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8C0CC-2C42-47A9-B484-0B00C27E22B7}" type="datetimeFigureOut">
              <a:rPr lang="nb-NO" smtClean="0"/>
              <a:t>15.08.2014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291F1-C7DE-409C-A603-A7393309DF7E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695" name="AutoShape 2671"/>
          <p:cNvSpPr>
            <a:spLocks noChangeAspect="1" noChangeArrowheads="1" noTextEdit="1"/>
          </p:cNvSpPr>
          <p:nvPr/>
        </p:nvSpPr>
        <p:spPr bwMode="auto">
          <a:xfrm>
            <a:off x="1152525" y="0"/>
            <a:ext cx="6838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7" name="Rectangle 2673"/>
          <p:cNvSpPr>
            <a:spLocks noChangeArrowheads="1"/>
          </p:cNvSpPr>
          <p:nvPr/>
        </p:nvSpPr>
        <p:spPr bwMode="auto">
          <a:xfrm>
            <a:off x="1152525" y="6350"/>
            <a:ext cx="6838950" cy="6848475"/>
          </a:xfrm>
          <a:prstGeom prst="rect">
            <a:avLst/>
          </a:prstGeom>
          <a:solidFill>
            <a:srgbClr val="CCECF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8" name="Rectangle 2674"/>
          <p:cNvSpPr>
            <a:spLocks noChangeArrowheads="1"/>
          </p:cNvSpPr>
          <p:nvPr/>
        </p:nvSpPr>
        <p:spPr bwMode="auto">
          <a:xfrm>
            <a:off x="1152525" y="6350"/>
            <a:ext cx="683895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9" name="Freeform 2675"/>
          <p:cNvSpPr>
            <a:spLocks/>
          </p:cNvSpPr>
          <p:nvPr/>
        </p:nvSpPr>
        <p:spPr bwMode="auto">
          <a:xfrm>
            <a:off x="6054725" y="3954463"/>
            <a:ext cx="19050" cy="42863"/>
          </a:xfrm>
          <a:custGeom>
            <a:avLst/>
            <a:gdLst/>
            <a:ahLst/>
            <a:cxnLst>
              <a:cxn ang="0">
                <a:pos x="12" y="23"/>
              </a:cxn>
              <a:cxn ang="0">
                <a:pos x="10" y="25"/>
              </a:cxn>
              <a:cxn ang="0">
                <a:pos x="10" y="27"/>
              </a:cxn>
              <a:cxn ang="0">
                <a:pos x="8" y="27"/>
              </a:cxn>
              <a:cxn ang="0">
                <a:pos x="8" y="27"/>
              </a:cxn>
              <a:cxn ang="0">
                <a:pos x="6" y="23"/>
              </a:cxn>
              <a:cxn ang="0">
                <a:pos x="0" y="8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6"/>
              </a:cxn>
              <a:cxn ang="0">
                <a:pos x="10" y="6"/>
              </a:cxn>
              <a:cxn ang="0">
                <a:pos x="10" y="10"/>
              </a:cxn>
              <a:cxn ang="0">
                <a:pos x="10" y="13"/>
              </a:cxn>
              <a:cxn ang="0">
                <a:pos x="6" y="15"/>
              </a:cxn>
              <a:cxn ang="0">
                <a:pos x="8" y="19"/>
              </a:cxn>
              <a:cxn ang="0">
                <a:pos x="8" y="19"/>
              </a:cxn>
              <a:cxn ang="0">
                <a:pos x="10" y="19"/>
              </a:cxn>
              <a:cxn ang="0">
                <a:pos x="10" y="21"/>
              </a:cxn>
              <a:cxn ang="0">
                <a:pos x="12" y="23"/>
              </a:cxn>
            </a:cxnLst>
            <a:rect l="0" t="0" r="r" b="b"/>
            <a:pathLst>
              <a:path w="12" h="27">
                <a:moveTo>
                  <a:pt x="12" y="23"/>
                </a:moveTo>
                <a:lnTo>
                  <a:pt x="10" y="25"/>
                </a:lnTo>
                <a:lnTo>
                  <a:pt x="10" y="27"/>
                </a:lnTo>
                <a:lnTo>
                  <a:pt x="8" y="27"/>
                </a:lnTo>
                <a:lnTo>
                  <a:pt x="8" y="27"/>
                </a:lnTo>
                <a:lnTo>
                  <a:pt x="6" y="23"/>
                </a:lnTo>
                <a:lnTo>
                  <a:pt x="0" y="8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10" y="6"/>
                </a:lnTo>
                <a:lnTo>
                  <a:pt x="10" y="10"/>
                </a:lnTo>
                <a:lnTo>
                  <a:pt x="10" y="13"/>
                </a:lnTo>
                <a:lnTo>
                  <a:pt x="6" y="15"/>
                </a:lnTo>
                <a:lnTo>
                  <a:pt x="8" y="19"/>
                </a:lnTo>
                <a:lnTo>
                  <a:pt x="8" y="19"/>
                </a:lnTo>
                <a:lnTo>
                  <a:pt x="10" y="19"/>
                </a:lnTo>
                <a:lnTo>
                  <a:pt x="10" y="21"/>
                </a:lnTo>
                <a:lnTo>
                  <a:pt x="12" y="23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0" name="Freeform 2676"/>
          <p:cNvSpPr>
            <a:spLocks/>
          </p:cNvSpPr>
          <p:nvPr/>
        </p:nvSpPr>
        <p:spPr bwMode="auto">
          <a:xfrm>
            <a:off x="6051550" y="3948113"/>
            <a:ext cx="28575" cy="52388"/>
          </a:xfrm>
          <a:custGeom>
            <a:avLst/>
            <a:gdLst/>
            <a:ahLst/>
            <a:cxnLst>
              <a:cxn ang="0">
                <a:pos x="14" y="25"/>
              </a:cxn>
              <a:cxn ang="0">
                <a:pos x="10" y="27"/>
              </a:cxn>
              <a:cxn ang="0">
                <a:pos x="10" y="29"/>
              </a:cxn>
              <a:cxn ang="0">
                <a:pos x="12" y="29"/>
              </a:cxn>
              <a:cxn ang="0">
                <a:pos x="10" y="31"/>
              </a:cxn>
              <a:cxn ang="0">
                <a:pos x="8" y="25"/>
              </a:cxn>
              <a:cxn ang="0">
                <a:pos x="4" y="6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8"/>
              </a:cxn>
              <a:cxn ang="0">
                <a:pos x="6" y="10"/>
              </a:cxn>
              <a:cxn ang="0">
                <a:pos x="8" y="8"/>
              </a:cxn>
              <a:cxn ang="0">
                <a:pos x="6" y="10"/>
              </a:cxn>
              <a:cxn ang="0">
                <a:pos x="10" y="12"/>
              </a:cxn>
              <a:cxn ang="0">
                <a:pos x="10" y="17"/>
              </a:cxn>
              <a:cxn ang="0">
                <a:pos x="8" y="19"/>
              </a:cxn>
              <a:cxn ang="0">
                <a:pos x="8" y="23"/>
              </a:cxn>
              <a:cxn ang="0">
                <a:pos x="10" y="25"/>
              </a:cxn>
              <a:cxn ang="0">
                <a:pos x="10" y="25"/>
              </a:cxn>
              <a:cxn ang="0">
                <a:pos x="14" y="27"/>
              </a:cxn>
              <a:cxn ang="0">
                <a:pos x="14" y="27"/>
              </a:cxn>
              <a:cxn ang="0">
                <a:pos x="14" y="23"/>
              </a:cxn>
              <a:cxn ang="0">
                <a:pos x="12" y="19"/>
              </a:cxn>
              <a:cxn ang="0">
                <a:pos x="10" y="23"/>
              </a:cxn>
              <a:cxn ang="0">
                <a:pos x="12" y="23"/>
              </a:cxn>
              <a:cxn ang="0">
                <a:pos x="10" y="21"/>
              </a:cxn>
              <a:cxn ang="0">
                <a:pos x="14" y="19"/>
              </a:cxn>
              <a:cxn ang="0">
                <a:pos x="14" y="14"/>
              </a:cxn>
              <a:cxn ang="0">
                <a:pos x="12" y="10"/>
              </a:cxn>
              <a:cxn ang="0">
                <a:pos x="10" y="8"/>
              </a:cxn>
              <a:cxn ang="0">
                <a:pos x="8" y="8"/>
              </a:cxn>
              <a:cxn ang="0">
                <a:pos x="6" y="6"/>
              </a:cxn>
              <a:cxn ang="0">
                <a:pos x="4" y="2"/>
              </a:cxn>
              <a:cxn ang="0">
                <a:pos x="2" y="0"/>
              </a:cxn>
              <a:cxn ang="0">
                <a:pos x="0" y="4"/>
              </a:cxn>
              <a:cxn ang="0">
                <a:pos x="0" y="12"/>
              </a:cxn>
              <a:cxn ang="0">
                <a:pos x="8" y="31"/>
              </a:cxn>
              <a:cxn ang="0">
                <a:pos x="10" y="33"/>
              </a:cxn>
              <a:cxn ang="0">
                <a:pos x="12" y="31"/>
              </a:cxn>
              <a:cxn ang="0">
                <a:pos x="14" y="29"/>
              </a:cxn>
              <a:cxn ang="0">
                <a:pos x="18" y="27"/>
              </a:cxn>
              <a:cxn ang="0">
                <a:pos x="14" y="27"/>
              </a:cxn>
            </a:cxnLst>
            <a:rect l="0" t="0" r="r" b="b"/>
            <a:pathLst>
              <a:path w="18" h="33">
                <a:moveTo>
                  <a:pt x="14" y="27"/>
                </a:moveTo>
                <a:lnTo>
                  <a:pt x="14" y="25"/>
                </a:lnTo>
                <a:lnTo>
                  <a:pt x="10" y="27"/>
                </a:lnTo>
                <a:lnTo>
                  <a:pt x="10" y="27"/>
                </a:lnTo>
                <a:lnTo>
                  <a:pt x="10" y="29"/>
                </a:lnTo>
                <a:lnTo>
                  <a:pt x="10" y="29"/>
                </a:lnTo>
                <a:lnTo>
                  <a:pt x="10" y="31"/>
                </a:lnTo>
                <a:lnTo>
                  <a:pt x="12" y="29"/>
                </a:lnTo>
                <a:lnTo>
                  <a:pt x="10" y="29"/>
                </a:lnTo>
                <a:lnTo>
                  <a:pt x="10" y="31"/>
                </a:lnTo>
                <a:lnTo>
                  <a:pt x="12" y="29"/>
                </a:lnTo>
                <a:lnTo>
                  <a:pt x="8" y="25"/>
                </a:lnTo>
                <a:lnTo>
                  <a:pt x="4" y="12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6" y="10"/>
                </a:lnTo>
                <a:lnTo>
                  <a:pt x="6" y="10"/>
                </a:lnTo>
                <a:lnTo>
                  <a:pt x="8" y="10"/>
                </a:lnTo>
                <a:lnTo>
                  <a:pt x="8" y="8"/>
                </a:lnTo>
                <a:lnTo>
                  <a:pt x="6" y="8"/>
                </a:lnTo>
                <a:lnTo>
                  <a:pt x="6" y="10"/>
                </a:lnTo>
                <a:lnTo>
                  <a:pt x="6" y="12"/>
                </a:lnTo>
                <a:lnTo>
                  <a:pt x="10" y="12"/>
                </a:lnTo>
                <a:lnTo>
                  <a:pt x="12" y="14"/>
                </a:lnTo>
                <a:lnTo>
                  <a:pt x="10" y="17"/>
                </a:lnTo>
                <a:lnTo>
                  <a:pt x="8" y="19"/>
                </a:lnTo>
                <a:lnTo>
                  <a:pt x="8" y="19"/>
                </a:lnTo>
                <a:lnTo>
                  <a:pt x="8" y="23"/>
                </a:lnTo>
                <a:lnTo>
                  <a:pt x="8" y="23"/>
                </a:lnTo>
                <a:lnTo>
                  <a:pt x="8" y="25"/>
                </a:lnTo>
                <a:lnTo>
                  <a:pt x="10" y="25"/>
                </a:lnTo>
                <a:lnTo>
                  <a:pt x="10" y="25"/>
                </a:lnTo>
                <a:lnTo>
                  <a:pt x="10" y="25"/>
                </a:lnTo>
                <a:lnTo>
                  <a:pt x="14" y="29"/>
                </a:lnTo>
                <a:lnTo>
                  <a:pt x="14" y="27"/>
                </a:lnTo>
                <a:lnTo>
                  <a:pt x="14" y="25"/>
                </a:lnTo>
                <a:lnTo>
                  <a:pt x="14" y="27"/>
                </a:lnTo>
                <a:lnTo>
                  <a:pt x="16" y="25"/>
                </a:lnTo>
                <a:lnTo>
                  <a:pt x="14" y="23"/>
                </a:lnTo>
                <a:lnTo>
                  <a:pt x="14" y="23"/>
                </a:lnTo>
                <a:lnTo>
                  <a:pt x="12" y="19"/>
                </a:lnTo>
                <a:lnTo>
                  <a:pt x="10" y="21"/>
                </a:lnTo>
                <a:lnTo>
                  <a:pt x="10" y="23"/>
                </a:lnTo>
                <a:lnTo>
                  <a:pt x="12" y="23"/>
                </a:lnTo>
                <a:lnTo>
                  <a:pt x="12" y="23"/>
                </a:lnTo>
                <a:lnTo>
                  <a:pt x="12" y="23"/>
                </a:lnTo>
                <a:lnTo>
                  <a:pt x="10" y="21"/>
                </a:lnTo>
                <a:lnTo>
                  <a:pt x="12" y="19"/>
                </a:lnTo>
                <a:lnTo>
                  <a:pt x="14" y="19"/>
                </a:lnTo>
                <a:lnTo>
                  <a:pt x="14" y="14"/>
                </a:lnTo>
                <a:lnTo>
                  <a:pt x="14" y="14"/>
                </a:lnTo>
                <a:lnTo>
                  <a:pt x="12" y="10"/>
                </a:lnTo>
                <a:lnTo>
                  <a:pt x="12" y="10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8" y="8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0" y="12"/>
                </a:lnTo>
                <a:lnTo>
                  <a:pt x="6" y="27"/>
                </a:lnTo>
                <a:lnTo>
                  <a:pt x="8" y="31"/>
                </a:lnTo>
                <a:lnTo>
                  <a:pt x="10" y="33"/>
                </a:lnTo>
                <a:lnTo>
                  <a:pt x="10" y="33"/>
                </a:lnTo>
                <a:lnTo>
                  <a:pt x="12" y="33"/>
                </a:lnTo>
                <a:lnTo>
                  <a:pt x="12" y="31"/>
                </a:lnTo>
                <a:lnTo>
                  <a:pt x="14" y="31"/>
                </a:lnTo>
                <a:lnTo>
                  <a:pt x="14" y="29"/>
                </a:lnTo>
                <a:lnTo>
                  <a:pt x="16" y="29"/>
                </a:lnTo>
                <a:lnTo>
                  <a:pt x="18" y="27"/>
                </a:lnTo>
                <a:lnTo>
                  <a:pt x="16" y="25"/>
                </a:lnTo>
                <a:lnTo>
                  <a:pt x="14" y="27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1" name="Freeform 2677"/>
          <p:cNvSpPr>
            <a:spLocks/>
          </p:cNvSpPr>
          <p:nvPr/>
        </p:nvSpPr>
        <p:spPr bwMode="auto">
          <a:xfrm>
            <a:off x="3314700" y="3592513"/>
            <a:ext cx="158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6"/>
              </a:cxn>
              <a:cxn ang="0">
                <a:pos x="2" y="4"/>
              </a:cxn>
              <a:cxn ang="0">
                <a:pos x="6" y="6"/>
              </a:cxn>
              <a:cxn ang="0">
                <a:pos x="10" y="4"/>
              </a:cxn>
              <a:cxn ang="0">
                <a:pos x="1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0" h="6">
                <a:moveTo>
                  <a:pt x="0" y="2"/>
                </a:moveTo>
                <a:lnTo>
                  <a:pt x="0" y="6"/>
                </a:lnTo>
                <a:lnTo>
                  <a:pt x="2" y="4"/>
                </a:lnTo>
                <a:lnTo>
                  <a:pt x="6" y="6"/>
                </a:lnTo>
                <a:lnTo>
                  <a:pt x="10" y="4"/>
                </a:lnTo>
                <a:lnTo>
                  <a:pt x="1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2" name="Freeform 2678"/>
          <p:cNvSpPr>
            <a:spLocks/>
          </p:cNvSpPr>
          <p:nvPr/>
        </p:nvSpPr>
        <p:spPr bwMode="auto">
          <a:xfrm>
            <a:off x="3311525" y="3589338"/>
            <a:ext cx="22225" cy="15875"/>
          </a:xfrm>
          <a:custGeom>
            <a:avLst/>
            <a:gdLst/>
            <a:ahLst/>
            <a:cxnLst>
              <a:cxn ang="0">
                <a:pos x="12" y="4"/>
              </a:cxn>
              <a:cxn ang="0">
                <a:pos x="10" y="4"/>
              </a:cxn>
              <a:cxn ang="0">
                <a:pos x="10" y="6"/>
              </a:cxn>
              <a:cxn ang="0">
                <a:pos x="8" y="6"/>
              </a:cxn>
              <a:cxn ang="0">
                <a:pos x="4" y="6"/>
              </a:cxn>
              <a:cxn ang="0">
                <a:pos x="4" y="6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12" y="6"/>
              </a:cxn>
              <a:cxn ang="0">
                <a:pos x="12" y="4"/>
              </a:cxn>
              <a:cxn ang="0">
                <a:pos x="10" y="4"/>
              </a:cxn>
              <a:cxn ang="0">
                <a:pos x="12" y="4"/>
              </a:cxn>
              <a:cxn ang="0">
                <a:pos x="12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8"/>
              </a:cxn>
              <a:cxn ang="0">
                <a:pos x="0" y="10"/>
              </a:cxn>
              <a:cxn ang="0">
                <a:pos x="4" y="8"/>
              </a:cxn>
              <a:cxn ang="0">
                <a:pos x="8" y="8"/>
              </a:cxn>
              <a:cxn ang="0">
                <a:pos x="8" y="8"/>
              </a:cxn>
              <a:cxn ang="0">
                <a:pos x="12" y="8"/>
              </a:cxn>
              <a:cxn ang="0">
                <a:pos x="14" y="8"/>
              </a:cxn>
              <a:cxn ang="0">
                <a:pos x="14" y="4"/>
              </a:cxn>
              <a:cxn ang="0">
                <a:pos x="12" y="2"/>
              </a:cxn>
              <a:cxn ang="0">
                <a:pos x="12" y="2"/>
              </a:cxn>
              <a:cxn ang="0">
                <a:pos x="12" y="4"/>
              </a:cxn>
            </a:cxnLst>
            <a:rect l="0" t="0" r="r" b="b"/>
            <a:pathLst>
              <a:path w="14" h="10">
                <a:moveTo>
                  <a:pt x="12" y="4"/>
                </a:moveTo>
                <a:lnTo>
                  <a:pt x="10" y="4"/>
                </a:lnTo>
                <a:lnTo>
                  <a:pt x="10" y="6"/>
                </a:lnTo>
                <a:lnTo>
                  <a:pt x="8" y="6"/>
                </a:lnTo>
                <a:lnTo>
                  <a:pt x="4" y="6"/>
                </a:lnTo>
                <a:lnTo>
                  <a:pt x="4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12" y="6"/>
                </a:lnTo>
                <a:lnTo>
                  <a:pt x="12" y="4"/>
                </a:lnTo>
                <a:lnTo>
                  <a:pt x="10" y="4"/>
                </a:lnTo>
                <a:lnTo>
                  <a:pt x="12" y="4"/>
                </a:lnTo>
                <a:lnTo>
                  <a:pt x="12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8"/>
                </a:lnTo>
                <a:lnTo>
                  <a:pt x="0" y="10"/>
                </a:lnTo>
                <a:lnTo>
                  <a:pt x="4" y="8"/>
                </a:lnTo>
                <a:lnTo>
                  <a:pt x="8" y="8"/>
                </a:lnTo>
                <a:lnTo>
                  <a:pt x="8" y="8"/>
                </a:lnTo>
                <a:lnTo>
                  <a:pt x="12" y="8"/>
                </a:lnTo>
                <a:lnTo>
                  <a:pt x="14" y="8"/>
                </a:lnTo>
                <a:lnTo>
                  <a:pt x="14" y="4"/>
                </a:lnTo>
                <a:lnTo>
                  <a:pt x="12" y="2"/>
                </a:lnTo>
                <a:lnTo>
                  <a:pt x="12" y="2"/>
                </a:lnTo>
                <a:lnTo>
                  <a:pt x="12" y="4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3" name="Freeform 2679"/>
          <p:cNvSpPr>
            <a:spLocks/>
          </p:cNvSpPr>
          <p:nvPr/>
        </p:nvSpPr>
        <p:spPr bwMode="auto">
          <a:xfrm>
            <a:off x="5110163" y="4741863"/>
            <a:ext cx="26988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7" y="4"/>
              </a:cxn>
              <a:cxn ang="0">
                <a:pos x="9" y="6"/>
              </a:cxn>
              <a:cxn ang="0">
                <a:pos x="9" y="8"/>
              </a:cxn>
              <a:cxn ang="0">
                <a:pos x="11" y="8"/>
              </a:cxn>
              <a:cxn ang="0">
                <a:pos x="15" y="8"/>
              </a:cxn>
              <a:cxn ang="0">
                <a:pos x="15" y="4"/>
              </a:cxn>
              <a:cxn ang="0">
                <a:pos x="17" y="4"/>
              </a:cxn>
              <a:cxn ang="0">
                <a:pos x="17" y="2"/>
              </a:cxn>
              <a:cxn ang="0">
                <a:pos x="17" y="0"/>
              </a:cxn>
              <a:cxn ang="0">
                <a:pos x="15" y="0"/>
              </a:cxn>
              <a:cxn ang="0">
                <a:pos x="7" y="0"/>
              </a:cxn>
              <a:cxn ang="0">
                <a:pos x="0" y="2"/>
              </a:cxn>
            </a:cxnLst>
            <a:rect l="0" t="0" r="r" b="b"/>
            <a:pathLst>
              <a:path w="17" h="8">
                <a:moveTo>
                  <a:pt x="0" y="2"/>
                </a:move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7" y="4"/>
                </a:lnTo>
                <a:lnTo>
                  <a:pt x="9" y="6"/>
                </a:lnTo>
                <a:lnTo>
                  <a:pt x="9" y="8"/>
                </a:lnTo>
                <a:lnTo>
                  <a:pt x="11" y="8"/>
                </a:lnTo>
                <a:lnTo>
                  <a:pt x="15" y="8"/>
                </a:lnTo>
                <a:lnTo>
                  <a:pt x="15" y="4"/>
                </a:lnTo>
                <a:lnTo>
                  <a:pt x="17" y="4"/>
                </a:lnTo>
                <a:lnTo>
                  <a:pt x="17" y="2"/>
                </a:lnTo>
                <a:lnTo>
                  <a:pt x="17" y="0"/>
                </a:lnTo>
                <a:lnTo>
                  <a:pt x="15" y="0"/>
                </a:lnTo>
                <a:lnTo>
                  <a:pt x="7" y="0"/>
                </a:lnTo>
                <a:lnTo>
                  <a:pt x="0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4" name="Freeform 2680"/>
          <p:cNvSpPr>
            <a:spLocks/>
          </p:cNvSpPr>
          <p:nvPr/>
        </p:nvSpPr>
        <p:spPr bwMode="auto">
          <a:xfrm>
            <a:off x="5106988" y="4738688"/>
            <a:ext cx="33338" cy="19050"/>
          </a:xfrm>
          <a:custGeom>
            <a:avLst/>
            <a:gdLst/>
            <a:ahLst/>
            <a:cxnLst>
              <a:cxn ang="0">
                <a:pos x="13" y="10"/>
              </a:cxn>
              <a:cxn ang="0">
                <a:pos x="13" y="8"/>
              </a:cxn>
              <a:cxn ang="0">
                <a:pos x="13" y="8"/>
              </a:cxn>
              <a:cxn ang="0">
                <a:pos x="11" y="6"/>
              </a:cxn>
              <a:cxn ang="0">
                <a:pos x="11" y="6"/>
              </a:cxn>
              <a:cxn ang="0">
                <a:pos x="9" y="4"/>
              </a:cxn>
              <a:cxn ang="0">
                <a:pos x="9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4" y="8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9" y="4"/>
              </a:cxn>
              <a:cxn ang="0">
                <a:pos x="17" y="4"/>
              </a:cxn>
              <a:cxn ang="0">
                <a:pos x="17" y="4"/>
              </a:cxn>
              <a:cxn ang="0">
                <a:pos x="17" y="4"/>
              </a:cxn>
              <a:cxn ang="0">
                <a:pos x="17" y="4"/>
              </a:cxn>
              <a:cxn ang="0">
                <a:pos x="19" y="4"/>
              </a:cxn>
              <a:cxn ang="0">
                <a:pos x="17" y="4"/>
              </a:cxn>
              <a:cxn ang="0">
                <a:pos x="17" y="6"/>
              </a:cxn>
              <a:cxn ang="0">
                <a:pos x="17" y="6"/>
              </a:cxn>
              <a:cxn ang="0">
                <a:pos x="17" y="6"/>
              </a:cxn>
              <a:cxn ang="0">
                <a:pos x="15" y="8"/>
              </a:cxn>
              <a:cxn ang="0">
                <a:pos x="13" y="8"/>
              </a:cxn>
              <a:cxn ang="0">
                <a:pos x="13" y="10"/>
              </a:cxn>
              <a:cxn ang="0">
                <a:pos x="13" y="8"/>
              </a:cxn>
              <a:cxn ang="0">
                <a:pos x="13" y="10"/>
              </a:cxn>
              <a:cxn ang="0">
                <a:pos x="13" y="12"/>
              </a:cxn>
              <a:cxn ang="0">
                <a:pos x="17" y="10"/>
              </a:cxn>
              <a:cxn ang="0">
                <a:pos x="19" y="10"/>
              </a:cxn>
              <a:cxn ang="0">
                <a:pos x="19" y="8"/>
              </a:cxn>
              <a:cxn ang="0">
                <a:pos x="19" y="8"/>
              </a:cxn>
              <a:cxn ang="0">
                <a:pos x="21" y="8"/>
              </a:cxn>
              <a:cxn ang="0">
                <a:pos x="21" y="4"/>
              </a:cxn>
              <a:cxn ang="0">
                <a:pos x="21" y="4"/>
              </a:cxn>
              <a:cxn ang="0">
                <a:pos x="21" y="2"/>
              </a:cxn>
              <a:cxn ang="0">
                <a:pos x="21" y="0"/>
              </a:cxn>
              <a:cxn ang="0">
                <a:pos x="17" y="2"/>
              </a:cxn>
              <a:cxn ang="0">
                <a:pos x="9" y="0"/>
              </a:cxn>
              <a:cxn ang="0">
                <a:pos x="9" y="0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10"/>
              </a:cxn>
              <a:cxn ang="0">
                <a:pos x="4" y="8"/>
              </a:cxn>
              <a:cxn ang="0">
                <a:pos x="7" y="8"/>
              </a:cxn>
              <a:cxn ang="0">
                <a:pos x="7" y="6"/>
              </a:cxn>
              <a:cxn ang="0">
                <a:pos x="7" y="6"/>
              </a:cxn>
              <a:cxn ang="0">
                <a:pos x="9" y="8"/>
              </a:cxn>
              <a:cxn ang="0">
                <a:pos x="9" y="10"/>
              </a:cxn>
              <a:cxn ang="0">
                <a:pos x="11" y="10"/>
              </a:cxn>
              <a:cxn ang="0">
                <a:pos x="13" y="12"/>
              </a:cxn>
              <a:cxn ang="0">
                <a:pos x="13" y="12"/>
              </a:cxn>
              <a:cxn ang="0">
                <a:pos x="13" y="12"/>
              </a:cxn>
              <a:cxn ang="0">
                <a:pos x="13" y="10"/>
              </a:cxn>
            </a:cxnLst>
            <a:rect l="0" t="0" r="r" b="b"/>
            <a:pathLst>
              <a:path w="21" h="12">
                <a:moveTo>
                  <a:pt x="13" y="10"/>
                </a:moveTo>
                <a:lnTo>
                  <a:pt x="13" y="8"/>
                </a:lnTo>
                <a:lnTo>
                  <a:pt x="13" y="8"/>
                </a:lnTo>
                <a:lnTo>
                  <a:pt x="11" y="6"/>
                </a:lnTo>
                <a:lnTo>
                  <a:pt x="11" y="6"/>
                </a:lnTo>
                <a:lnTo>
                  <a:pt x="9" y="4"/>
                </a:lnTo>
                <a:lnTo>
                  <a:pt x="9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4" y="8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9" y="4"/>
                </a:lnTo>
                <a:lnTo>
                  <a:pt x="17" y="4"/>
                </a:lnTo>
                <a:lnTo>
                  <a:pt x="17" y="4"/>
                </a:lnTo>
                <a:lnTo>
                  <a:pt x="17" y="4"/>
                </a:lnTo>
                <a:lnTo>
                  <a:pt x="17" y="4"/>
                </a:lnTo>
                <a:lnTo>
                  <a:pt x="19" y="4"/>
                </a:lnTo>
                <a:lnTo>
                  <a:pt x="17" y="4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5" y="8"/>
                </a:lnTo>
                <a:lnTo>
                  <a:pt x="13" y="8"/>
                </a:lnTo>
                <a:lnTo>
                  <a:pt x="13" y="10"/>
                </a:lnTo>
                <a:lnTo>
                  <a:pt x="13" y="8"/>
                </a:lnTo>
                <a:lnTo>
                  <a:pt x="13" y="10"/>
                </a:lnTo>
                <a:lnTo>
                  <a:pt x="13" y="12"/>
                </a:lnTo>
                <a:lnTo>
                  <a:pt x="17" y="10"/>
                </a:lnTo>
                <a:lnTo>
                  <a:pt x="19" y="10"/>
                </a:lnTo>
                <a:lnTo>
                  <a:pt x="19" y="8"/>
                </a:lnTo>
                <a:lnTo>
                  <a:pt x="19" y="8"/>
                </a:lnTo>
                <a:lnTo>
                  <a:pt x="21" y="8"/>
                </a:lnTo>
                <a:lnTo>
                  <a:pt x="21" y="4"/>
                </a:lnTo>
                <a:lnTo>
                  <a:pt x="21" y="4"/>
                </a:lnTo>
                <a:lnTo>
                  <a:pt x="21" y="2"/>
                </a:lnTo>
                <a:lnTo>
                  <a:pt x="21" y="0"/>
                </a:lnTo>
                <a:lnTo>
                  <a:pt x="17" y="2"/>
                </a:lnTo>
                <a:lnTo>
                  <a:pt x="9" y="0"/>
                </a:lnTo>
                <a:lnTo>
                  <a:pt x="9" y="0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4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9" y="8"/>
                </a:lnTo>
                <a:lnTo>
                  <a:pt x="9" y="10"/>
                </a:lnTo>
                <a:lnTo>
                  <a:pt x="11" y="10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3" y="10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5" name="Freeform 2681"/>
          <p:cNvSpPr>
            <a:spLocks/>
          </p:cNvSpPr>
          <p:nvPr/>
        </p:nvSpPr>
        <p:spPr bwMode="auto">
          <a:xfrm>
            <a:off x="3317875" y="3621088"/>
            <a:ext cx="12700" cy="206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13"/>
              </a:cxn>
              <a:cxn ang="0">
                <a:pos x="2" y="13"/>
              </a:cxn>
              <a:cxn ang="0">
                <a:pos x="4" y="13"/>
              </a:cxn>
              <a:cxn ang="0">
                <a:pos x="8" y="9"/>
              </a:cxn>
              <a:cxn ang="0">
                <a:pos x="8" y="9"/>
              </a:cxn>
              <a:cxn ang="0">
                <a:pos x="8" y="9"/>
              </a:cxn>
              <a:cxn ang="0">
                <a:pos x="4" y="7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8" h="13">
                <a:moveTo>
                  <a:pt x="0" y="0"/>
                </a:moveTo>
                <a:lnTo>
                  <a:pt x="2" y="0"/>
                </a:lnTo>
                <a:lnTo>
                  <a:pt x="2" y="13"/>
                </a:lnTo>
                <a:lnTo>
                  <a:pt x="2" y="13"/>
                </a:lnTo>
                <a:lnTo>
                  <a:pt x="4" y="13"/>
                </a:ln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4" y="7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6" name="Freeform 2682"/>
          <p:cNvSpPr>
            <a:spLocks/>
          </p:cNvSpPr>
          <p:nvPr/>
        </p:nvSpPr>
        <p:spPr bwMode="auto">
          <a:xfrm>
            <a:off x="3314700" y="3614738"/>
            <a:ext cx="19050" cy="30163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4" y="11"/>
              </a:cxn>
              <a:cxn ang="0">
                <a:pos x="4" y="11"/>
              </a:cxn>
              <a:cxn ang="0">
                <a:pos x="8" y="13"/>
              </a:cxn>
              <a:cxn ang="0">
                <a:pos x="8" y="13"/>
              </a:cxn>
              <a:cxn ang="0">
                <a:pos x="10" y="15"/>
              </a:cxn>
              <a:cxn ang="0">
                <a:pos x="10" y="13"/>
              </a:cxn>
              <a:cxn ang="0">
                <a:pos x="10" y="13"/>
              </a:cxn>
              <a:cxn ang="0">
                <a:pos x="6" y="15"/>
              </a:cxn>
              <a:cxn ang="0">
                <a:pos x="4" y="17"/>
              </a:cxn>
              <a:cxn ang="0">
                <a:pos x="4" y="17"/>
              </a:cxn>
              <a:cxn ang="0">
                <a:pos x="6" y="17"/>
              </a:cxn>
              <a:cxn ang="0">
                <a:pos x="6" y="17"/>
              </a:cxn>
              <a:cxn ang="0">
                <a:pos x="6" y="4"/>
              </a:cxn>
              <a:cxn ang="0">
                <a:pos x="4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17"/>
              </a:cxn>
              <a:cxn ang="0">
                <a:pos x="4" y="17"/>
              </a:cxn>
              <a:cxn ang="0">
                <a:pos x="4" y="19"/>
              </a:cxn>
              <a:cxn ang="0">
                <a:pos x="8" y="17"/>
              </a:cxn>
              <a:cxn ang="0">
                <a:pos x="8" y="17"/>
              </a:cxn>
              <a:cxn ang="0">
                <a:pos x="12" y="15"/>
              </a:cxn>
              <a:cxn ang="0">
                <a:pos x="12" y="15"/>
              </a:cxn>
              <a:cxn ang="0">
                <a:pos x="12" y="13"/>
              </a:cxn>
              <a:cxn ang="0">
                <a:pos x="12" y="13"/>
              </a:cxn>
              <a:cxn ang="0">
                <a:pos x="10" y="11"/>
              </a:cxn>
              <a:cxn ang="0">
                <a:pos x="10" y="11"/>
              </a:cxn>
              <a:cxn ang="0">
                <a:pos x="8" y="8"/>
              </a:cxn>
              <a:cxn ang="0">
                <a:pos x="8" y="6"/>
              </a:cxn>
              <a:cxn ang="0">
                <a:pos x="8" y="6"/>
              </a:cxn>
              <a:cxn ang="0">
                <a:pos x="6" y="2"/>
              </a:cxn>
              <a:cxn ang="0">
                <a:pos x="4" y="2"/>
              </a:cxn>
              <a:cxn ang="0">
                <a:pos x="2" y="2"/>
              </a:cxn>
              <a:cxn ang="0">
                <a:pos x="0" y="0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12" h="19">
                <a:moveTo>
                  <a:pt x="2" y="4"/>
                </a:move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4" y="11"/>
                </a:lnTo>
                <a:lnTo>
                  <a:pt x="4" y="11"/>
                </a:lnTo>
                <a:lnTo>
                  <a:pt x="8" y="13"/>
                </a:lnTo>
                <a:lnTo>
                  <a:pt x="8" y="13"/>
                </a:lnTo>
                <a:lnTo>
                  <a:pt x="10" y="15"/>
                </a:lnTo>
                <a:lnTo>
                  <a:pt x="10" y="13"/>
                </a:lnTo>
                <a:lnTo>
                  <a:pt x="10" y="13"/>
                </a:lnTo>
                <a:lnTo>
                  <a:pt x="6" y="15"/>
                </a:lnTo>
                <a:lnTo>
                  <a:pt x="4" y="17"/>
                </a:lnTo>
                <a:lnTo>
                  <a:pt x="4" y="17"/>
                </a:lnTo>
                <a:lnTo>
                  <a:pt x="6" y="17"/>
                </a:lnTo>
                <a:lnTo>
                  <a:pt x="6" y="17"/>
                </a:lnTo>
                <a:lnTo>
                  <a:pt x="6" y="4"/>
                </a:lnTo>
                <a:lnTo>
                  <a:pt x="4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17"/>
                </a:lnTo>
                <a:lnTo>
                  <a:pt x="4" y="17"/>
                </a:lnTo>
                <a:lnTo>
                  <a:pt x="4" y="19"/>
                </a:lnTo>
                <a:lnTo>
                  <a:pt x="8" y="17"/>
                </a:lnTo>
                <a:lnTo>
                  <a:pt x="8" y="17"/>
                </a:lnTo>
                <a:lnTo>
                  <a:pt x="12" y="15"/>
                </a:lnTo>
                <a:lnTo>
                  <a:pt x="12" y="15"/>
                </a:lnTo>
                <a:lnTo>
                  <a:pt x="12" y="13"/>
                </a:lnTo>
                <a:lnTo>
                  <a:pt x="12" y="13"/>
                </a:lnTo>
                <a:lnTo>
                  <a:pt x="10" y="11"/>
                </a:lnTo>
                <a:lnTo>
                  <a:pt x="10" y="11"/>
                </a:lnTo>
                <a:lnTo>
                  <a:pt x="8" y="8"/>
                </a:lnTo>
                <a:lnTo>
                  <a:pt x="8" y="6"/>
                </a:lnTo>
                <a:lnTo>
                  <a:pt x="8" y="6"/>
                </a:lnTo>
                <a:lnTo>
                  <a:pt x="6" y="2"/>
                </a:lnTo>
                <a:lnTo>
                  <a:pt x="4" y="2"/>
                </a:lnTo>
                <a:lnTo>
                  <a:pt x="2" y="2"/>
                </a:lnTo>
                <a:lnTo>
                  <a:pt x="0" y="0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7" name="Freeform 2683"/>
          <p:cNvSpPr>
            <a:spLocks/>
          </p:cNvSpPr>
          <p:nvPr/>
        </p:nvSpPr>
        <p:spPr bwMode="auto">
          <a:xfrm>
            <a:off x="3370263" y="3340100"/>
            <a:ext cx="36513" cy="55563"/>
          </a:xfrm>
          <a:custGeom>
            <a:avLst/>
            <a:gdLst/>
            <a:ahLst/>
            <a:cxnLst>
              <a:cxn ang="0">
                <a:pos x="0" y="29"/>
              </a:cxn>
              <a:cxn ang="0">
                <a:pos x="4" y="19"/>
              </a:cxn>
              <a:cxn ang="0">
                <a:pos x="4" y="17"/>
              </a:cxn>
              <a:cxn ang="0">
                <a:pos x="6" y="7"/>
              </a:cxn>
              <a:cxn ang="0">
                <a:pos x="10" y="0"/>
              </a:cxn>
              <a:cxn ang="0">
                <a:pos x="12" y="0"/>
              </a:cxn>
              <a:cxn ang="0">
                <a:pos x="14" y="0"/>
              </a:cxn>
              <a:cxn ang="0">
                <a:pos x="14" y="0"/>
              </a:cxn>
              <a:cxn ang="0">
                <a:pos x="14" y="0"/>
              </a:cxn>
              <a:cxn ang="0">
                <a:pos x="16" y="0"/>
              </a:cxn>
              <a:cxn ang="0">
                <a:pos x="16" y="2"/>
              </a:cxn>
              <a:cxn ang="0">
                <a:pos x="23" y="11"/>
              </a:cxn>
              <a:cxn ang="0">
                <a:pos x="23" y="13"/>
              </a:cxn>
              <a:cxn ang="0">
                <a:pos x="23" y="17"/>
              </a:cxn>
              <a:cxn ang="0">
                <a:pos x="16" y="21"/>
              </a:cxn>
              <a:cxn ang="0">
                <a:pos x="16" y="23"/>
              </a:cxn>
              <a:cxn ang="0">
                <a:pos x="16" y="27"/>
              </a:cxn>
              <a:cxn ang="0">
                <a:pos x="16" y="31"/>
              </a:cxn>
              <a:cxn ang="0">
                <a:pos x="16" y="33"/>
              </a:cxn>
              <a:cxn ang="0">
                <a:pos x="12" y="35"/>
              </a:cxn>
              <a:cxn ang="0">
                <a:pos x="4" y="31"/>
              </a:cxn>
              <a:cxn ang="0">
                <a:pos x="0" y="29"/>
              </a:cxn>
              <a:cxn ang="0">
                <a:pos x="0" y="29"/>
              </a:cxn>
              <a:cxn ang="0">
                <a:pos x="0" y="29"/>
              </a:cxn>
            </a:cxnLst>
            <a:rect l="0" t="0" r="r" b="b"/>
            <a:pathLst>
              <a:path w="23" h="35">
                <a:moveTo>
                  <a:pt x="0" y="29"/>
                </a:moveTo>
                <a:lnTo>
                  <a:pt x="4" y="19"/>
                </a:lnTo>
                <a:lnTo>
                  <a:pt x="4" y="17"/>
                </a:lnTo>
                <a:lnTo>
                  <a:pt x="6" y="7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6" y="0"/>
                </a:lnTo>
                <a:lnTo>
                  <a:pt x="16" y="2"/>
                </a:lnTo>
                <a:lnTo>
                  <a:pt x="23" y="11"/>
                </a:lnTo>
                <a:lnTo>
                  <a:pt x="23" y="13"/>
                </a:lnTo>
                <a:lnTo>
                  <a:pt x="23" y="17"/>
                </a:lnTo>
                <a:lnTo>
                  <a:pt x="16" y="21"/>
                </a:lnTo>
                <a:lnTo>
                  <a:pt x="16" y="23"/>
                </a:lnTo>
                <a:lnTo>
                  <a:pt x="16" y="27"/>
                </a:lnTo>
                <a:lnTo>
                  <a:pt x="16" y="31"/>
                </a:lnTo>
                <a:lnTo>
                  <a:pt x="16" y="33"/>
                </a:lnTo>
                <a:lnTo>
                  <a:pt x="12" y="35"/>
                </a:lnTo>
                <a:lnTo>
                  <a:pt x="4" y="31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8" name="Freeform 2684"/>
          <p:cNvSpPr>
            <a:spLocks/>
          </p:cNvSpPr>
          <p:nvPr/>
        </p:nvSpPr>
        <p:spPr bwMode="auto">
          <a:xfrm>
            <a:off x="3367088" y="3336925"/>
            <a:ext cx="42863" cy="61913"/>
          </a:xfrm>
          <a:custGeom>
            <a:avLst/>
            <a:gdLst/>
            <a:ahLst/>
            <a:cxnLst>
              <a:cxn ang="0">
                <a:pos x="4" y="31"/>
              </a:cxn>
              <a:cxn ang="0">
                <a:pos x="6" y="19"/>
              </a:cxn>
              <a:cxn ang="0">
                <a:pos x="14" y="2"/>
              </a:cxn>
              <a:cxn ang="0">
                <a:pos x="14" y="2"/>
              </a:cxn>
              <a:cxn ang="0">
                <a:pos x="16" y="2"/>
              </a:cxn>
              <a:cxn ang="0">
                <a:pos x="16" y="4"/>
              </a:cxn>
              <a:cxn ang="0">
                <a:pos x="18" y="4"/>
              </a:cxn>
              <a:cxn ang="0">
                <a:pos x="25" y="13"/>
              </a:cxn>
              <a:cxn ang="0">
                <a:pos x="22" y="17"/>
              </a:cxn>
              <a:cxn ang="0">
                <a:pos x="16" y="21"/>
              </a:cxn>
              <a:cxn ang="0">
                <a:pos x="16" y="25"/>
              </a:cxn>
              <a:cxn ang="0">
                <a:pos x="16" y="33"/>
              </a:cxn>
              <a:cxn ang="0">
                <a:pos x="16" y="35"/>
              </a:cxn>
              <a:cxn ang="0">
                <a:pos x="6" y="33"/>
              </a:cxn>
              <a:cxn ang="0">
                <a:pos x="2" y="31"/>
              </a:cxn>
              <a:cxn ang="0">
                <a:pos x="2" y="31"/>
              </a:cxn>
              <a:cxn ang="0">
                <a:pos x="4" y="31"/>
              </a:cxn>
              <a:cxn ang="0">
                <a:pos x="4" y="31"/>
              </a:cxn>
              <a:cxn ang="0">
                <a:pos x="0" y="31"/>
              </a:cxn>
              <a:cxn ang="0">
                <a:pos x="0" y="33"/>
              </a:cxn>
              <a:cxn ang="0">
                <a:pos x="4" y="35"/>
              </a:cxn>
              <a:cxn ang="0">
                <a:pos x="14" y="39"/>
              </a:cxn>
              <a:cxn ang="0">
                <a:pos x="20" y="37"/>
              </a:cxn>
              <a:cxn ang="0">
                <a:pos x="20" y="29"/>
              </a:cxn>
              <a:cxn ang="0">
                <a:pos x="18" y="25"/>
              </a:cxn>
              <a:cxn ang="0">
                <a:pos x="27" y="19"/>
              </a:cxn>
              <a:cxn ang="0">
                <a:pos x="27" y="15"/>
              </a:cxn>
              <a:cxn ang="0">
                <a:pos x="27" y="13"/>
              </a:cxn>
              <a:cxn ang="0">
                <a:pos x="20" y="4"/>
              </a:cxn>
              <a:cxn ang="0">
                <a:pos x="20" y="0"/>
              </a:cxn>
              <a:cxn ang="0">
                <a:pos x="16" y="0"/>
              </a:cxn>
              <a:cxn ang="0">
                <a:pos x="16" y="0"/>
              </a:cxn>
              <a:cxn ang="0">
                <a:pos x="14" y="0"/>
              </a:cxn>
              <a:cxn ang="0">
                <a:pos x="12" y="0"/>
              </a:cxn>
              <a:cxn ang="0">
                <a:pos x="4" y="19"/>
              </a:cxn>
              <a:cxn ang="0">
                <a:pos x="0" y="31"/>
              </a:cxn>
              <a:cxn ang="0">
                <a:pos x="2" y="31"/>
              </a:cxn>
            </a:cxnLst>
            <a:rect l="0" t="0" r="r" b="b"/>
            <a:pathLst>
              <a:path w="27" h="39">
                <a:moveTo>
                  <a:pt x="2" y="31"/>
                </a:moveTo>
                <a:lnTo>
                  <a:pt x="4" y="31"/>
                </a:lnTo>
                <a:lnTo>
                  <a:pt x="8" y="23"/>
                </a:lnTo>
                <a:lnTo>
                  <a:pt x="6" y="19"/>
                </a:lnTo>
                <a:lnTo>
                  <a:pt x="8" y="11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6" y="2"/>
                </a:lnTo>
                <a:lnTo>
                  <a:pt x="16" y="4"/>
                </a:lnTo>
                <a:lnTo>
                  <a:pt x="16" y="4"/>
                </a:lnTo>
                <a:lnTo>
                  <a:pt x="18" y="4"/>
                </a:lnTo>
                <a:lnTo>
                  <a:pt x="18" y="4"/>
                </a:lnTo>
                <a:lnTo>
                  <a:pt x="18" y="4"/>
                </a:lnTo>
                <a:lnTo>
                  <a:pt x="25" y="13"/>
                </a:lnTo>
                <a:lnTo>
                  <a:pt x="25" y="15"/>
                </a:lnTo>
                <a:lnTo>
                  <a:pt x="22" y="17"/>
                </a:lnTo>
                <a:lnTo>
                  <a:pt x="16" y="21"/>
                </a:lnTo>
                <a:lnTo>
                  <a:pt x="16" y="21"/>
                </a:lnTo>
                <a:lnTo>
                  <a:pt x="16" y="25"/>
                </a:lnTo>
                <a:lnTo>
                  <a:pt x="16" y="25"/>
                </a:lnTo>
                <a:lnTo>
                  <a:pt x="18" y="29"/>
                </a:lnTo>
                <a:lnTo>
                  <a:pt x="16" y="33"/>
                </a:lnTo>
                <a:lnTo>
                  <a:pt x="16" y="33"/>
                </a:lnTo>
                <a:lnTo>
                  <a:pt x="16" y="35"/>
                </a:lnTo>
                <a:lnTo>
                  <a:pt x="14" y="35"/>
                </a:lnTo>
                <a:lnTo>
                  <a:pt x="6" y="33"/>
                </a:lnTo>
                <a:lnTo>
                  <a:pt x="4" y="31"/>
                </a:lnTo>
                <a:lnTo>
                  <a:pt x="2" y="31"/>
                </a:lnTo>
                <a:lnTo>
                  <a:pt x="2" y="31"/>
                </a:lnTo>
                <a:lnTo>
                  <a:pt x="2" y="31"/>
                </a:lnTo>
                <a:lnTo>
                  <a:pt x="2" y="33"/>
                </a:lnTo>
                <a:lnTo>
                  <a:pt x="4" y="31"/>
                </a:lnTo>
                <a:lnTo>
                  <a:pt x="2" y="31"/>
                </a:lnTo>
                <a:lnTo>
                  <a:pt x="4" y="31"/>
                </a:lnTo>
                <a:lnTo>
                  <a:pt x="2" y="31"/>
                </a:lnTo>
                <a:lnTo>
                  <a:pt x="0" y="31"/>
                </a:lnTo>
                <a:lnTo>
                  <a:pt x="0" y="31"/>
                </a:lnTo>
                <a:lnTo>
                  <a:pt x="0" y="33"/>
                </a:lnTo>
                <a:lnTo>
                  <a:pt x="2" y="33"/>
                </a:lnTo>
                <a:lnTo>
                  <a:pt x="4" y="35"/>
                </a:lnTo>
                <a:lnTo>
                  <a:pt x="6" y="35"/>
                </a:lnTo>
                <a:lnTo>
                  <a:pt x="14" y="39"/>
                </a:lnTo>
                <a:lnTo>
                  <a:pt x="18" y="37"/>
                </a:lnTo>
                <a:lnTo>
                  <a:pt x="20" y="37"/>
                </a:lnTo>
                <a:lnTo>
                  <a:pt x="20" y="33"/>
                </a:lnTo>
                <a:lnTo>
                  <a:pt x="20" y="29"/>
                </a:lnTo>
                <a:lnTo>
                  <a:pt x="20" y="29"/>
                </a:lnTo>
                <a:lnTo>
                  <a:pt x="18" y="25"/>
                </a:lnTo>
                <a:lnTo>
                  <a:pt x="18" y="23"/>
                </a:lnTo>
                <a:lnTo>
                  <a:pt x="27" y="19"/>
                </a:lnTo>
                <a:lnTo>
                  <a:pt x="27" y="19"/>
                </a:lnTo>
                <a:lnTo>
                  <a:pt x="27" y="15"/>
                </a:lnTo>
                <a:lnTo>
                  <a:pt x="27" y="15"/>
                </a:lnTo>
                <a:lnTo>
                  <a:pt x="27" y="13"/>
                </a:lnTo>
                <a:lnTo>
                  <a:pt x="27" y="13"/>
                </a:lnTo>
                <a:lnTo>
                  <a:pt x="20" y="4"/>
                </a:lnTo>
                <a:lnTo>
                  <a:pt x="20" y="2"/>
                </a:lnTo>
                <a:lnTo>
                  <a:pt x="20" y="0"/>
                </a:lnTo>
                <a:lnTo>
                  <a:pt x="18" y="0"/>
                </a:ln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6" y="9"/>
                </a:lnTo>
                <a:lnTo>
                  <a:pt x="4" y="19"/>
                </a:lnTo>
                <a:lnTo>
                  <a:pt x="4" y="21"/>
                </a:lnTo>
                <a:lnTo>
                  <a:pt x="0" y="31"/>
                </a:lnTo>
                <a:lnTo>
                  <a:pt x="0" y="31"/>
                </a:lnTo>
                <a:lnTo>
                  <a:pt x="2" y="31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9" name="Freeform 2685"/>
          <p:cNvSpPr>
            <a:spLocks/>
          </p:cNvSpPr>
          <p:nvPr/>
        </p:nvSpPr>
        <p:spPr bwMode="auto">
          <a:xfrm>
            <a:off x="5897563" y="4059238"/>
            <a:ext cx="107950" cy="231775"/>
          </a:xfrm>
          <a:custGeom>
            <a:avLst/>
            <a:gdLst/>
            <a:ahLst/>
            <a:cxnLst>
              <a:cxn ang="0">
                <a:pos x="4" y="146"/>
              </a:cxn>
              <a:cxn ang="0">
                <a:pos x="2" y="146"/>
              </a:cxn>
              <a:cxn ang="0">
                <a:pos x="2" y="144"/>
              </a:cxn>
              <a:cxn ang="0">
                <a:pos x="2" y="138"/>
              </a:cxn>
              <a:cxn ang="0">
                <a:pos x="0" y="123"/>
              </a:cxn>
              <a:cxn ang="0">
                <a:pos x="4" y="113"/>
              </a:cxn>
              <a:cxn ang="0">
                <a:pos x="10" y="80"/>
              </a:cxn>
              <a:cxn ang="0">
                <a:pos x="17" y="86"/>
              </a:cxn>
              <a:cxn ang="0">
                <a:pos x="15" y="107"/>
              </a:cxn>
              <a:cxn ang="0">
                <a:pos x="17" y="105"/>
              </a:cxn>
              <a:cxn ang="0">
                <a:pos x="21" y="88"/>
              </a:cxn>
              <a:cxn ang="0">
                <a:pos x="21" y="78"/>
              </a:cxn>
              <a:cxn ang="0">
                <a:pos x="27" y="74"/>
              </a:cxn>
              <a:cxn ang="0">
                <a:pos x="31" y="68"/>
              </a:cxn>
              <a:cxn ang="0">
                <a:pos x="35" y="58"/>
              </a:cxn>
              <a:cxn ang="0">
                <a:pos x="41" y="53"/>
              </a:cxn>
              <a:cxn ang="0">
                <a:pos x="41" y="45"/>
              </a:cxn>
              <a:cxn ang="0">
                <a:pos x="43" y="33"/>
              </a:cxn>
              <a:cxn ang="0">
                <a:pos x="43" y="21"/>
              </a:cxn>
              <a:cxn ang="0">
                <a:pos x="45" y="10"/>
              </a:cxn>
              <a:cxn ang="0">
                <a:pos x="48" y="0"/>
              </a:cxn>
              <a:cxn ang="0">
                <a:pos x="56" y="4"/>
              </a:cxn>
              <a:cxn ang="0">
                <a:pos x="56" y="14"/>
              </a:cxn>
              <a:cxn ang="0">
                <a:pos x="56" y="31"/>
              </a:cxn>
              <a:cxn ang="0">
                <a:pos x="68" y="37"/>
              </a:cxn>
              <a:cxn ang="0">
                <a:pos x="66" y="41"/>
              </a:cxn>
              <a:cxn ang="0">
                <a:pos x="66" y="49"/>
              </a:cxn>
              <a:cxn ang="0">
                <a:pos x="64" y="53"/>
              </a:cxn>
              <a:cxn ang="0">
                <a:pos x="60" y="56"/>
              </a:cxn>
              <a:cxn ang="0">
                <a:pos x="56" y="53"/>
              </a:cxn>
              <a:cxn ang="0">
                <a:pos x="52" y="56"/>
              </a:cxn>
              <a:cxn ang="0">
                <a:pos x="48" y="60"/>
              </a:cxn>
              <a:cxn ang="0">
                <a:pos x="35" y="72"/>
              </a:cxn>
              <a:cxn ang="0">
                <a:pos x="31" y="82"/>
              </a:cxn>
              <a:cxn ang="0">
                <a:pos x="25" y="93"/>
              </a:cxn>
              <a:cxn ang="0">
                <a:pos x="23" y="99"/>
              </a:cxn>
              <a:cxn ang="0">
                <a:pos x="21" y="109"/>
              </a:cxn>
              <a:cxn ang="0">
                <a:pos x="17" y="111"/>
              </a:cxn>
              <a:cxn ang="0">
                <a:pos x="15" y="117"/>
              </a:cxn>
              <a:cxn ang="0">
                <a:pos x="15" y="121"/>
              </a:cxn>
              <a:cxn ang="0">
                <a:pos x="17" y="125"/>
              </a:cxn>
              <a:cxn ang="0">
                <a:pos x="19" y="125"/>
              </a:cxn>
              <a:cxn ang="0">
                <a:pos x="17" y="132"/>
              </a:cxn>
              <a:cxn ang="0">
                <a:pos x="17" y="144"/>
              </a:cxn>
            </a:cxnLst>
            <a:rect l="0" t="0" r="r" b="b"/>
            <a:pathLst>
              <a:path w="68" h="146">
                <a:moveTo>
                  <a:pt x="10" y="146"/>
                </a:moveTo>
                <a:lnTo>
                  <a:pt x="4" y="146"/>
                </a:lnTo>
                <a:lnTo>
                  <a:pt x="4" y="146"/>
                </a:lnTo>
                <a:lnTo>
                  <a:pt x="2" y="146"/>
                </a:lnTo>
                <a:lnTo>
                  <a:pt x="2" y="144"/>
                </a:lnTo>
                <a:lnTo>
                  <a:pt x="2" y="144"/>
                </a:lnTo>
                <a:lnTo>
                  <a:pt x="0" y="144"/>
                </a:lnTo>
                <a:lnTo>
                  <a:pt x="2" y="138"/>
                </a:lnTo>
                <a:lnTo>
                  <a:pt x="2" y="134"/>
                </a:lnTo>
                <a:lnTo>
                  <a:pt x="0" y="123"/>
                </a:lnTo>
                <a:lnTo>
                  <a:pt x="0" y="121"/>
                </a:lnTo>
                <a:lnTo>
                  <a:pt x="4" y="113"/>
                </a:lnTo>
                <a:lnTo>
                  <a:pt x="4" y="103"/>
                </a:lnTo>
                <a:lnTo>
                  <a:pt x="10" y="80"/>
                </a:lnTo>
                <a:lnTo>
                  <a:pt x="15" y="78"/>
                </a:lnTo>
                <a:lnTo>
                  <a:pt x="17" y="86"/>
                </a:lnTo>
                <a:lnTo>
                  <a:pt x="15" y="99"/>
                </a:lnTo>
                <a:lnTo>
                  <a:pt x="15" y="107"/>
                </a:lnTo>
                <a:lnTo>
                  <a:pt x="17" y="107"/>
                </a:lnTo>
                <a:lnTo>
                  <a:pt x="17" y="105"/>
                </a:lnTo>
                <a:lnTo>
                  <a:pt x="21" y="99"/>
                </a:lnTo>
                <a:lnTo>
                  <a:pt x="21" y="88"/>
                </a:lnTo>
                <a:lnTo>
                  <a:pt x="21" y="82"/>
                </a:lnTo>
                <a:lnTo>
                  <a:pt x="21" y="78"/>
                </a:lnTo>
                <a:lnTo>
                  <a:pt x="23" y="76"/>
                </a:lnTo>
                <a:lnTo>
                  <a:pt x="27" y="74"/>
                </a:lnTo>
                <a:lnTo>
                  <a:pt x="31" y="72"/>
                </a:lnTo>
                <a:lnTo>
                  <a:pt x="31" y="68"/>
                </a:lnTo>
                <a:lnTo>
                  <a:pt x="31" y="64"/>
                </a:lnTo>
                <a:lnTo>
                  <a:pt x="35" y="58"/>
                </a:lnTo>
                <a:lnTo>
                  <a:pt x="37" y="56"/>
                </a:lnTo>
                <a:lnTo>
                  <a:pt x="41" y="53"/>
                </a:lnTo>
                <a:lnTo>
                  <a:pt x="43" y="49"/>
                </a:lnTo>
                <a:lnTo>
                  <a:pt x="41" y="45"/>
                </a:lnTo>
                <a:lnTo>
                  <a:pt x="43" y="39"/>
                </a:lnTo>
                <a:lnTo>
                  <a:pt x="43" y="33"/>
                </a:lnTo>
                <a:lnTo>
                  <a:pt x="45" y="25"/>
                </a:lnTo>
                <a:lnTo>
                  <a:pt x="43" y="21"/>
                </a:lnTo>
                <a:lnTo>
                  <a:pt x="43" y="16"/>
                </a:lnTo>
                <a:lnTo>
                  <a:pt x="45" y="10"/>
                </a:lnTo>
                <a:lnTo>
                  <a:pt x="45" y="6"/>
                </a:lnTo>
                <a:lnTo>
                  <a:pt x="48" y="0"/>
                </a:lnTo>
                <a:lnTo>
                  <a:pt x="52" y="0"/>
                </a:lnTo>
                <a:lnTo>
                  <a:pt x="56" y="4"/>
                </a:lnTo>
                <a:lnTo>
                  <a:pt x="56" y="8"/>
                </a:lnTo>
                <a:lnTo>
                  <a:pt x="56" y="14"/>
                </a:lnTo>
                <a:lnTo>
                  <a:pt x="54" y="27"/>
                </a:lnTo>
                <a:lnTo>
                  <a:pt x="56" y="31"/>
                </a:lnTo>
                <a:lnTo>
                  <a:pt x="62" y="39"/>
                </a:lnTo>
                <a:lnTo>
                  <a:pt x="68" y="37"/>
                </a:lnTo>
                <a:lnTo>
                  <a:pt x="68" y="41"/>
                </a:lnTo>
                <a:lnTo>
                  <a:pt x="66" y="41"/>
                </a:lnTo>
                <a:lnTo>
                  <a:pt x="68" y="47"/>
                </a:lnTo>
                <a:lnTo>
                  <a:pt x="66" y="49"/>
                </a:lnTo>
                <a:lnTo>
                  <a:pt x="66" y="51"/>
                </a:lnTo>
                <a:lnTo>
                  <a:pt x="64" y="53"/>
                </a:lnTo>
                <a:lnTo>
                  <a:pt x="62" y="53"/>
                </a:lnTo>
                <a:lnTo>
                  <a:pt x="60" y="56"/>
                </a:lnTo>
                <a:lnTo>
                  <a:pt x="56" y="56"/>
                </a:lnTo>
                <a:lnTo>
                  <a:pt x="56" y="53"/>
                </a:lnTo>
                <a:lnTo>
                  <a:pt x="54" y="53"/>
                </a:lnTo>
                <a:lnTo>
                  <a:pt x="52" y="56"/>
                </a:lnTo>
                <a:lnTo>
                  <a:pt x="52" y="58"/>
                </a:lnTo>
                <a:lnTo>
                  <a:pt x="48" y="60"/>
                </a:lnTo>
                <a:lnTo>
                  <a:pt x="39" y="62"/>
                </a:lnTo>
                <a:lnTo>
                  <a:pt x="35" y="72"/>
                </a:lnTo>
                <a:lnTo>
                  <a:pt x="33" y="76"/>
                </a:lnTo>
                <a:lnTo>
                  <a:pt x="31" y="82"/>
                </a:lnTo>
                <a:lnTo>
                  <a:pt x="29" y="86"/>
                </a:lnTo>
                <a:lnTo>
                  <a:pt x="25" y="93"/>
                </a:lnTo>
                <a:lnTo>
                  <a:pt x="23" y="95"/>
                </a:lnTo>
                <a:lnTo>
                  <a:pt x="23" y="99"/>
                </a:lnTo>
                <a:lnTo>
                  <a:pt x="19" y="105"/>
                </a:lnTo>
                <a:lnTo>
                  <a:pt x="21" y="109"/>
                </a:lnTo>
                <a:lnTo>
                  <a:pt x="19" y="111"/>
                </a:lnTo>
                <a:lnTo>
                  <a:pt x="17" y="111"/>
                </a:lnTo>
                <a:lnTo>
                  <a:pt x="15" y="115"/>
                </a:lnTo>
                <a:lnTo>
                  <a:pt x="15" y="117"/>
                </a:lnTo>
                <a:lnTo>
                  <a:pt x="15" y="117"/>
                </a:lnTo>
                <a:lnTo>
                  <a:pt x="15" y="121"/>
                </a:lnTo>
                <a:lnTo>
                  <a:pt x="15" y="123"/>
                </a:lnTo>
                <a:lnTo>
                  <a:pt x="17" y="125"/>
                </a:lnTo>
                <a:lnTo>
                  <a:pt x="19" y="125"/>
                </a:lnTo>
                <a:lnTo>
                  <a:pt x="19" y="125"/>
                </a:lnTo>
                <a:lnTo>
                  <a:pt x="19" y="128"/>
                </a:lnTo>
                <a:lnTo>
                  <a:pt x="17" y="132"/>
                </a:lnTo>
                <a:lnTo>
                  <a:pt x="19" y="138"/>
                </a:lnTo>
                <a:lnTo>
                  <a:pt x="17" y="144"/>
                </a:lnTo>
                <a:lnTo>
                  <a:pt x="10" y="146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0" name="Freeform 2686"/>
          <p:cNvSpPr>
            <a:spLocks/>
          </p:cNvSpPr>
          <p:nvPr/>
        </p:nvSpPr>
        <p:spPr bwMode="auto">
          <a:xfrm>
            <a:off x="5894388" y="4056063"/>
            <a:ext cx="117475" cy="238125"/>
          </a:xfrm>
          <a:custGeom>
            <a:avLst/>
            <a:gdLst/>
            <a:ahLst/>
            <a:cxnLst>
              <a:cxn ang="0">
                <a:pos x="4" y="146"/>
              </a:cxn>
              <a:cxn ang="0">
                <a:pos x="6" y="146"/>
              </a:cxn>
              <a:cxn ang="0">
                <a:pos x="2" y="146"/>
              </a:cxn>
              <a:cxn ang="0">
                <a:pos x="6" y="136"/>
              </a:cxn>
              <a:cxn ang="0">
                <a:pos x="15" y="82"/>
              </a:cxn>
              <a:cxn ang="0">
                <a:pos x="15" y="113"/>
              </a:cxn>
              <a:cxn ang="0">
                <a:pos x="23" y="101"/>
              </a:cxn>
              <a:cxn ang="0">
                <a:pos x="25" y="80"/>
              </a:cxn>
              <a:cxn ang="0">
                <a:pos x="33" y="74"/>
              </a:cxn>
              <a:cxn ang="0">
                <a:pos x="39" y="60"/>
              </a:cxn>
              <a:cxn ang="0">
                <a:pos x="47" y="51"/>
              </a:cxn>
              <a:cxn ang="0">
                <a:pos x="50" y="27"/>
              </a:cxn>
              <a:cxn ang="0">
                <a:pos x="50" y="8"/>
              </a:cxn>
              <a:cxn ang="0">
                <a:pos x="56" y="10"/>
              </a:cxn>
              <a:cxn ang="0">
                <a:pos x="58" y="35"/>
              </a:cxn>
              <a:cxn ang="0">
                <a:pos x="66" y="43"/>
              </a:cxn>
              <a:cxn ang="0">
                <a:pos x="66" y="53"/>
              </a:cxn>
              <a:cxn ang="0">
                <a:pos x="58" y="55"/>
              </a:cxn>
              <a:cxn ang="0">
                <a:pos x="52" y="55"/>
              </a:cxn>
              <a:cxn ang="0">
                <a:pos x="33" y="76"/>
              </a:cxn>
              <a:cxn ang="0">
                <a:pos x="25" y="95"/>
              </a:cxn>
              <a:cxn ang="0">
                <a:pos x="21" y="107"/>
              </a:cxn>
              <a:cxn ang="0">
                <a:pos x="15" y="115"/>
              </a:cxn>
              <a:cxn ang="0">
                <a:pos x="17" y="123"/>
              </a:cxn>
              <a:cxn ang="0">
                <a:pos x="17" y="127"/>
              </a:cxn>
              <a:cxn ang="0">
                <a:pos x="19" y="134"/>
              </a:cxn>
              <a:cxn ang="0">
                <a:pos x="12" y="146"/>
              </a:cxn>
              <a:cxn ang="0">
                <a:pos x="21" y="140"/>
              </a:cxn>
              <a:cxn ang="0">
                <a:pos x="23" y="127"/>
              </a:cxn>
              <a:cxn ang="0">
                <a:pos x="19" y="125"/>
              </a:cxn>
              <a:cxn ang="0">
                <a:pos x="19" y="119"/>
              </a:cxn>
              <a:cxn ang="0">
                <a:pos x="21" y="115"/>
              </a:cxn>
              <a:cxn ang="0">
                <a:pos x="27" y="101"/>
              </a:cxn>
              <a:cxn ang="0">
                <a:pos x="35" y="86"/>
              </a:cxn>
              <a:cxn ang="0">
                <a:pos x="43" y="66"/>
              </a:cxn>
              <a:cxn ang="0">
                <a:pos x="56" y="58"/>
              </a:cxn>
              <a:cxn ang="0">
                <a:pos x="56" y="58"/>
              </a:cxn>
              <a:cxn ang="0">
                <a:pos x="66" y="58"/>
              </a:cxn>
              <a:cxn ang="0">
                <a:pos x="72" y="49"/>
              </a:cxn>
              <a:cxn ang="0">
                <a:pos x="70" y="45"/>
              </a:cxn>
              <a:cxn ang="0">
                <a:pos x="60" y="33"/>
              </a:cxn>
              <a:cxn ang="0">
                <a:pos x="60" y="4"/>
              </a:cxn>
              <a:cxn ang="0">
                <a:pos x="45" y="12"/>
              </a:cxn>
              <a:cxn ang="0">
                <a:pos x="45" y="23"/>
              </a:cxn>
              <a:cxn ang="0">
                <a:pos x="43" y="47"/>
              </a:cxn>
              <a:cxn ang="0">
                <a:pos x="37" y="55"/>
              </a:cxn>
              <a:cxn ang="0">
                <a:pos x="31" y="72"/>
              </a:cxn>
              <a:cxn ang="0">
                <a:pos x="23" y="80"/>
              </a:cxn>
              <a:cxn ang="0">
                <a:pos x="19" y="107"/>
              </a:cxn>
              <a:cxn ang="0">
                <a:pos x="19" y="101"/>
              </a:cxn>
              <a:cxn ang="0">
                <a:pos x="10" y="80"/>
              </a:cxn>
              <a:cxn ang="0">
                <a:pos x="2" y="125"/>
              </a:cxn>
              <a:cxn ang="0">
                <a:pos x="2" y="148"/>
              </a:cxn>
              <a:cxn ang="0">
                <a:pos x="2" y="148"/>
              </a:cxn>
              <a:cxn ang="0">
                <a:pos x="12" y="150"/>
              </a:cxn>
            </a:cxnLst>
            <a:rect l="0" t="0" r="r" b="b"/>
            <a:pathLst>
              <a:path w="74" h="150">
                <a:moveTo>
                  <a:pt x="12" y="148"/>
                </a:moveTo>
                <a:lnTo>
                  <a:pt x="12" y="146"/>
                </a:lnTo>
                <a:lnTo>
                  <a:pt x="6" y="146"/>
                </a:lnTo>
                <a:lnTo>
                  <a:pt x="6" y="146"/>
                </a:lnTo>
                <a:lnTo>
                  <a:pt x="4" y="146"/>
                </a:lnTo>
                <a:lnTo>
                  <a:pt x="4" y="146"/>
                </a:lnTo>
                <a:lnTo>
                  <a:pt x="4" y="148"/>
                </a:lnTo>
                <a:lnTo>
                  <a:pt x="6" y="148"/>
                </a:lnTo>
                <a:lnTo>
                  <a:pt x="6" y="146"/>
                </a:lnTo>
                <a:lnTo>
                  <a:pt x="6" y="146"/>
                </a:lnTo>
                <a:lnTo>
                  <a:pt x="4" y="144"/>
                </a:lnTo>
                <a:lnTo>
                  <a:pt x="4" y="146"/>
                </a:lnTo>
                <a:lnTo>
                  <a:pt x="4" y="144"/>
                </a:lnTo>
                <a:lnTo>
                  <a:pt x="4" y="144"/>
                </a:lnTo>
                <a:lnTo>
                  <a:pt x="2" y="146"/>
                </a:lnTo>
                <a:lnTo>
                  <a:pt x="4" y="146"/>
                </a:lnTo>
                <a:lnTo>
                  <a:pt x="6" y="140"/>
                </a:lnTo>
                <a:lnTo>
                  <a:pt x="6" y="140"/>
                </a:lnTo>
                <a:lnTo>
                  <a:pt x="6" y="136"/>
                </a:lnTo>
                <a:lnTo>
                  <a:pt x="6" y="136"/>
                </a:lnTo>
                <a:lnTo>
                  <a:pt x="4" y="125"/>
                </a:lnTo>
                <a:lnTo>
                  <a:pt x="4" y="123"/>
                </a:lnTo>
                <a:lnTo>
                  <a:pt x="6" y="115"/>
                </a:lnTo>
                <a:lnTo>
                  <a:pt x="8" y="105"/>
                </a:lnTo>
                <a:lnTo>
                  <a:pt x="15" y="82"/>
                </a:lnTo>
                <a:lnTo>
                  <a:pt x="15" y="82"/>
                </a:lnTo>
                <a:lnTo>
                  <a:pt x="17" y="88"/>
                </a:lnTo>
                <a:lnTo>
                  <a:pt x="15" y="101"/>
                </a:lnTo>
                <a:lnTo>
                  <a:pt x="15" y="109"/>
                </a:lnTo>
                <a:lnTo>
                  <a:pt x="15" y="113"/>
                </a:lnTo>
                <a:lnTo>
                  <a:pt x="19" y="109"/>
                </a:lnTo>
                <a:lnTo>
                  <a:pt x="19" y="109"/>
                </a:lnTo>
                <a:lnTo>
                  <a:pt x="21" y="107"/>
                </a:lnTo>
                <a:lnTo>
                  <a:pt x="21" y="107"/>
                </a:lnTo>
                <a:lnTo>
                  <a:pt x="23" y="101"/>
                </a:lnTo>
                <a:lnTo>
                  <a:pt x="23" y="101"/>
                </a:lnTo>
                <a:lnTo>
                  <a:pt x="25" y="90"/>
                </a:lnTo>
                <a:lnTo>
                  <a:pt x="25" y="90"/>
                </a:lnTo>
                <a:lnTo>
                  <a:pt x="25" y="84"/>
                </a:lnTo>
                <a:lnTo>
                  <a:pt x="25" y="80"/>
                </a:lnTo>
                <a:lnTo>
                  <a:pt x="27" y="78"/>
                </a:lnTo>
                <a:lnTo>
                  <a:pt x="31" y="76"/>
                </a:lnTo>
                <a:lnTo>
                  <a:pt x="31" y="76"/>
                </a:lnTo>
                <a:lnTo>
                  <a:pt x="33" y="74"/>
                </a:lnTo>
                <a:lnTo>
                  <a:pt x="33" y="74"/>
                </a:lnTo>
                <a:lnTo>
                  <a:pt x="35" y="70"/>
                </a:lnTo>
                <a:lnTo>
                  <a:pt x="35" y="70"/>
                </a:lnTo>
                <a:lnTo>
                  <a:pt x="35" y="66"/>
                </a:lnTo>
                <a:lnTo>
                  <a:pt x="39" y="60"/>
                </a:lnTo>
                <a:lnTo>
                  <a:pt x="39" y="60"/>
                </a:lnTo>
                <a:lnTo>
                  <a:pt x="39" y="58"/>
                </a:lnTo>
                <a:lnTo>
                  <a:pt x="43" y="55"/>
                </a:lnTo>
                <a:lnTo>
                  <a:pt x="43" y="55"/>
                </a:lnTo>
                <a:lnTo>
                  <a:pt x="45" y="53"/>
                </a:lnTo>
                <a:lnTo>
                  <a:pt x="47" y="51"/>
                </a:lnTo>
                <a:lnTo>
                  <a:pt x="45" y="47"/>
                </a:lnTo>
                <a:lnTo>
                  <a:pt x="47" y="43"/>
                </a:lnTo>
                <a:lnTo>
                  <a:pt x="47" y="43"/>
                </a:lnTo>
                <a:lnTo>
                  <a:pt x="47" y="37"/>
                </a:lnTo>
                <a:lnTo>
                  <a:pt x="50" y="27"/>
                </a:lnTo>
                <a:lnTo>
                  <a:pt x="50" y="27"/>
                </a:lnTo>
                <a:lnTo>
                  <a:pt x="47" y="23"/>
                </a:lnTo>
                <a:lnTo>
                  <a:pt x="47" y="18"/>
                </a:lnTo>
                <a:lnTo>
                  <a:pt x="47" y="14"/>
                </a:lnTo>
                <a:lnTo>
                  <a:pt x="50" y="8"/>
                </a:lnTo>
                <a:lnTo>
                  <a:pt x="50" y="8"/>
                </a:lnTo>
                <a:lnTo>
                  <a:pt x="50" y="4"/>
                </a:lnTo>
                <a:lnTo>
                  <a:pt x="52" y="4"/>
                </a:lnTo>
                <a:lnTo>
                  <a:pt x="58" y="6"/>
                </a:lnTo>
                <a:lnTo>
                  <a:pt x="56" y="10"/>
                </a:lnTo>
                <a:lnTo>
                  <a:pt x="56" y="10"/>
                </a:lnTo>
                <a:lnTo>
                  <a:pt x="58" y="16"/>
                </a:lnTo>
                <a:lnTo>
                  <a:pt x="56" y="29"/>
                </a:lnTo>
                <a:lnTo>
                  <a:pt x="56" y="35"/>
                </a:lnTo>
                <a:lnTo>
                  <a:pt x="58" y="35"/>
                </a:lnTo>
                <a:lnTo>
                  <a:pt x="64" y="41"/>
                </a:lnTo>
                <a:lnTo>
                  <a:pt x="68" y="41"/>
                </a:lnTo>
                <a:lnTo>
                  <a:pt x="68" y="43"/>
                </a:lnTo>
                <a:lnTo>
                  <a:pt x="68" y="43"/>
                </a:lnTo>
                <a:lnTo>
                  <a:pt x="66" y="43"/>
                </a:lnTo>
                <a:lnTo>
                  <a:pt x="68" y="49"/>
                </a:lnTo>
                <a:lnTo>
                  <a:pt x="66" y="51"/>
                </a:lnTo>
                <a:lnTo>
                  <a:pt x="66" y="51"/>
                </a:lnTo>
                <a:lnTo>
                  <a:pt x="66" y="53"/>
                </a:lnTo>
                <a:lnTo>
                  <a:pt x="66" y="53"/>
                </a:lnTo>
                <a:lnTo>
                  <a:pt x="66" y="53"/>
                </a:lnTo>
                <a:lnTo>
                  <a:pt x="64" y="53"/>
                </a:lnTo>
                <a:lnTo>
                  <a:pt x="62" y="55"/>
                </a:lnTo>
                <a:lnTo>
                  <a:pt x="60" y="55"/>
                </a:lnTo>
                <a:lnTo>
                  <a:pt x="58" y="55"/>
                </a:lnTo>
                <a:lnTo>
                  <a:pt x="58" y="55"/>
                </a:lnTo>
                <a:lnTo>
                  <a:pt x="56" y="53"/>
                </a:lnTo>
                <a:lnTo>
                  <a:pt x="56" y="53"/>
                </a:lnTo>
                <a:lnTo>
                  <a:pt x="52" y="55"/>
                </a:lnTo>
                <a:lnTo>
                  <a:pt x="52" y="55"/>
                </a:lnTo>
                <a:lnTo>
                  <a:pt x="52" y="60"/>
                </a:lnTo>
                <a:lnTo>
                  <a:pt x="50" y="60"/>
                </a:lnTo>
                <a:lnTo>
                  <a:pt x="39" y="62"/>
                </a:lnTo>
                <a:lnTo>
                  <a:pt x="35" y="74"/>
                </a:lnTo>
                <a:lnTo>
                  <a:pt x="33" y="76"/>
                </a:lnTo>
                <a:lnTo>
                  <a:pt x="33" y="76"/>
                </a:lnTo>
                <a:lnTo>
                  <a:pt x="31" y="84"/>
                </a:lnTo>
                <a:lnTo>
                  <a:pt x="29" y="86"/>
                </a:lnTo>
                <a:lnTo>
                  <a:pt x="29" y="86"/>
                </a:lnTo>
                <a:lnTo>
                  <a:pt x="25" y="95"/>
                </a:lnTo>
                <a:lnTo>
                  <a:pt x="25" y="95"/>
                </a:lnTo>
                <a:lnTo>
                  <a:pt x="23" y="95"/>
                </a:lnTo>
                <a:lnTo>
                  <a:pt x="23" y="101"/>
                </a:lnTo>
                <a:lnTo>
                  <a:pt x="21" y="105"/>
                </a:lnTo>
                <a:lnTo>
                  <a:pt x="21" y="107"/>
                </a:lnTo>
                <a:lnTo>
                  <a:pt x="21" y="111"/>
                </a:lnTo>
                <a:lnTo>
                  <a:pt x="19" y="113"/>
                </a:lnTo>
                <a:lnTo>
                  <a:pt x="19" y="113"/>
                </a:lnTo>
                <a:lnTo>
                  <a:pt x="19" y="113"/>
                </a:lnTo>
                <a:lnTo>
                  <a:pt x="15" y="115"/>
                </a:lnTo>
                <a:lnTo>
                  <a:pt x="15" y="115"/>
                </a:lnTo>
                <a:lnTo>
                  <a:pt x="15" y="119"/>
                </a:lnTo>
                <a:lnTo>
                  <a:pt x="15" y="119"/>
                </a:lnTo>
                <a:lnTo>
                  <a:pt x="17" y="121"/>
                </a:lnTo>
                <a:lnTo>
                  <a:pt x="17" y="123"/>
                </a:lnTo>
                <a:lnTo>
                  <a:pt x="17" y="123"/>
                </a:lnTo>
                <a:lnTo>
                  <a:pt x="17" y="125"/>
                </a:lnTo>
                <a:lnTo>
                  <a:pt x="17" y="127"/>
                </a:lnTo>
                <a:lnTo>
                  <a:pt x="17" y="127"/>
                </a:lnTo>
                <a:lnTo>
                  <a:pt x="17" y="127"/>
                </a:lnTo>
                <a:lnTo>
                  <a:pt x="19" y="127"/>
                </a:lnTo>
                <a:lnTo>
                  <a:pt x="19" y="127"/>
                </a:lnTo>
                <a:lnTo>
                  <a:pt x="21" y="130"/>
                </a:lnTo>
                <a:lnTo>
                  <a:pt x="19" y="134"/>
                </a:lnTo>
                <a:lnTo>
                  <a:pt x="19" y="134"/>
                </a:lnTo>
                <a:lnTo>
                  <a:pt x="19" y="140"/>
                </a:lnTo>
                <a:lnTo>
                  <a:pt x="17" y="144"/>
                </a:lnTo>
                <a:lnTo>
                  <a:pt x="12" y="146"/>
                </a:lnTo>
                <a:lnTo>
                  <a:pt x="12" y="148"/>
                </a:lnTo>
                <a:lnTo>
                  <a:pt x="12" y="146"/>
                </a:lnTo>
                <a:lnTo>
                  <a:pt x="12" y="148"/>
                </a:lnTo>
                <a:lnTo>
                  <a:pt x="12" y="150"/>
                </a:lnTo>
                <a:lnTo>
                  <a:pt x="19" y="148"/>
                </a:lnTo>
                <a:lnTo>
                  <a:pt x="19" y="146"/>
                </a:lnTo>
                <a:lnTo>
                  <a:pt x="21" y="140"/>
                </a:lnTo>
                <a:lnTo>
                  <a:pt x="23" y="140"/>
                </a:lnTo>
                <a:lnTo>
                  <a:pt x="21" y="136"/>
                </a:lnTo>
                <a:lnTo>
                  <a:pt x="23" y="132"/>
                </a:lnTo>
                <a:lnTo>
                  <a:pt x="23" y="130"/>
                </a:lnTo>
                <a:lnTo>
                  <a:pt x="23" y="127"/>
                </a:lnTo>
                <a:lnTo>
                  <a:pt x="23" y="127"/>
                </a:lnTo>
                <a:lnTo>
                  <a:pt x="21" y="125"/>
                </a:lnTo>
                <a:lnTo>
                  <a:pt x="21" y="125"/>
                </a:lnTo>
                <a:lnTo>
                  <a:pt x="19" y="125"/>
                </a:lnTo>
                <a:lnTo>
                  <a:pt x="19" y="125"/>
                </a:lnTo>
                <a:lnTo>
                  <a:pt x="17" y="125"/>
                </a:lnTo>
                <a:lnTo>
                  <a:pt x="19" y="125"/>
                </a:lnTo>
                <a:lnTo>
                  <a:pt x="19" y="123"/>
                </a:lnTo>
                <a:lnTo>
                  <a:pt x="19" y="119"/>
                </a:lnTo>
                <a:lnTo>
                  <a:pt x="19" y="119"/>
                </a:lnTo>
                <a:lnTo>
                  <a:pt x="19" y="117"/>
                </a:lnTo>
                <a:lnTo>
                  <a:pt x="19" y="117"/>
                </a:lnTo>
                <a:lnTo>
                  <a:pt x="21" y="115"/>
                </a:lnTo>
                <a:lnTo>
                  <a:pt x="21" y="115"/>
                </a:lnTo>
                <a:lnTo>
                  <a:pt x="21" y="115"/>
                </a:lnTo>
                <a:lnTo>
                  <a:pt x="23" y="111"/>
                </a:lnTo>
                <a:lnTo>
                  <a:pt x="23" y="111"/>
                </a:lnTo>
                <a:lnTo>
                  <a:pt x="23" y="107"/>
                </a:lnTo>
                <a:lnTo>
                  <a:pt x="27" y="101"/>
                </a:lnTo>
                <a:lnTo>
                  <a:pt x="27" y="101"/>
                </a:lnTo>
                <a:lnTo>
                  <a:pt x="27" y="97"/>
                </a:lnTo>
                <a:lnTo>
                  <a:pt x="27" y="97"/>
                </a:lnTo>
                <a:lnTo>
                  <a:pt x="27" y="97"/>
                </a:lnTo>
                <a:lnTo>
                  <a:pt x="31" y="88"/>
                </a:lnTo>
                <a:lnTo>
                  <a:pt x="35" y="86"/>
                </a:lnTo>
                <a:lnTo>
                  <a:pt x="35" y="86"/>
                </a:lnTo>
                <a:lnTo>
                  <a:pt x="37" y="78"/>
                </a:lnTo>
                <a:lnTo>
                  <a:pt x="39" y="76"/>
                </a:lnTo>
                <a:lnTo>
                  <a:pt x="39" y="76"/>
                </a:lnTo>
                <a:lnTo>
                  <a:pt x="43" y="66"/>
                </a:lnTo>
                <a:lnTo>
                  <a:pt x="52" y="64"/>
                </a:lnTo>
                <a:lnTo>
                  <a:pt x="52" y="64"/>
                </a:lnTo>
                <a:lnTo>
                  <a:pt x="54" y="62"/>
                </a:lnTo>
                <a:lnTo>
                  <a:pt x="54" y="62"/>
                </a:lnTo>
                <a:lnTo>
                  <a:pt x="56" y="58"/>
                </a:lnTo>
                <a:lnTo>
                  <a:pt x="56" y="58"/>
                </a:lnTo>
                <a:lnTo>
                  <a:pt x="56" y="58"/>
                </a:lnTo>
                <a:lnTo>
                  <a:pt x="58" y="55"/>
                </a:lnTo>
                <a:lnTo>
                  <a:pt x="56" y="55"/>
                </a:lnTo>
                <a:lnTo>
                  <a:pt x="56" y="58"/>
                </a:lnTo>
                <a:lnTo>
                  <a:pt x="58" y="60"/>
                </a:lnTo>
                <a:lnTo>
                  <a:pt x="62" y="58"/>
                </a:lnTo>
                <a:lnTo>
                  <a:pt x="62" y="58"/>
                </a:lnTo>
                <a:lnTo>
                  <a:pt x="64" y="58"/>
                </a:lnTo>
                <a:lnTo>
                  <a:pt x="66" y="58"/>
                </a:lnTo>
                <a:lnTo>
                  <a:pt x="66" y="58"/>
                </a:lnTo>
                <a:lnTo>
                  <a:pt x="68" y="55"/>
                </a:lnTo>
                <a:lnTo>
                  <a:pt x="70" y="55"/>
                </a:lnTo>
                <a:lnTo>
                  <a:pt x="70" y="53"/>
                </a:lnTo>
                <a:lnTo>
                  <a:pt x="72" y="49"/>
                </a:lnTo>
                <a:lnTo>
                  <a:pt x="72" y="49"/>
                </a:lnTo>
                <a:lnTo>
                  <a:pt x="70" y="43"/>
                </a:lnTo>
                <a:lnTo>
                  <a:pt x="68" y="43"/>
                </a:lnTo>
                <a:lnTo>
                  <a:pt x="70" y="45"/>
                </a:lnTo>
                <a:lnTo>
                  <a:pt x="70" y="45"/>
                </a:lnTo>
                <a:lnTo>
                  <a:pt x="70" y="45"/>
                </a:lnTo>
                <a:lnTo>
                  <a:pt x="72" y="41"/>
                </a:lnTo>
                <a:lnTo>
                  <a:pt x="74" y="37"/>
                </a:lnTo>
                <a:lnTo>
                  <a:pt x="66" y="39"/>
                </a:lnTo>
                <a:lnTo>
                  <a:pt x="60" y="33"/>
                </a:lnTo>
                <a:lnTo>
                  <a:pt x="58" y="29"/>
                </a:lnTo>
                <a:lnTo>
                  <a:pt x="60" y="16"/>
                </a:lnTo>
                <a:lnTo>
                  <a:pt x="60" y="10"/>
                </a:lnTo>
                <a:lnTo>
                  <a:pt x="60" y="6"/>
                </a:lnTo>
                <a:lnTo>
                  <a:pt x="60" y="4"/>
                </a:lnTo>
                <a:lnTo>
                  <a:pt x="54" y="0"/>
                </a:lnTo>
                <a:lnTo>
                  <a:pt x="50" y="0"/>
                </a:lnTo>
                <a:lnTo>
                  <a:pt x="47" y="0"/>
                </a:lnTo>
                <a:lnTo>
                  <a:pt x="47" y="6"/>
                </a:lnTo>
                <a:lnTo>
                  <a:pt x="45" y="12"/>
                </a:lnTo>
                <a:lnTo>
                  <a:pt x="45" y="12"/>
                </a:lnTo>
                <a:lnTo>
                  <a:pt x="43" y="18"/>
                </a:lnTo>
                <a:lnTo>
                  <a:pt x="43" y="18"/>
                </a:lnTo>
                <a:lnTo>
                  <a:pt x="45" y="23"/>
                </a:lnTo>
                <a:lnTo>
                  <a:pt x="45" y="23"/>
                </a:lnTo>
                <a:lnTo>
                  <a:pt x="45" y="27"/>
                </a:lnTo>
                <a:lnTo>
                  <a:pt x="43" y="35"/>
                </a:lnTo>
                <a:lnTo>
                  <a:pt x="43" y="35"/>
                </a:lnTo>
                <a:lnTo>
                  <a:pt x="43" y="41"/>
                </a:lnTo>
                <a:lnTo>
                  <a:pt x="43" y="47"/>
                </a:lnTo>
                <a:lnTo>
                  <a:pt x="43" y="47"/>
                </a:lnTo>
                <a:lnTo>
                  <a:pt x="43" y="51"/>
                </a:lnTo>
                <a:lnTo>
                  <a:pt x="41" y="53"/>
                </a:lnTo>
                <a:lnTo>
                  <a:pt x="37" y="55"/>
                </a:lnTo>
                <a:lnTo>
                  <a:pt x="37" y="55"/>
                </a:lnTo>
                <a:lnTo>
                  <a:pt x="37" y="60"/>
                </a:lnTo>
                <a:lnTo>
                  <a:pt x="33" y="66"/>
                </a:lnTo>
                <a:lnTo>
                  <a:pt x="31" y="66"/>
                </a:lnTo>
                <a:lnTo>
                  <a:pt x="31" y="70"/>
                </a:lnTo>
                <a:lnTo>
                  <a:pt x="31" y="72"/>
                </a:lnTo>
                <a:lnTo>
                  <a:pt x="29" y="74"/>
                </a:lnTo>
                <a:lnTo>
                  <a:pt x="25" y="76"/>
                </a:lnTo>
                <a:lnTo>
                  <a:pt x="25" y="76"/>
                </a:lnTo>
                <a:lnTo>
                  <a:pt x="23" y="78"/>
                </a:lnTo>
                <a:lnTo>
                  <a:pt x="23" y="80"/>
                </a:lnTo>
                <a:lnTo>
                  <a:pt x="21" y="84"/>
                </a:lnTo>
                <a:lnTo>
                  <a:pt x="21" y="84"/>
                </a:lnTo>
                <a:lnTo>
                  <a:pt x="21" y="90"/>
                </a:lnTo>
                <a:lnTo>
                  <a:pt x="21" y="99"/>
                </a:lnTo>
                <a:lnTo>
                  <a:pt x="19" y="107"/>
                </a:lnTo>
                <a:lnTo>
                  <a:pt x="17" y="107"/>
                </a:lnTo>
                <a:lnTo>
                  <a:pt x="17" y="107"/>
                </a:lnTo>
                <a:lnTo>
                  <a:pt x="17" y="109"/>
                </a:lnTo>
                <a:lnTo>
                  <a:pt x="19" y="109"/>
                </a:lnTo>
                <a:lnTo>
                  <a:pt x="19" y="101"/>
                </a:lnTo>
                <a:lnTo>
                  <a:pt x="19" y="88"/>
                </a:lnTo>
                <a:lnTo>
                  <a:pt x="19" y="80"/>
                </a:lnTo>
                <a:lnTo>
                  <a:pt x="17" y="78"/>
                </a:lnTo>
                <a:lnTo>
                  <a:pt x="12" y="80"/>
                </a:lnTo>
                <a:lnTo>
                  <a:pt x="10" y="80"/>
                </a:lnTo>
                <a:lnTo>
                  <a:pt x="4" y="103"/>
                </a:lnTo>
                <a:lnTo>
                  <a:pt x="4" y="115"/>
                </a:lnTo>
                <a:lnTo>
                  <a:pt x="0" y="123"/>
                </a:lnTo>
                <a:lnTo>
                  <a:pt x="2" y="125"/>
                </a:lnTo>
                <a:lnTo>
                  <a:pt x="2" y="125"/>
                </a:lnTo>
                <a:lnTo>
                  <a:pt x="4" y="136"/>
                </a:lnTo>
                <a:lnTo>
                  <a:pt x="4" y="140"/>
                </a:lnTo>
                <a:lnTo>
                  <a:pt x="2" y="146"/>
                </a:lnTo>
                <a:lnTo>
                  <a:pt x="2" y="148"/>
                </a:lnTo>
                <a:lnTo>
                  <a:pt x="2" y="148"/>
                </a:lnTo>
                <a:lnTo>
                  <a:pt x="2" y="148"/>
                </a:lnTo>
                <a:lnTo>
                  <a:pt x="4" y="148"/>
                </a:lnTo>
                <a:lnTo>
                  <a:pt x="4" y="146"/>
                </a:lnTo>
                <a:lnTo>
                  <a:pt x="2" y="146"/>
                </a:lnTo>
                <a:lnTo>
                  <a:pt x="2" y="148"/>
                </a:lnTo>
                <a:lnTo>
                  <a:pt x="2" y="148"/>
                </a:lnTo>
                <a:lnTo>
                  <a:pt x="6" y="150"/>
                </a:lnTo>
                <a:lnTo>
                  <a:pt x="6" y="150"/>
                </a:lnTo>
                <a:lnTo>
                  <a:pt x="6" y="148"/>
                </a:lnTo>
                <a:lnTo>
                  <a:pt x="12" y="150"/>
                </a:lnTo>
                <a:lnTo>
                  <a:pt x="12" y="150"/>
                </a:lnTo>
                <a:lnTo>
                  <a:pt x="12" y="150"/>
                </a:lnTo>
                <a:lnTo>
                  <a:pt x="12" y="148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1" name="Freeform 2687"/>
          <p:cNvSpPr>
            <a:spLocks/>
          </p:cNvSpPr>
          <p:nvPr/>
        </p:nvSpPr>
        <p:spPr bwMode="auto">
          <a:xfrm>
            <a:off x="3311525" y="3576638"/>
            <a:ext cx="22225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6"/>
              </a:cxn>
              <a:cxn ang="0">
                <a:pos x="2" y="8"/>
              </a:cxn>
              <a:cxn ang="0">
                <a:pos x="6" y="6"/>
              </a:cxn>
              <a:cxn ang="0">
                <a:pos x="10" y="8"/>
              </a:cxn>
              <a:cxn ang="0">
                <a:pos x="12" y="6"/>
              </a:cxn>
              <a:cxn ang="0">
                <a:pos x="14" y="4"/>
              </a:cxn>
              <a:cxn ang="0">
                <a:pos x="14" y="4"/>
              </a:cxn>
              <a:cxn ang="0">
                <a:pos x="12" y="2"/>
              </a:cxn>
              <a:cxn ang="0">
                <a:pos x="10" y="2"/>
              </a:cxn>
              <a:cxn ang="0">
                <a:pos x="8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4" h="8">
                <a:moveTo>
                  <a:pt x="0" y="2"/>
                </a:moveTo>
                <a:lnTo>
                  <a:pt x="2" y="6"/>
                </a:lnTo>
                <a:lnTo>
                  <a:pt x="2" y="8"/>
                </a:lnTo>
                <a:lnTo>
                  <a:pt x="6" y="6"/>
                </a:lnTo>
                <a:lnTo>
                  <a:pt x="10" y="8"/>
                </a:lnTo>
                <a:lnTo>
                  <a:pt x="12" y="6"/>
                </a:lnTo>
                <a:lnTo>
                  <a:pt x="14" y="4"/>
                </a:lnTo>
                <a:lnTo>
                  <a:pt x="14" y="4"/>
                </a:lnTo>
                <a:lnTo>
                  <a:pt x="12" y="2"/>
                </a:lnTo>
                <a:lnTo>
                  <a:pt x="10" y="2"/>
                </a:lnTo>
                <a:lnTo>
                  <a:pt x="8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2" name="Freeform 2688"/>
          <p:cNvSpPr>
            <a:spLocks/>
          </p:cNvSpPr>
          <p:nvPr/>
        </p:nvSpPr>
        <p:spPr bwMode="auto">
          <a:xfrm>
            <a:off x="3308350" y="3571875"/>
            <a:ext cx="28575" cy="20638"/>
          </a:xfrm>
          <a:custGeom>
            <a:avLst/>
            <a:gdLst/>
            <a:ahLst/>
            <a:cxnLst>
              <a:cxn ang="0">
                <a:pos x="14" y="5"/>
              </a:cxn>
              <a:cxn ang="0">
                <a:pos x="12" y="7"/>
              </a:cxn>
              <a:cxn ang="0">
                <a:pos x="14" y="7"/>
              </a:cxn>
              <a:cxn ang="0">
                <a:pos x="14" y="9"/>
              </a:cxn>
              <a:cxn ang="0">
                <a:pos x="16" y="7"/>
              </a:cxn>
              <a:cxn ang="0">
                <a:pos x="14" y="7"/>
              </a:cxn>
              <a:cxn ang="0">
                <a:pos x="14" y="7"/>
              </a:cxn>
              <a:cxn ang="0">
                <a:pos x="12" y="9"/>
              </a:cxn>
              <a:cxn ang="0">
                <a:pos x="8" y="7"/>
              </a:cxn>
              <a:cxn ang="0">
                <a:pos x="8" y="7"/>
              </a:cxn>
              <a:cxn ang="0">
                <a:pos x="4" y="9"/>
              </a:cxn>
              <a:cxn ang="0">
                <a:pos x="4" y="11"/>
              </a:cxn>
              <a:cxn ang="0">
                <a:pos x="6" y="9"/>
              </a:cxn>
              <a:cxn ang="0">
                <a:pos x="6" y="9"/>
              </a:cxn>
              <a:cxn ang="0">
                <a:pos x="4" y="5"/>
              </a:cxn>
              <a:cxn ang="0">
                <a:pos x="4" y="5"/>
              </a:cxn>
              <a:cxn ang="0">
                <a:pos x="2" y="3"/>
              </a:cxn>
              <a:cxn ang="0">
                <a:pos x="2" y="5"/>
              </a:cxn>
              <a:cxn ang="0">
                <a:pos x="4" y="5"/>
              </a:cxn>
              <a:cxn ang="0">
                <a:pos x="4" y="7"/>
              </a:cxn>
              <a:cxn ang="0">
                <a:pos x="10" y="7"/>
              </a:cxn>
              <a:cxn ang="0">
                <a:pos x="12" y="7"/>
              </a:cxn>
              <a:cxn ang="0">
                <a:pos x="12" y="7"/>
              </a:cxn>
              <a:cxn ang="0">
                <a:pos x="14" y="5"/>
              </a:cxn>
              <a:cxn ang="0">
                <a:pos x="12" y="7"/>
              </a:cxn>
              <a:cxn ang="0">
                <a:pos x="14" y="5"/>
              </a:cxn>
              <a:cxn ang="0">
                <a:pos x="14" y="3"/>
              </a:cxn>
              <a:cxn ang="0">
                <a:pos x="12" y="3"/>
              </a:cxn>
              <a:cxn ang="0">
                <a:pos x="12" y="3"/>
              </a:cxn>
              <a:cxn ang="0">
                <a:pos x="10" y="3"/>
              </a:cxn>
              <a:cxn ang="0">
                <a:pos x="10" y="3"/>
              </a:cxn>
              <a:cxn ang="0">
                <a:pos x="6" y="3"/>
              </a:cxn>
              <a:cxn ang="0">
                <a:pos x="4" y="0"/>
              </a:cxn>
              <a:cxn ang="0">
                <a:pos x="2" y="0"/>
              </a:cxn>
              <a:cxn ang="0">
                <a:pos x="0" y="3"/>
              </a:cxn>
              <a:cxn ang="0">
                <a:pos x="0" y="5"/>
              </a:cxn>
              <a:cxn ang="0">
                <a:pos x="2" y="11"/>
              </a:cxn>
              <a:cxn ang="0">
                <a:pos x="2" y="11"/>
              </a:cxn>
              <a:cxn ang="0">
                <a:pos x="4" y="11"/>
              </a:cxn>
              <a:cxn ang="0">
                <a:pos x="4" y="13"/>
              </a:cxn>
              <a:cxn ang="0">
                <a:pos x="8" y="11"/>
              </a:cxn>
              <a:cxn ang="0">
                <a:pos x="12" y="11"/>
              </a:cxn>
              <a:cxn ang="0">
                <a:pos x="12" y="11"/>
              </a:cxn>
              <a:cxn ang="0">
                <a:pos x="16" y="11"/>
              </a:cxn>
              <a:cxn ang="0">
                <a:pos x="16" y="11"/>
              </a:cxn>
              <a:cxn ang="0">
                <a:pos x="16" y="9"/>
              </a:cxn>
              <a:cxn ang="0">
                <a:pos x="18" y="9"/>
              </a:cxn>
              <a:cxn ang="0">
                <a:pos x="18" y="7"/>
              </a:cxn>
              <a:cxn ang="0">
                <a:pos x="18" y="5"/>
              </a:cxn>
              <a:cxn ang="0">
                <a:pos x="14" y="3"/>
              </a:cxn>
              <a:cxn ang="0">
                <a:pos x="14" y="3"/>
              </a:cxn>
              <a:cxn ang="0">
                <a:pos x="14" y="3"/>
              </a:cxn>
              <a:cxn ang="0">
                <a:pos x="14" y="5"/>
              </a:cxn>
            </a:cxnLst>
            <a:rect l="0" t="0" r="r" b="b"/>
            <a:pathLst>
              <a:path w="18" h="13">
                <a:moveTo>
                  <a:pt x="14" y="5"/>
                </a:moveTo>
                <a:lnTo>
                  <a:pt x="12" y="7"/>
                </a:lnTo>
                <a:lnTo>
                  <a:pt x="14" y="7"/>
                </a:lnTo>
                <a:lnTo>
                  <a:pt x="14" y="9"/>
                </a:lnTo>
                <a:lnTo>
                  <a:pt x="16" y="7"/>
                </a:lnTo>
                <a:lnTo>
                  <a:pt x="14" y="7"/>
                </a:lnTo>
                <a:lnTo>
                  <a:pt x="14" y="7"/>
                </a:lnTo>
                <a:lnTo>
                  <a:pt x="12" y="9"/>
                </a:lnTo>
                <a:lnTo>
                  <a:pt x="8" y="7"/>
                </a:lnTo>
                <a:lnTo>
                  <a:pt x="8" y="7"/>
                </a:lnTo>
                <a:lnTo>
                  <a:pt x="4" y="9"/>
                </a:lnTo>
                <a:lnTo>
                  <a:pt x="4" y="11"/>
                </a:lnTo>
                <a:lnTo>
                  <a:pt x="6" y="9"/>
                </a:lnTo>
                <a:lnTo>
                  <a:pt x="6" y="9"/>
                </a:lnTo>
                <a:lnTo>
                  <a:pt x="4" y="5"/>
                </a:lnTo>
                <a:lnTo>
                  <a:pt x="4" y="5"/>
                </a:lnTo>
                <a:lnTo>
                  <a:pt x="2" y="3"/>
                </a:lnTo>
                <a:lnTo>
                  <a:pt x="2" y="5"/>
                </a:lnTo>
                <a:lnTo>
                  <a:pt x="4" y="5"/>
                </a:lnTo>
                <a:lnTo>
                  <a:pt x="4" y="7"/>
                </a:lnTo>
                <a:lnTo>
                  <a:pt x="10" y="7"/>
                </a:lnTo>
                <a:lnTo>
                  <a:pt x="12" y="7"/>
                </a:lnTo>
                <a:lnTo>
                  <a:pt x="12" y="7"/>
                </a:lnTo>
                <a:lnTo>
                  <a:pt x="14" y="5"/>
                </a:lnTo>
                <a:lnTo>
                  <a:pt x="12" y="7"/>
                </a:lnTo>
                <a:lnTo>
                  <a:pt x="14" y="5"/>
                </a:lnTo>
                <a:lnTo>
                  <a:pt x="14" y="3"/>
                </a:lnTo>
                <a:lnTo>
                  <a:pt x="12" y="3"/>
                </a:lnTo>
                <a:lnTo>
                  <a:pt x="12" y="3"/>
                </a:lnTo>
                <a:lnTo>
                  <a:pt x="10" y="3"/>
                </a:lnTo>
                <a:lnTo>
                  <a:pt x="10" y="3"/>
                </a:lnTo>
                <a:lnTo>
                  <a:pt x="6" y="3"/>
                </a:lnTo>
                <a:lnTo>
                  <a:pt x="4" y="0"/>
                </a:lnTo>
                <a:lnTo>
                  <a:pt x="2" y="0"/>
                </a:lnTo>
                <a:lnTo>
                  <a:pt x="0" y="3"/>
                </a:lnTo>
                <a:lnTo>
                  <a:pt x="0" y="5"/>
                </a:lnTo>
                <a:lnTo>
                  <a:pt x="2" y="11"/>
                </a:lnTo>
                <a:lnTo>
                  <a:pt x="2" y="11"/>
                </a:lnTo>
                <a:lnTo>
                  <a:pt x="4" y="11"/>
                </a:lnTo>
                <a:lnTo>
                  <a:pt x="4" y="13"/>
                </a:lnTo>
                <a:lnTo>
                  <a:pt x="8" y="11"/>
                </a:lnTo>
                <a:lnTo>
                  <a:pt x="12" y="11"/>
                </a:lnTo>
                <a:lnTo>
                  <a:pt x="12" y="11"/>
                </a:lnTo>
                <a:lnTo>
                  <a:pt x="16" y="11"/>
                </a:lnTo>
                <a:lnTo>
                  <a:pt x="16" y="11"/>
                </a:lnTo>
                <a:lnTo>
                  <a:pt x="16" y="9"/>
                </a:lnTo>
                <a:lnTo>
                  <a:pt x="18" y="9"/>
                </a:lnTo>
                <a:lnTo>
                  <a:pt x="18" y="7"/>
                </a:lnTo>
                <a:lnTo>
                  <a:pt x="18" y="5"/>
                </a:lnTo>
                <a:lnTo>
                  <a:pt x="14" y="3"/>
                </a:lnTo>
                <a:lnTo>
                  <a:pt x="14" y="3"/>
                </a:lnTo>
                <a:lnTo>
                  <a:pt x="14" y="3"/>
                </a:lnTo>
                <a:lnTo>
                  <a:pt x="14" y="5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3" name="Freeform 2689"/>
          <p:cNvSpPr>
            <a:spLocks/>
          </p:cNvSpPr>
          <p:nvPr/>
        </p:nvSpPr>
        <p:spPr bwMode="auto">
          <a:xfrm>
            <a:off x="6162675" y="3797300"/>
            <a:ext cx="42863" cy="36513"/>
          </a:xfrm>
          <a:custGeom>
            <a:avLst/>
            <a:gdLst/>
            <a:ahLst/>
            <a:cxnLst>
              <a:cxn ang="0">
                <a:pos x="25" y="19"/>
              </a:cxn>
              <a:cxn ang="0">
                <a:pos x="22" y="19"/>
              </a:cxn>
              <a:cxn ang="0">
                <a:pos x="22" y="21"/>
              </a:cxn>
              <a:cxn ang="0">
                <a:pos x="22" y="21"/>
              </a:cxn>
              <a:cxn ang="0">
                <a:pos x="20" y="21"/>
              </a:cxn>
              <a:cxn ang="0">
                <a:pos x="18" y="23"/>
              </a:cxn>
              <a:cxn ang="0">
                <a:pos x="16" y="23"/>
              </a:cxn>
              <a:cxn ang="0">
                <a:pos x="12" y="23"/>
              </a:cxn>
              <a:cxn ang="0">
                <a:pos x="10" y="23"/>
              </a:cxn>
              <a:cxn ang="0">
                <a:pos x="8" y="21"/>
              </a:cxn>
              <a:cxn ang="0">
                <a:pos x="4" y="21"/>
              </a:cxn>
              <a:cxn ang="0">
                <a:pos x="2" y="19"/>
              </a:cxn>
              <a:cxn ang="0">
                <a:pos x="2" y="19"/>
              </a:cxn>
              <a:cxn ang="0">
                <a:pos x="2" y="19"/>
              </a:cxn>
              <a:cxn ang="0">
                <a:pos x="2" y="17"/>
              </a:cxn>
              <a:cxn ang="0">
                <a:pos x="0" y="17"/>
              </a:cxn>
              <a:cxn ang="0">
                <a:pos x="0" y="15"/>
              </a:cxn>
              <a:cxn ang="0">
                <a:pos x="0" y="13"/>
              </a:cxn>
              <a:cxn ang="0">
                <a:pos x="6" y="5"/>
              </a:cxn>
              <a:cxn ang="0">
                <a:pos x="8" y="0"/>
              </a:cxn>
              <a:cxn ang="0">
                <a:pos x="8" y="0"/>
              </a:cxn>
              <a:cxn ang="0">
                <a:pos x="12" y="0"/>
              </a:cxn>
              <a:cxn ang="0">
                <a:pos x="12" y="2"/>
              </a:cxn>
              <a:cxn ang="0">
                <a:pos x="12" y="5"/>
              </a:cxn>
              <a:cxn ang="0">
                <a:pos x="14" y="5"/>
              </a:cxn>
              <a:cxn ang="0">
                <a:pos x="16" y="5"/>
              </a:cxn>
              <a:cxn ang="0">
                <a:pos x="20" y="5"/>
              </a:cxn>
              <a:cxn ang="0">
                <a:pos x="22" y="2"/>
              </a:cxn>
              <a:cxn ang="0">
                <a:pos x="20" y="7"/>
              </a:cxn>
              <a:cxn ang="0">
                <a:pos x="25" y="9"/>
              </a:cxn>
              <a:cxn ang="0">
                <a:pos x="25" y="9"/>
              </a:cxn>
              <a:cxn ang="0">
                <a:pos x="27" y="9"/>
              </a:cxn>
              <a:cxn ang="0">
                <a:pos x="25" y="13"/>
              </a:cxn>
              <a:cxn ang="0">
                <a:pos x="25" y="13"/>
              </a:cxn>
              <a:cxn ang="0">
                <a:pos x="27" y="13"/>
              </a:cxn>
              <a:cxn ang="0">
                <a:pos x="27" y="13"/>
              </a:cxn>
              <a:cxn ang="0">
                <a:pos x="27" y="15"/>
              </a:cxn>
              <a:cxn ang="0">
                <a:pos x="25" y="17"/>
              </a:cxn>
              <a:cxn ang="0">
                <a:pos x="25" y="19"/>
              </a:cxn>
            </a:cxnLst>
            <a:rect l="0" t="0" r="r" b="b"/>
            <a:pathLst>
              <a:path w="27" h="23">
                <a:moveTo>
                  <a:pt x="25" y="19"/>
                </a:moveTo>
                <a:lnTo>
                  <a:pt x="22" y="19"/>
                </a:lnTo>
                <a:lnTo>
                  <a:pt x="22" y="21"/>
                </a:lnTo>
                <a:lnTo>
                  <a:pt x="22" y="21"/>
                </a:lnTo>
                <a:lnTo>
                  <a:pt x="20" y="21"/>
                </a:lnTo>
                <a:lnTo>
                  <a:pt x="18" y="23"/>
                </a:lnTo>
                <a:lnTo>
                  <a:pt x="16" y="23"/>
                </a:lnTo>
                <a:lnTo>
                  <a:pt x="12" y="23"/>
                </a:lnTo>
                <a:lnTo>
                  <a:pt x="10" y="23"/>
                </a:lnTo>
                <a:lnTo>
                  <a:pt x="8" y="21"/>
                </a:lnTo>
                <a:lnTo>
                  <a:pt x="4" y="21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2" y="17"/>
                </a:lnTo>
                <a:lnTo>
                  <a:pt x="0" y="17"/>
                </a:lnTo>
                <a:lnTo>
                  <a:pt x="0" y="15"/>
                </a:lnTo>
                <a:lnTo>
                  <a:pt x="0" y="13"/>
                </a:lnTo>
                <a:lnTo>
                  <a:pt x="6" y="5"/>
                </a:lnTo>
                <a:lnTo>
                  <a:pt x="8" y="0"/>
                </a:lnTo>
                <a:lnTo>
                  <a:pt x="8" y="0"/>
                </a:lnTo>
                <a:lnTo>
                  <a:pt x="12" y="0"/>
                </a:lnTo>
                <a:lnTo>
                  <a:pt x="12" y="2"/>
                </a:lnTo>
                <a:lnTo>
                  <a:pt x="12" y="5"/>
                </a:lnTo>
                <a:lnTo>
                  <a:pt x="14" y="5"/>
                </a:lnTo>
                <a:lnTo>
                  <a:pt x="16" y="5"/>
                </a:lnTo>
                <a:lnTo>
                  <a:pt x="20" y="5"/>
                </a:lnTo>
                <a:lnTo>
                  <a:pt x="22" y="2"/>
                </a:lnTo>
                <a:lnTo>
                  <a:pt x="20" y="7"/>
                </a:lnTo>
                <a:lnTo>
                  <a:pt x="25" y="9"/>
                </a:lnTo>
                <a:lnTo>
                  <a:pt x="25" y="9"/>
                </a:lnTo>
                <a:lnTo>
                  <a:pt x="27" y="9"/>
                </a:lnTo>
                <a:lnTo>
                  <a:pt x="25" y="13"/>
                </a:lnTo>
                <a:lnTo>
                  <a:pt x="25" y="13"/>
                </a:lnTo>
                <a:lnTo>
                  <a:pt x="27" y="13"/>
                </a:lnTo>
                <a:lnTo>
                  <a:pt x="27" y="13"/>
                </a:lnTo>
                <a:lnTo>
                  <a:pt x="27" y="15"/>
                </a:lnTo>
                <a:lnTo>
                  <a:pt x="25" y="17"/>
                </a:lnTo>
                <a:lnTo>
                  <a:pt x="25" y="19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4" name="Freeform 2690"/>
          <p:cNvSpPr>
            <a:spLocks/>
          </p:cNvSpPr>
          <p:nvPr/>
        </p:nvSpPr>
        <p:spPr bwMode="auto">
          <a:xfrm>
            <a:off x="6159500" y="3794125"/>
            <a:ext cx="49213" cy="42863"/>
          </a:xfrm>
          <a:custGeom>
            <a:avLst/>
            <a:gdLst/>
            <a:ahLst/>
            <a:cxnLst>
              <a:cxn ang="0">
                <a:pos x="24" y="19"/>
              </a:cxn>
              <a:cxn ang="0">
                <a:pos x="22" y="21"/>
              </a:cxn>
              <a:cxn ang="0">
                <a:pos x="20" y="23"/>
              </a:cxn>
              <a:cxn ang="0">
                <a:pos x="14" y="25"/>
              </a:cxn>
              <a:cxn ang="0">
                <a:pos x="10" y="21"/>
              </a:cxn>
              <a:cxn ang="0">
                <a:pos x="6" y="19"/>
              </a:cxn>
              <a:cxn ang="0">
                <a:pos x="4" y="19"/>
              </a:cxn>
              <a:cxn ang="0">
                <a:pos x="4" y="21"/>
              </a:cxn>
              <a:cxn ang="0">
                <a:pos x="4" y="17"/>
              </a:cxn>
              <a:cxn ang="0">
                <a:pos x="4" y="15"/>
              </a:cxn>
              <a:cxn ang="0">
                <a:pos x="10" y="2"/>
              </a:cxn>
              <a:cxn ang="0">
                <a:pos x="10" y="4"/>
              </a:cxn>
              <a:cxn ang="0">
                <a:pos x="14" y="4"/>
              </a:cxn>
              <a:cxn ang="0">
                <a:pos x="10" y="4"/>
              </a:cxn>
              <a:cxn ang="0">
                <a:pos x="18" y="9"/>
              </a:cxn>
              <a:cxn ang="0">
                <a:pos x="22" y="9"/>
              </a:cxn>
              <a:cxn ang="0">
                <a:pos x="22" y="4"/>
              </a:cxn>
              <a:cxn ang="0">
                <a:pos x="24" y="13"/>
              </a:cxn>
              <a:cxn ang="0">
                <a:pos x="27" y="11"/>
              </a:cxn>
              <a:cxn ang="0">
                <a:pos x="29" y="11"/>
              </a:cxn>
              <a:cxn ang="0">
                <a:pos x="24" y="15"/>
              </a:cxn>
              <a:cxn ang="0">
                <a:pos x="29" y="17"/>
              </a:cxn>
              <a:cxn ang="0">
                <a:pos x="29" y="15"/>
              </a:cxn>
              <a:cxn ang="0">
                <a:pos x="24" y="17"/>
              </a:cxn>
              <a:cxn ang="0">
                <a:pos x="27" y="21"/>
              </a:cxn>
              <a:cxn ang="0">
                <a:pos x="29" y="21"/>
              </a:cxn>
              <a:cxn ang="0">
                <a:pos x="29" y="17"/>
              </a:cxn>
              <a:cxn ang="0">
                <a:pos x="27" y="15"/>
              </a:cxn>
              <a:cxn ang="0">
                <a:pos x="29" y="15"/>
              </a:cxn>
              <a:cxn ang="0">
                <a:pos x="31" y="11"/>
              </a:cxn>
              <a:cxn ang="0">
                <a:pos x="27" y="9"/>
              </a:cxn>
              <a:cxn ang="0">
                <a:pos x="27" y="0"/>
              </a:cxn>
              <a:cxn ang="0">
                <a:pos x="16" y="4"/>
              </a:cxn>
              <a:cxn ang="0">
                <a:pos x="14" y="7"/>
              </a:cxn>
              <a:cxn ang="0">
                <a:pos x="16" y="2"/>
              </a:cxn>
              <a:cxn ang="0">
                <a:pos x="10" y="0"/>
              </a:cxn>
              <a:cxn ang="0">
                <a:pos x="0" y="13"/>
              </a:cxn>
              <a:cxn ang="0">
                <a:pos x="0" y="19"/>
              </a:cxn>
              <a:cxn ang="0">
                <a:pos x="2" y="19"/>
              </a:cxn>
              <a:cxn ang="0">
                <a:pos x="2" y="21"/>
              </a:cxn>
              <a:cxn ang="0">
                <a:pos x="4" y="23"/>
              </a:cxn>
              <a:cxn ang="0">
                <a:pos x="10" y="27"/>
              </a:cxn>
              <a:cxn ang="0">
                <a:pos x="16" y="27"/>
              </a:cxn>
              <a:cxn ang="0">
                <a:pos x="20" y="27"/>
              </a:cxn>
              <a:cxn ang="0">
                <a:pos x="24" y="25"/>
              </a:cxn>
              <a:cxn ang="0">
                <a:pos x="27" y="23"/>
              </a:cxn>
              <a:cxn ang="0">
                <a:pos x="29" y="21"/>
              </a:cxn>
            </a:cxnLst>
            <a:rect l="0" t="0" r="r" b="b"/>
            <a:pathLst>
              <a:path w="31" h="27">
                <a:moveTo>
                  <a:pt x="27" y="21"/>
                </a:moveTo>
                <a:lnTo>
                  <a:pt x="27" y="19"/>
                </a:lnTo>
                <a:lnTo>
                  <a:pt x="24" y="19"/>
                </a:lnTo>
                <a:lnTo>
                  <a:pt x="24" y="19"/>
                </a:lnTo>
                <a:lnTo>
                  <a:pt x="22" y="21"/>
                </a:lnTo>
                <a:lnTo>
                  <a:pt x="22" y="21"/>
                </a:lnTo>
                <a:lnTo>
                  <a:pt x="22" y="21"/>
                </a:lnTo>
                <a:lnTo>
                  <a:pt x="22" y="23"/>
                </a:lnTo>
                <a:lnTo>
                  <a:pt x="20" y="23"/>
                </a:lnTo>
                <a:lnTo>
                  <a:pt x="18" y="23"/>
                </a:lnTo>
                <a:lnTo>
                  <a:pt x="18" y="23"/>
                </a:lnTo>
                <a:lnTo>
                  <a:pt x="14" y="25"/>
                </a:lnTo>
                <a:lnTo>
                  <a:pt x="12" y="23"/>
                </a:lnTo>
                <a:lnTo>
                  <a:pt x="12" y="21"/>
                </a:lnTo>
                <a:lnTo>
                  <a:pt x="10" y="21"/>
                </a:lnTo>
                <a:lnTo>
                  <a:pt x="6" y="21"/>
                </a:lnTo>
                <a:lnTo>
                  <a:pt x="6" y="19"/>
                </a:lnTo>
                <a:lnTo>
                  <a:pt x="6" y="19"/>
                </a:lnTo>
                <a:lnTo>
                  <a:pt x="4" y="19"/>
                </a:lnTo>
                <a:lnTo>
                  <a:pt x="4" y="21"/>
                </a:lnTo>
                <a:lnTo>
                  <a:pt x="4" y="19"/>
                </a:lnTo>
                <a:lnTo>
                  <a:pt x="4" y="19"/>
                </a:lnTo>
                <a:lnTo>
                  <a:pt x="4" y="21"/>
                </a:lnTo>
                <a:lnTo>
                  <a:pt x="4" y="21"/>
                </a:lnTo>
                <a:lnTo>
                  <a:pt x="4" y="19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lnTo>
                  <a:pt x="4" y="15"/>
                </a:lnTo>
                <a:lnTo>
                  <a:pt x="8" y="7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10" y="4"/>
                </a:lnTo>
                <a:lnTo>
                  <a:pt x="10" y="4"/>
                </a:lnTo>
                <a:lnTo>
                  <a:pt x="12" y="4"/>
                </a:lnTo>
                <a:lnTo>
                  <a:pt x="14" y="7"/>
                </a:lnTo>
                <a:lnTo>
                  <a:pt x="14" y="4"/>
                </a:lnTo>
                <a:lnTo>
                  <a:pt x="14" y="2"/>
                </a:lnTo>
                <a:lnTo>
                  <a:pt x="12" y="4"/>
                </a:lnTo>
                <a:lnTo>
                  <a:pt x="10" y="4"/>
                </a:lnTo>
                <a:lnTo>
                  <a:pt x="14" y="9"/>
                </a:lnTo>
                <a:lnTo>
                  <a:pt x="14" y="9"/>
                </a:lnTo>
                <a:lnTo>
                  <a:pt x="18" y="9"/>
                </a:lnTo>
                <a:lnTo>
                  <a:pt x="20" y="9"/>
                </a:lnTo>
                <a:lnTo>
                  <a:pt x="22" y="9"/>
                </a:lnTo>
                <a:lnTo>
                  <a:pt x="22" y="9"/>
                </a:lnTo>
                <a:lnTo>
                  <a:pt x="24" y="7"/>
                </a:lnTo>
                <a:lnTo>
                  <a:pt x="24" y="4"/>
                </a:lnTo>
                <a:lnTo>
                  <a:pt x="22" y="4"/>
                </a:lnTo>
                <a:lnTo>
                  <a:pt x="22" y="9"/>
                </a:lnTo>
                <a:lnTo>
                  <a:pt x="22" y="11"/>
                </a:lnTo>
                <a:lnTo>
                  <a:pt x="24" y="13"/>
                </a:lnTo>
                <a:lnTo>
                  <a:pt x="24" y="13"/>
                </a:lnTo>
                <a:lnTo>
                  <a:pt x="27" y="13"/>
                </a:lnTo>
                <a:lnTo>
                  <a:pt x="27" y="11"/>
                </a:lnTo>
                <a:lnTo>
                  <a:pt x="27" y="13"/>
                </a:lnTo>
                <a:lnTo>
                  <a:pt x="27" y="13"/>
                </a:lnTo>
                <a:lnTo>
                  <a:pt x="29" y="11"/>
                </a:lnTo>
                <a:lnTo>
                  <a:pt x="27" y="11"/>
                </a:lnTo>
                <a:lnTo>
                  <a:pt x="24" y="13"/>
                </a:lnTo>
                <a:lnTo>
                  <a:pt x="24" y="15"/>
                </a:lnTo>
                <a:lnTo>
                  <a:pt x="27" y="17"/>
                </a:lnTo>
                <a:lnTo>
                  <a:pt x="27" y="17"/>
                </a:lnTo>
                <a:lnTo>
                  <a:pt x="29" y="17"/>
                </a:lnTo>
                <a:lnTo>
                  <a:pt x="29" y="17"/>
                </a:lnTo>
                <a:lnTo>
                  <a:pt x="29" y="17"/>
                </a:lnTo>
                <a:lnTo>
                  <a:pt x="29" y="15"/>
                </a:lnTo>
                <a:lnTo>
                  <a:pt x="27" y="15"/>
                </a:lnTo>
                <a:lnTo>
                  <a:pt x="27" y="15"/>
                </a:lnTo>
                <a:lnTo>
                  <a:pt x="24" y="17"/>
                </a:lnTo>
                <a:lnTo>
                  <a:pt x="24" y="19"/>
                </a:lnTo>
                <a:lnTo>
                  <a:pt x="27" y="21"/>
                </a:lnTo>
                <a:lnTo>
                  <a:pt x="27" y="21"/>
                </a:lnTo>
                <a:lnTo>
                  <a:pt x="27" y="19"/>
                </a:lnTo>
                <a:lnTo>
                  <a:pt x="27" y="21"/>
                </a:lnTo>
                <a:lnTo>
                  <a:pt x="29" y="21"/>
                </a:lnTo>
                <a:lnTo>
                  <a:pt x="29" y="19"/>
                </a:lnTo>
                <a:lnTo>
                  <a:pt x="29" y="17"/>
                </a:lnTo>
                <a:lnTo>
                  <a:pt x="29" y="17"/>
                </a:lnTo>
                <a:lnTo>
                  <a:pt x="31" y="17"/>
                </a:lnTo>
                <a:lnTo>
                  <a:pt x="31" y="11"/>
                </a:lnTo>
                <a:lnTo>
                  <a:pt x="27" y="15"/>
                </a:lnTo>
                <a:lnTo>
                  <a:pt x="27" y="15"/>
                </a:lnTo>
                <a:lnTo>
                  <a:pt x="27" y="15"/>
                </a:lnTo>
                <a:lnTo>
                  <a:pt x="29" y="15"/>
                </a:lnTo>
                <a:lnTo>
                  <a:pt x="29" y="15"/>
                </a:lnTo>
                <a:lnTo>
                  <a:pt x="29" y="13"/>
                </a:lnTo>
                <a:lnTo>
                  <a:pt x="31" y="11"/>
                </a:lnTo>
                <a:lnTo>
                  <a:pt x="29" y="11"/>
                </a:lnTo>
                <a:lnTo>
                  <a:pt x="29" y="11"/>
                </a:lnTo>
                <a:lnTo>
                  <a:pt x="27" y="9"/>
                </a:lnTo>
                <a:lnTo>
                  <a:pt x="24" y="9"/>
                </a:lnTo>
                <a:lnTo>
                  <a:pt x="24" y="4"/>
                </a:lnTo>
                <a:lnTo>
                  <a:pt x="27" y="0"/>
                </a:lnTo>
                <a:lnTo>
                  <a:pt x="22" y="4"/>
                </a:lnTo>
                <a:lnTo>
                  <a:pt x="18" y="4"/>
                </a:lnTo>
                <a:lnTo>
                  <a:pt x="16" y="4"/>
                </a:lnTo>
                <a:lnTo>
                  <a:pt x="14" y="4"/>
                </a:lnTo>
                <a:lnTo>
                  <a:pt x="14" y="7"/>
                </a:lnTo>
                <a:lnTo>
                  <a:pt x="14" y="7"/>
                </a:lnTo>
                <a:lnTo>
                  <a:pt x="16" y="7"/>
                </a:lnTo>
                <a:lnTo>
                  <a:pt x="18" y="4"/>
                </a:lnTo>
                <a:lnTo>
                  <a:pt x="16" y="2"/>
                </a:lnTo>
                <a:lnTo>
                  <a:pt x="14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6" y="7"/>
                </a:lnTo>
                <a:lnTo>
                  <a:pt x="0" y="13"/>
                </a:lnTo>
                <a:lnTo>
                  <a:pt x="0" y="17"/>
                </a:lnTo>
                <a:lnTo>
                  <a:pt x="0" y="19"/>
                </a:lnTo>
                <a:lnTo>
                  <a:pt x="0" y="19"/>
                </a:lnTo>
                <a:lnTo>
                  <a:pt x="2" y="21"/>
                </a:lnTo>
                <a:lnTo>
                  <a:pt x="4" y="19"/>
                </a:lnTo>
                <a:lnTo>
                  <a:pt x="2" y="19"/>
                </a:lnTo>
                <a:lnTo>
                  <a:pt x="2" y="19"/>
                </a:lnTo>
                <a:lnTo>
                  <a:pt x="2" y="21"/>
                </a:lnTo>
                <a:lnTo>
                  <a:pt x="2" y="21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4" y="25"/>
                </a:lnTo>
                <a:lnTo>
                  <a:pt x="10" y="25"/>
                </a:lnTo>
                <a:lnTo>
                  <a:pt x="10" y="27"/>
                </a:lnTo>
                <a:lnTo>
                  <a:pt x="12" y="27"/>
                </a:lnTo>
                <a:lnTo>
                  <a:pt x="14" y="27"/>
                </a:lnTo>
                <a:lnTo>
                  <a:pt x="16" y="27"/>
                </a:lnTo>
                <a:lnTo>
                  <a:pt x="18" y="27"/>
                </a:lnTo>
                <a:lnTo>
                  <a:pt x="20" y="27"/>
                </a:lnTo>
                <a:lnTo>
                  <a:pt x="20" y="27"/>
                </a:lnTo>
                <a:lnTo>
                  <a:pt x="24" y="25"/>
                </a:lnTo>
                <a:lnTo>
                  <a:pt x="24" y="25"/>
                </a:lnTo>
                <a:lnTo>
                  <a:pt x="24" y="25"/>
                </a:lnTo>
                <a:lnTo>
                  <a:pt x="24" y="23"/>
                </a:lnTo>
                <a:lnTo>
                  <a:pt x="27" y="23"/>
                </a:lnTo>
                <a:lnTo>
                  <a:pt x="27" y="23"/>
                </a:lnTo>
                <a:lnTo>
                  <a:pt x="29" y="21"/>
                </a:lnTo>
                <a:lnTo>
                  <a:pt x="29" y="21"/>
                </a:lnTo>
                <a:lnTo>
                  <a:pt x="29" y="21"/>
                </a:lnTo>
                <a:lnTo>
                  <a:pt x="27" y="21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5" name="Freeform 2691"/>
          <p:cNvSpPr>
            <a:spLocks/>
          </p:cNvSpPr>
          <p:nvPr/>
        </p:nvSpPr>
        <p:spPr bwMode="auto">
          <a:xfrm>
            <a:off x="3543300" y="3811588"/>
            <a:ext cx="65088" cy="49213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10" y="4"/>
              </a:cxn>
              <a:cxn ang="0">
                <a:pos x="14" y="4"/>
              </a:cxn>
              <a:cxn ang="0">
                <a:pos x="16" y="2"/>
              </a:cxn>
              <a:cxn ang="0">
                <a:pos x="20" y="0"/>
              </a:cxn>
              <a:cxn ang="0">
                <a:pos x="23" y="0"/>
              </a:cxn>
              <a:cxn ang="0">
                <a:pos x="23" y="2"/>
              </a:cxn>
              <a:cxn ang="0">
                <a:pos x="27" y="4"/>
              </a:cxn>
              <a:cxn ang="0">
                <a:pos x="33" y="12"/>
              </a:cxn>
              <a:cxn ang="0">
                <a:pos x="37" y="16"/>
              </a:cxn>
              <a:cxn ang="0">
                <a:pos x="37" y="18"/>
              </a:cxn>
              <a:cxn ang="0">
                <a:pos x="39" y="20"/>
              </a:cxn>
              <a:cxn ang="0">
                <a:pos x="41" y="22"/>
              </a:cxn>
              <a:cxn ang="0">
                <a:pos x="37" y="22"/>
              </a:cxn>
              <a:cxn ang="0">
                <a:pos x="35" y="22"/>
              </a:cxn>
              <a:cxn ang="0">
                <a:pos x="27" y="26"/>
              </a:cxn>
              <a:cxn ang="0">
                <a:pos x="25" y="24"/>
              </a:cxn>
              <a:cxn ang="0">
                <a:pos x="20" y="24"/>
              </a:cxn>
              <a:cxn ang="0">
                <a:pos x="16" y="22"/>
              </a:cxn>
              <a:cxn ang="0">
                <a:pos x="14" y="24"/>
              </a:cxn>
              <a:cxn ang="0">
                <a:pos x="16" y="26"/>
              </a:cxn>
              <a:cxn ang="0">
                <a:pos x="14" y="28"/>
              </a:cxn>
              <a:cxn ang="0">
                <a:pos x="8" y="31"/>
              </a:cxn>
              <a:cxn ang="0">
                <a:pos x="8" y="31"/>
              </a:cxn>
              <a:cxn ang="0">
                <a:pos x="8" y="31"/>
              </a:cxn>
              <a:cxn ang="0">
                <a:pos x="6" y="31"/>
              </a:cxn>
              <a:cxn ang="0">
                <a:pos x="4" y="28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6" y="6"/>
              </a:cxn>
            </a:cxnLst>
            <a:rect l="0" t="0" r="r" b="b"/>
            <a:pathLst>
              <a:path w="41" h="31">
                <a:moveTo>
                  <a:pt x="6" y="6"/>
                </a:moveTo>
                <a:lnTo>
                  <a:pt x="10" y="4"/>
                </a:lnTo>
                <a:lnTo>
                  <a:pt x="14" y="4"/>
                </a:lnTo>
                <a:lnTo>
                  <a:pt x="16" y="2"/>
                </a:lnTo>
                <a:lnTo>
                  <a:pt x="20" y="0"/>
                </a:lnTo>
                <a:lnTo>
                  <a:pt x="23" y="0"/>
                </a:lnTo>
                <a:lnTo>
                  <a:pt x="23" y="2"/>
                </a:lnTo>
                <a:lnTo>
                  <a:pt x="27" y="4"/>
                </a:lnTo>
                <a:lnTo>
                  <a:pt x="33" y="12"/>
                </a:lnTo>
                <a:lnTo>
                  <a:pt x="37" y="16"/>
                </a:lnTo>
                <a:lnTo>
                  <a:pt x="37" y="18"/>
                </a:lnTo>
                <a:lnTo>
                  <a:pt x="39" y="20"/>
                </a:lnTo>
                <a:lnTo>
                  <a:pt x="41" y="22"/>
                </a:lnTo>
                <a:lnTo>
                  <a:pt x="37" y="22"/>
                </a:lnTo>
                <a:lnTo>
                  <a:pt x="35" y="22"/>
                </a:lnTo>
                <a:lnTo>
                  <a:pt x="27" y="26"/>
                </a:lnTo>
                <a:lnTo>
                  <a:pt x="25" y="24"/>
                </a:lnTo>
                <a:lnTo>
                  <a:pt x="20" y="24"/>
                </a:lnTo>
                <a:lnTo>
                  <a:pt x="16" y="22"/>
                </a:lnTo>
                <a:lnTo>
                  <a:pt x="14" y="24"/>
                </a:lnTo>
                <a:lnTo>
                  <a:pt x="16" y="26"/>
                </a:lnTo>
                <a:lnTo>
                  <a:pt x="14" y="28"/>
                </a:lnTo>
                <a:lnTo>
                  <a:pt x="8" y="31"/>
                </a:lnTo>
                <a:lnTo>
                  <a:pt x="8" y="31"/>
                </a:lnTo>
                <a:lnTo>
                  <a:pt x="8" y="31"/>
                </a:lnTo>
                <a:lnTo>
                  <a:pt x="6" y="31"/>
                </a:lnTo>
                <a:lnTo>
                  <a:pt x="4" y="28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6" y="6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6" name="Freeform 2692"/>
          <p:cNvSpPr>
            <a:spLocks/>
          </p:cNvSpPr>
          <p:nvPr/>
        </p:nvSpPr>
        <p:spPr bwMode="auto">
          <a:xfrm>
            <a:off x="3540125" y="3808413"/>
            <a:ext cx="71438" cy="55563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16" y="8"/>
              </a:cxn>
              <a:cxn ang="0">
                <a:pos x="20" y="6"/>
              </a:cxn>
              <a:cxn ang="0">
                <a:pos x="22" y="4"/>
              </a:cxn>
              <a:cxn ang="0">
                <a:pos x="25" y="4"/>
              </a:cxn>
              <a:cxn ang="0">
                <a:pos x="27" y="8"/>
              </a:cxn>
              <a:cxn ang="0">
                <a:pos x="37" y="20"/>
              </a:cxn>
              <a:cxn ang="0">
                <a:pos x="39" y="22"/>
              </a:cxn>
              <a:cxn ang="0">
                <a:pos x="41" y="24"/>
              </a:cxn>
              <a:cxn ang="0">
                <a:pos x="43" y="22"/>
              </a:cxn>
              <a:cxn ang="0">
                <a:pos x="37" y="22"/>
              </a:cxn>
              <a:cxn ang="0">
                <a:pos x="29" y="26"/>
              </a:cxn>
              <a:cxn ang="0">
                <a:pos x="27" y="24"/>
              </a:cxn>
              <a:cxn ang="0">
                <a:pos x="25" y="24"/>
              </a:cxn>
              <a:cxn ang="0">
                <a:pos x="16" y="22"/>
              </a:cxn>
              <a:cxn ang="0">
                <a:pos x="14" y="26"/>
              </a:cxn>
              <a:cxn ang="0">
                <a:pos x="16" y="28"/>
              </a:cxn>
              <a:cxn ang="0">
                <a:pos x="10" y="30"/>
              </a:cxn>
              <a:cxn ang="0">
                <a:pos x="10" y="30"/>
              </a:cxn>
              <a:cxn ang="0">
                <a:pos x="8" y="30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8" y="8"/>
              </a:cxn>
              <a:cxn ang="0">
                <a:pos x="8" y="8"/>
              </a:cxn>
              <a:cxn ang="0">
                <a:pos x="2" y="10"/>
              </a:cxn>
              <a:cxn ang="0">
                <a:pos x="4" y="10"/>
              </a:cxn>
              <a:cxn ang="0">
                <a:pos x="2" y="10"/>
              </a:cxn>
              <a:cxn ang="0">
                <a:pos x="0" y="12"/>
              </a:cxn>
              <a:cxn ang="0">
                <a:pos x="8" y="33"/>
              </a:cxn>
              <a:cxn ang="0">
                <a:pos x="8" y="33"/>
              </a:cxn>
              <a:cxn ang="0">
                <a:pos x="10" y="35"/>
              </a:cxn>
              <a:cxn ang="0">
                <a:pos x="10" y="35"/>
              </a:cxn>
              <a:cxn ang="0">
                <a:pos x="18" y="33"/>
              </a:cxn>
              <a:cxn ang="0">
                <a:pos x="20" y="28"/>
              </a:cxn>
              <a:cxn ang="0">
                <a:pos x="18" y="26"/>
              </a:cxn>
              <a:cxn ang="0">
                <a:pos x="27" y="28"/>
              </a:cxn>
              <a:cxn ang="0">
                <a:pos x="29" y="28"/>
              </a:cxn>
              <a:cxn ang="0">
                <a:pos x="39" y="26"/>
              </a:cxn>
              <a:cxn ang="0">
                <a:pos x="43" y="24"/>
              </a:cxn>
              <a:cxn ang="0">
                <a:pos x="43" y="20"/>
              </a:cxn>
              <a:cxn ang="0">
                <a:pos x="41" y="20"/>
              </a:cxn>
              <a:cxn ang="0">
                <a:pos x="41" y="18"/>
              </a:cxn>
              <a:cxn ang="0">
                <a:pos x="29" y="6"/>
              </a:cxn>
              <a:cxn ang="0">
                <a:pos x="27" y="0"/>
              </a:cxn>
              <a:cxn ang="0">
                <a:pos x="22" y="0"/>
              </a:cxn>
              <a:cxn ang="0">
                <a:pos x="18" y="4"/>
              </a:cxn>
              <a:cxn ang="0">
                <a:pos x="12" y="4"/>
              </a:cxn>
              <a:cxn ang="0">
                <a:pos x="8" y="8"/>
              </a:cxn>
              <a:cxn ang="0">
                <a:pos x="8" y="8"/>
              </a:cxn>
            </a:cxnLst>
            <a:rect l="0" t="0" r="r" b="b"/>
            <a:pathLst>
              <a:path w="45" h="35">
                <a:moveTo>
                  <a:pt x="8" y="8"/>
                </a:moveTo>
                <a:lnTo>
                  <a:pt x="8" y="10"/>
                </a:lnTo>
                <a:lnTo>
                  <a:pt x="12" y="8"/>
                </a:lnTo>
                <a:lnTo>
                  <a:pt x="16" y="8"/>
                </a:lnTo>
                <a:lnTo>
                  <a:pt x="16" y="8"/>
                </a:lnTo>
                <a:lnTo>
                  <a:pt x="20" y="6"/>
                </a:lnTo>
                <a:lnTo>
                  <a:pt x="20" y="6"/>
                </a:lnTo>
                <a:lnTo>
                  <a:pt x="22" y="4"/>
                </a:lnTo>
                <a:lnTo>
                  <a:pt x="22" y="4"/>
                </a:lnTo>
                <a:lnTo>
                  <a:pt x="25" y="4"/>
                </a:lnTo>
                <a:lnTo>
                  <a:pt x="25" y="4"/>
                </a:lnTo>
                <a:lnTo>
                  <a:pt x="27" y="8"/>
                </a:lnTo>
                <a:lnTo>
                  <a:pt x="33" y="16"/>
                </a:lnTo>
                <a:lnTo>
                  <a:pt x="37" y="20"/>
                </a:lnTo>
                <a:lnTo>
                  <a:pt x="39" y="22"/>
                </a:lnTo>
                <a:lnTo>
                  <a:pt x="39" y="22"/>
                </a:lnTo>
                <a:lnTo>
                  <a:pt x="41" y="22"/>
                </a:lnTo>
                <a:lnTo>
                  <a:pt x="41" y="24"/>
                </a:lnTo>
                <a:lnTo>
                  <a:pt x="43" y="24"/>
                </a:lnTo>
                <a:lnTo>
                  <a:pt x="43" y="22"/>
                </a:lnTo>
                <a:lnTo>
                  <a:pt x="39" y="22"/>
                </a:lnTo>
                <a:lnTo>
                  <a:pt x="37" y="22"/>
                </a:lnTo>
                <a:lnTo>
                  <a:pt x="37" y="22"/>
                </a:lnTo>
                <a:lnTo>
                  <a:pt x="29" y="26"/>
                </a:lnTo>
                <a:lnTo>
                  <a:pt x="27" y="24"/>
                </a:lnTo>
                <a:lnTo>
                  <a:pt x="27" y="24"/>
                </a:lnTo>
                <a:lnTo>
                  <a:pt x="25" y="24"/>
                </a:lnTo>
                <a:lnTo>
                  <a:pt x="25" y="24"/>
                </a:lnTo>
                <a:lnTo>
                  <a:pt x="18" y="22"/>
                </a:lnTo>
                <a:lnTo>
                  <a:pt x="16" y="22"/>
                </a:lnTo>
                <a:lnTo>
                  <a:pt x="14" y="26"/>
                </a:lnTo>
                <a:lnTo>
                  <a:pt x="14" y="26"/>
                </a:lnTo>
                <a:lnTo>
                  <a:pt x="16" y="28"/>
                </a:lnTo>
                <a:lnTo>
                  <a:pt x="16" y="28"/>
                </a:lnTo>
                <a:lnTo>
                  <a:pt x="10" y="30"/>
                </a:lnTo>
                <a:lnTo>
                  <a:pt x="10" y="30"/>
                </a:lnTo>
                <a:lnTo>
                  <a:pt x="10" y="30"/>
                </a:lnTo>
                <a:lnTo>
                  <a:pt x="10" y="30"/>
                </a:lnTo>
                <a:lnTo>
                  <a:pt x="8" y="30"/>
                </a:lnTo>
                <a:lnTo>
                  <a:pt x="8" y="30"/>
                </a:lnTo>
                <a:lnTo>
                  <a:pt x="4" y="14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8" y="10"/>
                </a:lnTo>
                <a:lnTo>
                  <a:pt x="8" y="8"/>
                </a:lnTo>
                <a:lnTo>
                  <a:pt x="8" y="10"/>
                </a:lnTo>
                <a:lnTo>
                  <a:pt x="8" y="8"/>
                </a:lnTo>
                <a:lnTo>
                  <a:pt x="8" y="8"/>
                </a:lnTo>
                <a:lnTo>
                  <a:pt x="2" y="10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2" y="10"/>
                </a:lnTo>
                <a:lnTo>
                  <a:pt x="2" y="12"/>
                </a:lnTo>
                <a:lnTo>
                  <a:pt x="0" y="12"/>
                </a:lnTo>
                <a:lnTo>
                  <a:pt x="6" y="33"/>
                </a:lnTo>
                <a:lnTo>
                  <a:pt x="8" y="33"/>
                </a:lnTo>
                <a:lnTo>
                  <a:pt x="8" y="33"/>
                </a:lnTo>
                <a:lnTo>
                  <a:pt x="8" y="33"/>
                </a:lnTo>
                <a:lnTo>
                  <a:pt x="8" y="35"/>
                </a:lnTo>
                <a:lnTo>
                  <a:pt x="10" y="35"/>
                </a:lnTo>
                <a:lnTo>
                  <a:pt x="10" y="35"/>
                </a:lnTo>
                <a:lnTo>
                  <a:pt x="10" y="35"/>
                </a:lnTo>
                <a:lnTo>
                  <a:pt x="16" y="33"/>
                </a:lnTo>
                <a:lnTo>
                  <a:pt x="18" y="33"/>
                </a:lnTo>
                <a:lnTo>
                  <a:pt x="18" y="30"/>
                </a:lnTo>
                <a:lnTo>
                  <a:pt x="20" y="28"/>
                </a:lnTo>
                <a:lnTo>
                  <a:pt x="18" y="26"/>
                </a:lnTo>
                <a:lnTo>
                  <a:pt x="18" y="26"/>
                </a:lnTo>
                <a:lnTo>
                  <a:pt x="22" y="26"/>
                </a:lnTo>
                <a:lnTo>
                  <a:pt x="27" y="28"/>
                </a:lnTo>
                <a:lnTo>
                  <a:pt x="27" y="28"/>
                </a:lnTo>
                <a:lnTo>
                  <a:pt x="29" y="28"/>
                </a:lnTo>
                <a:lnTo>
                  <a:pt x="37" y="26"/>
                </a:lnTo>
                <a:lnTo>
                  <a:pt x="39" y="26"/>
                </a:lnTo>
                <a:lnTo>
                  <a:pt x="41" y="26"/>
                </a:lnTo>
                <a:lnTo>
                  <a:pt x="43" y="24"/>
                </a:lnTo>
                <a:lnTo>
                  <a:pt x="45" y="24"/>
                </a:lnTo>
                <a:lnTo>
                  <a:pt x="43" y="20"/>
                </a:lnTo>
                <a:lnTo>
                  <a:pt x="43" y="20"/>
                </a:lnTo>
                <a:lnTo>
                  <a:pt x="41" y="20"/>
                </a:lnTo>
                <a:lnTo>
                  <a:pt x="41" y="18"/>
                </a:lnTo>
                <a:lnTo>
                  <a:pt x="41" y="18"/>
                </a:lnTo>
                <a:lnTo>
                  <a:pt x="35" y="14"/>
                </a:lnTo>
                <a:lnTo>
                  <a:pt x="29" y="6"/>
                </a:lnTo>
                <a:lnTo>
                  <a:pt x="27" y="2"/>
                </a:lnTo>
                <a:lnTo>
                  <a:pt x="27" y="0"/>
                </a:lnTo>
                <a:lnTo>
                  <a:pt x="25" y="0"/>
                </a:lnTo>
                <a:lnTo>
                  <a:pt x="22" y="0"/>
                </a:lnTo>
                <a:lnTo>
                  <a:pt x="22" y="0"/>
                </a:lnTo>
                <a:lnTo>
                  <a:pt x="18" y="4"/>
                </a:lnTo>
                <a:lnTo>
                  <a:pt x="16" y="4"/>
                </a:lnTo>
                <a:lnTo>
                  <a:pt x="12" y="4"/>
                </a:lnTo>
                <a:lnTo>
                  <a:pt x="12" y="4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7" name="Freeform 2693"/>
          <p:cNvSpPr>
            <a:spLocks/>
          </p:cNvSpPr>
          <p:nvPr/>
        </p:nvSpPr>
        <p:spPr bwMode="auto">
          <a:xfrm>
            <a:off x="5006975" y="4722813"/>
            <a:ext cx="15875" cy="12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4" y="8"/>
              </a:cxn>
              <a:cxn ang="0">
                <a:pos x="4" y="6"/>
              </a:cxn>
              <a:cxn ang="0">
                <a:pos x="6" y="8"/>
              </a:cxn>
              <a:cxn ang="0">
                <a:pos x="10" y="8"/>
              </a:cxn>
              <a:cxn ang="0">
                <a:pos x="8" y="6"/>
              </a:cxn>
              <a:cxn ang="0">
                <a:pos x="6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0" h="8">
                <a:moveTo>
                  <a:pt x="0" y="0"/>
                </a:move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4" y="8"/>
                </a:lnTo>
                <a:lnTo>
                  <a:pt x="4" y="6"/>
                </a:lnTo>
                <a:lnTo>
                  <a:pt x="6" y="8"/>
                </a:lnTo>
                <a:lnTo>
                  <a:pt x="10" y="8"/>
                </a:lnTo>
                <a:lnTo>
                  <a:pt x="8" y="6"/>
                </a:lnTo>
                <a:lnTo>
                  <a:pt x="6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8" name="Freeform 2694"/>
          <p:cNvSpPr>
            <a:spLocks/>
          </p:cNvSpPr>
          <p:nvPr/>
        </p:nvSpPr>
        <p:spPr bwMode="auto">
          <a:xfrm>
            <a:off x="5003800" y="4714875"/>
            <a:ext cx="22225" cy="23813"/>
          </a:xfrm>
          <a:custGeom>
            <a:avLst/>
            <a:gdLst/>
            <a:ahLst/>
            <a:cxnLst>
              <a:cxn ang="0">
                <a:pos x="8" y="13"/>
              </a:cxn>
              <a:cxn ang="0">
                <a:pos x="10" y="11"/>
              </a:cxn>
              <a:cxn ang="0">
                <a:pos x="8" y="11"/>
              </a:cxn>
              <a:cxn ang="0">
                <a:pos x="6" y="9"/>
              </a:cxn>
              <a:cxn ang="0">
                <a:pos x="6" y="9"/>
              </a:cxn>
              <a:cxn ang="0">
                <a:pos x="6" y="9"/>
              </a:cxn>
              <a:cxn ang="0">
                <a:pos x="4" y="9"/>
              </a:cxn>
              <a:cxn ang="0">
                <a:pos x="6" y="9"/>
              </a:cxn>
              <a:cxn ang="0">
                <a:pos x="8" y="7"/>
              </a:cxn>
              <a:cxn ang="0">
                <a:pos x="4" y="5"/>
              </a:cxn>
              <a:cxn ang="0">
                <a:pos x="4" y="3"/>
              </a:cxn>
              <a:cxn ang="0">
                <a:pos x="2" y="5"/>
              </a:cxn>
              <a:cxn ang="0">
                <a:pos x="2" y="5"/>
              </a:cxn>
              <a:cxn ang="0">
                <a:pos x="6" y="7"/>
              </a:cxn>
              <a:cxn ang="0">
                <a:pos x="10" y="11"/>
              </a:cxn>
              <a:cxn ang="0">
                <a:pos x="10" y="11"/>
              </a:cxn>
              <a:cxn ang="0">
                <a:pos x="8" y="11"/>
              </a:cxn>
              <a:cxn ang="0">
                <a:pos x="8" y="13"/>
              </a:cxn>
              <a:cxn ang="0">
                <a:pos x="10" y="11"/>
              </a:cxn>
              <a:cxn ang="0">
                <a:pos x="8" y="13"/>
              </a:cxn>
              <a:cxn ang="0">
                <a:pos x="8" y="15"/>
              </a:cxn>
              <a:cxn ang="0">
                <a:pos x="12" y="15"/>
              </a:cxn>
              <a:cxn ang="0">
                <a:pos x="14" y="15"/>
              </a:cxn>
              <a:cxn ang="0">
                <a:pos x="12" y="11"/>
              </a:cxn>
              <a:cxn ang="0">
                <a:pos x="12" y="11"/>
              </a:cxn>
              <a:cxn ang="0">
                <a:pos x="10" y="5"/>
              </a:cxn>
              <a:cxn ang="0">
                <a:pos x="8" y="5"/>
              </a:cxn>
              <a:cxn ang="0">
                <a:pos x="2" y="3"/>
              </a:cxn>
              <a:cxn ang="0">
                <a:pos x="0" y="0"/>
              </a:cxn>
              <a:cxn ang="0">
                <a:pos x="2" y="5"/>
              </a:cxn>
              <a:cxn ang="0">
                <a:pos x="2" y="5"/>
              </a:cxn>
              <a:cxn ang="0">
                <a:pos x="2" y="7"/>
              </a:cxn>
              <a:cxn ang="0">
                <a:pos x="2" y="7"/>
              </a:cxn>
              <a:cxn ang="0">
                <a:pos x="0" y="9"/>
              </a:cxn>
              <a:cxn ang="0">
                <a:pos x="2" y="11"/>
              </a:cxn>
              <a:cxn ang="0">
                <a:pos x="2" y="11"/>
              </a:cxn>
              <a:cxn ang="0">
                <a:pos x="6" y="13"/>
              </a:cxn>
              <a:cxn ang="0">
                <a:pos x="8" y="15"/>
              </a:cxn>
              <a:cxn ang="0">
                <a:pos x="8" y="13"/>
              </a:cxn>
              <a:cxn ang="0">
                <a:pos x="6" y="11"/>
              </a:cxn>
              <a:cxn ang="0">
                <a:pos x="6" y="13"/>
              </a:cxn>
              <a:cxn ang="0">
                <a:pos x="8" y="15"/>
              </a:cxn>
              <a:cxn ang="0">
                <a:pos x="8" y="15"/>
              </a:cxn>
              <a:cxn ang="0">
                <a:pos x="8" y="15"/>
              </a:cxn>
              <a:cxn ang="0">
                <a:pos x="8" y="13"/>
              </a:cxn>
            </a:cxnLst>
            <a:rect l="0" t="0" r="r" b="b"/>
            <a:pathLst>
              <a:path w="14" h="15">
                <a:moveTo>
                  <a:pt x="8" y="13"/>
                </a:moveTo>
                <a:lnTo>
                  <a:pt x="10" y="11"/>
                </a:lnTo>
                <a:lnTo>
                  <a:pt x="8" y="11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4" y="9"/>
                </a:lnTo>
                <a:lnTo>
                  <a:pt x="6" y="9"/>
                </a:lnTo>
                <a:lnTo>
                  <a:pt x="8" y="7"/>
                </a:lnTo>
                <a:lnTo>
                  <a:pt x="4" y="5"/>
                </a:lnTo>
                <a:lnTo>
                  <a:pt x="4" y="3"/>
                </a:lnTo>
                <a:lnTo>
                  <a:pt x="2" y="5"/>
                </a:lnTo>
                <a:lnTo>
                  <a:pt x="2" y="5"/>
                </a:lnTo>
                <a:lnTo>
                  <a:pt x="6" y="7"/>
                </a:lnTo>
                <a:lnTo>
                  <a:pt x="10" y="11"/>
                </a:lnTo>
                <a:lnTo>
                  <a:pt x="10" y="11"/>
                </a:lnTo>
                <a:lnTo>
                  <a:pt x="8" y="11"/>
                </a:lnTo>
                <a:lnTo>
                  <a:pt x="8" y="13"/>
                </a:lnTo>
                <a:lnTo>
                  <a:pt x="10" y="11"/>
                </a:lnTo>
                <a:lnTo>
                  <a:pt x="8" y="13"/>
                </a:lnTo>
                <a:lnTo>
                  <a:pt x="8" y="15"/>
                </a:lnTo>
                <a:lnTo>
                  <a:pt x="12" y="15"/>
                </a:lnTo>
                <a:lnTo>
                  <a:pt x="14" y="15"/>
                </a:lnTo>
                <a:lnTo>
                  <a:pt x="12" y="11"/>
                </a:lnTo>
                <a:lnTo>
                  <a:pt x="12" y="11"/>
                </a:lnTo>
                <a:lnTo>
                  <a:pt x="10" y="5"/>
                </a:lnTo>
                <a:lnTo>
                  <a:pt x="8" y="5"/>
                </a:lnTo>
                <a:lnTo>
                  <a:pt x="2" y="3"/>
                </a:lnTo>
                <a:lnTo>
                  <a:pt x="0" y="0"/>
                </a:lnTo>
                <a:lnTo>
                  <a:pt x="2" y="5"/>
                </a:lnTo>
                <a:lnTo>
                  <a:pt x="2" y="5"/>
                </a:lnTo>
                <a:lnTo>
                  <a:pt x="2" y="7"/>
                </a:lnTo>
                <a:lnTo>
                  <a:pt x="2" y="7"/>
                </a:lnTo>
                <a:lnTo>
                  <a:pt x="0" y="9"/>
                </a:lnTo>
                <a:lnTo>
                  <a:pt x="2" y="11"/>
                </a:lnTo>
                <a:lnTo>
                  <a:pt x="2" y="11"/>
                </a:lnTo>
                <a:lnTo>
                  <a:pt x="6" y="13"/>
                </a:lnTo>
                <a:lnTo>
                  <a:pt x="8" y="15"/>
                </a:lnTo>
                <a:lnTo>
                  <a:pt x="8" y="13"/>
                </a:lnTo>
                <a:lnTo>
                  <a:pt x="6" y="11"/>
                </a:lnTo>
                <a:lnTo>
                  <a:pt x="6" y="13"/>
                </a:lnTo>
                <a:lnTo>
                  <a:pt x="8" y="15"/>
                </a:lnTo>
                <a:lnTo>
                  <a:pt x="8" y="15"/>
                </a:lnTo>
                <a:lnTo>
                  <a:pt x="8" y="15"/>
                </a:lnTo>
                <a:lnTo>
                  <a:pt x="8" y="13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9" name="Freeform 2695"/>
          <p:cNvSpPr>
            <a:spLocks noEditPoints="1"/>
          </p:cNvSpPr>
          <p:nvPr/>
        </p:nvSpPr>
        <p:spPr bwMode="auto">
          <a:xfrm>
            <a:off x="6142038" y="3562350"/>
            <a:ext cx="131763" cy="225425"/>
          </a:xfrm>
          <a:custGeom>
            <a:avLst/>
            <a:gdLst/>
            <a:ahLst/>
            <a:cxnLst>
              <a:cxn ang="0">
                <a:pos x="9" y="70"/>
              </a:cxn>
              <a:cxn ang="0">
                <a:pos x="11" y="72"/>
              </a:cxn>
              <a:cxn ang="0">
                <a:pos x="13" y="68"/>
              </a:cxn>
              <a:cxn ang="0">
                <a:pos x="11" y="68"/>
              </a:cxn>
              <a:cxn ang="0">
                <a:pos x="17" y="95"/>
              </a:cxn>
              <a:cxn ang="0">
                <a:pos x="17" y="99"/>
              </a:cxn>
              <a:cxn ang="0">
                <a:pos x="21" y="97"/>
              </a:cxn>
              <a:cxn ang="0">
                <a:pos x="17" y="95"/>
              </a:cxn>
              <a:cxn ang="0">
                <a:pos x="25" y="29"/>
              </a:cxn>
              <a:cxn ang="0">
                <a:pos x="27" y="39"/>
              </a:cxn>
              <a:cxn ang="0">
                <a:pos x="31" y="41"/>
              </a:cxn>
              <a:cxn ang="0">
                <a:pos x="33" y="35"/>
              </a:cxn>
              <a:cxn ang="0">
                <a:pos x="33" y="31"/>
              </a:cxn>
              <a:cxn ang="0">
                <a:pos x="27" y="27"/>
              </a:cxn>
              <a:cxn ang="0">
                <a:pos x="66" y="52"/>
              </a:cxn>
              <a:cxn ang="0">
                <a:pos x="64" y="54"/>
              </a:cxn>
              <a:cxn ang="0">
                <a:pos x="60" y="54"/>
              </a:cxn>
              <a:cxn ang="0">
                <a:pos x="56" y="58"/>
              </a:cxn>
              <a:cxn ang="0">
                <a:pos x="52" y="60"/>
              </a:cxn>
              <a:cxn ang="0">
                <a:pos x="44" y="60"/>
              </a:cxn>
              <a:cxn ang="0">
                <a:pos x="44" y="68"/>
              </a:cxn>
              <a:cxn ang="0">
                <a:pos x="46" y="68"/>
              </a:cxn>
              <a:cxn ang="0">
                <a:pos x="46" y="83"/>
              </a:cxn>
              <a:cxn ang="0">
                <a:pos x="38" y="87"/>
              </a:cxn>
              <a:cxn ang="0">
                <a:pos x="38" y="95"/>
              </a:cxn>
              <a:cxn ang="0">
                <a:pos x="40" y="103"/>
              </a:cxn>
              <a:cxn ang="0">
                <a:pos x="40" y="103"/>
              </a:cxn>
              <a:cxn ang="0">
                <a:pos x="40" y="107"/>
              </a:cxn>
              <a:cxn ang="0">
                <a:pos x="38" y="116"/>
              </a:cxn>
              <a:cxn ang="0">
                <a:pos x="42" y="122"/>
              </a:cxn>
              <a:cxn ang="0">
                <a:pos x="35" y="130"/>
              </a:cxn>
              <a:cxn ang="0">
                <a:pos x="31" y="128"/>
              </a:cxn>
              <a:cxn ang="0">
                <a:pos x="27" y="134"/>
              </a:cxn>
              <a:cxn ang="0">
                <a:pos x="23" y="142"/>
              </a:cxn>
              <a:cxn ang="0">
                <a:pos x="21" y="138"/>
              </a:cxn>
              <a:cxn ang="0">
                <a:pos x="23" y="122"/>
              </a:cxn>
              <a:cxn ang="0">
                <a:pos x="21" y="120"/>
              </a:cxn>
              <a:cxn ang="0">
                <a:pos x="9" y="107"/>
              </a:cxn>
              <a:cxn ang="0">
                <a:pos x="5" y="95"/>
              </a:cxn>
              <a:cxn ang="0">
                <a:pos x="0" y="78"/>
              </a:cxn>
              <a:cxn ang="0">
                <a:pos x="7" y="68"/>
              </a:cxn>
              <a:cxn ang="0">
                <a:pos x="9" y="64"/>
              </a:cxn>
              <a:cxn ang="0">
                <a:pos x="7" y="50"/>
              </a:cxn>
              <a:cxn ang="0">
                <a:pos x="13" y="39"/>
              </a:cxn>
              <a:cxn ang="0">
                <a:pos x="9" y="27"/>
              </a:cxn>
              <a:cxn ang="0">
                <a:pos x="9" y="13"/>
              </a:cxn>
              <a:cxn ang="0">
                <a:pos x="15" y="4"/>
              </a:cxn>
              <a:cxn ang="0">
                <a:pos x="17" y="2"/>
              </a:cxn>
              <a:cxn ang="0">
                <a:pos x="21" y="2"/>
              </a:cxn>
              <a:cxn ang="0">
                <a:pos x="25" y="0"/>
              </a:cxn>
              <a:cxn ang="0">
                <a:pos x="27" y="11"/>
              </a:cxn>
              <a:cxn ang="0">
                <a:pos x="35" y="15"/>
              </a:cxn>
              <a:cxn ang="0">
                <a:pos x="40" y="15"/>
              </a:cxn>
              <a:cxn ang="0">
                <a:pos x="52" y="17"/>
              </a:cxn>
              <a:cxn ang="0">
                <a:pos x="60" y="15"/>
              </a:cxn>
              <a:cxn ang="0">
                <a:pos x="64" y="17"/>
              </a:cxn>
              <a:cxn ang="0">
                <a:pos x="70" y="23"/>
              </a:cxn>
              <a:cxn ang="0">
                <a:pos x="77" y="29"/>
              </a:cxn>
              <a:cxn ang="0">
                <a:pos x="83" y="33"/>
              </a:cxn>
              <a:cxn ang="0">
                <a:pos x="75" y="48"/>
              </a:cxn>
              <a:cxn ang="0">
                <a:pos x="70" y="50"/>
              </a:cxn>
            </a:cxnLst>
            <a:rect l="0" t="0" r="r" b="b"/>
            <a:pathLst>
              <a:path w="83" h="142">
                <a:moveTo>
                  <a:pt x="11" y="68"/>
                </a:moveTo>
                <a:lnTo>
                  <a:pt x="9" y="70"/>
                </a:lnTo>
                <a:lnTo>
                  <a:pt x="9" y="70"/>
                </a:lnTo>
                <a:lnTo>
                  <a:pt x="11" y="72"/>
                </a:lnTo>
                <a:lnTo>
                  <a:pt x="15" y="70"/>
                </a:lnTo>
                <a:lnTo>
                  <a:pt x="13" y="68"/>
                </a:lnTo>
                <a:lnTo>
                  <a:pt x="13" y="68"/>
                </a:lnTo>
                <a:lnTo>
                  <a:pt x="11" y="68"/>
                </a:lnTo>
                <a:close/>
                <a:moveTo>
                  <a:pt x="17" y="95"/>
                </a:moveTo>
                <a:lnTo>
                  <a:pt x="17" y="95"/>
                </a:lnTo>
                <a:lnTo>
                  <a:pt x="17" y="99"/>
                </a:lnTo>
                <a:lnTo>
                  <a:pt x="17" y="99"/>
                </a:lnTo>
                <a:lnTo>
                  <a:pt x="21" y="99"/>
                </a:lnTo>
                <a:lnTo>
                  <a:pt x="21" y="97"/>
                </a:lnTo>
                <a:lnTo>
                  <a:pt x="19" y="95"/>
                </a:lnTo>
                <a:lnTo>
                  <a:pt x="17" y="95"/>
                </a:lnTo>
                <a:close/>
                <a:moveTo>
                  <a:pt x="27" y="27"/>
                </a:moveTo>
                <a:lnTo>
                  <a:pt x="25" y="29"/>
                </a:lnTo>
                <a:lnTo>
                  <a:pt x="25" y="39"/>
                </a:lnTo>
                <a:lnTo>
                  <a:pt x="27" y="39"/>
                </a:lnTo>
                <a:lnTo>
                  <a:pt x="29" y="41"/>
                </a:lnTo>
                <a:lnTo>
                  <a:pt x="31" y="41"/>
                </a:lnTo>
                <a:lnTo>
                  <a:pt x="31" y="39"/>
                </a:lnTo>
                <a:lnTo>
                  <a:pt x="33" y="35"/>
                </a:lnTo>
                <a:lnTo>
                  <a:pt x="33" y="33"/>
                </a:lnTo>
                <a:lnTo>
                  <a:pt x="33" y="31"/>
                </a:lnTo>
                <a:lnTo>
                  <a:pt x="31" y="29"/>
                </a:lnTo>
                <a:lnTo>
                  <a:pt x="27" y="27"/>
                </a:lnTo>
                <a:close/>
                <a:moveTo>
                  <a:pt x="68" y="52"/>
                </a:moveTo>
                <a:lnTo>
                  <a:pt x="66" y="52"/>
                </a:lnTo>
                <a:lnTo>
                  <a:pt x="66" y="54"/>
                </a:lnTo>
                <a:lnTo>
                  <a:pt x="64" y="54"/>
                </a:lnTo>
                <a:lnTo>
                  <a:pt x="62" y="54"/>
                </a:lnTo>
                <a:lnTo>
                  <a:pt x="60" y="54"/>
                </a:lnTo>
                <a:lnTo>
                  <a:pt x="60" y="56"/>
                </a:lnTo>
                <a:lnTo>
                  <a:pt x="56" y="58"/>
                </a:lnTo>
                <a:lnTo>
                  <a:pt x="54" y="60"/>
                </a:lnTo>
                <a:lnTo>
                  <a:pt x="52" y="60"/>
                </a:lnTo>
                <a:lnTo>
                  <a:pt x="48" y="58"/>
                </a:lnTo>
                <a:lnTo>
                  <a:pt x="44" y="60"/>
                </a:lnTo>
                <a:lnTo>
                  <a:pt x="42" y="68"/>
                </a:lnTo>
                <a:lnTo>
                  <a:pt x="44" y="68"/>
                </a:lnTo>
                <a:lnTo>
                  <a:pt x="44" y="68"/>
                </a:lnTo>
                <a:lnTo>
                  <a:pt x="46" y="68"/>
                </a:lnTo>
                <a:lnTo>
                  <a:pt x="46" y="70"/>
                </a:lnTo>
                <a:lnTo>
                  <a:pt x="46" y="83"/>
                </a:lnTo>
                <a:lnTo>
                  <a:pt x="40" y="85"/>
                </a:lnTo>
                <a:lnTo>
                  <a:pt x="38" y="87"/>
                </a:lnTo>
                <a:lnTo>
                  <a:pt x="40" y="91"/>
                </a:lnTo>
                <a:lnTo>
                  <a:pt x="38" y="95"/>
                </a:lnTo>
                <a:lnTo>
                  <a:pt x="38" y="101"/>
                </a:lnTo>
                <a:lnTo>
                  <a:pt x="40" y="103"/>
                </a:lnTo>
                <a:lnTo>
                  <a:pt x="40" y="103"/>
                </a:lnTo>
                <a:lnTo>
                  <a:pt x="40" y="103"/>
                </a:lnTo>
                <a:lnTo>
                  <a:pt x="40" y="103"/>
                </a:lnTo>
                <a:lnTo>
                  <a:pt x="40" y="107"/>
                </a:lnTo>
                <a:lnTo>
                  <a:pt x="38" y="107"/>
                </a:lnTo>
                <a:lnTo>
                  <a:pt x="38" y="116"/>
                </a:lnTo>
                <a:lnTo>
                  <a:pt x="42" y="122"/>
                </a:lnTo>
                <a:lnTo>
                  <a:pt x="42" y="122"/>
                </a:lnTo>
                <a:lnTo>
                  <a:pt x="35" y="128"/>
                </a:lnTo>
                <a:lnTo>
                  <a:pt x="35" y="130"/>
                </a:lnTo>
                <a:lnTo>
                  <a:pt x="33" y="128"/>
                </a:lnTo>
                <a:lnTo>
                  <a:pt x="31" y="128"/>
                </a:lnTo>
                <a:lnTo>
                  <a:pt x="27" y="134"/>
                </a:lnTo>
                <a:lnTo>
                  <a:pt x="27" y="134"/>
                </a:lnTo>
                <a:lnTo>
                  <a:pt x="25" y="136"/>
                </a:lnTo>
                <a:lnTo>
                  <a:pt x="23" y="142"/>
                </a:lnTo>
                <a:lnTo>
                  <a:pt x="23" y="142"/>
                </a:lnTo>
                <a:lnTo>
                  <a:pt x="21" y="138"/>
                </a:lnTo>
                <a:lnTo>
                  <a:pt x="21" y="134"/>
                </a:lnTo>
                <a:lnTo>
                  <a:pt x="23" y="122"/>
                </a:lnTo>
                <a:lnTo>
                  <a:pt x="23" y="120"/>
                </a:lnTo>
                <a:lnTo>
                  <a:pt x="21" y="120"/>
                </a:lnTo>
                <a:lnTo>
                  <a:pt x="17" y="118"/>
                </a:lnTo>
                <a:lnTo>
                  <a:pt x="9" y="107"/>
                </a:lnTo>
                <a:lnTo>
                  <a:pt x="7" y="103"/>
                </a:lnTo>
                <a:lnTo>
                  <a:pt x="5" y="95"/>
                </a:lnTo>
                <a:lnTo>
                  <a:pt x="3" y="89"/>
                </a:lnTo>
                <a:lnTo>
                  <a:pt x="0" y="78"/>
                </a:lnTo>
                <a:lnTo>
                  <a:pt x="0" y="70"/>
                </a:lnTo>
                <a:lnTo>
                  <a:pt x="7" y="68"/>
                </a:lnTo>
                <a:lnTo>
                  <a:pt x="7" y="66"/>
                </a:lnTo>
                <a:lnTo>
                  <a:pt x="9" y="64"/>
                </a:lnTo>
                <a:lnTo>
                  <a:pt x="11" y="60"/>
                </a:lnTo>
                <a:lnTo>
                  <a:pt x="7" y="50"/>
                </a:lnTo>
                <a:lnTo>
                  <a:pt x="9" y="46"/>
                </a:lnTo>
                <a:lnTo>
                  <a:pt x="13" y="39"/>
                </a:lnTo>
                <a:lnTo>
                  <a:pt x="11" y="33"/>
                </a:lnTo>
                <a:lnTo>
                  <a:pt x="9" y="27"/>
                </a:lnTo>
                <a:lnTo>
                  <a:pt x="9" y="19"/>
                </a:lnTo>
                <a:lnTo>
                  <a:pt x="9" y="13"/>
                </a:lnTo>
                <a:lnTo>
                  <a:pt x="13" y="6"/>
                </a:lnTo>
                <a:lnTo>
                  <a:pt x="15" y="4"/>
                </a:lnTo>
                <a:lnTo>
                  <a:pt x="15" y="0"/>
                </a:lnTo>
                <a:lnTo>
                  <a:pt x="17" y="2"/>
                </a:lnTo>
                <a:lnTo>
                  <a:pt x="19" y="2"/>
                </a:lnTo>
                <a:lnTo>
                  <a:pt x="21" y="2"/>
                </a:lnTo>
                <a:lnTo>
                  <a:pt x="23" y="0"/>
                </a:lnTo>
                <a:lnTo>
                  <a:pt x="25" y="0"/>
                </a:lnTo>
                <a:lnTo>
                  <a:pt x="29" y="2"/>
                </a:lnTo>
                <a:lnTo>
                  <a:pt x="27" y="11"/>
                </a:lnTo>
                <a:lnTo>
                  <a:pt x="31" y="15"/>
                </a:lnTo>
                <a:lnTo>
                  <a:pt x="35" y="15"/>
                </a:lnTo>
                <a:lnTo>
                  <a:pt x="38" y="15"/>
                </a:lnTo>
                <a:lnTo>
                  <a:pt x="40" y="15"/>
                </a:lnTo>
                <a:lnTo>
                  <a:pt x="44" y="15"/>
                </a:lnTo>
                <a:lnTo>
                  <a:pt x="52" y="17"/>
                </a:lnTo>
                <a:lnTo>
                  <a:pt x="58" y="15"/>
                </a:lnTo>
                <a:lnTo>
                  <a:pt x="60" y="15"/>
                </a:lnTo>
                <a:lnTo>
                  <a:pt x="62" y="17"/>
                </a:lnTo>
                <a:lnTo>
                  <a:pt x="64" y="17"/>
                </a:lnTo>
                <a:lnTo>
                  <a:pt x="70" y="17"/>
                </a:lnTo>
                <a:lnTo>
                  <a:pt x="70" y="23"/>
                </a:lnTo>
                <a:lnTo>
                  <a:pt x="77" y="25"/>
                </a:lnTo>
                <a:lnTo>
                  <a:pt x="77" y="29"/>
                </a:lnTo>
                <a:lnTo>
                  <a:pt x="81" y="31"/>
                </a:lnTo>
                <a:lnTo>
                  <a:pt x="83" y="33"/>
                </a:lnTo>
                <a:lnTo>
                  <a:pt x="77" y="46"/>
                </a:lnTo>
                <a:lnTo>
                  <a:pt x="75" y="48"/>
                </a:lnTo>
                <a:lnTo>
                  <a:pt x="70" y="52"/>
                </a:lnTo>
                <a:lnTo>
                  <a:pt x="70" y="50"/>
                </a:lnTo>
                <a:lnTo>
                  <a:pt x="68" y="52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0" name="Freeform 2696"/>
          <p:cNvSpPr>
            <a:spLocks noEditPoints="1"/>
          </p:cNvSpPr>
          <p:nvPr/>
        </p:nvSpPr>
        <p:spPr bwMode="auto">
          <a:xfrm>
            <a:off x="6138863" y="3559175"/>
            <a:ext cx="134938" cy="231775"/>
          </a:xfrm>
          <a:custGeom>
            <a:avLst/>
            <a:gdLst/>
            <a:ahLst/>
            <a:cxnLst>
              <a:cxn ang="0">
                <a:pos x="13" y="76"/>
              </a:cxn>
              <a:cxn ang="0">
                <a:pos x="15" y="68"/>
              </a:cxn>
              <a:cxn ang="0">
                <a:pos x="15" y="70"/>
              </a:cxn>
              <a:cxn ang="0">
                <a:pos x="13" y="70"/>
              </a:cxn>
              <a:cxn ang="0">
                <a:pos x="17" y="97"/>
              </a:cxn>
              <a:cxn ang="0">
                <a:pos x="23" y="99"/>
              </a:cxn>
              <a:cxn ang="0">
                <a:pos x="19" y="97"/>
              </a:cxn>
              <a:cxn ang="0">
                <a:pos x="23" y="101"/>
              </a:cxn>
              <a:cxn ang="0">
                <a:pos x="19" y="99"/>
              </a:cxn>
              <a:cxn ang="0">
                <a:pos x="27" y="41"/>
              </a:cxn>
              <a:cxn ang="0">
                <a:pos x="35" y="43"/>
              </a:cxn>
              <a:cxn ang="0">
                <a:pos x="35" y="31"/>
              </a:cxn>
              <a:cxn ang="0">
                <a:pos x="33" y="33"/>
              </a:cxn>
              <a:cxn ang="0">
                <a:pos x="31" y="41"/>
              </a:cxn>
              <a:cxn ang="0">
                <a:pos x="29" y="29"/>
              </a:cxn>
              <a:cxn ang="0">
                <a:pos x="66" y="54"/>
              </a:cxn>
              <a:cxn ang="0">
                <a:pos x="56" y="60"/>
              </a:cxn>
              <a:cxn ang="0">
                <a:pos x="44" y="70"/>
              </a:cxn>
              <a:cxn ang="0">
                <a:pos x="46" y="74"/>
              </a:cxn>
              <a:cxn ang="0">
                <a:pos x="37" y="97"/>
              </a:cxn>
              <a:cxn ang="0">
                <a:pos x="42" y="105"/>
              </a:cxn>
              <a:cxn ang="0">
                <a:pos x="40" y="107"/>
              </a:cxn>
              <a:cxn ang="0">
                <a:pos x="42" y="122"/>
              </a:cxn>
              <a:cxn ang="0">
                <a:pos x="31" y="128"/>
              </a:cxn>
              <a:cxn ang="0">
                <a:pos x="27" y="136"/>
              </a:cxn>
              <a:cxn ang="0">
                <a:pos x="25" y="140"/>
              </a:cxn>
              <a:cxn ang="0">
                <a:pos x="21" y="120"/>
              </a:cxn>
              <a:cxn ang="0">
                <a:pos x="2" y="80"/>
              </a:cxn>
              <a:cxn ang="0">
                <a:pos x="15" y="64"/>
              </a:cxn>
              <a:cxn ang="0">
                <a:pos x="13" y="29"/>
              </a:cxn>
              <a:cxn ang="0">
                <a:pos x="19" y="4"/>
              </a:cxn>
              <a:cxn ang="0">
                <a:pos x="25" y="4"/>
              </a:cxn>
              <a:cxn ang="0">
                <a:pos x="37" y="19"/>
              </a:cxn>
              <a:cxn ang="0">
                <a:pos x="54" y="19"/>
              </a:cxn>
              <a:cxn ang="0">
                <a:pos x="64" y="21"/>
              </a:cxn>
              <a:cxn ang="0">
                <a:pos x="81" y="35"/>
              </a:cxn>
              <a:cxn ang="0">
                <a:pos x="74" y="52"/>
              </a:cxn>
              <a:cxn ang="0">
                <a:pos x="74" y="54"/>
              </a:cxn>
              <a:cxn ang="0">
                <a:pos x="81" y="48"/>
              </a:cxn>
              <a:cxn ang="0">
                <a:pos x="79" y="27"/>
              </a:cxn>
              <a:cxn ang="0">
                <a:pos x="62" y="15"/>
              </a:cxn>
              <a:cxn ang="0">
                <a:pos x="40" y="15"/>
              </a:cxn>
              <a:cxn ang="0">
                <a:pos x="27" y="0"/>
              </a:cxn>
              <a:cxn ang="0">
                <a:pos x="19" y="2"/>
              </a:cxn>
              <a:cxn ang="0">
                <a:pos x="9" y="21"/>
              </a:cxn>
              <a:cxn ang="0">
                <a:pos x="9" y="46"/>
              </a:cxn>
              <a:cxn ang="0">
                <a:pos x="7" y="68"/>
              </a:cxn>
              <a:cxn ang="0">
                <a:pos x="5" y="97"/>
              </a:cxn>
              <a:cxn ang="0">
                <a:pos x="23" y="124"/>
              </a:cxn>
              <a:cxn ang="0">
                <a:pos x="25" y="146"/>
              </a:cxn>
              <a:cxn ang="0">
                <a:pos x="33" y="132"/>
              </a:cxn>
              <a:cxn ang="0">
                <a:pos x="44" y="124"/>
              </a:cxn>
              <a:cxn ang="0">
                <a:pos x="42" y="109"/>
              </a:cxn>
              <a:cxn ang="0">
                <a:pos x="42" y="103"/>
              </a:cxn>
              <a:cxn ang="0">
                <a:pos x="48" y="87"/>
              </a:cxn>
              <a:cxn ang="0">
                <a:pos x="46" y="70"/>
              </a:cxn>
              <a:cxn ang="0">
                <a:pos x="56" y="64"/>
              </a:cxn>
              <a:cxn ang="0">
                <a:pos x="64" y="56"/>
              </a:cxn>
              <a:cxn ang="0">
                <a:pos x="70" y="56"/>
              </a:cxn>
            </a:cxnLst>
            <a:rect l="0" t="0" r="r" b="b"/>
            <a:pathLst>
              <a:path w="85" h="146">
                <a:moveTo>
                  <a:pt x="13" y="70"/>
                </a:moveTo>
                <a:lnTo>
                  <a:pt x="11" y="68"/>
                </a:lnTo>
                <a:lnTo>
                  <a:pt x="11" y="70"/>
                </a:lnTo>
                <a:lnTo>
                  <a:pt x="9" y="70"/>
                </a:lnTo>
                <a:lnTo>
                  <a:pt x="9" y="74"/>
                </a:lnTo>
                <a:lnTo>
                  <a:pt x="9" y="74"/>
                </a:lnTo>
                <a:lnTo>
                  <a:pt x="13" y="76"/>
                </a:lnTo>
                <a:lnTo>
                  <a:pt x="13" y="78"/>
                </a:lnTo>
                <a:lnTo>
                  <a:pt x="17" y="72"/>
                </a:lnTo>
                <a:lnTo>
                  <a:pt x="17" y="72"/>
                </a:lnTo>
                <a:lnTo>
                  <a:pt x="17" y="70"/>
                </a:lnTo>
                <a:lnTo>
                  <a:pt x="17" y="68"/>
                </a:lnTo>
                <a:lnTo>
                  <a:pt x="15" y="68"/>
                </a:lnTo>
                <a:lnTo>
                  <a:pt x="15" y="68"/>
                </a:lnTo>
                <a:lnTo>
                  <a:pt x="13" y="68"/>
                </a:lnTo>
                <a:lnTo>
                  <a:pt x="11" y="68"/>
                </a:lnTo>
                <a:lnTo>
                  <a:pt x="11" y="68"/>
                </a:lnTo>
                <a:lnTo>
                  <a:pt x="13" y="70"/>
                </a:lnTo>
                <a:lnTo>
                  <a:pt x="13" y="72"/>
                </a:lnTo>
                <a:lnTo>
                  <a:pt x="15" y="70"/>
                </a:lnTo>
                <a:lnTo>
                  <a:pt x="15" y="70"/>
                </a:lnTo>
                <a:lnTo>
                  <a:pt x="15" y="70"/>
                </a:lnTo>
                <a:lnTo>
                  <a:pt x="15" y="70"/>
                </a:lnTo>
                <a:lnTo>
                  <a:pt x="15" y="72"/>
                </a:lnTo>
                <a:lnTo>
                  <a:pt x="13" y="72"/>
                </a:lnTo>
                <a:lnTo>
                  <a:pt x="13" y="72"/>
                </a:lnTo>
                <a:lnTo>
                  <a:pt x="13" y="72"/>
                </a:lnTo>
                <a:lnTo>
                  <a:pt x="13" y="70"/>
                </a:lnTo>
                <a:lnTo>
                  <a:pt x="13" y="70"/>
                </a:lnTo>
                <a:lnTo>
                  <a:pt x="13" y="72"/>
                </a:lnTo>
                <a:lnTo>
                  <a:pt x="13" y="70"/>
                </a:lnTo>
                <a:close/>
                <a:moveTo>
                  <a:pt x="19" y="97"/>
                </a:moveTo>
                <a:lnTo>
                  <a:pt x="19" y="95"/>
                </a:lnTo>
                <a:lnTo>
                  <a:pt x="17" y="97"/>
                </a:lnTo>
                <a:lnTo>
                  <a:pt x="17" y="97"/>
                </a:lnTo>
                <a:lnTo>
                  <a:pt x="17" y="101"/>
                </a:lnTo>
                <a:lnTo>
                  <a:pt x="17" y="101"/>
                </a:lnTo>
                <a:lnTo>
                  <a:pt x="19" y="103"/>
                </a:lnTo>
                <a:lnTo>
                  <a:pt x="19" y="103"/>
                </a:lnTo>
                <a:lnTo>
                  <a:pt x="23" y="103"/>
                </a:lnTo>
                <a:lnTo>
                  <a:pt x="25" y="103"/>
                </a:lnTo>
                <a:lnTo>
                  <a:pt x="23" y="99"/>
                </a:lnTo>
                <a:lnTo>
                  <a:pt x="23" y="99"/>
                </a:lnTo>
                <a:lnTo>
                  <a:pt x="21" y="95"/>
                </a:lnTo>
                <a:lnTo>
                  <a:pt x="21" y="95"/>
                </a:lnTo>
                <a:lnTo>
                  <a:pt x="19" y="95"/>
                </a:lnTo>
                <a:lnTo>
                  <a:pt x="19" y="95"/>
                </a:lnTo>
                <a:lnTo>
                  <a:pt x="19" y="95"/>
                </a:lnTo>
                <a:lnTo>
                  <a:pt x="19" y="97"/>
                </a:lnTo>
                <a:lnTo>
                  <a:pt x="19" y="99"/>
                </a:lnTo>
                <a:lnTo>
                  <a:pt x="19" y="99"/>
                </a:lnTo>
                <a:lnTo>
                  <a:pt x="21" y="97"/>
                </a:lnTo>
                <a:lnTo>
                  <a:pt x="19" y="99"/>
                </a:lnTo>
                <a:lnTo>
                  <a:pt x="21" y="101"/>
                </a:lnTo>
                <a:lnTo>
                  <a:pt x="21" y="101"/>
                </a:lnTo>
                <a:lnTo>
                  <a:pt x="23" y="101"/>
                </a:lnTo>
                <a:lnTo>
                  <a:pt x="23" y="99"/>
                </a:lnTo>
                <a:lnTo>
                  <a:pt x="21" y="99"/>
                </a:lnTo>
                <a:lnTo>
                  <a:pt x="19" y="99"/>
                </a:lnTo>
                <a:lnTo>
                  <a:pt x="19" y="99"/>
                </a:lnTo>
                <a:lnTo>
                  <a:pt x="21" y="99"/>
                </a:lnTo>
                <a:lnTo>
                  <a:pt x="19" y="97"/>
                </a:lnTo>
                <a:lnTo>
                  <a:pt x="19" y="99"/>
                </a:lnTo>
                <a:lnTo>
                  <a:pt x="19" y="97"/>
                </a:lnTo>
                <a:close/>
                <a:moveTo>
                  <a:pt x="29" y="29"/>
                </a:moveTo>
                <a:lnTo>
                  <a:pt x="29" y="29"/>
                </a:lnTo>
                <a:lnTo>
                  <a:pt x="27" y="29"/>
                </a:lnTo>
                <a:lnTo>
                  <a:pt x="27" y="29"/>
                </a:lnTo>
                <a:lnTo>
                  <a:pt x="27" y="41"/>
                </a:lnTo>
                <a:lnTo>
                  <a:pt x="27" y="41"/>
                </a:lnTo>
                <a:lnTo>
                  <a:pt x="27" y="43"/>
                </a:lnTo>
                <a:lnTo>
                  <a:pt x="29" y="43"/>
                </a:lnTo>
                <a:lnTo>
                  <a:pt x="29" y="43"/>
                </a:lnTo>
                <a:lnTo>
                  <a:pt x="29" y="43"/>
                </a:lnTo>
                <a:lnTo>
                  <a:pt x="33" y="43"/>
                </a:lnTo>
                <a:lnTo>
                  <a:pt x="33" y="43"/>
                </a:lnTo>
                <a:lnTo>
                  <a:pt x="35" y="43"/>
                </a:lnTo>
                <a:lnTo>
                  <a:pt x="35" y="41"/>
                </a:lnTo>
                <a:lnTo>
                  <a:pt x="35" y="39"/>
                </a:lnTo>
                <a:lnTo>
                  <a:pt x="37" y="37"/>
                </a:lnTo>
                <a:lnTo>
                  <a:pt x="37" y="35"/>
                </a:lnTo>
                <a:lnTo>
                  <a:pt x="37" y="33"/>
                </a:lnTo>
                <a:lnTo>
                  <a:pt x="37" y="33"/>
                </a:lnTo>
                <a:lnTo>
                  <a:pt x="35" y="31"/>
                </a:lnTo>
                <a:lnTo>
                  <a:pt x="35" y="31"/>
                </a:lnTo>
                <a:lnTo>
                  <a:pt x="31" y="29"/>
                </a:lnTo>
                <a:lnTo>
                  <a:pt x="29" y="27"/>
                </a:lnTo>
                <a:lnTo>
                  <a:pt x="29" y="29"/>
                </a:lnTo>
                <a:lnTo>
                  <a:pt x="29" y="29"/>
                </a:lnTo>
                <a:lnTo>
                  <a:pt x="29" y="31"/>
                </a:lnTo>
                <a:lnTo>
                  <a:pt x="33" y="33"/>
                </a:lnTo>
                <a:lnTo>
                  <a:pt x="33" y="35"/>
                </a:lnTo>
                <a:lnTo>
                  <a:pt x="33" y="35"/>
                </a:lnTo>
                <a:lnTo>
                  <a:pt x="33" y="37"/>
                </a:lnTo>
                <a:lnTo>
                  <a:pt x="33" y="37"/>
                </a:lnTo>
                <a:lnTo>
                  <a:pt x="33" y="41"/>
                </a:lnTo>
                <a:lnTo>
                  <a:pt x="31" y="41"/>
                </a:lnTo>
                <a:lnTo>
                  <a:pt x="31" y="41"/>
                </a:lnTo>
                <a:lnTo>
                  <a:pt x="29" y="41"/>
                </a:lnTo>
                <a:lnTo>
                  <a:pt x="29" y="39"/>
                </a:lnTo>
                <a:lnTo>
                  <a:pt x="29" y="31"/>
                </a:lnTo>
                <a:lnTo>
                  <a:pt x="31" y="31"/>
                </a:lnTo>
                <a:lnTo>
                  <a:pt x="29" y="29"/>
                </a:lnTo>
                <a:lnTo>
                  <a:pt x="29" y="31"/>
                </a:lnTo>
                <a:lnTo>
                  <a:pt x="29" y="29"/>
                </a:lnTo>
                <a:close/>
                <a:moveTo>
                  <a:pt x="70" y="54"/>
                </a:moveTo>
                <a:lnTo>
                  <a:pt x="70" y="54"/>
                </a:lnTo>
                <a:lnTo>
                  <a:pt x="68" y="54"/>
                </a:lnTo>
                <a:lnTo>
                  <a:pt x="68" y="54"/>
                </a:lnTo>
                <a:lnTo>
                  <a:pt x="66" y="54"/>
                </a:lnTo>
                <a:lnTo>
                  <a:pt x="66" y="54"/>
                </a:lnTo>
                <a:lnTo>
                  <a:pt x="66" y="54"/>
                </a:lnTo>
                <a:lnTo>
                  <a:pt x="66" y="54"/>
                </a:lnTo>
                <a:lnTo>
                  <a:pt x="62" y="56"/>
                </a:lnTo>
                <a:lnTo>
                  <a:pt x="62" y="56"/>
                </a:lnTo>
                <a:lnTo>
                  <a:pt x="60" y="58"/>
                </a:lnTo>
                <a:lnTo>
                  <a:pt x="58" y="58"/>
                </a:lnTo>
                <a:lnTo>
                  <a:pt x="58" y="58"/>
                </a:lnTo>
                <a:lnTo>
                  <a:pt x="56" y="60"/>
                </a:lnTo>
                <a:lnTo>
                  <a:pt x="54" y="60"/>
                </a:lnTo>
                <a:lnTo>
                  <a:pt x="52" y="58"/>
                </a:lnTo>
                <a:lnTo>
                  <a:pt x="50" y="58"/>
                </a:lnTo>
                <a:lnTo>
                  <a:pt x="46" y="60"/>
                </a:lnTo>
                <a:lnTo>
                  <a:pt x="46" y="62"/>
                </a:lnTo>
                <a:lnTo>
                  <a:pt x="44" y="70"/>
                </a:lnTo>
                <a:lnTo>
                  <a:pt x="44" y="70"/>
                </a:lnTo>
                <a:lnTo>
                  <a:pt x="44" y="72"/>
                </a:lnTo>
                <a:lnTo>
                  <a:pt x="44" y="72"/>
                </a:lnTo>
                <a:lnTo>
                  <a:pt x="46" y="72"/>
                </a:lnTo>
                <a:lnTo>
                  <a:pt x="46" y="72"/>
                </a:lnTo>
                <a:lnTo>
                  <a:pt x="48" y="70"/>
                </a:lnTo>
                <a:lnTo>
                  <a:pt x="46" y="72"/>
                </a:lnTo>
                <a:lnTo>
                  <a:pt x="46" y="74"/>
                </a:lnTo>
                <a:lnTo>
                  <a:pt x="46" y="83"/>
                </a:lnTo>
                <a:lnTo>
                  <a:pt x="42" y="85"/>
                </a:lnTo>
                <a:lnTo>
                  <a:pt x="42" y="85"/>
                </a:lnTo>
                <a:lnTo>
                  <a:pt x="37" y="89"/>
                </a:lnTo>
                <a:lnTo>
                  <a:pt x="37" y="89"/>
                </a:lnTo>
                <a:lnTo>
                  <a:pt x="40" y="93"/>
                </a:lnTo>
                <a:lnTo>
                  <a:pt x="37" y="97"/>
                </a:lnTo>
                <a:lnTo>
                  <a:pt x="37" y="97"/>
                </a:lnTo>
                <a:lnTo>
                  <a:pt x="37" y="103"/>
                </a:lnTo>
                <a:lnTo>
                  <a:pt x="37" y="103"/>
                </a:lnTo>
                <a:lnTo>
                  <a:pt x="40" y="107"/>
                </a:lnTo>
                <a:lnTo>
                  <a:pt x="42" y="107"/>
                </a:lnTo>
                <a:lnTo>
                  <a:pt x="42" y="107"/>
                </a:lnTo>
                <a:lnTo>
                  <a:pt x="42" y="105"/>
                </a:lnTo>
                <a:lnTo>
                  <a:pt x="42" y="107"/>
                </a:lnTo>
                <a:lnTo>
                  <a:pt x="42" y="107"/>
                </a:lnTo>
                <a:lnTo>
                  <a:pt x="42" y="105"/>
                </a:lnTo>
                <a:lnTo>
                  <a:pt x="42" y="105"/>
                </a:lnTo>
                <a:lnTo>
                  <a:pt x="42" y="105"/>
                </a:lnTo>
                <a:lnTo>
                  <a:pt x="40" y="105"/>
                </a:lnTo>
                <a:lnTo>
                  <a:pt x="40" y="107"/>
                </a:lnTo>
                <a:lnTo>
                  <a:pt x="40" y="107"/>
                </a:lnTo>
                <a:lnTo>
                  <a:pt x="37" y="109"/>
                </a:lnTo>
                <a:lnTo>
                  <a:pt x="37" y="118"/>
                </a:lnTo>
                <a:lnTo>
                  <a:pt x="37" y="118"/>
                </a:lnTo>
                <a:lnTo>
                  <a:pt x="42" y="124"/>
                </a:lnTo>
                <a:lnTo>
                  <a:pt x="44" y="124"/>
                </a:lnTo>
                <a:lnTo>
                  <a:pt x="42" y="122"/>
                </a:lnTo>
                <a:lnTo>
                  <a:pt x="42" y="122"/>
                </a:lnTo>
                <a:lnTo>
                  <a:pt x="42" y="122"/>
                </a:lnTo>
                <a:lnTo>
                  <a:pt x="37" y="130"/>
                </a:lnTo>
                <a:lnTo>
                  <a:pt x="37" y="130"/>
                </a:lnTo>
                <a:lnTo>
                  <a:pt x="35" y="130"/>
                </a:lnTo>
                <a:lnTo>
                  <a:pt x="33" y="128"/>
                </a:lnTo>
                <a:lnTo>
                  <a:pt x="31" y="128"/>
                </a:lnTo>
                <a:lnTo>
                  <a:pt x="29" y="136"/>
                </a:lnTo>
                <a:lnTo>
                  <a:pt x="29" y="136"/>
                </a:lnTo>
                <a:lnTo>
                  <a:pt x="31" y="136"/>
                </a:lnTo>
                <a:lnTo>
                  <a:pt x="29" y="136"/>
                </a:lnTo>
                <a:lnTo>
                  <a:pt x="29" y="134"/>
                </a:lnTo>
                <a:lnTo>
                  <a:pt x="27" y="136"/>
                </a:lnTo>
                <a:lnTo>
                  <a:pt x="27" y="136"/>
                </a:lnTo>
                <a:lnTo>
                  <a:pt x="23" y="144"/>
                </a:lnTo>
                <a:lnTo>
                  <a:pt x="25" y="144"/>
                </a:lnTo>
                <a:lnTo>
                  <a:pt x="23" y="142"/>
                </a:lnTo>
                <a:lnTo>
                  <a:pt x="23" y="142"/>
                </a:lnTo>
                <a:lnTo>
                  <a:pt x="25" y="144"/>
                </a:lnTo>
                <a:lnTo>
                  <a:pt x="25" y="144"/>
                </a:lnTo>
                <a:lnTo>
                  <a:pt x="25" y="140"/>
                </a:lnTo>
                <a:lnTo>
                  <a:pt x="25" y="136"/>
                </a:lnTo>
                <a:lnTo>
                  <a:pt x="27" y="124"/>
                </a:lnTo>
                <a:lnTo>
                  <a:pt x="27" y="122"/>
                </a:lnTo>
                <a:lnTo>
                  <a:pt x="27" y="122"/>
                </a:lnTo>
                <a:lnTo>
                  <a:pt x="25" y="120"/>
                </a:lnTo>
                <a:lnTo>
                  <a:pt x="23" y="120"/>
                </a:lnTo>
                <a:lnTo>
                  <a:pt x="21" y="120"/>
                </a:lnTo>
                <a:lnTo>
                  <a:pt x="11" y="109"/>
                </a:lnTo>
                <a:lnTo>
                  <a:pt x="9" y="103"/>
                </a:lnTo>
                <a:lnTo>
                  <a:pt x="9" y="97"/>
                </a:lnTo>
                <a:lnTo>
                  <a:pt x="9" y="97"/>
                </a:lnTo>
                <a:lnTo>
                  <a:pt x="7" y="89"/>
                </a:lnTo>
                <a:lnTo>
                  <a:pt x="7" y="89"/>
                </a:lnTo>
                <a:lnTo>
                  <a:pt x="2" y="80"/>
                </a:lnTo>
                <a:lnTo>
                  <a:pt x="5" y="72"/>
                </a:lnTo>
                <a:lnTo>
                  <a:pt x="9" y="72"/>
                </a:lnTo>
                <a:lnTo>
                  <a:pt x="9" y="72"/>
                </a:lnTo>
                <a:lnTo>
                  <a:pt x="11" y="70"/>
                </a:lnTo>
                <a:lnTo>
                  <a:pt x="13" y="68"/>
                </a:lnTo>
                <a:lnTo>
                  <a:pt x="13" y="66"/>
                </a:lnTo>
                <a:lnTo>
                  <a:pt x="15" y="64"/>
                </a:lnTo>
                <a:lnTo>
                  <a:pt x="15" y="62"/>
                </a:lnTo>
                <a:lnTo>
                  <a:pt x="11" y="52"/>
                </a:lnTo>
                <a:lnTo>
                  <a:pt x="11" y="48"/>
                </a:lnTo>
                <a:lnTo>
                  <a:pt x="15" y="43"/>
                </a:lnTo>
                <a:lnTo>
                  <a:pt x="17" y="43"/>
                </a:lnTo>
                <a:lnTo>
                  <a:pt x="15" y="35"/>
                </a:lnTo>
                <a:lnTo>
                  <a:pt x="13" y="29"/>
                </a:lnTo>
                <a:lnTo>
                  <a:pt x="13" y="21"/>
                </a:lnTo>
                <a:lnTo>
                  <a:pt x="13" y="15"/>
                </a:lnTo>
                <a:lnTo>
                  <a:pt x="17" y="11"/>
                </a:lnTo>
                <a:lnTo>
                  <a:pt x="19" y="6"/>
                </a:lnTo>
                <a:lnTo>
                  <a:pt x="19" y="6"/>
                </a:lnTo>
                <a:lnTo>
                  <a:pt x="19" y="4"/>
                </a:lnTo>
                <a:lnTo>
                  <a:pt x="19" y="4"/>
                </a:lnTo>
                <a:lnTo>
                  <a:pt x="19" y="4"/>
                </a:lnTo>
                <a:lnTo>
                  <a:pt x="19" y="4"/>
                </a:lnTo>
                <a:lnTo>
                  <a:pt x="21" y="6"/>
                </a:lnTo>
                <a:lnTo>
                  <a:pt x="21" y="6"/>
                </a:lnTo>
                <a:lnTo>
                  <a:pt x="25" y="6"/>
                </a:lnTo>
                <a:lnTo>
                  <a:pt x="25" y="6"/>
                </a:lnTo>
                <a:lnTo>
                  <a:pt x="25" y="4"/>
                </a:lnTo>
                <a:lnTo>
                  <a:pt x="27" y="4"/>
                </a:lnTo>
                <a:lnTo>
                  <a:pt x="29" y="4"/>
                </a:lnTo>
                <a:lnTo>
                  <a:pt x="27" y="11"/>
                </a:lnTo>
                <a:lnTo>
                  <a:pt x="27" y="13"/>
                </a:lnTo>
                <a:lnTo>
                  <a:pt x="31" y="17"/>
                </a:lnTo>
                <a:lnTo>
                  <a:pt x="31" y="19"/>
                </a:lnTo>
                <a:lnTo>
                  <a:pt x="37" y="19"/>
                </a:lnTo>
                <a:lnTo>
                  <a:pt x="40" y="19"/>
                </a:lnTo>
                <a:lnTo>
                  <a:pt x="40" y="17"/>
                </a:lnTo>
                <a:lnTo>
                  <a:pt x="42" y="19"/>
                </a:lnTo>
                <a:lnTo>
                  <a:pt x="42" y="19"/>
                </a:lnTo>
                <a:lnTo>
                  <a:pt x="46" y="19"/>
                </a:lnTo>
                <a:lnTo>
                  <a:pt x="54" y="19"/>
                </a:lnTo>
                <a:lnTo>
                  <a:pt x="54" y="19"/>
                </a:lnTo>
                <a:lnTo>
                  <a:pt x="60" y="19"/>
                </a:lnTo>
                <a:lnTo>
                  <a:pt x="60" y="19"/>
                </a:lnTo>
                <a:lnTo>
                  <a:pt x="62" y="19"/>
                </a:lnTo>
                <a:lnTo>
                  <a:pt x="62" y="19"/>
                </a:lnTo>
                <a:lnTo>
                  <a:pt x="62" y="19"/>
                </a:lnTo>
                <a:lnTo>
                  <a:pt x="64" y="21"/>
                </a:lnTo>
                <a:lnTo>
                  <a:pt x="64" y="21"/>
                </a:lnTo>
                <a:lnTo>
                  <a:pt x="70" y="21"/>
                </a:lnTo>
                <a:lnTo>
                  <a:pt x="70" y="25"/>
                </a:lnTo>
                <a:lnTo>
                  <a:pt x="70" y="27"/>
                </a:lnTo>
                <a:lnTo>
                  <a:pt x="77" y="29"/>
                </a:lnTo>
                <a:lnTo>
                  <a:pt x="79" y="33"/>
                </a:lnTo>
                <a:lnTo>
                  <a:pt x="79" y="33"/>
                </a:lnTo>
                <a:lnTo>
                  <a:pt x="81" y="35"/>
                </a:lnTo>
                <a:lnTo>
                  <a:pt x="83" y="35"/>
                </a:lnTo>
                <a:lnTo>
                  <a:pt x="79" y="46"/>
                </a:lnTo>
                <a:lnTo>
                  <a:pt x="77" y="50"/>
                </a:lnTo>
                <a:lnTo>
                  <a:pt x="72" y="52"/>
                </a:lnTo>
                <a:lnTo>
                  <a:pt x="72" y="54"/>
                </a:lnTo>
                <a:lnTo>
                  <a:pt x="74" y="52"/>
                </a:lnTo>
                <a:lnTo>
                  <a:pt x="74" y="52"/>
                </a:lnTo>
                <a:lnTo>
                  <a:pt x="72" y="50"/>
                </a:lnTo>
                <a:lnTo>
                  <a:pt x="68" y="54"/>
                </a:lnTo>
                <a:lnTo>
                  <a:pt x="70" y="54"/>
                </a:lnTo>
                <a:lnTo>
                  <a:pt x="70" y="54"/>
                </a:lnTo>
                <a:lnTo>
                  <a:pt x="70" y="54"/>
                </a:lnTo>
                <a:lnTo>
                  <a:pt x="70" y="56"/>
                </a:lnTo>
                <a:lnTo>
                  <a:pt x="74" y="54"/>
                </a:lnTo>
                <a:lnTo>
                  <a:pt x="72" y="52"/>
                </a:lnTo>
                <a:lnTo>
                  <a:pt x="70" y="54"/>
                </a:lnTo>
                <a:lnTo>
                  <a:pt x="72" y="54"/>
                </a:lnTo>
                <a:lnTo>
                  <a:pt x="72" y="56"/>
                </a:lnTo>
                <a:lnTo>
                  <a:pt x="79" y="52"/>
                </a:lnTo>
                <a:lnTo>
                  <a:pt x="79" y="52"/>
                </a:lnTo>
                <a:lnTo>
                  <a:pt x="81" y="48"/>
                </a:lnTo>
                <a:lnTo>
                  <a:pt x="81" y="48"/>
                </a:lnTo>
                <a:lnTo>
                  <a:pt x="85" y="33"/>
                </a:lnTo>
                <a:lnTo>
                  <a:pt x="85" y="31"/>
                </a:lnTo>
                <a:lnTo>
                  <a:pt x="83" y="31"/>
                </a:lnTo>
                <a:lnTo>
                  <a:pt x="81" y="31"/>
                </a:lnTo>
                <a:lnTo>
                  <a:pt x="79" y="27"/>
                </a:lnTo>
                <a:lnTo>
                  <a:pt x="79" y="27"/>
                </a:lnTo>
                <a:lnTo>
                  <a:pt x="74" y="25"/>
                </a:lnTo>
                <a:lnTo>
                  <a:pt x="74" y="19"/>
                </a:lnTo>
                <a:lnTo>
                  <a:pt x="74" y="19"/>
                </a:lnTo>
                <a:lnTo>
                  <a:pt x="66" y="17"/>
                </a:lnTo>
                <a:lnTo>
                  <a:pt x="64" y="17"/>
                </a:lnTo>
                <a:lnTo>
                  <a:pt x="62" y="15"/>
                </a:lnTo>
                <a:lnTo>
                  <a:pt x="62" y="15"/>
                </a:lnTo>
                <a:lnTo>
                  <a:pt x="58" y="17"/>
                </a:lnTo>
                <a:lnTo>
                  <a:pt x="56" y="17"/>
                </a:lnTo>
                <a:lnTo>
                  <a:pt x="46" y="15"/>
                </a:lnTo>
                <a:lnTo>
                  <a:pt x="46" y="15"/>
                </a:lnTo>
                <a:lnTo>
                  <a:pt x="42" y="15"/>
                </a:lnTo>
                <a:lnTo>
                  <a:pt x="42" y="15"/>
                </a:lnTo>
                <a:lnTo>
                  <a:pt x="40" y="15"/>
                </a:lnTo>
                <a:lnTo>
                  <a:pt x="37" y="15"/>
                </a:lnTo>
                <a:lnTo>
                  <a:pt x="33" y="15"/>
                </a:lnTo>
                <a:lnTo>
                  <a:pt x="31" y="11"/>
                </a:lnTo>
                <a:lnTo>
                  <a:pt x="33" y="4"/>
                </a:lnTo>
                <a:lnTo>
                  <a:pt x="33" y="2"/>
                </a:lnTo>
                <a:lnTo>
                  <a:pt x="27" y="0"/>
                </a:lnTo>
                <a:lnTo>
                  <a:pt x="27" y="0"/>
                </a:lnTo>
                <a:lnTo>
                  <a:pt x="25" y="2"/>
                </a:lnTo>
                <a:lnTo>
                  <a:pt x="23" y="2"/>
                </a:lnTo>
                <a:lnTo>
                  <a:pt x="23" y="2"/>
                </a:lnTo>
                <a:lnTo>
                  <a:pt x="23" y="2"/>
                </a:lnTo>
                <a:lnTo>
                  <a:pt x="21" y="2"/>
                </a:lnTo>
                <a:lnTo>
                  <a:pt x="19" y="2"/>
                </a:lnTo>
                <a:lnTo>
                  <a:pt x="19" y="2"/>
                </a:lnTo>
                <a:lnTo>
                  <a:pt x="17" y="0"/>
                </a:lnTo>
                <a:lnTo>
                  <a:pt x="15" y="4"/>
                </a:lnTo>
                <a:lnTo>
                  <a:pt x="13" y="8"/>
                </a:lnTo>
                <a:lnTo>
                  <a:pt x="13" y="8"/>
                </a:lnTo>
                <a:lnTo>
                  <a:pt x="11" y="13"/>
                </a:lnTo>
                <a:lnTo>
                  <a:pt x="11" y="13"/>
                </a:lnTo>
                <a:lnTo>
                  <a:pt x="9" y="21"/>
                </a:lnTo>
                <a:lnTo>
                  <a:pt x="9" y="21"/>
                </a:lnTo>
                <a:lnTo>
                  <a:pt x="9" y="29"/>
                </a:lnTo>
                <a:lnTo>
                  <a:pt x="9" y="29"/>
                </a:lnTo>
                <a:lnTo>
                  <a:pt x="11" y="37"/>
                </a:lnTo>
                <a:lnTo>
                  <a:pt x="11" y="37"/>
                </a:lnTo>
                <a:lnTo>
                  <a:pt x="13" y="41"/>
                </a:lnTo>
                <a:lnTo>
                  <a:pt x="9" y="46"/>
                </a:lnTo>
                <a:lnTo>
                  <a:pt x="9" y="46"/>
                </a:lnTo>
                <a:lnTo>
                  <a:pt x="7" y="52"/>
                </a:lnTo>
                <a:lnTo>
                  <a:pt x="7" y="52"/>
                </a:lnTo>
                <a:lnTo>
                  <a:pt x="11" y="62"/>
                </a:lnTo>
                <a:lnTo>
                  <a:pt x="9" y="66"/>
                </a:lnTo>
                <a:lnTo>
                  <a:pt x="9" y="68"/>
                </a:lnTo>
                <a:lnTo>
                  <a:pt x="7" y="68"/>
                </a:lnTo>
                <a:lnTo>
                  <a:pt x="7" y="68"/>
                </a:lnTo>
                <a:lnTo>
                  <a:pt x="2" y="70"/>
                </a:lnTo>
                <a:lnTo>
                  <a:pt x="0" y="70"/>
                </a:lnTo>
                <a:lnTo>
                  <a:pt x="0" y="80"/>
                </a:lnTo>
                <a:lnTo>
                  <a:pt x="0" y="80"/>
                </a:lnTo>
                <a:lnTo>
                  <a:pt x="2" y="91"/>
                </a:lnTo>
                <a:lnTo>
                  <a:pt x="5" y="97"/>
                </a:lnTo>
                <a:lnTo>
                  <a:pt x="7" y="105"/>
                </a:lnTo>
                <a:lnTo>
                  <a:pt x="7" y="105"/>
                </a:lnTo>
                <a:lnTo>
                  <a:pt x="9" y="111"/>
                </a:lnTo>
                <a:lnTo>
                  <a:pt x="9" y="111"/>
                </a:lnTo>
                <a:lnTo>
                  <a:pt x="19" y="122"/>
                </a:lnTo>
                <a:lnTo>
                  <a:pt x="23" y="122"/>
                </a:lnTo>
                <a:lnTo>
                  <a:pt x="23" y="124"/>
                </a:lnTo>
                <a:lnTo>
                  <a:pt x="23" y="124"/>
                </a:lnTo>
                <a:lnTo>
                  <a:pt x="21" y="136"/>
                </a:lnTo>
                <a:lnTo>
                  <a:pt x="21" y="140"/>
                </a:lnTo>
                <a:lnTo>
                  <a:pt x="21" y="140"/>
                </a:lnTo>
                <a:lnTo>
                  <a:pt x="23" y="144"/>
                </a:lnTo>
                <a:lnTo>
                  <a:pt x="23" y="146"/>
                </a:lnTo>
                <a:lnTo>
                  <a:pt x="25" y="146"/>
                </a:lnTo>
                <a:lnTo>
                  <a:pt x="25" y="146"/>
                </a:lnTo>
                <a:lnTo>
                  <a:pt x="29" y="138"/>
                </a:lnTo>
                <a:lnTo>
                  <a:pt x="29" y="138"/>
                </a:lnTo>
                <a:lnTo>
                  <a:pt x="29" y="138"/>
                </a:lnTo>
                <a:lnTo>
                  <a:pt x="31" y="138"/>
                </a:lnTo>
                <a:lnTo>
                  <a:pt x="33" y="132"/>
                </a:lnTo>
                <a:lnTo>
                  <a:pt x="33" y="132"/>
                </a:lnTo>
                <a:lnTo>
                  <a:pt x="33" y="132"/>
                </a:lnTo>
                <a:lnTo>
                  <a:pt x="37" y="132"/>
                </a:lnTo>
                <a:lnTo>
                  <a:pt x="37" y="132"/>
                </a:lnTo>
                <a:lnTo>
                  <a:pt x="40" y="132"/>
                </a:lnTo>
                <a:lnTo>
                  <a:pt x="40" y="132"/>
                </a:lnTo>
                <a:lnTo>
                  <a:pt x="46" y="124"/>
                </a:lnTo>
                <a:lnTo>
                  <a:pt x="44" y="124"/>
                </a:lnTo>
                <a:lnTo>
                  <a:pt x="44" y="124"/>
                </a:lnTo>
                <a:lnTo>
                  <a:pt x="44" y="124"/>
                </a:lnTo>
                <a:lnTo>
                  <a:pt x="46" y="124"/>
                </a:lnTo>
                <a:lnTo>
                  <a:pt x="42" y="118"/>
                </a:lnTo>
                <a:lnTo>
                  <a:pt x="42" y="111"/>
                </a:lnTo>
                <a:lnTo>
                  <a:pt x="42" y="111"/>
                </a:lnTo>
                <a:lnTo>
                  <a:pt x="42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5"/>
                </a:lnTo>
                <a:lnTo>
                  <a:pt x="44" y="105"/>
                </a:lnTo>
                <a:lnTo>
                  <a:pt x="44" y="103"/>
                </a:lnTo>
                <a:lnTo>
                  <a:pt x="42" y="103"/>
                </a:lnTo>
                <a:lnTo>
                  <a:pt x="42" y="103"/>
                </a:lnTo>
                <a:lnTo>
                  <a:pt x="42" y="97"/>
                </a:lnTo>
                <a:lnTo>
                  <a:pt x="44" y="93"/>
                </a:lnTo>
                <a:lnTo>
                  <a:pt x="44" y="93"/>
                </a:lnTo>
                <a:lnTo>
                  <a:pt x="42" y="89"/>
                </a:lnTo>
                <a:lnTo>
                  <a:pt x="44" y="87"/>
                </a:lnTo>
                <a:lnTo>
                  <a:pt x="48" y="87"/>
                </a:lnTo>
                <a:lnTo>
                  <a:pt x="48" y="87"/>
                </a:lnTo>
                <a:lnTo>
                  <a:pt x="50" y="72"/>
                </a:lnTo>
                <a:lnTo>
                  <a:pt x="48" y="70"/>
                </a:lnTo>
                <a:lnTo>
                  <a:pt x="48" y="70"/>
                </a:lnTo>
                <a:lnTo>
                  <a:pt x="46" y="68"/>
                </a:lnTo>
                <a:lnTo>
                  <a:pt x="46" y="68"/>
                </a:lnTo>
                <a:lnTo>
                  <a:pt x="44" y="70"/>
                </a:lnTo>
                <a:lnTo>
                  <a:pt x="46" y="70"/>
                </a:lnTo>
                <a:lnTo>
                  <a:pt x="46" y="70"/>
                </a:lnTo>
                <a:lnTo>
                  <a:pt x="46" y="70"/>
                </a:lnTo>
                <a:lnTo>
                  <a:pt x="48" y="64"/>
                </a:lnTo>
                <a:lnTo>
                  <a:pt x="50" y="62"/>
                </a:lnTo>
                <a:lnTo>
                  <a:pt x="54" y="64"/>
                </a:lnTo>
                <a:lnTo>
                  <a:pt x="54" y="64"/>
                </a:lnTo>
                <a:lnTo>
                  <a:pt x="56" y="64"/>
                </a:lnTo>
                <a:lnTo>
                  <a:pt x="58" y="64"/>
                </a:lnTo>
                <a:lnTo>
                  <a:pt x="60" y="60"/>
                </a:lnTo>
                <a:lnTo>
                  <a:pt x="62" y="60"/>
                </a:lnTo>
                <a:lnTo>
                  <a:pt x="64" y="60"/>
                </a:lnTo>
                <a:lnTo>
                  <a:pt x="64" y="58"/>
                </a:lnTo>
                <a:lnTo>
                  <a:pt x="66" y="56"/>
                </a:lnTo>
                <a:lnTo>
                  <a:pt x="64" y="56"/>
                </a:lnTo>
                <a:lnTo>
                  <a:pt x="64" y="56"/>
                </a:lnTo>
                <a:lnTo>
                  <a:pt x="64" y="56"/>
                </a:lnTo>
                <a:lnTo>
                  <a:pt x="64" y="58"/>
                </a:lnTo>
                <a:lnTo>
                  <a:pt x="68" y="58"/>
                </a:lnTo>
                <a:lnTo>
                  <a:pt x="68" y="58"/>
                </a:lnTo>
                <a:lnTo>
                  <a:pt x="68" y="56"/>
                </a:lnTo>
                <a:lnTo>
                  <a:pt x="70" y="56"/>
                </a:lnTo>
                <a:lnTo>
                  <a:pt x="70" y="56"/>
                </a:lnTo>
                <a:lnTo>
                  <a:pt x="70" y="56"/>
                </a:lnTo>
                <a:lnTo>
                  <a:pt x="70" y="54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1" name="Freeform 2697"/>
          <p:cNvSpPr>
            <a:spLocks noEditPoints="1"/>
          </p:cNvSpPr>
          <p:nvPr/>
        </p:nvSpPr>
        <p:spPr bwMode="auto">
          <a:xfrm>
            <a:off x="3321050" y="3406775"/>
            <a:ext cx="88900" cy="300038"/>
          </a:xfrm>
          <a:custGeom>
            <a:avLst/>
            <a:gdLst/>
            <a:ahLst/>
            <a:cxnLst>
              <a:cxn ang="0">
                <a:pos x="35" y="61"/>
              </a:cxn>
              <a:cxn ang="0">
                <a:pos x="31" y="63"/>
              </a:cxn>
              <a:cxn ang="0">
                <a:pos x="35" y="63"/>
              </a:cxn>
              <a:cxn ang="0">
                <a:pos x="25" y="80"/>
              </a:cxn>
              <a:cxn ang="0">
                <a:pos x="23" y="70"/>
              </a:cxn>
              <a:cxn ang="0">
                <a:pos x="16" y="72"/>
              </a:cxn>
              <a:cxn ang="0">
                <a:pos x="16" y="74"/>
              </a:cxn>
              <a:cxn ang="0">
                <a:pos x="19" y="55"/>
              </a:cxn>
              <a:cxn ang="0">
                <a:pos x="23" y="43"/>
              </a:cxn>
              <a:cxn ang="0">
                <a:pos x="21" y="32"/>
              </a:cxn>
              <a:cxn ang="0">
                <a:pos x="31" y="28"/>
              </a:cxn>
              <a:cxn ang="0">
                <a:pos x="45" y="30"/>
              </a:cxn>
              <a:cxn ang="0">
                <a:pos x="43" y="24"/>
              </a:cxn>
              <a:cxn ang="0">
                <a:pos x="33" y="22"/>
              </a:cxn>
              <a:cxn ang="0">
                <a:pos x="25" y="22"/>
              </a:cxn>
              <a:cxn ang="0">
                <a:pos x="27" y="20"/>
              </a:cxn>
              <a:cxn ang="0">
                <a:pos x="21" y="14"/>
              </a:cxn>
              <a:cxn ang="0">
                <a:pos x="14" y="10"/>
              </a:cxn>
              <a:cxn ang="0">
                <a:pos x="16" y="10"/>
              </a:cxn>
              <a:cxn ang="0">
                <a:pos x="21" y="6"/>
              </a:cxn>
              <a:cxn ang="0">
                <a:pos x="25" y="0"/>
              </a:cxn>
              <a:cxn ang="0">
                <a:pos x="31" y="6"/>
              </a:cxn>
              <a:cxn ang="0">
                <a:pos x="35" y="14"/>
              </a:cxn>
              <a:cxn ang="0">
                <a:pos x="47" y="16"/>
              </a:cxn>
              <a:cxn ang="0">
                <a:pos x="45" y="41"/>
              </a:cxn>
              <a:cxn ang="0">
                <a:pos x="51" y="61"/>
              </a:cxn>
              <a:cxn ang="0">
                <a:pos x="51" y="76"/>
              </a:cxn>
              <a:cxn ang="0">
                <a:pos x="54" y="86"/>
              </a:cxn>
              <a:cxn ang="0">
                <a:pos x="54" y="96"/>
              </a:cxn>
              <a:cxn ang="0">
                <a:pos x="49" y="109"/>
              </a:cxn>
              <a:cxn ang="0">
                <a:pos x="45" y="117"/>
              </a:cxn>
              <a:cxn ang="0">
                <a:pos x="51" y="146"/>
              </a:cxn>
              <a:cxn ang="0">
                <a:pos x="54" y="160"/>
              </a:cxn>
              <a:cxn ang="0">
                <a:pos x="54" y="170"/>
              </a:cxn>
              <a:cxn ang="0">
                <a:pos x="47" y="170"/>
              </a:cxn>
              <a:cxn ang="0">
                <a:pos x="43" y="179"/>
              </a:cxn>
              <a:cxn ang="0">
                <a:pos x="37" y="179"/>
              </a:cxn>
              <a:cxn ang="0">
                <a:pos x="33" y="183"/>
              </a:cxn>
              <a:cxn ang="0">
                <a:pos x="27" y="189"/>
              </a:cxn>
              <a:cxn ang="0">
                <a:pos x="25" y="181"/>
              </a:cxn>
              <a:cxn ang="0">
                <a:pos x="16" y="176"/>
              </a:cxn>
              <a:cxn ang="0">
                <a:pos x="19" y="172"/>
              </a:cxn>
              <a:cxn ang="0">
                <a:pos x="16" y="166"/>
              </a:cxn>
              <a:cxn ang="0">
                <a:pos x="19" y="146"/>
              </a:cxn>
              <a:cxn ang="0">
                <a:pos x="21" y="137"/>
              </a:cxn>
              <a:cxn ang="0">
                <a:pos x="23" y="125"/>
              </a:cxn>
              <a:cxn ang="0">
                <a:pos x="25" y="115"/>
              </a:cxn>
              <a:cxn ang="0">
                <a:pos x="23" y="107"/>
              </a:cxn>
              <a:cxn ang="0">
                <a:pos x="23" y="100"/>
              </a:cxn>
              <a:cxn ang="0">
                <a:pos x="23" y="90"/>
              </a:cxn>
              <a:cxn ang="0">
                <a:pos x="16" y="88"/>
              </a:cxn>
              <a:cxn ang="0">
                <a:pos x="4" y="86"/>
              </a:cxn>
              <a:cxn ang="0">
                <a:pos x="8" y="82"/>
              </a:cxn>
            </a:cxnLst>
            <a:rect l="0" t="0" r="r" b="b"/>
            <a:pathLst>
              <a:path w="56" h="189">
                <a:moveTo>
                  <a:pt x="35" y="63"/>
                </a:moveTo>
                <a:lnTo>
                  <a:pt x="35" y="63"/>
                </a:lnTo>
                <a:lnTo>
                  <a:pt x="35" y="61"/>
                </a:lnTo>
                <a:lnTo>
                  <a:pt x="35" y="59"/>
                </a:lnTo>
                <a:lnTo>
                  <a:pt x="33" y="61"/>
                </a:lnTo>
                <a:lnTo>
                  <a:pt x="31" y="63"/>
                </a:lnTo>
                <a:lnTo>
                  <a:pt x="31" y="63"/>
                </a:lnTo>
                <a:lnTo>
                  <a:pt x="33" y="65"/>
                </a:lnTo>
                <a:lnTo>
                  <a:pt x="35" y="63"/>
                </a:lnTo>
                <a:close/>
                <a:moveTo>
                  <a:pt x="19" y="74"/>
                </a:moveTo>
                <a:lnTo>
                  <a:pt x="23" y="80"/>
                </a:lnTo>
                <a:lnTo>
                  <a:pt x="25" y="80"/>
                </a:lnTo>
                <a:lnTo>
                  <a:pt x="27" y="80"/>
                </a:lnTo>
                <a:lnTo>
                  <a:pt x="25" y="78"/>
                </a:lnTo>
                <a:lnTo>
                  <a:pt x="23" y="70"/>
                </a:lnTo>
                <a:lnTo>
                  <a:pt x="21" y="70"/>
                </a:lnTo>
                <a:lnTo>
                  <a:pt x="16" y="72"/>
                </a:lnTo>
                <a:lnTo>
                  <a:pt x="16" y="72"/>
                </a:lnTo>
                <a:lnTo>
                  <a:pt x="16" y="72"/>
                </a:lnTo>
                <a:lnTo>
                  <a:pt x="19" y="74"/>
                </a:lnTo>
                <a:close/>
                <a:moveTo>
                  <a:pt x="16" y="74"/>
                </a:moveTo>
                <a:lnTo>
                  <a:pt x="19" y="67"/>
                </a:lnTo>
                <a:lnTo>
                  <a:pt x="19" y="55"/>
                </a:lnTo>
                <a:lnTo>
                  <a:pt x="19" y="55"/>
                </a:lnTo>
                <a:lnTo>
                  <a:pt x="19" y="53"/>
                </a:lnTo>
                <a:lnTo>
                  <a:pt x="19" y="47"/>
                </a:lnTo>
                <a:lnTo>
                  <a:pt x="23" y="43"/>
                </a:lnTo>
                <a:lnTo>
                  <a:pt x="21" y="41"/>
                </a:lnTo>
                <a:lnTo>
                  <a:pt x="21" y="35"/>
                </a:lnTo>
                <a:lnTo>
                  <a:pt x="21" y="32"/>
                </a:lnTo>
                <a:lnTo>
                  <a:pt x="21" y="32"/>
                </a:lnTo>
                <a:lnTo>
                  <a:pt x="27" y="32"/>
                </a:lnTo>
                <a:lnTo>
                  <a:pt x="31" y="28"/>
                </a:lnTo>
                <a:lnTo>
                  <a:pt x="33" y="28"/>
                </a:lnTo>
                <a:lnTo>
                  <a:pt x="37" y="30"/>
                </a:lnTo>
                <a:lnTo>
                  <a:pt x="45" y="30"/>
                </a:lnTo>
                <a:lnTo>
                  <a:pt x="47" y="28"/>
                </a:lnTo>
                <a:lnTo>
                  <a:pt x="45" y="26"/>
                </a:lnTo>
                <a:lnTo>
                  <a:pt x="43" y="24"/>
                </a:lnTo>
                <a:lnTo>
                  <a:pt x="41" y="22"/>
                </a:lnTo>
                <a:lnTo>
                  <a:pt x="37" y="22"/>
                </a:lnTo>
                <a:lnTo>
                  <a:pt x="33" y="22"/>
                </a:lnTo>
                <a:lnTo>
                  <a:pt x="31" y="22"/>
                </a:lnTo>
                <a:lnTo>
                  <a:pt x="29" y="22"/>
                </a:lnTo>
                <a:lnTo>
                  <a:pt x="25" y="22"/>
                </a:lnTo>
                <a:lnTo>
                  <a:pt x="25" y="22"/>
                </a:lnTo>
                <a:lnTo>
                  <a:pt x="25" y="22"/>
                </a:lnTo>
                <a:lnTo>
                  <a:pt x="27" y="20"/>
                </a:lnTo>
                <a:lnTo>
                  <a:pt x="23" y="18"/>
                </a:lnTo>
                <a:lnTo>
                  <a:pt x="21" y="18"/>
                </a:lnTo>
                <a:lnTo>
                  <a:pt x="21" y="14"/>
                </a:lnTo>
                <a:lnTo>
                  <a:pt x="14" y="12"/>
                </a:lnTo>
                <a:lnTo>
                  <a:pt x="12" y="10"/>
                </a:lnTo>
                <a:lnTo>
                  <a:pt x="14" y="10"/>
                </a:lnTo>
                <a:lnTo>
                  <a:pt x="14" y="10"/>
                </a:lnTo>
                <a:lnTo>
                  <a:pt x="16" y="10"/>
                </a:lnTo>
                <a:lnTo>
                  <a:pt x="16" y="10"/>
                </a:lnTo>
                <a:lnTo>
                  <a:pt x="19" y="10"/>
                </a:lnTo>
                <a:lnTo>
                  <a:pt x="19" y="10"/>
                </a:lnTo>
                <a:lnTo>
                  <a:pt x="21" y="6"/>
                </a:lnTo>
                <a:lnTo>
                  <a:pt x="21" y="4"/>
                </a:lnTo>
                <a:lnTo>
                  <a:pt x="25" y="0"/>
                </a:lnTo>
                <a:lnTo>
                  <a:pt x="25" y="0"/>
                </a:lnTo>
                <a:lnTo>
                  <a:pt x="29" y="2"/>
                </a:lnTo>
                <a:lnTo>
                  <a:pt x="33" y="4"/>
                </a:lnTo>
                <a:lnTo>
                  <a:pt x="31" y="6"/>
                </a:lnTo>
                <a:lnTo>
                  <a:pt x="31" y="10"/>
                </a:lnTo>
                <a:lnTo>
                  <a:pt x="35" y="12"/>
                </a:lnTo>
                <a:lnTo>
                  <a:pt x="35" y="14"/>
                </a:lnTo>
                <a:lnTo>
                  <a:pt x="37" y="16"/>
                </a:lnTo>
                <a:lnTo>
                  <a:pt x="43" y="14"/>
                </a:lnTo>
                <a:lnTo>
                  <a:pt x="47" y="16"/>
                </a:lnTo>
                <a:lnTo>
                  <a:pt x="51" y="22"/>
                </a:lnTo>
                <a:lnTo>
                  <a:pt x="51" y="26"/>
                </a:lnTo>
                <a:lnTo>
                  <a:pt x="45" y="41"/>
                </a:lnTo>
                <a:lnTo>
                  <a:pt x="45" y="47"/>
                </a:lnTo>
                <a:lnTo>
                  <a:pt x="47" y="59"/>
                </a:lnTo>
                <a:lnTo>
                  <a:pt x="51" y="61"/>
                </a:lnTo>
                <a:lnTo>
                  <a:pt x="54" y="65"/>
                </a:lnTo>
                <a:lnTo>
                  <a:pt x="51" y="70"/>
                </a:lnTo>
                <a:lnTo>
                  <a:pt x="51" y="76"/>
                </a:lnTo>
                <a:lnTo>
                  <a:pt x="49" y="78"/>
                </a:lnTo>
                <a:lnTo>
                  <a:pt x="51" y="82"/>
                </a:lnTo>
                <a:lnTo>
                  <a:pt x="54" y="86"/>
                </a:lnTo>
                <a:lnTo>
                  <a:pt x="56" y="88"/>
                </a:lnTo>
                <a:lnTo>
                  <a:pt x="56" y="92"/>
                </a:lnTo>
                <a:lnTo>
                  <a:pt x="54" y="96"/>
                </a:lnTo>
                <a:lnTo>
                  <a:pt x="51" y="100"/>
                </a:lnTo>
                <a:lnTo>
                  <a:pt x="49" y="107"/>
                </a:lnTo>
                <a:lnTo>
                  <a:pt x="49" y="109"/>
                </a:lnTo>
                <a:lnTo>
                  <a:pt x="49" y="111"/>
                </a:lnTo>
                <a:lnTo>
                  <a:pt x="45" y="115"/>
                </a:lnTo>
                <a:lnTo>
                  <a:pt x="45" y="117"/>
                </a:lnTo>
                <a:lnTo>
                  <a:pt x="47" y="137"/>
                </a:lnTo>
                <a:lnTo>
                  <a:pt x="51" y="142"/>
                </a:lnTo>
                <a:lnTo>
                  <a:pt x="51" y="146"/>
                </a:lnTo>
                <a:lnTo>
                  <a:pt x="49" y="150"/>
                </a:lnTo>
                <a:lnTo>
                  <a:pt x="51" y="156"/>
                </a:lnTo>
                <a:lnTo>
                  <a:pt x="54" y="160"/>
                </a:lnTo>
                <a:lnTo>
                  <a:pt x="54" y="162"/>
                </a:lnTo>
                <a:lnTo>
                  <a:pt x="54" y="164"/>
                </a:lnTo>
                <a:lnTo>
                  <a:pt x="54" y="170"/>
                </a:lnTo>
                <a:lnTo>
                  <a:pt x="54" y="170"/>
                </a:lnTo>
                <a:lnTo>
                  <a:pt x="51" y="170"/>
                </a:lnTo>
                <a:lnTo>
                  <a:pt x="47" y="170"/>
                </a:lnTo>
                <a:lnTo>
                  <a:pt x="43" y="170"/>
                </a:lnTo>
                <a:lnTo>
                  <a:pt x="43" y="172"/>
                </a:lnTo>
                <a:lnTo>
                  <a:pt x="43" y="179"/>
                </a:lnTo>
                <a:lnTo>
                  <a:pt x="43" y="179"/>
                </a:lnTo>
                <a:lnTo>
                  <a:pt x="41" y="176"/>
                </a:lnTo>
                <a:lnTo>
                  <a:pt x="37" y="179"/>
                </a:lnTo>
                <a:lnTo>
                  <a:pt x="37" y="179"/>
                </a:lnTo>
                <a:lnTo>
                  <a:pt x="35" y="179"/>
                </a:lnTo>
                <a:lnTo>
                  <a:pt x="33" y="183"/>
                </a:lnTo>
                <a:lnTo>
                  <a:pt x="31" y="183"/>
                </a:lnTo>
                <a:lnTo>
                  <a:pt x="29" y="189"/>
                </a:lnTo>
                <a:lnTo>
                  <a:pt x="27" y="189"/>
                </a:lnTo>
                <a:lnTo>
                  <a:pt x="25" y="189"/>
                </a:lnTo>
                <a:lnTo>
                  <a:pt x="25" y="189"/>
                </a:lnTo>
                <a:lnTo>
                  <a:pt x="25" y="181"/>
                </a:lnTo>
                <a:lnTo>
                  <a:pt x="21" y="179"/>
                </a:lnTo>
                <a:lnTo>
                  <a:pt x="16" y="176"/>
                </a:lnTo>
                <a:lnTo>
                  <a:pt x="16" y="176"/>
                </a:lnTo>
                <a:lnTo>
                  <a:pt x="16" y="176"/>
                </a:lnTo>
                <a:lnTo>
                  <a:pt x="16" y="176"/>
                </a:lnTo>
                <a:lnTo>
                  <a:pt x="19" y="172"/>
                </a:lnTo>
                <a:lnTo>
                  <a:pt x="19" y="170"/>
                </a:lnTo>
                <a:lnTo>
                  <a:pt x="16" y="168"/>
                </a:lnTo>
                <a:lnTo>
                  <a:pt x="16" y="166"/>
                </a:lnTo>
                <a:lnTo>
                  <a:pt x="19" y="150"/>
                </a:lnTo>
                <a:lnTo>
                  <a:pt x="16" y="148"/>
                </a:lnTo>
                <a:lnTo>
                  <a:pt x="19" y="146"/>
                </a:lnTo>
                <a:lnTo>
                  <a:pt x="19" y="146"/>
                </a:lnTo>
                <a:lnTo>
                  <a:pt x="21" y="139"/>
                </a:lnTo>
                <a:lnTo>
                  <a:pt x="21" y="137"/>
                </a:lnTo>
                <a:lnTo>
                  <a:pt x="25" y="131"/>
                </a:lnTo>
                <a:lnTo>
                  <a:pt x="23" y="129"/>
                </a:lnTo>
                <a:lnTo>
                  <a:pt x="23" y="125"/>
                </a:lnTo>
                <a:lnTo>
                  <a:pt x="25" y="123"/>
                </a:lnTo>
                <a:lnTo>
                  <a:pt x="25" y="119"/>
                </a:lnTo>
                <a:lnTo>
                  <a:pt x="25" y="115"/>
                </a:lnTo>
                <a:lnTo>
                  <a:pt x="25" y="111"/>
                </a:lnTo>
                <a:lnTo>
                  <a:pt x="23" y="109"/>
                </a:lnTo>
                <a:lnTo>
                  <a:pt x="23" y="107"/>
                </a:lnTo>
                <a:lnTo>
                  <a:pt x="25" y="104"/>
                </a:lnTo>
                <a:lnTo>
                  <a:pt x="25" y="102"/>
                </a:lnTo>
                <a:lnTo>
                  <a:pt x="23" y="100"/>
                </a:lnTo>
                <a:lnTo>
                  <a:pt x="23" y="100"/>
                </a:lnTo>
                <a:lnTo>
                  <a:pt x="23" y="90"/>
                </a:lnTo>
                <a:lnTo>
                  <a:pt x="23" y="90"/>
                </a:lnTo>
                <a:lnTo>
                  <a:pt x="21" y="90"/>
                </a:lnTo>
                <a:lnTo>
                  <a:pt x="19" y="92"/>
                </a:lnTo>
                <a:lnTo>
                  <a:pt x="16" y="88"/>
                </a:lnTo>
                <a:lnTo>
                  <a:pt x="14" y="86"/>
                </a:lnTo>
                <a:lnTo>
                  <a:pt x="8" y="86"/>
                </a:lnTo>
                <a:lnTo>
                  <a:pt x="4" y="86"/>
                </a:lnTo>
                <a:lnTo>
                  <a:pt x="0" y="88"/>
                </a:lnTo>
                <a:lnTo>
                  <a:pt x="2" y="86"/>
                </a:lnTo>
                <a:lnTo>
                  <a:pt x="8" y="82"/>
                </a:lnTo>
                <a:lnTo>
                  <a:pt x="8" y="80"/>
                </a:lnTo>
                <a:lnTo>
                  <a:pt x="16" y="74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2" name="Freeform 2698"/>
          <p:cNvSpPr>
            <a:spLocks noEditPoints="1"/>
          </p:cNvSpPr>
          <p:nvPr/>
        </p:nvSpPr>
        <p:spPr bwMode="auto">
          <a:xfrm>
            <a:off x="3314700" y="3395663"/>
            <a:ext cx="98425" cy="314325"/>
          </a:xfrm>
          <a:custGeom>
            <a:avLst/>
            <a:gdLst/>
            <a:ahLst/>
            <a:cxnLst>
              <a:cxn ang="0">
                <a:pos x="37" y="66"/>
              </a:cxn>
              <a:cxn ang="0">
                <a:pos x="39" y="72"/>
              </a:cxn>
              <a:cxn ang="0">
                <a:pos x="35" y="70"/>
              </a:cxn>
              <a:cxn ang="0">
                <a:pos x="39" y="70"/>
              </a:cxn>
              <a:cxn ang="0">
                <a:pos x="31" y="89"/>
              </a:cxn>
              <a:cxn ang="0">
                <a:pos x="20" y="77"/>
              </a:cxn>
              <a:cxn ang="0">
                <a:pos x="25" y="81"/>
              </a:cxn>
              <a:cxn ang="0">
                <a:pos x="25" y="77"/>
              </a:cxn>
              <a:cxn ang="0">
                <a:pos x="25" y="81"/>
              </a:cxn>
              <a:cxn ang="0">
                <a:pos x="25" y="54"/>
              </a:cxn>
              <a:cxn ang="0">
                <a:pos x="25" y="42"/>
              </a:cxn>
              <a:cxn ang="0">
                <a:pos x="51" y="35"/>
              </a:cxn>
              <a:cxn ang="0">
                <a:pos x="41" y="27"/>
              </a:cxn>
              <a:cxn ang="0">
                <a:pos x="29" y="29"/>
              </a:cxn>
              <a:cxn ang="0">
                <a:pos x="27" y="23"/>
              </a:cxn>
              <a:cxn ang="0">
                <a:pos x="18" y="17"/>
              </a:cxn>
              <a:cxn ang="0">
                <a:pos x="27" y="13"/>
              </a:cxn>
              <a:cxn ang="0">
                <a:pos x="35" y="13"/>
              </a:cxn>
              <a:cxn ang="0">
                <a:pos x="47" y="23"/>
              </a:cxn>
              <a:cxn ang="0">
                <a:pos x="55" y="72"/>
              </a:cxn>
              <a:cxn ang="0">
                <a:pos x="58" y="97"/>
              </a:cxn>
              <a:cxn ang="0">
                <a:pos x="49" y="120"/>
              </a:cxn>
              <a:cxn ang="0">
                <a:pos x="53" y="163"/>
              </a:cxn>
              <a:cxn ang="0">
                <a:pos x="58" y="177"/>
              </a:cxn>
              <a:cxn ang="0">
                <a:pos x="45" y="186"/>
              </a:cxn>
              <a:cxn ang="0">
                <a:pos x="41" y="183"/>
              </a:cxn>
              <a:cxn ang="0">
                <a:pos x="29" y="196"/>
              </a:cxn>
              <a:cxn ang="0">
                <a:pos x="23" y="181"/>
              </a:cxn>
              <a:cxn ang="0">
                <a:pos x="25" y="179"/>
              </a:cxn>
              <a:cxn ang="0">
                <a:pos x="25" y="153"/>
              </a:cxn>
              <a:cxn ang="0">
                <a:pos x="31" y="130"/>
              </a:cxn>
              <a:cxn ang="0">
                <a:pos x="29" y="114"/>
              </a:cxn>
              <a:cxn ang="0">
                <a:pos x="27" y="97"/>
              </a:cxn>
              <a:cxn ang="0">
                <a:pos x="12" y="91"/>
              </a:cxn>
              <a:cxn ang="0">
                <a:pos x="14" y="89"/>
              </a:cxn>
              <a:cxn ang="0">
                <a:pos x="2" y="93"/>
              </a:cxn>
              <a:cxn ang="0">
                <a:pos x="25" y="99"/>
              </a:cxn>
              <a:cxn ang="0">
                <a:pos x="27" y="109"/>
              </a:cxn>
              <a:cxn ang="0">
                <a:pos x="29" y="128"/>
              </a:cxn>
              <a:cxn ang="0">
                <a:pos x="20" y="151"/>
              </a:cxn>
              <a:cxn ang="0">
                <a:pos x="20" y="177"/>
              </a:cxn>
              <a:cxn ang="0">
                <a:pos x="27" y="188"/>
              </a:cxn>
              <a:cxn ang="0">
                <a:pos x="37" y="192"/>
              </a:cxn>
              <a:cxn ang="0">
                <a:pos x="47" y="188"/>
              </a:cxn>
              <a:cxn ang="0">
                <a:pos x="60" y="177"/>
              </a:cxn>
              <a:cxn ang="0">
                <a:pos x="55" y="155"/>
              </a:cxn>
              <a:cxn ang="0">
                <a:pos x="55" y="116"/>
              </a:cxn>
              <a:cxn ang="0">
                <a:pos x="62" y="95"/>
              </a:cxn>
              <a:cxn ang="0">
                <a:pos x="60" y="72"/>
              </a:cxn>
              <a:cxn ang="0">
                <a:pos x="53" y="23"/>
              </a:cxn>
              <a:cxn ang="0">
                <a:pos x="37" y="13"/>
              </a:cxn>
              <a:cxn ang="0">
                <a:pos x="29" y="0"/>
              </a:cxn>
              <a:cxn ang="0">
                <a:pos x="20" y="15"/>
              </a:cxn>
              <a:cxn ang="0">
                <a:pos x="23" y="23"/>
              </a:cxn>
              <a:cxn ang="0">
                <a:pos x="29" y="29"/>
              </a:cxn>
              <a:cxn ang="0">
                <a:pos x="47" y="33"/>
              </a:cxn>
              <a:cxn ang="0">
                <a:pos x="31" y="37"/>
              </a:cxn>
              <a:cxn ang="0">
                <a:pos x="23" y="48"/>
              </a:cxn>
              <a:cxn ang="0">
                <a:pos x="18" y="81"/>
              </a:cxn>
            </a:cxnLst>
            <a:rect l="0" t="0" r="r" b="b"/>
            <a:pathLst>
              <a:path w="62" h="198">
                <a:moveTo>
                  <a:pt x="39" y="70"/>
                </a:moveTo>
                <a:lnTo>
                  <a:pt x="39" y="72"/>
                </a:lnTo>
                <a:lnTo>
                  <a:pt x="41" y="70"/>
                </a:lnTo>
                <a:lnTo>
                  <a:pt x="41" y="70"/>
                </a:lnTo>
                <a:lnTo>
                  <a:pt x="41" y="68"/>
                </a:lnTo>
                <a:lnTo>
                  <a:pt x="41" y="66"/>
                </a:lnTo>
                <a:lnTo>
                  <a:pt x="39" y="66"/>
                </a:lnTo>
                <a:lnTo>
                  <a:pt x="39" y="64"/>
                </a:lnTo>
                <a:lnTo>
                  <a:pt x="37" y="66"/>
                </a:lnTo>
                <a:lnTo>
                  <a:pt x="37" y="66"/>
                </a:lnTo>
                <a:lnTo>
                  <a:pt x="35" y="70"/>
                </a:lnTo>
                <a:lnTo>
                  <a:pt x="33" y="70"/>
                </a:lnTo>
                <a:lnTo>
                  <a:pt x="35" y="72"/>
                </a:lnTo>
                <a:lnTo>
                  <a:pt x="35" y="72"/>
                </a:lnTo>
                <a:lnTo>
                  <a:pt x="37" y="72"/>
                </a:lnTo>
                <a:lnTo>
                  <a:pt x="37" y="74"/>
                </a:lnTo>
                <a:lnTo>
                  <a:pt x="39" y="72"/>
                </a:lnTo>
                <a:lnTo>
                  <a:pt x="39" y="72"/>
                </a:lnTo>
                <a:lnTo>
                  <a:pt x="39" y="72"/>
                </a:lnTo>
                <a:lnTo>
                  <a:pt x="39" y="70"/>
                </a:lnTo>
                <a:lnTo>
                  <a:pt x="37" y="70"/>
                </a:lnTo>
                <a:lnTo>
                  <a:pt x="37" y="70"/>
                </a:lnTo>
                <a:lnTo>
                  <a:pt x="37" y="70"/>
                </a:lnTo>
                <a:lnTo>
                  <a:pt x="35" y="70"/>
                </a:lnTo>
                <a:lnTo>
                  <a:pt x="37" y="70"/>
                </a:lnTo>
                <a:lnTo>
                  <a:pt x="37" y="70"/>
                </a:lnTo>
                <a:lnTo>
                  <a:pt x="35" y="70"/>
                </a:lnTo>
                <a:lnTo>
                  <a:pt x="37" y="72"/>
                </a:lnTo>
                <a:lnTo>
                  <a:pt x="39" y="68"/>
                </a:lnTo>
                <a:lnTo>
                  <a:pt x="39" y="68"/>
                </a:lnTo>
                <a:lnTo>
                  <a:pt x="39" y="66"/>
                </a:lnTo>
                <a:lnTo>
                  <a:pt x="37" y="68"/>
                </a:lnTo>
                <a:lnTo>
                  <a:pt x="37" y="68"/>
                </a:lnTo>
                <a:lnTo>
                  <a:pt x="37" y="68"/>
                </a:lnTo>
                <a:lnTo>
                  <a:pt x="37" y="70"/>
                </a:lnTo>
                <a:lnTo>
                  <a:pt x="39" y="70"/>
                </a:lnTo>
                <a:lnTo>
                  <a:pt x="37" y="70"/>
                </a:lnTo>
                <a:lnTo>
                  <a:pt x="39" y="70"/>
                </a:lnTo>
                <a:close/>
                <a:moveTo>
                  <a:pt x="23" y="81"/>
                </a:moveTo>
                <a:lnTo>
                  <a:pt x="20" y="83"/>
                </a:lnTo>
                <a:lnTo>
                  <a:pt x="25" y="89"/>
                </a:lnTo>
                <a:lnTo>
                  <a:pt x="27" y="89"/>
                </a:lnTo>
                <a:lnTo>
                  <a:pt x="29" y="89"/>
                </a:lnTo>
                <a:lnTo>
                  <a:pt x="29" y="89"/>
                </a:lnTo>
                <a:lnTo>
                  <a:pt x="31" y="89"/>
                </a:lnTo>
                <a:lnTo>
                  <a:pt x="31" y="87"/>
                </a:lnTo>
                <a:lnTo>
                  <a:pt x="31" y="85"/>
                </a:lnTo>
                <a:lnTo>
                  <a:pt x="31" y="85"/>
                </a:lnTo>
                <a:lnTo>
                  <a:pt x="29" y="77"/>
                </a:lnTo>
                <a:lnTo>
                  <a:pt x="27" y="74"/>
                </a:lnTo>
                <a:lnTo>
                  <a:pt x="25" y="74"/>
                </a:lnTo>
                <a:lnTo>
                  <a:pt x="25" y="74"/>
                </a:lnTo>
                <a:lnTo>
                  <a:pt x="20" y="77"/>
                </a:lnTo>
                <a:lnTo>
                  <a:pt x="20" y="77"/>
                </a:lnTo>
                <a:lnTo>
                  <a:pt x="20" y="77"/>
                </a:lnTo>
                <a:lnTo>
                  <a:pt x="20" y="77"/>
                </a:lnTo>
                <a:lnTo>
                  <a:pt x="18" y="79"/>
                </a:lnTo>
                <a:lnTo>
                  <a:pt x="18" y="79"/>
                </a:lnTo>
                <a:lnTo>
                  <a:pt x="23" y="83"/>
                </a:lnTo>
                <a:lnTo>
                  <a:pt x="23" y="81"/>
                </a:lnTo>
                <a:lnTo>
                  <a:pt x="20" y="83"/>
                </a:lnTo>
                <a:lnTo>
                  <a:pt x="23" y="81"/>
                </a:lnTo>
                <a:lnTo>
                  <a:pt x="25" y="81"/>
                </a:lnTo>
                <a:lnTo>
                  <a:pt x="20" y="79"/>
                </a:lnTo>
                <a:lnTo>
                  <a:pt x="20" y="79"/>
                </a:lnTo>
                <a:lnTo>
                  <a:pt x="23" y="81"/>
                </a:lnTo>
                <a:lnTo>
                  <a:pt x="23" y="81"/>
                </a:lnTo>
                <a:lnTo>
                  <a:pt x="23" y="81"/>
                </a:lnTo>
                <a:lnTo>
                  <a:pt x="27" y="79"/>
                </a:lnTo>
                <a:lnTo>
                  <a:pt x="27" y="79"/>
                </a:lnTo>
                <a:lnTo>
                  <a:pt x="27" y="77"/>
                </a:lnTo>
                <a:lnTo>
                  <a:pt x="25" y="77"/>
                </a:lnTo>
                <a:lnTo>
                  <a:pt x="29" y="85"/>
                </a:lnTo>
                <a:lnTo>
                  <a:pt x="29" y="87"/>
                </a:lnTo>
                <a:lnTo>
                  <a:pt x="29" y="87"/>
                </a:lnTo>
                <a:lnTo>
                  <a:pt x="29" y="87"/>
                </a:lnTo>
                <a:lnTo>
                  <a:pt x="29" y="87"/>
                </a:lnTo>
                <a:lnTo>
                  <a:pt x="29" y="85"/>
                </a:lnTo>
                <a:lnTo>
                  <a:pt x="25" y="81"/>
                </a:lnTo>
                <a:lnTo>
                  <a:pt x="25" y="81"/>
                </a:lnTo>
                <a:lnTo>
                  <a:pt x="25" y="81"/>
                </a:lnTo>
                <a:lnTo>
                  <a:pt x="23" y="81"/>
                </a:lnTo>
                <a:close/>
                <a:moveTo>
                  <a:pt x="20" y="81"/>
                </a:moveTo>
                <a:lnTo>
                  <a:pt x="20" y="81"/>
                </a:lnTo>
                <a:lnTo>
                  <a:pt x="25" y="74"/>
                </a:lnTo>
                <a:lnTo>
                  <a:pt x="25" y="74"/>
                </a:lnTo>
                <a:lnTo>
                  <a:pt x="25" y="62"/>
                </a:lnTo>
                <a:lnTo>
                  <a:pt x="25" y="60"/>
                </a:lnTo>
                <a:lnTo>
                  <a:pt x="25" y="60"/>
                </a:lnTo>
                <a:lnTo>
                  <a:pt x="25" y="54"/>
                </a:lnTo>
                <a:lnTo>
                  <a:pt x="27" y="52"/>
                </a:lnTo>
                <a:lnTo>
                  <a:pt x="29" y="50"/>
                </a:lnTo>
                <a:lnTo>
                  <a:pt x="27" y="48"/>
                </a:lnTo>
                <a:lnTo>
                  <a:pt x="27" y="42"/>
                </a:lnTo>
                <a:lnTo>
                  <a:pt x="27" y="42"/>
                </a:lnTo>
                <a:lnTo>
                  <a:pt x="25" y="39"/>
                </a:lnTo>
                <a:lnTo>
                  <a:pt x="25" y="42"/>
                </a:lnTo>
                <a:lnTo>
                  <a:pt x="25" y="42"/>
                </a:lnTo>
                <a:lnTo>
                  <a:pt x="25" y="42"/>
                </a:lnTo>
                <a:lnTo>
                  <a:pt x="31" y="39"/>
                </a:lnTo>
                <a:lnTo>
                  <a:pt x="31" y="39"/>
                </a:lnTo>
                <a:lnTo>
                  <a:pt x="37" y="37"/>
                </a:lnTo>
                <a:lnTo>
                  <a:pt x="37" y="37"/>
                </a:lnTo>
                <a:lnTo>
                  <a:pt x="39" y="39"/>
                </a:lnTo>
                <a:lnTo>
                  <a:pt x="39" y="39"/>
                </a:lnTo>
                <a:lnTo>
                  <a:pt x="49" y="39"/>
                </a:lnTo>
                <a:lnTo>
                  <a:pt x="51" y="39"/>
                </a:lnTo>
                <a:lnTo>
                  <a:pt x="51" y="35"/>
                </a:lnTo>
                <a:lnTo>
                  <a:pt x="51" y="35"/>
                </a:lnTo>
                <a:lnTo>
                  <a:pt x="51" y="33"/>
                </a:lnTo>
                <a:lnTo>
                  <a:pt x="51" y="31"/>
                </a:lnTo>
                <a:lnTo>
                  <a:pt x="49" y="29"/>
                </a:lnTo>
                <a:lnTo>
                  <a:pt x="49" y="29"/>
                </a:lnTo>
                <a:lnTo>
                  <a:pt x="45" y="29"/>
                </a:lnTo>
                <a:lnTo>
                  <a:pt x="45" y="29"/>
                </a:lnTo>
                <a:lnTo>
                  <a:pt x="41" y="27"/>
                </a:lnTo>
                <a:lnTo>
                  <a:pt x="41" y="27"/>
                </a:lnTo>
                <a:lnTo>
                  <a:pt x="37" y="27"/>
                </a:lnTo>
                <a:lnTo>
                  <a:pt x="37" y="27"/>
                </a:lnTo>
                <a:lnTo>
                  <a:pt x="35" y="27"/>
                </a:lnTo>
                <a:lnTo>
                  <a:pt x="35" y="27"/>
                </a:lnTo>
                <a:lnTo>
                  <a:pt x="33" y="29"/>
                </a:lnTo>
                <a:lnTo>
                  <a:pt x="31" y="27"/>
                </a:lnTo>
                <a:lnTo>
                  <a:pt x="31" y="27"/>
                </a:lnTo>
                <a:lnTo>
                  <a:pt x="29" y="27"/>
                </a:lnTo>
                <a:lnTo>
                  <a:pt x="29" y="29"/>
                </a:lnTo>
                <a:lnTo>
                  <a:pt x="31" y="29"/>
                </a:lnTo>
                <a:lnTo>
                  <a:pt x="31" y="29"/>
                </a:lnTo>
                <a:lnTo>
                  <a:pt x="29" y="29"/>
                </a:lnTo>
                <a:lnTo>
                  <a:pt x="31" y="29"/>
                </a:lnTo>
                <a:lnTo>
                  <a:pt x="31" y="29"/>
                </a:lnTo>
                <a:lnTo>
                  <a:pt x="33" y="27"/>
                </a:lnTo>
                <a:lnTo>
                  <a:pt x="29" y="23"/>
                </a:lnTo>
                <a:lnTo>
                  <a:pt x="29" y="23"/>
                </a:lnTo>
                <a:lnTo>
                  <a:pt x="27" y="23"/>
                </a:lnTo>
                <a:lnTo>
                  <a:pt x="25" y="21"/>
                </a:lnTo>
                <a:lnTo>
                  <a:pt x="25" y="21"/>
                </a:lnTo>
                <a:lnTo>
                  <a:pt x="18" y="17"/>
                </a:lnTo>
                <a:lnTo>
                  <a:pt x="18" y="17"/>
                </a:lnTo>
                <a:lnTo>
                  <a:pt x="20" y="17"/>
                </a:lnTo>
                <a:lnTo>
                  <a:pt x="18" y="17"/>
                </a:lnTo>
                <a:lnTo>
                  <a:pt x="18" y="17"/>
                </a:lnTo>
                <a:lnTo>
                  <a:pt x="18" y="17"/>
                </a:lnTo>
                <a:lnTo>
                  <a:pt x="18" y="17"/>
                </a:lnTo>
                <a:lnTo>
                  <a:pt x="20" y="19"/>
                </a:lnTo>
                <a:lnTo>
                  <a:pt x="20" y="19"/>
                </a:lnTo>
                <a:lnTo>
                  <a:pt x="20" y="19"/>
                </a:lnTo>
                <a:lnTo>
                  <a:pt x="23" y="19"/>
                </a:lnTo>
                <a:lnTo>
                  <a:pt x="23" y="19"/>
                </a:lnTo>
                <a:lnTo>
                  <a:pt x="25" y="17"/>
                </a:lnTo>
                <a:lnTo>
                  <a:pt x="25" y="17"/>
                </a:lnTo>
                <a:lnTo>
                  <a:pt x="25" y="13"/>
                </a:lnTo>
                <a:lnTo>
                  <a:pt x="27" y="13"/>
                </a:lnTo>
                <a:lnTo>
                  <a:pt x="27" y="13"/>
                </a:lnTo>
                <a:lnTo>
                  <a:pt x="29" y="9"/>
                </a:lnTo>
                <a:lnTo>
                  <a:pt x="29" y="7"/>
                </a:lnTo>
                <a:lnTo>
                  <a:pt x="27" y="7"/>
                </a:lnTo>
                <a:lnTo>
                  <a:pt x="27" y="7"/>
                </a:lnTo>
                <a:lnTo>
                  <a:pt x="27" y="9"/>
                </a:lnTo>
                <a:lnTo>
                  <a:pt x="33" y="11"/>
                </a:lnTo>
                <a:lnTo>
                  <a:pt x="35" y="11"/>
                </a:lnTo>
                <a:lnTo>
                  <a:pt x="35" y="13"/>
                </a:lnTo>
                <a:lnTo>
                  <a:pt x="35" y="13"/>
                </a:lnTo>
                <a:lnTo>
                  <a:pt x="33" y="17"/>
                </a:lnTo>
                <a:lnTo>
                  <a:pt x="33" y="17"/>
                </a:lnTo>
                <a:lnTo>
                  <a:pt x="37" y="19"/>
                </a:lnTo>
                <a:lnTo>
                  <a:pt x="37" y="19"/>
                </a:lnTo>
                <a:lnTo>
                  <a:pt x="37" y="21"/>
                </a:lnTo>
                <a:lnTo>
                  <a:pt x="39" y="23"/>
                </a:lnTo>
                <a:lnTo>
                  <a:pt x="39" y="23"/>
                </a:lnTo>
                <a:lnTo>
                  <a:pt x="47" y="23"/>
                </a:lnTo>
                <a:lnTo>
                  <a:pt x="51" y="25"/>
                </a:lnTo>
                <a:lnTo>
                  <a:pt x="53" y="31"/>
                </a:lnTo>
                <a:lnTo>
                  <a:pt x="53" y="33"/>
                </a:lnTo>
                <a:lnTo>
                  <a:pt x="47" y="46"/>
                </a:lnTo>
                <a:lnTo>
                  <a:pt x="47" y="54"/>
                </a:lnTo>
                <a:lnTo>
                  <a:pt x="47" y="54"/>
                </a:lnTo>
                <a:lnTo>
                  <a:pt x="51" y="66"/>
                </a:lnTo>
                <a:lnTo>
                  <a:pt x="53" y="70"/>
                </a:lnTo>
                <a:lnTo>
                  <a:pt x="55" y="72"/>
                </a:lnTo>
                <a:lnTo>
                  <a:pt x="53" y="77"/>
                </a:lnTo>
                <a:lnTo>
                  <a:pt x="53" y="77"/>
                </a:lnTo>
                <a:lnTo>
                  <a:pt x="53" y="83"/>
                </a:lnTo>
                <a:lnTo>
                  <a:pt x="53" y="85"/>
                </a:lnTo>
                <a:lnTo>
                  <a:pt x="51" y="85"/>
                </a:lnTo>
                <a:lnTo>
                  <a:pt x="53" y="89"/>
                </a:lnTo>
                <a:lnTo>
                  <a:pt x="53" y="89"/>
                </a:lnTo>
                <a:lnTo>
                  <a:pt x="58" y="93"/>
                </a:lnTo>
                <a:lnTo>
                  <a:pt x="58" y="97"/>
                </a:lnTo>
                <a:lnTo>
                  <a:pt x="58" y="99"/>
                </a:lnTo>
                <a:lnTo>
                  <a:pt x="55" y="101"/>
                </a:lnTo>
                <a:lnTo>
                  <a:pt x="53" y="105"/>
                </a:lnTo>
                <a:lnTo>
                  <a:pt x="53" y="105"/>
                </a:lnTo>
                <a:lnTo>
                  <a:pt x="51" y="114"/>
                </a:lnTo>
                <a:lnTo>
                  <a:pt x="51" y="114"/>
                </a:lnTo>
                <a:lnTo>
                  <a:pt x="51" y="116"/>
                </a:lnTo>
                <a:lnTo>
                  <a:pt x="51" y="118"/>
                </a:lnTo>
                <a:lnTo>
                  <a:pt x="49" y="120"/>
                </a:lnTo>
                <a:lnTo>
                  <a:pt x="49" y="120"/>
                </a:lnTo>
                <a:lnTo>
                  <a:pt x="47" y="124"/>
                </a:lnTo>
                <a:lnTo>
                  <a:pt x="47" y="124"/>
                </a:lnTo>
                <a:lnTo>
                  <a:pt x="51" y="144"/>
                </a:lnTo>
                <a:lnTo>
                  <a:pt x="53" y="151"/>
                </a:lnTo>
                <a:lnTo>
                  <a:pt x="53" y="153"/>
                </a:lnTo>
                <a:lnTo>
                  <a:pt x="51" y="157"/>
                </a:lnTo>
                <a:lnTo>
                  <a:pt x="51" y="157"/>
                </a:lnTo>
                <a:lnTo>
                  <a:pt x="53" y="163"/>
                </a:lnTo>
                <a:lnTo>
                  <a:pt x="53" y="163"/>
                </a:lnTo>
                <a:lnTo>
                  <a:pt x="55" y="167"/>
                </a:lnTo>
                <a:lnTo>
                  <a:pt x="55" y="169"/>
                </a:lnTo>
                <a:lnTo>
                  <a:pt x="55" y="171"/>
                </a:lnTo>
                <a:lnTo>
                  <a:pt x="55" y="171"/>
                </a:lnTo>
                <a:lnTo>
                  <a:pt x="55" y="175"/>
                </a:lnTo>
                <a:lnTo>
                  <a:pt x="55" y="177"/>
                </a:lnTo>
                <a:lnTo>
                  <a:pt x="58" y="177"/>
                </a:lnTo>
                <a:lnTo>
                  <a:pt x="58" y="177"/>
                </a:lnTo>
                <a:lnTo>
                  <a:pt x="55" y="175"/>
                </a:lnTo>
                <a:lnTo>
                  <a:pt x="55" y="175"/>
                </a:lnTo>
                <a:lnTo>
                  <a:pt x="51" y="175"/>
                </a:lnTo>
                <a:lnTo>
                  <a:pt x="51" y="175"/>
                </a:lnTo>
                <a:lnTo>
                  <a:pt x="47" y="177"/>
                </a:lnTo>
                <a:lnTo>
                  <a:pt x="47" y="177"/>
                </a:lnTo>
                <a:lnTo>
                  <a:pt x="45" y="179"/>
                </a:lnTo>
                <a:lnTo>
                  <a:pt x="45" y="179"/>
                </a:lnTo>
                <a:lnTo>
                  <a:pt x="45" y="186"/>
                </a:lnTo>
                <a:lnTo>
                  <a:pt x="47" y="186"/>
                </a:lnTo>
                <a:lnTo>
                  <a:pt x="47" y="183"/>
                </a:lnTo>
                <a:lnTo>
                  <a:pt x="47" y="183"/>
                </a:lnTo>
                <a:lnTo>
                  <a:pt x="47" y="186"/>
                </a:lnTo>
                <a:lnTo>
                  <a:pt x="47" y="183"/>
                </a:lnTo>
                <a:lnTo>
                  <a:pt x="45" y="183"/>
                </a:lnTo>
                <a:lnTo>
                  <a:pt x="43" y="181"/>
                </a:lnTo>
                <a:lnTo>
                  <a:pt x="41" y="183"/>
                </a:lnTo>
                <a:lnTo>
                  <a:pt x="41" y="183"/>
                </a:lnTo>
                <a:lnTo>
                  <a:pt x="41" y="183"/>
                </a:lnTo>
                <a:lnTo>
                  <a:pt x="39" y="183"/>
                </a:lnTo>
                <a:lnTo>
                  <a:pt x="37" y="183"/>
                </a:lnTo>
                <a:lnTo>
                  <a:pt x="35" y="188"/>
                </a:lnTo>
                <a:lnTo>
                  <a:pt x="35" y="190"/>
                </a:lnTo>
                <a:lnTo>
                  <a:pt x="33" y="190"/>
                </a:lnTo>
                <a:lnTo>
                  <a:pt x="31" y="194"/>
                </a:lnTo>
                <a:lnTo>
                  <a:pt x="31" y="194"/>
                </a:lnTo>
                <a:lnTo>
                  <a:pt x="29" y="196"/>
                </a:lnTo>
                <a:lnTo>
                  <a:pt x="29" y="194"/>
                </a:lnTo>
                <a:lnTo>
                  <a:pt x="29" y="196"/>
                </a:lnTo>
                <a:lnTo>
                  <a:pt x="29" y="196"/>
                </a:lnTo>
                <a:lnTo>
                  <a:pt x="29" y="188"/>
                </a:lnTo>
                <a:lnTo>
                  <a:pt x="29" y="188"/>
                </a:lnTo>
                <a:lnTo>
                  <a:pt x="25" y="183"/>
                </a:lnTo>
                <a:lnTo>
                  <a:pt x="25" y="183"/>
                </a:lnTo>
                <a:lnTo>
                  <a:pt x="23" y="181"/>
                </a:lnTo>
                <a:lnTo>
                  <a:pt x="23" y="181"/>
                </a:lnTo>
                <a:lnTo>
                  <a:pt x="20" y="181"/>
                </a:lnTo>
                <a:lnTo>
                  <a:pt x="20" y="183"/>
                </a:lnTo>
                <a:lnTo>
                  <a:pt x="20" y="181"/>
                </a:lnTo>
                <a:lnTo>
                  <a:pt x="20" y="181"/>
                </a:lnTo>
                <a:lnTo>
                  <a:pt x="20" y="183"/>
                </a:lnTo>
                <a:lnTo>
                  <a:pt x="20" y="186"/>
                </a:lnTo>
                <a:lnTo>
                  <a:pt x="23" y="183"/>
                </a:lnTo>
                <a:lnTo>
                  <a:pt x="23" y="183"/>
                </a:lnTo>
                <a:lnTo>
                  <a:pt x="25" y="179"/>
                </a:lnTo>
                <a:lnTo>
                  <a:pt x="25" y="179"/>
                </a:lnTo>
                <a:lnTo>
                  <a:pt x="25" y="177"/>
                </a:lnTo>
                <a:lnTo>
                  <a:pt x="25" y="177"/>
                </a:lnTo>
                <a:lnTo>
                  <a:pt x="23" y="175"/>
                </a:lnTo>
                <a:lnTo>
                  <a:pt x="23" y="173"/>
                </a:lnTo>
                <a:lnTo>
                  <a:pt x="25" y="157"/>
                </a:lnTo>
                <a:lnTo>
                  <a:pt x="23" y="155"/>
                </a:lnTo>
                <a:lnTo>
                  <a:pt x="23" y="155"/>
                </a:lnTo>
                <a:lnTo>
                  <a:pt x="25" y="153"/>
                </a:lnTo>
                <a:lnTo>
                  <a:pt x="25" y="153"/>
                </a:lnTo>
                <a:lnTo>
                  <a:pt x="27" y="146"/>
                </a:lnTo>
                <a:lnTo>
                  <a:pt x="27" y="146"/>
                </a:lnTo>
                <a:lnTo>
                  <a:pt x="27" y="144"/>
                </a:lnTo>
                <a:lnTo>
                  <a:pt x="29" y="140"/>
                </a:lnTo>
                <a:lnTo>
                  <a:pt x="29" y="140"/>
                </a:lnTo>
                <a:lnTo>
                  <a:pt x="29" y="136"/>
                </a:lnTo>
                <a:lnTo>
                  <a:pt x="29" y="132"/>
                </a:lnTo>
                <a:lnTo>
                  <a:pt x="31" y="130"/>
                </a:lnTo>
                <a:lnTo>
                  <a:pt x="31" y="130"/>
                </a:lnTo>
                <a:lnTo>
                  <a:pt x="31" y="126"/>
                </a:lnTo>
                <a:lnTo>
                  <a:pt x="31" y="126"/>
                </a:lnTo>
                <a:lnTo>
                  <a:pt x="31" y="122"/>
                </a:lnTo>
                <a:lnTo>
                  <a:pt x="31" y="122"/>
                </a:lnTo>
                <a:lnTo>
                  <a:pt x="29" y="118"/>
                </a:lnTo>
                <a:lnTo>
                  <a:pt x="29" y="118"/>
                </a:lnTo>
                <a:lnTo>
                  <a:pt x="29" y="116"/>
                </a:lnTo>
                <a:lnTo>
                  <a:pt x="29" y="114"/>
                </a:lnTo>
                <a:lnTo>
                  <a:pt x="29" y="111"/>
                </a:lnTo>
                <a:lnTo>
                  <a:pt x="31" y="111"/>
                </a:lnTo>
                <a:lnTo>
                  <a:pt x="31" y="109"/>
                </a:lnTo>
                <a:lnTo>
                  <a:pt x="31" y="109"/>
                </a:lnTo>
                <a:lnTo>
                  <a:pt x="29" y="107"/>
                </a:lnTo>
                <a:lnTo>
                  <a:pt x="29" y="105"/>
                </a:lnTo>
                <a:lnTo>
                  <a:pt x="29" y="97"/>
                </a:lnTo>
                <a:lnTo>
                  <a:pt x="29" y="97"/>
                </a:lnTo>
                <a:lnTo>
                  <a:pt x="27" y="97"/>
                </a:lnTo>
                <a:lnTo>
                  <a:pt x="27" y="97"/>
                </a:lnTo>
                <a:lnTo>
                  <a:pt x="25" y="97"/>
                </a:lnTo>
                <a:lnTo>
                  <a:pt x="25" y="97"/>
                </a:lnTo>
                <a:lnTo>
                  <a:pt x="23" y="97"/>
                </a:lnTo>
                <a:lnTo>
                  <a:pt x="23" y="95"/>
                </a:lnTo>
                <a:lnTo>
                  <a:pt x="23" y="95"/>
                </a:lnTo>
                <a:lnTo>
                  <a:pt x="20" y="91"/>
                </a:lnTo>
                <a:lnTo>
                  <a:pt x="20" y="91"/>
                </a:lnTo>
                <a:lnTo>
                  <a:pt x="12" y="91"/>
                </a:lnTo>
                <a:lnTo>
                  <a:pt x="12" y="91"/>
                </a:lnTo>
                <a:lnTo>
                  <a:pt x="8" y="93"/>
                </a:lnTo>
                <a:lnTo>
                  <a:pt x="4" y="93"/>
                </a:lnTo>
                <a:lnTo>
                  <a:pt x="4" y="95"/>
                </a:lnTo>
                <a:lnTo>
                  <a:pt x="6" y="95"/>
                </a:lnTo>
                <a:lnTo>
                  <a:pt x="6" y="93"/>
                </a:lnTo>
                <a:lnTo>
                  <a:pt x="12" y="91"/>
                </a:lnTo>
                <a:lnTo>
                  <a:pt x="12" y="91"/>
                </a:lnTo>
                <a:lnTo>
                  <a:pt x="14" y="89"/>
                </a:lnTo>
                <a:lnTo>
                  <a:pt x="20" y="81"/>
                </a:lnTo>
                <a:lnTo>
                  <a:pt x="20" y="81"/>
                </a:lnTo>
                <a:lnTo>
                  <a:pt x="20" y="81"/>
                </a:lnTo>
                <a:lnTo>
                  <a:pt x="18" y="79"/>
                </a:lnTo>
                <a:lnTo>
                  <a:pt x="12" y="87"/>
                </a:lnTo>
                <a:lnTo>
                  <a:pt x="10" y="89"/>
                </a:lnTo>
                <a:lnTo>
                  <a:pt x="4" y="91"/>
                </a:lnTo>
                <a:lnTo>
                  <a:pt x="4" y="91"/>
                </a:lnTo>
                <a:lnTo>
                  <a:pt x="2" y="93"/>
                </a:lnTo>
                <a:lnTo>
                  <a:pt x="0" y="97"/>
                </a:lnTo>
                <a:lnTo>
                  <a:pt x="8" y="95"/>
                </a:lnTo>
                <a:lnTo>
                  <a:pt x="10" y="95"/>
                </a:lnTo>
                <a:lnTo>
                  <a:pt x="12" y="95"/>
                </a:lnTo>
                <a:lnTo>
                  <a:pt x="18" y="95"/>
                </a:lnTo>
                <a:lnTo>
                  <a:pt x="18" y="97"/>
                </a:lnTo>
                <a:lnTo>
                  <a:pt x="20" y="99"/>
                </a:lnTo>
                <a:lnTo>
                  <a:pt x="20" y="101"/>
                </a:lnTo>
                <a:lnTo>
                  <a:pt x="25" y="99"/>
                </a:lnTo>
                <a:lnTo>
                  <a:pt x="27" y="99"/>
                </a:lnTo>
                <a:lnTo>
                  <a:pt x="27" y="99"/>
                </a:lnTo>
                <a:lnTo>
                  <a:pt x="27" y="97"/>
                </a:lnTo>
                <a:lnTo>
                  <a:pt x="25" y="97"/>
                </a:lnTo>
                <a:lnTo>
                  <a:pt x="25" y="107"/>
                </a:lnTo>
                <a:lnTo>
                  <a:pt x="25" y="107"/>
                </a:lnTo>
                <a:lnTo>
                  <a:pt x="27" y="109"/>
                </a:lnTo>
                <a:lnTo>
                  <a:pt x="27" y="109"/>
                </a:lnTo>
                <a:lnTo>
                  <a:pt x="27" y="109"/>
                </a:lnTo>
                <a:lnTo>
                  <a:pt x="27" y="109"/>
                </a:lnTo>
                <a:lnTo>
                  <a:pt x="25" y="114"/>
                </a:lnTo>
                <a:lnTo>
                  <a:pt x="25" y="114"/>
                </a:lnTo>
                <a:lnTo>
                  <a:pt x="25" y="116"/>
                </a:lnTo>
                <a:lnTo>
                  <a:pt x="25" y="116"/>
                </a:lnTo>
                <a:lnTo>
                  <a:pt x="27" y="120"/>
                </a:lnTo>
                <a:lnTo>
                  <a:pt x="27" y="122"/>
                </a:lnTo>
                <a:lnTo>
                  <a:pt x="29" y="126"/>
                </a:lnTo>
                <a:lnTo>
                  <a:pt x="29" y="128"/>
                </a:lnTo>
                <a:lnTo>
                  <a:pt x="27" y="132"/>
                </a:lnTo>
                <a:lnTo>
                  <a:pt x="27" y="132"/>
                </a:lnTo>
                <a:lnTo>
                  <a:pt x="25" y="136"/>
                </a:lnTo>
                <a:lnTo>
                  <a:pt x="25" y="136"/>
                </a:lnTo>
                <a:lnTo>
                  <a:pt x="27" y="138"/>
                </a:lnTo>
                <a:lnTo>
                  <a:pt x="25" y="142"/>
                </a:lnTo>
                <a:lnTo>
                  <a:pt x="25" y="142"/>
                </a:lnTo>
                <a:lnTo>
                  <a:pt x="23" y="146"/>
                </a:lnTo>
                <a:lnTo>
                  <a:pt x="20" y="151"/>
                </a:lnTo>
                <a:lnTo>
                  <a:pt x="20" y="153"/>
                </a:lnTo>
                <a:lnTo>
                  <a:pt x="20" y="153"/>
                </a:lnTo>
                <a:lnTo>
                  <a:pt x="20" y="155"/>
                </a:lnTo>
                <a:lnTo>
                  <a:pt x="20" y="155"/>
                </a:lnTo>
                <a:lnTo>
                  <a:pt x="20" y="157"/>
                </a:lnTo>
                <a:lnTo>
                  <a:pt x="18" y="173"/>
                </a:lnTo>
                <a:lnTo>
                  <a:pt x="20" y="177"/>
                </a:lnTo>
                <a:lnTo>
                  <a:pt x="20" y="177"/>
                </a:lnTo>
                <a:lnTo>
                  <a:pt x="20" y="177"/>
                </a:lnTo>
                <a:lnTo>
                  <a:pt x="20" y="179"/>
                </a:lnTo>
                <a:lnTo>
                  <a:pt x="20" y="181"/>
                </a:lnTo>
                <a:lnTo>
                  <a:pt x="20" y="181"/>
                </a:lnTo>
                <a:lnTo>
                  <a:pt x="16" y="183"/>
                </a:lnTo>
                <a:lnTo>
                  <a:pt x="20" y="186"/>
                </a:lnTo>
                <a:lnTo>
                  <a:pt x="20" y="186"/>
                </a:lnTo>
                <a:lnTo>
                  <a:pt x="20" y="186"/>
                </a:lnTo>
                <a:lnTo>
                  <a:pt x="23" y="186"/>
                </a:lnTo>
                <a:lnTo>
                  <a:pt x="27" y="188"/>
                </a:lnTo>
                <a:lnTo>
                  <a:pt x="27" y="196"/>
                </a:lnTo>
                <a:lnTo>
                  <a:pt x="27" y="196"/>
                </a:lnTo>
                <a:lnTo>
                  <a:pt x="29" y="198"/>
                </a:lnTo>
                <a:lnTo>
                  <a:pt x="29" y="198"/>
                </a:lnTo>
                <a:lnTo>
                  <a:pt x="31" y="198"/>
                </a:lnTo>
                <a:lnTo>
                  <a:pt x="31" y="198"/>
                </a:lnTo>
                <a:lnTo>
                  <a:pt x="33" y="196"/>
                </a:lnTo>
                <a:lnTo>
                  <a:pt x="33" y="196"/>
                </a:lnTo>
                <a:lnTo>
                  <a:pt x="37" y="192"/>
                </a:lnTo>
                <a:lnTo>
                  <a:pt x="39" y="190"/>
                </a:lnTo>
                <a:lnTo>
                  <a:pt x="39" y="190"/>
                </a:lnTo>
                <a:lnTo>
                  <a:pt x="39" y="188"/>
                </a:lnTo>
                <a:lnTo>
                  <a:pt x="41" y="188"/>
                </a:lnTo>
                <a:lnTo>
                  <a:pt x="41" y="188"/>
                </a:lnTo>
                <a:lnTo>
                  <a:pt x="43" y="188"/>
                </a:lnTo>
                <a:lnTo>
                  <a:pt x="45" y="186"/>
                </a:lnTo>
                <a:lnTo>
                  <a:pt x="47" y="186"/>
                </a:lnTo>
                <a:lnTo>
                  <a:pt x="47" y="188"/>
                </a:lnTo>
                <a:lnTo>
                  <a:pt x="47" y="188"/>
                </a:lnTo>
                <a:lnTo>
                  <a:pt x="49" y="188"/>
                </a:lnTo>
                <a:lnTo>
                  <a:pt x="49" y="179"/>
                </a:lnTo>
                <a:lnTo>
                  <a:pt x="49" y="179"/>
                </a:lnTo>
                <a:lnTo>
                  <a:pt x="51" y="177"/>
                </a:lnTo>
                <a:lnTo>
                  <a:pt x="53" y="179"/>
                </a:lnTo>
                <a:lnTo>
                  <a:pt x="55" y="179"/>
                </a:lnTo>
                <a:lnTo>
                  <a:pt x="58" y="179"/>
                </a:lnTo>
                <a:lnTo>
                  <a:pt x="60" y="177"/>
                </a:lnTo>
                <a:lnTo>
                  <a:pt x="60" y="177"/>
                </a:lnTo>
                <a:lnTo>
                  <a:pt x="60" y="171"/>
                </a:lnTo>
                <a:lnTo>
                  <a:pt x="60" y="169"/>
                </a:lnTo>
                <a:lnTo>
                  <a:pt x="60" y="169"/>
                </a:lnTo>
                <a:lnTo>
                  <a:pt x="60" y="167"/>
                </a:lnTo>
                <a:lnTo>
                  <a:pt x="60" y="167"/>
                </a:lnTo>
                <a:lnTo>
                  <a:pt x="58" y="163"/>
                </a:lnTo>
                <a:lnTo>
                  <a:pt x="55" y="157"/>
                </a:lnTo>
                <a:lnTo>
                  <a:pt x="55" y="155"/>
                </a:lnTo>
                <a:lnTo>
                  <a:pt x="55" y="153"/>
                </a:lnTo>
                <a:lnTo>
                  <a:pt x="55" y="149"/>
                </a:lnTo>
                <a:lnTo>
                  <a:pt x="58" y="149"/>
                </a:lnTo>
                <a:lnTo>
                  <a:pt x="53" y="144"/>
                </a:lnTo>
                <a:lnTo>
                  <a:pt x="51" y="124"/>
                </a:lnTo>
                <a:lnTo>
                  <a:pt x="51" y="122"/>
                </a:lnTo>
                <a:lnTo>
                  <a:pt x="53" y="120"/>
                </a:lnTo>
                <a:lnTo>
                  <a:pt x="53" y="120"/>
                </a:lnTo>
                <a:lnTo>
                  <a:pt x="55" y="116"/>
                </a:lnTo>
                <a:lnTo>
                  <a:pt x="55" y="116"/>
                </a:lnTo>
                <a:lnTo>
                  <a:pt x="55" y="114"/>
                </a:lnTo>
                <a:lnTo>
                  <a:pt x="58" y="107"/>
                </a:lnTo>
                <a:lnTo>
                  <a:pt x="60" y="103"/>
                </a:lnTo>
                <a:lnTo>
                  <a:pt x="60" y="103"/>
                </a:lnTo>
                <a:lnTo>
                  <a:pt x="60" y="99"/>
                </a:lnTo>
                <a:lnTo>
                  <a:pt x="62" y="99"/>
                </a:lnTo>
                <a:lnTo>
                  <a:pt x="62" y="95"/>
                </a:lnTo>
                <a:lnTo>
                  <a:pt x="62" y="95"/>
                </a:lnTo>
                <a:lnTo>
                  <a:pt x="60" y="93"/>
                </a:lnTo>
                <a:lnTo>
                  <a:pt x="60" y="91"/>
                </a:lnTo>
                <a:lnTo>
                  <a:pt x="58" y="87"/>
                </a:lnTo>
                <a:lnTo>
                  <a:pt x="55" y="85"/>
                </a:lnTo>
                <a:lnTo>
                  <a:pt x="55" y="83"/>
                </a:lnTo>
                <a:lnTo>
                  <a:pt x="55" y="83"/>
                </a:lnTo>
                <a:lnTo>
                  <a:pt x="55" y="77"/>
                </a:lnTo>
                <a:lnTo>
                  <a:pt x="58" y="72"/>
                </a:lnTo>
                <a:lnTo>
                  <a:pt x="60" y="72"/>
                </a:lnTo>
                <a:lnTo>
                  <a:pt x="58" y="68"/>
                </a:lnTo>
                <a:lnTo>
                  <a:pt x="58" y="68"/>
                </a:lnTo>
                <a:lnTo>
                  <a:pt x="53" y="64"/>
                </a:lnTo>
                <a:lnTo>
                  <a:pt x="51" y="54"/>
                </a:lnTo>
                <a:lnTo>
                  <a:pt x="51" y="48"/>
                </a:lnTo>
                <a:lnTo>
                  <a:pt x="58" y="33"/>
                </a:lnTo>
                <a:lnTo>
                  <a:pt x="58" y="31"/>
                </a:lnTo>
                <a:lnTo>
                  <a:pt x="58" y="29"/>
                </a:lnTo>
                <a:lnTo>
                  <a:pt x="53" y="23"/>
                </a:lnTo>
                <a:lnTo>
                  <a:pt x="53" y="23"/>
                </a:lnTo>
                <a:lnTo>
                  <a:pt x="47" y="21"/>
                </a:lnTo>
                <a:lnTo>
                  <a:pt x="47" y="21"/>
                </a:lnTo>
                <a:lnTo>
                  <a:pt x="41" y="21"/>
                </a:lnTo>
                <a:lnTo>
                  <a:pt x="41" y="21"/>
                </a:lnTo>
                <a:lnTo>
                  <a:pt x="41" y="19"/>
                </a:lnTo>
                <a:lnTo>
                  <a:pt x="41" y="19"/>
                </a:lnTo>
                <a:lnTo>
                  <a:pt x="37" y="15"/>
                </a:lnTo>
                <a:lnTo>
                  <a:pt x="37" y="13"/>
                </a:lnTo>
                <a:lnTo>
                  <a:pt x="39" y="11"/>
                </a:lnTo>
                <a:lnTo>
                  <a:pt x="39" y="9"/>
                </a:lnTo>
                <a:lnTo>
                  <a:pt x="35" y="7"/>
                </a:lnTo>
                <a:lnTo>
                  <a:pt x="35" y="7"/>
                </a:lnTo>
                <a:lnTo>
                  <a:pt x="29" y="5"/>
                </a:lnTo>
                <a:lnTo>
                  <a:pt x="29" y="7"/>
                </a:lnTo>
                <a:lnTo>
                  <a:pt x="29" y="7"/>
                </a:lnTo>
                <a:lnTo>
                  <a:pt x="29" y="7"/>
                </a:lnTo>
                <a:lnTo>
                  <a:pt x="29" y="0"/>
                </a:lnTo>
                <a:lnTo>
                  <a:pt x="25" y="11"/>
                </a:lnTo>
                <a:lnTo>
                  <a:pt x="23" y="11"/>
                </a:lnTo>
                <a:lnTo>
                  <a:pt x="23" y="11"/>
                </a:lnTo>
                <a:lnTo>
                  <a:pt x="23" y="15"/>
                </a:lnTo>
                <a:lnTo>
                  <a:pt x="20" y="15"/>
                </a:lnTo>
                <a:lnTo>
                  <a:pt x="23" y="17"/>
                </a:lnTo>
                <a:lnTo>
                  <a:pt x="23" y="15"/>
                </a:lnTo>
                <a:lnTo>
                  <a:pt x="20" y="15"/>
                </a:lnTo>
                <a:lnTo>
                  <a:pt x="20" y="15"/>
                </a:lnTo>
                <a:lnTo>
                  <a:pt x="20" y="15"/>
                </a:lnTo>
                <a:lnTo>
                  <a:pt x="20" y="15"/>
                </a:lnTo>
                <a:lnTo>
                  <a:pt x="18" y="15"/>
                </a:lnTo>
                <a:lnTo>
                  <a:pt x="18" y="15"/>
                </a:lnTo>
                <a:lnTo>
                  <a:pt x="16" y="15"/>
                </a:lnTo>
                <a:lnTo>
                  <a:pt x="16" y="17"/>
                </a:lnTo>
                <a:lnTo>
                  <a:pt x="16" y="19"/>
                </a:lnTo>
                <a:lnTo>
                  <a:pt x="16" y="21"/>
                </a:lnTo>
                <a:lnTo>
                  <a:pt x="23" y="23"/>
                </a:lnTo>
                <a:lnTo>
                  <a:pt x="25" y="25"/>
                </a:lnTo>
                <a:lnTo>
                  <a:pt x="25" y="25"/>
                </a:lnTo>
                <a:lnTo>
                  <a:pt x="27" y="27"/>
                </a:lnTo>
                <a:lnTo>
                  <a:pt x="29" y="29"/>
                </a:lnTo>
                <a:lnTo>
                  <a:pt x="31" y="27"/>
                </a:lnTo>
                <a:lnTo>
                  <a:pt x="29" y="27"/>
                </a:lnTo>
                <a:lnTo>
                  <a:pt x="29" y="27"/>
                </a:lnTo>
                <a:lnTo>
                  <a:pt x="29" y="27"/>
                </a:lnTo>
                <a:lnTo>
                  <a:pt x="29" y="29"/>
                </a:lnTo>
                <a:lnTo>
                  <a:pt x="29" y="31"/>
                </a:lnTo>
                <a:lnTo>
                  <a:pt x="29" y="31"/>
                </a:lnTo>
                <a:lnTo>
                  <a:pt x="33" y="31"/>
                </a:lnTo>
                <a:lnTo>
                  <a:pt x="35" y="31"/>
                </a:lnTo>
                <a:lnTo>
                  <a:pt x="35" y="29"/>
                </a:lnTo>
                <a:lnTo>
                  <a:pt x="37" y="29"/>
                </a:lnTo>
                <a:lnTo>
                  <a:pt x="41" y="29"/>
                </a:lnTo>
                <a:lnTo>
                  <a:pt x="45" y="31"/>
                </a:lnTo>
                <a:lnTo>
                  <a:pt x="47" y="33"/>
                </a:lnTo>
                <a:lnTo>
                  <a:pt x="47" y="33"/>
                </a:lnTo>
                <a:lnTo>
                  <a:pt x="49" y="35"/>
                </a:lnTo>
                <a:lnTo>
                  <a:pt x="49" y="35"/>
                </a:lnTo>
                <a:lnTo>
                  <a:pt x="41" y="35"/>
                </a:lnTo>
                <a:lnTo>
                  <a:pt x="39" y="35"/>
                </a:lnTo>
                <a:lnTo>
                  <a:pt x="37" y="33"/>
                </a:lnTo>
                <a:lnTo>
                  <a:pt x="35" y="35"/>
                </a:lnTo>
                <a:lnTo>
                  <a:pt x="35" y="35"/>
                </a:lnTo>
                <a:lnTo>
                  <a:pt x="31" y="37"/>
                </a:lnTo>
                <a:lnTo>
                  <a:pt x="25" y="39"/>
                </a:lnTo>
                <a:lnTo>
                  <a:pt x="25" y="39"/>
                </a:lnTo>
                <a:lnTo>
                  <a:pt x="27" y="39"/>
                </a:lnTo>
                <a:lnTo>
                  <a:pt x="25" y="39"/>
                </a:lnTo>
                <a:lnTo>
                  <a:pt x="25" y="37"/>
                </a:lnTo>
                <a:lnTo>
                  <a:pt x="23" y="39"/>
                </a:lnTo>
                <a:lnTo>
                  <a:pt x="23" y="39"/>
                </a:lnTo>
                <a:lnTo>
                  <a:pt x="23" y="48"/>
                </a:lnTo>
                <a:lnTo>
                  <a:pt x="23" y="48"/>
                </a:lnTo>
                <a:lnTo>
                  <a:pt x="25" y="50"/>
                </a:lnTo>
                <a:lnTo>
                  <a:pt x="23" y="52"/>
                </a:lnTo>
                <a:lnTo>
                  <a:pt x="23" y="52"/>
                </a:lnTo>
                <a:lnTo>
                  <a:pt x="20" y="60"/>
                </a:lnTo>
                <a:lnTo>
                  <a:pt x="20" y="60"/>
                </a:lnTo>
                <a:lnTo>
                  <a:pt x="20" y="62"/>
                </a:lnTo>
                <a:lnTo>
                  <a:pt x="23" y="62"/>
                </a:lnTo>
                <a:lnTo>
                  <a:pt x="20" y="72"/>
                </a:lnTo>
                <a:lnTo>
                  <a:pt x="18" y="81"/>
                </a:lnTo>
                <a:lnTo>
                  <a:pt x="20" y="81"/>
                </a:lnTo>
                <a:lnTo>
                  <a:pt x="18" y="79"/>
                </a:lnTo>
                <a:lnTo>
                  <a:pt x="20" y="81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3" name="Freeform 2699"/>
          <p:cNvSpPr>
            <a:spLocks/>
          </p:cNvSpPr>
          <p:nvPr/>
        </p:nvSpPr>
        <p:spPr bwMode="auto">
          <a:xfrm>
            <a:off x="3311525" y="3546475"/>
            <a:ext cx="25400" cy="25400"/>
          </a:xfrm>
          <a:custGeom>
            <a:avLst/>
            <a:gdLst/>
            <a:ahLst/>
            <a:cxnLst>
              <a:cxn ang="0">
                <a:pos x="16" y="12"/>
              </a:cxn>
              <a:cxn ang="0">
                <a:pos x="16" y="14"/>
              </a:cxn>
              <a:cxn ang="0">
                <a:pos x="16" y="16"/>
              </a:cxn>
              <a:cxn ang="0">
                <a:pos x="14" y="16"/>
              </a:cxn>
              <a:cxn ang="0">
                <a:pos x="10" y="14"/>
              </a:cxn>
              <a:cxn ang="0">
                <a:pos x="6" y="8"/>
              </a:cxn>
              <a:cxn ang="0">
                <a:pos x="0" y="8"/>
              </a:cxn>
              <a:cxn ang="0">
                <a:pos x="0" y="6"/>
              </a:cxn>
              <a:cxn ang="0">
                <a:pos x="6" y="0"/>
              </a:cxn>
              <a:cxn ang="0">
                <a:pos x="8" y="4"/>
              </a:cxn>
              <a:cxn ang="0">
                <a:pos x="14" y="10"/>
              </a:cxn>
              <a:cxn ang="0">
                <a:pos x="16" y="12"/>
              </a:cxn>
            </a:cxnLst>
            <a:rect l="0" t="0" r="r" b="b"/>
            <a:pathLst>
              <a:path w="16" h="16">
                <a:moveTo>
                  <a:pt x="16" y="12"/>
                </a:moveTo>
                <a:lnTo>
                  <a:pt x="16" y="14"/>
                </a:lnTo>
                <a:lnTo>
                  <a:pt x="16" y="16"/>
                </a:lnTo>
                <a:lnTo>
                  <a:pt x="14" y="16"/>
                </a:lnTo>
                <a:lnTo>
                  <a:pt x="10" y="14"/>
                </a:lnTo>
                <a:lnTo>
                  <a:pt x="6" y="8"/>
                </a:lnTo>
                <a:lnTo>
                  <a:pt x="0" y="8"/>
                </a:lnTo>
                <a:lnTo>
                  <a:pt x="0" y="6"/>
                </a:lnTo>
                <a:lnTo>
                  <a:pt x="6" y="0"/>
                </a:lnTo>
                <a:lnTo>
                  <a:pt x="8" y="4"/>
                </a:lnTo>
                <a:lnTo>
                  <a:pt x="14" y="10"/>
                </a:lnTo>
                <a:lnTo>
                  <a:pt x="16" y="1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4" name="Freeform 2700"/>
          <p:cNvSpPr>
            <a:spLocks/>
          </p:cNvSpPr>
          <p:nvPr/>
        </p:nvSpPr>
        <p:spPr bwMode="auto">
          <a:xfrm>
            <a:off x="3308350" y="3543300"/>
            <a:ext cx="31750" cy="33338"/>
          </a:xfrm>
          <a:custGeom>
            <a:avLst/>
            <a:gdLst/>
            <a:ahLst/>
            <a:cxnLst>
              <a:cxn ang="0">
                <a:pos x="18" y="14"/>
              </a:cxn>
              <a:cxn ang="0">
                <a:pos x="16" y="16"/>
              </a:cxn>
              <a:cxn ang="0">
                <a:pos x="16" y="16"/>
              </a:cxn>
              <a:cxn ang="0">
                <a:pos x="16" y="16"/>
              </a:cxn>
              <a:cxn ang="0">
                <a:pos x="16" y="18"/>
              </a:cxn>
              <a:cxn ang="0">
                <a:pos x="16" y="18"/>
              </a:cxn>
              <a:cxn ang="0">
                <a:pos x="18" y="18"/>
              </a:cxn>
              <a:cxn ang="0">
                <a:pos x="14" y="14"/>
              </a:cxn>
              <a:cxn ang="0">
                <a:pos x="10" y="10"/>
              </a:cxn>
              <a:cxn ang="0">
                <a:pos x="8" y="10"/>
              </a:cxn>
              <a:cxn ang="0">
                <a:pos x="4" y="8"/>
              </a:cxn>
              <a:cxn ang="0">
                <a:pos x="4" y="8"/>
              </a:cxn>
              <a:cxn ang="0">
                <a:pos x="2" y="8"/>
              </a:cxn>
              <a:cxn ang="0">
                <a:pos x="4" y="10"/>
              </a:cxn>
              <a:cxn ang="0">
                <a:pos x="8" y="4"/>
              </a:cxn>
              <a:cxn ang="0">
                <a:pos x="10" y="6"/>
              </a:cxn>
              <a:cxn ang="0">
                <a:pos x="14" y="14"/>
              </a:cxn>
              <a:cxn ang="0">
                <a:pos x="16" y="16"/>
              </a:cxn>
              <a:cxn ang="0">
                <a:pos x="18" y="14"/>
              </a:cxn>
              <a:cxn ang="0">
                <a:pos x="16" y="16"/>
              </a:cxn>
              <a:cxn ang="0">
                <a:pos x="18" y="14"/>
              </a:cxn>
              <a:cxn ang="0">
                <a:pos x="18" y="14"/>
              </a:cxn>
              <a:cxn ang="0">
                <a:pos x="16" y="12"/>
              </a:cxn>
              <a:cxn ang="0">
                <a:pos x="12" y="4"/>
              </a:cxn>
              <a:cxn ang="0">
                <a:pos x="8" y="2"/>
              </a:cxn>
              <a:cxn ang="0">
                <a:pos x="8" y="0"/>
              </a:cxn>
              <a:cxn ang="0">
                <a:pos x="0" y="8"/>
              </a:cxn>
              <a:cxn ang="0">
                <a:pos x="2" y="10"/>
              </a:cxn>
              <a:cxn ang="0">
                <a:pos x="2" y="10"/>
              </a:cxn>
              <a:cxn ang="0">
                <a:pos x="8" y="12"/>
              </a:cxn>
              <a:cxn ang="0">
                <a:pos x="12" y="16"/>
              </a:cxn>
              <a:cxn ang="0">
                <a:pos x="12" y="16"/>
              </a:cxn>
              <a:cxn ang="0">
                <a:pos x="16" y="21"/>
              </a:cxn>
              <a:cxn ang="0">
                <a:pos x="16" y="21"/>
              </a:cxn>
              <a:cxn ang="0">
                <a:pos x="18" y="18"/>
              </a:cxn>
              <a:cxn ang="0">
                <a:pos x="18" y="18"/>
              </a:cxn>
              <a:cxn ang="0">
                <a:pos x="20" y="16"/>
              </a:cxn>
              <a:cxn ang="0">
                <a:pos x="20" y="16"/>
              </a:cxn>
              <a:cxn ang="0">
                <a:pos x="20" y="14"/>
              </a:cxn>
              <a:cxn ang="0">
                <a:pos x="20" y="14"/>
              </a:cxn>
              <a:cxn ang="0">
                <a:pos x="18" y="14"/>
              </a:cxn>
              <a:cxn ang="0">
                <a:pos x="18" y="14"/>
              </a:cxn>
            </a:cxnLst>
            <a:rect l="0" t="0" r="r" b="b"/>
            <a:pathLst>
              <a:path w="20" h="21">
                <a:moveTo>
                  <a:pt x="18" y="14"/>
                </a:moveTo>
                <a:lnTo>
                  <a:pt x="16" y="16"/>
                </a:lnTo>
                <a:lnTo>
                  <a:pt x="16" y="16"/>
                </a:lnTo>
                <a:lnTo>
                  <a:pt x="16" y="16"/>
                </a:lnTo>
                <a:lnTo>
                  <a:pt x="16" y="18"/>
                </a:lnTo>
                <a:lnTo>
                  <a:pt x="16" y="18"/>
                </a:lnTo>
                <a:lnTo>
                  <a:pt x="18" y="18"/>
                </a:lnTo>
                <a:lnTo>
                  <a:pt x="14" y="14"/>
                </a:lnTo>
                <a:lnTo>
                  <a:pt x="10" y="10"/>
                </a:lnTo>
                <a:lnTo>
                  <a:pt x="8" y="10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4" y="10"/>
                </a:lnTo>
                <a:lnTo>
                  <a:pt x="8" y="4"/>
                </a:lnTo>
                <a:lnTo>
                  <a:pt x="10" y="6"/>
                </a:lnTo>
                <a:lnTo>
                  <a:pt x="14" y="14"/>
                </a:lnTo>
                <a:lnTo>
                  <a:pt x="16" y="16"/>
                </a:lnTo>
                <a:lnTo>
                  <a:pt x="18" y="14"/>
                </a:lnTo>
                <a:lnTo>
                  <a:pt x="16" y="16"/>
                </a:lnTo>
                <a:lnTo>
                  <a:pt x="18" y="14"/>
                </a:lnTo>
                <a:lnTo>
                  <a:pt x="18" y="14"/>
                </a:lnTo>
                <a:lnTo>
                  <a:pt x="16" y="12"/>
                </a:lnTo>
                <a:lnTo>
                  <a:pt x="12" y="4"/>
                </a:lnTo>
                <a:lnTo>
                  <a:pt x="8" y="2"/>
                </a:lnTo>
                <a:lnTo>
                  <a:pt x="8" y="0"/>
                </a:lnTo>
                <a:lnTo>
                  <a:pt x="0" y="8"/>
                </a:lnTo>
                <a:lnTo>
                  <a:pt x="2" y="10"/>
                </a:lnTo>
                <a:lnTo>
                  <a:pt x="2" y="10"/>
                </a:lnTo>
                <a:lnTo>
                  <a:pt x="8" y="12"/>
                </a:lnTo>
                <a:lnTo>
                  <a:pt x="12" y="16"/>
                </a:lnTo>
                <a:lnTo>
                  <a:pt x="12" y="16"/>
                </a:lnTo>
                <a:lnTo>
                  <a:pt x="16" y="21"/>
                </a:lnTo>
                <a:lnTo>
                  <a:pt x="16" y="21"/>
                </a:lnTo>
                <a:lnTo>
                  <a:pt x="18" y="18"/>
                </a:lnTo>
                <a:lnTo>
                  <a:pt x="18" y="18"/>
                </a:lnTo>
                <a:lnTo>
                  <a:pt x="20" y="16"/>
                </a:lnTo>
                <a:lnTo>
                  <a:pt x="20" y="16"/>
                </a:lnTo>
                <a:lnTo>
                  <a:pt x="20" y="14"/>
                </a:lnTo>
                <a:lnTo>
                  <a:pt x="20" y="14"/>
                </a:lnTo>
                <a:lnTo>
                  <a:pt x="18" y="14"/>
                </a:lnTo>
                <a:lnTo>
                  <a:pt x="18" y="14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5" name="Freeform 2701"/>
          <p:cNvSpPr>
            <a:spLocks/>
          </p:cNvSpPr>
          <p:nvPr/>
        </p:nvSpPr>
        <p:spPr bwMode="auto">
          <a:xfrm>
            <a:off x="5094288" y="4741863"/>
            <a:ext cx="12700" cy="158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6" y="8"/>
              </a:cxn>
              <a:cxn ang="0">
                <a:pos x="6" y="10"/>
              </a:cxn>
              <a:cxn ang="0">
                <a:pos x="8" y="8"/>
              </a:cxn>
              <a:cxn ang="0">
                <a:pos x="6" y="6"/>
              </a:cxn>
              <a:cxn ang="0">
                <a:pos x="8" y="4"/>
              </a:cxn>
              <a:cxn ang="0">
                <a:pos x="8" y="4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8" h="10">
                <a:moveTo>
                  <a:pt x="0" y="2"/>
                </a:move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6" y="8"/>
                </a:lnTo>
                <a:lnTo>
                  <a:pt x="6" y="10"/>
                </a:lnTo>
                <a:lnTo>
                  <a:pt x="8" y="8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6" name="Freeform 2702"/>
          <p:cNvSpPr>
            <a:spLocks/>
          </p:cNvSpPr>
          <p:nvPr/>
        </p:nvSpPr>
        <p:spPr bwMode="auto">
          <a:xfrm>
            <a:off x="5091113" y="4738688"/>
            <a:ext cx="19050" cy="222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8" y="6"/>
              </a:cxn>
              <a:cxn ang="0">
                <a:pos x="8" y="6"/>
              </a:cxn>
              <a:cxn ang="0">
                <a:pos x="10" y="6"/>
              </a:cxn>
              <a:cxn ang="0">
                <a:pos x="8" y="6"/>
              </a:cxn>
              <a:cxn ang="0">
                <a:pos x="8" y="8"/>
              </a:cxn>
              <a:cxn ang="0">
                <a:pos x="6" y="8"/>
              </a:cxn>
              <a:cxn ang="0">
                <a:pos x="8" y="10"/>
              </a:cxn>
              <a:cxn ang="0">
                <a:pos x="8" y="10"/>
              </a:cxn>
              <a:cxn ang="0">
                <a:pos x="8" y="12"/>
              </a:cxn>
              <a:cxn ang="0">
                <a:pos x="10" y="10"/>
              </a:cxn>
              <a:cxn ang="0">
                <a:pos x="8" y="10"/>
              </a:cxn>
              <a:cxn ang="0">
                <a:pos x="8" y="8"/>
              </a:cxn>
              <a:cxn ang="0">
                <a:pos x="8" y="8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6" y="8"/>
              </a:cxn>
              <a:cxn ang="0">
                <a:pos x="6" y="8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4"/>
              </a:cxn>
              <a:cxn ang="0">
                <a:pos x="0" y="6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2" y="8"/>
              </a:cxn>
              <a:cxn ang="0">
                <a:pos x="2" y="8"/>
              </a:cxn>
              <a:cxn ang="0">
                <a:pos x="6" y="10"/>
              </a:cxn>
              <a:cxn ang="0">
                <a:pos x="6" y="12"/>
              </a:cxn>
              <a:cxn ang="0">
                <a:pos x="6" y="12"/>
              </a:cxn>
              <a:cxn ang="0">
                <a:pos x="8" y="12"/>
              </a:cxn>
              <a:cxn ang="0">
                <a:pos x="8" y="14"/>
              </a:cxn>
              <a:cxn ang="0">
                <a:pos x="10" y="12"/>
              </a:cxn>
              <a:cxn ang="0">
                <a:pos x="12" y="10"/>
              </a:cxn>
              <a:cxn ang="0">
                <a:pos x="10" y="10"/>
              </a:cxn>
              <a:cxn ang="0">
                <a:pos x="12" y="8"/>
              </a:cxn>
              <a:cxn ang="0">
                <a:pos x="12" y="8"/>
              </a:cxn>
              <a:cxn ang="0">
                <a:pos x="12" y="6"/>
              </a:cxn>
              <a:cxn ang="0">
                <a:pos x="12" y="4"/>
              </a:cxn>
              <a:cxn ang="0">
                <a:pos x="2" y="0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</a:cxnLst>
            <a:rect l="0" t="0" r="r" b="b"/>
            <a:pathLst>
              <a:path w="12" h="14">
                <a:moveTo>
                  <a:pt x="2" y="4"/>
                </a:moveTo>
                <a:lnTo>
                  <a:pt x="2" y="6"/>
                </a:lnTo>
                <a:lnTo>
                  <a:pt x="4" y="4"/>
                </a:lnTo>
                <a:lnTo>
                  <a:pt x="8" y="6"/>
                </a:lnTo>
                <a:lnTo>
                  <a:pt x="8" y="6"/>
                </a:lnTo>
                <a:lnTo>
                  <a:pt x="10" y="6"/>
                </a:lnTo>
                <a:lnTo>
                  <a:pt x="8" y="6"/>
                </a:lnTo>
                <a:lnTo>
                  <a:pt x="8" y="8"/>
                </a:lnTo>
                <a:lnTo>
                  <a:pt x="6" y="8"/>
                </a:lnTo>
                <a:lnTo>
                  <a:pt x="8" y="10"/>
                </a:lnTo>
                <a:lnTo>
                  <a:pt x="8" y="10"/>
                </a:lnTo>
                <a:lnTo>
                  <a:pt x="8" y="12"/>
                </a:lnTo>
                <a:lnTo>
                  <a:pt x="10" y="10"/>
                </a:lnTo>
                <a:lnTo>
                  <a:pt x="8" y="10"/>
                </a:lnTo>
                <a:lnTo>
                  <a:pt x="8" y="8"/>
                </a:lnTo>
                <a:lnTo>
                  <a:pt x="8" y="8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2" y="8"/>
                </a:lnTo>
                <a:lnTo>
                  <a:pt x="2" y="8"/>
                </a:lnTo>
                <a:lnTo>
                  <a:pt x="6" y="10"/>
                </a:lnTo>
                <a:lnTo>
                  <a:pt x="6" y="12"/>
                </a:lnTo>
                <a:lnTo>
                  <a:pt x="6" y="12"/>
                </a:lnTo>
                <a:lnTo>
                  <a:pt x="8" y="12"/>
                </a:lnTo>
                <a:lnTo>
                  <a:pt x="8" y="14"/>
                </a:lnTo>
                <a:lnTo>
                  <a:pt x="10" y="12"/>
                </a:lnTo>
                <a:lnTo>
                  <a:pt x="12" y="10"/>
                </a:lnTo>
                <a:lnTo>
                  <a:pt x="10" y="10"/>
                </a:lnTo>
                <a:lnTo>
                  <a:pt x="12" y="8"/>
                </a:lnTo>
                <a:lnTo>
                  <a:pt x="12" y="8"/>
                </a:lnTo>
                <a:lnTo>
                  <a:pt x="12" y="6"/>
                </a:lnTo>
                <a:lnTo>
                  <a:pt x="12" y="4"/>
                </a:lnTo>
                <a:lnTo>
                  <a:pt x="2" y="0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7" name="Freeform 2703"/>
          <p:cNvSpPr>
            <a:spLocks/>
          </p:cNvSpPr>
          <p:nvPr/>
        </p:nvSpPr>
        <p:spPr bwMode="auto">
          <a:xfrm>
            <a:off x="3556000" y="3759200"/>
            <a:ext cx="49213" cy="38100"/>
          </a:xfrm>
          <a:custGeom>
            <a:avLst/>
            <a:gdLst/>
            <a:ahLst/>
            <a:cxnLst>
              <a:cxn ang="0">
                <a:pos x="21" y="2"/>
              </a:cxn>
              <a:cxn ang="0">
                <a:pos x="25" y="8"/>
              </a:cxn>
              <a:cxn ang="0">
                <a:pos x="29" y="20"/>
              </a:cxn>
              <a:cxn ang="0">
                <a:pos x="31" y="22"/>
              </a:cxn>
              <a:cxn ang="0">
                <a:pos x="27" y="24"/>
              </a:cxn>
              <a:cxn ang="0">
                <a:pos x="19" y="22"/>
              </a:cxn>
              <a:cxn ang="0">
                <a:pos x="10" y="20"/>
              </a:cxn>
              <a:cxn ang="0">
                <a:pos x="6" y="18"/>
              </a:cxn>
              <a:cxn ang="0">
                <a:pos x="0" y="20"/>
              </a:cxn>
              <a:cxn ang="0">
                <a:pos x="0" y="18"/>
              </a:cxn>
              <a:cxn ang="0">
                <a:pos x="0" y="16"/>
              </a:cxn>
              <a:cxn ang="0">
                <a:pos x="2" y="16"/>
              </a:cxn>
              <a:cxn ang="0">
                <a:pos x="2" y="16"/>
              </a:cxn>
              <a:cxn ang="0">
                <a:pos x="6" y="10"/>
              </a:cxn>
              <a:cxn ang="0">
                <a:pos x="8" y="8"/>
              </a:cxn>
              <a:cxn ang="0">
                <a:pos x="10" y="8"/>
              </a:cxn>
              <a:cxn ang="0">
                <a:pos x="12" y="4"/>
              </a:cxn>
              <a:cxn ang="0">
                <a:pos x="17" y="2"/>
              </a:cxn>
              <a:cxn ang="0">
                <a:pos x="19" y="0"/>
              </a:cxn>
              <a:cxn ang="0">
                <a:pos x="21" y="2"/>
              </a:cxn>
              <a:cxn ang="0">
                <a:pos x="21" y="2"/>
              </a:cxn>
            </a:cxnLst>
            <a:rect l="0" t="0" r="r" b="b"/>
            <a:pathLst>
              <a:path w="31" h="24">
                <a:moveTo>
                  <a:pt x="21" y="2"/>
                </a:moveTo>
                <a:lnTo>
                  <a:pt x="25" y="8"/>
                </a:lnTo>
                <a:lnTo>
                  <a:pt x="29" y="20"/>
                </a:lnTo>
                <a:lnTo>
                  <a:pt x="31" y="22"/>
                </a:lnTo>
                <a:lnTo>
                  <a:pt x="27" y="24"/>
                </a:lnTo>
                <a:lnTo>
                  <a:pt x="19" y="22"/>
                </a:lnTo>
                <a:lnTo>
                  <a:pt x="10" y="20"/>
                </a:lnTo>
                <a:lnTo>
                  <a:pt x="6" y="18"/>
                </a:lnTo>
                <a:lnTo>
                  <a:pt x="0" y="20"/>
                </a:lnTo>
                <a:lnTo>
                  <a:pt x="0" y="18"/>
                </a:lnTo>
                <a:lnTo>
                  <a:pt x="0" y="16"/>
                </a:lnTo>
                <a:lnTo>
                  <a:pt x="2" y="16"/>
                </a:lnTo>
                <a:lnTo>
                  <a:pt x="2" y="16"/>
                </a:lnTo>
                <a:lnTo>
                  <a:pt x="6" y="10"/>
                </a:lnTo>
                <a:lnTo>
                  <a:pt x="8" y="8"/>
                </a:lnTo>
                <a:lnTo>
                  <a:pt x="10" y="8"/>
                </a:lnTo>
                <a:lnTo>
                  <a:pt x="12" y="4"/>
                </a:lnTo>
                <a:lnTo>
                  <a:pt x="17" y="2"/>
                </a:lnTo>
                <a:lnTo>
                  <a:pt x="19" y="0"/>
                </a:lnTo>
                <a:lnTo>
                  <a:pt x="21" y="2"/>
                </a:lnTo>
                <a:lnTo>
                  <a:pt x="21" y="2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8" name="Freeform 2704"/>
          <p:cNvSpPr>
            <a:spLocks/>
          </p:cNvSpPr>
          <p:nvPr/>
        </p:nvSpPr>
        <p:spPr bwMode="auto">
          <a:xfrm>
            <a:off x="3549650" y="3759200"/>
            <a:ext cx="58738" cy="41275"/>
          </a:xfrm>
          <a:custGeom>
            <a:avLst/>
            <a:gdLst/>
            <a:ahLst/>
            <a:cxnLst>
              <a:cxn ang="0">
                <a:pos x="23" y="2"/>
              </a:cxn>
              <a:cxn ang="0">
                <a:pos x="31" y="20"/>
              </a:cxn>
              <a:cxn ang="0">
                <a:pos x="31" y="22"/>
              </a:cxn>
              <a:cxn ang="0">
                <a:pos x="16" y="18"/>
              </a:cxn>
              <a:cxn ang="0">
                <a:pos x="10" y="16"/>
              </a:cxn>
              <a:cxn ang="0">
                <a:pos x="2" y="18"/>
              </a:cxn>
              <a:cxn ang="0">
                <a:pos x="4" y="20"/>
              </a:cxn>
              <a:cxn ang="0">
                <a:pos x="6" y="18"/>
              </a:cxn>
              <a:cxn ang="0">
                <a:pos x="4" y="18"/>
              </a:cxn>
              <a:cxn ang="0">
                <a:pos x="6" y="18"/>
              </a:cxn>
              <a:cxn ang="0">
                <a:pos x="8" y="18"/>
              </a:cxn>
              <a:cxn ang="0">
                <a:pos x="12" y="10"/>
              </a:cxn>
              <a:cxn ang="0">
                <a:pos x="14" y="8"/>
              </a:cxn>
              <a:cxn ang="0">
                <a:pos x="21" y="4"/>
              </a:cxn>
              <a:cxn ang="0">
                <a:pos x="25" y="2"/>
              </a:cxn>
              <a:cxn ang="0">
                <a:pos x="25" y="2"/>
              </a:cxn>
              <a:cxn ang="0">
                <a:pos x="23" y="2"/>
              </a:cxn>
              <a:cxn ang="0">
                <a:pos x="25" y="0"/>
              </a:cxn>
              <a:cxn ang="0">
                <a:pos x="25" y="2"/>
              </a:cxn>
              <a:cxn ang="0">
                <a:pos x="23" y="0"/>
              </a:cxn>
              <a:cxn ang="0">
                <a:pos x="19" y="0"/>
              </a:cxn>
              <a:cxn ang="0">
                <a:pos x="16" y="4"/>
              </a:cxn>
              <a:cxn ang="0">
                <a:pos x="10" y="6"/>
              </a:cxn>
              <a:cxn ang="0">
                <a:pos x="8" y="8"/>
              </a:cxn>
              <a:cxn ang="0">
                <a:pos x="4" y="16"/>
              </a:cxn>
              <a:cxn ang="0">
                <a:pos x="6" y="16"/>
              </a:cxn>
              <a:cxn ang="0">
                <a:pos x="6" y="16"/>
              </a:cxn>
              <a:cxn ang="0">
                <a:pos x="2" y="18"/>
              </a:cxn>
              <a:cxn ang="0">
                <a:pos x="2" y="20"/>
              </a:cxn>
              <a:cxn ang="0">
                <a:pos x="10" y="20"/>
              </a:cxn>
              <a:cxn ang="0">
                <a:pos x="21" y="24"/>
              </a:cxn>
              <a:cxn ang="0">
                <a:pos x="31" y="26"/>
              </a:cxn>
              <a:cxn ang="0">
                <a:pos x="37" y="22"/>
              </a:cxn>
              <a:cxn ang="0">
                <a:pos x="29" y="8"/>
              </a:cxn>
              <a:cxn ang="0">
                <a:pos x="25" y="0"/>
              </a:cxn>
              <a:cxn ang="0">
                <a:pos x="25" y="2"/>
              </a:cxn>
            </a:cxnLst>
            <a:rect l="0" t="0" r="r" b="b"/>
            <a:pathLst>
              <a:path w="37" h="26">
                <a:moveTo>
                  <a:pt x="25" y="2"/>
                </a:moveTo>
                <a:lnTo>
                  <a:pt x="23" y="2"/>
                </a:lnTo>
                <a:lnTo>
                  <a:pt x="27" y="8"/>
                </a:lnTo>
                <a:lnTo>
                  <a:pt x="31" y="20"/>
                </a:lnTo>
                <a:lnTo>
                  <a:pt x="31" y="22"/>
                </a:lnTo>
                <a:lnTo>
                  <a:pt x="31" y="22"/>
                </a:lnTo>
                <a:lnTo>
                  <a:pt x="23" y="20"/>
                </a:lnTo>
                <a:lnTo>
                  <a:pt x="16" y="18"/>
                </a:lnTo>
                <a:lnTo>
                  <a:pt x="16" y="18"/>
                </a:lnTo>
                <a:lnTo>
                  <a:pt x="10" y="16"/>
                </a:lnTo>
                <a:lnTo>
                  <a:pt x="8" y="16"/>
                </a:lnTo>
                <a:lnTo>
                  <a:pt x="2" y="18"/>
                </a:lnTo>
                <a:lnTo>
                  <a:pt x="4" y="20"/>
                </a:lnTo>
                <a:lnTo>
                  <a:pt x="4" y="20"/>
                </a:lnTo>
                <a:lnTo>
                  <a:pt x="4" y="20"/>
                </a:lnTo>
                <a:lnTo>
                  <a:pt x="6" y="18"/>
                </a:lnTo>
                <a:lnTo>
                  <a:pt x="4" y="16"/>
                </a:lnTo>
                <a:lnTo>
                  <a:pt x="4" y="18"/>
                </a:lnTo>
                <a:lnTo>
                  <a:pt x="4" y="18"/>
                </a:lnTo>
                <a:lnTo>
                  <a:pt x="6" y="18"/>
                </a:lnTo>
                <a:lnTo>
                  <a:pt x="6" y="18"/>
                </a:lnTo>
                <a:lnTo>
                  <a:pt x="8" y="18"/>
                </a:lnTo>
                <a:lnTo>
                  <a:pt x="10" y="10"/>
                </a:lnTo>
                <a:lnTo>
                  <a:pt x="12" y="10"/>
                </a:lnTo>
                <a:lnTo>
                  <a:pt x="14" y="8"/>
                </a:lnTo>
                <a:lnTo>
                  <a:pt x="14" y="8"/>
                </a:lnTo>
                <a:lnTo>
                  <a:pt x="19" y="6"/>
                </a:lnTo>
                <a:lnTo>
                  <a:pt x="21" y="4"/>
                </a:lnTo>
                <a:lnTo>
                  <a:pt x="23" y="2"/>
                </a:lnTo>
                <a:lnTo>
                  <a:pt x="25" y="2"/>
                </a:lnTo>
                <a:lnTo>
                  <a:pt x="25" y="2"/>
                </a:lnTo>
                <a:lnTo>
                  <a:pt x="25" y="2"/>
                </a:lnTo>
                <a:lnTo>
                  <a:pt x="25" y="2"/>
                </a:lnTo>
                <a:lnTo>
                  <a:pt x="23" y="2"/>
                </a:lnTo>
                <a:lnTo>
                  <a:pt x="25" y="2"/>
                </a:lnTo>
                <a:lnTo>
                  <a:pt x="25" y="0"/>
                </a:lnTo>
                <a:lnTo>
                  <a:pt x="25" y="0"/>
                </a:lnTo>
                <a:lnTo>
                  <a:pt x="25" y="2"/>
                </a:lnTo>
                <a:lnTo>
                  <a:pt x="25" y="0"/>
                </a:lnTo>
                <a:lnTo>
                  <a:pt x="23" y="0"/>
                </a:lnTo>
                <a:lnTo>
                  <a:pt x="23" y="0"/>
                </a:lnTo>
                <a:lnTo>
                  <a:pt x="19" y="0"/>
                </a:lnTo>
                <a:lnTo>
                  <a:pt x="19" y="0"/>
                </a:lnTo>
                <a:lnTo>
                  <a:pt x="16" y="4"/>
                </a:lnTo>
                <a:lnTo>
                  <a:pt x="14" y="6"/>
                </a:lnTo>
                <a:lnTo>
                  <a:pt x="10" y="6"/>
                </a:lnTo>
                <a:lnTo>
                  <a:pt x="10" y="6"/>
                </a:lnTo>
                <a:lnTo>
                  <a:pt x="8" y="8"/>
                </a:lnTo>
                <a:lnTo>
                  <a:pt x="8" y="8"/>
                </a:lnTo>
                <a:lnTo>
                  <a:pt x="4" y="16"/>
                </a:lnTo>
                <a:lnTo>
                  <a:pt x="4" y="16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4" y="14"/>
                </a:lnTo>
                <a:lnTo>
                  <a:pt x="2" y="18"/>
                </a:lnTo>
                <a:lnTo>
                  <a:pt x="2" y="18"/>
                </a:lnTo>
                <a:lnTo>
                  <a:pt x="2" y="20"/>
                </a:lnTo>
                <a:lnTo>
                  <a:pt x="0" y="22"/>
                </a:lnTo>
                <a:lnTo>
                  <a:pt x="10" y="20"/>
                </a:lnTo>
                <a:lnTo>
                  <a:pt x="14" y="20"/>
                </a:lnTo>
                <a:lnTo>
                  <a:pt x="21" y="24"/>
                </a:lnTo>
                <a:lnTo>
                  <a:pt x="21" y="24"/>
                </a:lnTo>
                <a:lnTo>
                  <a:pt x="31" y="26"/>
                </a:lnTo>
                <a:lnTo>
                  <a:pt x="35" y="22"/>
                </a:lnTo>
                <a:lnTo>
                  <a:pt x="37" y="22"/>
                </a:lnTo>
                <a:lnTo>
                  <a:pt x="33" y="18"/>
                </a:lnTo>
                <a:lnTo>
                  <a:pt x="29" y="8"/>
                </a:lnTo>
                <a:lnTo>
                  <a:pt x="27" y="0"/>
                </a:lnTo>
                <a:lnTo>
                  <a:pt x="25" y="0"/>
                </a:lnTo>
                <a:lnTo>
                  <a:pt x="25" y="0"/>
                </a:lnTo>
                <a:lnTo>
                  <a:pt x="25" y="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9" name="Freeform 2705"/>
          <p:cNvSpPr>
            <a:spLocks noEditPoints="1"/>
          </p:cNvSpPr>
          <p:nvPr/>
        </p:nvSpPr>
        <p:spPr bwMode="auto">
          <a:xfrm>
            <a:off x="5607050" y="2900363"/>
            <a:ext cx="349250" cy="182563"/>
          </a:xfrm>
          <a:custGeom>
            <a:avLst/>
            <a:gdLst/>
            <a:ahLst/>
            <a:cxnLst>
              <a:cxn ang="0">
                <a:pos x="45" y="49"/>
              </a:cxn>
              <a:cxn ang="0">
                <a:pos x="54" y="51"/>
              </a:cxn>
              <a:cxn ang="0">
                <a:pos x="52" y="49"/>
              </a:cxn>
              <a:cxn ang="0">
                <a:pos x="64" y="61"/>
              </a:cxn>
              <a:cxn ang="0">
                <a:pos x="70" y="59"/>
              </a:cxn>
              <a:cxn ang="0">
                <a:pos x="64" y="61"/>
              </a:cxn>
              <a:cxn ang="0">
                <a:pos x="138" y="63"/>
              </a:cxn>
              <a:cxn ang="0">
                <a:pos x="132" y="68"/>
              </a:cxn>
              <a:cxn ang="0">
                <a:pos x="134" y="72"/>
              </a:cxn>
              <a:cxn ang="0">
                <a:pos x="138" y="70"/>
              </a:cxn>
              <a:cxn ang="0">
                <a:pos x="142" y="66"/>
              </a:cxn>
              <a:cxn ang="0">
                <a:pos x="146" y="61"/>
              </a:cxn>
              <a:cxn ang="0">
                <a:pos x="206" y="24"/>
              </a:cxn>
              <a:cxn ang="0">
                <a:pos x="210" y="33"/>
              </a:cxn>
              <a:cxn ang="0">
                <a:pos x="214" y="39"/>
              </a:cxn>
              <a:cxn ang="0">
                <a:pos x="218" y="49"/>
              </a:cxn>
              <a:cxn ang="0">
                <a:pos x="216" y="57"/>
              </a:cxn>
              <a:cxn ang="0">
                <a:pos x="212" y="72"/>
              </a:cxn>
              <a:cxn ang="0">
                <a:pos x="204" y="80"/>
              </a:cxn>
              <a:cxn ang="0">
                <a:pos x="193" y="88"/>
              </a:cxn>
              <a:cxn ang="0">
                <a:pos x="187" y="86"/>
              </a:cxn>
              <a:cxn ang="0">
                <a:pos x="181" y="82"/>
              </a:cxn>
              <a:cxn ang="0">
                <a:pos x="177" y="84"/>
              </a:cxn>
              <a:cxn ang="0">
                <a:pos x="181" y="92"/>
              </a:cxn>
              <a:cxn ang="0">
                <a:pos x="187" y="96"/>
              </a:cxn>
              <a:cxn ang="0">
                <a:pos x="187" y="103"/>
              </a:cxn>
              <a:cxn ang="0">
                <a:pos x="191" y="103"/>
              </a:cxn>
              <a:cxn ang="0">
                <a:pos x="193" y="109"/>
              </a:cxn>
              <a:cxn ang="0">
                <a:pos x="187" y="115"/>
              </a:cxn>
              <a:cxn ang="0">
                <a:pos x="179" y="107"/>
              </a:cxn>
              <a:cxn ang="0">
                <a:pos x="179" y="88"/>
              </a:cxn>
              <a:cxn ang="0">
                <a:pos x="163" y="78"/>
              </a:cxn>
              <a:cxn ang="0">
                <a:pos x="146" y="78"/>
              </a:cxn>
              <a:cxn ang="0">
                <a:pos x="132" y="76"/>
              </a:cxn>
              <a:cxn ang="0">
                <a:pos x="117" y="70"/>
              </a:cxn>
              <a:cxn ang="0">
                <a:pos x="93" y="74"/>
              </a:cxn>
              <a:cxn ang="0">
                <a:pos x="82" y="74"/>
              </a:cxn>
              <a:cxn ang="0">
                <a:pos x="72" y="70"/>
              </a:cxn>
              <a:cxn ang="0">
                <a:pos x="54" y="66"/>
              </a:cxn>
              <a:cxn ang="0">
                <a:pos x="45" y="59"/>
              </a:cxn>
              <a:cxn ang="0">
                <a:pos x="25" y="51"/>
              </a:cxn>
              <a:cxn ang="0">
                <a:pos x="8" y="55"/>
              </a:cxn>
              <a:cxn ang="0">
                <a:pos x="0" y="45"/>
              </a:cxn>
              <a:cxn ang="0">
                <a:pos x="8" y="41"/>
              </a:cxn>
              <a:cxn ang="0">
                <a:pos x="33" y="37"/>
              </a:cxn>
              <a:cxn ang="0">
                <a:pos x="66" y="31"/>
              </a:cxn>
              <a:cxn ang="0">
                <a:pos x="87" y="31"/>
              </a:cxn>
              <a:cxn ang="0">
                <a:pos x="97" y="33"/>
              </a:cxn>
              <a:cxn ang="0">
                <a:pos x="121" y="31"/>
              </a:cxn>
              <a:cxn ang="0">
                <a:pos x="130" y="24"/>
              </a:cxn>
              <a:cxn ang="0">
                <a:pos x="119" y="12"/>
              </a:cxn>
              <a:cxn ang="0">
                <a:pos x="128" y="0"/>
              </a:cxn>
              <a:cxn ang="0">
                <a:pos x="142" y="4"/>
              </a:cxn>
              <a:cxn ang="0">
                <a:pos x="146" y="14"/>
              </a:cxn>
              <a:cxn ang="0">
                <a:pos x="154" y="18"/>
              </a:cxn>
              <a:cxn ang="0">
                <a:pos x="163" y="12"/>
              </a:cxn>
              <a:cxn ang="0">
                <a:pos x="171" y="10"/>
              </a:cxn>
              <a:cxn ang="0">
                <a:pos x="179" y="16"/>
              </a:cxn>
              <a:cxn ang="0">
                <a:pos x="191" y="12"/>
              </a:cxn>
              <a:cxn ang="0">
                <a:pos x="206" y="8"/>
              </a:cxn>
              <a:cxn ang="0">
                <a:pos x="212" y="10"/>
              </a:cxn>
              <a:cxn ang="0">
                <a:pos x="206" y="18"/>
              </a:cxn>
            </a:cxnLst>
            <a:rect l="0" t="0" r="r" b="b"/>
            <a:pathLst>
              <a:path w="220" h="115">
                <a:moveTo>
                  <a:pt x="47" y="49"/>
                </a:moveTo>
                <a:lnTo>
                  <a:pt x="45" y="49"/>
                </a:lnTo>
                <a:lnTo>
                  <a:pt x="45" y="49"/>
                </a:lnTo>
                <a:lnTo>
                  <a:pt x="47" y="51"/>
                </a:lnTo>
                <a:lnTo>
                  <a:pt x="52" y="53"/>
                </a:lnTo>
                <a:lnTo>
                  <a:pt x="54" y="51"/>
                </a:lnTo>
                <a:lnTo>
                  <a:pt x="56" y="49"/>
                </a:lnTo>
                <a:lnTo>
                  <a:pt x="56" y="49"/>
                </a:lnTo>
                <a:lnTo>
                  <a:pt x="52" y="49"/>
                </a:lnTo>
                <a:lnTo>
                  <a:pt x="47" y="49"/>
                </a:lnTo>
                <a:close/>
                <a:moveTo>
                  <a:pt x="64" y="61"/>
                </a:moveTo>
                <a:lnTo>
                  <a:pt x="64" y="61"/>
                </a:lnTo>
                <a:lnTo>
                  <a:pt x="68" y="61"/>
                </a:lnTo>
                <a:lnTo>
                  <a:pt x="70" y="61"/>
                </a:lnTo>
                <a:lnTo>
                  <a:pt x="70" y="59"/>
                </a:lnTo>
                <a:lnTo>
                  <a:pt x="68" y="59"/>
                </a:lnTo>
                <a:lnTo>
                  <a:pt x="66" y="59"/>
                </a:lnTo>
                <a:lnTo>
                  <a:pt x="64" y="61"/>
                </a:lnTo>
                <a:close/>
                <a:moveTo>
                  <a:pt x="146" y="61"/>
                </a:moveTo>
                <a:lnTo>
                  <a:pt x="142" y="61"/>
                </a:lnTo>
                <a:lnTo>
                  <a:pt x="138" y="63"/>
                </a:lnTo>
                <a:lnTo>
                  <a:pt x="136" y="63"/>
                </a:lnTo>
                <a:lnTo>
                  <a:pt x="134" y="66"/>
                </a:lnTo>
                <a:lnTo>
                  <a:pt x="132" y="68"/>
                </a:lnTo>
                <a:lnTo>
                  <a:pt x="132" y="70"/>
                </a:lnTo>
                <a:lnTo>
                  <a:pt x="132" y="72"/>
                </a:lnTo>
                <a:lnTo>
                  <a:pt x="134" y="72"/>
                </a:lnTo>
                <a:lnTo>
                  <a:pt x="136" y="72"/>
                </a:lnTo>
                <a:lnTo>
                  <a:pt x="138" y="70"/>
                </a:lnTo>
                <a:lnTo>
                  <a:pt x="138" y="70"/>
                </a:lnTo>
                <a:lnTo>
                  <a:pt x="140" y="68"/>
                </a:lnTo>
                <a:lnTo>
                  <a:pt x="142" y="66"/>
                </a:lnTo>
                <a:lnTo>
                  <a:pt x="142" y="66"/>
                </a:lnTo>
                <a:lnTo>
                  <a:pt x="144" y="63"/>
                </a:lnTo>
                <a:lnTo>
                  <a:pt x="146" y="63"/>
                </a:lnTo>
                <a:lnTo>
                  <a:pt x="146" y="61"/>
                </a:lnTo>
                <a:close/>
                <a:moveTo>
                  <a:pt x="206" y="18"/>
                </a:moveTo>
                <a:lnTo>
                  <a:pt x="204" y="20"/>
                </a:lnTo>
                <a:lnTo>
                  <a:pt x="206" y="24"/>
                </a:lnTo>
                <a:lnTo>
                  <a:pt x="212" y="24"/>
                </a:lnTo>
                <a:lnTo>
                  <a:pt x="210" y="31"/>
                </a:lnTo>
                <a:lnTo>
                  <a:pt x="210" y="33"/>
                </a:lnTo>
                <a:lnTo>
                  <a:pt x="214" y="33"/>
                </a:lnTo>
                <a:lnTo>
                  <a:pt x="214" y="35"/>
                </a:lnTo>
                <a:lnTo>
                  <a:pt x="214" y="39"/>
                </a:lnTo>
                <a:lnTo>
                  <a:pt x="218" y="41"/>
                </a:lnTo>
                <a:lnTo>
                  <a:pt x="220" y="47"/>
                </a:lnTo>
                <a:lnTo>
                  <a:pt x="218" y="49"/>
                </a:lnTo>
                <a:lnTo>
                  <a:pt x="220" y="55"/>
                </a:lnTo>
                <a:lnTo>
                  <a:pt x="218" y="55"/>
                </a:lnTo>
                <a:lnTo>
                  <a:pt x="216" y="57"/>
                </a:lnTo>
                <a:lnTo>
                  <a:pt x="216" y="63"/>
                </a:lnTo>
                <a:lnTo>
                  <a:pt x="214" y="70"/>
                </a:lnTo>
                <a:lnTo>
                  <a:pt x="212" y="72"/>
                </a:lnTo>
                <a:lnTo>
                  <a:pt x="210" y="72"/>
                </a:lnTo>
                <a:lnTo>
                  <a:pt x="204" y="78"/>
                </a:lnTo>
                <a:lnTo>
                  <a:pt x="204" y="80"/>
                </a:lnTo>
                <a:lnTo>
                  <a:pt x="196" y="88"/>
                </a:lnTo>
                <a:lnTo>
                  <a:pt x="196" y="86"/>
                </a:lnTo>
                <a:lnTo>
                  <a:pt x="193" y="88"/>
                </a:lnTo>
                <a:lnTo>
                  <a:pt x="191" y="84"/>
                </a:lnTo>
                <a:lnTo>
                  <a:pt x="189" y="88"/>
                </a:lnTo>
                <a:lnTo>
                  <a:pt x="187" y="86"/>
                </a:lnTo>
                <a:lnTo>
                  <a:pt x="187" y="84"/>
                </a:lnTo>
                <a:lnTo>
                  <a:pt x="183" y="82"/>
                </a:lnTo>
                <a:lnTo>
                  <a:pt x="181" y="82"/>
                </a:lnTo>
                <a:lnTo>
                  <a:pt x="179" y="84"/>
                </a:lnTo>
                <a:lnTo>
                  <a:pt x="177" y="84"/>
                </a:lnTo>
                <a:lnTo>
                  <a:pt x="177" y="84"/>
                </a:lnTo>
                <a:lnTo>
                  <a:pt x="177" y="86"/>
                </a:lnTo>
                <a:lnTo>
                  <a:pt x="179" y="90"/>
                </a:lnTo>
                <a:lnTo>
                  <a:pt x="181" y="92"/>
                </a:lnTo>
                <a:lnTo>
                  <a:pt x="181" y="96"/>
                </a:lnTo>
                <a:lnTo>
                  <a:pt x="185" y="94"/>
                </a:lnTo>
                <a:lnTo>
                  <a:pt x="187" y="96"/>
                </a:lnTo>
                <a:lnTo>
                  <a:pt x="187" y="98"/>
                </a:lnTo>
                <a:lnTo>
                  <a:pt x="185" y="101"/>
                </a:lnTo>
                <a:lnTo>
                  <a:pt x="187" y="103"/>
                </a:lnTo>
                <a:lnTo>
                  <a:pt x="189" y="103"/>
                </a:lnTo>
                <a:lnTo>
                  <a:pt x="189" y="103"/>
                </a:lnTo>
                <a:lnTo>
                  <a:pt x="191" y="103"/>
                </a:lnTo>
                <a:lnTo>
                  <a:pt x="191" y="109"/>
                </a:lnTo>
                <a:lnTo>
                  <a:pt x="191" y="109"/>
                </a:lnTo>
                <a:lnTo>
                  <a:pt x="193" y="109"/>
                </a:lnTo>
                <a:lnTo>
                  <a:pt x="193" y="113"/>
                </a:lnTo>
                <a:lnTo>
                  <a:pt x="191" y="115"/>
                </a:lnTo>
                <a:lnTo>
                  <a:pt x="187" y="115"/>
                </a:lnTo>
                <a:lnTo>
                  <a:pt x="181" y="113"/>
                </a:lnTo>
                <a:lnTo>
                  <a:pt x="177" y="111"/>
                </a:lnTo>
                <a:lnTo>
                  <a:pt x="179" y="107"/>
                </a:lnTo>
                <a:lnTo>
                  <a:pt x="175" y="98"/>
                </a:lnTo>
                <a:lnTo>
                  <a:pt x="177" y="92"/>
                </a:lnTo>
                <a:lnTo>
                  <a:pt x="179" y="88"/>
                </a:lnTo>
                <a:lnTo>
                  <a:pt x="173" y="84"/>
                </a:lnTo>
                <a:lnTo>
                  <a:pt x="171" y="80"/>
                </a:lnTo>
                <a:lnTo>
                  <a:pt x="163" y="78"/>
                </a:lnTo>
                <a:lnTo>
                  <a:pt x="159" y="76"/>
                </a:lnTo>
                <a:lnTo>
                  <a:pt x="152" y="76"/>
                </a:lnTo>
                <a:lnTo>
                  <a:pt x="146" y="78"/>
                </a:lnTo>
                <a:lnTo>
                  <a:pt x="142" y="78"/>
                </a:lnTo>
                <a:lnTo>
                  <a:pt x="136" y="76"/>
                </a:lnTo>
                <a:lnTo>
                  <a:pt x="132" y="76"/>
                </a:lnTo>
                <a:lnTo>
                  <a:pt x="128" y="70"/>
                </a:lnTo>
                <a:lnTo>
                  <a:pt x="124" y="70"/>
                </a:lnTo>
                <a:lnTo>
                  <a:pt x="117" y="70"/>
                </a:lnTo>
                <a:lnTo>
                  <a:pt x="107" y="72"/>
                </a:lnTo>
                <a:lnTo>
                  <a:pt x="101" y="72"/>
                </a:lnTo>
                <a:lnTo>
                  <a:pt x="93" y="74"/>
                </a:lnTo>
                <a:lnTo>
                  <a:pt x="87" y="76"/>
                </a:lnTo>
                <a:lnTo>
                  <a:pt x="84" y="74"/>
                </a:lnTo>
                <a:lnTo>
                  <a:pt x="82" y="74"/>
                </a:lnTo>
                <a:lnTo>
                  <a:pt x="76" y="70"/>
                </a:lnTo>
                <a:lnTo>
                  <a:pt x="76" y="70"/>
                </a:lnTo>
                <a:lnTo>
                  <a:pt x="72" y="70"/>
                </a:lnTo>
                <a:lnTo>
                  <a:pt x="66" y="68"/>
                </a:lnTo>
                <a:lnTo>
                  <a:pt x="60" y="66"/>
                </a:lnTo>
                <a:lnTo>
                  <a:pt x="54" y="66"/>
                </a:lnTo>
                <a:lnTo>
                  <a:pt x="47" y="63"/>
                </a:lnTo>
                <a:lnTo>
                  <a:pt x="45" y="61"/>
                </a:lnTo>
                <a:lnTo>
                  <a:pt x="45" y="59"/>
                </a:lnTo>
                <a:lnTo>
                  <a:pt x="37" y="51"/>
                </a:lnTo>
                <a:lnTo>
                  <a:pt x="31" y="51"/>
                </a:lnTo>
                <a:lnTo>
                  <a:pt x="25" y="51"/>
                </a:lnTo>
                <a:lnTo>
                  <a:pt x="19" y="53"/>
                </a:lnTo>
                <a:lnTo>
                  <a:pt x="12" y="55"/>
                </a:lnTo>
                <a:lnTo>
                  <a:pt x="8" y="55"/>
                </a:lnTo>
                <a:lnTo>
                  <a:pt x="0" y="51"/>
                </a:lnTo>
                <a:lnTo>
                  <a:pt x="0" y="47"/>
                </a:lnTo>
                <a:lnTo>
                  <a:pt x="0" y="45"/>
                </a:lnTo>
                <a:lnTo>
                  <a:pt x="0" y="41"/>
                </a:lnTo>
                <a:lnTo>
                  <a:pt x="2" y="39"/>
                </a:lnTo>
                <a:lnTo>
                  <a:pt x="8" y="41"/>
                </a:lnTo>
                <a:lnTo>
                  <a:pt x="12" y="41"/>
                </a:lnTo>
                <a:lnTo>
                  <a:pt x="25" y="39"/>
                </a:lnTo>
                <a:lnTo>
                  <a:pt x="33" y="37"/>
                </a:lnTo>
                <a:lnTo>
                  <a:pt x="41" y="35"/>
                </a:lnTo>
                <a:lnTo>
                  <a:pt x="54" y="31"/>
                </a:lnTo>
                <a:lnTo>
                  <a:pt x="66" y="31"/>
                </a:lnTo>
                <a:lnTo>
                  <a:pt x="72" y="31"/>
                </a:lnTo>
                <a:lnTo>
                  <a:pt x="80" y="29"/>
                </a:lnTo>
                <a:lnTo>
                  <a:pt x="87" y="31"/>
                </a:lnTo>
                <a:lnTo>
                  <a:pt x="89" y="33"/>
                </a:lnTo>
                <a:lnTo>
                  <a:pt x="93" y="33"/>
                </a:lnTo>
                <a:lnTo>
                  <a:pt x="97" y="33"/>
                </a:lnTo>
                <a:lnTo>
                  <a:pt x="101" y="35"/>
                </a:lnTo>
                <a:lnTo>
                  <a:pt x="115" y="33"/>
                </a:lnTo>
                <a:lnTo>
                  <a:pt x="121" y="31"/>
                </a:lnTo>
                <a:lnTo>
                  <a:pt x="128" y="31"/>
                </a:lnTo>
                <a:lnTo>
                  <a:pt x="130" y="26"/>
                </a:lnTo>
                <a:lnTo>
                  <a:pt x="130" y="24"/>
                </a:lnTo>
                <a:lnTo>
                  <a:pt x="128" y="22"/>
                </a:lnTo>
                <a:lnTo>
                  <a:pt x="124" y="20"/>
                </a:lnTo>
                <a:lnTo>
                  <a:pt x="119" y="12"/>
                </a:lnTo>
                <a:lnTo>
                  <a:pt x="124" y="6"/>
                </a:lnTo>
                <a:lnTo>
                  <a:pt x="124" y="0"/>
                </a:lnTo>
                <a:lnTo>
                  <a:pt x="128" y="0"/>
                </a:lnTo>
                <a:lnTo>
                  <a:pt x="132" y="2"/>
                </a:lnTo>
                <a:lnTo>
                  <a:pt x="140" y="4"/>
                </a:lnTo>
                <a:lnTo>
                  <a:pt x="142" y="4"/>
                </a:lnTo>
                <a:lnTo>
                  <a:pt x="146" y="6"/>
                </a:lnTo>
                <a:lnTo>
                  <a:pt x="144" y="10"/>
                </a:lnTo>
                <a:lnTo>
                  <a:pt x="146" y="14"/>
                </a:lnTo>
                <a:lnTo>
                  <a:pt x="146" y="16"/>
                </a:lnTo>
                <a:lnTo>
                  <a:pt x="150" y="18"/>
                </a:lnTo>
                <a:lnTo>
                  <a:pt x="154" y="18"/>
                </a:lnTo>
                <a:lnTo>
                  <a:pt x="159" y="16"/>
                </a:lnTo>
                <a:lnTo>
                  <a:pt x="163" y="14"/>
                </a:lnTo>
                <a:lnTo>
                  <a:pt x="163" y="12"/>
                </a:lnTo>
                <a:lnTo>
                  <a:pt x="165" y="10"/>
                </a:lnTo>
                <a:lnTo>
                  <a:pt x="169" y="8"/>
                </a:lnTo>
                <a:lnTo>
                  <a:pt x="171" y="10"/>
                </a:lnTo>
                <a:lnTo>
                  <a:pt x="173" y="14"/>
                </a:lnTo>
                <a:lnTo>
                  <a:pt x="175" y="16"/>
                </a:lnTo>
                <a:lnTo>
                  <a:pt x="179" y="16"/>
                </a:lnTo>
                <a:lnTo>
                  <a:pt x="181" y="14"/>
                </a:lnTo>
                <a:lnTo>
                  <a:pt x="187" y="12"/>
                </a:lnTo>
                <a:lnTo>
                  <a:pt x="191" y="12"/>
                </a:lnTo>
                <a:lnTo>
                  <a:pt x="193" y="10"/>
                </a:lnTo>
                <a:lnTo>
                  <a:pt x="200" y="8"/>
                </a:lnTo>
                <a:lnTo>
                  <a:pt x="206" y="8"/>
                </a:lnTo>
                <a:lnTo>
                  <a:pt x="210" y="10"/>
                </a:lnTo>
                <a:lnTo>
                  <a:pt x="212" y="10"/>
                </a:lnTo>
                <a:lnTo>
                  <a:pt x="212" y="10"/>
                </a:lnTo>
                <a:lnTo>
                  <a:pt x="212" y="14"/>
                </a:lnTo>
                <a:lnTo>
                  <a:pt x="212" y="14"/>
                </a:lnTo>
                <a:lnTo>
                  <a:pt x="206" y="18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0" name="Freeform 2706"/>
          <p:cNvSpPr>
            <a:spLocks noEditPoints="1"/>
          </p:cNvSpPr>
          <p:nvPr/>
        </p:nvSpPr>
        <p:spPr bwMode="auto">
          <a:xfrm>
            <a:off x="5603875" y="2897188"/>
            <a:ext cx="355600" cy="188913"/>
          </a:xfrm>
          <a:custGeom>
            <a:avLst/>
            <a:gdLst/>
            <a:ahLst/>
            <a:cxnLst>
              <a:cxn ang="0">
                <a:pos x="54" y="55"/>
              </a:cxn>
              <a:cxn ang="0">
                <a:pos x="49" y="49"/>
              </a:cxn>
              <a:cxn ang="0">
                <a:pos x="54" y="53"/>
              </a:cxn>
              <a:cxn ang="0">
                <a:pos x="66" y="63"/>
              </a:cxn>
              <a:cxn ang="0">
                <a:pos x="70" y="59"/>
              </a:cxn>
              <a:cxn ang="0">
                <a:pos x="70" y="63"/>
              </a:cxn>
              <a:cxn ang="0">
                <a:pos x="66" y="63"/>
              </a:cxn>
              <a:cxn ang="0">
                <a:pos x="140" y="63"/>
              </a:cxn>
              <a:cxn ang="0">
                <a:pos x="134" y="74"/>
              </a:cxn>
              <a:cxn ang="0">
                <a:pos x="142" y="72"/>
              </a:cxn>
              <a:cxn ang="0">
                <a:pos x="148" y="63"/>
              </a:cxn>
              <a:cxn ang="0">
                <a:pos x="140" y="70"/>
              </a:cxn>
              <a:cxn ang="0">
                <a:pos x="142" y="68"/>
              </a:cxn>
              <a:cxn ang="0">
                <a:pos x="208" y="26"/>
              </a:cxn>
              <a:cxn ang="0">
                <a:pos x="214" y="41"/>
              </a:cxn>
              <a:cxn ang="0">
                <a:pos x="214" y="70"/>
              </a:cxn>
              <a:cxn ang="0">
                <a:pos x="200" y="88"/>
              </a:cxn>
              <a:cxn ang="0">
                <a:pos x="191" y="86"/>
              </a:cxn>
              <a:cxn ang="0">
                <a:pos x="179" y="88"/>
              </a:cxn>
              <a:cxn ang="0">
                <a:pos x="189" y="98"/>
              </a:cxn>
              <a:cxn ang="0">
                <a:pos x="191" y="105"/>
              </a:cxn>
              <a:cxn ang="0">
                <a:pos x="181" y="113"/>
              </a:cxn>
              <a:cxn ang="0">
                <a:pos x="175" y="80"/>
              </a:cxn>
              <a:cxn ang="0">
                <a:pos x="136" y="76"/>
              </a:cxn>
              <a:cxn ang="0">
                <a:pos x="103" y="72"/>
              </a:cxn>
              <a:cxn ang="0">
                <a:pos x="68" y="70"/>
              </a:cxn>
              <a:cxn ang="0">
                <a:pos x="33" y="51"/>
              </a:cxn>
              <a:cxn ang="0">
                <a:pos x="4" y="45"/>
              </a:cxn>
              <a:cxn ang="0">
                <a:pos x="56" y="35"/>
              </a:cxn>
              <a:cxn ang="0">
                <a:pos x="99" y="37"/>
              </a:cxn>
              <a:cxn ang="0">
                <a:pos x="134" y="26"/>
              </a:cxn>
              <a:cxn ang="0">
                <a:pos x="142" y="8"/>
              </a:cxn>
              <a:cxn ang="0">
                <a:pos x="150" y="22"/>
              </a:cxn>
              <a:cxn ang="0">
                <a:pos x="171" y="12"/>
              </a:cxn>
              <a:cxn ang="0">
                <a:pos x="189" y="16"/>
              </a:cxn>
              <a:cxn ang="0">
                <a:pos x="216" y="14"/>
              </a:cxn>
              <a:cxn ang="0">
                <a:pos x="216" y="18"/>
              </a:cxn>
              <a:cxn ang="0">
                <a:pos x="202" y="8"/>
              </a:cxn>
              <a:cxn ang="0">
                <a:pos x="177" y="16"/>
              </a:cxn>
              <a:cxn ang="0">
                <a:pos x="161" y="18"/>
              </a:cxn>
              <a:cxn ang="0">
                <a:pos x="142" y="4"/>
              </a:cxn>
              <a:cxn ang="0">
                <a:pos x="126" y="22"/>
              </a:cxn>
              <a:cxn ang="0">
                <a:pos x="99" y="35"/>
              </a:cxn>
              <a:cxn ang="0">
                <a:pos x="56" y="33"/>
              </a:cxn>
              <a:cxn ang="0">
                <a:pos x="0" y="43"/>
              </a:cxn>
              <a:cxn ang="0">
                <a:pos x="29" y="53"/>
              </a:cxn>
              <a:cxn ang="0">
                <a:pos x="62" y="70"/>
              </a:cxn>
              <a:cxn ang="0">
                <a:pos x="86" y="78"/>
              </a:cxn>
              <a:cxn ang="0">
                <a:pos x="134" y="78"/>
              </a:cxn>
              <a:cxn ang="0">
                <a:pos x="165" y="82"/>
              </a:cxn>
              <a:cxn ang="0">
                <a:pos x="179" y="113"/>
              </a:cxn>
              <a:cxn ang="0">
                <a:pos x="195" y="111"/>
              </a:cxn>
              <a:cxn ang="0">
                <a:pos x="189" y="103"/>
              </a:cxn>
              <a:cxn ang="0">
                <a:pos x="185" y="96"/>
              </a:cxn>
              <a:cxn ang="0">
                <a:pos x="181" y="88"/>
              </a:cxn>
              <a:cxn ang="0">
                <a:pos x="195" y="92"/>
              </a:cxn>
              <a:cxn ang="0">
                <a:pos x="214" y="74"/>
              </a:cxn>
              <a:cxn ang="0">
                <a:pos x="222" y="49"/>
              </a:cxn>
              <a:cxn ang="0">
                <a:pos x="212" y="33"/>
              </a:cxn>
            </a:cxnLst>
            <a:rect l="0" t="0" r="r" b="b"/>
            <a:pathLst>
              <a:path w="224" h="119">
                <a:moveTo>
                  <a:pt x="49" y="51"/>
                </a:moveTo>
                <a:lnTo>
                  <a:pt x="49" y="49"/>
                </a:lnTo>
                <a:lnTo>
                  <a:pt x="47" y="49"/>
                </a:lnTo>
                <a:lnTo>
                  <a:pt x="45" y="49"/>
                </a:lnTo>
                <a:lnTo>
                  <a:pt x="47" y="51"/>
                </a:lnTo>
                <a:lnTo>
                  <a:pt x="47" y="51"/>
                </a:lnTo>
                <a:lnTo>
                  <a:pt x="49" y="55"/>
                </a:lnTo>
                <a:lnTo>
                  <a:pt x="49" y="55"/>
                </a:lnTo>
                <a:lnTo>
                  <a:pt x="51" y="55"/>
                </a:lnTo>
                <a:lnTo>
                  <a:pt x="54" y="55"/>
                </a:lnTo>
                <a:lnTo>
                  <a:pt x="56" y="55"/>
                </a:lnTo>
                <a:lnTo>
                  <a:pt x="56" y="55"/>
                </a:lnTo>
                <a:lnTo>
                  <a:pt x="60" y="53"/>
                </a:lnTo>
                <a:lnTo>
                  <a:pt x="62" y="51"/>
                </a:lnTo>
                <a:lnTo>
                  <a:pt x="58" y="49"/>
                </a:lnTo>
                <a:lnTo>
                  <a:pt x="58" y="49"/>
                </a:lnTo>
                <a:lnTo>
                  <a:pt x="54" y="49"/>
                </a:lnTo>
                <a:lnTo>
                  <a:pt x="49" y="49"/>
                </a:lnTo>
                <a:lnTo>
                  <a:pt x="49" y="49"/>
                </a:lnTo>
                <a:lnTo>
                  <a:pt x="49" y="49"/>
                </a:lnTo>
                <a:lnTo>
                  <a:pt x="49" y="51"/>
                </a:lnTo>
                <a:lnTo>
                  <a:pt x="49" y="51"/>
                </a:lnTo>
                <a:lnTo>
                  <a:pt x="54" y="53"/>
                </a:lnTo>
                <a:lnTo>
                  <a:pt x="54" y="53"/>
                </a:lnTo>
                <a:lnTo>
                  <a:pt x="58" y="53"/>
                </a:lnTo>
                <a:lnTo>
                  <a:pt x="58" y="53"/>
                </a:lnTo>
                <a:lnTo>
                  <a:pt x="58" y="51"/>
                </a:lnTo>
                <a:lnTo>
                  <a:pt x="58" y="49"/>
                </a:lnTo>
                <a:lnTo>
                  <a:pt x="56" y="53"/>
                </a:lnTo>
                <a:lnTo>
                  <a:pt x="54" y="53"/>
                </a:lnTo>
                <a:lnTo>
                  <a:pt x="51" y="51"/>
                </a:lnTo>
                <a:lnTo>
                  <a:pt x="49" y="51"/>
                </a:lnTo>
                <a:lnTo>
                  <a:pt x="49" y="49"/>
                </a:lnTo>
                <a:lnTo>
                  <a:pt x="47" y="51"/>
                </a:lnTo>
                <a:lnTo>
                  <a:pt x="47" y="51"/>
                </a:lnTo>
                <a:lnTo>
                  <a:pt x="49" y="51"/>
                </a:lnTo>
                <a:lnTo>
                  <a:pt x="49" y="51"/>
                </a:lnTo>
                <a:lnTo>
                  <a:pt x="49" y="51"/>
                </a:lnTo>
                <a:lnTo>
                  <a:pt x="49" y="51"/>
                </a:lnTo>
                <a:close/>
                <a:moveTo>
                  <a:pt x="66" y="63"/>
                </a:moveTo>
                <a:lnTo>
                  <a:pt x="64" y="63"/>
                </a:lnTo>
                <a:lnTo>
                  <a:pt x="64" y="63"/>
                </a:lnTo>
                <a:lnTo>
                  <a:pt x="64" y="65"/>
                </a:lnTo>
                <a:lnTo>
                  <a:pt x="72" y="65"/>
                </a:lnTo>
                <a:lnTo>
                  <a:pt x="72" y="65"/>
                </a:lnTo>
                <a:lnTo>
                  <a:pt x="72" y="63"/>
                </a:lnTo>
                <a:lnTo>
                  <a:pt x="72" y="63"/>
                </a:lnTo>
                <a:lnTo>
                  <a:pt x="72" y="61"/>
                </a:lnTo>
                <a:lnTo>
                  <a:pt x="74" y="59"/>
                </a:lnTo>
                <a:lnTo>
                  <a:pt x="70" y="59"/>
                </a:lnTo>
                <a:lnTo>
                  <a:pt x="70" y="59"/>
                </a:lnTo>
                <a:lnTo>
                  <a:pt x="68" y="59"/>
                </a:lnTo>
                <a:lnTo>
                  <a:pt x="68" y="59"/>
                </a:lnTo>
                <a:lnTo>
                  <a:pt x="64" y="61"/>
                </a:lnTo>
                <a:lnTo>
                  <a:pt x="64" y="61"/>
                </a:lnTo>
                <a:lnTo>
                  <a:pt x="64" y="63"/>
                </a:lnTo>
                <a:lnTo>
                  <a:pt x="66" y="63"/>
                </a:lnTo>
                <a:lnTo>
                  <a:pt x="66" y="65"/>
                </a:lnTo>
                <a:lnTo>
                  <a:pt x="68" y="63"/>
                </a:lnTo>
                <a:lnTo>
                  <a:pt x="70" y="63"/>
                </a:lnTo>
                <a:lnTo>
                  <a:pt x="70" y="63"/>
                </a:lnTo>
                <a:lnTo>
                  <a:pt x="72" y="61"/>
                </a:lnTo>
                <a:lnTo>
                  <a:pt x="70" y="61"/>
                </a:lnTo>
                <a:lnTo>
                  <a:pt x="70" y="63"/>
                </a:lnTo>
                <a:lnTo>
                  <a:pt x="70" y="63"/>
                </a:lnTo>
                <a:lnTo>
                  <a:pt x="70" y="63"/>
                </a:lnTo>
                <a:lnTo>
                  <a:pt x="70" y="61"/>
                </a:lnTo>
                <a:lnTo>
                  <a:pt x="66" y="61"/>
                </a:lnTo>
                <a:lnTo>
                  <a:pt x="66" y="63"/>
                </a:lnTo>
                <a:lnTo>
                  <a:pt x="66" y="63"/>
                </a:lnTo>
                <a:lnTo>
                  <a:pt x="66" y="63"/>
                </a:lnTo>
                <a:lnTo>
                  <a:pt x="66" y="63"/>
                </a:lnTo>
                <a:lnTo>
                  <a:pt x="66" y="65"/>
                </a:lnTo>
                <a:lnTo>
                  <a:pt x="66" y="63"/>
                </a:lnTo>
                <a:close/>
                <a:moveTo>
                  <a:pt x="148" y="63"/>
                </a:moveTo>
                <a:lnTo>
                  <a:pt x="148" y="61"/>
                </a:lnTo>
                <a:lnTo>
                  <a:pt x="144" y="61"/>
                </a:lnTo>
                <a:lnTo>
                  <a:pt x="144" y="61"/>
                </a:lnTo>
                <a:lnTo>
                  <a:pt x="140" y="63"/>
                </a:lnTo>
                <a:lnTo>
                  <a:pt x="140" y="63"/>
                </a:lnTo>
                <a:lnTo>
                  <a:pt x="138" y="65"/>
                </a:lnTo>
                <a:lnTo>
                  <a:pt x="138" y="65"/>
                </a:lnTo>
                <a:lnTo>
                  <a:pt x="136" y="68"/>
                </a:lnTo>
                <a:lnTo>
                  <a:pt x="136" y="68"/>
                </a:lnTo>
                <a:lnTo>
                  <a:pt x="132" y="70"/>
                </a:lnTo>
                <a:lnTo>
                  <a:pt x="132" y="70"/>
                </a:lnTo>
                <a:lnTo>
                  <a:pt x="132" y="72"/>
                </a:lnTo>
                <a:lnTo>
                  <a:pt x="132" y="72"/>
                </a:lnTo>
                <a:lnTo>
                  <a:pt x="132" y="74"/>
                </a:lnTo>
                <a:lnTo>
                  <a:pt x="134" y="74"/>
                </a:lnTo>
                <a:lnTo>
                  <a:pt x="134" y="76"/>
                </a:lnTo>
                <a:lnTo>
                  <a:pt x="136" y="76"/>
                </a:lnTo>
                <a:lnTo>
                  <a:pt x="138" y="76"/>
                </a:lnTo>
                <a:lnTo>
                  <a:pt x="138" y="76"/>
                </a:lnTo>
                <a:lnTo>
                  <a:pt x="140" y="74"/>
                </a:lnTo>
                <a:lnTo>
                  <a:pt x="140" y="74"/>
                </a:lnTo>
                <a:lnTo>
                  <a:pt x="140" y="74"/>
                </a:lnTo>
                <a:lnTo>
                  <a:pt x="140" y="74"/>
                </a:lnTo>
                <a:lnTo>
                  <a:pt x="142" y="72"/>
                </a:lnTo>
                <a:lnTo>
                  <a:pt x="142" y="72"/>
                </a:lnTo>
                <a:lnTo>
                  <a:pt x="144" y="70"/>
                </a:lnTo>
                <a:lnTo>
                  <a:pt x="146" y="70"/>
                </a:lnTo>
                <a:lnTo>
                  <a:pt x="148" y="68"/>
                </a:lnTo>
                <a:lnTo>
                  <a:pt x="148" y="68"/>
                </a:lnTo>
                <a:lnTo>
                  <a:pt x="150" y="65"/>
                </a:lnTo>
                <a:lnTo>
                  <a:pt x="152" y="65"/>
                </a:lnTo>
                <a:lnTo>
                  <a:pt x="148" y="63"/>
                </a:lnTo>
                <a:lnTo>
                  <a:pt x="148" y="61"/>
                </a:lnTo>
                <a:lnTo>
                  <a:pt x="148" y="61"/>
                </a:lnTo>
                <a:lnTo>
                  <a:pt x="148" y="63"/>
                </a:lnTo>
                <a:lnTo>
                  <a:pt x="146" y="65"/>
                </a:lnTo>
                <a:lnTo>
                  <a:pt x="148" y="65"/>
                </a:lnTo>
                <a:lnTo>
                  <a:pt x="148" y="65"/>
                </a:lnTo>
                <a:lnTo>
                  <a:pt x="148" y="63"/>
                </a:lnTo>
                <a:lnTo>
                  <a:pt x="146" y="65"/>
                </a:lnTo>
                <a:lnTo>
                  <a:pt x="144" y="65"/>
                </a:lnTo>
                <a:lnTo>
                  <a:pt x="144" y="65"/>
                </a:lnTo>
                <a:lnTo>
                  <a:pt x="142" y="68"/>
                </a:lnTo>
                <a:lnTo>
                  <a:pt x="142" y="68"/>
                </a:lnTo>
                <a:lnTo>
                  <a:pt x="140" y="70"/>
                </a:lnTo>
                <a:lnTo>
                  <a:pt x="140" y="70"/>
                </a:lnTo>
                <a:lnTo>
                  <a:pt x="138" y="72"/>
                </a:lnTo>
                <a:lnTo>
                  <a:pt x="136" y="72"/>
                </a:lnTo>
                <a:lnTo>
                  <a:pt x="136" y="72"/>
                </a:lnTo>
                <a:lnTo>
                  <a:pt x="136" y="72"/>
                </a:lnTo>
                <a:lnTo>
                  <a:pt x="136" y="72"/>
                </a:lnTo>
                <a:lnTo>
                  <a:pt x="136" y="72"/>
                </a:lnTo>
                <a:lnTo>
                  <a:pt x="138" y="70"/>
                </a:lnTo>
                <a:lnTo>
                  <a:pt x="140" y="68"/>
                </a:lnTo>
                <a:lnTo>
                  <a:pt x="142" y="68"/>
                </a:lnTo>
                <a:lnTo>
                  <a:pt x="146" y="65"/>
                </a:lnTo>
                <a:lnTo>
                  <a:pt x="148" y="65"/>
                </a:lnTo>
                <a:lnTo>
                  <a:pt x="148" y="63"/>
                </a:lnTo>
                <a:lnTo>
                  <a:pt x="146" y="65"/>
                </a:lnTo>
                <a:lnTo>
                  <a:pt x="148" y="63"/>
                </a:lnTo>
                <a:close/>
                <a:moveTo>
                  <a:pt x="208" y="20"/>
                </a:moveTo>
                <a:lnTo>
                  <a:pt x="206" y="20"/>
                </a:lnTo>
                <a:lnTo>
                  <a:pt x="206" y="20"/>
                </a:lnTo>
                <a:lnTo>
                  <a:pt x="206" y="22"/>
                </a:lnTo>
                <a:lnTo>
                  <a:pt x="208" y="26"/>
                </a:lnTo>
                <a:lnTo>
                  <a:pt x="208" y="28"/>
                </a:lnTo>
                <a:lnTo>
                  <a:pt x="212" y="28"/>
                </a:lnTo>
                <a:lnTo>
                  <a:pt x="210" y="31"/>
                </a:lnTo>
                <a:lnTo>
                  <a:pt x="210" y="33"/>
                </a:lnTo>
                <a:lnTo>
                  <a:pt x="210" y="35"/>
                </a:lnTo>
                <a:lnTo>
                  <a:pt x="210" y="37"/>
                </a:lnTo>
                <a:lnTo>
                  <a:pt x="214" y="37"/>
                </a:lnTo>
                <a:lnTo>
                  <a:pt x="216" y="37"/>
                </a:lnTo>
                <a:lnTo>
                  <a:pt x="214" y="41"/>
                </a:lnTo>
                <a:lnTo>
                  <a:pt x="214" y="41"/>
                </a:lnTo>
                <a:lnTo>
                  <a:pt x="218" y="45"/>
                </a:lnTo>
                <a:lnTo>
                  <a:pt x="220" y="49"/>
                </a:lnTo>
                <a:lnTo>
                  <a:pt x="218" y="51"/>
                </a:lnTo>
                <a:lnTo>
                  <a:pt x="218" y="51"/>
                </a:lnTo>
                <a:lnTo>
                  <a:pt x="220" y="55"/>
                </a:lnTo>
                <a:lnTo>
                  <a:pt x="220" y="57"/>
                </a:lnTo>
                <a:lnTo>
                  <a:pt x="218" y="57"/>
                </a:lnTo>
                <a:lnTo>
                  <a:pt x="218" y="57"/>
                </a:lnTo>
                <a:lnTo>
                  <a:pt x="218" y="63"/>
                </a:lnTo>
                <a:lnTo>
                  <a:pt x="214" y="70"/>
                </a:lnTo>
                <a:lnTo>
                  <a:pt x="212" y="72"/>
                </a:lnTo>
                <a:lnTo>
                  <a:pt x="212" y="72"/>
                </a:lnTo>
                <a:lnTo>
                  <a:pt x="210" y="74"/>
                </a:lnTo>
                <a:lnTo>
                  <a:pt x="206" y="78"/>
                </a:lnTo>
                <a:lnTo>
                  <a:pt x="206" y="78"/>
                </a:lnTo>
                <a:lnTo>
                  <a:pt x="204" y="80"/>
                </a:lnTo>
                <a:lnTo>
                  <a:pt x="198" y="88"/>
                </a:lnTo>
                <a:lnTo>
                  <a:pt x="198" y="90"/>
                </a:lnTo>
                <a:lnTo>
                  <a:pt x="200" y="90"/>
                </a:lnTo>
                <a:lnTo>
                  <a:pt x="200" y="88"/>
                </a:lnTo>
                <a:lnTo>
                  <a:pt x="200" y="86"/>
                </a:lnTo>
                <a:lnTo>
                  <a:pt x="195" y="88"/>
                </a:lnTo>
                <a:lnTo>
                  <a:pt x="195" y="84"/>
                </a:lnTo>
                <a:lnTo>
                  <a:pt x="193" y="82"/>
                </a:lnTo>
                <a:lnTo>
                  <a:pt x="191" y="88"/>
                </a:lnTo>
                <a:lnTo>
                  <a:pt x="189" y="88"/>
                </a:lnTo>
                <a:lnTo>
                  <a:pt x="189" y="88"/>
                </a:lnTo>
                <a:lnTo>
                  <a:pt x="191" y="88"/>
                </a:lnTo>
                <a:lnTo>
                  <a:pt x="191" y="86"/>
                </a:lnTo>
                <a:lnTo>
                  <a:pt x="191" y="86"/>
                </a:lnTo>
                <a:lnTo>
                  <a:pt x="187" y="84"/>
                </a:lnTo>
                <a:lnTo>
                  <a:pt x="187" y="82"/>
                </a:lnTo>
                <a:lnTo>
                  <a:pt x="183" y="82"/>
                </a:lnTo>
                <a:lnTo>
                  <a:pt x="183" y="82"/>
                </a:lnTo>
                <a:lnTo>
                  <a:pt x="181" y="84"/>
                </a:lnTo>
                <a:lnTo>
                  <a:pt x="179" y="84"/>
                </a:lnTo>
                <a:lnTo>
                  <a:pt x="179" y="84"/>
                </a:lnTo>
                <a:lnTo>
                  <a:pt x="177" y="84"/>
                </a:lnTo>
                <a:lnTo>
                  <a:pt x="177" y="86"/>
                </a:lnTo>
                <a:lnTo>
                  <a:pt x="179" y="88"/>
                </a:lnTo>
                <a:lnTo>
                  <a:pt x="181" y="94"/>
                </a:lnTo>
                <a:lnTo>
                  <a:pt x="181" y="94"/>
                </a:lnTo>
                <a:lnTo>
                  <a:pt x="181" y="94"/>
                </a:lnTo>
                <a:lnTo>
                  <a:pt x="181" y="98"/>
                </a:lnTo>
                <a:lnTo>
                  <a:pt x="181" y="100"/>
                </a:lnTo>
                <a:lnTo>
                  <a:pt x="187" y="98"/>
                </a:lnTo>
                <a:lnTo>
                  <a:pt x="187" y="100"/>
                </a:lnTo>
                <a:lnTo>
                  <a:pt x="187" y="100"/>
                </a:lnTo>
                <a:lnTo>
                  <a:pt x="189" y="100"/>
                </a:lnTo>
                <a:lnTo>
                  <a:pt x="189" y="98"/>
                </a:lnTo>
                <a:lnTo>
                  <a:pt x="185" y="100"/>
                </a:lnTo>
                <a:lnTo>
                  <a:pt x="185" y="103"/>
                </a:lnTo>
                <a:lnTo>
                  <a:pt x="187" y="105"/>
                </a:lnTo>
                <a:lnTo>
                  <a:pt x="187" y="107"/>
                </a:lnTo>
                <a:lnTo>
                  <a:pt x="189" y="107"/>
                </a:lnTo>
                <a:lnTo>
                  <a:pt x="191" y="107"/>
                </a:lnTo>
                <a:lnTo>
                  <a:pt x="191" y="107"/>
                </a:lnTo>
                <a:lnTo>
                  <a:pt x="191" y="107"/>
                </a:lnTo>
                <a:lnTo>
                  <a:pt x="193" y="105"/>
                </a:lnTo>
                <a:lnTo>
                  <a:pt x="191" y="105"/>
                </a:lnTo>
                <a:lnTo>
                  <a:pt x="191" y="111"/>
                </a:lnTo>
                <a:lnTo>
                  <a:pt x="191" y="111"/>
                </a:lnTo>
                <a:lnTo>
                  <a:pt x="191" y="113"/>
                </a:lnTo>
                <a:lnTo>
                  <a:pt x="191" y="113"/>
                </a:lnTo>
                <a:lnTo>
                  <a:pt x="193" y="113"/>
                </a:lnTo>
                <a:lnTo>
                  <a:pt x="193" y="115"/>
                </a:lnTo>
                <a:lnTo>
                  <a:pt x="193" y="115"/>
                </a:lnTo>
                <a:lnTo>
                  <a:pt x="189" y="115"/>
                </a:lnTo>
                <a:lnTo>
                  <a:pt x="183" y="115"/>
                </a:lnTo>
                <a:lnTo>
                  <a:pt x="181" y="113"/>
                </a:lnTo>
                <a:lnTo>
                  <a:pt x="181" y="109"/>
                </a:lnTo>
                <a:lnTo>
                  <a:pt x="181" y="109"/>
                </a:lnTo>
                <a:lnTo>
                  <a:pt x="179" y="100"/>
                </a:lnTo>
                <a:lnTo>
                  <a:pt x="181" y="94"/>
                </a:lnTo>
                <a:lnTo>
                  <a:pt x="181" y="94"/>
                </a:lnTo>
                <a:lnTo>
                  <a:pt x="181" y="90"/>
                </a:lnTo>
                <a:lnTo>
                  <a:pt x="183" y="88"/>
                </a:lnTo>
                <a:lnTo>
                  <a:pt x="177" y="86"/>
                </a:lnTo>
                <a:lnTo>
                  <a:pt x="175" y="80"/>
                </a:lnTo>
                <a:lnTo>
                  <a:pt x="175" y="80"/>
                </a:lnTo>
                <a:lnTo>
                  <a:pt x="165" y="78"/>
                </a:lnTo>
                <a:lnTo>
                  <a:pt x="161" y="76"/>
                </a:lnTo>
                <a:lnTo>
                  <a:pt x="161" y="76"/>
                </a:lnTo>
                <a:lnTo>
                  <a:pt x="154" y="76"/>
                </a:lnTo>
                <a:lnTo>
                  <a:pt x="154" y="76"/>
                </a:lnTo>
                <a:lnTo>
                  <a:pt x="148" y="78"/>
                </a:lnTo>
                <a:lnTo>
                  <a:pt x="144" y="78"/>
                </a:lnTo>
                <a:lnTo>
                  <a:pt x="144" y="78"/>
                </a:lnTo>
                <a:lnTo>
                  <a:pt x="138" y="76"/>
                </a:lnTo>
                <a:lnTo>
                  <a:pt x="136" y="76"/>
                </a:lnTo>
                <a:lnTo>
                  <a:pt x="132" y="72"/>
                </a:lnTo>
                <a:lnTo>
                  <a:pt x="132" y="72"/>
                </a:lnTo>
                <a:lnTo>
                  <a:pt x="126" y="70"/>
                </a:lnTo>
                <a:lnTo>
                  <a:pt x="126" y="70"/>
                </a:lnTo>
                <a:lnTo>
                  <a:pt x="119" y="70"/>
                </a:lnTo>
                <a:lnTo>
                  <a:pt x="119" y="70"/>
                </a:lnTo>
                <a:lnTo>
                  <a:pt x="109" y="72"/>
                </a:lnTo>
                <a:lnTo>
                  <a:pt x="109" y="72"/>
                </a:lnTo>
                <a:lnTo>
                  <a:pt x="103" y="72"/>
                </a:lnTo>
                <a:lnTo>
                  <a:pt x="103" y="72"/>
                </a:lnTo>
                <a:lnTo>
                  <a:pt x="95" y="74"/>
                </a:lnTo>
                <a:lnTo>
                  <a:pt x="91" y="76"/>
                </a:lnTo>
                <a:lnTo>
                  <a:pt x="86" y="74"/>
                </a:lnTo>
                <a:lnTo>
                  <a:pt x="86" y="74"/>
                </a:lnTo>
                <a:lnTo>
                  <a:pt x="84" y="74"/>
                </a:lnTo>
                <a:lnTo>
                  <a:pt x="80" y="72"/>
                </a:lnTo>
                <a:lnTo>
                  <a:pt x="78" y="70"/>
                </a:lnTo>
                <a:lnTo>
                  <a:pt x="78" y="70"/>
                </a:lnTo>
                <a:lnTo>
                  <a:pt x="74" y="70"/>
                </a:lnTo>
                <a:lnTo>
                  <a:pt x="68" y="70"/>
                </a:lnTo>
                <a:lnTo>
                  <a:pt x="64" y="65"/>
                </a:lnTo>
                <a:lnTo>
                  <a:pt x="64" y="65"/>
                </a:lnTo>
                <a:lnTo>
                  <a:pt x="56" y="65"/>
                </a:lnTo>
                <a:lnTo>
                  <a:pt x="51" y="63"/>
                </a:lnTo>
                <a:lnTo>
                  <a:pt x="49" y="61"/>
                </a:lnTo>
                <a:lnTo>
                  <a:pt x="47" y="61"/>
                </a:lnTo>
                <a:lnTo>
                  <a:pt x="47" y="61"/>
                </a:lnTo>
                <a:lnTo>
                  <a:pt x="39" y="53"/>
                </a:lnTo>
                <a:lnTo>
                  <a:pt x="33" y="51"/>
                </a:lnTo>
                <a:lnTo>
                  <a:pt x="33" y="51"/>
                </a:lnTo>
                <a:lnTo>
                  <a:pt x="27" y="51"/>
                </a:lnTo>
                <a:lnTo>
                  <a:pt x="27" y="51"/>
                </a:lnTo>
                <a:lnTo>
                  <a:pt x="21" y="55"/>
                </a:lnTo>
                <a:lnTo>
                  <a:pt x="14" y="55"/>
                </a:lnTo>
                <a:lnTo>
                  <a:pt x="10" y="55"/>
                </a:lnTo>
                <a:lnTo>
                  <a:pt x="4" y="53"/>
                </a:lnTo>
                <a:lnTo>
                  <a:pt x="4" y="49"/>
                </a:lnTo>
                <a:lnTo>
                  <a:pt x="4" y="49"/>
                </a:lnTo>
                <a:lnTo>
                  <a:pt x="4" y="45"/>
                </a:lnTo>
                <a:lnTo>
                  <a:pt x="4" y="45"/>
                </a:lnTo>
                <a:lnTo>
                  <a:pt x="4" y="45"/>
                </a:lnTo>
                <a:lnTo>
                  <a:pt x="6" y="43"/>
                </a:lnTo>
                <a:lnTo>
                  <a:pt x="10" y="43"/>
                </a:lnTo>
                <a:lnTo>
                  <a:pt x="14" y="45"/>
                </a:lnTo>
                <a:lnTo>
                  <a:pt x="14" y="45"/>
                </a:lnTo>
                <a:lnTo>
                  <a:pt x="29" y="41"/>
                </a:lnTo>
                <a:lnTo>
                  <a:pt x="35" y="41"/>
                </a:lnTo>
                <a:lnTo>
                  <a:pt x="35" y="41"/>
                </a:lnTo>
                <a:lnTo>
                  <a:pt x="43" y="39"/>
                </a:lnTo>
                <a:lnTo>
                  <a:pt x="56" y="35"/>
                </a:lnTo>
                <a:lnTo>
                  <a:pt x="68" y="35"/>
                </a:lnTo>
                <a:lnTo>
                  <a:pt x="74" y="33"/>
                </a:lnTo>
                <a:lnTo>
                  <a:pt x="74" y="33"/>
                </a:lnTo>
                <a:lnTo>
                  <a:pt x="82" y="33"/>
                </a:lnTo>
                <a:lnTo>
                  <a:pt x="89" y="35"/>
                </a:lnTo>
                <a:lnTo>
                  <a:pt x="91" y="35"/>
                </a:lnTo>
                <a:lnTo>
                  <a:pt x="91" y="35"/>
                </a:lnTo>
                <a:lnTo>
                  <a:pt x="95" y="37"/>
                </a:lnTo>
                <a:lnTo>
                  <a:pt x="95" y="37"/>
                </a:lnTo>
                <a:lnTo>
                  <a:pt x="99" y="37"/>
                </a:lnTo>
                <a:lnTo>
                  <a:pt x="103" y="39"/>
                </a:lnTo>
                <a:lnTo>
                  <a:pt x="103" y="39"/>
                </a:lnTo>
                <a:lnTo>
                  <a:pt x="117" y="37"/>
                </a:lnTo>
                <a:lnTo>
                  <a:pt x="123" y="35"/>
                </a:lnTo>
                <a:lnTo>
                  <a:pt x="130" y="33"/>
                </a:lnTo>
                <a:lnTo>
                  <a:pt x="130" y="33"/>
                </a:lnTo>
                <a:lnTo>
                  <a:pt x="134" y="31"/>
                </a:lnTo>
                <a:lnTo>
                  <a:pt x="134" y="31"/>
                </a:lnTo>
                <a:lnTo>
                  <a:pt x="134" y="26"/>
                </a:lnTo>
                <a:lnTo>
                  <a:pt x="134" y="26"/>
                </a:lnTo>
                <a:lnTo>
                  <a:pt x="130" y="22"/>
                </a:lnTo>
                <a:lnTo>
                  <a:pt x="130" y="22"/>
                </a:lnTo>
                <a:lnTo>
                  <a:pt x="128" y="20"/>
                </a:lnTo>
                <a:lnTo>
                  <a:pt x="123" y="14"/>
                </a:lnTo>
                <a:lnTo>
                  <a:pt x="126" y="8"/>
                </a:lnTo>
                <a:lnTo>
                  <a:pt x="126" y="8"/>
                </a:lnTo>
                <a:lnTo>
                  <a:pt x="126" y="4"/>
                </a:lnTo>
                <a:lnTo>
                  <a:pt x="130" y="4"/>
                </a:lnTo>
                <a:lnTo>
                  <a:pt x="134" y="4"/>
                </a:lnTo>
                <a:lnTo>
                  <a:pt x="142" y="8"/>
                </a:lnTo>
                <a:lnTo>
                  <a:pt x="142" y="8"/>
                </a:lnTo>
                <a:lnTo>
                  <a:pt x="144" y="8"/>
                </a:lnTo>
                <a:lnTo>
                  <a:pt x="146" y="8"/>
                </a:lnTo>
                <a:lnTo>
                  <a:pt x="144" y="12"/>
                </a:lnTo>
                <a:lnTo>
                  <a:pt x="144" y="12"/>
                </a:lnTo>
                <a:lnTo>
                  <a:pt x="146" y="16"/>
                </a:lnTo>
                <a:lnTo>
                  <a:pt x="146" y="16"/>
                </a:lnTo>
                <a:lnTo>
                  <a:pt x="148" y="20"/>
                </a:lnTo>
                <a:lnTo>
                  <a:pt x="148" y="20"/>
                </a:lnTo>
                <a:lnTo>
                  <a:pt x="150" y="22"/>
                </a:lnTo>
                <a:lnTo>
                  <a:pt x="150" y="22"/>
                </a:lnTo>
                <a:lnTo>
                  <a:pt x="156" y="22"/>
                </a:lnTo>
                <a:lnTo>
                  <a:pt x="156" y="22"/>
                </a:lnTo>
                <a:lnTo>
                  <a:pt x="161" y="20"/>
                </a:lnTo>
                <a:lnTo>
                  <a:pt x="163" y="20"/>
                </a:lnTo>
                <a:lnTo>
                  <a:pt x="165" y="18"/>
                </a:lnTo>
                <a:lnTo>
                  <a:pt x="165" y="18"/>
                </a:lnTo>
                <a:lnTo>
                  <a:pt x="167" y="14"/>
                </a:lnTo>
                <a:lnTo>
                  <a:pt x="167" y="12"/>
                </a:lnTo>
                <a:lnTo>
                  <a:pt x="171" y="12"/>
                </a:lnTo>
                <a:lnTo>
                  <a:pt x="173" y="12"/>
                </a:lnTo>
                <a:lnTo>
                  <a:pt x="173" y="16"/>
                </a:lnTo>
                <a:lnTo>
                  <a:pt x="175" y="18"/>
                </a:lnTo>
                <a:lnTo>
                  <a:pt x="177" y="20"/>
                </a:lnTo>
                <a:lnTo>
                  <a:pt x="177" y="20"/>
                </a:lnTo>
                <a:lnTo>
                  <a:pt x="181" y="20"/>
                </a:lnTo>
                <a:lnTo>
                  <a:pt x="181" y="20"/>
                </a:lnTo>
                <a:lnTo>
                  <a:pt x="185" y="18"/>
                </a:lnTo>
                <a:lnTo>
                  <a:pt x="185" y="18"/>
                </a:lnTo>
                <a:lnTo>
                  <a:pt x="189" y="16"/>
                </a:lnTo>
                <a:lnTo>
                  <a:pt x="193" y="16"/>
                </a:lnTo>
                <a:lnTo>
                  <a:pt x="193" y="16"/>
                </a:lnTo>
                <a:lnTo>
                  <a:pt x="198" y="12"/>
                </a:lnTo>
                <a:lnTo>
                  <a:pt x="202" y="12"/>
                </a:lnTo>
                <a:lnTo>
                  <a:pt x="208" y="12"/>
                </a:lnTo>
                <a:lnTo>
                  <a:pt x="210" y="14"/>
                </a:lnTo>
                <a:lnTo>
                  <a:pt x="212" y="14"/>
                </a:lnTo>
                <a:lnTo>
                  <a:pt x="214" y="14"/>
                </a:lnTo>
                <a:lnTo>
                  <a:pt x="216" y="14"/>
                </a:lnTo>
                <a:lnTo>
                  <a:pt x="216" y="14"/>
                </a:lnTo>
                <a:lnTo>
                  <a:pt x="214" y="12"/>
                </a:lnTo>
                <a:lnTo>
                  <a:pt x="214" y="12"/>
                </a:lnTo>
                <a:lnTo>
                  <a:pt x="214" y="16"/>
                </a:lnTo>
                <a:lnTo>
                  <a:pt x="212" y="16"/>
                </a:lnTo>
                <a:lnTo>
                  <a:pt x="208" y="20"/>
                </a:lnTo>
                <a:lnTo>
                  <a:pt x="206" y="20"/>
                </a:lnTo>
                <a:lnTo>
                  <a:pt x="206" y="20"/>
                </a:lnTo>
                <a:lnTo>
                  <a:pt x="208" y="20"/>
                </a:lnTo>
                <a:lnTo>
                  <a:pt x="208" y="22"/>
                </a:lnTo>
                <a:lnTo>
                  <a:pt x="216" y="18"/>
                </a:lnTo>
                <a:lnTo>
                  <a:pt x="216" y="18"/>
                </a:lnTo>
                <a:lnTo>
                  <a:pt x="216" y="16"/>
                </a:lnTo>
                <a:lnTo>
                  <a:pt x="216" y="16"/>
                </a:lnTo>
                <a:lnTo>
                  <a:pt x="216" y="12"/>
                </a:lnTo>
                <a:lnTo>
                  <a:pt x="216" y="8"/>
                </a:lnTo>
                <a:lnTo>
                  <a:pt x="214" y="10"/>
                </a:lnTo>
                <a:lnTo>
                  <a:pt x="212" y="10"/>
                </a:lnTo>
                <a:lnTo>
                  <a:pt x="208" y="10"/>
                </a:lnTo>
                <a:lnTo>
                  <a:pt x="208" y="10"/>
                </a:lnTo>
                <a:lnTo>
                  <a:pt x="202" y="8"/>
                </a:lnTo>
                <a:lnTo>
                  <a:pt x="202" y="8"/>
                </a:lnTo>
                <a:lnTo>
                  <a:pt x="195" y="10"/>
                </a:lnTo>
                <a:lnTo>
                  <a:pt x="195" y="10"/>
                </a:lnTo>
                <a:lnTo>
                  <a:pt x="193" y="12"/>
                </a:lnTo>
                <a:lnTo>
                  <a:pt x="189" y="12"/>
                </a:lnTo>
                <a:lnTo>
                  <a:pt x="189" y="12"/>
                </a:lnTo>
                <a:lnTo>
                  <a:pt x="183" y="16"/>
                </a:lnTo>
                <a:lnTo>
                  <a:pt x="181" y="16"/>
                </a:lnTo>
                <a:lnTo>
                  <a:pt x="179" y="16"/>
                </a:lnTo>
                <a:lnTo>
                  <a:pt x="177" y="16"/>
                </a:lnTo>
                <a:lnTo>
                  <a:pt x="175" y="12"/>
                </a:lnTo>
                <a:lnTo>
                  <a:pt x="175" y="10"/>
                </a:lnTo>
                <a:lnTo>
                  <a:pt x="173" y="8"/>
                </a:lnTo>
                <a:lnTo>
                  <a:pt x="171" y="8"/>
                </a:lnTo>
                <a:lnTo>
                  <a:pt x="167" y="10"/>
                </a:lnTo>
                <a:lnTo>
                  <a:pt x="167" y="10"/>
                </a:lnTo>
                <a:lnTo>
                  <a:pt x="163" y="12"/>
                </a:lnTo>
                <a:lnTo>
                  <a:pt x="163" y="12"/>
                </a:lnTo>
                <a:lnTo>
                  <a:pt x="163" y="16"/>
                </a:lnTo>
                <a:lnTo>
                  <a:pt x="161" y="18"/>
                </a:lnTo>
                <a:lnTo>
                  <a:pt x="156" y="18"/>
                </a:lnTo>
                <a:lnTo>
                  <a:pt x="152" y="18"/>
                </a:lnTo>
                <a:lnTo>
                  <a:pt x="150" y="18"/>
                </a:lnTo>
                <a:lnTo>
                  <a:pt x="148" y="16"/>
                </a:lnTo>
                <a:lnTo>
                  <a:pt x="148" y="12"/>
                </a:lnTo>
                <a:lnTo>
                  <a:pt x="150" y="8"/>
                </a:lnTo>
                <a:lnTo>
                  <a:pt x="150" y="6"/>
                </a:lnTo>
                <a:lnTo>
                  <a:pt x="146" y="4"/>
                </a:lnTo>
                <a:lnTo>
                  <a:pt x="144" y="4"/>
                </a:lnTo>
                <a:lnTo>
                  <a:pt x="142" y="4"/>
                </a:lnTo>
                <a:lnTo>
                  <a:pt x="134" y="2"/>
                </a:lnTo>
                <a:lnTo>
                  <a:pt x="134" y="2"/>
                </a:lnTo>
                <a:lnTo>
                  <a:pt x="130" y="0"/>
                </a:lnTo>
                <a:lnTo>
                  <a:pt x="130" y="0"/>
                </a:lnTo>
                <a:lnTo>
                  <a:pt x="126" y="0"/>
                </a:lnTo>
                <a:lnTo>
                  <a:pt x="123" y="0"/>
                </a:lnTo>
                <a:lnTo>
                  <a:pt x="123" y="8"/>
                </a:lnTo>
                <a:lnTo>
                  <a:pt x="121" y="12"/>
                </a:lnTo>
                <a:lnTo>
                  <a:pt x="121" y="14"/>
                </a:lnTo>
                <a:lnTo>
                  <a:pt x="126" y="22"/>
                </a:lnTo>
                <a:lnTo>
                  <a:pt x="128" y="24"/>
                </a:lnTo>
                <a:lnTo>
                  <a:pt x="132" y="28"/>
                </a:lnTo>
                <a:lnTo>
                  <a:pt x="132" y="28"/>
                </a:lnTo>
                <a:lnTo>
                  <a:pt x="128" y="31"/>
                </a:lnTo>
                <a:lnTo>
                  <a:pt x="121" y="33"/>
                </a:lnTo>
                <a:lnTo>
                  <a:pt x="121" y="33"/>
                </a:lnTo>
                <a:lnTo>
                  <a:pt x="117" y="33"/>
                </a:lnTo>
                <a:lnTo>
                  <a:pt x="103" y="35"/>
                </a:lnTo>
                <a:lnTo>
                  <a:pt x="99" y="35"/>
                </a:lnTo>
                <a:lnTo>
                  <a:pt x="99" y="35"/>
                </a:lnTo>
                <a:lnTo>
                  <a:pt x="95" y="33"/>
                </a:lnTo>
                <a:lnTo>
                  <a:pt x="93" y="33"/>
                </a:lnTo>
                <a:lnTo>
                  <a:pt x="91" y="31"/>
                </a:lnTo>
                <a:lnTo>
                  <a:pt x="91" y="31"/>
                </a:lnTo>
                <a:lnTo>
                  <a:pt x="84" y="28"/>
                </a:lnTo>
                <a:lnTo>
                  <a:pt x="84" y="28"/>
                </a:lnTo>
                <a:lnTo>
                  <a:pt x="74" y="31"/>
                </a:lnTo>
                <a:lnTo>
                  <a:pt x="68" y="31"/>
                </a:lnTo>
                <a:lnTo>
                  <a:pt x="68" y="31"/>
                </a:lnTo>
                <a:lnTo>
                  <a:pt x="56" y="33"/>
                </a:lnTo>
                <a:lnTo>
                  <a:pt x="43" y="35"/>
                </a:lnTo>
                <a:lnTo>
                  <a:pt x="35" y="37"/>
                </a:lnTo>
                <a:lnTo>
                  <a:pt x="27" y="39"/>
                </a:lnTo>
                <a:lnTo>
                  <a:pt x="14" y="41"/>
                </a:lnTo>
                <a:lnTo>
                  <a:pt x="12" y="41"/>
                </a:lnTo>
                <a:lnTo>
                  <a:pt x="12" y="41"/>
                </a:lnTo>
                <a:lnTo>
                  <a:pt x="4" y="39"/>
                </a:lnTo>
                <a:lnTo>
                  <a:pt x="4" y="39"/>
                </a:lnTo>
                <a:lnTo>
                  <a:pt x="0" y="43"/>
                </a:lnTo>
                <a:lnTo>
                  <a:pt x="0" y="43"/>
                </a:lnTo>
                <a:lnTo>
                  <a:pt x="0" y="47"/>
                </a:lnTo>
                <a:lnTo>
                  <a:pt x="2" y="49"/>
                </a:lnTo>
                <a:lnTo>
                  <a:pt x="0" y="53"/>
                </a:lnTo>
                <a:lnTo>
                  <a:pt x="0" y="55"/>
                </a:lnTo>
                <a:lnTo>
                  <a:pt x="8" y="57"/>
                </a:lnTo>
                <a:lnTo>
                  <a:pt x="12" y="59"/>
                </a:lnTo>
                <a:lnTo>
                  <a:pt x="14" y="59"/>
                </a:lnTo>
                <a:lnTo>
                  <a:pt x="21" y="57"/>
                </a:lnTo>
                <a:lnTo>
                  <a:pt x="21" y="57"/>
                </a:lnTo>
                <a:lnTo>
                  <a:pt x="29" y="53"/>
                </a:lnTo>
                <a:lnTo>
                  <a:pt x="33" y="53"/>
                </a:lnTo>
                <a:lnTo>
                  <a:pt x="39" y="55"/>
                </a:lnTo>
                <a:lnTo>
                  <a:pt x="45" y="63"/>
                </a:lnTo>
                <a:lnTo>
                  <a:pt x="47" y="63"/>
                </a:lnTo>
                <a:lnTo>
                  <a:pt x="47" y="63"/>
                </a:lnTo>
                <a:lnTo>
                  <a:pt x="49" y="68"/>
                </a:lnTo>
                <a:lnTo>
                  <a:pt x="49" y="68"/>
                </a:lnTo>
                <a:lnTo>
                  <a:pt x="56" y="68"/>
                </a:lnTo>
                <a:lnTo>
                  <a:pt x="56" y="68"/>
                </a:lnTo>
                <a:lnTo>
                  <a:pt x="62" y="70"/>
                </a:lnTo>
                <a:lnTo>
                  <a:pt x="66" y="72"/>
                </a:lnTo>
                <a:lnTo>
                  <a:pt x="66" y="72"/>
                </a:lnTo>
                <a:lnTo>
                  <a:pt x="72" y="74"/>
                </a:lnTo>
                <a:lnTo>
                  <a:pt x="74" y="74"/>
                </a:lnTo>
                <a:lnTo>
                  <a:pt x="76" y="74"/>
                </a:lnTo>
                <a:lnTo>
                  <a:pt x="78" y="74"/>
                </a:lnTo>
                <a:lnTo>
                  <a:pt x="78" y="74"/>
                </a:lnTo>
                <a:lnTo>
                  <a:pt x="82" y="78"/>
                </a:lnTo>
                <a:lnTo>
                  <a:pt x="82" y="78"/>
                </a:lnTo>
                <a:lnTo>
                  <a:pt x="86" y="78"/>
                </a:lnTo>
                <a:lnTo>
                  <a:pt x="89" y="78"/>
                </a:lnTo>
                <a:lnTo>
                  <a:pt x="89" y="78"/>
                </a:lnTo>
                <a:lnTo>
                  <a:pt x="95" y="78"/>
                </a:lnTo>
                <a:lnTo>
                  <a:pt x="95" y="78"/>
                </a:lnTo>
                <a:lnTo>
                  <a:pt x="103" y="76"/>
                </a:lnTo>
                <a:lnTo>
                  <a:pt x="109" y="74"/>
                </a:lnTo>
                <a:lnTo>
                  <a:pt x="119" y="74"/>
                </a:lnTo>
                <a:lnTo>
                  <a:pt x="126" y="74"/>
                </a:lnTo>
                <a:lnTo>
                  <a:pt x="130" y="74"/>
                </a:lnTo>
                <a:lnTo>
                  <a:pt x="134" y="78"/>
                </a:lnTo>
                <a:lnTo>
                  <a:pt x="134" y="78"/>
                </a:lnTo>
                <a:lnTo>
                  <a:pt x="136" y="80"/>
                </a:lnTo>
                <a:lnTo>
                  <a:pt x="138" y="80"/>
                </a:lnTo>
                <a:lnTo>
                  <a:pt x="144" y="82"/>
                </a:lnTo>
                <a:lnTo>
                  <a:pt x="148" y="82"/>
                </a:lnTo>
                <a:lnTo>
                  <a:pt x="148" y="82"/>
                </a:lnTo>
                <a:lnTo>
                  <a:pt x="154" y="80"/>
                </a:lnTo>
                <a:lnTo>
                  <a:pt x="161" y="80"/>
                </a:lnTo>
                <a:lnTo>
                  <a:pt x="165" y="82"/>
                </a:lnTo>
                <a:lnTo>
                  <a:pt x="165" y="82"/>
                </a:lnTo>
                <a:lnTo>
                  <a:pt x="173" y="82"/>
                </a:lnTo>
                <a:lnTo>
                  <a:pt x="175" y="88"/>
                </a:lnTo>
                <a:lnTo>
                  <a:pt x="175" y="88"/>
                </a:lnTo>
                <a:lnTo>
                  <a:pt x="179" y="90"/>
                </a:lnTo>
                <a:lnTo>
                  <a:pt x="177" y="94"/>
                </a:lnTo>
                <a:lnTo>
                  <a:pt x="175" y="100"/>
                </a:lnTo>
                <a:lnTo>
                  <a:pt x="175" y="100"/>
                </a:lnTo>
                <a:lnTo>
                  <a:pt x="179" y="109"/>
                </a:lnTo>
                <a:lnTo>
                  <a:pt x="179" y="113"/>
                </a:lnTo>
                <a:lnTo>
                  <a:pt x="179" y="113"/>
                </a:lnTo>
                <a:lnTo>
                  <a:pt x="181" y="117"/>
                </a:lnTo>
                <a:lnTo>
                  <a:pt x="181" y="117"/>
                </a:lnTo>
                <a:lnTo>
                  <a:pt x="187" y="119"/>
                </a:lnTo>
                <a:lnTo>
                  <a:pt x="189" y="119"/>
                </a:lnTo>
                <a:lnTo>
                  <a:pt x="193" y="119"/>
                </a:lnTo>
                <a:lnTo>
                  <a:pt x="193" y="119"/>
                </a:lnTo>
                <a:lnTo>
                  <a:pt x="198" y="115"/>
                </a:lnTo>
                <a:lnTo>
                  <a:pt x="198" y="115"/>
                </a:lnTo>
                <a:lnTo>
                  <a:pt x="198" y="111"/>
                </a:lnTo>
                <a:lnTo>
                  <a:pt x="195" y="111"/>
                </a:lnTo>
                <a:lnTo>
                  <a:pt x="193" y="111"/>
                </a:lnTo>
                <a:lnTo>
                  <a:pt x="193" y="111"/>
                </a:lnTo>
                <a:lnTo>
                  <a:pt x="193" y="111"/>
                </a:lnTo>
                <a:lnTo>
                  <a:pt x="193" y="111"/>
                </a:lnTo>
                <a:lnTo>
                  <a:pt x="195" y="105"/>
                </a:lnTo>
                <a:lnTo>
                  <a:pt x="195" y="105"/>
                </a:lnTo>
                <a:lnTo>
                  <a:pt x="191" y="103"/>
                </a:lnTo>
                <a:lnTo>
                  <a:pt x="191" y="103"/>
                </a:lnTo>
                <a:lnTo>
                  <a:pt x="189" y="103"/>
                </a:lnTo>
                <a:lnTo>
                  <a:pt x="189" y="103"/>
                </a:lnTo>
                <a:lnTo>
                  <a:pt x="189" y="105"/>
                </a:lnTo>
                <a:lnTo>
                  <a:pt x="191" y="103"/>
                </a:lnTo>
                <a:lnTo>
                  <a:pt x="189" y="103"/>
                </a:lnTo>
                <a:lnTo>
                  <a:pt x="191" y="100"/>
                </a:lnTo>
                <a:lnTo>
                  <a:pt x="191" y="100"/>
                </a:lnTo>
                <a:lnTo>
                  <a:pt x="191" y="98"/>
                </a:lnTo>
                <a:lnTo>
                  <a:pt x="191" y="98"/>
                </a:lnTo>
                <a:lnTo>
                  <a:pt x="189" y="96"/>
                </a:lnTo>
                <a:lnTo>
                  <a:pt x="187" y="96"/>
                </a:lnTo>
                <a:lnTo>
                  <a:pt x="185" y="96"/>
                </a:lnTo>
                <a:lnTo>
                  <a:pt x="185" y="94"/>
                </a:lnTo>
                <a:lnTo>
                  <a:pt x="185" y="94"/>
                </a:lnTo>
                <a:lnTo>
                  <a:pt x="183" y="92"/>
                </a:lnTo>
                <a:lnTo>
                  <a:pt x="181" y="88"/>
                </a:lnTo>
                <a:lnTo>
                  <a:pt x="181" y="86"/>
                </a:lnTo>
                <a:lnTo>
                  <a:pt x="179" y="86"/>
                </a:lnTo>
                <a:lnTo>
                  <a:pt x="179" y="88"/>
                </a:lnTo>
                <a:lnTo>
                  <a:pt x="179" y="86"/>
                </a:lnTo>
                <a:lnTo>
                  <a:pt x="181" y="86"/>
                </a:lnTo>
                <a:lnTo>
                  <a:pt x="181" y="88"/>
                </a:lnTo>
                <a:lnTo>
                  <a:pt x="183" y="86"/>
                </a:lnTo>
                <a:lnTo>
                  <a:pt x="185" y="86"/>
                </a:lnTo>
                <a:lnTo>
                  <a:pt x="187" y="88"/>
                </a:lnTo>
                <a:lnTo>
                  <a:pt x="189" y="90"/>
                </a:lnTo>
                <a:lnTo>
                  <a:pt x="189" y="90"/>
                </a:lnTo>
                <a:lnTo>
                  <a:pt x="191" y="90"/>
                </a:lnTo>
                <a:lnTo>
                  <a:pt x="193" y="92"/>
                </a:lnTo>
                <a:lnTo>
                  <a:pt x="193" y="90"/>
                </a:lnTo>
                <a:lnTo>
                  <a:pt x="193" y="90"/>
                </a:lnTo>
                <a:lnTo>
                  <a:pt x="195" y="92"/>
                </a:lnTo>
                <a:lnTo>
                  <a:pt x="200" y="90"/>
                </a:lnTo>
                <a:lnTo>
                  <a:pt x="198" y="88"/>
                </a:lnTo>
                <a:lnTo>
                  <a:pt x="198" y="88"/>
                </a:lnTo>
                <a:lnTo>
                  <a:pt x="198" y="90"/>
                </a:lnTo>
                <a:lnTo>
                  <a:pt x="198" y="92"/>
                </a:lnTo>
                <a:lnTo>
                  <a:pt x="208" y="82"/>
                </a:lnTo>
                <a:lnTo>
                  <a:pt x="208" y="80"/>
                </a:lnTo>
                <a:lnTo>
                  <a:pt x="214" y="76"/>
                </a:lnTo>
                <a:lnTo>
                  <a:pt x="214" y="76"/>
                </a:lnTo>
                <a:lnTo>
                  <a:pt x="214" y="74"/>
                </a:lnTo>
                <a:lnTo>
                  <a:pt x="216" y="74"/>
                </a:lnTo>
                <a:lnTo>
                  <a:pt x="216" y="74"/>
                </a:lnTo>
                <a:lnTo>
                  <a:pt x="220" y="65"/>
                </a:lnTo>
                <a:lnTo>
                  <a:pt x="220" y="59"/>
                </a:lnTo>
                <a:lnTo>
                  <a:pt x="220" y="59"/>
                </a:lnTo>
                <a:lnTo>
                  <a:pt x="222" y="59"/>
                </a:lnTo>
                <a:lnTo>
                  <a:pt x="222" y="57"/>
                </a:lnTo>
                <a:lnTo>
                  <a:pt x="224" y="57"/>
                </a:lnTo>
                <a:lnTo>
                  <a:pt x="222" y="51"/>
                </a:lnTo>
                <a:lnTo>
                  <a:pt x="222" y="49"/>
                </a:lnTo>
                <a:lnTo>
                  <a:pt x="222" y="47"/>
                </a:lnTo>
                <a:lnTo>
                  <a:pt x="220" y="43"/>
                </a:lnTo>
                <a:lnTo>
                  <a:pt x="220" y="43"/>
                </a:lnTo>
                <a:lnTo>
                  <a:pt x="218" y="39"/>
                </a:lnTo>
                <a:lnTo>
                  <a:pt x="218" y="37"/>
                </a:lnTo>
                <a:lnTo>
                  <a:pt x="218" y="35"/>
                </a:lnTo>
                <a:lnTo>
                  <a:pt x="216" y="33"/>
                </a:lnTo>
                <a:lnTo>
                  <a:pt x="216" y="33"/>
                </a:lnTo>
                <a:lnTo>
                  <a:pt x="212" y="33"/>
                </a:lnTo>
                <a:lnTo>
                  <a:pt x="212" y="33"/>
                </a:lnTo>
                <a:lnTo>
                  <a:pt x="216" y="28"/>
                </a:lnTo>
                <a:lnTo>
                  <a:pt x="216" y="26"/>
                </a:lnTo>
                <a:lnTo>
                  <a:pt x="210" y="24"/>
                </a:lnTo>
                <a:lnTo>
                  <a:pt x="208" y="22"/>
                </a:lnTo>
                <a:lnTo>
                  <a:pt x="210" y="22"/>
                </a:lnTo>
                <a:lnTo>
                  <a:pt x="208" y="20"/>
                </a:lnTo>
                <a:lnTo>
                  <a:pt x="208" y="22"/>
                </a:lnTo>
                <a:lnTo>
                  <a:pt x="208" y="20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1" name="Freeform 2707"/>
          <p:cNvSpPr>
            <a:spLocks/>
          </p:cNvSpPr>
          <p:nvPr/>
        </p:nvSpPr>
        <p:spPr bwMode="auto">
          <a:xfrm>
            <a:off x="3422650" y="3598863"/>
            <a:ext cx="31750" cy="58738"/>
          </a:xfrm>
          <a:custGeom>
            <a:avLst/>
            <a:gdLst/>
            <a:ahLst/>
            <a:cxnLst>
              <a:cxn ang="0">
                <a:pos x="2" y="31"/>
              </a:cxn>
              <a:cxn ang="0">
                <a:pos x="0" y="21"/>
              </a:cxn>
              <a:cxn ang="0">
                <a:pos x="2" y="16"/>
              </a:cxn>
              <a:cxn ang="0">
                <a:pos x="4" y="8"/>
              </a:cxn>
              <a:cxn ang="0">
                <a:pos x="8" y="4"/>
              </a:cxn>
              <a:cxn ang="0">
                <a:pos x="8" y="0"/>
              </a:cxn>
              <a:cxn ang="0">
                <a:pos x="10" y="4"/>
              </a:cxn>
              <a:cxn ang="0">
                <a:pos x="10" y="6"/>
              </a:cxn>
              <a:cxn ang="0">
                <a:pos x="12" y="8"/>
              </a:cxn>
              <a:cxn ang="0">
                <a:pos x="14" y="8"/>
              </a:cxn>
              <a:cxn ang="0">
                <a:pos x="14" y="10"/>
              </a:cxn>
              <a:cxn ang="0">
                <a:pos x="18" y="21"/>
              </a:cxn>
              <a:cxn ang="0">
                <a:pos x="20" y="25"/>
              </a:cxn>
              <a:cxn ang="0">
                <a:pos x="18" y="27"/>
              </a:cxn>
              <a:cxn ang="0">
                <a:pos x="18" y="29"/>
              </a:cxn>
              <a:cxn ang="0">
                <a:pos x="18" y="29"/>
              </a:cxn>
              <a:cxn ang="0">
                <a:pos x="16" y="29"/>
              </a:cxn>
              <a:cxn ang="0">
                <a:pos x="14" y="31"/>
              </a:cxn>
              <a:cxn ang="0">
                <a:pos x="10" y="35"/>
              </a:cxn>
              <a:cxn ang="0">
                <a:pos x="8" y="35"/>
              </a:cxn>
              <a:cxn ang="0">
                <a:pos x="6" y="35"/>
              </a:cxn>
              <a:cxn ang="0">
                <a:pos x="4" y="37"/>
              </a:cxn>
              <a:cxn ang="0">
                <a:pos x="2" y="37"/>
              </a:cxn>
              <a:cxn ang="0">
                <a:pos x="2" y="35"/>
              </a:cxn>
              <a:cxn ang="0">
                <a:pos x="2" y="31"/>
              </a:cxn>
            </a:cxnLst>
            <a:rect l="0" t="0" r="r" b="b"/>
            <a:pathLst>
              <a:path w="20" h="37">
                <a:moveTo>
                  <a:pt x="2" y="31"/>
                </a:moveTo>
                <a:lnTo>
                  <a:pt x="0" y="21"/>
                </a:lnTo>
                <a:lnTo>
                  <a:pt x="2" y="16"/>
                </a:lnTo>
                <a:lnTo>
                  <a:pt x="4" y="8"/>
                </a:lnTo>
                <a:lnTo>
                  <a:pt x="8" y="4"/>
                </a:lnTo>
                <a:lnTo>
                  <a:pt x="8" y="0"/>
                </a:lnTo>
                <a:lnTo>
                  <a:pt x="10" y="4"/>
                </a:lnTo>
                <a:lnTo>
                  <a:pt x="10" y="6"/>
                </a:lnTo>
                <a:lnTo>
                  <a:pt x="12" y="8"/>
                </a:lnTo>
                <a:lnTo>
                  <a:pt x="14" y="8"/>
                </a:lnTo>
                <a:lnTo>
                  <a:pt x="14" y="10"/>
                </a:lnTo>
                <a:lnTo>
                  <a:pt x="18" y="21"/>
                </a:lnTo>
                <a:lnTo>
                  <a:pt x="20" y="25"/>
                </a:lnTo>
                <a:lnTo>
                  <a:pt x="18" y="27"/>
                </a:lnTo>
                <a:lnTo>
                  <a:pt x="18" y="29"/>
                </a:lnTo>
                <a:lnTo>
                  <a:pt x="18" y="29"/>
                </a:lnTo>
                <a:lnTo>
                  <a:pt x="16" y="29"/>
                </a:lnTo>
                <a:lnTo>
                  <a:pt x="14" y="31"/>
                </a:lnTo>
                <a:lnTo>
                  <a:pt x="10" y="35"/>
                </a:lnTo>
                <a:lnTo>
                  <a:pt x="8" y="35"/>
                </a:lnTo>
                <a:lnTo>
                  <a:pt x="6" y="35"/>
                </a:lnTo>
                <a:lnTo>
                  <a:pt x="4" y="37"/>
                </a:lnTo>
                <a:lnTo>
                  <a:pt x="2" y="37"/>
                </a:lnTo>
                <a:lnTo>
                  <a:pt x="2" y="35"/>
                </a:lnTo>
                <a:lnTo>
                  <a:pt x="2" y="31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2" name="Freeform 2708"/>
          <p:cNvSpPr>
            <a:spLocks/>
          </p:cNvSpPr>
          <p:nvPr/>
        </p:nvSpPr>
        <p:spPr bwMode="auto">
          <a:xfrm>
            <a:off x="3422650" y="3592513"/>
            <a:ext cx="31750" cy="68263"/>
          </a:xfrm>
          <a:custGeom>
            <a:avLst/>
            <a:gdLst/>
            <a:ahLst/>
            <a:cxnLst>
              <a:cxn ang="0">
                <a:pos x="2" y="35"/>
              </a:cxn>
              <a:cxn ang="0">
                <a:pos x="4" y="20"/>
              </a:cxn>
              <a:cxn ang="0">
                <a:pos x="8" y="8"/>
              </a:cxn>
              <a:cxn ang="0">
                <a:pos x="10" y="4"/>
              </a:cxn>
              <a:cxn ang="0">
                <a:pos x="8" y="4"/>
              </a:cxn>
              <a:cxn ang="0">
                <a:pos x="8" y="10"/>
              </a:cxn>
              <a:cxn ang="0">
                <a:pos x="10" y="12"/>
              </a:cxn>
              <a:cxn ang="0">
                <a:pos x="12" y="14"/>
              </a:cxn>
              <a:cxn ang="0">
                <a:pos x="16" y="27"/>
              </a:cxn>
              <a:cxn ang="0">
                <a:pos x="16" y="31"/>
              </a:cxn>
              <a:cxn ang="0">
                <a:pos x="16" y="33"/>
              </a:cxn>
              <a:cxn ang="0">
                <a:pos x="18" y="33"/>
              </a:cxn>
              <a:cxn ang="0">
                <a:pos x="16" y="31"/>
              </a:cxn>
              <a:cxn ang="0">
                <a:pos x="12" y="35"/>
              </a:cxn>
              <a:cxn ang="0">
                <a:pos x="10" y="37"/>
              </a:cxn>
              <a:cxn ang="0">
                <a:pos x="6" y="37"/>
              </a:cxn>
              <a:cxn ang="0">
                <a:pos x="2" y="39"/>
              </a:cxn>
              <a:cxn ang="0">
                <a:pos x="2" y="41"/>
              </a:cxn>
              <a:cxn ang="0">
                <a:pos x="4" y="39"/>
              </a:cxn>
              <a:cxn ang="0">
                <a:pos x="2" y="35"/>
              </a:cxn>
              <a:cxn ang="0">
                <a:pos x="2" y="35"/>
              </a:cxn>
              <a:cxn ang="0">
                <a:pos x="0" y="35"/>
              </a:cxn>
              <a:cxn ang="0">
                <a:pos x="0" y="41"/>
              </a:cxn>
              <a:cxn ang="0">
                <a:pos x="4" y="43"/>
              </a:cxn>
              <a:cxn ang="0">
                <a:pos x="6" y="41"/>
              </a:cxn>
              <a:cxn ang="0">
                <a:pos x="8" y="41"/>
              </a:cxn>
              <a:cxn ang="0">
                <a:pos x="10" y="41"/>
              </a:cxn>
              <a:cxn ang="0">
                <a:pos x="18" y="35"/>
              </a:cxn>
              <a:cxn ang="0">
                <a:pos x="18" y="35"/>
              </a:cxn>
              <a:cxn ang="0">
                <a:pos x="20" y="31"/>
              </a:cxn>
              <a:cxn ang="0">
                <a:pos x="20" y="29"/>
              </a:cxn>
              <a:cxn ang="0">
                <a:pos x="20" y="25"/>
              </a:cxn>
              <a:cxn ang="0">
                <a:pos x="16" y="14"/>
              </a:cxn>
              <a:cxn ang="0">
                <a:pos x="14" y="12"/>
              </a:cxn>
              <a:cxn ang="0">
                <a:pos x="12" y="10"/>
              </a:cxn>
              <a:cxn ang="0">
                <a:pos x="12" y="6"/>
              </a:cxn>
              <a:cxn ang="0">
                <a:pos x="8" y="0"/>
              </a:cxn>
              <a:cxn ang="0">
                <a:pos x="4" y="12"/>
              </a:cxn>
              <a:cxn ang="0">
                <a:pos x="0" y="18"/>
              </a:cxn>
              <a:cxn ang="0">
                <a:pos x="0" y="25"/>
              </a:cxn>
              <a:cxn ang="0">
                <a:pos x="0" y="35"/>
              </a:cxn>
              <a:cxn ang="0">
                <a:pos x="0" y="35"/>
              </a:cxn>
            </a:cxnLst>
            <a:rect l="0" t="0" r="r" b="b"/>
            <a:pathLst>
              <a:path w="20" h="43">
                <a:moveTo>
                  <a:pt x="2" y="35"/>
                </a:moveTo>
                <a:lnTo>
                  <a:pt x="2" y="35"/>
                </a:lnTo>
                <a:lnTo>
                  <a:pt x="2" y="25"/>
                </a:lnTo>
                <a:lnTo>
                  <a:pt x="4" y="20"/>
                </a:lnTo>
                <a:lnTo>
                  <a:pt x="6" y="14"/>
                </a:lnTo>
                <a:lnTo>
                  <a:pt x="8" y="8"/>
                </a:lnTo>
                <a:lnTo>
                  <a:pt x="8" y="8"/>
                </a:lnTo>
                <a:lnTo>
                  <a:pt x="10" y="4"/>
                </a:lnTo>
                <a:lnTo>
                  <a:pt x="8" y="4"/>
                </a:lnTo>
                <a:lnTo>
                  <a:pt x="8" y="4"/>
                </a:lnTo>
                <a:lnTo>
                  <a:pt x="8" y="8"/>
                </a:lnTo>
                <a:lnTo>
                  <a:pt x="8" y="10"/>
                </a:lnTo>
                <a:lnTo>
                  <a:pt x="8" y="10"/>
                </a:lnTo>
                <a:lnTo>
                  <a:pt x="10" y="12"/>
                </a:lnTo>
                <a:lnTo>
                  <a:pt x="10" y="12"/>
                </a:lnTo>
                <a:lnTo>
                  <a:pt x="12" y="14"/>
                </a:lnTo>
                <a:lnTo>
                  <a:pt x="14" y="14"/>
                </a:lnTo>
                <a:lnTo>
                  <a:pt x="16" y="27"/>
                </a:lnTo>
                <a:lnTo>
                  <a:pt x="18" y="29"/>
                </a:lnTo>
                <a:lnTo>
                  <a:pt x="16" y="31"/>
                </a:lnTo>
                <a:lnTo>
                  <a:pt x="16" y="33"/>
                </a:lnTo>
                <a:lnTo>
                  <a:pt x="16" y="33"/>
                </a:lnTo>
                <a:lnTo>
                  <a:pt x="16" y="33"/>
                </a:lnTo>
                <a:lnTo>
                  <a:pt x="18" y="33"/>
                </a:lnTo>
                <a:lnTo>
                  <a:pt x="16" y="31"/>
                </a:lnTo>
                <a:lnTo>
                  <a:pt x="16" y="31"/>
                </a:lnTo>
                <a:lnTo>
                  <a:pt x="16" y="33"/>
                </a:lnTo>
                <a:lnTo>
                  <a:pt x="12" y="35"/>
                </a:lnTo>
                <a:lnTo>
                  <a:pt x="12" y="35"/>
                </a:lnTo>
                <a:lnTo>
                  <a:pt x="10" y="37"/>
                </a:lnTo>
                <a:lnTo>
                  <a:pt x="8" y="39"/>
                </a:lnTo>
                <a:lnTo>
                  <a:pt x="6" y="37"/>
                </a:lnTo>
                <a:lnTo>
                  <a:pt x="6" y="37"/>
                </a:lnTo>
                <a:lnTo>
                  <a:pt x="2" y="39"/>
                </a:lnTo>
                <a:lnTo>
                  <a:pt x="2" y="39"/>
                </a:lnTo>
                <a:lnTo>
                  <a:pt x="2" y="41"/>
                </a:lnTo>
                <a:lnTo>
                  <a:pt x="4" y="41"/>
                </a:lnTo>
                <a:lnTo>
                  <a:pt x="4" y="39"/>
                </a:lnTo>
                <a:lnTo>
                  <a:pt x="4" y="39"/>
                </a:lnTo>
                <a:lnTo>
                  <a:pt x="2" y="35"/>
                </a:lnTo>
                <a:lnTo>
                  <a:pt x="2" y="35"/>
                </a:lnTo>
                <a:lnTo>
                  <a:pt x="2" y="35"/>
                </a:lnTo>
                <a:lnTo>
                  <a:pt x="2" y="35"/>
                </a:lnTo>
                <a:lnTo>
                  <a:pt x="0" y="35"/>
                </a:lnTo>
                <a:lnTo>
                  <a:pt x="0" y="39"/>
                </a:lnTo>
                <a:lnTo>
                  <a:pt x="0" y="41"/>
                </a:lnTo>
                <a:lnTo>
                  <a:pt x="0" y="43"/>
                </a:lnTo>
                <a:lnTo>
                  <a:pt x="4" y="43"/>
                </a:lnTo>
                <a:lnTo>
                  <a:pt x="4" y="43"/>
                </a:lnTo>
                <a:lnTo>
                  <a:pt x="6" y="41"/>
                </a:lnTo>
                <a:lnTo>
                  <a:pt x="8" y="41"/>
                </a:lnTo>
                <a:lnTo>
                  <a:pt x="8" y="41"/>
                </a:lnTo>
                <a:lnTo>
                  <a:pt x="10" y="41"/>
                </a:lnTo>
                <a:lnTo>
                  <a:pt x="10" y="41"/>
                </a:lnTo>
                <a:lnTo>
                  <a:pt x="14" y="37"/>
                </a:lnTo>
                <a:lnTo>
                  <a:pt x="18" y="35"/>
                </a:lnTo>
                <a:lnTo>
                  <a:pt x="18" y="35"/>
                </a:lnTo>
                <a:lnTo>
                  <a:pt x="18" y="35"/>
                </a:lnTo>
                <a:lnTo>
                  <a:pt x="18" y="33"/>
                </a:lnTo>
                <a:lnTo>
                  <a:pt x="20" y="31"/>
                </a:lnTo>
                <a:lnTo>
                  <a:pt x="20" y="31"/>
                </a:lnTo>
                <a:lnTo>
                  <a:pt x="20" y="29"/>
                </a:lnTo>
                <a:lnTo>
                  <a:pt x="20" y="29"/>
                </a:lnTo>
                <a:lnTo>
                  <a:pt x="20" y="25"/>
                </a:lnTo>
                <a:lnTo>
                  <a:pt x="20" y="25"/>
                </a:lnTo>
                <a:lnTo>
                  <a:pt x="16" y="14"/>
                </a:lnTo>
                <a:lnTo>
                  <a:pt x="14" y="12"/>
                </a:lnTo>
                <a:lnTo>
                  <a:pt x="14" y="12"/>
                </a:lnTo>
                <a:lnTo>
                  <a:pt x="12" y="10"/>
                </a:lnTo>
                <a:lnTo>
                  <a:pt x="12" y="10"/>
                </a:lnTo>
                <a:lnTo>
                  <a:pt x="12" y="8"/>
                </a:lnTo>
                <a:lnTo>
                  <a:pt x="12" y="6"/>
                </a:lnTo>
                <a:lnTo>
                  <a:pt x="10" y="4"/>
                </a:lnTo>
                <a:lnTo>
                  <a:pt x="8" y="0"/>
                </a:lnTo>
                <a:lnTo>
                  <a:pt x="6" y="8"/>
                </a:lnTo>
                <a:lnTo>
                  <a:pt x="4" y="12"/>
                </a:lnTo>
                <a:lnTo>
                  <a:pt x="4" y="12"/>
                </a:lnTo>
                <a:lnTo>
                  <a:pt x="0" y="18"/>
                </a:lnTo>
                <a:lnTo>
                  <a:pt x="0" y="18"/>
                </a:lnTo>
                <a:lnTo>
                  <a:pt x="0" y="25"/>
                </a:lnTo>
                <a:lnTo>
                  <a:pt x="0" y="25"/>
                </a:lnTo>
                <a:lnTo>
                  <a:pt x="0" y="35"/>
                </a:lnTo>
                <a:lnTo>
                  <a:pt x="0" y="35"/>
                </a:lnTo>
                <a:lnTo>
                  <a:pt x="0" y="35"/>
                </a:lnTo>
                <a:lnTo>
                  <a:pt x="2" y="35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3" name="Freeform 2709"/>
          <p:cNvSpPr>
            <a:spLocks/>
          </p:cNvSpPr>
          <p:nvPr/>
        </p:nvSpPr>
        <p:spPr bwMode="auto">
          <a:xfrm>
            <a:off x="3540125" y="3663950"/>
            <a:ext cx="49213" cy="82550"/>
          </a:xfrm>
          <a:custGeom>
            <a:avLst/>
            <a:gdLst/>
            <a:ahLst/>
            <a:cxnLst>
              <a:cxn ang="0">
                <a:pos x="4" y="33"/>
              </a:cxn>
              <a:cxn ang="0">
                <a:pos x="6" y="31"/>
              </a:cxn>
              <a:cxn ang="0">
                <a:pos x="4" y="31"/>
              </a:cxn>
              <a:cxn ang="0">
                <a:pos x="0" y="23"/>
              </a:cxn>
              <a:cxn ang="0">
                <a:pos x="2" y="23"/>
              </a:cxn>
              <a:cxn ang="0">
                <a:pos x="4" y="21"/>
              </a:cxn>
              <a:cxn ang="0">
                <a:pos x="6" y="21"/>
              </a:cxn>
              <a:cxn ang="0">
                <a:pos x="8" y="17"/>
              </a:cxn>
              <a:cxn ang="0">
                <a:pos x="12" y="12"/>
              </a:cxn>
              <a:cxn ang="0">
                <a:pos x="8" y="2"/>
              </a:cxn>
              <a:cxn ang="0">
                <a:pos x="8" y="0"/>
              </a:cxn>
              <a:cxn ang="0">
                <a:pos x="10" y="0"/>
              </a:cxn>
              <a:cxn ang="0">
                <a:pos x="12" y="4"/>
              </a:cxn>
              <a:cxn ang="0">
                <a:pos x="12" y="6"/>
              </a:cxn>
              <a:cxn ang="0">
                <a:pos x="14" y="10"/>
              </a:cxn>
              <a:cxn ang="0">
                <a:pos x="14" y="14"/>
              </a:cxn>
              <a:cxn ang="0">
                <a:pos x="18" y="19"/>
              </a:cxn>
              <a:cxn ang="0">
                <a:pos x="29" y="31"/>
              </a:cxn>
              <a:cxn ang="0">
                <a:pos x="29" y="35"/>
              </a:cxn>
              <a:cxn ang="0">
                <a:pos x="31" y="37"/>
              </a:cxn>
              <a:cxn ang="0">
                <a:pos x="31" y="43"/>
              </a:cxn>
              <a:cxn ang="0">
                <a:pos x="31" y="47"/>
              </a:cxn>
              <a:cxn ang="0">
                <a:pos x="27" y="47"/>
              </a:cxn>
              <a:cxn ang="0">
                <a:pos x="25" y="45"/>
              </a:cxn>
              <a:cxn ang="0">
                <a:pos x="22" y="47"/>
              </a:cxn>
              <a:cxn ang="0">
                <a:pos x="22" y="52"/>
              </a:cxn>
              <a:cxn ang="0">
                <a:pos x="22" y="52"/>
              </a:cxn>
              <a:cxn ang="0">
                <a:pos x="22" y="52"/>
              </a:cxn>
              <a:cxn ang="0">
                <a:pos x="20" y="52"/>
              </a:cxn>
              <a:cxn ang="0">
                <a:pos x="20" y="47"/>
              </a:cxn>
              <a:cxn ang="0">
                <a:pos x="18" y="47"/>
              </a:cxn>
              <a:cxn ang="0">
                <a:pos x="16" y="49"/>
              </a:cxn>
              <a:cxn ang="0">
                <a:pos x="14" y="45"/>
              </a:cxn>
              <a:cxn ang="0">
                <a:pos x="12" y="41"/>
              </a:cxn>
              <a:cxn ang="0">
                <a:pos x="2" y="37"/>
              </a:cxn>
              <a:cxn ang="0">
                <a:pos x="4" y="37"/>
              </a:cxn>
              <a:cxn ang="0">
                <a:pos x="4" y="33"/>
              </a:cxn>
            </a:cxnLst>
            <a:rect l="0" t="0" r="r" b="b"/>
            <a:pathLst>
              <a:path w="31" h="52">
                <a:moveTo>
                  <a:pt x="4" y="33"/>
                </a:moveTo>
                <a:lnTo>
                  <a:pt x="6" y="31"/>
                </a:lnTo>
                <a:lnTo>
                  <a:pt x="4" y="31"/>
                </a:lnTo>
                <a:lnTo>
                  <a:pt x="0" y="23"/>
                </a:lnTo>
                <a:lnTo>
                  <a:pt x="2" y="23"/>
                </a:lnTo>
                <a:lnTo>
                  <a:pt x="4" y="21"/>
                </a:lnTo>
                <a:lnTo>
                  <a:pt x="6" y="21"/>
                </a:lnTo>
                <a:lnTo>
                  <a:pt x="8" y="17"/>
                </a:lnTo>
                <a:lnTo>
                  <a:pt x="12" y="12"/>
                </a:lnTo>
                <a:lnTo>
                  <a:pt x="8" y="2"/>
                </a:lnTo>
                <a:lnTo>
                  <a:pt x="8" y="0"/>
                </a:lnTo>
                <a:lnTo>
                  <a:pt x="10" y="0"/>
                </a:lnTo>
                <a:lnTo>
                  <a:pt x="12" y="4"/>
                </a:lnTo>
                <a:lnTo>
                  <a:pt x="12" y="6"/>
                </a:lnTo>
                <a:lnTo>
                  <a:pt x="14" y="10"/>
                </a:lnTo>
                <a:lnTo>
                  <a:pt x="14" y="14"/>
                </a:lnTo>
                <a:lnTo>
                  <a:pt x="18" y="19"/>
                </a:lnTo>
                <a:lnTo>
                  <a:pt x="29" y="31"/>
                </a:lnTo>
                <a:lnTo>
                  <a:pt x="29" y="35"/>
                </a:lnTo>
                <a:lnTo>
                  <a:pt x="31" y="37"/>
                </a:lnTo>
                <a:lnTo>
                  <a:pt x="31" y="43"/>
                </a:lnTo>
                <a:lnTo>
                  <a:pt x="31" y="47"/>
                </a:lnTo>
                <a:lnTo>
                  <a:pt x="27" y="47"/>
                </a:lnTo>
                <a:lnTo>
                  <a:pt x="25" y="45"/>
                </a:lnTo>
                <a:lnTo>
                  <a:pt x="22" y="47"/>
                </a:lnTo>
                <a:lnTo>
                  <a:pt x="22" y="52"/>
                </a:lnTo>
                <a:lnTo>
                  <a:pt x="22" y="52"/>
                </a:lnTo>
                <a:lnTo>
                  <a:pt x="22" y="52"/>
                </a:lnTo>
                <a:lnTo>
                  <a:pt x="20" y="52"/>
                </a:lnTo>
                <a:lnTo>
                  <a:pt x="20" y="47"/>
                </a:lnTo>
                <a:lnTo>
                  <a:pt x="18" y="47"/>
                </a:lnTo>
                <a:lnTo>
                  <a:pt x="16" y="49"/>
                </a:lnTo>
                <a:lnTo>
                  <a:pt x="14" y="45"/>
                </a:lnTo>
                <a:lnTo>
                  <a:pt x="12" y="41"/>
                </a:lnTo>
                <a:lnTo>
                  <a:pt x="2" y="37"/>
                </a:lnTo>
                <a:lnTo>
                  <a:pt x="4" y="37"/>
                </a:lnTo>
                <a:lnTo>
                  <a:pt x="4" y="33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4" name="Freeform 2710"/>
          <p:cNvSpPr>
            <a:spLocks/>
          </p:cNvSpPr>
          <p:nvPr/>
        </p:nvSpPr>
        <p:spPr bwMode="auto">
          <a:xfrm>
            <a:off x="3536950" y="3660775"/>
            <a:ext cx="55563" cy="88900"/>
          </a:xfrm>
          <a:custGeom>
            <a:avLst/>
            <a:gdLst/>
            <a:ahLst/>
            <a:cxnLst>
              <a:cxn ang="0">
                <a:pos x="6" y="37"/>
              </a:cxn>
              <a:cxn ang="0">
                <a:pos x="10" y="33"/>
              </a:cxn>
              <a:cxn ang="0">
                <a:pos x="4" y="25"/>
              </a:cxn>
              <a:cxn ang="0">
                <a:pos x="2" y="27"/>
              </a:cxn>
              <a:cxn ang="0">
                <a:pos x="6" y="27"/>
              </a:cxn>
              <a:cxn ang="0">
                <a:pos x="8" y="23"/>
              </a:cxn>
              <a:cxn ang="0">
                <a:pos x="12" y="21"/>
              </a:cxn>
              <a:cxn ang="0">
                <a:pos x="14" y="14"/>
              </a:cxn>
              <a:cxn ang="0">
                <a:pos x="12" y="4"/>
              </a:cxn>
              <a:cxn ang="0">
                <a:pos x="10" y="2"/>
              </a:cxn>
              <a:cxn ang="0">
                <a:pos x="12" y="4"/>
              </a:cxn>
              <a:cxn ang="0">
                <a:pos x="12" y="8"/>
              </a:cxn>
              <a:cxn ang="0">
                <a:pos x="14" y="14"/>
              </a:cxn>
              <a:cxn ang="0">
                <a:pos x="14" y="16"/>
              </a:cxn>
              <a:cxn ang="0">
                <a:pos x="29" y="33"/>
              </a:cxn>
              <a:cxn ang="0">
                <a:pos x="29" y="37"/>
              </a:cxn>
              <a:cxn ang="0">
                <a:pos x="31" y="45"/>
              </a:cxn>
              <a:cxn ang="0">
                <a:pos x="29" y="47"/>
              </a:cxn>
              <a:cxn ang="0">
                <a:pos x="24" y="45"/>
              </a:cxn>
              <a:cxn ang="0">
                <a:pos x="22" y="49"/>
              </a:cxn>
              <a:cxn ang="0">
                <a:pos x="24" y="54"/>
              </a:cxn>
              <a:cxn ang="0">
                <a:pos x="24" y="51"/>
              </a:cxn>
              <a:cxn ang="0">
                <a:pos x="24" y="51"/>
              </a:cxn>
              <a:cxn ang="0">
                <a:pos x="24" y="49"/>
              </a:cxn>
              <a:cxn ang="0">
                <a:pos x="20" y="47"/>
              </a:cxn>
              <a:cxn ang="0">
                <a:pos x="18" y="49"/>
              </a:cxn>
              <a:cxn ang="0">
                <a:pos x="14" y="43"/>
              </a:cxn>
              <a:cxn ang="0">
                <a:pos x="6" y="37"/>
              </a:cxn>
              <a:cxn ang="0">
                <a:pos x="6" y="41"/>
              </a:cxn>
              <a:cxn ang="0">
                <a:pos x="8" y="39"/>
              </a:cxn>
              <a:cxn ang="0">
                <a:pos x="6" y="35"/>
              </a:cxn>
              <a:cxn ang="0">
                <a:pos x="6" y="35"/>
              </a:cxn>
              <a:cxn ang="0">
                <a:pos x="4" y="37"/>
              </a:cxn>
              <a:cxn ang="0">
                <a:pos x="2" y="39"/>
              </a:cxn>
              <a:cxn ang="0">
                <a:pos x="14" y="49"/>
              </a:cxn>
              <a:cxn ang="0">
                <a:pos x="16" y="51"/>
              </a:cxn>
              <a:cxn ang="0">
                <a:pos x="20" y="51"/>
              </a:cxn>
              <a:cxn ang="0">
                <a:pos x="22" y="54"/>
              </a:cxn>
              <a:cxn ang="0">
                <a:pos x="22" y="56"/>
              </a:cxn>
              <a:cxn ang="0">
                <a:pos x="24" y="56"/>
              </a:cxn>
              <a:cxn ang="0">
                <a:pos x="27" y="56"/>
              </a:cxn>
              <a:cxn ang="0">
                <a:pos x="27" y="49"/>
              </a:cxn>
              <a:cxn ang="0">
                <a:pos x="29" y="51"/>
              </a:cxn>
              <a:cxn ang="0">
                <a:pos x="33" y="51"/>
              </a:cxn>
              <a:cxn ang="0">
                <a:pos x="35" y="45"/>
              </a:cxn>
              <a:cxn ang="0">
                <a:pos x="33" y="39"/>
              </a:cxn>
              <a:cxn ang="0">
                <a:pos x="33" y="33"/>
              </a:cxn>
              <a:cxn ang="0">
                <a:pos x="22" y="21"/>
              </a:cxn>
              <a:cxn ang="0">
                <a:pos x="18" y="14"/>
              </a:cxn>
              <a:cxn ang="0">
                <a:pos x="16" y="8"/>
              </a:cxn>
              <a:cxn ang="0">
                <a:pos x="16" y="6"/>
              </a:cxn>
              <a:cxn ang="0">
                <a:pos x="12" y="0"/>
              </a:cxn>
              <a:cxn ang="0">
                <a:pos x="8" y="2"/>
              </a:cxn>
              <a:cxn ang="0">
                <a:pos x="10" y="4"/>
              </a:cxn>
              <a:cxn ang="0">
                <a:pos x="10" y="19"/>
              </a:cxn>
              <a:cxn ang="0">
                <a:pos x="6" y="21"/>
              </a:cxn>
              <a:cxn ang="0">
                <a:pos x="4" y="23"/>
              </a:cxn>
              <a:cxn ang="0">
                <a:pos x="0" y="25"/>
              </a:cxn>
              <a:cxn ang="0">
                <a:pos x="6" y="35"/>
              </a:cxn>
              <a:cxn ang="0">
                <a:pos x="4" y="35"/>
              </a:cxn>
              <a:cxn ang="0">
                <a:pos x="6" y="35"/>
              </a:cxn>
            </a:cxnLst>
            <a:rect l="0" t="0" r="r" b="b"/>
            <a:pathLst>
              <a:path w="35" h="56">
                <a:moveTo>
                  <a:pt x="6" y="35"/>
                </a:moveTo>
                <a:lnTo>
                  <a:pt x="6" y="37"/>
                </a:lnTo>
                <a:lnTo>
                  <a:pt x="8" y="35"/>
                </a:lnTo>
                <a:lnTo>
                  <a:pt x="10" y="33"/>
                </a:lnTo>
                <a:lnTo>
                  <a:pt x="8" y="31"/>
                </a:lnTo>
                <a:lnTo>
                  <a:pt x="4" y="25"/>
                </a:lnTo>
                <a:lnTo>
                  <a:pt x="2" y="25"/>
                </a:lnTo>
                <a:lnTo>
                  <a:pt x="2" y="27"/>
                </a:lnTo>
                <a:lnTo>
                  <a:pt x="4" y="27"/>
                </a:lnTo>
                <a:lnTo>
                  <a:pt x="6" y="27"/>
                </a:lnTo>
                <a:lnTo>
                  <a:pt x="6" y="25"/>
                </a:lnTo>
                <a:lnTo>
                  <a:pt x="8" y="23"/>
                </a:lnTo>
                <a:lnTo>
                  <a:pt x="8" y="23"/>
                </a:lnTo>
                <a:lnTo>
                  <a:pt x="12" y="21"/>
                </a:lnTo>
                <a:lnTo>
                  <a:pt x="12" y="21"/>
                </a:lnTo>
                <a:lnTo>
                  <a:pt x="14" y="14"/>
                </a:lnTo>
                <a:lnTo>
                  <a:pt x="14" y="14"/>
                </a:lnTo>
                <a:lnTo>
                  <a:pt x="12" y="4"/>
                </a:lnTo>
                <a:lnTo>
                  <a:pt x="12" y="2"/>
                </a:lnTo>
                <a:lnTo>
                  <a:pt x="10" y="2"/>
                </a:lnTo>
                <a:lnTo>
                  <a:pt x="10" y="4"/>
                </a:lnTo>
                <a:lnTo>
                  <a:pt x="12" y="4"/>
                </a:lnTo>
                <a:lnTo>
                  <a:pt x="12" y="6"/>
                </a:lnTo>
                <a:lnTo>
                  <a:pt x="12" y="8"/>
                </a:lnTo>
                <a:lnTo>
                  <a:pt x="12" y="8"/>
                </a:lnTo>
                <a:lnTo>
                  <a:pt x="14" y="14"/>
                </a:lnTo>
                <a:lnTo>
                  <a:pt x="14" y="16"/>
                </a:lnTo>
                <a:lnTo>
                  <a:pt x="14" y="16"/>
                </a:lnTo>
                <a:lnTo>
                  <a:pt x="18" y="23"/>
                </a:lnTo>
                <a:lnTo>
                  <a:pt x="29" y="33"/>
                </a:lnTo>
                <a:lnTo>
                  <a:pt x="29" y="37"/>
                </a:lnTo>
                <a:lnTo>
                  <a:pt x="29" y="37"/>
                </a:lnTo>
                <a:lnTo>
                  <a:pt x="31" y="41"/>
                </a:lnTo>
                <a:lnTo>
                  <a:pt x="31" y="45"/>
                </a:lnTo>
                <a:lnTo>
                  <a:pt x="31" y="47"/>
                </a:lnTo>
                <a:lnTo>
                  <a:pt x="29" y="47"/>
                </a:lnTo>
                <a:lnTo>
                  <a:pt x="27" y="45"/>
                </a:lnTo>
                <a:lnTo>
                  <a:pt x="24" y="45"/>
                </a:lnTo>
                <a:lnTo>
                  <a:pt x="22" y="49"/>
                </a:lnTo>
                <a:lnTo>
                  <a:pt x="22" y="49"/>
                </a:lnTo>
                <a:lnTo>
                  <a:pt x="22" y="54"/>
                </a:lnTo>
                <a:lnTo>
                  <a:pt x="24" y="54"/>
                </a:lnTo>
                <a:lnTo>
                  <a:pt x="27" y="51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4" y="49"/>
                </a:lnTo>
                <a:lnTo>
                  <a:pt x="22" y="47"/>
                </a:lnTo>
                <a:lnTo>
                  <a:pt x="20" y="47"/>
                </a:lnTo>
                <a:lnTo>
                  <a:pt x="20" y="47"/>
                </a:lnTo>
                <a:lnTo>
                  <a:pt x="18" y="49"/>
                </a:lnTo>
                <a:lnTo>
                  <a:pt x="18" y="47"/>
                </a:lnTo>
                <a:lnTo>
                  <a:pt x="14" y="43"/>
                </a:lnTo>
                <a:lnTo>
                  <a:pt x="14" y="41"/>
                </a:lnTo>
                <a:lnTo>
                  <a:pt x="6" y="37"/>
                </a:lnTo>
                <a:lnTo>
                  <a:pt x="4" y="39"/>
                </a:lnTo>
                <a:lnTo>
                  <a:pt x="6" y="41"/>
                </a:lnTo>
                <a:lnTo>
                  <a:pt x="6" y="39"/>
                </a:lnTo>
                <a:lnTo>
                  <a:pt x="8" y="39"/>
                </a:lnTo>
                <a:lnTo>
                  <a:pt x="8" y="35"/>
                </a:lnTo>
                <a:lnTo>
                  <a:pt x="6" y="35"/>
                </a:lnTo>
                <a:lnTo>
                  <a:pt x="6" y="37"/>
                </a:lnTo>
                <a:lnTo>
                  <a:pt x="6" y="35"/>
                </a:lnTo>
                <a:lnTo>
                  <a:pt x="4" y="35"/>
                </a:lnTo>
                <a:lnTo>
                  <a:pt x="4" y="37"/>
                </a:lnTo>
                <a:lnTo>
                  <a:pt x="4" y="39"/>
                </a:lnTo>
                <a:lnTo>
                  <a:pt x="2" y="39"/>
                </a:lnTo>
                <a:lnTo>
                  <a:pt x="12" y="45"/>
                </a:lnTo>
                <a:lnTo>
                  <a:pt x="14" y="49"/>
                </a:lnTo>
                <a:lnTo>
                  <a:pt x="14" y="49"/>
                </a:lnTo>
                <a:lnTo>
                  <a:pt x="16" y="51"/>
                </a:lnTo>
                <a:lnTo>
                  <a:pt x="16" y="51"/>
                </a:lnTo>
                <a:lnTo>
                  <a:pt x="20" y="51"/>
                </a:lnTo>
                <a:lnTo>
                  <a:pt x="20" y="51"/>
                </a:lnTo>
                <a:lnTo>
                  <a:pt x="22" y="54"/>
                </a:lnTo>
                <a:lnTo>
                  <a:pt x="22" y="54"/>
                </a:lnTo>
                <a:lnTo>
                  <a:pt x="22" y="56"/>
                </a:lnTo>
                <a:lnTo>
                  <a:pt x="22" y="56"/>
                </a:lnTo>
                <a:lnTo>
                  <a:pt x="24" y="56"/>
                </a:lnTo>
                <a:lnTo>
                  <a:pt x="24" y="56"/>
                </a:lnTo>
                <a:lnTo>
                  <a:pt x="27" y="56"/>
                </a:lnTo>
                <a:lnTo>
                  <a:pt x="27" y="49"/>
                </a:lnTo>
                <a:lnTo>
                  <a:pt x="27" y="49"/>
                </a:lnTo>
                <a:lnTo>
                  <a:pt x="29" y="51"/>
                </a:lnTo>
                <a:lnTo>
                  <a:pt x="29" y="51"/>
                </a:lnTo>
                <a:lnTo>
                  <a:pt x="33" y="51"/>
                </a:lnTo>
                <a:lnTo>
                  <a:pt x="33" y="51"/>
                </a:lnTo>
                <a:lnTo>
                  <a:pt x="35" y="45"/>
                </a:lnTo>
                <a:lnTo>
                  <a:pt x="35" y="45"/>
                </a:lnTo>
                <a:lnTo>
                  <a:pt x="33" y="39"/>
                </a:lnTo>
                <a:lnTo>
                  <a:pt x="33" y="39"/>
                </a:lnTo>
                <a:lnTo>
                  <a:pt x="31" y="35"/>
                </a:lnTo>
                <a:lnTo>
                  <a:pt x="33" y="33"/>
                </a:lnTo>
                <a:lnTo>
                  <a:pt x="33" y="33"/>
                </a:lnTo>
                <a:lnTo>
                  <a:pt x="22" y="21"/>
                </a:lnTo>
                <a:lnTo>
                  <a:pt x="18" y="16"/>
                </a:lnTo>
                <a:lnTo>
                  <a:pt x="18" y="14"/>
                </a:lnTo>
                <a:lnTo>
                  <a:pt x="18" y="12"/>
                </a:lnTo>
                <a:lnTo>
                  <a:pt x="16" y="8"/>
                </a:lnTo>
                <a:lnTo>
                  <a:pt x="16" y="6"/>
                </a:lnTo>
                <a:lnTo>
                  <a:pt x="16" y="6"/>
                </a:lnTo>
                <a:lnTo>
                  <a:pt x="12" y="2"/>
                </a:lnTo>
                <a:lnTo>
                  <a:pt x="12" y="0"/>
                </a:lnTo>
                <a:lnTo>
                  <a:pt x="10" y="2"/>
                </a:lnTo>
                <a:lnTo>
                  <a:pt x="8" y="2"/>
                </a:lnTo>
                <a:lnTo>
                  <a:pt x="8" y="4"/>
                </a:lnTo>
                <a:lnTo>
                  <a:pt x="10" y="4"/>
                </a:lnTo>
                <a:lnTo>
                  <a:pt x="12" y="12"/>
                </a:lnTo>
                <a:lnTo>
                  <a:pt x="10" y="19"/>
                </a:lnTo>
                <a:lnTo>
                  <a:pt x="8" y="21"/>
                </a:lnTo>
                <a:lnTo>
                  <a:pt x="6" y="21"/>
                </a:lnTo>
                <a:lnTo>
                  <a:pt x="4" y="21"/>
                </a:lnTo>
                <a:lnTo>
                  <a:pt x="4" y="23"/>
                </a:lnTo>
                <a:lnTo>
                  <a:pt x="2" y="25"/>
                </a:lnTo>
                <a:lnTo>
                  <a:pt x="0" y="25"/>
                </a:lnTo>
                <a:lnTo>
                  <a:pt x="6" y="35"/>
                </a:lnTo>
                <a:lnTo>
                  <a:pt x="6" y="35"/>
                </a:lnTo>
                <a:lnTo>
                  <a:pt x="4" y="35"/>
                </a:lnTo>
                <a:lnTo>
                  <a:pt x="4" y="35"/>
                </a:lnTo>
                <a:lnTo>
                  <a:pt x="4" y="35"/>
                </a:lnTo>
                <a:lnTo>
                  <a:pt x="6" y="35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5" name="Freeform 2711"/>
          <p:cNvSpPr>
            <a:spLocks/>
          </p:cNvSpPr>
          <p:nvPr/>
        </p:nvSpPr>
        <p:spPr bwMode="auto">
          <a:xfrm>
            <a:off x="3490913" y="3576638"/>
            <a:ext cx="74613" cy="77788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2" y="37"/>
              </a:cxn>
              <a:cxn ang="0">
                <a:pos x="8" y="35"/>
              </a:cxn>
              <a:cxn ang="0">
                <a:pos x="8" y="32"/>
              </a:cxn>
              <a:cxn ang="0">
                <a:pos x="10" y="30"/>
              </a:cxn>
              <a:cxn ang="0">
                <a:pos x="6" y="26"/>
              </a:cxn>
              <a:cxn ang="0">
                <a:pos x="6" y="24"/>
              </a:cxn>
              <a:cxn ang="0">
                <a:pos x="6" y="22"/>
              </a:cxn>
              <a:cxn ang="0">
                <a:pos x="12" y="20"/>
              </a:cxn>
              <a:cxn ang="0">
                <a:pos x="21" y="22"/>
              </a:cxn>
              <a:cxn ang="0">
                <a:pos x="23" y="24"/>
              </a:cxn>
              <a:cxn ang="0">
                <a:pos x="25" y="22"/>
              </a:cxn>
              <a:cxn ang="0">
                <a:pos x="25" y="20"/>
              </a:cxn>
              <a:cxn ang="0">
                <a:pos x="25" y="16"/>
              </a:cxn>
              <a:cxn ang="0">
                <a:pos x="25" y="14"/>
              </a:cxn>
              <a:cxn ang="0">
                <a:pos x="29" y="8"/>
              </a:cxn>
              <a:cxn ang="0">
                <a:pos x="31" y="2"/>
              </a:cxn>
              <a:cxn ang="0">
                <a:pos x="33" y="0"/>
              </a:cxn>
              <a:cxn ang="0">
                <a:pos x="37" y="0"/>
              </a:cxn>
              <a:cxn ang="0">
                <a:pos x="39" y="2"/>
              </a:cxn>
              <a:cxn ang="0">
                <a:pos x="39" y="4"/>
              </a:cxn>
              <a:cxn ang="0">
                <a:pos x="41" y="10"/>
              </a:cxn>
              <a:cxn ang="0">
                <a:pos x="43" y="16"/>
              </a:cxn>
              <a:cxn ang="0">
                <a:pos x="43" y="20"/>
              </a:cxn>
              <a:cxn ang="0">
                <a:pos x="45" y="22"/>
              </a:cxn>
              <a:cxn ang="0">
                <a:pos x="47" y="24"/>
              </a:cxn>
              <a:cxn ang="0">
                <a:pos x="45" y="28"/>
              </a:cxn>
              <a:cxn ang="0">
                <a:pos x="41" y="32"/>
              </a:cxn>
              <a:cxn ang="0">
                <a:pos x="37" y="35"/>
              </a:cxn>
              <a:cxn ang="0">
                <a:pos x="37" y="37"/>
              </a:cxn>
              <a:cxn ang="0">
                <a:pos x="35" y="37"/>
              </a:cxn>
              <a:cxn ang="0">
                <a:pos x="33" y="35"/>
              </a:cxn>
              <a:cxn ang="0">
                <a:pos x="29" y="35"/>
              </a:cxn>
              <a:cxn ang="0">
                <a:pos x="23" y="35"/>
              </a:cxn>
              <a:cxn ang="0">
                <a:pos x="19" y="32"/>
              </a:cxn>
              <a:cxn ang="0">
                <a:pos x="14" y="43"/>
              </a:cxn>
              <a:cxn ang="0">
                <a:pos x="16" y="43"/>
              </a:cxn>
              <a:cxn ang="0">
                <a:pos x="14" y="45"/>
              </a:cxn>
              <a:cxn ang="0">
                <a:pos x="14" y="45"/>
              </a:cxn>
              <a:cxn ang="0">
                <a:pos x="12" y="45"/>
              </a:cxn>
              <a:cxn ang="0">
                <a:pos x="12" y="47"/>
              </a:cxn>
              <a:cxn ang="0">
                <a:pos x="12" y="49"/>
              </a:cxn>
              <a:cxn ang="0">
                <a:pos x="6" y="45"/>
              </a:cxn>
              <a:cxn ang="0">
                <a:pos x="4" y="43"/>
              </a:cxn>
              <a:cxn ang="0">
                <a:pos x="4" y="43"/>
              </a:cxn>
              <a:cxn ang="0">
                <a:pos x="4" y="43"/>
              </a:cxn>
              <a:cxn ang="0">
                <a:pos x="2" y="43"/>
              </a:cxn>
              <a:cxn ang="0">
                <a:pos x="0" y="39"/>
              </a:cxn>
              <a:cxn ang="0">
                <a:pos x="0" y="39"/>
              </a:cxn>
            </a:cxnLst>
            <a:rect l="0" t="0" r="r" b="b"/>
            <a:pathLst>
              <a:path w="47" h="49">
                <a:moveTo>
                  <a:pt x="0" y="39"/>
                </a:moveTo>
                <a:lnTo>
                  <a:pt x="2" y="37"/>
                </a:lnTo>
                <a:lnTo>
                  <a:pt x="8" y="35"/>
                </a:lnTo>
                <a:lnTo>
                  <a:pt x="8" y="32"/>
                </a:lnTo>
                <a:lnTo>
                  <a:pt x="10" y="30"/>
                </a:lnTo>
                <a:lnTo>
                  <a:pt x="6" y="26"/>
                </a:lnTo>
                <a:lnTo>
                  <a:pt x="6" y="24"/>
                </a:lnTo>
                <a:lnTo>
                  <a:pt x="6" y="22"/>
                </a:lnTo>
                <a:lnTo>
                  <a:pt x="12" y="20"/>
                </a:lnTo>
                <a:lnTo>
                  <a:pt x="21" y="22"/>
                </a:lnTo>
                <a:lnTo>
                  <a:pt x="23" y="24"/>
                </a:lnTo>
                <a:lnTo>
                  <a:pt x="25" y="22"/>
                </a:lnTo>
                <a:lnTo>
                  <a:pt x="25" y="20"/>
                </a:lnTo>
                <a:lnTo>
                  <a:pt x="25" y="16"/>
                </a:lnTo>
                <a:lnTo>
                  <a:pt x="25" y="14"/>
                </a:lnTo>
                <a:lnTo>
                  <a:pt x="29" y="8"/>
                </a:lnTo>
                <a:lnTo>
                  <a:pt x="31" y="2"/>
                </a:lnTo>
                <a:lnTo>
                  <a:pt x="33" y="0"/>
                </a:lnTo>
                <a:lnTo>
                  <a:pt x="37" y="0"/>
                </a:lnTo>
                <a:lnTo>
                  <a:pt x="39" y="2"/>
                </a:lnTo>
                <a:lnTo>
                  <a:pt x="39" y="4"/>
                </a:lnTo>
                <a:lnTo>
                  <a:pt x="41" y="10"/>
                </a:lnTo>
                <a:lnTo>
                  <a:pt x="43" y="16"/>
                </a:lnTo>
                <a:lnTo>
                  <a:pt x="43" y="20"/>
                </a:lnTo>
                <a:lnTo>
                  <a:pt x="45" y="22"/>
                </a:lnTo>
                <a:lnTo>
                  <a:pt x="47" y="24"/>
                </a:lnTo>
                <a:lnTo>
                  <a:pt x="45" y="28"/>
                </a:lnTo>
                <a:lnTo>
                  <a:pt x="41" y="32"/>
                </a:lnTo>
                <a:lnTo>
                  <a:pt x="37" y="35"/>
                </a:lnTo>
                <a:lnTo>
                  <a:pt x="37" y="37"/>
                </a:lnTo>
                <a:lnTo>
                  <a:pt x="35" y="37"/>
                </a:lnTo>
                <a:lnTo>
                  <a:pt x="33" y="35"/>
                </a:lnTo>
                <a:lnTo>
                  <a:pt x="29" y="35"/>
                </a:lnTo>
                <a:lnTo>
                  <a:pt x="23" y="35"/>
                </a:lnTo>
                <a:lnTo>
                  <a:pt x="19" y="32"/>
                </a:lnTo>
                <a:lnTo>
                  <a:pt x="14" y="43"/>
                </a:lnTo>
                <a:lnTo>
                  <a:pt x="16" y="43"/>
                </a:lnTo>
                <a:lnTo>
                  <a:pt x="14" y="45"/>
                </a:lnTo>
                <a:lnTo>
                  <a:pt x="14" y="45"/>
                </a:lnTo>
                <a:lnTo>
                  <a:pt x="12" y="45"/>
                </a:lnTo>
                <a:lnTo>
                  <a:pt x="12" y="47"/>
                </a:lnTo>
                <a:lnTo>
                  <a:pt x="12" y="49"/>
                </a:lnTo>
                <a:lnTo>
                  <a:pt x="6" y="45"/>
                </a:lnTo>
                <a:lnTo>
                  <a:pt x="4" y="43"/>
                </a:lnTo>
                <a:lnTo>
                  <a:pt x="4" y="43"/>
                </a:lnTo>
                <a:lnTo>
                  <a:pt x="4" y="43"/>
                </a:lnTo>
                <a:lnTo>
                  <a:pt x="2" y="43"/>
                </a:lnTo>
                <a:lnTo>
                  <a:pt x="0" y="39"/>
                </a:lnTo>
                <a:lnTo>
                  <a:pt x="0" y="39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6" name="Freeform 2712"/>
          <p:cNvSpPr>
            <a:spLocks/>
          </p:cNvSpPr>
          <p:nvPr/>
        </p:nvSpPr>
        <p:spPr bwMode="auto">
          <a:xfrm>
            <a:off x="3484563" y="3571875"/>
            <a:ext cx="84138" cy="85725"/>
          </a:xfrm>
          <a:custGeom>
            <a:avLst/>
            <a:gdLst/>
            <a:ahLst/>
            <a:cxnLst>
              <a:cxn ang="0">
                <a:pos x="8" y="42"/>
              </a:cxn>
              <a:cxn ang="0">
                <a:pos x="14" y="35"/>
              </a:cxn>
              <a:cxn ang="0">
                <a:pos x="12" y="29"/>
              </a:cxn>
              <a:cxn ang="0">
                <a:pos x="16" y="25"/>
              </a:cxn>
              <a:cxn ang="0">
                <a:pos x="27" y="29"/>
              </a:cxn>
              <a:cxn ang="0">
                <a:pos x="31" y="23"/>
              </a:cxn>
              <a:cxn ang="0">
                <a:pos x="31" y="17"/>
              </a:cxn>
              <a:cxn ang="0">
                <a:pos x="37" y="7"/>
              </a:cxn>
              <a:cxn ang="0">
                <a:pos x="41" y="5"/>
              </a:cxn>
              <a:cxn ang="0">
                <a:pos x="43" y="13"/>
              </a:cxn>
              <a:cxn ang="0">
                <a:pos x="47" y="23"/>
              </a:cxn>
              <a:cxn ang="0">
                <a:pos x="49" y="31"/>
              </a:cxn>
              <a:cxn ang="0">
                <a:pos x="39" y="38"/>
              </a:cxn>
              <a:cxn ang="0">
                <a:pos x="37" y="38"/>
              </a:cxn>
              <a:cxn ang="0">
                <a:pos x="27" y="35"/>
              </a:cxn>
              <a:cxn ang="0">
                <a:pos x="16" y="44"/>
              </a:cxn>
              <a:cxn ang="0">
                <a:pos x="18" y="46"/>
              </a:cxn>
              <a:cxn ang="0">
                <a:pos x="18" y="46"/>
              </a:cxn>
              <a:cxn ang="0">
                <a:pos x="16" y="48"/>
              </a:cxn>
              <a:cxn ang="0">
                <a:pos x="14" y="52"/>
              </a:cxn>
              <a:cxn ang="0">
                <a:pos x="12" y="46"/>
              </a:cxn>
              <a:cxn ang="0">
                <a:pos x="8" y="46"/>
              </a:cxn>
              <a:cxn ang="0">
                <a:pos x="8" y="46"/>
              </a:cxn>
              <a:cxn ang="0">
                <a:pos x="6" y="44"/>
              </a:cxn>
              <a:cxn ang="0">
                <a:pos x="4" y="40"/>
              </a:cxn>
              <a:cxn ang="0">
                <a:pos x="4" y="42"/>
              </a:cxn>
              <a:cxn ang="0">
                <a:pos x="4" y="42"/>
              </a:cxn>
              <a:cxn ang="0">
                <a:pos x="4" y="46"/>
              </a:cxn>
              <a:cxn ang="0">
                <a:pos x="6" y="48"/>
              </a:cxn>
              <a:cxn ang="0">
                <a:pos x="14" y="54"/>
              </a:cxn>
              <a:cxn ang="0">
                <a:pos x="18" y="50"/>
              </a:cxn>
              <a:cxn ang="0">
                <a:pos x="18" y="48"/>
              </a:cxn>
              <a:cxn ang="0">
                <a:pos x="20" y="48"/>
              </a:cxn>
              <a:cxn ang="0">
                <a:pos x="20" y="46"/>
              </a:cxn>
              <a:cxn ang="0">
                <a:pos x="27" y="40"/>
              </a:cxn>
              <a:cxn ang="0">
                <a:pos x="35" y="40"/>
              </a:cxn>
              <a:cxn ang="0">
                <a:pos x="41" y="42"/>
              </a:cxn>
              <a:cxn ang="0">
                <a:pos x="45" y="38"/>
              </a:cxn>
              <a:cxn ang="0">
                <a:pos x="51" y="33"/>
              </a:cxn>
              <a:cxn ang="0">
                <a:pos x="51" y="23"/>
              </a:cxn>
              <a:cxn ang="0">
                <a:pos x="49" y="19"/>
              </a:cxn>
              <a:cxn ang="0">
                <a:pos x="45" y="7"/>
              </a:cxn>
              <a:cxn ang="0">
                <a:pos x="45" y="3"/>
              </a:cxn>
              <a:cxn ang="0">
                <a:pos x="37" y="0"/>
              </a:cxn>
              <a:cxn ang="0">
                <a:pos x="35" y="5"/>
              </a:cxn>
              <a:cxn ang="0">
                <a:pos x="27" y="15"/>
              </a:cxn>
              <a:cxn ang="0">
                <a:pos x="27" y="23"/>
              </a:cxn>
              <a:cxn ang="0">
                <a:pos x="27" y="23"/>
              </a:cxn>
              <a:cxn ang="0">
                <a:pos x="16" y="21"/>
              </a:cxn>
              <a:cxn ang="0">
                <a:pos x="8" y="25"/>
              </a:cxn>
              <a:cxn ang="0">
                <a:pos x="10" y="31"/>
              </a:cxn>
              <a:cxn ang="0">
                <a:pos x="10" y="35"/>
              </a:cxn>
              <a:cxn ang="0">
                <a:pos x="6" y="40"/>
              </a:cxn>
              <a:cxn ang="0">
                <a:pos x="4" y="44"/>
              </a:cxn>
            </a:cxnLst>
            <a:rect l="0" t="0" r="r" b="b"/>
            <a:pathLst>
              <a:path w="53" h="54">
                <a:moveTo>
                  <a:pt x="4" y="42"/>
                </a:moveTo>
                <a:lnTo>
                  <a:pt x="4" y="44"/>
                </a:lnTo>
                <a:lnTo>
                  <a:pt x="8" y="42"/>
                </a:lnTo>
                <a:lnTo>
                  <a:pt x="12" y="40"/>
                </a:lnTo>
                <a:lnTo>
                  <a:pt x="14" y="40"/>
                </a:lnTo>
                <a:lnTo>
                  <a:pt x="14" y="35"/>
                </a:lnTo>
                <a:lnTo>
                  <a:pt x="14" y="35"/>
                </a:lnTo>
                <a:lnTo>
                  <a:pt x="16" y="33"/>
                </a:lnTo>
                <a:lnTo>
                  <a:pt x="12" y="29"/>
                </a:lnTo>
                <a:lnTo>
                  <a:pt x="12" y="27"/>
                </a:lnTo>
                <a:lnTo>
                  <a:pt x="12" y="27"/>
                </a:lnTo>
                <a:lnTo>
                  <a:pt x="16" y="25"/>
                </a:lnTo>
                <a:lnTo>
                  <a:pt x="25" y="25"/>
                </a:lnTo>
                <a:lnTo>
                  <a:pt x="27" y="27"/>
                </a:lnTo>
                <a:lnTo>
                  <a:pt x="27" y="29"/>
                </a:lnTo>
                <a:lnTo>
                  <a:pt x="31" y="25"/>
                </a:lnTo>
                <a:lnTo>
                  <a:pt x="31" y="25"/>
                </a:lnTo>
                <a:lnTo>
                  <a:pt x="31" y="23"/>
                </a:lnTo>
                <a:lnTo>
                  <a:pt x="31" y="23"/>
                </a:lnTo>
                <a:lnTo>
                  <a:pt x="31" y="19"/>
                </a:lnTo>
                <a:lnTo>
                  <a:pt x="31" y="17"/>
                </a:lnTo>
                <a:lnTo>
                  <a:pt x="35" y="11"/>
                </a:lnTo>
                <a:lnTo>
                  <a:pt x="35" y="11"/>
                </a:lnTo>
                <a:lnTo>
                  <a:pt x="37" y="7"/>
                </a:lnTo>
                <a:lnTo>
                  <a:pt x="39" y="5"/>
                </a:lnTo>
                <a:lnTo>
                  <a:pt x="41" y="5"/>
                </a:lnTo>
                <a:lnTo>
                  <a:pt x="41" y="5"/>
                </a:lnTo>
                <a:lnTo>
                  <a:pt x="43" y="7"/>
                </a:lnTo>
                <a:lnTo>
                  <a:pt x="43" y="13"/>
                </a:lnTo>
                <a:lnTo>
                  <a:pt x="43" y="13"/>
                </a:lnTo>
                <a:lnTo>
                  <a:pt x="47" y="19"/>
                </a:lnTo>
                <a:lnTo>
                  <a:pt x="47" y="23"/>
                </a:lnTo>
                <a:lnTo>
                  <a:pt x="47" y="23"/>
                </a:lnTo>
                <a:lnTo>
                  <a:pt x="49" y="25"/>
                </a:lnTo>
                <a:lnTo>
                  <a:pt x="49" y="27"/>
                </a:lnTo>
                <a:lnTo>
                  <a:pt x="49" y="31"/>
                </a:lnTo>
                <a:lnTo>
                  <a:pt x="43" y="35"/>
                </a:lnTo>
                <a:lnTo>
                  <a:pt x="41" y="35"/>
                </a:lnTo>
                <a:lnTo>
                  <a:pt x="39" y="38"/>
                </a:lnTo>
                <a:lnTo>
                  <a:pt x="39" y="38"/>
                </a:lnTo>
                <a:lnTo>
                  <a:pt x="39" y="38"/>
                </a:lnTo>
                <a:lnTo>
                  <a:pt x="37" y="38"/>
                </a:lnTo>
                <a:lnTo>
                  <a:pt x="37" y="38"/>
                </a:lnTo>
                <a:lnTo>
                  <a:pt x="33" y="38"/>
                </a:lnTo>
                <a:lnTo>
                  <a:pt x="27" y="35"/>
                </a:lnTo>
                <a:lnTo>
                  <a:pt x="23" y="33"/>
                </a:lnTo>
                <a:lnTo>
                  <a:pt x="20" y="33"/>
                </a:lnTo>
                <a:lnTo>
                  <a:pt x="16" y="44"/>
                </a:lnTo>
                <a:lnTo>
                  <a:pt x="18" y="48"/>
                </a:lnTo>
                <a:lnTo>
                  <a:pt x="20" y="46"/>
                </a:lnTo>
                <a:lnTo>
                  <a:pt x="18" y="46"/>
                </a:lnTo>
                <a:lnTo>
                  <a:pt x="18" y="46"/>
                </a:lnTo>
                <a:lnTo>
                  <a:pt x="18" y="48"/>
                </a:lnTo>
                <a:lnTo>
                  <a:pt x="18" y="46"/>
                </a:lnTo>
                <a:lnTo>
                  <a:pt x="16" y="46"/>
                </a:lnTo>
                <a:lnTo>
                  <a:pt x="16" y="46"/>
                </a:lnTo>
                <a:lnTo>
                  <a:pt x="16" y="48"/>
                </a:lnTo>
                <a:lnTo>
                  <a:pt x="16" y="48"/>
                </a:lnTo>
                <a:lnTo>
                  <a:pt x="16" y="50"/>
                </a:lnTo>
                <a:lnTo>
                  <a:pt x="14" y="52"/>
                </a:lnTo>
                <a:lnTo>
                  <a:pt x="16" y="52"/>
                </a:lnTo>
                <a:lnTo>
                  <a:pt x="18" y="50"/>
                </a:lnTo>
                <a:lnTo>
                  <a:pt x="12" y="46"/>
                </a:lnTo>
                <a:lnTo>
                  <a:pt x="10" y="46"/>
                </a:lnTo>
                <a:lnTo>
                  <a:pt x="8" y="46"/>
                </a:lnTo>
                <a:lnTo>
                  <a:pt x="8" y="46"/>
                </a:lnTo>
                <a:lnTo>
                  <a:pt x="8" y="46"/>
                </a:lnTo>
                <a:lnTo>
                  <a:pt x="8" y="46"/>
                </a:lnTo>
                <a:lnTo>
                  <a:pt x="8" y="46"/>
                </a:lnTo>
                <a:lnTo>
                  <a:pt x="8" y="46"/>
                </a:lnTo>
                <a:lnTo>
                  <a:pt x="8" y="44"/>
                </a:lnTo>
                <a:lnTo>
                  <a:pt x="6" y="44"/>
                </a:lnTo>
                <a:lnTo>
                  <a:pt x="6" y="42"/>
                </a:lnTo>
                <a:lnTo>
                  <a:pt x="4" y="42"/>
                </a:lnTo>
                <a:lnTo>
                  <a:pt x="4" y="40"/>
                </a:lnTo>
                <a:lnTo>
                  <a:pt x="4" y="42"/>
                </a:lnTo>
                <a:lnTo>
                  <a:pt x="4" y="44"/>
                </a:lnTo>
                <a:lnTo>
                  <a:pt x="4" y="42"/>
                </a:lnTo>
                <a:lnTo>
                  <a:pt x="4" y="44"/>
                </a:lnTo>
                <a:lnTo>
                  <a:pt x="4" y="44"/>
                </a:lnTo>
                <a:lnTo>
                  <a:pt x="4" y="42"/>
                </a:lnTo>
                <a:lnTo>
                  <a:pt x="2" y="44"/>
                </a:lnTo>
                <a:lnTo>
                  <a:pt x="4" y="46"/>
                </a:lnTo>
                <a:lnTo>
                  <a:pt x="4" y="46"/>
                </a:lnTo>
                <a:lnTo>
                  <a:pt x="6" y="46"/>
                </a:lnTo>
                <a:lnTo>
                  <a:pt x="6" y="46"/>
                </a:lnTo>
                <a:lnTo>
                  <a:pt x="6" y="48"/>
                </a:lnTo>
                <a:lnTo>
                  <a:pt x="8" y="48"/>
                </a:lnTo>
                <a:lnTo>
                  <a:pt x="10" y="48"/>
                </a:lnTo>
                <a:lnTo>
                  <a:pt x="14" y="54"/>
                </a:lnTo>
                <a:lnTo>
                  <a:pt x="16" y="54"/>
                </a:lnTo>
                <a:lnTo>
                  <a:pt x="18" y="52"/>
                </a:lnTo>
                <a:lnTo>
                  <a:pt x="18" y="50"/>
                </a:lnTo>
                <a:lnTo>
                  <a:pt x="18" y="48"/>
                </a:lnTo>
                <a:lnTo>
                  <a:pt x="18" y="48"/>
                </a:lnTo>
                <a:lnTo>
                  <a:pt x="18" y="48"/>
                </a:lnTo>
                <a:lnTo>
                  <a:pt x="18" y="50"/>
                </a:lnTo>
                <a:lnTo>
                  <a:pt x="20" y="48"/>
                </a:lnTo>
                <a:lnTo>
                  <a:pt x="20" y="48"/>
                </a:lnTo>
                <a:lnTo>
                  <a:pt x="20" y="48"/>
                </a:lnTo>
                <a:lnTo>
                  <a:pt x="20" y="46"/>
                </a:lnTo>
                <a:lnTo>
                  <a:pt x="20" y="46"/>
                </a:lnTo>
                <a:lnTo>
                  <a:pt x="23" y="38"/>
                </a:lnTo>
                <a:lnTo>
                  <a:pt x="27" y="40"/>
                </a:lnTo>
                <a:lnTo>
                  <a:pt x="27" y="40"/>
                </a:lnTo>
                <a:lnTo>
                  <a:pt x="33" y="40"/>
                </a:lnTo>
                <a:lnTo>
                  <a:pt x="33" y="40"/>
                </a:lnTo>
                <a:lnTo>
                  <a:pt x="35" y="40"/>
                </a:lnTo>
                <a:lnTo>
                  <a:pt x="37" y="42"/>
                </a:lnTo>
                <a:lnTo>
                  <a:pt x="37" y="42"/>
                </a:lnTo>
                <a:lnTo>
                  <a:pt x="41" y="42"/>
                </a:lnTo>
                <a:lnTo>
                  <a:pt x="43" y="42"/>
                </a:lnTo>
                <a:lnTo>
                  <a:pt x="43" y="40"/>
                </a:lnTo>
                <a:lnTo>
                  <a:pt x="45" y="38"/>
                </a:lnTo>
                <a:lnTo>
                  <a:pt x="45" y="38"/>
                </a:lnTo>
                <a:lnTo>
                  <a:pt x="51" y="33"/>
                </a:lnTo>
                <a:lnTo>
                  <a:pt x="51" y="33"/>
                </a:lnTo>
                <a:lnTo>
                  <a:pt x="53" y="29"/>
                </a:lnTo>
                <a:lnTo>
                  <a:pt x="53" y="27"/>
                </a:lnTo>
                <a:lnTo>
                  <a:pt x="51" y="23"/>
                </a:lnTo>
                <a:lnTo>
                  <a:pt x="51" y="23"/>
                </a:lnTo>
                <a:lnTo>
                  <a:pt x="49" y="21"/>
                </a:lnTo>
                <a:lnTo>
                  <a:pt x="49" y="19"/>
                </a:lnTo>
                <a:lnTo>
                  <a:pt x="49" y="17"/>
                </a:lnTo>
                <a:lnTo>
                  <a:pt x="45" y="13"/>
                </a:lnTo>
                <a:lnTo>
                  <a:pt x="45" y="7"/>
                </a:lnTo>
                <a:lnTo>
                  <a:pt x="45" y="7"/>
                </a:lnTo>
                <a:lnTo>
                  <a:pt x="45" y="3"/>
                </a:lnTo>
                <a:lnTo>
                  <a:pt x="45" y="3"/>
                </a:lnTo>
                <a:lnTo>
                  <a:pt x="41" y="3"/>
                </a:lnTo>
                <a:lnTo>
                  <a:pt x="41" y="3"/>
                </a:lnTo>
                <a:lnTo>
                  <a:pt x="37" y="0"/>
                </a:lnTo>
                <a:lnTo>
                  <a:pt x="37" y="0"/>
                </a:lnTo>
                <a:lnTo>
                  <a:pt x="35" y="5"/>
                </a:lnTo>
                <a:lnTo>
                  <a:pt x="35" y="5"/>
                </a:lnTo>
                <a:lnTo>
                  <a:pt x="33" y="11"/>
                </a:lnTo>
                <a:lnTo>
                  <a:pt x="27" y="15"/>
                </a:lnTo>
                <a:lnTo>
                  <a:pt x="27" y="15"/>
                </a:lnTo>
                <a:lnTo>
                  <a:pt x="27" y="19"/>
                </a:lnTo>
                <a:lnTo>
                  <a:pt x="27" y="19"/>
                </a:lnTo>
                <a:lnTo>
                  <a:pt x="27" y="23"/>
                </a:lnTo>
                <a:lnTo>
                  <a:pt x="27" y="23"/>
                </a:lnTo>
                <a:lnTo>
                  <a:pt x="27" y="23"/>
                </a:lnTo>
                <a:lnTo>
                  <a:pt x="27" y="23"/>
                </a:lnTo>
                <a:lnTo>
                  <a:pt x="25" y="23"/>
                </a:lnTo>
                <a:lnTo>
                  <a:pt x="18" y="21"/>
                </a:lnTo>
                <a:lnTo>
                  <a:pt x="16" y="21"/>
                </a:lnTo>
                <a:lnTo>
                  <a:pt x="10" y="23"/>
                </a:lnTo>
                <a:lnTo>
                  <a:pt x="10" y="23"/>
                </a:lnTo>
                <a:lnTo>
                  <a:pt x="8" y="25"/>
                </a:lnTo>
                <a:lnTo>
                  <a:pt x="8" y="27"/>
                </a:lnTo>
                <a:lnTo>
                  <a:pt x="10" y="31"/>
                </a:lnTo>
                <a:lnTo>
                  <a:pt x="10" y="31"/>
                </a:lnTo>
                <a:lnTo>
                  <a:pt x="12" y="33"/>
                </a:lnTo>
                <a:lnTo>
                  <a:pt x="12" y="35"/>
                </a:lnTo>
                <a:lnTo>
                  <a:pt x="10" y="35"/>
                </a:lnTo>
                <a:lnTo>
                  <a:pt x="10" y="38"/>
                </a:lnTo>
                <a:lnTo>
                  <a:pt x="6" y="40"/>
                </a:lnTo>
                <a:lnTo>
                  <a:pt x="6" y="40"/>
                </a:lnTo>
                <a:lnTo>
                  <a:pt x="2" y="42"/>
                </a:lnTo>
                <a:lnTo>
                  <a:pt x="0" y="42"/>
                </a:lnTo>
                <a:lnTo>
                  <a:pt x="4" y="44"/>
                </a:lnTo>
                <a:lnTo>
                  <a:pt x="4" y="4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7" name="Freeform 2713"/>
          <p:cNvSpPr>
            <a:spLocks/>
          </p:cNvSpPr>
          <p:nvPr/>
        </p:nvSpPr>
        <p:spPr bwMode="auto">
          <a:xfrm>
            <a:off x="5394325" y="4660900"/>
            <a:ext cx="69850" cy="106363"/>
          </a:xfrm>
          <a:custGeom>
            <a:avLst/>
            <a:gdLst/>
            <a:ahLst/>
            <a:cxnLst>
              <a:cxn ang="0">
                <a:pos x="29" y="65"/>
              </a:cxn>
              <a:cxn ang="0">
                <a:pos x="29" y="61"/>
              </a:cxn>
              <a:cxn ang="0">
                <a:pos x="29" y="65"/>
              </a:cxn>
              <a:cxn ang="0">
                <a:pos x="27" y="65"/>
              </a:cxn>
              <a:cxn ang="0">
                <a:pos x="25" y="63"/>
              </a:cxn>
              <a:cxn ang="0">
                <a:pos x="23" y="67"/>
              </a:cxn>
              <a:cxn ang="0">
                <a:pos x="23" y="65"/>
              </a:cxn>
              <a:cxn ang="0">
                <a:pos x="23" y="65"/>
              </a:cxn>
              <a:cxn ang="0">
                <a:pos x="23" y="63"/>
              </a:cxn>
              <a:cxn ang="0">
                <a:pos x="23" y="61"/>
              </a:cxn>
              <a:cxn ang="0">
                <a:pos x="23" y="61"/>
              </a:cxn>
              <a:cxn ang="0">
                <a:pos x="23" y="55"/>
              </a:cxn>
              <a:cxn ang="0">
                <a:pos x="23" y="55"/>
              </a:cxn>
              <a:cxn ang="0">
                <a:pos x="21" y="53"/>
              </a:cxn>
              <a:cxn ang="0">
                <a:pos x="21" y="49"/>
              </a:cxn>
              <a:cxn ang="0">
                <a:pos x="21" y="49"/>
              </a:cxn>
              <a:cxn ang="0">
                <a:pos x="21" y="47"/>
              </a:cxn>
              <a:cxn ang="0">
                <a:pos x="25" y="26"/>
              </a:cxn>
              <a:cxn ang="0">
                <a:pos x="23" y="28"/>
              </a:cxn>
              <a:cxn ang="0">
                <a:pos x="21" y="30"/>
              </a:cxn>
              <a:cxn ang="0">
                <a:pos x="17" y="30"/>
              </a:cxn>
              <a:cxn ang="0">
                <a:pos x="13" y="30"/>
              </a:cxn>
              <a:cxn ang="0">
                <a:pos x="7" y="28"/>
              </a:cxn>
              <a:cxn ang="0">
                <a:pos x="7" y="30"/>
              </a:cxn>
              <a:cxn ang="0">
                <a:pos x="2" y="28"/>
              </a:cxn>
              <a:cxn ang="0">
                <a:pos x="0" y="26"/>
              </a:cxn>
              <a:cxn ang="0">
                <a:pos x="4" y="26"/>
              </a:cxn>
              <a:cxn ang="0">
                <a:pos x="13" y="28"/>
              </a:cxn>
              <a:cxn ang="0">
                <a:pos x="19" y="26"/>
              </a:cxn>
              <a:cxn ang="0">
                <a:pos x="23" y="20"/>
              </a:cxn>
              <a:cxn ang="0">
                <a:pos x="25" y="14"/>
              </a:cxn>
              <a:cxn ang="0">
                <a:pos x="29" y="8"/>
              </a:cxn>
              <a:cxn ang="0">
                <a:pos x="29" y="2"/>
              </a:cxn>
              <a:cxn ang="0">
                <a:pos x="33" y="0"/>
              </a:cxn>
              <a:cxn ang="0">
                <a:pos x="35" y="2"/>
              </a:cxn>
              <a:cxn ang="0">
                <a:pos x="37" y="10"/>
              </a:cxn>
              <a:cxn ang="0">
                <a:pos x="39" y="18"/>
              </a:cxn>
              <a:cxn ang="0">
                <a:pos x="42" y="26"/>
              </a:cxn>
              <a:cxn ang="0">
                <a:pos x="44" y="32"/>
              </a:cxn>
              <a:cxn ang="0">
                <a:pos x="44" y="32"/>
              </a:cxn>
              <a:cxn ang="0">
                <a:pos x="39" y="30"/>
              </a:cxn>
              <a:cxn ang="0">
                <a:pos x="39" y="32"/>
              </a:cxn>
              <a:cxn ang="0">
                <a:pos x="39" y="34"/>
              </a:cxn>
              <a:cxn ang="0">
                <a:pos x="39" y="34"/>
              </a:cxn>
              <a:cxn ang="0">
                <a:pos x="39" y="34"/>
              </a:cxn>
              <a:cxn ang="0">
                <a:pos x="37" y="37"/>
              </a:cxn>
              <a:cxn ang="0">
                <a:pos x="37" y="37"/>
              </a:cxn>
              <a:cxn ang="0">
                <a:pos x="37" y="41"/>
              </a:cxn>
              <a:cxn ang="0">
                <a:pos x="35" y="63"/>
              </a:cxn>
              <a:cxn ang="0">
                <a:pos x="31" y="65"/>
              </a:cxn>
              <a:cxn ang="0">
                <a:pos x="29" y="65"/>
              </a:cxn>
            </a:cxnLst>
            <a:rect l="0" t="0" r="r" b="b"/>
            <a:pathLst>
              <a:path w="44" h="67">
                <a:moveTo>
                  <a:pt x="29" y="65"/>
                </a:moveTo>
                <a:lnTo>
                  <a:pt x="29" y="61"/>
                </a:lnTo>
                <a:lnTo>
                  <a:pt x="29" y="65"/>
                </a:lnTo>
                <a:lnTo>
                  <a:pt x="27" y="65"/>
                </a:lnTo>
                <a:lnTo>
                  <a:pt x="25" y="63"/>
                </a:lnTo>
                <a:lnTo>
                  <a:pt x="23" y="67"/>
                </a:lnTo>
                <a:lnTo>
                  <a:pt x="23" y="65"/>
                </a:lnTo>
                <a:lnTo>
                  <a:pt x="23" y="65"/>
                </a:lnTo>
                <a:lnTo>
                  <a:pt x="23" y="63"/>
                </a:lnTo>
                <a:lnTo>
                  <a:pt x="23" y="61"/>
                </a:lnTo>
                <a:lnTo>
                  <a:pt x="23" y="61"/>
                </a:lnTo>
                <a:lnTo>
                  <a:pt x="23" y="55"/>
                </a:lnTo>
                <a:lnTo>
                  <a:pt x="23" y="55"/>
                </a:lnTo>
                <a:lnTo>
                  <a:pt x="21" y="53"/>
                </a:lnTo>
                <a:lnTo>
                  <a:pt x="21" y="49"/>
                </a:lnTo>
                <a:lnTo>
                  <a:pt x="21" y="49"/>
                </a:lnTo>
                <a:lnTo>
                  <a:pt x="21" y="47"/>
                </a:lnTo>
                <a:lnTo>
                  <a:pt x="25" y="26"/>
                </a:lnTo>
                <a:lnTo>
                  <a:pt x="23" y="28"/>
                </a:lnTo>
                <a:lnTo>
                  <a:pt x="21" y="30"/>
                </a:lnTo>
                <a:lnTo>
                  <a:pt x="17" y="30"/>
                </a:lnTo>
                <a:lnTo>
                  <a:pt x="13" y="30"/>
                </a:lnTo>
                <a:lnTo>
                  <a:pt x="7" y="28"/>
                </a:lnTo>
                <a:lnTo>
                  <a:pt x="7" y="30"/>
                </a:lnTo>
                <a:lnTo>
                  <a:pt x="2" y="28"/>
                </a:lnTo>
                <a:lnTo>
                  <a:pt x="0" y="26"/>
                </a:lnTo>
                <a:lnTo>
                  <a:pt x="4" y="26"/>
                </a:lnTo>
                <a:lnTo>
                  <a:pt x="13" y="28"/>
                </a:lnTo>
                <a:lnTo>
                  <a:pt x="19" y="26"/>
                </a:lnTo>
                <a:lnTo>
                  <a:pt x="23" y="20"/>
                </a:lnTo>
                <a:lnTo>
                  <a:pt x="25" y="14"/>
                </a:lnTo>
                <a:lnTo>
                  <a:pt x="29" y="8"/>
                </a:lnTo>
                <a:lnTo>
                  <a:pt x="29" y="2"/>
                </a:lnTo>
                <a:lnTo>
                  <a:pt x="33" y="0"/>
                </a:lnTo>
                <a:lnTo>
                  <a:pt x="35" y="2"/>
                </a:lnTo>
                <a:lnTo>
                  <a:pt x="37" y="10"/>
                </a:lnTo>
                <a:lnTo>
                  <a:pt x="39" y="18"/>
                </a:lnTo>
                <a:lnTo>
                  <a:pt x="42" y="26"/>
                </a:lnTo>
                <a:lnTo>
                  <a:pt x="44" y="32"/>
                </a:lnTo>
                <a:lnTo>
                  <a:pt x="44" y="32"/>
                </a:lnTo>
                <a:lnTo>
                  <a:pt x="39" y="30"/>
                </a:lnTo>
                <a:lnTo>
                  <a:pt x="39" y="32"/>
                </a:lnTo>
                <a:lnTo>
                  <a:pt x="39" y="34"/>
                </a:lnTo>
                <a:lnTo>
                  <a:pt x="39" y="34"/>
                </a:lnTo>
                <a:lnTo>
                  <a:pt x="39" y="34"/>
                </a:lnTo>
                <a:lnTo>
                  <a:pt x="37" y="37"/>
                </a:lnTo>
                <a:lnTo>
                  <a:pt x="37" y="37"/>
                </a:lnTo>
                <a:lnTo>
                  <a:pt x="37" y="41"/>
                </a:lnTo>
                <a:lnTo>
                  <a:pt x="35" y="63"/>
                </a:lnTo>
                <a:lnTo>
                  <a:pt x="31" y="65"/>
                </a:lnTo>
                <a:lnTo>
                  <a:pt x="29" y="65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8" name="Freeform 2714"/>
          <p:cNvSpPr>
            <a:spLocks/>
          </p:cNvSpPr>
          <p:nvPr/>
        </p:nvSpPr>
        <p:spPr bwMode="auto">
          <a:xfrm>
            <a:off x="5391150" y="4660900"/>
            <a:ext cx="76200" cy="117475"/>
          </a:xfrm>
          <a:custGeom>
            <a:avLst/>
            <a:gdLst/>
            <a:ahLst/>
            <a:cxnLst>
              <a:cxn ang="0">
                <a:pos x="33" y="61"/>
              </a:cxn>
              <a:cxn ang="0">
                <a:pos x="29" y="63"/>
              </a:cxn>
              <a:cxn ang="0">
                <a:pos x="29" y="63"/>
              </a:cxn>
              <a:cxn ang="0">
                <a:pos x="25" y="67"/>
              </a:cxn>
              <a:cxn ang="0">
                <a:pos x="29" y="63"/>
              </a:cxn>
              <a:cxn ang="0">
                <a:pos x="25" y="63"/>
              </a:cxn>
              <a:cxn ang="0">
                <a:pos x="27" y="61"/>
              </a:cxn>
              <a:cxn ang="0">
                <a:pos x="27" y="53"/>
              </a:cxn>
              <a:cxn ang="0">
                <a:pos x="25" y="49"/>
              </a:cxn>
              <a:cxn ang="0">
                <a:pos x="25" y="47"/>
              </a:cxn>
              <a:cxn ang="0">
                <a:pos x="23" y="26"/>
              </a:cxn>
              <a:cxn ang="0">
                <a:pos x="15" y="28"/>
              </a:cxn>
              <a:cxn ang="0">
                <a:pos x="9" y="28"/>
              </a:cxn>
              <a:cxn ang="0">
                <a:pos x="2" y="26"/>
              </a:cxn>
              <a:cxn ang="0">
                <a:pos x="13" y="30"/>
              </a:cxn>
              <a:cxn ang="0">
                <a:pos x="21" y="26"/>
              </a:cxn>
              <a:cxn ang="0">
                <a:pos x="33" y="8"/>
              </a:cxn>
              <a:cxn ang="0">
                <a:pos x="35" y="4"/>
              </a:cxn>
              <a:cxn ang="0">
                <a:pos x="39" y="18"/>
              </a:cxn>
              <a:cxn ang="0">
                <a:pos x="46" y="32"/>
              </a:cxn>
              <a:cxn ang="0">
                <a:pos x="46" y="32"/>
              </a:cxn>
              <a:cxn ang="0">
                <a:pos x="41" y="28"/>
              </a:cxn>
              <a:cxn ang="0">
                <a:pos x="39" y="34"/>
              </a:cxn>
              <a:cxn ang="0">
                <a:pos x="41" y="34"/>
              </a:cxn>
              <a:cxn ang="0">
                <a:pos x="39" y="32"/>
              </a:cxn>
              <a:cxn ang="0">
                <a:pos x="37" y="37"/>
              </a:cxn>
              <a:cxn ang="0">
                <a:pos x="35" y="63"/>
              </a:cxn>
              <a:cxn ang="0">
                <a:pos x="31" y="65"/>
              </a:cxn>
              <a:cxn ang="0">
                <a:pos x="31" y="67"/>
              </a:cxn>
              <a:cxn ang="0">
                <a:pos x="37" y="65"/>
              </a:cxn>
              <a:cxn ang="0">
                <a:pos x="41" y="37"/>
              </a:cxn>
              <a:cxn ang="0">
                <a:pos x="39" y="37"/>
              </a:cxn>
              <a:cxn ang="0">
                <a:pos x="41" y="37"/>
              </a:cxn>
              <a:cxn ang="0">
                <a:pos x="44" y="32"/>
              </a:cxn>
              <a:cxn ang="0">
                <a:pos x="44" y="32"/>
              </a:cxn>
              <a:cxn ang="0">
                <a:pos x="46" y="26"/>
              </a:cxn>
              <a:cxn ang="0">
                <a:pos x="39" y="2"/>
              </a:cxn>
              <a:cxn ang="0">
                <a:pos x="35" y="0"/>
              </a:cxn>
              <a:cxn ang="0">
                <a:pos x="29" y="6"/>
              </a:cxn>
              <a:cxn ang="0">
                <a:pos x="19" y="24"/>
              </a:cxn>
              <a:cxn ang="0">
                <a:pos x="6" y="24"/>
              </a:cxn>
              <a:cxn ang="0">
                <a:pos x="2" y="30"/>
              </a:cxn>
              <a:cxn ang="0">
                <a:pos x="9" y="30"/>
              </a:cxn>
              <a:cxn ang="0">
                <a:pos x="13" y="32"/>
              </a:cxn>
              <a:cxn ang="0">
                <a:pos x="23" y="32"/>
              </a:cxn>
              <a:cxn ang="0">
                <a:pos x="27" y="26"/>
              </a:cxn>
              <a:cxn ang="0">
                <a:pos x="21" y="47"/>
              </a:cxn>
              <a:cxn ang="0">
                <a:pos x="21" y="51"/>
              </a:cxn>
              <a:cxn ang="0">
                <a:pos x="23" y="57"/>
              </a:cxn>
              <a:cxn ang="0">
                <a:pos x="25" y="55"/>
              </a:cxn>
              <a:cxn ang="0">
                <a:pos x="23" y="63"/>
              </a:cxn>
              <a:cxn ang="0">
                <a:pos x="23" y="65"/>
              </a:cxn>
              <a:cxn ang="0">
                <a:pos x="25" y="67"/>
              </a:cxn>
              <a:cxn ang="0">
                <a:pos x="25" y="65"/>
              </a:cxn>
              <a:cxn ang="0">
                <a:pos x="29" y="67"/>
              </a:cxn>
              <a:cxn ang="0">
                <a:pos x="31" y="65"/>
              </a:cxn>
              <a:cxn ang="0">
                <a:pos x="29" y="61"/>
              </a:cxn>
              <a:cxn ang="0">
                <a:pos x="31" y="67"/>
              </a:cxn>
            </a:cxnLst>
            <a:rect l="0" t="0" r="r" b="b"/>
            <a:pathLst>
              <a:path w="48" h="74">
                <a:moveTo>
                  <a:pt x="31" y="65"/>
                </a:moveTo>
                <a:lnTo>
                  <a:pt x="33" y="65"/>
                </a:lnTo>
                <a:lnTo>
                  <a:pt x="33" y="61"/>
                </a:lnTo>
                <a:lnTo>
                  <a:pt x="31" y="53"/>
                </a:lnTo>
                <a:lnTo>
                  <a:pt x="29" y="63"/>
                </a:lnTo>
                <a:lnTo>
                  <a:pt x="29" y="63"/>
                </a:lnTo>
                <a:lnTo>
                  <a:pt x="29" y="65"/>
                </a:lnTo>
                <a:lnTo>
                  <a:pt x="31" y="63"/>
                </a:lnTo>
                <a:lnTo>
                  <a:pt x="29" y="63"/>
                </a:lnTo>
                <a:lnTo>
                  <a:pt x="27" y="63"/>
                </a:lnTo>
                <a:lnTo>
                  <a:pt x="25" y="65"/>
                </a:lnTo>
                <a:lnTo>
                  <a:pt x="25" y="67"/>
                </a:lnTo>
                <a:lnTo>
                  <a:pt x="27" y="67"/>
                </a:lnTo>
                <a:lnTo>
                  <a:pt x="27" y="67"/>
                </a:lnTo>
                <a:lnTo>
                  <a:pt x="29" y="63"/>
                </a:lnTo>
                <a:lnTo>
                  <a:pt x="25" y="63"/>
                </a:lnTo>
                <a:lnTo>
                  <a:pt x="25" y="63"/>
                </a:lnTo>
                <a:lnTo>
                  <a:pt x="25" y="63"/>
                </a:lnTo>
                <a:lnTo>
                  <a:pt x="25" y="65"/>
                </a:lnTo>
                <a:lnTo>
                  <a:pt x="27" y="61"/>
                </a:lnTo>
                <a:lnTo>
                  <a:pt x="27" y="61"/>
                </a:lnTo>
                <a:lnTo>
                  <a:pt x="25" y="61"/>
                </a:lnTo>
                <a:lnTo>
                  <a:pt x="27" y="57"/>
                </a:lnTo>
                <a:lnTo>
                  <a:pt x="27" y="53"/>
                </a:lnTo>
                <a:lnTo>
                  <a:pt x="25" y="55"/>
                </a:lnTo>
                <a:lnTo>
                  <a:pt x="25" y="53"/>
                </a:lnTo>
                <a:lnTo>
                  <a:pt x="25" y="49"/>
                </a:lnTo>
                <a:lnTo>
                  <a:pt x="25" y="47"/>
                </a:lnTo>
                <a:lnTo>
                  <a:pt x="25" y="47"/>
                </a:lnTo>
                <a:lnTo>
                  <a:pt x="25" y="47"/>
                </a:lnTo>
                <a:lnTo>
                  <a:pt x="29" y="22"/>
                </a:lnTo>
                <a:lnTo>
                  <a:pt x="23" y="26"/>
                </a:lnTo>
                <a:lnTo>
                  <a:pt x="23" y="26"/>
                </a:lnTo>
                <a:lnTo>
                  <a:pt x="21" y="28"/>
                </a:lnTo>
                <a:lnTo>
                  <a:pt x="19" y="28"/>
                </a:lnTo>
                <a:lnTo>
                  <a:pt x="15" y="28"/>
                </a:lnTo>
                <a:lnTo>
                  <a:pt x="9" y="26"/>
                </a:lnTo>
                <a:lnTo>
                  <a:pt x="9" y="26"/>
                </a:lnTo>
                <a:lnTo>
                  <a:pt x="9" y="28"/>
                </a:lnTo>
                <a:lnTo>
                  <a:pt x="6" y="28"/>
                </a:lnTo>
                <a:lnTo>
                  <a:pt x="4" y="24"/>
                </a:lnTo>
                <a:lnTo>
                  <a:pt x="2" y="26"/>
                </a:lnTo>
                <a:lnTo>
                  <a:pt x="2" y="28"/>
                </a:lnTo>
                <a:lnTo>
                  <a:pt x="6" y="28"/>
                </a:lnTo>
                <a:lnTo>
                  <a:pt x="13" y="30"/>
                </a:lnTo>
                <a:lnTo>
                  <a:pt x="15" y="30"/>
                </a:lnTo>
                <a:lnTo>
                  <a:pt x="21" y="26"/>
                </a:lnTo>
                <a:lnTo>
                  <a:pt x="21" y="26"/>
                </a:lnTo>
                <a:lnTo>
                  <a:pt x="27" y="20"/>
                </a:lnTo>
                <a:lnTo>
                  <a:pt x="29" y="14"/>
                </a:lnTo>
                <a:lnTo>
                  <a:pt x="33" y="8"/>
                </a:lnTo>
                <a:lnTo>
                  <a:pt x="33" y="2"/>
                </a:lnTo>
                <a:lnTo>
                  <a:pt x="35" y="2"/>
                </a:lnTo>
                <a:lnTo>
                  <a:pt x="35" y="4"/>
                </a:lnTo>
                <a:lnTo>
                  <a:pt x="37" y="10"/>
                </a:lnTo>
                <a:lnTo>
                  <a:pt x="37" y="10"/>
                </a:lnTo>
                <a:lnTo>
                  <a:pt x="39" y="18"/>
                </a:lnTo>
                <a:lnTo>
                  <a:pt x="41" y="26"/>
                </a:lnTo>
                <a:lnTo>
                  <a:pt x="44" y="32"/>
                </a:lnTo>
                <a:lnTo>
                  <a:pt x="46" y="32"/>
                </a:lnTo>
                <a:lnTo>
                  <a:pt x="46" y="30"/>
                </a:lnTo>
                <a:lnTo>
                  <a:pt x="46" y="30"/>
                </a:lnTo>
                <a:lnTo>
                  <a:pt x="46" y="32"/>
                </a:lnTo>
                <a:lnTo>
                  <a:pt x="46" y="30"/>
                </a:lnTo>
                <a:lnTo>
                  <a:pt x="44" y="28"/>
                </a:lnTo>
                <a:lnTo>
                  <a:pt x="41" y="28"/>
                </a:lnTo>
                <a:lnTo>
                  <a:pt x="39" y="32"/>
                </a:lnTo>
                <a:lnTo>
                  <a:pt x="39" y="32"/>
                </a:lnTo>
                <a:lnTo>
                  <a:pt x="39" y="34"/>
                </a:lnTo>
                <a:lnTo>
                  <a:pt x="39" y="34"/>
                </a:lnTo>
                <a:lnTo>
                  <a:pt x="41" y="37"/>
                </a:lnTo>
                <a:lnTo>
                  <a:pt x="41" y="34"/>
                </a:lnTo>
                <a:lnTo>
                  <a:pt x="41" y="32"/>
                </a:lnTo>
                <a:lnTo>
                  <a:pt x="41" y="32"/>
                </a:lnTo>
                <a:lnTo>
                  <a:pt x="39" y="32"/>
                </a:lnTo>
                <a:lnTo>
                  <a:pt x="37" y="34"/>
                </a:lnTo>
                <a:lnTo>
                  <a:pt x="35" y="37"/>
                </a:lnTo>
                <a:lnTo>
                  <a:pt x="37" y="37"/>
                </a:lnTo>
                <a:lnTo>
                  <a:pt x="37" y="41"/>
                </a:lnTo>
                <a:lnTo>
                  <a:pt x="37" y="41"/>
                </a:lnTo>
                <a:lnTo>
                  <a:pt x="35" y="63"/>
                </a:lnTo>
                <a:lnTo>
                  <a:pt x="33" y="65"/>
                </a:lnTo>
                <a:lnTo>
                  <a:pt x="31" y="65"/>
                </a:lnTo>
                <a:lnTo>
                  <a:pt x="31" y="65"/>
                </a:lnTo>
                <a:lnTo>
                  <a:pt x="33" y="65"/>
                </a:lnTo>
                <a:lnTo>
                  <a:pt x="31" y="65"/>
                </a:lnTo>
                <a:lnTo>
                  <a:pt x="31" y="67"/>
                </a:lnTo>
                <a:lnTo>
                  <a:pt x="33" y="67"/>
                </a:lnTo>
                <a:lnTo>
                  <a:pt x="35" y="67"/>
                </a:lnTo>
                <a:lnTo>
                  <a:pt x="37" y="65"/>
                </a:lnTo>
                <a:lnTo>
                  <a:pt x="37" y="63"/>
                </a:lnTo>
                <a:lnTo>
                  <a:pt x="39" y="41"/>
                </a:lnTo>
                <a:lnTo>
                  <a:pt x="41" y="37"/>
                </a:lnTo>
                <a:lnTo>
                  <a:pt x="41" y="37"/>
                </a:lnTo>
                <a:lnTo>
                  <a:pt x="39" y="34"/>
                </a:lnTo>
                <a:lnTo>
                  <a:pt x="39" y="37"/>
                </a:lnTo>
                <a:lnTo>
                  <a:pt x="39" y="37"/>
                </a:lnTo>
                <a:lnTo>
                  <a:pt x="41" y="37"/>
                </a:lnTo>
                <a:lnTo>
                  <a:pt x="41" y="37"/>
                </a:lnTo>
                <a:lnTo>
                  <a:pt x="46" y="37"/>
                </a:lnTo>
                <a:lnTo>
                  <a:pt x="44" y="32"/>
                </a:lnTo>
                <a:lnTo>
                  <a:pt x="44" y="32"/>
                </a:lnTo>
                <a:lnTo>
                  <a:pt x="44" y="32"/>
                </a:lnTo>
                <a:lnTo>
                  <a:pt x="44" y="32"/>
                </a:lnTo>
                <a:lnTo>
                  <a:pt x="44" y="32"/>
                </a:lnTo>
                <a:lnTo>
                  <a:pt x="46" y="32"/>
                </a:lnTo>
                <a:lnTo>
                  <a:pt x="48" y="34"/>
                </a:lnTo>
                <a:lnTo>
                  <a:pt x="46" y="26"/>
                </a:lnTo>
                <a:lnTo>
                  <a:pt x="44" y="16"/>
                </a:lnTo>
                <a:lnTo>
                  <a:pt x="39" y="10"/>
                </a:lnTo>
                <a:lnTo>
                  <a:pt x="39" y="2"/>
                </a:lnTo>
                <a:lnTo>
                  <a:pt x="39" y="2"/>
                </a:lnTo>
                <a:lnTo>
                  <a:pt x="37" y="0"/>
                </a:lnTo>
                <a:lnTo>
                  <a:pt x="35" y="0"/>
                </a:lnTo>
                <a:lnTo>
                  <a:pt x="31" y="0"/>
                </a:lnTo>
                <a:lnTo>
                  <a:pt x="29" y="0"/>
                </a:lnTo>
                <a:lnTo>
                  <a:pt x="29" y="6"/>
                </a:lnTo>
                <a:lnTo>
                  <a:pt x="25" y="14"/>
                </a:lnTo>
                <a:lnTo>
                  <a:pt x="25" y="20"/>
                </a:lnTo>
                <a:lnTo>
                  <a:pt x="19" y="24"/>
                </a:lnTo>
                <a:lnTo>
                  <a:pt x="15" y="26"/>
                </a:lnTo>
                <a:lnTo>
                  <a:pt x="6" y="24"/>
                </a:lnTo>
                <a:lnTo>
                  <a:pt x="6" y="24"/>
                </a:lnTo>
                <a:lnTo>
                  <a:pt x="4" y="24"/>
                </a:lnTo>
                <a:lnTo>
                  <a:pt x="0" y="24"/>
                </a:lnTo>
                <a:lnTo>
                  <a:pt x="2" y="30"/>
                </a:lnTo>
                <a:lnTo>
                  <a:pt x="4" y="30"/>
                </a:lnTo>
                <a:lnTo>
                  <a:pt x="9" y="30"/>
                </a:lnTo>
                <a:lnTo>
                  <a:pt x="9" y="30"/>
                </a:lnTo>
                <a:lnTo>
                  <a:pt x="9" y="30"/>
                </a:lnTo>
                <a:lnTo>
                  <a:pt x="13" y="32"/>
                </a:lnTo>
                <a:lnTo>
                  <a:pt x="13" y="32"/>
                </a:lnTo>
                <a:lnTo>
                  <a:pt x="19" y="32"/>
                </a:lnTo>
                <a:lnTo>
                  <a:pt x="19" y="32"/>
                </a:lnTo>
                <a:lnTo>
                  <a:pt x="23" y="32"/>
                </a:lnTo>
                <a:lnTo>
                  <a:pt x="23" y="30"/>
                </a:lnTo>
                <a:lnTo>
                  <a:pt x="25" y="28"/>
                </a:lnTo>
                <a:lnTo>
                  <a:pt x="27" y="26"/>
                </a:lnTo>
                <a:lnTo>
                  <a:pt x="27" y="26"/>
                </a:lnTo>
                <a:lnTo>
                  <a:pt x="25" y="26"/>
                </a:lnTo>
                <a:lnTo>
                  <a:pt x="21" y="47"/>
                </a:lnTo>
                <a:lnTo>
                  <a:pt x="21" y="49"/>
                </a:lnTo>
                <a:lnTo>
                  <a:pt x="21" y="51"/>
                </a:lnTo>
                <a:lnTo>
                  <a:pt x="21" y="51"/>
                </a:lnTo>
                <a:lnTo>
                  <a:pt x="21" y="53"/>
                </a:lnTo>
                <a:lnTo>
                  <a:pt x="21" y="53"/>
                </a:lnTo>
                <a:lnTo>
                  <a:pt x="23" y="57"/>
                </a:lnTo>
                <a:lnTo>
                  <a:pt x="23" y="57"/>
                </a:lnTo>
                <a:lnTo>
                  <a:pt x="25" y="57"/>
                </a:lnTo>
                <a:lnTo>
                  <a:pt x="25" y="55"/>
                </a:lnTo>
                <a:lnTo>
                  <a:pt x="23" y="55"/>
                </a:lnTo>
                <a:lnTo>
                  <a:pt x="23" y="61"/>
                </a:lnTo>
                <a:lnTo>
                  <a:pt x="23" y="63"/>
                </a:lnTo>
                <a:lnTo>
                  <a:pt x="23" y="63"/>
                </a:lnTo>
                <a:lnTo>
                  <a:pt x="23" y="63"/>
                </a:lnTo>
                <a:lnTo>
                  <a:pt x="23" y="65"/>
                </a:lnTo>
                <a:lnTo>
                  <a:pt x="23" y="65"/>
                </a:lnTo>
                <a:lnTo>
                  <a:pt x="23" y="67"/>
                </a:lnTo>
                <a:lnTo>
                  <a:pt x="25" y="67"/>
                </a:lnTo>
                <a:lnTo>
                  <a:pt x="25" y="65"/>
                </a:lnTo>
                <a:lnTo>
                  <a:pt x="25" y="65"/>
                </a:lnTo>
                <a:lnTo>
                  <a:pt x="25" y="65"/>
                </a:lnTo>
                <a:lnTo>
                  <a:pt x="21" y="74"/>
                </a:lnTo>
                <a:lnTo>
                  <a:pt x="29" y="65"/>
                </a:lnTo>
                <a:lnTo>
                  <a:pt x="29" y="67"/>
                </a:lnTo>
                <a:lnTo>
                  <a:pt x="29" y="67"/>
                </a:lnTo>
                <a:lnTo>
                  <a:pt x="31" y="65"/>
                </a:lnTo>
                <a:lnTo>
                  <a:pt x="31" y="65"/>
                </a:lnTo>
                <a:lnTo>
                  <a:pt x="33" y="61"/>
                </a:lnTo>
                <a:lnTo>
                  <a:pt x="31" y="61"/>
                </a:lnTo>
                <a:lnTo>
                  <a:pt x="29" y="61"/>
                </a:lnTo>
                <a:lnTo>
                  <a:pt x="31" y="65"/>
                </a:lnTo>
                <a:lnTo>
                  <a:pt x="31" y="67"/>
                </a:lnTo>
                <a:lnTo>
                  <a:pt x="31" y="67"/>
                </a:lnTo>
                <a:lnTo>
                  <a:pt x="31" y="65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9" name="Freeform 2715"/>
          <p:cNvSpPr>
            <a:spLocks/>
          </p:cNvSpPr>
          <p:nvPr/>
        </p:nvSpPr>
        <p:spPr bwMode="auto">
          <a:xfrm>
            <a:off x="3527425" y="2854325"/>
            <a:ext cx="44450" cy="31750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12" y="10"/>
              </a:cxn>
              <a:cxn ang="0">
                <a:pos x="12" y="8"/>
              </a:cxn>
              <a:cxn ang="0">
                <a:pos x="12" y="6"/>
              </a:cxn>
              <a:cxn ang="0">
                <a:pos x="10" y="2"/>
              </a:cxn>
              <a:cxn ang="0">
                <a:pos x="12" y="2"/>
              </a:cxn>
              <a:cxn ang="0">
                <a:pos x="14" y="0"/>
              </a:cxn>
              <a:cxn ang="0">
                <a:pos x="16" y="2"/>
              </a:cxn>
              <a:cxn ang="0">
                <a:pos x="20" y="8"/>
              </a:cxn>
              <a:cxn ang="0">
                <a:pos x="22" y="10"/>
              </a:cxn>
              <a:cxn ang="0">
                <a:pos x="24" y="14"/>
              </a:cxn>
              <a:cxn ang="0">
                <a:pos x="24" y="14"/>
              </a:cxn>
              <a:cxn ang="0">
                <a:pos x="26" y="14"/>
              </a:cxn>
              <a:cxn ang="0">
                <a:pos x="26" y="14"/>
              </a:cxn>
              <a:cxn ang="0">
                <a:pos x="28" y="16"/>
              </a:cxn>
              <a:cxn ang="0">
                <a:pos x="24" y="14"/>
              </a:cxn>
              <a:cxn ang="0">
                <a:pos x="20" y="14"/>
              </a:cxn>
              <a:cxn ang="0">
                <a:pos x="14" y="16"/>
              </a:cxn>
              <a:cxn ang="0">
                <a:pos x="14" y="20"/>
              </a:cxn>
              <a:cxn ang="0">
                <a:pos x="10" y="18"/>
              </a:cxn>
              <a:cxn ang="0">
                <a:pos x="4" y="16"/>
              </a:cxn>
              <a:cxn ang="0">
                <a:pos x="2" y="18"/>
              </a:cxn>
              <a:cxn ang="0">
                <a:pos x="0" y="16"/>
              </a:cxn>
              <a:cxn ang="0">
                <a:pos x="2" y="14"/>
              </a:cxn>
              <a:cxn ang="0">
                <a:pos x="4" y="12"/>
              </a:cxn>
              <a:cxn ang="0">
                <a:pos x="8" y="10"/>
              </a:cxn>
            </a:cxnLst>
            <a:rect l="0" t="0" r="r" b="b"/>
            <a:pathLst>
              <a:path w="28" h="20">
                <a:moveTo>
                  <a:pt x="8" y="10"/>
                </a:moveTo>
                <a:lnTo>
                  <a:pt x="12" y="10"/>
                </a:lnTo>
                <a:lnTo>
                  <a:pt x="12" y="8"/>
                </a:lnTo>
                <a:lnTo>
                  <a:pt x="12" y="6"/>
                </a:lnTo>
                <a:lnTo>
                  <a:pt x="10" y="2"/>
                </a:lnTo>
                <a:lnTo>
                  <a:pt x="12" y="2"/>
                </a:lnTo>
                <a:lnTo>
                  <a:pt x="14" y="0"/>
                </a:lnTo>
                <a:lnTo>
                  <a:pt x="16" y="2"/>
                </a:lnTo>
                <a:lnTo>
                  <a:pt x="20" y="8"/>
                </a:lnTo>
                <a:lnTo>
                  <a:pt x="22" y="10"/>
                </a:lnTo>
                <a:lnTo>
                  <a:pt x="24" y="14"/>
                </a:lnTo>
                <a:lnTo>
                  <a:pt x="24" y="14"/>
                </a:lnTo>
                <a:lnTo>
                  <a:pt x="26" y="14"/>
                </a:lnTo>
                <a:lnTo>
                  <a:pt x="26" y="14"/>
                </a:lnTo>
                <a:lnTo>
                  <a:pt x="28" y="16"/>
                </a:lnTo>
                <a:lnTo>
                  <a:pt x="24" y="14"/>
                </a:lnTo>
                <a:lnTo>
                  <a:pt x="20" y="14"/>
                </a:lnTo>
                <a:lnTo>
                  <a:pt x="14" y="16"/>
                </a:lnTo>
                <a:lnTo>
                  <a:pt x="14" y="20"/>
                </a:lnTo>
                <a:lnTo>
                  <a:pt x="10" y="18"/>
                </a:lnTo>
                <a:lnTo>
                  <a:pt x="4" y="16"/>
                </a:lnTo>
                <a:lnTo>
                  <a:pt x="2" y="18"/>
                </a:lnTo>
                <a:lnTo>
                  <a:pt x="0" y="16"/>
                </a:lnTo>
                <a:lnTo>
                  <a:pt x="2" y="14"/>
                </a:lnTo>
                <a:lnTo>
                  <a:pt x="4" y="12"/>
                </a:lnTo>
                <a:lnTo>
                  <a:pt x="8" y="10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0" name="Freeform 2716"/>
          <p:cNvSpPr>
            <a:spLocks/>
          </p:cNvSpPr>
          <p:nvPr/>
        </p:nvSpPr>
        <p:spPr bwMode="auto">
          <a:xfrm>
            <a:off x="3521075" y="2851150"/>
            <a:ext cx="58738" cy="39688"/>
          </a:xfrm>
          <a:custGeom>
            <a:avLst/>
            <a:gdLst/>
            <a:ahLst/>
            <a:cxnLst>
              <a:cxn ang="0">
                <a:pos x="12" y="14"/>
              </a:cxn>
              <a:cxn ang="0">
                <a:pos x="16" y="14"/>
              </a:cxn>
              <a:cxn ang="0">
                <a:pos x="18" y="10"/>
              </a:cxn>
              <a:cxn ang="0">
                <a:pos x="18" y="6"/>
              </a:cxn>
              <a:cxn ang="0">
                <a:pos x="18" y="4"/>
              </a:cxn>
              <a:cxn ang="0">
                <a:pos x="18" y="4"/>
              </a:cxn>
              <a:cxn ang="0">
                <a:pos x="22" y="10"/>
              </a:cxn>
              <a:cxn ang="0">
                <a:pos x="26" y="12"/>
              </a:cxn>
              <a:cxn ang="0">
                <a:pos x="28" y="20"/>
              </a:cxn>
              <a:cxn ang="0">
                <a:pos x="30" y="16"/>
              </a:cxn>
              <a:cxn ang="0">
                <a:pos x="30" y="16"/>
              </a:cxn>
              <a:cxn ang="0">
                <a:pos x="28" y="16"/>
              </a:cxn>
              <a:cxn ang="0">
                <a:pos x="32" y="18"/>
              </a:cxn>
              <a:cxn ang="0">
                <a:pos x="28" y="14"/>
              </a:cxn>
              <a:cxn ang="0">
                <a:pos x="24" y="16"/>
              </a:cxn>
              <a:cxn ang="0">
                <a:pos x="18" y="18"/>
              </a:cxn>
              <a:cxn ang="0">
                <a:pos x="18" y="20"/>
              </a:cxn>
              <a:cxn ang="0">
                <a:pos x="10" y="18"/>
              </a:cxn>
              <a:cxn ang="0">
                <a:pos x="6" y="18"/>
              </a:cxn>
              <a:cxn ang="0">
                <a:pos x="6" y="18"/>
              </a:cxn>
              <a:cxn ang="0">
                <a:pos x="12" y="14"/>
              </a:cxn>
              <a:cxn ang="0">
                <a:pos x="12" y="14"/>
              </a:cxn>
              <a:cxn ang="0">
                <a:pos x="12" y="12"/>
              </a:cxn>
              <a:cxn ang="0">
                <a:pos x="8" y="12"/>
              </a:cxn>
              <a:cxn ang="0">
                <a:pos x="4" y="14"/>
              </a:cxn>
              <a:cxn ang="0">
                <a:pos x="0" y="20"/>
              </a:cxn>
              <a:cxn ang="0">
                <a:pos x="6" y="20"/>
              </a:cxn>
              <a:cxn ang="0">
                <a:pos x="14" y="22"/>
              </a:cxn>
              <a:cxn ang="0">
                <a:pos x="18" y="25"/>
              </a:cxn>
              <a:cxn ang="0">
                <a:pos x="20" y="20"/>
              </a:cxn>
              <a:cxn ang="0">
                <a:pos x="28" y="18"/>
              </a:cxn>
              <a:cxn ang="0">
                <a:pos x="37" y="20"/>
              </a:cxn>
              <a:cxn ang="0">
                <a:pos x="32" y="16"/>
              </a:cxn>
              <a:cxn ang="0">
                <a:pos x="28" y="14"/>
              </a:cxn>
              <a:cxn ang="0">
                <a:pos x="26" y="16"/>
              </a:cxn>
              <a:cxn ang="0">
                <a:pos x="30" y="16"/>
              </a:cxn>
              <a:cxn ang="0">
                <a:pos x="28" y="10"/>
              </a:cxn>
              <a:cxn ang="0">
                <a:pos x="22" y="2"/>
              </a:cxn>
              <a:cxn ang="0">
                <a:pos x="20" y="0"/>
              </a:cxn>
              <a:cxn ang="0">
                <a:pos x="16" y="2"/>
              </a:cxn>
              <a:cxn ang="0">
                <a:pos x="12" y="4"/>
              </a:cxn>
              <a:cxn ang="0">
                <a:pos x="14" y="10"/>
              </a:cxn>
              <a:cxn ang="0">
                <a:pos x="12" y="10"/>
              </a:cxn>
              <a:cxn ang="0">
                <a:pos x="12" y="12"/>
              </a:cxn>
            </a:cxnLst>
            <a:rect l="0" t="0" r="r" b="b"/>
            <a:pathLst>
              <a:path w="37" h="25">
                <a:moveTo>
                  <a:pt x="12" y="12"/>
                </a:moveTo>
                <a:lnTo>
                  <a:pt x="12" y="14"/>
                </a:lnTo>
                <a:lnTo>
                  <a:pt x="16" y="14"/>
                </a:lnTo>
                <a:lnTo>
                  <a:pt x="16" y="14"/>
                </a:lnTo>
                <a:lnTo>
                  <a:pt x="18" y="10"/>
                </a:lnTo>
                <a:lnTo>
                  <a:pt x="18" y="10"/>
                </a:lnTo>
                <a:lnTo>
                  <a:pt x="18" y="6"/>
                </a:lnTo>
                <a:lnTo>
                  <a:pt x="18" y="6"/>
                </a:lnTo>
                <a:lnTo>
                  <a:pt x="16" y="6"/>
                </a:lnTo>
                <a:lnTo>
                  <a:pt x="18" y="4"/>
                </a:lnTo>
                <a:lnTo>
                  <a:pt x="18" y="4"/>
                </a:lnTo>
                <a:lnTo>
                  <a:pt x="18" y="4"/>
                </a:lnTo>
                <a:lnTo>
                  <a:pt x="18" y="4"/>
                </a:lnTo>
                <a:lnTo>
                  <a:pt x="22" y="10"/>
                </a:lnTo>
                <a:lnTo>
                  <a:pt x="22" y="10"/>
                </a:lnTo>
                <a:lnTo>
                  <a:pt x="26" y="12"/>
                </a:lnTo>
                <a:lnTo>
                  <a:pt x="26" y="16"/>
                </a:lnTo>
                <a:lnTo>
                  <a:pt x="28" y="20"/>
                </a:lnTo>
                <a:lnTo>
                  <a:pt x="30" y="16"/>
                </a:lnTo>
                <a:lnTo>
                  <a:pt x="30" y="16"/>
                </a:lnTo>
                <a:lnTo>
                  <a:pt x="30" y="16"/>
                </a:lnTo>
                <a:lnTo>
                  <a:pt x="30" y="16"/>
                </a:lnTo>
                <a:lnTo>
                  <a:pt x="30" y="16"/>
                </a:lnTo>
                <a:lnTo>
                  <a:pt x="28" y="16"/>
                </a:lnTo>
                <a:lnTo>
                  <a:pt x="30" y="18"/>
                </a:lnTo>
                <a:lnTo>
                  <a:pt x="32" y="18"/>
                </a:lnTo>
                <a:lnTo>
                  <a:pt x="32" y="16"/>
                </a:lnTo>
                <a:lnTo>
                  <a:pt x="28" y="14"/>
                </a:lnTo>
                <a:lnTo>
                  <a:pt x="28" y="14"/>
                </a:lnTo>
                <a:lnTo>
                  <a:pt x="24" y="16"/>
                </a:lnTo>
                <a:lnTo>
                  <a:pt x="24" y="16"/>
                </a:lnTo>
                <a:lnTo>
                  <a:pt x="18" y="18"/>
                </a:lnTo>
                <a:lnTo>
                  <a:pt x="18" y="18"/>
                </a:lnTo>
                <a:lnTo>
                  <a:pt x="18" y="20"/>
                </a:lnTo>
                <a:lnTo>
                  <a:pt x="14" y="18"/>
                </a:lnTo>
                <a:lnTo>
                  <a:pt x="10" y="18"/>
                </a:lnTo>
                <a:lnTo>
                  <a:pt x="8" y="16"/>
                </a:lnTo>
                <a:lnTo>
                  <a:pt x="6" y="18"/>
                </a:lnTo>
                <a:lnTo>
                  <a:pt x="6" y="18"/>
                </a:lnTo>
                <a:lnTo>
                  <a:pt x="6" y="18"/>
                </a:lnTo>
                <a:lnTo>
                  <a:pt x="10" y="14"/>
                </a:lnTo>
                <a:lnTo>
                  <a:pt x="12" y="14"/>
                </a:lnTo>
                <a:lnTo>
                  <a:pt x="12" y="12"/>
                </a:lnTo>
                <a:lnTo>
                  <a:pt x="12" y="14"/>
                </a:lnTo>
                <a:lnTo>
                  <a:pt x="12" y="12"/>
                </a:lnTo>
                <a:lnTo>
                  <a:pt x="12" y="12"/>
                </a:lnTo>
                <a:lnTo>
                  <a:pt x="8" y="12"/>
                </a:lnTo>
                <a:lnTo>
                  <a:pt x="8" y="12"/>
                </a:lnTo>
                <a:lnTo>
                  <a:pt x="4" y="14"/>
                </a:lnTo>
                <a:lnTo>
                  <a:pt x="4" y="14"/>
                </a:lnTo>
                <a:lnTo>
                  <a:pt x="2" y="18"/>
                </a:lnTo>
                <a:lnTo>
                  <a:pt x="0" y="20"/>
                </a:lnTo>
                <a:lnTo>
                  <a:pt x="6" y="20"/>
                </a:lnTo>
                <a:lnTo>
                  <a:pt x="6" y="20"/>
                </a:lnTo>
                <a:lnTo>
                  <a:pt x="8" y="20"/>
                </a:lnTo>
                <a:lnTo>
                  <a:pt x="14" y="22"/>
                </a:lnTo>
                <a:lnTo>
                  <a:pt x="14" y="22"/>
                </a:lnTo>
                <a:lnTo>
                  <a:pt x="18" y="25"/>
                </a:lnTo>
                <a:lnTo>
                  <a:pt x="20" y="25"/>
                </a:lnTo>
                <a:lnTo>
                  <a:pt x="20" y="20"/>
                </a:lnTo>
                <a:lnTo>
                  <a:pt x="24" y="18"/>
                </a:lnTo>
                <a:lnTo>
                  <a:pt x="28" y="18"/>
                </a:lnTo>
                <a:lnTo>
                  <a:pt x="30" y="18"/>
                </a:lnTo>
                <a:lnTo>
                  <a:pt x="37" y="20"/>
                </a:lnTo>
                <a:lnTo>
                  <a:pt x="32" y="16"/>
                </a:lnTo>
                <a:lnTo>
                  <a:pt x="32" y="16"/>
                </a:lnTo>
                <a:lnTo>
                  <a:pt x="32" y="14"/>
                </a:lnTo>
                <a:lnTo>
                  <a:pt x="28" y="14"/>
                </a:lnTo>
                <a:lnTo>
                  <a:pt x="28" y="14"/>
                </a:lnTo>
                <a:lnTo>
                  <a:pt x="26" y="16"/>
                </a:lnTo>
                <a:lnTo>
                  <a:pt x="28" y="16"/>
                </a:lnTo>
                <a:lnTo>
                  <a:pt x="30" y="16"/>
                </a:lnTo>
                <a:lnTo>
                  <a:pt x="28" y="12"/>
                </a:lnTo>
                <a:lnTo>
                  <a:pt x="28" y="10"/>
                </a:lnTo>
                <a:lnTo>
                  <a:pt x="24" y="8"/>
                </a:lnTo>
                <a:lnTo>
                  <a:pt x="22" y="2"/>
                </a:lnTo>
                <a:lnTo>
                  <a:pt x="22" y="2"/>
                </a:lnTo>
                <a:lnTo>
                  <a:pt x="20" y="0"/>
                </a:lnTo>
                <a:lnTo>
                  <a:pt x="18" y="0"/>
                </a:lnTo>
                <a:lnTo>
                  <a:pt x="16" y="2"/>
                </a:lnTo>
                <a:lnTo>
                  <a:pt x="14" y="4"/>
                </a:lnTo>
                <a:lnTo>
                  <a:pt x="12" y="4"/>
                </a:lnTo>
                <a:lnTo>
                  <a:pt x="14" y="8"/>
                </a:lnTo>
                <a:lnTo>
                  <a:pt x="14" y="10"/>
                </a:lnTo>
                <a:lnTo>
                  <a:pt x="14" y="10"/>
                </a:lnTo>
                <a:lnTo>
                  <a:pt x="12" y="10"/>
                </a:lnTo>
                <a:lnTo>
                  <a:pt x="12" y="10"/>
                </a:lnTo>
                <a:lnTo>
                  <a:pt x="12" y="12"/>
                </a:lnTo>
                <a:lnTo>
                  <a:pt x="12" y="1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1" name="Freeform 2717"/>
          <p:cNvSpPr>
            <a:spLocks/>
          </p:cNvSpPr>
          <p:nvPr/>
        </p:nvSpPr>
        <p:spPr bwMode="auto">
          <a:xfrm>
            <a:off x="3575050" y="2890838"/>
            <a:ext cx="30163" cy="25400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7" y="0"/>
              </a:cxn>
              <a:cxn ang="0">
                <a:pos x="7" y="0"/>
              </a:cxn>
              <a:cxn ang="0">
                <a:pos x="9" y="0"/>
              </a:cxn>
              <a:cxn ang="0">
                <a:pos x="9" y="0"/>
              </a:cxn>
              <a:cxn ang="0">
                <a:pos x="11" y="0"/>
              </a:cxn>
              <a:cxn ang="0">
                <a:pos x="13" y="2"/>
              </a:cxn>
              <a:cxn ang="0">
                <a:pos x="15" y="0"/>
              </a:cxn>
              <a:cxn ang="0">
                <a:pos x="17" y="2"/>
              </a:cxn>
              <a:cxn ang="0">
                <a:pos x="19" y="4"/>
              </a:cxn>
              <a:cxn ang="0">
                <a:pos x="19" y="4"/>
              </a:cxn>
              <a:cxn ang="0">
                <a:pos x="19" y="4"/>
              </a:cxn>
              <a:cxn ang="0">
                <a:pos x="19" y="8"/>
              </a:cxn>
              <a:cxn ang="0">
                <a:pos x="19" y="12"/>
              </a:cxn>
              <a:cxn ang="0">
                <a:pos x="15" y="16"/>
              </a:cxn>
              <a:cxn ang="0">
                <a:pos x="13" y="14"/>
              </a:cxn>
              <a:cxn ang="0">
                <a:pos x="13" y="12"/>
              </a:cxn>
              <a:cxn ang="0">
                <a:pos x="15" y="8"/>
              </a:cxn>
              <a:cxn ang="0">
                <a:pos x="13" y="4"/>
              </a:cxn>
              <a:cxn ang="0">
                <a:pos x="9" y="4"/>
              </a:cxn>
              <a:cxn ang="0">
                <a:pos x="7" y="6"/>
              </a:cxn>
              <a:cxn ang="0">
                <a:pos x="5" y="10"/>
              </a:cxn>
              <a:cxn ang="0">
                <a:pos x="3" y="8"/>
              </a:cxn>
              <a:cxn ang="0">
                <a:pos x="0" y="8"/>
              </a:cxn>
              <a:cxn ang="0">
                <a:pos x="0" y="4"/>
              </a:cxn>
              <a:cxn ang="0">
                <a:pos x="3" y="4"/>
              </a:cxn>
            </a:cxnLst>
            <a:rect l="0" t="0" r="r" b="b"/>
            <a:pathLst>
              <a:path w="19" h="16">
                <a:moveTo>
                  <a:pt x="3" y="4"/>
                </a:move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7" y="0"/>
                </a:lnTo>
                <a:lnTo>
                  <a:pt x="7" y="0"/>
                </a:lnTo>
                <a:lnTo>
                  <a:pt x="9" y="0"/>
                </a:lnTo>
                <a:lnTo>
                  <a:pt x="9" y="0"/>
                </a:lnTo>
                <a:lnTo>
                  <a:pt x="11" y="0"/>
                </a:lnTo>
                <a:lnTo>
                  <a:pt x="13" y="2"/>
                </a:lnTo>
                <a:lnTo>
                  <a:pt x="15" y="0"/>
                </a:lnTo>
                <a:lnTo>
                  <a:pt x="17" y="2"/>
                </a:lnTo>
                <a:lnTo>
                  <a:pt x="19" y="4"/>
                </a:lnTo>
                <a:lnTo>
                  <a:pt x="19" y="4"/>
                </a:lnTo>
                <a:lnTo>
                  <a:pt x="19" y="4"/>
                </a:lnTo>
                <a:lnTo>
                  <a:pt x="19" y="8"/>
                </a:lnTo>
                <a:lnTo>
                  <a:pt x="19" y="12"/>
                </a:lnTo>
                <a:lnTo>
                  <a:pt x="15" y="16"/>
                </a:lnTo>
                <a:lnTo>
                  <a:pt x="13" y="14"/>
                </a:lnTo>
                <a:lnTo>
                  <a:pt x="13" y="12"/>
                </a:lnTo>
                <a:lnTo>
                  <a:pt x="15" y="8"/>
                </a:lnTo>
                <a:lnTo>
                  <a:pt x="13" y="4"/>
                </a:lnTo>
                <a:lnTo>
                  <a:pt x="9" y="4"/>
                </a:lnTo>
                <a:lnTo>
                  <a:pt x="7" y="6"/>
                </a:lnTo>
                <a:lnTo>
                  <a:pt x="5" y="10"/>
                </a:lnTo>
                <a:lnTo>
                  <a:pt x="3" y="8"/>
                </a:lnTo>
                <a:lnTo>
                  <a:pt x="0" y="8"/>
                </a:lnTo>
                <a:lnTo>
                  <a:pt x="0" y="4"/>
                </a:lnTo>
                <a:lnTo>
                  <a:pt x="3" y="4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2" name="Freeform 2718"/>
          <p:cNvSpPr>
            <a:spLocks/>
          </p:cNvSpPr>
          <p:nvPr/>
        </p:nvSpPr>
        <p:spPr bwMode="auto">
          <a:xfrm>
            <a:off x="3571875" y="2882900"/>
            <a:ext cx="39688" cy="36513"/>
          </a:xfrm>
          <a:custGeom>
            <a:avLst/>
            <a:gdLst/>
            <a:ahLst/>
            <a:cxnLst>
              <a:cxn ang="0">
                <a:pos x="5" y="11"/>
              </a:cxn>
              <a:cxn ang="0">
                <a:pos x="9" y="9"/>
              </a:cxn>
              <a:cxn ang="0">
                <a:pos x="9" y="5"/>
              </a:cxn>
              <a:cxn ang="0">
                <a:pos x="7" y="5"/>
              </a:cxn>
              <a:cxn ang="0">
                <a:pos x="7" y="7"/>
              </a:cxn>
              <a:cxn ang="0">
                <a:pos x="11" y="7"/>
              </a:cxn>
              <a:cxn ang="0">
                <a:pos x="11" y="7"/>
              </a:cxn>
              <a:cxn ang="0">
                <a:pos x="11" y="7"/>
              </a:cxn>
              <a:cxn ang="0">
                <a:pos x="15" y="7"/>
              </a:cxn>
              <a:cxn ang="0">
                <a:pos x="17" y="7"/>
              </a:cxn>
              <a:cxn ang="0">
                <a:pos x="19" y="9"/>
              </a:cxn>
              <a:cxn ang="0">
                <a:pos x="21" y="9"/>
              </a:cxn>
              <a:cxn ang="0">
                <a:pos x="21" y="7"/>
              </a:cxn>
              <a:cxn ang="0">
                <a:pos x="19" y="13"/>
              </a:cxn>
              <a:cxn ang="0">
                <a:pos x="17" y="19"/>
              </a:cxn>
              <a:cxn ang="0">
                <a:pos x="15" y="17"/>
              </a:cxn>
              <a:cxn ang="0">
                <a:pos x="19" y="13"/>
              </a:cxn>
              <a:cxn ang="0">
                <a:pos x="15" y="7"/>
              </a:cxn>
              <a:cxn ang="0">
                <a:pos x="11" y="7"/>
              </a:cxn>
              <a:cxn ang="0">
                <a:pos x="9" y="9"/>
              </a:cxn>
              <a:cxn ang="0">
                <a:pos x="7" y="15"/>
              </a:cxn>
              <a:cxn ang="0">
                <a:pos x="7" y="13"/>
              </a:cxn>
              <a:cxn ang="0">
                <a:pos x="5" y="11"/>
              </a:cxn>
              <a:cxn ang="0">
                <a:pos x="5" y="9"/>
              </a:cxn>
              <a:cxn ang="0">
                <a:pos x="5" y="11"/>
              </a:cxn>
              <a:cxn ang="0">
                <a:pos x="2" y="7"/>
              </a:cxn>
              <a:cxn ang="0">
                <a:pos x="0" y="9"/>
              </a:cxn>
              <a:cxn ang="0">
                <a:pos x="0" y="13"/>
              </a:cxn>
              <a:cxn ang="0">
                <a:pos x="5" y="17"/>
              </a:cxn>
              <a:cxn ang="0">
                <a:pos x="11" y="11"/>
              </a:cxn>
              <a:cxn ang="0">
                <a:pos x="13" y="11"/>
              </a:cxn>
              <a:cxn ang="0">
                <a:pos x="13" y="15"/>
              </a:cxn>
              <a:cxn ang="0">
                <a:pos x="13" y="19"/>
              </a:cxn>
              <a:cxn ang="0">
                <a:pos x="15" y="21"/>
              </a:cxn>
              <a:cxn ang="0">
                <a:pos x="23" y="17"/>
              </a:cxn>
              <a:cxn ang="0">
                <a:pos x="23" y="13"/>
              </a:cxn>
              <a:cxn ang="0">
                <a:pos x="21" y="9"/>
              </a:cxn>
              <a:cxn ang="0">
                <a:pos x="21" y="11"/>
              </a:cxn>
              <a:cxn ang="0">
                <a:pos x="23" y="7"/>
              </a:cxn>
              <a:cxn ang="0">
                <a:pos x="19" y="5"/>
              </a:cxn>
              <a:cxn ang="0">
                <a:pos x="17" y="5"/>
              </a:cxn>
              <a:cxn ang="0">
                <a:pos x="15" y="5"/>
              </a:cxn>
              <a:cxn ang="0">
                <a:pos x="13" y="2"/>
              </a:cxn>
              <a:cxn ang="0">
                <a:pos x="11" y="2"/>
              </a:cxn>
              <a:cxn ang="0">
                <a:pos x="9" y="2"/>
              </a:cxn>
              <a:cxn ang="0">
                <a:pos x="7" y="2"/>
              </a:cxn>
              <a:cxn ang="0">
                <a:pos x="5" y="7"/>
              </a:cxn>
              <a:cxn ang="0">
                <a:pos x="2" y="7"/>
              </a:cxn>
              <a:cxn ang="0">
                <a:pos x="2" y="7"/>
              </a:cxn>
            </a:cxnLst>
            <a:rect l="0" t="0" r="r" b="b"/>
            <a:pathLst>
              <a:path w="25" h="23">
                <a:moveTo>
                  <a:pt x="5" y="9"/>
                </a:moveTo>
                <a:lnTo>
                  <a:pt x="5" y="11"/>
                </a:lnTo>
                <a:lnTo>
                  <a:pt x="7" y="9"/>
                </a:lnTo>
                <a:lnTo>
                  <a:pt x="9" y="9"/>
                </a:lnTo>
                <a:lnTo>
                  <a:pt x="9" y="5"/>
                </a:lnTo>
                <a:lnTo>
                  <a:pt x="9" y="5"/>
                </a:lnTo>
                <a:lnTo>
                  <a:pt x="9" y="2"/>
                </a:lnTo>
                <a:lnTo>
                  <a:pt x="7" y="5"/>
                </a:lnTo>
                <a:lnTo>
                  <a:pt x="5" y="5"/>
                </a:lnTo>
                <a:lnTo>
                  <a:pt x="7" y="7"/>
                </a:lnTo>
                <a:lnTo>
                  <a:pt x="9" y="7"/>
                </a:lnTo>
                <a:lnTo>
                  <a:pt x="11" y="7"/>
                </a:lnTo>
                <a:lnTo>
                  <a:pt x="11" y="7"/>
                </a:lnTo>
                <a:lnTo>
                  <a:pt x="11" y="7"/>
                </a:lnTo>
                <a:lnTo>
                  <a:pt x="11" y="7"/>
                </a:lnTo>
                <a:lnTo>
                  <a:pt x="11" y="7"/>
                </a:lnTo>
                <a:lnTo>
                  <a:pt x="13" y="7"/>
                </a:lnTo>
                <a:lnTo>
                  <a:pt x="15" y="7"/>
                </a:lnTo>
                <a:lnTo>
                  <a:pt x="15" y="7"/>
                </a:lnTo>
                <a:lnTo>
                  <a:pt x="17" y="7"/>
                </a:lnTo>
                <a:lnTo>
                  <a:pt x="17" y="9"/>
                </a:lnTo>
                <a:lnTo>
                  <a:pt x="19" y="9"/>
                </a:lnTo>
                <a:lnTo>
                  <a:pt x="21" y="11"/>
                </a:lnTo>
                <a:lnTo>
                  <a:pt x="21" y="9"/>
                </a:lnTo>
                <a:lnTo>
                  <a:pt x="21" y="7"/>
                </a:lnTo>
                <a:lnTo>
                  <a:pt x="21" y="7"/>
                </a:lnTo>
                <a:lnTo>
                  <a:pt x="19" y="7"/>
                </a:lnTo>
                <a:lnTo>
                  <a:pt x="19" y="13"/>
                </a:lnTo>
                <a:lnTo>
                  <a:pt x="19" y="15"/>
                </a:lnTo>
                <a:lnTo>
                  <a:pt x="17" y="19"/>
                </a:lnTo>
                <a:lnTo>
                  <a:pt x="17" y="17"/>
                </a:lnTo>
                <a:lnTo>
                  <a:pt x="15" y="17"/>
                </a:lnTo>
                <a:lnTo>
                  <a:pt x="17" y="15"/>
                </a:lnTo>
                <a:lnTo>
                  <a:pt x="19" y="13"/>
                </a:lnTo>
                <a:lnTo>
                  <a:pt x="15" y="9"/>
                </a:lnTo>
                <a:lnTo>
                  <a:pt x="15" y="7"/>
                </a:lnTo>
                <a:lnTo>
                  <a:pt x="11" y="7"/>
                </a:lnTo>
                <a:lnTo>
                  <a:pt x="11" y="7"/>
                </a:lnTo>
                <a:lnTo>
                  <a:pt x="9" y="9"/>
                </a:lnTo>
                <a:lnTo>
                  <a:pt x="9" y="9"/>
                </a:lnTo>
                <a:lnTo>
                  <a:pt x="5" y="15"/>
                </a:lnTo>
                <a:lnTo>
                  <a:pt x="7" y="15"/>
                </a:lnTo>
                <a:lnTo>
                  <a:pt x="9" y="15"/>
                </a:lnTo>
                <a:lnTo>
                  <a:pt x="7" y="13"/>
                </a:lnTo>
                <a:lnTo>
                  <a:pt x="7" y="13"/>
                </a:lnTo>
                <a:lnTo>
                  <a:pt x="5" y="11"/>
                </a:lnTo>
                <a:lnTo>
                  <a:pt x="5" y="11"/>
                </a:lnTo>
                <a:lnTo>
                  <a:pt x="5" y="9"/>
                </a:lnTo>
                <a:lnTo>
                  <a:pt x="5" y="9"/>
                </a:lnTo>
                <a:lnTo>
                  <a:pt x="5" y="11"/>
                </a:lnTo>
                <a:lnTo>
                  <a:pt x="5" y="9"/>
                </a:lnTo>
                <a:lnTo>
                  <a:pt x="2" y="7"/>
                </a:lnTo>
                <a:lnTo>
                  <a:pt x="0" y="9"/>
                </a:lnTo>
                <a:lnTo>
                  <a:pt x="0" y="9"/>
                </a:lnTo>
                <a:lnTo>
                  <a:pt x="0" y="13"/>
                </a:lnTo>
                <a:lnTo>
                  <a:pt x="0" y="13"/>
                </a:lnTo>
                <a:lnTo>
                  <a:pt x="5" y="15"/>
                </a:lnTo>
                <a:lnTo>
                  <a:pt x="5" y="17"/>
                </a:lnTo>
                <a:lnTo>
                  <a:pt x="7" y="19"/>
                </a:lnTo>
                <a:lnTo>
                  <a:pt x="11" y="11"/>
                </a:lnTo>
                <a:lnTo>
                  <a:pt x="11" y="11"/>
                </a:lnTo>
                <a:lnTo>
                  <a:pt x="13" y="11"/>
                </a:lnTo>
                <a:lnTo>
                  <a:pt x="15" y="13"/>
                </a:lnTo>
                <a:lnTo>
                  <a:pt x="13" y="15"/>
                </a:lnTo>
                <a:lnTo>
                  <a:pt x="13" y="15"/>
                </a:lnTo>
                <a:lnTo>
                  <a:pt x="13" y="19"/>
                </a:lnTo>
                <a:lnTo>
                  <a:pt x="13" y="19"/>
                </a:lnTo>
                <a:lnTo>
                  <a:pt x="15" y="21"/>
                </a:lnTo>
                <a:lnTo>
                  <a:pt x="17" y="23"/>
                </a:lnTo>
                <a:lnTo>
                  <a:pt x="23" y="17"/>
                </a:lnTo>
                <a:lnTo>
                  <a:pt x="23" y="15"/>
                </a:lnTo>
                <a:lnTo>
                  <a:pt x="23" y="13"/>
                </a:lnTo>
                <a:lnTo>
                  <a:pt x="21" y="9"/>
                </a:lnTo>
                <a:lnTo>
                  <a:pt x="21" y="9"/>
                </a:lnTo>
                <a:lnTo>
                  <a:pt x="21" y="11"/>
                </a:lnTo>
                <a:lnTo>
                  <a:pt x="21" y="11"/>
                </a:lnTo>
                <a:lnTo>
                  <a:pt x="25" y="11"/>
                </a:lnTo>
                <a:lnTo>
                  <a:pt x="23" y="7"/>
                </a:lnTo>
                <a:lnTo>
                  <a:pt x="23" y="7"/>
                </a:lnTo>
                <a:lnTo>
                  <a:pt x="19" y="5"/>
                </a:lnTo>
                <a:lnTo>
                  <a:pt x="19" y="5"/>
                </a:lnTo>
                <a:lnTo>
                  <a:pt x="17" y="5"/>
                </a:lnTo>
                <a:lnTo>
                  <a:pt x="17" y="5"/>
                </a:lnTo>
                <a:lnTo>
                  <a:pt x="15" y="5"/>
                </a:lnTo>
                <a:lnTo>
                  <a:pt x="13" y="5"/>
                </a:lnTo>
                <a:lnTo>
                  <a:pt x="13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2" y="0"/>
                </a:lnTo>
                <a:lnTo>
                  <a:pt x="5" y="7"/>
                </a:lnTo>
                <a:lnTo>
                  <a:pt x="5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5" y="9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3" name="Freeform 2719"/>
          <p:cNvSpPr>
            <a:spLocks noEditPoints="1"/>
          </p:cNvSpPr>
          <p:nvPr/>
        </p:nvSpPr>
        <p:spPr bwMode="auto">
          <a:xfrm>
            <a:off x="3213100" y="2955925"/>
            <a:ext cx="114300" cy="100013"/>
          </a:xfrm>
          <a:custGeom>
            <a:avLst/>
            <a:gdLst/>
            <a:ahLst/>
            <a:cxnLst>
              <a:cxn ang="0">
                <a:pos x="35" y="28"/>
              </a:cxn>
              <a:cxn ang="0">
                <a:pos x="35" y="24"/>
              </a:cxn>
              <a:cxn ang="0">
                <a:pos x="31" y="22"/>
              </a:cxn>
              <a:cxn ang="0">
                <a:pos x="29" y="26"/>
              </a:cxn>
              <a:cxn ang="0">
                <a:pos x="29" y="28"/>
              </a:cxn>
              <a:cxn ang="0">
                <a:pos x="4" y="20"/>
              </a:cxn>
              <a:cxn ang="0">
                <a:pos x="10" y="22"/>
              </a:cxn>
              <a:cxn ang="0">
                <a:pos x="15" y="24"/>
              </a:cxn>
              <a:cxn ang="0">
                <a:pos x="19" y="24"/>
              </a:cxn>
              <a:cxn ang="0">
                <a:pos x="29" y="18"/>
              </a:cxn>
              <a:cxn ang="0">
                <a:pos x="29" y="14"/>
              </a:cxn>
              <a:cxn ang="0">
                <a:pos x="31" y="6"/>
              </a:cxn>
              <a:cxn ang="0">
                <a:pos x="35" y="4"/>
              </a:cxn>
              <a:cxn ang="0">
                <a:pos x="43" y="0"/>
              </a:cxn>
              <a:cxn ang="0">
                <a:pos x="43" y="2"/>
              </a:cxn>
              <a:cxn ang="0">
                <a:pos x="39" y="6"/>
              </a:cxn>
              <a:cxn ang="0">
                <a:pos x="39" y="12"/>
              </a:cxn>
              <a:cxn ang="0">
                <a:pos x="47" y="24"/>
              </a:cxn>
              <a:cxn ang="0">
                <a:pos x="52" y="24"/>
              </a:cxn>
              <a:cxn ang="0">
                <a:pos x="56" y="20"/>
              </a:cxn>
              <a:cxn ang="0">
                <a:pos x="60" y="14"/>
              </a:cxn>
              <a:cxn ang="0">
                <a:pos x="62" y="12"/>
              </a:cxn>
              <a:cxn ang="0">
                <a:pos x="62" y="10"/>
              </a:cxn>
              <a:cxn ang="0">
                <a:pos x="66" y="10"/>
              </a:cxn>
              <a:cxn ang="0">
                <a:pos x="72" y="12"/>
              </a:cxn>
              <a:cxn ang="0">
                <a:pos x="72" y="14"/>
              </a:cxn>
              <a:cxn ang="0">
                <a:pos x="64" y="18"/>
              </a:cxn>
              <a:cxn ang="0">
                <a:pos x="64" y="24"/>
              </a:cxn>
              <a:cxn ang="0">
                <a:pos x="62" y="33"/>
              </a:cxn>
              <a:cxn ang="0">
                <a:pos x="64" y="39"/>
              </a:cxn>
              <a:cxn ang="0">
                <a:pos x="58" y="51"/>
              </a:cxn>
              <a:cxn ang="0">
                <a:pos x="58" y="55"/>
              </a:cxn>
              <a:cxn ang="0">
                <a:pos x="52" y="59"/>
              </a:cxn>
              <a:cxn ang="0">
                <a:pos x="47" y="57"/>
              </a:cxn>
              <a:cxn ang="0">
                <a:pos x="41" y="59"/>
              </a:cxn>
              <a:cxn ang="0">
                <a:pos x="41" y="61"/>
              </a:cxn>
              <a:cxn ang="0">
                <a:pos x="35" y="59"/>
              </a:cxn>
              <a:cxn ang="0">
                <a:pos x="31" y="63"/>
              </a:cxn>
              <a:cxn ang="0">
                <a:pos x="31" y="63"/>
              </a:cxn>
              <a:cxn ang="0">
                <a:pos x="27" y="61"/>
              </a:cxn>
              <a:cxn ang="0">
                <a:pos x="21" y="53"/>
              </a:cxn>
              <a:cxn ang="0">
                <a:pos x="17" y="47"/>
              </a:cxn>
              <a:cxn ang="0">
                <a:pos x="12" y="45"/>
              </a:cxn>
              <a:cxn ang="0">
                <a:pos x="12" y="37"/>
              </a:cxn>
              <a:cxn ang="0">
                <a:pos x="6" y="35"/>
              </a:cxn>
              <a:cxn ang="0">
                <a:pos x="2" y="31"/>
              </a:cxn>
              <a:cxn ang="0">
                <a:pos x="0" y="31"/>
              </a:cxn>
              <a:cxn ang="0">
                <a:pos x="4" y="26"/>
              </a:cxn>
              <a:cxn ang="0">
                <a:pos x="2" y="22"/>
              </a:cxn>
            </a:cxnLst>
            <a:rect l="0" t="0" r="r" b="b"/>
            <a:pathLst>
              <a:path w="72" h="63">
                <a:moveTo>
                  <a:pt x="31" y="28"/>
                </a:moveTo>
                <a:lnTo>
                  <a:pt x="35" y="28"/>
                </a:lnTo>
                <a:lnTo>
                  <a:pt x="35" y="26"/>
                </a:lnTo>
                <a:lnTo>
                  <a:pt x="35" y="24"/>
                </a:lnTo>
                <a:lnTo>
                  <a:pt x="31" y="22"/>
                </a:lnTo>
                <a:lnTo>
                  <a:pt x="31" y="22"/>
                </a:lnTo>
                <a:lnTo>
                  <a:pt x="29" y="22"/>
                </a:lnTo>
                <a:lnTo>
                  <a:pt x="29" y="26"/>
                </a:lnTo>
                <a:lnTo>
                  <a:pt x="29" y="26"/>
                </a:lnTo>
                <a:lnTo>
                  <a:pt x="29" y="28"/>
                </a:lnTo>
                <a:lnTo>
                  <a:pt x="31" y="28"/>
                </a:lnTo>
                <a:close/>
                <a:moveTo>
                  <a:pt x="4" y="20"/>
                </a:moveTo>
                <a:lnTo>
                  <a:pt x="8" y="22"/>
                </a:lnTo>
                <a:lnTo>
                  <a:pt x="10" y="22"/>
                </a:lnTo>
                <a:lnTo>
                  <a:pt x="12" y="24"/>
                </a:lnTo>
                <a:lnTo>
                  <a:pt x="15" y="24"/>
                </a:lnTo>
                <a:lnTo>
                  <a:pt x="17" y="24"/>
                </a:lnTo>
                <a:lnTo>
                  <a:pt x="19" y="24"/>
                </a:lnTo>
                <a:lnTo>
                  <a:pt x="21" y="24"/>
                </a:lnTo>
                <a:lnTo>
                  <a:pt x="29" y="18"/>
                </a:lnTo>
                <a:lnTo>
                  <a:pt x="29" y="16"/>
                </a:lnTo>
                <a:lnTo>
                  <a:pt x="29" y="14"/>
                </a:lnTo>
                <a:lnTo>
                  <a:pt x="27" y="10"/>
                </a:lnTo>
                <a:lnTo>
                  <a:pt x="31" y="6"/>
                </a:lnTo>
                <a:lnTo>
                  <a:pt x="31" y="4"/>
                </a:lnTo>
                <a:lnTo>
                  <a:pt x="35" y="4"/>
                </a:lnTo>
                <a:lnTo>
                  <a:pt x="39" y="2"/>
                </a:lnTo>
                <a:lnTo>
                  <a:pt x="43" y="0"/>
                </a:lnTo>
                <a:lnTo>
                  <a:pt x="43" y="0"/>
                </a:lnTo>
                <a:lnTo>
                  <a:pt x="43" y="2"/>
                </a:lnTo>
                <a:lnTo>
                  <a:pt x="41" y="4"/>
                </a:lnTo>
                <a:lnTo>
                  <a:pt x="39" y="6"/>
                </a:lnTo>
                <a:lnTo>
                  <a:pt x="39" y="8"/>
                </a:lnTo>
                <a:lnTo>
                  <a:pt x="39" y="12"/>
                </a:lnTo>
                <a:lnTo>
                  <a:pt x="43" y="22"/>
                </a:lnTo>
                <a:lnTo>
                  <a:pt x="47" y="24"/>
                </a:lnTo>
                <a:lnTo>
                  <a:pt x="50" y="26"/>
                </a:lnTo>
                <a:lnTo>
                  <a:pt x="52" y="24"/>
                </a:lnTo>
                <a:lnTo>
                  <a:pt x="54" y="22"/>
                </a:lnTo>
                <a:lnTo>
                  <a:pt x="56" y="20"/>
                </a:lnTo>
                <a:lnTo>
                  <a:pt x="58" y="16"/>
                </a:lnTo>
                <a:lnTo>
                  <a:pt x="60" y="14"/>
                </a:lnTo>
                <a:lnTo>
                  <a:pt x="62" y="14"/>
                </a:lnTo>
                <a:lnTo>
                  <a:pt x="62" y="12"/>
                </a:lnTo>
                <a:lnTo>
                  <a:pt x="62" y="12"/>
                </a:lnTo>
                <a:lnTo>
                  <a:pt x="62" y="10"/>
                </a:lnTo>
                <a:lnTo>
                  <a:pt x="64" y="10"/>
                </a:lnTo>
                <a:lnTo>
                  <a:pt x="66" y="10"/>
                </a:lnTo>
                <a:lnTo>
                  <a:pt x="70" y="12"/>
                </a:lnTo>
                <a:lnTo>
                  <a:pt x="72" y="12"/>
                </a:lnTo>
                <a:lnTo>
                  <a:pt x="72" y="14"/>
                </a:lnTo>
                <a:lnTo>
                  <a:pt x="72" y="14"/>
                </a:lnTo>
                <a:lnTo>
                  <a:pt x="64" y="16"/>
                </a:lnTo>
                <a:lnTo>
                  <a:pt x="64" y="18"/>
                </a:lnTo>
                <a:lnTo>
                  <a:pt x="62" y="18"/>
                </a:lnTo>
                <a:lnTo>
                  <a:pt x="64" y="24"/>
                </a:lnTo>
                <a:lnTo>
                  <a:pt x="60" y="31"/>
                </a:lnTo>
                <a:lnTo>
                  <a:pt x="62" y="33"/>
                </a:lnTo>
                <a:lnTo>
                  <a:pt x="64" y="37"/>
                </a:lnTo>
                <a:lnTo>
                  <a:pt x="64" y="39"/>
                </a:lnTo>
                <a:lnTo>
                  <a:pt x="60" y="47"/>
                </a:lnTo>
                <a:lnTo>
                  <a:pt x="58" y="51"/>
                </a:lnTo>
                <a:lnTo>
                  <a:pt x="58" y="55"/>
                </a:lnTo>
                <a:lnTo>
                  <a:pt x="58" y="55"/>
                </a:lnTo>
                <a:lnTo>
                  <a:pt x="54" y="55"/>
                </a:lnTo>
                <a:lnTo>
                  <a:pt x="52" y="59"/>
                </a:lnTo>
                <a:lnTo>
                  <a:pt x="50" y="59"/>
                </a:lnTo>
                <a:lnTo>
                  <a:pt x="47" y="57"/>
                </a:lnTo>
                <a:lnTo>
                  <a:pt x="45" y="57"/>
                </a:lnTo>
                <a:lnTo>
                  <a:pt x="41" y="59"/>
                </a:lnTo>
                <a:lnTo>
                  <a:pt x="41" y="61"/>
                </a:lnTo>
                <a:lnTo>
                  <a:pt x="41" y="61"/>
                </a:lnTo>
                <a:lnTo>
                  <a:pt x="39" y="59"/>
                </a:lnTo>
                <a:lnTo>
                  <a:pt x="35" y="59"/>
                </a:lnTo>
                <a:lnTo>
                  <a:pt x="31" y="61"/>
                </a:lnTo>
                <a:lnTo>
                  <a:pt x="31" y="63"/>
                </a:lnTo>
                <a:lnTo>
                  <a:pt x="31" y="63"/>
                </a:lnTo>
                <a:lnTo>
                  <a:pt x="31" y="63"/>
                </a:lnTo>
                <a:lnTo>
                  <a:pt x="29" y="61"/>
                </a:lnTo>
                <a:lnTo>
                  <a:pt x="27" y="61"/>
                </a:lnTo>
                <a:lnTo>
                  <a:pt x="21" y="55"/>
                </a:lnTo>
                <a:lnTo>
                  <a:pt x="21" y="53"/>
                </a:lnTo>
                <a:lnTo>
                  <a:pt x="19" y="47"/>
                </a:lnTo>
                <a:lnTo>
                  <a:pt x="17" y="47"/>
                </a:lnTo>
                <a:lnTo>
                  <a:pt x="15" y="45"/>
                </a:lnTo>
                <a:lnTo>
                  <a:pt x="12" y="45"/>
                </a:lnTo>
                <a:lnTo>
                  <a:pt x="12" y="37"/>
                </a:lnTo>
                <a:lnTo>
                  <a:pt x="12" y="37"/>
                </a:lnTo>
                <a:lnTo>
                  <a:pt x="8" y="37"/>
                </a:lnTo>
                <a:lnTo>
                  <a:pt x="6" y="35"/>
                </a:lnTo>
                <a:lnTo>
                  <a:pt x="4" y="31"/>
                </a:lnTo>
                <a:lnTo>
                  <a:pt x="2" y="31"/>
                </a:lnTo>
                <a:lnTo>
                  <a:pt x="0" y="31"/>
                </a:lnTo>
                <a:lnTo>
                  <a:pt x="0" y="31"/>
                </a:lnTo>
                <a:lnTo>
                  <a:pt x="2" y="28"/>
                </a:lnTo>
                <a:lnTo>
                  <a:pt x="4" y="26"/>
                </a:lnTo>
                <a:lnTo>
                  <a:pt x="2" y="22"/>
                </a:lnTo>
                <a:lnTo>
                  <a:pt x="2" y="22"/>
                </a:lnTo>
                <a:lnTo>
                  <a:pt x="4" y="20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4" name="Freeform 2720"/>
          <p:cNvSpPr>
            <a:spLocks noEditPoints="1"/>
          </p:cNvSpPr>
          <p:nvPr/>
        </p:nvSpPr>
        <p:spPr bwMode="auto">
          <a:xfrm>
            <a:off x="3209925" y="2952750"/>
            <a:ext cx="120650" cy="107950"/>
          </a:xfrm>
          <a:custGeom>
            <a:avLst/>
            <a:gdLst/>
            <a:ahLst/>
            <a:cxnLst>
              <a:cxn ang="0">
                <a:pos x="39" y="28"/>
              </a:cxn>
              <a:cxn ang="0">
                <a:pos x="33" y="22"/>
              </a:cxn>
              <a:cxn ang="0">
                <a:pos x="29" y="30"/>
              </a:cxn>
              <a:cxn ang="0">
                <a:pos x="33" y="28"/>
              </a:cxn>
              <a:cxn ang="0">
                <a:pos x="33" y="30"/>
              </a:cxn>
              <a:cxn ang="0">
                <a:pos x="35" y="28"/>
              </a:cxn>
              <a:cxn ang="0">
                <a:pos x="33" y="30"/>
              </a:cxn>
              <a:cxn ang="0">
                <a:pos x="10" y="26"/>
              </a:cxn>
              <a:cxn ang="0">
                <a:pos x="17" y="28"/>
              </a:cxn>
              <a:cxn ang="0">
                <a:pos x="23" y="26"/>
              </a:cxn>
              <a:cxn ang="0">
                <a:pos x="31" y="14"/>
              </a:cxn>
              <a:cxn ang="0">
                <a:pos x="47" y="4"/>
              </a:cxn>
              <a:cxn ang="0">
                <a:pos x="45" y="2"/>
              </a:cxn>
              <a:cxn ang="0">
                <a:pos x="39" y="10"/>
              </a:cxn>
              <a:cxn ang="0">
                <a:pos x="52" y="28"/>
              </a:cxn>
              <a:cxn ang="0">
                <a:pos x="60" y="22"/>
              </a:cxn>
              <a:cxn ang="0">
                <a:pos x="66" y="16"/>
              </a:cxn>
              <a:cxn ang="0">
                <a:pos x="66" y="14"/>
              </a:cxn>
              <a:cxn ang="0">
                <a:pos x="74" y="16"/>
              </a:cxn>
              <a:cxn ang="0">
                <a:pos x="64" y="18"/>
              </a:cxn>
              <a:cxn ang="0">
                <a:pos x="62" y="35"/>
              </a:cxn>
              <a:cxn ang="0">
                <a:pos x="58" y="57"/>
              </a:cxn>
              <a:cxn ang="0">
                <a:pos x="56" y="55"/>
              </a:cxn>
              <a:cxn ang="0">
                <a:pos x="47" y="57"/>
              </a:cxn>
              <a:cxn ang="0">
                <a:pos x="43" y="61"/>
              </a:cxn>
              <a:cxn ang="0">
                <a:pos x="37" y="59"/>
              </a:cxn>
              <a:cxn ang="0">
                <a:pos x="33" y="65"/>
              </a:cxn>
              <a:cxn ang="0">
                <a:pos x="33" y="63"/>
              </a:cxn>
              <a:cxn ang="0">
                <a:pos x="23" y="49"/>
              </a:cxn>
              <a:cxn ang="0">
                <a:pos x="17" y="39"/>
              </a:cxn>
              <a:cxn ang="0">
                <a:pos x="8" y="33"/>
              </a:cxn>
              <a:cxn ang="0">
                <a:pos x="2" y="33"/>
              </a:cxn>
              <a:cxn ang="0">
                <a:pos x="8" y="28"/>
              </a:cxn>
              <a:cxn ang="0">
                <a:pos x="6" y="22"/>
              </a:cxn>
              <a:cxn ang="0">
                <a:pos x="0" y="28"/>
              </a:cxn>
              <a:cxn ang="0">
                <a:pos x="0" y="33"/>
              </a:cxn>
              <a:cxn ang="0">
                <a:pos x="10" y="39"/>
              </a:cxn>
              <a:cxn ang="0">
                <a:pos x="12" y="47"/>
              </a:cxn>
              <a:cxn ang="0">
                <a:pos x="23" y="55"/>
              </a:cxn>
              <a:cxn ang="0">
                <a:pos x="31" y="65"/>
              </a:cxn>
              <a:cxn ang="0">
                <a:pos x="41" y="63"/>
              </a:cxn>
              <a:cxn ang="0">
                <a:pos x="47" y="61"/>
              </a:cxn>
              <a:cxn ang="0">
                <a:pos x="58" y="59"/>
              </a:cxn>
              <a:cxn ang="0">
                <a:pos x="68" y="41"/>
              </a:cxn>
              <a:cxn ang="0">
                <a:pos x="66" y="26"/>
              </a:cxn>
              <a:cxn ang="0">
                <a:pos x="76" y="16"/>
              </a:cxn>
              <a:cxn ang="0">
                <a:pos x="70" y="12"/>
              </a:cxn>
              <a:cxn ang="0">
                <a:pos x="62" y="12"/>
              </a:cxn>
              <a:cxn ang="0">
                <a:pos x="60" y="16"/>
              </a:cxn>
              <a:cxn ang="0">
                <a:pos x="49" y="26"/>
              </a:cxn>
              <a:cxn ang="0">
                <a:pos x="47" y="4"/>
              </a:cxn>
              <a:cxn ang="0">
                <a:pos x="39" y="2"/>
              </a:cxn>
              <a:cxn ang="0">
                <a:pos x="31" y="6"/>
              </a:cxn>
              <a:cxn ang="0">
                <a:pos x="21" y="24"/>
              </a:cxn>
              <a:cxn ang="0">
                <a:pos x="10" y="22"/>
              </a:cxn>
            </a:cxnLst>
            <a:rect l="0" t="0" r="r" b="b"/>
            <a:pathLst>
              <a:path w="76" h="68">
                <a:moveTo>
                  <a:pt x="33" y="30"/>
                </a:moveTo>
                <a:lnTo>
                  <a:pt x="31" y="33"/>
                </a:lnTo>
                <a:lnTo>
                  <a:pt x="37" y="33"/>
                </a:lnTo>
                <a:lnTo>
                  <a:pt x="39" y="33"/>
                </a:lnTo>
                <a:lnTo>
                  <a:pt x="39" y="28"/>
                </a:lnTo>
                <a:lnTo>
                  <a:pt x="39" y="28"/>
                </a:lnTo>
                <a:lnTo>
                  <a:pt x="37" y="26"/>
                </a:lnTo>
                <a:lnTo>
                  <a:pt x="37" y="26"/>
                </a:lnTo>
                <a:lnTo>
                  <a:pt x="35" y="22"/>
                </a:lnTo>
                <a:lnTo>
                  <a:pt x="35" y="22"/>
                </a:lnTo>
                <a:lnTo>
                  <a:pt x="33" y="22"/>
                </a:lnTo>
                <a:lnTo>
                  <a:pt x="33" y="22"/>
                </a:lnTo>
                <a:lnTo>
                  <a:pt x="31" y="24"/>
                </a:lnTo>
                <a:lnTo>
                  <a:pt x="29" y="24"/>
                </a:lnTo>
                <a:lnTo>
                  <a:pt x="31" y="26"/>
                </a:lnTo>
                <a:lnTo>
                  <a:pt x="29" y="26"/>
                </a:lnTo>
                <a:lnTo>
                  <a:pt x="29" y="26"/>
                </a:lnTo>
                <a:lnTo>
                  <a:pt x="29" y="30"/>
                </a:lnTo>
                <a:lnTo>
                  <a:pt x="29" y="33"/>
                </a:lnTo>
                <a:lnTo>
                  <a:pt x="31" y="33"/>
                </a:lnTo>
                <a:lnTo>
                  <a:pt x="31" y="33"/>
                </a:lnTo>
                <a:lnTo>
                  <a:pt x="31" y="33"/>
                </a:lnTo>
                <a:lnTo>
                  <a:pt x="33" y="30"/>
                </a:lnTo>
                <a:lnTo>
                  <a:pt x="33" y="28"/>
                </a:lnTo>
                <a:lnTo>
                  <a:pt x="31" y="28"/>
                </a:lnTo>
                <a:lnTo>
                  <a:pt x="31" y="28"/>
                </a:lnTo>
                <a:lnTo>
                  <a:pt x="31" y="28"/>
                </a:lnTo>
                <a:lnTo>
                  <a:pt x="31" y="30"/>
                </a:lnTo>
                <a:lnTo>
                  <a:pt x="31" y="30"/>
                </a:lnTo>
                <a:lnTo>
                  <a:pt x="33" y="30"/>
                </a:lnTo>
                <a:lnTo>
                  <a:pt x="33" y="26"/>
                </a:lnTo>
                <a:lnTo>
                  <a:pt x="33" y="26"/>
                </a:lnTo>
                <a:lnTo>
                  <a:pt x="33" y="26"/>
                </a:lnTo>
                <a:lnTo>
                  <a:pt x="33" y="24"/>
                </a:lnTo>
                <a:lnTo>
                  <a:pt x="33" y="26"/>
                </a:lnTo>
                <a:lnTo>
                  <a:pt x="35" y="28"/>
                </a:lnTo>
                <a:lnTo>
                  <a:pt x="37" y="28"/>
                </a:lnTo>
                <a:lnTo>
                  <a:pt x="35" y="30"/>
                </a:lnTo>
                <a:lnTo>
                  <a:pt x="37" y="30"/>
                </a:lnTo>
                <a:lnTo>
                  <a:pt x="37" y="28"/>
                </a:lnTo>
                <a:lnTo>
                  <a:pt x="33" y="28"/>
                </a:lnTo>
                <a:lnTo>
                  <a:pt x="33" y="30"/>
                </a:lnTo>
                <a:lnTo>
                  <a:pt x="33" y="28"/>
                </a:lnTo>
                <a:lnTo>
                  <a:pt x="33" y="30"/>
                </a:lnTo>
                <a:close/>
                <a:moveTo>
                  <a:pt x="6" y="22"/>
                </a:moveTo>
                <a:lnTo>
                  <a:pt x="4" y="24"/>
                </a:lnTo>
                <a:lnTo>
                  <a:pt x="10" y="26"/>
                </a:lnTo>
                <a:lnTo>
                  <a:pt x="10" y="26"/>
                </a:lnTo>
                <a:lnTo>
                  <a:pt x="10" y="26"/>
                </a:lnTo>
                <a:lnTo>
                  <a:pt x="10" y="26"/>
                </a:lnTo>
                <a:lnTo>
                  <a:pt x="14" y="28"/>
                </a:lnTo>
                <a:lnTo>
                  <a:pt x="14" y="28"/>
                </a:lnTo>
                <a:lnTo>
                  <a:pt x="17" y="28"/>
                </a:lnTo>
                <a:lnTo>
                  <a:pt x="17" y="28"/>
                </a:lnTo>
                <a:lnTo>
                  <a:pt x="19" y="28"/>
                </a:lnTo>
                <a:lnTo>
                  <a:pt x="19" y="28"/>
                </a:lnTo>
                <a:lnTo>
                  <a:pt x="21" y="28"/>
                </a:lnTo>
                <a:lnTo>
                  <a:pt x="21" y="28"/>
                </a:lnTo>
                <a:lnTo>
                  <a:pt x="23" y="26"/>
                </a:lnTo>
                <a:lnTo>
                  <a:pt x="23" y="26"/>
                </a:lnTo>
                <a:lnTo>
                  <a:pt x="31" y="20"/>
                </a:lnTo>
                <a:lnTo>
                  <a:pt x="33" y="18"/>
                </a:lnTo>
                <a:lnTo>
                  <a:pt x="33" y="18"/>
                </a:lnTo>
                <a:lnTo>
                  <a:pt x="33" y="16"/>
                </a:lnTo>
                <a:lnTo>
                  <a:pt x="33" y="16"/>
                </a:lnTo>
                <a:lnTo>
                  <a:pt x="31" y="14"/>
                </a:lnTo>
                <a:lnTo>
                  <a:pt x="33" y="8"/>
                </a:lnTo>
                <a:lnTo>
                  <a:pt x="35" y="8"/>
                </a:lnTo>
                <a:lnTo>
                  <a:pt x="37" y="8"/>
                </a:lnTo>
                <a:lnTo>
                  <a:pt x="37" y="8"/>
                </a:lnTo>
                <a:lnTo>
                  <a:pt x="41" y="6"/>
                </a:lnTo>
                <a:lnTo>
                  <a:pt x="47" y="4"/>
                </a:lnTo>
                <a:lnTo>
                  <a:pt x="45" y="2"/>
                </a:lnTo>
                <a:lnTo>
                  <a:pt x="45" y="2"/>
                </a:lnTo>
                <a:lnTo>
                  <a:pt x="45" y="2"/>
                </a:lnTo>
                <a:lnTo>
                  <a:pt x="45" y="2"/>
                </a:lnTo>
                <a:lnTo>
                  <a:pt x="45" y="4"/>
                </a:lnTo>
                <a:lnTo>
                  <a:pt x="45" y="2"/>
                </a:lnTo>
                <a:lnTo>
                  <a:pt x="41" y="4"/>
                </a:lnTo>
                <a:lnTo>
                  <a:pt x="41" y="4"/>
                </a:lnTo>
                <a:lnTo>
                  <a:pt x="39" y="6"/>
                </a:lnTo>
                <a:lnTo>
                  <a:pt x="39" y="6"/>
                </a:lnTo>
                <a:lnTo>
                  <a:pt x="39" y="10"/>
                </a:lnTo>
                <a:lnTo>
                  <a:pt x="39" y="10"/>
                </a:lnTo>
                <a:lnTo>
                  <a:pt x="39" y="14"/>
                </a:lnTo>
                <a:lnTo>
                  <a:pt x="39" y="14"/>
                </a:lnTo>
                <a:lnTo>
                  <a:pt x="43" y="24"/>
                </a:lnTo>
                <a:lnTo>
                  <a:pt x="47" y="28"/>
                </a:lnTo>
                <a:lnTo>
                  <a:pt x="47" y="28"/>
                </a:lnTo>
                <a:lnTo>
                  <a:pt x="52" y="28"/>
                </a:lnTo>
                <a:lnTo>
                  <a:pt x="52" y="28"/>
                </a:lnTo>
                <a:lnTo>
                  <a:pt x="54" y="28"/>
                </a:lnTo>
                <a:lnTo>
                  <a:pt x="56" y="28"/>
                </a:lnTo>
                <a:lnTo>
                  <a:pt x="58" y="26"/>
                </a:lnTo>
                <a:lnTo>
                  <a:pt x="58" y="26"/>
                </a:lnTo>
                <a:lnTo>
                  <a:pt x="60" y="22"/>
                </a:lnTo>
                <a:lnTo>
                  <a:pt x="60" y="22"/>
                </a:lnTo>
                <a:lnTo>
                  <a:pt x="62" y="18"/>
                </a:lnTo>
                <a:lnTo>
                  <a:pt x="62" y="18"/>
                </a:lnTo>
                <a:lnTo>
                  <a:pt x="64" y="16"/>
                </a:lnTo>
                <a:lnTo>
                  <a:pt x="64" y="16"/>
                </a:lnTo>
                <a:lnTo>
                  <a:pt x="66" y="16"/>
                </a:lnTo>
                <a:lnTo>
                  <a:pt x="66" y="14"/>
                </a:lnTo>
                <a:lnTo>
                  <a:pt x="66" y="12"/>
                </a:lnTo>
                <a:lnTo>
                  <a:pt x="66" y="12"/>
                </a:lnTo>
                <a:lnTo>
                  <a:pt x="64" y="12"/>
                </a:lnTo>
                <a:lnTo>
                  <a:pt x="64" y="14"/>
                </a:lnTo>
                <a:lnTo>
                  <a:pt x="66" y="14"/>
                </a:lnTo>
                <a:lnTo>
                  <a:pt x="68" y="14"/>
                </a:lnTo>
                <a:lnTo>
                  <a:pt x="70" y="16"/>
                </a:lnTo>
                <a:lnTo>
                  <a:pt x="72" y="16"/>
                </a:lnTo>
                <a:lnTo>
                  <a:pt x="74" y="16"/>
                </a:lnTo>
                <a:lnTo>
                  <a:pt x="74" y="16"/>
                </a:lnTo>
                <a:lnTo>
                  <a:pt x="74" y="16"/>
                </a:lnTo>
                <a:lnTo>
                  <a:pt x="74" y="14"/>
                </a:lnTo>
                <a:lnTo>
                  <a:pt x="66" y="18"/>
                </a:lnTo>
                <a:lnTo>
                  <a:pt x="66" y="18"/>
                </a:lnTo>
                <a:lnTo>
                  <a:pt x="64" y="18"/>
                </a:lnTo>
                <a:lnTo>
                  <a:pt x="64" y="18"/>
                </a:lnTo>
                <a:lnTo>
                  <a:pt x="64" y="18"/>
                </a:lnTo>
                <a:lnTo>
                  <a:pt x="64" y="20"/>
                </a:lnTo>
                <a:lnTo>
                  <a:pt x="64" y="26"/>
                </a:lnTo>
                <a:lnTo>
                  <a:pt x="62" y="30"/>
                </a:lnTo>
                <a:lnTo>
                  <a:pt x="62" y="33"/>
                </a:lnTo>
                <a:lnTo>
                  <a:pt x="62" y="35"/>
                </a:lnTo>
                <a:lnTo>
                  <a:pt x="62" y="35"/>
                </a:lnTo>
                <a:lnTo>
                  <a:pt x="66" y="39"/>
                </a:lnTo>
                <a:lnTo>
                  <a:pt x="66" y="41"/>
                </a:lnTo>
                <a:lnTo>
                  <a:pt x="60" y="49"/>
                </a:lnTo>
                <a:lnTo>
                  <a:pt x="58" y="53"/>
                </a:lnTo>
                <a:lnTo>
                  <a:pt x="58" y="53"/>
                </a:lnTo>
                <a:lnTo>
                  <a:pt x="58" y="57"/>
                </a:lnTo>
                <a:lnTo>
                  <a:pt x="60" y="57"/>
                </a:lnTo>
                <a:lnTo>
                  <a:pt x="60" y="55"/>
                </a:lnTo>
                <a:lnTo>
                  <a:pt x="60" y="55"/>
                </a:lnTo>
                <a:lnTo>
                  <a:pt x="60" y="55"/>
                </a:lnTo>
                <a:lnTo>
                  <a:pt x="56" y="55"/>
                </a:lnTo>
                <a:lnTo>
                  <a:pt x="56" y="55"/>
                </a:lnTo>
                <a:lnTo>
                  <a:pt x="54" y="59"/>
                </a:lnTo>
                <a:lnTo>
                  <a:pt x="54" y="59"/>
                </a:lnTo>
                <a:lnTo>
                  <a:pt x="52" y="57"/>
                </a:lnTo>
                <a:lnTo>
                  <a:pt x="49" y="57"/>
                </a:lnTo>
                <a:lnTo>
                  <a:pt x="47" y="57"/>
                </a:lnTo>
                <a:lnTo>
                  <a:pt x="47" y="57"/>
                </a:lnTo>
                <a:lnTo>
                  <a:pt x="43" y="61"/>
                </a:lnTo>
                <a:lnTo>
                  <a:pt x="41" y="61"/>
                </a:lnTo>
                <a:lnTo>
                  <a:pt x="41" y="63"/>
                </a:lnTo>
                <a:lnTo>
                  <a:pt x="43" y="63"/>
                </a:lnTo>
                <a:lnTo>
                  <a:pt x="43" y="61"/>
                </a:lnTo>
                <a:lnTo>
                  <a:pt x="43" y="61"/>
                </a:lnTo>
                <a:lnTo>
                  <a:pt x="43" y="63"/>
                </a:lnTo>
                <a:lnTo>
                  <a:pt x="45" y="61"/>
                </a:lnTo>
                <a:lnTo>
                  <a:pt x="43" y="59"/>
                </a:lnTo>
                <a:lnTo>
                  <a:pt x="41" y="59"/>
                </a:lnTo>
                <a:lnTo>
                  <a:pt x="37" y="59"/>
                </a:lnTo>
                <a:lnTo>
                  <a:pt x="37" y="59"/>
                </a:lnTo>
                <a:lnTo>
                  <a:pt x="33" y="61"/>
                </a:lnTo>
                <a:lnTo>
                  <a:pt x="33" y="61"/>
                </a:lnTo>
                <a:lnTo>
                  <a:pt x="31" y="63"/>
                </a:lnTo>
                <a:lnTo>
                  <a:pt x="31" y="63"/>
                </a:lnTo>
                <a:lnTo>
                  <a:pt x="31" y="63"/>
                </a:lnTo>
                <a:lnTo>
                  <a:pt x="33" y="65"/>
                </a:lnTo>
                <a:lnTo>
                  <a:pt x="33" y="63"/>
                </a:lnTo>
                <a:lnTo>
                  <a:pt x="33" y="63"/>
                </a:lnTo>
                <a:lnTo>
                  <a:pt x="33" y="65"/>
                </a:lnTo>
                <a:lnTo>
                  <a:pt x="33" y="65"/>
                </a:lnTo>
                <a:lnTo>
                  <a:pt x="33" y="63"/>
                </a:lnTo>
                <a:lnTo>
                  <a:pt x="33" y="63"/>
                </a:lnTo>
                <a:lnTo>
                  <a:pt x="31" y="61"/>
                </a:lnTo>
                <a:lnTo>
                  <a:pt x="25" y="57"/>
                </a:lnTo>
                <a:lnTo>
                  <a:pt x="25" y="55"/>
                </a:lnTo>
                <a:lnTo>
                  <a:pt x="25" y="55"/>
                </a:lnTo>
                <a:lnTo>
                  <a:pt x="23" y="49"/>
                </a:lnTo>
                <a:lnTo>
                  <a:pt x="23" y="49"/>
                </a:lnTo>
                <a:lnTo>
                  <a:pt x="19" y="47"/>
                </a:lnTo>
                <a:lnTo>
                  <a:pt x="19" y="47"/>
                </a:lnTo>
                <a:lnTo>
                  <a:pt x="17" y="47"/>
                </a:lnTo>
                <a:lnTo>
                  <a:pt x="17" y="47"/>
                </a:lnTo>
                <a:lnTo>
                  <a:pt x="17" y="39"/>
                </a:lnTo>
                <a:lnTo>
                  <a:pt x="17" y="39"/>
                </a:lnTo>
                <a:lnTo>
                  <a:pt x="14" y="37"/>
                </a:lnTo>
                <a:lnTo>
                  <a:pt x="14" y="37"/>
                </a:lnTo>
                <a:lnTo>
                  <a:pt x="12" y="37"/>
                </a:lnTo>
                <a:lnTo>
                  <a:pt x="10" y="35"/>
                </a:lnTo>
                <a:lnTo>
                  <a:pt x="10" y="35"/>
                </a:lnTo>
                <a:lnTo>
                  <a:pt x="8" y="33"/>
                </a:lnTo>
                <a:lnTo>
                  <a:pt x="6" y="33"/>
                </a:lnTo>
                <a:lnTo>
                  <a:pt x="4" y="30"/>
                </a:lnTo>
                <a:lnTo>
                  <a:pt x="4" y="30"/>
                </a:lnTo>
                <a:lnTo>
                  <a:pt x="2" y="30"/>
                </a:lnTo>
                <a:lnTo>
                  <a:pt x="2" y="33"/>
                </a:lnTo>
                <a:lnTo>
                  <a:pt x="2" y="33"/>
                </a:lnTo>
                <a:lnTo>
                  <a:pt x="2" y="33"/>
                </a:lnTo>
                <a:lnTo>
                  <a:pt x="2" y="33"/>
                </a:lnTo>
                <a:lnTo>
                  <a:pt x="2" y="35"/>
                </a:lnTo>
                <a:lnTo>
                  <a:pt x="4" y="30"/>
                </a:lnTo>
                <a:lnTo>
                  <a:pt x="6" y="30"/>
                </a:lnTo>
                <a:lnTo>
                  <a:pt x="8" y="28"/>
                </a:lnTo>
                <a:lnTo>
                  <a:pt x="6" y="24"/>
                </a:lnTo>
                <a:lnTo>
                  <a:pt x="6" y="22"/>
                </a:lnTo>
                <a:lnTo>
                  <a:pt x="4" y="24"/>
                </a:lnTo>
                <a:lnTo>
                  <a:pt x="4" y="24"/>
                </a:lnTo>
                <a:lnTo>
                  <a:pt x="4" y="26"/>
                </a:lnTo>
                <a:lnTo>
                  <a:pt x="6" y="22"/>
                </a:lnTo>
                <a:lnTo>
                  <a:pt x="6" y="22"/>
                </a:lnTo>
                <a:lnTo>
                  <a:pt x="4" y="24"/>
                </a:lnTo>
                <a:lnTo>
                  <a:pt x="6" y="22"/>
                </a:lnTo>
                <a:lnTo>
                  <a:pt x="4" y="20"/>
                </a:lnTo>
                <a:lnTo>
                  <a:pt x="2" y="24"/>
                </a:lnTo>
                <a:lnTo>
                  <a:pt x="0" y="28"/>
                </a:lnTo>
                <a:lnTo>
                  <a:pt x="4" y="26"/>
                </a:lnTo>
                <a:lnTo>
                  <a:pt x="4" y="28"/>
                </a:lnTo>
                <a:lnTo>
                  <a:pt x="2" y="28"/>
                </a:lnTo>
                <a:lnTo>
                  <a:pt x="2" y="28"/>
                </a:lnTo>
                <a:lnTo>
                  <a:pt x="0" y="33"/>
                </a:lnTo>
                <a:lnTo>
                  <a:pt x="0" y="33"/>
                </a:lnTo>
                <a:lnTo>
                  <a:pt x="0" y="35"/>
                </a:lnTo>
                <a:lnTo>
                  <a:pt x="0" y="35"/>
                </a:lnTo>
                <a:lnTo>
                  <a:pt x="4" y="35"/>
                </a:lnTo>
                <a:lnTo>
                  <a:pt x="6" y="35"/>
                </a:lnTo>
                <a:lnTo>
                  <a:pt x="8" y="37"/>
                </a:lnTo>
                <a:lnTo>
                  <a:pt x="10" y="39"/>
                </a:lnTo>
                <a:lnTo>
                  <a:pt x="10" y="41"/>
                </a:lnTo>
                <a:lnTo>
                  <a:pt x="12" y="41"/>
                </a:lnTo>
                <a:lnTo>
                  <a:pt x="14" y="41"/>
                </a:lnTo>
                <a:lnTo>
                  <a:pt x="14" y="39"/>
                </a:lnTo>
                <a:lnTo>
                  <a:pt x="12" y="39"/>
                </a:lnTo>
                <a:lnTo>
                  <a:pt x="12" y="47"/>
                </a:lnTo>
                <a:lnTo>
                  <a:pt x="12" y="47"/>
                </a:lnTo>
                <a:lnTo>
                  <a:pt x="14" y="49"/>
                </a:lnTo>
                <a:lnTo>
                  <a:pt x="14" y="49"/>
                </a:lnTo>
                <a:lnTo>
                  <a:pt x="17" y="49"/>
                </a:lnTo>
                <a:lnTo>
                  <a:pt x="19" y="51"/>
                </a:lnTo>
                <a:lnTo>
                  <a:pt x="23" y="55"/>
                </a:lnTo>
                <a:lnTo>
                  <a:pt x="23" y="59"/>
                </a:lnTo>
                <a:lnTo>
                  <a:pt x="23" y="59"/>
                </a:lnTo>
                <a:lnTo>
                  <a:pt x="29" y="63"/>
                </a:lnTo>
                <a:lnTo>
                  <a:pt x="31" y="65"/>
                </a:lnTo>
                <a:lnTo>
                  <a:pt x="31" y="65"/>
                </a:lnTo>
                <a:lnTo>
                  <a:pt x="31" y="65"/>
                </a:lnTo>
                <a:lnTo>
                  <a:pt x="31" y="68"/>
                </a:lnTo>
                <a:lnTo>
                  <a:pt x="33" y="68"/>
                </a:lnTo>
                <a:lnTo>
                  <a:pt x="33" y="65"/>
                </a:lnTo>
                <a:lnTo>
                  <a:pt x="35" y="65"/>
                </a:lnTo>
                <a:lnTo>
                  <a:pt x="37" y="63"/>
                </a:lnTo>
                <a:lnTo>
                  <a:pt x="41" y="63"/>
                </a:lnTo>
                <a:lnTo>
                  <a:pt x="41" y="63"/>
                </a:lnTo>
                <a:lnTo>
                  <a:pt x="43" y="65"/>
                </a:lnTo>
                <a:lnTo>
                  <a:pt x="43" y="65"/>
                </a:lnTo>
                <a:lnTo>
                  <a:pt x="45" y="63"/>
                </a:lnTo>
                <a:lnTo>
                  <a:pt x="45" y="63"/>
                </a:lnTo>
                <a:lnTo>
                  <a:pt x="47" y="61"/>
                </a:lnTo>
                <a:lnTo>
                  <a:pt x="49" y="61"/>
                </a:lnTo>
                <a:lnTo>
                  <a:pt x="52" y="61"/>
                </a:lnTo>
                <a:lnTo>
                  <a:pt x="52" y="61"/>
                </a:lnTo>
                <a:lnTo>
                  <a:pt x="54" y="61"/>
                </a:lnTo>
                <a:lnTo>
                  <a:pt x="54" y="61"/>
                </a:lnTo>
                <a:lnTo>
                  <a:pt x="58" y="59"/>
                </a:lnTo>
                <a:lnTo>
                  <a:pt x="60" y="59"/>
                </a:lnTo>
                <a:lnTo>
                  <a:pt x="60" y="59"/>
                </a:lnTo>
                <a:lnTo>
                  <a:pt x="62" y="59"/>
                </a:lnTo>
                <a:lnTo>
                  <a:pt x="62" y="53"/>
                </a:lnTo>
                <a:lnTo>
                  <a:pt x="62" y="49"/>
                </a:lnTo>
                <a:lnTo>
                  <a:pt x="68" y="41"/>
                </a:lnTo>
                <a:lnTo>
                  <a:pt x="68" y="37"/>
                </a:lnTo>
                <a:lnTo>
                  <a:pt x="68" y="37"/>
                </a:lnTo>
                <a:lnTo>
                  <a:pt x="64" y="33"/>
                </a:lnTo>
                <a:lnTo>
                  <a:pt x="64" y="33"/>
                </a:lnTo>
                <a:lnTo>
                  <a:pt x="66" y="26"/>
                </a:lnTo>
                <a:lnTo>
                  <a:pt x="66" y="26"/>
                </a:lnTo>
                <a:lnTo>
                  <a:pt x="66" y="20"/>
                </a:lnTo>
                <a:lnTo>
                  <a:pt x="66" y="20"/>
                </a:lnTo>
                <a:lnTo>
                  <a:pt x="66" y="20"/>
                </a:lnTo>
                <a:lnTo>
                  <a:pt x="76" y="18"/>
                </a:lnTo>
                <a:lnTo>
                  <a:pt x="76" y="18"/>
                </a:lnTo>
                <a:lnTo>
                  <a:pt x="76" y="16"/>
                </a:lnTo>
                <a:lnTo>
                  <a:pt x="76" y="14"/>
                </a:lnTo>
                <a:lnTo>
                  <a:pt x="74" y="14"/>
                </a:lnTo>
                <a:lnTo>
                  <a:pt x="74" y="14"/>
                </a:lnTo>
                <a:lnTo>
                  <a:pt x="72" y="12"/>
                </a:lnTo>
                <a:lnTo>
                  <a:pt x="72" y="12"/>
                </a:lnTo>
                <a:lnTo>
                  <a:pt x="70" y="12"/>
                </a:lnTo>
                <a:lnTo>
                  <a:pt x="70" y="12"/>
                </a:lnTo>
                <a:lnTo>
                  <a:pt x="66" y="10"/>
                </a:lnTo>
                <a:lnTo>
                  <a:pt x="66" y="10"/>
                </a:lnTo>
                <a:lnTo>
                  <a:pt x="64" y="10"/>
                </a:lnTo>
                <a:lnTo>
                  <a:pt x="64" y="10"/>
                </a:lnTo>
                <a:lnTo>
                  <a:pt x="62" y="12"/>
                </a:lnTo>
                <a:lnTo>
                  <a:pt x="62" y="14"/>
                </a:lnTo>
                <a:lnTo>
                  <a:pt x="64" y="14"/>
                </a:lnTo>
                <a:lnTo>
                  <a:pt x="62" y="14"/>
                </a:lnTo>
                <a:lnTo>
                  <a:pt x="62" y="14"/>
                </a:lnTo>
                <a:lnTo>
                  <a:pt x="62" y="14"/>
                </a:lnTo>
                <a:lnTo>
                  <a:pt x="60" y="16"/>
                </a:lnTo>
                <a:lnTo>
                  <a:pt x="60" y="16"/>
                </a:lnTo>
                <a:lnTo>
                  <a:pt x="58" y="20"/>
                </a:lnTo>
                <a:lnTo>
                  <a:pt x="54" y="24"/>
                </a:lnTo>
                <a:lnTo>
                  <a:pt x="54" y="24"/>
                </a:lnTo>
                <a:lnTo>
                  <a:pt x="52" y="26"/>
                </a:lnTo>
                <a:lnTo>
                  <a:pt x="49" y="26"/>
                </a:lnTo>
                <a:lnTo>
                  <a:pt x="45" y="22"/>
                </a:lnTo>
                <a:lnTo>
                  <a:pt x="43" y="14"/>
                </a:lnTo>
                <a:lnTo>
                  <a:pt x="43" y="10"/>
                </a:lnTo>
                <a:lnTo>
                  <a:pt x="43" y="8"/>
                </a:lnTo>
                <a:lnTo>
                  <a:pt x="43" y="6"/>
                </a:lnTo>
                <a:lnTo>
                  <a:pt x="47" y="4"/>
                </a:lnTo>
                <a:lnTo>
                  <a:pt x="47" y="4"/>
                </a:lnTo>
                <a:lnTo>
                  <a:pt x="47" y="2"/>
                </a:lnTo>
                <a:lnTo>
                  <a:pt x="47" y="2"/>
                </a:lnTo>
                <a:lnTo>
                  <a:pt x="47" y="0"/>
                </a:lnTo>
                <a:lnTo>
                  <a:pt x="47" y="0"/>
                </a:lnTo>
                <a:lnTo>
                  <a:pt x="39" y="2"/>
                </a:lnTo>
                <a:lnTo>
                  <a:pt x="39" y="2"/>
                </a:lnTo>
                <a:lnTo>
                  <a:pt x="35" y="4"/>
                </a:lnTo>
                <a:lnTo>
                  <a:pt x="33" y="6"/>
                </a:lnTo>
                <a:lnTo>
                  <a:pt x="33" y="6"/>
                </a:lnTo>
                <a:lnTo>
                  <a:pt x="31" y="6"/>
                </a:lnTo>
                <a:lnTo>
                  <a:pt x="31" y="6"/>
                </a:lnTo>
                <a:lnTo>
                  <a:pt x="29" y="12"/>
                </a:lnTo>
                <a:lnTo>
                  <a:pt x="27" y="12"/>
                </a:lnTo>
                <a:lnTo>
                  <a:pt x="29" y="16"/>
                </a:lnTo>
                <a:lnTo>
                  <a:pt x="29" y="18"/>
                </a:lnTo>
                <a:lnTo>
                  <a:pt x="29" y="18"/>
                </a:lnTo>
                <a:lnTo>
                  <a:pt x="21" y="24"/>
                </a:lnTo>
                <a:lnTo>
                  <a:pt x="21" y="24"/>
                </a:lnTo>
                <a:lnTo>
                  <a:pt x="19" y="24"/>
                </a:lnTo>
                <a:lnTo>
                  <a:pt x="17" y="24"/>
                </a:lnTo>
                <a:lnTo>
                  <a:pt x="14" y="24"/>
                </a:lnTo>
                <a:lnTo>
                  <a:pt x="12" y="24"/>
                </a:lnTo>
                <a:lnTo>
                  <a:pt x="10" y="22"/>
                </a:lnTo>
                <a:lnTo>
                  <a:pt x="6" y="20"/>
                </a:lnTo>
                <a:lnTo>
                  <a:pt x="4" y="20"/>
                </a:lnTo>
                <a:lnTo>
                  <a:pt x="4" y="20"/>
                </a:lnTo>
                <a:lnTo>
                  <a:pt x="6" y="2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5" name="Freeform 2721"/>
          <p:cNvSpPr>
            <a:spLocks/>
          </p:cNvSpPr>
          <p:nvPr/>
        </p:nvSpPr>
        <p:spPr bwMode="auto">
          <a:xfrm>
            <a:off x="5322888" y="4679950"/>
            <a:ext cx="58738" cy="22225"/>
          </a:xfrm>
          <a:custGeom>
            <a:avLst/>
            <a:gdLst/>
            <a:ahLst/>
            <a:cxnLst>
              <a:cxn ang="0">
                <a:pos x="29" y="10"/>
              </a:cxn>
              <a:cxn ang="0">
                <a:pos x="25" y="10"/>
              </a:cxn>
              <a:cxn ang="0">
                <a:pos x="23" y="14"/>
              </a:cxn>
              <a:cxn ang="0">
                <a:pos x="23" y="12"/>
              </a:cxn>
              <a:cxn ang="0">
                <a:pos x="21" y="12"/>
              </a:cxn>
              <a:cxn ang="0">
                <a:pos x="21" y="12"/>
              </a:cxn>
              <a:cxn ang="0">
                <a:pos x="19" y="12"/>
              </a:cxn>
              <a:cxn ang="0">
                <a:pos x="15" y="12"/>
              </a:cxn>
              <a:cxn ang="0">
                <a:pos x="12" y="12"/>
              </a:cxn>
              <a:cxn ang="0">
                <a:pos x="12" y="10"/>
              </a:cxn>
              <a:cxn ang="0">
                <a:pos x="15" y="10"/>
              </a:cxn>
              <a:cxn ang="0">
                <a:pos x="15" y="8"/>
              </a:cxn>
              <a:cxn ang="0">
                <a:pos x="17" y="6"/>
              </a:cxn>
              <a:cxn ang="0">
                <a:pos x="15" y="6"/>
              </a:cxn>
              <a:cxn ang="0">
                <a:pos x="2" y="14"/>
              </a:cxn>
              <a:cxn ang="0">
                <a:pos x="0" y="14"/>
              </a:cxn>
              <a:cxn ang="0">
                <a:pos x="0" y="12"/>
              </a:cxn>
              <a:cxn ang="0">
                <a:pos x="0" y="10"/>
              </a:cxn>
              <a:cxn ang="0">
                <a:pos x="2" y="8"/>
              </a:cxn>
              <a:cxn ang="0">
                <a:pos x="17" y="4"/>
              </a:cxn>
              <a:cxn ang="0">
                <a:pos x="19" y="0"/>
              </a:cxn>
              <a:cxn ang="0">
                <a:pos x="23" y="0"/>
              </a:cxn>
              <a:cxn ang="0">
                <a:pos x="29" y="0"/>
              </a:cxn>
              <a:cxn ang="0">
                <a:pos x="31" y="4"/>
              </a:cxn>
              <a:cxn ang="0">
                <a:pos x="31" y="6"/>
              </a:cxn>
              <a:cxn ang="0">
                <a:pos x="35" y="8"/>
              </a:cxn>
              <a:cxn ang="0">
                <a:pos x="37" y="12"/>
              </a:cxn>
              <a:cxn ang="0">
                <a:pos x="37" y="12"/>
              </a:cxn>
              <a:cxn ang="0">
                <a:pos x="37" y="12"/>
              </a:cxn>
              <a:cxn ang="0">
                <a:pos x="35" y="14"/>
              </a:cxn>
              <a:cxn ang="0">
                <a:pos x="33" y="12"/>
              </a:cxn>
              <a:cxn ang="0">
                <a:pos x="31" y="12"/>
              </a:cxn>
              <a:cxn ang="0">
                <a:pos x="29" y="10"/>
              </a:cxn>
            </a:cxnLst>
            <a:rect l="0" t="0" r="r" b="b"/>
            <a:pathLst>
              <a:path w="37" h="14">
                <a:moveTo>
                  <a:pt x="29" y="10"/>
                </a:moveTo>
                <a:lnTo>
                  <a:pt x="25" y="10"/>
                </a:lnTo>
                <a:lnTo>
                  <a:pt x="23" y="14"/>
                </a:lnTo>
                <a:lnTo>
                  <a:pt x="23" y="12"/>
                </a:lnTo>
                <a:lnTo>
                  <a:pt x="21" y="12"/>
                </a:lnTo>
                <a:lnTo>
                  <a:pt x="21" y="12"/>
                </a:lnTo>
                <a:lnTo>
                  <a:pt x="19" y="12"/>
                </a:lnTo>
                <a:lnTo>
                  <a:pt x="15" y="12"/>
                </a:lnTo>
                <a:lnTo>
                  <a:pt x="12" y="12"/>
                </a:lnTo>
                <a:lnTo>
                  <a:pt x="12" y="10"/>
                </a:lnTo>
                <a:lnTo>
                  <a:pt x="15" y="10"/>
                </a:lnTo>
                <a:lnTo>
                  <a:pt x="15" y="8"/>
                </a:lnTo>
                <a:lnTo>
                  <a:pt x="17" y="6"/>
                </a:lnTo>
                <a:lnTo>
                  <a:pt x="15" y="6"/>
                </a:lnTo>
                <a:lnTo>
                  <a:pt x="2" y="14"/>
                </a:lnTo>
                <a:lnTo>
                  <a:pt x="0" y="14"/>
                </a:lnTo>
                <a:lnTo>
                  <a:pt x="0" y="12"/>
                </a:lnTo>
                <a:lnTo>
                  <a:pt x="0" y="10"/>
                </a:lnTo>
                <a:lnTo>
                  <a:pt x="2" y="8"/>
                </a:lnTo>
                <a:lnTo>
                  <a:pt x="17" y="4"/>
                </a:lnTo>
                <a:lnTo>
                  <a:pt x="19" y="0"/>
                </a:lnTo>
                <a:lnTo>
                  <a:pt x="23" y="0"/>
                </a:lnTo>
                <a:lnTo>
                  <a:pt x="29" y="0"/>
                </a:lnTo>
                <a:lnTo>
                  <a:pt x="31" y="4"/>
                </a:lnTo>
                <a:lnTo>
                  <a:pt x="31" y="6"/>
                </a:lnTo>
                <a:lnTo>
                  <a:pt x="35" y="8"/>
                </a:lnTo>
                <a:lnTo>
                  <a:pt x="37" y="12"/>
                </a:lnTo>
                <a:lnTo>
                  <a:pt x="37" y="12"/>
                </a:lnTo>
                <a:lnTo>
                  <a:pt x="37" y="12"/>
                </a:lnTo>
                <a:lnTo>
                  <a:pt x="35" y="14"/>
                </a:lnTo>
                <a:lnTo>
                  <a:pt x="33" y="12"/>
                </a:lnTo>
                <a:lnTo>
                  <a:pt x="31" y="12"/>
                </a:lnTo>
                <a:lnTo>
                  <a:pt x="29" y="10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6" name="Freeform 2722"/>
          <p:cNvSpPr>
            <a:spLocks/>
          </p:cNvSpPr>
          <p:nvPr/>
        </p:nvSpPr>
        <p:spPr bwMode="auto">
          <a:xfrm>
            <a:off x="5319713" y="4676775"/>
            <a:ext cx="65088" cy="28575"/>
          </a:xfrm>
          <a:custGeom>
            <a:avLst/>
            <a:gdLst/>
            <a:ahLst/>
            <a:cxnLst>
              <a:cxn ang="0">
                <a:pos x="33" y="10"/>
              </a:cxn>
              <a:cxn ang="0">
                <a:pos x="27" y="10"/>
              </a:cxn>
              <a:cxn ang="0">
                <a:pos x="25" y="16"/>
              </a:cxn>
              <a:cxn ang="0">
                <a:pos x="25" y="14"/>
              </a:cxn>
              <a:cxn ang="0">
                <a:pos x="25" y="12"/>
              </a:cxn>
              <a:cxn ang="0">
                <a:pos x="21" y="12"/>
              </a:cxn>
              <a:cxn ang="0">
                <a:pos x="17" y="12"/>
              </a:cxn>
              <a:cxn ang="0">
                <a:pos x="17" y="12"/>
              </a:cxn>
              <a:cxn ang="0">
                <a:pos x="14" y="14"/>
              </a:cxn>
              <a:cxn ang="0">
                <a:pos x="19" y="12"/>
              </a:cxn>
              <a:cxn ang="0">
                <a:pos x="19" y="10"/>
              </a:cxn>
              <a:cxn ang="0">
                <a:pos x="19" y="6"/>
              </a:cxn>
              <a:cxn ang="0">
                <a:pos x="4" y="14"/>
              </a:cxn>
              <a:cxn ang="0">
                <a:pos x="4" y="14"/>
              </a:cxn>
              <a:cxn ang="0">
                <a:pos x="4" y="12"/>
              </a:cxn>
              <a:cxn ang="0">
                <a:pos x="19" y="6"/>
              </a:cxn>
              <a:cxn ang="0">
                <a:pos x="25" y="2"/>
              </a:cxn>
              <a:cxn ang="0">
                <a:pos x="31" y="6"/>
              </a:cxn>
              <a:cxn ang="0">
                <a:pos x="33" y="10"/>
              </a:cxn>
              <a:cxn ang="0">
                <a:pos x="35" y="12"/>
              </a:cxn>
              <a:cxn ang="0">
                <a:pos x="37" y="14"/>
              </a:cxn>
              <a:cxn ang="0">
                <a:pos x="39" y="14"/>
              </a:cxn>
              <a:cxn ang="0">
                <a:pos x="37" y="14"/>
              </a:cxn>
              <a:cxn ang="0">
                <a:pos x="37" y="14"/>
              </a:cxn>
              <a:cxn ang="0">
                <a:pos x="33" y="12"/>
              </a:cxn>
              <a:cxn ang="0">
                <a:pos x="33" y="10"/>
              </a:cxn>
              <a:cxn ang="0">
                <a:pos x="31" y="12"/>
              </a:cxn>
              <a:cxn ang="0">
                <a:pos x="31" y="14"/>
              </a:cxn>
              <a:cxn ang="0">
                <a:pos x="35" y="16"/>
              </a:cxn>
              <a:cxn ang="0">
                <a:pos x="35" y="18"/>
              </a:cxn>
              <a:cxn ang="0">
                <a:pos x="39" y="16"/>
              </a:cxn>
              <a:cxn ang="0">
                <a:pos x="41" y="12"/>
              </a:cxn>
              <a:cxn ang="0">
                <a:pos x="37" y="10"/>
              </a:cxn>
              <a:cxn ang="0">
                <a:pos x="35" y="8"/>
              </a:cxn>
              <a:cxn ang="0">
                <a:pos x="33" y="2"/>
              </a:cxn>
              <a:cxn ang="0">
                <a:pos x="25" y="0"/>
              </a:cxn>
              <a:cxn ang="0">
                <a:pos x="21" y="2"/>
              </a:cxn>
              <a:cxn ang="0">
                <a:pos x="19" y="4"/>
              </a:cxn>
              <a:cxn ang="0">
                <a:pos x="0" y="10"/>
              </a:cxn>
              <a:cxn ang="0">
                <a:pos x="0" y="14"/>
              </a:cxn>
              <a:cxn ang="0">
                <a:pos x="0" y="18"/>
              </a:cxn>
              <a:cxn ang="0">
                <a:pos x="6" y="16"/>
              </a:cxn>
              <a:cxn ang="0">
                <a:pos x="17" y="8"/>
              </a:cxn>
              <a:cxn ang="0">
                <a:pos x="17" y="10"/>
              </a:cxn>
              <a:cxn ang="0">
                <a:pos x="17" y="8"/>
              </a:cxn>
              <a:cxn ang="0">
                <a:pos x="14" y="8"/>
              </a:cxn>
              <a:cxn ang="0">
                <a:pos x="14" y="10"/>
              </a:cxn>
              <a:cxn ang="0">
                <a:pos x="12" y="14"/>
              </a:cxn>
              <a:cxn ang="0">
                <a:pos x="17" y="16"/>
              </a:cxn>
              <a:cxn ang="0">
                <a:pos x="21" y="14"/>
              </a:cxn>
              <a:cxn ang="0">
                <a:pos x="23" y="16"/>
              </a:cxn>
              <a:cxn ang="0">
                <a:pos x="23" y="14"/>
              </a:cxn>
              <a:cxn ang="0">
                <a:pos x="23" y="16"/>
              </a:cxn>
              <a:cxn ang="0">
                <a:pos x="25" y="16"/>
              </a:cxn>
              <a:cxn ang="0">
                <a:pos x="29" y="14"/>
              </a:cxn>
              <a:cxn ang="0">
                <a:pos x="31" y="12"/>
              </a:cxn>
              <a:cxn ang="0">
                <a:pos x="31" y="12"/>
              </a:cxn>
            </a:cxnLst>
            <a:rect l="0" t="0" r="r" b="b"/>
            <a:pathLst>
              <a:path w="41" h="18">
                <a:moveTo>
                  <a:pt x="31" y="12"/>
                </a:moveTo>
                <a:lnTo>
                  <a:pt x="33" y="10"/>
                </a:lnTo>
                <a:lnTo>
                  <a:pt x="29" y="10"/>
                </a:lnTo>
                <a:lnTo>
                  <a:pt x="27" y="10"/>
                </a:lnTo>
                <a:lnTo>
                  <a:pt x="23" y="14"/>
                </a:lnTo>
                <a:lnTo>
                  <a:pt x="25" y="16"/>
                </a:lnTo>
                <a:lnTo>
                  <a:pt x="25" y="14"/>
                </a:lnTo>
                <a:lnTo>
                  <a:pt x="25" y="14"/>
                </a:lnTo>
                <a:lnTo>
                  <a:pt x="25" y="12"/>
                </a:lnTo>
                <a:lnTo>
                  <a:pt x="25" y="12"/>
                </a:lnTo>
                <a:lnTo>
                  <a:pt x="23" y="12"/>
                </a:lnTo>
                <a:lnTo>
                  <a:pt x="21" y="12"/>
                </a:lnTo>
                <a:lnTo>
                  <a:pt x="21" y="12"/>
                </a:lnTo>
                <a:lnTo>
                  <a:pt x="17" y="12"/>
                </a:lnTo>
                <a:lnTo>
                  <a:pt x="17" y="12"/>
                </a:lnTo>
                <a:lnTo>
                  <a:pt x="17" y="12"/>
                </a:lnTo>
                <a:lnTo>
                  <a:pt x="14" y="12"/>
                </a:lnTo>
                <a:lnTo>
                  <a:pt x="14" y="14"/>
                </a:lnTo>
                <a:lnTo>
                  <a:pt x="17" y="12"/>
                </a:lnTo>
                <a:lnTo>
                  <a:pt x="19" y="12"/>
                </a:lnTo>
                <a:lnTo>
                  <a:pt x="19" y="10"/>
                </a:lnTo>
                <a:lnTo>
                  <a:pt x="19" y="10"/>
                </a:lnTo>
                <a:lnTo>
                  <a:pt x="21" y="8"/>
                </a:lnTo>
                <a:lnTo>
                  <a:pt x="19" y="6"/>
                </a:lnTo>
                <a:lnTo>
                  <a:pt x="17" y="6"/>
                </a:lnTo>
                <a:lnTo>
                  <a:pt x="4" y="14"/>
                </a:lnTo>
                <a:lnTo>
                  <a:pt x="4" y="14"/>
                </a:lnTo>
                <a:lnTo>
                  <a:pt x="4" y="14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19" y="6"/>
                </a:lnTo>
                <a:lnTo>
                  <a:pt x="23" y="4"/>
                </a:lnTo>
                <a:lnTo>
                  <a:pt x="25" y="2"/>
                </a:lnTo>
                <a:lnTo>
                  <a:pt x="31" y="4"/>
                </a:lnTo>
                <a:lnTo>
                  <a:pt x="31" y="6"/>
                </a:lnTo>
                <a:lnTo>
                  <a:pt x="31" y="6"/>
                </a:lnTo>
                <a:lnTo>
                  <a:pt x="33" y="10"/>
                </a:lnTo>
                <a:lnTo>
                  <a:pt x="33" y="10"/>
                </a:lnTo>
                <a:lnTo>
                  <a:pt x="35" y="12"/>
                </a:lnTo>
                <a:lnTo>
                  <a:pt x="37" y="14"/>
                </a:lnTo>
                <a:lnTo>
                  <a:pt x="37" y="14"/>
                </a:lnTo>
                <a:lnTo>
                  <a:pt x="39" y="16"/>
                </a:lnTo>
                <a:lnTo>
                  <a:pt x="39" y="14"/>
                </a:lnTo>
                <a:lnTo>
                  <a:pt x="37" y="14"/>
                </a:lnTo>
                <a:lnTo>
                  <a:pt x="37" y="14"/>
                </a:lnTo>
                <a:lnTo>
                  <a:pt x="37" y="14"/>
                </a:lnTo>
                <a:lnTo>
                  <a:pt x="37" y="14"/>
                </a:lnTo>
                <a:lnTo>
                  <a:pt x="37" y="14"/>
                </a:lnTo>
                <a:lnTo>
                  <a:pt x="33" y="12"/>
                </a:lnTo>
                <a:lnTo>
                  <a:pt x="33" y="12"/>
                </a:lnTo>
                <a:lnTo>
                  <a:pt x="33" y="10"/>
                </a:lnTo>
                <a:lnTo>
                  <a:pt x="33" y="10"/>
                </a:lnTo>
                <a:lnTo>
                  <a:pt x="31" y="12"/>
                </a:lnTo>
                <a:lnTo>
                  <a:pt x="31" y="14"/>
                </a:lnTo>
                <a:lnTo>
                  <a:pt x="31" y="14"/>
                </a:lnTo>
                <a:lnTo>
                  <a:pt x="31" y="14"/>
                </a:lnTo>
                <a:lnTo>
                  <a:pt x="35" y="16"/>
                </a:lnTo>
                <a:lnTo>
                  <a:pt x="35" y="16"/>
                </a:lnTo>
                <a:lnTo>
                  <a:pt x="35" y="18"/>
                </a:lnTo>
                <a:lnTo>
                  <a:pt x="39" y="16"/>
                </a:lnTo>
                <a:lnTo>
                  <a:pt x="39" y="16"/>
                </a:lnTo>
                <a:lnTo>
                  <a:pt x="41" y="14"/>
                </a:lnTo>
                <a:lnTo>
                  <a:pt x="41" y="12"/>
                </a:lnTo>
                <a:lnTo>
                  <a:pt x="39" y="12"/>
                </a:lnTo>
                <a:lnTo>
                  <a:pt x="37" y="10"/>
                </a:lnTo>
                <a:lnTo>
                  <a:pt x="37" y="10"/>
                </a:lnTo>
                <a:lnTo>
                  <a:pt x="35" y="8"/>
                </a:lnTo>
                <a:lnTo>
                  <a:pt x="33" y="6"/>
                </a:lnTo>
                <a:lnTo>
                  <a:pt x="33" y="2"/>
                </a:lnTo>
                <a:lnTo>
                  <a:pt x="33" y="0"/>
                </a:lnTo>
                <a:lnTo>
                  <a:pt x="25" y="0"/>
                </a:lnTo>
                <a:lnTo>
                  <a:pt x="25" y="0"/>
                </a:lnTo>
                <a:lnTo>
                  <a:pt x="21" y="2"/>
                </a:lnTo>
                <a:lnTo>
                  <a:pt x="21" y="2"/>
                </a:lnTo>
                <a:lnTo>
                  <a:pt x="19" y="4"/>
                </a:lnTo>
                <a:lnTo>
                  <a:pt x="2" y="8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4" y="16"/>
                </a:lnTo>
                <a:lnTo>
                  <a:pt x="6" y="16"/>
                </a:lnTo>
                <a:lnTo>
                  <a:pt x="19" y="10"/>
                </a:lnTo>
                <a:lnTo>
                  <a:pt x="17" y="8"/>
                </a:lnTo>
                <a:lnTo>
                  <a:pt x="17" y="10"/>
                </a:lnTo>
                <a:lnTo>
                  <a:pt x="17" y="10"/>
                </a:lnTo>
                <a:lnTo>
                  <a:pt x="19" y="8"/>
                </a:lnTo>
                <a:lnTo>
                  <a:pt x="17" y="8"/>
                </a:lnTo>
                <a:lnTo>
                  <a:pt x="17" y="8"/>
                </a:lnTo>
                <a:lnTo>
                  <a:pt x="14" y="8"/>
                </a:lnTo>
                <a:lnTo>
                  <a:pt x="14" y="10"/>
                </a:lnTo>
                <a:lnTo>
                  <a:pt x="14" y="10"/>
                </a:lnTo>
                <a:lnTo>
                  <a:pt x="12" y="10"/>
                </a:lnTo>
                <a:lnTo>
                  <a:pt x="12" y="14"/>
                </a:lnTo>
                <a:lnTo>
                  <a:pt x="14" y="14"/>
                </a:lnTo>
                <a:lnTo>
                  <a:pt x="17" y="16"/>
                </a:lnTo>
                <a:lnTo>
                  <a:pt x="17" y="16"/>
                </a:lnTo>
                <a:lnTo>
                  <a:pt x="21" y="14"/>
                </a:lnTo>
                <a:lnTo>
                  <a:pt x="23" y="16"/>
                </a:lnTo>
                <a:lnTo>
                  <a:pt x="23" y="16"/>
                </a:lnTo>
                <a:lnTo>
                  <a:pt x="25" y="16"/>
                </a:lnTo>
                <a:lnTo>
                  <a:pt x="23" y="14"/>
                </a:lnTo>
                <a:lnTo>
                  <a:pt x="23" y="14"/>
                </a:lnTo>
                <a:lnTo>
                  <a:pt x="23" y="16"/>
                </a:lnTo>
                <a:lnTo>
                  <a:pt x="23" y="16"/>
                </a:lnTo>
                <a:lnTo>
                  <a:pt x="25" y="16"/>
                </a:lnTo>
                <a:lnTo>
                  <a:pt x="25" y="16"/>
                </a:lnTo>
                <a:lnTo>
                  <a:pt x="29" y="14"/>
                </a:lnTo>
                <a:lnTo>
                  <a:pt x="31" y="14"/>
                </a:lnTo>
                <a:lnTo>
                  <a:pt x="31" y="12"/>
                </a:lnTo>
                <a:lnTo>
                  <a:pt x="31" y="14"/>
                </a:lnTo>
                <a:lnTo>
                  <a:pt x="31" y="1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7" name="Freeform 2723"/>
          <p:cNvSpPr>
            <a:spLocks noEditPoints="1"/>
          </p:cNvSpPr>
          <p:nvPr/>
        </p:nvSpPr>
        <p:spPr bwMode="auto">
          <a:xfrm>
            <a:off x="3076575" y="2613025"/>
            <a:ext cx="460375" cy="238125"/>
          </a:xfrm>
          <a:custGeom>
            <a:avLst/>
            <a:gdLst/>
            <a:ahLst/>
            <a:cxnLst>
              <a:cxn ang="0">
                <a:pos x="144" y="92"/>
              </a:cxn>
              <a:cxn ang="0">
                <a:pos x="127" y="90"/>
              </a:cxn>
              <a:cxn ang="0">
                <a:pos x="146" y="98"/>
              </a:cxn>
              <a:cxn ang="0">
                <a:pos x="37" y="6"/>
              </a:cxn>
              <a:cxn ang="0">
                <a:pos x="51" y="8"/>
              </a:cxn>
              <a:cxn ang="0">
                <a:pos x="74" y="26"/>
              </a:cxn>
              <a:cxn ang="0">
                <a:pos x="82" y="39"/>
              </a:cxn>
              <a:cxn ang="0">
                <a:pos x="105" y="49"/>
              </a:cxn>
              <a:cxn ang="0">
                <a:pos x="119" y="57"/>
              </a:cxn>
              <a:cxn ang="0">
                <a:pos x="117" y="61"/>
              </a:cxn>
              <a:cxn ang="0">
                <a:pos x="123" y="61"/>
              </a:cxn>
              <a:cxn ang="0">
                <a:pos x="142" y="84"/>
              </a:cxn>
              <a:cxn ang="0">
                <a:pos x="160" y="92"/>
              </a:cxn>
              <a:cxn ang="0">
                <a:pos x="164" y="94"/>
              </a:cxn>
              <a:cxn ang="0">
                <a:pos x="173" y="92"/>
              </a:cxn>
              <a:cxn ang="0">
                <a:pos x="191" y="96"/>
              </a:cxn>
              <a:cxn ang="0">
                <a:pos x="197" y="105"/>
              </a:cxn>
              <a:cxn ang="0">
                <a:pos x="205" y="107"/>
              </a:cxn>
              <a:cxn ang="0">
                <a:pos x="212" y="109"/>
              </a:cxn>
              <a:cxn ang="0">
                <a:pos x="220" y="111"/>
              </a:cxn>
              <a:cxn ang="0">
                <a:pos x="232" y="117"/>
              </a:cxn>
              <a:cxn ang="0">
                <a:pos x="249" y="125"/>
              </a:cxn>
              <a:cxn ang="0">
                <a:pos x="265" y="127"/>
              </a:cxn>
              <a:cxn ang="0">
                <a:pos x="280" y="138"/>
              </a:cxn>
              <a:cxn ang="0">
                <a:pos x="288" y="148"/>
              </a:cxn>
              <a:cxn ang="0">
                <a:pos x="261" y="146"/>
              </a:cxn>
              <a:cxn ang="0">
                <a:pos x="251" y="131"/>
              </a:cxn>
              <a:cxn ang="0">
                <a:pos x="242" y="142"/>
              </a:cxn>
              <a:cxn ang="0">
                <a:pos x="236" y="127"/>
              </a:cxn>
              <a:cxn ang="0">
                <a:pos x="226" y="138"/>
              </a:cxn>
              <a:cxn ang="0">
                <a:pos x="218" y="121"/>
              </a:cxn>
              <a:cxn ang="0">
                <a:pos x="197" y="115"/>
              </a:cxn>
              <a:cxn ang="0">
                <a:pos x="189" y="115"/>
              </a:cxn>
              <a:cxn ang="0">
                <a:pos x="173" y="117"/>
              </a:cxn>
              <a:cxn ang="0">
                <a:pos x="160" y="107"/>
              </a:cxn>
              <a:cxn ang="0">
                <a:pos x="123" y="105"/>
              </a:cxn>
              <a:cxn ang="0">
                <a:pos x="96" y="103"/>
              </a:cxn>
              <a:cxn ang="0">
                <a:pos x="92" y="84"/>
              </a:cxn>
              <a:cxn ang="0">
                <a:pos x="94" y="109"/>
              </a:cxn>
              <a:cxn ang="0">
                <a:pos x="78" y="119"/>
              </a:cxn>
              <a:cxn ang="0">
                <a:pos x="70" y="119"/>
              </a:cxn>
              <a:cxn ang="0">
                <a:pos x="63" y="113"/>
              </a:cxn>
              <a:cxn ang="0">
                <a:pos x="53" y="113"/>
              </a:cxn>
              <a:cxn ang="0">
                <a:pos x="41" y="107"/>
              </a:cxn>
              <a:cxn ang="0">
                <a:pos x="31" y="98"/>
              </a:cxn>
              <a:cxn ang="0">
                <a:pos x="26" y="90"/>
              </a:cxn>
              <a:cxn ang="0">
                <a:pos x="16" y="82"/>
              </a:cxn>
              <a:cxn ang="0">
                <a:pos x="24" y="68"/>
              </a:cxn>
              <a:cxn ang="0">
                <a:pos x="10" y="63"/>
              </a:cxn>
              <a:cxn ang="0">
                <a:pos x="0" y="51"/>
              </a:cxn>
              <a:cxn ang="0">
                <a:pos x="26" y="45"/>
              </a:cxn>
              <a:cxn ang="0">
                <a:pos x="16" y="39"/>
              </a:cxn>
              <a:cxn ang="0">
                <a:pos x="10" y="28"/>
              </a:cxn>
              <a:cxn ang="0">
                <a:pos x="16" y="20"/>
              </a:cxn>
              <a:cxn ang="0">
                <a:pos x="24" y="12"/>
              </a:cxn>
              <a:cxn ang="0">
                <a:pos x="18" y="2"/>
              </a:cxn>
            </a:cxnLst>
            <a:rect l="0" t="0" r="r" b="b"/>
            <a:pathLst>
              <a:path w="290" h="150">
                <a:moveTo>
                  <a:pt x="146" y="98"/>
                </a:moveTo>
                <a:lnTo>
                  <a:pt x="150" y="100"/>
                </a:lnTo>
                <a:lnTo>
                  <a:pt x="150" y="98"/>
                </a:lnTo>
                <a:lnTo>
                  <a:pt x="148" y="96"/>
                </a:lnTo>
                <a:lnTo>
                  <a:pt x="146" y="94"/>
                </a:lnTo>
                <a:lnTo>
                  <a:pt x="144" y="92"/>
                </a:lnTo>
                <a:lnTo>
                  <a:pt x="144" y="92"/>
                </a:lnTo>
                <a:lnTo>
                  <a:pt x="140" y="90"/>
                </a:lnTo>
                <a:lnTo>
                  <a:pt x="138" y="88"/>
                </a:lnTo>
                <a:lnTo>
                  <a:pt x="133" y="88"/>
                </a:lnTo>
                <a:lnTo>
                  <a:pt x="129" y="90"/>
                </a:lnTo>
                <a:lnTo>
                  <a:pt x="127" y="90"/>
                </a:lnTo>
                <a:lnTo>
                  <a:pt x="123" y="92"/>
                </a:lnTo>
                <a:lnTo>
                  <a:pt x="123" y="94"/>
                </a:lnTo>
                <a:lnTo>
                  <a:pt x="125" y="94"/>
                </a:lnTo>
                <a:lnTo>
                  <a:pt x="129" y="96"/>
                </a:lnTo>
                <a:lnTo>
                  <a:pt x="140" y="96"/>
                </a:lnTo>
                <a:lnTo>
                  <a:pt x="146" y="98"/>
                </a:lnTo>
                <a:close/>
                <a:moveTo>
                  <a:pt x="20" y="0"/>
                </a:moveTo>
                <a:lnTo>
                  <a:pt x="22" y="0"/>
                </a:lnTo>
                <a:lnTo>
                  <a:pt x="26" y="2"/>
                </a:lnTo>
                <a:lnTo>
                  <a:pt x="31" y="4"/>
                </a:lnTo>
                <a:lnTo>
                  <a:pt x="33" y="4"/>
                </a:lnTo>
                <a:lnTo>
                  <a:pt x="37" y="6"/>
                </a:lnTo>
                <a:lnTo>
                  <a:pt x="39" y="8"/>
                </a:lnTo>
                <a:lnTo>
                  <a:pt x="43" y="8"/>
                </a:lnTo>
                <a:lnTo>
                  <a:pt x="45" y="8"/>
                </a:lnTo>
                <a:lnTo>
                  <a:pt x="49" y="6"/>
                </a:lnTo>
                <a:lnTo>
                  <a:pt x="51" y="8"/>
                </a:lnTo>
                <a:lnTo>
                  <a:pt x="51" y="8"/>
                </a:lnTo>
                <a:lnTo>
                  <a:pt x="57" y="14"/>
                </a:lnTo>
                <a:lnTo>
                  <a:pt x="57" y="18"/>
                </a:lnTo>
                <a:lnTo>
                  <a:pt x="59" y="16"/>
                </a:lnTo>
                <a:lnTo>
                  <a:pt x="61" y="16"/>
                </a:lnTo>
                <a:lnTo>
                  <a:pt x="68" y="20"/>
                </a:lnTo>
                <a:lnTo>
                  <a:pt x="74" y="26"/>
                </a:lnTo>
                <a:lnTo>
                  <a:pt x="76" y="28"/>
                </a:lnTo>
                <a:lnTo>
                  <a:pt x="74" y="35"/>
                </a:lnTo>
                <a:lnTo>
                  <a:pt x="76" y="39"/>
                </a:lnTo>
                <a:lnTo>
                  <a:pt x="80" y="39"/>
                </a:lnTo>
                <a:lnTo>
                  <a:pt x="82" y="41"/>
                </a:lnTo>
                <a:lnTo>
                  <a:pt x="82" y="39"/>
                </a:lnTo>
                <a:lnTo>
                  <a:pt x="86" y="41"/>
                </a:lnTo>
                <a:lnTo>
                  <a:pt x="90" y="39"/>
                </a:lnTo>
                <a:lnTo>
                  <a:pt x="92" y="41"/>
                </a:lnTo>
                <a:lnTo>
                  <a:pt x="94" y="41"/>
                </a:lnTo>
                <a:lnTo>
                  <a:pt x="98" y="45"/>
                </a:lnTo>
                <a:lnTo>
                  <a:pt x="105" y="49"/>
                </a:lnTo>
                <a:lnTo>
                  <a:pt x="105" y="49"/>
                </a:lnTo>
                <a:lnTo>
                  <a:pt x="109" y="53"/>
                </a:lnTo>
                <a:lnTo>
                  <a:pt x="113" y="53"/>
                </a:lnTo>
                <a:lnTo>
                  <a:pt x="113" y="57"/>
                </a:lnTo>
                <a:lnTo>
                  <a:pt x="117" y="55"/>
                </a:lnTo>
                <a:lnTo>
                  <a:pt x="119" y="57"/>
                </a:lnTo>
                <a:lnTo>
                  <a:pt x="119" y="57"/>
                </a:lnTo>
                <a:lnTo>
                  <a:pt x="119" y="57"/>
                </a:lnTo>
                <a:lnTo>
                  <a:pt x="119" y="59"/>
                </a:lnTo>
                <a:lnTo>
                  <a:pt x="119" y="59"/>
                </a:lnTo>
                <a:lnTo>
                  <a:pt x="119" y="59"/>
                </a:lnTo>
                <a:lnTo>
                  <a:pt x="117" y="61"/>
                </a:lnTo>
                <a:lnTo>
                  <a:pt x="117" y="63"/>
                </a:lnTo>
                <a:lnTo>
                  <a:pt x="121" y="63"/>
                </a:lnTo>
                <a:lnTo>
                  <a:pt x="121" y="61"/>
                </a:lnTo>
                <a:lnTo>
                  <a:pt x="123" y="61"/>
                </a:lnTo>
                <a:lnTo>
                  <a:pt x="123" y="61"/>
                </a:lnTo>
                <a:lnTo>
                  <a:pt x="123" y="61"/>
                </a:lnTo>
                <a:lnTo>
                  <a:pt x="125" y="63"/>
                </a:lnTo>
                <a:lnTo>
                  <a:pt x="129" y="63"/>
                </a:lnTo>
                <a:lnTo>
                  <a:pt x="131" y="68"/>
                </a:lnTo>
                <a:lnTo>
                  <a:pt x="133" y="72"/>
                </a:lnTo>
                <a:lnTo>
                  <a:pt x="140" y="84"/>
                </a:lnTo>
                <a:lnTo>
                  <a:pt x="142" y="84"/>
                </a:lnTo>
                <a:lnTo>
                  <a:pt x="152" y="86"/>
                </a:lnTo>
                <a:lnTo>
                  <a:pt x="154" y="84"/>
                </a:lnTo>
                <a:lnTo>
                  <a:pt x="158" y="82"/>
                </a:lnTo>
                <a:lnTo>
                  <a:pt x="160" y="84"/>
                </a:lnTo>
                <a:lnTo>
                  <a:pt x="162" y="86"/>
                </a:lnTo>
                <a:lnTo>
                  <a:pt x="160" y="92"/>
                </a:lnTo>
                <a:lnTo>
                  <a:pt x="160" y="92"/>
                </a:lnTo>
                <a:lnTo>
                  <a:pt x="160" y="92"/>
                </a:lnTo>
                <a:lnTo>
                  <a:pt x="160" y="94"/>
                </a:lnTo>
                <a:lnTo>
                  <a:pt x="162" y="94"/>
                </a:lnTo>
                <a:lnTo>
                  <a:pt x="162" y="94"/>
                </a:lnTo>
                <a:lnTo>
                  <a:pt x="164" y="94"/>
                </a:lnTo>
                <a:lnTo>
                  <a:pt x="166" y="92"/>
                </a:lnTo>
                <a:lnTo>
                  <a:pt x="166" y="92"/>
                </a:lnTo>
                <a:lnTo>
                  <a:pt x="166" y="92"/>
                </a:lnTo>
                <a:lnTo>
                  <a:pt x="168" y="90"/>
                </a:lnTo>
                <a:lnTo>
                  <a:pt x="170" y="92"/>
                </a:lnTo>
                <a:lnTo>
                  <a:pt x="173" y="92"/>
                </a:lnTo>
                <a:lnTo>
                  <a:pt x="173" y="92"/>
                </a:lnTo>
                <a:lnTo>
                  <a:pt x="185" y="94"/>
                </a:lnTo>
                <a:lnTo>
                  <a:pt x="187" y="94"/>
                </a:lnTo>
                <a:lnTo>
                  <a:pt x="189" y="94"/>
                </a:lnTo>
                <a:lnTo>
                  <a:pt x="191" y="96"/>
                </a:lnTo>
                <a:lnTo>
                  <a:pt x="191" y="96"/>
                </a:lnTo>
                <a:lnTo>
                  <a:pt x="189" y="100"/>
                </a:lnTo>
                <a:lnTo>
                  <a:pt x="189" y="100"/>
                </a:lnTo>
                <a:lnTo>
                  <a:pt x="191" y="103"/>
                </a:lnTo>
                <a:lnTo>
                  <a:pt x="193" y="105"/>
                </a:lnTo>
                <a:lnTo>
                  <a:pt x="195" y="105"/>
                </a:lnTo>
                <a:lnTo>
                  <a:pt x="197" y="105"/>
                </a:lnTo>
                <a:lnTo>
                  <a:pt x="197" y="103"/>
                </a:lnTo>
                <a:lnTo>
                  <a:pt x="197" y="103"/>
                </a:lnTo>
                <a:lnTo>
                  <a:pt x="197" y="103"/>
                </a:lnTo>
                <a:lnTo>
                  <a:pt x="199" y="103"/>
                </a:lnTo>
                <a:lnTo>
                  <a:pt x="205" y="107"/>
                </a:lnTo>
                <a:lnTo>
                  <a:pt x="205" y="107"/>
                </a:lnTo>
                <a:lnTo>
                  <a:pt x="205" y="107"/>
                </a:lnTo>
                <a:lnTo>
                  <a:pt x="205" y="109"/>
                </a:lnTo>
                <a:lnTo>
                  <a:pt x="205" y="111"/>
                </a:lnTo>
                <a:lnTo>
                  <a:pt x="208" y="111"/>
                </a:lnTo>
                <a:lnTo>
                  <a:pt x="210" y="111"/>
                </a:lnTo>
                <a:lnTo>
                  <a:pt x="212" y="109"/>
                </a:lnTo>
                <a:lnTo>
                  <a:pt x="212" y="109"/>
                </a:lnTo>
                <a:lnTo>
                  <a:pt x="212" y="109"/>
                </a:lnTo>
                <a:lnTo>
                  <a:pt x="214" y="109"/>
                </a:lnTo>
                <a:lnTo>
                  <a:pt x="214" y="109"/>
                </a:lnTo>
                <a:lnTo>
                  <a:pt x="216" y="109"/>
                </a:lnTo>
                <a:lnTo>
                  <a:pt x="220" y="111"/>
                </a:lnTo>
                <a:lnTo>
                  <a:pt x="222" y="111"/>
                </a:lnTo>
                <a:lnTo>
                  <a:pt x="224" y="115"/>
                </a:lnTo>
                <a:lnTo>
                  <a:pt x="226" y="115"/>
                </a:lnTo>
                <a:lnTo>
                  <a:pt x="228" y="117"/>
                </a:lnTo>
                <a:lnTo>
                  <a:pt x="230" y="117"/>
                </a:lnTo>
                <a:lnTo>
                  <a:pt x="232" y="117"/>
                </a:lnTo>
                <a:lnTo>
                  <a:pt x="234" y="119"/>
                </a:lnTo>
                <a:lnTo>
                  <a:pt x="240" y="119"/>
                </a:lnTo>
                <a:lnTo>
                  <a:pt x="242" y="121"/>
                </a:lnTo>
                <a:lnTo>
                  <a:pt x="247" y="121"/>
                </a:lnTo>
                <a:lnTo>
                  <a:pt x="247" y="123"/>
                </a:lnTo>
                <a:lnTo>
                  <a:pt x="249" y="125"/>
                </a:lnTo>
                <a:lnTo>
                  <a:pt x="253" y="127"/>
                </a:lnTo>
                <a:lnTo>
                  <a:pt x="255" y="127"/>
                </a:lnTo>
                <a:lnTo>
                  <a:pt x="257" y="127"/>
                </a:lnTo>
                <a:lnTo>
                  <a:pt x="261" y="129"/>
                </a:lnTo>
                <a:lnTo>
                  <a:pt x="263" y="129"/>
                </a:lnTo>
                <a:lnTo>
                  <a:pt x="265" y="127"/>
                </a:lnTo>
                <a:lnTo>
                  <a:pt x="267" y="129"/>
                </a:lnTo>
                <a:lnTo>
                  <a:pt x="269" y="127"/>
                </a:lnTo>
                <a:lnTo>
                  <a:pt x="271" y="127"/>
                </a:lnTo>
                <a:lnTo>
                  <a:pt x="277" y="133"/>
                </a:lnTo>
                <a:lnTo>
                  <a:pt x="277" y="135"/>
                </a:lnTo>
                <a:lnTo>
                  <a:pt x="280" y="138"/>
                </a:lnTo>
                <a:lnTo>
                  <a:pt x="282" y="138"/>
                </a:lnTo>
                <a:lnTo>
                  <a:pt x="284" y="142"/>
                </a:lnTo>
                <a:lnTo>
                  <a:pt x="288" y="144"/>
                </a:lnTo>
                <a:lnTo>
                  <a:pt x="286" y="144"/>
                </a:lnTo>
                <a:lnTo>
                  <a:pt x="290" y="148"/>
                </a:lnTo>
                <a:lnTo>
                  <a:pt x="288" y="148"/>
                </a:lnTo>
                <a:lnTo>
                  <a:pt x="280" y="146"/>
                </a:lnTo>
                <a:lnTo>
                  <a:pt x="273" y="142"/>
                </a:lnTo>
                <a:lnTo>
                  <a:pt x="271" y="144"/>
                </a:lnTo>
                <a:lnTo>
                  <a:pt x="273" y="148"/>
                </a:lnTo>
                <a:lnTo>
                  <a:pt x="267" y="150"/>
                </a:lnTo>
                <a:lnTo>
                  <a:pt x="261" y="146"/>
                </a:lnTo>
                <a:lnTo>
                  <a:pt x="263" y="144"/>
                </a:lnTo>
                <a:lnTo>
                  <a:pt x="263" y="140"/>
                </a:lnTo>
                <a:lnTo>
                  <a:pt x="261" y="138"/>
                </a:lnTo>
                <a:lnTo>
                  <a:pt x="257" y="135"/>
                </a:lnTo>
                <a:lnTo>
                  <a:pt x="253" y="133"/>
                </a:lnTo>
                <a:lnTo>
                  <a:pt x="251" y="131"/>
                </a:lnTo>
                <a:lnTo>
                  <a:pt x="249" y="133"/>
                </a:lnTo>
                <a:lnTo>
                  <a:pt x="247" y="133"/>
                </a:lnTo>
                <a:lnTo>
                  <a:pt x="249" y="138"/>
                </a:lnTo>
                <a:lnTo>
                  <a:pt x="247" y="140"/>
                </a:lnTo>
                <a:lnTo>
                  <a:pt x="245" y="142"/>
                </a:lnTo>
                <a:lnTo>
                  <a:pt x="242" y="142"/>
                </a:lnTo>
                <a:lnTo>
                  <a:pt x="242" y="146"/>
                </a:lnTo>
                <a:lnTo>
                  <a:pt x="238" y="150"/>
                </a:lnTo>
                <a:lnTo>
                  <a:pt x="234" y="144"/>
                </a:lnTo>
                <a:lnTo>
                  <a:pt x="236" y="138"/>
                </a:lnTo>
                <a:lnTo>
                  <a:pt x="238" y="129"/>
                </a:lnTo>
                <a:lnTo>
                  <a:pt x="236" y="127"/>
                </a:lnTo>
                <a:lnTo>
                  <a:pt x="232" y="125"/>
                </a:lnTo>
                <a:lnTo>
                  <a:pt x="228" y="125"/>
                </a:lnTo>
                <a:lnTo>
                  <a:pt x="226" y="127"/>
                </a:lnTo>
                <a:lnTo>
                  <a:pt x="228" y="133"/>
                </a:lnTo>
                <a:lnTo>
                  <a:pt x="228" y="135"/>
                </a:lnTo>
                <a:lnTo>
                  <a:pt x="226" y="138"/>
                </a:lnTo>
                <a:lnTo>
                  <a:pt x="224" y="138"/>
                </a:lnTo>
                <a:lnTo>
                  <a:pt x="226" y="135"/>
                </a:lnTo>
                <a:lnTo>
                  <a:pt x="222" y="129"/>
                </a:lnTo>
                <a:lnTo>
                  <a:pt x="222" y="127"/>
                </a:lnTo>
                <a:lnTo>
                  <a:pt x="220" y="123"/>
                </a:lnTo>
                <a:lnTo>
                  <a:pt x="218" y="121"/>
                </a:lnTo>
                <a:lnTo>
                  <a:pt x="220" y="119"/>
                </a:lnTo>
                <a:lnTo>
                  <a:pt x="216" y="117"/>
                </a:lnTo>
                <a:lnTo>
                  <a:pt x="214" y="115"/>
                </a:lnTo>
                <a:lnTo>
                  <a:pt x="205" y="115"/>
                </a:lnTo>
                <a:lnTo>
                  <a:pt x="199" y="113"/>
                </a:lnTo>
                <a:lnTo>
                  <a:pt x="197" y="115"/>
                </a:lnTo>
                <a:lnTo>
                  <a:pt x="195" y="117"/>
                </a:lnTo>
                <a:lnTo>
                  <a:pt x="195" y="123"/>
                </a:lnTo>
                <a:lnTo>
                  <a:pt x="191" y="121"/>
                </a:lnTo>
                <a:lnTo>
                  <a:pt x="189" y="119"/>
                </a:lnTo>
                <a:lnTo>
                  <a:pt x="189" y="117"/>
                </a:lnTo>
                <a:lnTo>
                  <a:pt x="189" y="115"/>
                </a:lnTo>
                <a:lnTo>
                  <a:pt x="187" y="111"/>
                </a:lnTo>
                <a:lnTo>
                  <a:pt x="187" y="109"/>
                </a:lnTo>
                <a:lnTo>
                  <a:pt x="183" y="109"/>
                </a:lnTo>
                <a:lnTo>
                  <a:pt x="181" y="115"/>
                </a:lnTo>
                <a:lnTo>
                  <a:pt x="177" y="115"/>
                </a:lnTo>
                <a:lnTo>
                  <a:pt x="173" y="117"/>
                </a:lnTo>
                <a:lnTo>
                  <a:pt x="168" y="115"/>
                </a:lnTo>
                <a:lnTo>
                  <a:pt x="168" y="111"/>
                </a:lnTo>
                <a:lnTo>
                  <a:pt x="170" y="111"/>
                </a:lnTo>
                <a:lnTo>
                  <a:pt x="168" y="107"/>
                </a:lnTo>
                <a:lnTo>
                  <a:pt x="166" y="107"/>
                </a:lnTo>
                <a:lnTo>
                  <a:pt x="160" y="107"/>
                </a:lnTo>
                <a:lnTo>
                  <a:pt x="152" y="107"/>
                </a:lnTo>
                <a:lnTo>
                  <a:pt x="142" y="100"/>
                </a:lnTo>
                <a:lnTo>
                  <a:pt x="136" y="100"/>
                </a:lnTo>
                <a:lnTo>
                  <a:pt x="129" y="103"/>
                </a:lnTo>
                <a:lnTo>
                  <a:pt x="127" y="105"/>
                </a:lnTo>
                <a:lnTo>
                  <a:pt x="123" y="105"/>
                </a:lnTo>
                <a:lnTo>
                  <a:pt x="117" y="105"/>
                </a:lnTo>
                <a:lnTo>
                  <a:pt x="113" y="105"/>
                </a:lnTo>
                <a:lnTo>
                  <a:pt x="109" y="103"/>
                </a:lnTo>
                <a:lnTo>
                  <a:pt x="105" y="98"/>
                </a:lnTo>
                <a:lnTo>
                  <a:pt x="103" y="98"/>
                </a:lnTo>
                <a:lnTo>
                  <a:pt x="96" y="103"/>
                </a:lnTo>
                <a:lnTo>
                  <a:pt x="94" y="100"/>
                </a:lnTo>
                <a:lnTo>
                  <a:pt x="92" y="98"/>
                </a:lnTo>
                <a:lnTo>
                  <a:pt x="92" y="92"/>
                </a:lnTo>
                <a:lnTo>
                  <a:pt x="92" y="88"/>
                </a:lnTo>
                <a:lnTo>
                  <a:pt x="94" y="86"/>
                </a:lnTo>
                <a:lnTo>
                  <a:pt x="92" y="84"/>
                </a:lnTo>
                <a:lnTo>
                  <a:pt x="90" y="86"/>
                </a:lnTo>
                <a:lnTo>
                  <a:pt x="90" y="88"/>
                </a:lnTo>
                <a:lnTo>
                  <a:pt x="88" y="98"/>
                </a:lnTo>
                <a:lnTo>
                  <a:pt x="88" y="100"/>
                </a:lnTo>
                <a:lnTo>
                  <a:pt x="88" y="107"/>
                </a:lnTo>
                <a:lnTo>
                  <a:pt x="94" y="109"/>
                </a:lnTo>
                <a:lnTo>
                  <a:pt x="96" y="109"/>
                </a:lnTo>
                <a:lnTo>
                  <a:pt x="94" y="113"/>
                </a:lnTo>
                <a:lnTo>
                  <a:pt x="88" y="119"/>
                </a:lnTo>
                <a:lnTo>
                  <a:pt x="84" y="121"/>
                </a:lnTo>
                <a:lnTo>
                  <a:pt x="82" y="121"/>
                </a:lnTo>
                <a:lnTo>
                  <a:pt x="78" y="119"/>
                </a:lnTo>
                <a:lnTo>
                  <a:pt x="78" y="117"/>
                </a:lnTo>
                <a:lnTo>
                  <a:pt x="76" y="115"/>
                </a:lnTo>
                <a:lnTo>
                  <a:pt x="74" y="115"/>
                </a:lnTo>
                <a:lnTo>
                  <a:pt x="72" y="119"/>
                </a:lnTo>
                <a:lnTo>
                  <a:pt x="70" y="121"/>
                </a:lnTo>
                <a:lnTo>
                  <a:pt x="70" y="119"/>
                </a:lnTo>
                <a:lnTo>
                  <a:pt x="68" y="109"/>
                </a:lnTo>
                <a:lnTo>
                  <a:pt x="66" y="107"/>
                </a:lnTo>
                <a:lnTo>
                  <a:pt x="63" y="107"/>
                </a:lnTo>
                <a:lnTo>
                  <a:pt x="63" y="107"/>
                </a:lnTo>
                <a:lnTo>
                  <a:pt x="63" y="109"/>
                </a:lnTo>
                <a:lnTo>
                  <a:pt x="63" y="113"/>
                </a:lnTo>
                <a:lnTo>
                  <a:pt x="63" y="115"/>
                </a:lnTo>
                <a:lnTo>
                  <a:pt x="61" y="119"/>
                </a:lnTo>
                <a:lnTo>
                  <a:pt x="61" y="119"/>
                </a:lnTo>
                <a:lnTo>
                  <a:pt x="57" y="117"/>
                </a:lnTo>
                <a:lnTo>
                  <a:pt x="57" y="115"/>
                </a:lnTo>
                <a:lnTo>
                  <a:pt x="53" y="113"/>
                </a:lnTo>
                <a:lnTo>
                  <a:pt x="51" y="115"/>
                </a:lnTo>
                <a:lnTo>
                  <a:pt x="49" y="113"/>
                </a:lnTo>
                <a:lnTo>
                  <a:pt x="47" y="113"/>
                </a:lnTo>
                <a:lnTo>
                  <a:pt x="43" y="107"/>
                </a:lnTo>
                <a:lnTo>
                  <a:pt x="41" y="107"/>
                </a:lnTo>
                <a:lnTo>
                  <a:pt x="41" y="107"/>
                </a:lnTo>
                <a:lnTo>
                  <a:pt x="37" y="107"/>
                </a:lnTo>
                <a:lnTo>
                  <a:pt x="35" y="105"/>
                </a:lnTo>
                <a:lnTo>
                  <a:pt x="31" y="103"/>
                </a:lnTo>
                <a:lnTo>
                  <a:pt x="29" y="100"/>
                </a:lnTo>
                <a:lnTo>
                  <a:pt x="29" y="100"/>
                </a:lnTo>
                <a:lnTo>
                  <a:pt x="31" y="98"/>
                </a:lnTo>
                <a:lnTo>
                  <a:pt x="33" y="96"/>
                </a:lnTo>
                <a:lnTo>
                  <a:pt x="33" y="92"/>
                </a:lnTo>
                <a:lnTo>
                  <a:pt x="33" y="90"/>
                </a:lnTo>
                <a:lnTo>
                  <a:pt x="31" y="90"/>
                </a:lnTo>
                <a:lnTo>
                  <a:pt x="29" y="92"/>
                </a:lnTo>
                <a:lnTo>
                  <a:pt x="26" y="90"/>
                </a:lnTo>
                <a:lnTo>
                  <a:pt x="26" y="88"/>
                </a:lnTo>
                <a:lnTo>
                  <a:pt x="26" y="88"/>
                </a:lnTo>
                <a:lnTo>
                  <a:pt x="24" y="88"/>
                </a:lnTo>
                <a:lnTo>
                  <a:pt x="22" y="86"/>
                </a:lnTo>
                <a:lnTo>
                  <a:pt x="20" y="84"/>
                </a:lnTo>
                <a:lnTo>
                  <a:pt x="16" y="82"/>
                </a:lnTo>
                <a:lnTo>
                  <a:pt x="14" y="80"/>
                </a:lnTo>
                <a:lnTo>
                  <a:pt x="14" y="78"/>
                </a:lnTo>
                <a:lnTo>
                  <a:pt x="16" y="78"/>
                </a:lnTo>
                <a:lnTo>
                  <a:pt x="18" y="76"/>
                </a:lnTo>
                <a:lnTo>
                  <a:pt x="24" y="72"/>
                </a:lnTo>
                <a:lnTo>
                  <a:pt x="24" y="68"/>
                </a:lnTo>
                <a:lnTo>
                  <a:pt x="24" y="66"/>
                </a:lnTo>
                <a:lnTo>
                  <a:pt x="20" y="66"/>
                </a:lnTo>
                <a:lnTo>
                  <a:pt x="18" y="66"/>
                </a:lnTo>
                <a:lnTo>
                  <a:pt x="12" y="68"/>
                </a:lnTo>
                <a:lnTo>
                  <a:pt x="12" y="66"/>
                </a:lnTo>
                <a:lnTo>
                  <a:pt x="10" y="63"/>
                </a:lnTo>
                <a:lnTo>
                  <a:pt x="8" y="61"/>
                </a:lnTo>
                <a:lnTo>
                  <a:pt x="6" y="57"/>
                </a:lnTo>
                <a:lnTo>
                  <a:pt x="6" y="55"/>
                </a:lnTo>
                <a:lnTo>
                  <a:pt x="2" y="53"/>
                </a:lnTo>
                <a:lnTo>
                  <a:pt x="0" y="55"/>
                </a:lnTo>
                <a:lnTo>
                  <a:pt x="0" y="51"/>
                </a:lnTo>
                <a:lnTo>
                  <a:pt x="2" y="49"/>
                </a:lnTo>
                <a:lnTo>
                  <a:pt x="4" y="47"/>
                </a:lnTo>
                <a:lnTo>
                  <a:pt x="8" y="47"/>
                </a:lnTo>
                <a:lnTo>
                  <a:pt x="12" y="45"/>
                </a:lnTo>
                <a:lnTo>
                  <a:pt x="24" y="45"/>
                </a:lnTo>
                <a:lnTo>
                  <a:pt x="26" y="45"/>
                </a:lnTo>
                <a:lnTo>
                  <a:pt x="26" y="43"/>
                </a:lnTo>
                <a:lnTo>
                  <a:pt x="24" y="43"/>
                </a:lnTo>
                <a:lnTo>
                  <a:pt x="20" y="43"/>
                </a:lnTo>
                <a:lnTo>
                  <a:pt x="18" y="41"/>
                </a:lnTo>
                <a:lnTo>
                  <a:pt x="18" y="41"/>
                </a:lnTo>
                <a:lnTo>
                  <a:pt x="16" y="39"/>
                </a:lnTo>
                <a:lnTo>
                  <a:pt x="12" y="39"/>
                </a:lnTo>
                <a:lnTo>
                  <a:pt x="10" y="39"/>
                </a:lnTo>
                <a:lnTo>
                  <a:pt x="8" y="37"/>
                </a:lnTo>
                <a:lnTo>
                  <a:pt x="8" y="35"/>
                </a:lnTo>
                <a:lnTo>
                  <a:pt x="8" y="33"/>
                </a:lnTo>
                <a:lnTo>
                  <a:pt x="10" y="28"/>
                </a:lnTo>
                <a:lnTo>
                  <a:pt x="10" y="26"/>
                </a:lnTo>
                <a:lnTo>
                  <a:pt x="16" y="24"/>
                </a:lnTo>
                <a:lnTo>
                  <a:pt x="20" y="26"/>
                </a:lnTo>
                <a:lnTo>
                  <a:pt x="22" y="26"/>
                </a:lnTo>
                <a:lnTo>
                  <a:pt x="20" y="22"/>
                </a:lnTo>
                <a:lnTo>
                  <a:pt x="16" y="20"/>
                </a:lnTo>
                <a:lnTo>
                  <a:pt x="16" y="18"/>
                </a:lnTo>
                <a:lnTo>
                  <a:pt x="14" y="14"/>
                </a:lnTo>
                <a:lnTo>
                  <a:pt x="16" y="12"/>
                </a:lnTo>
                <a:lnTo>
                  <a:pt x="18" y="12"/>
                </a:lnTo>
                <a:lnTo>
                  <a:pt x="22" y="12"/>
                </a:lnTo>
                <a:lnTo>
                  <a:pt x="24" y="12"/>
                </a:lnTo>
                <a:lnTo>
                  <a:pt x="22" y="10"/>
                </a:lnTo>
                <a:lnTo>
                  <a:pt x="20" y="8"/>
                </a:lnTo>
                <a:lnTo>
                  <a:pt x="16" y="6"/>
                </a:lnTo>
                <a:lnTo>
                  <a:pt x="16" y="6"/>
                </a:lnTo>
                <a:lnTo>
                  <a:pt x="16" y="4"/>
                </a:lnTo>
                <a:lnTo>
                  <a:pt x="18" y="2"/>
                </a:lnTo>
                <a:lnTo>
                  <a:pt x="16" y="0"/>
                </a:lnTo>
                <a:lnTo>
                  <a:pt x="16" y="0"/>
                </a:lnTo>
                <a:lnTo>
                  <a:pt x="20" y="0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8" name="Freeform 2724"/>
          <p:cNvSpPr>
            <a:spLocks noEditPoints="1"/>
          </p:cNvSpPr>
          <p:nvPr/>
        </p:nvSpPr>
        <p:spPr bwMode="auto">
          <a:xfrm>
            <a:off x="3073400" y="2609850"/>
            <a:ext cx="466725" cy="244475"/>
          </a:xfrm>
          <a:custGeom>
            <a:avLst/>
            <a:gdLst/>
            <a:ahLst/>
            <a:cxnLst>
              <a:cxn ang="0">
                <a:pos x="140" y="88"/>
              </a:cxn>
              <a:cxn ang="0">
                <a:pos x="148" y="102"/>
              </a:cxn>
              <a:cxn ang="0">
                <a:pos x="144" y="96"/>
              </a:cxn>
              <a:cxn ang="0">
                <a:pos x="33" y="8"/>
              </a:cxn>
              <a:cxn ang="0">
                <a:pos x="70" y="24"/>
              </a:cxn>
              <a:cxn ang="0">
                <a:pos x="96" y="45"/>
              </a:cxn>
              <a:cxn ang="0">
                <a:pos x="117" y="59"/>
              </a:cxn>
              <a:cxn ang="0">
                <a:pos x="125" y="63"/>
              </a:cxn>
              <a:cxn ang="0">
                <a:pos x="160" y="86"/>
              </a:cxn>
              <a:cxn ang="0">
                <a:pos x="168" y="98"/>
              </a:cxn>
              <a:cxn ang="0">
                <a:pos x="191" y="98"/>
              </a:cxn>
              <a:cxn ang="0">
                <a:pos x="199" y="107"/>
              </a:cxn>
              <a:cxn ang="0">
                <a:pos x="205" y="113"/>
              </a:cxn>
              <a:cxn ang="0">
                <a:pos x="216" y="113"/>
              </a:cxn>
              <a:cxn ang="0">
                <a:pos x="244" y="125"/>
              </a:cxn>
              <a:cxn ang="0">
                <a:pos x="271" y="131"/>
              </a:cxn>
              <a:cxn ang="0">
                <a:pos x="290" y="150"/>
              </a:cxn>
              <a:cxn ang="0">
                <a:pos x="255" y="133"/>
              </a:cxn>
              <a:cxn ang="0">
                <a:pos x="238" y="142"/>
              </a:cxn>
              <a:cxn ang="0">
                <a:pos x="228" y="137"/>
              </a:cxn>
              <a:cxn ang="0">
                <a:pos x="197" y="117"/>
              </a:cxn>
              <a:cxn ang="0">
                <a:pos x="177" y="117"/>
              </a:cxn>
              <a:cxn ang="0">
                <a:pos x="129" y="105"/>
              </a:cxn>
              <a:cxn ang="0">
                <a:pos x="96" y="86"/>
              </a:cxn>
              <a:cxn ang="0">
                <a:pos x="84" y="121"/>
              </a:cxn>
              <a:cxn ang="0">
                <a:pos x="65" y="107"/>
              </a:cxn>
              <a:cxn ang="0">
                <a:pos x="51" y="113"/>
              </a:cxn>
              <a:cxn ang="0">
                <a:pos x="35" y="90"/>
              </a:cxn>
              <a:cxn ang="0">
                <a:pos x="20" y="82"/>
              </a:cxn>
              <a:cxn ang="0">
                <a:pos x="20" y="65"/>
              </a:cxn>
              <a:cxn ang="0">
                <a:pos x="16" y="49"/>
              </a:cxn>
              <a:cxn ang="0">
                <a:pos x="10" y="37"/>
              </a:cxn>
              <a:cxn ang="0">
                <a:pos x="18" y="16"/>
              </a:cxn>
              <a:cxn ang="0">
                <a:pos x="18" y="4"/>
              </a:cxn>
              <a:cxn ang="0">
                <a:pos x="18" y="10"/>
              </a:cxn>
              <a:cxn ang="0">
                <a:pos x="22" y="28"/>
              </a:cxn>
              <a:cxn ang="0">
                <a:pos x="14" y="43"/>
              </a:cxn>
              <a:cxn ang="0">
                <a:pos x="2" y="49"/>
              </a:cxn>
              <a:cxn ang="0">
                <a:pos x="20" y="68"/>
              </a:cxn>
              <a:cxn ang="0">
                <a:pos x="26" y="92"/>
              </a:cxn>
              <a:cxn ang="0">
                <a:pos x="31" y="105"/>
              </a:cxn>
              <a:cxn ang="0">
                <a:pos x="55" y="117"/>
              </a:cxn>
              <a:cxn ang="0">
                <a:pos x="68" y="111"/>
              </a:cxn>
              <a:cxn ang="0">
                <a:pos x="90" y="121"/>
              </a:cxn>
              <a:cxn ang="0">
                <a:pos x="92" y="94"/>
              </a:cxn>
              <a:cxn ang="0">
                <a:pos x="129" y="107"/>
              </a:cxn>
              <a:cxn ang="0">
                <a:pos x="179" y="119"/>
              </a:cxn>
              <a:cxn ang="0">
                <a:pos x="201" y="117"/>
              </a:cxn>
              <a:cxn ang="0">
                <a:pos x="230" y="137"/>
              </a:cxn>
              <a:cxn ang="0">
                <a:pos x="247" y="146"/>
              </a:cxn>
              <a:cxn ang="0">
                <a:pos x="267" y="154"/>
              </a:cxn>
              <a:cxn ang="0">
                <a:pos x="286" y="140"/>
              </a:cxn>
              <a:cxn ang="0">
                <a:pos x="255" y="127"/>
              </a:cxn>
              <a:cxn ang="0">
                <a:pos x="226" y="113"/>
              </a:cxn>
              <a:cxn ang="0">
                <a:pos x="210" y="109"/>
              </a:cxn>
              <a:cxn ang="0">
                <a:pos x="193" y="98"/>
              </a:cxn>
              <a:cxn ang="0">
                <a:pos x="166" y="94"/>
              </a:cxn>
              <a:cxn ang="0">
                <a:pos x="156" y="84"/>
              </a:cxn>
              <a:cxn ang="0">
                <a:pos x="123" y="63"/>
              </a:cxn>
              <a:cxn ang="0">
                <a:pos x="119" y="57"/>
              </a:cxn>
              <a:cxn ang="0">
                <a:pos x="82" y="39"/>
              </a:cxn>
              <a:cxn ang="0">
                <a:pos x="61" y="18"/>
              </a:cxn>
              <a:cxn ang="0">
                <a:pos x="24" y="0"/>
              </a:cxn>
            </a:cxnLst>
            <a:rect l="0" t="0" r="r" b="b"/>
            <a:pathLst>
              <a:path w="294" h="154">
                <a:moveTo>
                  <a:pt x="148" y="100"/>
                </a:moveTo>
                <a:lnTo>
                  <a:pt x="148" y="102"/>
                </a:lnTo>
                <a:lnTo>
                  <a:pt x="152" y="102"/>
                </a:lnTo>
                <a:lnTo>
                  <a:pt x="152" y="102"/>
                </a:lnTo>
                <a:lnTo>
                  <a:pt x="154" y="100"/>
                </a:lnTo>
                <a:lnTo>
                  <a:pt x="154" y="100"/>
                </a:lnTo>
                <a:lnTo>
                  <a:pt x="152" y="98"/>
                </a:lnTo>
                <a:lnTo>
                  <a:pt x="152" y="98"/>
                </a:lnTo>
                <a:lnTo>
                  <a:pt x="148" y="94"/>
                </a:lnTo>
                <a:lnTo>
                  <a:pt x="148" y="94"/>
                </a:lnTo>
                <a:lnTo>
                  <a:pt x="146" y="94"/>
                </a:lnTo>
                <a:lnTo>
                  <a:pt x="146" y="94"/>
                </a:lnTo>
                <a:lnTo>
                  <a:pt x="146" y="92"/>
                </a:lnTo>
                <a:lnTo>
                  <a:pt x="144" y="90"/>
                </a:lnTo>
                <a:lnTo>
                  <a:pt x="144" y="90"/>
                </a:lnTo>
                <a:lnTo>
                  <a:pt x="140" y="88"/>
                </a:lnTo>
                <a:lnTo>
                  <a:pt x="140" y="88"/>
                </a:lnTo>
                <a:lnTo>
                  <a:pt x="135" y="90"/>
                </a:lnTo>
                <a:lnTo>
                  <a:pt x="131" y="90"/>
                </a:lnTo>
                <a:lnTo>
                  <a:pt x="131" y="90"/>
                </a:lnTo>
                <a:lnTo>
                  <a:pt x="127" y="90"/>
                </a:lnTo>
                <a:lnTo>
                  <a:pt x="127" y="90"/>
                </a:lnTo>
                <a:lnTo>
                  <a:pt x="125" y="92"/>
                </a:lnTo>
                <a:lnTo>
                  <a:pt x="125" y="94"/>
                </a:lnTo>
                <a:lnTo>
                  <a:pt x="125" y="96"/>
                </a:lnTo>
                <a:lnTo>
                  <a:pt x="123" y="96"/>
                </a:lnTo>
                <a:lnTo>
                  <a:pt x="125" y="98"/>
                </a:lnTo>
                <a:lnTo>
                  <a:pt x="125" y="98"/>
                </a:lnTo>
                <a:lnTo>
                  <a:pt x="131" y="100"/>
                </a:lnTo>
                <a:lnTo>
                  <a:pt x="131" y="100"/>
                </a:lnTo>
                <a:lnTo>
                  <a:pt x="142" y="100"/>
                </a:lnTo>
                <a:lnTo>
                  <a:pt x="146" y="102"/>
                </a:lnTo>
                <a:lnTo>
                  <a:pt x="148" y="102"/>
                </a:lnTo>
                <a:lnTo>
                  <a:pt x="148" y="102"/>
                </a:lnTo>
                <a:lnTo>
                  <a:pt x="148" y="100"/>
                </a:lnTo>
                <a:lnTo>
                  <a:pt x="148" y="98"/>
                </a:lnTo>
                <a:lnTo>
                  <a:pt x="142" y="96"/>
                </a:lnTo>
                <a:lnTo>
                  <a:pt x="142" y="96"/>
                </a:lnTo>
                <a:lnTo>
                  <a:pt x="131" y="96"/>
                </a:lnTo>
                <a:lnTo>
                  <a:pt x="127" y="96"/>
                </a:lnTo>
                <a:lnTo>
                  <a:pt x="127" y="96"/>
                </a:lnTo>
                <a:lnTo>
                  <a:pt x="127" y="94"/>
                </a:lnTo>
                <a:lnTo>
                  <a:pt x="129" y="94"/>
                </a:lnTo>
                <a:lnTo>
                  <a:pt x="131" y="92"/>
                </a:lnTo>
                <a:lnTo>
                  <a:pt x="135" y="92"/>
                </a:lnTo>
                <a:lnTo>
                  <a:pt x="135" y="92"/>
                </a:lnTo>
                <a:lnTo>
                  <a:pt x="140" y="92"/>
                </a:lnTo>
                <a:lnTo>
                  <a:pt x="142" y="92"/>
                </a:lnTo>
                <a:lnTo>
                  <a:pt x="144" y="94"/>
                </a:lnTo>
                <a:lnTo>
                  <a:pt x="144" y="94"/>
                </a:lnTo>
                <a:lnTo>
                  <a:pt x="144" y="96"/>
                </a:lnTo>
                <a:lnTo>
                  <a:pt x="146" y="98"/>
                </a:lnTo>
                <a:lnTo>
                  <a:pt x="150" y="100"/>
                </a:lnTo>
                <a:lnTo>
                  <a:pt x="150" y="100"/>
                </a:lnTo>
                <a:lnTo>
                  <a:pt x="150" y="100"/>
                </a:lnTo>
                <a:lnTo>
                  <a:pt x="152" y="102"/>
                </a:lnTo>
                <a:lnTo>
                  <a:pt x="152" y="100"/>
                </a:lnTo>
                <a:lnTo>
                  <a:pt x="148" y="98"/>
                </a:lnTo>
                <a:lnTo>
                  <a:pt x="148" y="100"/>
                </a:lnTo>
                <a:lnTo>
                  <a:pt x="148" y="98"/>
                </a:lnTo>
                <a:lnTo>
                  <a:pt x="148" y="100"/>
                </a:lnTo>
                <a:close/>
                <a:moveTo>
                  <a:pt x="22" y="2"/>
                </a:moveTo>
                <a:lnTo>
                  <a:pt x="22" y="4"/>
                </a:lnTo>
                <a:lnTo>
                  <a:pt x="24" y="4"/>
                </a:lnTo>
                <a:lnTo>
                  <a:pt x="28" y="6"/>
                </a:lnTo>
                <a:lnTo>
                  <a:pt x="28" y="6"/>
                </a:lnTo>
                <a:lnTo>
                  <a:pt x="31" y="6"/>
                </a:lnTo>
                <a:lnTo>
                  <a:pt x="33" y="8"/>
                </a:lnTo>
                <a:lnTo>
                  <a:pt x="33" y="8"/>
                </a:lnTo>
                <a:lnTo>
                  <a:pt x="39" y="8"/>
                </a:lnTo>
                <a:lnTo>
                  <a:pt x="41" y="10"/>
                </a:lnTo>
                <a:lnTo>
                  <a:pt x="41" y="10"/>
                </a:lnTo>
                <a:lnTo>
                  <a:pt x="43" y="12"/>
                </a:lnTo>
                <a:lnTo>
                  <a:pt x="45" y="12"/>
                </a:lnTo>
                <a:lnTo>
                  <a:pt x="47" y="12"/>
                </a:lnTo>
                <a:lnTo>
                  <a:pt x="49" y="12"/>
                </a:lnTo>
                <a:lnTo>
                  <a:pt x="51" y="10"/>
                </a:lnTo>
                <a:lnTo>
                  <a:pt x="53" y="10"/>
                </a:lnTo>
                <a:lnTo>
                  <a:pt x="53" y="10"/>
                </a:lnTo>
                <a:lnTo>
                  <a:pt x="57" y="18"/>
                </a:lnTo>
                <a:lnTo>
                  <a:pt x="57" y="20"/>
                </a:lnTo>
                <a:lnTo>
                  <a:pt x="57" y="22"/>
                </a:lnTo>
                <a:lnTo>
                  <a:pt x="61" y="20"/>
                </a:lnTo>
                <a:lnTo>
                  <a:pt x="63" y="20"/>
                </a:lnTo>
                <a:lnTo>
                  <a:pt x="70" y="24"/>
                </a:lnTo>
                <a:lnTo>
                  <a:pt x="76" y="28"/>
                </a:lnTo>
                <a:lnTo>
                  <a:pt x="76" y="30"/>
                </a:lnTo>
                <a:lnTo>
                  <a:pt x="74" y="35"/>
                </a:lnTo>
                <a:lnTo>
                  <a:pt x="74" y="37"/>
                </a:lnTo>
                <a:lnTo>
                  <a:pt x="78" y="41"/>
                </a:lnTo>
                <a:lnTo>
                  <a:pt x="78" y="41"/>
                </a:lnTo>
                <a:lnTo>
                  <a:pt x="80" y="43"/>
                </a:lnTo>
                <a:lnTo>
                  <a:pt x="80" y="43"/>
                </a:lnTo>
                <a:lnTo>
                  <a:pt x="84" y="43"/>
                </a:lnTo>
                <a:lnTo>
                  <a:pt x="86" y="45"/>
                </a:lnTo>
                <a:lnTo>
                  <a:pt x="86" y="43"/>
                </a:lnTo>
                <a:lnTo>
                  <a:pt x="88" y="43"/>
                </a:lnTo>
                <a:lnTo>
                  <a:pt x="88" y="43"/>
                </a:lnTo>
                <a:lnTo>
                  <a:pt x="92" y="43"/>
                </a:lnTo>
                <a:lnTo>
                  <a:pt x="94" y="43"/>
                </a:lnTo>
                <a:lnTo>
                  <a:pt x="94" y="45"/>
                </a:lnTo>
                <a:lnTo>
                  <a:pt x="96" y="45"/>
                </a:lnTo>
                <a:lnTo>
                  <a:pt x="100" y="49"/>
                </a:lnTo>
                <a:lnTo>
                  <a:pt x="100" y="49"/>
                </a:lnTo>
                <a:lnTo>
                  <a:pt x="105" y="53"/>
                </a:lnTo>
                <a:lnTo>
                  <a:pt x="105" y="53"/>
                </a:lnTo>
                <a:lnTo>
                  <a:pt x="107" y="53"/>
                </a:lnTo>
                <a:lnTo>
                  <a:pt x="111" y="57"/>
                </a:lnTo>
                <a:lnTo>
                  <a:pt x="111" y="57"/>
                </a:lnTo>
                <a:lnTo>
                  <a:pt x="113" y="57"/>
                </a:lnTo>
                <a:lnTo>
                  <a:pt x="115" y="59"/>
                </a:lnTo>
                <a:lnTo>
                  <a:pt x="115" y="61"/>
                </a:lnTo>
                <a:lnTo>
                  <a:pt x="119" y="59"/>
                </a:lnTo>
                <a:lnTo>
                  <a:pt x="119" y="59"/>
                </a:lnTo>
                <a:lnTo>
                  <a:pt x="119" y="59"/>
                </a:lnTo>
                <a:lnTo>
                  <a:pt x="121" y="59"/>
                </a:lnTo>
                <a:lnTo>
                  <a:pt x="121" y="57"/>
                </a:lnTo>
                <a:lnTo>
                  <a:pt x="119" y="57"/>
                </a:lnTo>
                <a:lnTo>
                  <a:pt x="117" y="59"/>
                </a:lnTo>
                <a:lnTo>
                  <a:pt x="121" y="63"/>
                </a:lnTo>
                <a:lnTo>
                  <a:pt x="121" y="63"/>
                </a:lnTo>
                <a:lnTo>
                  <a:pt x="121" y="63"/>
                </a:lnTo>
                <a:lnTo>
                  <a:pt x="121" y="61"/>
                </a:lnTo>
                <a:lnTo>
                  <a:pt x="121" y="59"/>
                </a:lnTo>
                <a:lnTo>
                  <a:pt x="119" y="59"/>
                </a:lnTo>
                <a:lnTo>
                  <a:pt x="119" y="61"/>
                </a:lnTo>
                <a:lnTo>
                  <a:pt x="117" y="63"/>
                </a:lnTo>
                <a:lnTo>
                  <a:pt x="117" y="63"/>
                </a:lnTo>
                <a:lnTo>
                  <a:pt x="119" y="65"/>
                </a:lnTo>
                <a:lnTo>
                  <a:pt x="119" y="68"/>
                </a:lnTo>
                <a:lnTo>
                  <a:pt x="123" y="65"/>
                </a:lnTo>
                <a:lnTo>
                  <a:pt x="123" y="65"/>
                </a:lnTo>
                <a:lnTo>
                  <a:pt x="125" y="65"/>
                </a:lnTo>
                <a:lnTo>
                  <a:pt x="125" y="65"/>
                </a:lnTo>
                <a:lnTo>
                  <a:pt x="125" y="65"/>
                </a:lnTo>
                <a:lnTo>
                  <a:pt x="125" y="63"/>
                </a:lnTo>
                <a:lnTo>
                  <a:pt x="123" y="65"/>
                </a:lnTo>
                <a:lnTo>
                  <a:pt x="123" y="65"/>
                </a:lnTo>
                <a:lnTo>
                  <a:pt x="123" y="65"/>
                </a:lnTo>
                <a:lnTo>
                  <a:pt x="125" y="65"/>
                </a:lnTo>
                <a:lnTo>
                  <a:pt x="125" y="65"/>
                </a:lnTo>
                <a:lnTo>
                  <a:pt x="125" y="68"/>
                </a:lnTo>
                <a:lnTo>
                  <a:pt x="129" y="68"/>
                </a:lnTo>
                <a:lnTo>
                  <a:pt x="131" y="70"/>
                </a:lnTo>
                <a:lnTo>
                  <a:pt x="133" y="74"/>
                </a:lnTo>
                <a:lnTo>
                  <a:pt x="133" y="74"/>
                </a:lnTo>
                <a:lnTo>
                  <a:pt x="140" y="86"/>
                </a:lnTo>
                <a:lnTo>
                  <a:pt x="144" y="88"/>
                </a:lnTo>
                <a:lnTo>
                  <a:pt x="144" y="88"/>
                </a:lnTo>
                <a:lnTo>
                  <a:pt x="154" y="88"/>
                </a:lnTo>
                <a:lnTo>
                  <a:pt x="154" y="88"/>
                </a:lnTo>
                <a:lnTo>
                  <a:pt x="158" y="86"/>
                </a:lnTo>
                <a:lnTo>
                  <a:pt x="160" y="86"/>
                </a:lnTo>
                <a:lnTo>
                  <a:pt x="162" y="88"/>
                </a:lnTo>
                <a:lnTo>
                  <a:pt x="162" y="88"/>
                </a:lnTo>
                <a:lnTo>
                  <a:pt x="160" y="92"/>
                </a:lnTo>
                <a:lnTo>
                  <a:pt x="160" y="94"/>
                </a:lnTo>
                <a:lnTo>
                  <a:pt x="162" y="94"/>
                </a:lnTo>
                <a:lnTo>
                  <a:pt x="162" y="94"/>
                </a:lnTo>
                <a:lnTo>
                  <a:pt x="162" y="92"/>
                </a:lnTo>
                <a:lnTo>
                  <a:pt x="160" y="92"/>
                </a:lnTo>
                <a:lnTo>
                  <a:pt x="160" y="94"/>
                </a:lnTo>
                <a:lnTo>
                  <a:pt x="162" y="96"/>
                </a:lnTo>
                <a:lnTo>
                  <a:pt x="162" y="96"/>
                </a:lnTo>
                <a:lnTo>
                  <a:pt x="164" y="98"/>
                </a:lnTo>
                <a:lnTo>
                  <a:pt x="164" y="98"/>
                </a:lnTo>
                <a:lnTo>
                  <a:pt x="164" y="98"/>
                </a:lnTo>
                <a:lnTo>
                  <a:pt x="166" y="98"/>
                </a:lnTo>
                <a:lnTo>
                  <a:pt x="166" y="98"/>
                </a:lnTo>
                <a:lnTo>
                  <a:pt x="168" y="98"/>
                </a:lnTo>
                <a:lnTo>
                  <a:pt x="168" y="94"/>
                </a:lnTo>
                <a:lnTo>
                  <a:pt x="170" y="94"/>
                </a:lnTo>
                <a:lnTo>
                  <a:pt x="168" y="92"/>
                </a:lnTo>
                <a:lnTo>
                  <a:pt x="168" y="94"/>
                </a:lnTo>
                <a:lnTo>
                  <a:pt x="168" y="94"/>
                </a:lnTo>
                <a:lnTo>
                  <a:pt x="168" y="94"/>
                </a:lnTo>
                <a:lnTo>
                  <a:pt x="168" y="94"/>
                </a:lnTo>
                <a:lnTo>
                  <a:pt x="170" y="94"/>
                </a:lnTo>
                <a:lnTo>
                  <a:pt x="172" y="96"/>
                </a:lnTo>
                <a:lnTo>
                  <a:pt x="172" y="96"/>
                </a:lnTo>
                <a:lnTo>
                  <a:pt x="175" y="96"/>
                </a:lnTo>
                <a:lnTo>
                  <a:pt x="175" y="96"/>
                </a:lnTo>
                <a:lnTo>
                  <a:pt x="175" y="96"/>
                </a:lnTo>
                <a:lnTo>
                  <a:pt x="187" y="98"/>
                </a:lnTo>
                <a:lnTo>
                  <a:pt x="187" y="98"/>
                </a:lnTo>
                <a:lnTo>
                  <a:pt x="187" y="98"/>
                </a:lnTo>
                <a:lnTo>
                  <a:pt x="191" y="98"/>
                </a:lnTo>
                <a:lnTo>
                  <a:pt x="191" y="100"/>
                </a:lnTo>
                <a:lnTo>
                  <a:pt x="191" y="100"/>
                </a:lnTo>
                <a:lnTo>
                  <a:pt x="191" y="100"/>
                </a:lnTo>
                <a:lnTo>
                  <a:pt x="193" y="98"/>
                </a:lnTo>
                <a:lnTo>
                  <a:pt x="191" y="98"/>
                </a:lnTo>
                <a:lnTo>
                  <a:pt x="189" y="102"/>
                </a:lnTo>
                <a:lnTo>
                  <a:pt x="189" y="102"/>
                </a:lnTo>
                <a:lnTo>
                  <a:pt x="189" y="105"/>
                </a:lnTo>
                <a:lnTo>
                  <a:pt x="189" y="105"/>
                </a:lnTo>
                <a:lnTo>
                  <a:pt x="193" y="107"/>
                </a:lnTo>
                <a:lnTo>
                  <a:pt x="193" y="107"/>
                </a:lnTo>
                <a:lnTo>
                  <a:pt x="193" y="107"/>
                </a:lnTo>
                <a:lnTo>
                  <a:pt x="195" y="107"/>
                </a:lnTo>
                <a:lnTo>
                  <a:pt x="197" y="109"/>
                </a:lnTo>
                <a:lnTo>
                  <a:pt x="197" y="109"/>
                </a:lnTo>
                <a:lnTo>
                  <a:pt x="199" y="107"/>
                </a:lnTo>
                <a:lnTo>
                  <a:pt x="199" y="107"/>
                </a:lnTo>
                <a:lnTo>
                  <a:pt x="201" y="105"/>
                </a:lnTo>
                <a:lnTo>
                  <a:pt x="201" y="105"/>
                </a:lnTo>
                <a:lnTo>
                  <a:pt x="201" y="105"/>
                </a:lnTo>
                <a:lnTo>
                  <a:pt x="199" y="105"/>
                </a:lnTo>
                <a:lnTo>
                  <a:pt x="197" y="105"/>
                </a:lnTo>
                <a:lnTo>
                  <a:pt x="199" y="105"/>
                </a:lnTo>
                <a:lnTo>
                  <a:pt x="199" y="105"/>
                </a:lnTo>
                <a:lnTo>
                  <a:pt x="201" y="107"/>
                </a:lnTo>
                <a:lnTo>
                  <a:pt x="205" y="109"/>
                </a:lnTo>
                <a:lnTo>
                  <a:pt x="207" y="111"/>
                </a:lnTo>
                <a:lnTo>
                  <a:pt x="207" y="111"/>
                </a:lnTo>
                <a:lnTo>
                  <a:pt x="207" y="109"/>
                </a:lnTo>
                <a:lnTo>
                  <a:pt x="205" y="107"/>
                </a:lnTo>
                <a:lnTo>
                  <a:pt x="205" y="109"/>
                </a:lnTo>
                <a:lnTo>
                  <a:pt x="205" y="109"/>
                </a:lnTo>
                <a:lnTo>
                  <a:pt x="205" y="111"/>
                </a:lnTo>
                <a:lnTo>
                  <a:pt x="205" y="113"/>
                </a:lnTo>
                <a:lnTo>
                  <a:pt x="205" y="113"/>
                </a:lnTo>
                <a:lnTo>
                  <a:pt x="207" y="115"/>
                </a:lnTo>
                <a:lnTo>
                  <a:pt x="210" y="115"/>
                </a:lnTo>
                <a:lnTo>
                  <a:pt x="210" y="115"/>
                </a:lnTo>
                <a:lnTo>
                  <a:pt x="212" y="115"/>
                </a:lnTo>
                <a:lnTo>
                  <a:pt x="212" y="113"/>
                </a:lnTo>
                <a:lnTo>
                  <a:pt x="214" y="113"/>
                </a:lnTo>
                <a:lnTo>
                  <a:pt x="216" y="113"/>
                </a:lnTo>
                <a:lnTo>
                  <a:pt x="216" y="111"/>
                </a:lnTo>
                <a:lnTo>
                  <a:pt x="214" y="111"/>
                </a:lnTo>
                <a:lnTo>
                  <a:pt x="214" y="111"/>
                </a:lnTo>
                <a:lnTo>
                  <a:pt x="214" y="111"/>
                </a:lnTo>
                <a:lnTo>
                  <a:pt x="214" y="111"/>
                </a:lnTo>
                <a:lnTo>
                  <a:pt x="212" y="111"/>
                </a:lnTo>
                <a:lnTo>
                  <a:pt x="214" y="113"/>
                </a:lnTo>
                <a:lnTo>
                  <a:pt x="214" y="113"/>
                </a:lnTo>
                <a:lnTo>
                  <a:pt x="216" y="113"/>
                </a:lnTo>
                <a:lnTo>
                  <a:pt x="216" y="113"/>
                </a:lnTo>
                <a:lnTo>
                  <a:pt x="218" y="113"/>
                </a:lnTo>
                <a:lnTo>
                  <a:pt x="222" y="115"/>
                </a:lnTo>
                <a:lnTo>
                  <a:pt x="222" y="115"/>
                </a:lnTo>
                <a:lnTo>
                  <a:pt x="224" y="115"/>
                </a:lnTo>
                <a:lnTo>
                  <a:pt x="226" y="117"/>
                </a:lnTo>
                <a:lnTo>
                  <a:pt x="226" y="119"/>
                </a:lnTo>
                <a:lnTo>
                  <a:pt x="228" y="119"/>
                </a:lnTo>
                <a:lnTo>
                  <a:pt x="228" y="119"/>
                </a:lnTo>
                <a:lnTo>
                  <a:pt x="228" y="119"/>
                </a:lnTo>
                <a:lnTo>
                  <a:pt x="230" y="121"/>
                </a:lnTo>
                <a:lnTo>
                  <a:pt x="230" y="121"/>
                </a:lnTo>
                <a:lnTo>
                  <a:pt x="234" y="121"/>
                </a:lnTo>
                <a:lnTo>
                  <a:pt x="236" y="123"/>
                </a:lnTo>
                <a:lnTo>
                  <a:pt x="236" y="123"/>
                </a:lnTo>
                <a:lnTo>
                  <a:pt x="242" y="123"/>
                </a:lnTo>
                <a:lnTo>
                  <a:pt x="244" y="125"/>
                </a:lnTo>
                <a:lnTo>
                  <a:pt x="244" y="125"/>
                </a:lnTo>
                <a:lnTo>
                  <a:pt x="247" y="125"/>
                </a:lnTo>
                <a:lnTo>
                  <a:pt x="249" y="127"/>
                </a:lnTo>
                <a:lnTo>
                  <a:pt x="249" y="127"/>
                </a:lnTo>
                <a:lnTo>
                  <a:pt x="251" y="127"/>
                </a:lnTo>
                <a:lnTo>
                  <a:pt x="253" y="129"/>
                </a:lnTo>
                <a:lnTo>
                  <a:pt x="253" y="129"/>
                </a:lnTo>
                <a:lnTo>
                  <a:pt x="257" y="131"/>
                </a:lnTo>
                <a:lnTo>
                  <a:pt x="257" y="131"/>
                </a:lnTo>
                <a:lnTo>
                  <a:pt x="259" y="131"/>
                </a:lnTo>
                <a:lnTo>
                  <a:pt x="263" y="131"/>
                </a:lnTo>
                <a:lnTo>
                  <a:pt x="263" y="133"/>
                </a:lnTo>
                <a:lnTo>
                  <a:pt x="265" y="133"/>
                </a:lnTo>
                <a:lnTo>
                  <a:pt x="267" y="131"/>
                </a:lnTo>
                <a:lnTo>
                  <a:pt x="269" y="131"/>
                </a:lnTo>
                <a:lnTo>
                  <a:pt x="269" y="133"/>
                </a:lnTo>
                <a:lnTo>
                  <a:pt x="271" y="131"/>
                </a:lnTo>
                <a:lnTo>
                  <a:pt x="273" y="131"/>
                </a:lnTo>
                <a:lnTo>
                  <a:pt x="277" y="135"/>
                </a:lnTo>
                <a:lnTo>
                  <a:pt x="277" y="137"/>
                </a:lnTo>
                <a:lnTo>
                  <a:pt x="277" y="137"/>
                </a:lnTo>
                <a:lnTo>
                  <a:pt x="282" y="140"/>
                </a:lnTo>
                <a:lnTo>
                  <a:pt x="282" y="142"/>
                </a:lnTo>
                <a:lnTo>
                  <a:pt x="284" y="142"/>
                </a:lnTo>
                <a:lnTo>
                  <a:pt x="286" y="144"/>
                </a:lnTo>
                <a:lnTo>
                  <a:pt x="286" y="144"/>
                </a:lnTo>
                <a:lnTo>
                  <a:pt x="288" y="146"/>
                </a:lnTo>
                <a:lnTo>
                  <a:pt x="290" y="146"/>
                </a:lnTo>
                <a:lnTo>
                  <a:pt x="288" y="144"/>
                </a:lnTo>
                <a:lnTo>
                  <a:pt x="288" y="146"/>
                </a:lnTo>
                <a:lnTo>
                  <a:pt x="286" y="146"/>
                </a:lnTo>
                <a:lnTo>
                  <a:pt x="290" y="148"/>
                </a:lnTo>
                <a:lnTo>
                  <a:pt x="288" y="150"/>
                </a:lnTo>
                <a:lnTo>
                  <a:pt x="290" y="150"/>
                </a:lnTo>
                <a:lnTo>
                  <a:pt x="290" y="148"/>
                </a:lnTo>
                <a:lnTo>
                  <a:pt x="284" y="146"/>
                </a:lnTo>
                <a:lnTo>
                  <a:pt x="277" y="144"/>
                </a:lnTo>
                <a:lnTo>
                  <a:pt x="275" y="142"/>
                </a:lnTo>
                <a:lnTo>
                  <a:pt x="273" y="146"/>
                </a:lnTo>
                <a:lnTo>
                  <a:pt x="271" y="146"/>
                </a:lnTo>
                <a:lnTo>
                  <a:pt x="273" y="148"/>
                </a:lnTo>
                <a:lnTo>
                  <a:pt x="269" y="150"/>
                </a:lnTo>
                <a:lnTo>
                  <a:pt x="265" y="148"/>
                </a:lnTo>
                <a:lnTo>
                  <a:pt x="267" y="148"/>
                </a:lnTo>
                <a:lnTo>
                  <a:pt x="267" y="146"/>
                </a:lnTo>
                <a:lnTo>
                  <a:pt x="267" y="142"/>
                </a:lnTo>
                <a:lnTo>
                  <a:pt x="267" y="142"/>
                </a:lnTo>
                <a:lnTo>
                  <a:pt x="265" y="137"/>
                </a:lnTo>
                <a:lnTo>
                  <a:pt x="265" y="137"/>
                </a:lnTo>
                <a:lnTo>
                  <a:pt x="261" y="135"/>
                </a:lnTo>
                <a:lnTo>
                  <a:pt x="255" y="133"/>
                </a:lnTo>
                <a:lnTo>
                  <a:pt x="255" y="133"/>
                </a:lnTo>
                <a:lnTo>
                  <a:pt x="253" y="131"/>
                </a:lnTo>
                <a:lnTo>
                  <a:pt x="251" y="131"/>
                </a:lnTo>
                <a:lnTo>
                  <a:pt x="249" y="133"/>
                </a:lnTo>
                <a:lnTo>
                  <a:pt x="249" y="133"/>
                </a:lnTo>
                <a:lnTo>
                  <a:pt x="249" y="135"/>
                </a:lnTo>
                <a:lnTo>
                  <a:pt x="249" y="135"/>
                </a:lnTo>
                <a:lnTo>
                  <a:pt x="249" y="140"/>
                </a:lnTo>
                <a:lnTo>
                  <a:pt x="249" y="140"/>
                </a:lnTo>
                <a:lnTo>
                  <a:pt x="247" y="142"/>
                </a:lnTo>
                <a:lnTo>
                  <a:pt x="247" y="142"/>
                </a:lnTo>
                <a:lnTo>
                  <a:pt x="244" y="144"/>
                </a:lnTo>
                <a:lnTo>
                  <a:pt x="244" y="144"/>
                </a:lnTo>
                <a:lnTo>
                  <a:pt x="242" y="146"/>
                </a:lnTo>
                <a:lnTo>
                  <a:pt x="240" y="148"/>
                </a:lnTo>
                <a:lnTo>
                  <a:pt x="238" y="144"/>
                </a:lnTo>
                <a:lnTo>
                  <a:pt x="238" y="142"/>
                </a:lnTo>
                <a:lnTo>
                  <a:pt x="242" y="133"/>
                </a:lnTo>
                <a:lnTo>
                  <a:pt x="242" y="131"/>
                </a:lnTo>
                <a:lnTo>
                  <a:pt x="238" y="129"/>
                </a:lnTo>
                <a:lnTo>
                  <a:pt x="238" y="127"/>
                </a:lnTo>
                <a:lnTo>
                  <a:pt x="234" y="127"/>
                </a:lnTo>
                <a:lnTo>
                  <a:pt x="234" y="127"/>
                </a:lnTo>
                <a:lnTo>
                  <a:pt x="230" y="125"/>
                </a:lnTo>
                <a:lnTo>
                  <a:pt x="230" y="125"/>
                </a:lnTo>
                <a:lnTo>
                  <a:pt x="228" y="127"/>
                </a:lnTo>
                <a:lnTo>
                  <a:pt x="226" y="127"/>
                </a:lnTo>
                <a:lnTo>
                  <a:pt x="230" y="135"/>
                </a:lnTo>
                <a:lnTo>
                  <a:pt x="228" y="135"/>
                </a:lnTo>
                <a:lnTo>
                  <a:pt x="226" y="140"/>
                </a:lnTo>
                <a:lnTo>
                  <a:pt x="228" y="140"/>
                </a:lnTo>
                <a:lnTo>
                  <a:pt x="228" y="140"/>
                </a:lnTo>
                <a:lnTo>
                  <a:pt x="228" y="137"/>
                </a:lnTo>
                <a:lnTo>
                  <a:pt x="228" y="137"/>
                </a:lnTo>
                <a:lnTo>
                  <a:pt x="228" y="137"/>
                </a:lnTo>
                <a:lnTo>
                  <a:pt x="226" y="129"/>
                </a:lnTo>
                <a:lnTo>
                  <a:pt x="226" y="129"/>
                </a:lnTo>
                <a:lnTo>
                  <a:pt x="226" y="127"/>
                </a:lnTo>
                <a:lnTo>
                  <a:pt x="224" y="125"/>
                </a:lnTo>
                <a:lnTo>
                  <a:pt x="224" y="125"/>
                </a:lnTo>
                <a:lnTo>
                  <a:pt x="222" y="123"/>
                </a:lnTo>
                <a:lnTo>
                  <a:pt x="222" y="121"/>
                </a:lnTo>
                <a:lnTo>
                  <a:pt x="222" y="121"/>
                </a:lnTo>
                <a:lnTo>
                  <a:pt x="220" y="117"/>
                </a:lnTo>
                <a:lnTo>
                  <a:pt x="220" y="117"/>
                </a:lnTo>
                <a:lnTo>
                  <a:pt x="216" y="117"/>
                </a:lnTo>
                <a:lnTo>
                  <a:pt x="216" y="117"/>
                </a:lnTo>
                <a:lnTo>
                  <a:pt x="207" y="115"/>
                </a:lnTo>
                <a:lnTo>
                  <a:pt x="201" y="113"/>
                </a:lnTo>
                <a:lnTo>
                  <a:pt x="201" y="113"/>
                </a:lnTo>
                <a:lnTo>
                  <a:pt x="197" y="117"/>
                </a:lnTo>
                <a:lnTo>
                  <a:pt x="197" y="117"/>
                </a:lnTo>
                <a:lnTo>
                  <a:pt x="197" y="119"/>
                </a:lnTo>
                <a:lnTo>
                  <a:pt x="197" y="119"/>
                </a:lnTo>
                <a:lnTo>
                  <a:pt x="197" y="123"/>
                </a:lnTo>
                <a:lnTo>
                  <a:pt x="195" y="121"/>
                </a:lnTo>
                <a:lnTo>
                  <a:pt x="193" y="121"/>
                </a:lnTo>
                <a:lnTo>
                  <a:pt x="193" y="119"/>
                </a:lnTo>
                <a:lnTo>
                  <a:pt x="193" y="119"/>
                </a:lnTo>
                <a:lnTo>
                  <a:pt x="193" y="115"/>
                </a:lnTo>
                <a:lnTo>
                  <a:pt x="193" y="115"/>
                </a:lnTo>
                <a:lnTo>
                  <a:pt x="191" y="113"/>
                </a:lnTo>
                <a:lnTo>
                  <a:pt x="189" y="111"/>
                </a:lnTo>
                <a:lnTo>
                  <a:pt x="189" y="111"/>
                </a:lnTo>
                <a:lnTo>
                  <a:pt x="187" y="109"/>
                </a:lnTo>
                <a:lnTo>
                  <a:pt x="185" y="107"/>
                </a:lnTo>
                <a:lnTo>
                  <a:pt x="181" y="115"/>
                </a:lnTo>
                <a:lnTo>
                  <a:pt x="177" y="117"/>
                </a:lnTo>
                <a:lnTo>
                  <a:pt x="175" y="117"/>
                </a:lnTo>
                <a:lnTo>
                  <a:pt x="172" y="115"/>
                </a:lnTo>
                <a:lnTo>
                  <a:pt x="172" y="115"/>
                </a:lnTo>
                <a:lnTo>
                  <a:pt x="175" y="113"/>
                </a:lnTo>
                <a:lnTo>
                  <a:pt x="177" y="113"/>
                </a:lnTo>
                <a:lnTo>
                  <a:pt x="172" y="109"/>
                </a:lnTo>
                <a:lnTo>
                  <a:pt x="172" y="109"/>
                </a:lnTo>
                <a:lnTo>
                  <a:pt x="168" y="107"/>
                </a:lnTo>
                <a:lnTo>
                  <a:pt x="168" y="107"/>
                </a:lnTo>
                <a:lnTo>
                  <a:pt x="162" y="107"/>
                </a:lnTo>
                <a:lnTo>
                  <a:pt x="154" y="107"/>
                </a:lnTo>
                <a:lnTo>
                  <a:pt x="144" y="102"/>
                </a:lnTo>
                <a:lnTo>
                  <a:pt x="138" y="102"/>
                </a:lnTo>
                <a:lnTo>
                  <a:pt x="138" y="102"/>
                </a:lnTo>
                <a:lnTo>
                  <a:pt x="131" y="102"/>
                </a:lnTo>
                <a:lnTo>
                  <a:pt x="131" y="102"/>
                </a:lnTo>
                <a:lnTo>
                  <a:pt x="129" y="105"/>
                </a:lnTo>
                <a:lnTo>
                  <a:pt x="125" y="105"/>
                </a:lnTo>
                <a:lnTo>
                  <a:pt x="125" y="105"/>
                </a:lnTo>
                <a:lnTo>
                  <a:pt x="119" y="105"/>
                </a:lnTo>
                <a:lnTo>
                  <a:pt x="115" y="105"/>
                </a:lnTo>
                <a:lnTo>
                  <a:pt x="111" y="105"/>
                </a:lnTo>
                <a:lnTo>
                  <a:pt x="107" y="98"/>
                </a:lnTo>
                <a:lnTo>
                  <a:pt x="107" y="98"/>
                </a:lnTo>
                <a:lnTo>
                  <a:pt x="103" y="98"/>
                </a:lnTo>
                <a:lnTo>
                  <a:pt x="103" y="98"/>
                </a:lnTo>
                <a:lnTo>
                  <a:pt x="98" y="102"/>
                </a:lnTo>
                <a:lnTo>
                  <a:pt x="96" y="102"/>
                </a:lnTo>
                <a:lnTo>
                  <a:pt x="96" y="100"/>
                </a:lnTo>
                <a:lnTo>
                  <a:pt x="96" y="94"/>
                </a:lnTo>
                <a:lnTo>
                  <a:pt x="96" y="90"/>
                </a:lnTo>
                <a:lnTo>
                  <a:pt x="96" y="90"/>
                </a:lnTo>
                <a:lnTo>
                  <a:pt x="98" y="88"/>
                </a:lnTo>
                <a:lnTo>
                  <a:pt x="96" y="86"/>
                </a:lnTo>
                <a:lnTo>
                  <a:pt x="94" y="84"/>
                </a:lnTo>
                <a:lnTo>
                  <a:pt x="92" y="88"/>
                </a:lnTo>
                <a:lnTo>
                  <a:pt x="92" y="88"/>
                </a:lnTo>
                <a:lnTo>
                  <a:pt x="90" y="90"/>
                </a:lnTo>
                <a:lnTo>
                  <a:pt x="90" y="90"/>
                </a:lnTo>
                <a:lnTo>
                  <a:pt x="88" y="100"/>
                </a:lnTo>
                <a:lnTo>
                  <a:pt x="88" y="102"/>
                </a:lnTo>
                <a:lnTo>
                  <a:pt x="88" y="102"/>
                </a:lnTo>
                <a:lnTo>
                  <a:pt x="90" y="109"/>
                </a:lnTo>
                <a:lnTo>
                  <a:pt x="90" y="109"/>
                </a:lnTo>
                <a:lnTo>
                  <a:pt x="94" y="111"/>
                </a:lnTo>
                <a:lnTo>
                  <a:pt x="94" y="111"/>
                </a:lnTo>
                <a:lnTo>
                  <a:pt x="96" y="111"/>
                </a:lnTo>
                <a:lnTo>
                  <a:pt x="94" y="113"/>
                </a:lnTo>
                <a:lnTo>
                  <a:pt x="88" y="119"/>
                </a:lnTo>
                <a:lnTo>
                  <a:pt x="84" y="121"/>
                </a:lnTo>
                <a:lnTo>
                  <a:pt x="84" y="121"/>
                </a:lnTo>
                <a:lnTo>
                  <a:pt x="82" y="119"/>
                </a:lnTo>
                <a:lnTo>
                  <a:pt x="82" y="117"/>
                </a:lnTo>
                <a:lnTo>
                  <a:pt x="82" y="117"/>
                </a:lnTo>
                <a:lnTo>
                  <a:pt x="80" y="115"/>
                </a:lnTo>
                <a:lnTo>
                  <a:pt x="80" y="115"/>
                </a:lnTo>
                <a:lnTo>
                  <a:pt x="76" y="115"/>
                </a:lnTo>
                <a:lnTo>
                  <a:pt x="76" y="117"/>
                </a:lnTo>
                <a:lnTo>
                  <a:pt x="74" y="119"/>
                </a:lnTo>
                <a:lnTo>
                  <a:pt x="74" y="119"/>
                </a:lnTo>
                <a:lnTo>
                  <a:pt x="72" y="119"/>
                </a:lnTo>
                <a:lnTo>
                  <a:pt x="72" y="111"/>
                </a:lnTo>
                <a:lnTo>
                  <a:pt x="72" y="111"/>
                </a:lnTo>
                <a:lnTo>
                  <a:pt x="70" y="109"/>
                </a:lnTo>
                <a:lnTo>
                  <a:pt x="70" y="107"/>
                </a:lnTo>
                <a:lnTo>
                  <a:pt x="68" y="107"/>
                </a:lnTo>
                <a:lnTo>
                  <a:pt x="65" y="107"/>
                </a:lnTo>
                <a:lnTo>
                  <a:pt x="65" y="107"/>
                </a:lnTo>
                <a:lnTo>
                  <a:pt x="63" y="107"/>
                </a:lnTo>
                <a:lnTo>
                  <a:pt x="63" y="109"/>
                </a:lnTo>
                <a:lnTo>
                  <a:pt x="63" y="111"/>
                </a:lnTo>
                <a:lnTo>
                  <a:pt x="63" y="115"/>
                </a:lnTo>
                <a:lnTo>
                  <a:pt x="63" y="117"/>
                </a:lnTo>
                <a:lnTo>
                  <a:pt x="63" y="119"/>
                </a:lnTo>
                <a:lnTo>
                  <a:pt x="61" y="121"/>
                </a:lnTo>
                <a:lnTo>
                  <a:pt x="63" y="121"/>
                </a:lnTo>
                <a:lnTo>
                  <a:pt x="63" y="121"/>
                </a:lnTo>
                <a:lnTo>
                  <a:pt x="61" y="117"/>
                </a:lnTo>
                <a:lnTo>
                  <a:pt x="61" y="115"/>
                </a:lnTo>
                <a:lnTo>
                  <a:pt x="59" y="115"/>
                </a:lnTo>
                <a:lnTo>
                  <a:pt x="55" y="115"/>
                </a:lnTo>
                <a:lnTo>
                  <a:pt x="55" y="115"/>
                </a:lnTo>
                <a:lnTo>
                  <a:pt x="53" y="115"/>
                </a:lnTo>
                <a:lnTo>
                  <a:pt x="51" y="113"/>
                </a:lnTo>
                <a:lnTo>
                  <a:pt x="51" y="113"/>
                </a:lnTo>
                <a:lnTo>
                  <a:pt x="47" y="109"/>
                </a:lnTo>
                <a:lnTo>
                  <a:pt x="47" y="109"/>
                </a:lnTo>
                <a:lnTo>
                  <a:pt x="43" y="107"/>
                </a:lnTo>
                <a:lnTo>
                  <a:pt x="43" y="107"/>
                </a:lnTo>
                <a:lnTo>
                  <a:pt x="43" y="107"/>
                </a:lnTo>
                <a:lnTo>
                  <a:pt x="39" y="107"/>
                </a:lnTo>
                <a:lnTo>
                  <a:pt x="37" y="105"/>
                </a:lnTo>
                <a:lnTo>
                  <a:pt x="35" y="105"/>
                </a:lnTo>
                <a:lnTo>
                  <a:pt x="33" y="102"/>
                </a:lnTo>
                <a:lnTo>
                  <a:pt x="33" y="102"/>
                </a:lnTo>
                <a:lnTo>
                  <a:pt x="35" y="102"/>
                </a:lnTo>
                <a:lnTo>
                  <a:pt x="35" y="102"/>
                </a:lnTo>
                <a:lnTo>
                  <a:pt x="37" y="98"/>
                </a:lnTo>
                <a:lnTo>
                  <a:pt x="37" y="98"/>
                </a:lnTo>
                <a:lnTo>
                  <a:pt x="37" y="94"/>
                </a:lnTo>
                <a:lnTo>
                  <a:pt x="37" y="92"/>
                </a:lnTo>
                <a:lnTo>
                  <a:pt x="35" y="90"/>
                </a:lnTo>
                <a:lnTo>
                  <a:pt x="35" y="90"/>
                </a:lnTo>
                <a:lnTo>
                  <a:pt x="33" y="90"/>
                </a:lnTo>
                <a:lnTo>
                  <a:pt x="33" y="90"/>
                </a:lnTo>
                <a:lnTo>
                  <a:pt x="28" y="94"/>
                </a:lnTo>
                <a:lnTo>
                  <a:pt x="31" y="94"/>
                </a:lnTo>
                <a:lnTo>
                  <a:pt x="31" y="94"/>
                </a:lnTo>
                <a:lnTo>
                  <a:pt x="31" y="92"/>
                </a:lnTo>
                <a:lnTo>
                  <a:pt x="31" y="90"/>
                </a:lnTo>
                <a:lnTo>
                  <a:pt x="31" y="90"/>
                </a:lnTo>
                <a:lnTo>
                  <a:pt x="28" y="88"/>
                </a:lnTo>
                <a:lnTo>
                  <a:pt x="28" y="86"/>
                </a:lnTo>
                <a:lnTo>
                  <a:pt x="26" y="88"/>
                </a:lnTo>
                <a:lnTo>
                  <a:pt x="24" y="88"/>
                </a:lnTo>
                <a:lnTo>
                  <a:pt x="22" y="86"/>
                </a:lnTo>
                <a:lnTo>
                  <a:pt x="22" y="86"/>
                </a:lnTo>
                <a:lnTo>
                  <a:pt x="20" y="82"/>
                </a:lnTo>
                <a:lnTo>
                  <a:pt x="20" y="82"/>
                </a:lnTo>
                <a:lnTo>
                  <a:pt x="18" y="82"/>
                </a:lnTo>
                <a:lnTo>
                  <a:pt x="18" y="80"/>
                </a:lnTo>
                <a:lnTo>
                  <a:pt x="16" y="80"/>
                </a:lnTo>
                <a:lnTo>
                  <a:pt x="16" y="82"/>
                </a:lnTo>
                <a:lnTo>
                  <a:pt x="18" y="82"/>
                </a:lnTo>
                <a:lnTo>
                  <a:pt x="20" y="82"/>
                </a:lnTo>
                <a:lnTo>
                  <a:pt x="22" y="80"/>
                </a:lnTo>
                <a:lnTo>
                  <a:pt x="26" y="76"/>
                </a:lnTo>
                <a:lnTo>
                  <a:pt x="26" y="76"/>
                </a:lnTo>
                <a:lnTo>
                  <a:pt x="28" y="72"/>
                </a:lnTo>
                <a:lnTo>
                  <a:pt x="28" y="70"/>
                </a:lnTo>
                <a:lnTo>
                  <a:pt x="26" y="68"/>
                </a:lnTo>
                <a:lnTo>
                  <a:pt x="26" y="68"/>
                </a:lnTo>
                <a:lnTo>
                  <a:pt x="24" y="65"/>
                </a:lnTo>
                <a:lnTo>
                  <a:pt x="22" y="65"/>
                </a:lnTo>
                <a:lnTo>
                  <a:pt x="20" y="65"/>
                </a:lnTo>
                <a:lnTo>
                  <a:pt x="20" y="65"/>
                </a:lnTo>
                <a:lnTo>
                  <a:pt x="16" y="68"/>
                </a:lnTo>
                <a:lnTo>
                  <a:pt x="14" y="65"/>
                </a:lnTo>
                <a:lnTo>
                  <a:pt x="14" y="65"/>
                </a:lnTo>
                <a:lnTo>
                  <a:pt x="14" y="65"/>
                </a:lnTo>
                <a:lnTo>
                  <a:pt x="12" y="61"/>
                </a:lnTo>
                <a:lnTo>
                  <a:pt x="8" y="59"/>
                </a:lnTo>
                <a:lnTo>
                  <a:pt x="8" y="57"/>
                </a:lnTo>
                <a:lnTo>
                  <a:pt x="8" y="55"/>
                </a:lnTo>
                <a:lnTo>
                  <a:pt x="4" y="55"/>
                </a:lnTo>
                <a:lnTo>
                  <a:pt x="4" y="55"/>
                </a:lnTo>
                <a:lnTo>
                  <a:pt x="4" y="55"/>
                </a:lnTo>
                <a:lnTo>
                  <a:pt x="4" y="53"/>
                </a:lnTo>
                <a:lnTo>
                  <a:pt x="4" y="51"/>
                </a:lnTo>
                <a:lnTo>
                  <a:pt x="6" y="49"/>
                </a:lnTo>
                <a:lnTo>
                  <a:pt x="10" y="51"/>
                </a:lnTo>
                <a:lnTo>
                  <a:pt x="10" y="51"/>
                </a:lnTo>
                <a:lnTo>
                  <a:pt x="16" y="49"/>
                </a:lnTo>
                <a:lnTo>
                  <a:pt x="26" y="49"/>
                </a:lnTo>
                <a:lnTo>
                  <a:pt x="28" y="49"/>
                </a:lnTo>
                <a:lnTo>
                  <a:pt x="28" y="49"/>
                </a:lnTo>
                <a:lnTo>
                  <a:pt x="31" y="47"/>
                </a:lnTo>
                <a:lnTo>
                  <a:pt x="31" y="45"/>
                </a:lnTo>
                <a:lnTo>
                  <a:pt x="26" y="43"/>
                </a:lnTo>
                <a:lnTo>
                  <a:pt x="26" y="43"/>
                </a:lnTo>
                <a:lnTo>
                  <a:pt x="22" y="43"/>
                </a:lnTo>
                <a:lnTo>
                  <a:pt x="22" y="43"/>
                </a:lnTo>
                <a:lnTo>
                  <a:pt x="20" y="41"/>
                </a:lnTo>
                <a:lnTo>
                  <a:pt x="20" y="41"/>
                </a:lnTo>
                <a:lnTo>
                  <a:pt x="18" y="41"/>
                </a:lnTo>
                <a:lnTo>
                  <a:pt x="18" y="41"/>
                </a:lnTo>
                <a:lnTo>
                  <a:pt x="14" y="39"/>
                </a:lnTo>
                <a:lnTo>
                  <a:pt x="14" y="39"/>
                </a:lnTo>
                <a:lnTo>
                  <a:pt x="12" y="39"/>
                </a:lnTo>
                <a:lnTo>
                  <a:pt x="10" y="37"/>
                </a:lnTo>
                <a:lnTo>
                  <a:pt x="10" y="37"/>
                </a:lnTo>
                <a:lnTo>
                  <a:pt x="12" y="37"/>
                </a:lnTo>
                <a:lnTo>
                  <a:pt x="12" y="35"/>
                </a:lnTo>
                <a:lnTo>
                  <a:pt x="12" y="30"/>
                </a:lnTo>
                <a:lnTo>
                  <a:pt x="14" y="30"/>
                </a:lnTo>
                <a:lnTo>
                  <a:pt x="18" y="28"/>
                </a:lnTo>
                <a:lnTo>
                  <a:pt x="22" y="30"/>
                </a:lnTo>
                <a:lnTo>
                  <a:pt x="22" y="30"/>
                </a:lnTo>
                <a:lnTo>
                  <a:pt x="24" y="28"/>
                </a:lnTo>
                <a:lnTo>
                  <a:pt x="26" y="28"/>
                </a:lnTo>
                <a:lnTo>
                  <a:pt x="22" y="24"/>
                </a:lnTo>
                <a:lnTo>
                  <a:pt x="22" y="24"/>
                </a:lnTo>
                <a:lnTo>
                  <a:pt x="20" y="22"/>
                </a:lnTo>
                <a:lnTo>
                  <a:pt x="20" y="20"/>
                </a:lnTo>
                <a:lnTo>
                  <a:pt x="20" y="18"/>
                </a:lnTo>
                <a:lnTo>
                  <a:pt x="18" y="16"/>
                </a:lnTo>
                <a:lnTo>
                  <a:pt x="18" y="16"/>
                </a:lnTo>
                <a:lnTo>
                  <a:pt x="20" y="14"/>
                </a:lnTo>
                <a:lnTo>
                  <a:pt x="24" y="16"/>
                </a:lnTo>
                <a:lnTo>
                  <a:pt x="24" y="16"/>
                </a:lnTo>
                <a:lnTo>
                  <a:pt x="26" y="16"/>
                </a:lnTo>
                <a:lnTo>
                  <a:pt x="31" y="14"/>
                </a:lnTo>
                <a:lnTo>
                  <a:pt x="26" y="10"/>
                </a:lnTo>
                <a:lnTo>
                  <a:pt x="26" y="10"/>
                </a:lnTo>
                <a:lnTo>
                  <a:pt x="24" y="8"/>
                </a:lnTo>
                <a:lnTo>
                  <a:pt x="22" y="8"/>
                </a:lnTo>
                <a:lnTo>
                  <a:pt x="20" y="8"/>
                </a:lnTo>
                <a:lnTo>
                  <a:pt x="18" y="8"/>
                </a:lnTo>
                <a:lnTo>
                  <a:pt x="18" y="6"/>
                </a:lnTo>
                <a:lnTo>
                  <a:pt x="20" y="6"/>
                </a:lnTo>
                <a:lnTo>
                  <a:pt x="22" y="6"/>
                </a:lnTo>
                <a:lnTo>
                  <a:pt x="20" y="0"/>
                </a:lnTo>
                <a:lnTo>
                  <a:pt x="18" y="2"/>
                </a:lnTo>
                <a:lnTo>
                  <a:pt x="18" y="4"/>
                </a:lnTo>
                <a:lnTo>
                  <a:pt x="18" y="4"/>
                </a:lnTo>
                <a:lnTo>
                  <a:pt x="20" y="4"/>
                </a:lnTo>
                <a:lnTo>
                  <a:pt x="20" y="4"/>
                </a:lnTo>
                <a:lnTo>
                  <a:pt x="22" y="4"/>
                </a:lnTo>
                <a:lnTo>
                  <a:pt x="22" y="2"/>
                </a:lnTo>
                <a:lnTo>
                  <a:pt x="22" y="0"/>
                </a:lnTo>
                <a:lnTo>
                  <a:pt x="20" y="0"/>
                </a:lnTo>
                <a:lnTo>
                  <a:pt x="20" y="0"/>
                </a:lnTo>
                <a:lnTo>
                  <a:pt x="18" y="0"/>
                </a:lnTo>
                <a:lnTo>
                  <a:pt x="16" y="0"/>
                </a:lnTo>
                <a:lnTo>
                  <a:pt x="18" y="4"/>
                </a:lnTo>
                <a:lnTo>
                  <a:pt x="18" y="4"/>
                </a:lnTo>
                <a:lnTo>
                  <a:pt x="16" y="4"/>
                </a:lnTo>
                <a:lnTo>
                  <a:pt x="16" y="6"/>
                </a:lnTo>
                <a:lnTo>
                  <a:pt x="16" y="8"/>
                </a:lnTo>
                <a:lnTo>
                  <a:pt x="16" y="10"/>
                </a:lnTo>
                <a:lnTo>
                  <a:pt x="18" y="10"/>
                </a:lnTo>
                <a:lnTo>
                  <a:pt x="22" y="10"/>
                </a:lnTo>
                <a:lnTo>
                  <a:pt x="24" y="12"/>
                </a:lnTo>
                <a:lnTo>
                  <a:pt x="24" y="14"/>
                </a:lnTo>
                <a:lnTo>
                  <a:pt x="24" y="14"/>
                </a:lnTo>
                <a:lnTo>
                  <a:pt x="24" y="14"/>
                </a:lnTo>
                <a:lnTo>
                  <a:pt x="24" y="14"/>
                </a:lnTo>
                <a:lnTo>
                  <a:pt x="22" y="12"/>
                </a:lnTo>
                <a:lnTo>
                  <a:pt x="20" y="12"/>
                </a:lnTo>
                <a:lnTo>
                  <a:pt x="18" y="12"/>
                </a:lnTo>
                <a:lnTo>
                  <a:pt x="16" y="14"/>
                </a:lnTo>
                <a:lnTo>
                  <a:pt x="14" y="16"/>
                </a:lnTo>
                <a:lnTo>
                  <a:pt x="14" y="16"/>
                </a:lnTo>
                <a:lnTo>
                  <a:pt x="16" y="20"/>
                </a:lnTo>
                <a:lnTo>
                  <a:pt x="16" y="22"/>
                </a:lnTo>
                <a:lnTo>
                  <a:pt x="16" y="22"/>
                </a:lnTo>
                <a:lnTo>
                  <a:pt x="20" y="26"/>
                </a:lnTo>
                <a:lnTo>
                  <a:pt x="22" y="28"/>
                </a:lnTo>
                <a:lnTo>
                  <a:pt x="24" y="28"/>
                </a:lnTo>
                <a:lnTo>
                  <a:pt x="24" y="26"/>
                </a:lnTo>
                <a:lnTo>
                  <a:pt x="22" y="26"/>
                </a:lnTo>
                <a:lnTo>
                  <a:pt x="18" y="24"/>
                </a:lnTo>
                <a:lnTo>
                  <a:pt x="18" y="24"/>
                </a:lnTo>
                <a:lnTo>
                  <a:pt x="12" y="26"/>
                </a:lnTo>
                <a:lnTo>
                  <a:pt x="12" y="26"/>
                </a:lnTo>
                <a:lnTo>
                  <a:pt x="10" y="28"/>
                </a:lnTo>
                <a:lnTo>
                  <a:pt x="10" y="30"/>
                </a:lnTo>
                <a:lnTo>
                  <a:pt x="8" y="35"/>
                </a:lnTo>
                <a:lnTo>
                  <a:pt x="8" y="35"/>
                </a:lnTo>
                <a:lnTo>
                  <a:pt x="8" y="37"/>
                </a:lnTo>
                <a:lnTo>
                  <a:pt x="8" y="39"/>
                </a:lnTo>
                <a:lnTo>
                  <a:pt x="8" y="39"/>
                </a:lnTo>
                <a:lnTo>
                  <a:pt x="10" y="43"/>
                </a:lnTo>
                <a:lnTo>
                  <a:pt x="10" y="43"/>
                </a:lnTo>
                <a:lnTo>
                  <a:pt x="14" y="43"/>
                </a:lnTo>
                <a:lnTo>
                  <a:pt x="16" y="43"/>
                </a:lnTo>
                <a:lnTo>
                  <a:pt x="18" y="43"/>
                </a:lnTo>
                <a:lnTo>
                  <a:pt x="18" y="45"/>
                </a:lnTo>
                <a:lnTo>
                  <a:pt x="18" y="45"/>
                </a:lnTo>
                <a:lnTo>
                  <a:pt x="20" y="45"/>
                </a:lnTo>
                <a:lnTo>
                  <a:pt x="22" y="47"/>
                </a:lnTo>
                <a:lnTo>
                  <a:pt x="24" y="45"/>
                </a:lnTo>
                <a:lnTo>
                  <a:pt x="28" y="47"/>
                </a:lnTo>
                <a:lnTo>
                  <a:pt x="28" y="45"/>
                </a:lnTo>
                <a:lnTo>
                  <a:pt x="28" y="45"/>
                </a:lnTo>
                <a:lnTo>
                  <a:pt x="26" y="45"/>
                </a:lnTo>
                <a:lnTo>
                  <a:pt x="26" y="47"/>
                </a:lnTo>
                <a:lnTo>
                  <a:pt x="14" y="47"/>
                </a:lnTo>
                <a:lnTo>
                  <a:pt x="10" y="47"/>
                </a:lnTo>
                <a:lnTo>
                  <a:pt x="6" y="47"/>
                </a:lnTo>
                <a:lnTo>
                  <a:pt x="4" y="47"/>
                </a:lnTo>
                <a:lnTo>
                  <a:pt x="2" y="49"/>
                </a:lnTo>
                <a:lnTo>
                  <a:pt x="2" y="49"/>
                </a:lnTo>
                <a:lnTo>
                  <a:pt x="0" y="53"/>
                </a:lnTo>
                <a:lnTo>
                  <a:pt x="0" y="53"/>
                </a:lnTo>
                <a:lnTo>
                  <a:pt x="0" y="57"/>
                </a:lnTo>
                <a:lnTo>
                  <a:pt x="0" y="57"/>
                </a:lnTo>
                <a:lnTo>
                  <a:pt x="4" y="57"/>
                </a:lnTo>
                <a:lnTo>
                  <a:pt x="6" y="57"/>
                </a:lnTo>
                <a:lnTo>
                  <a:pt x="6" y="59"/>
                </a:lnTo>
                <a:lnTo>
                  <a:pt x="6" y="59"/>
                </a:lnTo>
                <a:lnTo>
                  <a:pt x="8" y="63"/>
                </a:lnTo>
                <a:lnTo>
                  <a:pt x="8" y="63"/>
                </a:lnTo>
                <a:lnTo>
                  <a:pt x="12" y="68"/>
                </a:lnTo>
                <a:lnTo>
                  <a:pt x="12" y="68"/>
                </a:lnTo>
                <a:lnTo>
                  <a:pt x="12" y="68"/>
                </a:lnTo>
                <a:lnTo>
                  <a:pt x="14" y="70"/>
                </a:lnTo>
                <a:lnTo>
                  <a:pt x="14" y="72"/>
                </a:lnTo>
                <a:lnTo>
                  <a:pt x="20" y="68"/>
                </a:lnTo>
                <a:lnTo>
                  <a:pt x="22" y="70"/>
                </a:lnTo>
                <a:lnTo>
                  <a:pt x="24" y="70"/>
                </a:lnTo>
                <a:lnTo>
                  <a:pt x="24" y="70"/>
                </a:lnTo>
                <a:lnTo>
                  <a:pt x="24" y="74"/>
                </a:lnTo>
                <a:lnTo>
                  <a:pt x="18" y="76"/>
                </a:lnTo>
                <a:lnTo>
                  <a:pt x="18" y="78"/>
                </a:lnTo>
                <a:lnTo>
                  <a:pt x="18" y="78"/>
                </a:lnTo>
                <a:lnTo>
                  <a:pt x="16" y="78"/>
                </a:lnTo>
                <a:lnTo>
                  <a:pt x="14" y="78"/>
                </a:lnTo>
                <a:lnTo>
                  <a:pt x="14" y="82"/>
                </a:lnTo>
                <a:lnTo>
                  <a:pt x="14" y="82"/>
                </a:lnTo>
                <a:lnTo>
                  <a:pt x="18" y="86"/>
                </a:lnTo>
                <a:lnTo>
                  <a:pt x="20" y="88"/>
                </a:lnTo>
                <a:lnTo>
                  <a:pt x="22" y="90"/>
                </a:lnTo>
                <a:lnTo>
                  <a:pt x="22" y="90"/>
                </a:lnTo>
                <a:lnTo>
                  <a:pt x="26" y="92"/>
                </a:lnTo>
                <a:lnTo>
                  <a:pt x="26" y="92"/>
                </a:lnTo>
                <a:lnTo>
                  <a:pt x="28" y="92"/>
                </a:lnTo>
                <a:lnTo>
                  <a:pt x="28" y="92"/>
                </a:lnTo>
                <a:lnTo>
                  <a:pt x="28" y="90"/>
                </a:lnTo>
                <a:lnTo>
                  <a:pt x="26" y="90"/>
                </a:lnTo>
                <a:lnTo>
                  <a:pt x="28" y="92"/>
                </a:lnTo>
                <a:lnTo>
                  <a:pt x="28" y="94"/>
                </a:lnTo>
                <a:lnTo>
                  <a:pt x="28" y="96"/>
                </a:lnTo>
                <a:lnTo>
                  <a:pt x="28" y="98"/>
                </a:lnTo>
                <a:lnTo>
                  <a:pt x="33" y="94"/>
                </a:lnTo>
                <a:lnTo>
                  <a:pt x="33" y="94"/>
                </a:lnTo>
                <a:lnTo>
                  <a:pt x="33" y="94"/>
                </a:lnTo>
                <a:lnTo>
                  <a:pt x="33" y="98"/>
                </a:lnTo>
                <a:lnTo>
                  <a:pt x="33" y="100"/>
                </a:lnTo>
                <a:lnTo>
                  <a:pt x="31" y="100"/>
                </a:lnTo>
                <a:lnTo>
                  <a:pt x="31" y="100"/>
                </a:lnTo>
                <a:lnTo>
                  <a:pt x="31" y="102"/>
                </a:lnTo>
                <a:lnTo>
                  <a:pt x="31" y="105"/>
                </a:lnTo>
                <a:lnTo>
                  <a:pt x="33" y="107"/>
                </a:lnTo>
                <a:lnTo>
                  <a:pt x="33" y="107"/>
                </a:lnTo>
                <a:lnTo>
                  <a:pt x="35" y="109"/>
                </a:lnTo>
                <a:lnTo>
                  <a:pt x="35" y="109"/>
                </a:lnTo>
                <a:lnTo>
                  <a:pt x="39" y="109"/>
                </a:lnTo>
                <a:lnTo>
                  <a:pt x="39" y="109"/>
                </a:lnTo>
                <a:lnTo>
                  <a:pt x="41" y="111"/>
                </a:lnTo>
                <a:lnTo>
                  <a:pt x="41" y="111"/>
                </a:lnTo>
                <a:lnTo>
                  <a:pt x="43" y="111"/>
                </a:lnTo>
                <a:lnTo>
                  <a:pt x="45" y="111"/>
                </a:lnTo>
                <a:lnTo>
                  <a:pt x="49" y="115"/>
                </a:lnTo>
                <a:lnTo>
                  <a:pt x="49" y="115"/>
                </a:lnTo>
                <a:lnTo>
                  <a:pt x="49" y="117"/>
                </a:lnTo>
                <a:lnTo>
                  <a:pt x="49" y="117"/>
                </a:lnTo>
                <a:lnTo>
                  <a:pt x="51" y="117"/>
                </a:lnTo>
                <a:lnTo>
                  <a:pt x="53" y="117"/>
                </a:lnTo>
                <a:lnTo>
                  <a:pt x="55" y="117"/>
                </a:lnTo>
                <a:lnTo>
                  <a:pt x="57" y="117"/>
                </a:lnTo>
                <a:lnTo>
                  <a:pt x="59" y="119"/>
                </a:lnTo>
                <a:lnTo>
                  <a:pt x="59" y="119"/>
                </a:lnTo>
                <a:lnTo>
                  <a:pt x="61" y="123"/>
                </a:lnTo>
                <a:lnTo>
                  <a:pt x="63" y="123"/>
                </a:lnTo>
                <a:lnTo>
                  <a:pt x="65" y="121"/>
                </a:lnTo>
                <a:lnTo>
                  <a:pt x="65" y="121"/>
                </a:lnTo>
                <a:lnTo>
                  <a:pt x="68" y="119"/>
                </a:lnTo>
                <a:lnTo>
                  <a:pt x="68" y="119"/>
                </a:lnTo>
                <a:lnTo>
                  <a:pt x="68" y="115"/>
                </a:lnTo>
                <a:lnTo>
                  <a:pt x="68" y="115"/>
                </a:lnTo>
                <a:lnTo>
                  <a:pt x="68" y="109"/>
                </a:lnTo>
                <a:lnTo>
                  <a:pt x="68" y="109"/>
                </a:lnTo>
                <a:lnTo>
                  <a:pt x="65" y="109"/>
                </a:lnTo>
                <a:lnTo>
                  <a:pt x="65" y="111"/>
                </a:lnTo>
                <a:lnTo>
                  <a:pt x="65" y="111"/>
                </a:lnTo>
                <a:lnTo>
                  <a:pt x="68" y="111"/>
                </a:lnTo>
                <a:lnTo>
                  <a:pt x="68" y="111"/>
                </a:lnTo>
                <a:lnTo>
                  <a:pt x="70" y="121"/>
                </a:lnTo>
                <a:lnTo>
                  <a:pt x="70" y="121"/>
                </a:lnTo>
                <a:lnTo>
                  <a:pt x="72" y="123"/>
                </a:lnTo>
                <a:lnTo>
                  <a:pt x="72" y="125"/>
                </a:lnTo>
                <a:lnTo>
                  <a:pt x="76" y="123"/>
                </a:lnTo>
                <a:lnTo>
                  <a:pt x="76" y="123"/>
                </a:lnTo>
                <a:lnTo>
                  <a:pt x="78" y="119"/>
                </a:lnTo>
                <a:lnTo>
                  <a:pt x="78" y="119"/>
                </a:lnTo>
                <a:lnTo>
                  <a:pt x="78" y="119"/>
                </a:lnTo>
                <a:lnTo>
                  <a:pt x="80" y="121"/>
                </a:lnTo>
                <a:lnTo>
                  <a:pt x="80" y="121"/>
                </a:lnTo>
                <a:lnTo>
                  <a:pt x="82" y="125"/>
                </a:lnTo>
                <a:lnTo>
                  <a:pt x="84" y="125"/>
                </a:lnTo>
                <a:lnTo>
                  <a:pt x="86" y="125"/>
                </a:lnTo>
                <a:lnTo>
                  <a:pt x="86" y="125"/>
                </a:lnTo>
                <a:lnTo>
                  <a:pt x="90" y="121"/>
                </a:lnTo>
                <a:lnTo>
                  <a:pt x="90" y="121"/>
                </a:lnTo>
                <a:lnTo>
                  <a:pt x="96" y="117"/>
                </a:lnTo>
                <a:lnTo>
                  <a:pt x="100" y="111"/>
                </a:lnTo>
                <a:lnTo>
                  <a:pt x="103" y="109"/>
                </a:lnTo>
                <a:lnTo>
                  <a:pt x="96" y="109"/>
                </a:lnTo>
                <a:lnTo>
                  <a:pt x="92" y="107"/>
                </a:lnTo>
                <a:lnTo>
                  <a:pt x="90" y="102"/>
                </a:lnTo>
                <a:lnTo>
                  <a:pt x="90" y="100"/>
                </a:lnTo>
                <a:lnTo>
                  <a:pt x="92" y="92"/>
                </a:lnTo>
                <a:lnTo>
                  <a:pt x="94" y="90"/>
                </a:lnTo>
                <a:lnTo>
                  <a:pt x="94" y="90"/>
                </a:lnTo>
                <a:lnTo>
                  <a:pt x="94" y="90"/>
                </a:lnTo>
                <a:lnTo>
                  <a:pt x="96" y="88"/>
                </a:lnTo>
                <a:lnTo>
                  <a:pt x="94" y="88"/>
                </a:lnTo>
                <a:lnTo>
                  <a:pt x="92" y="90"/>
                </a:lnTo>
                <a:lnTo>
                  <a:pt x="92" y="90"/>
                </a:lnTo>
                <a:lnTo>
                  <a:pt x="92" y="94"/>
                </a:lnTo>
                <a:lnTo>
                  <a:pt x="92" y="94"/>
                </a:lnTo>
                <a:lnTo>
                  <a:pt x="94" y="102"/>
                </a:lnTo>
                <a:lnTo>
                  <a:pt x="94" y="102"/>
                </a:lnTo>
                <a:lnTo>
                  <a:pt x="94" y="105"/>
                </a:lnTo>
                <a:lnTo>
                  <a:pt x="94" y="105"/>
                </a:lnTo>
                <a:lnTo>
                  <a:pt x="98" y="107"/>
                </a:lnTo>
                <a:lnTo>
                  <a:pt x="98" y="107"/>
                </a:lnTo>
                <a:lnTo>
                  <a:pt x="105" y="102"/>
                </a:lnTo>
                <a:lnTo>
                  <a:pt x="107" y="102"/>
                </a:lnTo>
                <a:lnTo>
                  <a:pt x="109" y="107"/>
                </a:lnTo>
                <a:lnTo>
                  <a:pt x="111" y="107"/>
                </a:lnTo>
                <a:lnTo>
                  <a:pt x="115" y="109"/>
                </a:lnTo>
                <a:lnTo>
                  <a:pt x="115" y="109"/>
                </a:lnTo>
                <a:lnTo>
                  <a:pt x="119" y="109"/>
                </a:lnTo>
                <a:lnTo>
                  <a:pt x="119" y="109"/>
                </a:lnTo>
                <a:lnTo>
                  <a:pt x="125" y="107"/>
                </a:lnTo>
                <a:lnTo>
                  <a:pt x="129" y="107"/>
                </a:lnTo>
                <a:lnTo>
                  <a:pt x="129" y="107"/>
                </a:lnTo>
                <a:lnTo>
                  <a:pt x="133" y="107"/>
                </a:lnTo>
                <a:lnTo>
                  <a:pt x="138" y="105"/>
                </a:lnTo>
                <a:lnTo>
                  <a:pt x="144" y="105"/>
                </a:lnTo>
                <a:lnTo>
                  <a:pt x="152" y="109"/>
                </a:lnTo>
                <a:lnTo>
                  <a:pt x="162" y="111"/>
                </a:lnTo>
                <a:lnTo>
                  <a:pt x="168" y="109"/>
                </a:lnTo>
                <a:lnTo>
                  <a:pt x="170" y="111"/>
                </a:lnTo>
                <a:lnTo>
                  <a:pt x="170" y="111"/>
                </a:lnTo>
                <a:lnTo>
                  <a:pt x="170" y="113"/>
                </a:lnTo>
                <a:lnTo>
                  <a:pt x="168" y="113"/>
                </a:lnTo>
                <a:lnTo>
                  <a:pt x="170" y="117"/>
                </a:lnTo>
                <a:lnTo>
                  <a:pt x="170" y="117"/>
                </a:lnTo>
                <a:lnTo>
                  <a:pt x="172" y="119"/>
                </a:lnTo>
                <a:lnTo>
                  <a:pt x="175" y="121"/>
                </a:lnTo>
                <a:lnTo>
                  <a:pt x="179" y="119"/>
                </a:lnTo>
                <a:lnTo>
                  <a:pt x="179" y="119"/>
                </a:lnTo>
                <a:lnTo>
                  <a:pt x="183" y="117"/>
                </a:lnTo>
                <a:lnTo>
                  <a:pt x="183" y="117"/>
                </a:lnTo>
                <a:lnTo>
                  <a:pt x="187" y="113"/>
                </a:lnTo>
                <a:lnTo>
                  <a:pt x="187" y="113"/>
                </a:lnTo>
                <a:lnTo>
                  <a:pt x="189" y="115"/>
                </a:lnTo>
                <a:lnTo>
                  <a:pt x="189" y="115"/>
                </a:lnTo>
                <a:lnTo>
                  <a:pt x="189" y="117"/>
                </a:lnTo>
                <a:lnTo>
                  <a:pt x="191" y="119"/>
                </a:lnTo>
                <a:lnTo>
                  <a:pt x="189" y="121"/>
                </a:lnTo>
                <a:lnTo>
                  <a:pt x="189" y="121"/>
                </a:lnTo>
                <a:lnTo>
                  <a:pt x="193" y="125"/>
                </a:lnTo>
                <a:lnTo>
                  <a:pt x="193" y="125"/>
                </a:lnTo>
                <a:lnTo>
                  <a:pt x="197" y="125"/>
                </a:lnTo>
                <a:lnTo>
                  <a:pt x="199" y="127"/>
                </a:lnTo>
                <a:lnTo>
                  <a:pt x="199" y="121"/>
                </a:lnTo>
                <a:lnTo>
                  <a:pt x="201" y="119"/>
                </a:lnTo>
                <a:lnTo>
                  <a:pt x="201" y="117"/>
                </a:lnTo>
                <a:lnTo>
                  <a:pt x="205" y="119"/>
                </a:lnTo>
                <a:lnTo>
                  <a:pt x="207" y="119"/>
                </a:lnTo>
                <a:lnTo>
                  <a:pt x="214" y="119"/>
                </a:lnTo>
                <a:lnTo>
                  <a:pt x="218" y="121"/>
                </a:lnTo>
                <a:lnTo>
                  <a:pt x="220" y="121"/>
                </a:lnTo>
                <a:lnTo>
                  <a:pt x="220" y="123"/>
                </a:lnTo>
                <a:lnTo>
                  <a:pt x="220" y="123"/>
                </a:lnTo>
                <a:lnTo>
                  <a:pt x="222" y="127"/>
                </a:lnTo>
                <a:lnTo>
                  <a:pt x="222" y="129"/>
                </a:lnTo>
                <a:lnTo>
                  <a:pt x="222" y="131"/>
                </a:lnTo>
                <a:lnTo>
                  <a:pt x="222" y="131"/>
                </a:lnTo>
                <a:lnTo>
                  <a:pt x="226" y="137"/>
                </a:lnTo>
                <a:lnTo>
                  <a:pt x="226" y="140"/>
                </a:lnTo>
                <a:lnTo>
                  <a:pt x="226" y="140"/>
                </a:lnTo>
                <a:lnTo>
                  <a:pt x="226" y="142"/>
                </a:lnTo>
                <a:lnTo>
                  <a:pt x="228" y="144"/>
                </a:lnTo>
                <a:lnTo>
                  <a:pt x="230" y="137"/>
                </a:lnTo>
                <a:lnTo>
                  <a:pt x="230" y="137"/>
                </a:lnTo>
                <a:lnTo>
                  <a:pt x="232" y="135"/>
                </a:lnTo>
                <a:lnTo>
                  <a:pt x="232" y="135"/>
                </a:lnTo>
                <a:lnTo>
                  <a:pt x="230" y="129"/>
                </a:lnTo>
                <a:lnTo>
                  <a:pt x="230" y="129"/>
                </a:lnTo>
                <a:lnTo>
                  <a:pt x="234" y="129"/>
                </a:lnTo>
                <a:lnTo>
                  <a:pt x="236" y="131"/>
                </a:lnTo>
                <a:lnTo>
                  <a:pt x="238" y="133"/>
                </a:lnTo>
                <a:lnTo>
                  <a:pt x="236" y="140"/>
                </a:lnTo>
                <a:lnTo>
                  <a:pt x="236" y="140"/>
                </a:lnTo>
                <a:lnTo>
                  <a:pt x="236" y="144"/>
                </a:lnTo>
                <a:lnTo>
                  <a:pt x="236" y="146"/>
                </a:lnTo>
                <a:lnTo>
                  <a:pt x="238" y="152"/>
                </a:lnTo>
                <a:lnTo>
                  <a:pt x="238" y="154"/>
                </a:lnTo>
                <a:lnTo>
                  <a:pt x="244" y="150"/>
                </a:lnTo>
                <a:lnTo>
                  <a:pt x="244" y="148"/>
                </a:lnTo>
                <a:lnTo>
                  <a:pt x="247" y="146"/>
                </a:lnTo>
                <a:lnTo>
                  <a:pt x="247" y="144"/>
                </a:lnTo>
                <a:lnTo>
                  <a:pt x="251" y="144"/>
                </a:lnTo>
                <a:lnTo>
                  <a:pt x="251" y="144"/>
                </a:lnTo>
                <a:lnTo>
                  <a:pt x="251" y="140"/>
                </a:lnTo>
                <a:lnTo>
                  <a:pt x="251" y="140"/>
                </a:lnTo>
                <a:lnTo>
                  <a:pt x="251" y="135"/>
                </a:lnTo>
                <a:lnTo>
                  <a:pt x="251" y="135"/>
                </a:lnTo>
                <a:lnTo>
                  <a:pt x="253" y="135"/>
                </a:lnTo>
                <a:lnTo>
                  <a:pt x="255" y="137"/>
                </a:lnTo>
                <a:lnTo>
                  <a:pt x="259" y="140"/>
                </a:lnTo>
                <a:lnTo>
                  <a:pt x="259" y="140"/>
                </a:lnTo>
                <a:lnTo>
                  <a:pt x="263" y="142"/>
                </a:lnTo>
                <a:lnTo>
                  <a:pt x="263" y="142"/>
                </a:lnTo>
                <a:lnTo>
                  <a:pt x="263" y="146"/>
                </a:lnTo>
                <a:lnTo>
                  <a:pt x="261" y="148"/>
                </a:lnTo>
                <a:lnTo>
                  <a:pt x="261" y="150"/>
                </a:lnTo>
                <a:lnTo>
                  <a:pt x="267" y="154"/>
                </a:lnTo>
                <a:lnTo>
                  <a:pt x="269" y="154"/>
                </a:lnTo>
                <a:lnTo>
                  <a:pt x="275" y="152"/>
                </a:lnTo>
                <a:lnTo>
                  <a:pt x="275" y="150"/>
                </a:lnTo>
                <a:lnTo>
                  <a:pt x="275" y="148"/>
                </a:lnTo>
                <a:lnTo>
                  <a:pt x="275" y="146"/>
                </a:lnTo>
                <a:lnTo>
                  <a:pt x="282" y="150"/>
                </a:lnTo>
                <a:lnTo>
                  <a:pt x="282" y="150"/>
                </a:lnTo>
                <a:lnTo>
                  <a:pt x="290" y="152"/>
                </a:lnTo>
                <a:lnTo>
                  <a:pt x="290" y="152"/>
                </a:lnTo>
                <a:lnTo>
                  <a:pt x="292" y="150"/>
                </a:lnTo>
                <a:lnTo>
                  <a:pt x="294" y="150"/>
                </a:lnTo>
                <a:lnTo>
                  <a:pt x="290" y="146"/>
                </a:lnTo>
                <a:lnTo>
                  <a:pt x="290" y="146"/>
                </a:lnTo>
                <a:lnTo>
                  <a:pt x="292" y="144"/>
                </a:lnTo>
                <a:lnTo>
                  <a:pt x="288" y="142"/>
                </a:lnTo>
                <a:lnTo>
                  <a:pt x="286" y="140"/>
                </a:lnTo>
                <a:lnTo>
                  <a:pt x="286" y="140"/>
                </a:lnTo>
                <a:lnTo>
                  <a:pt x="284" y="137"/>
                </a:lnTo>
                <a:lnTo>
                  <a:pt x="282" y="135"/>
                </a:lnTo>
                <a:lnTo>
                  <a:pt x="282" y="135"/>
                </a:lnTo>
                <a:lnTo>
                  <a:pt x="282" y="133"/>
                </a:lnTo>
                <a:lnTo>
                  <a:pt x="275" y="129"/>
                </a:lnTo>
                <a:lnTo>
                  <a:pt x="273" y="127"/>
                </a:lnTo>
                <a:lnTo>
                  <a:pt x="271" y="127"/>
                </a:lnTo>
                <a:lnTo>
                  <a:pt x="269" y="129"/>
                </a:lnTo>
                <a:lnTo>
                  <a:pt x="267" y="129"/>
                </a:lnTo>
                <a:lnTo>
                  <a:pt x="267" y="129"/>
                </a:lnTo>
                <a:lnTo>
                  <a:pt x="265" y="129"/>
                </a:lnTo>
                <a:lnTo>
                  <a:pt x="263" y="129"/>
                </a:lnTo>
                <a:lnTo>
                  <a:pt x="263" y="129"/>
                </a:lnTo>
                <a:lnTo>
                  <a:pt x="259" y="127"/>
                </a:lnTo>
                <a:lnTo>
                  <a:pt x="259" y="127"/>
                </a:lnTo>
                <a:lnTo>
                  <a:pt x="257" y="129"/>
                </a:lnTo>
                <a:lnTo>
                  <a:pt x="255" y="127"/>
                </a:lnTo>
                <a:lnTo>
                  <a:pt x="253" y="125"/>
                </a:lnTo>
                <a:lnTo>
                  <a:pt x="253" y="125"/>
                </a:lnTo>
                <a:lnTo>
                  <a:pt x="251" y="125"/>
                </a:lnTo>
                <a:lnTo>
                  <a:pt x="249" y="123"/>
                </a:lnTo>
                <a:lnTo>
                  <a:pt x="249" y="123"/>
                </a:lnTo>
                <a:lnTo>
                  <a:pt x="247" y="121"/>
                </a:lnTo>
                <a:lnTo>
                  <a:pt x="242" y="119"/>
                </a:lnTo>
                <a:lnTo>
                  <a:pt x="242" y="119"/>
                </a:lnTo>
                <a:lnTo>
                  <a:pt x="236" y="119"/>
                </a:lnTo>
                <a:lnTo>
                  <a:pt x="234" y="119"/>
                </a:lnTo>
                <a:lnTo>
                  <a:pt x="234" y="117"/>
                </a:lnTo>
                <a:lnTo>
                  <a:pt x="232" y="117"/>
                </a:lnTo>
                <a:lnTo>
                  <a:pt x="230" y="117"/>
                </a:lnTo>
                <a:lnTo>
                  <a:pt x="230" y="117"/>
                </a:lnTo>
                <a:lnTo>
                  <a:pt x="230" y="115"/>
                </a:lnTo>
                <a:lnTo>
                  <a:pt x="228" y="115"/>
                </a:lnTo>
                <a:lnTo>
                  <a:pt x="226" y="113"/>
                </a:lnTo>
                <a:lnTo>
                  <a:pt x="226" y="113"/>
                </a:lnTo>
                <a:lnTo>
                  <a:pt x="222" y="111"/>
                </a:lnTo>
                <a:lnTo>
                  <a:pt x="218" y="111"/>
                </a:lnTo>
                <a:lnTo>
                  <a:pt x="218" y="111"/>
                </a:lnTo>
                <a:lnTo>
                  <a:pt x="218" y="111"/>
                </a:lnTo>
                <a:lnTo>
                  <a:pt x="216" y="109"/>
                </a:lnTo>
                <a:lnTo>
                  <a:pt x="216" y="109"/>
                </a:lnTo>
                <a:lnTo>
                  <a:pt x="214" y="109"/>
                </a:lnTo>
                <a:lnTo>
                  <a:pt x="214" y="109"/>
                </a:lnTo>
                <a:lnTo>
                  <a:pt x="212" y="109"/>
                </a:lnTo>
                <a:lnTo>
                  <a:pt x="212" y="111"/>
                </a:lnTo>
                <a:lnTo>
                  <a:pt x="212" y="111"/>
                </a:lnTo>
                <a:lnTo>
                  <a:pt x="210" y="111"/>
                </a:lnTo>
                <a:lnTo>
                  <a:pt x="210" y="111"/>
                </a:lnTo>
                <a:lnTo>
                  <a:pt x="207" y="111"/>
                </a:lnTo>
                <a:lnTo>
                  <a:pt x="207" y="111"/>
                </a:lnTo>
                <a:lnTo>
                  <a:pt x="210" y="109"/>
                </a:lnTo>
                <a:lnTo>
                  <a:pt x="210" y="107"/>
                </a:lnTo>
                <a:lnTo>
                  <a:pt x="207" y="107"/>
                </a:lnTo>
                <a:lnTo>
                  <a:pt x="203" y="105"/>
                </a:lnTo>
                <a:lnTo>
                  <a:pt x="203" y="105"/>
                </a:lnTo>
                <a:lnTo>
                  <a:pt x="199" y="102"/>
                </a:lnTo>
                <a:lnTo>
                  <a:pt x="199" y="102"/>
                </a:lnTo>
                <a:lnTo>
                  <a:pt x="197" y="100"/>
                </a:lnTo>
                <a:lnTo>
                  <a:pt x="197" y="105"/>
                </a:lnTo>
                <a:lnTo>
                  <a:pt x="197" y="105"/>
                </a:lnTo>
                <a:lnTo>
                  <a:pt x="197" y="105"/>
                </a:lnTo>
                <a:lnTo>
                  <a:pt x="195" y="105"/>
                </a:lnTo>
                <a:lnTo>
                  <a:pt x="193" y="105"/>
                </a:lnTo>
                <a:lnTo>
                  <a:pt x="193" y="102"/>
                </a:lnTo>
                <a:lnTo>
                  <a:pt x="193" y="102"/>
                </a:lnTo>
                <a:lnTo>
                  <a:pt x="191" y="102"/>
                </a:lnTo>
                <a:lnTo>
                  <a:pt x="193" y="102"/>
                </a:lnTo>
                <a:lnTo>
                  <a:pt x="193" y="98"/>
                </a:lnTo>
                <a:lnTo>
                  <a:pt x="195" y="98"/>
                </a:lnTo>
                <a:lnTo>
                  <a:pt x="193" y="96"/>
                </a:lnTo>
                <a:lnTo>
                  <a:pt x="191" y="96"/>
                </a:lnTo>
                <a:lnTo>
                  <a:pt x="191" y="96"/>
                </a:lnTo>
                <a:lnTo>
                  <a:pt x="189" y="94"/>
                </a:lnTo>
                <a:lnTo>
                  <a:pt x="187" y="94"/>
                </a:lnTo>
                <a:lnTo>
                  <a:pt x="187" y="94"/>
                </a:lnTo>
                <a:lnTo>
                  <a:pt x="175" y="92"/>
                </a:lnTo>
                <a:lnTo>
                  <a:pt x="175" y="92"/>
                </a:lnTo>
                <a:lnTo>
                  <a:pt x="172" y="92"/>
                </a:lnTo>
                <a:lnTo>
                  <a:pt x="170" y="92"/>
                </a:lnTo>
                <a:lnTo>
                  <a:pt x="170" y="90"/>
                </a:lnTo>
                <a:lnTo>
                  <a:pt x="168" y="92"/>
                </a:lnTo>
                <a:lnTo>
                  <a:pt x="168" y="92"/>
                </a:lnTo>
                <a:lnTo>
                  <a:pt x="164" y="92"/>
                </a:lnTo>
                <a:lnTo>
                  <a:pt x="166" y="94"/>
                </a:lnTo>
                <a:lnTo>
                  <a:pt x="166" y="94"/>
                </a:lnTo>
                <a:lnTo>
                  <a:pt x="164" y="94"/>
                </a:lnTo>
                <a:lnTo>
                  <a:pt x="164" y="94"/>
                </a:lnTo>
                <a:lnTo>
                  <a:pt x="164" y="94"/>
                </a:lnTo>
                <a:lnTo>
                  <a:pt x="164" y="92"/>
                </a:lnTo>
                <a:lnTo>
                  <a:pt x="162" y="94"/>
                </a:lnTo>
                <a:lnTo>
                  <a:pt x="162" y="94"/>
                </a:lnTo>
                <a:lnTo>
                  <a:pt x="164" y="94"/>
                </a:lnTo>
                <a:lnTo>
                  <a:pt x="168" y="92"/>
                </a:lnTo>
                <a:lnTo>
                  <a:pt x="164" y="92"/>
                </a:lnTo>
                <a:lnTo>
                  <a:pt x="164" y="88"/>
                </a:lnTo>
                <a:lnTo>
                  <a:pt x="164" y="86"/>
                </a:lnTo>
                <a:lnTo>
                  <a:pt x="164" y="84"/>
                </a:lnTo>
                <a:lnTo>
                  <a:pt x="164" y="84"/>
                </a:lnTo>
                <a:lnTo>
                  <a:pt x="160" y="84"/>
                </a:lnTo>
                <a:lnTo>
                  <a:pt x="160" y="84"/>
                </a:lnTo>
                <a:lnTo>
                  <a:pt x="156" y="84"/>
                </a:lnTo>
                <a:lnTo>
                  <a:pt x="156" y="84"/>
                </a:lnTo>
                <a:lnTo>
                  <a:pt x="154" y="86"/>
                </a:lnTo>
                <a:lnTo>
                  <a:pt x="144" y="86"/>
                </a:lnTo>
                <a:lnTo>
                  <a:pt x="144" y="84"/>
                </a:lnTo>
                <a:lnTo>
                  <a:pt x="135" y="74"/>
                </a:lnTo>
                <a:lnTo>
                  <a:pt x="135" y="68"/>
                </a:lnTo>
                <a:lnTo>
                  <a:pt x="135" y="68"/>
                </a:lnTo>
                <a:lnTo>
                  <a:pt x="131" y="63"/>
                </a:lnTo>
                <a:lnTo>
                  <a:pt x="131" y="63"/>
                </a:lnTo>
                <a:lnTo>
                  <a:pt x="127" y="63"/>
                </a:lnTo>
                <a:lnTo>
                  <a:pt x="127" y="63"/>
                </a:lnTo>
                <a:lnTo>
                  <a:pt x="127" y="61"/>
                </a:lnTo>
                <a:lnTo>
                  <a:pt x="125" y="61"/>
                </a:lnTo>
                <a:lnTo>
                  <a:pt x="125" y="63"/>
                </a:lnTo>
                <a:lnTo>
                  <a:pt x="125" y="63"/>
                </a:lnTo>
                <a:lnTo>
                  <a:pt x="125" y="63"/>
                </a:lnTo>
                <a:lnTo>
                  <a:pt x="125" y="61"/>
                </a:lnTo>
                <a:lnTo>
                  <a:pt x="123" y="63"/>
                </a:lnTo>
                <a:lnTo>
                  <a:pt x="121" y="63"/>
                </a:lnTo>
                <a:lnTo>
                  <a:pt x="121" y="63"/>
                </a:lnTo>
                <a:lnTo>
                  <a:pt x="121" y="63"/>
                </a:lnTo>
                <a:lnTo>
                  <a:pt x="119" y="63"/>
                </a:lnTo>
                <a:lnTo>
                  <a:pt x="121" y="65"/>
                </a:lnTo>
                <a:lnTo>
                  <a:pt x="121" y="63"/>
                </a:lnTo>
                <a:lnTo>
                  <a:pt x="123" y="63"/>
                </a:lnTo>
                <a:lnTo>
                  <a:pt x="125" y="61"/>
                </a:lnTo>
                <a:lnTo>
                  <a:pt x="123" y="59"/>
                </a:lnTo>
                <a:lnTo>
                  <a:pt x="121" y="59"/>
                </a:lnTo>
                <a:lnTo>
                  <a:pt x="121" y="59"/>
                </a:lnTo>
                <a:lnTo>
                  <a:pt x="121" y="61"/>
                </a:lnTo>
                <a:lnTo>
                  <a:pt x="121" y="61"/>
                </a:lnTo>
                <a:lnTo>
                  <a:pt x="123" y="59"/>
                </a:lnTo>
                <a:lnTo>
                  <a:pt x="121" y="57"/>
                </a:lnTo>
                <a:lnTo>
                  <a:pt x="121" y="57"/>
                </a:lnTo>
                <a:lnTo>
                  <a:pt x="119" y="57"/>
                </a:lnTo>
                <a:lnTo>
                  <a:pt x="119" y="57"/>
                </a:lnTo>
                <a:lnTo>
                  <a:pt x="117" y="57"/>
                </a:lnTo>
                <a:lnTo>
                  <a:pt x="115" y="55"/>
                </a:lnTo>
                <a:lnTo>
                  <a:pt x="115" y="53"/>
                </a:lnTo>
                <a:lnTo>
                  <a:pt x="113" y="53"/>
                </a:lnTo>
                <a:lnTo>
                  <a:pt x="109" y="51"/>
                </a:lnTo>
                <a:lnTo>
                  <a:pt x="107" y="51"/>
                </a:lnTo>
                <a:lnTo>
                  <a:pt x="107" y="49"/>
                </a:lnTo>
                <a:lnTo>
                  <a:pt x="103" y="47"/>
                </a:lnTo>
                <a:lnTo>
                  <a:pt x="98" y="41"/>
                </a:lnTo>
                <a:lnTo>
                  <a:pt x="98" y="41"/>
                </a:lnTo>
                <a:lnTo>
                  <a:pt x="94" y="41"/>
                </a:lnTo>
                <a:lnTo>
                  <a:pt x="92" y="39"/>
                </a:lnTo>
                <a:lnTo>
                  <a:pt x="92" y="39"/>
                </a:lnTo>
                <a:lnTo>
                  <a:pt x="88" y="41"/>
                </a:lnTo>
                <a:lnTo>
                  <a:pt x="84" y="39"/>
                </a:lnTo>
                <a:lnTo>
                  <a:pt x="82" y="39"/>
                </a:lnTo>
                <a:lnTo>
                  <a:pt x="82" y="41"/>
                </a:lnTo>
                <a:lnTo>
                  <a:pt x="82" y="41"/>
                </a:lnTo>
                <a:lnTo>
                  <a:pt x="82" y="41"/>
                </a:lnTo>
                <a:lnTo>
                  <a:pt x="82" y="41"/>
                </a:lnTo>
                <a:lnTo>
                  <a:pt x="80" y="39"/>
                </a:lnTo>
                <a:lnTo>
                  <a:pt x="78" y="35"/>
                </a:lnTo>
                <a:lnTo>
                  <a:pt x="80" y="33"/>
                </a:lnTo>
                <a:lnTo>
                  <a:pt x="80" y="30"/>
                </a:lnTo>
                <a:lnTo>
                  <a:pt x="78" y="26"/>
                </a:lnTo>
                <a:lnTo>
                  <a:pt x="78" y="26"/>
                </a:lnTo>
                <a:lnTo>
                  <a:pt x="72" y="20"/>
                </a:lnTo>
                <a:lnTo>
                  <a:pt x="63" y="16"/>
                </a:lnTo>
                <a:lnTo>
                  <a:pt x="61" y="16"/>
                </a:lnTo>
                <a:lnTo>
                  <a:pt x="59" y="16"/>
                </a:lnTo>
                <a:lnTo>
                  <a:pt x="57" y="18"/>
                </a:lnTo>
                <a:lnTo>
                  <a:pt x="59" y="20"/>
                </a:lnTo>
                <a:lnTo>
                  <a:pt x="61" y="18"/>
                </a:lnTo>
                <a:lnTo>
                  <a:pt x="59" y="16"/>
                </a:lnTo>
                <a:lnTo>
                  <a:pt x="59" y="16"/>
                </a:lnTo>
                <a:lnTo>
                  <a:pt x="55" y="8"/>
                </a:lnTo>
                <a:lnTo>
                  <a:pt x="53" y="8"/>
                </a:lnTo>
                <a:lnTo>
                  <a:pt x="53" y="8"/>
                </a:lnTo>
                <a:lnTo>
                  <a:pt x="51" y="8"/>
                </a:lnTo>
                <a:lnTo>
                  <a:pt x="51" y="6"/>
                </a:lnTo>
                <a:lnTo>
                  <a:pt x="47" y="10"/>
                </a:lnTo>
                <a:lnTo>
                  <a:pt x="45" y="10"/>
                </a:lnTo>
                <a:lnTo>
                  <a:pt x="43" y="8"/>
                </a:lnTo>
                <a:lnTo>
                  <a:pt x="41" y="6"/>
                </a:lnTo>
                <a:lnTo>
                  <a:pt x="41" y="6"/>
                </a:lnTo>
                <a:lnTo>
                  <a:pt x="35" y="6"/>
                </a:lnTo>
                <a:lnTo>
                  <a:pt x="33" y="4"/>
                </a:lnTo>
                <a:lnTo>
                  <a:pt x="33" y="4"/>
                </a:lnTo>
                <a:lnTo>
                  <a:pt x="28" y="2"/>
                </a:lnTo>
                <a:lnTo>
                  <a:pt x="24" y="0"/>
                </a:lnTo>
                <a:lnTo>
                  <a:pt x="24" y="0"/>
                </a:lnTo>
                <a:lnTo>
                  <a:pt x="22" y="0"/>
                </a:lnTo>
                <a:lnTo>
                  <a:pt x="22" y="2"/>
                </a:lnTo>
                <a:lnTo>
                  <a:pt x="22" y="0"/>
                </a:lnTo>
                <a:lnTo>
                  <a:pt x="22" y="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9" name="Freeform 2725"/>
          <p:cNvSpPr>
            <a:spLocks/>
          </p:cNvSpPr>
          <p:nvPr/>
        </p:nvSpPr>
        <p:spPr bwMode="auto">
          <a:xfrm>
            <a:off x="3024188" y="2557463"/>
            <a:ext cx="42863" cy="34925"/>
          </a:xfrm>
          <a:custGeom>
            <a:avLst/>
            <a:gdLst/>
            <a:ahLst/>
            <a:cxnLst>
              <a:cxn ang="0">
                <a:pos x="18" y="2"/>
              </a:cxn>
              <a:cxn ang="0">
                <a:pos x="20" y="0"/>
              </a:cxn>
              <a:cxn ang="0">
                <a:pos x="22" y="2"/>
              </a:cxn>
              <a:cxn ang="0">
                <a:pos x="27" y="0"/>
              </a:cxn>
              <a:cxn ang="0">
                <a:pos x="27" y="2"/>
              </a:cxn>
              <a:cxn ang="0">
                <a:pos x="22" y="4"/>
              </a:cxn>
              <a:cxn ang="0">
                <a:pos x="18" y="4"/>
              </a:cxn>
              <a:cxn ang="0">
                <a:pos x="14" y="8"/>
              </a:cxn>
              <a:cxn ang="0">
                <a:pos x="14" y="10"/>
              </a:cxn>
              <a:cxn ang="0">
                <a:pos x="10" y="16"/>
              </a:cxn>
              <a:cxn ang="0">
                <a:pos x="10" y="18"/>
              </a:cxn>
              <a:cxn ang="0">
                <a:pos x="4" y="22"/>
              </a:cxn>
              <a:cxn ang="0">
                <a:pos x="4" y="22"/>
              </a:cxn>
              <a:cxn ang="0">
                <a:pos x="4" y="18"/>
              </a:cxn>
              <a:cxn ang="0">
                <a:pos x="4" y="14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6" y="8"/>
              </a:cxn>
              <a:cxn ang="0">
                <a:pos x="10" y="6"/>
              </a:cxn>
              <a:cxn ang="0">
                <a:pos x="12" y="2"/>
              </a:cxn>
              <a:cxn ang="0">
                <a:pos x="16" y="2"/>
              </a:cxn>
              <a:cxn ang="0">
                <a:pos x="16" y="2"/>
              </a:cxn>
              <a:cxn ang="0">
                <a:pos x="18" y="2"/>
              </a:cxn>
            </a:cxnLst>
            <a:rect l="0" t="0" r="r" b="b"/>
            <a:pathLst>
              <a:path w="27" h="22">
                <a:moveTo>
                  <a:pt x="18" y="2"/>
                </a:moveTo>
                <a:lnTo>
                  <a:pt x="20" y="0"/>
                </a:lnTo>
                <a:lnTo>
                  <a:pt x="22" y="2"/>
                </a:lnTo>
                <a:lnTo>
                  <a:pt x="27" y="0"/>
                </a:lnTo>
                <a:lnTo>
                  <a:pt x="27" y="2"/>
                </a:lnTo>
                <a:lnTo>
                  <a:pt x="22" y="4"/>
                </a:lnTo>
                <a:lnTo>
                  <a:pt x="18" y="4"/>
                </a:lnTo>
                <a:lnTo>
                  <a:pt x="14" y="8"/>
                </a:lnTo>
                <a:lnTo>
                  <a:pt x="14" y="10"/>
                </a:lnTo>
                <a:lnTo>
                  <a:pt x="10" y="16"/>
                </a:lnTo>
                <a:lnTo>
                  <a:pt x="10" y="18"/>
                </a:lnTo>
                <a:lnTo>
                  <a:pt x="4" y="22"/>
                </a:lnTo>
                <a:lnTo>
                  <a:pt x="4" y="22"/>
                </a:lnTo>
                <a:lnTo>
                  <a:pt x="4" y="18"/>
                </a:lnTo>
                <a:lnTo>
                  <a:pt x="4" y="14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6" y="8"/>
                </a:lnTo>
                <a:lnTo>
                  <a:pt x="10" y="6"/>
                </a:lnTo>
                <a:lnTo>
                  <a:pt x="12" y="2"/>
                </a:lnTo>
                <a:lnTo>
                  <a:pt x="16" y="2"/>
                </a:lnTo>
                <a:lnTo>
                  <a:pt x="16" y="2"/>
                </a:lnTo>
                <a:lnTo>
                  <a:pt x="18" y="2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0" name="Freeform 2726"/>
          <p:cNvSpPr>
            <a:spLocks/>
          </p:cNvSpPr>
          <p:nvPr/>
        </p:nvSpPr>
        <p:spPr bwMode="auto">
          <a:xfrm>
            <a:off x="3017838" y="2554288"/>
            <a:ext cx="52388" cy="38100"/>
          </a:xfrm>
          <a:custGeom>
            <a:avLst/>
            <a:gdLst/>
            <a:ahLst/>
            <a:cxnLst>
              <a:cxn ang="0">
                <a:pos x="22" y="6"/>
              </a:cxn>
              <a:cxn ang="0">
                <a:pos x="24" y="2"/>
              </a:cxn>
              <a:cxn ang="0">
                <a:pos x="24" y="4"/>
              </a:cxn>
              <a:cxn ang="0">
                <a:pos x="31" y="4"/>
              </a:cxn>
              <a:cxn ang="0">
                <a:pos x="28" y="4"/>
              </a:cxn>
              <a:cxn ang="0">
                <a:pos x="31" y="4"/>
              </a:cxn>
              <a:cxn ang="0">
                <a:pos x="24" y="6"/>
              </a:cxn>
              <a:cxn ang="0">
                <a:pos x="22" y="4"/>
              </a:cxn>
              <a:cxn ang="0">
                <a:pos x="16" y="10"/>
              </a:cxn>
              <a:cxn ang="0">
                <a:pos x="12" y="18"/>
              </a:cxn>
              <a:cxn ang="0">
                <a:pos x="12" y="20"/>
              </a:cxn>
              <a:cxn ang="0">
                <a:pos x="8" y="24"/>
              </a:cxn>
              <a:cxn ang="0">
                <a:pos x="8" y="22"/>
              </a:cxn>
              <a:cxn ang="0">
                <a:pos x="10" y="24"/>
              </a:cxn>
              <a:cxn ang="0">
                <a:pos x="10" y="20"/>
              </a:cxn>
              <a:cxn ang="0">
                <a:pos x="8" y="16"/>
              </a:cxn>
              <a:cxn ang="0">
                <a:pos x="4" y="10"/>
              </a:cxn>
              <a:cxn ang="0">
                <a:pos x="4" y="12"/>
              </a:cxn>
              <a:cxn ang="0">
                <a:pos x="6" y="12"/>
              </a:cxn>
              <a:cxn ang="0">
                <a:pos x="10" y="12"/>
              </a:cxn>
              <a:cxn ang="0">
                <a:pos x="16" y="8"/>
              </a:cxn>
              <a:cxn ang="0">
                <a:pos x="20" y="6"/>
              </a:cxn>
              <a:cxn ang="0">
                <a:pos x="20" y="6"/>
              </a:cxn>
              <a:cxn ang="0">
                <a:pos x="22" y="6"/>
              </a:cxn>
              <a:cxn ang="0">
                <a:pos x="22" y="4"/>
              </a:cxn>
              <a:cxn ang="0">
                <a:pos x="22" y="2"/>
              </a:cxn>
              <a:cxn ang="0">
                <a:pos x="20" y="2"/>
              </a:cxn>
              <a:cxn ang="0">
                <a:pos x="16" y="2"/>
              </a:cxn>
              <a:cxn ang="0">
                <a:pos x="10" y="8"/>
              </a:cxn>
              <a:cxn ang="0">
                <a:pos x="4" y="8"/>
              </a:cxn>
              <a:cxn ang="0">
                <a:pos x="0" y="8"/>
              </a:cxn>
              <a:cxn ang="0">
                <a:pos x="6" y="20"/>
              </a:cxn>
              <a:cxn ang="0">
                <a:pos x="6" y="24"/>
              </a:cxn>
              <a:cxn ang="0">
                <a:pos x="8" y="24"/>
              </a:cxn>
              <a:cxn ang="0">
                <a:pos x="16" y="22"/>
              </a:cxn>
              <a:cxn ang="0">
                <a:pos x="20" y="14"/>
              </a:cxn>
              <a:cxn ang="0">
                <a:pos x="20" y="10"/>
              </a:cxn>
              <a:cxn ang="0">
                <a:pos x="24" y="8"/>
              </a:cxn>
              <a:cxn ang="0">
                <a:pos x="31" y="4"/>
              </a:cxn>
              <a:cxn ang="0">
                <a:pos x="31" y="2"/>
              </a:cxn>
              <a:cxn ang="0">
                <a:pos x="26" y="2"/>
              </a:cxn>
              <a:cxn ang="0">
                <a:pos x="26" y="0"/>
              </a:cxn>
              <a:cxn ang="0">
                <a:pos x="22" y="4"/>
              </a:cxn>
              <a:cxn ang="0">
                <a:pos x="22" y="4"/>
              </a:cxn>
            </a:cxnLst>
            <a:rect l="0" t="0" r="r" b="b"/>
            <a:pathLst>
              <a:path w="33" h="24">
                <a:moveTo>
                  <a:pt x="22" y="4"/>
                </a:moveTo>
                <a:lnTo>
                  <a:pt x="22" y="6"/>
                </a:lnTo>
                <a:lnTo>
                  <a:pt x="26" y="4"/>
                </a:lnTo>
                <a:lnTo>
                  <a:pt x="24" y="2"/>
                </a:lnTo>
                <a:lnTo>
                  <a:pt x="24" y="2"/>
                </a:lnTo>
                <a:lnTo>
                  <a:pt x="24" y="4"/>
                </a:lnTo>
                <a:lnTo>
                  <a:pt x="24" y="6"/>
                </a:lnTo>
                <a:lnTo>
                  <a:pt x="31" y="4"/>
                </a:lnTo>
                <a:lnTo>
                  <a:pt x="31" y="2"/>
                </a:lnTo>
                <a:lnTo>
                  <a:pt x="28" y="4"/>
                </a:lnTo>
                <a:lnTo>
                  <a:pt x="28" y="4"/>
                </a:lnTo>
                <a:lnTo>
                  <a:pt x="31" y="4"/>
                </a:lnTo>
                <a:lnTo>
                  <a:pt x="28" y="2"/>
                </a:lnTo>
                <a:lnTo>
                  <a:pt x="24" y="6"/>
                </a:lnTo>
                <a:lnTo>
                  <a:pt x="22" y="4"/>
                </a:lnTo>
                <a:lnTo>
                  <a:pt x="22" y="4"/>
                </a:lnTo>
                <a:lnTo>
                  <a:pt x="18" y="8"/>
                </a:lnTo>
                <a:lnTo>
                  <a:pt x="16" y="10"/>
                </a:lnTo>
                <a:lnTo>
                  <a:pt x="16" y="12"/>
                </a:lnTo>
                <a:lnTo>
                  <a:pt x="12" y="18"/>
                </a:lnTo>
                <a:lnTo>
                  <a:pt x="12" y="18"/>
                </a:lnTo>
                <a:lnTo>
                  <a:pt x="12" y="20"/>
                </a:lnTo>
                <a:lnTo>
                  <a:pt x="8" y="22"/>
                </a:lnTo>
                <a:lnTo>
                  <a:pt x="8" y="24"/>
                </a:lnTo>
                <a:lnTo>
                  <a:pt x="8" y="22"/>
                </a:lnTo>
                <a:lnTo>
                  <a:pt x="8" y="22"/>
                </a:lnTo>
                <a:lnTo>
                  <a:pt x="8" y="24"/>
                </a:lnTo>
                <a:lnTo>
                  <a:pt x="10" y="24"/>
                </a:lnTo>
                <a:lnTo>
                  <a:pt x="10" y="20"/>
                </a:lnTo>
                <a:lnTo>
                  <a:pt x="10" y="20"/>
                </a:lnTo>
                <a:lnTo>
                  <a:pt x="8" y="16"/>
                </a:lnTo>
                <a:lnTo>
                  <a:pt x="8" y="16"/>
                </a:lnTo>
                <a:lnTo>
                  <a:pt x="4" y="8"/>
                </a:lnTo>
                <a:lnTo>
                  <a:pt x="4" y="10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10" y="12"/>
                </a:lnTo>
                <a:lnTo>
                  <a:pt x="10" y="12"/>
                </a:lnTo>
                <a:lnTo>
                  <a:pt x="16" y="8"/>
                </a:lnTo>
                <a:lnTo>
                  <a:pt x="16" y="8"/>
                </a:lnTo>
                <a:lnTo>
                  <a:pt x="18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2" y="6"/>
                </a:lnTo>
                <a:lnTo>
                  <a:pt x="22" y="6"/>
                </a:lnTo>
                <a:lnTo>
                  <a:pt x="22" y="6"/>
                </a:lnTo>
                <a:lnTo>
                  <a:pt x="22" y="4"/>
                </a:lnTo>
                <a:lnTo>
                  <a:pt x="22" y="2"/>
                </a:lnTo>
                <a:lnTo>
                  <a:pt x="22" y="2"/>
                </a:lnTo>
                <a:lnTo>
                  <a:pt x="20" y="2"/>
                </a:lnTo>
                <a:lnTo>
                  <a:pt x="20" y="2"/>
                </a:lnTo>
                <a:lnTo>
                  <a:pt x="16" y="2"/>
                </a:lnTo>
                <a:lnTo>
                  <a:pt x="16" y="2"/>
                </a:lnTo>
                <a:lnTo>
                  <a:pt x="14" y="6"/>
                </a:lnTo>
                <a:lnTo>
                  <a:pt x="10" y="8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0" y="8"/>
                </a:lnTo>
                <a:lnTo>
                  <a:pt x="6" y="16"/>
                </a:lnTo>
                <a:lnTo>
                  <a:pt x="6" y="20"/>
                </a:lnTo>
                <a:lnTo>
                  <a:pt x="6" y="22"/>
                </a:lnTo>
                <a:lnTo>
                  <a:pt x="6" y="24"/>
                </a:lnTo>
                <a:lnTo>
                  <a:pt x="8" y="24"/>
                </a:lnTo>
                <a:lnTo>
                  <a:pt x="8" y="24"/>
                </a:lnTo>
                <a:lnTo>
                  <a:pt x="14" y="22"/>
                </a:lnTo>
                <a:lnTo>
                  <a:pt x="16" y="22"/>
                </a:lnTo>
                <a:lnTo>
                  <a:pt x="16" y="20"/>
                </a:lnTo>
                <a:lnTo>
                  <a:pt x="20" y="14"/>
                </a:lnTo>
                <a:lnTo>
                  <a:pt x="20" y="14"/>
                </a:lnTo>
                <a:lnTo>
                  <a:pt x="20" y="10"/>
                </a:lnTo>
                <a:lnTo>
                  <a:pt x="22" y="8"/>
                </a:lnTo>
                <a:lnTo>
                  <a:pt x="24" y="8"/>
                </a:lnTo>
                <a:lnTo>
                  <a:pt x="26" y="8"/>
                </a:lnTo>
                <a:lnTo>
                  <a:pt x="31" y="4"/>
                </a:lnTo>
                <a:lnTo>
                  <a:pt x="33" y="4"/>
                </a:lnTo>
                <a:lnTo>
                  <a:pt x="31" y="2"/>
                </a:lnTo>
                <a:lnTo>
                  <a:pt x="31" y="2"/>
                </a:lnTo>
                <a:lnTo>
                  <a:pt x="26" y="2"/>
                </a:lnTo>
                <a:lnTo>
                  <a:pt x="26" y="2"/>
                </a:lnTo>
                <a:lnTo>
                  <a:pt x="26" y="0"/>
                </a:lnTo>
                <a:lnTo>
                  <a:pt x="20" y="4"/>
                </a:lnTo>
                <a:lnTo>
                  <a:pt x="22" y="4"/>
                </a:lnTo>
                <a:lnTo>
                  <a:pt x="22" y="2"/>
                </a:lnTo>
                <a:lnTo>
                  <a:pt x="22" y="4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1" name="Freeform 2727"/>
          <p:cNvSpPr>
            <a:spLocks/>
          </p:cNvSpPr>
          <p:nvPr/>
        </p:nvSpPr>
        <p:spPr bwMode="auto">
          <a:xfrm>
            <a:off x="3055938" y="2613025"/>
            <a:ext cx="39688" cy="38100"/>
          </a:xfrm>
          <a:custGeom>
            <a:avLst/>
            <a:gdLst/>
            <a:ahLst/>
            <a:cxnLst>
              <a:cxn ang="0">
                <a:pos x="23" y="0"/>
              </a:cxn>
              <a:cxn ang="0">
                <a:pos x="23" y="0"/>
              </a:cxn>
              <a:cxn ang="0">
                <a:pos x="23" y="2"/>
              </a:cxn>
              <a:cxn ang="0">
                <a:pos x="23" y="4"/>
              </a:cxn>
              <a:cxn ang="0">
                <a:pos x="25" y="4"/>
              </a:cxn>
              <a:cxn ang="0">
                <a:pos x="23" y="6"/>
              </a:cxn>
              <a:cxn ang="0">
                <a:pos x="23" y="8"/>
              </a:cxn>
              <a:cxn ang="0">
                <a:pos x="21" y="8"/>
              </a:cxn>
              <a:cxn ang="0">
                <a:pos x="25" y="12"/>
              </a:cxn>
              <a:cxn ang="0">
                <a:pos x="23" y="14"/>
              </a:cxn>
              <a:cxn ang="0">
                <a:pos x="23" y="16"/>
              </a:cxn>
              <a:cxn ang="0">
                <a:pos x="23" y="20"/>
              </a:cxn>
              <a:cxn ang="0">
                <a:pos x="21" y="22"/>
              </a:cxn>
              <a:cxn ang="0">
                <a:pos x="17" y="24"/>
              </a:cxn>
              <a:cxn ang="0">
                <a:pos x="11" y="22"/>
              </a:cxn>
              <a:cxn ang="0">
                <a:pos x="7" y="22"/>
              </a:cxn>
              <a:cxn ang="0">
                <a:pos x="4" y="18"/>
              </a:cxn>
              <a:cxn ang="0">
                <a:pos x="2" y="16"/>
              </a:cxn>
              <a:cxn ang="0">
                <a:pos x="0" y="12"/>
              </a:cxn>
              <a:cxn ang="0">
                <a:pos x="2" y="8"/>
              </a:cxn>
              <a:cxn ang="0">
                <a:pos x="0" y="8"/>
              </a:cxn>
              <a:cxn ang="0">
                <a:pos x="0" y="6"/>
              </a:cxn>
              <a:cxn ang="0">
                <a:pos x="0" y="4"/>
              </a:cxn>
              <a:cxn ang="0">
                <a:pos x="4" y="4"/>
              </a:cxn>
              <a:cxn ang="0">
                <a:pos x="7" y="0"/>
              </a:cxn>
              <a:cxn ang="0">
                <a:pos x="9" y="0"/>
              </a:cxn>
              <a:cxn ang="0">
                <a:pos x="9" y="2"/>
              </a:cxn>
              <a:cxn ang="0">
                <a:pos x="13" y="4"/>
              </a:cxn>
              <a:cxn ang="0">
                <a:pos x="13" y="4"/>
              </a:cxn>
              <a:cxn ang="0">
                <a:pos x="23" y="0"/>
              </a:cxn>
            </a:cxnLst>
            <a:rect l="0" t="0" r="r" b="b"/>
            <a:pathLst>
              <a:path w="25" h="24">
                <a:moveTo>
                  <a:pt x="23" y="0"/>
                </a:moveTo>
                <a:lnTo>
                  <a:pt x="23" y="0"/>
                </a:lnTo>
                <a:lnTo>
                  <a:pt x="23" y="2"/>
                </a:lnTo>
                <a:lnTo>
                  <a:pt x="23" y="4"/>
                </a:lnTo>
                <a:lnTo>
                  <a:pt x="25" y="4"/>
                </a:lnTo>
                <a:lnTo>
                  <a:pt x="23" y="6"/>
                </a:lnTo>
                <a:lnTo>
                  <a:pt x="23" y="8"/>
                </a:lnTo>
                <a:lnTo>
                  <a:pt x="21" y="8"/>
                </a:lnTo>
                <a:lnTo>
                  <a:pt x="25" y="12"/>
                </a:lnTo>
                <a:lnTo>
                  <a:pt x="23" y="14"/>
                </a:lnTo>
                <a:lnTo>
                  <a:pt x="23" y="16"/>
                </a:lnTo>
                <a:lnTo>
                  <a:pt x="23" y="20"/>
                </a:lnTo>
                <a:lnTo>
                  <a:pt x="21" y="22"/>
                </a:lnTo>
                <a:lnTo>
                  <a:pt x="17" y="24"/>
                </a:lnTo>
                <a:lnTo>
                  <a:pt x="11" y="22"/>
                </a:lnTo>
                <a:lnTo>
                  <a:pt x="7" y="22"/>
                </a:lnTo>
                <a:lnTo>
                  <a:pt x="4" y="18"/>
                </a:lnTo>
                <a:lnTo>
                  <a:pt x="2" y="16"/>
                </a:lnTo>
                <a:lnTo>
                  <a:pt x="0" y="12"/>
                </a:lnTo>
                <a:lnTo>
                  <a:pt x="2" y="8"/>
                </a:lnTo>
                <a:lnTo>
                  <a:pt x="0" y="8"/>
                </a:lnTo>
                <a:lnTo>
                  <a:pt x="0" y="6"/>
                </a:lnTo>
                <a:lnTo>
                  <a:pt x="0" y="4"/>
                </a:lnTo>
                <a:lnTo>
                  <a:pt x="4" y="4"/>
                </a:lnTo>
                <a:lnTo>
                  <a:pt x="7" y="0"/>
                </a:lnTo>
                <a:lnTo>
                  <a:pt x="9" y="0"/>
                </a:lnTo>
                <a:lnTo>
                  <a:pt x="9" y="2"/>
                </a:lnTo>
                <a:lnTo>
                  <a:pt x="13" y="4"/>
                </a:lnTo>
                <a:lnTo>
                  <a:pt x="13" y="4"/>
                </a:lnTo>
                <a:lnTo>
                  <a:pt x="23" y="0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2" name="Freeform 2728"/>
          <p:cNvSpPr>
            <a:spLocks/>
          </p:cNvSpPr>
          <p:nvPr/>
        </p:nvSpPr>
        <p:spPr bwMode="auto">
          <a:xfrm>
            <a:off x="3052763" y="2609850"/>
            <a:ext cx="49213" cy="41275"/>
          </a:xfrm>
          <a:custGeom>
            <a:avLst/>
            <a:gdLst/>
            <a:ahLst/>
            <a:cxnLst>
              <a:cxn ang="0">
                <a:pos x="25" y="4"/>
              </a:cxn>
              <a:cxn ang="0">
                <a:pos x="25" y="2"/>
              </a:cxn>
              <a:cxn ang="0">
                <a:pos x="23" y="2"/>
              </a:cxn>
              <a:cxn ang="0">
                <a:pos x="23" y="6"/>
              </a:cxn>
              <a:cxn ang="0">
                <a:pos x="25" y="8"/>
              </a:cxn>
              <a:cxn ang="0">
                <a:pos x="23" y="8"/>
              </a:cxn>
              <a:cxn ang="0">
                <a:pos x="23" y="10"/>
              </a:cxn>
              <a:cxn ang="0">
                <a:pos x="25" y="14"/>
              </a:cxn>
              <a:cxn ang="0">
                <a:pos x="23" y="16"/>
              </a:cxn>
              <a:cxn ang="0">
                <a:pos x="23" y="22"/>
              </a:cxn>
              <a:cxn ang="0">
                <a:pos x="19" y="24"/>
              </a:cxn>
              <a:cxn ang="0">
                <a:pos x="11" y="22"/>
              </a:cxn>
              <a:cxn ang="0">
                <a:pos x="9" y="20"/>
              </a:cxn>
              <a:cxn ang="0">
                <a:pos x="4" y="14"/>
              </a:cxn>
              <a:cxn ang="0">
                <a:pos x="6" y="8"/>
              </a:cxn>
              <a:cxn ang="0">
                <a:pos x="2" y="10"/>
              </a:cxn>
              <a:cxn ang="0">
                <a:pos x="4" y="8"/>
              </a:cxn>
              <a:cxn ang="0">
                <a:pos x="4" y="8"/>
              </a:cxn>
              <a:cxn ang="0">
                <a:pos x="6" y="6"/>
              </a:cxn>
              <a:cxn ang="0">
                <a:pos x="11" y="4"/>
              </a:cxn>
              <a:cxn ang="0">
                <a:pos x="9" y="2"/>
              </a:cxn>
              <a:cxn ang="0">
                <a:pos x="9" y="4"/>
              </a:cxn>
              <a:cxn ang="0">
                <a:pos x="13" y="6"/>
              </a:cxn>
              <a:cxn ang="0">
                <a:pos x="25" y="4"/>
              </a:cxn>
              <a:cxn ang="0">
                <a:pos x="25" y="4"/>
              </a:cxn>
              <a:cxn ang="0">
                <a:pos x="25" y="2"/>
              </a:cxn>
              <a:cxn ang="0">
                <a:pos x="15" y="6"/>
              </a:cxn>
              <a:cxn ang="0">
                <a:pos x="15" y="4"/>
              </a:cxn>
              <a:cxn ang="0">
                <a:pos x="13" y="2"/>
              </a:cxn>
              <a:cxn ang="0">
                <a:pos x="13" y="2"/>
              </a:cxn>
              <a:cxn ang="0">
                <a:pos x="9" y="0"/>
              </a:cxn>
              <a:cxn ang="0">
                <a:pos x="2" y="6"/>
              </a:cxn>
              <a:cxn ang="0">
                <a:pos x="0" y="8"/>
              </a:cxn>
              <a:cxn ang="0">
                <a:pos x="0" y="10"/>
              </a:cxn>
              <a:cxn ang="0">
                <a:pos x="0" y="14"/>
              </a:cxn>
              <a:cxn ang="0">
                <a:pos x="4" y="20"/>
              </a:cxn>
              <a:cxn ang="0">
                <a:pos x="6" y="22"/>
              </a:cxn>
              <a:cxn ang="0">
                <a:pos x="9" y="24"/>
              </a:cxn>
              <a:cxn ang="0">
                <a:pos x="13" y="26"/>
              </a:cxn>
              <a:cxn ang="0">
                <a:pos x="19" y="26"/>
              </a:cxn>
              <a:cxn ang="0">
                <a:pos x="23" y="26"/>
              </a:cxn>
              <a:cxn ang="0">
                <a:pos x="25" y="22"/>
              </a:cxn>
              <a:cxn ang="0">
                <a:pos x="27" y="18"/>
              </a:cxn>
              <a:cxn ang="0">
                <a:pos x="27" y="14"/>
              </a:cxn>
              <a:cxn ang="0">
                <a:pos x="25" y="10"/>
              </a:cxn>
              <a:cxn ang="0">
                <a:pos x="25" y="10"/>
              </a:cxn>
              <a:cxn ang="0">
                <a:pos x="27" y="10"/>
              </a:cxn>
              <a:cxn ang="0">
                <a:pos x="27" y="8"/>
              </a:cxn>
              <a:cxn ang="0">
                <a:pos x="27" y="4"/>
              </a:cxn>
              <a:cxn ang="0">
                <a:pos x="27" y="4"/>
              </a:cxn>
              <a:cxn ang="0">
                <a:pos x="25" y="0"/>
              </a:cxn>
              <a:cxn ang="0">
                <a:pos x="25" y="2"/>
              </a:cxn>
            </a:cxnLst>
            <a:rect l="0" t="0" r="r" b="b"/>
            <a:pathLst>
              <a:path w="31" h="26">
                <a:moveTo>
                  <a:pt x="25" y="2"/>
                </a:moveTo>
                <a:lnTo>
                  <a:pt x="25" y="4"/>
                </a:lnTo>
                <a:lnTo>
                  <a:pt x="27" y="4"/>
                </a:lnTo>
                <a:lnTo>
                  <a:pt x="25" y="2"/>
                </a:lnTo>
                <a:lnTo>
                  <a:pt x="25" y="2"/>
                </a:lnTo>
                <a:lnTo>
                  <a:pt x="23" y="2"/>
                </a:lnTo>
                <a:lnTo>
                  <a:pt x="23" y="2"/>
                </a:lnTo>
                <a:lnTo>
                  <a:pt x="23" y="6"/>
                </a:lnTo>
                <a:lnTo>
                  <a:pt x="23" y="6"/>
                </a:lnTo>
                <a:lnTo>
                  <a:pt x="25" y="8"/>
                </a:lnTo>
                <a:lnTo>
                  <a:pt x="25" y="8"/>
                </a:lnTo>
                <a:lnTo>
                  <a:pt x="23" y="8"/>
                </a:lnTo>
                <a:lnTo>
                  <a:pt x="23" y="8"/>
                </a:lnTo>
                <a:lnTo>
                  <a:pt x="23" y="10"/>
                </a:lnTo>
                <a:lnTo>
                  <a:pt x="23" y="10"/>
                </a:lnTo>
                <a:lnTo>
                  <a:pt x="25" y="14"/>
                </a:lnTo>
                <a:lnTo>
                  <a:pt x="23" y="16"/>
                </a:lnTo>
                <a:lnTo>
                  <a:pt x="23" y="16"/>
                </a:lnTo>
                <a:lnTo>
                  <a:pt x="23" y="18"/>
                </a:lnTo>
                <a:lnTo>
                  <a:pt x="23" y="22"/>
                </a:lnTo>
                <a:lnTo>
                  <a:pt x="21" y="24"/>
                </a:lnTo>
                <a:lnTo>
                  <a:pt x="19" y="24"/>
                </a:lnTo>
                <a:lnTo>
                  <a:pt x="13" y="24"/>
                </a:lnTo>
                <a:lnTo>
                  <a:pt x="11" y="22"/>
                </a:lnTo>
                <a:lnTo>
                  <a:pt x="9" y="20"/>
                </a:lnTo>
                <a:lnTo>
                  <a:pt x="9" y="20"/>
                </a:lnTo>
                <a:lnTo>
                  <a:pt x="6" y="18"/>
                </a:lnTo>
                <a:lnTo>
                  <a:pt x="4" y="14"/>
                </a:lnTo>
                <a:lnTo>
                  <a:pt x="4" y="10"/>
                </a:lnTo>
                <a:lnTo>
                  <a:pt x="6" y="8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9" y="4"/>
                </a:lnTo>
                <a:lnTo>
                  <a:pt x="11" y="4"/>
                </a:lnTo>
                <a:lnTo>
                  <a:pt x="11" y="2"/>
                </a:lnTo>
                <a:lnTo>
                  <a:pt x="9" y="2"/>
                </a:lnTo>
                <a:lnTo>
                  <a:pt x="9" y="4"/>
                </a:lnTo>
                <a:lnTo>
                  <a:pt x="9" y="4"/>
                </a:lnTo>
                <a:lnTo>
                  <a:pt x="13" y="6"/>
                </a:lnTo>
                <a:lnTo>
                  <a:pt x="13" y="6"/>
                </a:lnTo>
                <a:lnTo>
                  <a:pt x="15" y="8"/>
                </a:lnTo>
                <a:lnTo>
                  <a:pt x="25" y="4"/>
                </a:lnTo>
                <a:lnTo>
                  <a:pt x="25" y="2"/>
                </a:lnTo>
                <a:lnTo>
                  <a:pt x="25" y="4"/>
                </a:lnTo>
                <a:lnTo>
                  <a:pt x="25" y="2"/>
                </a:lnTo>
                <a:lnTo>
                  <a:pt x="25" y="2"/>
                </a:lnTo>
                <a:lnTo>
                  <a:pt x="15" y="4"/>
                </a:lnTo>
                <a:lnTo>
                  <a:pt x="15" y="6"/>
                </a:lnTo>
                <a:lnTo>
                  <a:pt x="17" y="6"/>
                </a:lnTo>
                <a:lnTo>
                  <a:pt x="15" y="4"/>
                </a:lnTo>
                <a:lnTo>
                  <a:pt x="15" y="4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9" y="0"/>
                </a:lnTo>
                <a:lnTo>
                  <a:pt x="9" y="0"/>
                </a:lnTo>
                <a:lnTo>
                  <a:pt x="4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4"/>
                </a:lnTo>
                <a:lnTo>
                  <a:pt x="0" y="14"/>
                </a:lnTo>
                <a:lnTo>
                  <a:pt x="4" y="20"/>
                </a:lnTo>
                <a:lnTo>
                  <a:pt x="4" y="20"/>
                </a:lnTo>
                <a:lnTo>
                  <a:pt x="6" y="22"/>
                </a:lnTo>
                <a:lnTo>
                  <a:pt x="9" y="24"/>
                </a:lnTo>
                <a:lnTo>
                  <a:pt x="9" y="24"/>
                </a:lnTo>
                <a:lnTo>
                  <a:pt x="13" y="26"/>
                </a:lnTo>
                <a:lnTo>
                  <a:pt x="13" y="26"/>
                </a:lnTo>
                <a:lnTo>
                  <a:pt x="19" y="26"/>
                </a:lnTo>
                <a:lnTo>
                  <a:pt x="19" y="26"/>
                </a:lnTo>
                <a:lnTo>
                  <a:pt x="23" y="26"/>
                </a:lnTo>
                <a:lnTo>
                  <a:pt x="23" y="26"/>
                </a:lnTo>
                <a:lnTo>
                  <a:pt x="25" y="22"/>
                </a:lnTo>
                <a:lnTo>
                  <a:pt x="25" y="22"/>
                </a:lnTo>
                <a:lnTo>
                  <a:pt x="27" y="18"/>
                </a:lnTo>
                <a:lnTo>
                  <a:pt x="27" y="18"/>
                </a:lnTo>
                <a:lnTo>
                  <a:pt x="27" y="16"/>
                </a:lnTo>
                <a:lnTo>
                  <a:pt x="27" y="14"/>
                </a:lnTo>
                <a:lnTo>
                  <a:pt x="27" y="14"/>
                </a:lnTo>
                <a:lnTo>
                  <a:pt x="25" y="10"/>
                </a:lnTo>
                <a:lnTo>
                  <a:pt x="25" y="10"/>
                </a:lnTo>
                <a:lnTo>
                  <a:pt x="25" y="10"/>
                </a:lnTo>
                <a:lnTo>
                  <a:pt x="25" y="10"/>
                </a:lnTo>
                <a:lnTo>
                  <a:pt x="27" y="10"/>
                </a:lnTo>
                <a:lnTo>
                  <a:pt x="27" y="10"/>
                </a:lnTo>
                <a:lnTo>
                  <a:pt x="27" y="8"/>
                </a:lnTo>
                <a:lnTo>
                  <a:pt x="29" y="6"/>
                </a:lnTo>
                <a:lnTo>
                  <a:pt x="27" y="4"/>
                </a:lnTo>
                <a:lnTo>
                  <a:pt x="27" y="4"/>
                </a:lnTo>
                <a:lnTo>
                  <a:pt x="27" y="4"/>
                </a:lnTo>
                <a:lnTo>
                  <a:pt x="31" y="0"/>
                </a:lnTo>
                <a:lnTo>
                  <a:pt x="25" y="0"/>
                </a:lnTo>
                <a:lnTo>
                  <a:pt x="25" y="0"/>
                </a:lnTo>
                <a:lnTo>
                  <a:pt x="25" y="2"/>
                </a:lnTo>
                <a:lnTo>
                  <a:pt x="25" y="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3" name="Freeform 2729"/>
          <p:cNvSpPr>
            <a:spLocks/>
          </p:cNvSpPr>
          <p:nvPr/>
        </p:nvSpPr>
        <p:spPr bwMode="auto">
          <a:xfrm>
            <a:off x="3308350" y="3033713"/>
            <a:ext cx="19050" cy="22225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10" y="0"/>
              </a:cxn>
              <a:cxn ang="0">
                <a:pos x="12" y="6"/>
              </a:cxn>
              <a:cxn ang="0">
                <a:pos x="10" y="8"/>
              </a:cxn>
              <a:cxn ang="0">
                <a:pos x="8" y="10"/>
              </a:cxn>
              <a:cxn ang="0">
                <a:pos x="6" y="14"/>
              </a:cxn>
              <a:cxn ang="0">
                <a:pos x="6" y="14"/>
              </a:cxn>
              <a:cxn ang="0">
                <a:pos x="4" y="14"/>
              </a:cxn>
              <a:cxn ang="0">
                <a:pos x="4" y="12"/>
              </a:cxn>
              <a:cxn ang="0">
                <a:pos x="2" y="12"/>
              </a:cxn>
              <a:cxn ang="0">
                <a:pos x="0" y="10"/>
              </a:cxn>
              <a:cxn ang="0">
                <a:pos x="0" y="10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4" y="6"/>
              </a:cxn>
              <a:cxn ang="0">
                <a:pos x="8" y="2"/>
              </a:cxn>
            </a:cxnLst>
            <a:rect l="0" t="0" r="r" b="b"/>
            <a:pathLst>
              <a:path w="12" h="14">
                <a:moveTo>
                  <a:pt x="8" y="2"/>
                </a:moveTo>
                <a:lnTo>
                  <a:pt x="10" y="0"/>
                </a:lnTo>
                <a:lnTo>
                  <a:pt x="12" y="6"/>
                </a:lnTo>
                <a:lnTo>
                  <a:pt x="10" y="8"/>
                </a:lnTo>
                <a:lnTo>
                  <a:pt x="8" y="10"/>
                </a:lnTo>
                <a:lnTo>
                  <a:pt x="6" y="14"/>
                </a:lnTo>
                <a:lnTo>
                  <a:pt x="6" y="14"/>
                </a:lnTo>
                <a:lnTo>
                  <a:pt x="4" y="14"/>
                </a:lnTo>
                <a:lnTo>
                  <a:pt x="4" y="12"/>
                </a:lnTo>
                <a:lnTo>
                  <a:pt x="2" y="12"/>
                </a:lnTo>
                <a:lnTo>
                  <a:pt x="0" y="10"/>
                </a:lnTo>
                <a:lnTo>
                  <a:pt x="0" y="10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4" y="6"/>
                </a:lnTo>
                <a:lnTo>
                  <a:pt x="8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4" name="Freeform 2730"/>
          <p:cNvSpPr>
            <a:spLocks/>
          </p:cNvSpPr>
          <p:nvPr/>
        </p:nvSpPr>
        <p:spPr bwMode="auto">
          <a:xfrm>
            <a:off x="3305175" y="3027363"/>
            <a:ext cx="22225" cy="36513"/>
          </a:xfrm>
          <a:custGeom>
            <a:avLst/>
            <a:gdLst/>
            <a:ahLst/>
            <a:cxnLst>
              <a:cxn ang="0">
                <a:pos x="10" y="6"/>
              </a:cxn>
              <a:cxn ang="0">
                <a:pos x="10" y="6"/>
              </a:cxn>
              <a:cxn ang="0">
                <a:pos x="12" y="6"/>
              </a:cxn>
              <a:cxn ang="0">
                <a:pos x="12" y="10"/>
              </a:cxn>
              <a:cxn ang="0">
                <a:pos x="10" y="12"/>
              </a:cxn>
              <a:cxn ang="0">
                <a:pos x="10" y="14"/>
              </a:cxn>
              <a:cxn ang="0">
                <a:pos x="6" y="18"/>
              </a:cxn>
              <a:cxn ang="0">
                <a:pos x="6" y="18"/>
              </a:cxn>
              <a:cxn ang="0">
                <a:pos x="6" y="18"/>
              </a:cxn>
              <a:cxn ang="0">
                <a:pos x="8" y="18"/>
              </a:cxn>
              <a:cxn ang="0">
                <a:pos x="8" y="18"/>
              </a:cxn>
              <a:cxn ang="0">
                <a:pos x="8" y="18"/>
              </a:cxn>
              <a:cxn ang="0">
                <a:pos x="6" y="18"/>
              </a:cxn>
              <a:cxn ang="0">
                <a:pos x="8" y="18"/>
              </a:cxn>
              <a:cxn ang="0">
                <a:pos x="8" y="16"/>
              </a:cxn>
              <a:cxn ang="0">
                <a:pos x="6" y="16"/>
              </a:cxn>
              <a:cxn ang="0">
                <a:pos x="4" y="14"/>
              </a:cxn>
              <a:cxn ang="0">
                <a:pos x="4" y="14"/>
              </a:cxn>
              <a:cxn ang="0">
                <a:pos x="4" y="14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2" y="12"/>
              </a:cxn>
              <a:cxn ang="0">
                <a:pos x="2" y="14"/>
              </a:cxn>
              <a:cxn ang="0">
                <a:pos x="4" y="14"/>
              </a:cxn>
              <a:cxn ang="0">
                <a:pos x="4" y="14"/>
              </a:cxn>
              <a:cxn ang="0">
                <a:pos x="6" y="12"/>
              </a:cxn>
              <a:cxn ang="0">
                <a:pos x="6" y="12"/>
              </a:cxn>
              <a:cxn ang="0">
                <a:pos x="10" y="6"/>
              </a:cxn>
              <a:cxn ang="0">
                <a:pos x="10" y="6"/>
              </a:cxn>
              <a:cxn ang="0">
                <a:pos x="10" y="6"/>
              </a:cxn>
              <a:cxn ang="0">
                <a:pos x="10" y="6"/>
              </a:cxn>
              <a:cxn ang="0">
                <a:pos x="8" y="4"/>
              </a:cxn>
              <a:cxn ang="0">
                <a:pos x="4" y="10"/>
              </a:cxn>
              <a:cxn ang="0">
                <a:pos x="2" y="10"/>
              </a:cxn>
              <a:cxn ang="0">
                <a:pos x="2" y="10"/>
              </a:cxn>
              <a:cxn ang="0">
                <a:pos x="0" y="10"/>
              </a:cxn>
              <a:cxn ang="0">
                <a:pos x="0" y="12"/>
              </a:cxn>
              <a:cxn ang="0">
                <a:pos x="0" y="14"/>
              </a:cxn>
              <a:cxn ang="0">
                <a:pos x="0" y="14"/>
              </a:cxn>
              <a:cxn ang="0">
                <a:pos x="0" y="14"/>
              </a:cxn>
              <a:cxn ang="0">
                <a:pos x="0" y="16"/>
              </a:cxn>
              <a:cxn ang="0">
                <a:pos x="2" y="18"/>
              </a:cxn>
              <a:cxn ang="0">
                <a:pos x="2" y="18"/>
              </a:cxn>
              <a:cxn ang="0">
                <a:pos x="4" y="18"/>
              </a:cxn>
              <a:cxn ang="0">
                <a:pos x="6" y="21"/>
              </a:cxn>
              <a:cxn ang="0">
                <a:pos x="6" y="21"/>
              </a:cxn>
              <a:cxn ang="0">
                <a:pos x="6" y="21"/>
              </a:cxn>
              <a:cxn ang="0">
                <a:pos x="8" y="23"/>
              </a:cxn>
              <a:cxn ang="0">
                <a:pos x="8" y="21"/>
              </a:cxn>
              <a:cxn ang="0">
                <a:pos x="12" y="16"/>
              </a:cxn>
              <a:cxn ang="0">
                <a:pos x="12" y="16"/>
              </a:cxn>
              <a:cxn ang="0">
                <a:pos x="14" y="12"/>
              </a:cxn>
              <a:cxn ang="0">
                <a:pos x="14" y="12"/>
              </a:cxn>
              <a:cxn ang="0">
                <a:pos x="14" y="10"/>
              </a:cxn>
              <a:cxn ang="0">
                <a:pos x="14" y="10"/>
              </a:cxn>
              <a:cxn ang="0">
                <a:pos x="14" y="4"/>
              </a:cxn>
              <a:cxn ang="0">
                <a:pos x="14" y="0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10" y="6"/>
              </a:cxn>
            </a:cxnLst>
            <a:rect l="0" t="0" r="r" b="b"/>
            <a:pathLst>
              <a:path w="14" h="23">
                <a:moveTo>
                  <a:pt x="10" y="6"/>
                </a:moveTo>
                <a:lnTo>
                  <a:pt x="10" y="6"/>
                </a:lnTo>
                <a:lnTo>
                  <a:pt x="12" y="6"/>
                </a:lnTo>
                <a:lnTo>
                  <a:pt x="12" y="10"/>
                </a:lnTo>
                <a:lnTo>
                  <a:pt x="10" y="12"/>
                </a:lnTo>
                <a:lnTo>
                  <a:pt x="10" y="14"/>
                </a:lnTo>
                <a:lnTo>
                  <a:pt x="6" y="18"/>
                </a:lnTo>
                <a:lnTo>
                  <a:pt x="6" y="18"/>
                </a:lnTo>
                <a:lnTo>
                  <a:pt x="6" y="18"/>
                </a:lnTo>
                <a:lnTo>
                  <a:pt x="8" y="18"/>
                </a:lnTo>
                <a:lnTo>
                  <a:pt x="8" y="18"/>
                </a:lnTo>
                <a:lnTo>
                  <a:pt x="8" y="18"/>
                </a:lnTo>
                <a:lnTo>
                  <a:pt x="6" y="18"/>
                </a:lnTo>
                <a:lnTo>
                  <a:pt x="8" y="18"/>
                </a:lnTo>
                <a:lnTo>
                  <a:pt x="8" y="16"/>
                </a:lnTo>
                <a:lnTo>
                  <a:pt x="6" y="16"/>
                </a:lnTo>
                <a:lnTo>
                  <a:pt x="4" y="14"/>
                </a:lnTo>
                <a:lnTo>
                  <a:pt x="4" y="14"/>
                </a:lnTo>
                <a:lnTo>
                  <a:pt x="4" y="14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2" y="12"/>
                </a:lnTo>
                <a:lnTo>
                  <a:pt x="2" y="14"/>
                </a:lnTo>
                <a:lnTo>
                  <a:pt x="4" y="14"/>
                </a:lnTo>
                <a:lnTo>
                  <a:pt x="4" y="14"/>
                </a:lnTo>
                <a:lnTo>
                  <a:pt x="6" y="12"/>
                </a:lnTo>
                <a:lnTo>
                  <a:pt x="6" y="12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8" y="4"/>
                </a:lnTo>
                <a:lnTo>
                  <a:pt x="4" y="10"/>
                </a:lnTo>
                <a:lnTo>
                  <a:pt x="2" y="10"/>
                </a:lnTo>
                <a:lnTo>
                  <a:pt x="2" y="10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0" y="14"/>
                </a:lnTo>
                <a:lnTo>
                  <a:pt x="0" y="14"/>
                </a:lnTo>
                <a:lnTo>
                  <a:pt x="0" y="16"/>
                </a:lnTo>
                <a:lnTo>
                  <a:pt x="2" y="18"/>
                </a:lnTo>
                <a:lnTo>
                  <a:pt x="2" y="18"/>
                </a:lnTo>
                <a:lnTo>
                  <a:pt x="4" y="18"/>
                </a:lnTo>
                <a:lnTo>
                  <a:pt x="6" y="21"/>
                </a:lnTo>
                <a:lnTo>
                  <a:pt x="6" y="21"/>
                </a:lnTo>
                <a:lnTo>
                  <a:pt x="6" y="21"/>
                </a:lnTo>
                <a:lnTo>
                  <a:pt x="8" y="23"/>
                </a:lnTo>
                <a:lnTo>
                  <a:pt x="8" y="21"/>
                </a:lnTo>
                <a:lnTo>
                  <a:pt x="12" y="16"/>
                </a:lnTo>
                <a:lnTo>
                  <a:pt x="12" y="16"/>
                </a:lnTo>
                <a:lnTo>
                  <a:pt x="14" y="12"/>
                </a:lnTo>
                <a:lnTo>
                  <a:pt x="14" y="12"/>
                </a:lnTo>
                <a:lnTo>
                  <a:pt x="14" y="10"/>
                </a:lnTo>
                <a:lnTo>
                  <a:pt x="14" y="10"/>
                </a:lnTo>
                <a:lnTo>
                  <a:pt x="14" y="4"/>
                </a:lnTo>
                <a:lnTo>
                  <a:pt x="14" y="0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10" y="6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5" name="Freeform 2731"/>
          <p:cNvSpPr>
            <a:spLocks/>
          </p:cNvSpPr>
          <p:nvPr/>
        </p:nvSpPr>
        <p:spPr bwMode="auto">
          <a:xfrm>
            <a:off x="5799138" y="4383088"/>
            <a:ext cx="76200" cy="25400"/>
          </a:xfrm>
          <a:custGeom>
            <a:avLst/>
            <a:gdLst/>
            <a:ahLst/>
            <a:cxnLst>
              <a:cxn ang="0">
                <a:pos x="40" y="10"/>
              </a:cxn>
              <a:cxn ang="0">
                <a:pos x="38" y="10"/>
              </a:cxn>
              <a:cxn ang="0">
                <a:pos x="38" y="12"/>
              </a:cxn>
              <a:cxn ang="0">
                <a:pos x="33" y="12"/>
              </a:cxn>
              <a:cxn ang="0">
                <a:pos x="33" y="12"/>
              </a:cxn>
              <a:cxn ang="0">
                <a:pos x="29" y="12"/>
              </a:cxn>
              <a:cxn ang="0">
                <a:pos x="23" y="16"/>
              </a:cxn>
              <a:cxn ang="0">
                <a:pos x="17" y="12"/>
              </a:cxn>
              <a:cxn ang="0">
                <a:pos x="15" y="14"/>
              </a:cxn>
              <a:cxn ang="0">
                <a:pos x="11" y="14"/>
              </a:cxn>
              <a:cxn ang="0">
                <a:pos x="9" y="10"/>
              </a:cxn>
              <a:cxn ang="0">
                <a:pos x="7" y="12"/>
              </a:cxn>
              <a:cxn ang="0">
                <a:pos x="0" y="12"/>
              </a:cxn>
              <a:cxn ang="0">
                <a:pos x="0" y="12"/>
              </a:cxn>
              <a:cxn ang="0">
                <a:pos x="5" y="6"/>
              </a:cxn>
              <a:cxn ang="0">
                <a:pos x="9" y="4"/>
              </a:cxn>
              <a:cxn ang="0">
                <a:pos x="21" y="4"/>
              </a:cxn>
              <a:cxn ang="0">
                <a:pos x="33" y="8"/>
              </a:cxn>
              <a:cxn ang="0">
                <a:pos x="38" y="6"/>
              </a:cxn>
              <a:cxn ang="0">
                <a:pos x="44" y="2"/>
              </a:cxn>
              <a:cxn ang="0">
                <a:pos x="46" y="0"/>
              </a:cxn>
              <a:cxn ang="0">
                <a:pos x="48" y="4"/>
              </a:cxn>
              <a:cxn ang="0">
                <a:pos x="48" y="8"/>
              </a:cxn>
              <a:cxn ang="0">
                <a:pos x="46" y="10"/>
              </a:cxn>
              <a:cxn ang="0">
                <a:pos x="44" y="10"/>
              </a:cxn>
              <a:cxn ang="0">
                <a:pos x="44" y="10"/>
              </a:cxn>
              <a:cxn ang="0">
                <a:pos x="42" y="8"/>
              </a:cxn>
              <a:cxn ang="0">
                <a:pos x="40" y="10"/>
              </a:cxn>
            </a:cxnLst>
            <a:rect l="0" t="0" r="r" b="b"/>
            <a:pathLst>
              <a:path w="48" h="16">
                <a:moveTo>
                  <a:pt x="40" y="10"/>
                </a:moveTo>
                <a:lnTo>
                  <a:pt x="38" y="10"/>
                </a:lnTo>
                <a:lnTo>
                  <a:pt x="38" y="12"/>
                </a:lnTo>
                <a:lnTo>
                  <a:pt x="33" y="12"/>
                </a:lnTo>
                <a:lnTo>
                  <a:pt x="33" y="12"/>
                </a:lnTo>
                <a:lnTo>
                  <a:pt x="29" y="12"/>
                </a:lnTo>
                <a:lnTo>
                  <a:pt x="23" y="16"/>
                </a:lnTo>
                <a:lnTo>
                  <a:pt x="17" y="12"/>
                </a:lnTo>
                <a:lnTo>
                  <a:pt x="15" y="14"/>
                </a:lnTo>
                <a:lnTo>
                  <a:pt x="11" y="14"/>
                </a:lnTo>
                <a:lnTo>
                  <a:pt x="9" y="10"/>
                </a:lnTo>
                <a:lnTo>
                  <a:pt x="7" y="12"/>
                </a:lnTo>
                <a:lnTo>
                  <a:pt x="0" y="12"/>
                </a:lnTo>
                <a:lnTo>
                  <a:pt x="0" y="12"/>
                </a:lnTo>
                <a:lnTo>
                  <a:pt x="5" y="6"/>
                </a:lnTo>
                <a:lnTo>
                  <a:pt x="9" y="4"/>
                </a:lnTo>
                <a:lnTo>
                  <a:pt x="21" y="4"/>
                </a:lnTo>
                <a:lnTo>
                  <a:pt x="33" y="8"/>
                </a:lnTo>
                <a:lnTo>
                  <a:pt x="38" y="6"/>
                </a:lnTo>
                <a:lnTo>
                  <a:pt x="44" y="2"/>
                </a:lnTo>
                <a:lnTo>
                  <a:pt x="46" y="0"/>
                </a:lnTo>
                <a:lnTo>
                  <a:pt x="48" y="4"/>
                </a:lnTo>
                <a:lnTo>
                  <a:pt x="48" y="8"/>
                </a:lnTo>
                <a:lnTo>
                  <a:pt x="46" y="10"/>
                </a:lnTo>
                <a:lnTo>
                  <a:pt x="44" y="10"/>
                </a:lnTo>
                <a:lnTo>
                  <a:pt x="44" y="10"/>
                </a:lnTo>
                <a:lnTo>
                  <a:pt x="42" y="8"/>
                </a:lnTo>
                <a:lnTo>
                  <a:pt x="40" y="10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6" name="Freeform 2732"/>
          <p:cNvSpPr>
            <a:spLocks/>
          </p:cNvSpPr>
          <p:nvPr/>
        </p:nvSpPr>
        <p:spPr bwMode="auto">
          <a:xfrm>
            <a:off x="5795963" y="4379913"/>
            <a:ext cx="82550" cy="31750"/>
          </a:xfrm>
          <a:custGeom>
            <a:avLst/>
            <a:gdLst/>
            <a:ahLst/>
            <a:cxnLst>
              <a:cxn ang="0">
                <a:pos x="42" y="10"/>
              </a:cxn>
              <a:cxn ang="0">
                <a:pos x="37" y="12"/>
              </a:cxn>
              <a:cxn ang="0">
                <a:pos x="35" y="12"/>
              </a:cxn>
              <a:cxn ang="0">
                <a:pos x="35" y="12"/>
              </a:cxn>
              <a:cxn ang="0">
                <a:pos x="31" y="12"/>
              </a:cxn>
              <a:cxn ang="0">
                <a:pos x="21" y="14"/>
              </a:cxn>
              <a:cxn ang="0">
                <a:pos x="17" y="14"/>
              </a:cxn>
              <a:cxn ang="0">
                <a:pos x="11" y="12"/>
              </a:cxn>
              <a:cxn ang="0">
                <a:pos x="7" y="12"/>
              </a:cxn>
              <a:cxn ang="0">
                <a:pos x="5" y="12"/>
              </a:cxn>
              <a:cxn ang="0">
                <a:pos x="5" y="14"/>
              </a:cxn>
              <a:cxn ang="0">
                <a:pos x="11" y="8"/>
              </a:cxn>
              <a:cxn ang="0">
                <a:pos x="35" y="12"/>
              </a:cxn>
              <a:cxn ang="0">
                <a:pos x="46" y="6"/>
              </a:cxn>
              <a:cxn ang="0">
                <a:pos x="48" y="4"/>
              </a:cxn>
              <a:cxn ang="0">
                <a:pos x="48" y="10"/>
              </a:cxn>
              <a:cxn ang="0">
                <a:pos x="46" y="10"/>
              </a:cxn>
              <a:cxn ang="0">
                <a:pos x="46" y="10"/>
              </a:cxn>
              <a:cxn ang="0">
                <a:pos x="44" y="8"/>
              </a:cxn>
              <a:cxn ang="0">
                <a:pos x="42" y="10"/>
              </a:cxn>
              <a:cxn ang="0">
                <a:pos x="42" y="12"/>
              </a:cxn>
              <a:cxn ang="0">
                <a:pos x="44" y="12"/>
              </a:cxn>
              <a:cxn ang="0">
                <a:pos x="46" y="14"/>
              </a:cxn>
              <a:cxn ang="0">
                <a:pos x="48" y="14"/>
              </a:cxn>
              <a:cxn ang="0">
                <a:pos x="52" y="10"/>
              </a:cxn>
              <a:cxn ang="0">
                <a:pos x="52" y="6"/>
              </a:cxn>
              <a:cxn ang="0">
                <a:pos x="50" y="2"/>
              </a:cxn>
              <a:cxn ang="0">
                <a:pos x="44" y="4"/>
              </a:cxn>
              <a:cxn ang="0">
                <a:pos x="40" y="6"/>
              </a:cxn>
              <a:cxn ang="0">
                <a:pos x="25" y="4"/>
              </a:cxn>
              <a:cxn ang="0">
                <a:pos x="7" y="6"/>
              </a:cxn>
              <a:cxn ang="0">
                <a:pos x="2" y="12"/>
              </a:cxn>
              <a:cxn ang="0">
                <a:pos x="2" y="14"/>
              </a:cxn>
              <a:cxn ang="0">
                <a:pos x="7" y="16"/>
              </a:cxn>
              <a:cxn ang="0">
                <a:pos x="11" y="14"/>
              </a:cxn>
              <a:cxn ang="0">
                <a:pos x="13" y="16"/>
              </a:cxn>
              <a:cxn ang="0">
                <a:pos x="17" y="18"/>
              </a:cxn>
              <a:cxn ang="0">
                <a:pos x="25" y="20"/>
              </a:cxn>
              <a:cxn ang="0">
                <a:pos x="33" y="16"/>
              </a:cxn>
              <a:cxn ang="0">
                <a:pos x="35" y="16"/>
              </a:cxn>
              <a:cxn ang="0">
                <a:pos x="40" y="16"/>
              </a:cxn>
              <a:cxn ang="0">
                <a:pos x="40" y="14"/>
              </a:cxn>
              <a:cxn ang="0">
                <a:pos x="42" y="12"/>
              </a:cxn>
              <a:cxn ang="0">
                <a:pos x="42" y="12"/>
              </a:cxn>
            </a:cxnLst>
            <a:rect l="0" t="0" r="r" b="b"/>
            <a:pathLst>
              <a:path w="52" h="20">
                <a:moveTo>
                  <a:pt x="42" y="12"/>
                </a:moveTo>
                <a:lnTo>
                  <a:pt x="42" y="10"/>
                </a:lnTo>
                <a:lnTo>
                  <a:pt x="37" y="12"/>
                </a:lnTo>
                <a:lnTo>
                  <a:pt x="37" y="12"/>
                </a:lnTo>
                <a:lnTo>
                  <a:pt x="37" y="12"/>
                </a:lnTo>
                <a:lnTo>
                  <a:pt x="35" y="12"/>
                </a:lnTo>
                <a:lnTo>
                  <a:pt x="35" y="12"/>
                </a:lnTo>
                <a:lnTo>
                  <a:pt x="35" y="12"/>
                </a:lnTo>
                <a:lnTo>
                  <a:pt x="31" y="12"/>
                </a:lnTo>
                <a:lnTo>
                  <a:pt x="31" y="12"/>
                </a:lnTo>
                <a:lnTo>
                  <a:pt x="25" y="16"/>
                </a:lnTo>
                <a:lnTo>
                  <a:pt x="21" y="14"/>
                </a:lnTo>
                <a:lnTo>
                  <a:pt x="19" y="14"/>
                </a:lnTo>
                <a:lnTo>
                  <a:pt x="17" y="14"/>
                </a:lnTo>
                <a:lnTo>
                  <a:pt x="15" y="14"/>
                </a:lnTo>
                <a:lnTo>
                  <a:pt x="11" y="12"/>
                </a:lnTo>
                <a:lnTo>
                  <a:pt x="11" y="10"/>
                </a:lnTo>
                <a:lnTo>
                  <a:pt x="7" y="12"/>
                </a:lnTo>
                <a:lnTo>
                  <a:pt x="5" y="12"/>
                </a:lnTo>
                <a:lnTo>
                  <a:pt x="5" y="12"/>
                </a:lnTo>
                <a:lnTo>
                  <a:pt x="2" y="14"/>
                </a:lnTo>
                <a:lnTo>
                  <a:pt x="5" y="14"/>
                </a:lnTo>
                <a:lnTo>
                  <a:pt x="7" y="8"/>
                </a:lnTo>
                <a:lnTo>
                  <a:pt x="11" y="8"/>
                </a:lnTo>
                <a:lnTo>
                  <a:pt x="23" y="8"/>
                </a:lnTo>
                <a:lnTo>
                  <a:pt x="35" y="12"/>
                </a:lnTo>
                <a:lnTo>
                  <a:pt x="40" y="8"/>
                </a:lnTo>
                <a:lnTo>
                  <a:pt x="46" y="6"/>
                </a:lnTo>
                <a:lnTo>
                  <a:pt x="46" y="6"/>
                </a:lnTo>
                <a:lnTo>
                  <a:pt x="48" y="4"/>
                </a:lnTo>
                <a:lnTo>
                  <a:pt x="48" y="6"/>
                </a:lnTo>
                <a:lnTo>
                  <a:pt x="48" y="10"/>
                </a:lnTo>
                <a:lnTo>
                  <a:pt x="46" y="10"/>
                </a:lnTo>
                <a:lnTo>
                  <a:pt x="46" y="10"/>
                </a:lnTo>
                <a:lnTo>
                  <a:pt x="46" y="10"/>
                </a:lnTo>
                <a:lnTo>
                  <a:pt x="46" y="10"/>
                </a:lnTo>
                <a:lnTo>
                  <a:pt x="44" y="10"/>
                </a:lnTo>
                <a:lnTo>
                  <a:pt x="44" y="8"/>
                </a:lnTo>
                <a:lnTo>
                  <a:pt x="42" y="10"/>
                </a:lnTo>
                <a:lnTo>
                  <a:pt x="42" y="10"/>
                </a:lnTo>
                <a:lnTo>
                  <a:pt x="42" y="10"/>
                </a:lnTo>
                <a:lnTo>
                  <a:pt x="42" y="12"/>
                </a:lnTo>
                <a:lnTo>
                  <a:pt x="42" y="12"/>
                </a:lnTo>
                <a:lnTo>
                  <a:pt x="44" y="12"/>
                </a:lnTo>
                <a:lnTo>
                  <a:pt x="44" y="12"/>
                </a:lnTo>
                <a:lnTo>
                  <a:pt x="46" y="14"/>
                </a:lnTo>
                <a:lnTo>
                  <a:pt x="46" y="14"/>
                </a:lnTo>
                <a:lnTo>
                  <a:pt x="48" y="14"/>
                </a:lnTo>
                <a:lnTo>
                  <a:pt x="48" y="14"/>
                </a:lnTo>
                <a:lnTo>
                  <a:pt x="52" y="10"/>
                </a:lnTo>
                <a:lnTo>
                  <a:pt x="52" y="10"/>
                </a:lnTo>
                <a:lnTo>
                  <a:pt x="52" y="6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  <a:lnTo>
                  <a:pt x="44" y="4"/>
                </a:lnTo>
                <a:lnTo>
                  <a:pt x="40" y="6"/>
                </a:lnTo>
                <a:lnTo>
                  <a:pt x="40" y="6"/>
                </a:lnTo>
                <a:lnTo>
                  <a:pt x="35" y="8"/>
                </a:lnTo>
                <a:lnTo>
                  <a:pt x="25" y="4"/>
                </a:lnTo>
                <a:lnTo>
                  <a:pt x="11" y="6"/>
                </a:lnTo>
                <a:lnTo>
                  <a:pt x="7" y="6"/>
                </a:lnTo>
                <a:lnTo>
                  <a:pt x="5" y="6"/>
                </a:lnTo>
                <a:lnTo>
                  <a:pt x="2" y="12"/>
                </a:lnTo>
                <a:lnTo>
                  <a:pt x="0" y="14"/>
                </a:lnTo>
                <a:lnTo>
                  <a:pt x="2" y="14"/>
                </a:lnTo>
                <a:lnTo>
                  <a:pt x="2" y="14"/>
                </a:lnTo>
                <a:lnTo>
                  <a:pt x="7" y="16"/>
                </a:lnTo>
                <a:lnTo>
                  <a:pt x="9" y="16"/>
                </a:lnTo>
                <a:lnTo>
                  <a:pt x="11" y="14"/>
                </a:lnTo>
                <a:lnTo>
                  <a:pt x="13" y="16"/>
                </a:lnTo>
                <a:lnTo>
                  <a:pt x="13" y="16"/>
                </a:lnTo>
                <a:lnTo>
                  <a:pt x="17" y="18"/>
                </a:lnTo>
                <a:lnTo>
                  <a:pt x="17" y="18"/>
                </a:lnTo>
                <a:lnTo>
                  <a:pt x="19" y="16"/>
                </a:lnTo>
                <a:lnTo>
                  <a:pt x="25" y="20"/>
                </a:lnTo>
                <a:lnTo>
                  <a:pt x="25" y="20"/>
                </a:lnTo>
                <a:lnTo>
                  <a:pt x="33" y="16"/>
                </a:lnTo>
                <a:lnTo>
                  <a:pt x="35" y="16"/>
                </a:lnTo>
                <a:lnTo>
                  <a:pt x="35" y="16"/>
                </a:lnTo>
                <a:lnTo>
                  <a:pt x="35" y="16"/>
                </a:lnTo>
                <a:lnTo>
                  <a:pt x="40" y="16"/>
                </a:lnTo>
                <a:lnTo>
                  <a:pt x="40" y="16"/>
                </a:lnTo>
                <a:lnTo>
                  <a:pt x="40" y="14"/>
                </a:lnTo>
                <a:lnTo>
                  <a:pt x="42" y="12"/>
                </a:lnTo>
                <a:lnTo>
                  <a:pt x="42" y="12"/>
                </a:lnTo>
                <a:lnTo>
                  <a:pt x="42" y="12"/>
                </a:lnTo>
                <a:lnTo>
                  <a:pt x="42" y="1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7" name="Freeform 2733"/>
          <p:cNvSpPr>
            <a:spLocks noEditPoints="1"/>
          </p:cNvSpPr>
          <p:nvPr/>
        </p:nvSpPr>
        <p:spPr bwMode="auto">
          <a:xfrm>
            <a:off x="3602038" y="2768600"/>
            <a:ext cx="673100" cy="571500"/>
          </a:xfrm>
          <a:custGeom>
            <a:avLst/>
            <a:gdLst/>
            <a:ahLst/>
            <a:cxnLst>
              <a:cxn ang="0">
                <a:pos x="339" y="33"/>
              </a:cxn>
              <a:cxn ang="0">
                <a:pos x="356" y="37"/>
              </a:cxn>
              <a:cxn ang="0">
                <a:pos x="370" y="35"/>
              </a:cxn>
              <a:cxn ang="0">
                <a:pos x="220" y="210"/>
              </a:cxn>
              <a:cxn ang="0">
                <a:pos x="216" y="245"/>
              </a:cxn>
              <a:cxn ang="0">
                <a:pos x="228" y="243"/>
              </a:cxn>
              <a:cxn ang="0">
                <a:pos x="249" y="229"/>
              </a:cxn>
              <a:cxn ang="0">
                <a:pos x="232" y="200"/>
              </a:cxn>
              <a:cxn ang="0">
                <a:pos x="212" y="200"/>
              </a:cxn>
              <a:cxn ang="0">
                <a:pos x="195" y="243"/>
              </a:cxn>
              <a:cxn ang="0">
                <a:pos x="195" y="231"/>
              </a:cxn>
              <a:cxn ang="0">
                <a:pos x="183" y="243"/>
              </a:cxn>
              <a:cxn ang="0">
                <a:pos x="167" y="243"/>
              </a:cxn>
              <a:cxn ang="0">
                <a:pos x="156" y="268"/>
              </a:cxn>
              <a:cxn ang="0">
                <a:pos x="177" y="258"/>
              </a:cxn>
              <a:cxn ang="0">
                <a:pos x="136" y="216"/>
              </a:cxn>
              <a:cxn ang="0">
                <a:pos x="10" y="95"/>
              </a:cxn>
              <a:cxn ang="0">
                <a:pos x="72" y="83"/>
              </a:cxn>
              <a:cxn ang="0">
                <a:pos x="146" y="68"/>
              </a:cxn>
              <a:cxn ang="0">
                <a:pos x="167" y="56"/>
              </a:cxn>
              <a:cxn ang="0">
                <a:pos x="202" y="62"/>
              </a:cxn>
              <a:cxn ang="0">
                <a:pos x="224" y="105"/>
              </a:cxn>
              <a:cxn ang="0">
                <a:pos x="239" y="122"/>
              </a:cxn>
              <a:cxn ang="0">
                <a:pos x="259" y="155"/>
              </a:cxn>
              <a:cxn ang="0">
                <a:pos x="259" y="165"/>
              </a:cxn>
              <a:cxn ang="0">
                <a:pos x="292" y="155"/>
              </a:cxn>
              <a:cxn ang="0">
                <a:pos x="298" y="101"/>
              </a:cxn>
              <a:cxn ang="0">
                <a:pos x="269" y="68"/>
              </a:cxn>
              <a:cxn ang="0">
                <a:pos x="251" y="68"/>
              </a:cxn>
              <a:cxn ang="0">
                <a:pos x="245" y="44"/>
              </a:cxn>
              <a:cxn ang="0">
                <a:pos x="255" y="25"/>
              </a:cxn>
              <a:cxn ang="0">
                <a:pos x="288" y="11"/>
              </a:cxn>
              <a:cxn ang="0">
                <a:pos x="323" y="25"/>
              </a:cxn>
              <a:cxn ang="0">
                <a:pos x="372" y="25"/>
              </a:cxn>
              <a:cxn ang="0">
                <a:pos x="387" y="46"/>
              </a:cxn>
              <a:cxn ang="0">
                <a:pos x="368" y="79"/>
              </a:cxn>
              <a:cxn ang="0">
                <a:pos x="350" y="116"/>
              </a:cxn>
              <a:cxn ang="0">
                <a:pos x="366" y="177"/>
              </a:cxn>
              <a:cxn ang="0">
                <a:pos x="346" y="175"/>
              </a:cxn>
              <a:cxn ang="0">
                <a:pos x="325" y="212"/>
              </a:cxn>
              <a:cxn ang="0">
                <a:pos x="339" y="251"/>
              </a:cxn>
              <a:cxn ang="0">
                <a:pos x="335" y="270"/>
              </a:cxn>
              <a:cxn ang="0">
                <a:pos x="306" y="251"/>
              </a:cxn>
              <a:cxn ang="0">
                <a:pos x="294" y="276"/>
              </a:cxn>
              <a:cxn ang="0">
                <a:pos x="282" y="262"/>
              </a:cxn>
              <a:cxn ang="0">
                <a:pos x="276" y="253"/>
              </a:cxn>
              <a:cxn ang="0">
                <a:pos x="239" y="272"/>
              </a:cxn>
              <a:cxn ang="0">
                <a:pos x="214" y="282"/>
              </a:cxn>
              <a:cxn ang="0">
                <a:pos x="214" y="313"/>
              </a:cxn>
              <a:cxn ang="0">
                <a:pos x="181" y="328"/>
              </a:cxn>
              <a:cxn ang="0">
                <a:pos x="152" y="305"/>
              </a:cxn>
              <a:cxn ang="0">
                <a:pos x="140" y="344"/>
              </a:cxn>
              <a:cxn ang="0">
                <a:pos x="99" y="356"/>
              </a:cxn>
              <a:cxn ang="0">
                <a:pos x="117" y="336"/>
              </a:cxn>
              <a:cxn ang="0">
                <a:pos x="80" y="336"/>
              </a:cxn>
              <a:cxn ang="0">
                <a:pos x="103" y="272"/>
              </a:cxn>
              <a:cxn ang="0">
                <a:pos x="49" y="286"/>
              </a:cxn>
              <a:cxn ang="0">
                <a:pos x="45" y="249"/>
              </a:cxn>
              <a:cxn ang="0">
                <a:pos x="41" y="167"/>
              </a:cxn>
              <a:cxn ang="0">
                <a:pos x="25" y="138"/>
              </a:cxn>
              <a:cxn ang="0">
                <a:pos x="14" y="120"/>
              </a:cxn>
              <a:cxn ang="0">
                <a:pos x="16" y="103"/>
              </a:cxn>
            </a:cxnLst>
            <a:rect l="0" t="0" r="r" b="b"/>
            <a:pathLst>
              <a:path w="424" h="360">
                <a:moveTo>
                  <a:pt x="337" y="31"/>
                </a:moveTo>
                <a:lnTo>
                  <a:pt x="333" y="29"/>
                </a:lnTo>
                <a:lnTo>
                  <a:pt x="323" y="31"/>
                </a:lnTo>
                <a:lnTo>
                  <a:pt x="323" y="31"/>
                </a:lnTo>
                <a:lnTo>
                  <a:pt x="323" y="33"/>
                </a:lnTo>
                <a:lnTo>
                  <a:pt x="321" y="37"/>
                </a:lnTo>
                <a:lnTo>
                  <a:pt x="321" y="37"/>
                </a:lnTo>
                <a:lnTo>
                  <a:pt x="319" y="40"/>
                </a:lnTo>
                <a:lnTo>
                  <a:pt x="321" y="44"/>
                </a:lnTo>
                <a:lnTo>
                  <a:pt x="321" y="42"/>
                </a:lnTo>
                <a:lnTo>
                  <a:pt x="339" y="33"/>
                </a:lnTo>
                <a:lnTo>
                  <a:pt x="339" y="31"/>
                </a:lnTo>
                <a:lnTo>
                  <a:pt x="339" y="31"/>
                </a:lnTo>
                <a:lnTo>
                  <a:pt x="337" y="31"/>
                </a:lnTo>
                <a:close/>
                <a:moveTo>
                  <a:pt x="358" y="37"/>
                </a:moveTo>
                <a:lnTo>
                  <a:pt x="358" y="33"/>
                </a:lnTo>
                <a:lnTo>
                  <a:pt x="360" y="33"/>
                </a:lnTo>
                <a:lnTo>
                  <a:pt x="358" y="31"/>
                </a:lnTo>
                <a:lnTo>
                  <a:pt x="356" y="31"/>
                </a:lnTo>
                <a:lnTo>
                  <a:pt x="354" y="33"/>
                </a:lnTo>
                <a:lnTo>
                  <a:pt x="356" y="35"/>
                </a:lnTo>
                <a:lnTo>
                  <a:pt x="356" y="37"/>
                </a:lnTo>
                <a:lnTo>
                  <a:pt x="358" y="40"/>
                </a:lnTo>
                <a:lnTo>
                  <a:pt x="358" y="37"/>
                </a:lnTo>
                <a:close/>
                <a:moveTo>
                  <a:pt x="378" y="37"/>
                </a:moveTo>
                <a:lnTo>
                  <a:pt x="381" y="37"/>
                </a:lnTo>
                <a:lnTo>
                  <a:pt x="381" y="37"/>
                </a:lnTo>
                <a:lnTo>
                  <a:pt x="381" y="35"/>
                </a:lnTo>
                <a:lnTo>
                  <a:pt x="378" y="33"/>
                </a:lnTo>
                <a:lnTo>
                  <a:pt x="370" y="33"/>
                </a:lnTo>
                <a:lnTo>
                  <a:pt x="368" y="29"/>
                </a:lnTo>
                <a:lnTo>
                  <a:pt x="368" y="33"/>
                </a:lnTo>
                <a:lnTo>
                  <a:pt x="370" y="35"/>
                </a:lnTo>
                <a:lnTo>
                  <a:pt x="370" y="37"/>
                </a:lnTo>
                <a:lnTo>
                  <a:pt x="368" y="37"/>
                </a:lnTo>
                <a:lnTo>
                  <a:pt x="362" y="33"/>
                </a:lnTo>
                <a:lnTo>
                  <a:pt x="362" y="33"/>
                </a:lnTo>
                <a:lnTo>
                  <a:pt x="362" y="37"/>
                </a:lnTo>
                <a:lnTo>
                  <a:pt x="366" y="42"/>
                </a:lnTo>
                <a:lnTo>
                  <a:pt x="368" y="42"/>
                </a:lnTo>
                <a:lnTo>
                  <a:pt x="374" y="42"/>
                </a:lnTo>
                <a:lnTo>
                  <a:pt x="378" y="42"/>
                </a:lnTo>
                <a:lnTo>
                  <a:pt x="378" y="37"/>
                </a:lnTo>
                <a:close/>
                <a:moveTo>
                  <a:pt x="220" y="210"/>
                </a:moveTo>
                <a:lnTo>
                  <a:pt x="222" y="212"/>
                </a:lnTo>
                <a:lnTo>
                  <a:pt x="224" y="212"/>
                </a:lnTo>
                <a:lnTo>
                  <a:pt x="226" y="212"/>
                </a:lnTo>
                <a:lnTo>
                  <a:pt x="228" y="210"/>
                </a:lnTo>
                <a:lnTo>
                  <a:pt x="230" y="212"/>
                </a:lnTo>
                <a:lnTo>
                  <a:pt x="230" y="216"/>
                </a:lnTo>
                <a:lnTo>
                  <a:pt x="228" y="221"/>
                </a:lnTo>
                <a:lnTo>
                  <a:pt x="228" y="223"/>
                </a:lnTo>
                <a:lnTo>
                  <a:pt x="218" y="245"/>
                </a:lnTo>
                <a:lnTo>
                  <a:pt x="216" y="245"/>
                </a:lnTo>
                <a:lnTo>
                  <a:pt x="216" y="245"/>
                </a:lnTo>
                <a:lnTo>
                  <a:pt x="212" y="245"/>
                </a:lnTo>
                <a:lnTo>
                  <a:pt x="212" y="245"/>
                </a:lnTo>
                <a:lnTo>
                  <a:pt x="210" y="245"/>
                </a:lnTo>
                <a:lnTo>
                  <a:pt x="210" y="245"/>
                </a:lnTo>
                <a:lnTo>
                  <a:pt x="210" y="247"/>
                </a:lnTo>
                <a:lnTo>
                  <a:pt x="212" y="247"/>
                </a:lnTo>
                <a:lnTo>
                  <a:pt x="212" y="249"/>
                </a:lnTo>
                <a:lnTo>
                  <a:pt x="214" y="249"/>
                </a:lnTo>
                <a:lnTo>
                  <a:pt x="216" y="249"/>
                </a:lnTo>
                <a:lnTo>
                  <a:pt x="220" y="247"/>
                </a:lnTo>
                <a:lnTo>
                  <a:pt x="228" y="243"/>
                </a:lnTo>
                <a:lnTo>
                  <a:pt x="237" y="241"/>
                </a:lnTo>
                <a:lnTo>
                  <a:pt x="237" y="239"/>
                </a:lnTo>
                <a:lnTo>
                  <a:pt x="234" y="239"/>
                </a:lnTo>
                <a:lnTo>
                  <a:pt x="234" y="237"/>
                </a:lnTo>
                <a:lnTo>
                  <a:pt x="234" y="235"/>
                </a:lnTo>
                <a:lnTo>
                  <a:pt x="234" y="231"/>
                </a:lnTo>
                <a:lnTo>
                  <a:pt x="237" y="231"/>
                </a:lnTo>
                <a:lnTo>
                  <a:pt x="241" y="233"/>
                </a:lnTo>
                <a:lnTo>
                  <a:pt x="243" y="233"/>
                </a:lnTo>
                <a:lnTo>
                  <a:pt x="245" y="233"/>
                </a:lnTo>
                <a:lnTo>
                  <a:pt x="249" y="229"/>
                </a:lnTo>
                <a:lnTo>
                  <a:pt x="257" y="223"/>
                </a:lnTo>
                <a:lnTo>
                  <a:pt x="255" y="218"/>
                </a:lnTo>
                <a:lnTo>
                  <a:pt x="255" y="216"/>
                </a:lnTo>
                <a:lnTo>
                  <a:pt x="253" y="214"/>
                </a:lnTo>
                <a:lnTo>
                  <a:pt x="251" y="212"/>
                </a:lnTo>
                <a:lnTo>
                  <a:pt x="249" y="210"/>
                </a:lnTo>
                <a:lnTo>
                  <a:pt x="245" y="208"/>
                </a:lnTo>
                <a:lnTo>
                  <a:pt x="237" y="204"/>
                </a:lnTo>
                <a:lnTo>
                  <a:pt x="237" y="202"/>
                </a:lnTo>
                <a:lnTo>
                  <a:pt x="234" y="202"/>
                </a:lnTo>
                <a:lnTo>
                  <a:pt x="232" y="200"/>
                </a:lnTo>
                <a:lnTo>
                  <a:pt x="232" y="198"/>
                </a:lnTo>
                <a:lnTo>
                  <a:pt x="232" y="198"/>
                </a:lnTo>
                <a:lnTo>
                  <a:pt x="230" y="198"/>
                </a:lnTo>
                <a:lnTo>
                  <a:pt x="228" y="198"/>
                </a:lnTo>
                <a:lnTo>
                  <a:pt x="228" y="198"/>
                </a:lnTo>
                <a:lnTo>
                  <a:pt x="224" y="196"/>
                </a:lnTo>
                <a:lnTo>
                  <a:pt x="222" y="196"/>
                </a:lnTo>
                <a:lnTo>
                  <a:pt x="220" y="194"/>
                </a:lnTo>
                <a:lnTo>
                  <a:pt x="216" y="192"/>
                </a:lnTo>
                <a:lnTo>
                  <a:pt x="212" y="196"/>
                </a:lnTo>
                <a:lnTo>
                  <a:pt x="212" y="200"/>
                </a:lnTo>
                <a:lnTo>
                  <a:pt x="214" y="202"/>
                </a:lnTo>
                <a:lnTo>
                  <a:pt x="214" y="204"/>
                </a:lnTo>
                <a:lnTo>
                  <a:pt x="216" y="206"/>
                </a:lnTo>
                <a:lnTo>
                  <a:pt x="218" y="206"/>
                </a:lnTo>
                <a:lnTo>
                  <a:pt x="218" y="206"/>
                </a:lnTo>
                <a:lnTo>
                  <a:pt x="218" y="210"/>
                </a:lnTo>
                <a:lnTo>
                  <a:pt x="220" y="210"/>
                </a:lnTo>
                <a:close/>
                <a:moveTo>
                  <a:pt x="183" y="243"/>
                </a:moveTo>
                <a:lnTo>
                  <a:pt x="189" y="241"/>
                </a:lnTo>
                <a:lnTo>
                  <a:pt x="191" y="241"/>
                </a:lnTo>
                <a:lnTo>
                  <a:pt x="195" y="243"/>
                </a:lnTo>
                <a:lnTo>
                  <a:pt x="195" y="243"/>
                </a:lnTo>
                <a:lnTo>
                  <a:pt x="199" y="241"/>
                </a:lnTo>
                <a:lnTo>
                  <a:pt x="204" y="241"/>
                </a:lnTo>
                <a:lnTo>
                  <a:pt x="204" y="241"/>
                </a:lnTo>
                <a:lnTo>
                  <a:pt x="206" y="241"/>
                </a:lnTo>
                <a:lnTo>
                  <a:pt x="206" y="241"/>
                </a:lnTo>
                <a:lnTo>
                  <a:pt x="206" y="239"/>
                </a:lnTo>
                <a:lnTo>
                  <a:pt x="204" y="239"/>
                </a:lnTo>
                <a:lnTo>
                  <a:pt x="202" y="235"/>
                </a:lnTo>
                <a:lnTo>
                  <a:pt x="197" y="233"/>
                </a:lnTo>
                <a:lnTo>
                  <a:pt x="195" y="231"/>
                </a:lnTo>
                <a:lnTo>
                  <a:pt x="193" y="233"/>
                </a:lnTo>
                <a:lnTo>
                  <a:pt x="187" y="231"/>
                </a:lnTo>
                <a:lnTo>
                  <a:pt x="187" y="233"/>
                </a:lnTo>
                <a:lnTo>
                  <a:pt x="185" y="237"/>
                </a:lnTo>
                <a:lnTo>
                  <a:pt x="183" y="237"/>
                </a:lnTo>
                <a:lnTo>
                  <a:pt x="183" y="237"/>
                </a:lnTo>
                <a:lnTo>
                  <a:pt x="181" y="241"/>
                </a:lnTo>
                <a:lnTo>
                  <a:pt x="179" y="243"/>
                </a:lnTo>
                <a:lnTo>
                  <a:pt x="179" y="243"/>
                </a:lnTo>
                <a:lnTo>
                  <a:pt x="181" y="243"/>
                </a:lnTo>
                <a:lnTo>
                  <a:pt x="183" y="243"/>
                </a:lnTo>
                <a:close/>
                <a:moveTo>
                  <a:pt x="175" y="245"/>
                </a:moveTo>
                <a:lnTo>
                  <a:pt x="179" y="239"/>
                </a:lnTo>
                <a:lnTo>
                  <a:pt x="177" y="237"/>
                </a:lnTo>
                <a:lnTo>
                  <a:pt x="175" y="237"/>
                </a:lnTo>
                <a:lnTo>
                  <a:pt x="173" y="235"/>
                </a:lnTo>
                <a:lnTo>
                  <a:pt x="171" y="235"/>
                </a:lnTo>
                <a:lnTo>
                  <a:pt x="171" y="233"/>
                </a:lnTo>
                <a:lnTo>
                  <a:pt x="167" y="235"/>
                </a:lnTo>
                <a:lnTo>
                  <a:pt x="167" y="237"/>
                </a:lnTo>
                <a:lnTo>
                  <a:pt x="165" y="239"/>
                </a:lnTo>
                <a:lnTo>
                  <a:pt x="167" y="243"/>
                </a:lnTo>
                <a:lnTo>
                  <a:pt x="167" y="243"/>
                </a:lnTo>
                <a:lnTo>
                  <a:pt x="169" y="245"/>
                </a:lnTo>
                <a:lnTo>
                  <a:pt x="173" y="247"/>
                </a:lnTo>
                <a:lnTo>
                  <a:pt x="175" y="247"/>
                </a:lnTo>
                <a:lnTo>
                  <a:pt x="175" y="245"/>
                </a:lnTo>
                <a:close/>
                <a:moveTo>
                  <a:pt x="142" y="247"/>
                </a:moveTo>
                <a:lnTo>
                  <a:pt x="144" y="253"/>
                </a:lnTo>
                <a:lnTo>
                  <a:pt x="144" y="256"/>
                </a:lnTo>
                <a:lnTo>
                  <a:pt x="150" y="262"/>
                </a:lnTo>
                <a:lnTo>
                  <a:pt x="152" y="264"/>
                </a:lnTo>
                <a:lnTo>
                  <a:pt x="156" y="268"/>
                </a:lnTo>
                <a:lnTo>
                  <a:pt x="165" y="272"/>
                </a:lnTo>
                <a:lnTo>
                  <a:pt x="167" y="272"/>
                </a:lnTo>
                <a:lnTo>
                  <a:pt x="169" y="272"/>
                </a:lnTo>
                <a:lnTo>
                  <a:pt x="169" y="272"/>
                </a:lnTo>
                <a:lnTo>
                  <a:pt x="173" y="272"/>
                </a:lnTo>
                <a:lnTo>
                  <a:pt x="173" y="272"/>
                </a:lnTo>
                <a:lnTo>
                  <a:pt x="175" y="268"/>
                </a:lnTo>
                <a:lnTo>
                  <a:pt x="177" y="266"/>
                </a:lnTo>
                <a:lnTo>
                  <a:pt x="177" y="264"/>
                </a:lnTo>
                <a:lnTo>
                  <a:pt x="177" y="262"/>
                </a:lnTo>
                <a:lnTo>
                  <a:pt x="177" y="258"/>
                </a:lnTo>
                <a:lnTo>
                  <a:pt x="173" y="256"/>
                </a:lnTo>
                <a:lnTo>
                  <a:pt x="169" y="256"/>
                </a:lnTo>
                <a:lnTo>
                  <a:pt x="165" y="251"/>
                </a:lnTo>
                <a:lnTo>
                  <a:pt x="160" y="249"/>
                </a:lnTo>
                <a:lnTo>
                  <a:pt x="154" y="241"/>
                </a:lnTo>
                <a:lnTo>
                  <a:pt x="150" y="235"/>
                </a:lnTo>
                <a:lnTo>
                  <a:pt x="146" y="227"/>
                </a:lnTo>
                <a:lnTo>
                  <a:pt x="142" y="223"/>
                </a:lnTo>
                <a:lnTo>
                  <a:pt x="140" y="221"/>
                </a:lnTo>
                <a:lnTo>
                  <a:pt x="138" y="216"/>
                </a:lnTo>
                <a:lnTo>
                  <a:pt x="136" y="216"/>
                </a:lnTo>
                <a:lnTo>
                  <a:pt x="134" y="216"/>
                </a:lnTo>
                <a:lnTo>
                  <a:pt x="132" y="216"/>
                </a:lnTo>
                <a:lnTo>
                  <a:pt x="132" y="221"/>
                </a:lnTo>
                <a:lnTo>
                  <a:pt x="140" y="241"/>
                </a:lnTo>
                <a:lnTo>
                  <a:pt x="142" y="245"/>
                </a:lnTo>
                <a:lnTo>
                  <a:pt x="142" y="247"/>
                </a:lnTo>
                <a:close/>
                <a:moveTo>
                  <a:pt x="4" y="99"/>
                </a:moveTo>
                <a:lnTo>
                  <a:pt x="6" y="95"/>
                </a:lnTo>
                <a:lnTo>
                  <a:pt x="8" y="93"/>
                </a:lnTo>
                <a:lnTo>
                  <a:pt x="10" y="95"/>
                </a:lnTo>
                <a:lnTo>
                  <a:pt x="10" y="95"/>
                </a:lnTo>
                <a:lnTo>
                  <a:pt x="12" y="97"/>
                </a:lnTo>
                <a:lnTo>
                  <a:pt x="14" y="97"/>
                </a:lnTo>
                <a:lnTo>
                  <a:pt x="18" y="101"/>
                </a:lnTo>
                <a:lnTo>
                  <a:pt x="23" y="101"/>
                </a:lnTo>
                <a:lnTo>
                  <a:pt x="29" y="99"/>
                </a:lnTo>
                <a:lnTo>
                  <a:pt x="33" y="97"/>
                </a:lnTo>
                <a:lnTo>
                  <a:pt x="41" y="95"/>
                </a:lnTo>
                <a:lnTo>
                  <a:pt x="47" y="93"/>
                </a:lnTo>
                <a:lnTo>
                  <a:pt x="55" y="89"/>
                </a:lnTo>
                <a:lnTo>
                  <a:pt x="62" y="87"/>
                </a:lnTo>
                <a:lnTo>
                  <a:pt x="72" y="83"/>
                </a:lnTo>
                <a:lnTo>
                  <a:pt x="78" y="81"/>
                </a:lnTo>
                <a:lnTo>
                  <a:pt x="86" y="79"/>
                </a:lnTo>
                <a:lnTo>
                  <a:pt x="95" y="74"/>
                </a:lnTo>
                <a:lnTo>
                  <a:pt x="101" y="72"/>
                </a:lnTo>
                <a:lnTo>
                  <a:pt x="111" y="70"/>
                </a:lnTo>
                <a:lnTo>
                  <a:pt x="115" y="68"/>
                </a:lnTo>
                <a:lnTo>
                  <a:pt x="123" y="68"/>
                </a:lnTo>
                <a:lnTo>
                  <a:pt x="134" y="68"/>
                </a:lnTo>
                <a:lnTo>
                  <a:pt x="140" y="70"/>
                </a:lnTo>
                <a:lnTo>
                  <a:pt x="144" y="70"/>
                </a:lnTo>
                <a:lnTo>
                  <a:pt x="146" y="68"/>
                </a:lnTo>
                <a:lnTo>
                  <a:pt x="148" y="66"/>
                </a:lnTo>
                <a:lnTo>
                  <a:pt x="150" y="66"/>
                </a:lnTo>
                <a:lnTo>
                  <a:pt x="148" y="64"/>
                </a:lnTo>
                <a:lnTo>
                  <a:pt x="154" y="64"/>
                </a:lnTo>
                <a:lnTo>
                  <a:pt x="158" y="66"/>
                </a:lnTo>
                <a:lnTo>
                  <a:pt x="169" y="62"/>
                </a:lnTo>
                <a:lnTo>
                  <a:pt x="165" y="60"/>
                </a:lnTo>
                <a:lnTo>
                  <a:pt x="165" y="58"/>
                </a:lnTo>
                <a:lnTo>
                  <a:pt x="162" y="58"/>
                </a:lnTo>
                <a:lnTo>
                  <a:pt x="162" y="56"/>
                </a:lnTo>
                <a:lnTo>
                  <a:pt x="167" y="56"/>
                </a:lnTo>
                <a:lnTo>
                  <a:pt x="173" y="58"/>
                </a:lnTo>
                <a:lnTo>
                  <a:pt x="173" y="60"/>
                </a:lnTo>
                <a:lnTo>
                  <a:pt x="175" y="60"/>
                </a:lnTo>
                <a:lnTo>
                  <a:pt x="173" y="62"/>
                </a:lnTo>
                <a:lnTo>
                  <a:pt x="179" y="64"/>
                </a:lnTo>
                <a:lnTo>
                  <a:pt x="181" y="66"/>
                </a:lnTo>
                <a:lnTo>
                  <a:pt x="189" y="68"/>
                </a:lnTo>
                <a:lnTo>
                  <a:pt x="197" y="66"/>
                </a:lnTo>
                <a:lnTo>
                  <a:pt x="199" y="64"/>
                </a:lnTo>
                <a:lnTo>
                  <a:pt x="199" y="64"/>
                </a:lnTo>
                <a:lnTo>
                  <a:pt x="202" y="62"/>
                </a:lnTo>
                <a:lnTo>
                  <a:pt x="208" y="58"/>
                </a:lnTo>
                <a:lnTo>
                  <a:pt x="210" y="58"/>
                </a:lnTo>
                <a:lnTo>
                  <a:pt x="208" y="60"/>
                </a:lnTo>
                <a:lnTo>
                  <a:pt x="206" y="77"/>
                </a:lnTo>
                <a:lnTo>
                  <a:pt x="208" y="79"/>
                </a:lnTo>
                <a:lnTo>
                  <a:pt x="210" y="83"/>
                </a:lnTo>
                <a:lnTo>
                  <a:pt x="216" y="93"/>
                </a:lnTo>
                <a:lnTo>
                  <a:pt x="218" y="97"/>
                </a:lnTo>
                <a:lnTo>
                  <a:pt x="218" y="99"/>
                </a:lnTo>
                <a:lnTo>
                  <a:pt x="222" y="101"/>
                </a:lnTo>
                <a:lnTo>
                  <a:pt x="224" y="105"/>
                </a:lnTo>
                <a:lnTo>
                  <a:pt x="224" y="105"/>
                </a:lnTo>
                <a:lnTo>
                  <a:pt x="226" y="105"/>
                </a:lnTo>
                <a:lnTo>
                  <a:pt x="228" y="107"/>
                </a:lnTo>
                <a:lnTo>
                  <a:pt x="228" y="109"/>
                </a:lnTo>
                <a:lnTo>
                  <a:pt x="228" y="112"/>
                </a:lnTo>
                <a:lnTo>
                  <a:pt x="230" y="112"/>
                </a:lnTo>
                <a:lnTo>
                  <a:pt x="230" y="112"/>
                </a:lnTo>
                <a:lnTo>
                  <a:pt x="234" y="116"/>
                </a:lnTo>
                <a:lnTo>
                  <a:pt x="237" y="118"/>
                </a:lnTo>
                <a:lnTo>
                  <a:pt x="237" y="120"/>
                </a:lnTo>
                <a:lnTo>
                  <a:pt x="239" y="122"/>
                </a:lnTo>
                <a:lnTo>
                  <a:pt x="241" y="120"/>
                </a:lnTo>
                <a:lnTo>
                  <a:pt x="241" y="120"/>
                </a:lnTo>
                <a:lnTo>
                  <a:pt x="243" y="120"/>
                </a:lnTo>
                <a:lnTo>
                  <a:pt x="245" y="122"/>
                </a:lnTo>
                <a:lnTo>
                  <a:pt x="245" y="122"/>
                </a:lnTo>
                <a:lnTo>
                  <a:pt x="247" y="124"/>
                </a:lnTo>
                <a:lnTo>
                  <a:pt x="249" y="126"/>
                </a:lnTo>
                <a:lnTo>
                  <a:pt x="251" y="130"/>
                </a:lnTo>
                <a:lnTo>
                  <a:pt x="255" y="138"/>
                </a:lnTo>
                <a:lnTo>
                  <a:pt x="257" y="146"/>
                </a:lnTo>
                <a:lnTo>
                  <a:pt x="259" y="155"/>
                </a:lnTo>
                <a:lnTo>
                  <a:pt x="259" y="153"/>
                </a:lnTo>
                <a:lnTo>
                  <a:pt x="257" y="153"/>
                </a:lnTo>
                <a:lnTo>
                  <a:pt x="257" y="153"/>
                </a:lnTo>
                <a:lnTo>
                  <a:pt x="257" y="155"/>
                </a:lnTo>
                <a:lnTo>
                  <a:pt x="259" y="157"/>
                </a:lnTo>
                <a:lnTo>
                  <a:pt x="257" y="159"/>
                </a:lnTo>
                <a:lnTo>
                  <a:pt x="257" y="159"/>
                </a:lnTo>
                <a:lnTo>
                  <a:pt x="255" y="159"/>
                </a:lnTo>
                <a:lnTo>
                  <a:pt x="255" y="159"/>
                </a:lnTo>
                <a:lnTo>
                  <a:pt x="257" y="163"/>
                </a:lnTo>
                <a:lnTo>
                  <a:pt x="259" y="165"/>
                </a:lnTo>
                <a:lnTo>
                  <a:pt x="265" y="173"/>
                </a:lnTo>
                <a:lnTo>
                  <a:pt x="265" y="173"/>
                </a:lnTo>
                <a:lnTo>
                  <a:pt x="265" y="177"/>
                </a:lnTo>
                <a:lnTo>
                  <a:pt x="267" y="177"/>
                </a:lnTo>
                <a:lnTo>
                  <a:pt x="274" y="181"/>
                </a:lnTo>
                <a:lnTo>
                  <a:pt x="276" y="184"/>
                </a:lnTo>
                <a:lnTo>
                  <a:pt x="278" y="184"/>
                </a:lnTo>
                <a:lnTo>
                  <a:pt x="278" y="184"/>
                </a:lnTo>
                <a:lnTo>
                  <a:pt x="292" y="157"/>
                </a:lnTo>
                <a:lnTo>
                  <a:pt x="292" y="157"/>
                </a:lnTo>
                <a:lnTo>
                  <a:pt x="292" y="155"/>
                </a:lnTo>
                <a:lnTo>
                  <a:pt x="290" y="153"/>
                </a:lnTo>
                <a:lnTo>
                  <a:pt x="292" y="151"/>
                </a:lnTo>
                <a:lnTo>
                  <a:pt x="304" y="107"/>
                </a:lnTo>
                <a:lnTo>
                  <a:pt x="304" y="107"/>
                </a:lnTo>
                <a:lnTo>
                  <a:pt x="304" y="105"/>
                </a:lnTo>
                <a:lnTo>
                  <a:pt x="304" y="105"/>
                </a:lnTo>
                <a:lnTo>
                  <a:pt x="302" y="103"/>
                </a:lnTo>
                <a:lnTo>
                  <a:pt x="298" y="103"/>
                </a:lnTo>
                <a:lnTo>
                  <a:pt x="298" y="103"/>
                </a:lnTo>
                <a:lnTo>
                  <a:pt x="298" y="101"/>
                </a:lnTo>
                <a:lnTo>
                  <a:pt x="298" y="101"/>
                </a:lnTo>
                <a:lnTo>
                  <a:pt x="298" y="99"/>
                </a:lnTo>
                <a:lnTo>
                  <a:pt x="300" y="99"/>
                </a:lnTo>
                <a:lnTo>
                  <a:pt x="298" y="95"/>
                </a:lnTo>
                <a:lnTo>
                  <a:pt x="296" y="93"/>
                </a:lnTo>
                <a:lnTo>
                  <a:pt x="290" y="85"/>
                </a:lnTo>
                <a:lnTo>
                  <a:pt x="288" y="81"/>
                </a:lnTo>
                <a:lnTo>
                  <a:pt x="282" y="79"/>
                </a:lnTo>
                <a:lnTo>
                  <a:pt x="280" y="77"/>
                </a:lnTo>
                <a:lnTo>
                  <a:pt x="276" y="72"/>
                </a:lnTo>
                <a:lnTo>
                  <a:pt x="274" y="72"/>
                </a:lnTo>
                <a:lnTo>
                  <a:pt x="269" y="68"/>
                </a:lnTo>
                <a:lnTo>
                  <a:pt x="267" y="66"/>
                </a:lnTo>
                <a:lnTo>
                  <a:pt x="265" y="66"/>
                </a:lnTo>
                <a:lnTo>
                  <a:pt x="263" y="64"/>
                </a:lnTo>
                <a:lnTo>
                  <a:pt x="261" y="66"/>
                </a:lnTo>
                <a:lnTo>
                  <a:pt x="257" y="70"/>
                </a:lnTo>
                <a:lnTo>
                  <a:pt x="255" y="72"/>
                </a:lnTo>
                <a:lnTo>
                  <a:pt x="253" y="74"/>
                </a:lnTo>
                <a:lnTo>
                  <a:pt x="253" y="74"/>
                </a:lnTo>
                <a:lnTo>
                  <a:pt x="251" y="72"/>
                </a:lnTo>
                <a:lnTo>
                  <a:pt x="251" y="70"/>
                </a:lnTo>
                <a:lnTo>
                  <a:pt x="251" y="68"/>
                </a:lnTo>
                <a:lnTo>
                  <a:pt x="255" y="60"/>
                </a:lnTo>
                <a:lnTo>
                  <a:pt x="253" y="56"/>
                </a:lnTo>
                <a:lnTo>
                  <a:pt x="251" y="54"/>
                </a:lnTo>
                <a:lnTo>
                  <a:pt x="249" y="52"/>
                </a:lnTo>
                <a:lnTo>
                  <a:pt x="249" y="50"/>
                </a:lnTo>
                <a:lnTo>
                  <a:pt x="247" y="50"/>
                </a:lnTo>
                <a:lnTo>
                  <a:pt x="245" y="48"/>
                </a:lnTo>
                <a:lnTo>
                  <a:pt x="241" y="48"/>
                </a:lnTo>
                <a:lnTo>
                  <a:pt x="241" y="48"/>
                </a:lnTo>
                <a:lnTo>
                  <a:pt x="241" y="48"/>
                </a:lnTo>
                <a:lnTo>
                  <a:pt x="245" y="44"/>
                </a:lnTo>
                <a:lnTo>
                  <a:pt x="247" y="44"/>
                </a:lnTo>
                <a:lnTo>
                  <a:pt x="247" y="40"/>
                </a:lnTo>
                <a:lnTo>
                  <a:pt x="249" y="35"/>
                </a:lnTo>
                <a:lnTo>
                  <a:pt x="251" y="35"/>
                </a:lnTo>
                <a:lnTo>
                  <a:pt x="253" y="31"/>
                </a:lnTo>
                <a:lnTo>
                  <a:pt x="251" y="29"/>
                </a:lnTo>
                <a:lnTo>
                  <a:pt x="253" y="27"/>
                </a:lnTo>
                <a:lnTo>
                  <a:pt x="255" y="27"/>
                </a:lnTo>
                <a:lnTo>
                  <a:pt x="255" y="27"/>
                </a:lnTo>
                <a:lnTo>
                  <a:pt x="257" y="25"/>
                </a:lnTo>
                <a:lnTo>
                  <a:pt x="255" y="25"/>
                </a:lnTo>
                <a:lnTo>
                  <a:pt x="257" y="23"/>
                </a:lnTo>
                <a:lnTo>
                  <a:pt x="259" y="21"/>
                </a:lnTo>
                <a:lnTo>
                  <a:pt x="263" y="21"/>
                </a:lnTo>
                <a:lnTo>
                  <a:pt x="267" y="21"/>
                </a:lnTo>
                <a:lnTo>
                  <a:pt x="274" y="19"/>
                </a:lnTo>
                <a:lnTo>
                  <a:pt x="274" y="17"/>
                </a:lnTo>
                <a:lnTo>
                  <a:pt x="276" y="15"/>
                </a:lnTo>
                <a:lnTo>
                  <a:pt x="282" y="13"/>
                </a:lnTo>
                <a:lnTo>
                  <a:pt x="282" y="13"/>
                </a:lnTo>
                <a:lnTo>
                  <a:pt x="282" y="13"/>
                </a:lnTo>
                <a:lnTo>
                  <a:pt x="288" y="11"/>
                </a:lnTo>
                <a:lnTo>
                  <a:pt x="294" y="7"/>
                </a:lnTo>
                <a:lnTo>
                  <a:pt x="298" y="5"/>
                </a:lnTo>
                <a:lnTo>
                  <a:pt x="298" y="2"/>
                </a:lnTo>
                <a:lnTo>
                  <a:pt x="298" y="0"/>
                </a:lnTo>
                <a:lnTo>
                  <a:pt x="298" y="0"/>
                </a:lnTo>
                <a:lnTo>
                  <a:pt x="302" y="13"/>
                </a:lnTo>
                <a:lnTo>
                  <a:pt x="306" y="17"/>
                </a:lnTo>
                <a:lnTo>
                  <a:pt x="311" y="23"/>
                </a:lnTo>
                <a:lnTo>
                  <a:pt x="315" y="23"/>
                </a:lnTo>
                <a:lnTo>
                  <a:pt x="319" y="25"/>
                </a:lnTo>
                <a:lnTo>
                  <a:pt x="323" y="25"/>
                </a:lnTo>
                <a:lnTo>
                  <a:pt x="333" y="25"/>
                </a:lnTo>
                <a:lnTo>
                  <a:pt x="344" y="25"/>
                </a:lnTo>
                <a:lnTo>
                  <a:pt x="346" y="21"/>
                </a:lnTo>
                <a:lnTo>
                  <a:pt x="352" y="15"/>
                </a:lnTo>
                <a:lnTo>
                  <a:pt x="356" y="11"/>
                </a:lnTo>
                <a:lnTo>
                  <a:pt x="358" y="11"/>
                </a:lnTo>
                <a:lnTo>
                  <a:pt x="360" y="11"/>
                </a:lnTo>
                <a:lnTo>
                  <a:pt x="364" y="15"/>
                </a:lnTo>
                <a:lnTo>
                  <a:pt x="368" y="21"/>
                </a:lnTo>
                <a:lnTo>
                  <a:pt x="372" y="25"/>
                </a:lnTo>
                <a:lnTo>
                  <a:pt x="372" y="25"/>
                </a:lnTo>
                <a:lnTo>
                  <a:pt x="407" y="15"/>
                </a:lnTo>
                <a:lnTo>
                  <a:pt x="411" y="13"/>
                </a:lnTo>
                <a:lnTo>
                  <a:pt x="413" y="13"/>
                </a:lnTo>
                <a:lnTo>
                  <a:pt x="416" y="13"/>
                </a:lnTo>
                <a:lnTo>
                  <a:pt x="418" y="13"/>
                </a:lnTo>
                <a:lnTo>
                  <a:pt x="422" y="13"/>
                </a:lnTo>
                <a:lnTo>
                  <a:pt x="424" y="17"/>
                </a:lnTo>
                <a:lnTo>
                  <a:pt x="422" y="21"/>
                </a:lnTo>
                <a:lnTo>
                  <a:pt x="420" y="23"/>
                </a:lnTo>
                <a:lnTo>
                  <a:pt x="389" y="44"/>
                </a:lnTo>
                <a:lnTo>
                  <a:pt x="387" y="46"/>
                </a:lnTo>
                <a:lnTo>
                  <a:pt x="387" y="48"/>
                </a:lnTo>
                <a:lnTo>
                  <a:pt x="385" y="52"/>
                </a:lnTo>
                <a:lnTo>
                  <a:pt x="381" y="56"/>
                </a:lnTo>
                <a:lnTo>
                  <a:pt x="383" y="62"/>
                </a:lnTo>
                <a:lnTo>
                  <a:pt x="381" y="62"/>
                </a:lnTo>
                <a:lnTo>
                  <a:pt x="376" y="66"/>
                </a:lnTo>
                <a:lnTo>
                  <a:pt x="374" y="70"/>
                </a:lnTo>
                <a:lnTo>
                  <a:pt x="374" y="72"/>
                </a:lnTo>
                <a:lnTo>
                  <a:pt x="372" y="72"/>
                </a:lnTo>
                <a:lnTo>
                  <a:pt x="372" y="72"/>
                </a:lnTo>
                <a:lnTo>
                  <a:pt x="368" y="79"/>
                </a:lnTo>
                <a:lnTo>
                  <a:pt x="364" y="85"/>
                </a:lnTo>
                <a:lnTo>
                  <a:pt x="364" y="89"/>
                </a:lnTo>
                <a:lnTo>
                  <a:pt x="364" y="93"/>
                </a:lnTo>
                <a:lnTo>
                  <a:pt x="366" y="95"/>
                </a:lnTo>
                <a:lnTo>
                  <a:pt x="364" y="97"/>
                </a:lnTo>
                <a:lnTo>
                  <a:pt x="364" y="101"/>
                </a:lnTo>
                <a:lnTo>
                  <a:pt x="364" y="103"/>
                </a:lnTo>
                <a:lnTo>
                  <a:pt x="364" y="107"/>
                </a:lnTo>
                <a:lnTo>
                  <a:pt x="356" y="107"/>
                </a:lnTo>
                <a:lnTo>
                  <a:pt x="350" y="107"/>
                </a:lnTo>
                <a:lnTo>
                  <a:pt x="350" y="116"/>
                </a:lnTo>
                <a:lnTo>
                  <a:pt x="350" y="124"/>
                </a:lnTo>
                <a:lnTo>
                  <a:pt x="348" y="126"/>
                </a:lnTo>
                <a:lnTo>
                  <a:pt x="348" y="128"/>
                </a:lnTo>
                <a:lnTo>
                  <a:pt x="348" y="132"/>
                </a:lnTo>
                <a:lnTo>
                  <a:pt x="350" y="138"/>
                </a:lnTo>
                <a:lnTo>
                  <a:pt x="354" y="144"/>
                </a:lnTo>
                <a:lnTo>
                  <a:pt x="356" y="153"/>
                </a:lnTo>
                <a:lnTo>
                  <a:pt x="362" y="163"/>
                </a:lnTo>
                <a:lnTo>
                  <a:pt x="366" y="173"/>
                </a:lnTo>
                <a:lnTo>
                  <a:pt x="366" y="177"/>
                </a:lnTo>
                <a:lnTo>
                  <a:pt x="366" y="177"/>
                </a:lnTo>
                <a:lnTo>
                  <a:pt x="366" y="179"/>
                </a:lnTo>
                <a:lnTo>
                  <a:pt x="366" y="184"/>
                </a:lnTo>
                <a:lnTo>
                  <a:pt x="364" y="188"/>
                </a:lnTo>
                <a:lnTo>
                  <a:pt x="364" y="190"/>
                </a:lnTo>
                <a:lnTo>
                  <a:pt x="360" y="190"/>
                </a:lnTo>
                <a:lnTo>
                  <a:pt x="358" y="186"/>
                </a:lnTo>
                <a:lnTo>
                  <a:pt x="356" y="184"/>
                </a:lnTo>
                <a:lnTo>
                  <a:pt x="354" y="179"/>
                </a:lnTo>
                <a:lnTo>
                  <a:pt x="350" y="175"/>
                </a:lnTo>
                <a:lnTo>
                  <a:pt x="346" y="173"/>
                </a:lnTo>
                <a:lnTo>
                  <a:pt x="346" y="175"/>
                </a:lnTo>
                <a:lnTo>
                  <a:pt x="344" y="179"/>
                </a:lnTo>
                <a:lnTo>
                  <a:pt x="344" y="179"/>
                </a:lnTo>
                <a:lnTo>
                  <a:pt x="337" y="179"/>
                </a:lnTo>
                <a:lnTo>
                  <a:pt x="335" y="181"/>
                </a:lnTo>
                <a:lnTo>
                  <a:pt x="331" y="192"/>
                </a:lnTo>
                <a:lnTo>
                  <a:pt x="329" y="194"/>
                </a:lnTo>
                <a:lnTo>
                  <a:pt x="329" y="198"/>
                </a:lnTo>
                <a:lnTo>
                  <a:pt x="327" y="202"/>
                </a:lnTo>
                <a:lnTo>
                  <a:pt x="327" y="206"/>
                </a:lnTo>
                <a:lnTo>
                  <a:pt x="327" y="210"/>
                </a:lnTo>
                <a:lnTo>
                  <a:pt x="325" y="212"/>
                </a:lnTo>
                <a:lnTo>
                  <a:pt x="325" y="212"/>
                </a:lnTo>
                <a:lnTo>
                  <a:pt x="325" y="214"/>
                </a:lnTo>
                <a:lnTo>
                  <a:pt x="325" y="216"/>
                </a:lnTo>
                <a:lnTo>
                  <a:pt x="327" y="223"/>
                </a:lnTo>
                <a:lnTo>
                  <a:pt x="329" y="229"/>
                </a:lnTo>
                <a:lnTo>
                  <a:pt x="329" y="231"/>
                </a:lnTo>
                <a:lnTo>
                  <a:pt x="331" y="235"/>
                </a:lnTo>
                <a:lnTo>
                  <a:pt x="333" y="237"/>
                </a:lnTo>
                <a:lnTo>
                  <a:pt x="337" y="247"/>
                </a:lnTo>
                <a:lnTo>
                  <a:pt x="337" y="249"/>
                </a:lnTo>
                <a:lnTo>
                  <a:pt x="339" y="251"/>
                </a:lnTo>
                <a:lnTo>
                  <a:pt x="344" y="258"/>
                </a:lnTo>
                <a:lnTo>
                  <a:pt x="354" y="270"/>
                </a:lnTo>
                <a:lnTo>
                  <a:pt x="352" y="272"/>
                </a:lnTo>
                <a:lnTo>
                  <a:pt x="352" y="274"/>
                </a:lnTo>
                <a:lnTo>
                  <a:pt x="350" y="276"/>
                </a:lnTo>
                <a:lnTo>
                  <a:pt x="348" y="278"/>
                </a:lnTo>
                <a:lnTo>
                  <a:pt x="344" y="278"/>
                </a:lnTo>
                <a:lnTo>
                  <a:pt x="341" y="276"/>
                </a:lnTo>
                <a:lnTo>
                  <a:pt x="339" y="274"/>
                </a:lnTo>
                <a:lnTo>
                  <a:pt x="339" y="272"/>
                </a:lnTo>
                <a:lnTo>
                  <a:pt x="335" y="270"/>
                </a:lnTo>
                <a:lnTo>
                  <a:pt x="331" y="268"/>
                </a:lnTo>
                <a:lnTo>
                  <a:pt x="329" y="268"/>
                </a:lnTo>
                <a:lnTo>
                  <a:pt x="331" y="272"/>
                </a:lnTo>
                <a:lnTo>
                  <a:pt x="329" y="272"/>
                </a:lnTo>
                <a:lnTo>
                  <a:pt x="323" y="270"/>
                </a:lnTo>
                <a:lnTo>
                  <a:pt x="319" y="268"/>
                </a:lnTo>
                <a:lnTo>
                  <a:pt x="315" y="268"/>
                </a:lnTo>
                <a:lnTo>
                  <a:pt x="311" y="266"/>
                </a:lnTo>
                <a:lnTo>
                  <a:pt x="311" y="266"/>
                </a:lnTo>
                <a:lnTo>
                  <a:pt x="311" y="262"/>
                </a:lnTo>
                <a:lnTo>
                  <a:pt x="306" y="251"/>
                </a:lnTo>
                <a:lnTo>
                  <a:pt x="304" y="249"/>
                </a:lnTo>
                <a:lnTo>
                  <a:pt x="302" y="249"/>
                </a:lnTo>
                <a:lnTo>
                  <a:pt x="302" y="249"/>
                </a:lnTo>
                <a:lnTo>
                  <a:pt x="302" y="258"/>
                </a:lnTo>
                <a:lnTo>
                  <a:pt x="300" y="260"/>
                </a:lnTo>
                <a:lnTo>
                  <a:pt x="300" y="266"/>
                </a:lnTo>
                <a:lnTo>
                  <a:pt x="298" y="268"/>
                </a:lnTo>
                <a:lnTo>
                  <a:pt x="300" y="272"/>
                </a:lnTo>
                <a:lnTo>
                  <a:pt x="298" y="274"/>
                </a:lnTo>
                <a:lnTo>
                  <a:pt x="296" y="274"/>
                </a:lnTo>
                <a:lnTo>
                  <a:pt x="294" y="276"/>
                </a:lnTo>
                <a:lnTo>
                  <a:pt x="294" y="276"/>
                </a:lnTo>
                <a:lnTo>
                  <a:pt x="294" y="276"/>
                </a:lnTo>
                <a:lnTo>
                  <a:pt x="288" y="276"/>
                </a:lnTo>
                <a:lnTo>
                  <a:pt x="284" y="274"/>
                </a:lnTo>
                <a:lnTo>
                  <a:pt x="282" y="272"/>
                </a:lnTo>
                <a:lnTo>
                  <a:pt x="280" y="272"/>
                </a:lnTo>
                <a:lnTo>
                  <a:pt x="280" y="274"/>
                </a:lnTo>
                <a:lnTo>
                  <a:pt x="278" y="272"/>
                </a:lnTo>
                <a:lnTo>
                  <a:pt x="278" y="272"/>
                </a:lnTo>
                <a:lnTo>
                  <a:pt x="280" y="264"/>
                </a:lnTo>
                <a:lnTo>
                  <a:pt x="282" y="262"/>
                </a:lnTo>
                <a:lnTo>
                  <a:pt x="278" y="260"/>
                </a:lnTo>
                <a:lnTo>
                  <a:pt x="278" y="264"/>
                </a:lnTo>
                <a:lnTo>
                  <a:pt x="276" y="266"/>
                </a:lnTo>
                <a:lnTo>
                  <a:pt x="274" y="266"/>
                </a:lnTo>
                <a:lnTo>
                  <a:pt x="271" y="266"/>
                </a:lnTo>
                <a:lnTo>
                  <a:pt x="271" y="262"/>
                </a:lnTo>
                <a:lnTo>
                  <a:pt x="271" y="260"/>
                </a:lnTo>
                <a:lnTo>
                  <a:pt x="274" y="260"/>
                </a:lnTo>
                <a:lnTo>
                  <a:pt x="274" y="258"/>
                </a:lnTo>
                <a:lnTo>
                  <a:pt x="276" y="256"/>
                </a:lnTo>
                <a:lnTo>
                  <a:pt x="276" y="253"/>
                </a:lnTo>
                <a:lnTo>
                  <a:pt x="278" y="251"/>
                </a:lnTo>
                <a:lnTo>
                  <a:pt x="278" y="247"/>
                </a:lnTo>
                <a:lnTo>
                  <a:pt x="278" y="245"/>
                </a:lnTo>
                <a:lnTo>
                  <a:pt x="276" y="245"/>
                </a:lnTo>
                <a:lnTo>
                  <a:pt x="274" y="245"/>
                </a:lnTo>
                <a:lnTo>
                  <a:pt x="271" y="251"/>
                </a:lnTo>
                <a:lnTo>
                  <a:pt x="265" y="258"/>
                </a:lnTo>
                <a:lnTo>
                  <a:pt x="261" y="262"/>
                </a:lnTo>
                <a:lnTo>
                  <a:pt x="243" y="270"/>
                </a:lnTo>
                <a:lnTo>
                  <a:pt x="241" y="272"/>
                </a:lnTo>
                <a:lnTo>
                  <a:pt x="239" y="272"/>
                </a:lnTo>
                <a:lnTo>
                  <a:pt x="237" y="270"/>
                </a:lnTo>
                <a:lnTo>
                  <a:pt x="234" y="272"/>
                </a:lnTo>
                <a:lnTo>
                  <a:pt x="234" y="276"/>
                </a:lnTo>
                <a:lnTo>
                  <a:pt x="232" y="278"/>
                </a:lnTo>
                <a:lnTo>
                  <a:pt x="230" y="278"/>
                </a:lnTo>
                <a:lnTo>
                  <a:pt x="228" y="280"/>
                </a:lnTo>
                <a:lnTo>
                  <a:pt x="226" y="280"/>
                </a:lnTo>
                <a:lnTo>
                  <a:pt x="220" y="280"/>
                </a:lnTo>
                <a:lnTo>
                  <a:pt x="216" y="280"/>
                </a:lnTo>
                <a:lnTo>
                  <a:pt x="216" y="280"/>
                </a:lnTo>
                <a:lnTo>
                  <a:pt x="214" y="282"/>
                </a:lnTo>
                <a:lnTo>
                  <a:pt x="214" y="284"/>
                </a:lnTo>
                <a:lnTo>
                  <a:pt x="216" y="286"/>
                </a:lnTo>
                <a:lnTo>
                  <a:pt x="218" y="293"/>
                </a:lnTo>
                <a:lnTo>
                  <a:pt x="220" y="295"/>
                </a:lnTo>
                <a:lnTo>
                  <a:pt x="222" y="299"/>
                </a:lnTo>
                <a:lnTo>
                  <a:pt x="220" y="301"/>
                </a:lnTo>
                <a:lnTo>
                  <a:pt x="216" y="305"/>
                </a:lnTo>
                <a:lnTo>
                  <a:pt x="216" y="309"/>
                </a:lnTo>
                <a:lnTo>
                  <a:pt x="218" y="311"/>
                </a:lnTo>
                <a:lnTo>
                  <a:pt x="216" y="313"/>
                </a:lnTo>
                <a:lnTo>
                  <a:pt x="214" y="313"/>
                </a:lnTo>
                <a:lnTo>
                  <a:pt x="210" y="313"/>
                </a:lnTo>
                <a:lnTo>
                  <a:pt x="206" y="313"/>
                </a:lnTo>
                <a:lnTo>
                  <a:pt x="202" y="311"/>
                </a:lnTo>
                <a:lnTo>
                  <a:pt x="195" y="311"/>
                </a:lnTo>
                <a:lnTo>
                  <a:pt x="193" y="311"/>
                </a:lnTo>
                <a:lnTo>
                  <a:pt x="191" y="313"/>
                </a:lnTo>
                <a:lnTo>
                  <a:pt x="185" y="313"/>
                </a:lnTo>
                <a:lnTo>
                  <a:pt x="181" y="313"/>
                </a:lnTo>
                <a:lnTo>
                  <a:pt x="183" y="315"/>
                </a:lnTo>
                <a:lnTo>
                  <a:pt x="183" y="319"/>
                </a:lnTo>
                <a:lnTo>
                  <a:pt x="181" y="328"/>
                </a:lnTo>
                <a:lnTo>
                  <a:pt x="177" y="332"/>
                </a:lnTo>
                <a:lnTo>
                  <a:pt x="173" y="336"/>
                </a:lnTo>
                <a:lnTo>
                  <a:pt x="173" y="330"/>
                </a:lnTo>
                <a:lnTo>
                  <a:pt x="175" y="321"/>
                </a:lnTo>
                <a:lnTo>
                  <a:pt x="175" y="317"/>
                </a:lnTo>
                <a:lnTo>
                  <a:pt x="175" y="315"/>
                </a:lnTo>
                <a:lnTo>
                  <a:pt x="173" y="313"/>
                </a:lnTo>
                <a:lnTo>
                  <a:pt x="171" y="309"/>
                </a:lnTo>
                <a:lnTo>
                  <a:pt x="162" y="305"/>
                </a:lnTo>
                <a:lnTo>
                  <a:pt x="156" y="305"/>
                </a:lnTo>
                <a:lnTo>
                  <a:pt x="152" y="305"/>
                </a:lnTo>
                <a:lnTo>
                  <a:pt x="148" y="307"/>
                </a:lnTo>
                <a:lnTo>
                  <a:pt x="144" y="330"/>
                </a:lnTo>
                <a:lnTo>
                  <a:pt x="140" y="334"/>
                </a:lnTo>
                <a:lnTo>
                  <a:pt x="142" y="336"/>
                </a:lnTo>
                <a:lnTo>
                  <a:pt x="142" y="338"/>
                </a:lnTo>
                <a:lnTo>
                  <a:pt x="146" y="338"/>
                </a:lnTo>
                <a:lnTo>
                  <a:pt x="150" y="340"/>
                </a:lnTo>
                <a:lnTo>
                  <a:pt x="150" y="340"/>
                </a:lnTo>
                <a:lnTo>
                  <a:pt x="150" y="342"/>
                </a:lnTo>
                <a:lnTo>
                  <a:pt x="144" y="344"/>
                </a:lnTo>
                <a:lnTo>
                  <a:pt x="140" y="344"/>
                </a:lnTo>
                <a:lnTo>
                  <a:pt x="134" y="344"/>
                </a:lnTo>
                <a:lnTo>
                  <a:pt x="132" y="346"/>
                </a:lnTo>
                <a:lnTo>
                  <a:pt x="121" y="352"/>
                </a:lnTo>
                <a:lnTo>
                  <a:pt x="117" y="354"/>
                </a:lnTo>
                <a:lnTo>
                  <a:pt x="115" y="356"/>
                </a:lnTo>
                <a:lnTo>
                  <a:pt x="109" y="358"/>
                </a:lnTo>
                <a:lnTo>
                  <a:pt x="105" y="358"/>
                </a:lnTo>
                <a:lnTo>
                  <a:pt x="101" y="360"/>
                </a:lnTo>
                <a:lnTo>
                  <a:pt x="99" y="358"/>
                </a:lnTo>
                <a:lnTo>
                  <a:pt x="97" y="356"/>
                </a:lnTo>
                <a:lnTo>
                  <a:pt x="99" y="356"/>
                </a:lnTo>
                <a:lnTo>
                  <a:pt x="99" y="354"/>
                </a:lnTo>
                <a:lnTo>
                  <a:pt x="97" y="354"/>
                </a:lnTo>
                <a:lnTo>
                  <a:pt x="93" y="356"/>
                </a:lnTo>
                <a:lnTo>
                  <a:pt x="88" y="356"/>
                </a:lnTo>
                <a:lnTo>
                  <a:pt x="84" y="358"/>
                </a:lnTo>
                <a:lnTo>
                  <a:pt x="80" y="356"/>
                </a:lnTo>
                <a:lnTo>
                  <a:pt x="86" y="354"/>
                </a:lnTo>
                <a:lnTo>
                  <a:pt x="93" y="352"/>
                </a:lnTo>
                <a:lnTo>
                  <a:pt x="101" y="350"/>
                </a:lnTo>
                <a:lnTo>
                  <a:pt x="107" y="344"/>
                </a:lnTo>
                <a:lnTo>
                  <a:pt x="117" y="336"/>
                </a:lnTo>
                <a:lnTo>
                  <a:pt x="121" y="332"/>
                </a:lnTo>
                <a:lnTo>
                  <a:pt x="121" y="328"/>
                </a:lnTo>
                <a:lnTo>
                  <a:pt x="121" y="319"/>
                </a:lnTo>
                <a:lnTo>
                  <a:pt x="121" y="311"/>
                </a:lnTo>
                <a:lnTo>
                  <a:pt x="119" y="309"/>
                </a:lnTo>
                <a:lnTo>
                  <a:pt x="115" y="307"/>
                </a:lnTo>
                <a:lnTo>
                  <a:pt x="109" y="305"/>
                </a:lnTo>
                <a:lnTo>
                  <a:pt x="107" y="307"/>
                </a:lnTo>
                <a:lnTo>
                  <a:pt x="105" y="307"/>
                </a:lnTo>
                <a:lnTo>
                  <a:pt x="95" y="321"/>
                </a:lnTo>
                <a:lnTo>
                  <a:pt x="80" y="336"/>
                </a:lnTo>
                <a:lnTo>
                  <a:pt x="78" y="336"/>
                </a:lnTo>
                <a:lnTo>
                  <a:pt x="78" y="332"/>
                </a:lnTo>
                <a:lnTo>
                  <a:pt x="76" y="330"/>
                </a:lnTo>
                <a:lnTo>
                  <a:pt x="74" y="328"/>
                </a:lnTo>
                <a:lnTo>
                  <a:pt x="78" y="323"/>
                </a:lnTo>
                <a:lnTo>
                  <a:pt x="80" y="319"/>
                </a:lnTo>
                <a:lnTo>
                  <a:pt x="88" y="303"/>
                </a:lnTo>
                <a:lnTo>
                  <a:pt x="95" y="293"/>
                </a:lnTo>
                <a:lnTo>
                  <a:pt x="103" y="284"/>
                </a:lnTo>
                <a:lnTo>
                  <a:pt x="105" y="280"/>
                </a:lnTo>
                <a:lnTo>
                  <a:pt x="103" y="272"/>
                </a:lnTo>
                <a:lnTo>
                  <a:pt x="99" y="266"/>
                </a:lnTo>
                <a:lnTo>
                  <a:pt x="97" y="264"/>
                </a:lnTo>
                <a:lnTo>
                  <a:pt x="88" y="258"/>
                </a:lnTo>
                <a:lnTo>
                  <a:pt x="84" y="256"/>
                </a:lnTo>
                <a:lnTo>
                  <a:pt x="80" y="260"/>
                </a:lnTo>
                <a:lnTo>
                  <a:pt x="76" y="270"/>
                </a:lnTo>
                <a:lnTo>
                  <a:pt x="74" y="278"/>
                </a:lnTo>
                <a:lnTo>
                  <a:pt x="70" y="280"/>
                </a:lnTo>
                <a:lnTo>
                  <a:pt x="66" y="280"/>
                </a:lnTo>
                <a:lnTo>
                  <a:pt x="64" y="282"/>
                </a:lnTo>
                <a:lnTo>
                  <a:pt x="49" y="286"/>
                </a:lnTo>
                <a:lnTo>
                  <a:pt x="41" y="286"/>
                </a:lnTo>
                <a:lnTo>
                  <a:pt x="37" y="286"/>
                </a:lnTo>
                <a:lnTo>
                  <a:pt x="33" y="286"/>
                </a:lnTo>
                <a:lnTo>
                  <a:pt x="33" y="276"/>
                </a:lnTo>
                <a:lnTo>
                  <a:pt x="35" y="274"/>
                </a:lnTo>
                <a:lnTo>
                  <a:pt x="35" y="272"/>
                </a:lnTo>
                <a:lnTo>
                  <a:pt x="37" y="270"/>
                </a:lnTo>
                <a:lnTo>
                  <a:pt x="35" y="268"/>
                </a:lnTo>
                <a:lnTo>
                  <a:pt x="35" y="266"/>
                </a:lnTo>
                <a:lnTo>
                  <a:pt x="45" y="253"/>
                </a:lnTo>
                <a:lnTo>
                  <a:pt x="45" y="249"/>
                </a:lnTo>
                <a:lnTo>
                  <a:pt x="47" y="243"/>
                </a:lnTo>
                <a:lnTo>
                  <a:pt x="53" y="235"/>
                </a:lnTo>
                <a:lnTo>
                  <a:pt x="55" y="227"/>
                </a:lnTo>
                <a:lnTo>
                  <a:pt x="55" y="223"/>
                </a:lnTo>
                <a:lnTo>
                  <a:pt x="55" y="218"/>
                </a:lnTo>
                <a:lnTo>
                  <a:pt x="55" y="216"/>
                </a:lnTo>
                <a:lnTo>
                  <a:pt x="49" y="214"/>
                </a:lnTo>
                <a:lnTo>
                  <a:pt x="45" y="206"/>
                </a:lnTo>
                <a:lnTo>
                  <a:pt x="41" y="184"/>
                </a:lnTo>
                <a:lnTo>
                  <a:pt x="43" y="171"/>
                </a:lnTo>
                <a:lnTo>
                  <a:pt x="41" y="167"/>
                </a:lnTo>
                <a:lnTo>
                  <a:pt x="39" y="157"/>
                </a:lnTo>
                <a:lnTo>
                  <a:pt x="39" y="155"/>
                </a:lnTo>
                <a:lnTo>
                  <a:pt x="39" y="151"/>
                </a:lnTo>
                <a:lnTo>
                  <a:pt x="37" y="140"/>
                </a:lnTo>
                <a:lnTo>
                  <a:pt x="35" y="132"/>
                </a:lnTo>
                <a:lnTo>
                  <a:pt x="33" y="130"/>
                </a:lnTo>
                <a:lnTo>
                  <a:pt x="31" y="130"/>
                </a:lnTo>
                <a:lnTo>
                  <a:pt x="29" y="130"/>
                </a:lnTo>
                <a:lnTo>
                  <a:pt x="29" y="132"/>
                </a:lnTo>
                <a:lnTo>
                  <a:pt x="27" y="136"/>
                </a:lnTo>
                <a:lnTo>
                  <a:pt x="25" y="138"/>
                </a:lnTo>
                <a:lnTo>
                  <a:pt x="23" y="132"/>
                </a:lnTo>
                <a:lnTo>
                  <a:pt x="23" y="128"/>
                </a:lnTo>
                <a:lnTo>
                  <a:pt x="23" y="124"/>
                </a:lnTo>
                <a:lnTo>
                  <a:pt x="23" y="124"/>
                </a:lnTo>
                <a:lnTo>
                  <a:pt x="18" y="124"/>
                </a:lnTo>
                <a:lnTo>
                  <a:pt x="16" y="126"/>
                </a:lnTo>
                <a:lnTo>
                  <a:pt x="14" y="128"/>
                </a:lnTo>
                <a:lnTo>
                  <a:pt x="12" y="126"/>
                </a:lnTo>
                <a:lnTo>
                  <a:pt x="12" y="124"/>
                </a:lnTo>
                <a:lnTo>
                  <a:pt x="12" y="120"/>
                </a:lnTo>
                <a:lnTo>
                  <a:pt x="14" y="120"/>
                </a:lnTo>
                <a:lnTo>
                  <a:pt x="12" y="118"/>
                </a:lnTo>
                <a:lnTo>
                  <a:pt x="8" y="116"/>
                </a:lnTo>
                <a:lnTo>
                  <a:pt x="6" y="116"/>
                </a:lnTo>
                <a:lnTo>
                  <a:pt x="6" y="114"/>
                </a:lnTo>
                <a:lnTo>
                  <a:pt x="6" y="112"/>
                </a:lnTo>
                <a:lnTo>
                  <a:pt x="10" y="112"/>
                </a:lnTo>
                <a:lnTo>
                  <a:pt x="16" y="114"/>
                </a:lnTo>
                <a:lnTo>
                  <a:pt x="21" y="112"/>
                </a:lnTo>
                <a:lnTo>
                  <a:pt x="21" y="109"/>
                </a:lnTo>
                <a:lnTo>
                  <a:pt x="18" y="105"/>
                </a:lnTo>
                <a:lnTo>
                  <a:pt x="16" y="103"/>
                </a:lnTo>
                <a:lnTo>
                  <a:pt x="12" y="101"/>
                </a:lnTo>
                <a:lnTo>
                  <a:pt x="6" y="101"/>
                </a:lnTo>
                <a:lnTo>
                  <a:pt x="4" y="101"/>
                </a:lnTo>
                <a:lnTo>
                  <a:pt x="0" y="99"/>
                </a:lnTo>
                <a:lnTo>
                  <a:pt x="2" y="99"/>
                </a:lnTo>
                <a:lnTo>
                  <a:pt x="4" y="99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8" name="Freeform 2734"/>
          <p:cNvSpPr>
            <a:spLocks noEditPoints="1"/>
          </p:cNvSpPr>
          <p:nvPr/>
        </p:nvSpPr>
        <p:spPr bwMode="auto">
          <a:xfrm>
            <a:off x="3598863" y="2765425"/>
            <a:ext cx="679450" cy="574675"/>
          </a:xfrm>
          <a:custGeom>
            <a:avLst/>
            <a:gdLst/>
            <a:ahLst/>
            <a:cxnLst>
              <a:cxn ang="0">
                <a:pos x="323" y="46"/>
              </a:cxn>
              <a:cxn ang="0">
                <a:pos x="356" y="37"/>
              </a:cxn>
              <a:cxn ang="0">
                <a:pos x="380" y="33"/>
              </a:cxn>
              <a:cxn ang="0">
                <a:pos x="366" y="39"/>
              </a:cxn>
              <a:cxn ang="0">
                <a:pos x="228" y="216"/>
              </a:cxn>
              <a:cxn ang="0">
                <a:pos x="241" y="241"/>
              </a:cxn>
              <a:cxn ang="0">
                <a:pos x="236" y="200"/>
              </a:cxn>
              <a:cxn ang="0">
                <a:pos x="222" y="212"/>
              </a:cxn>
              <a:cxn ang="0">
                <a:pos x="239" y="208"/>
              </a:cxn>
              <a:cxn ang="0">
                <a:pos x="214" y="247"/>
              </a:cxn>
              <a:cxn ang="0">
                <a:pos x="199" y="247"/>
              </a:cxn>
              <a:cxn ang="0">
                <a:pos x="179" y="247"/>
              </a:cxn>
              <a:cxn ang="0">
                <a:pos x="204" y="241"/>
              </a:cxn>
              <a:cxn ang="0">
                <a:pos x="169" y="247"/>
              </a:cxn>
              <a:cxn ang="0">
                <a:pos x="144" y="258"/>
              </a:cxn>
              <a:cxn ang="0">
                <a:pos x="158" y="241"/>
              </a:cxn>
              <a:cxn ang="0">
                <a:pos x="146" y="229"/>
              </a:cxn>
              <a:cxn ang="0">
                <a:pos x="10" y="97"/>
              </a:cxn>
              <a:cxn ang="0">
                <a:pos x="103" y="74"/>
              </a:cxn>
              <a:cxn ang="0">
                <a:pos x="175" y="64"/>
              </a:cxn>
              <a:cxn ang="0">
                <a:pos x="226" y="109"/>
              </a:cxn>
              <a:cxn ang="0">
                <a:pos x="259" y="159"/>
              </a:cxn>
              <a:cxn ang="0">
                <a:pos x="308" y="107"/>
              </a:cxn>
              <a:cxn ang="0">
                <a:pos x="267" y="66"/>
              </a:cxn>
              <a:cxn ang="0">
                <a:pos x="243" y="50"/>
              </a:cxn>
              <a:cxn ang="0">
                <a:pos x="284" y="15"/>
              </a:cxn>
              <a:cxn ang="0">
                <a:pos x="362" y="15"/>
              </a:cxn>
              <a:cxn ang="0">
                <a:pos x="374" y="72"/>
              </a:cxn>
              <a:cxn ang="0">
                <a:pos x="366" y="175"/>
              </a:cxn>
              <a:cxn ang="0">
                <a:pos x="325" y="212"/>
              </a:cxn>
              <a:cxn ang="0">
                <a:pos x="335" y="268"/>
              </a:cxn>
              <a:cxn ang="0">
                <a:pos x="294" y="278"/>
              </a:cxn>
              <a:cxn ang="0">
                <a:pos x="278" y="258"/>
              </a:cxn>
              <a:cxn ang="0">
                <a:pos x="216" y="280"/>
              </a:cxn>
              <a:cxn ang="0">
                <a:pos x="183" y="327"/>
              </a:cxn>
              <a:cxn ang="0">
                <a:pos x="146" y="344"/>
              </a:cxn>
              <a:cxn ang="0">
                <a:pos x="103" y="352"/>
              </a:cxn>
              <a:cxn ang="0">
                <a:pos x="107" y="282"/>
              </a:cxn>
              <a:cxn ang="0">
                <a:pos x="60" y="229"/>
              </a:cxn>
              <a:cxn ang="0">
                <a:pos x="27" y="126"/>
              </a:cxn>
              <a:cxn ang="0">
                <a:pos x="8" y="101"/>
              </a:cxn>
              <a:cxn ang="0">
                <a:pos x="12" y="122"/>
              </a:cxn>
              <a:cxn ang="0">
                <a:pos x="39" y="159"/>
              </a:cxn>
              <a:cxn ang="0">
                <a:pos x="72" y="282"/>
              </a:cxn>
              <a:cxn ang="0">
                <a:pos x="121" y="313"/>
              </a:cxn>
              <a:cxn ang="0">
                <a:pos x="119" y="360"/>
              </a:cxn>
              <a:cxn ang="0">
                <a:pos x="171" y="342"/>
              </a:cxn>
              <a:cxn ang="0">
                <a:pos x="220" y="286"/>
              </a:cxn>
              <a:cxn ang="0">
                <a:pos x="273" y="258"/>
              </a:cxn>
              <a:cxn ang="0">
                <a:pos x="300" y="278"/>
              </a:cxn>
              <a:cxn ang="0">
                <a:pos x="337" y="274"/>
              </a:cxn>
              <a:cxn ang="0">
                <a:pos x="331" y="212"/>
              </a:cxn>
              <a:cxn ang="0">
                <a:pos x="368" y="177"/>
              </a:cxn>
              <a:cxn ang="0">
                <a:pos x="376" y="76"/>
              </a:cxn>
              <a:cxn ang="0">
                <a:pos x="374" y="25"/>
              </a:cxn>
              <a:cxn ang="0">
                <a:pos x="284" y="15"/>
              </a:cxn>
              <a:cxn ang="0">
                <a:pos x="249" y="37"/>
              </a:cxn>
              <a:cxn ang="0">
                <a:pos x="271" y="72"/>
              </a:cxn>
              <a:cxn ang="0">
                <a:pos x="292" y="159"/>
              </a:cxn>
              <a:cxn ang="0">
                <a:pos x="261" y="157"/>
              </a:cxn>
              <a:cxn ang="0">
                <a:pos x="230" y="109"/>
              </a:cxn>
              <a:cxn ang="0">
                <a:pos x="169" y="56"/>
              </a:cxn>
              <a:cxn ang="0">
                <a:pos x="72" y="85"/>
              </a:cxn>
            </a:cxnLst>
            <a:rect l="0" t="0" r="r" b="b"/>
            <a:pathLst>
              <a:path w="428" h="362">
                <a:moveTo>
                  <a:pt x="339" y="33"/>
                </a:moveTo>
                <a:lnTo>
                  <a:pt x="339" y="31"/>
                </a:lnTo>
                <a:lnTo>
                  <a:pt x="335" y="31"/>
                </a:lnTo>
                <a:lnTo>
                  <a:pt x="335" y="31"/>
                </a:lnTo>
                <a:lnTo>
                  <a:pt x="325" y="31"/>
                </a:lnTo>
                <a:lnTo>
                  <a:pt x="323" y="31"/>
                </a:lnTo>
                <a:lnTo>
                  <a:pt x="323" y="33"/>
                </a:lnTo>
                <a:lnTo>
                  <a:pt x="323" y="35"/>
                </a:lnTo>
                <a:lnTo>
                  <a:pt x="323" y="37"/>
                </a:lnTo>
                <a:lnTo>
                  <a:pt x="321" y="39"/>
                </a:lnTo>
                <a:lnTo>
                  <a:pt x="321" y="42"/>
                </a:lnTo>
                <a:lnTo>
                  <a:pt x="319" y="42"/>
                </a:lnTo>
                <a:lnTo>
                  <a:pt x="321" y="46"/>
                </a:lnTo>
                <a:lnTo>
                  <a:pt x="323" y="46"/>
                </a:lnTo>
                <a:lnTo>
                  <a:pt x="325" y="46"/>
                </a:lnTo>
                <a:lnTo>
                  <a:pt x="325" y="46"/>
                </a:lnTo>
                <a:lnTo>
                  <a:pt x="343" y="37"/>
                </a:lnTo>
                <a:lnTo>
                  <a:pt x="343" y="33"/>
                </a:lnTo>
                <a:lnTo>
                  <a:pt x="343" y="33"/>
                </a:lnTo>
                <a:lnTo>
                  <a:pt x="341" y="31"/>
                </a:lnTo>
                <a:lnTo>
                  <a:pt x="341" y="31"/>
                </a:lnTo>
                <a:lnTo>
                  <a:pt x="341" y="31"/>
                </a:lnTo>
                <a:lnTo>
                  <a:pt x="341" y="31"/>
                </a:lnTo>
                <a:lnTo>
                  <a:pt x="339" y="31"/>
                </a:lnTo>
                <a:lnTo>
                  <a:pt x="339" y="33"/>
                </a:lnTo>
                <a:lnTo>
                  <a:pt x="339" y="33"/>
                </a:lnTo>
                <a:lnTo>
                  <a:pt x="339" y="35"/>
                </a:lnTo>
                <a:lnTo>
                  <a:pt x="339" y="35"/>
                </a:lnTo>
                <a:lnTo>
                  <a:pt x="341" y="33"/>
                </a:lnTo>
                <a:lnTo>
                  <a:pt x="339" y="33"/>
                </a:lnTo>
                <a:lnTo>
                  <a:pt x="339" y="35"/>
                </a:lnTo>
                <a:lnTo>
                  <a:pt x="323" y="44"/>
                </a:lnTo>
                <a:lnTo>
                  <a:pt x="323" y="44"/>
                </a:lnTo>
                <a:lnTo>
                  <a:pt x="323" y="46"/>
                </a:lnTo>
                <a:lnTo>
                  <a:pt x="325" y="44"/>
                </a:lnTo>
                <a:lnTo>
                  <a:pt x="323" y="42"/>
                </a:lnTo>
                <a:lnTo>
                  <a:pt x="325" y="42"/>
                </a:lnTo>
                <a:lnTo>
                  <a:pt x="325" y="42"/>
                </a:lnTo>
                <a:lnTo>
                  <a:pt x="325" y="39"/>
                </a:lnTo>
                <a:lnTo>
                  <a:pt x="325" y="39"/>
                </a:lnTo>
                <a:lnTo>
                  <a:pt x="327" y="37"/>
                </a:lnTo>
                <a:lnTo>
                  <a:pt x="327" y="35"/>
                </a:lnTo>
                <a:lnTo>
                  <a:pt x="327" y="33"/>
                </a:lnTo>
                <a:lnTo>
                  <a:pt x="325" y="33"/>
                </a:lnTo>
                <a:lnTo>
                  <a:pt x="325" y="35"/>
                </a:lnTo>
                <a:lnTo>
                  <a:pt x="327" y="33"/>
                </a:lnTo>
                <a:lnTo>
                  <a:pt x="325" y="33"/>
                </a:lnTo>
                <a:lnTo>
                  <a:pt x="325" y="35"/>
                </a:lnTo>
                <a:lnTo>
                  <a:pt x="335" y="33"/>
                </a:lnTo>
                <a:lnTo>
                  <a:pt x="339" y="33"/>
                </a:lnTo>
                <a:lnTo>
                  <a:pt x="339" y="33"/>
                </a:lnTo>
                <a:lnTo>
                  <a:pt x="339" y="33"/>
                </a:lnTo>
                <a:lnTo>
                  <a:pt x="339" y="33"/>
                </a:lnTo>
                <a:close/>
                <a:moveTo>
                  <a:pt x="360" y="39"/>
                </a:moveTo>
                <a:lnTo>
                  <a:pt x="362" y="39"/>
                </a:lnTo>
                <a:lnTo>
                  <a:pt x="362" y="35"/>
                </a:lnTo>
                <a:lnTo>
                  <a:pt x="360" y="35"/>
                </a:lnTo>
                <a:lnTo>
                  <a:pt x="362" y="37"/>
                </a:lnTo>
                <a:lnTo>
                  <a:pt x="362" y="37"/>
                </a:lnTo>
                <a:lnTo>
                  <a:pt x="362" y="35"/>
                </a:lnTo>
                <a:lnTo>
                  <a:pt x="362" y="33"/>
                </a:lnTo>
                <a:lnTo>
                  <a:pt x="362" y="33"/>
                </a:lnTo>
                <a:lnTo>
                  <a:pt x="358" y="31"/>
                </a:lnTo>
                <a:lnTo>
                  <a:pt x="358" y="31"/>
                </a:lnTo>
                <a:lnTo>
                  <a:pt x="356" y="33"/>
                </a:lnTo>
                <a:lnTo>
                  <a:pt x="356" y="33"/>
                </a:lnTo>
                <a:lnTo>
                  <a:pt x="356" y="37"/>
                </a:lnTo>
                <a:lnTo>
                  <a:pt x="356" y="37"/>
                </a:lnTo>
                <a:lnTo>
                  <a:pt x="356" y="42"/>
                </a:lnTo>
                <a:lnTo>
                  <a:pt x="358" y="42"/>
                </a:lnTo>
                <a:lnTo>
                  <a:pt x="358" y="42"/>
                </a:lnTo>
                <a:lnTo>
                  <a:pt x="360" y="44"/>
                </a:lnTo>
                <a:lnTo>
                  <a:pt x="362" y="42"/>
                </a:lnTo>
                <a:lnTo>
                  <a:pt x="362" y="39"/>
                </a:lnTo>
                <a:lnTo>
                  <a:pt x="362" y="39"/>
                </a:lnTo>
                <a:lnTo>
                  <a:pt x="360" y="39"/>
                </a:lnTo>
                <a:lnTo>
                  <a:pt x="358" y="39"/>
                </a:lnTo>
                <a:lnTo>
                  <a:pt x="358" y="39"/>
                </a:lnTo>
                <a:lnTo>
                  <a:pt x="360" y="42"/>
                </a:lnTo>
                <a:lnTo>
                  <a:pt x="360" y="39"/>
                </a:lnTo>
                <a:lnTo>
                  <a:pt x="360" y="39"/>
                </a:lnTo>
                <a:lnTo>
                  <a:pt x="358" y="37"/>
                </a:lnTo>
                <a:lnTo>
                  <a:pt x="358" y="35"/>
                </a:lnTo>
                <a:lnTo>
                  <a:pt x="358" y="35"/>
                </a:lnTo>
                <a:lnTo>
                  <a:pt x="360" y="35"/>
                </a:lnTo>
                <a:lnTo>
                  <a:pt x="360" y="35"/>
                </a:lnTo>
                <a:lnTo>
                  <a:pt x="362" y="35"/>
                </a:lnTo>
                <a:lnTo>
                  <a:pt x="360" y="35"/>
                </a:lnTo>
                <a:lnTo>
                  <a:pt x="360" y="35"/>
                </a:lnTo>
                <a:lnTo>
                  <a:pt x="360" y="35"/>
                </a:lnTo>
                <a:lnTo>
                  <a:pt x="358" y="39"/>
                </a:lnTo>
                <a:lnTo>
                  <a:pt x="360" y="39"/>
                </a:lnTo>
                <a:lnTo>
                  <a:pt x="358" y="39"/>
                </a:lnTo>
                <a:lnTo>
                  <a:pt x="360" y="39"/>
                </a:lnTo>
                <a:close/>
                <a:moveTo>
                  <a:pt x="380" y="39"/>
                </a:moveTo>
                <a:lnTo>
                  <a:pt x="383" y="42"/>
                </a:lnTo>
                <a:lnTo>
                  <a:pt x="383" y="39"/>
                </a:lnTo>
                <a:lnTo>
                  <a:pt x="383" y="39"/>
                </a:lnTo>
                <a:lnTo>
                  <a:pt x="385" y="39"/>
                </a:lnTo>
                <a:lnTo>
                  <a:pt x="385" y="37"/>
                </a:lnTo>
                <a:lnTo>
                  <a:pt x="385" y="37"/>
                </a:lnTo>
                <a:lnTo>
                  <a:pt x="380" y="33"/>
                </a:lnTo>
                <a:lnTo>
                  <a:pt x="380" y="33"/>
                </a:lnTo>
                <a:lnTo>
                  <a:pt x="372" y="33"/>
                </a:lnTo>
                <a:lnTo>
                  <a:pt x="370" y="31"/>
                </a:lnTo>
                <a:lnTo>
                  <a:pt x="366" y="25"/>
                </a:lnTo>
                <a:lnTo>
                  <a:pt x="370" y="35"/>
                </a:lnTo>
                <a:lnTo>
                  <a:pt x="370" y="37"/>
                </a:lnTo>
                <a:lnTo>
                  <a:pt x="370" y="39"/>
                </a:lnTo>
                <a:lnTo>
                  <a:pt x="372" y="39"/>
                </a:lnTo>
                <a:lnTo>
                  <a:pt x="372" y="37"/>
                </a:lnTo>
                <a:lnTo>
                  <a:pt x="372" y="37"/>
                </a:lnTo>
                <a:lnTo>
                  <a:pt x="366" y="33"/>
                </a:lnTo>
                <a:lnTo>
                  <a:pt x="364" y="33"/>
                </a:lnTo>
                <a:lnTo>
                  <a:pt x="364" y="33"/>
                </a:lnTo>
                <a:lnTo>
                  <a:pt x="362" y="33"/>
                </a:lnTo>
                <a:lnTo>
                  <a:pt x="362" y="39"/>
                </a:lnTo>
                <a:lnTo>
                  <a:pt x="362" y="42"/>
                </a:lnTo>
                <a:lnTo>
                  <a:pt x="366" y="46"/>
                </a:lnTo>
                <a:lnTo>
                  <a:pt x="366" y="46"/>
                </a:lnTo>
                <a:lnTo>
                  <a:pt x="370" y="46"/>
                </a:lnTo>
                <a:lnTo>
                  <a:pt x="370" y="46"/>
                </a:lnTo>
                <a:lnTo>
                  <a:pt x="376" y="46"/>
                </a:lnTo>
                <a:lnTo>
                  <a:pt x="380" y="46"/>
                </a:lnTo>
                <a:lnTo>
                  <a:pt x="380" y="46"/>
                </a:lnTo>
                <a:lnTo>
                  <a:pt x="383" y="39"/>
                </a:lnTo>
                <a:lnTo>
                  <a:pt x="380" y="39"/>
                </a:lnTo>
                <a:lnTo>
                  <a:pt x="383" y="42"/>
                </a:lnTo>
                <a:lnTo>
                  <a:pt x="380" y="39"/>
                </a:lnTo>
                <a:lnTo>
                  <a:pt x="380" y="39"/>
                </a:lnTo>
                <a:lnTo>
                  <a:pt x="378" y="42"/>
                </a:lnTo>
                <a:lnTo>
                  <a:pt x="376" y="42"/>
                </a:lnTo>
                <a:lnTo>
                  <a:pt x="376" y="42"/>
                </a:lnTo>
                <a:lnTo>
                  <a:pt x="370" y="44"/>
                </a:lnTo>
                <a:lnTo>
                  <a:pt x="368" y="42"/>
                </a:lnTo>
                <a:lnTo>
                  <a:pt x="366" y="39"/>
                </a:lnTo>
                <a:lnTo>
                  <a:pt x="366" y="35"/>
                </a:lnTo>
                <a:lnTo>
                  <a:pt x="364" y="35"/>
                </a:lnTo>
                <a:lnTo>
                  <a:pt x="364" y="37"/>
                </a:lnTo>
                <a:lnTo>
                  <a:pt x="364" y="37"/>
                </a:lnTo>
                <a:lnTo>
                  <a:pt x="370" y="42"/>
                </a:lnTo>
                <a:lnTo>
                  <a:pt x="370" y="42"/>
                </a:lnTo>
                <a:lnTo>
                  <a:pt x="372" y="42"/>
                </a:lnTo>
                <a:lnTo>
                  <a:pt x="374" y="42"/>
                </a:lnTo>
                <a:lnTo>
                  <a:pt x="374" y="37"/>
                </a:lnTo>
                <a:lnTo>
                  <a:pt x="374" y="37"/>
                </a:lnTo>
                <a:lnTo>
                  <a:pt x="372" y="35"/>
                </a:lnTo>
                <a:lnTo>
                  <a:pt x="372" y="31"/>
                </a:lnTo>
                <a:lnTo>
                  <a:pt x="370" y="31"/>
                </a:lnTo>
                <a:lnTo>
                  <a:pt x="368" y="33"/>
                </a:lnTo>
                <a:lnTo>
                  <a:pt x="372" y="35"/>
                </a:lnTo>
                <a:lnTo>
                  <a:pt x="372" y="37"/>
                </a:lnTo>
                <a:lnTo>
                  <a:pt x="378" y="37"/>
                </a:lnTo>
                <a:lnTo>
                  <a:pt x="380" y="37"/>
                </a:lnTo>
                <a:lnTo>
                  <a:pt x="380" y="37"/>
                </a:lnTo>
                <a:lnTo>
                  <a:pt x="383" y="39"/>
                </a:lnTo>
                <a:lnTo>
                  <a:pt x="383" y="37"/>
                </a:lnTo>
                <a:lnTo>
                  <a:pt x="383" y="37"/>
                </a:lnTo>
                <a:lnTo>
                  <a:pt x="383" y="37"/>
                </a:lnTo>
                <a:lnTo>
                  <a:pt x="380" y="39"/>
                </a:lnTo>
                <a:lnTo>
                  <a:pt x="380" y="39"/>
                </a:lnTo>
                <a:lnTo>
                  <a:pt x="380" y="39"/>
                </a:lnTo>
                <a:lnTo>
                  <a:pt x="380" y="39"/>
                </a:lnTo>
                <a:close/>
                <a:moveTo>
                  <a:pt x="222" y="212"/>
                </a:moveTo>
                <a:lnTo>
                  <a:pt x="220" y="214"/>
                </a:lnTo>
                <a:lnTo>
                  <a:pt x="224" y="216"/>
                </a:lnTo>
                <a:lnTo>
                  <a:pt x="224" y="216"/>
                </a:lnTo>
                <a:lnTo>
                  <a:pt x="226" y="216"/>
                </a:lnTo>
                <a:lnTo>
                  <a:pt x="226" y="216"/>
                </a:lnTo>
                <a:lnTo>
                  <a:pt x="228" y="216"/>
                </a:lnTo>
                <a:lnTo>
                  <a:pt x="230" y="216"/>
                </a:lnTo>
                <a:lnTo>
                  <a:pt x="230" y="216"/>
                </a:lnTo>
                <a:lnTo>
                  <a:pt x="230" y="216"/>
                </a:lnTo>
                <a:lnTo>
                  <a:pt x="232" y="214"/>
                </a:lnTo>
                <a:lnTo>
                  <a:pt x="230" y="214"/>
                </a:lnTo>
                <a:lnTo>
                  <a:pt x="230" y="218"/>
                </a:lnTo>
                <a:lnTo>
                  <a:pt x="230" y="223"/>
                </a:lnTo>
                <a:lnTo>
                  <a:pt x="228" y="223"/>
                </a:lnTo>
                <a:lnTo>
                  <a:pt x="218" y="245"/>
                </a:lnTo>
                <a:lnTo>
                  <a:pt x="218" y="245"/>
                </a:lnTo>
                <a:lnTo>
                  <a:pt x="218" y="245"/>
                </a:lnTo>
                <a:lnTo>
                  <a:pt x="214" y="245"/>
                </a:lnTo>
                <a:lnTo>
                  <a:pt x="214" y="245"/>
                </a:lnTo>
                <a:lnTo>
                  <a:pt x="212" y="245"/>
                </a:lnTo>
                <a:lnTo>
                  <a:pt x="212" y="245"/>
                </a:lnTo>
                <a:lnTo>
                  <a:pt x="212" y="245"/>
                </a:lnTo>
                <a:lnTo>
                  <a:pt x="212" y="245"/>
                </a:lnTo>
                <a:lnTo>
                  <a:pt x="210" y="247"/>
                </a:lnTo>
                <a:lnTo>
                  <a:pt x="210" y="247"/>
                </a:lnTo>
                <a:lnTo>
                  <a:pt x="210" y="249"/>
                </a:lnTo>
                <a:lnTo>
                  <a:pt x="210" y="249"/>
                </a:lnTo>
                <a:lnTo>
                  <a:pt x="212" y="249"/>
                </a:lnTo>
                <a:lnTo>
                  <a:pt x="212" y="251"/>
                </a:lnTo>
                <a:lnTo>
                  <a:pt x="212" y="251"/>
                </a:lnTo>
                <a:lnTo>
                  <a:pt x="214" y="251"/>
                </a:lnTo>
                <a:lnTo>
                  <a:pt x="214" y="251"/>
                </a:lnTo>
                <a:lnTo>
                  <a:pt x="216" y="253"/>
                </a:lnTo>
                <a:lnTo>
                  <a:pt x="218" y="251"/>
                </a:lnTo>
                <a:lnTo>
                  <a:pt x="218" y="251"/>
                </a:lnTo>
                <a:lnTo>
                  <a:pt x="222" y="251"/>
                </a:lnTo>
                <a:lnTo>
                  <a:pt x="222" y="251"/>
                </a:lnTo>
                <a:lnTo>
                  <a:pt x="232" y="247"/>
                </a:lnTo>
                <a:lnTo>
                  <a:pt x="243" y="243"/>
                </a:lnTo>
                <a:lnTo>
                  <a:pt x="241" y="241"/>
                </a:lnTo>
                <a:lnTo>
                  <a:pt x="241" y="241"/>
                </a:lnTo>
                <a:lnTo>
                  <a:pt x="239" y="239"/>
                </a:lnTo>
                <a:lnTo>
                  <a:pt x="239" y="239"/>
                </a:lnTo>
                <a:lnTo>
                  <a:pt x="236" y="237"/>
                </a:lnTo>
                <a:lnTo>
                  <a:pt x="239" y="235"/>
                </a:lnTo>
                <a:lnTo>
                  <a:pt x="239" y="235"/>
                </a:lnTo>
                <a:lnTo>
                  <a:pt x="239" y="233"/>
                </a:lnTo>
                <a:lnTo>
                  <a:pt x="239" y="235"/>
                </a:lnTo>
                <a:lnTo>
                  <a:pt x="243" y="235"/>
                </a:lnTo>
                <a:lnTo>
                  <a:pt x="243" y="235"/>
                </a:lnTo>
                <a:lnTo>
                  <a:pt x="243" y="237"/>
                </a:lnTo>
                <a:lnTo>
                  <a:pt x="245" y="237"/>
                </a:lnTo>
                <a:lnTo>
                  <a:pt x="247" y="235"/>
                </a:lnTo>
                <a:lnTo>
                  <a:pt x="249" y="235"/>
                </a:lnTo>
                <a:lnTo>
                  <a:pt x="253" y="233"/>
                </a:lnTo>
                <a:lnTo>
                  <a:pt x="253" y="233"/>
                </a:lnTo>
                <a:lnTo>
                  <a:pt x="261" y="225"/>
                </a:lnTo>
                <a:lnTo>
                  <a:pt x="259" y="220"/>
                </a:lnTo>
                <a:lnTo>
                  <a:pt x="259" y="220"/>
                </a:lnTo>
                <a:lnTo>
                  <a:pt x="257" y="218"/>
                </a:lnTo>
                <a:lnTo>
                  <a:pt x="257" y="218"/>
                </a:lnTo>
                <a:lnTo>
                  <a:pt x="255" y="216"/>
                </a:lnTo>
                <a:lnTo>
                  <a:pt x="255" y="216"/>
                </a:lnTo>
                <a:lnTo>
                  <a:pt x="255" y="214"/>
                </a:lnTo>
                <a:lnTo>
                  <a:pt x="255" y="214"/>
                </a:lnTo>
                <a:lnTo>
                  <a:pt x="251" y="212"/>
                </a:lnTo>
                <a:lnTo>
                  <a:pt x="251" y="212"/>
                </a:lnTo>
                <a:lnTo>
                  <a:pt x="247" y="210"/>
                </a:lnTo>
                <a:lnTo>
                  <a:pt x="241" y="204"/>
                </a:lnTo>
                <a:lnTo>
                  <a:pt x="239" y="204"/>
                </a:lnTo>
                <a:lnTo>
                  <a:pt x="239" y="204"/>
                </a:lnTo>
                <a:lnTo>
                  <a:pt x="236" y="202"/>
                </a:lnTo>
                <a:lnTo>
                  <a:pt x="236" y="202"/>
                </a:lnTo>
                <a:lnTo>
                  <a:pt x="236" y="200"/>
                </a:lnTo>
                <a:lnTo>
                  <a:pt x="234" y="200"/>
                </a:lnTo>
                <a:lnTo>
                  <a:pt x="236" y="202"/>
                </a:lnTo>
                <a:lnTo>
                  <a:pt x="236" y="200"/>
                </a:lnTo>
                <a:lnTo>
                  <a:pt x="236" y="198"/>
                </a:lnTo>
                <a:lnTo>
                  <a:pt x="232" y="198"/>
                </a:lnTo>
                <a:lnTo>
                  <a:pt x="232" y="198"/>
                </a:lnTo>
                <a:lnTo>
                  <a:pt x="232" y="198"/>
                </a:lnTo>
                <a:lnTo>
                  <a:pt x="230" y="198"/>
                </a:lnTo>
                <a:lnTo>
                  <a:pt x="230" y="198"/>
                </a:lnTo>
                <a:lnTo>
                  <a:pt x="226" y="198"/>
                </a:lnTo>
                <a:lnTo>
                  <a:pt x="224" y="196"/>
                </a:lnTo>
                <a:lnTo>
                  <a:pt x="222" y="194"/>
                </a:lnTo>
                <a:lnTo>
                  <a:pt x="222" y="194"/>
                </a:lnTo>
                <a:lnTo>
                  <a:pt x="218" y="194"/>
                </a:lnTo>
                <a:lnTo>
                  <a:pt x="216" y="192"/>
                </a:lnTo>
                <a:lnTo>
                  <a:pt x="212" y="198"/>
                </a:lnTo>
                <a:lnTo>
                  <a:pt x="212" y="198"/>
                </a:lnTo>
                <a:lnTo>
                  <a:pt x="212" y="204"/>
                </a:lnTo>
                <a:lnTo>
                  <a:pt x="212" y="204"/>
                </a:lnTo>
                <a:lnTo>
                  <a:pt x="214" y="206"/>
                </a:lnTo>
                <a:lnTo>
                  <a:pt x="214" y="206"/>
                </a:lnTo>
                <a:lnTo>
                  <a:pt x="214" y="208"/>
                </a:lnTo>
                <a:lnTo>
                  <a:pt x="218" y="210"/>
                </a:lnTo>
                <a:lnTo>
                  <a:pt x="218" y="210"/>
                </a:lnTo>
                <a:lnTo>
                  <a:pt x="220" y="210"/>
                </a:lnTo>
                <a:lnTo>
                  <a:pt x="220" y="208"/>
                </a:lnTo>
                <a:lnTo>
                  <a:pt x="218" y="208"/>
                </a:lnTo>
                <a:lnTo>
                  <a:pt x="218" y="208"/>
                </a:lnTo>
                <a:lnTo>
                  <a:pt x="218" y="212"/>
                </a:lnTo>
                <a:lnTo>
                  <a:pt x="218" y="212"/>
                </a:lnTo>
                <a:lnTo>
                  <a:pt x="220" y="214"/>
                </a:lnTo>
                <a:lnTo>
                  <a:pt x="220" y="214"/>
                </a:lnTo>
                <a:lnTo>
                  <a:pt x="220" y="214"/>
                </a:lnTo>
                <a:lnTo>
                  <a:pt x="222" y="212"/>
                </a:lnTo>
                <a:lnTo>
                  <a:pt x="222" y="212"/>
                </a:lnTo>
                <a:lnTo>
                  <a:pt x="222" y="210"/>
                </a:lnTo>
                <a:lnTo>
                  <a:pt x="222" y="208"/>
                </a:lnTo>
                <a:lnTo>
                  <a:pt x="222" y="208"/>
                </a:lnTo>
                <a:lnTo>
                  <a:pt x="220" y="206"/>
                </a:lnTo>
                <a:lnTo>
                  <a:pt x="220" y="206"/>
                </a:lnTo>
                <a:lnTo>
                  <a:pt x="218" y="206"/>
                </a:lnTo>
                <a:lnTo>
                  <a:pt x="218" y="206"/>
                </a:lnTo>
                <a:lnTo>
                  <a:pt x="218" y="204"/>
                </a:lnTo>
                <a:lnTo>
                  <a:pt x="218" y="204"/>
                </a:lnTo>
                <a:lnTo>
                  <a:pt x="216" y="202"/>
                </a:lnTo>
                <a:lnTo>
                  <a:pt x="216" y="200"/>
                </a:lnTo>
                <a:lnTo>
                  <a:pt x="218" y="196"/>
                </a:lnTo>
                <a:lnTo>
                  <a:pt x="220" y="198"/>
                </a:lnTo>
                <a:lnTo>
                  <a:pt x="222" y="198"/>
                </a:lnTo>
                <a:lnTo>
                  <a:pt x="222" y="198"/>
                </a:lnTo>
                <a:lnTo>
                  <a:pt x="224" y="200"/>
                </a:lnTo>
                <a:lnTo>
                  <a:pt x="224" y="200"/>
                </a:lnTo>
                <a:lnTo>
                  <a:pt x="228" y="202"/>
                </a:lnTo>
                <a:lnTo>
                  <a:pt x="230" y="202"/>
                </a:lnTo>
                <a:lnTo>
                  <a:pt x="232" y="202"/>
                </a:lnTo>
                <a:lnTo>
                  <a:pt x="232" y="202"/>
                </a:lnTo>
                <a:lnTo>
                  <a:pt x="234" y="202"/>
                </a:lnTo>
                <a:lnTo>
                  <a:pt x="234" y="200"/>
                </a:lnTo>
                <a:lnTo>
                  <a:pt x="234" y="200"/>
                </a:lnTo>
                <a:lnTo>
                  <a:pt x="232" y="200"/>
                </a:lnTo>
                <a:lnTo>
                  <a:pt x="232" y="200"/>
                </a:lnTo>
                <a:lnTo>
                  <a:pt x="232" y="202"/>
                </a:lnTo>
                <a:lnTo>
                  <a:pt x="232" y="202"/>
                </a:lnTo>
                <a:lnTo>
                  <a:pt x="234" y="204"/>
                </a:lnTo>
                <a:lnTo>
                  <a:pt x="234" y="204"/>
                </a:lnTo>
                <a:lnTo>
                  <a:pt x="236" y="206"/>
                </a:lnTo>
                <a:lnTo>
                  <a:pt x="239" y="206"/>
                </a:lnTo>
                <a:lnTo>
                  <a:pt x="239" y="208"/>
                </a:lnTo>
                <a:lnTo>
                  <a:pt x="247" y="212"/>
                </a:lnTo>
                <a:lnTo>
                  <a:pt x="249" y="214"/>
                </a:lnTo>
                <a:lnTo>
                  <a:pt x="253" y="216"/>
                </a:lnTo>
                <a:lnTo>
                  <a:pt x="253" y="216"/>
                </a:lnTo>
                <a:lnTo>
                  <a:pt x="255" y="220"/>
                </a:lnTo>
                <a:lnTo>
                  <a:pt x="255" y="220"/>
                </a:lnTo>
                <a:lnTo>
                  <a:pt x="257" y="225"/>
                </a:lnTo>
                <a:lnTo>
                  <a:pt x="251" y="231"/>
                </a:lnTo>
                <a:lnTo>
                  <a:pt x="247" y="233"/>
                </a:lnTo>
                <a:lnTo>
                  <a:pt x="245" y="233"/>
                </a:lnTo>
                <a:lnTo>
                  <a:pt x="243" y="233"/>
                </a:lnTo>
                <a:lnTo>
                  <a:pt x="239" y="231"/>
                </a:lnTo>
                <a:lnTo>
                  <a:pt x="239" y="231"/>
                </a:lnTo>
                <a:lnTo>
                  <a:pt x="236" y="231"/>
                </a:lnTo>
                <a:lnTo>
                  <a:pt x="236" y="231"/>
                </a:lnTo>
                <a:lnTo>
                  <a:pt x="234" y="237"/>
                </a:lnTo>
                <a:lnTo>
                  <a:pt x="234" y="237"/>
                </a:lnTo>
                <a:lnTo>
                  <a:pt x="234" y="239"/>
                </a:lnTo>
                <a:lnTo>
                  <a:pt x="234" y="239"/>
                </a:lnTo>
                <a:lnTo>
                  <a:pt x="234" y="241"/>
                </a:lnTo>
                <a:lnTo>
                  <a:pt x="234" y="241"/>
                </a:lnTo>
                <a:lnTo>
                  <a:pt x="239" y="243"/>
                </a:lnTo>
                <a:lnTo>
                  <a:pt x="239" y="243"/>
                </a:lnTo>
                <a:lnTo>
                  <a:pt x="239" y="243"/>
                </a:lnTo>
                <a:lnTo>
                  <a:pt x="239" y="241"/>
                </a:lnTo>
                <a:lnTo>
                  <a:pt x="230" y="245"/>
                </a:lnTo>
                <a:lnTo>
                  <a:pt x="220" y="247"/>
                </a:lnTo>
                <a:lnTo>
                  <a:pt x="216" y="249"/>
                </a:lnTo>
                <a:lnTo>
                  <a:pt x="216" y="249"/>
                </a:lnTo>
                <a:lnTo>
                  <a:pt x="214" y="249"/>
                </a:lnTo>
                <a:lnTo>
                  <a:pt x="214" y="249"/>
                </a:lnTo>
                <a:lnTo>
                  <a:pt x="214" y="247"/>
                </a:lnTo>
                <a:lnTo>
                  <a:pt x="214" y="247"/>
                </a:lnTo>
                <a:lnTo>
                  <a:pt x="214" y="247"/>
                </a:lnTo>
                <a:lnTo>
                  <a:pt x="212" y="247"/>
                </a:lnTo>
                <a:lnTo>
                  <a:pt x="214" y="247"/>
                </a:lnTo>
                <a:lnTo>
                  <a:pt x="214" y="247"/>
                </a:lnTo>
                <a:lnTo>
                  <a:pt x="214" y="247"/>
                </a:lnTo>
                <a:lnTo>
                  <a:pt x="218" y="249"/>
                </a:lnTo>
                <a:lnTo>
                  <a:pt x="218" y="249"/>
                </a:lnTo>
                <a:lnTo>
                  <a:pt x="218" y="249"/>
                </a:lnTo>
                <a:lnTo>
                  <a:pt x="218" y="249"/>
                </a:lnTo>
                <a:lnTo>
                  <a:pt x="220" y="249"/>
                </a:lnTo>
                <a:lnTo>
                  <a:pt x="220" y="247"/>
                </a:lnTo>
                <a:lnTo>
                  <a:pt x="232" y="225"/>
                </a:lnTo>
                <a:lnTo>
                  <a:pt x="232" y="223"/>
                </a:lnTo>
                <a:lnTo>
                  <a:pt x="232" y="223"/>
                </a:lnTo>
                <a:lnTo>
                  <a:pt x="234" y="218"/>
                </a:lnTo>
                <a:lnTo>
                  <a:pt x="234" y="218"/>
                </a:lnTo>
                <a:lnTo>
                  <a:pt x="234" y="214"/>
                </a:lnTo>
                <a:lnTo>
                  <a:pt x="234" y="214"/>
                </a:lnTo>
                <a:lnTo>
                  <a:pt x="232" y="212"/>
                </a:lnTo>
                <a:lnTo>
                  <a:pt x="230" y="210"/>
                </a:lnTo>
                <a:lnTo>
                  <a:pt x="228" y="212"/>
                </a:lnTo>
                <a:lnTo>
                  <a:pt x="228" y="212"/>
                </a:lnTo>
                <a:lnTo>
                  <a:pt x="224" y="212"/>
                </a:lnTo>
                <a:lnTo>
                  <a:pt x="222" y="212"/>
                </a:lnTo>
                <a:lnTo>
                  <a:pt x="222" y="212"/>
                </a:lnTo>
                <a:lnTo>
                  <a:pt x="222" y="212"/>
                </a:lnTo>
                <a:lnTo>
                  <a:pt x="222" y="212"/>
                </a:lnTo>
                <a:close/>
                <a:moveTo>
                  <a:pt x="185" y="245"/>
                </a:moveTo>
                <a:lnTo>
                  <a:pt x="185" y="247"/>
                </a:lnTo>
                <a:lnTo>
                  <a:pt x="191" y="245"/>
                </a:lnTo>
                <a:lnTo>
                  <a:pt x="193" y="245"/>
                </a:lnTo>
                <a:lnTo>
                  <a:pt x="195" y="247"/>
                </a:lnTo>
                <a:lnTo>
                  <a:pt x="195" y="247"/>
                </a:lnTo>
                <a:lnTo>
                  <a:pt x="197" y="247"/>
                </a:lnTo>
                <a:lnTo>
                  <a:pt x="199" y="247"/>
                </a:lnTo>
                <a:lnTo>
                  <a:pt x="201" y="245"/>
                </a:lnTo>
                <a:lnTo>
                  <a:pt x="206" y="245"/>
                </a:lnTo>
                <a:lnTo>
                  <a:pt x="206" y="245"/>
                </a:lnTo>
                <a:lnTo>
                  <a:pt x="206" y="245"/>
                </a:lnTo>
                <a:lnTo>
                  <a:pt x="208" y="245"/>
                </a:lnTo>
                <a:lnTo>
                  <a:pt x="208" y="245"/>
                </a:lnTo>
                <a:lnTo>
                  <a:pt x="208" y="245"/>
                </a:lnTo>
                <a:lnTo>
                  <a:pt x="210" y="243"/>
                </a:lnTo>
                <a:lnTo>
                  <a:pt x="210" y="243"/>
                </a:lnTo>
                <a:lnTo>
                  <a:pt x="208" y="241"/>
                </a:lnTo>
                <a:lnTo>
                  <a:pt x="208" y="241"/>
                </a:lnTo>
                <a:lnTo>
                  <a:pt x="208" y="239"/>
                </a:lnTo>
                <a:lnTo>
                  <a:pt x="208" y="239"/>
                </a:lnTo>
                <a:lnTo>
                  <a:pt x="206" y="235"/>
                </a:lnTo>
                <a:lnTo>
                  <a:pt x="206" y="235"/>
                </a:lnTo>
                <a:lnTo>
                  <a:pt x="199" y="233"/>
                </a:lnTo>
                <a:lnTo>
                  <a:pt x="199" y="233"/>
                </a:lnTo>
                <a:lnTo>
                  <a:pt x="197" y="231"/>
                </a:lnTo>
                <a:lnTo>
                  <a:pt x="197" y="231"/>
                </a:lnTo>
                <a:lnTo>
                  <a:pt x="193" y="233"/>
                </a:lnTo>
                <a:lnTo>
                  <a:pt x="189" y="233"/>
                </a:lnTo>
                <a:lnTo>
                  <a:pt x="189" y="233"/>
                </a:lnTo>
                <a:lnTo>
                  <a:pt x="187" y="235"/>
                </a:lnTo>
                <a:lnTo>
                  <a:pt x="187" y="235"/>
                </a:lnTo>
                <a:lnTo>
                  <a:pt x="185" y="237"/>
                </a:lnTo>
                <a:lnTo>
                  <a:pt x="185" y="237"/>
                </a:lnTo>
                <a:lnTo>
                  <a:pt x="185" y="237"/>
                </a:lnTo>
                <a:lnTo>
                  <a:pt x="183" y="239"/>
                </a:lnTo>
                <a:lnTo>
                  <a:pt x="183" y="239"/>
                </a:lnTo>
                <a:lnTo>
                  <a:pt x="181" y="241"/>
                </a:lnTo>
                <a:lnTo>
                  <a:pt x="179" y="243"/>
                </a:lnTo>
                <a:lnTo>
                  <a:pt x="179" y="243"/>
                </a:lnTo>
                <a:lnTo>
                  <a:pt x="179" y="245"/>
                </a:lnTo>
                <a:lnTo>
                  <a:pt x="179" y="247"/>
                </a:lnTo>
                <a:lnTo>
                  <a:pt x="183" y="247"/>
                </a:lnTo>
                <a:lnTo>
                  <a:pt x="183" y="247"/>
                </a:lnTo>
                <a:lnTo>
                  <a:pt x="185" y="247"/>
                </a:lnTo>
                <a:lnTo>
                  <a:pt x="185" y="247"/>
                </a:lnTo>
                <a:lnTo>
                  <a:pt x="185" y="247"/>
                </a:lnTo>
                <a:lnTo>
                  <a:pt x="185" y="245"/>
                </a:lnTo>
                <a:lnTo>
                  <a:pt x="185" y="245"/>
                </a:lnTo>
                <a:lnTo>
                  <a:pt x="183" y="245"/>
                </a:lnTo>
                <a:lnTo>
                  <a:pt x="183" y="243"/>
                </a:lnTo>
                <a:lnTo>
                  <a:pt x="183" y="243"/>
                </a:lnTo>
                <a:lnTo>
                  <a:pt x="181" y="245"/>
                </a:lnTo>
                <a:lnTo>
                  <a:pt x="181" y="245"/>
                </a:lnTo>
                <a:lnTo>
                  <a:pt x="183" y="245"/>
                </a:lnTo>
                <a:lnTo>
                  <a:pt x="183" y="243"/>
                </a:lnTo>
                <a:lnTo>
                  <a:pt x="185" y="241"/>
                </a:lnTo>
                <a:lnTo>
                  <a:pt x="185" y="241"/>
                </a:lnTo>
                <a:lnTo>
                  <a:pt x="187" y="241"/>
                </a:lnTo>
                <a:lnTo>
                  <a:pt x="187" y="241"/>
                </a:lnTo>
                <a:lnTo>
                  <a:pt x="189" y="237"/>
                </a:lnTo>
                <a:lnTo>
                  <a:pt x="191" y="235"/>
                </a:lnTo>
                <a:lnTo>
                  <a:pt x="193" y="237"/>
                </a:lnTo>
                <a:lnTo>
                  <a:pt x="195" y="237"/>
                </a:lnTo>
                <a:lnTo>
                  <a:pt x="197" y="235"/>
                </a:lnTo>
                <a:lnTo>
                  <a:pt x="199" y="235"/>
                </a:lnTo>
                <a:lnTo>
                  <a:pt x="204" y="237"/>
                </a:lnTo>
                <a:lnTo>
                  <a:pt x="206" y="241"/>
                </a:lnTo>
                <a:lnTo>
                  <a:pt x="206" y="241"/>
                </a:lnTo>
                <a:lnTo>
                  <a:pt x="206" y="243"/>
                </a:lnTo>
                <a:lnTo>
                  <a:pt x="206" y="243"/>
                </a:lnTo>
                <a:lnTo>
                  <a:pt x="208" y="243"/>
                </a:lnTo>
                <a:lnTo>
                  <a:pt x="206" y="243"/>
                </a:lnTo>
                <a:lnTo>
                  <a:pt x="206" y="243"/>
                </a:lnTo>
                <a:lnTo>
                  <a:pt x="206" y="243"/>
                </a:lnTo>
                <a:lnTo>
                  <a:pt x="204" y="241"/>
                </a:lnTo>
                <a:lnTo>
                  <a:pt x="201" y="241"/>
                </a:lnTo>
                <a:lnTo>
                  <a:pt x="197" y="243"/>
                </a:lnTo>
                <a:lnTo>
                  <a:pt x="197" y="243"/>
                </a:lnTo>
                <a:lnTo>
                  <a:pt x="193" y="241"/>
                </a:lnTo>
                <a:lnTo>
                  <a:pt x="193" y="241"/>
                </a:lnTo>
                <a:lnTo>
                  <a:pt x="191" y="241"/>
                </a:lnTo>
                <a:lnTo>
                  <a:pt x="191" y="241"/>
                </a:lnTo>
                <a:lnTo>
                  <a:pt x="183" y="245"/>
                </a:lnTo>
                <a:lnTo>
                  <a:pt x="185" y="245"/>
                </a:lnTo>
                <a:lnTo>
                  <a:pt x="185" y="245"/>
                </a:lnTo>
                <a:lnTo>
                  <a:pt x="185" y="245"/>
                </a:lnTo>
                <a:close/>
                <a:moveTo>
                  <a:pt x="177" y="247"/>
                </a:moveTo>
                <a:lnTo>
                  <a:pt x="179" y="247"/>
                </a:lnTo>
                <a:lnTo>
                  <a:pt x="181" y="243"/>
                </a:lnTo>
                <a:lnTo>
                  <a:pt x="183" y="241"/>
                </a:lnTo>
                <a:lnTo>
                  <a:pt x="181" y="239"/>
                </a:lnTo>
                <a:lnTo>
                  <a:pt x="181" y="239"/>
                </a:lnTo>
                <a:lnTo>
                  <a:pt x="177" y="237"/>
                </a:lnTo>
                <a:lnTo>
                  <a:pt x="175" y="237"/>
                </a:lnTo>
                <a:lnTo>
                  <a:pt x="175" y="237"/>
                </a:lnTo>
                <a:lnTo>
                  <a:pt x="175" y="235"/>
                </a:lnTo>
                <a:lnTo>
                  <a:pt x="173" y="235"/>
                </a:lnTo>
                <a:lnTo>
                  <a:pt x="173" y="233"/>
                </a:lnTo>
                <a:lnTo>
                  <a:pt x="169" y="237"/>
                </a:lnTo>
                <a:lnTo>
                  <a:pt x="169" y="237"/>
                </a:lnTo>
                <a:lnTo>
                  <a:pt x="167" y="239"/>
                </a:lnTo>
                <a:lnTo>
                  <a:pt x="167" y="239"/>
                </a:lnTo>
                <a:lnTo>
                  <a:pt x="167" y="241"/>
                </a:lnTo>
                <a:lnTo>
                  <a:pt x="167" y="243"/>
                </a:lnTo>
                <a:lnTo>
                  <a:pt x="169" y="245"/>
                </a:lnTo>
                <a:lnTo>
                  <a:pt x="169" y="245"/>
                </a:lnTo>
                <a:lnTo>
                  <a:pt x="169" y="245"/>
                </a:lnTo>
                <a:lnTo>
                  <a:pt x="169" y="247"/>
                </a:lnTo>
                <a:lnTo>
                  <a:pt x="169" y="247"/>
                </a:lnTo>
                <a:lnTo>
                  <a:pt x="173" y="251"/>
                </a:lnTo>
                <a:lnTo>
                  <a:pt x="175" y="251"/>
                </a:lnTo>
                <a:lnTo>
                  <a:pt x="177" y="249"/>
                </a:lnTo>
                <a:lnTo>
                  <a:pt x="177" y="249"/>
                </a:lnTo>
                <a:lnTo>
                  <a:pt x="179" y="247"/>
                </a:lnTo>
                <a:lnTo>
                  <a:pt x="179" y="247"/>
                </a:lnTo>
                <a:lnTo>
                  <a:pt x="179" y="247"/>
                </a:lnTo>
                <a:lnTo>
                  <a:pt x="177" y="247"/>
                </a:lnTo>
                <a:lnTo>
                  <a:pt x="177" y="245"/>
                </a:lnTo>
                <a:lnTo>
                  <a:pt x="175" y="247"/>
                </a:lnTo>
                <a:lnTo>
                  <a:pt x="175" y="247"/>
                </a:lnTo>
                <a:lnTo>
                  <a:pt x="173" y="245"/>
                </a:lnTo>
                <a:lnTo>
                  <a:pt x="171" y="245"/>
                </a:lnTo>
                <a:lnTo>
                  <a:pt x="171" y="243"/>
                </a:lnTo>
                <a:lnTo>
                  <a:pt x="171" y="243"/>
                </a:lnTo>
                <a:lnTo>
                  <a:pt x="169" y="241"/>
                </a:lnTo>
                <a:lnTo>
                  <a:pt x="169" y="239"/>
                </a:lnTo>
                <a:lnTo>
                  <a:pt x="171" y="239"/>
                </a:lnTo>
                <a:lnTo>
                  <a:pt x="173" y="237"/>
                </a:lnTo>
                <a:lnTo>
                  <a:pt x="173" y="237"/>
                </a:lnTo>
                <a:lnTo>
                  <a:pt x="173" y="239"/>
                </a:lnTo>
                <a:lnTo>
                  <a:pt x="173" y="239"/>
                </a:lnTo>
                <a:lnTo>
                  <a:pt x="175" y="241"/>
                </a:lnTo>
                <a:lnTo>
                  <a:pt x="175" y="241"/>
                </a:lnTo>
                <a:lnTo>
                  <a:pt x="179" y="241"/>
                </a:lnTo>
                <a:lnTo>
                  <a:pt x="179" y="241"/>
                </a:lnTo>
                <a:lnTo>
                  <a:pt x="177" y="245"/>
                </a:lnTo>
                <a:lnTo>
                  <a:pt x="177" y="247"/>
                </a:lnTo>
                <a:lnTo>
                  <a:pt x="177" y="245"/>
                </a:lnTo>
                <a:lnTo>
                  <a:pt x="177" y="247"/>
                </a:lnTo>
                <a:close/>
                <a:moveTo>
                  <a:pt x="144" y="249"/>
                </a:moveTo>
                <a:lnTo>
                  <a:pt x="144" y="251"/>
                </a:lnTo>
                <a:lnTo>
                  <a:pt x="144" y="255"/>
                </a:lnTo>
                <a:lnTo>
                  <a:pt x="144" y="258"/>
                </a:lnTo>
                <a:lnTo>
                  <a:pt x="146" y="258"/>
                </a:lnTo>
                <a:lnTo>
                  <a:pt x="146" y="258"/>
                </a:lnTo>
                <a:lnTo>
                  <a:pt x="150" y="266"/>
                </a:lnTo>
                <a:lnTo>
                  <a:pt x="152" y="268"/>
                </a:lnTo>
                <a:lnTo>
                  <a:pt x="152" y="268"/>
                </a:lnTo>
                <a:lnTo>
                  <a:pt x="156" y="272"/>
                </a:lnTo>
                <a:lnTo>
                  <a:pt x="158" y="272"/>
                </a:lnTo>
                <a:lnTo>
                  <a:pt x="164" y="274"/>
                </a:lnTo>
                <a:lnTo>
                  <a:pt x="169" y="276"/>
                </a:lnTo>
                <a:lnTo>
                  <a:pt x="169" y="276"/>
                </a:lnTo>
                <a:lnTo>
                  <a:pt x="171" y="276"/>
                </a:lnTo>
                <a:lnTo>
                  <a:pt x="171" y="276"/>
                </a:lnTo>
                <a:lnTo>
                  <a:pt x="171" y="276"/>
                </a:lnTo>
                <a:lnTo>
                  <a:pt x="171" y="276"/>
                </a:lnTo>
                <a:lnTo>
                  <a:pt x="175" y="276"/>
                </a:lnTo>
                <a:lnTo>
                  <a:pt x="175" y="276"/>
                </a:lnTo>
                <a:lnTo>
                  <a:pt x="177" y="274"/>
                </a:lnTo>
                <a:lnTo>
                  <a:pt x="177" y="274"/>
                </a:lnTo>
                <a:lnTo>
                  <a:pt x="179" y="272"/>
                </a:lnTo>
                <a:lnTo>
                  <a:pt x="179" y="272"/>
                </a:lnTo>
                <a:lnTo>
                  <a:pt x="181" y="268"/>
                </a:lnTo>
                <a:lnTo>
                  <a:pt x="181" y="268"/>
                </a:lnTo>
                <a:lnTo>
                  <a:pt x="181" y="266"/>
                </a:lnTo>
                <a:lnTo>
                  <a:pt x="181" y="266"/>
                </a:lnTo>
                <a:lnTo>
                  <a:pt x="181" y="264"/>
                </a:lnTo>
                <a:lnTo>
                  <a:pt x="181" y="264"/>
                </a:lnTo>
                <a:lnTo>
                  <a:pt x="181" y="260"/>
                </a:lnTo>
                <a:lnTo>
                  <a:pt x="181" y="260"/>
                </a:lnTo>
                <a:lnTo>
                  <a:pt x="175" y="258"/>
                </a:lnTo>
                <a:lnTo>
                  <a:pt x="175" y="258"/>
                </a:lnTo>
                <a:lnTo>
                  <a:pt x="173" y="255"/>
                </a:lnTo>
                <a:lnTo>
                  <a:pt x="167" y="251"/>
                </a:lnTo>
                <a:lnTo>
                  <a:pt x="164" y="249"/>
                </a:lnTo>
                <a:lnTo>
                  <a:pt x="158" y="241"/>
                </a:lnTo>
                <a:lnTo>
                  <a:pt x="154" y="237"/>
                </a:lnTo>
                <a:lnTo>
                  <a:pt x="148" y="227"/>
                </a:lnTo>
                <a:lnTo>
                  <a:pt x="146" y="223"/>
                </a:lnTo>
                <a:lnTo>
                  <a:pt x="146" y="223"/>
                </a:lnTo>
                <a:lnTo>
                  <a:pt x="144" y="220"/>
                </a:lnTo>
                <a:lnTo>
                  <a:pt x="140" y="218"/>
                </a:lnTo>
                <a:lnTo>
                  <a:pt x="140" y="218"/>
                </a:lnTo>
                <a:lnTo>
                  <a:pt x="140" y="216"/>
                </a:lnTo>
                <a:lnTo>
                  <a:pt x="138" y="216"/>
                </a:lnTo>
                <a:lnTo>
                  <a:pt x="136" y="216"/>
                </a:lnTo>
                <a:lnTo>
                  <a:pt x="136" y="216"/>
                </a:lnTo>
                <a:lnTo>
                  <a:pt x="134" y="218"/>
                </a:lnTo>
                <a:lnTo>
                  <a:pt x="132" y="218"/>
                </a:lnTo>
                <a:lnTo>
                  <a:pt x="134" y="223"/>
                </a:lnTo>
                <a:lnTo>
                  <a:pt x="134" y="225"/>
                </a:lnTo>
                <a:lnTo>
                  <a:pt x="140" y="245"/>
                </a:lnTo>
                <a:lnTo>
                  <a:pt x="142" y="249"/>
                </a:lnTo>
                <a:lnTo>
                  <a:pt x="144" y="251"/>
                </a:lnTo>
                <a:lnTo>
                  <a:pt x="144" y="249"/>
                </a:lnTo>
                <a:lnTo>
                  <a:pt x="144" y="251"/>
                </a:lnTo>
                <a:lnTo>
                  <a:pt x="144" y="249"/>
                </a:lnTo>
                <a:lnTo>
                  <a:pt x="146" y="249"/>
                </a:lnTo>
                <a:lnTo>
                  <a:pt x="146" y="247"/>
                </a:lnTo>
                <a:lnTo>
                  <a:pt x="146" y="247"/>
                </a:lnTo>
                <a:lnTo>
                  <a:pt x="144" y="243"/>
                </a:lnTo>
                <a:lnTo>
                  <a:pt x="136" y="223"/>
                </a:lnTo>
                <a:lnTo>
                  <a:pt x="136" y="220"/>
                </a:lnTo>
                <a:lnTo>
                  <a:pt x="138" y="220"/>
                </a:lnTo>
                <a:lnTo>
                  <a:pt x="138" y="218"/>
                </a:lnTo>
                <a:lnTo>
                  <a:pt x="138" y="220"/>
                </a:lnTo>
                <a:lnTo>
                  <a:pt x="142" y="223"/>
                </a:lnTo>
                <a:lnTo>
                  <a:pt x="142" y="223"/>
                </a:lnTo>
                <a:lnTo>
                  <a:pt x="142" y="225"/>
                </a:lnTo>
                <a:lnTo>
                  <a:pt x="146" y="229"/>
                </a:lnTo>
                <a:lnTo>
                  <a:pt x="152" y="237"/>
                </a:lnTo>
                <a:lnTo>
                  <a:pt x="156" y="243"/>
                </a:lnTo>
                <a:lnTo>
                  <a:pt x="156" y="243"/>
                </a:lnTo>
                <a:lnTo>
                  <a:pt x="162" y="251"/>
                </a:lnTo>
                <a:lnTo>
                  <a:pt x="164" y="253"/>
                </a:lnTo>
                <a:lnTo>
                  <a:pt x="164" y="253"/>
                </a:lnTo>
                <a:lnTo>
                  <a:pt x="171" y="260"/>
                </a:lnTo>
                <a:lnTo>
                  <a:pt x="171" y="260"/>
                </a:lnTo>
                <a:lnTo>
                  <a:pt x="175" y="260"/>
                </a:lnTo>
                <a:lnTo>
                  <a:pt x="177" y="262"/>
                </a:lnTo>
                <a:lnTo>
                  <a:pt x="177" y="264"/>
                </a:lnTo>
                <a:lnTo>
                  <a:pt x="177" y="266"/>
                </a:lnTo>
                <a:lnTo>
                  <a:pt x="177" y="268"/>
                </a:lnTo>
                <a:lnTo>
                  <a:pt x="177" y="270"/>
                </a:lnTo>
                <a:lnTo>
                  <a:pt x="175" y="272"/>
                </a:lnTo>
                <a:lnTo>
                  <a:pt x="173" y="272"/>
                </a:lnTo>
                <a:lnTo>
                  <a:pt x="171" y="272"/>
                </a:lnTo>
                <a:lnTo>
                  <a:pt x="171" y="272"/>
                </a:lnTo>
                <a:lnTo>
                  <a:pt x="169" y="272"/>
                </a:lnTo>
                <a:lnTo>
                  <a:pt x="167" y="272"/>
                </a:lnTo>
                <a:lnTo>
                  <a:pt x="158" y="268"/>
                </a:lnTo>
                <a:lnTo>
                  <a:pt x="154" y="266"/>
                </a:lnTo>
                <a:lnTo>
                  <a:pt x="152" y="264"/>
                </a:lnTo>
                <a:lnTo>
                  <a:pt x="148" y="255"/>
                </a:lnTo>
                <a:lnTo>
                  <a:pt x="148" y="255"/>
                </a:lnTo>
                <a:lnTo>
                  <a:pt x="146" y="249"/>
                </a:lnTo>
                <a:lnTo>
                  <a:pt x="146" y="249"/>
                </a:lnTo>
                <a:lnTo>
                  <a:pt x="146" y="249"/>
                </a:lnTo>
                <a:lnTo>
                  <a:pt x="144" y="249"/>
                </a:lnTo>
                <a:close/>
                <a:moveTo>
                  <a:pt x="6" y="101"/>
                </a:moveTo>
                <a:lnTo>
                  <a:pt x="6" y="101"/>
                </a:lnTo>
                <a:lnTo>
                  <a:pt x="10" y="99"/>
                </a:lnTo>
                <a:lnTo>
                  <a:pt x="10" y="99"/>
                </a:lnTo>
                <a:lnTo>
                  <a:pt x="10" y="97"/>
                </a:lnTo>
                <a:lnTo>
                  <a:pt x="10" y="99"/>
                </a:lnTo>
                <a:lnTo>
                  <a:pt x="12" y="99"/>
                </a:lnTo>
                <a:lnTo>
                  <a:pt x="12" y="99"/>
                </a:lnTo>
                <a:lnTo>
                  <a:pt x="12" y="99"/>
                </a:lnTo>
                <a:lnTo>
                  <a:pt x="14" y="99"/>
                </a:lnTo>
                <a:lnTo>
                  <a:pt x="16" y="101"/>
                </a:lnTo>
                <a:lnTo>
                  <a:pt x="20" y="105"/>
                </a:lnTo>
                <a:lnTo>
                  <a:pt x="20" y="105"/>
                </a:lnTo>
                <a:lnTo>
                  <a:pt x="25" y="105"/>
                </a:lnTo>
                <a:lnTo>
                  <a:pt x="25" y="105"/>
                </a:lnTo>
                <a:lnTo>
                  <a:pt x="31" y="103"/>
                </a:lnTo>
                <a:lnTo>
                  <a:pt x="35" y="101"/>
                </a:lnTo>
                <a:lnTo>
                  <a:pt x="43" y="99"/>
                </a:lnTo>
                <a:lnTo>
                  <a:pt x="43" y="99"/>
                </a:lnTo>
                <a:lnTo>
                  <a:pt x="49" y="97"/>
                </a:lnTo>
                <a:lnTo>
                  <a:pt x="49" y="95"/>
                </a:lnTo>
                <a:lnTo>
                  <a:pt x="49" y="97"/>
                </a:lnTo>
                <a:lnTo>
                  <a:pt x="57" y="93"/>
                </a:lnTo>
                <a:lnTo>
                  <a:pt x="57" y="91"/>
                </a:lnTo>
                <a:lnTo>
                  <a:pt x="57" y="93"/>
                </a:lnTo>
                <a:lnTo>
                  <a:pt x="66" y="91"/>
                </a:lnTo>
                <a:lnTo>
                  <a:pt x="74" y="87"/>
                </a:lnTo>
                <a:lnTo>
                  <a:pt x="74" y="85"/>
                </a:lnTo>
                <a:lnTo>
                  <a:pt x="74" y="87"/>
                </a:lnTo>
                <a:lnTo>
                  <a:pt x="80" y="85"/>
                </a:lnTo>
                <a:lnTo>
                  <a:pt x="80" y="83"/>
                </a:lnTo>
                <a:lnTo>
                  <a:pt x="80" y="85"/>
                </a:lnTo>
                <a:lnTo>
                  <a:pt x="90" y="81"/>
                </a:lnTo>
                <a:lnTo>
                  <a:pt x="88" y="81"/>
                </a:lnTo>
                <a:lnTo>
                  <a:pt x="90" y="81"/>
                </a:lnTo>
                <a:lnTo>
                  <a:pt x="97" y="79"/>
                </a:lnTo>
                <a:lnTo>
                  <a:pt x="97" y="79"/>
                </a:lnTo>
                <a:lnTo>
                  <a:pt x="105" y="76"/>
                </a:lnTo>
                <a:lnTo>
                  <a:pt x="103" y="74"/>
                </a:lnTo>
                <a:lnTo>
                  <a:pt x="105" y="76"/>
                </a:lnTo>
                <a:lnTo>
                  <a:pt x="113" y="74"/>
                </a:lnTo>
                <a:lnTo>
                  <a:pt x="119" y="72"/>
                </a:lnTo>
                <a:lnTo>
                  <a:pt x="125" y="72"/>
                </a:lnTo>
                <a:lnTo>
                  <a:pt x="136" y="72"/>
                </a:lnTo>
                <a:lnTo>
                  <a:pt x="136" y="70"/>
                </a:lnTo>
                <a:lnTo>
                  <a:pt x="136" y="72"/>
                </a:lnTo>
                <a:lnTo>
                  <a:pt x="142" y="72"/>
                </a:lnTo>
                <a:lnTo>
                  <a:pt x="142" y="72"/>
                </a:lnTo>
                <a:lnTo>
                  <a:pt x="142" y="72"/>
                </a:lnTo>
                <a:lnTo>
                  <a:pt x="146" y="72"/>
                </a:lnTo>
                <a:lnTo>
                  <a:pt x="146" y="72"/>
                </a:lnTo>
                <a:lnTo>
                  <a:pt x="148" y="72"/>
                </a:lnTo>
                <a:lnTo>
                  <a:pt x="148" y="72"/>
                </a:lnTo>
                <a:lnTo>
                  <a:pt x="150" y="70"/>
                </a:lnTo>
                <a:lnTo>
                  <a:pt x="152" y="68"/>
                </a:lnTo>
                <a:lnTo>
                  <a:pt x="152" y="68"/>
                </a:lnTo>
                <a:lnTo>
                  <a:pt x="152" y="68"/>
                </a:lnTo>
                <a:lnTo>
                  <a:pt x="156" y="68"/>
                </a:lnTo>
                <a:lnTo>
                  <a:pt x="158" y="68"/>
                </a:lnTo>
                <a:lnTo>
                  <a:pt x="158" y="70"/>
                </a:lnTo>
                <a:lnTo>
                  <a:pt x="175" y="66"/>
                </a:lnTo>
                <a:lnTo>
                  <a:pt x="169" y="62"/>
                </a:lnTo>
                <a:lnTo>
                  <a:pt x="167" y="60"/>
                </a:lnTo>
                <a:lnTo>
                  <a:pt x="167" y="60"/>
                </a:lnTo>
                <a:lnTo>
                  <a:pt x="167" y="60"/>
                </a:lnTo>
                <a:lnTo>
                  <a:pt x="167" y="58"/>
                </a:lnTo>
                <a:lnTo>
                  <a:pt x="164" y="58"/>
                </a:lnTo>
                <a:lnTo>
                  <a:pt x="164" y="60"/>
                </a:lnTo>
                <a:lnTo>
                  <a:pt x="169" y="60"/>
                </a:lnTo>
                <a:lnTo>
                  <a:pt x="173" y="62"/>
                </a:lnTo>
                <a:lnTo>
                  <a:pt x="173" y="62"/>
                </a:lnTo>
                <a:lnTo>
                  <a:pt x="175" y="62"/>
                </a:lnTo>
                <a:lnTo>
                  <a:pt x="175" y="64"/>
                </a:lnTo>
                <a:lnTo>
                  <a:pt x="177" y="62"/>
                </a:lnTo>
                <a:lnTo>
                  <a:pt x="175" y="62"/>
                </a:lnTo>
                <a:lnTo>
                  <a:pt x="173" y="64"/>
                </a:lnTo>
                <a:lnTo>
                  <a:pt x="171" y="66"/>
                </a:lnTo>
                <a:lnTo>
                  <a:pt x="181" y="68"/>
                </a:lnTo>
                <a:lnTo>
                  <a:pt x="183" y="70"/>
                </a:lnTo>
                <a:lnTo>
                  <a:pt x="183" y="70"/>
                </a:lnTo>
                <a:lnTo>
                  <a:pt x="191" y="72"/>
                </a:lnTo>
                <a:lnTo>
                  <a:pt x="191" y="72"/>
                </a:lnTo>
                <a:lnTo>
                  <a:pt x="199" y="68"/>
                </a:lnTo>
                <a:lnTo>
                  <a:pt x="201" y="68"/>
                </a:lnTo>
                <a:lnTo>
                  <a:pt x="201" y="68"/>
                </a:lnTo>
                <a:lnTo>
                  <a:pt x="204" y="68"/>
                </a:lnTo>
                <a:lnTo>
                  <a:pt x="204" y="64"/>
                </a:lnTo>
                <a:lnTo>
                  <a:pt x="212" y="62"/>
                </a:lnTo>
                <a:lnTo>
                  <a:pt x="210" y="60"/>
                </a:lnTo>
                <a:lnTo>
                  <a:pt x="210" y="62"/>
                </a:lnTo>
                <a:lnTo>
                  <a:pt x="210" y="62"/>
                </a:lnTo>
                <a:lnTo>
                  <a:pt x="212" y="60"/>
                </a:lnTo>
                <a:lnTo>
                  <a:pt x="210" y="60"/>
                </a:lnTo>
                <a:lnTo>
                  <a:pt x="208" y="62"/>
                </a:lnTo>
                <a:lnTo>
                  <a:pt x="208" y="62"/>
                </a:lnTo>
                <a:lnTo>
                  <a:pt x="208" y="79"/>
                </a:lnTo>
                <a:lnTo>
                  <a:pt x="208" y="81"/>
                </a:lnTo>
                <a:lnTo>
                  <a:pt x="212" y="85"/>
                </a:lnTo>
                <a:lnTo>
                  <a:pt x="216" y="95"/>
                </a:lnTo>
                <a:lnTo>
                  <a:pt x="218" y="99"/>
                </a:lnTo>
                <a:lnTo>
                  <a:pt x="218" y="99"/>
                </a:lnTo>
                <a:lnTo>
                  <a:pt x="220" y="101"/>
                </a:lnTo>
                <a:lnTo>
                  <a:pt x="220" y="101"/>
                </a:lnTo>
                <a:lnTo>
                  <a:pt x="222" y="105"/>
                </a:lnTo>
                <a:lnTo>
                  <a:pt x="224" y="107"/>
                </a:lnTo>
                <a:lnTo>
                  <a:pt x="224" y="107"/>
                </a:lnTo>
                <a:lnTo>
                  <a:pt x="226" y="109"/>
                </a:lnTo>
                <a:lnTo>
                  <a:pt x="226" y="109"/>
                </a:lnTo>
                <a:lnTo>
                  <a:pt x="228" y="109"/>
                </a:lnTo>
                <a:lnTo>
                  <a:pt x="228" y="109"/>
                </a:lnTo>
                <a:lnTo>
                  <a:pt x="228" y="111"/>
                </a:lnTo>
                <a:lnTo>
                  <a:pt x="228" y="114"/>
                </a:lnTo>
                <a:lnTo>
                  <a:pt x="228" y="114"/>
                </a:lnTo>
                <a:lnTo>
                  <a:pt x="230" y="116"/>
                </a:lnTo>
                <a:lnTo>
                  <a:pt x="230" y="116"/>
                </a:lnTo>
                <a:lnTo>
                  <a:pt x="232" y="116"/>
                </a:lnTo>
                <a:lnTo>
                  <a:pt x="234" y="118"/>
                </a:lnTo>
                <a:lnTo>
                  <a:pt x="236" y="120"/>
                </a:lnTo>
                <a:lnTo>
                  <a:pt x="239" y="122"/>
                </a:lnTo>
                <a:lnTo>
                  <a:pt x="239" y="124"/>
                </a:lnTo>
                <a:lnTo>
                  <a:pt x="241" y="126"/>
                </a:lnTo>
                <a:lnTo>
                  <a:pt x="243" y="124"/>
                </a:lnTo>
                <a:lnTo>
                  <a:pt x="243" y="124"/>
                </a:lnTo>
                <a:lnTo>
                  <a:pt x="243" y="124"/>
                </a:lnTo>
                <a:lnTo>
                  <a:pt x="245" y="124"/>
                </a:lnTo>
                <a:lnTo>
                  <a:pt x="247" y="126"/>
                </a:lnTo>
                <a:lnTo>
                  <a:pt x="247" y="128"/>
                </a:lnTo>
                <a:lnTo>
                  <a:pt x="249" y="128"/>
                </a:lnTo>
                <a:lnTo>
                  <a:pt x="251" y="132"/>
                </a:lnTo>
                <a:lnTo>
                  <a:pt x="255" y="140"/>
                </a:lnTo>
                <a:lnTo>
                  <a:pt x="259" y="148"/>
                </a:lnTo>
                <a:lnTo>
                  <a:pt x="261" y="157"/>
                </a:lnTo>
                <a:lnTo>
                  <a:pt x="261" y="157"/>
                </a:lnTo>
                <a:lnTo>
                  <a:pt x="263" y="155"/>
                </a:lnTo>
                <a:lnTo>
                  <a:pt x="261" y="155"/>
                </a:lnTo>
                <a:lnTo>
                  <a:pt x="261" y="153"/>
                </a:lnTo>
                <a:lnTo>
                  <a:pt x="259" y="153"/>
                </a:lnTo>
                <a:lnTo>
                  <a:pt x="259" y="153"/>
                </a:lnTo>
                <a:lnTo>
                  <a:pt x="257" y="155"/>
                </a:lnTo>
                <a:lnTo>
                  <a:pt x="257" y="157"/>
                </a:lnTo>
                <a:lnTo>
                  <a:pt x="259" y="159"/>
                </a:lnTo>
                <a:lnTo>
                  <a:pt x="259" y="161"/>
                </a:lnTo>
                <a:lnTo>
                  <a:pt x="259" y="161"/>
                </a:lnTo>
                <a:lnTo>
                  <a:pt x="259" y="161"/>
                </a:lnTo>
                <a:lnTo>
                  <a:pt x="259" y="161"/>
                </a:lnTo>
                <a:lnTo>
                  <a:pt x="257" y="159"/>
                </a:lnTo>
                <a:lnTo>
                  <a:pt x="257" y="159"/>
                </a:lnTo>
                <a:lnTo>
                  <a:pt x="255" y="161"/>
                </a:lnTo>
                <a:lnTo>
                  <a:pt x="253" y="161"/>
                </a:lnTo>
                <a:lnTo>
                  <a:pt x="257" y="165"/>
                </a:lnTo>
                <a:lnTo>
                  <a:pt x="259" y="169"/>
                </a:lnTo>
                <a:lnTo>
                  <a:pt x="259" y="169"/>
                </a:lnTo>
                <a:lnTo>
                  <a:pt x="265" y="175"/>
                </a:lnTo>
                <a:lnTo>
                  <a:pt x="265" y="177"/>
                </a:lnTo>
                <a:lnTo>
                  <a:pt x="267" y="179"/>
                </a:lnTo>
                <a:lnTo>
                  <a:pt x="267" y="179"/>
                </a:lnTo>
                <a:lnTo>
                  <a:pt x="269" y="181"/>
                </a:lnTo>
                <a:lnTo>
                  <a:pt x="269" y="181"/>
                </a:lnTo>
                <a:lnTo>
                  <a:pt x="273" y="186"/>
                </a:lnTo>
                <a:lnTo>
                  <a:pt x="273" y="186"/>
                </a:lnTo>
                <a:lnTo>
                  <a:pt x="278" y="188"/>
                </a:lnTo>
                <a:lnTo>
                  <a:pt x="278" y="188"/>
                </a:lnTo>
                <a:lnTo>
                  <a:pt x="278" y="188"/>
                </a:lnTo>
                <a:lnTo>
                  <a:pt x="280" y="188"/>
                </a:lnTo>
                <a:lnTo>
                  <a:pt x="280" y="188"/>
                </a:lnTo>
                <a:lnTo>
                  <a:pt x="280" y="188"/>
                </a:lnTo>
                <a:lnTo>
                  <a:pt x="296" y="159"/>
                </a:lnTo>
                <a:lnTo>
                  <a:pt x="296" y="157"/>
                </a:lnTo>
                <a:lnTo>
                  <a:pt x="296" y="157"/>
                </a:lnTo>
                <a:lnTo>
                  <a:pt x="294" y="157"/>
                </a:lnTo>
                <a:lnTo>
                  <a:pt x="294" y="155"/>
                </a:lnTo>
                <a:lnTo>
                  <a:pt x="294" y="153"/>
                </a:lnTo>
                <a:lnTo>
                  <a:pt x="308" y="109"/>
                </a:lnTo>
                <a:lnTo>
                  <a:pt x="308" y="107"/>
                </a:lnTo>
                <a:lnTo>
                  <a:pt x="308" y="107"/>
                </a:lnTo>
                <a:lnTo>
                  <a:pt x="308" y="107"/>
                </a:lnTo>
                <a:lnTo>
                  <a:pt x="308" y="107"/>
                </a:lnTo>
                <a:lnTo>
                  <a:pt x="306" y="105"/>
                </a:lnTo>
                <a:lnTo>
                  <a:pt x="306" y="105"/>
                </a:lnTo>
                <a:lnTo>
                  <a:pt x="306" y="105"/>
                </a:lnTo>
                <a:lnTo>
                  <a:pt x="304" y="105"/>
                </a:lnTo>
                <a:lnTo>
                  <a:pt x="302" y="103"/>
                </a:lnTo>
                <a:lnTo>
                  <a:pt x="302" y="103"/>
                </a:lnTo>
                <a:lnTo>
                  <a:pt x="300" y="105"/>
                </a:lnTo>
                <a:lnTo>
                  <a:pt x="302" y="103"/>
                </a:lnTo>
                <a:lnTo>
                  <a:pt x="302" y="103"/>
                </a:lnTo>
                <a:lnTo>
                  <a:pt x="302" y="103"/>
                </a:lnTo>
                <a:lnTo>
                  <a:pt x="302" y="103"/>
                </a:lnTo>
                <a:lnTo>
                  <a:pt x="302" y="103"/>
                </a:lnTo>
                <a:lnTo>
                  <a:pt x="304" y="101"/>
                </a:lnTo>
                <a:lnTo>
                  <a:pt x="302" y="97"/>
                </a:lnTo>
                <a:lnTo>
                  <a:pt x="302" y="97"/>
                </a:lnTo>
                <a:lnTo>
                  <a:pt x="300" y="93"/>
                </a:lnTo>
                <a:lnTo>
                  <a:pt x="300" y="93"/>
                </a:lnTo>
                <a:lnTo>
                  <a:pt x="294" y="85"/>
                </a:lnTo>
                <a:lnTo>
                  <a:pt x="290" y="83"/>
                </a:lnTo>
                <a:lnTo>
                  <a:pt x="290" y="83"/>
                </a:lnTo>
                <a:lnTo>
                  <a:pt x="286" y="79"/>
                </a:lnTo>
                <a:lnTo>
                  <a:pt x="286" y="79"/>
                </a:lnTo>
                <a:lnTo>
                  <a:pt x="284" y="79"/>
                </a:lnTo>
                <a:lnTo>
                  <a:pt x="280" y="74"/>
                </a:lnTo>
                <a:lnTo>
                  <a:pt x="280" y="74"/>
                </a:lnTo>
                <a:lnTo>
                  <a:pt x="276" y="72"/>
                </a:lnTo>
                <a:lnTo>
                  <a:pt x="273" y="70"/>
                </a:lnTo>
                <a:lnTo>
                  <a:pt x="273" y="70"/>
                </a:lnTo>
                <a:lnTo>
                  <a:pt x="269" y="68"/>
                </a:lnTo>
                <a:lnTo>
                  <a:pt x="269" y="68"/>
                </a:lnTo>
                <a:lnTo>
                  <a:pt x="267" y="66"/>
                </a:lnTo>
                <a:lnTo>
                  <a:pt x="267" y="66"/>
                </a:lnTo>
                <a:lnTo>
                  <a:pt x="265" y="66"/>
                </a:lnTo>
                <a:lnTo>
                  <a:pt x="265" y="66"/>
                </a:lnTo>
                <a:lnTo>
                  <a:pt x="261" y="68"/>
                </a:lnTo>
                <a:lnTo>
                  <a:pt x="261" y="68"/>
                </a:lnTo>
                <a:lnTo>
                  <a:pt x="259" y="70"/>
                </a:lnTo>
                <a:lnTo>
                  <a:pt x="259" y="70"/>
                </a:lnTo>
                <a:lnTo>
                  <a:pt x="255" y="74"/>
                </a:lnTo>
                <a:lnTo>
                  <a:pt x="255" y="74"/>
                </a:lnTo>
                <a:lnTo>
                  <a:pt x="255" y="74"/>
                </a:lnTo>
                <a:lnTo>
                  <a:pt x="255" y="76"/>
                </a:lnTo>
                <a:lnTo>
                  <a:pt x="255" y="74"/>
                </a:lnTo>
                <a:lnTo>
                  <a:pt x="255" y="72"/>
                </a:lnTo>
                <a:lnTo>
                  <a:pt x="253" y="72"/>
                </a:lnTo>
                <a:lnTo>
                  <a:pt x="253" y="70"/>
                </a:lnTo>
                <a:lnTo>
                  <a:pt x="259" y="62"/>
                </a:lnTo>
                <a:lnTo>
                  <a:pt x="257" y="58"/>
                </a:lnTo>
                <a:lnTo>
                  <a:pt x="257" y="58"/>
                </a:lnTo>
                <a:lnTo>
                  <a:pt x="255" y="54"/>
                </a:lnTo>
                <a:lnTo>
                  <a:pt x="255" y="54"/>
                </a:lnTo>
                <a:lnTo>
                  <a:pt x="253" y="52"/>
                </a:lnTo>
                <a:lnTo>
                  <a:pt x="253" y="52"/>
                </a:lnTo>
                <a:lnTo>
                  <a:pt x="251" y="52"/>
                </a:lnTo>
                <a:lnTo>
                  <a:pt x="251" y="52"/>
                </a:lnTo>
                <a:lnTo>
                  <a:pt x="249" y="50"/>
                </a:lnTo>
                <a:lnTo>
                  <a:pt x="249" y="50"/>
                </a:lnTo>
                <a:lnTo>
                  <a:pt x="249" y="50"/>
                </a:lnTo>
                <a:lnTo>
                  <a:pt x="249" y="50"/>
                </a:lnTo>
                <a:lnTo>
                  <a:pt x="243" y="48"/>
                </a:lnTo>
                <a:lnTo>
                  <a:pt x="243" y="48"/>
                </a:lnTo>
                <a:lnTo>
                  <a:pt x="243" y="48"/>
                </a:lnTo>
                <a:lnTo>
                  <a:pt x="243" y="50"/>
                </a:lnTo>
                <a:lnTo>
                  <a:pt x="245" y="50"/>
                </a:lnTo>
                <a:lnTo>
                  <a:pt x="245" y="50"/>
                </a:lnTo>
                <a:lnTo>
                  <a:pt x="243" y="50"/>
                </a:lnTo>
                <a:lnTo>
                  <a:pt x="245" y="50"/>
                </a:lnTo>
                <a:lnTo>
                  <a:pt x="247" y="48"/>
                </a:lnTo>
                <a:lnTo>
                  <a:pt x="249" y="46"/>
                </a:lnTo>
                <a:lnTo>
                  <a:pt x="249" y="46"/>
                </a:lnTo>
                <a:lnTo>
                  <a:pt x="251" y="42"/>
                </a:lnTo>
                <a:lnTo>
                  <a:pt x="249" y="42"/>
                </a:lnTo>
                <a:lnTo>
                  <a:pt x="251" y="42"/>
                </a:lnTo>
                <a:lnTo>
                  <a:pt x="251" y="39"/>
                </a:lnTo>
                <a:lnTo>
                  <a:pt x="253" y="39"/>
                </a:lnTo>
                <a:lnTo>
                  <a:pt x="253" y="39"/>
                </a:lnTo>
                <a:lnTo>
                  <a:pt x="255" y="35"/>
                </a:lnTo>
                <a:lnTo>
                  <a:pt x="255" y="35"/>
                </a:lnTo>
                <a:lnTo>
                  <a:pt x="255" y="31"/>
                </a:lnTo>
                <a:lnTo>
                  <a:pt x="257" y="31"/>
                </a:lnTo>
                <a:lnTo>
                  <a:pt x="257" y="31"/>
                </a:lnTo>
                <a:lnTo>
                  <a:pt x="261" y="33"/>
                </a:lnTo>
                <a:lnTo>
                  <a:pt x="259" y="27"/>
                </a:lnTo>
                <a:lnTo>
                  <a:pt x="257" y="29"/>
                </a:lnTo>
                <a:lnTo>
                  <a:pt x="257" y="29"/>
                </a:lnTo>
                <a:lnTo>
                  <a:pt x="259" y="29"/>
                </a:lnTo>
                <a:lnTo>
                  <a:pt x="261" y="29"/>
                </a:lnTo>
                <a:lnTo>
                  <a:pt x="259" y="27"/>
                </a:lnTo>
                <a:lnTo>
                  <a:pt x="259" y="25"/>
                </a:lnTo>
                <a:lnTo>
                  <a:pt x="261" y="25"/>
                </a:lnTo>
                <a:lnTo>
                  <a:pt x="265" y="25"/>
                </a:lnTo>
                <a:lnTo>
                  <a:pt x="267" y="25"/>
                </a:lnTo>
                <a:lnTo>
                  <a:pt x="271" y="23"/>
                </a:lnTo>
                <a:lnTo>
                  <a:pt x="276" y="21"/>
                </a:lnTo>
                <a:lnTo>
                  <a:pt x="276" y="21"/>
                </a:lnTo>
                <a:lnTo>
                  <a:pt x="278" y="21"/>
                </a:lnTo>
                <a:lnTo>
                  <a:pt x="278" y="21"/>
                </a:lnTo>
                <a:lnTo>
                  <a:pt x="278" y="19"/>
                </a:lnTo>
                <a:lnTo>
                  <a:pt x="284" y="17"/>
                </a:lnTo>
                <a:lnTo>
                  <a:pt x="284" y="15"/>
                </a:lnTo>
                <a:lnTo>
                  <a:pt x="282" y="15"/>
                </a:lnTo>
                <a:lnTo>
                  <a:pt x="282" y="15"/>
                </a:lnTo>
                <a:lnTo>
                  <a:pt x="282" y="17"/>
                </a:lnTo>
                <a:lnTo>
                  <a:pt x="284" y="17"/>
                </a:lnTo>
                <a:lnTo>
                  <a:pt x="284" y="17"/>
                </a:lnTo>
                <a:lnTo>
                  <a:pt x="290" y="13"/>
                </a:lnTo>
                <a:lnTo>
                  <a:pt x="296" y="9"/>
                </a:lnTo>
                <a:lnTo>
                  <a:pt x="296" y="9"/>
                </a:lnTo>
                <a:lnTo>
                  <a:pt x="296" y="9"/>
                </a:lnTo>
                <a:lnTo>
                  <a:pt x="300" y="7"/>
                </a:lnTo>
                <a:lnTo>
                  <a:pt x="302" y="7"/>
                </a:lnTo>
                <a:lnTo>
                  <a:pt x="300" y="4"/>
                </a:lnTo>
                <a:lnTo>
                  <a:pt x="300" y="4"/>
                </a:lnTo>
                <a:lnTo>
                  <a:pt x="300" y="4"/>
                </a:lnTo>
                <a:lnTo>
                  <a:pt x="300" y="2"/>
                </a:lnTo>
                <a:lnTo>
                  <a:pt x="300" y="2"/>
                </a:lnTo>
                <a:lnTo>
                  <a:pt x="302" y="15"/>
                </a:lnTo>
                <a:lnTo>
                  <a:pt x="306" y="21"/>
                </a:lnTo>
                <a:lnTo>
                  <a:pt x="306" y="21"/>
                </a:lnTo>
                <a:lnTo>
                  <a:pt x="311" y="27"/>
                </a:lnTo>
                <a:lnTo>
                  <a:pt x="311" y="27"/>
                </a:lnTo>
                <a:lnTo>
                  <a:pt x="317" y="27"/>
                </a:lnTo>
                <a:lnTo>
                  <a:pt x="321" y="29"/>
                </a:lnTo>
                <a:lnTo>
                  <a:pt x="321" y="29"/>
                </a:lnTo>
                <a:lnTo>
                  <a:pt x="325" y="27"/>
                </a:lnTo>
                <a:lnTo>
                  <a:pt x="333" y="29"/>
                </a:lnTo>
                <a:lnTo>
                  <a:pt x="335" y="29"/>
                </a:lnTo>
                <a:lnTo>
                  <a:pt x="346" y="27"/>
                </a:lnTo>
                <a:lnTo>
                  <a:pt x="350" y="25"/>
                </a:lnTo>
                <a:lnTo>
                  <a:pt x="350" y="25"/>
                </a:lnTo>
                <a:lnTo>
                  <a:pt x="356" y="17"/>
                </a:lnTo>
                <a:lnTo>
                  <a:pt x="358" y="15"/>
                </a:lnTo>
                <a:lnTo>
                  <a:pt x="360" y="15"/>
                </a:lnTo>
                <a:lnTo>
                  <a:pt x="362" y="15"/>
                </a:lnTo>
                <a:lnTo>
                  <a:pt x="366" y="19"/>
                </a:lnTo>
                <a:lnTo>
                  <a:pt x="368" y="25"/>
                </a:lnTo>
                <a:lnTo>
                  <a:pt x="368" y="25"/>
                </a:lnTo>
                <a:lnTo>
                  <a:pt x="372" y="29"/>
                </a:lnTo>
                <a:lnTo>
                  <a:pt x="372" y="29"/>
                </a:lnTo>
                <a:lnTo>
                  <a:pt x="374" y="29"/>
                </a:lnTo>
                <a:lnTo>
                  <a:pt x="374" y="29"/>
                </a:lnTo>
                <a:lnTo>
                  <a:pt x="411" y="19"/>
                </a:lnTo>
                <a:lnTo>
                  <a:pt x="415" y="17"/>
                </a:lnTo>
                <a:lnTo>
                  <a:pt x="415" y="17"/>
                </a:lnTo>
                <a:lnTo>
                  <a:pt x="415" y="15"/>
                </a:lnTo>
                <a:lnTo>
                  <a:pt x="418" y="15"/>
                </a:lnTo>
                <a:lnTo>
                  <a:pt x="418" y="17"/>
                </a:lnTo>
                <a:lnTo>
                  <a:pt x="420" y="17"/>
                </a:lnTo>
                <a:lnTo>
                  <a:pt x="424" y="17"/>
                </a:lnTo>
                <a:lnTo>
                  <a:pt x="424" y="19"/>
                </a:lnTo>
                <a:lnTo>
                  <a:pt x="422" y="21"/>
                </a:lnTo>
                <a:lnTo>
                  <a:pt x="422" y="21"/>
                </a:lnTo>
                <a:lnTo>
                  <a:pt x="422" y="25"/>
                </a:lnTo>
                <a:lnTo>
                  <a:pt x="389" y="46"/>
                </a:lnTo>
                <a:lnTo>
                  <a:pt x="389" y="46"/>
                </a:lnTo>
                <a:lnTo>
                  <a:pt x="389" y="46"/>
                </a:lnTo>
                <a:lnTo>
                  <a:pt x="387" y="50"/>
                </a:lnTo>
                <a:lnTo>
                  <a:pt x="385" y="54"/>
                </a:lnTo>
                <a:lnTo>
                  <a:pt x="383" y="56"/>
                </a:lnTo>
                <a:lnTo>
                  <a:pt x="380" y="58"/>
                </a:lnTo>
                <a:lnTo>
                  <a:pt x="383" y="64"/>
                </a:lnTo>
                <a:lnTo>
                  <a:pt x="383" y="64"/>
                </a:lnTo>
                <a:lnTo>
                  <a:pt x="380" y="64"/>
                </a:lnTo>
                <a:lnTo>
                  <a:pt x="378" y="66"/>
                </a:lnTo>
                <a:lnTo>
                  <a:pt x="378" y="66"/>
                </a:lnTo>
                <a:lnTo>
                  <a:pt x="376" y="70"/>
                </a:lnTo>
                <a:lnTo>
                  <a:pt x="374" y="72"/>
                </a:lnTo>
                <a:lnTo>
                  <a:pt x="374" y="72"/>
                </a:lnTo>
                <a:lnTo>
                  <a:pt x="372" y="72"/>
                </a:lnTo>
                <a:lnTo>
                  <a:pt x="372" y="74"/>
                </a:lnTo>
                <a:lnTo>
                  <a:pt x="368" y="81"/>
                </a:lnTo>
                <a:lnTo>
                  <a:pt x="364" y="87"/>
                </a:lnTo>
                <a:lnTo>
                  <a:pt x="364" y="87"/>
                </a:lnTo>
                <a:lnTo>
                  <a:pt x="364" y="91"/>
                </a:lnTo>
                <a:lnTo>
                  <a:pt x="366" y="95"/>
                </a:lnTo>
                <a:lnTo>
                  <a:pt x="366" y="95"/>
                </a:lnTo>
                <a:lnTo>
                  <a:pt x="366" y="97"/>
                </a:lnTo>
                <a:lnTo>
                  <a:pt x="366" y="99"/>
                </a:lnTo>
                <a:lnTo>
                  <a:pt x="366" y="99"/>
                </a:lnTo>
                <a:lnTo>
                  <a:pt x="364" y="101"/>
                </a:lnTo>
                <a:lnTo>
                  <a:pt x="364" y="103"/>
                </a:lnTo>
                <a:lnTo>
                  <a:pt x="364" y="103"/>
                </a:lnTo>
                <a:lnTo>
                  <a:pt x="364" y="107"/>
                </a:lnTo>
                <a:lnTo>
                  <a:pt x="358" y="107"/>
                </a:lnTo>
                <a:lnTo>
                  <a:pt x="358" y="107"/>
                </a:lnTo>
                <a:lnTo>
                  <a:pt x="352" y="107"/>
                </a:lnTo>
                <a:lnTo>
                  <a:pt x="352" y="107"/>
                </a:lnTo>
                <a:lnTo>
                  <a:pt x="350" y="118"/>
                </a:lnTo>
                <a:lnTo>
                  <a:pt x="350" y="126"/>
                </a:lnTo>
                <a:lnTo>
                  <a:pt x="348" y="128"/>
                </a:lnTo>
                <a:lnTo>
                  <a:pt x="348" y="128"/>
                </a:lnTo>
                <a:lnTo>
                  <a:pt x="348" y="130"/>
                </a:lnTo>
                <a:lnTo>
                  <a:pt x="348" y="130"/>
                </a:lnTo>
                <a:lnTo>
                  <a:pt x="348" y="134"/>
                </a:lnTo>
                <a:lnTo>
                  <a:pt x="350" y="134"/>
                </a:lnTo>
                <a:lnTo>
                  <a:pt x="350" y="140"/>
                </a:lnTo>
                <a:lnTo>
                  <a:pt x="350" y="140"/>
                </a:lnTo>
                <a:lnTo>
                  <a:pt x="354" y="148"/>
                </a:lnTo>
                <a:lnTo>
                  <a:pt x="356" y="155"/>
                </a:lnTo>
                <a:lnTo>
                  <a:pt x="356" y="155"/>
                </a:lnTo>
                <a:lnTo>
                  <a:pt x="362" y="165"/>
                </a:lnTo>
                <a:lnTo>
                  <a:pt x="366" y="175"/>
                </a:lnTo>
                <a:lnTo>
                  <a:pt x="366" y="177"/>
                </a:lnTo>
                <a:lnTo>
                  <a:pt x="366" y="177"/>
                </a:lnTo>
                <a:lnTo>
                  <a:pt x="366" y="177"/>
                </a:lnTo>
                <a:lnTo>
                  <a:pt x="366" y="181"/>
                </a:lnTo>
                <a:lnTo>
                  <a:pt x="366" y="186"/>
                </a:lnTo>
                <a:lnTo>
                  <a:pt x="366" y="190"/>
                </a:lnTo>
                <a:lnTo>
                  <a:pt x="364" y="190"/>
                </a:lnTo>
                <a:lnTo>
                  <a:pt x="364" y="190"/>
                </a:lnTo>
                <a:lnTo>
                  <a:pt x="360" y="188"/>
                </a:lnTo>
                <a:lnTo>
                  <a:pt x="360" y="186"/>
                </a:lnTo>
                <a:lnTo>
                  <a:pt x="360" y="183"/>
                </a:lnTo>
                <a:lnTo>
                  <a:pt x="356" y="179"/>
                </a:lnTo>
                <a:lnTo>
                  <a:pt x="356" y="179"/>
                </a:lnTo>
                <a:lnTo>
                  <a:pt x="352" y="177"/>
                </a:lnTo>
                <a:lnTo>
                  <a:pt x="352" y="177"/>
                </a:lnTo>
                <a:lnTo>
                  <a:pt x="348" y="175"/>
                </a:lnTo>
                <a:lnTo>
                  <a:pt x="346" y="173"/>
                </a:lnTo>
                <a:lnTo>
                  <a:pt x="346" y="177"/>
                </a:lnTo>
                <a:lnTo>
                  <a:pt x="346" y="179"/>
                </a:lnTo>
                <a:lnTo>
                  <a:pt x="343" y="181"/>
                </a:lnTo>
                <a:lnTo>
                  <a:pt x="339" y="181"/>
                </a:lnTo>
                <a:lnTo>
                  <a:pt x="339" y="181"/>
                </a:lnTo>
                <a:lnTo>
                  <a:pt x="337" y="181"/>
                </a:lnTo>
                <a:lnTo>
                  <a:pt x="335" y="181"/>
                </a:lnTo>
                <a:lnTo>
                  <a:pt x="331" y="192"/>
                </a:lnTo>
                <a:lnTo>
                  <a:pt x="329" y="196"/>
                </a:lnTo>
                <a:lnTo>
                  <a:pt x="329" y="196"/>
                </a:lnTo>
                <a:lnTo>
                  <a:pt x="329" y="200"/>
                </a:lnTo>
                <a:lnTo>
                  <a:pt x="329" y="200"/>
                </a:lnTo>
                <a:lnTo>
                  <a:pt x="329" y="204"/>
                </a:lnTo>
                <a:lnTo>
                  <a:pt x="329" y="204"/>
                </a:lnTo>
                <a:lnTo>
                  <a:pt x="329" y="208"/>
                </a:lnTo>
                <a:lnTo>
                  <a:pt x="327" y="210"/>
                </a:lnTo>
                <a:lnTo>
                  <a:pt x="325" y="212"/>
                </a:lnTo>
                <a:lnTo>
                  <a:pt x="325" y="212"/>
                </a:lnTo>
                <a:lnTo>
                  <a:pt x="325" y="214"/>
                </a:lnTo>
                <a:lnTo>
                  <a:pt x="325" y="216"/>
                </a:lnTo>
                <a:lnTo>
                  <a:pt x="325" y="216"/>
                </a:lnTo>
                <a:lnTo>
                  <a:pt x="325" y="218"/>
                </a:lnTo>
                <a:lnTo>
                  <a:pt x="325" y="218"/>
                </a:lnTo>
                <a:lnTo>
                  <a:pt x="327" y="225"/>
                </a:lnTo>
                <a:lnTo>
                  <a:pt x="327" y="225"/>
                </a:lnTo>
                <a:lnTo>
                  <a:pt x="329" y="231"/>
                </a:lnTo>
                <a:lnTo>
                  <a:pt x="329" y="233"/>
                </a:lnTo>
                <a:lnTo>
                  <a:pt x="329" y="233"/>
                </a:lnTo>
                <a:lnTo>
                  <a:pt x="331" y="237"/>
                </a:lnTo>
                <a:lnTo>
                  <a:pt x="333" y="241"/>
                </a:lnTo>
                <a:lnTo>
                  <a:pt x="337" y="249"/>
                </a:lnTo>
                <a:lnTo>
                  <a:pt x="339" y="251"/>
                </a:lnTo>
                <a:lnTo>
                  <a:pt x="339" y="251"/>
                </a:lnTo>
                <a:lnTo>
                  <a:pt x="341" y="255"/>
                </a:lnTo>
                <a:lnTo>
                  <a:pt x="341" y="255"/>
                </a:lnTo>
                <a:lnTo>
                  <a:pt x="346" y="262"/>
                </a:lnTo>
                <a:lnTo>
                  <a:pt x="354" y="272"/>
                </a:lnTo>
                <a:lnTo>
                  <a:pt x="354" y="272"/>
                </a:lnTo>
                <a:lnTo>
                  <a:pt x="354" y="272"/>
                </a:lnTo>
                <a:lnTo>
                  <a:pt x="352" y="276"/>
                </a:lnTo>
                <a:lnTo>
                  <a:pt x="350" y="278"/>
                </a:lnTo>
                <a:lnTo>
                  <a:pt x="348" y="278"/>
                </a:lnTo>
                <a:lnTo>
                  <a:pt x="348" y="278"/>
                </a:lnTo>
                <a:lnTo>
                  <a:pt x="346" y="276"/>
                </a:lnTo>
                <a:lnTo>
                  <a:pt x="343" y="276"/>
                </a:lnTo>
                <a:lnTo>
                  <a:pt x="341" y="274"/>
                </a:lnTo>
                <a:lnTo>
                  <a:pt x="341" y="274"/>
                </a:lnTo>
                <a:lnTo>
                  <a:pt x="339" y="272"/>
                </a:lnTo>
                <a:lnTo>
                  <a:pt x="339" y="272"/>
                </a:lnTo>
                <a:lnTo>
                  <a:pt x="335" y="270"/>
                </a:lnTo>
                <a:lnTo>
                  <a:pt x="335" y="268"/>
                </a:lnTo>
                <a:lnTo>
                  <a:pt x="331" y="268"/>
                </a:lnTo>
                <a:lnTo>
                  <a:pt x="329" y="268"/>
                </a:lnTo>
                <a:lnTo>
                  <a:pt x="331" y="274"/>
                </a:lnTo>
                <a:lnTo>
                  <a:pt x="333" y="274"/>
                </a:lnTo>
                <a:lnTo>
                  <a:pt x="333" y="272"/>
                </a:lnTo>
                <a:lnTo>
                  <a:pt x="331" y="272"/>
                </a:lnTo>
                <a:lnTo>
                  <a:pt x="325" y="270"/>
                </a:lnTo>
                <a:lnTo>
                  <a:pt x="325" y="270"/>
                </a:lnTo>
                <a:lnTo>
                  <a:pt x="321" y="270"/>
                </a:lnTo>
                <a:lnTo>
                  <a:pt x="317" y="268"/>
                </a:lnTo>
                <a:lnTo>
                  <a:pt x="313" y="268"/>
                </a:lnTo>
                <a:lnTo>
                  <a:pt x="313" y="266"/>
                </a:lnTo>
                <a:lnTo>
                  <a:pt x="313" y="264"/>
                </a:lnTo>
                <a:lnTo>
                  <a:pt x="313" y="264"/>
                </a:lnTo>
                <a:lnTo>
                  <a:pt x="308" y="253"/>
                </a:lnTo>
                <a:lnTo>
                  <a:pt x="306" y="249"/>
                </a:lnTo>
                <a:lnTo>
                  <a:pt x="306" y="247"/>
                </a:lnTo>
                <a:lnTo>
                  <a:pt x="304" y="249"/>
                </a:lnTo>
                <a:lnTo>
                  <a:pt x="304" y="249"/>
                </a:lnTo>
                <a:lnTo>
                  <a:pt x="302" y="251"/>
                </a:lnTo>
                <a:lnTo>
                  <a:pt x="302" y="251"/>
                </a:lnTo>
                <a:lnTo>
                  <a:pt x="302" y="258"/>
                </a:lnTo>
                <a:lnTo>
                  <a:pt x="300" y="262"/>
                </a:lnTo>
                <a:lnTo>
                  <a:pt x="300" y="262"/>
                </a:lnTo>
                <a:lnTo>
                  <a:pt x="300" y="268"/>
                </a:lnTo>
                <a:lnTo>
                  <a:pt x="300" y="268"/>
                </a:lnTo>
                <a:lnTo>
                  <a:pt x="300" y="270"/>
                </a:lnTo>
                <a:lnTo>
                  <a:pt x="300" y="274"/>
                </a:lnTo>
                <a:lnTo>
                  <a:pt x="300" y="274"/>
                </a:lnTo>
                <a:lnTo>
                  <a:pt x="298" y="276"/>
                </a:lnTo>
                <a:lnTo>
                  <a:pt x="298" y="276"/>
                </a:lnTo>
                <a:lnTo>
                  <a:pt x="296" y="276"/>
                </a:lnTo>
                <a:lnTo>
                  <a:pt x="294" y="276"/>
                </a:lnTo>
                <a:lnTo>
                  <a:pt x="294" y="278"/>
                </a:lnTo>
                <a:lnTo>
                  <a:pt x="296" y="278"/>
                </a:lnTo>
                <a:lnTo>
                  <a:pt x="296" y="276"/>
                </a:lnTo>
                <a:lnTo>
                  <a:pt x="294" y="278"/>
                </a:lnTo>
                <a:lnTo>
                  <a:pt x="292" y="276"/>
                </a:lnTo>
                <a:lnTo>
                  <a:pt x="286" y="274"/>
                </a:lnTo>
                <a:lnTo>
                  <a:pt x="286" y="274"/>
                </a:lnTo>
                <a:lnTo>
                  <a:pt x="284" y="272"/>
                </a:lnTo>
                <a:lnTo>
                  <a:pt x="284" y="272"/>
                </a:lnTo>
                <a:lnTo>
                  <a:pt x="282" y="274"/>
                </a:lnTo>
                <a:lnTo>
                  <a:pt x="282" y="274"/>
                </a:lnTo>
                <a:lnTo>
                  <a:pt x="282" y="274"/>
                </a:lnTo>
                <a:lnTo>
                  <a:pt x="282" y="274"/>
                </a:lnTo>
                <a:lnTo>
                  <a:pt x="282" y="274"/>
                </a:lnTo>
                <a:lnTo>
                  <a:pt x="280" y="274"/>
                </a:lnTo>
                <a:lnTo>
                  <a:pt x="282" y="274"/>
                </a:lnTo>
                <a:lnTo>
                  <a:pt x="284" y="268"/>
                </a:lnTo>
                <a:lnTo>
                  <a:pt x="284" y="266"/>
                </a:lnTo>
                <a:lnTo>
                  <a:pt x="284" y="264"/>
                </a:lnTo>
                <a:lnTo>
                  <a:pt x="286" y="262"/>
                </a:lnTo>
                <a:lnTo>
                  <a:pt x="282" y="260"/>
                </a:lnTo>
                <a:lnTo>
                  <a:pt x="280" y="260"/>
                </a:lnTo>
                <a:lnTo>
                  <a:pt x="278" y="264"/>
                </a:lnTo>
                <a:lnTo>
                  <a:pt x="276" y="266"/>
                </a:lnTo>
                <a:lnTo>
                  <a:pt x="276" y="268"/>
                </a:lnTo>
                <a:lnTo>
                  <a:pt x="273" y="268"/>
                </a:lnTo>
                <a:lnTo>
                  <a:pt x="273" y="268"/>
                </a:lnTo>
                <a:lnTo>
                  <a:pt x="276" y="268"/>
                </a:lnTo>
                <a:lnTo>
                  <a:pt x="276" y="264"/>
                </a:lnTo>
                <a:lnTo>
                  <a:pt x="276" y="264"/>
                </a:lnTo>
                <a:lnTo>
                  <a:pt x="276" y="262"/>
                </a:lnTo>
                <a:lnTo>
                  <a:pt x="276" y="262"/>
                </a:lnTo>
                <a:lnTo>
                  <a:pt x="276" y="262"/>
                </a:lnTo>
                <a:lnTo>
                  <a:pt x="276" y="260"/>
                </a:lnTo>
                <a:lnTo>
                  <a:pt x="278" y="258"/>
                </a:lnTo>
                <a:lnTo>
                  <a:pt x="278" y="258"/>
                </a:lnTo>
                <a:lnTo>
                  <a:pt x="278" y="255"/>
                </a:lnTo>
                <a:lnTo>
                  <a:pt x="280" y="253"/>
                </a:lnTo>
                <a:lnTo>
                  <a:pt x="282" y="253"/>
                </a:lnTo>
                <a:lnTo>
                  <a:pt x="282" y="251"/>
                </a:lnTo>
                <a:lnTo>
                  <a:pt x="282" y="251"/>
                </a:lnTo>
                <a:lnTo>
                  <a:pt x="282" y="247"/>
                </a:lnTo>
                <a:lnTo>
                  <a:pt x="282" y="245"/>
                </a:lnTo>
                <a:lnTo>
                  <a:pt x="278" y="245"/>
                </a:lnTo>
                <a:lnTo>
                  <a:pt x="278" y="245"/>
                </a:lnTo>
                <a:lnTo>
                  <a:pt x="276" y="245"/>
                </a:lnTo>
                <a:lnTo>
                  <a:pt x="276" y="247"/>
                </a:lnTo>
                <a:lnTo>
                  <a:pt x="271" y="251"/>
                </a:lnTo>
                <a:lnTo>
                  <a:pt x="267" y="260"/>
                </a:lnTo>
                <a:lnTo>
                  <a:pt x="263" y="262"/>
                </a:lnTo>
                <a:lnTo>
                  <a:pt x="245" y="272"/>
                </a:lnTo>
                <a:lnTo>
                  <a:pt x="243" y="272"/>
                </a:lnTo>
                <a:lnTo>
                  <a:pt x="241" y="272"/>
                </a:lnTo>
                <a:lnTo>
                  <a:pt x="239" y="270"/>
                </a:lnTo>
                <a:lnTo>
                  <a:pt x="239" y="270"/>
                </a:lnTo>
                <a:lnTo>
                  <a:pt x="234" y="272"/>
                </a:lnTo>
                <a:lnTo>
                  <a:pt x="234" y="272"/>
                </a:lnTo>
                <a:lnTo>
                  <a:pt x="234" y="278"/>
                </a:lnTo>
                <a:lnTo>
                  <a:pt x="232" y="278"/>
                </a:lnTo>
                <a:lnTo>
                  <a:pt x="232" y="278"/>
                </a:lnTo>
                <a:lnTo>
                  <a:pt x="232" y="280"/>
                </a:lnTo>
                <a:lnTo>
                  <a:pt x="230" y="280"/>
                </a:lnTo>
                <a:lnTo>
                  <a:pt x="228" y="280"/>
                </a:lnTo>
                <a:lnTo>
                  <a:pt x="222" y="280"/>
                </a:lnTo>
                <a:lnTo>
                  <a:pt x="222" y="280"/>
                </a:lnTo>
                <a:lnTo>
                  <a:pt x="218" y="280"/>
                </a:lnTo>
                <a:lnTo>
                  <a:pt x="218" y="280"/>
                </a:lnTo>
                <a:lnTo>
                  <a:pt x="216" y="280"/>
                </a:lnTo>
                <a:lnTo>
                  <a:pt x="216" y="280"/>
                </a:lnTo>
                <a:lnTo>
                  <a:pt x="214" y="284"/>
                </a:lnTo>
                <a:lnTo>
                  <a:pt x="214" y="284"/>
                </a:lnTo>
                <a:lnTo>
                  <a:pt x="216" y="286"/>
                </a:lnTo>
                <a:lnTo>
                  <a:pt x="216" y="286"/>
                </a:lnTo>
                <a:lnTo>
                  <a:pt x="216" y="288"/>
                </a:lnTo>
                <a:lnTo>
                  <a:pt x="218" y="295"/>
                </a:lnTo>
                <a:lnTo>
                  <a:pt x="218" y="295"/>
                </a:lnTo>
                <a:lnTo>
                  <a:pt x="220" y="299"/>
                </a:lnTo>
                <a:lnTo>
                  <a:pt x="222" y="301"/>
                </a:lnTo>
                <a:lnTo>
                  <a:pt x="222" y="303"/>
                </a:lnTo>
                <a:lnTo>
                  <a:pt x="218" y="305"/>
                </a:lnTo>
                <a:lnTo>
                  <a:pt x="216" y="305"/>
                </a:lnTo>
                <a:lnTo>
                  <a:pt x="216" y="311"/>
                </a:lnTo>
                <a:lnTo>
                  <a:pt x="216" y="311"/>
                </a:lnTo>
                <a:lnTo>
                  <a:pt x="218" y="313"/>
                </a:lnTo>
                <a:lnTo>
                  <a:pt x="218" y="313"/>
                </a:lnTo>
                <a:lnTo>
                  <a:pt x="216" y="313"/>
                </a:lnTo>
                <a:lnTo>
                  <a:pt x="212" y="313"/>
                </a:lnTo>
                <a:lnTo>
                  <a:pt x="212" y="313"/>
                </a:lnTo>
                <a:lnTo>
                  <a:pt x="208" y="313"/>
                </a:lnTo>
                <a:lnTo>
                  <a:pt x="204" y="313"/>
                </a:lnTo>
                <a:lnTo>
                  <a:pt x="204" y="313"/>
                </a:lnTo>
                <a:lnTo>
                  <a:pt x="197" y="311"/>
                </a:lnTo>
                <a:lnTo>
                  <a:pt x="197" y="311"/>
                </a:lnTo>
                <a:lnTo>
                  <a:pt x="195" y="311"/>
                </a:lnTo>
                <a:lnTo>
                  <a:pt x="193" y="311"/>
                </a:lnTo>
                <a:lnTo>
                  <a:pt x="191" y="313"/>
                </a:lnTo>
                <a:lnTo>
                  <a:pt x="187" y="313"/>
                </a:lnTo>
                <a:lnTo>
                  <a:pt x="187" y="313"/>
                </a:lnTo>
                <a:lnTo>
                  <a:pt x="183" y="313"/>
                </a:lnTo>
                <a:lnTo>
                  <a:pt x="181" y="313"/>
                </a:lnTo>
                <a:lnTo>
                  <a:pt x="183" y="319"/>
                </a:lnTo>
                <a:lnTo>
                  <a:pt x="183" y="321"/>
                </a:lnTo>
                <a:lnTo>
                  <a:pt x="183" y="327"/>
                </a:lnTo>
                <a:lnTo>
                  <a:pt x="179" y="332"/>
                </a:lnTo>
                <a:lnTo>
                  <a:pt x="177" y="334"/>
                </a:lnTo>
                <a:lnTo>
                  <a:pt x="177" y="332"/>
                </a:lnTo>
                <a:lnTo>
                  <a:pt x="179" y="323"/>
                </a:lnTo>
                <a:lnTo>
                  <a:pt x="179" y="323"/>
                </a:lnTo>
                <a:lnTo>
                  <a:pt x="179" y="319"/>
                </a:lnTo>
                <a:lnTo>
                  <a:pt x="179" y="319"/>
                </a:lnTo>
                <a:lnTo>
                  <a:pt x="179" y="317"/>
                </a:lnTo>
                <a:lnTo>
                  <a:pt x="179" y="317"/>
                </a:lnTo>
                <a:lnTo>
                  <a:pt x="177" y="313"/>
                </a:lnTo>
                <a:lnTo>
                  <a:pt x="177" y="313"/>
                </a:lnTo>
                <a:lnTo>
                  <a:pt x="173" y="311"/>
                </a:lnTo>
                <a:lnTo>
                  <a:pt x="173" y="311"/>
                </a:lnTo>
                <a:lnTo>
                  <a:pt x="164" y="307"/>
                </a:lnTo>
                <a:lnTo>
                  <a:pt x="158" y="305"/>
                </a:lnTo>
                <a:lnTo>
                  <a:pt x="158" y="305"/>
                </a:lnTo>
                <a:lnTo>
                  <a:pt x="154" y="305"/>
                </a:lnTo>
                <a:lnTo>
                  <a:pt x="154" y="305"/>
                </a:lnTo>
                <a:lnTo>
                  <a:pt x="150" y="307"/>
                </a:lnTo>
                <a:lnTo>
                  <a:pt x="150" y="307"/>
                </a:lnTo>
                <a:lnTo>
                  <a:pt x="144" y="332"/>
                </a:lnTo>
                <a:lnTo>
                  <a:pt x="142" y="336"/>
                </a:lnTo>
                <a:lnTo>
                  <a:pt x="140" y="336"/>
                </a:lnTo>
                <a:lnTo>
                  <a:pt x="142" y="340"/>
                </a:lnTo>
                <a:lnTo>
                  <a:pt x="142" y="340"/>
                </a:lnTo>
                <a:lnTo>
                  <a:pt x="144" y="340"/>
                </a:lnTo>
                <a:lnTo>
                  <a:pt x="144" y="342"/>
                </a:lnTo>
                <a:lnTo>
                  <a:pt x="148" y="342"/>
                </a:lnTo>
                <a:lnTo>
                  <a:pt x="150" y="342"/>
                </a:lnTo>
                <a:lnTo>
                  <a:pt x="150" y="342"/>
                </a:lnTo>
                <a:lnTo>
                  <a:pt x="152" y="342"/>
                </a:lnTo>
                <a:lnTo>
                  <a:pt x="150" y="342"/>
                </a:lnTo>
                <a:lnTo>
                  <a:pt x="150" y="342"/>
                </a:lnTo>
                <a:lnTo>
                  <a:pt x="146" y="344"/>
                </a:lnTo>
                <a:lnTo>
                  <a:pt x="142" y="344"/>
                </a:lnTo>
                <a:lnTo>
                  <a:pt x="142" y="344"/>
                </a:lnTo>
                <a:lnTo>
                  <a:pt x="136" y="344"/>
                </a:lnTo>
                <a:lnTo>
                  <a:pt x="136" y="344"/>
                </a:lnTo>
                <a:lnTo>
                  <a:pt x="134" y="346"/>
                </a:lnTo>
                <a:lnTo>
                  <a:pt x="132" y="346"/>
                </a:lnTo>
                <a:lnTo>
                  <a:pt x="123" y="352"/>
                </a:lnTo>
                <a:lnTo>
                  <a:pt x="119" y="354"/>
                </a:lnTo>
                <a:lnTo>
                  <a:pt x="119" y="354"/>
                </a:lnTo>
                <a:lnTo>
                  <a:pt x="117" y="356"/>
                </a:lnTo>
                <a:lnTo>
                  <a:pt x="109" y="358"/>
                </a:lnTo>
                <a:lnTo>
                  <a:pt x="107" y="360"/>
                </a:lnTo>
                <a:lnTo>
                  <a:pt x="103" y="360"/>
                </a:lnTo>
                <a:lnTo>
                  <a:pt x="103" y="358"/>
                </a:lnTo>
                <a:lnTo>
                  <a:pt x="101" y="358"/>
                </a:lnTo>
                <a:lnTo>
                  <a:pt x="99" y="358"/>
                </a:lnTo>
                <a:lnTo>
                  <a:pt x="101" y="360"/>
                </a:lnTo>
                <a:lnTo>
                  <a:pt x="103" y="358"/>
                </a:lnTo>
                <a:lnTo>
                  <a:pt x="103" y="358"/>
                </a:lnTo>
                <a:lnTo>
                  <a:pt x="103" y="356"/>
                </a:lnTo>
                <a:lnTo>
                  <a:pt x="103" y="354"/>
                </a:lnTo>
                <a:lnTo>
                  <a:pt x="99" y="354"/>
                </a:lnTo>
                <a:lnTo>
                  <a:pt x="99" y="354"/>
                </a:lnTo>
                <a:lnTo>
                  <a:pt x="95" y="356"/>
                </a:lnTo>
                <a:lnTo>
                  <a:pt x="90" y="358"/>
                </a:lnTo>
                <a:lnTo>
                  <a:pt x="86" y="358"/>
                </a:lnTo>
                <a:lnTo>
                  <a:pt x="82" y="358"/>
                </a:lnTo>
                <a:lnTo>
                  <a:pt x="82" y="358"/>
                </a:lnTo>
                <a:lnTo>
                  <a:pt x="84" y="360"/>
                </a:lnTo>
                <a:lnTo>
                  <a:pt x="90" y="358"/>
                </a:lnTo>
                <a:lnTo>
                  <a:pt x="95" y="356"/>
                </a:lnTo>
                <a:lnTo>
                  <a:pt x="97" y="356"/>
                </a:lnTo>
                <a:lnTo>
                  <a:pt x="103" y="352"/>
                </a:lnTo>
                <a:lnTo>
                  <a:pt x="103" y="352"/>
                </a:lnTo>
                <a:lnTo>
                  <a:pt x="111" y="348"/>
                </a:lnTo>
                <a:lnTo>
                  <a:pt x="121" y="340"/>
                </a:lnTo>
                <a:lnTo>
                  <a:pt x="125" y="336"/>
                </a:lnTo>
                <a:lnTo>
                  <a:pt x="125" y="336"/>
                </a:lnTo>
                <a:lnTo>
                  <a:pt x="125" y="330"/>
                </a:lnTo>
                <a:lnTo>
                  <a:pt x="125" y="330"/>
                </a:lnTo>
                <a:lnTo>
                  <a:pt x="123" y="321"/>
                </a:lnTo>
                <a:lnTo>
                  <a:pt x="125" y="313"/>
                </a:lnTo>
                <a:lnTo>
                  <a:pt x="125" y="313"/>
                </a:lnTo>
                <a:lnTo>
                  <a:pt x="121" y="309"/>
                </a:lnTo>
                <a:lnTo>
                  <a:pt x="121" y="309"/>
                </a:lnTo>
                <a:lnTo>
                  <a:pt x="117" y="307"/>
                </a:lnTo>
                <a:lnTo>
                  <a:pt x="117" y="307"/>
                </a:lnTo>
                <a:lnTo>
                  <a:pt x="111" y="305"/>
                </a:lnTo>
                <a:lnTo>
                  <a:pt x="111" y="305"/>
                </a:lnTo>
                <a:lnTo>
                  <a:pt x="109" y="307"/>
                </a:lnTo>
                <a:lnTo>
                  <a:pt x="107" y="309"/>
                </a:lnTo>
                <a:lnTo>
                  <a:pt x="107" y="309"/>
                </a:lnTo>
                <a:lnTo>
                  <a:pt x="95" y="321"/>
                </a:lnTo>
                <a:lnTo>
                  <a:pt x="80" y="336"/>
                </a:lnTo>
                <a:lnTo>
                  <a:pt x="78" y="338"/>
                </a:lnTo>
                <a:lnTo>
                  <a:pt x="80" y="338"/>
                </a:lnTo>
                <a:lnTo>
                  <a:pt x="82" y="340"/>
                </a:lnTo>
                <a:lnTo>
                  <a:pt x="82" y="334"/>
                </a:lnTo>
                <a:lnTo>
                  <a:pt x="82" y="334"/>
                </a:lnTo>
                <a:lnTo>
                  <a:pt x="80" y="332"/>
                </a:lnTo>
                <a:lnTo>
                  <a:pt x="78" y="330"/>
                </a:lnTo>
                <a:lnTo>
                  <a:pt x="80" y="325"/>
                </a:lnTo>
                <a:lnTo>
                  <a:pt x="84" y="323"/>
                </a:lnTo>
                <a:lnTo>
                  <a:pt x="84" y="323"/>
                </a:lnTo>
                <a:lnTo>
                  <a:pt x="90" y="307"/>
                </a:lnTo>
                <a:lnTo>
                  <a:pt x="99" y="297"/>
                </a:lnTo>
                <a:lnTo>
                  <a:pt x="105" y="288"/>
                </a:lnTo>
                <a:lnTo>
                  <a:pt x="107" y="282"/>
                </a:lnTo>
                <a:lnTo>
                  <a:pt x="107" y="282"/>
                </a:lnTo>
                <a:lnTo>
                  <a:pt x="107" y="274"/>
                </a:lnTo>
                <a:lnTo>
                  <a:pt x="107" y="274"/>
                </a:lnTo>
                <a:lnTo>
                  <a:pt x="103" y="268"/>
                </a:lnTo>
                <a:lnTo>
                  <a:pt x="99" y="264"/>
                </a:lnTo>
                <a:lnTo>
                  <a:pt x="99" y="264"/>
                </a:lnTo>
                <a:lnTo>
                  <a:pt x="92" y="258"/>
                </a:lnTo>
                <a:lnTo>
                  <a:pt x="86" y="255"/>
                </a:lnTo>
                <a:lnTo>
                  <a:pt x="86" y="255"/>
                </a:lnTo>
                <a:lnTo>
                  <a:pt x="82" y="262"/>
                </a:lnTo>
                <a:lnTo>
                  <a:pt x="82" y="262"/>
                </a:lnTo>
                <a:lnTo>
                  <a:pt x="76" y="272"/>
                </a:lnTo>
                <a:lnTo>
                  <a:pt x="74" y="278"/>
                </a:lnTo>
                <a:lnTo>
                  <a:pt x="70" y="280"/>
                </a:lnTo>
                <a:lnTo>
                  <a:pt x="68" y="280"/>
                </a:lnTo>
                <a:lnTo>
                  <a:pt x="68" y="282"/>
                </a:lnTo>
                <a:lnTo>
                  <a:pt x="64" y="284"/>
                </a:lnTo>
                <a:lnTo>
                  <a:pt x="51" y="286"/>
                </a:lnTo>
                <a:lnTo>
                  <a:pt x="43" y="288"/>
                </a:lnTo>
                <a:lnTo>
                  <a:pt x="39" y="288"/>
                </a:lnTo>
                <a:lnTo>
                  <a:pt x="37" y="286"/>
                </a:lnTo>
                <a:lnTo>
                  <a:pt x="37" y="278"/>
                </a:lnTo>
                <a:lnTo>
                  <a:pt x="39" y="276"/>
                </a:lnTo>
                <a:lnTo>
                  <a:pt x="39" y="276"/>
                </a:lnTo>
                <a:lnTo>
                  <a:pt x="39" y="274"/>
                </a:lnTo>
                <a:lnTo>
                  <a:pt x="39" y="272"/>
                </a:lnTo>
                <a:lnTo>
                  <a:pt x="39" y="272"/>
                </a:lnTo>
                <a:lnTo>
                  <a:pt x="39" y="270"/>
                </a:lnTo>
                <a:lnTo>
                  <a:pt x="39" y="268"/>
                </a:lnTo>
                <a:lnTo>
                  <a:pt x="47" y="258"/>
                </a:lnTo>
                <a:lnTo>
                  <a:pt x="49" y="251"/>
                </a:lnTo>
                <a:lnTo>
                  <a:pt x="51" y="245"/>
                </a:lnTo>
                <a:lnTo>
                  <a:pt x="55" y="237"/>
                </a:lnTo>
                <a:lnTo>
                  <a:pt x="60" y="229"/>
                </a:lnTo>
                <a:lnTo>
                  <a:pt x="60" y="225"/>
                </a:lnTo>
                <a:lnTo>
                  <a:pt x="60" y="225"/>
                </a:lnTo>
                <a:lnTo>
                  <a:pt x="57" y="220"/>
                </a:lnTo>
                <a:lnTo>
                  <a:pt x="57" y="220"/>
                </a:lnTo>
                <a:lnTo>
                  <a:pt x="57" y="218"/>
                </a:lnTo>
                <a:lnTo>
                  <a:pt x="57" y="218"/>
                </a:lnTo>
                <a:lnTo>
                  <a:pt x="53" y="214"/>
                </a:lnTo>
                <a:lnTo>
                  <a:pt x="49" y="206"/>
                </a:lnTo>
                <a:lnTo>
                  <a:pt x="45" y="186"/>
                </a:lnTo>
                <a:lnTo>
                  <a:pt x="47" y="173"/>
                </a:lnTo>
                <a:lnTo>
                  <a:pt x="45" y="169"/>
                </a:lnTo>
                <a:lnTo>
                  <a:pt x="45" y="169"/>
                </a:lnTo>
                <a:lnTo>
                  <a:pt x="43" y="159"/>
                </a:lnTo>
                <a:lnTo>
                  <a:pt x="43" y="157"/>
                </a:lnTo>
                <a:lnTo>
                  <a:pt x="43" y="157"/>
                </a:lnTo>
                <a:lnTo>
                  <a:pt x="43" y="153"/>
                </a:lnTo>
                <a:lnTo>
                  <a:pt x="43" y="153"/>
                </a:lnTo>
                <a:lnTo>
                  <a:pt x="39" y="142"/>
                </a:lnTo>
                <a:lnTo>
                  <a:pt x="37" y="134"/>
                </a:lnTo>
                <a:lnTo>
                  <a:pt x="37" y="134"/>
                </a:lnTo>
                <a:lnTo>
                  <a:pt x="37" y="130"/>
                </a:lnTo>
                <a:lnTo>
                  <a:pt x="35" y="130"/>
                </a:lnTo>
                <a:lnTo>
                  <a:pt x="33" y="130"/>
                </a:lnTo>
                <a:lnTo>
                  <a:pt x="33" y="130"/>
                </a:lnTo>
                <a:lnTo>
                  <a:pt x="31" y="132"/>
                </a:lnTo>
                <a:lnTo>
                  <a:pt x="31" y="132"/>
                </a:lnTo>
                <a:lnTo>
                  <a:pt x="29" y="134"/>
                </a:lnTo>
                <a:lnTo>
                  <a:pt x="29" y="134"/>
                </a:lnTo>
                <a:lnTo>
                  <a:pt x="27" y="136"/>
                </a:lnTo>
                <a:lnTo>
                  <a:pt x="27" y="136"/>
                </a:lnTo>
                <a:lnTo>
                  <a:pt x="27" y="134"/>
                </a:lnTo>
                <a:lnTo>
                  <a:pt x="27" y="130"/>
                </a:lnTo>
                <a:lnTo>
                  <a:pt x="27" y="128"/>
                </a:lnTo>
                <a:lnTo>
                  <a:pt x="27" y="126"/>
                </a:lnTo>
                <a:lnTo>
                  <a:pt x="25" y="124"/>
                </a:lnTo>
                <a:lnTo>
                  <a:pt x="25" y="124"/>
                </a:lnTo>
                <a:lnTo>
                  <a:pt x="20" y="124"/>
                </a:lnTo>
                <a:lnTo>
                  <a:pt x="18" y="124"/>
                </a:lnTo>
                <a:lnTo>
                  <a:pt x="18" y="126"/>
                </a:lnTo>
                <a:lnTo>
                  <a:pt x="16" y="128"/>
                </a:lnTo>
                <a:lnTo>
                  <a:pt x="16" y="128"/>
                </a:lnTo>
                <a:lnTo>
                  <a:pt x="16" y="124"/>
                </a:lnTo>
                <a:lnTo>
                  <a:pt x="16" y="124"/>
                </a:lnTo>
                <a:lnTo>
                  <a:pt x="16" y="124"/>
                </a:lnTo>
                <a:lnTo>
                  <a:pt x="18" y="122"/>
                </a:lnTo>
                <a:lnTo>
                  <a:pt x="14" y="118"/>
                </a:lnTo>
                <a:lnTo>
                  <a:pt x="14" y="118"/>
                </a:lnTo>
                <a:lnTo>
                  <a:pt x="10" y="118"/>
                </a:lnTo>
                <a:lnTo>
                  <a:pt x="8" y="116"/>
                </a:lnTo>
                <a:lnTo>
                  <a:pt x="8" y="118"/>
                </a:lnTo>
                <a:lnTo>
                  <a:pt x="8" y="118"/>
                </a:lnTo>
                <a:lnTo>
                  <a:pt x="8" y="116"/>
                </a:lnTo>
                <a:lnTo>
                  <a:pt x="10" y="116"/>
                </a:lnTo>
                <a:lnTo>
                  <a:pt x="12" y="116"/>
                </a:lnTo>
                <a:lnTo>
                  <a:pt x="18" y="116"/>
                </a:lnTo>
                <a:lnTo>
                  <a:pt x="18" y="116"/>
                </a:lnTo>
                <a:lnTo>
                  <a:pt x="23" y="116"/>
                </a:lnTo>
                <a:lnTo>
                  <a:pt x="23" y="116"/>
                </a:lnTo>
                <a:lnTo>
                  <a:pt x="25" y="111"/>
                </a:lnTo>
                <a:lnTo>
                  <a:pt x="25" y="111"/>
                </a:lnTo>
                <a:lnTo>
                  <a:pt x="23" y="107"/>
                </a:lnTo>
                <a:lnTo>
                  <a:pt x="23" y="107"/>
                </a:lnTo>
                <a:lnTo>
                  <a:pt x="18" y="103"/>
                </a:lnTo>
                <a:lnTo>
                  <a:pt x="18" y="103"/>
                </a:lnTo>
                <a:lnTo>
                  <a:pt x="16" y="103"/>
                </a:lnTo>
                <a:lnTo>
                  <a:pt x="16" y="103"/>
                </a:lnTo>
                <a:lnTo>
                  <a:pt x="8" y="101"/>
                </a:lnTo>
                <a:lnTo>
                  <a:pt x="8" y="101"/>
                </a:lnTo>
                <a:lnTo>
                  <a:pt x="6" y="101"/>
                </a:lnTo>
                <a:lnTo>
                  <a:pt x="4" y="101"/>
                </a:lnTo>
                <a:lnTo>
                  <a:pt x="2" y="101"/>
                </a:lnTo>
                <a:lnTo>
                  <a:pt x="4" y="103"/>
                </a:lnTo>
                <a:lnTo>
                  <a:pt x="6" y="103"/>
                </a:lnTo>
                <a:lnTo>
                  <a:pt x="6" y="101"/>
                </a:lnTo>
                <a:lnTo>
                  <a:pt x="6" y="101"/>
                </a:lnTo>
                <a:lnTo>
                  <a:pt x="6" y="101"/>
                </a:lnTo>
                <a:lnTo>
                  <a:pt x="6" y="101"/>
                </a:lnTo>
                <a:lnTo>
                  <a:pt x="4" y="99"/>
                </a:lnTo>
                <a:lnTo>
                  <a:pt x="4" y="99"/>
                </a:lnTo>
                <a:lnTo>
                  <a:pt x="4" y="99"/>
                </a:lnTo>
                <a:lnTo>
                  <a:pt x="2" y="101"/>
                </a:lnTo>
                <a:lnTo>
                  <a:pt x="0" y="103"/>
                </a:lnTo>
                <a:lnTo>
                  <a:pt x="4" y="105"/>
                </a:lnTo>
                <a:lnTo>
                  <a:pt x="6" y="105"/>
                </a:lnTo>
                <a:lnTo>
                  <a:pt x="8" y="105"/>
                </a:lnTo>
                <a:lnTo>
                  <a:pt x="14" y="105"/>
                </a:lnTo>
                <a:lnTo>
                  <a:pt x="16" y="107"/>
                </a:lnTo>
                <a:lnTo>
                  <a:pt x="20" y="109"/>
                </a:lnTo>
                <a:lnTo>
                  <a:pt x="20" y="111"/>
                </a:lnTo>
                <a:lnTo>
                  <a:pt x="20" y="114"/>
                </a:lnTo>
                <a:lnTo>
                  <a:pt x="18" y="114"/>
                </a:lnTo>
                <a:lnTo>
                  <a:pt x="12" y="111"/>
                </a:lnTo>
                <a:lnTo>
                  <a:pt x="12" y="111"/>
                </a:lnTo>
                <a:lnTo>
                  <a:pt x="8" y="111"/>
                </a:lnTo>
                <a:lnTo>
                  <a:pt x="8" y="114"/>
                </a:lnTo>
                <a:lnTo>
                  <a:pt x="6" y="114"/>
                </a:lnTo>
                <a:lnTo>
                  <a:pt x="6" y="116"/>
                </a:lnTo>
                <a:lnTo>
                  <a:pt x="6" y="116"/>
                </a:lnTo>
                <a:lnTo>
                  <a:pt x="6" y="118"/>
                </a:lnTo>
                <a:lnTo>
                  <a:pt x="10" y="120"/>
                </a:lnTo>
                <a:lnTo>
                  <a:pt x="10" y="120"/>
                </a:lnTo>
                <a:lnTo>
                  <a:pt x="12" y="122"/>
                </a:lnTo>
                <a:lnTo>
                  <a:pt x="14" y="122"/>
                </a:lnTo>
                <a:lnTo>
                  <a:pt x="16" y="122"/>
                </a:lnTo>
                <a:lnTo>
                  <a:pt x="14" y="120"/>
                </a:lnTo>
                <a:lnTo>
                  <a:pt x="12" y="122"/>
                </a:lnTo>
                <a:lnTo>
                  <a:pt x="12" y="122"/>
                </a:lnTo>
                <a:lnTo>
                  <a:pt x="12" y="126"/>
                </a:lnTo>
                <a:lnTo>
                  <a:pt x="12" y="126"/>
                </a:lnTo>
                <a:lnTo>
                  <a:pt x="14" y="128"/>
                </a:lnTo>
                <a:lnTo>
                  <a:pt x="14" y="128"/>
                </a:lnTo>
                <a:lnTo>
                  <a:pt x="14" y="132"/>
                </a:lnTo>
                <a:lnTo>
                  <a:pt x="16" y="134"/>
                </a:lnTo>
                <a:lnTo>
                  <a:pt x="20" y="128"/>
                </a:lnTo>
                <a:lnTo>
                  <a:pt x="20" y="128"/>
                </a:lnTo>
                <a:lnTo>
                  <a:pt x="20" y="128"/>
                </a:lnTo>
                <a:lnTo>
                  <a:pt x="23" y="126"/>
                </a:lnTo>
                <a:lnTo>
                  <a:pt x="25" y="128"/>
                </a:lnTo>
                <a:lnTo>
                  <a:pt x="23" y="130"/>
                </a:lnTo>
                <a:lnTo>
                  <a:pt x="23" y="130"/>
                </a:lnTo>
                <a:lnTo>
                  <a:pt x="23" y="134"/>
                </a:lnTo>
                <a:lnTo>
                  <a:pt x="23" y="134"/>
                </a:lnTo>
                <a:lnTo>
                  <a:pt x="25" y="140"/>
                </a:lnTo>
                <a:lnTo>
                  <a:pt x="25" y="142"/>
                </a:lnTo>
                <a:lnTo>
                  <a:pt x="29" y="138"/>
                </a:lnTo>
                <a:lnTo>
                  <a:pt x="31" y="138"/>
                </a:lnTo>
                <a:lnTo>
                  <a:pt x="31" y="136"/>
                </a:lnTo>
                <a:lnTo>
                  <a:pt x="33" y="134"/>
                </a:lnTo>
                <a:lnTo>
                  <a:pt x="33" y="132"/>
                </a:lnTo>
                <a:lnTo>
                  <a:pt x="33" y="134"/>
                </a:lnTo>
                <a:lnTo>
                  <a:pt x="35" y="134"/>
                </a:lnTo>
                <a:lnTo>
                  <a:pt x="37" y="142"/>
                </a:lnTo>
                <a:lnTo>
                  <a:pt x="37" y="142"/>
                </a:lnTo>
                <a:lnTo>
                  <a:pt x="39" y="153"/>
                </a:lnTo>
                <a:lnTo>
                  <a:pt x="39" y="157"/>
                </a:lnTo>
                <a:lnTo>
                  <a:pt x="39" y="159"/>
                </a:lnTo>
                <a:lnTo>
                  <a:pt x="39" y="161"/>
                </a:lnTo>
                <a:lnTo>
                  <a:pt x="43" y="169"/>
                </a:lnTo>
                <a:lnTo>
                  <a:pt x="43" y="173"/>
                </a:lnTo>
                <a:lnTo>
                  <a:pt x="43" y="186"/>
                </a:lnTo>
                <a:lnTo>
                  <a:pt x="45" y="208"/>
                </a:lnTo>
                <a:lnTo>
                  <a:pt x="51" y="216"/>
                </a:lnTo>
                <a:lnTo>
                  <a:pt x="55" y="220"/>
                </a:lnTo>
                <a:lnTo>
                  <a:pt x="55" y="220"/>
                </a:lnTo>
                <a:lnTo>
                  <a:pt x="55" y="225"/>
                </a:lnTo>
                <a:lnTo>
                  <a:pt x="55" y="229"/>
                </a:lnTo>
                <a:lnTo>
                  <a:pt x="53" y="237"/>
                </a:lnTo>
                <a:lnTo>
                  <a:pt x="47" y="243"/>
                </a:lnTo>
                <a:lnTo>
                  <a:pt x="45" y="251"/>
                </a:lnTo>
                <a:lnTo>
                  <a:pt x="45" y="251"/>
                </a:lnTo>
                <a:lnTo>
                  <a:pt x="45" y="255"/>
                </a:lnTo>
                <a:lnTo>
                  <a:pt x="37" y="268"/>
                </a:lnTo>
                <a:lnTo>
                  <a:pt x="37" y="270"/>
                </a:lnTo>
                <a:lnTo>
                  <a:pt x="37" y="270"/>
                </a:lnTo>
                <a:lnTo>
                  <a:pt x="37" y="272"/>
                </a:lnTo>
                <a:lnTo>
                  <a:pt x="37" y="274"/>
                </a:lnTo>
                <a:lnTo>
                  <a:pt x="35" y="274"/>
                </a:lnTo>
                <a:lnTo>
                  <a:pt x="35" y="274"/>
                </a:lnTo>
                <a:lnTo>
                  <a:pt x="35" y="278"/>
                </a:lnTo>
                <a:lnTo>
                  <a:pt x="35" y="278"/>
                </a:lnTo>
                <a:lnTo>
                  <a:pt x="33" y="288"/>
                </a:lnTo>
                <a:lnTo>
                  <a:pt x="33" y="288"/>
                </a:lnTo>
                <a:lnTo>
                  <a:pt x="37" y="290"/>
                </a:lnTo>
                <a:lnTo>
                  <a:pt x="37" y="290"/>
                </a:lnTo>
                <a:lnTo>
                  <a:pt x="43" y="290"/>
                </a:lnTo>
                <a:lnTo>
                  <a:pt x="45" y="290"/>
                </a:lnTo>
                <a:lnTo>
                  <a:pt x="51" y="288"/>
                </a:lnTo>
                <a:lnTo>
                  <a:pt x="66" y="286"/>
                </a:lnTo>
                <a:lnTo>
                  <a:pt x="68" y="284"/>
                </a:lnTo>
                <a:lnTo>
                  <a:pt x="72" y="282"/>
                </a:lnTo>
                <a:lnTo>
                  <a:pt x="72" y="282"/>
                </a:lnTo>
                <a:lnTo>
                  <a:pt x="76" y="280"/>
                </a:lnTo>
                <a:lnTo>
                  <a:pt x="76" y="280"/>
                </a:lnTo>
                <a:lnTo>
                  <a:pt x="78" y="272"/>
                </a:lnTo>
                <a:lnTo>
                  <a:pt x="84" y="264"/>
                </a:lnTo>
                <a:lnTo>
                  <a:pt x="86" y="260"/>
                </a:lnTo>
                <a:lnTo>
                  <a:pt x="90" y="262"/>
                </a:lnTo>
                <a:lnTo>
                  <a:pt x="97" y="266"/>
                </a:lnTo>
                <a:lnTo>
                  <a:pt x="99" y="270"/>
                </a:lnTo>
                <a:lnTo>
                  <a:pt x="103" y="276"/>
                </a:lnTo>
                <a:lnTo>
                  <a:pt x="105" y="282"/>
                </a:lnTo>
                <a:lnTo>
                  <a:pt x="103" y="286"/>
                </a:lnTo>
                <a:lnTo>
                  <a:pt x="97" y="295"/>
                </a:lnTo>
                <a:lnTo>
                  <a:pt x="88" y="305"/>
                </a:lnTo>
                <a:lnTo>
                  <a:pt x="80" y="321"/>
                </a:lnTo>
                <a:lnTo>
                  <a:pt x="78" y="323"/>
                </a:lnTo>
                <a:lnTo>
                  <a:pt x="78" y="323"/>
                </a:lnTo>
                <a:lnTo>
                  <a:pt x="76" y="327"/>
                </a:lnTo>
                <a:lnTo>
                  <a:pt x="76" y="330"/>
                </a:lnTo>
                <a:lnTo>
                  <a:pt x="76" y="334"/>
                </a:lnTo>
                <a:lnTo>
                  <a:pt x="76" y="334"/>
                </a:lnTo>
                <a:lnTo>
                  <a:pt x="78" y="336"/>
                </a:lnTo>
                <a:lnTo>
                  <a:pt x="78" y="338"/>
                </a:lnTo>
                <a:lnTo>
                  <a:pt x="78" y="342"/>
                </a:lnTo>
                <a:lnTo>
                  <a:pt x="82" y="340"/>
                </a:lnTo>
                <a:lnTo>
                  <a:pt x="82" y="340"/>
                </a:lnTo>
                <a:lnTo>
                  <a:pt x="97" y="323"/>
                </a:lnTo>
                <a:lnTo>
                  <a:pt x="109" y="311"/>
                </a:lnTo>
                <a:lnTo>
                  <a:pt x="111" y="311"/>
                </a:lnTo>
                <a:lnTo>
                  <a:pt x="111" y="311"/>
                </a:lnTo>
                <a:lnTo>
                  <a:pt x="111" y="309"/>
                </a:lnTo>
                <a:lnTo>
                  <a:pt x="117" y="309"/>
                </a:lnTo>
                <a:lnTo>
                  <a:pt x="119" y="311"/>
                </a:lnTo>
                <a:lnTo>
                  <a:pt x="121" y="313"/>
                </a:lnTo>
                <a:lnTo>
                  <a:pt x="121" y="321"/>
                </a:lnTo>
                <a:lnTo>
                  <a:pt x="121" y="321"/>
                </a:lnTo>
                <a:lnTo>
                  <a:pt x="121" y="330"/>
                </a:lnTo>
                <a:lnTo>
                  <a:pt x="121" y="334"/>
                </a:lnTo>
                <a:lnTo>
                  <a:pt x="119" y="338"/>
                </a:lnTo>
                <a:lnTo>
                  <a:pt x="109" y="344"/>
                </a:lnTo>
                <a:lnTo>
                  <a:pt x="103" y="350"/>
                </a:lnTo>
                <a:lnTo>
                  <a:pt x="95" y="352"/>
                </a:lnTo>
                <a:lnTo>
                  <a:pt x="88" y="354"/>
                </a:lnTo>
                <a:lnTo>
                  <a:pt x="88" y="354"/>
                </a:lnTo>
                <a:lnTo>
                  <a:pt x="82" y="358"/>
                </a:lnTo>
                <a:lnTo>
                  <a:pt x="76" y="360"/>
                </a:lnTo>
                <a:lnTo>
                  <a:pt x="86" y="360"/>
                </a:lnTo>
                <a:lnTo>
                  <a:pt x="90" y="360"/>
                </a:lnTo>
                <a:lnTo>
                  <a:pt x="90" y="360"/>
                </a:lnTo>
                <a:lnTo>
                  <a:pt x="95" y="360"/>
                </a:lnTo>
                <a:lnTo>
                  <a:pt x="95" y="360"/>
                </a:lnTo>
                <a:lnTo>
                  <a:pt x="101" y="358"/>
                </a:lnTo>
                <a:lnTo>
                  <a:pt x="101" y="358"/>
                </a:lnTo>
                <a:lnTo>
                  <a:pt x="101" y="356"/>
                </a:lnTo>
                <a:lnTo>
                  <a:pt x="101" y="356"/>
                </a:lnTo>
                <a:lnTo>
                  <a:pt x="101" y="356"/>
                </a:lnTo>
                <a:lnTo>
                  <a:pt x="99" y="358"/>
                </a:lnTo>
                <a:lnTo>
                  <a:pt x="97" y="358"/>
                </a:lnTo>
                <a:lnTo>
                  <a:pt x="101" y="362"/>
                </a:lnTo>
                <a:lnTo>
                  <a:pt x="101" y="362"/>
                </a:lnTo>
                <a:lnTo>
                  <a:pt x="103" y="362"/>
                </a:lnTo>
                <a:lnTo>
                  <a:pt x="103" y="362"/>
                </a:lnTo>
                <a:lnTo>
                  <a:pt x="107" y="362"/>
                </a:lnTo>
                <a:lnTo>
                  <a:pt x="107" y="362"/>
                </a:lnTo>
                <a:lnTo>
                  <a:pt x="111" y="362"/>
                </a:lnTo>
                <a:lnTo>
                  <a:pt x="111" y="362"/>
                </a:lnTo>
                <a:lnTo>
                  <a:pt x="117" y="360"/>
                </a:lnTo>
                <a:lnTo>
                  <a:pt x="119" y="360"/>
                </a:lnTo>
                <a:lnTo>
                  <a:pt x="121" y="358"/>
                </a:lnTo>
                <a:lnTo>
                  <a:pt x="125" y="356"/>
                </a:lnTo>
                <a:lnTo>
                  <a:pt x="125" y="356"/>
                </a:lnTo>
                <a:lnTo>
                  <a:pt x="134" y="348"/>
                </a:lnTo>
                <a:lnTo>
                  <a:pt x="136" y="348"/>
                </a:lnTo>
                <a:lnTo>
                  <a:pt x="142" y="346"/>
                </a:lnTo>
                <a:lnTo>
                  <a:pt x="146" y="346"/>
                </a:lnTo>
                <a:lnTo>
                  <a:pt x="146" y="346"/>
                </a:lnTo>
                <a:lnTo>
                  <a:pt x="152" y="346"/>
                </a:lnTo>
                <a:lnTo>
                  <a:pt x="152" y="346"/>
                </a:lnTo>
                <a:lnTo>
                  <a:pt x="154" y="344"/>
                </a:lnTo>
                <a:lnTo>
                  <a:pt x="154" y="344"/>
                </a:lnTo>
                <a:lnTo>
                  <a:pt x="154" y="342"/>
                </a:lnTo>
                <a:lnTo>
                  <a:pt x="154" y="340"/>
                </a:lnTo>
                <a:lnTo>
                  <a:pt x="150" y="338"/>
                </a:lnTo>
                <a:lnTo>
                  <a:pt x="150" y="338"/>
                </a:lnTo>
                <a:lnTo>
                  <a:pt x="144" y="338"/>
                </a:lnTo>
                <a:lnTo>
                  <a:pt x="144" y="338"/>
                </a:lnTo>
                <a:lnTo>
                  <a:pt x="144" y="336"/>
                </a:lnTo>
                <a:lnTo>
                  <a:pt x="146" y="332"/>
                </a:lnTo>
                <a:lnTo>
                  <a:pt x="146" y="332"/>
                </a:lnTo>
                <a:lnTo>
                  <a:pt x="152" y="309"/>
                </a:lnTo>
                <a:lnTo>
                  <a:pt x="154" y="309"/>
                </a:lnTo>
                <a:lnTo>
                  <a:pt x="158" y="309"/>
                </a:lnTo>
                <a:lnTo>
                  <a:pt x="164" y="309"/>
                </a:lnTo>
                <a:lnTo>
                  <a:pt x="171" y="313"/>
                </a:lnTo>
                <a:lnTo>
                  <a:pt x="175" y="315"/>
                </a:lnTo>
                <a:lnTo>
                  <a:pt x="175" y="317"/>
                </a:lnTo>
                <a:lnTo>
                  <a:pt x="177" y="321"/>
                </a:lnTo>
                <a:lnTo>
                  <a:pt x="177" y="323"/>
                </a:lnTo>
                <a:lnTo>
                  <a:pt x="175" y="330"/>
                </a:lnTo>
                <a:lnTo>
                  <a:pt x="175" y="332"/>
                </a:lnTo>
                <a:lnTo>
                  <a:pt x="173" y="338"/>
                </a:lnTo>
                <a:lnTo>
                  <a:pt x="171" y="342"/>
                </a:lnTo>
                <a:lnTo>
                  <a:pt x="181" y="334"/>
                </a:lnTo>
                <a:lnTo>
                  <a:pt x="185" y="330"/>
                </a:lnTo>
                <a:lnTo>
                  <a:pt x="185" y="330"/>
                </a:lnTo>
                <a:lnTo>
                  <a:pt x="187" y="321"/>
                </a:lnTo>
                <a:lnTo>
                  <a:pt x="187" y="321"/>
                </a:lnTo>
                <a:lnTo>
                  <a:pt x="185" y="317"/>
                </a:lnTo>
                <a:lnTo>
                  <a:pt x="185" y="317"/>
                </a:lnTo>
                <a:lnTo>
                  <a:pt x="185" y="317"/>
                </a:lnTo>
                <a:lnTo>
                  <a:pt x="187" y="317"/>
                </a:lnTo>
                <a:lnTo>
                  <a:pt x="193" y="315"/>
                </a:lnTo>
                <a:lnTo>
                  <a:pt x="193" y="315"/>
                </a:lnTo>
                <a:lnTo>
                  <a:pt x="195" y="315"/>
                </a:lnTo>
                <a:lnTo>
                  <a:pt x="197" y="315"/>
                </a:lnTo>
                <a:lnTo>
                  <a:pt x="204" y="315"/>
                </a:lnTo>
                <a:lnTo>
                  <a:pt x="208" y="315"/>
                </a:lnTo>
                <a:lnTo>
                  <a:pt x="208" y="315"/>
                </a:lnTo>
                <a:lnTo>
                  <a:pt x="212" y="315"/>
                </a:lnTo>
                <a:lnTo>
                  <a:pt x="216" y="317"/>
                </a:lnTo>
                <a:lnTo>
                  <a:pt x="216" y="317"/>
                </a:lnTo>
                <a:lnTo>
                  <a:pt x="218" y="315"/>
                </a:lnTo>
                <a:lnTo>
                  <a:pt x="218" y="315"/>
                </a:lnTo>
                <a:lnTo>
                  <a:pt x="220" y="313"/>
                </a:lnTo>
                <a:lnTo>
                  <a:pt x="222" y="313"/>
                </a:lnTo>
                <a:lnTo>
                  <a:pt x="220" y="309"/>
                </a:lnTo>
                <a:lnTo>
                  <a:pt x="220" y="307"/>
                </a:lnTo>
                <a:lnTo>
                  <a:pt x="224" y="305"/>
                </a:lnTo>
                <a:lnTo>
                  <a:pt x="224" y="305"/>
                </a:lnTo>
                <a:lnTo>
                  <a:pt x="226" y="303"/>
                </a:lnTo>
                <a:lnTo>
                  <a:pt x="226" y="301"/>
                </a:lnTo>
                <a:lnTo>
                  <a:pt x="224" y="297"/>
                </a:lnTo>
                <a:lnTo>
                  <a:pt x="224" y="297"/>
                </a:lnTo>
                <a:lnTo>
                  <a:pt x="220" y="292"/>
                </a:lnTo>
                <a:lnTo>
                  <a:pt x="220" y="286"/>
                </a:lnTo>
                <a:lnTo>
                  <a:pt x="220" y="286"/>
                </a:lnTo>
                <a:lnTo>
                  <a:pt x="218" y="284"/>
                </a:lnTo>
                <a:lnTo>
                  <a:pt x="218" y="284"/>
                </a:lnTo>
                <a:lnTo>
                  <a:pt x="218" y="282"/>
                </a:lnTo>
                <a:lnTo>
                  <a:pt x="218" y="282"/>
                </a:lnTo>
                <a:lnTo>
                  <a:pt x="222" y="284"/>
                </a:lnTo>
                <a:lnTo>
                  <a:pt x="228" y="284"/>
                </a:lnTo>
                <a:lnTo>
                  <a:pt x="228" y="284"/>
                </a:lnTo>
                <a:lnTo>
                  <a:pt x="230" y="284"/>
                </a:lnTo>
                <a:lnTo>
                  <a:pt x="230" y="284"/>
                </a:lnTo>
                <a:lnTo>
                  <a:pt x="234" y="282"/>
                </a:lnTo>
                <a:lnTo>
                  <a:pt x="234" y="282"/>
                </a:lnTo>
                <a:lnTo>
                  <a:pt x="234" y="282"/>
                </a:lnTo>
                <a:lnTo>
                  <a:pt x="236" y="278"/>
                </a:lnTo>
                <a:lnTo>
                  <a:pt x="239" y="278"/>
                </a:lnTo>
                <a:lnTo>
                  <a:pt x="239" y="274"/>
                </a:lnTo>
                <a:lnTo>
                  <a:pt x="239" y="274"/>
                </a:lnTo>
                <a:lnTo>
                  <a:pt x="241" y="274"/>
                </a:lnTo>
                <a:lnTo>
                  <a:pt x="241" y="274"/>
                </a:lnTo>
                <a:lnTo>
                  <a:pt x="243" y="274"/>
                </a:lnTo>
                <a:lnTo>
                  <a:pt x="245" y="274"/>
                </a:lnTo>
                <a:lnTo>
                  <a:pt x="245" y="274"/>
                </a:lnTo>
                <a:lnTo>
                  <a:pt x="265" y="266"/>
                </a:lnTo>
                <a:lnTo>
                  <a:pt x="269" y="262"/>
                </a:lnTo>
                <a:lnTo>
                  <a:pt x="269" y="262"/>
                </a:lnTo>
                <a:lnTo>
                  <a:pt x="273" y="253"/>
                </a:lnTo>
                <a:lnTo>
                  <a:pt x="278" y="249"/>
                </a:lnTo>
                <a:lnTo>
                  <a:pt x="278" y="249"/>
                </a:lnTo>
                <a:lnTo>
                  <a:pt x="278" y="249"/>
                </a:lnTo>
                <a:lnTo>
                  <a:pt x="278" y="249"/>
                </a:lnTo>
                <a:lnTo>
                  <a:pt x="278" y="251"/>
                </a:lnTo>
                <a:lnTo>
                  <a:pt x="276" y="255"/>
                </a:lnTo>
                <a:lnTo>
                  <a:pt x="276" y="255"/>
                </a:lnTo>
                <a:lnTo>
                  <a:pt x="276" y="255"/>
                </a:lnTo>
                <a:lnTo>
                  <a:pt x="273" y="258"/>
                </a:lnTo>
                <a:lnTo>
                  <a:pt x="273" y="260"/>
                </a:lnTo>
                <a:lnTo>
                  <a:pt x="273" y="260"/>
                </a:lnTo>
                <a:lnTo>
                  <a:pt x="271" y="260"/>
                </a:lnTo>
                <a:lnTo>
                  <a:pt x="271" y="262"/>
                </a:lnTo>
                <a:lnTo>
                  <a:pt x="271" y="266"/>
                </a:lnTo>
                <a:lnTo>
                  <a:pt x="271" y="268"/>
                </a:lnTo>
                <a:lnTo>
                  <a:pt x="271" y="270"/>
                </a:lnTo>
                <a:lnTo>
                  <a:pt x="276" y="270"/>
                </a:lnTo>
                <a:lnTo>
                  <a:pt x="278" y="270"/>
                </a:lnTo>
                <a:lnTo>
                  <a:pt x="278" y="268"/>
                </a:lnTo>
                <a:lnTo>
                  <a:pt x="278" y="268"/>
                </a:lnTo>
                <a:lnTo>
                  <a:pt x="280" y="266"/>
                </a:lnTo>
                <a:lnTo>
                  <a:pt x="280" y="266"/>
                </a:lnTo>
                <a:lnTo>
                  <a:pt x="282" y="264"/>
                </a:lnTo>
                <a:lnTo>
                  <a:pt x="282" y="264"/>
                </a:lnTo>
                <a:lnTo>
                  <a:pt x="282" y="266"/>
                </a:lnTo>
                <a:lnTo>
                  <a:pt x="278" y="272"/>
                </a:lnTo>
                <a:lnTo>
                  <a:pt x="278" y="274"/>
                </a:lnTo>
                <a:lnTo>
                  <a:pt x="278" y="274"/>
                </a:lnTo>
                <a:lnTo>
                  <a:pt x="278" y="274"/>
                </a:lnTo>
                <a:lnTo>
                  <a:pt x="280" y="276"/>
                </a:lnTo>
                <a:lnTo>
                  <a:pt x="282" y="278"/>
                </a:lnTo>
                <a:lnTo>
                  <a:pt x="284" y="276"/>
                </a:lnTo>
                <a:lnTo>
                  <a:pt x="284" y="276"/>
                </a:lnTo>
                <a:lnTo>
                  <a:pt x="286" y="276"/>
                </a:lnTo>
                <a:lnTo>
                  <a:pt x="290" y="280"/>
                </a:lnTo>
                <a:lnTo>
                  <a:pt x="290" y="280"/>
                </a:lnTo>
                <a:lnTo>
                  <a:pt x="294" y="280"/>
                </a:lnTo>
                <a:lnTo>
                  <a:pt x="296" y="280"/>
                </a:lnTo>
                <a:lnTo>
                  <a:pt x="296" y="280"/>
                </a:lnTo>
                <a:lnTo>
                  <a:pt x="298" y="280"/>
                </a:lnTo>
                <a:lnTo>
                  <a:pt x="298" y="278"/>
                </a:lnTo>
                <a:lnTo>
                  <a:pt x="298" y="278"/>
                </a:lnTo>
                <a:lnTo>
                  <a:pt x="300" y="278"/>
                </a:lnTo>
                <a:lnTo>
                  <a:pt x="302" y="278"/>
                </a:lnTo>
                <a:lnTo>
                  <a:pt x="304" y="274"/>
                </a:lnTo>
                <a:lnTo>
                  <a:pt x="304" y="274"/>
                </a:lnTo>
                <a:lnTo>
                  <a:pt x="302" y="270"/>
                </a:lnTo>
                <a:lnTo>
                  <a:pt x="302" y="268"/>
                </a:lnTo>
                <a:lnTo>
                  <a:pt x="304" y="268"/>
                </a:lnTo>
                <a:lnTo>
                  <a:pt x="304" y="264"/>
                </a:lnTo>
                <a:lnTo>
                  <a:pt x="306" y="260"/>
                </a:lnTo>
                <a:lnTo>
                  <a:pt x="306" y="260"/>
                </a:lnTo>
                <a:lnTo>
                  <a:pt x="306" y="251"/>
                </a:lnTo>
                <a:lnTo>
                  <a:pt x="306" y="251"/>
                </a:lnTo>
                <a:lnTo>
                  <a:pt x="306" y="251"/>
                </a:lnTo>
                <a:lnTo>
                  <a:pt x="306" y="251"/>
                </a:lnTo>
                <a:lnTo>
                  <a:pt x="304" y="251"/>
                </a:lnTo>
                <a:lnTo>
                  <a:pt x="306" y="253"/>
                </a:lnTo>
                <a:lnTo>
                  <a:pt x="311" y="264"/>
                </a:lnTo>
                <a:lnTo>
                  <a:pt x="311" y="268"/>
                </a:lnTo>
                <a:lnTo>
                  <a:pt x="311" y="268"/>
                </a:lnTo>
                <a:lnTo>
                  <a:pt x="311" y="268"/>
                </a:lnTo>
                <a:lnTo>
                  <a:pt x="311" y="270"/>
                </a:lnTo>
                <a:lnTo>
                  <a:pt x="315" y="272"/>
                </a:lnTo>
                <a:lnTo>
                  <a:pt x="315" y="272"/>
                </a:lnTo>
                <a:lnTo>
                  <a:pt x="321" y="272"/>
                </a:lnTo>
                <a:lnTo>
                  <a:pt x="321" y="272"/>
                </a:lnTo>
                <a:lnTo>
                  <a:pt x="325" y="272"/>
                </a:lnTo>
                <a:lnTo>
                  <a:pt x="331" y="274"/>
                </a:lnTo>
                <a:lnTo>
                  <a:pt x="331" y="274"/>
                </a:lnTo>
                <a:lnTo>
                  <a:pt x="333" y="274"/>
                </a:lnTo>
                <a:lnTo>
                  <a:pt x="335" y="274"/>
                </a:lnTo>
                <a:lnTo>
                  <a:pt x="333" y="270"/>
                </a:lnTo>
                <a:lnTo>
                  <a:pt x="331" y="270"/>
                </a:lnTo>
                <a:lnTo>
                  <a:pt x="331" y="272"/>
                </a:lnTo>
                <a:lnTo>
                  <a:pt x="333" y="272"/>
                </a:lnTo>
                <a:lnTo>
                  <a:pt x="337" y="274"/>
                </a:lnTo>
                <a:lnTo>
                  <a:pt x="339" y="276"/>
                </a:lnTo>
                <a:lnTo>
                  <a:pt x="341" y="278"/>
                </a:lnTo>
                <a:lnTo>
                  <a:pt x="341" y="278"/>
                </a:lnTo>
                <a:lnTo>
                  <a:pt x="343" y="278"/>
                </a:lnTo>
                <a:lnTo>
                  <a:pt x="343" y="278"/>
                </a:lnTo>
                <a:lnTo>
                  <a:pt x="346" y="280"/>
                </a:lnTo>
                <a:lnTo>
                  <a:pt x="346" y="280"/>
                </a:lnTo>
                <a:lnTo>
                  <a:pt x="348" y="282"/>
                </a:lnTo>
                <a:lnTo>
                  <a:pt x="350" y="282"/>
                </a:lnTo>
                <a:lnTo>
                  <a:pt x="352" y="280"/>
                </a:lnTo>
                <a:lnTo>
                  <a:pt x="352" y="280"/>
                </a:lnTo>
                <a:lnTo>
                  <a:pt x="354" y="278"/>
                </a:lnTo>
                <a:lnTo>
                  <a:pt x="354" y="276"/>
                </a:lnTo>
                <a:lnTo>
                  <a:pt x="356" y="274"/>
                </a:lnTo>
                <a:lnTo>
                  <a:pt x="356" y="274"/>
                </a:lnTo>
                <a:lnTo>
                  <a:pt x="358" y="274"/>
                </a:lnTo>
                <a:lnTo>
                  <a:pt x="348" y="260"/>
                </a:lnTo>
                <a:lnTo>
                  <a:pt x="343" y="253"/>
                </a:lnTo>
                <a:lnTo>
                  <a:pt x="341" y="251"/>
                </a:lnTo>
                <a:lnTo>
                  <a:pt x="339" y="249"/>
                </a:lnTo>
                <a:lnTo>
                  <a:pt x="335" y="239"/>
                </a:lnTo>
                <a:lnTo>
                  <a:pt x="335" y="237"/>
                </a:lnTo>
                <a:lnTo>
                  <a:pt x="335" y="237"/>
                </a:lnTo>
                <a:lnTo>
                  <a:pt x="333" y="233"/>
                </a:lnTo>
                <a:lnTo>
                  <a:pt x="333" y="231"/>
                </a:lnTo>
                <a:lnTo>
                  <a:pt x="333" y="231"/>
                </a:lnTo>
                <a:lnTo>
                  <a:pt x="331" y="223"/>
                </a:lnTo>
                <a:lnTo>
                  <a:pt x="329" y="218"/>
                </a:lnTo>
                <a:lnTo>
                  <a:pt x="329" y="216"/>
                </a:lnTo>
                <a:lnTo>
                  <a:pt x="329" y="216"/>
                </a:lnTo>
                <a:lnTo>
                  <a:pt x="329" y="216"/>
                </a:lnTo>
                <a:lnTo>
                  <a:pt x="329" y="214"/>
                </a:lnTo>
                <a:lnTo>
                  <a:pt x="331" y="212"/>
                </a:lnTo>
                <a:lnTo>
                  <a:pt x="331" y="212"/>
                </a:lnTo>
                <a:lnTo>
                  <a:pt x="331" y="210"/>
                </a:lnTo>
                <a:lnTo>
                  <a:pt x="331" y="210"/>
                </a:lnTo>
                <a:lnTo>
                  <a:pt x="331" y="204"/>
                </a:lnTo>
                <a:lnTo>
                  <a:pt x="331" y="200"/>
                </a:lnTo>
                <a:lnTo>
                  <a:pt x="333" y="198"/>
                </a:lnTo>
                <a:lnTo>
                  <a:pt x="335" y="194"/>
                </a:lnTo>
                <a:lnTo>
                  <a:pt x="335" y="194"/>
                </a:lnTo>
                <a:lnTo>
                  <a:pt x="339" y="186"/>
                </a:lnTo>
                <a:lnTo>
                  <a:pt x="341" y="183"/>
                </a:lnTo>
                <a:lnTo>
                  <a:pt x="346" y="183"/>
                </a:lnTo>
                <a:lnTo>
                  <a:pt x="346" y="183"/>
                </a:lnTo>
                <a:lnTo>
                  <a:pt x="348" y="181"/>
                </a:lnTo>
                <a:lnTo>
                  <a:pt x="348" y="181"/>
                </a:lnTo>
                <a:lnTo>
                  <a:pt x="350" y="179"/>
                </a:lnTo>
                <a:lnTo>
                  <a:pt x="350" y="179"/>
                </a:lnTo>
                <a:lnTo>
                  <a:pt x="350" y="175"/>
                </a:lnTo>
                <a:lnTo>
                  <a:pt x="348" y="175"/>
                </a:lnTo>
                <a:lnTo>
                  <a:pt x="348" y="177"/>
                </a:lnTo>
                <a:lnTo>
                  <a:pt x="350" y="179"/>
                </a:lnTo>
                <a:lnTo>
                  <a:pt x="354" y="181"/>
                </a:lnTo>
                <a:lnTo>
                  <a:pt x="356" y="186"/>
                </a:lnTo>
                <a:lnTo>
                  <a:pt x="358" y="190"/>
                </a:lnTo>
                <a:lnTo>
                  <a:pt x="358" y="190"/>
                </a:lnTo>
                <a:lnTo>
                  <a:pt x="362" y="194"/>
                </a:lnTo>
                <a:lnTo>
                  <a:pt x="362" y="194"/>
                </a:lnTo>
                <a:lnTo>
                  <a:pt x="366" y="194"/>
                </a:lnTo>
                <a:lnTo>
                  <a:pt x="366" y="194"/>
                </a:lnTo>
                <a:lnTo>
                  <a:pt x="368" y="192"/>
                </a:lnTo>
                <a:lnTo>
                  <a:pt x="368" y="192"/>
                </a:lnTo>
                <a:lnTo>
                  <a:pt x="370" y="186"/>
                </a:lnTo>
                <a:lnTo>
                  <a:pt x="370" y="186"/>
                </a:lnTo>
                <a:lnTo>
                  <a:pt x="370" y="181"/>
                </a:lnTo>
                <a:lnTo>
                  <a:pt x="370" y="181"/>
                </a:lnTo>
                <a:lnTo>
                  <a:pt x="368" y="177"/>
                </a:lnTo>
                <a:lnTo>
                  <a:pt x="368" y="179"/>
                </a:lnTo>
                <a:lnTo>
                  <a:pt x="368" y="179"/>
                </a:lnTo>
                <a:lnTo>
                  <a:pt x="370" y="179"/>
                </a:lnTo>
                <a:lnTo>
                  <a:pt x="370" y="179"/>
                </a:lnTo>
                <a:lnTo>
                  <a:pt x="370" y="175"/>
                </a:lnTo>
                <a:lnTo>
                  <a:pt x="370" y="175"/>
                </a:lnTo>
                <a:lnTo>
                  <a:pt x="364" y="165"/>
                </a:lnTo>
                <a:lnTo>
                  <a:pt x="360" y="155"/>
                </a:lnTo>
                <a:lnTo>
                  <a:pt x="358" y="146"/>
                </a:lnTo>
                <a:lnTo>
                  <a:pt x="358" y="146"/>
                </a:lnTo>
                <a:lnTo>
                  <a:pt x="354" y="138"/>
                </a:lnTo>
                <a:lnTo>
                  <a:pt x="352" y="134"/>
                </a:lnTo>
                <a:lnTo>
                  <a:pt x="352" y="130"/>
                </a:lnTo>
                <a:lnTo>
                  <a:pt x="352" y="128"/>
                </a:lnTo>
                <a:lnTo>
                  <a:pt x="352" y="128"/>
                </a:lnTo>
                <a:lnTo>
                  <a:pt x="354" y="126"/>
                </a:lnTo>
                <a:lnTo>
                  <a:pt x="354" y="120"/>
                </a:lnTo>
                <a:lnTo>
                  <a:pt x="354" y="111"/>
                </a:lnTo>
                <a:lnTo>
                  <a:pt x="358" y="109"/>
                </a:lnTo>
                <a:lnTo>
                  <a:pt x="366" y="111"/>
                </a:lnTo>
                <a:lnTo>
                  <a:pt x="368" y="111"/>
                </a:lnTo>
                <a:lnTo>
                  <a:pt x="366" y="105"/>
                </a:lnTo>
                <a:lnTo>
                  <a:pt x="368" y="103"/>
                </a:lnTo>
                <a:lnTo>
                  <a:pt x="368" y="103"/>
                </a:lnTo>
                <a:lnTo>
                  <a:pt x="368" y="101"/>
                </a:lnTo>
                <a:lnTo>
                  <a:pt x="370" y="99"/>
                </a:lnTo>
                <a:lnTo>
                  <a:pt x="370" y="97"/>
                </a:lnTo>
                <a:lnTo>
                  <a:pt x="368" y="95"/>
                </a:lnTo>
                <a:lnTo>
                  <a:pt x="368" y="91"/>
                </a:lnTo>
                <a:lnTo>
                  <a:pt x="368" y="91"/>
                </a:lnTo>
                <a:lnTo>
                  <a:pt x="368" y="87"/>
                </a:lnTo>
                <a:lnTo>
                  <a:pt x="370" y="83"/>
                </a:lnTo>
                <a:lnTo>
                  <a:pt x="370" y="83"/>
                </a:lnTo>
                <a:lnTo>
                  <a:pt x="376" y="76"/>
                </a:lnTo>
                <a:lnTo>
                  <a:pt x="376" y="76"/>
                </a:lnTo>
                <a:lnTo>
                  <a:pt x="376" y="74"/>
                </a:lnTo>
                <a:lnTo>
                  <a:pt x="374" y="74"/>
                </a:lnTo>
                <a:lnTo>
                  <a:pt x="374" y="74"/>
                </a:lnTo>
                <a:lnTo>
                  <a:pt x="376" y="74"/>
                </a:lnTo>
                <a:lnTo>
                  <a:pt x="376" y="74"/>
                </a:lnTo>
                <a:lnTo>
                  <a:pt x="378" y="72"/>
                </a:lnTo>
                <a:lnTo>
                  <a:pt x="378" y="72"/>
                </a:lnTo>
                <a:lnTo>
                  <a:pt x="380" y="68"/>
                </a:lnTo>
                <a:lnTo>
                  <a:pt x="383" y="66"/>
                </a:lnTo>
                <a:lnTo>
                  <a:pt x="385" y="66"/>
                </a:lnTo>
                <a:lnTo>
                  <a:pt x="387" y="64"/>
                </a:lnTo>
                <a:lnTo>
                  <a:pt x="385" y="58"/>
                </a:lnTo>
                <a:lnTo>
                  <a:pt x="387" y="56"/>
                </a:lnTo>
                <a:lnTo>
                  <a:pt x="387" y="56"/>
                </a:lnTo>
                <a:lnTo>
                  <a:pt x="391" y="52"/>
                </a:lnTo>
                <a:lnTo>
                  <a:pt x="391" y="50"/>
                </a:lnTo>
                <a:lnTo>
                  <a:pt x="391" y="48"/>
                </a:lnTo>
                <a:lnTo>
                  <a:pt x="393" y="48"/>
                </a:lnTo>
                <a:lnTo>
                  <a:pt x="424" y="25"/>
                </a:lnTo>
                <a:lnTo>
                  <a:pt x="424" y="23"/>
                </a:lnTo>
                <a:lnTo>
                  <a:pt x="426" y="21"/>
                </a:lnTo>
                <a:lnTo>
                  <a:pt x="428" y="19"/>
                </a:lnTo>
                <a:lnTo>
                  <a:pt x="426" y="15"/>
                </a:lnTo>
                <a:lnTo>
                  <a:pt x="426" y="13"/>
                </a:lnTo>
                <a:lnTo>
                  <a:pt x="420" y="13"/>
                </a:lnTo>
                <a:lnTo>
                  <a:pt x="418" y="13"/>
                </a:lnTo>
                <a:lnTo>
                  <a:pt x="418" y="13"/>
                </a:lnTo>
                <a:lnTo>
                  <a:pt x="415" y="13"/>
                </a:lnTo>
                <a:lnTo>
                  <a:pt x="413" y="13"/>
                </a:lnTo>
                <a:lnTo>
                  <a:pt x="413" y="15"/>
                </a:lnTo>
                <a:lnTo>
                  <a:pt x="409" y="15"/>
                </a:lnTo>
                <a:lnTo>
                  <a:pt x="374" y="25"/>
                </a:lnTo>
                <a:lnTo>
                  <a:pt x="374" y="25"/>
                </a:lnTo>
                <a:lnTo>
                  <a:pt x="372" y="23"/>
                </a:lnTo>
                <a:lnTo>
                  <a:pt x="368" y="17"/>
                </a:lnTo>
                <a:lnTo>
                  <a:pt x="368" y="17"/>
                </a:lnTo>
                <a:lnTo>
                  <a:pt x="364" y="11"/>
                </a:lnTo>
                <a:lnTo>
                  <a:pt x="364" y="11"/>
                </a:lnTo>
                <a:lnTo>
                  <a:pt x="360" y="11"/>
                </a:lnTo>
                <a:lnTo>
                  <a:pt x="358" y="11"/>
                </a:lnTo>
                <a:lnTo>
                  <a:pt x="356" y="13"/>
                </a:lnTo>
                <a:lnTo>
                  <a:pt x="356" y="13"/>
                </a:lnTo>
                <a:lnTo>
                  <a:pt x="354" y="15"/>
                </a:lnTo>
                <a:lnTo>
                  <a:pt x="354" y="15"/>
                </a:lnTo>
                <a:lnTo>
                  <a:pt x="348" y="23"/>
                </a:lnTo>
                <a:lnTo>
                  <a:pt x="346" y="25"/>
                </a:lnTo>
                <a:lnTo>
                  <a:pt x="335" y="25"/>
                </a:lnTo>
                <a:lnTo>
                  <a:pt x="325" y="25"/>
                </a:lnTo>
                <a:lnTo>
                  <a:pt x="325" y="25"/>
                </a:lnTo>
                <a:lnTo>
                  <a:pt x="321" y="25"/>
                </a:lnTo>
                <a:lnTo>
                  <a:pt x="317" y="25"/>
                </a:lnTo>
                <a:lnTo>
                  <a:pt x="317" y="25"/>
                </a:lnTo>
                <a:lnTo>
                  <a:pt x="313" y="23"/>
                </a:lnTo>
                <a:lnTo>
                  <a:pt x="308" y="19"/>
                </a:lnTo>
                <a:lnTo>
                  <a:pt x="306" y="13"/>
                </a:lnTo>
                <a:lnTo>
                  <a:pt x="302" y="0"/>
                </a:lnTo>
                <a:lnTo>
                  <a:pt x="298" y="0"/>
                </a:lnTo>
                <a:lnTo>
                  <a:pt x="298" y="2"/>
                </a:lnTo>
                <a:lnTo>
                  <a:pt x="298" y="4"/>
                </a:lnTo>
                <a:lnTo>
                  <a:pt x="298" y="4"/>
                </a:lnTo>
                <a:lnTo>
                  <a:pt x="298" y="7"/>
                </a:lnTo>
                <a:lnTo>
                  <a:pt x="300" y="7"/>
                </a:lnTo>
                <a:lnTo>
                  <a:pt x="298" y="4"/>
                </a:lnTo>
                <a:lnTo>
                  <a:pt x="296" y="7"/>
                </a:lnTo>
                <a:lnTo>
                  <a:pt x="288" y="11"/>
                </a:lnTo>
                <a:lnTo>
                  <a:pt x="288" y="11"/>
                </a:lnTo>
                <a:lnTo>
                  <a:pt x="284" y="15"/>
                </a:lnTo>
                <a:lnTo>
                  <a:pt x="284" y="15"/>
                </a:lnTo>
                <a:lnTo>
                  <a:pt x="286" y="15"/>
                </a:lnTo>
                <a:lnTo>
                  <a:pt x="284" y="15"/>
                </a:lnTo>
                <a:lnTo>
                  <a:pt x="284" y="15"/>
                </a:lnTo>
                <a:lnTo>
                  <a:pt x="284" y="17"/>
                </a:lnTo>
                <a:lnTo>
                  <a:pt x="286" y="17"/>
                </a:lnTo>
                <a:lnTo>
                  <a:pt x="288" y="11"/>
                </a:lnTo>
                <a:lnTo>
                  <a:pt x="276" y="17"/>
                </a:lnTo>
                <a:lnTo>
                  <a:pt x="276" y="19"/>
                </a:lnTo>
                <a:lnTo>
                  <a:pt x="276" y="19"/>
                </a:lnTo>
                <a:lnTo>
                  <a:pt x="269" y="21"/>
                </a:lnTo>
                <a:lnTo>
                  <a:pt x="269" y="21"/>
                </a:lnTo>
                <a:lnTo>
                  <a:pt x="265" y="23"/>
                </a:lnTo>
                <a:lnTo>
                  <a:pt x="261" y="21"/>
                </a:lnTo>
                <a:lnTo>
                  <a:pt x="261" y="21"/>
                </a:lnTo>
                <a:lnTo>
                  <a:pt x="257" y="23"/>
                </a:lnTo>
                <a:lnTo>
                  <a:pt x="257" y="23"/>
                </a:lnTo>
                <a:lnTo>
                  <a:pt x="257" y="27"/>
                </a:lnTo>
                <a:lnTo>
                  <a:pt x="255" y="27"/>
                </a:lnTo>
                <a:lnTo>
                  <a:pt x="257" y="29"/>
                </a:lnTo>
                <a:lnTo>
                  <a:pt x="259" y="27"/>
                </a:lnTo>
                <a:lnTo>
                  <a:pt x="257" y="27"/>
                </a:lnTo>
                <a:lnTo>
                  <a:pt x="257" y="27"/>
                </a:lnTo>
                <a:lnTo>
                  <a:pt x="255" y="27"/>
                </a:lnTo>
                <a:lnTo>
                  <a:pt x="255" y="31"/>
                </a:lnTo>
                <a:lnTo>
                  <a:pt x="257" y="29"/>
                </a:lnTo>
                <a:lnTo>
                  <a:pt x="259" y="29"/>
                </a:lnTo>
                <a:lnTo>
                  <a:pt x="257" y="27"/>
                </a:lnTo>
                <a:lnTo>
                  <a:pt x="255" y="27"/>
                </a:lnTo>
                <a:lnTo>
                  <a:pt x="253" y="31"/>
                </a:lnTo>
                <a:lnTo>
                  <a:pt x="253" y="31"/>
                </a:lnTo>
                <a:lnTo>
                  <a:pt x="253" y="33"/>
                </a:lnTo>
                <a:lnTo>
                  <a:pt x="251" y="35"/>
                </a:lnTo>
                <a:lnTo>
                  <a:pt x="249" y="37"/>
                </a:lnTo>
                <a:lnTo>
                  <a:pt x="249" y="37"/>
                </a:lnTo>
                <a:lnTo>
                  <a:pt x="249" y="42"/>
                </a:lnTo>
                <a:lnTo>
                  <a:pt x="249" y="42"/>
                </a:lnTo>
                <a:lnTo>
                  <a:pt x="247" y="44"/>
                </a:lnTo>
                <a:lnTo>
                  <a:pt x="245" y="46"/>
                </a:lnTo>
                <a:lnTo>
                  <a:pt x="243" y="48"/>
                </a:lnTo>
                <a:lnTo>
                  <a:pt x="241" y="48"/>
                </a:lnTo>
                <a:lnTo>
                  <a:pt x="241" y="50"/>
                </a:lnTo>
                <a:lnTo>
                  <a:pt x="241" y="50"/>
                </a:lnTo>
                <a:lnTo>
                  <a:pt x="243" y="50"/>
                </a:lnTo>
                <a:lnTo>
                  <a:pt x="247" y="52"/>
                </a:lnTo>
                <a:lnTo>
                  <a:pt x="247" y="52"/>
                </a:lnTo>
                <a:lnTo>
                  <a:pt x="249" y="54"/>
                </a:lnTo>
                <a:lnTo>
                  <a:pt x="251" y="56"/>
                </a:lnTo>
                <a:lnTo>
                  <a:pt x="251" y="56"/>
                </a:lnTo>
                <a:lnTo>
                  <a:pt x="255" y="60"/>
                </a:lnTo>
                <a:lnTo>
                  <a:pt x="255" y="62"/>
                </a:lnTo>
                <a:lnTo>
                  <a:pt x="251" y="70"/>
                </a:lnTo>
                <a:lnTo>
                  <a:pt x="251" y="72"/>
                </a:lnTo>
                <a:lnTo>
                  <a:pt x="251" y="72"/>
                </a:lnTo>
                <a:lnTo>
                  <a:pt x="251" y="74"/>
                </a:lnTo>
                <a:lnTo>
                  <a:pt x="251" y="74"/>
                </a:lnTo>
                <a:lnTo>
                  <a:pt x="253" y="76"/>
                </a:lnTo>
                <a:lnTo>
                  <a:pt x="253" y="79"/>
                </a:lnTo>
                <a:lnTo>
                  <a:pt x="255" y="76"/>
                </a:lnTo>
                <a:lnTo>
                  <a:pt x="257" y="76"/>
                </a:lnTo>
                <a:lnTo>
                  <a:pt x="257" y="76"/>
                </a:lnTo>
                <a:lnTo>
                  <a:pt x="257" y="76"/>
                </a:lnTo>
                <a:lnTo>
                  <a:pt x="261" y="72"/>
                </a:lnTo>
                <a:lnTo>
                  <a:pt x="263" y="70"/>
                </a:lnTo>
                <a:lnTo>
                  <a:pt x="265" y="68"/>
                </a:lnTo>
                <a:lnTo>
                  <a:pt x="265" y="68"/>
                </a:lnTo>
                <a:lnTo>
                  <a:pt x="267" y="70"/>
                </a:lnTo>
                <a:lnTo>
                  <a:pt x="271" y="72"/>
                </a:lnTo>
                <a:lnTo>
                  <a:pt x="273" y="74"/>
                </a:lnTo>
                <a:lnTo>
                  <a:pt x="273" y="74"/>
                </a:lnTo>
                <a:lnTo>
                  <a:pt x="278" y="76"/>
                </a:lnTo>
                <a:lnTo>
                  <a:pt x="282" y="81"/>
                </a:lnTo>
                <a:lnTo>
                  <a:pt x="282" y="81"/>
                </a:lnTo>
                <a:lnTo>
                  <a:pt x="284" y="83"/>
                </a:lnTo>
                <a:lnTo>
                  <a:pt x="288" y="85"/>
                </a:lnTo>
                <a:lnTo>
                  <a:pt x="292" y="89"/>
                </a:lnTo>
                <a:lnTo>
                  <a:pt x="298" y="95"/>
                </a:lnTo>
                <a:lnTo>
                  <a:pt x="300" y="97"/>
                </a:lnTo>
                <a:lnTo>
                  <a:pt x="300" y="101"/>
                </a:lnTo>
                <a:lnTo>
                  <a:pt x="300" y="101"/>
                </a:lnTo>
                <a:lnTo>
                  <a:pt x="300" y="101"/>
                </a:lnTo>
                <a:lnTo>
                  <a:pt x="298" y="101"/>
                </a:lnTo>
                <a:lnTo>
                  <a:pt x="298" y="101"/>
                </a:lnTo>
                <a:lnTo>
                  <a:pt x="298" y="103"/>
                </a:lnTo>
                <a:lnTo>
                  <a:pt x="298" y="103"/>
                </a:lnTo>
                <a:lnTo>
                  <a:pt x="298" y="105"/>
                </a:lnTo>
                <a:lnTo>
                  <a:pt x="298" y="105"/>
                </a:lnTo>
                <a:lnTo>
                  <a:pt x="300" y="105"/>
                </a:lnTo>
                <a:lnTo>
                  <a:pt x="300" y="107"/>
                </a:lnTo>
                <a:lnTo>
                  <a:pt x="304" y="107"/>
                </a:lnTo>
                <a:lnTo>
                  <a:pt x="304" y="107"/>
                </a:lnTo>
                <a:lnTo>
                  <a:pt x="304" y="109"/>
                </a:lnTo>
                <a:lnTo>
                  <a:pt x="306" y="109"/>
                </a:lnTo>
                <a:lnTo>
                  <a:pt x="306" y="109"/>
                </a:lnTo>
                <a:lnTo>
                  <a:pt x="306" y="109"/>
                </a:lnTo>
                <a:lnTo>
                  <a:pt x="306" y="109"/>
                </a:lnTo>
                <a:lnTo>
                  <a:pt x="292" y="153"/>
                </a:lnTo>
                <a:lnTo>
                  <a:pt x="292" y="155"/>
                </a:lnTo>
                <a:lnTo>
                  <a:pt x="292" y="155"/>
                </a:lnTo>
                <a:lnTo>
                  <a:pt x="292" y="157"/>
                </a:lnTo>
                <a:lnTo>
                  <a:pt x="292" y="157"/>
                </a:lnTo>
                <a:lnTo>
                  <a:pt x="292" y="159"/>
                </a:lnTo>
                <a:lnTo>
                  <a:pt x="294" y="159"/>
                </a:lnTo>
                <a:lnTo>
                  <a:pt x="278" y="183"/>
                </a:lnTo>
                <a:lnTo>
                  <a:pt x="280" y="186"/>
                </a:lnTo>
                <a:lnTo>
                  <a:pt x="280" y="183"/>
                </a:lnTo>
                <a:lnTo>
                  <a:pt x="280" y="183"/>
                </a:lnTo>
                <a:lnTo>
                  <a:pt x="280" y="183"/>
                </a:lnTo>
                <a:lnTo>
                  <a:pt x="276" y="181"/>
                </a:lnTo>
                <a:lnTo>
                  <a:pt x="271" y="179"/>
                </a:lnTo>
                <a:lnTo>
                  <a:pt x="269" y="177"/>
                </a:lnTo>
                <a:lnTo>
                  <a:pt x="269" y="175"/>
                </a:lnTo>
                <a:lnTo>
                  <a:pt x="269" y="175"/>
                </a:lnTo>
                <a:lnTo>
                  <a:pt x="267" y="173"/>
                </a:lnTo>
                <a:lnTo>
                  <a:pt x="267" y="173"/>
                </a:lnTo>
                <a:lnTo>
                  <a:pt x="263" y="167"/>
                </a:lnTo>
                <a:lnTo>
                  <a:pt x="259" y="163"/>
                </a:lnTo>
                <a:lnTo>
                  <a:pt x="259" y="163"/>
                </a:lnTo>
                <a:lnTo>
                  <a:pt x="257" y="161"/>
                </a:lnTo>
                <a:lnTo>
                  <a:pt x="257" y="161"/>
                </a:lnTo>
                <a:lnTo>
                  <a:pt x="257" y="163"/>
                </a:lnTo>
                <a:lnTo>
                  <a:pt x="257" y="163"/>
                </a:lnTo>
                <a:lnTo>
                  <a:pt x="259" y="163"/>
                </a:lnTo>
                <a:lnTo>
                  <a:pt x="259" y="163"/>
                </a:lnTo>
                <a:lnTo>
                  <a:pt x="261" y="163"/>
                </a:lnTo>
                <a:lnTo>
                  <a:pt x="261" y="163"/>
                </a:lnTo>
                <a:lnTo>
                  <a:pt x="261" y="159"/>
                </a:lnTo>
                <a:lnTo>
                  <a:pt x="261" y="159"/>
                </a:lnTo>
                <a:lnTo>
                  <a:pt x="261" y="157"/>
                </a:lnTo>
                <a:lnTo>
                  <a:pt x="261" y="155"/>
                </a:lnTo>
                <a:lnTo>
                  <a:pt x="261" y="155"/>
                </a:lnTo>
                <a:lnTo>
                  <a:pt x="259" y="155"/>
                </a:lnTo>
                <a:lnTo>
                  <a:pt x="259" y="157"/>
                </a:lnTo>
                <a:lnTo>
                  <a:pt x="259" y="157"/>
                </a:lnTo>
                <a:lnTo>
                  <a:pt x="261" y="157"/>
                </a:lnTo>
                <a:lnTo>
                  <a:pt x="261" y="157"/>
                </a:lnTo>
                <a:lnTo>
                  <a:pt x="261" y="157"/>
                </a:lnTo>
                <a:lnTo>
                  <a:pt x="265" y="159"/>
                </a:lnTo>
                <a:lnTo>
                  <a:pt x="261" y="148"/>
                </a:lnTo>
                <a:lnTo>
                  <a:pt x="257" y="140"/>
                </a:lnTo>
                <a:lnTo>
                  <a:pt x="253" y="132"/>
                </a:lnTo>
                <a:lnTo>
                  <a:pt x="251" y="126"/>
                </a:lnTo>
                <a:lnTo>
                  <a:pt x="251" y="126"/>
                </a:lnTo>
                <a:lnTo>
                  <a:pt x="251" y="126"/>
                </a:lnTo>
                <a:lnTo>
                  <a:pt x="251" y="126"/>
                </a:lnTo>
                <a:lnTo>
                  <a:pt x="249" y="124"/>
                </a:lnTo>
                <a:lnTo>
                  <a:pt x="249" y="124"/>
                </a:lnTo>
                <a:lnTo>
                  <a:pt x="247" y="122"/>
                </a:lnTo>
                <a:lnTo>
                  <a:pt x="247" y="122"/>
                </a:lnTo>
                <a:lnTo>
                  <a:pt x="245" y="122"/>
                </a:lnTo>
                <a:lnTo>
                  <a:pt x="245" y="122"/>
                </a:lnTo>
                <a:lnTo>
                  <a:pt x="245" y="120"/>
                </a:lnTo>
                <a:lnTo>
                  <a:pt x="243" y="120"/>
                </a:lnTo>
                <a:lnTo>
                  <a:pt x="243" y="120"/>
                </a:lnTo>
                <a:lnTo>
                  <a:pt x="243" y="122"/>
                </a:lnTo>
                <a:lnTo>
                  <a:pt x="241" y="122"/>
                </a:lnTo>
                <a:lnTo>
                  <a:pt x="241" y="120"/>
                </a:lnTo>
                <a:lnTo>
                  <a:pt x="241" y="120"/>
                </a:lnTo>
                <a:lnTo>
                  <a:pt x="239" y="118"/>
                </a:lnTo>
                <a:lnTo>
                  <a:pt x="239" y="118"/>
                </a:lnTo>
                <a:lnTo>
                  <a:pt x="236" y="116"/>
                </a:lnTo>
                <a:lnTo>
                  <a:pt x="236" y="116"/>
                </a:lnTo>
                <a:lnTo>
                  <a:pt x="234" y="114"/>
                </a:lnTo>
                <a:lnTo>
                  <a:pt x="234" y="114"/>
                </a:lnTo>
                <a:lnTo>
                  <a:pt x="232" y="111"/>
                </a:lnTo>
                <a:lnTo>
                  <a:pt x="232" y="111"/>
                </a:lnTo>
                <a:lnTo>
                  <a:pt x="232" y="111"/>
                </a:lnTo>
                <a:lnTo>
                  <a:pt x="232" y="111"/>
                </a:lnTo>
                <a:lnTo>
                  <a:pt x="230" y="109"/>
                </a:lnTo>
                <a:lnTo>
                  <a:pt x="230" y="109"/>
                </a:lnTo>
                <a:lnTo>
                  <a:pt x="230" y="107"/>
                </a:lnTo>
                <a:lnTo>
                  <a:pt x="228" y="105"/>
                </a:lnTo>
                <a:lnTo>
                  <a:pt x="228" y="105"/>
                </a:lnTo>
                <a:lnTo>
                  <a:pt x="226" y="105"/>
                </a:lnTo>
                <a:lnTo>
                  <a:pt x="224" y="103"/>
                </a:lnTo>
                <a:lnTo>
                  <a:pt x="224" y="103"/>
                </a:lnTo>
                <a:lnTo>
                  <a:pt x="222" y="101"/>
                </a:lnTo>
                <a:lnTo>
                  <a:pt x="220" y="99"/>
                </a:lnTo>
                <a:lnTo>
                  <a:pt x="218" y="95"/>
                </a:lnTo>
                <a:lnTo>
                  <a:pt x="214" y="85"/>
                </a:lnTo>
                <a:lnTo>
                  <a:pt x="212" y="79"/>
                </a:lnTo>
                <a:lnTo>
                  <a:pt x="212" y="79"/>
                </a:lnTo>
                <a:lnTo>
                  <a:pt x="210" y="76"/>
                </a:lnTo>
                <a:lnTo>
                  <a:pt x="212" y="62"/>
                </a:lnTo>
                <a:lnTo>
                  <a:pt x="212" y="62"/>
                </a:lnTo>
                <a:lnTo>
                  <a:pt x="212" y="60"/>
                </a:lnTo>
                <a:lnTo>
                  <a:pt x="212" y="60"/>
                </a:lnTo>
                <a:lnTo>
                  <a:pt x="210" y="58"/>
                </a:lnTo>
                <a:lnTo>
                  <a:pt x="201" y="62"/>
                </a:lnTo>
                <a:lnTo>
                  <a:pt x="201" y="66"/>
                </a:lnTo>
                <a:lnTo>
                  <a:pt x="201" y="66"/>
                </a:lnTo>
                <a:lnTo>
                  <a:pt x="199" y="66"/>
                </a:lnTo>
                <a:lnTo>
                  <a:pt x="199" y="66"/>
                </a:lnTo>
                <a:lnTo>
                  <a:pt x="191" y="68"/>
                </a:lnTo>
                <a:lnTo>
                  <a:pt x="183" y="66"/>
                </a:lnTo>
                <a:lnTo>
                  <a:pt x="181" y="64"/>
                </a:lnTo>
                <a:lnTo>
                  <a:pt x="181" y="64"/>
                </a:lnTo>
                <a:lnTo>
                  <a:pt x="177" y="64"/>
                </a:lnTo>
                <a:lnTo>
                  <a:pt x="177" y="64"/>
                </a:lnTo>
                <a:lnTo>
                  <a:pt x="179" y="64"/>
                </a:lnTo>
                <a:lnTo>
                  <a:pt x="177" y="60"/>
                </a:lnTo>
                <a:lnTo>
                  <a:pt x="177" y="60"/>
                </a:lnTo>
                <a:lnTo>
                  <a:pt x="175" y="60"/>
                </a:lnTo>
                <a:lnTo>
                  <a:pt x="169" y="56"/>
                </a:lnTo>
                <a:lnTo>
                  <a:pt x="169" y="56"/>
                </a:lnTo>
                <a:lnTo>
                  <a:pt x="167" y="56"/>
                </a:lnTo>
                <a:lnTo>
                  <a:pt x="164" y="56"/>
                </a:lnTo>
                <a:lnTo>
                  <a:pt x="162" y="60"/>
                </a:lnTo>
                <a:lnTo>
                  <a:pt x="162" y="60"/>
                </a:lnTo>
                <a:lnTo>
                  <a:pt x="164" y="62"/>
                </a:lnTo>
                <a:lnTo>
                  <a:pt x="167" y="64"/>
                </a:lnTo>
                <a:lnTo>
                  <a:pt x="167" y="64"/>
                </a:lnTo>
                <a:lnTo>
                  <a:pt x="167" y="64"/>
                </a:lnTo>
                <a:lnTo>
                  <a:pt x="160" y="66"/>
                </a:lnTo>
                <a:lnTo>
                  <a:pt x="156" y="64"/>
                </a:lnTo>
                <a:lnTo>
                  <a:pt x="156" y="64"/>
                </a:lnTo>
                <a:lnTo>
                  <a:pt x="150" y="64"/>
                </a:lnTo>
                <a:lnTo>
                  <a:pt x="148" y="64"/>
                </a:lnTo>
                <a:lnTo>
                  <a:pt x="150" y="66"/>
                </a:lnTo>
                <a:lnTo>
                  <a:pt x="148" y="68"/>
                </a:lnTo>
                <a:lnTo>
                  <a:pt x="148" y="68"/>
                </a:lnTo>
                <a:lnTo>
                  <a:pt x="148" y="70"/>
                </a:lnTo>
                <a:lnTo>
                  <a:pt x="146" y="70"/>
                </a:lnTo>
                <a:lnTo>
                  <a:pt x="142" y="70"/>
                </a:lnTo>
                <a:lnTo>
                  <a:pt x="136" y="70"/>
                </a:lnTo>
                <a:lnTo>
                  <a:pt x="136" y="70"/>
                </a:lnTo>
                <a:lnTo>
                  <a:pt x="125" y="68"/>
                </a:lnTo>
                <a:lnTo>
                  <a:pt x="125" y="68"/>
                </a:lnTo>
                <a:lnTo>
                  <a:pt x="117" y="68"/>
                </a:lnTo>
                <a:lnTo>
                  <a:pt x="117" y="68"/>
                </a:lnTo>
                <a:lnTo>
                  <a:pt x="111" y="70"/>
                </a:lnTo>
                <a:lnTo>
                  <a:pt x="103" y="72"/>
                </a:lnTo>
                <a:lnTo>
                  <a:pt x="103" y="72"/>
                </a:lnTo>
                <a:lnTo>
                  <a:pt x="95" y="76"/>
                </a:lnTo>
                <a:lnTo>
                  <a:pt x="88" y="79"/>
                </a:lnTo>
                <a:lnTo>
                  <a:pt x="88" y="79"/>
                </a:lnTo>
                <a:lnTo>
                  <a:pt x="80" y="81"/>
                </a:lnTo>
                <a:lnTo>
                  <a:pt x="72" y="85"/>
                </a:lnTo>
                <a:lnTo>
                  <a:pt x="72" y="85"/>
                </a:lnTo>
                <a:lnTo>
                  <a:pt x="64" y="87"/>
                </a:lnTo>
                <a:lnTo>
                  <a:pt x="55" y="91"/>
                </a:lnTo>
                <a:lnTo>
                  <a:pt x="47" y="93"/>
                </a:lnTo>
                <a:lnTo>
                  <a:pt x="41" y="97"/>
                </a:lnTo>
                <a:lnTo>
                  <a:pt x="35" y="97"/>
                </a:lnTo>
                <a:lnTo>
                  <a:pt x="35" y="97"/>
                </a:lnTo>
                <a:lnTo>
                  <a:pt x="29" y="99"/>
                </a:lnTo>
                <a:lnTo>
                  <a:pt x="29" y="99"/>
                </a:lnTo>
                <a:lnTo>
                  <a:pt x="25" y="101"/>
                </a:lnTo>
                <a:lnTo>
                  <a:pt x="25" y="101"/>
                </a:lnTo>
                <a:lnTo>
                  <a:pt x="23" y="103"/>
                </a:lnTo>
                <a:lnTo>
                  <a:pt x="18" y="99"/>
                </a:lnTo>
                <a:lnTo>
                  <a:pt x="18" y="97"/>
                </a:lnTo>
                <a:lnTo>
                  <a:pt x="16" y="97"/>
                </a:lnTo>
                <a:lnTo>
                  <a:pt x="14" y="95"/>
                </a:lnTo>
                <a:lnTo>
                  <a:pt x="14" y="95"/>
                </a:lnTo>
                <a:lnTo>
                  <a:pt x="12" y="95"/>
                </a:lnTo>
                <a:lnTo>
                  <a:pt x="12" y="93"/>
                </a:lnTo>
                <a:lnTo>
                  <a:pt x="10" y="93"/>
                </a:lnTo>
                <a:lnTo>
                  <a:pt x="8" y="97"/>
                </a:lnTo>
                <a:lnTo>
                  <a:pt x="4" y="99"/>
                </a:lnTo>
                <a:lnTo>
                  <a:pt x="6" y="101"/>
                </a:lnTo>
                <a:lnTo>
                  <a:pt x="4" y="99"/>
                </a:lnTo>
                <a:lnTo>
                  <a:pt x="6" y="101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9" name="Freeform 2735"/>
          <p:cNvSpPr>
            <a:spLocks/>
          </p:cNvSpPr>
          <p:nvPr/>
        </p:nvSpPr>
        <p:spPr bwMode="auto">
          <a:xfrm>
            <a:off x="5159375" y="4745038"/>
            <a:ext cx="20638" cy="158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6"/>
              </a:cxn>
              <a:cxn ang="0">
                <a:pos x="6" y="6"/>
              </a:cxn>
              <a:cxn ang="0">
                <a:pos x="11" y="10"/>
              </a:cxn>
              <a:cxn ang="0">
                <a:pos x="11" y="8"/>
              </a:cxn>
              <a:cxn ang="0">
                <a:pos x="13" y="6"/>
              </a:cxn>
              <a:cxn ang="0">
                <a:pos x="6" y="4"/>
              </a:cxn>
              <a:cxn ang="0">
                <a:pos x="4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3" h="10">
                <a:moveTo>
                  <a:pt x="0" y="2"/>
                </a:move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6" y="6"/>
                </a:lnTo>
                <a:lnTo>
                  <a:pt x="11" y="10"/>
                </a:lnTo>
                <a:lnTo>
                  <a:pt x="11" y="8"/>
                </a:lnTo>
                <a:lnTo>
                  <a:pt x="13" y="6"/>
                </a:lnTo>
                <a:lnTo>
                  <a:pt x="6" y="4"/>
                </a:lnTo>
                <a:lnTo>
                  <a:pt x="4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0" name="Freeform 2736"/>
          <p:cNvSpPr>
            <a:spLocks/>
          </p:cNvSpPr>
          <p:nvPr/>
        </p:nvSpPr>
        <p:spPr bwMode="auto">
          <a:xfrm>
            <a:off x="5156200" y="4741863"/>
            <a:ext cx="26988" cy="190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4" y="6"/>
              </a:cxn>
              <a:cxn ang="0">
                <a:pos x="8" y="6"/>
              </a:cxn>
              <a:cxn ang="0">
                <a:pos x="8" y="6"/>
              </a:cxn>
              <a:cxn ang="0">
                <a:pos x="13" y="8"/>
              </a:cxn>
              <a:cxn ang="0">
                <a:pos x="13" y="10"/>
              </a:cxn>
              <a:cxn ang="0">
                <a:pos x="13" y="10"/>
              </a:cxn>
              <a:cxn ang="0">
                <a:pos x="8" y="8"/>
              </a:cxn>
              <a:cxn ang="0">
                <a:pos x="8" y="6"/>
              </a:cxn>
              <a:cxn ang="0">
                <a:pos x="6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10"/>
              </a:cxn>
              <a:cxn ang="0">
                <a:pos x="8" y="10"/>
              </a:cxn>
              <a:cxn ang="0">
                <a:pos x="10" y="12"/>
              </a:cxn>
              <a:cxn ang="0">
                <a:pos x="10" y="12"/>
              </a:cxn>
              <a:cxn ang="0">
                <a:pos x="15" y="12"/>
              </a:cxn>
              <a:cxn ang="0">
                <a:pos x="15" y="12"/>
              </a:cxn>
              <a:cxn ang="0">
                <a:pos x="17" y="8"/>
              </a:cxn>
              <a:cxn ang="0">
                <a:pos x="17" y="8"/>
              </a:cxn>
              <a:cxn ang="0">
                <a:pos x="10" y="4"/>
              </a:cxn>
              <a:cxn ang="0">
                <a:pos x="6" y="2"/>
              </a:cxn>
              <a:cxn ang="0">
                <a:pos x="6" y="2"/>
              </a:cxn>
              <a:cxn ang="0">
                <a:pos x="2" y="2"/>
              </a:cxn>
              <a:cxn ang="0">
                <a:pos x="0" y="0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17" h="12">
                <a:moveTo>
                  <a:pt x="2" y="4"/>
                </a:move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4" y="6"/>
                </a:lnTo>
                <a:lnTo>
                  <a:pt x="8" y="6"/>
                </a:lnTo>
                <a:lnTo>
                  <a:pt x="8" y="6"/>
                </a:lnTo>
                <a:lnTo>
                  <a:pt x="13" y="8"/>
                </a:lnTo>
                <a:lnTo>
                  <a:pt x="13" y="10"/>
                </a:lnTo>
                <a:lnTo>
                  <a:pt x="13" y="10"/>
                </a:lnTo>
                <a:lnTo>
                  <a:pt x="8" y="8"/>
                </a:lnTo>
                <a:lnTo>
                  <a:pt x="8" y="6"/>
                </a:lnTo>
                <a:lnTo>
                  <a:pt x="6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10"/>
                </a:lnTo>
                <a:lnTo>
                  <a:pt x="8" y="10"/>
                </a:lnTo>
                <a:lnTo>
                  <a:pt x="10" y="12"/>
                </a:lnTo>
                <a:lnTo>
                  <a:pt x="10" y="12"/>
                </a:lnTo>
                <a:lnTo>
                  <a:pt x="15" y="12"/>
                </a:lnTo>
                <a:lnTo>
                  <a:pt x="15" y="12"/>
                </a:lnTo>
                <a:lnTo>
                  <a:pt x="17" y="8"/>
                </a:lnTo>
                <a:lnTo>
                  <a:pt x="17" y="8"/>
                </a:lnTo>
                <a:lnTo>
                  <a:pt x="10" y="4"/>
                </a:lnTo>
                <a:lnTo>
                  <a:pt x="6" y="2"/>
                </a:lnTo>
                <a:lnTo>
                  <a:pt x="6" y="2"/>
                </a:lnTo>
                <a:lnTo>
                  <a:pt x="2" y="2"/>
                </a:lnTo>
                <a:lnTo>
                  <a:pt x="0" y="0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1" name="Freeform 2737"/>
          <p:cNvSpPr>
            <a:spLocks/>
          </p:cNvSpPr>
          <p:nvPr/>
        </p:nvSpPr>
        <p:spPr bwMode="auto">
          <a:xfrm>
            <a:off x="5872163" y="4330700"/>
            <a:ext cx="19050" cy="22225"/>
          </a:xfrm>
          <a:custGeom>
            <a:avLst/>
            <a:gdLst/>
            <a:ahLst/>
            <a:cxnLst>
              <a:cxn ang="0">
                <a:pos x="6" y="14"/>
              </a:cxn>
              <a:cxn ang="0">
                <a:pos x="4" y="12"/>
              </a:cxn>
              <a:cxn ang="0">
                <a:pos x="2" y="10"/>
              </a:cxn>
              <a:cxn ang="0">
                <a:pos x="4" y="8"/>
              </a:cxn>
              <a:cxn ang="0">
                <a:pos x="2" y="10"/>
              </a:cxn>
              <a:cxn ang="0">
                <a:pos x="0" y="10"/>
              </a:cxn>
              <a:cxn ang="0">
                <a:pos x="2" y="6"/>
              </a:cxn>
              <a:cxn ang="0">
                <a:pos x="6" y="4"/>
              </a:cxn>
              <a:cxn ang="0">
                <a:pos x="10" y="2"/>
              </a:cxn>
              <a:cxn ang="0">
                <a:pos x="12" y="0"/>
              </a:cxn>
              <a:cxn ang="0">
                <a:pos x="12" y="0"/>
              </a:cxn>
              <a:cxn ang="0">
                <a:pos x="12" y="2"/>
              </a:cxn>
              <a:cxn ang="0">
                <a:pos x="10" y="6"/>
              </a:cxn>
              <a:cxn ang="0">
                <a:pos x="8" y="8"/>
              </a:cxn>
              <a:cxn ang="0">
                <a:pos x="6" y="14"/>
              </a:cxn>
              <a:cxn ang="0">
                <a:pos x="6" y="14"/>
              </a:cxn>
            </a:cxnLst>
            <a:rect l="0" t="0" r="r" b="b"/>
            <a:pathLst>
              <a:path w="12" h="14">
                <a:moveTo>
                  <a:pt x="6" y="14"/>
                </a:moveTo>
                <a:lnTo>
                  <a:pt x="4" y="12"/>
                </a:lnTo>
                <a:lnTo>
                  <a:pt x="2" y="10"/>
                </a:lnTo>
                <a:lnTo>
                  <a:pt x="4" y="8"/>
                </a:lnTo>
                <a:lnTo>
                  <a:pt x="2" y="10"/>
                </a:lnTo>
                <a:lnTo>
                  <a:pt x="0" y="10"/>
                </a:lnTo>
                <a:lnTo>
                  <a:pt x="2" y="6"/>
                </a:lnTo>
                <a:lnTo>
                  <a:pt x="6" y="4"/>
                </a:lnTo>
                <a:lnTo>
                  <a:pt x="10" y="2"/>
                </a:lnTo>
                <a:lnTo>
                  <a:pt x="12" y="0"/>
                </a:lnTo>
                <a:lnTo>
                  <a:pt x="12" y="0"/>
                </a:lnTo>
                <a:lnTo>
                  <a:pt x="12" y="2"/>
                </a:lnTo>
                <a:lnTo>
                  <a:pt x="10" y="6"/>
                </a:lnTo>
                <a:lnTo>
                  <a:pt x="8" y="8"/>
                </a:lnTo>
                <a:lnTo>
                  <a:pt x="6" y="14"/>
                </a:lnTo>
                <a:lnTo>
                  <a:pt x="6" y="14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2" name="Freeform 2738"/>
          <p:cNvSpPr>
            <a:spLocks/>
          </p:cNvSpPr>
          <p:nvPr/>
        </p:nvSpPr>
        <p:spPr bwMode="auto">
          <a:xfrm>
            <a:off x="5868988" y="4324350"/>
            <a:ext cx="25400" cy="31750"/>
          </a:xfrm>
          <a:custGeom>
            <a:avLst/>
            <a:gdLst/>
            <a:ahLst/>
            <a:cxnLst>
              <a:cxn ang="0">
                <a:pos x="8" y="18"/>
              </a:cxn>
              <a:cxn ang="0">
                <a:pos x="8" y="16"/>
              </a:cxn>
              <a:cxn ang="0">
                <a:pos x="6" y="16"/>
              </a:cxn>
              <a:cxn ang="0">
                <a:pos x="6" y="14"/>
              </a:cxn>
              <a:cxn ang="0">
                <a:pos x="6" y="14"/>
              </a:cxn>
              <a:cxn ang="0">
                <a:pos x="8" y="10"/>
              </a:cxn>
              <a:cxn ang="0">
                <a:pos x="4" y="12"/>
              </a:cxn>
              <a:cxn ang="0">
                <a:pos x="2" y="12"/>
              </a:cxn>
              <a:cxn ang="0">
                <a:pos x="2" y="14"/>
              </a:cxn>
              <a:cxn ang="0">
                <a:pos x="4" y="14"/>
              </a:cxn>
              <a:cxn ang="0">
                <a:pos x="4" y="10"/>
              </a:cxn>
              <a:cxn ang="0">
                <a:pos x="8" y="10"/>
              </a:cxn>
              <a:cxn ang="0">
                <a:pos x="12" y="8"/>
              </a:cxn>
              <a:cxn ang="0">
                <a:pos x="12" y="8"/>
              </a:cxn>
              <a:cxn ang="0">
                <a:pos x="14" y="4"/>
              </a:cxn>
              <a:cxn ang="0">
                <a:pos x="14" y="4"/>
              </a:cxn>
              <a:cxn ang="0">
                <a:pos x="12" y="4"/>
              </a:cxn>
              <a:cxn ang="0">
                <a:pos x="12" y="4"/>
              </a:cxn>
              <a:cxn ang="0">
                <a:pos x="14" y="6"/>
              </a:cxn>
              <a:cxn ang="0">
                <a:pos x="12" y="10"/>
              </a:cxn>
              <a:cxn ang="0">
                <a:pos x="10" y="10"/>
              </a:cxn>
              <a:cxn ang="0">
                <a:pos x="8" y="12"/>
              </a:cxn>
              <a:cxn ang="0">
                <a:pos x="8" y="16"/>
              </a:cxn>
              <a:cxn ang="0">
                <a:pos x="8" y="16"/>
              </a:cxn>
              <a:cxn ang="0">
                <a:pos x="8" y="18"/>
              </a:cxn>
              <a:cxn ang="0">
                <a:pos x="8" y="16"/>
              </a:cxn>
              <a:cxn ang="0">
                <a:pos x="8" y="18"/>
              </a:cxn>
              <a:cxn ang="0">
                <a:pos x="6" y="20"/>
              </a:cxn>
              <a:cxn ang="0">
                <a:pos x="8" y="20"/>
              </a:cxn>
              <a:cxn ang="0">
                <a:pos x="10" y="20"/>
              </a:cxn>
              <a:cxn ang="0">
                <a:pos x="12" y="14"/>
              </a:cxn>
              <a:cxn ang="0">
                <a:pos x="14" y="12"/>
              </a:cxn>
              <a:cxn ang="0">
                <a:pos x="14" y="12"/>
              </a:cxn>
              <a:cxn ang="0">
                <a:pos x="16" y="6"/>
              </a:cxn>
              <a:cxn ang="0">
                <a:pos x="16" y="6"/>
              </a:cxn>
              <a:cxn ang="0">
                <a:pos x="14" y="2"/>
              </a:cxn>
              <a:cxn ang="0">
                <a:pos x="14" y="2"/>
              </a:cxn>
              <a:cxn ang="0">
                <a:pos x="14" y="2"/>
              </a:cxn>
              <a:cxn ang="0">
                <a:pos x="12" y="0"/>
              </a:cxn>
              <a:cxn ang="0">
                <a:pos x="10" y="6"/>
              </a:cxn>
              <a:cxn ang="0">
                <a:pos x="8" y="6"/>
              </a:cxn>
              <a:cxn ang="0">
                <a:pos x="8" y="6"/>
              </a:cxn>
              <a:cxn ang="0">
                <a:pos x="2" y="8"/>
              </a:cxn>
              <a:cxn ang="0">
                <a:pos x="2" y="8"/>
              </a:cxn>
              <a:cxn ang="0">
                <a:pos x="0" y="12"/>
              </a:cxn>
              <a:cxn ang="0">
                <a:pos x="0" y="14"/>
              </a:cxn>
              <a:cxn ang="0">
                <a:pos x="2" y="16"/>
              </a:cxn>
              <a:cxn ang="0">
                <a:pos x="4" y="16"/>
              </a:cxn>
              <a:cxn ang="0">
                <a:pos x="6" y="14"/>
              </a:cxn>
              <a:cxn ang="0">
                <a:pos x="6" y="12"/>
              </a:cxn>
              <a:cxn ang="0">
                <a:pos x="4" y="12"/>
              </a:cxn>
              <a:cxn ang="0">
                <a:pos x="4" y="14"/>
              </a:cxn>
              <a:cxn ang="0">
                <a:pos x="2" y="14"/>
              </a:cxn>
              <a:cxn ang="0">
                <a:pos x="4" y="18"/>
              </a:cxn>
              <a:cxn ang="0">
                <a:pos x="4" y="18"/>
              </a:cxn>
              <a:cxn ang="0">
                <a:pos x="6" y="20"/>
              </a:cxn>
              <a:cxn ang="0">
                <a:pos x="6" y="20"/>
              </a:cxn>
              <a:cxn ang="0">
                <a:pos x="6" y="20"/>
              </a:cxn>
              <a:cxn ang="0">
                <a:pos x="8" y="18"/>
              </a:cxn>
            </a:cxnLst>
            <a:rect l="0" t="0" r="r" b="b"/>
            <a:pathLst>
              <a:path w="16" h="20">
                <a:moveTo>
                  <a:pt x="8" y="18"/>
                </a:moveTo>
                <a:lnTo>
                  <a:pt x="8" y="16"/>
                </a:lnTo>
                <a:lnTo>
                  <a:pt x="6" y="16"/>
                </a:lnTo>
                <a:lnTo>
                  <a:pt x="6" y="14"/>
                </a:lnTo>
                <a:lnTo>
                  <a:pt x="6" y="14"/>
                </a:lnTo>
                <a:lnTo>
                  <a:pt x="8" y="10"/>
                </a:lnTo>
                <a:lnTo>
                  <a:pt x="4" y="12"/>
                </a:lnTo>
                <a:lnTo>
                  <a:pt x="2" y="12"/>
                </a:lnTo>
                <a:lnTo>
                  <a:pt x="2" y="14"/>
                </a:lnTo>
                <a:lnTo>
                  <a:pt x="4" y="14"/>
                </a:lnTo>
                <a:lnTo>
                  <a:pt x="4" y="10"/>
                </a:lnTo>
                <a:lnTo>
                  <a:pt x="8" y="10"/>
                </a:lnTo>
                <a:lnTo>
                  <a:pt x="12" y="8"/>
                </a:lnTo>
                <a:lnTo>
                  <a:pt x="12" y="8"/>
                </a:lnTo>
                <a:lnTo>
                  <a:pt x="14" y="4"/>
                </a:lnTo>
                <a:lnTo>
                  <a:pt x="14" y="4"/>
                </a:lnTo>
                <a:lnTo>
                  <a:pt x="12" y="4"/>
                </a:lnTo>
                <a:lnTo>
                  <a:pt x="12" y="4"/>
                </a:lnTo>
                <a:lnTo>
                  <a:pt x="14" y="6"/>
                </a:lnTo>
                <a:lnTo>
                  <a:pt x="12" y="10"/>
                </a:lnTo>
                <a:lnTo>
                  <a:pt x="10" y="10"/>
                </a:lnTo>
                <a:lnTo>
                  <a:pt x="8" y="12"/>
                </a:lnTo>
                <a:lnTo>
                  <a:pt x="8" y="16"/>
                </a:lnTo>
                <a:lnTo>
                  <a:pt x="8" y="16"/>
                </a:lnTo>
                <a:lnTo>
                  <a:pt x="8" y="18"/>
                </a:lnTo>
                <a:lnTo>
                  <a:pt x="8" y="16"/>
                </a:lnTo>
                <a:lnTo>
                  <a:pt x="8" y="18"/>
                </a:lnTo>
                <a:lnTo>
                  <a:pt x="6" y="20"/>
                </a:lnTo>
                <a:lnTo>
                  <a:pt x="8" y="20"/>
                </a:lnTo>
                <a:lnTo>
                  <a:pt x="10" y="20"/>
                </a:lnTo>
                <a:lnTo>
                  <a:pt x="12" y="14"/>
                </a:lnTo>
                <a:lnTo>
                  <a:pt x="14" y="12"/>
                </a:lnTo>
                <a:lnTo>
                  <a:pt x="14" y="12"/>
                </a:lnTo>
                <a:lnTo>
                  <a:pt x="16" y="6"/>
                </a:lnTo>
                <a:lnTo>
                  <a:pt x="16" y="6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2" y="0"/>
                </a:lnTo>
                <a:lnTo>
                  <a:pt x="10" y="6"/>
                </a:lnTo>
                <a:lnTo>
                  <a:pt x="8" y="6"/>
                </a:lnTo>
                <a:lnTo>
                  <a:pt x="8" y="6"/>
                </a:lnTo>
                <a:lnTo>
                  <a:pt x="2" y="8"/>
                </a:lnTo>
                <a:lnTo>
                  <a:pt x="2" y="8"/>
                </a:lnTo>
                <a:lnTo>
                  <a:pt x="0" y="12"/>
                </a:lnTo>
                <a:lnTo>
                  <a:pt x="0" y="14"/>
                </a:lnTo>
                <a:lnTo>
                  <a:pt x="2" y="16"/>
                </a:lnTo>
                <a:lnTo>
                  <a:pt x="4" y="16"/>
                </a:lnTo>
                <a:lnTo>
                  <a:pt x="6" y="14"/>
                </a:lnTo>
                <a:lnTo>
                  <a:pt x="6" y="12"/>
                </a:lnTo>
                <a:lnTo>
                  <a:pt x="4" y="12"/>
                </a:lnTo>
                <a:lnTo>
                  <a:pt x="4" y="14"/>
                </a:lnTo>
                <a:lnTo>
                  <a:pt x="2" y="14"/>
                </a:lnTo>
                <a:lnTo>
                  <a:pt x="4" y="18"/>
                </a:lnTo>
                <a:lnTo>
                  <a:pt x="4" y="18"/>
                </a:lnTo>
                <a:lnTo>
                  <a:pt x="6" y="20"/>
                </a:lnTo>
                <a:lnTo>
                  <a:pt x="6" y="20"/>
                </a:lnTo>
                <a:lnTo>
                  <a:pt x="6" y="20"/>
                </a:lnTo>
                <a:lnTo>
                  <a:pt x="8" y="18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3" name="Freeform 2739"/>
          <p:cNvSpPr>
            <a:spLocks/>
          </p:cNvSpPr>
          <p:nvPr/>
        </p:nvSpPr>
        <p:spPr bwMode="auto">
          <a:xfrm>
            <a:off x="3416300" y="3233738"/>
            <a:ext cx="952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6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2">
                <a:moveTo>
                  <a:pt x="0" y="0"/>
                </a:moveTo>
                <a:lnTo>
                  <a:pt x="2" y="2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4" name="Freeform 2740"/>
          <p:cNvSpPr>
            <a:spLocks/>
          </p:cNvSpPr>
          <p:nvPr/>
        </p:nvSpPr>
        <p:spPr bwMode="auto">
          <a:xfrm>
            <a:off x="3406775" y="3228975"/>
            <a:ext cx="25400" cy="11113"/>
          </a:xfrm>
          <a:custGeom>
            <a:avLst/>
            <a:gdLst/>
            <a:ahLst/>
            <a:cxnLst>
              <a:cxn ang="0">
                <a:pos x="8" y="3"/>
              </a:cxn>
              <a:cxn ang="0">
                <a:pos x="8" y="5"/>
              </a:cxn>
              <a:cxn ang="0">
                <a:pos x="12" y="5"/>
              </a:cxn>
              <a:cxn ang="0">
                <a:pos x="12" y="3"/>
              </a:cxn>
              <a:cxn ang="0">
                <a:pos x="10" y="3"/>
              </a:cxn>
              <a:cxn ang="0">
                <a:pos x="8" y="3"/>
              </a:cxn>
              <a:cxn ang="0">
                <a:pos x="6" y="0"/>
              </a:cxn>
              <a:cxn ang="0">
                <a:pos x="6" y="3"/>
              </a:cxn>
              <a:cxn ang="0">
                <a:pos x="6" y="5"/>
              </a:cxn>
              <a:cxn ang="0">
                <a:pos x="8" y="5"/>
              </a:cxn>
              <a:cxn ang="0">
                <a:pos x="8" y="3"/>
              </a:cxn>
              <a:cxn ang="0">
                <a:pos x="8" y="5"/>
              </a:cxn>
              <a:cxn ang="0">
                <a:pos x="8" y="3"/>
              </a:cxn>
              <a:cxn ang="0">
                <a:pos x="8" y="0"/>
              </a:cxn>
              <a:cxn ang="0">
                <a:pos x="6" y="0"/>
              </a:cxn>
              <a:cxn ang="0">
                <a:pos x="0" y="0"/>
              </a:cxn>
              <a:cxn ang="0">
                <a:pos x="8" y="7"/>
              </a:cxn>
              <a:cxn ang="0">
                <a:pos x="12" y="5"/>
              </a:cxn>
              <a:cxn ang="0">
                <a:pos x="16" y="3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3"/>
              </a:cxn>
            </a:cxnLst>
            <a:rect l="0" t="0" r="r" b="b"/>
            <a:pathLst>
              <a:path w="16" h="7">
                <a:moveTo>
                  <a:pt x="8" y="3"/>
                </a:moveTo>
                <a:lnTo>
                  <a:pt x="8" y="5"/>
                </a:lnTo>
                <a:lnTo>
                  <a:pt x="12" y="5"/>
                </a:lnTo>
                <a:lnTo>
                  <a:pt x="12" y="3"/>
                </a:lnTo>
                <a:lnTo>
                  <a:pt x="10" y="3"/>
                </a:lnTo>
                <a:lnTo>
                  <a:pt x="8" y="3"/>
                </a:lnTo>
                <a:lnTo>
                  <a:pt x="6" y="0"/>
                </a:lnTo>
                <a:lnTo>
                  <a:pt x="6" y="3"/>
                </a:lnTo>
                <a:lnTo>
                  <a:pt x="6" y="5"/>
                </a:lnTo>
                <a:lnTo>
                  <a:pt x="8" y="5"/>
                </a:lnTo>
                <a:lnTo>
                  <a:pt x="8" y="3"/>
                </a:lnTo>
                <a:lnTo>
                  <a:pt x="8" y="5"/>
                </a:lnTo>
                <a:lnTo>
                  <a:pt x="8" y="3"/>
                </a:lnTo>
                <a:lnTo>
                  <a:pt x="8" y="0"/>
                </a:lnTo>
                <a:lnTo>
                  <a:pt x="6" y="0"/>
                </a:lnTo>
                <a:lnTo>
                  <a:pt x="0" y="0"/>
                </a:lnTo>
                <a:lnTo>
                  <a:pt x="8" y="7"/>
                </a:lnTo>
                <a:lnTo>
                  <a:pt x="12" y="5"/>
                </a:lnTo>
                <a:lnTo>
                  <a:pt x="16" y="3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3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5" name="Freeform 2741"/>
          <p:cNvSpPr>
            <a:spLocks/>
          </p:cNvSpPr>
          <p:nvPr/>
        </p:nvSpPr>
        <p:spPr bwMode="auto">
          <a:xfrm>
            <a:off x="3265488" y="2916238"/>
            <a:ext cx="206375" cy="290513"/>
          </a:xfrm>
          <a:custGeom>
            <a:avLst/>
            <a:gdLst/>
            <a:ahLst/>
            <a:cxnLst>
              <a:cxn ang="0">
                <a:pos x="12" y="2"/>
              </a:cxn>
              <a:cxn ang="0">
                <a:pos x="49" y="6"/>
              </a:cxn>
              <a:cxn ang="0">
                <a:pos x="82" y="14"/>
              </a:cxn>
              <a:cxn ang="0">
                <a:pos x="113" y="31"/>
              </a:cxn>
              <a:cxn ang="0">
                <a:pos x="128" y="64"/>
              </a:cxn>
              <a:cxn ang="0">
                <a:pos x="126" y="91"/>
              </a:cxn>
              <a:cxn ang="0">
                <a:pos x="126" y="107"/>
              </a:cxn>
              <a:cxn ang="0">
                <a:pos x="128" y="130"/>
              </a:cxn>
              <a:cxn ang="0">
                <a:pos x="123" y="140"/>
              </a:cxn>
              <a:cxn ang="0">
                <a:pos x="126" y="160"/>
              </a:cxn>
              <a:cxn ang="0">
                <a:pos x="121" y="163"/>
              </a:cxn>
              <a:cxn ang="0">
                <a:pos x="111" y="165"/>
              </a:cxn>
              <a:cxn ang="0">
                <a:pos x="109" y="181"/>
              </a:cxn>
              <a:cxn ang="0">
                <a:pos x="103" y="173"/>
              </a:cxn>
              <a:cxn ang="0">
                <a:pos x="95" y="169"/>
              </a:cxn>
              <a:cxn ang="0">
                <a:pos x="97" y="165"/>
              </a:cxn>
              <a:cxn ang="0">
                <a:pos x="103" y="163"/>
              </a:cxn>
              <a:cxn ang="0">
                <a:pos x="99" y="160"/>
              </a:cxn>
              <a:cxn ang="0">
                <a:pos x="93" y="160"/>
              </a:cxn>
              <a:cxn ang="0">
                <a:pos x="86" y="173"/>
              </a:cxn>
              <a:cxn ang="0">
                <a:pos x="86" y="183"/>
              </a:cxn>
              <a:cxn ang="0">
                <a:pos x="74" y="173"/>
              </a:cxn>
              <a:cxn ang="0">
                <a:pos x="62" y="179"/>
              </a:cxn>
              <a:cxn ang="0">
                <a:pos x="60" y="169"/>
              </a:cxn>
              <a:cxn ang="0">
                <a:pos x="66" y="163"/>
              </a:cxn>
              <a:cxn ang="0">
                <a:pos x="70" y="154"/>
              </a:cxn>
              <a:cxn ang="0">
                <a:pos x="74" y="146"/>
              </a:cxn>
              <a:cxn ang="0">
                <a:pos x="78" y="144"/>
              </a:cxn>
              <a:cxn ang="0">
                <a:pos x="91" y="138"/>
              </a:cxn>
              <a:cxn ang="0">
                <a:pos x="95" y="136"/>
              </a:cxn>
              <a:cxn ang="0">
                <a:pos x="101" y="138"/>
              </a:cxn>
              <a:cxn ang="0">
                <a:pos x="97" y="144"/>
              </a:cxn>
              <a:cxn ang="0">
                <a:pos x="105" y="146"/>
              </a:cxn>
              <a:cxn ang="0">
                <a:pos x="123" y="130"/>
              </a:cxn>
              <a:cxn ang="0">
                <a:pos x="113" y="130"/>
              </a:cxn>
              <a:cxn ang="0">
                <a:pos x="109" y="128"/>
              </a:cxn>
              <a:cxn ang="0">
                <a:pos x="107" y="117"/>
              </a:cxn>
              <a:cxn ang="0">
                <a:pos x="111" y="123"/>
              </a:cxn>
              <a:cxn ang="0">
                <a:pos x="115" y="121"/>
              </a:cxn>
              <a:cxn ang="0">
                <a:pos x="107" y="113"/>
              </a:cxn>
              <a:cxn ang="0">
                <a:pos x="109" y="105"/>
              </a:cxn>
              <a:cxn ang="0">
                <a:pos x="111" y="97"/>
              </a:cxn>
              <a:cxn ang="0">
                <a:pos x="103" y="97"/>
              </a:cxn>
              <a:cxn ang="0">
                <a:pos x="95" y="93"/>
              </a:cxn>
              <a:cxn ang="0">
                <a:pos x="97" y="78"/>
              </a:cxn>
              <a:cxn ang="0">
                <a:pos x="101" y="64"/>
              </a:cxn>
              <a:cxn ang="0">
                <a:pos x="89" y="37"/>
              </a:cxn>
              <a:cxn ang="0">
                <a:pos x="72" y="27"/>
              </a:cxn>
              <a:cxn ang="0">
                <a:pos x="37" y="14"/>
              </a:cxn>
              <a:cxn ang="0">
                <a:pos x="17" y="12"/>
              </a:cxn>
              <a:cxn ang="0">
                <a:pos x="0" y="10"/>
              </a:cxn>
            </a:cxnLst>
            <a:rect l="0" t="0" r="r" b="b"/>
            <a:pathLst>
              <a:path w="130" h="183">
                <a:moveTo>
                  <a:pt x="0" y="10"/>
                </a:moveTo>
                <a:lnTo>
                  <a:pt x="4" y="2"/>
                </a:lnTo>
                <a:lnTo>
                  <a:pt x="4" y="2"/>
                </a:lnTo>
                <a:lnTo>
                  <a:pt x="12" y="2"/>
                </a:lnTo>
                <a:lnTo>
                  <a:pt x="21" y="0"/>
                </a:lnTo>
                <a:lnTo>
                  <a:pt x="33" y="2"/>
                </a:lnTo>
                <a:lnTo>
                  <a:pt x="39" y="4"/>
                </a:lnTo>
                <a:lnTo>
                  <a:pt x="49" y="6"/>
                </a:lnTo>
                <a:lnTo>
                  <a:pt x="58" y="10"/>
                </a:lnTo>
                <a:lnTo>
                  <a:pt x="68" y="14"/>
                </a:lnTo>
                <a:lnTo>
                  <a:pt x="78" y="14"/>
                </a:lnTo>
                <a:lnTo>
                  <a:pt x="82" y="14"/>
                </a:lnTo>
                <a:lnTo>
                  <a:pt x="86" y="14"/>
                </a:lnTo>
                <a:lnTo>
                  <a:pt x="95" y="14"/>
                </a:lnTo>
                <a:lnTo>
                  <a:pt x="105" y="23"/>
                </a:lnTo>
                <a:lnTo>
                  <a:pt x="113" y="31"/>
                </a:lnTo>
                <a:lnTo>
                  <a:pt x="121" y="39"/>
                </a:lnTo>
                <a:lnTo>
                  <a:pt x="123" y="43"/>
                </a:lnTo>
                <a:lnTo>
                  <a:pt x="126" y="56"/>
                </a:lnTo>
                <a:lnTo>
                  <a:pt x="128" y="64"/>
                </a:lnTo>
                <a:lnTo>
                  <a:pt x="126" y="72"/>
                </a:lnTo>
                <a:lnTo>
                  <a:pt x="128" y="76"/>
                </a:lnTo>
                <a:lnTo>
                  <a:pt x="123" y="84"/>
                </a:lnTo>
                <a:lnTo>
                  <a:pt x="126" y="91"/>
                </a:lnTo>
                <a:lnTo>
                  <a:pt x="123" y="95"/>
                </a:lnTo>
                <a:lnTo>
                  <a:pt x="123" y="99"/>
                </a:lnTo>
                <a:lnTo>
                  <a:pt x="126" y="103"/>
                </a:lnTo>
                <a:lnTo>
                  <a:pt x="126" y="107"/>
                </a:lnTo>
                <a:lnTo>
                  <a:pt x="123" y="111"/>
                </a:lnTo>
                <a:lnTo>
                  <a:pt x="130" y="125"/>
                </a:lnTo>
                <a:lnTo>
                  <a:pt x="130" y="128"/>
                </a:lnTo>
                <a:lnTo>
                  <a:pt x="128" y="130"/>
                </a:lnTo>
                <a:lnTo>
                  <a:pt x="130" y="134"/>
                </a:lnTo>
                <a:lnTo>
                  <a:pt x="126" y="136"/>
                </a:lnTo>
                <a:lnTo>
                  <a:pt x="126" y="138"/>
                </a:lnTo>
                <a:lnTo>
                  <a:pt x="123" y="140"/>
                </a:lnTo>
                <a:lnTo>
                  <a:pt x="126" y="146"/>
                </a:lnTo>
                <a:lnTo>
                  <a:pt x="126" y="150"/>
                </a:lnTo>
                <a:lnTo>
                  <a:pt x="128" y="154"/>
                </a:lnTo>
                <a:lnTo>
                  <a:pt x="126" y="160"/>
                </a:lnTo>
                <a:lnTo>
                  <a:pt x="126" y="163"/>
                </a:lnTo>
                <a:lnTo>
                  <a:pt x="128" y="165"/>
                </a:lnTo>
                <a:lnTo>
                  <a:pt x="126" y="165"/>
                </a:lnTo>
                <a:lnTo>
                  <a:pt x="121" y="163"/>
                </a:lnTo>
                <a:lnTo>
                  <a:pt x="115" y="158"/>
                </a:lnTo>
                <a:lnTo>
                  <a:pt x="111" y="158"/>
                </a:lnTo>
                <a:lnTo>
                  <a:pt x="111" y="163"/>
                </a:lnTo>
                <a:lnTo>
                  <a:pt x="111" y="165"/>
                </a:lnTo>
                <a:lnTo>
                  <a:pt x="111" y="171"/>
                </a:lnTo>
                <a:lnTo>
                  <a:pt x="111" y="175"/>
                </a:lnTo>
                <a:lnTo>
                  <a:pt x="111" y="177"/>
                </a:lnTo>
                <a:lnTo>
                  <a:pt x="109" y="181"/>
                </a:lnTo>
                <a:lnTo>
                  <a:pt x="103" y="183"/>
                </a:lnTo>
                <a:lnTo>
                  <a:pt x="103" y="181"/>
                </a:lnTo>
                <a:lnTo>
                  <a:pt x="105" y="175"/>
                </a:lnTo>
                <a:lnTo>
                  <a:pt x="103" y="173"/>
                </a:lnTo>
                <a:lnTo>
                  <a:pt x="101" y="173"/>
                </a:lnTo>
                <a:lnTo>
                  <a:pt x="99" y="173"/>
                </a:lnTo>
                <a:lnTo>
                  <a:pt x="97" y="173"/>
                </a:lnTo>
                <a:lnTo>
                  <a:pt x="95" y="169"/>
                </a:lnTo>
                <a:lnTo>
                  <a:pt x="95" y="167"/>
                </a:lnTo>
                <a:lnTo>
                  <a:pt x="97" y="167"/>
                </a:lnTo>
                <a:lnTo>
                  <a:pt x="97" y="167"/>
                </a:lnTo>
                <a:lnTo>
                  <a:pt x="97" y="165"/>
                </a:lnTo>
                <a:lnTo>
                  <a:pt x="101" y="165"/>
                </a:lnTo>
                <a:lnTo>
                  <a:pt x="103" y="167"/>
                </a:lnTo>
                <a:lnTo>
                  <a:pt x="103" y="165"/>
                </a:lnTo>
                <a:lnTo>
                  <a:pt x="103" y="163"/>
                </a:lnTo>
                <a:lnTo>
                  <a:pt x="101" y="163"/>
                </a:lnTo>
                <a:lnTo>
                  <a:pt x="101" y="163"/>
                </a:lnTo>
                <a:lnTo>
                  <a:pt x="101" y="163"/>
                </a:lnTo>
                <a:lnTo>
                  <a:pt x="99" y="160"/>
                </a:lnTo>
                <a:lnTo>
                  <a:pt x="97" y="163"/>
                </a:lnTo>
                <a:lnTo>
                  <a:pt x="97" y="160"/>
                </a:lnTo>
                <a:lnTo>
                  <a:pt x="95" y="163"/>
                </a:lnTo>
                <a:lnTo>
                  <a:pt x="93" y="160"/>
                </a:lnTo>
                <a:lnTo>
                  <a:pt x="93" y="160"/>
                </a:lnTo>
                <a:lnTo>
                  <a:pt x="91" y="160"/>
                </a:lnTo>
                <a:lnTo>
                  <a:pt x="89" y="160"/>
                </a:lnTo>
                <a:lnTo>
                  <a:pt x="86" y="173"/>
                </a:lnTo>
                <a:lnTo>
                  <a:pt x="91" y="177"/>
                </a:lnTo>
                <a:lnTo>
                  <a:pt x="91" y="179"/>
                </a:lnTo>
                <a:lnTo>
                  <a:pt x="91" y="181"/>
                </a:lnTo>
                <a:lnTo>
                  <a:pt x="86" y="183"/>
                </a:lnTo>
                <a:lnTo>
                  <a:pt x="82" y="183"/>
                </a:lnTo>
                <a:lnTo>
                  <a:pt x="80" y="183"/>
                </a:lnTo>
                <a:lnTo>
                  <a:pt x="76" y="175"/>
                </a:lnTo>
                <a:lnTo>
                  <a:pt x="74" y="173"/>
                </a:lnTo>
                <a:lnTo>
                  <a:pt x="70" y="173"/>
                </a:lnTo>
                <a:lnTo>
                  <a:pt x="66" y="175"/>
                </a:lnTo>
                <a:lnTo>
                  <a:pt x="62" y="179"/>
                </a:lnTo>
                <a:lnTo>
                  <a:pt x="62" y="179"/>
                </a:lnTo>
                <a:lnTo>
                  <a:pt x="58" y="177"/>
                </a:lnTo>
                <a:lnTo>
                  <a:pt x="56" y="173"/>
                </a:lnTo>
                <a:lnTo>
                  <a:pt x="58" y="171"/>
                </a:lnTo>
                <a:lnTo>
                  <a:pt x="60" y="169"/>
                </a:lnTo>
                <a:lnTo>
                  <a:pt x="64" y="169"/>
                </a:lnTo>
                <a:lnTo>
                  <a:pt x="64" y="169"/>
                </a:lnTo>
                <a:lnTo>
                  <a:pt x="68" y="165"/>
                </a:lnTo>
                <a:lnTo>
                  <a:pt x="66" y="163"/>
                </a:lnTo>
                <a:lnTo>
                  <a:pt x="64" y="156"/>
                </a:lnTo>
                <a:lnTo>
                  <a:pt x="64" y="154"/>
                </a:lnTo>
                <a:lnTo>
                  <a:pt x="68" y="154"/>
                </a:lnTo>
                <a:lnTo>
                  <a:pt x="70" y="154"/>
                </a:lnTo>
                <a:lnTo>
                  <a:pt x="72" y="154"/>
                </a:lnTo>
                <a:lnTo>
                  <a:pt x="72" y="154"/>
                </a:lnTo>
                <a:lnTo>
                  <a:pt x="74" y="152"/>
                </a:lnTo>
                <a:lnTo>
                  <a:pt x="74" y="146"/>
                </a:lnTo>
                <a:lnTo>
                  <a:pt x="72" y="146"/>
                </a:lnTo>
                <a:lnTo>
                  <a:pt x="72" y="144"/>
                </a:lnTo>
                <a:lnTo>
                  <a:pt x="74" y="144"/>
                </a:lnTo>
                <a:lnTo>
                  <a:pt x="78" y="144"/>
                </a:lnTo>
                <a:lnTo>
                  <a:pt x="82" y="140"/>
                </a:lnTo>
                <a:lnTo>
                  <a:pt x="84" y="140"/>
                </a:lnTo>
                <a:lnTo>
                  <a:pt x="84" y="140"/>
                </a:lnTo>
                <a:lnTo>
                  <a:pt x="91" y="138"/>
                </a:lnTo>
                <a:lnTo>
                  <a:pt x="91" y="138"/>
                </a:lnTo>
                <a:lnTo>
                  <a:pt x="91" y="138"/>
                </a:lnTo>
                <a:lnTo>
                  <a:pt x="93" y="138"/>
                </a:lnTo>
                <a:lnTo>
                  <a:pt x="95" y="136"/>
                </a:lnTo>
                <a:lnTo>
                  <a:pt x="97" y="134"/>
                </a:lnTo>
                <a:lnTo>
                  <a:pt x="99" y="134"/>
                </a:lnTo>
                <a:lnTo>
                  <a:pt x="99" y="136"/>
                </a:lnTo>
                <a:lnTo>
                  <a:pt x="101" y="138"/>
                </a:lnTo>
                <a:lnTo>
                  <a:pt x="101" y="138"/>
                </a:lnTo>
                <a:lnTo>
                  <a:pt x="97" y="140"/>
                </a:lnTo>
                <a:lnTo>
                  <a:pt x="97" y="142"/>
                </a:lnTo>
                <a:lnTo>
                  <a:pt x="97" y="144"/>
                </a:lnTo>
                <a:lnTo>
                  <a:pt x="99" y="144"/>
                </a:lnTo>
                <a:lnTo>
                  <a:pt x="101" y="146"/>
                </a:lnTo>
                <a:lnTo>
                  <a:pt x="103" y="146"/>
                </a:lnTo>
                <a:lnTo>
                  <a:pt x="105" y="146"/>
                </a:lnTo>
                <a:lnTo>
                  <a:pt x="107" y="146"/>
                </a:lnTo>
                <a:lnTo>
                  <a:pt x="109" y="144"/>
                </a:lnTo>
                <a:lnTo>
                  <a:pt x="126" y="132"/>
                </a:lnTo>
                <a:lnTo>
                  <a:pt x="123" y="130"/>
                </a:lnTo>
                <a:lnTo>
                  <a:pt x="119" y="128"/>
                </a:lnTo>
                <a:lnTo>
                  <a:pt x="117" y="128"/>
                </a:lnTo>
                <a:lnTo>
                  <a:pt x="115" y="130"/>
                </a:lnTo>
                <a:lnTo>
                  <a:pt x="113" y="130"/>
                </a:lnTo>
                <a:lnTo>
                  <a:pt x="111" y="130"/>
                </a:lnTo>
                <a:lnTo>
                  <a:pt x="111" y="130"/>
                </a:lnTo>
                <a:lnTo>
                  <a:pt x="109" y="128"/>
                </a:lnTo>
                <a:lnTo>
                  <a:pt x="109" y="128"/>
                </a:lnTo>
                <a:lnTo>
                  <a:pt x="103" y="123"/>
                </a:lnTo>
                <a:lnTo>
                  <a:pt x="103" y="121"/>
                </a:lnTo>
                <a:lnTo>
                  <a:pt x="105" y="121"/>
                </a:lnTo>
                <a:lnTo>
                  <a:pt x="107" y="117"/>
                </a:lnTo>
                <a:lnTo>
                  <a:pt x="107" y="117"/>
                </a:lnTo>
                <a:lnTo>
                  <a:pt x="109" y="121"/>
                </a:lnTo>
                <a:lnTo>
                  <a:pt x="111" y="121"/>
                </a:lnTo>
                <a:lnTo>
                  <a:pt x="111" y="123"/>
                </a:lnTo>
                <a:lnTo>
                  <a:pt x="113" y="123"/>
                </a:lnTo>
                <a:lnTo>
                  <a:pt x="115" y="123"/>
                </a:lnTo>
                <a:lnTo>
                  <a:pt x="117" y="121"/>
                </a:lnTo>
                <a:lnTo>
                  <a:pt x="115" y="121"/>
                </a:lnTo>
                <a:lnTo>
                  <a:pt x="115" y="117"/>
                </a:lnTo>
                <a:lnTo>
                  <a:pt x="111" y="117"/>
                </a:lnTo>
                <a:lnTo>
                  <a:pt x="109" y="113"/>
                </a:lnTo>
                <a:lnTo>
                  <a:pt x="107" y="113"/>
                </a:lnTo>
                <a:lnTo>
                  <a:pt x="107" y="109"/>
                </a:lnTo>
                <a:lnTo>
                  <a:pt x="105" y="109"/>
                </a:lnTo>
                <a:lnTo>
                  <a:pt x="111" y="107"/>
                </a:lnTo>
                <a:lnTo>
                  <a:pt x="109" y="105"/>
                </a:lnTo>
                <a:lnTo>
                  <a:pt x="111" y="103"/>
                </a:lnTo>
                <a:lnTo>
                  <a:pt x="111" y="99"/>
                </a:lnTo>
                <a:lnTo>
                  <a:pt x="113" y="97"/>
                </a:lnTo>
                <a:lnTo>
                  <a:pt x="111" y="97"/>
                </a:lnTo>
                <a:lnTo>
                  <a:pt x="111" y="97"/>
                </a:lnTo>
                <a:lnTo>
                  <a:pt x="109" y="95"/>
                </a:lnTo>
                <a:lnTo>
                  <a:pt x="107" y="95"/>
                </a:lnTo>
                <a:lnTo>
                  <a:pt x="103" y="97"/>
                </a:lnTo>
                <a:lnTo>
                  <a:pt x="103" y="97"/>
                </a:lnTo>
                <a:lnTo>
                  <a:pt x="99" y="95"/>
                </a:lnTo>
                <a:lnTo>
                  <a:pt x="97" y="95"/>
                </a:lnTo>
                <a:lnTo>
                  <a:pt x="95" y="93"/>
                </a:lnTo>
                <a:lnTo>
                  <a:pt x="93" y="93"/>
                </a:lnTo>
                <a:lnTo>
                  <a:pt x="93" y="93"/>
                </a:lnTo>
                <a:lnTo>
                  <a:pt x="95" y="86"/>
                </a:lnTo>
                <a:lnTo>
                  <a:pt x="97" y="78"/>
                </a:lnTo>
                <a:lnTo>
                  <a:pt x="97" y="74"/>
                </a:lnTo>
                <a:lnTo>
                  <a:pt x="99" y="72"/>
                </a:lnTo>
                <a:lnTo>
                  <a:pt x="101" y="70"/>
                </a:lnTo>
                <a:lnTo>
                  <a:pt x="101" y="64"/>
                </a:lnTo>
                <a:lnTo>
                  <a:pt x="101" y="51"/>
                </a:lnTo>
                <a:lnTo>
                  <a:pt x="97" y="49"/>
                </a:lnTo>
                <a:lnTo>
                  <a:pt x="91" y="39"/>
                </a:lnTo>
                <a:lnTo>
                  <a:pt x="89" y="37"/>
                </a:lnTo>
                <a:lnTo>
                  <a:pt x="86" y="35"/>
                </a:lnTo>
                <a:lnTo>
                  <a:pt x="82" y="33"/>
                </a:lnTo>
                <a:lnTo>
                  <a:pt x="76" y="29"/>
                </a:lnTo>
                <a:lnTo>
                  <a:pt x="72" y="27"/>
                </a:lnTo>
                <a:lnTo>
                  <a:pt x="56" y="21"/>
                </a:lnTo>
                <a:lnTo>
                  <a:pt x="47" y="16"/>
                </a:lnTo>
                <a:lnTo>
                  <a:pt x="39" y="14"/>
                </a:lnTo>
                <a:lnTo>
                  <a:pt x="37" y="14"/>
                </a:lnTo>
                <a:lnTo>
                  <a:pt x="35" y="14"/>
                </a:lnTo>
                <a:lnTo>
                  <a:pt x="29" y="12"/>
                </a:lnTo>
                <a:lnTo>
                  <a:pt x="25" y="12"/>
                </a:lnTo>
                <a:lnTo>
                  <a:pt x="17" y="12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0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6" name="Freeform 2742"/>
          <p:cNvSpPr>
            <a:spLocks/>
          </p:cNvSpPr>
          <p:nvPr/>
        </p:nvSpPr>
        <p:spPr bwMode="auto">
          <a:xfrm>
            <a:off x="3262313" y="2916238"/>
            <a:ext cx="212725" cy="293688"/>
          </a:xfrm>
          <a:custGeom>
            <a:avLst/>
            <a:gdLst/>
            <a:ahLst/>
            <a:cxnLst>
              <a:cxn ang="0">
                <a:pos x="60" y="12"/>
              </a:cxn>
              <a:cxn ang="0">
                <a:pos x="128" y="58"/>
              </a:cxn>
              <a:cxn ang="0">
                <a:pos x="125" y="103"/>
              </a:cxn>
              <a:cxn ang="0">
                <a:pos x="125" y="138"/>
              </a:cxn>
              <a:cxn ang="0">
                <a:pos x="128" y="163"/>
              </a:cxn>
              <a:cxn ang="0">
                <a:pos x="111" y="165"/>
              </a:cxn>
              <a:cxn ang="0">
                <a:pos x="109" y="177"/>
              </a:cxn>
              <a:cxn ang="0">
                <a:pos x="99" y="167"/>
              </a:cxn>
              <a:cxn ang="0">
                <a:pos x="105" y="160"/>
              </a:cxn>
              <a:cxn ang="0">
                <a:pos x="101" y="160"/>
              </a:cxn>
              <a:cxn ang="0">
                <a:pos x="91" y="179"/>
              </a:cxn>
              <a:cxn ang="0">
                <a:pos x="68" y="173"/>
              </a:cxn>
              <a:cxn ang="0">
                <a:pos x="68" y="169"/>
              </a:cxn>
              <a:cxn ang="0">
                <a:pos x="74" y="156"/>
              </a:cxn>
              <a:cxn ang="0">
                <a:pos x="80" y="146"/>
              </a:cxn>
              <a:cxn ang="0">
                <a:pos x="93" y="140"/>
              </a:cxn>
              <a:cxn ang="0">
                <a:pos x="99" y="136"/>
              </a:cxn>
              <a:cxn ang="0">
                <a:pos x="99" y="144"/>
              </a:cxn>
              <a:cxn ang="0">
                <a:pos x="111" y="146"/>
              </a:cxn>
              <a:cxn ang="0">
                <a:pos x="113" y="128"/>
              </a:cxn>
              <a:cxn ang="0">
                <a:pos x="107" y="123"/>
              </a:cxn>
              <a:cxn ang="0">
                <a:pos x="115" y="125"/>
              </a:cxn>
              <a:cxn ang="0">
                <a:pos x="111" y="113"/>
              </a:cxn>
              <a:cxn ang="0">
                <a:pos x="113" y="105"/>
              </a:cxn>
              <a:cxn ang="0">
                <a:pos x="109" y="93"/>
              </a:cxn>
              <a:cxn ang="0">
                <a:pos x="95" y="93"/>
              </a:cxn>
              <a:cxn ang="0">
                <a:pos x="105" y="64"/>
              </a:cxn>
              <a:cxn ang="0">
                <a:pos x="80" y="27"/>
              </a:cxn>
              <a:cxn ang="0">
                <a:pos x="31" y="10"/>
              </a:cxn>
              <a:cxn ang="0">
                <a:pos x="2" y="8"/>
              </a:cxn>
              <a:cxn ang="0">
                <a:pos x="27" y="14"/>
              </a:cxn>
              <a:cxn ang="0">
                <a:pos x="82" y="35"/>
              </a:cxn>
              <a:cxn ang="0">
                <a:pos x="97" y="74"/>
              </a:cxn>
              <a:cxn ang="0">
                <a:pos x="99" y="97"/>
              </a:cxn>
              <a:cxn ang="0">
                <a:pos x="115" y="97"/>
              </a:cxn>
              <a:cxn ang="0">
                <a:pos x="109" y="113"/>
              </a:cxn>
              <a:cxn ang="0">
                <a:pos x="115" y="121"/>
              </a:cxn>
              <a:cxn ang="0">
                <a:pos x="101" y="121"/>
              </a:cxn>
              <a:cxn ang="0">
                <a:pos x="117" y="130"/>
              </a:cxn>
              <a:cxn ang="0">
                <a:pos x="101" y="144"/>
              </a:cxn>
              <a:cxn ang="0">
                <a:pos x="99" y="132"/>
              </a:cxn>
              <a:cxn ang="0">
                <a:pos x="84" y="138"/>
              </a:cxn>
              <a:cxn ang="0">
                <a:pos x="74" y="154"/>
              </a:cxn>
              <a:cxn ang="0">
                <a:pos x="68" y="163"/>
              </a:cxn>
              <a:cxn ang="0">
                <a:pos x="58" y="179"/>
              </a:cxn>
              <a:cxn ang="0">
                <a:pos x="82" y="185"/>
              </a:cxn>
              <a:cxn ang="0">
                <a:pos x="93" y="160"/>
              </a:cxn>
              <a:cxn ang="0">
                <a:pos x="99" y="163"/>
              </a:cxn>
              <a:cxn ang="0">
                <a:pos x="103" y="165"/>
              </a:cxn>
              <a:cxn ang="0">
                <a:pos x="101" y="167"/>
              </a:cxn>
              <a:cxn ang="0">
                <a:pos x="103" y="175"/>
              </a:cxn>
              <a:cxn ang="0">
                <a:pos x="115" y="175"/>
              </a:cxn>
              <a:cxn ang="0">
                <a:pos x="130" y="165"/>
              </a:cxn>
              <a:cxn ang="0">
                <a:pos x="128" y="138"/>
              </a:cxn>
              <a:cxn ang="0">
                <a:pos x="128" y="107"/>
              </a:cxn>
              <a:cxn ang="0">
                <a:pos x="130" y="64"/>
              </a:cxn>
              <a:cxn ang="0">
                <a:pos x="88" y="12"/>
              </a:cxn>
              <a:cxn ang="0">
                <a:pos x="14" y="0"/>
              </a:cxn>
            </a:cxnLst>
            <a:rect l="0" t="0" r="r" b="b"/>
            <a:pathLst>
              <a:path w="134" h="185">
                <a:moveTo>
                  <a:pt x="2" y="10"/>
                </a:moveTo>
                <a:lnTo>
                  <a:pt x="2" y="10"/>
                </a:lnTo>
                <a:lnTo>
                  <a:pt x="8" y="4"/>
                </a:lnTo>
                <a:lnTo>
                  <a:pt x="8" y="2"/>
                </a:lnTo>
                <a:lnTo>
                  <a:pt x="14" y="2"/>
                </a:lnTo>
                <a:lnTo>
                  <a:pt x="14" y="2"/>
                </a:lnTo>
                <a:lnTo>
                  <a:pt x="23" y="2"/>
                </a:lnTo>
                <a:lnTo>
                  <a:pt x="35" y="4"/>
                </a:lnTo>
                <a:lnTo>
                  <a:pt x="41" y="6"/>
                </a:lnTo>
                <a:lnTo>
                  <a:pt x="51" y="8"/>
                </a:lnTo>
                <a:lnTo>
                  <a:pt x="60" y="12"/>
                </a:lnTo>
                <a:lnTo>
                  <a:pt x="70" y="14"/>
                </a:lnTo>
                <a:lnTo>
                  <a:pt x="80" y="14"/>
                </a:lnTo>
                <a:lnTo>
                  <a:pt x="84" y="14"/>
                </a:lnTo>
                <a:lnTo>
                  <a:pt x="84" y="14"/>
                </a:lnTo>
                <a:lnTo>
                  <a:pt x="88" y="14"/>
                </a:lnTo>
                <a:lnTo>
                  <a:pt x="97" y="16"/>
                </a:lnTo>
                <a:lnTo>
                  <a:pt x="107" y="25"/>
                </a:lnTo>
                <a:lnTo>
                  <a:pt x="115" y="31"/>
                </a:lnTo>
                <a:lnTo>
                  <a:pt x="121" y="39"/>
                </a:lnTo>
                <a:lnTo>
                  <a:pt x="123" y="45"/>
                </a:lnTo>
                <a:lnTo>
                  <a:pt x="128" y="58"/>
                </a:lnTo>
                <a:lnTo>
                  <a:pt x="128" y="64"/>
                </a:lnTo>
                <a:lnTo>
                  <a:pt x="128" y="72"/>
                </a:lnTo>
                <a:lnTo>
                  <a:pt x="125" y="72"/>
                </a:lnTo>
                <a:lnTo>
                  <a:pt x="128" y="76"/>
                </a:lnTo>
                <a:lnTo>
                  <a:pt x="123" y="84"/>
                </a:lnTo>
                <a:lnTo>
                  <a:pt x="125" y="91"/>
                </a:lnTo>
                <a:lnTo>
                  <a:pt x="125" y="95"/>
                </a:lnTo>
                <a:lnTo>
                  <a:pt x="125" y="95"/>
                </a:lnTo>
                <a:lnTo>
                  <a:pt x="125" y="99"/>
                </a:lnTo>
                <a:lnTo>
                  <a:pt x="125" y="99"/>
                </a:lnTo>
                <a:lnTo>
                  <a:pt x="125" y="103"/>
                </a:lnTo>
                <a:lnTo>
                  <a:pt x="125" y="107"/>
                </a:lnTo>
                <a:lnTo>
                  <a:pt x="123" y="109"/>
                </a:lnTo>
                <a:lnTo>
                  <a:pt x="123" y="111"/>
                </a:lnTo>
                <a:lnTo>
                  <a:pt x="130" y="125"/>
                </a:lnTo>
                <a:lnTo>
                  <a:pt x="130" y="128"/>
                </a:lnTo>
                <a:lnTo>
                  <a:pt x="130" y="130"/>
                </a:lnTo>
                <a:lnTo>
                  <a:pt x="130" y="130"/>
                </a:lnTo>
                <a:lnTo>
                  <a:pt x="130" y="132"/>
                </a:lnTo>
                <a:lnTo>
                  <a:pt x="128" y="134"/>
                </a:lnTo>
                <a:lnTo>
                  <a:pt x="125" y="134"/>
                </a:lnTo>
                <a:lnTo>
                  <a:pt x="125" y="138"/>
                </a:lnTo>
                <a:lnTo>
                  <a:pt x="125" y="138"/>
                </a:lnTo>
                <a:lnTo>
                  <a:pt x="123" y="140"/>
                </a:lnTo>
                <a:lnTo>
                  <a:pt x="123" y="140"/>
                </a:lnTo>
                <a:lnTo>
                  <a:pt x="125" y="146"/>
                </a:lnTo>
                <a:lnTo>
                  <a:pt x="125" y="150"/>
                </a:lnTo>
                <a:lnTo>
                  <a:pt x="125" y="150"/>
                </a:lnTo>
                <a:lnTo>
                  <a:pt x="128" y="154"/>
                </a:lnTo>
                <a:lnTo>
                  <a:pt x="125" y="158"/>
                </a:lnTo>
                <a:lnTo>
                  <a:pt x="125" y="160"/>
                </a:lnTo>
                <a:lnTo>
                  <a:pt x="128" y="163"/>
                </a:lnTo>
                <a:lnTo>
                  <a:pt x="128" y="163"/>
                </a:lnTo>
                <a:lnTo>
                  <a:pt x="128" y="163"/>
                </a:lnTo>
                <a:lnTo>
                  <a:pt x="128" y="165"/>
                </a:lnTo>
                <a:lnTo>
                  <a:pt x="128" y="163"/>
                </a:lnTo>
                <a:lnTo>
                  <a:pt x="125" y="160"/>
                </a:lnTo>
                <a:lnTo>
                  <a:pt x="119" y="156"/>
                </a:lnTo>
                <a:lnTo>
                  <a:pt x="119" y="156"/>
                </a:lnTo>
                <a:lnTo>
                  <a:pt x="113" y="156"/>
                </a:lnTo>
                <a:lnTo>
                  <a:pt x="111" y="156"/>
                </a:lnTo>
                <a:lnTo>
                  <a:pt x="113" y="160"/>
                </a:lnTo>
                <a:lnTo>
                  <a:pt x="111" y="165"/>
                </a:lnTo>
                <a:lnTo>
                  <a:pt x="111" y="165"/>
                </a:lnTo>
                <a:lnTo>
                  <a:pt x="111" y="171"/>
                </a:lnTo>
                <a:lnTo>
                  <a:pt x="111" y="171"/>
                </a:lnTo>
                <a:lnTo>
                  <a:pt x="111" y="175"/>
                </a:lnTo>
                <a:lnTo>
                  <a:pt x="111" y="177"/>
                </a:lnTo>
                <a:lnTo>
                  <a:pt x="109" y="181"/>
                </a:lnTo>
                <a:lnTo>
                  <a:pt x="105" y="181"/>
                </a:lnTo>
                <a:lnTo>
                  <a:pt x="105" y="183"/>
                </a:lnTo>
                <a:lnTo>
                  <a:pt x="105" y="183"/>
                </a:lnTo>
                <a:lnTo>
                  <a:pt x="107" y="181"/>
                </a:lnTo>
                <a:lnTo>
                  <a:pt x="107" y="181"/>
                </a:lnTo>
                <a:lnTo>
                  <a:pt x="109" y="177"/>
                </a:lnTo>
                <a:lnTo>
                  <a:pt x="109" y="175"/>
                </a:lnTo>
                <a:lnTo>
                  <a:pt x="107" y="173"/>
                </a:lnTo>
                <a:lnTo>
                  <a:pt x="107" y="171"/>
                </a:lnTo>
                <a:lnTo>
                  <a:pt x="103" y="173"/>
                </a:lnTo>
                <a:lnTo>
                  <a:pt x="101" y="171"/>
                </a:lnTo>
                <a:lnTo>
                  <a:pt x="101" y="171"/>
                </a:lnTo>
                <a:lnTo>
                  <a:pt x="99" y="173"/>
                </a:lnTo>
                <a:lnTo>
                  <a:pt x="99" y="169"/>
                </a:lnTo>
                <a:lnTo>
                  <a:pt x="99" y="169"/>
                </a:lnTo>
                <a:lnTo>
                  <a:pt x="99" y="169"/>
                </a:lnTo>
                <a:lnTo>
                  <a:pt x="99" y="167"/>
                </a:lnTo>
                <a:lnTo>
                  <a:pt x="97" y="167"/>
                </a:lnTo>
                <a:lnTo>
                  <a:pt x="97" y="167"/>
                </a:lnTo>
                <a:lnTo>
                  <a:pt x="97" y="171"/>
                </a:lnTo>
                <a:lnTo>
                  <a:pt x="101" y="167"/>
                </a:lnTo>
                <a:lnTo>
                  <a:pt x="103" y="167"/>
                </a:lnTo>
                <a:lnTo>
                  <a:pt x="103" y="167"/>
                </a:lnTo>
                <a:lnTo>
                  <a:pt x="105" y="167"/>
                </a:lnTo>
                <a:lnTo>
                  <a:pt x="107" y="167"/>
                </a:lnTo>
                <a:lnTo>
                  <a:pt x="107" y="167"/>
                </a:lnTo>
                <a:lnTo>
                  <a:pt x="107" y="163"/>
                </a:lnTo>
                <a:lnTo>
                  <a:pt x="105" y="160"/>
                </a:lnTo>
                <a:lnTo>
                  <a:pt x="105" y="160"/>
                </a:lnTo>
                <a:lnTo>
                  <a:pt x="105" y="160"/>
                </a:lnTo>
                <a:lnTo>
                  <a:pt x="105" y="160"/>
                </a:lnTo>
                <a:lnTo>
                  <a:pt x="103" y="160"/>
                </a:lnTo>
                <a:lnTo>
                  <a:pt x="103" y="160"/>
                </a:lnTo>
                <a:lnTo>
                  <a:pt x="101" y="158"/>
                </a:lnTo>
                <a:lnTo>
                  <a:pt x="99" y="160"/>
                </a:lnTo>
                <a:lnTo>
                  <a:pt x="99" y="163"/>
                </a:lnTo>
                <a:lnTo>
                  <a:pt x="101" y="163"/>
                </a:lnTo>
                <a:lnTo>
                  <a:pt x="101" y="160"/>
                </a:lnTo>
                <a:lnTo>
                  <a:pt x="101" y="160"/>
                </a:lnTo>
                <a:lnTo>
                  <a:pt x="97" y="160"/>
                </a:lnTo>
                <a:lnTo>
                  <a:pt x="97" y="158"/>
                </a:lnTo>
                <a:lnTo>
                  <a:pt x="95" y="158"/>
                </a:lnTo>
                <a:lnTo>
                  <a:pt x="95" y="158"/>
                </a:lnTo>
                <a:lnTo>
                  <a:pt x="93" y="158"/>
                </a:lnTo>
                <a:lnTo>
                  <a:pt x="93" y="158"/>
                </a:lnTo>
                <a:lnTo>
                  <a:pt x="91" y="158"/>
                </a:lnTo>
                <a:lnTo>
                  <a:pt x="91" y="158"/>
                </a:lnTo>
                <a:lnTo>
                  <a:pt x="86" y="173"/>
                </a:lnTo>
                <a:lnTo>
                  <a:pt x="91" y="177"/>
                </a:lnTo>
                <a:lnTo>
                  <a:pt x="91" y="179"/>
                </a:lnTo>
                <a:lnTo>
                  <a:pt x="91" y="179"/>
                </a:lnTo>
                <a:lnTo>
                  <a:pt x="88" y="181"/>
                </a:lnTo>
                <a:lnTo>
                  <a:pt x="84" y="181"/>
                </a:lnTo>
                <a:lnTo>
                  <a:pt x="82" y="181"/>
                </a:lnTo>
                <a:lnTo>
                  <a:pt x="80" y="175"/>
                </a:lnTo>
                <a:lnTo>
                  <a:pt x="80" y="173"/>
                </a:lnTo>
                <a:lnTo>
                  <a:pt x="78" y="173"/>
                </a:lnTo>
                <a:lnTo>
                  <a:pt x="78" y="173"/>
                </a:lnTo>
                <a:lnTo>
                  <a:pt x="72" y="173"/>
                </a:lnTo>
                <a:lnTo>
                  <a:pt x="72" y="173"/>
                </a:lnTo>
                <a:lnTo>
                  <a:pt x="68" y="173"/>
                </a:lnTo>
                <a:lnTo>
                  <a:pt x="68" y="175"/>
                </a:lnTo>
                <a:lnTo>
                  <a:pt x="64" y="177"/>
                </a:lnTo>
                <a:lnTo>
                  <a:pt x="64" y="177"/>
                </a:lnTo>
                <a:lnTo>
                  <a:pt x="60" y="177"/>
                </a:lnTo>
                <a:lnTo>
                  <a:pt x="60" y="173"/>
                </a:lnTo>
                <a:lnTo>
                  <a:pt x="62" y="171"/>
                </a:lnTo>
                <a:lnTo>
                  <a:pt x="64" y="171"/>
                </a:lnTo>
                <a:lnTo>
                  <a:pt x="66" y="171"/>
                </a:lnTo>
                <a:lnTo>
                  <a:pt x="66" y="171"/>
                </a:lnTo>
                <a:lnTo>
                  <a:pt x="68" y="171"/>
                </a:lnTo>
                <a:lnTo>
                  <a:pt x="68" y="169"/>
                </a:lnTo>
                <a:lnTo>
                  <a:pt x="70" y="165"/>
                </a:lnTo>
                <a:lnTo>
                  <a:pt x="70" y="165"/>
                </a:lnTo>
                <a:lnTo>
                  <a:pt x="70" y="163"/>
                </a:lnTo>
                <a:lnTo>
                  <a:pt x="70" y="160"/>
                </a:lnTo>
                <a:lnTo>
                  <a:pt x="68" y="156"/>
                </a:lnTo>
                <a:lnTo>
                  <a:pt x="68" y="156"/>
                </a:lnTo>
                <a:lnTo>
                  <a:pt x="70" y="156"/>
                </a:lnTo>
                <a:lnTo>
                  <a:pt x="70" y="156"/>
                </a:lnTo>
                <a:lnTo>
                  <a:pt x="72" y="156"/>
                </a:lnTo>
                <a:lnTo>
                  <a:pt x="74" y="156"/>
                </a:lnTo>
                <a:lnTo>
                  <a:pt x="74" y="156"/>
                </a:lnTo>
                <a:lnTo>
                  <a:pt x="74" y="156"/>
                </a:lnTo>
                <a:lnTo>
                  <a:pt x="76" y="154"/>
                </a:lnTo>
                <a:lnTo>
                  <a:pt x="78" y="154"/>
                </a:lnTo>
                <a:lnTo>
                  <a:pt x="78" y="146"/>
                </a:lnTo>
                <a:lnTo>
                  <a:pt x="78" y="146"/>
                </a:lnTo>
                <a:lnTo>
                  <a:pt x="76" y="144"/>
                </a:lnTo>
                <a:lnTo>
                  <a:pt x="76" y="144"/>
                </a:lnTo>
                <a:lnTo>
                  <a:pt x="74" y="144"/>
                </a:lnTo>
                <a:lnTo>
                  <a:pt x="74" y="146"/>
                </a:lnTo>
                <a:lnTo>
                  <a:pt x="76" y="146"/>
                </a:lnTo>
                <a:lnTo>
                  <a:pt x="80" y="146"/>
                </a:lnTo>
                <a:lnTo>
                  <a:pt x="80" y="146"/>
                </a:lnTo>
                <a:lnTo>
                  <a:pt x="84" y="142"/>
                </a:lnTo>
                <a:lnTo>
                  <a:pt x="86" y="142"/>
                </a:lnTo>
                <a:lnTo>
                  <a:pt x="86" y="142"/>
                </a:lnTo>
                <a:lnTo>
                  <a:pt x="88" y="142"/>
                </a:lnTo>
                <a:lnTo>
                  <a:pt x="88" y="142"/>
                </a:lnTo>
                <a:lnTo>
                  <a:pt x="93" y="140"/>
                </a:lnTo>
                <a:lnTo>
                  <a:pt x="93" y="140"/>
                </a:lnTo>
                <a:lnTo>
                  <a:pt x="93" y="140"/>
                </a:lnTo>
                <a:lnTo>
                  <a:pt x="93" y="138"/>
                </a:lnTo>
                <a:lnTo>
                  <a:pt x="93" y="140"/>
                </a:lnTo>
                <a:lnTo>
                  <a:pt x="93" y="140"/>
                </a:lnTo>
                <a:lnTo>
                  <a:pt x="95" y="140"/>
                </a:lnTo>
                <a:lnTo>
                  <a:pt x="97" y="138"/>
                </a:lnTo>
                <a:lnTo>
                  <a:pt x="97" y="138"/>
                </a:lnTo>
                <a:lnTo>
                  <a:pt x="99" y="138"/>
                </a:lnTo>
                <a:lnTo>
                  <a:pt x="99" y="136"/>
                </a:lnTo>
                <a:lnTo>
                  <a:pt x="99" y="136"/>
                </a:lnTo>
                <a:lnTo>
                  <a:pt x="101" y="136"/>
                </a:lnTo>
                <a:lnTo>
                  <a:pt x="101" y="134"/>
                </a:lnTo>
                <a:lnTo>
                  <a:pt x="99" y="134"/>
                </a:lnTo>
                <a:lnTo>
                  <a:pt x="99" y="136"/>
                </a:lnTo>
                <a:lnTo>
                  <a:pt x="99" y="136"/>
                </a:lnTo>
                <a:lnTo>
                  <a:pt x="101" y="138"/>
                </a:lnTo>
                <a:lnTo>
                  <a:pt x="101" y="138"/>
                </a:lnTo>
                <a:lnTo>
                  <a:pt x="103" y="138"/>
                </a:lnTo>
                <a:lnTo>
                  <a:pt x="101" y="136"/>
                </a:lnTo>
                <a:lnTo>
                  <a:pt x="99" y="140"/>
                </a:lnTo>
                <a:lnTo>
                  <a:pt x="97" y="140"/>
                </a:lnTo>
                <a:lnTo>
                  <a:pt x="97" y="142"/>
                </a:lnTo>
                <a:lnTo>
                  <a:pt x="97" y="142"/>
                </a:lnTo>
                <a:lnTo>
                  <a:pt x="99" y="144"/>
                </a:lnTo>
                <a:lnTo>
                  <a:pt x="99" y="144"/>
                </a:lnTo>
                <a:lnTo>
                  <a:pt x="99" y="146"/>
                </a:lnTo>
                <a:lnTo>
                  <a:pt x="99" y="146"/>
                </a:lnTo>
                <a:lnTo>
                  <a:pt x="101" y="146"/>
                </a:lnTo>
                <a:lnTo>
                  <a:pt x="101" y="146"/>
                </a:lnTo>
                <a:lnTo>
                  <a:pt x="105" y="148"/>
                </a:lnTo>
                <a:lnTo>
                  <a:pt x="105" y="148"/>
                </a:lnTo>
                <a:lnTo>
                  <a:pt x="107" y="148"/>
                </a:lnTo>
                <a:lnTo>
                  <a:pt x="107" y="148"/>
                </a:lnTo>
                <a:lnTo>
                  <a:pt x="109" y="148"/>
                </a:lnTo>
                <a:lnTo>
                  <a:pt x="109" y="148"/>
                </a:lnTo>
                <a:lnTo>
                  <a:pt x="111" y="146"/>
                </a:lnTo>
                <a:lnTo>
                  <a:pt x="111" y="146"/>
                </a:lnTo>
                <a:lnTo>
                  <a:pt x="130" y="132"/>
                </a:lnTo>
                <a:lnTo>
                  <a:pt x="125" y="130"/>
                </a:lnTo>
                <a:lnTo>
                  <a:pt x="125" y="130"/>
                </a:lnTo>
                <a:lnTo>
                  <a:pt x="121" y="125"/>
                </a:lnTo>
                <a:lnTo>
                  <a:pt x="121" y="125"/>
                </a:lnTo>
                <a:lnTo>
                  <a:pt x="119" y="128"/>
                </a:lnTo>
                <a:lnTo>
                  <a:pt x="117" y="128"/>
                </a:lnTo>
                <a:lnTo>
                  <a:pt x="115" y="128"/>
                </a:lnTo>
                <a:lnTo>
                  <a:pt x="115" y="128"/>
                </a:lnTo>
                <a:lnTo>
                  <a:pt x="113" y="128"/>
                </a:lnTo>
                <a:lnTo>
                  <a:pt x="113" y="128"/>
                </a:lnTo>
                <a:lnTo>
                  <a:pt x="113" y="125"/>
                </a:lnTo>
                <a:lnTo>
                  <a:pt x="113" y="125"/>
                </a:lnTo>
                <a:lnTo>
                  <a:pt x="111" y="125"/>
                </a:lnTo>
                <a:lnTo>
                  <a:pt x="111" y="125"/>
                </a:lnTo>
                <a:lnTo>
                  <a:pt x="107" y="121"/>
                </a:lnTo>
                <a:lnTo>
                  <a:pt x="105" y="121"/>
                </a:lnTo>
                <a:lnTo>
                  <a:pt x="105" y="121"/>
                </a:lnTo>
                <a:lnTo>
                  <a:pt x="105" y="123"/>
                </a:lnTo>
                <a:lnTo>
                  <a:pt x="107" y="123"/>
                </a:lnTo>
                <a:lnTo>
                  <a:pt x="107" y="123"/>
                </a:lnTo>
                <a:lnTo>
                  <a:pt x="109" y="119"/>
                </a:lnTo>
                <a:lnTo>
                  <a:pt x="109" y="119"/>
                </a:lnTo>
                <a:lnTo>
                  <a:pt x="109" y="117"/>
                </a:lnTo>
                <a:lnTo>
                  <a:pt x="107" y="119"/>
                </a:lnTo>
                <a:lnTo>
                  <a:pt x="111" y="121"/>
                </a:lnTo>
                <a:lnTo>
                  <a:pt x="111" y="121"/>
                </a:lnTo>
                <a:lnTo>
                  <a:pt x="111" y="123"/>
                </a:lnTo>
                <a:lnTo>
                  <a:pt x="113" y="123"/>
                </a:lnTo>
                <a:lnTo>
                  <a:pt x="113" y="123"/>
                </a:lnTo>
                <a:lnTo>
                  <a:pt x="115" y="125"/>
                </a:lnTo>
                <a:lnTo>
                  <a:pt x="115" y="125"/>
                </a:lnTo>
                <a:lnTo>
                  <a:pt x="119" y="123"/>
                </a:lnTo>
                <a:lnTo>
                  <a:pt x="119" y="123"/>
                </a:lnTo>
                <a:lnTo>
                  <a:pt x="119" y="123"/>
                </a:lnTo>
                <a:lnTo>
                  <a:pt x="121" y="121"/>
                </a:lnTo>
                <a:lnTo>
                  <a:pt x="119" y="119"/>
                </a:lnTo>
                <a:lnTo>
                  <a:pt x="119" y="119"/>
                </a:lnTo>
                <a:lnTo>
                  <a:pt x="117" y="117"/>
                </a:lnTo>
                <a:lnTo>
                  <a:pt x="117" y="117"/>
                </a:lnTo>
                <a:lnTo>
                  <a:pt x="115" y="115"/>
                </a:lnTo>
                <a:lnTo>
                  <a:pt x="111" y="113"/>
                </a:lnTo>
                <a:lnTo>
                  <a:pt x="111" y="113"/>
                </a:lnTo>
                <a:lnTo>
                  <a:pt x="111" y="113"/>
                </a:lnTo>
                <a:lnTo>
                  <a:pt x="111" y="113"/>
                </a:lnTo>
                <a:lnTo>
                  <a:pt x="111" y="113"/>
                </a:lnTo>
                <a:lnTo>
                  <a:pt x="111" y="109"/>
                </a:lnTo>
                <a:lnTo>
                  <a:pt x="111" y="109"/>
                </a:lnTo>
                <a:lnTo>
                  <a:pt x="109" y="107"/>
                </a:lnTo>
                <a:lnTo>
                  <a:pt x="107" y="109"/>
                </a:lnTo>
                <a:lnTo>
                  <a:pt x="107" y="109"/>
                </a:lnTo>
                <a:lnTo>
                  <a:pt x="113" y="109"/>
                </a:lnTo>
                <a:lnTo>
                  <a:pt x="115" y="107"/>
                </a:lnTo>
                <a:lnTo>
                  <a:pt x="113" y="105"/>
                </a:lnTo>
                <a:lnTo>
                  <a:pt x="115" y="105"/>
                </a:lnTo>
                <a:lnTo>
                  <a:pt x="115" y="103"/>
                </a:lnTo>
                <a:lnTo>
                  <a:pt x="115" y="99"/>
                </a:lnTo>
                <a:lnTo>
                  <a:pt x="115" y="99"/>
                </a:lnTo>
                <a:lnTo>
                  <a:pt x="117" y="97"/>
                </a:lnTo>
                <a:lnTo>
                  <a:pt x="115" y="95"/>
                </a:lnTo>
                <a:lnTo>
                  <a:pt x="115" y="95"/>
                </a:lnTo>
                <a:lnTo>
                  <a:pt x="113" y="95"/>
                </a:lnTo>
                <a:lnTo>
                  <a:pt x="111" y="93"/>
                </a:lnTo>
                <a:lnTo>
                  <a:pt x="111" y="93"/>
                </a:lnTo>
                <a:lnTo>
                  <a:pt x="109" y="93"/>
                </a:lnTo>
                <a:lnTo>
                  <a:pt x="107" y="93"/>
                </a:lnTo>
                <a:lnTo>
                  <a:pt x="105" y="95"/>
                </a:lnTo>
                <a:lnTo>
                  <a:pt x="105" y="95"/>
                </a:lnTo>
                <a:lnTo>
                  <a:pt x="105" y="95"/>
                </a:lnTo>
                <a:lnTo>
                  <a:pt x="101" y="95"/>
                </a:lnTo>
                <a:lnTo>
                  <a:pt x="99" y="93"/>
                </a:lnTo>
                <a:lnTo>
                  <a:pt x="99" y="93"/>
                </a:lnTo>
                <a:lnTo>
                  <a:pt x="99" y="93"/>
                </a:lnTo>
                <a:lnTo>
                  <a:pt x="95" y="93"/>
                </a:lnTo>
                <a:lnTo>
                  <a:pt x="95" y="93"/>
                </a:lnTo>
                <a:lnTo>
                  <a:pt x="95" y="93"/>
                </a:lnTo>
                <a:lnTo>
                  <a:pt x="95" y="93"/>
                </a:lnTo>
                <a:lnTo>
                  <a:pt x="95" y="93"/>
                </a:lnTo>
                <a:lnTo>
                  <a:pt x="97" y="93"/>
                </a:lnTo>
                <a:lnTo>
                  <a:pt x="97" y="86"/>
                </a:lnTo>
                <a:lnTo>
                  <a:pt x="101" y="78"/>
                </a:lnTo>
                <a:lnTo>
                  <a:pt x="101" y="78"/>
                </a:lnTo>
                <a:lnTo>
                  <a:pt x="101" y="74"/>
                </a:lnTo>
                <a:lnTo>
                  <a:pt x="101" y="74"/>
                </a:lnTo>
                <a:lnTo>
                  <a:pt x="103" y="72"/>
                </a:lnTo>
                <a:lnTo>
                  <a:pt x="105" y="72"/>
                </a:lnTo>
                <a:lnTo>
                  <a:pt x="105" y="64"/>
                </a:lnTo>
                <a:lnTo>
                  <a:pt x="105" y="64"/>
                </a:lnTo>
                <a:lnTo>
                  <a:pt x="105" y="51"/>
                </a:lnTo>
                <a:lnTo>
                  <a:pt x="101" y="49"/>
                </a:lnTo>
                <a:lnTo>
                  <a:pt x="95" y="39"/>
                </a:lnTo>
                <a:lnTo>
                  <a:pt x="93" y="37"/>
                </a:lnTo>
                <a:lnTo>
                  <a:pt x="93" y="37"/>
                </a:lnTo>
                <a:lnTo>
                  <a:pt x="88" y="35"/>
                </a:lnTo>
                <a:lnTo>
                  <a:pt x="88" y="35"/>
                </a:lnTo>
                <a:lnTo>
                  <a:pt x="84" y="31"/>
                </a:lnTo>
                <a:lnTo>
                  <a:pt x="80" y="27"/>
                </a:lnTo>
                <a:lnTo>
                  <a:pt x="80" y="27"/>
                </a:lnTo>
                <a:lnTo>
                  <a:pt x="76" y="25"/>
                </a:lnTo>
                <a:lnTo>
                  <a:pt x="76" y="25"/>
                </a:lnTo>
                <a:lnTo>
                  <a:pt x="58" y="19"/>
                </a:lnTo>
                <a:lnTo>
                  <a:pt x="49" y="16"/>
                </a:lnTo>
                <a:lnTo>
                  <a:pt x="41" y="12"/>
                </a:lnTo>
                <a:lnTo>
                  <a:pt x="41" y="12"/>
                </a:lnTo>
                <a:lnTo>
                  <a:pt x="39" y="12"/>
                </a:lnTo>
                <a:lnTo>
                  <a:pt x="39" y="12"/>
                </a:lnTo>
                <a:lnTo>
                  <a:pt x="37" y="12"/>
                </a:lnTo>
                <a:lnTo>
                  <a:pt x="31" y="12"/>
                </a:lnTo>
                <a:lnTo>
                  <a:pt x="31" y="10"/>
                </a:lnTo>
                <a:lnTo>
                  <a:pt x="27" y="10"/>
                </a:lnTo>
                <a:lnTo>
                  <a:pt x="27" y="10"/>
                </a:lnTo>
                <a:lnTo>
                  <a:pt x="19" y="10"/>
                </a:lnTo>
                <a:lnTo>
                  <a:pt x="19" y="10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19" y="14"/>
                </a:lnTo>
                <a:lnTo>
                  <a:pt x="27" y="14"/>
                </a:lnTo>
                <a:lnTo>
                  <a:pt x="31" y="14"/>
                </a:lnTo>
                <a:lnTo>
                  <a:pt x="35" y="16"/>
                </a:lnTo>
                <a:lnTo>
                  <a:pt x="37" y="16"/>
                </a:lnTo>
                <a:lnTo>
                  <a:pt x="39" y="16"/>
                </a:lnTo>
                <a:lnTo>
                  <a:pt x="41" y="16"/>
                </a:lnTo>
                <a:lnTo>
                  <a:pt x="47" y="19"/>
                </a:lnTo>
                <a:lnTo>
                  <a:pt x="58" y="23"/>
                </a:lnTo>
                <a:lnTo>
                  <a:pt x="74" y="29"/>
                </a:lnTo>
                <a:lnTo>
                  <a:pt x="78" y="31"/>
                </a:lnTo>
                <a:lnTo>
                  <a:pt x="82" y="35"/>
                </a:lnTo>
                <a:lnTo>
                  <a:pt x="82" y="35"/>
                </a:lnTo>
                <a:lnTo>
                  <a:pt x="86" y="37"/>
                </a:lnTo>
                <a:lnTo>
                  <a:pt x="91" y="39"/>
                </a:lnTo>
                <a:lnTo>
                  <a:pt x="91" y="41"/>
                </a:lnTo>
                <a:lnTo>
                  <a:pt x="99" y="51"/>
                </a:lnTo>
                <a:lnTo>
                  <a:pt x="101" y="53"/>
                </a:lnTo>
                <a:lnTo>
                  <a:pt x="101" y="64"/>
                </a:lnTo>
                <a:lnTo>
                  <a:pt x="101" y="70"/>
                </a:lnTo>
                <a:lnTo>
                  <a:pt x="99" y="70"/>
                </a:lnTo>
                <a:lnTo>
                  <a:pt x="99" y="72"/>
                </a:lnTo>
                <a:lnTo>
                  <a:pt x="97" y="74"/>
                </a:lnTo>
                <a:lnTo>
                  <a:pt x="97" y="74"/>
                </a:lnTo>
                <a:lnTo>
                  <a:pt x="97" y="78"/>
                </a:lnTo>
                <a:lnTo>
                  <a:pt x="95" y="86"/>
                </a:lnTo>
                <a:lnTo>
                  <a:pt x="95" y="86"/>
                </a:lnTo>
                <a:lnTo>
                  <a:pt x="93" y="93"/>
                </a:lnTo>
                <a:lnTo>
                  <a:pt x="93" y="95"/>
                </a:lnTo>
                <a:lnTo>
                  <a:pt x="95" y="95"/>
                </a:lnTo>
                <a:lnTo>
                  <a:pt x="95" y="95"/>
                </a:lnTo>
                <a:lnTo>
                  <a:pt x="97" y="95"/>
                </a:lnTo>
                <a:lnTo>
                  <a:pt x="97" y="95"/>
                </a:lnTo>
                <a:lnTo>
                  <a:pt x="97" y="97"/>
                </a:lnTo>
                <a:lnTo>
                  <a:pt x="99" y="97"/>
                </a:lnTo>
                <a:lnTo>
                  <a:pt x="101" y="97"/>
                </a:lnTo>
                <a:lnTo>
                  <a:pt x="103" y="97"/>
                </a:lnTo>
                <a:lnTo>
                  <a:pt x="105" y="99"/>
                </a:lnTo>
                <a:lnTo>
                  <a:pt x="105" y="99"/>
                </a:lnTo>
                <a:lnTo>
                  <a:pt x="109" y="97"/>
                </a:lnTo>
                <a:lnTo>
                  <a:pt x="109" y="97"/>
                </a:lnTo>
                <a:lnTo>
                  <a:pt x="111" y="97"/>
                </a:lnTo>
                <a:lnTo>
                  <a:pt x="111" y="97"/>
                </a:lnTo>
                <a:lnTo>
                  <a:pt x="113" y="97"/>
                </a:lnTo>
                <a:lnTo>
                  <a:pt x="113" y="99"/>
                </a:lnTo>
                <a:lnTo>
                  <a:pt x="115" y="97"/>
                </a:lnTo>
                <a:lnTo>
                  <a:pt x="113" y="97"/>
                </a:lnTo>
                <a:lnTo>
                  <a:pt x="113" y="97"/>
                </a:lnTo>
                <a:lnTo>
                  <a:pt x="111" y="99"/>
                </a:lnTo>
                <a:lnTo>
                  <a:pt x="113" y="103"/>
                </a:lnTo>
                <a:lnTo>
                  <a:pt x="111" y="105"/>
                </a:lnTo>
                <a:lnTo>
                  <a:pt x="109" y="105"/>
                </a:lnTo>
                <a:lnTo>
                  <a:pt x="109" y="105"/>
                </a:lnTo>
                <a:lnTo>
                  <a:pt x="107" y="107"/>
                </a:lnTo>
                <a:lnTo>
                  <a:pt x="103" y="107"/>
                </a:lnTo>
                <a:lnTo>
                  <a:pt x="107" y="111"/>
                </a:lnTo>
                <a:lnTo>
                  <a:pt x="109" y="113"/>
                </a:lnTo>
                <a:lnTo>
                  <a:pt x="109" y="115"/>
                </a:lnTo>
                <a:lnTo>
                  <a:pt x="109" y="115"/>
                </a:lnTo>
                <a:lnTo>
                  <a:pt x="113" y="117"/>
                </a:lnTo>
                <a:lnTo>
                  <a:pt x="113" y="117"/>
                </a:lnTo>
                <a:lnTo>
                  <a:pt x="115" y="119"/>
                </a:lnTo>
                <a:lnTo>
                  <a:pt x="117" y="121"/>
                </a:lnTo>
                <a:lnTo>
                  <a:pt x="117" y="123"/>
                </a:lnTo>
                <a:lnTo>
                  <a:pt x="119" y="121"/>
                </a:lnTo>
                <a:lnTo>
                  <a:pt x="117" y="121"/>
                </a:lnTo>
                <a:lnTo>
                  <a:pt x="117" y="121"/>
                </a:lnTo>
                <a:lnTo>
                  <a:pt x="115" y="121"/>
                </a:lnTo>
                <a:lnTo>
                  <a:pt x="115" y="121"/>
                </a:lnTo>
                <a:lnTo>
                  <a:pt x="113" y="121"/>
                </a:lnTo>
                <a:lnTo>
                  <a:pt x="113" y="121"/>
                </a:lnTo>
                <a:lnTo>
                  <a:pt x="113" y="119"/>
                </a:lnTo>
                <a:lnTo>
                  <a:pt x="109" y="117"/>
                </a:lnTo>
                <a:lnTo>
                  <a:pt x="109" y="115"/>
                </a:lnTo>
                <a:lnTo>
                  <a:pt x="107" y="117"/>
                </a:lnTo>
                <a:lnTo>
                  <a:pt x="107" y="117"/>
                </a:lnTo>
                <a:lnTo>
                  <a:pt x="105" y="121"/>
                </a:lnTo>
                <a:lnTo>
                  <a:pt x="105" y="121"/>
                </a:lnTo>
                <a:lnTo>
                  <a:pt x="101" y="121"/>
                </a:lnTo>
                <a:lnTo>
                  <a:pt x="105" y="125"/>
                </a:lnTo>
                <a:lnTo>
                  <a:pt x="105" y="125"/>
                </a:lnTo>
                <a:lnTo>
                  <a:pt x="109" y="128"/>
                </a:lnTo>
                <a:lnTo>
                  <a:pt x="109" y="128"/>
                </a:lnTo>
                <a:lnTo>
                  <a:pt x="111" y="130"/>
                </a:lnTo>
                <a:lnTo>
                  <a:pt x="111" y="132"/>
                </a:lnTo>
                <a:lnTo>
                  <a:pt x="113" y="130"/>
                </a:lnTo>
                <a:lnTo>
                  <a:pt x="115" y="130"/>
                </a:lnTo>
                <a:lnTo>
                  <a:pt x="115" y="130"/>
                </a:lnTo>
                <a:lnTo>
                  <a:pt x="117" y="130"/>
                </a:lnTo>
                <a:lnTo>
                  <a:pt x="117" y="130"/>
                </a:lnTo>
                <a:lnTo>
                  <a:pt x="119" y="130"/>
                </a:lnTo>
                <a:lnTo>
                  <a:pt x="119" y="130"/>
                </a:lnTo>
                <a:lnTo>
                  <a:pt x="121" y="130"/>
                </a:lnTo>
                <a:lnTo>
                  <a:pt x="123" y="132"/>
                </a:lnTo>
                <a:lnTo>
                  <a:pt x="123" y="132"/>
                </a:lnTo>
                <a:lnTo>
                  <a:pt x="109" y="144"/>
                </a:lnTo>
                <a:lnTo>
                  <a:pt x="109" y="144"/>
                </a:lnTo>
                <a:lnTo>
                  <a:pt x="107" y="144"/>
                </a:lnTo>
                <a:lnTo>
                  <a:pt x="105" y="144"/>
                </a:lnTo>
                <a:lnTo>
                  <a:pt x="103" y="144"/>
                </a:lnTo>
                <a:lnTo>
                  <a:pt x="101" y="144"/>
                </a:lnTo>
                <a:lnTo>
                  <a:pt x="101" y="142"/>
                </a:lnTo>
                <a:lnTo>
                  <a:pt x="101" y="142"/>
                </a:lnTo>
                <a:lnTo>
                  <a:pt x="101" y="142"/>
                </a:lnTo>
                <a:lnTo>
                  <a:pt x="103" y="138"/>
                </a:lnTo>
                <a:lnTo>
                  <a:pt x="105" y="138"/>
                </a:lnTo>
                <a:lnTo>
                  <a:pt x="103" y="136"/>
                </a:lnTo>
                <a:lnTo>
                  <a:pt x="103" y="136"/>
                </a:lnTo>
                <a:lnTo>
                  <a:pt x="103" y="136"/>
                </a:lnTo>
                <a:lnTo>
                  <a:pt x="103" y="134"/>
                </a:lnTo>
                <a:lnTo>
                  <a:pt x="103" y="134"/>
                </a:lnTo>
                <a:lnTo>
                  <a:pt x="99" y="132"/>
                </a:lnTo>
                <a:lnTo>
                  <a:pt x="99" y="132"/>
                </a:lnTo>
                <a:lnTo>
                  <a:pt x="97" y="134"/>
                </a:lnTo>
                <a:lnTo>
                  <a:pt x="95" y="136"/>
                </a:lnTo>
                <a:lnTo>
                  <a:pt x="93" y="136"/>
                </a:lnTo>
                <a:lnTo>
                  <a:pt x="93" y="136"/>
                </a:lnTo>
                <a:lnTo>
                  <a:pt x="91" y="136"/>
                </a:lnTo>
                <a:lnTo>
                  <a:pt x="91" y="136"/>
                </a:lnTo>
                <a:lnTo>
                  <a:pt x="86" y="138"/>
                </a:lnTo>
                <a:lnTo>
                  <a:pt x="86" y="140"/>
                </a:lnTo>
                <a:lnTo>
                  <a:pt x="84" y="140"/>
                </a:lnTo>
                <a:lnTo>
                  <a:pt x="84" y="138"/>
                </a:lnTo>
                <a:lnTo>
                  <a:pt x="80" y="142"/>
                </a:lnTo>
                <a:lnTo>
                  <a:pt x="76" y="142"/>
                </a:lnTo>
                <a:lnTo>
                  <a:pt x="76" y="142"/>
                </a:lnTo>
                <a:lnTo>
                  <a:pt x="74" y="142"/>
                </a:lnTo>
                <a:lnTo>
                  <a:pt x="72" y="142"/>
                </a:lnTo>
                <a:lnTo>
                  <a:pt x="72" y="144"/>
                </a:lnTo>
                <a:lnTo>
                  <a:pt x="72" y="146"/>
                </a:lnTo>
                <a:lnTo>
                  <a:pt x="74" y="148"/>
                </a:lnTo>
                <a:lnTo>
                  <a:pt x="74" y="152"/>
                </a:lnTo>
                <a:lnTo>
                  <a:pt x="74" y="154"/>
                </a:lnTo>
                <a:lnTo>
                  <a:pt x="74" y="154"/>
                </a:lnTo>
                <a:lnTo>
                  <a:pt x="74" y="154"/>
                </a:lnTo>
                <a:lnTo>
                  <a:pt x="74" y="154"/>
                </a:lnTo>
                <a:lnTo>
                  <a:pt x="72" y="152"/>
                </a:lnTo>
                <a:lnTo>
                  <a:pt x="72" y="152"/>
                </a:lnTo>
                <a:lnTo>
                  <a:pt x="70" y="152"/>
                </a:lnTo>
                <a:lnTo>
                  <a:pt x="70" y="152"/>
                </a:lnTo>
                <a:lnTo>
                  <a:pt x="66" y="154"/>
                </a:lnTo>
                <a:lnTo>
                  <a:pt x="66" y="154"/>
                </a:lnTo>
                <a:lnTo>
                  <a:pt x="64" y="156"/>
                </a:lnTo>
                <a:lnTo>
                  <a:pt x="64" y="156"/>
                </a:lnTo>
                <a:lnTo>
                  <a:pt x="68" y="163"/>
                </a:lnTo>
                <a:lnTo>
                  <a:pt x="68" y="165"/>
                </a:lnTo>
                <a:lnTo>
                  <a:pt x="66" y="167"/>
                </a:lnTo>
                <a:lnTo>
                  <a:pt x="66" y="167"/>
                </a:lnTo>
                <a:lnTo>
                  <a:pt x="62" y="167"/>
                </a:lnTo>
                <a:lnTo>
                  <a:pt x="62" y="167"/>
                </a:lnTo>
                <a:lnTo>
                  <a:pt x="60" y="169"/>
                </a:lnTo>
                <a:lnTo>
                  <a:pt x="58" y="169"/>
                </a:lnTo>
                <a:lnTo>
                  <a:pt x="56" y="173"/>
                </a:lnTo>
                <a:lnTo>
                  <a:pt x="56" y="173"/>
                </a:lnTo>
                <a:lnTo>
                  <a:pt x="58" y="177"/>
                </a:lnTo>
                <a:lnTo>
                  <a:pt x="58" y="179"/>
                </a:lnTo>
                <a:lnTo>
                  <a:pt x="62" y="181"/>
                </a:lnTo>
                <a:lnTo>
                  <a:pt x="64" y="181"/>
                </a:lnTo>
                <a:lnTo>
                  <a:pt x="64" y="181"/>
                </a:lnTo>
                <a:lnTo>
                  <a:pt x="66" y="181"/>
                </a:lnTo>
                <a:lnTo>
                  <a:pt x="70" y="177"/>
                </a:lnTo>
                <a:lnTo>
                  <a:pt x="72" y="175"/>
                </a:lnTo>
                <a:lnTo>
                  <a:pt x="76" y="175"/>
                </a:lnTo>
                <a:lnTo>
                  <a:pt x="78" y="175"/>
                </a:lnTo>
                <a:lnTo>
                  <a:pt x="80" y="183"/>
                </a:lnTo>
                <a:lnTo>
                  <a:pt x="80" y="183"/>
                </a:lnTo>
                <a:lnTo>
                  <a:pt x="82" y="185"/>
                </a:lnTo>
                <a:lnTo>
                  <a:pt x="84" y="185"/>
                </a:lnTo>
                <a:lnTo>
                  <a:pt x="88" y="185"/>
                </a:lnTo>
                <a:lnTo>
                  <a:pt x="88" y="185"/>
                </a:lnTo>
                <a:lnTo>
                  <a:pt x="93" y="183"/>
                </a:lnTo>
                <a:lnTo>
                  <a:pt x="93" y="181"/>
                </a:lnTo>
                <a:lnTo>
                  <a:pt x="95" y="179"/>
                </a:lnTo>
                <a:lnTo>
                  <a:pt x="95" y="179"/>
                </a:lnTo>
                <a:lnTo>
                  <a:pt x="95" y="175"/>
                </a:lnTo>
                <a:lnTo>
                  <a:pt x="95" y="175"/>
                </a:lnTo>
                <a:lnTo>
                  <a:pt x="91" y="173"/>
                </a:lnTo>
                <a:lnTo>
                  <a:pt x="93" y="160"/>
                </a:lnTo>
                <a:lnTo>
                  <a:pt x="91" y="160"/>
                </a:lnTo>
                <a:lnTo>
                  <a:pt x="93" y="160"/>
                </a:lnTo>
                <a:lnTo>
                  <a:pt x="93" y="160"/>
                </a:lnTo>
                <a:lnTo>
                  <a:pt x="93" y="160"/>
                </a:lnTo>
                <a:lnTo>
                  <a:pt x="91" y="160"/>
                </a:lnTo>
                <a:lnTo>
                  <a:pt x="93" y="163"/>
                </a:lnTo>
                <a:lnTo>
                  <a:pt x="93" y="163"/>
                </a:lnTo>
                <a:lnTo>
                  <a:pt x="95" y="163"/>
                </a:lnTo>
                <a:lnTo>
                  <a:pt x="95" y="163"/>
                </a:lnTo>
                <a:lnTo>
                  <a:pt x="95" y="163"/>
                </a:lnTo>
                <a:lnTo>
                  <a:pt x="99" y="163"/>
                </a:lnTo>
                <a:lnTo>
                  <a:pt x="99" y="163"/>
                </a:lnTo>
                <a:lnTo>
                  <a:pt x="99" y="165"/>
                </a:lnTo>
                <a:lnTo>
                  <a:pt x="103" y="163"/>
                </a:lnTo>
                <a:lnTo>
                  <a:pt x="101" y="160"/>
                </a:lnTo>
                <a:lnTo>
                  <a:pt x="101" y="163"/>
                </a:lnTo>
                <a:lnTo>
                  <a:pt x="101" y="163"/>
                </a:lnTo>
                <a:lnTo>
                  <a:pt x="103" y="163"/>
                </a:lnTo>
                <a:lnTo>
                  <a:pt x="103" y="163"/>
                </a:lnTo>
                <a:lnTo>
                  <a:pt x="103" y="163"/>
                </a:lnTo>
                <a:lnTo>
                  <a:pt x="103" y="165"/>
                </a:lnTo>
                <a:lnTo>
                  <a:pt x="103" y="165"/>
                </a:lnTo>
                <a:lnTo>
                  <a:pt x="103" y="167"/>
                </a:lnTo>
                <a:lnTo>
                  <a:pt x="105" y="165"/>
                </a:lnTo>
                <a:lnTo>
                  <a:pt x="105" y="165"/>
                </a:lnTo>
                <a:lnTo>
                  <a:pt x="105" y="165"/>
                </a:lnTo>
                <a:lnTo>
                  <a:pt x="103" y="163"/>
                </a:lnTo>
                <a:lnTo>
                  <a:pt x="103" y="163"/>
                </a:lnTo>
                <a:lnTo>
                  <a:pt x="99" y="165"/>
                </a:lnTo>
                <a:lnTo>
                  <a:pt x="99" y="165"/>
                </a:lnTo>
                <a:lnTo>
                  <a:pt x="97" y="167"/>
                </a:lnTo>
                <a:lnTo>
                  <a:pt x="99" y="167"/>
                </a:lnTo>
                <a:lnTo>
                  <a:pt x="101" y="167"/>
                </a:lnTo>
                <a:lnTo>
                  <a:pt x="99" y="167"/>
                </a:lnTo>
                <a:lnTo>
                  <a:pt x="99" y="165"/>
                </a:lnTo>
                <a:lnTo>
                  <a:pt x="97" y="165"/>
                </a:lnTo>
                <a:lnTo>
                  <a:pt x="97" y="165"/>
                </a:lnTo>
                <a:lnTo>
                  <a:pt x="95" y="169"/>
                </a:lnTo>
                <a:lnTo>
                  <a:pt x="95" y="169"/>
                </a:lnTo>
                <a:lnTo>
                  <a:pt x="97" y="175"/>
                </a:lnTo>
                <a:lnTo>
                  <a:pt x="99" y="175"/>
                </a:lnTo>
                <a:lnTo>
                  <a:pt x="101" y="175"/>
                </a:lnTo>
                <a:lnTo>
                  <a:pt x="103" y="175"/>
                </a:lnTo>
                <a:lnTo>
                  <a:pt x="103" y="175"/>
                </a:lnTo>
                <a:lnTo>
                  <a:pt x="105" y="175"/>
                </a:lnTo>
                <a:lnTo>
                  <a:pt x="105" y="175"/>
                </a:lnTo>
                <a:lnTo>
                  <a:pt x="103" y="179"/>
                </a:lnTo>
                <a:lnTo>
                  <a:pt x="103" y="181"/>
                </a:lnTo>
                <a:lnTo>
                  <a:pt x="101" y="183"/>
                </a:lnTo>
                <a:lnTo>
                  <a:pt x="111" y="183"/>
                </a:lnTo>
                <a:lnTo>
                  <a:pt x="111" y="183"/>
                </a:lnTo>
                <a:lnTo>
                  <a:pt x="115" y="179"/>
                </a:lnTo>
                <a:lnTo>
                  <a:pt x="115" y="179"/>
                </a:lnTo>
                <a:lnTo>
                  <a:pt x="115" y="175"/>
                </a:lnTo>
                <a:lnTo>
                  <a:pt x="115" y="175"/>
                </a:lnTo>
                <a:lnTo>
                  <a:pt x="115" y="171"/>
                </a:lnTo>
                <a:lnTo>
                  <a:pt x="115" y="165"/>
                </a:lnTo>
                <a:lnTo>
                  <a:pt x="115" y="163"/>
                </a:lnTo>
                <a:lnTo>
                  <a:pt x="115" y="163"/>
                </a:lnTo>
                <a:lnTo>
                  <a:pt x="115" y="158"/>
                </a:lnTo>
                <a:lnTo>
                  <a:pt x="117" y="158"/>
                </a:lnTo>
                <a:lnTo>
                  <a:pt x="123" y="165"/>
                </a:lnTo>
                <a:lnTo>
                  <a:pt x="123" y="165"/>
                </a:lnTo>
                <a:lnTo>
                  <a:pt x="128" y="167"/>
                </a:lnTo>
                <a:lnTo>
                  <a:pt x="128" y="167"/>
                </a:lnTo>
                <a:lnTo>
                  <a:pt x="130" y="165"/>
                </a:lnTo>
                <a:lnTo>
                  <a:pt x="132" y="165"/>
                </a:lnTo>
                <a:lnTo>
                  <a:pt x="130" y="160"/>
                </a:lnTo>
                <a:lnTo>
                  <a:pt x="130" y="160"/>
                </a:lnTo>
                <a:lnTo>
                  <a:pt x="130" y="160"/>
                </a:lnTo>
                <a:lnTo>
                  <a:pt x="132" y="154"/>
                </a:lnTo>
                <a:lnTo>
                  <a:pt x="132" y="154"/>
                </a:lnTo>
                <a:lnTo>
                  <a:pt x="130" y="148"/>
                </a:lnTo>
                <a:lnTo>
                  <a:pt x="130" y="146"/>
                </a:lnTo>
                <a:lnTo>
                  <a:pt x="130" y="144"/>
                </a:lnTo>
                <a:lnTo>
                  <a:pt x="128" y="140"/>
                </a:lnTo>
                <a:lnTo>
                  <a:pt x="128" y="138"/>
                </a:lnTo>
                <a:lnTo>
                  <a:pt x="130" y="138"/>
                </a:lnTo>
                <a:lnTo>
                  <a:pt x="132" y="134"/>
                </a:lnTo>
                <a:lnTo>
                  <a:pt x="134" y="134"/>
                </a:lnTo>
                <a:lnTo>
                  <a:pt x="132" y="130"/>
                </a:lnTo>
                <a:lnTo>
                  <a:pt x="134" y="130"/>
                </a:lnTo>
                <a:lnTo>
                  <a:pt x="134" y="130"/>
                </a:lnTo>
                <a:lnTo>
                  <a:pt x="134" y="128"/>
                </a:lnTo>
                <a:lnTo>
                  <a:pt x="134" y="125"/>
                </a:lnTo>
                <a:lnTo>
                  <a:pt x="128" y="111"/>
                </a:lnTo>
                <a:lnTo>
                  <a:pt x="128" y="109"/>
                </a:lnTo>
                <a:lnTo>
                  <a:pt x="128" y="107"/>
                </a:lnTo>
                <a:lnTo>
                  <a:pt x="130" y="103"/>
                </a:lnTo>
                <a:lnTo>
                  <a:pt x="130" y="103"/>
                </a:lnTo>
                <a:lnTo>
                  <a:pt x="128" y="99"/>
                </a:lnTo>
                <a:lnTo>
                  <a:pt x="128" y="95"/>
                </a:lnTo>
                <a:lnTo>
                  <a:pt x="130" y="93"/>
                </a:lnTo>
                <a:lnTo>
                  <a:pt x="130" y="91"/>
                </a:lnTo>
                <a:lnTo>
                  <a:pt x="128" y="84"/>
                </a:lnTo>
                <a:lnTo>
                  <a:pt x="130" y="78"/>
                </a:lnTo>
                <a:lnTo>
                  <a:pt x="130" y="76"/>
                </a:lnTo>
                <a:lnTo>
                  <a:pt x="130" y="72"/>
                </a:lnTo>
                <a:lnTo>
                  <a:pt x="130" y="64"/>
                </a:lnTo>
                <a:lnTo>
                  <a:pt x="130" y="64"/>
                </a:lnTo>
                <a:lnTo>
                  <a:pt x="130" y="56"/>
                </a:lnTo>
                <a:lnTo>
                  <a:pt x="130" y="56"/>
                </a:lnTo>
                <a:lnTo>
                  <a:pt x="128" y="43"/>
                </a:lnTo>
                <a:lnTo>
                  <a:pt x="123" y="37"/>
                </a:lnTo>
                <a:lnTo>
                  <a:pt x="123" y="37"/>
                </a:lnTo>
                <a:lnTo>
                  <a:pt x="117" y="29"/>
                </a:lnTo>
                <a:lnTo>
                  <a:pt x="109" y="23"/>
                </a:lnTo>
                <a:lnTo>
                  <a:pt x="97" y="14"/>
                </a:lnTo>
                <a:lnTo>
                  <a:pt x="88" y="12"/>
                </a:lnTo>
                <a:lnTo>
                  <a:pt x="88" y="12"/>
                </a:lnTo>
                <a:lnTo>
                  <a:pt x="84" y="12"/>
                </a:lnTo>
                <a:lnTo>
                  <a:pt x="80" y="12"/>
                </a:lnTo>
                <a:lnTo>
                  <a:pt x="80" y="12"/>
                </a:lnTo>
                <a:lnTo>
                  <a:pt x="70" y="12"/>
                </a:lnTo>
                <a:lnTo>
                  <a:pt x="62" y="8"/>
                </a:lnTo>
                <a:lnTo>
                  <a:pt x="51" y="4"/>
                </a:lnTo>
                <a:lnTo>
                  <a:pt x="43" y="2"/>
                </a:lnTo>
                <a:lnTo>
                  <a:pt x="35" y="0"/>
                </a:lnTo>
                <a:lnTo>
                  <a:pt x="35" y="0"/>
                </a:lnTo>
                <a:lnTo>
                  <a:pt x="23" y="0"/>
                </a:lnTo>
                <a:lnTo>
                  <a:pt x="14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7" name="Freeform 2743"/>
          <p:cNvSpPr>
            <a:spLocks/>
          </p:cNvSpPr>
          <p:nvPr/>
        </p:nvSpPr>
        <p:spPr bwMode="auto">
          <a:xfrm>
            <a:off x="5199063" y="4705350"/>
            <a:ext cx="61913" cy="58738"/>
          </a:xfrm>
          <a:custGeom>
            <a:avLst/>
            <a:gdLst/>
            <a:ahLst/>
            <a:cxnLst>
              <a:cxn ang="0">
                <a:pos x="16" y="35"/>
              </a:cxn>
              <a:cxn ang="0">
                <a:pos x="10" y="33"/>
              </a:cxn>
              <a:cxn ang="0">
                <a:pos x="8" y="33"/>
              </a:cxn>
              <a:cxn ang="0">
                <a:pos x="8" y="37"/>
              </a:cxn>
              <a:cxn ang="0">
                <a:pos x="6" y="35"/>
              </a:cxn>
              <a:cxn ang="0">
                <a:pos x="4" y="33"/>
              </a:cxn>
              <a:cxn ang="0">
                <a:pos x="4" y="33"/>
              </a:cxn>
              <a:cxn ang="0">
                <a:pos x="0" y="27"/>
              </a:cxn>
              <a:cxn ang="0">
                <a:pos x="0" y="23"/>
              </a:cxn>
              <a:cxn ang="0">
                <a:pos x="2" y="19"/>
              </a:cxn>
              <a:cxn ang="0">
                <a:pos x="4" y="17"/>
              </a:cxn>
              <a:cxn ang="0">
                <a:pos x="6" y="13"/>
              </a:cxn>
              <a:cxn ang="0">
                <a:pos x="12" y="15"/>
              </a:cxn>
              <a:cxn ang="0">
                <a:pos x="16" y="15"/>
              </a:cxn>
              <a:cxn ang="0">
                <a:pos x="21" y="13"/>
              </a:cxn>
              <a:cxn ang="0">
                <a:pos x="31" y="9"/>
              </a:cxn>
              <a:cxn ang="0">
                <a:pos x="31" y="4"/>
              </a:cxn>
              <a:cxn ang="0">
                <a:pos x="33" y="0"/>
              </a:cxn>
              <a:cxn ang="0">
                <a:pos x="35" y="2"/>
              </a:cxn>
              <a:cxn ang="0">
                <a:pos x="39" y="6"/>
              </a:cxn>
              <a:cxn ang="0">
                <a:pos x="37" y="9"/>
              </a:cxn>
              <a:cxn ang="0">
                <a:pos x="29" y="13"/>
              </a:cxn>
              <a:cxn ang="0">
                <a:pos x="29" y="15"/>
              </a:cxn>
              <a:cxn ang="0">
                <a:pos x="31" y="17"/>
              </a:cxn>
              <a:cxn ang="0">
                <a:pos x="29" y="19"/>
              </a:cxn>
              <a:cxn ang="0">
                <a:pos x="29" y="21"/>
              </a:cxn>
              <a:cxn ang="0">
                <a:pos x="31" y="21"/>
              </a:cxn>
              <a:cxn ang="0">
                <a:pos x="33" y="23"/>
              </a:cxn>
              <a:cxn ang="0">
                <a:pos x="31" y="23"/>
              </a:cxn>
              <a:cxn ang="0">
                <a:pos x="21" y="31"/>
              </a:cxn>
              <a:cxn ang="0">
                <a:pos x="16" y="35"/>
              </a:cxn>
            </a:cxnLst>
            <a:rect l="0" t="0" r="r" b="b"/>
            <a:pathLst>
              <a:path w="39" h="37">
                <a:moveTo>
                  <a:pt x="16" y="35"/>
                </a:moveTo>
                <a:lnTo>
                  <a:pt x="10" y="33"/>
                </a:lnTo>
                <a:lnTo>
                  <a:pt x="8" y="33"/>
                </a:lnTo>
                <a:lnTo>
                  <a:pt x="8" y="37"/>
                </a:lnTo>
                <a:lnTo>
                  <a:pt x="6" y="35"/>
                </a:lnTo>
                <a:lnTo>
                  <a:pt x="4" y="33"/>
                </a:lnTo>
                <a:lnTo>
                  <a:pt x="4" y="33"/>
                </a:lnTo>
                <a:lnTo>
                  <a:pt x="0" y="27"/>
                </a:lnTo>
                <a:lnTo>
                  <a:pt x="0" y="23"/>
                </a:lnTo>
                <a:lnTo>
                  <a:pt x="2" y="19"/>
                </a:lnTo>
                <a:lnTo>
                  <a:pt x="4" y="17"/>
                </a:lnTo>
                <a:lnTo>
                  <a:pt x="6" y="13"/>
                </a:lnTo>
                <a:lnTo>
                  <a:pt x="12" y="15"/>
                </a:lnTo>
                <a:lnTo>
                  <a:pt x="16" y="15"/>
                </a:lnTo>
                <a:lnTo>
                  <a:pt x="21" y="13"/>
                </a:lnTo>
                <a:lnTo>
                  <a:pt x="31" y="9"/>
                </a:lnTo>
                <a:lnTo>
                  <a:pt x="31" y="4"/>
                </a:lnTo>
                <a:lnTo>
                  <a:pt x="33" y="0"/>
                </a:lnTo>
                <a:lnTo>
                  <a:pt x="35" y="2"/>
                </a:lnTo>
                <a:lnTo>
                  <a:pt x="39" y="6"/>
                </a:lnTo>
                <a:lnTo>
                  <a:pt x="37" y="9"/>
                </a:lnTo>
                <a:lnTo>
                  <a:pt x="29" y="13"/>
                </a:lnTo>
                <a:lnTo>
                  <a:pt x="29" y="15"/>
                </a:lnTo>
                <a:lnTo>
                  <a:pt x="31" y="17"/>
                </a:lnTo>
                <a:lnTo>
                  <a:pt x="29" y="19"/>
                </a:lnTo>
                <a:lnTo>
                  <a:pt x="29" y="21"/>
                </a:lnTo>
                <a:lnTo>
                  <a:pt x="31" y="21"/>
                </a:lnTo>
                <a:lnTo>
                  <a:pt x="33" y="23"/>
                </a:lnTo>
                <a:lnTo>
                  <a:pt x="31" y="23"/>
                </a:lnTo>
                <a:lnTo>
                  <a:pt x="21" y="31"/>
                </a:lnTo>
                <a:lnTo>
                  <a:pt x="16" y="35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8" name="Freeform 2744"/>
          <p:cNvSpPr>
            <a:spLocks/>
          </p:cNvSpPr>
          <p:nvPr/>
        </p:nvSpPr>
        <p:spPr bwMode="auto">
          <a:xfrm>
            <a:off x="5195888" y="4702175"/>
            <a:ext cx="65088" cy="65088"/>
          </a:xfrm>
          <a:custGeom>
            <a:avLst/>
            <a:gdLst/>
            <a:ahLst/>
            <a:cxnLst>
              <a:cxn ang="0">
                <a:pos x="18" y="35"/>
              </a:cxn>
              <a:cxn ang="0">
                <a:pos x="12" y="33"/>
              </a:cxn>
              <a:cxn ang="0">
                <a:pos x="10" y="35"/>
              </a:cxn>
              <a:cxn ang="0">
                <a:pos x="10" y="39"/>
              </a:cxn>
              <a:cxn ang="0">
                <a:pos x="10" y="37"/>
              </a:cxn>
              <a:cxn ang="0">
                <a:pos x="6" y="33"/>
              </a:cxn>
              <a:cxn ang="0">
                <a:pos x="4" y="25"/>
              </a:cxn>
              <a:cxn ang="0">
                <a:pos x="6" y="23"/>
              </a:cxn>
              <a:cxn ang="0">
                <a:pos x="8" y="17"/>
              </a:cxn>
              <a:cxn ang="0">
                <a:pos x="14" y="19"/>
              </a:cxn>
              <a:cxn ang="0">
                <a:pos x="18" y="17"/>
              </a:cxn>
              <a:cxn ang="0">
                <a:pos x="35" y="11"/>
              </a:cxn>
              <a:cxn ang="0">
                <a:pos x="35" y="4"/>
              </a:cxn>
              <a:cxn ang="0">
                <a:pos x="39" y="8"/>
              </a:cxn>
              <a:cxn ang="0">
                <a:pos x="29" y="15"/>
              </a:cxn>
              <a:cxn ang="0">
                <a:pos x="29" y="17"/>
              </a:cxn>
              <a:cxn ang="0">
                <a:pos x="31" y="21"/>
              </a:cxn>
              <a:cxn ang="0">
                <a:pos x="31" y="23"/>
              </a:cxn>
              <a:cxn ang="0">
                <a:pos x="31" y="25"/>
              </a:cxn>
              <a:cxn ang="0">
                <a:pos x="35" y="25"/>
              </a:cxn>
              <a:cxn ang="0">
                <a:pos x="33" y="25"/>
              </a:cxn>
              <a:cxn ang="0">
                <a:pos x="18" y="37"/>
              </a:cxn>
              <a:cxn ang="0">
                <a:pos x="18" y="35"/>
              </a:cxn>
              <a:cxn ang="0">
                <a:pos x="20" y="39"/>
              </a:cxn>
              <a:cxn ang="0">
                <a:pos x="35" y="27"/>
              </a:cxn>
              <a:cxn ang="0">
                <a:pos x="37" y="25"/>
              </a:cxn>
              <a:cxn ang="0">
                <a:pos x="33" y="21"/>
              </a:cxn>
              <a:cxn ang="0">
                <a:pos x="33" y="21"/>
              </a:cxn>
              <a:cxn ang="0">
                <a:pos x="33" y="21"/>
              </a:cxn>
              <a:cxn ang="0">
                <a:pos x="33" y="19"/>
              </a:cxn>
              <a:cxn ang="0">
                <a:pos x="33" y="17"/>
              </a:cxn>
              <a:cxn ang="0">
                <a:pos x="41" y="8"/>
              </a:cxn>
              <a:cxn ang="0">
                <a:pos x="39" y="2"/>
              </a:cxn>
              <a:cxn ang="0">
                <a:pos x="35" y="0"/>
              </a:cxn>
              <a:cxn ang="0">
                <a:pos x="31" y="6"/>
              </a:cxn>
              <a:cxn ang="0">
                <a:pos x="31" y="8"/>
              </a:cxn>
              <a:cxn ang="0">
                <a:pos x="18" y="15"/>
              </a:cxn>
              <a:cxn ang="0">
                <a:pos x="8" y="13"/>
              </a:cxn>
              <a:cxn ang="0">
                <a:pos x="4" y="17"/>
              </a:cxn>
              <a:cxn ang="0">
                <a:pos x="2" y="21"/>
              </a:cxn>
              <a:cxn ang="0">
                <a:pos x="0" y="23"/>
              </a:cxn>
              <a:cxn ang="0">
                <a:pos x="2" y="29"/>
              </a:cxn>
              <a:cxn ang="0">
                <a:pos x="4" y="35"/>
              </a:cxn>
              <a:cxn ang="0">
                <a:pos x="4" y="37"/>
              </a:cxn>
              <a:cxn ang="0">
                <a:pos x="8" y="39"/>
              </a:cxn>
              <a:cxn ang="0">
                <a:pos x="12" y="41"/>
              </a:cxn>
              <a:cxn ang="0">
                <a:pos x="12" y="37"/>
              </a:cxn>
              <a:cxn ang="0">
                <a:pos x="12" y="37"/>
              </a:cxn>
              <a:cxn ang="0">
                <a:pos x="18" y="39"/>
              </a:cxn>
              <a:cxn ang="0">
                <a:pos x="18" y="37"/>
              </a:cxn>
            </a:cxnLst>
            <a:rect l="0" t="0" r="r" b="b"/>
            <a:pathLst>
              <a:path w="41" h="41">
                <a:moveTo>
                  <a:pt x="18" y="37"/>
                </a:moveTo>
                <a:lnTo>
                  <a:pt x="18" y="35"/>
                </a:lnTo>
                <a:lnTo>
                  <a:pt x="12" y="33"/>
                </a:lnTo>
                <a:lnTo>
                  <a:pt x="12" y="33"/>
                </a:lnTo>
                <a:lnTo>
                  <a:pt x="10" y="35"/>
                </a:lnTo>
                <a:lnTo>
                  <a:pt x="10" y="35"/>
                </a:lnTo>
                <a:lnTo>
                  <a:pt x="8" y="39"/>
                </a:lnTo>
                <a:lnTo>
                  <a:pt x="10" y="39"/>
                </a:lnTo>
                <a:lnTo>
                  <a:pt x="10" y="37"/>
                </a:lnTo>
                <a:lnTo>
                  <a:pt x="10" y="37"/>
                </a:lnTo>
                <a:lnTo>
                  <a:pt x="8" y="35"/>
                </a:lnTo>
                <a:lnTo>
                  <a:pt x="6" y="33"/>
                </a:lnTo>
                <a:lnTo>
                  <a:pt x="4" y="27"/>
                </a:lnTo>
                <a:lnTo>
                  <a:pt x="4" y="25"/>
                </a:lnTo>
                <a:lnTo>
                  <a:pt x="6" y="23"/>
                </a:lnTo>
                <a:lnTo>
                  <a:pt x="6" y="23"/>
                </a:lnTo>
                <a:lnTo>
                  <a:pt x="6" y="19"/>
                </a:lnTo>
                <a:lnTo>
                  <a:pt x="8" y="17"/>
                </a:lnTo>
                <a:lnTo>
                  <a:pt x="14" y="19"/>
                </a:lnTo>
                <a:lnTo>
                  <a:pt x="14" y="19"/>
                </a:lnTo>
                <a:lnTo>
                  <a:pt x="18" y="17"/>
                </a:lnTo>
                <a:lnTo>
                  <a:pt x="18" y="17"/>
                </a:lnTo>
                <a:lnTo>
                  <a:pt x="23" y="15"/>
                </a:lnTo>
                <a:lnTo>
                  <a:pt x="35" y="11"/>
                </a:lnTo>
                <a:lnTo>
                  <a:pt x="35" y="6"/>
                </a:lnTo>
                <a:lnTo>
                  <a:pt x="35" y="4"/>
                </a:lnTo>
                <a:lnTo>
                  <a:pt x="37" y="4"/>
                </a:lnTo>
                <a:lnTo>
                  <a:pt x="39" y="8"/>
                </a:lnTo>
                <a:lnTo>
                  <a:pt x="37" y="8"/>
                </a:lnTo>
                <a:lnTo>
                  <a:pt x="29" y="15"/>
                </a:lnTo>
                <a:lnTo>
                  <a:pt x="29" y="17"/>
                </a:lnTo>
                <a:lnTo>
                  <a:pt x="29" y="17"/>
                </a:lnTo>
                <a:lnTo>
                  <a:pt x="31" y="19"/>
                </a:lnTo>
                <a:lnTo>
                  <a:pt x="31" y="21"/>
                </a:lnTo>
                <a:lnTo>
                  <a:pt x="31" y="21"/>
                </a:lnTo>
                <a:lnTo>
                  <a:pt x="31" y="23"/>
                </a:lnTo>
                <a:lnTo>
                  <a:pt x="31" y="23"/>
                </a:lnTo>
                <a:lnTo>
                  <a:pt x="31" y="25"/>
                </a:lnTo>
                <a:lnTo>
                  <a:pt x="33" y="25"/>
                </a:lnTo>
                <a:lnTo>
                  <a:pt x="35" y="25"/>
                </a:lnTo>
                <a:lnTo>
                  <a:pt x="33" y="25"/>
                </a:lnTo>
                <a:lnTo>
                  <a:pt x="33" y="25"/>
                </a:lnTo>
                <a:lnTo>
                  <a:pt x="20" y="33"/>
                </a:lnTo>
                <a:lnTo>
                  <a:pt x="18" y="37"/>
                </a:lnTo>
                <a:lnTo>
                  <a:pt x="18" y="37"/>
                </a:lnTo>
                <a:lnTo>
                  <a:pt x="18" y="35"/>
                </a:lnTo>
                <a:lnTo>
                  <a:pt x="18" y="37"/>
                </a:lnTo>
                <a:lnTo>
                  <a:pt x="20" y="39"/>
                </a:lnTo>
                <a:lnTo>
                  <a:pt x="23" y="35"/>
                </a:lnTo>
                <a:lnTo>
                  <a:pt x="35" y="27"/>
                </a:lnTo>
                <a:lnTo>
                  <a:pt x="35" y="27"/>
                </a:lnTo>
                <a:lnTo>
                  <a:pt x="37" y="25"/>
                </a:lnTo>
                <a:lnTo>
                  <a:pt x="35" y="21"/>
                </a:lnTo>
                <a:lnTo>
                  <a:pt x="33" y="21"/>
                </a:lnTo>
                <a:lnTo>
                  <a:pt x="33" y="21"/>
                </a:lnTo>
                <a:lnTo>
                  <a:pt x="33" y="21"/>
                </a:lnTo>
                <a:lnTo>
                  <a:pt x="31" y="21"/>
                </a:lnTo>
                <a:lnTo>
                  <a:pt x="33" y="21"/>
                </a:lnTo>
                <a:lnTo>
                  <a:pt x="33" y="19"/>
                </a:lnTo>
                <a:lnTo>
                  <a:pt x="33" y="19"/>
                </a:lnTo>
                <a:lnTo>
                  <a:pt x="33" y="17"/>
                </a:lnTo>
                <a:lnTo>
                  <a:pt x="33" y="17"/>
                </a:lnTo>
                <a:lnTo>
                  <a:pt x="41" y="11"/>
                </a:lnTo>
                <a:lnTo>
                  <a:pt x="41" y="8"/>
                </a:lnTo>
                <a:lnTo>
                  <a:pt x="41" y="8"/>
                </a:lnTo>
                <a:lnTo>
                  <a:pt x="39" y="2"/>
                </a:lnTo>
                <a:lnTo>
                  <a:pt x="39" y="2"/>
                </a:lnTo>
                <a:lnTo>
                  <a:pt x="35" y="0"/>
                </a:lnTo>
                <a:lnTo>
                  <a:pt x="33" y="0"/>
                </a:lnTo>
                <a:lnTo>
                  <a:pt x="31" y="6"/>
                </a:lnTo>
                <a:lnTo>
                  <a:pt x="31" y="6"/>
                </a:lnTo>
                <a:lnTo>
                  <a:pt x="31" y="8"/>
                </a:lnTo>
                <a:lnTo>
                  <a:pt x="23" y="13"/>
                </a:lnTo>
                <a:lnTo>
                  <a:pt x="18" y="15"/>
                </a:lnTo>
                <a:lnTo>
                  <a:pt x="14" y="15"/>
                </a:lnTo>
                <a:lnTo>
                  <a:pt x="8" y="13"/>
                </a:lnTo>
                <a:lnTo>
                  <a:pt x="8" y="13"/>
                </a:lnTo>
                <a:lnTo>
                  <a:pt x="4" y="17"/>
                </a:lnTo>
                <a:lnTo>
                  <a:pt x="4" y="17"/>
                </a:lnTo>
                <a:lnTo>
                  <a:pt x="2" y="21"/>
                </a:lnTo>
                <a:lnTo>
                  <a:pt x="0" y="23"/>
                </a:lnTo>
                <a:lnTo>
                  <a:pt x="0" y="23"/>
                </a:lnTo>
                <a:lnTo>
                  <a:pt x="2" y="29"/>
                </a:lnTo>
                <a:lnTo>
                  <a:pt x="2" y="29"/>
                </a:lnTo>
                <a:lnTo>
                  <a:pt x="4" y="35"/>
                </a:lnTo>
                <a:lnTo>
                  <a:pt x="4" y="35"/>
                </a:lnTo>
                <a:lnTo>
                  <a:pt x="4" y="37"/>
                </a:lnTo>
                <a:lnTo>
                  <a:pt x="4" y="37"/>
                </a:lnTo>
                <a:lnTo>
                  <a:pt x="8" y="39"/>
                </a:lnTo>
                <a:lnTo>
                  <a:pt x="8" y="39"/>
                </a:lnTo>
                <a:lnTo>
                  <a:pt x="10" y="39"/>
                </a:lnTo>
                <a:lnTo>
                  <a:pt x="12" y="41"/>
                </a:lnTo>
                <a:lnTo>
                  <a:pt x="12" y="37"/>
                </a:lnTo>
                <a:lnTo>
                  <a:pt x="12" y="37"/>
                </a:lnTo>
                <a:lnTo>
                  <a:pt x="12" y="35"/>
                </a:lnTo>
                <a:lnTo>
                  <a:pt x="12" y="37"/>
                </a:lnTo>
                <a:lnTo>
                  <a:pt x="18" y="39"/>
                </a:lnTo>
                <a:lnTo>
                  <a:pt x="18" y="39"/>
                </a:lnTo>
                <a:lnTo>
                  <a:pt x="20" y="39"/>
                </a:lnTo>
                <a:lnTo>
                  <a:pt x="18" y="37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9" name="Freeform 2745"/>
          <p:cNvSpPr>
            <a:spLocks/>
          </p:cNvSpPr>
          <p:nvPr/>
        </p:nvSpPr>
        <p:spPr bwMode="auto">
          <a:xfrm>
            <a:off x="3317875" y="3060700"/>
            <a:ext cx="15875" cy="127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6" y="6"/>
              </a:cxn>
              <a:cxn ang="0">
                <a:pos x="10" y="4"/>
              </a:cxn>
              <a:cxn ang="0">
                <a:pos x="10" y="2"/>
              </a:cxn>
              <a:cxn ang="0">
                <a:pos x="8" y="2"/>
              </a:cxn>
              <a:cxn ang="0">
                <a:pos x="8" y="0"/>
              </a:cxn>
              <a:cxn ang="0">
                <a:pos x="4" y="2"/>
              </a:cxn>
            </a:cxnLst>
            <a:rect l="0" t="0" r="r" b="b"/>
            <a:pathLst>
              <a:path w="10" h="8">
                <a:moveTo>
                  <a:pt x="4" y="2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6" y="6"/>
                </a:lnTo>
                <a:lnTo>
                  <a:pt x="10" y="4"/>
                </a:lnTo>
                <a:lnTo>
                  <a:pt x="10" y="2"/>
                </a:lnTo>
                <a:lnTo>
                  <a:pt x="8" y="2"/>
                </a:lnTo>
                <a:lnTo>
                  <a:pt x="8" y="0"/>
                </a:lnTo>
                <a:lnTo>
                  <a:pt x="4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0" name="Freeform 2746"/>
          <p:cNvSpPr>
            <a:spLocks/>
          </p:cNvSpPr>
          <p:nvPr/>
        </p:nvSpPr>
        <p:spPr bwMode="auto">
          <a:xfrm>
            <a:off x="3314700" y="3060700"/>
            <a:ext cx="22225" cy="19050"/>
          </a:xfrm>
          <a:custGeom>
            <a:avLst/>
            <a:gdLst/>
            <a:ahLst/>
            <a:cxnLst>
              <a:cxn ang="0">
                <a:pos x="10" y="2"/>
              </a:cxn>
              <a:cxn ang="0">
                <a:pos x="10" y="2"/>
              </a:cxn>
              <a:cxn ang="0">
                <a:pos x="10" y="4"/>
              </a:cxn>
              <a:cxn ang="0">
                <a:pos x="12" y="2"/>
              </a:cxn>
              <a:cxn ang="0">
                <a:pos x="10" y="2"/>
              </a:cxn>
              <a:cxn ang="0">
                <a:pos x="10" y="2"/>
              </a:cxn>
              <a:cxn ang="0">
                <a:pos x="8" y="4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10" y="2"/>
              </a:cxn>
              <a:cxn ang="0">
                <a:pos x="10" y="4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2" y="0"/>
              </a:cxn>
              <a:cxn ang="0">
                <a:pos x="10" y="0"/>
              </a:cxn>
              <a:cxn ang="0">
                <a:pos x="10" y="0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6"/>
              </a:cxn>
              <a:cxn ang="0">
                <a:pos x="2" y="8"/>
              </a:cxn>
              <a:cxn ang="0">
                <a:pos x="0" y="12"/>
              </a:cxn>
              <a:cxn ang="0">
                <a:pos x="4" y="8"/>
              </a:cxn>
              <a:cxn ang="0">
                <a:pos x="8" y="6"/>
              </a:cxn>
              <a:cxn ang="0">
                <a:pos x="8" y="6"/>
              </a:cxn>
              <a:cxn ang="0">
                <a:pos x="12" y="6"/>
              </a:cxn>
              <a:cxn ang="0">
                <a:pos x="12" y="4"/>
              </a:cxn>
              <a:cxn ang="0">
                <a:pos x="12" y="4"/>
              </a:cxn>
              <a:cxn ang="0">
                <a:pos x="14" y="2"/>
              </a:cxn>
              <a:cxn ang="0">
                <a:pos x="12" y="2"/>
              </a:cxn>
              <a:cxn ang="0">
                <a:pos x="12" y="0"/>
              </a:cxn>
              <a:cxn ang="0">
                <a:pos x="12" y="0"/>
              </a:cxn>
              <a:cxn ang="0">
                <a:pos x="10" y="2"/>
              </a:cxn>
            </a:cxnLst>
            <a:rect l="0" t="0" r="r" b="b"/>
            <a:pathLst>
              <a:path w="14" h="12">
                <a:moveTo>
                  <a:pt x="10" y="2"/>
                </a:moveTo>
                <a:lnTo>
                  <a:pt x="10" y="2"/>
                </a:lnTo>
                <a:lnTo>
                  <a:pt x="10" y="4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8" y="4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10" y="2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2" y="0"/>
                </a:lnTo>
                <a:lnTo>
                  <a:pt x="10" y="0"/>
                </a:lnTo>
                <a:lnTo>
                  <a:pt x="10" y="0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6"/>
                </a:lnTo>
                <a:lnTo>
                  <a:pt x="2" y="8"/>
                </a:lnTo>
                <a:lnTo>
                  <a:pt x="0" y="12"/>
                </a:lnTo>
                <a:lnTo>
                  <a:pt x="4" y="8"/>
                </a:lnTo>
                <a:lnTo>
                  <a:pt x="8" y="6"/>
                </a:lnTo>
                <a:lnTo>
                  <a:pt x="8" y="6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4" y="2"/>
                </a:lnTo>
                <a:lnTo>
                  <a:pt x="12" y="2"/>
                </a:lnTo>
                <a:lnTo>
                  <a:pt x="12" y="0"/>
                </a:lnTo>
                <a:lnTo>
                  <a:pt x="12" y="0"/>
                </a:lnTo>
                <a:lnTo>
                  <a:pt x="10" y="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1" name="Freeform 2747"/>
          <p:cNvSpPr>
            <a:spLocks/>
          </p:cNvSpPr>
          <p:nvPr/>
        </p:nvSpPr>
        <p:spPr bwMode="auto">
          <a:xfrm>
            <a:off x="5689600" y="4562475"/>
            <a:ext cx="41275" cy="46038"/>
          </a:xfrm>
          <a:custGeom>
            <a:avLst/>
            <a:gdLst/>
            <a:ahLst/>
            <a:cxnLst>
              <a:cxn ang="0">
                <a:pos x="26" y="18"/>
              </a:cxn>
              <a:cxn ang="0">
                <a:pos x="20" y="18"/>
              </a:cxn>
              <a:cxn ang="0">
                <a:pos x="18" y="18"/>
              </a:cxn>
              <a:cxn ang="0">
                <a:pos x="18" y="20"/>
              </a:cxn>
              <a:cxn ang="0">
                <a:pos x="14" y="24"/>
              </a:cxn>
              <a:cxn ang="0">
                <a:pos x="10" y="24"/>
              </a:cxn>
              <a:cxn ang="0">
                <a:pos x="6" y="29"/>
              </a:cxn>
              <a:cxn ang="0">
                <a:pos x="4" y="27"/>
              </a:cxn>
              <a:cxn ang="0">
                <a:pos x="0" y="29"/>
              </a:cxn>
              <a:cxn ang="0">
                <a:pos x="0" y="29"/>
              </a:cxn>
              <a:cxn ang="0">
                <a:pos x="0" y="29"/>
              </a:cxn>
              <a:cxn ang="0">
                <a:pos x="8" y="24"/>
              </a:cxn>
              <a:cxn ang="0">
                <a:pos x="12" y="24"/>
              </a:cxn>
              <a:cxn ang="0">
                <a:pos x="12" y="12"/>
              </a:cxn>
              <a:cxn ang="0">
                <a:pos x="12" y="10"/>
              </a:cxn>
              <a:cxn ang="0">
                <a:pos x="14" y="0"/>
              </a:cxn>
              <a:cxn ang="0">
                <a:pos x="14" y="0"/>
              </a:cxn>
              <a:cxn ang="0">
                <a:pos x="20" y="2"/>
              </a:cxn>
              <a:cxn ang="0">
                <a:pos x="22" y="4"/>
              </a:cxn>
              <a:cxn ang="0">
                <a:pos x="26" y="4"/>
              </a:cxn>
              <a:cxn ang="0">
                <a:pos x="24" y="4"/>
              </a:cxn>
              <a:cxn ang="0">
                <a:pos x="24" y="6"/>
              </a:cxn>
              <a:cxn ang="0">
                <a:pos x="26" y="12"/>
              </a:cxn>
              <a:cxn ang="0">
                <a:pos x="24" y="14"/>
              </a:cxn>
              <a:cxn ang="0">
                <a:pos x="26" y="14"/>
              </a:cxn>
              <a:cxn ang="0">
                <a:pos x="24" y="16"/>
              </a:cxn>
              <a:cxn ang="0">
                <a:pos x="26" y="18"/>
              </a:cxn>
              <a:cxn ang="0">
                <a:pos x="26" y="18"/>
              </a:cxn>
            </a:cxnLst>
            <a:rect l="0" t="0" r="r" b="b"/>
            <a:pathLst>
              <a:path w="26" h="29">
                <a:moveTo>
                  <a:pt x="26" y="18"/>
                </a:moveTo>
                <a:lnTo>
                  <a:pt x="20" y="18"/>
                </a:lnTo>
                <a:lnTo>
                  <a:pt x="18" y="18"/>
                </a:lnTo>
                <a:lnTo>
                  <a:pt x="18" y="20"/>
                </a:lnTo>
                <a:lnTo>
                  <a:pt x="14" y="24"/>
                </a:lnTo>
                <a:lnTo>
                  <a:pt x="10" y="24"/>
                </a:lnTo>
                <a:lnTo>
                  <a:pt x="6" y="29"/>
                </a:lnTo>
                <a:lnTo>
                  <a:pt x="4" y="27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8" y="24"/>
                </a:lnTo>
                <a:lnTo>
                  <a:pt x="12" y="24"/>
                </a:lnTo>
                <a:lnTo>
                  <a:pt x="12" y="12"/>
                </a:lnTo>
                <a:lnTo>
                  <a:pt x="12" y="10"/>
                </a:lnTo>
                <a:lnTo>
                  <a:pt x="14" y="0"/>
                </a:lnTo>
                <a:lnTo>
                  <a:pt x="14" y="0"/>
                </a:lnTo>
                <a:lnTo>
                  <a:pt x="20" y="2"/>
                </a:lnTo>
                <a:lnTo>
                  <a:pt x="22" y="4"/>
                </a:lnTo>
                <a:lnTo>
                  <a:pt x="26" y="4"/>
                </a:lnTo>
                <a:lnTo>
                  <a:pt x="24" y="4"/>
                </a:lnTo>
                <a:lnTo>
                  <a:pt x="24" y="6"/>
                </a:lnTo>
                <a:lnTo>
                  <a:pt x="26" y="12"/>
                </a:lnTo>
                <a:lnTo>
                  <a:pt x="24" y="14"/>
                </a:lnTo>
                <a:lnTo>
                  <a:pt x="26" y="14"/>
                </a:lnTo>
                <a:lnTo>
                  <a:pt x="24" y="16"/>
                </a:lnTo>
                <a:lnTo>
                  <a:pt x="26" y="18"/>
                </a:lnTo>
                <a:lnTo>
                  <a:pt x="26" y="18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2" name="Freeform 2748"/>
          <p:cNvSpPr>
            <a:spLocks/>
          </p:cNvSpPr>
          <p:nvPr/>
        </p:nvSpPr>
        <p:spPr bwMode="auto">
          <a:xfrm>
            <a:off x="5681663" y="4559300"/>
            <a:ext cx="52388" cy="52388"/>
          </a:xfrm>
          <a:custGeom>
            <a:avLst/>
            <a:gdLst/>
            <a:ahLst/>
            <a:cxnLst>
              <a:cxn ang="0">
                <a:pos x="31" y="20"/>
              </a:cxn>
              <a:cxn ang="0">
                <a:pos x="25" y="18"/>
              </a:cxn>
              <a:cxn ang="0">
                <a:pos x="21" y="20"/>
              </a:cxn>
              <a:cxn ang="0">
                <a:pos x="17" y="24"/>
              </a:cxn>
              <a:cxn ang="0">
                <a:pos x="13" y="26"/>
              </a:cxn>
              <a:cxn ang="0">
                <a:pos x="11" y="29"/>
              </a:cxn>
              <a:cxn ang="0">
                <a:pos x="5" y="29"/>
              </a:cxn>
              <a:cxn ang="0">
                <a:pos x="5" y="31"/>
              </a:cxn>
              <a:cxn ang="0">
                <a:pos x="5" y="31"/>
              </a:cxn>
              <a:cxn ang="0">
                <a:pos x="17" y="26"/>
              </a:cxn>
              <a:cxn ang="0">
                <a:pos x="17" y="14"/>
              </a:cxn>
              <a:cxn ang="0">
                <a:pos x="19" y="12"/>
              </a:cxn>
              <a:cxn ang="0">
                <a:pos x="19" y="4"/>
              </a:cxn>
              <a:cxn ang="0">
                <a:pos x="23" y="6"/>
              </a:cxn>
              <a:cxn ang="0">
                <a:pos x="27" y="8"/>
              </a:cxn>
              <a:cxn ang="0">
                <a:pos x="31" y="6"/>
              </a:cxn>
              <a:cxn ang="0">
                <a:pos x="29" y="6"/>
              </a:cxn>
              <a:cxn ang="0">
                <a:pos x="27" y="8"/>
              </a:cxn>
              <a:cxn ang="0">
                <a:pos x="27" y="16"/>
              </a:cxn>
              <a:cxn ang="0">
                <a:pos x="29" y="18"/>
              </a:cxn>
              <a:cxn ang="0">
                <a:pos x="29" y="16"/>
              </a:cxn>
              <a:cxn ang="0">
                <a:pos x="27" y="16"/>
              </a:cxn>
              <a:cxn ang="0">
                <a:pos x="31" y="20"/>
              </a:cxn>
              <a:cxn ang="0">
                <a:pos x="29" y="20"/>
              </a:cxn>
              <a:cxn ang="0">
                <a:pos x="31" y="20"/>
              </a:cxn>
              <a:cxn ang="0">
                <a:pos x="31" y="22"/>
              </a:cxn>
              <a:cxn ang="0">
                <a:pos x="33" y="20"/>
              </a:cxn>
              <a:cxn ang="0">
                <a:pos x="29" y="18"/>
              </a:cxn>
              <a:cxn ang="0">
                <a:pos x="31" y="18"/>
              </a:cxn>
              <a:cxn ang="0">
                <a:pos x="31" y="16"/>
              </a:cxn>
              <a:cxn ang="0">
                <a:pos x="31" y="14"/>
              </a:cxn>
              <a:cxn ang="0">
                <a:pos x="31" y="8"/>
              </a:cxn>
              <a:cxn ang="0">
                <a:pos x="31" y="6"/>
              </a:cxn>
              <a:cxn ang="0">
                <a:pos x="27" y="4"/>
              </a:cxn>
              <a:cxn ang="0">
                <a:pos x="21" y="0"/>
              </a:cxn>
              <a:cxn ang="0">
                <a:pos x="17" y="2"/>
              </a:cxn>
              <a:cxn ang="0">
                <a:pos x="17" y="10"/>
              </a:cxn>
              <a:cxn ang="0">
                <a:pos x="15" y="14"/>
              </a:cxn>
              <a:cxn ang="0">
                <a:pos x="13" y="24"/>
              </a:cxn>
              <a:cxn ang="0">
                <a:pos x="5" y="29"/>
              </a:cxn>
              <a:cxn ang="0">
                <a:pos x="0" y="31"/>
              </a:cxn>
              <a:cxn ang="0">
                <a:pos x="5" y="33"/>
              </a:cxn>
              <a:cxn ang="0">
                <a:pos x="11" y="33"/>
              </a:cxn>
              <a:cxn ang="0">
                <a:pos x="15" y="29"/>
              </a:cxn>
              <a:cxn ang="0">
                <a:pos x="19" y="29"/>
              </a:cxn>
              <a:cxn ang="0">
                <a:pos x="25" y="24"/>
              </a:cxn>
              <a:cxn ang="0">
                <a:pos x="25" y="22"/>
              </a:cxn>
              <a:cxn ang="0">
                <a:pos x="31" y="22"/>
              </a:cxn>
              <a:cxn ang="0">
                <a:pos x="31" y="20"/>
              </a:cxn>
            </a:cxnLst>
            <a:rect l="0" t="0" r="r" b="b"/>
            <a:pathLst>
              <a:path w="33" h="33">
                <a:moveTo>
                  <a:pt x="31" y="20"/>
                </a:moveTo>
                <a:lnTo>
                  <a:pt x="31" y="20"/>
                </a:lnTo>
                <a:lnTo>
                  <a:pt x="25" y="18"/>
                </a:lnTo>
                <a:lnTo>
                  <a:pt x="25" y="18"/>
                </a:lnTo>
                <a:lnTo>
                  <a:pt x="23" y="20"/>
                </a:lnTo>
                <a:lnTo>
                  <a:pt x="21" y="20"/>
                </a:lnTo>
                <a:lnTo>
                  <a:pt x="23" y="22"/>
                </a:lnTo>
                <a:lnTo>
                  <a:pt x="17" y="24"/>
                </a:lnTo>
                <a:lnTo>
                  <a:pt x="15" y="24"/>
                </a:lnTo>
                <a:lnTo>
                  <a:pt x="13" y="26"/>
                </a:lnTo>
                <a:lnTo>
                  <a:pt x="11" y="29"/>
                </a:lnTo>
                <a:lnTo>
                  <a:pt x="11" y="29"/>
                </a:lnTo>
                <a:lnTo>
                  <a:pt x="11" y="29"/>
                </a:lnTo>
                <a:lnTo>
                  <a:pt x="5" y="29"/>
                </a:lnTo>
                <a:lnTo>
                  <a:pt x="5" y="29"/>
                </a:lnTo>
                <a:lnTo>
                  <a:pt x="5" y="31"/>
                </a:lnTo>
                <a:lnTo>
                  <a:pt x="5" y="31"/>
                </a:lnTo>
                <a:lnTo>
                  <a:pt x="5" y="31"/>
                </a:lnTo>
                <a:lnTo>
                  <a:pt x="13" y="29"/>
                </a:lnTo>
                <a:lnTo>
                  <a:pt x="17" y="26"/>
                </a:lnTo>
                <a:lnTo>
                  <a:pt x="19" y="26"/>
                </a:lnTo>
                <a:lnTo>
                  <a:pt x="17" y="14"/>
                </a:lnTo>
                <a:lnTo>
                  <a:pt x="19" y="12"/>
                </a:lnTo>
                <a:lnTo>
                  <a:pt x="19" y="12"/>
                </a:lnTo>
                <a:lnTo>
                  <a:pt x="19" y="4"/>
                </a:lnTo>
                <a:lnTo>
                  <a:pt x="19" y="4"/>
                </a:lnTo>
                <a:lnTo>
                  <a:pt x="23" y="6"/>
                </a:lnTo>
                <a:lnTo>
                  <a:pt x="23" y="6"/>
                </a:lnTo>
                <a:lnTo>
                  <a:pt x="27" y="8"/>
                </a:lnTo>
                <a:lnTo>
                  <a:pt x="27" y="8"/>
                </a:lnTo>
                <a:lnTo>
                  <a:pt x="31" y="8"/>
                </a:lnTo>
                <a:lnTo>
                  <a:pt x="31" y="6"/>
                </a:lnTo>
                <a:lnTo>
                  <a:pt x="29" y="6"/>
                </a:lnTo>
                <a:lnTo>
                  <a:pt x="29" y="6"/>
                </a:lnTo>
                <a:lnTo>
                  <a:pt x="27" y="8"/>
                </a:lnTo>
                <a:lnTo>
                  <a:pt x="27" y="8"/>
                </a:lnTo>
                <a:lnTo>
                  <a:pt x="29" y="14"/>
                </a:lnTo>
                <a:lnTo>
                  <a:pt x="27" y="16"/>
                </a:lnTo>
                <a:lnTo>
                  <a:pt x="27" y="16"/>
                </a:lnTo>
                <a:lnTo>
                  <a:pt x="29" y="18"/>
                </a:lnTo>
                <a:lnTo>
                  <a:pt x="31" y="16"/>
                </a:lnTo>
                <a:lnTo>
                  <a:pt x="29" y="16"/>
                </a:lnTo>
                <a:lnTo>
                  <a:pt x="29" y="16"/>
                </a:lnTo>
                <a:lnTo>
                  <a:pt x="27" y="16"/>
                </a:lnTo>
                <a:lnTo>
                  <a:pt x="29" y="20"/>
                </a:lnTo>
                <a:lnTo>
                  <a:pt x="31" y="20"/>
                </a:lnTo>
                <a:lnTo>
                  <a:pt x="29" y="18"/>
                </a:lnTo>
                <a:lnTo>
                  <a:pt x="29" y="20"/>
                </a:lnTo>
                <a:lnTo>
                  <a:pt x="31" y="20"/>
                </a:lnTo>
                <a:lnTo>
                  <a:pt x="31" y="20"/>
                </a:lnTo>
                <a:lnTo>
                  <a:pt x="31" y="20"/>
                </a:lnTo>
                <a:lnTo>
                  <a:pt x="31" y="22"/>
                </a:lnTo>
                <a:lnTo>
                  <a:pt x="31" y="22"/>
                </a:lnTo>
                <a:lnTo>
                  <a:pt x="33" y="20"/>
                </a:lnTo>
                <a:lnTo>
                  <a:pt x="31" y="16"/>
                </a:lnTo>
                <a:lnTo>
                  <a:pt x="29" y="18"/>
                </a:lnTo>
                <a:lnTo>
                  <a:pt x="31" y="18"/>
                </a:lnTo>
                <a:lnTo>
                  <a:pt x="31" y="18"/>
                </a:lnTo>
                <a:lnTo>
                  <a:pt x="33" y="16"/>
                </a:lnTo>
                <a:lnTo>
                  <a:pt x="31" y="16"/>
                </a:lnTo>
                <a:lnTo>
                  <a:pt x="31" y="14"/>
                </a:lnTo>
                <a:lnTo>
                  <a:pt x="31" y="14"/>
                </a:lnTo>
                <a:lnTo>
                  <a:pt x="31" y="8"/>
                </a:lnTo>
                <a:lnTo>
                  <a:pt x="31" y="8"/>
                </a:lnTo>
                <a:lnTo>
                  <a:pt x="31" y="8"/>
                </a:lnTo>
                <a:lnTo>
                  <a:pt x="31" y="6"/>
                </a:lnTo>
                <a:lnTo>
                  <a:pt x="33" y="4"/>
                </a:lnTo>
                <a:lnTo>
                  <a:pt x="27" y="4"/>
                </a:lnTo>
                <a:lnTo>
                  <a:pt x="25" y="4"/>
                </a:lnTo>
                <a:lnTo>
                  <a:pt x="21" y="0"/>
                </a:lnTo>
                <a:lnTo>
                  <a:pt x="19" y="0"/>
                </a:lnTo>
                <a:lnTo>
                  <a:pt x="17" y="2"/>
                </a:lnTo>
                <a:lnTo>
                  <a:pt x="17" y="2"/>
                </a:lnTo>
                <a:lnTo>
                  <a:pt x="17" y="10"/>
                </a:lnTo>
                <a:lnTo>
                  <a:pt x="15" y="14"/>
                </a:lnTo>
                <a:lnTo>
                  <a:pt x="15" y="14"/>
                </a:lnTo>
                <a:lnTo>
                  <a:pt x="15" y="24"/>
                </a:lnTo>
                <a:lnTo>
                  <a:pt x="13" y="24"/>
                </a:lnTo>
                <a:lnTo>
                  <a:pt x="13" y="24"/>
                </a:lnTo>
                <a:lnTo>
                  <a:pt x="5" y="29"/>
                </a:lnTo>
                <a:lnTo>
                  <a:pt x="2" y="29"/>
                </a:lnTo>
                <a:lnTo>
                  <a:pt x="0" y="31"/>
                </a:lnTo>
                <a:lnTo>
                  <a:pt x="5" y="33"/>
                </a:lnTo>
                <a:lnTo>
                  <a:pt x="5" y="33"/>
                </a:lnTo>
                <a:lnTo>
                  <a:pt x="9" y="31"/>
                </a:lnTo>
                <a:lnTo>
                  <a:pt x="11" y="33"/>
                </a:lnTo>
                <a:lnTo>
                  <a:pt x="13" y="33"/>
                </a:lnTo>
                <a:lnTo>
                  <a:pt x="15" y="29"/>
                </a:lnTo>
                <a:lnTo>
                  <a:pt x="19" y="29"/>
                </a:lnTo>
                <a:lnTo>
                  <a:pt x="19" y="29"/>
                </a:lnTo>
                <a:lnTo>
                  <a:pt x="25" y="24"/>
                </a:lnTo>
                <a:lnTo>
                  <a:pt x="25" y="24"/>
                </a:lnTo>
                <a:lnTo>
                  <a:pt x="25" y="22"/>
                </a:lnTo>
                <a:lnTo>
                  <a:pt x="25" y="22"/>
                </a:lnTo>
                <a:lnTo>
                  <a:pt x="29" y="22"/>
                </a:lnTo>
                <a:lnTo>
                  <a:pt x="31" y="22"/>
                </a:lnTo>
                <a:lnTo>
                  <a:pt x="31" y="22"/>
                </a:lnTo>
                <a:lnTo>
                  <a:pt x="31" y="20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3" name="Freeform 2749"/>
          <p:cNvSpPr>
            <a:spLocks/>
          </p:cNvSpPr>
          <p:nvPr/>
        </p:nvSpPr>
        <p:spPr bwMode="auto">
          <a:xfrm>
            <a:off x="5776913" y="4402138"/>
            <a:ext cx="22225" cy="39688"/>
          </a:xfrm>
          <a:custGeom>
            <a:avLst/>
            <a:gdLst/>
            <a:ahLst/>
            <a:cxnLst>
              <a:cxn ang="0">
                <a:pos x="4" y="25"/>
              </a:cxn>
              <a:cxn ang="0">
                <a:pos x="0" y="16"/>
              </a:cxn>
              <a:cxn ang="0">
                <a:pos x="2" y="12"/>
              </a:cxn>
              <a:cxn ang="0">
                <a:pos x="4" y="10"/>
              </a:cxn>
              <a:cxn ang="0">
                <a:pos x="4" y="6"/>
              </a:cxn>
              <a:cxn ang="0">
                <a:pos x="6" y="4"/>
              </a:cxn>
              <a:cxn ang="0">
                <a:pos x="12" y="0"/>
              </a:cxn>
              <a:cxn ang="0">
                <a:pos x="14" y="2"/>
              </a:cxn>
              <a:cxn ang="0">
                <a:pos x="10" y="6"/>
              </a:cxn>
              <a:cxn ang="0">
                <a:pos x="8" y="10"/>
              </a:cxn>
              <a:cxn ang="0">
                <a:pos x="6" y="10"/>
              </a:cxn>
              <a:cxn ang="0">
                <a:pos x="6" y="10"/>
              </a:cxn>
              <a:cxn ang="0">
                <a:pos x="6" y="10"/>
              </a:cxn>
              <a:cxn ang="0">
                <a:pos x="6" y="14"/>
              </a:cxn>
              <a:cxn ang="0">
                <a:pos x="4" y="19"/>
              </a:cxn>
              <a:cxn ang="0">
                <a:pos x="4" y="25"/>
              </a:cxn>
              <a:cxn ang="0">
                <a:pos x="4" y="25"/>
              </a:cxn>
            </a:cxnLst>
            <a:rect l="0" t="0" r="r" b="b"/>
            <a:pathLst>
              <a:path w="14" h="25">
                <a:moveTo>
                  <a:pt x="4" y="25"/>
                </a:moveTo>
                <a:lnTo>
                  <a:pt x="0" y="16"/>
                </a:lnTo>
                <a:lnTo>
                  <a:pt x="2" y="12"/>
                </a:lnTo>
                <a:lnTo>
                  <a:pt x="4" y="10"/>
                </a:lnTo>
                <a:lnTo>
                  <a:pt x="4" y="6"/>
                </a:lnTo>
                <a:lnTo>
                  <a:pt x="6" y="4"/>
                </a:lnTo>
                <a:lnTo>
                  <a:pt x="12" y="0"/>
                </a:lnTo>
                <a:lnTo>
                  <a:pt x="14" y="2"/>
                </a:lnTo>
                <a:lnTo>
                  <a:pt x="10" y="6"/>
                </a:lnTo>
                <a:lnTo>
                  <a:pt x="8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4"/>
                </a:lnTo>
                <a:lnTo>
                  <a:pt x="4" y="19"/>
                </a:lnTo>
                <a:lnTo>
                  <a:pt x="4" y="25"/>
                </a:lnTo>
                <a:lnTo>
                  <a:pt x="4" y="25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4" name="Freeform 2750"/>
          <p:cNvSpPr>
            <a:spLocks/>
          </p:cNvSpPr>
          <p:nvPr/>
        </p:nvSpPr>
        <p:spPr bwMode="auto">
          <a:xfrm>
            <a:off x="5773738" y="4398963"/>
            <a:ext cx="30163" cy="46038"/>
          </a:xfrm>
          <a:custGeom>
            <a:avLst/>
            <a:gdLst/>
            <a:ahLst/>
            <a:cxnLst>
              <a:cxn ang="0">
                <a:pos x="8" y="25"/>
              </a:cxn>
              <a:cxn ang="0">
                <a:pos x="4" y="14"/>
              </a:cxn>
              <a:cxn ang="0">
                <a:pos x="6" y="12"/>
              </a:cxn>
              <a:cxn ang="0">
                <a:pos x="10" y="6"/>
              </a:cxn>
              <a:cxn ang="0">
                <a:pos x="14" y="2"/>
              </a:cxn>
              <a:cxn ang="0">
                <a:pos x="14" y="4"/>
              </a:cxn>
              <a:cxn ang="0">
                <a:pos x="14" y="2"/>
              </a:cxn>
              <a:cxn ang="0">
                <a:pos x="10" y="8"/>
              </a:cxn>
              <a:cxn ang="0">
                <a:pos x="10" y="12"/>
              </a:cxn>
              <a:cxn ang="0">
                <a:pos x="10" y="10"/>
              </a:cxn>
              <a:cxn ang="0">
                <a:pos x="8" y="10"/>
              </a:cxn>
              <a:cxn ang="0">
                <a:pos x="6" y="12"/>
              </a:cxn>
              <a:cxn ang="0">
                <a:pos x="6" y="16"/>
              </a:cxn>
              <a:cxn ang="0">
                <a:pos x="6" y="21"/>
              </a:cxn>
              <a:cxn ang="0">
                <a:pos x="6" y="27"/>
              </a:cxn>
              <a:cxn ang="0">
                <a:pos x="6" y="25"/>
              </a:cxn>
              <a:cxn ang="0">
                <a:pos x="8" y="25"/>
              </a:cxn>
              <a:cxn ang="0">
                <a:pos x="8" y="27"/>
              </a:cxn>
              <a:cxn ang="0">
                <a:pos x="8" y="27"/>
              </a:cxn>
              <a:cxn ang="0">
                <a:pos x="10" y="16"/>
              </a:cxn>
              <a:cxn ang="0">
                <a:pos x="10" y="14"/>
              </a:cxn>
              <a:cxn ang="0">
                <a:pos x="8" y="12"/>
              </a:cxn>
              <a:cxn ang="0">
                <a:pos x="8" y="14"/>
              </a:cxn>
              <a:cxn ang="0">
                <a:pos x="10" y="16"/>
              </a:cxn>
              <a:cxn ang="0">
                <a:pos x="16" y="4"/>
              </a:cxn>
              <a:cxn ang="0">
                <a:pos x="16" y="2"/>
              </a:cxn>
              <a:cxn ang="0">
                <a:pos x="8" y="4"/>
              </a:cxn>
              <a:cxn ang="0">
                <a:pos x="6" y="8"/>
              </a:cxn>
              <a:cxn ang="0">
                <a:pos x="2" y="12"/>
              </a:cxn>
              <a:cxn ang="0">
                <a:pos x="0" y="18"/>
              </a:cxn>
              <a:cxn ang="0">
                <a:pos x="6" y="29"/>
              </a:cxn>
              <a:cxn ang="0">
                <a:pos x="6" y="27"/>
              </a:cxn>
            </a:cxnLst>
            <a:rect l="0" t="0" r="r" b="b"/>
            <a:pathLst>
              <a:path w="19" h="29">
                <a:moveTo>
                  <a:pt x="6" y="27"/>
                </a:moveTo>
                <a:lnTo>
                  <a:pt x="8" y="25"/>
                </a:lnTo>
                <a:lnTo>
                  <a:pt x="4" y="18"/>
                </a:lnTo>
                <a:lnTo>
                  <a:pt x="4" y="14"/>
                </a:lnTo>
                <a:lnTo>
                  <a:pt x="6" y="14"/>
                </a:lnTo>
                <a:lnTo>
                  <a:pt x="6" y="12"/>
                </a:lnTo>
                <a:lnTo>
                  <a:pt x="8" y="10"/>
                </a:lnTo>
                <a:lnTo>
                  <a:pt x="10" y="6"/>
                </a:lnTo>
                <a:lnTo>
                  <a:pt x="16" y="4"/>
                </a:lnTo>
                <a:lnTo>
                  <a:pt x="14" y="2"/>
                </a:lnTo>
                <a:lnTo>
                  <a:pt x="14" y="4"/>
                </a:lnTo>
                <a:lnTo>
                  <a:pt x="14" y="4"/>
                </a:lnTo>
                <a:lnTo>
                  <a:pt x="16" y="4"/>
                </a:lnTo>
                <a:lnTo>
                  <a:pt x="14" y="2"/>
                </a:lnTo>
                <a:lnTo>
                  <a:pt x="10" y="6"/>
                </a:lnTo>
                <a:lnTo>
                  <a:pt x="10" y="8"/>
                </a:lnTo>
                <a:lnTo>
                  <a:pt x="8" y="12"/>
                </a:lnTo>
                <a:lnTo>
                  <a:pt x="10" y="12"/>
                </a:lnTo>
                <a:lnTo>
                  <a:pt x="10" y="12"/>
                </a:lnTo>
                <a:lnTo>
                  <a:pt x="10" y="10"/>
                </a:lnTo>
                <a:lnTo>
                  <a:pt x="10" y="10"/>
                </a:lnTo>
                <a:lnTo>
                  <a:pt x="8" y="10"/>
                </a:lnTo>
                <a:lnTo>
                  <a:pt x="6" y="10"/>
                </a:lnTo>
                <a:lnTo>
                  <a:pt x="6" y="12"/>
                </a:lnTo>
                <a:lnTo>
                  <a:pt x="6" y="12"/>
                </a:lnTo>
                <a:lnTo>
                  <a:pt x="6" y="16"/>
                </a:lnTo>
                <a:lnTo>
                  <a:pt x="6" y="21"/>
                </a:lnTo>
                <a:lnTo>
                  <a:pt x="6" y="21"/>
                </a:lnTo>
                <a:lnTo>
                  <a:pt x="6" y="27"/>
                </a:lnTo>
                <a:lnTo>
                  <a:pt x="6" y="27"/>
                </a:lnTo>
                <a:lnTo>
                  <a:pt x="6" y="25"/>
                </a:lnTo>
                <a:lnTo>
                  <a:pt x="6" y="25"/>
                </a:lnTo>
                <a:lnTo>
                  <a:pt x="6" y="27"/>
                </a:lnTo>
                <a:lnTo>
                  <a:pt x="8" y="25"/>
                </a:lnTo>
                <a:lnTo>
                  <a:pt x="6" y="27"/>
                </a:lnTo>
                <a:lnTo>
                  <a:pt x="8" y="27"/>
                </a:lnTo>
                <a:lnTo>
                  <a:pt x="8" y="27"/>
                </a:lnTo>
                <a:lnTo>
                  <a:pt x="8" y="27"/>
                </a:lnTo>
                <a:lnTo>
                  <a:pt x="8" y="21"/>
                </a:lnTo>
                <a:lnTo>
                  <a:pt x="10" y="16"/>
                </a:lnTo>
                <a:lnTo>
                  <a:pt x="10" y="16"/>
                </a:lnTo>
                <a:lnTo>
                  <a:pt x="10" y="14"/>
                </a:lnTo>
                <a:lnTo>
                  <a:pt x="10" y="12"/>
                </a:lnTo>
                <a:lnTo>
                  <a:pt x="8" y="12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10" y="16"/>
                </a:lnTo>
                <a:lnTo>
                  <a:pt x="12" y="8"/>
                </a:lnTo>
                <a:lnTo>
                  <a:pt x="16" y="4"/>
                </a:lnTo>
                <a:lnTo>
                  <a:pt x="19" y="4"/>
                </a:lnTo>
                <a:lnTo>
                  <a:pt x="16" y="2"/>
                </a:lnTo>
                <a:lnTo>
                  <a:pt x="16" y="0"/>
                </a:lnTo>
                <a:lnTo>
                  <a:pt x="8" y="4"/>
                </a:lnTo>
                <a:lnTo>
                  <a:pt x="6" y="8"/>
                </a:lnTo>
                <a:lnTo>
                  <a:pt x="6" y="8"/>
                </a:lnTo>
                <a:lnTo>
                  <a:pt x="4" y="10"/>
                </a:lnTo>
                <a:lnTo>
                  <a:pt x="2" y="12"/>
                </a:lnTo>
                <a:lnTo>
                  <a:pt x="2" y="12"/>
                </a:lnTo>
                <a:lnTo>
                  <a:pt x="0" y="18"/>
                </a:lnTo>
                <a:lnTo>
                  <a:pt x="0" y="18"/>
                </a:lnTo>
                <a:lnTo>
                  <a:pt x="6" y="29"/>
                </a:lnTo>
                <a:lnTo>
                  <a:pt x="8" y="27"/>
                </a:lnTo>
                <a:lnTo>
                  <a:pt x="6" y="27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5" name="Freeform 2751"/>
          <p:cNvSpPr>
            <a:spLocks/>
          </p:cNvSpPr>
          <p:nvPr/>
        </p:nvSpPr>
        <p:spPr bwMode="auto">
          <a:xfrm>
            <a:off x="3343275" y="3011488"/>
            <a:ext cx="58738" cy="65088"/>
          </a:xfrm>
          <a:custGeom>
            <a:avLst/>
            <a:gdLst/>
            <a:ahLst/>
            <a:cxnLst>
              <a:cxn ang="0">
                <a:pos x="11" y="14"/>
              </a:cxn>
              <a:cxn ang="0">
                <a:pos x="13" y="12"/>
              </a:cxn>
              <a:cxn ang="0">
                <a:pos x="13" y="10"/>
              </a:cxn>
              <a:cxn ang="0">
                <a:pos x="13" y="8"/>
              </a:cxn>
              <a:cxn ang="0">
                <a:pos x="19" y="4"/>
              </a:cxn>
              <a:cxn ang="0">
                <a:pos x="21" y="4"/>
              </a:cxn>
              <a:cxn ang="0">
                <a:pos x="21" y="6"/>
              </a:cxn>
              <a:cxn ang="0">
                <a:pos x="23" y="8"/>
              </a:cxn>
              <a:cxn ang="0">
                <a:pos x="23" y="8"/>
              </a:cxn>
              <a:cxn ang="0">
                <a:pos x="23" y="20"/>
              </a:cxn>
              <a:cxn ang="0">
                <a:pos x="25" y="20"/>
              </a:cxn>
              <a:cxn ang="0">
                <a:pos x="29" y="18"/>
              </a:cxn>
              <a:cxn ang="0">
                <a:pos x="31" y="16"/>
              </a:cxn>
              <a:cxn ang="0">
                <a:pos x="31" y="12"/>
              </a:cxn>
              <a:cxn ang="0">
                <a:pos x="31" y="10"/>
              </a:cxn>
              <a:cxn ang="0">
                <a:pos x="31" y="4"/>
              </a:cxn>
              <a:cxn ang="0">
                <a:pos x="31" y="4"/>
              </a:cxn>
              <a:cxn ang="0">
                <a:pos x="31" y="2"/>
              </a:cxn>
              <a:cxn ang="0">
                <a:pos x="33" y="0"/>
              </a:cxn>
              <a:cxn ang="0">
                <a:pos x="35" y="0"/>
              </a:cxn>
              <a:cxn ang="0">
                <a:pos x="37" y="4"/>
              </a:cxn>
              <a:cxn ang="0">
                <a:pos x="37" y="8"/>
              </a:cxn>
              <a:cxn ang="0">
                <a:pos x="37" y="10"/>
              </a:cxn>
              <a:cxn ang="0">
                <a:pos x="33" y="20"/>
              </a:cxn>
              <a:cxn ang="0">
                <a:pos x="31" y="26"/>
              </a:cxn>
              <a:cxn ang="0">
                <a:pos x="29" y="28"/>
              </a:cxn>
              <a:cxn ang="0">
                <a:pos x="27" y="31"/>
              </a:cxn>
              <a:cxn ang="0">
                <a:pos x="27" y="33"/>
              </a:cxn>
              <a:cxn ang="0">
                <a:pos x="25" y="33"/>
              </a:cxn>
              <a:cxn ang="0">
                <a:pos x="23" y="35"/>
              </a:cxn>
              <a:cxn ang="0">
                <a:pos x="23" y="35"/>
              </a:cxn>
              <a:cxn ang="0">
                <a:pos x="19" y="35"/>
              </a:cxn>
              <a:cxn ang="0">
                <a:pos x="15" y="37"/>
              </a:cxn>
              <a:cxn ang="0">
                <a:pos x="13" y="41"/>
              </a:cxn>
              <a:cxn ang="0">
                <a:pos x="13" y="41"/>
              </a:cxn>
              <a:cxn ang="0">
                <a:pos x="11" y="39"/>
              </a:cxn>
              <a:cxn ang="0">
                <a:pos x="9" y="41"/>
              </a:cxn>
              <a:cxn ang="0">
                <a:pos x="5" y="41"/>
              </a:cxn>
              <a:cxn ang="0">
                <a:pos x="5" y="41"/>
              </a:cxn>
              <a:cxn ang="0">
                <a:pos x="5" y="39"/>
              </a:cxn>
              <a:cxn ang="0">
                <a:pos x="7" y="37"/>
              </a:cxn>
              <a:cxn ang="0">
                <a:pos x="9" y="33"/>
              </a:cxn>
              <a:cxn ang="0">
                <a:pos x="11" y="31"/>
              </a:cxn>
              <a:cxn ang="0">
                <a:pos x="11" y="31"/>
              </a:cxn>
              <a:cxn ang="0">
                <a:pos x="2" y="20"/>
              </a:cxn>
              <a:cxn ang="0">
                <a:pos x="0" y="18"/>
              </a:cxn>
              <a:cxn ang="0">
                <a:pos x="0" y="18"/>
              </a:cxn>
              <a:cxn ang="0">
                <a:pos x="7" y="16"/>
              </a:cxn>
              <a:cxn ang="0">
                <a:pos x="11" y="14"/>
              </a:cxn>
            </a:cxnLst>
            <a:rect l="0" t="0" r="r" b="b"/>
            <a:pathLst>
              <a:path w="37" h="41">
                <a:moveTo>
                  <a:pt x="11" y="14"/>
                </a:moveTo>
                <a:lnTo>
                  <a:pt x="13" y="12"/>
                </a:lnTo>
                <a:lnTo>
                  <a:pt x="13" y="10"/>
                </a:lnTo>
                <a:lnTo>
                  <a:pt x="13" y="8"/>
                </a:lnTo>
                <a:lnTo>
                  <a:pt x="19" y="4"/>
                </a:lnTo>
                <a:lnTo>
                  <a:pt x="21" y="4"/>
                </a:lnTo>
                <a:lnTo>
                  <a:pt x="21" y="6"/>
                </a:lnTo>
                <a:lnTo>
                  <a:pt x="23" y="8"/>
                </a:lnTo>
                <a:lnTo>
                  <a:pt x="23" y="8"/>
                </a:lnTo>
                <a:lnTo>
                  <a:pt x="23" y="20"/>
                </a:lnTo>
                <a:lnTo>
                  <a:pt x="25" y="20"/>
                </a:lnTo>
                <a:lnTo>
                  <a:pt x="29" y="18"/>
                </a:lnTo>
                <a:lnTo>
                  <a:pt x="31" y="16"/>
                </a:lnTo>
                <a:lnTo>
                  <a:pt x="31" y="12"/>
                </a:lnTo>
                <a:lnTo>
                  <a:pt x="31" y="10"/>
                </a:lnTo>
                <a:lnTo>
                  <a:pt x="31" y="4"/>
                </a:lnTo>
                <a:lnTo>
                  <a:pt x="31" y="4"/>
                </a:lnTo>
                <a:lnTo>
                  <a:pt x="31" y="2"/>
                </a:lnTo>
                <a:lnTo>
                  <a:pt x="33" y="0"/>
                </a:lnTo>
                <a:lnTo>
                  <a:pt x="35" y="0"/>
                </a:lnTo>
                <a:lnTo>
                  <a:pt x="37" y="4"/>
                </a:lnTo>
                <a:lnTo>
                  <a:pt x="37" y="8"/>
                </a:lnTo>
                <a:lnTo>
                  <a:pt x="37" y="10"/>
                </a:lnTo>
                <a:lnTo>
                  <a:pt x="33" y="20"/>
                </a:lnTo>
                <a:lnTo>
                  <a:pt x="31" y="26"/>
                </a:lnTo>
                <a:lnTo>
                  <a:pt x="29" y="28"/>
                </a:lnTo>
                <a:lnTo>
                  <a:pt x="27" y="31"/>
                </a:lnTo>
                <a:lnTo>
                  <a:pt x="27" y="33"/>
                </a:lnTo>
                <a:lnTo>
                  <a:pt x="25" y="33"/>
                </a:lnTo>
                <a:lnTo>
                  <a:pt x="23" y="35"/>
                </a:lnTo>
                <a:lnTo>
                  <a:pt x="23" y="35"/>
                </a:lnTo>
                <a:lnTo>
                  <a:pt x="19" y="35"/>
                </a:lnTo>
                <a:lnTo>
                  <a:pt x="15" y="37"/>
                </a:lnTo>
                <a:lnTo>
                  <a:pt x="13" y="41"/>
                </a:lnTo>
                <a:lnTo>
                  <a:pt x="13" y="41"/>
                </a:lnTo>
                <a:lnTo>
                  <a:pt x="11" y="39"/>
                </a:lnTo>
                <a:lnTo>
                  <a:pt x="9" y="41"/>
                </a:lnTo>
                <a:lnTo>
                  <a:pt x="5" y="41"/>
                </a:lnTo>
                <a:lnTo>
                  <a:pt x="5" y="41"/>
                </a:lnTo>
                <a:lnTo>
                  <a:pt x="5" y="39"/>
                </a:lnTo>
                <a:lnTo>
                  <a:pt x="7" y="37"/>
                </a:lnTo>
                <a:lnTo>
                  <a:pt x="9" y="33"/>
                </a:lnTo>
                <a:lnTo>
                  <a:pt x="11" y="31"/>
                </a:lnTo>
                <a:lnTo>
                  <a:pt x="11" y="31"/>
                </a:lnTo>
                <a:lnTo>
                  <a:pt x="2" y="20"/>
                </a:lnTo>
                <a:lnTo>
                  <a:pt x="0" y="18"/>
                </a:lnTo>
                <a:lnTo>
                  <a:pt x="0" y="18"/>
                </a:lnTo>
                <a:lnTo>
                  <a:pt x="7" y="16"/>
                </a:lnTo>
                <a:lnTo>
                  <a:pt x="11" y="14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6" name="Freeform 2752"/>
          <p:cNvSpPr>
            <a:spLocks/>
          </p:cNvSpPr>
          <p:nvPr/>
        </p:nvSpPr>
        <p:spPr bwMode="auto">
          <a:xfrm>
            <a:off x="3340100" y="3008313"/>
            <a:ext cx="66675" cy="74613"/>
          </a:xfrm>
          <a:custGeom>
            <a:avLst/>
            <a:gdLst/>
            <a:ahLst/>
            <a:cxnLst>
              <a:cxn ang="0">
                <a:pos x="17" y="14"/>
              </a:cxn>
              <a:cxn ang="0">
                <a:pos x="17" y="12"/>
              </a:cxn>
              <a:cxn ang="0">
                <a:pos x="23" y="8"/>
              </a:cxn>
              <a:cxn ang="0">
                <a:pos x="23" y="22"/>
              </a:cxn>
              <a:cxn ang="0">
                <a:pos x="31" y="22"/>
              </a:cxn>
              <a:cxn ang="0">
                <a:pos x="35" y="18"/>
              </a:cxn>
              <a:cxn ang="0">
                <a:pos x="35" y="12"/>
              </a:cxn>
              <a:cxn ang="0">
                <a:pos x="33" y="6"/>
              </a:cxn>
              <a:cxn ang="0">
                <a:pos x="35" y="4"/>
              </a:cxn>
              <a:cxn ang="0">
                <a:pos x="37" y="12"/>
              </a:cxn>
              <a:cxn ang="0">
                <a:pos x="29" y="28"/>
              </a:cxn>
              <a:cxn ang="0">
                <a:pos x="27" y="33"/>
              </a:cxn>
              <a:cxn ang="0">
                <a:pos x="29" y="33"/>
              </a:cxn>
              <a:cxn ang="0">
                <a:pos x="25" y="37"/>
              </a:cxn>
              <a:cxn ang="0">
                <a:pos x="21" y="35"/>
              </a:cxn>
              <a:cxn ang="0">
                <a:pos x="13" y="43"/>
              </a:cxn>
              <a:cxn ang="0">
                <a:pos x="15" y="41"/>
              </a:cxn>
              <a:cxn ang="0">
                <a:pos x="13" y="41"/>
              </a:cxn>
              <a:cxn ang="0">
                <a:pos x="7" y="43"/>
              </a:cxn>
              <a:cxn ang="0">
                <a:pos x="9" y="43"/>
              </a:cxn>
              <a:cxn ang="0">
                <a:pos x="13" y="37"/>
              </a:cxn>
              <a:cxn ang="0">
                <a:pos x="15" y="35"/>
              </a:cxn>
              <a:cxn ang="0">
                <a:pos x="4" y="22"/>
              </a:cxn>
              <a:cxn ang="0">
                <a:pos x="4" y="22"/>
              </a:cxn>
              <a:cxn ang="0">
                <a:pos x="9" y="20"/>
              </a:cxn>
              <a:cxn ang="0">
                <a:pos x="15" y="18"/>
              </a:cxn>
              <a:cxn ang="0">
                <a:pos x="9" y="16"/>
              </a:cxn>
              <a:cxn ang="0">
                <a:pos x="0" y="20"/>
              </a:cxn>
              <a:cxn ang="0">
                <a:pos x="2" y="24"/>
              </a:cxn>
              <a:cxn ang="0">
                <a:pos x="11" y="33"/>
              </a:cxn>
              <a:cxn ang="0">
                <a:pos x="7" y="37"/>
              </a:cxn>
              <a:cxn ang="0">
                <a:pos x="4" y="41"/>
              </a:cxn>
              <a:cxn ang="0">
                <a:pos x="4" y="45"/>
              </a:cxn>
              <a:cxn ang="0">
                <a:pos x="13" y="43"/>
              </a:cxn>
              <a:cxn ang="0">
                <a:pos x="15" y="47"/>
              </a:cxn>
              <a:cxn ang="0">
                <a:pos x="25" y="39"/>
              </a:cxn>
              <a:cxn ang="0">
                <a:pos x="27" y="39"/>
              </a:cxn>
              <a:cxn ang="0">
                <a:pos x="27" y="35"/>
              </a:cxn>
              <a:cxn ang="0">
                <a:pos x="29" y="35"/>
              </a:cxn>
              <a:cxn ang="0">
                <a:pos x="33" y="28"/>
              </a:cxn>
              <a:cxn ang="0">
                <a:pos x="42" y="12"/>
              </a:cxn>
              <a:cxn ang="0">
                <a:pos x="42" y="6"/>
              </a:cxn>
              <a:cxn ang="0">
                <a:pos x="37" y="0"/>
              </a:cxn>
              <a:cxn ang="0">
                <a:pos x="33" y="2"/>
              </a:cxn>
              <a:cxn ang="0">
                <a:pos x="31" y="4"/>
              </a:cxn>
              <a:cxn ang="0">
                <a:pos x="31" y="12"/>
              </a:cxn>
              <a:cxn ang="0">
                <a:pos x="31" y="20"/>
              </a:cxn>
              <a:cxn ang="0">
                <a:pos x="25" y="22"/>
              </a:cxn>
              <a:cxn ang="0">
                <a:pos x="27" y="10"/>
              </a:cxn>
              <a:cxn ang="0">
                <a:pos x="25" y="6"/>
              </a:cxn>
              <a:cxn ang="0">
                <a:pos x="21" y="4"/>
              </a:cxn>
              <a:cxn ang="0">
                <a:pos x="13" y="12"/>
              </a:cxn>
              <a:cxn ang="0">
                <a:pos x="11" y="16"/>
              </a:cxn>
              <a:cxn ang="0">
                <a:pos x="13" y="16"/>
              </a:cxn>
            </a:cxnLst>
            <a:rect l="0" t="0" r="r" b="b"/>
            <a:pathLst>
              <a:path w="42" h="47">
                <a:moveTo>
                  <a:pt x="13" y="16"/>
                </a:moveTo>
                <a:lnTo>
                  <a:pt x="15" y="18"/>
                </a:lnTo>
                <a:lnTo>
                  <a:pt x="17" y="14"/>
                </a:lnTo>
                <a:lnTo>
                  <a:pt x="17" y="14"/>
                </a:lnTo>
                <a:lnTo>
                  <a:pt x="17" y="12"/>
                </a:lnTo>
                <a:lnTo>
                  <a:pt x="17" y="12"/>
                </a:lnTo>
                <a:lnTo>
                  <a:pt x="21" y="8"/>
                </a:lnTo>
                <a:lnTo>
                  <a:pt x="21" y="8"/>
                </a:lnTo>
                <a:lnTo>
                  <a:pt x="23" y="8"/>
                </a:lnTo>
                <a:lnTo>
                  <a:pt x="23" y="10"/>
                </a:lnTo>
                <a:lnTo>
                  <a:pt x="23" y="10"/>
                </a:lnTo>
                <a:lnTo>
                  <a:pt x="23" y="22"/>
                </a:lnTo>
                <a:lnTo>
                  <a:pt x="25" y="24"/>
                </a:lnTo>
                <a:lnTo>
                  <a:pt x="27" y="24"/>
                </a:lnTo>
                <a:lnTo>
                  <a:pt x="31" y="22"/>
                </a:lnTo>
                <a:lnTo>
                  <a:pt x="33" y="22"/>
                </a:lnTo>
                <a:lnTo>
                  <a:pt x="35" y="18"/>
                </a:lnTo>
                <a:lnTo>
                  <a:pt x="35" y="18"/>
                </a:lnTo>
                <a:lnTo>
                  <a:pt x="35" y="14"/>
                </a:lnTo>
                <a:lnTo>
                  <a:pt x="35" y="14"/>
                </a:lnTo>
                <a:lnTo>
                  <a:pt x="35" y="12"/>
                </a:lnTo>
                <a:lnTo>
                  <a:pt x="35" y="12"/>
                </a:lnTo>
                <a:lnTo>
                  <a:pt x="33" y="6"/>
                </a:lnTo>
                <a:lnTo>
                  <a:pt x="33" y="6"/>
                </a:lnTo>
                <a:lnTo>
                  <a:pt x="35" y="6"/>
                </a:lnTo>
                <a:lnTo>
                  <a:pt x="35" y="4"/>
                </a:lnTo>
                <a:lnTo>
                  <a:pt x="35" y="4"/>
                </a:lnTo>
                <a:lnTo>
                  <a:pt x="37" y="6"/>
                </a:lnTo>
                <a:lnTo>
                  <a:pt x="39" y="10"/>
                </a:lnTo>
                <a:lnTo>
                  <a:pt x="37" y="12"/>
                </a:lnTo>
                <a:lnTo>
                  <a:pt x="35" y="20"/>
                </a:lnTo>
                <a:lnTo>
                  <a:pt x="31" y="26"/>
                </a:lnTo>
                <a:lnTo>
                  <a:pt x="29" y="28"/>
                </a:lnTo>
                <a:lnTo>
                  <a:pt x="29" y="28"/>
                </a:lnTo>
                <a:lnTo>
                  <a:pt x="27" y="33"/>
                </a:lnTo>
                <a:lnTo>
                  <a:pt x="27" y="33"/>
                </a:lnTo>
                <a:lnTo>
                  <a:pt x="27" y="33"/>
                </a:lnTo>
                <a:lnTo>
                  <a:pt x="29" y="35"/>
                </a:lnTo>
                <a:lnTo>
                  <a:pt x="29" y="33"/>
                </a:lnTo>
                <a:lnTo>
                  <a:pt x="27" y="33"/>
                </a:lnTo>
                <a:lnTo>
                  <a:pt x="27" y="33"/>
                </a:lnTo>
                <a:lnTo>
                  <a:pt x="25" y="37"/>
                </a:lnTo>
                <a:lnTo>
                  <a:pt x="25" y="37"/>
                </a:lnTo>
                <a:lnTo>
                  <a:pt x="21" y="37"/>
                </a:lnTo>
                <a:lnTo>
                  <a:pt x="21" y="35"/>
                </a:lnTo>
                <a:lnTo>
                  <a:pt x="17" y="37"/>
                </a:lnTo>
                <a:lnTo>
                  <a:pt x="17" y="39"/>
                </a:lnTo>
                <a:lnTo>
                  <a:pt x="13" y="43"/>
                </a:lnTo>
                <a:lnTo>
                  <a:pt x="15" y="43"/>
                </a:lnTo>
                <a:lnTo>
                  <a:pt x="17" y="43"/>
                </a:lnTo>
                <a:lnTo>
                  <a:pt x="15" y="41"/>
                </a:lnTo>
                <a:lnTo>
                  <a:pt x="15" y="41"/>
                </a:lnTo>
                <a:lnTo>
                  <a:pt x="13" y="41"/>
                </a:lnTo>
                <a:lnTo>
                  <a:pt x="13" y="41"/>
                </a:lnTo>
                <a:lnTo>
                  <a:pt x="9" y="41"/>
                </a:lnTo>
                <a:lnTo>
                  <a:pt x="9" y="41"/>
                </a:lnTo>
                <a:lnTo>
                  <a:pt x="7" y="43"/>
                </a:lnTo>
                <a:lnTo>
                  <a:pt x="7" y="43"/>
                </a:lnTo>
                <a:lnTo>
                  <a:pt x="9" y="43"/>
                </a:lnTo>
                <a:lnTo>
                  <a:pt x="9" y="43"/>
                </a:lnTo>
                <a:lnTo>
                  <a:pt x="9" y="41"/>
                </a:lnTo>
                <a:lnTo>
                  <a:pt x="9" y="39"/>
                </a:lnTo>
                <a:lnTo>
                  <a:pt x="13" y="37"/>
                </a:lnTo>
                <a:lnTo>
                  <a:pt x="13" y="37"/>
                </a:lnTo>
                <a:lnTo>
                  <a:pt x="13" y="35"/>
                </a:lnTo>
                <a:lnTo>
                  <a:pt x="15" y="35"/>
                </a:lnTo>
                <a:lnTo>
                  <a:pt x="15" y="33"/>
                </a:lnTo>
                <a:lnTo>
                  <a:pt x="15" y="33"/>
                </a:lnTo>
                <a:lnTo>
                  <a:pt x="4" y="22"/>
                </a:lnTo>
                <a:lnTo>
                  <a:pt x="4" y="20"/>
                </a:lnTo>
                <a:lnTo>
                  <a:pt x="2" y="20"/>
                </a:lnTo>
                <a:lnTo>
                  <a:pt x="4" y="22"/>
                </a:lnTo>
                <a:lnTo>
                  <a:pt x="4" y="22"/>
                </a:lnTo>
                <a:lnTo>
                  <a:pt x="9" y="20"/>
                </a:lnTo>
                <a:lnTo>
                  <a:pt x="9" y="20"/>
                </a:lnTo>
                <a:lnTo>
                  <a:pt x="13" y="18"/>
                </a:lnTo>
                <a:lnTo>
                  <a:pt x="15" y="18"/>
                </a:lnTo>
                <a:lnTo>
                  <a:pt x="15" y="18"/>
                </a:lnTo>
                <a:lnTo>
                  <a:pt x="13" y="16"/>
                </a:lnTo>
                <a:lnTo>
                  <a:pt x="13" y="16"/>
                </a:lnTo>
                <a:lnTo>
                  <a:pt x="9" y="16"/>
                </a:lnTo>
                <a:lnTo>
                  <a:pt x="2" y="18"/>
                </a:lnTo>
                <a:lnTo>
                  <a:pt x="2" y="18"/>
                </a:lnTo>
                <a:lnTo>
                  <a:pt x="0" y="20"/>
                </a:lnTo>
                <a:lnTo>
                  <a:pt x="0" y="20"/>
                </a:lnTo>
                <a:lnTo>
                  <a:pt x="2" y="24"/>
                </a:lnTo>
                <a:lnTo>
                  <a:pt x="2" y="24"/>
                </a:lnTo>
                <a:lnTo>
                  <a:pt x="11" y="35"/>
                </a:lnTo>
                <a:lnTo>
                  <a:pt x="13" y="33"/>
                </a:lnTo>
                <a:lnTo>
                  <a:pt x="11" y="33"/>
                </a:lnTo>
                <a:lnTo>
                  <a:pt x="11" y="33"/>
                </a:lnTo>
                <a:lnTo>
                  <a:pt x="9" y="35"/>
                </a:lnTo>
                <a:lnTo>
                  <a:pt x="7" y="37"/>
                </a:lnTo>
                <a:lnTo>
                  <a:pt x="7" y="37"/>
                </a:lnTo>
                <a:lnTo>
                  <a:pt x="4" y="41"/>
                </a:lnTo>
                <a:lnTo>
                  <a:pt x="4" y="41"/>
                </a:lnTo>
                <a:lnTo>
                  <a:pt x="4" y="43"/>
                </a:lnTo>
                <a:lnTo>
                  <a:pt x="4" y="43"/>
                </a:lnTo>
                <a:lnTo>
                  <a:pt x="4" y="45"/>
                </a:lnTo>
                <a:lnTo>
                  <a:pt x="7" y="45"/>
                </a:lnTo>
                <a:lnTo>
                  <a:pt x="11" y="45"/>
                </a:lnTo>
                <a:lnTo>
                  <a:pt x="13" y="43"/>
                </a:lnTo>
                <a:lnTo>
                  <a:pt x="13" y="43"/>
                </a:lnTo>
                <a:lnTo>
                  <a:pt x="15" y="45"/>
                </a:lnTo>
                <a:lnTo>
                  <a:pt x="15" y="47"/>
                </a:lnTo>
                <a:lnTo>
                  <a:pt x="19" y="41"/>
                </a:lnTo>
                <a:lnTo>
                  <a:pt x="21" y="39"/>
                </a:lnTo>
                <a:lnTo>
                  <a:pt x="25" y="39"/>
                </a:lnTo>
                <a:lnTo>
                  <a:pt x="25" y="39"/>
                </a:lnTo>
                <a:lnTo>
                  <a:pt x="27" y="39"/>
                </a:lnTo>
                <a:lnTo>
                  <a:pt x="27" y="39"/>
                </a:lnTo>
                <a:lnTo>
                  <a:pt x="29" y="35"/>
                </a:lnTo>
                <a:lnTo>
                  <a:pt x="27" y="35"/>
                </a:lnTo>
                <a:lnTo>
                  <a:pt x="27" y="35"/>
                </a:lnTo>
                <a:lnTo>
                  <a:pt x="29" y="35"/>
                </a:lnTo>
                <a:lnTo>
                  <a:pt x="29" y="35"/>
                </a:lnTo>
                <a:lnTo>
                  <a:pt x="29" y="35"/>
                </a:lnTo>
                <a:lnTo>
                  <a:pt x="31" y="30"/>
                </a:lnTo>
                <a:lnTo>
                  <a:pt x="33" y="28"/>
                </a:lnTo>
                <a:lnTo>
                  <a:pt x="33" y="28"/>
                </a:lnTo>
                <a:lnTo>
                  <a:pt x="37" y="22"/>
                </a:lnTo>
                <a:lnTo>
                  <a:pt x="37" y="22"/>
                </a:lnTo>
                <a:lnTo>
                  <a:pt x="42" y="12"/>
                </a:lnTo>
                <a:lnTo>
                  <a:pt x="42" y="10"/>
                </a:lnTo>
                <a:lnTo>
                  <a:pt x="42" y="10"/>
                </a:lnTo>
                <a:lnTo>
                  <a:pt x="42" y="6"/>
                </a:lnTo>
                <a:lnTo>
                  <a:pt x="42" y="6"/>
                </a:lnTo>
                <a:lnTo>
                  <a:pt x="37" y="2"/>
                </a:lnTo>
                <a:lnTo>
                  <a:pt x="37" y="0"/>
                </a:lnTo>
                <a:lnTo>
                  <a:pt x="33" y="2"/>
                </a:lnTo>
                <a:lnTo>
                  <a:pt x="33" y="2"/>
                </a:lnTo>
                <a:lnTo>
                  <a:pt x="33" y="2"/>
                </a:lnTo>
                <a:lnTo>
                  <a:pt x="31" y="2"/>
                </a:lnTo>
                <a:lnTo>
                  <a:pt x="31" y="4"/>
                </a:lnTo>
                <a:lnTo>
                  <a:pt x="31" y="4"/>
                </a:lnTo>
                <a:lnTo>
                  <a:pt x="31" y="6"/>
                </a:lnTo>
                <a:lnTo>
                  <a:pt x="31" y="6"/>
                </a:lnTo>
                <a:lnTo>
                  <a:pt x="31" y="12"/>
                </a:lnTo>
                <a:lnTo>
                  <a:pt x="33" y="14"/>
                </a:lnTo>
                <a:lnTo>
                  <a:pt x="33" y="18"/>
                </a:lnTo>
                <a:lnTo>
                  <a:pt x="31" y="20"/>
                </a:lnTo>
                <a:lnTo>
                  <a:pt x="27" y="20"/>
                </a:lnTo>
                <a:lnTo>
                  <a:pt x="25" y="20"/>
                </a:lnTo>
                <a:lnTo>
                  <a:pt x="25" y="22"/>
                </a:lnTo>
                <a:lnTo>
                  <a:pt x="27" y="22"/>
                </a:lnTo>
                <a:lnTo>
                  <a:pt x="27" y="10"/>
                </a:lnTo>
                <a:lnTo>
                  <a:pt x="27" y="10"/>
                </a:lnTo>
                <a:lnTo>
                  <a:pt x="27" y="10"/>
                </a:lnTo>
                <a:lnTo>
                  <a:pt x="25" y="6"/>
                </a:lnTo>
                <a:lnTo>
                  <a:pt x="25" y="6"/>
                </a:lnTo>
                <a:lnTo>
                  <a:pt x="23" y="4"/>
                </a:lnTo>
                <a:lnTo>
                  <a:pt x="23" y="4"/>
                </a:lnTo>
                <a:lnTo>
                  <a:pt x="21" y="4"/>
                </a:lnTo>
                <a:lnTo>
                  <a:pt x="21" y="4"/>
                </a:lnTo>
                <a:lnTo>
                  <a:pt x="15" y="10"/>
                </a:lnTo>
                <a:lnTo>
                  <a:pt x="13" y="12"/>
                </a:lnTo>
                <a:lnTo>
                  <a:pt x="13" y="12"/>
                </a:lnTo>
                <a:lnTo>
                  <a:pt x="13" y="14"/>
                </a:lnTo>
                <a:lnTo>
                  <a:pt x="11" y="16"/>
                </a:lnTo>
                <a:lnTo>
                  <a:pt x="13" y="16"/>
                </a:lnTo>
                <a:lnTo>
                  <a:pt x="13" y="16"/>
                </a:lnTo>
                <a:lnTo>
                  <a:pt x="13" y="16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7" name="Freeform 2753"/>
          <p:cNvSpPr>
            <a:spLocks/>
          </p:cNvSpPr>
          <p:nvPr/>
        </p:nvSpPr>
        <p:spPr bwMode="auto">
          <a:xfrm>
            <a:off x="4826000" y="4395788"/>
            <a:ext cx="33338" cy="55563"/>
          </a:xfrm>
          <a:custGeom>
            <a:avLst/>
            <a:gdLst/>
            <a:ahLst/>
            <a:cxnLst>
              <a:cxn ang="0">
                <a:pos x="13" y="29"/>
              </a:cxn>
              <a:cxn ang="0">
                <a:pos x="11" y="29"/>
              </a:cxn>
              <a:cxn ang="0">
                <a:pos x="9" y="33"/>
              </a:cxn>
              <a:cxn ang="0">
                <a:pos x="5" y="33"/>
              </a:cxn>
              <a:cxn ang="0">
                <a:pos x="5" y="33"/>
              </a:cxn>
              <a:cxn ang="0">
                <a:pos x="5" y="31"/>
              </a:cxn>
              <a:cxn ang="0">
                <a:pos x="0" y="27"/>
              </a:cxn>
              <a:cxn ang="0">
                <a:pos x="7" y="29"/>
              </a:cxn>
              <a:cxn ang="0">
                <a:pos x="7" y="29"/>
              </a:cxn>
              <a:cxn ang="0">
                <a:pos x="9" y="27"/>
              </a:cxn>
              <a:cxn ang="0">
                <a:pos x="11" y="23"/>
              </a:cxn>
              <a:cxn ang="0">
                <a:pos x="11" y="23"/>
              </a:cxn>
              <a:cxn ang="0">
                <a:pos x="9" y="18"/>
              </a:cxn>
              <a:cxn ang="0">
                <a:pos x="7" y="18"/>
              </a:cxn>
              <a:cxn ang="0">
                <a:pos x="7" y="18"/>
              </a:cxn>
              <a:cxn ang="0">
                <a:pos x="7" y="16"/>
              </a:cxn>
              <a:cxn ang="0">
                <a:pos x="7" y="16"/>
              </a:cxn>
              <a:cxn ang="0">
                <a:pos x="9" y="16"/>
              </a:cxn>
              <a:cxn ang="0">
                <a:pos x="9" y="14"/>
              </a:cxn>
              <a:cxn ang="0">
                <a:pos x="7" y="10"/>
              </a:cxn>
              <a:cxn ang="0">
                <a:pos x="7" y="8"/>
              </a:cxn>
              <a:cxn ang="0">
                <a:pos x="7" y="6"/>
              </a:cxn>
              <a:cxn ang="0">
                <a:pos x="7" y="6"/>
              </a:cxn>
              <a:cxn ang="0">
                <a:pos x="11" y="6"/>
              </a:cxn>
              <a:cxn ang="0">
                <a:pos x="9" y="4"/>
              </a:cxn>
              <a:cxn ang="0">
                <a:pos x="9" y="2"/>
              </a:cxn>
              <a:cxn ang="0">
                <a:pos x="11" y="0"/>
              </a:cxn>
              <a:cxn ang="0">
                <a:pos x="13" y="2"/>
              </a:cxn>
              <a:cxn ang="0">
                <a:pos x="13" y="2"/>
              </a:cxn>
              <a:cxn ang="0">
                <a:pos x="13" y="6"/>
              </a:cxn>
              <a:cxn ang="0">
                <a:pos x="13" y="8"/>
              </a:cxn>
              <a:cxn ang="0">
                <a:pos x="13" y="6"/>
              </a:cxn>
              <a:cxn ang="0">
                <a:pos x="17" y="4"/>
              </a:cxn>
              <a:cxn ang="0">
                <a:pos x="13" y="0"/>
              </a:cxn>
              <a:cxn ang="0">
                <a:pos x="17" y="2"/>
              </a:cxn>
              <a:cxn ang="0">
                <a:pos x="17" y="0"/>
              </a:cxn>
              <a:cxn ang="0">
                <a:pos x="17" y="0"/>
              </a:cxn>
              <a:cxn ang="0">
                <a:pos x="17" y="0"/>
              </a:cxn>
              <a:cxn ang="0">
                <a:pos x="21" y="14"/>
              </a:cxn>
              <a:cxn ang="0">
                <a:pos x="21" y="18"/>
              </a:cxn>
              <a:cxn ang="0">
                <a:pos x="19" y="23"/>
              </a:cxn>
              <a:cxn ang="0">
                <a:pos x="19" y="27"/>
              </a:cxn>
              <a:cxn ang="0">
                <a:pos x="19" y="33"/>
              </a:cxn>
              <a:cxn ang="0">
                <a:pos x="19" y="35"/>
              </a:cxn>
              <a:cxn ang="0">
                <a:pos x="17" y="35"/>
              </a:cxn>
              <a:cxn ang="0">
                <a:pos x="13" y="29"/>
              </a:cxn>
            </a:cxnLst>
            <a:rect l="0" t="0" r="r" b="b"/>
            <a:pathLst>
              <a:path w="21" h="35">
                <a:moveTo>
                  <a:pt x="13" y="29"/>
                </a:moveTo>
                <a:lnTo>
                  <a:pt x="11" y="29"/>
                </a:lnTo>
                <a:lnTo>
                  <a:pt x="9" y="33"/>
                </a:lnTo>
                <a:lnTo>
                  <a:pt x="5" y="33"/>
                </a:lnTo>
                <a:lnTo>
                  <a:pt x="5" y="33"/>
                </a:lnTo>
                <a:lnTo>
                  <a:pt x="5" y="31"/>
                </a:lnTo>
                <a:lnTo>
                  <a:pt x="0" y="27"/>
                </a:lnTo>
                <a:lnTo>
                  <a:pt x="7" y="29"/>
                </a:lnTo>
                <a:lnTo>
                  <a:pt x="7" y="29"/>
                </a:lnTo>
                <a:lnTo>
                  <a:pt x="9" y="27"/>
                </a:lnTo>
                <a:lnTo>
                  <a:pt x="11" y="23"/>
                </a:lnTo>
                <a:lnTo>
                  <a:pt x="11" y="23"/>
                </a:lnTo>
                <a:lnTo>
                  <a:pt x="9" y="18"/>
                </a:lnTo>
                <a:lnTo>
                  <a:pt x="7" y="18"/>
                </a:lnTo>
                <a:lnTo>
                  <a:pt x="7" y="18"/>
                </a:lnTo>
                <a:lnTo>
                  <a:pt x="7" y="16"/>
                </a:lnTo>
                <a:lnTo>
                  <a:pt x="7" y="16"/>
                </a:lnTo>
                <a:lnTo>
                  <a:pt x="9" y="16"/>
                </a:lnTo>
                <a:lnTo>
                  <a:pt x="9" y="14"/>
                </a:lnTo>
                <a:lnTo>
                  <a:pt x="7" y="10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11" y="6"/>
                </a:lnTo>
                <a:lnTo>
                  <a:pt x="9" y="4"/>
                </a:lnTo>
                <a:lnTo>
                  <a:pt x="9" y="2"/>
                </a:lnTo>
                <a:lnTo>
                  <a:pt x="11" y="0"/>
                </a:lnTo>
                <a:lnTo>
                  <a:pt x="13" y="2"/>
                </a:lnTo>
                <a:lnTo>
                  <a:pt x="13" y="2"/>
                </a:lnTo>
                <a:lnTo>
                  <a:pt x="13" y="6"/>
                </a:lnTo>
                <a:lnTo>
                  <a:pt x="13" y="8"/>
                </a:lnTo>
                <a:lnTo>
                  <a:pt x="13" y="6"/>
                </a:lnTo>
                <a:lnTo>
                  <a:pt x="17" y="4"/>
                </a:lnTo>
                <a:lnTo>
                  <a:pt x="13" y="0"/>
                </a:lnTo>
                <a:lnTo>
                  <a:pt x="17" y="2"/>
                </a:lnTo>
                <a:lnTo>
                  <a:pt x="17" y="0"/>
                </a:lnTo>
                <a:lnTo>
                  <a:pt x="17" y="0"/>
                </a:lnTo>
                <a:lnTo>
                  <a:pt x="17" y="0"/>
                </a:lnTo>
                <a:lnTo>
                  <a:pt x="21" y="14"/>
                </a:lnTo>
                <a:lnTo>
                  <a:pt x="21" y="18"/>
                </a:lnTo>
                <a:lnTo>
                  <a:pt x="19" y="23"/>
                </a:lnTo>
                <a:lnTo>
                  <a:pt x="19" y="27"/>
                </a:lnTo>
                <a:lnTo>
                  <a:pt x="19" y="33"/>
                </a:lnTo>
                <a:lnTo>
                  <a:pt x="19" y="35"/>
                </a:lnTo>
                <a:lnTo>
                  <a:pt x="17" y="35"/>
                </a:lnTo>
                <a:lnTo>
                  <a:pt x="13" y="29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8" name="Freeform 2754"/>
          <p:cNvSpPr>
            <a:spLocks/>
          </p:cNvSpPr>
          <p:nvPr/>
        </p:nvSpPr>
        <p:spPr bwMode="auto">
          <a:xfrm>
            <a:off x="4822825" y="4389438"/>
            <a:ext cx="39688" cy="65088"/>
          </a:xfrm>
          <a:custGeom>
            <a:avLst/>
            <a:gdLst/>
            <a:ahLst/>
            <a:cxnLst>
              <a:cxn ang="0">
                <a:pos x="11" y="33"/>
              </a:cxn>
              <a:cxn ang="0">
                <a:pos x="7" y="35"/>
              </a:cxn>
              <a:cxn ang="0">
                <a:pos x="7" y="37"/>
              </a:cxn>
              <a:cxn ang="0">
                <a:pos x="7" y="33"/>
              </a:cxn>
              <a:cxn ang="0">
                <a:pos x="9" y="35"/>
              </a:cxn>
              <a:cxn ang="0">
                <a:pos x="13" y="29"/>
              </a:cxn>
              <a:cxn ang="0">
                <a:pos x="13" y="24"/>
              </a:cxn>
              <a:cxn ang="0">
                <a:pos x="11" y="20"/>
              </a:cxn>
              <a:cxn ang="0">
                <a:pos x="9" y="22"/>
              </a:cxn>
              <a:cxn ang="0">
                <a:pos x="11" y="20"/>
              </a:cxn>
              <a:cxn ang="0">
                <a:pos x="11" y="22"/>
              </a:cxn>
              <a:cxn ang="0">
                <a:pos x="11" y="18"/>
              </a:cxn>
              <a:cxn ang="0">
                <a:pos x="11" y="10"/>
              </a:cxn>
              <a:cxn ang="0">
                <a:pos x="9" y="10"/>
              </a:cxn>
              <a:cxn ang="0">
                <a:pos x="15" y="12"/>
              </a:cxn>
              <a:cxn ang="0">
                <a:pos x="15" y="6"/>
              </a:cxn>
              <a:cxn ang="0">
                <a:pos x="13" y="6"/>
              </a:cxn>
              <a:cxn ang="0">
                <a:pos x="13" y="12"/>
              </a:cxn>
              <a:cxn ang="0">
                <a:pos x="17" y="12"/>
              </a:cxn>
              <a:cxn ang="0">
                <a:pos x="17" y="4"/>
              </a:cxn>
              <a:cxn ang="0">
                <a:pos x="17" y="6"/>
              </a:cxn>
              <a:cxn ang="0">
                <a:pos x="21" y="4"/>
              </a:cxn>
              <a:cxn ang="0">
                <a:pos x="19" y="4"/>
              </a:cxn>
              <a:cxn ang="0">
                <a:pos x="21" y="22"/>
              </a:cxn>
              <a:cxn ang="0">
                <a:pos x="19" y="29"/>
              </a:cxn>
              <a:cxn ang="0">
                <a:pos x="19" y="37"/>
              </a:cxn>
              <a:cxn ang="0">
                <a:pos x="13" y="31"/>
              </a:cxn>
              <a:cxn ang="0">
                <a:pos x="17" y="39"/>
              </a:cxn>
              <a:cxn ang="0">
                <a:pos x="21" y="41"/>
              </a:cxn>
              <a:cxn ang="0">
                <a:pos x="21" y="31"/>
              </a:cxn>
              <a:cxn ang="0">
                <a:pos x="25" y="22"/>
              </a:cxn>
              <a:cxn ang="0">
                <a:pos x="25" y="18"/>
              </a:cxn>
              <a:cxn ang="0">
                <a:pos x="21" y="0"/>
              </a:cxn>
              <a:cxn ang="0">
                <a:pos x="17" y="4"/>
              </a:cxn>
              <a:cxn ang="0">
                <a:pos x="15" y="4"/>
              </a:cxn>
              <a:cxn ang="0">
                <a:pos x="13" y="10"/>
              </a:cxn>
              <a:cxn ang="0">
                <a:pos x="15" y="12"/>
              </a:cxn>
              <a:cxn ang="0">
                <a:pos x="15" y="6"/>
              </a:cxn>
              <a:cxn ang="0">
                <a:pos x="15" y="4"/>
              </a:cxn>
              <a:cxn ang="0">
                <a:pos x="11" y="4"/>
              </a:cxn>
              <a:cxn ang="0">
                <a:pos x="9" y="10"/>
              </a:cxn>
              <a:cxn ang="0">
                <a:pos x="13" y="8"/>
              </a:cxn>
              <a:cxn ang="0">
                <a:pos x="7" y="10"/>
              </a:cxn>
              <a:cxn ang="0">
                <a:pos x="7" y="12"/>
              </a:cxn>
              <a:cxn ang="0">
                <a:pos x="9" y="20"/>
              </a:cxn>
              <a:cxn ang="0">
                <a:pos x="9" y="18"/>
              </a:cxn>
              <a:cxn ang="0">
                <a:pos x="7" y="20"/>
              </a:cxn>
              <a:cxn ang="0">
                <a:pos x="9" y="24"/>
              </a:cxn>
              <a:cxn ang="0">
                <a:pos x="11" y="27"/>
              </a:cxn>
              <a:cxn ang="0">
                <a:pos x="9" y="33"/>
              </a:cxn>
              <a:cxn ang="0">
                <a:pos x="9" y="31"/>
              </a:cxn>
              <a:cxn ang="0">
                <a:pos x="4" y="37"/>
              </a:cxn>
              <a:cxn ang="0">
                <a:pos x="7" y="39"/>
              </a:cxn>
              <a:cxn ang="0">
                <a:pos x="11" y="37"/>
              </a:cxn>
              <a:cxn ang="0">
                <a:pos x="15" y="33"/>
              </a:cxn>
            </a:cxnLst>
            <a:rect l="0" t="0" r="r" b="b"/>
            <a:pathLst>
              <a:path w="25" h="41">
                <a:moveTo>
                  <a:pt x="15" y="33"/>
                </a:moveTo>
                <a:lnTo>
                  <a:pt x="13" y="31"/>
                </a:lnTo>
                <a:lnTo>
                  <a:pt x="11" y="33"/>
                </a:lnTo>
                <a:lnTo>
                  <a:pt x="11" y="33"/>
                </a:lnTo>
                <a:lnTo>
                  <a:pt x="9" y="35"/>
                </a:lnTo>
                <a:lnTo>
                  <a:pt x="7" y="35"/>
                </a:lnTo>
                <a:lnTo>
                  <a:pt x="7" y="35"/>
                </a:lnTo>
                <a:lnTo>
                  <a:pt x="7" y="37"/>
                </a:lnTo>
                <a:lnTo>
                  <a:pt x="7" y="37"/>
                </a:lnTo>
                <a:lnTo>
                  <a:pt x="7" y="35"/>
                </a:lnTo>
                <a:lnTo>
                  <a:pt x="7" y="35"/>
                </a:lnTo>
                <a:lnTo>
                  <a:pt x="7" y="33"/>
                </a:lnTo>
                <a:lnTo>
                  <a:pt x="7" y="33"/>
                </a:lnTo>
                <a:lnTo>
                  <a:pt x="7" y="35"/>
                </a:lnTo>
                <a:lnTo>
                  <a:pt x="9" y="35"/>
                </a:lnTo>
                <a:lnTo>
                  <a:pt x="11" y="33"/>
                </a:lnTo>
                <a:lnTo>
                  <a:pt x="11" y="33"/>
                </a:lnTo>
                <a:lnTo>
                  <a:pt x="13" y="29"/>
                </a:lnTo>
                <a:lnTo>
                  <a:pt x="15" y="27"/>
                </a:lnTo>
                <a:lnTo>
                  <a:pt x="13" y="27"/>
                </a:lnTo>
                <a:lnTo>
                  <a:pt x="13" y="24"/>
                </a:lnTo>
                <a:lnTo>
                  <a:pt x="13" y="22"/>
                </a:lnTo>
                <a:lnTo>
                  <a:pt x="13" y="22"/>
                </a:lnTo>
                <a:lnTo>
                  <a:pt x="11" y="20"/>
                </a:lnTo>
                <a:lnTo>
                  <a:pt x="11" y="20"/>
                </a:lnTo>
                <a:lnTo>
                  <a:pt x="9" y="20"/>
                </a:lnTo>
                <a:lnTo>
                  <a:pt x="9" y="22"/>
                </a:lnTo>
                <a:lnTo>
                  <a:pt x="11" y="22"/>
                </a:lnTo>
                <a:lnTo>
                  <a:pt x="9" y="20"/>
                </a:lnTo>
                <a:lnTo>
                  <a:pt x="11" y="20"/>
                </a:lnTo>
                <a:lnTo>
                  <a:pt x="9" y="20"/>
                </a:lnTo>
                <a:lnTo>
                  <a:pt x="9" y="22"/>
                </a:lnTo>
                <a:lnTo>
                  <a:pt x="11" y="22"/>
                </a:lnTo>
                <a:lnTo>
                  <a:pt x="13" y="20"/>
                </a:lnTo>
                <a:lnTo>
                  <a:pt x="11" y="18"/>
                </a:lnTo>
                <a:lnTo>
                  <a:pt x="11" y="18"/>
                </a:lnTo>
                <a:lnTo>
                  <a:pt x="11" y="14"/>
                </a:lnTo>
                <a:lnTo>
                  <a:pt x="11" y="12"/>
                </a:lnTo>
                <a:lnTo>
                  <a:pt x="11" y="10"/>
                </a:lnTo>
                <a:lnTo>
                  <a:pt x="11" y="10"/>
                </a:lnTo>
                <a:lnTo>
                  <a:pt x="11" y="10"/>
                </a:lnTo>
                <a:lnTo>
                  <a:pt x="9" y="10"/>
                </a:lnTo>
                <a:lnTo>
                  <a:pt x="9" y="10"/>
                </a:lnTo>
                <a:lnTo>
                  <a:pt x="11" y="12"/>
                </a:lnTo>
                <a:lnTo>
                  <a:pt x="15" y="12"/>
                </a:lnTo>
                <a:lnTo>
                  <a:pt x="13" y="8"/>
                </a:lnTo>
                <a:lnTo>
                  <a:pt x="13" y="6"/>
                </a:lnTo>
                <a:lnTo>
                  <a:pt x="15" y="6"/>
                </a:lnTo>
                <a:lnTo>
                  <a:pt x="13" y="4"/>
                </a:lnTo>
                <a:lnTo>
                  <a:pt x="13" y="6"/>
                </a:lnTo>
                <a:lnTo>
                  <a:pt x="13" y="6"/>
                </a:lnTo>
                <a:lnTo>
                  <a:pt x="13" y="8"/>
                </a:lnTo>
                <a:lnTo>
                  <a:pt x="13" y="10"/>
                </a:lnTo>
                <a:lnTo>
                  <a:pt x="13" y="12"/>
                </a:lnTo>
                <a:lnTo>
                  <a:pt x="15" y="14"/>
                </a:lnTo>
                <a:lnTo>
                  <a:pt x="21" y="20"/>
                </a:lnTo>
                <a:lnTo>
                  <a:pt x="17" y="12"/>
                </a:lnTo>
                <a:lnTo>
                  <a:pt x="19" y="8"/>
                </a:lnTo>
                <a:lnTo>
                  <a:pt x="21" y="8"/>
                </a:lnTo>
                <a:lnTo>
                  <a:pt x="17" y="4"/>
                </a:lnTo>
                <a:lnTo>
                  <a:pt x="15" y="4"/>
                </a:lnTo>
                <a:lnTo>
                  <a:pt x="15" y="6"/>
                </a:lnTo>
                <a:lnTo>
                  <a:pt x="17" y="6"/>
                </a:lnTo>
                <a:lnTo>
                  <a:pt x="19" y="6"/>
                </a:lnTo>
                <a:lnTo>
                  <a:pt x="19" y="6"/>
                </a:lnTo>
                <a:lnTo>
                  <a:pt x="21" y="4"/>
                </a:lnTo>
                <a:lnTo>
                  <a:pt x="19" y="4"/>
                </a:lnTo>
                <a:lnTo>
                  <a:pt x="19" y="4"/>
                </a:lnTo>
                <a:lnTo>
                  <a:pt x="19" y="4"/>
                </a:lnTo>
                <a:lnTo>
                  <a:pt x="19" y="4"/>
                </a:lnTo>
                <a:lnTo>
                  <a:pt x="21" y="18"/>
                </a:lnTo>
                <a:lnTo>
                  <a:pt x="21" y="22"/>
                </a:lnTo>
                <a:lnTo>
                  <a:pt x="21" y="27"/>
                </a:lnTo>
                <a:lnTo>
                  <a:pt x="19" y="29"/>
                </a:lnTo>
                <a:lnTo>
                  <a:pt x="19" y="29"/>
                </a:lnTo>
                <a:lnTo>
                  <a:pt x="19" y="37"/>
                </a:lnTo>
                <a:lnTo>
                  <a:pt x="19" y="37"/>
                </a:lnTo>
                <a:lnTo>
                  <a:pt x="19" y="37"/>
                </a:lnTo>
                <a:lnTo>
                  <a:pt x="15" y="33"/>
                </a:lnTo>
                <a:lnTo>
                  <a:pt x="15" y="31"/>
                </a:lnTo>
                <a:lnTo>
                  <a:pt x="13" y="31"/>
                </a:lnTo>
                <a:lnTo>
                  <a:pt x="15" y="33"/>
                </a:lnTo>
                <a:lnTo>
                  <a:pt x="13" y="35"/>
                </a:lnTo>
                <a:lnTo>
                  <a:pt x="17" y="39"/>
                </a:lnTo>
                <a:lnTo>
                  <a:pt x="17" y="41"/>
                </a:lnTo>
                <a:lnTo>
                  <a:pt x="19" y="41"/>
                </a:lnTo>
                <a:lnTo>
                  <a:pt x="21" y="41"/>
                </a:lnTo>
                <a:lnTo>
                  <a:pt x="23" y="39"/>
                </a:lnTo>
                <a:lnTo>
                  <a:pt x="23" y="37"/>
                </a:lnTo>
                <a:lnTo>
                  <a:pt x="21" y="31"/>
                </a:lnTo>
                <a:lnTo>
                  <a:pt x="23" y="27"/>
                </a:lnTo>
                <a:lnTo>
                  <a:pt x="23" y="27"/>
                </a:lnTo>
                <a:lnTo>
                  <a:pt x="25" y="22"/>
                </a:lnTo>
                <a:lnTo>
                  <a:pt x="25" y="22"/>
                </a:lnTo>
                <a:lnTo>
                  <a:pt x="25" y="18"/>
                </a:lnTo>
                <a:lnTo>
                  <a:pt x="25" y="18"/>
                </a:lnTo>
                <a:lnTo>
                  <a:pt x="21" y="4"/>
                </a:lnTo>
                <a:lnTo>
                  <a:pt x="21" y="4"/>
                </a:lnTo>
                <a:lnTo>
                  <a:pt x="21" y="0"/>
                </a:lnTo>
                <a:lnTo>
                  <a:pt x="17" y="4"/>
                </a:lnTo>
                <a:lnTo>
                  <a:pt x="17" y="4"/>
                </a:lnTo>
                <a:lnTo>
                  <a:pt x="17" y="4"/>
                </a:lnTo>
                <a:lnTo>
                  <a:pt x="19" y="6"/>
                </a:lnTo>
                <a:lnTo>
                  <a:pt x="19" y="4"/>
                </a:lnTo>
                <a:lnTo>
                  <a:pt x="15" y="4"/>
                </a:lnTo>
                <a:lnTo>
                  <a:pt x="11" y="2"/>
                </a:lnTo>
                <a:lnTo>
                  <a:pt x="15" y="8"/>
                </a:lnTo>
                <a:lnTo>
                  <a:pt x="13" y="10"/>
                </a:lnTo>
                <a:lnTo>
                  <a:pt x="13" y="10"/>
                </a:lnTo>
                <a:lnTo>
                  <a:pt x="15" y="14"/>
                </a:lnTo>
                <a:lnTo>
                  <a:pt x="15" y="12"/>
                </a:lnTo>
                <a:lnTo>
                  <a:pt x="17" y="12"/>
                </a:lnTo>
                <a:lnTo>
                  <a:pt x="15" y="10"/>
                </a:lnTo>
                <a:lnTo>
                  <a:pt x="15" y="6"/>
                </a:lnTo>
                <a:lnTo>
                  <a:pt x="17" y="6"/>
                </a:lnTo>
                <a:lnTo>
                  <a:pt x="15" y="6"/>
                </a:lnTo>
                <a:lnTo>
                  <a:pt x="15" y="4"/>
                </a:lnTo>
                <a:lnTo>
                  <a:pt x="15" y="4"/>
                </a:lnTo>
                <a:lnTo>
                  <a:pt x="13" y="2"/>
                </a:lnTo>
                <a:lnTo>
                  <a:pt x="11" y="4"/>
                </a:lnTo>
                <a:lnTo>
                  <a:pt x="11" y="6"/>
                </a:lnTo>
                <a:lnTo>
                  <a:pt x="9" y="8"/>
                </a:lnTo>
                <a:lnTo>
                  <a:pt x="9" y="10"/>
                </a:lnTo>
                <a:lnTo>
                  <a:pt x="11" y="10"/>
                </a:lnTo>
                <a:lnTo>
                  <a:pt x="13" y="10"/>
                </a:lnTo>
                <a:lnTo>
                  <a:pt x="13" y="8"/>
                </a:lnTo>
                <a:lnTo>
                  <a:pt x="9" y="8"/>
                </a:lnTo>
                <a:lnTo>
                  <a:pt x="9" y="8"/>
                </a:lnTo>
                <a:lnTo>
                  <a:pt x="7" y="10"/>
                </a:lnTo>
                <a:lnTo>
                  <a:pt x="7" y="10"/>
                </a:lnTo>
                <a:lnTo>
                  <a:pt x="9" y="12"/>
                </a:lnTo>
                <a:lnTo>
                  <a:pt x="7" y="12"/>
                </a:lnTo>
                <a:lnTo>
                  <a:pt x="7" y="14"/>
                </a:lnTo>
                <a:lnTo>
                  <a:pt x="9" y="18"/>
                </a:lnTo>
                <a:lnTo>
                  <a:pt x="9" y="20"/>
                </a:lnTo>
                <a:lnTo>
                  <a:pt x="11" y="20"/>
                </a:lnTo>
                <a:lnTo>
                  <a:pt x="11" y="18"/>
                </a:lnTo>
                <a:lnTo>
                  <a:pt x="9" y="18"/>
                </a:lnTo>
                <a:lnTo>
                  <a:pt x="7" y="18"/>
                </a:lnTo>
                <a:lnTo>
                  <a:pt x="7" y="20"/>
                </a:lnTo>
                <a:lnTo>
                  <a:pt x="7" y="20"/>
                </a:lnTo>
                <a:lnTo>
                  <a:pt x="7" y="22"/>
                </a:lnTo>
                <a:lnTo>
                  <a:pt x="7" y="24"/>
                </a:lnTo>
                <a:lnTo>
                  <a:pt x="9" y="24"/>
                </a:lnTo>
                <a:lnTo>
                  <a:pt x="9" y="24"/>
                </a:lnTo>
                <a:lnTo>
                  <a:pt x="11" y="27"/>
                </a:lnTo>
                <a:lnTo>
                  <a:pt x="11" y="27"/>
                </a:lnTo>
                <a:lnTo>
                  <a:pt x="9" y="31"/>
                </a:lnTo>
                <a:lnTo>
                  <a:pt x="7" y="31"/>
                </a:lnTo>
                <a:lnTo>
                  <a:pt x="9" y="33"/>
                </a:lnTo>
                <a:lnTo>
                  <a:pt x="9" y="31"/>
                </a:lnTo>
                <a:lnTo>
                  <a:pt x="9" y="31"/>
                </a:lnTo>
                <a:lnTo>
                  <a:pt x="9" y="31"/>
                </a:lnTo>
                <a:lnTo>
                  <a:pt x="4" y="29"/>
                </a:lnTo>
                <a:lnTo>
                  <a:pt x="0" y="27"/>
                </a:lnTo>
                <a:lnTo>
                  <a:pt x="4" y="37"/>
                </a:lnTo>
                <a:lnTo>
                  <a:pt x="4" y="37"/>
                </a:lnTo>
                <a:lnTo>
                  <a:pt x="4" y="37"/>
                </a:lnTo>
                <a:lnTo>
                  <a:pt x="7" y="39"/>
                </a:lnTo>
                <a:lnTo>
                  <a:pt x="7" y="39"/>
                </a:lnTo>
                <a:lnTo>
                  <a:pt x="11" y="39"/>
                </a:lnTo>
                <a:lnTo>
                  <a:pt x="11" y="37"/>
                </a:lnTo>
                <a:lnTo>
                  <a:pt x="13" y="35"/>
                </a:lnTo>
                <a:lnTo>
                  <a:pt x="15" y="35"/>
                </a:lnTo>
                <a:lnTo>
                  <a:pt x="15" y="33"/>
                </a:lnTo>
                <a:lnTo>
                  <a:pt x="13" y="35"/>
                </a:lnTo>
                <a:lnTo>
                  <a:pt x="15" y="33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9" name="Freeform 2755"/>
          <p:cNvSpPr>
            <a:spLocks noEditPoints="1"/>
          </p:cNvSpPr>
          <p:nvPr/>
        </p:nvSpPr>
        <p:spPr bwMode="auto">
          <a:xfrm>
            <a:off x="4037013" y="4133850"/>
            <a:ext cx="136525" cy="95250"/>
          </a:xfrm>
          <a:custGeom>
            <a:avLst/>
            <a:gdLst/>
            <a:ahLst/>
            <a:cxnLst>
              <a:cxn ang="0">
                <a:pos x="43" y="23"/>
              </a:cxn>
              <a:cxn ang="0">
                <a:pos x="45" y="23"/>
              </a:cxn>
              <a:cxn ang="0">
                <a:pos x="35" y="35"/>
              </a:cxn>
              <a:cxn ang="0">
                <a:pos x="28" y="33"/>
              </a:cxn>
              <a:cxn ang="0">
                <a:pos x="14" y="29"/>
              </a:cxn>
              <a:cxn ang="0">
                <a:pos x="16" y="23"/>
              </a:cxn>
              <a:cxn ang="0">
                <a:pos x="12" y="29"/>
              </a:cxn>
              <a:cxn ang="0">
                <a:pos x="28" y="39"/>
              </a:cxn>
              <a:cxn ang="0">
                <a:pos x="22" y="41"/>
              </a:cxn>
              <a:cxn ang="0">
                <a:pos x="32" y="46"/>
              </a:cxn>
              <a:cxn ang="0">
                <a:pos x="16" y="46"/>
              </a:cxn>
              <a:cxn ang="0">
                <a:pos x="14" y="39"/>
              </a:cxn>
              <a:cxn ang="0">
                <a:pos x="8" y="41"/>
              </a:cxn>
              <a:cxn ang="0">
                <a:pos x="6" y="35"/>
              </a:cxn>
              <a:cxn ang="0">
                <a:pos x="22" y="56"/>
              </a:cxn>
              <a:cxn ang="0">
                <a:pos x="2" y="31"/>
              </a:cxn>
              <a:cxn ang="0">
                <a:pos x="4" y="19"/>
              </a:cxn>
              <a:cxn ang="0">
                <a:pos x="10" y="15"/>
              </a:cxn>
              <a:cxn ang="0">
                <a:pos x="12" y="9"/>
              </a:cxn>
              <a:cxn ang="0">
                <a:pos x="16" y="2"/>
              </a:cxn>
              <a:cxn ang="0">
                <a:pos x="22" y="4"/>
              </a:cxn>
              <a:cxn ang="0">
                <a:pos x="28" y="15"/>
              </a:cxn>
              <a:cxn ang="0">
                <a:pos x="35" y="29"/>
              </a:cxn>
              <a:cxn ang="0">
                <a:pos x="39" y="19"/>
              </a:cxn>
              <a:cxn ang="0">
                <a:pos x="49" y="11"/>
              </a:cxn>
              <a:cxn ang="0">
                <a:pos x="59" y="11"/>
              </a:cxn>
              <a:cxn ang="0">
                <a:pos x="67" y="33"/>
              </a:cxn>
              <a:cxn ang="0">
                <a:pos x="78" y="44"/>
              </a:cxn>
              <a:cxn ang="0">
                <a:pos x="86" y="56"/>
              </a:cxn>
              <a:cxn ang="0">
                <a:pos x="82" y="56"/>
              </a:cxn>
              <a:cxn ang="0">
                <a:pos x="74" y="52"/>
              </a:cxn>
              <a:cxn ang="0">
                <a:pos x="76" y="48"/>
              </a:cxn>
              <a:cxn ang="0">
                <a:pos x="72" y="46"/>
              </a:cxn>
              <a:cxn ang="0">
                <a:pos x="67" y="44"/>
              </a:cxn>
              <a:cxn ang="0">
                <a:pos x="65" y="41"/>
              </a:cxn>
              <a:cxn ang="0">
                <a:pos x="61" y="39"/>
              </a:cxn>
              <a:cxn ang="0">
                <a:pos x="61" y="35"/>
              </a:cxn>
              <a:cxn ang="0">
                <a:pos x="53" y="27"/>
              </a:cxn>
              <a:cxn ang="0">
                <a:pos x="55" y="35"/>
              </a:cxn>
              <a:cxn ang="0">
                <a:pos x="57" y="41"/>
              </a:cxn>
              <a:cxn ang="0">
                <a:pos x="57" y="48"/>
              </a:cxn>
              <a:cxn ang="0">
                <a:pos x="55" y="50"/>
              </a:cxn>
              <a:cxn ang="0">
                <a:pos x="49" y="44"/>
              </a:cxn>
              <a:cxn ang="0">
                <a:pos x="43" y="33"/>
              </a:cxn>
              <a:cxn ang="0">
                <a:pos x="39" y="33"/>
              </a:cxn>
              <a:cxn ang="0">
                <a:pos x="39" y="41"/>
              </a:cxn>
              <a:cxn ang="0">
                <a:pos x="39" y="44"/>
              </a:cxn>
              <a:cxn ang="0">
                <a:pos x="41" y="50"/>
              </a:cxn>
              <a:cxn ang="0">
                <a:pos x="37" y="52"/>
              </a:cxn>
              <a:cxn ang="0">
                <a:pos x="32" y="56"/>
              </a:cxn>
              <a:cxn ang="0">
                <a:pos x="35" y="60"/>
              </a:cxn>
              <a:cxn ang="0">
                <a:pos x="22" y="56"/>
              </a:cxn>
            </a:cxnLst>
            <a:rect l="0" t="0" r="r" b="b"/>
            <a:pathLst>
              <a:path w="86" h="60">
                <a:moveTo>
                  <a:pt x="45" y="23"/>
                </a:moveTo>
                <a:lnTo>
                  <a:pt x="41" y="19"/>
                </a:lnTo>
                <a:lnTo>
                  <a:pt x="43" y="23"/>
                </a:lnTo>
                <a:lnTo>
                  <a:pt x="43" y="23"/>
                </a:lnTo>
                <a:lnTo>
                  <a:pt x="43" y="25"/>
                </a:lnTo>
                <a:lnTo>
                  <a:pt x="43" y="27"/>
                </a:lnTo>
                <a:lnTo>
                  <a:pt x="45" y="27"/>
                </a:lnTo>
                <a:lnTo>
                  <a:pt x="45" y="23"/>
                </a:lnTo>
                <a:close/>
                <a:moveTo>
                  <a:pt x="28" y="35"/>
                </a:moveTo>
                <a:lnTo>
                  <a:pt x="32" y="39"/>
                </a:lnTo>
                <a:lnTo>
                  <a:pt x="35" y="39"/>
                </a:lnTo>
                <a:lnTo>
                  <a:pt x="35" y="35"/>
                </a:lnTo>
                <a:lnTo>
                  <a:pt x="35" y="33"/>
                </a:lnTo>
                <a:lnTo>
                  <a:pt x="30" y="31"/>
                </a:lnTo>
                <a:lnTo>
                  <a:pt x="28" y="31"/>
                </a:lnTo>
                <a:lnTo>
                  <a:pt x="28" y="33"/>
                </a:lnTo>
                <a:lnTo>
                  <a:pt x="28" y="33"/>
                </a:lnTo>
                <a:lnTo>
                  <a:pt x="28" y="35"/>
                </a:lnTo>
                <a:close/>
                <a:moveTo>
                  <a:pt x="14" y="31"/>
                </a:moveTo>
                <a:lnTo>
                  <a:pt x="14" y="29"/>
                </a:lnTo>
                <a:lnTo>
                  <a:pt x="14" y="29"/>
                </a:lnTo>
                <a:lnTo>
                  <a:pt x="16" y="27"/>
                </a:lnTo>
                <a:lnTo>
                  <a:pt x="18" y="25"/>
                </a:lnTo>
                <a:lnTo>
                  <a:pt x="16" y="23"/>
                </a:lnTo>
                <a:lnTo>
                  <a:pt x="12" y="23"/>
                </a:lnTo>
                <a:lnTo>
                  <a:pt x="8" y="21"/>
                </a:lnTo>
                <a:lnTo>
                  <a:pt x="8" y="25"/>
                </a:lnTo>
                <a:lnTo>
                  <a:pt x="12" y="29"/>
                </a:lnTo>
                <a:lnTo>
                  <a:pt x="14" y="31"/>
                </a:lnTo>
                <a:close/>
                <a:moveTo>
                  <a:pt x="30" y="41"/>
                </a:moveTo>
                <a:lnTo>
                  <a:pt x="30" y="39"/>
                </a:lnTo>
                <a:lnTo>
                  <a:pt x="28" y="39"/>
                </a:lnTo>
                <a:lnTo>
                  <a:pt x="26" y="39"/>
                </a:lnTo>
                <a:lnTo>
                  <a:pt x="24" y="39"/>
                </a:lnTo>
                <a:lnTo>
                  <a:pt x="22" y="39"/>
                </a:lnTo>
                <a:lnTo>
                  <a:pt x="22" y="41"/>
                </a:lnTo>
                <a:lnTo>
                  <a:pt x="24" y="44"/>
                </a:lnTo>
                <a:lnTo>
                  <a:pt x="26" y="44"/>
                </a:lnTo>
                <a:lnTo>
                  <a:pt x="30" y="48"/>
                </a:lnTo>
                <a:lnTo>
                  <a:pt x="32" y="46"/>
                </a:lnTo>
                <a:lnTo>
                  <a:pt x="30" y="41"/>
                </a:lnTo>
                <a:close/>
                <a:moveTo>
                  <a:pt x="14" y="44"/>
                </a:moveTo>
                <a:lnTo>
                  <a:pt x="14" y="46"/>
                </a:lnTo>
                <a:lnTo>
                  <a:pt x="16" y="46"/>
                </a:lnTo>
                <a:lnTo>
                  <a:pt x="16" y="44"/>
                </a:lnTo>
                <a:lnTo>
                  <a:pt x="14" y="41"/>
                </a:lnTo>
                <a:lnTo>
                  <a:pt x="14" y="39"/>
                </a:lnTo>
                <a:lnTo>
                  <a:pt x="14" y="39"/>
                </a:lnTo>
                <a:lnTo>
                  <a:pt x="12" y="41"/>
                </a:lnTo>
                <a:lnTo>
                  <a:pt x="14" y="44"/>
                </a:lnTo>
                <a:close/>
                <a:moveTo>
                  <a:pt x="6" y="41"/>
                </a:moveTo>
                <a:lnTo>
                  <a:pt x="8" y="41"/>
                </a:lnTo>
                <a:lnTo>
                  <a:pt x="10" y="39"/>
                </a:lnTo>
                <a:lnTo>
                  <a:pt x="10" y="37"/>
                </a:lnTo>
                <a:lnTo>
                  <a:pt x="10" y="33"/>
                </a:lnTo>
                <a:lnTo>
                  <a:pt x="6" y="35"/>
                </a:lnTo>
                <a:lnTo>
                  <a:pt x="6" y="39"/>
                </a:lnTo>
                <a:lnTo>
                  <a:pt x="6" y="39"/>
                </a:lnTo>
                <a:lnTo>
                  <a:pt x="6" y="41"/>
                </a:lnTo>
                <a:close/>
                <a:moveTo>
                  <a:pt x="22" y="56"/>
                </a:moveTo>
                <a:lnTo>
                  <a:pt x="18" y="52"/>
                </a:lnTo>
                <a:lnTo>
                  <a:pt x="6" y="46"/>
                </a:lnTo>
                <a:lnTo>
                  <a:pt x="4" y="41"/>
                </a:lnTo>
                <a:lnTo>
                  <a:pt x="2" y="31"/>
                </a:lnTo>
                <a:lnTo>
                  <a:pt x="0" y="27"/>
                </a:lnTo>
                <a:lnTo>
                  <a:pt x="2" y="25"/>
                </a:lnTo>
                <a:lnTo>
                  <a:pt x="4" y="21"/>
                </a:lnTo>
                <a:lnTo>
                  <a:pt x="4" y="19"/>
                </a:lnTo>
                <a:lnTo>
                  <a:pt x="8" y="17"/>
                </a:lnTo>
                <a:lnTo>
                  <a:pt x="8" y="17"/>
                </a:lnTo>
                <a:lnTo>
                  <a:pt x="10" y="17"/>
                </a:lnTo>
                <a:lnTo>
                  <a:pt x="10" y="15"/>
                </a:lnTo>
                <a:lnTo>
                  <a:pt x="10" y="13"/>
                </a:lnTo>
                <a:lnTo>
                  <a:pt x="10" y="11"/>
                </a:lnTo>
                <a:lnTo>
                  <a:pt x="10" y="9"/>
                </a:lnTo>
                <a:lnTo>
                  <a:pt x="12" y="9"/>
                </a:lnTo>
                <a:lnTo>
                  <a:pt x="14" y="9"/>
                </a:lnTo>
                <a:lnTo>
                  <a:pt x="14" y="6"/>
                </a:lnTo>
                <a:lnTo>
                  <a:pt x="14" y="4"/>
                </a:lnTo>
                <a:lnTo>
                  <a:pt x="16" y="2"/>
                </a:lnTo>
                <a:lnTo>
                  <a:pt x="16" y="0"/>
                </a:lnTo>
                <a:lnTo>
                  <a:pt x="18" y="0"/>
                </a:lnTo>
                <a:lnTo>
                  <a:pt x="20" y="2"/>
                </a:lnTo>
                <a:lnTo>
                  <a:pt x="22" y="4"/>
                </a:lnTo>
                <a:lnTo>
                  <a:pt x="22" y="15"/>
                </a:lnTo>
                <a:lnTo>
                  <a:pt x="24" y="15"/>
                </a:lnTo>
                <a:lnTo>
                  <a:pt x="28" y="15"/>
                </a:lnTo>
                <a:lnTo>
                  <a:pt x="28" y="15"/>
                </a:lnTo>
                <a:lnTo>
                  <a:pt x="30" y="17"/>
                </a:lnTo>
                <a:lnTo>
                  <a:pt x="30" y="23"/>
                </a:lnTo>
                <a:lnTo>
                  <a:pt x="32" y="29"/>
                </a:lnTo>
                <a:lnTo>
                  <a:pt x="35" y="29"/>
                </a:lnTo>
                <a:lnTo>
                  <a:pt x="37" y="27"/>
                </a:lnTo>
                <a:lnTo>
                  <a:pt x="39" y="23"/>
                </a:lnTo>
                <a:lnTo>
                  <a:pt x="39" y="21"/>
                </a:lnTo>
                <a:lnTo>
                  <a:pt x="39" y="19"/>
                </a:lnTo>
                <a:lnTo>
                  <a:pt x="37" y="15"/>
                </a:lnTo>
                <a:lnTo>
                  <a:pt x="37" y="13"/>
                </a:lnTo>
                <a:lnTo>
                  <a:pt x="41" y="11"/>
                </a:lnTo>
                <a:lnTo>
                  <a:pt x="49" y="11"/>
                </a:lnTo>
                <a:lnTo>
                  <a:pt x="53" y="11"/>
                </a:lnTo>
                <a:lnTo>
                  <a:pt x="55" y="9"/>
                </a:lnTo>
                <a:lnTo>
                  <a:pt x="57" y="9"/>
                </a:lnTo>
                <a:lnTo>
                  <a:pt x="59" y="11"/>
                </a:lnTo>
                <a:lnTo>
                  <a:pt x="59" y="13"/>
                </a:lnTo>
                <a:lnTo>
                  <a:pt x="61" y="23"/>
                </a:lnTo>
                <a:lnTo>
                  <a:pt x="65" y="31"/>
                </a:lnTo>
                <a:lnTo>
                  <a:pt x="67" y="33"/>
                </a:lnTo>
                <a:lnTo>
                  <a:pt x="78" y="37"/>
                </a:lnTo>
                <a:lnTo>
                  <a:pt x="80" y="39"/>
                </a:lnTo>
                <a:lnTo>
                  <a:pt x="80" y="41"/>
                </a:lnTo>
                <a:lnTo>
                  <a:pt x="78" y="44"/>
                </a:lnTo>
                <a:lnTo>
                  <a:pt x="80" y="46"/>
                </a:lnTo>
                <a:lnTo>
                  <a:pt x="80" y="48"/>
                </a:lnTo>
                <a:lnTo>
                  <a:pt x="86" y="56"/>
                </a:lnTo>
                <a:lnTo>
                  <a:pt x="86" y="56"/>
                </a:lnTo>
                <a:lnTo>
                  <a:pt x="86" y="58"/>
                </a:lnTo>
                <a:lnTo>
                  <a:pt x="84" y="58"/>
                </a:lnTo>
                <a:lnTo>
                  <a:pt x="82" y="56"/>
                </a:lnTo>
                <a:lnTo>
                  <a:pt x="82" y="56"/>
                </a:lnTo>
                <a:lnTo>
                  <a:pt x="80" y="56"/>
                </a:lnTo>
                <a:lnTo>
                  <a:pt x="78" y="56"/>
                </a:lnTo>
                <a:lnTo>
                  <a:pt x="76" y="54"/>
                </a:lnTo>
                <a:lnTo>
                  <a:pt x="74" y="52"/>
                </a:lnTo>
                <a:lnTo>
                  <a:pt x="74" y="50"/>
                </a:lnTo>
                <a:lnTo>
                  <a:pt x="74" y="50"/>
                </a:lnTo>
                <a:lnTo>
                  <a:pt x="76" y="50"/>
                </a:lnTo>
                <a:lnTo>
                  <a:pt x="76" y="48"/>
                </a:lnTo>
                <a:lnTo>
                  <a:pt x="74" y="46"/>
                </a:lnTo>
                <a:lnTo>
                  <a:pt x="72" y="46"/>
                </a:lnTo>
                <a:lnTo>
                  <a:pt x="72" y="46"/>
                </a:lnTo>
                <a:lnTo>
                  <a:pt x="72" y="46"/>
                </a:lnTo>
                <a:lnTo>
                  <a:pt x="70" y="46"/>
                </a:lnTo>
                <a:lnTo>
                  <a:pt x="67" y="44"/>
                </a:lnTo>
                <a:lnTo>
                  <a:pt x="67" y="44"/>
                </a:lnTo>
                <a:lnTo>
                  <a:pt x="67" y="44"/>
                </a:lnTo>
                <a:lnTo>
                  <a:pt x="67" y="44"/>
                </a:lnTo>
                <a:lnTo>
                  <a:pt x="70" y="41"/>
                </a:lnTo>
                <a:lnTo>
                  <a:pt x="67" y="39"/>
                </a:lnTo>
                <a:lnTo>
                  <a:pt x="65" y="41"/>
                </a:lnTo>
                <a:lnTo>
                  <a:pt x="65" y="41"/>
                </a:lnTo>
                <a:lnTo>
                  <a:pt x="63" y="44"/>
                </a:lnTo>
                <a:lnTo>
                  <a:pt x="61" y="44"/>
                </a:lnTo>
                <a:lnTo>
                  <a:pt x="61" y="39"/>
                </a:lnTo>
                <a:lnTo>
                  <a:pt x="61" y="39"/>
                </a:lnTo>
                <a:lnTo>
                  <a:pt x="63" y="39"/>
                </a:lnTo>
                <a:lnTo>
                  <a:pt x="61" y="39"/>
                </a:lnTo>
                <a:lnTo>
                  <a:pt x="61" y="35"/>
                </a:lnTo>
                <a:lnTo>
                  <a:pt x="59" y="35"/>
                </a:lnTo>
                <a:lnTo>
                  <a:pt x="59" y="35"/>
                </a:lnTo>
                <a:lnTo>
                  <a:pt x="53" y="27"/>
                </a:lnTo>
                <a:lnTo>
                  <a:pt x="53" y="27"/>
                </a:lnTo>
                <a:lnTo>
                  <a:pt x="53" y="27"/>
                </a:lnTo>
                <a:lnTo>
                  <a:pt x="53" y="29"/>
                </a:lnTo>
                <a:lnTo>
                  <a:pt x="55" y="35"/>
                </a:lnTo>
                <a:lnTo>
                  <a:pt x="55" y="35"/>
                </a:lnTo>
                <a:lnTo>
                  <a:pt x="55" y="37"/>
                </a:lnTo>
                <a:lnTo>
                  <a:pt x="57" y="37"/>
                </a:lnTo>
                <a:lnTo>
                  <a:pt x="57" y="39"/>
                </a:lnTo>
                <a:lnTo>
                  <a:pt x="57" y="41"/>
                </a:lnTo>
                <a:lnTo>
                  <a:pt x="59" y="44"/>
                </a:lnTo>
                <a:lnTo>
                  <a:pt x="59" y="44"/>
                </a:lnTo>
                <a:lnTo>
                  <a:pt x="57" y="46"/>
                </a:lnTo>
                <a:lnTo>
                  <a:pt x="57" y="48"/>
                </a:lnTo>
                <a:lnTo>
                  <a:pt x="55" y="48"/>
                </a:lnTo>
                <a:lnTo>
                  <a:pt x="55" y="50"/>
                </a:lnTo>
                <a:lnTo>
                  <a:pt x="55" y="50"/>
                </a:lnTo>
                <a:lnTo>
                  <a:pt x="55" y="50"/>
                </a:lnTo>
                <a:lnTo>
                  <a:pt x="51" y="48"/>
                </a:lnTo>
                <a:lnTo>
                  <a:pt x="49" y="44"/>
                </a:lnTo>
                <a:lnTo>
                  <a:pt x="49" y="44"/>
                </a:lnTo>
                <a:lnTo>
                  <a:pt x="49" y="44"/>
                </a:lnTo>
                <a:lnTo>
                  <a:pt x="49" y="44"/>
                </a:lnTo>
                <a:lnTo>
                  <a:pt x="47" y="39"/>
                </a:lnTo>
                <a:lnTo>
                  <a:pt x="43" y="35"/>
                </a:lnTo>
                <a:lnTo>
                  <a:pt x="43" y="33"/>
                </a:lnTo>
                <a:lnTo>
                  <a:pt x="43" y="33"/>
                </a:lnTo>
                <a:lnTo>
                  <a:pt x="39" y="31"/>
                </a:lnTo>
                <a:lnTo>
                  <a:pt x="39" y="31"/>
                </a:lnTo>
                <a:lnTo>
                  <a:pt x="39" y="33"/>
                </a:lnTo>
                <a:lnTo>
                  <a:pt x="39" y="33"/>
                </a:lnTo>
                <a:lnTo>
                  <a:pt x="39" y="35"/>
                </a:lnTo>
                <a:lnTo>
                  <a:pt x="37" y="37"/>
                </a:lnTo>
                <a:lnTo>
                  <a:pt x="39" y="41"/>
                </a:lnTo>
                <a:lnTo>
                  <a:pt x="37" y="44"/>
                </a:lnTo>
                <a:lnTo>
                  <a:pt x="39" y="44"/>
                </a:lnTo>
                <a:lnTo>
                  <a:pt x="41" y="44"/>
                </a:lnTo>
                <a:lnTo>
                  <a:pt x="39" y="44"/>
                </a:lnTo>
                <a:lnTo>
                  <a:pt x="41" y="46"/>
                </a:lnTo>
                <a:lnTo>
                  <a:pt x="41" y="48"/>
                </a:lnTo>
                <a:lnTo>
                  <a:pt x="41" y="50"/>
                </a:lnTo>
                <a:lnTo>
                  <a:pt x="41" y="50"/>
                </a:lnTo>
                <a:lnTo>
                  <a:pt x="39" y="50"/>
                </a:lnTo>
                <a:lnTo>
                  <a:pt x="37" y="50"/>
                </a:lnTo>
                <a:lnTo>
                  <a:pt x="37" y="50"/>
                </a:lnTo>
                <a:lnTo>
                  <a:pt x="37" y="52"/>
                </a:lnTo>
                <a:lnTo>
                  <a:pt x="39" y="52"/>
                </a:lnTo>
                <a:lnTo>
                  <a:pt x="39" y="54"/>
                </a:lnTo>
                <a:lnTo>
                  <a:pt x="32" y="56"/>
                </a:lnTo>
                <a:lnTo>
                  <a:pt x="32" y="56"/>
                </a:lnTo>
                <a:lnTo>
                  <a:pt x="32" y="58"/>
                </a:lnTo>
                <a:lnTo>
                  <a:pt x="37" y="58"/>
                </a:lnTo>
                <a:lnTo>
                  <a:pt x="37" y="60"/>
                </a:lnTo>
                <a:lnTo>
                  <a:pt x="35" y="60"/>
                </a:lnTo>
                <a:lnTo>
                  <a:pt x="26" y="60"/>
                </a:lnTo>
                <a:lnTo>
                  <a:pt x="24" y="60"/>
                </a:lnTo>
                <a:lnTo>
                  <a:pt x="22" y="58"/>
                </a:lnTo>
                <a:lnTo>
                  <a:pt x="22" y="56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0" name="Freeform 2756"/>
          <p:cNvSpPr>
            <a:spLocks noEditPoints="1"/>
          </p:cNvSpPr>
          <p:nvPr/>
        </p:nvSpPr>
        <p:spPr bwMode="auto">
          <a:xfrm>
            <a:off x="4037013" y="4130675"/>
            <a:ext cx="139700" cy="104775"/>
          </a:xfrm>
          <a:custGeom>
            <a:avLst/>
            <a:gdLst/>
            <a:ahLst/>
            <a:cxnLst>
              <a:cxn ang="0">
                <a:pos x="45" y="29"/>
              </a:cxn>
              <a:cxn ang="0">
                <a:pos x="45" y="25"/>
              </a:cxn>
              <a:cxn ang="0">
                <a:pos x="32" y="43"/>
              </a:cxn>
              <a:cxn ang="0">
                <a:pos x="26" y="33"/>
              </a:cxn>
              <a:cxn ang="0">
                <a:pos x="28" y="35"/>
              </a:cxn>
              <a:cxn ang="0">
                <a:pos x="28" y="37"/>
              </a:cxn>
              <a:cxn ang="0">
                <a:pos x="12" y="23"/>
              </a:cxn>
              <a:cxn ang="0">
                <a:pos x="12" y="29"/>
              </a:cxn>
              <a:cxn ang="0">
                <a:pos x="14" y="31"/>
              </a:cxn>
              <a:cxn ang="0">
                <a:pos x="24" y="39"/>
              </a:cxn>
              <a:cxn ang="0">
                <a:pos x="35" y="50"/>
              </a:cxn>
              <a:cxn ang="0">
                <a:pos x="24" y="43"/>
              </a:cxn>
              <a:cxn ang="0">
                <a:pos x="30" y="46"/>
              </a:cxn>
              <a:cxn ang="0">
                <a:pos x="14" y="39"/>
              </a:cxn>
              <a:cxn ang="0">
                <a:pos x="14" y="43"/>
              </a:cxn>
              <a:cxn ang="0">
                <a:pos x="14" y="46"/>
              </a:cxn>
              <a:cxn ang="0">
                <a:pos x="6" y="37"/>
              </a:cxn>
              <a:cxn ang="0">
                <a:pos x="8" y="41"/>
              </a:cxn>
              <a:cxn ang="0">
                <a:pos x="20" y="52"/>
              </a:cxn>
              <a:cxn ang="0">
                <a:pos x="8" y="21"/>
              </a:cxn>
              <a:cxn ang="0">
                <a:pos x="14" y="11"/>
              </a:cxn>
              <a:cxn ang="0">
                <a:pos x="24" y="19"/>
              </a:cxn>
              <a:cxn ang="0">
                <a:pos x="41" y="25"/>
              </a:cxn>
              <a:cxn ang="0">
                <a:pos x="55" y="13"/>
              </a:cxn>
              <a:cxn ang="0">
                <a:pos x="78" y="46"/>
              </a:cxn>
              <a:cxn ang="0">
                <a:pos x="84" y="58"/>
              </a:cxn>
              <a:cxn ang="0">
                <a:pos x="76" y="52"/>
              </a:cxn>
              <a:cxn ang="0">
                <a:pos x="70" y="48"/>
              </a:cxn>
              <a:cxn ang="0">
                <a:pos x="70" y="46"/>
              </a:cxn>
              <a:cxn ang="0">
                <a:pos x="61" y="41"/>
              </a:cxn>
              <a:cxn ang="0">
                <a:pos x="53" y="27"/>
              </a:cxn>
              <a:cxn ang="0">
                <a:pos x="55" y="41"/>
              </a:cxn>
              <a:cxn ang="0">
                <a:pos x="55" y="48"/>
              </a:cxn>
              <a:cxn ang="0">
                <a:pos x="51" y="43"/>
              </a:cxn>
              <a:cxn ang="0">
                <a:pos x="43" y="37"/>
              </a:cxn>
              <a:cxn ang="0">
                <a:pos x="37" y="35"/>
              </a:cxn>
              <a:cxn ang="0">
                <a:pos x="39" y="46"/>
              </a:cxn>
              <a:cxn ang="0">
                <a:pos x="39" y="50"/>
              </a:cxn>
              <a:cxn ang="0">
                <a:pos x="39" y="54"/>
              </a:cxn>
              <a:cxn ang="0">
                <a:pos x="26" y="60"/>
              </a:cxn>
              <a:cxn ang="0">
                <a:pos x="26" y="62"/>
              </a:cxn>
              <a:cxn ang="0">
                <a:pos x="35" y="58"/>
              </a:cxn>
              <a:cxn ang="0">
                <a:pos x="41" y="54"/>
              </a:cxn>
              <a:cxn ang="0">
                <a:pos x="39" y="43"/>
              </a:cxn>
              <a:cxn ang="0">
                <a:pos x="39" y="33"/>
              </a:cxn>
              <a:cxn ang="0">
                <a:pos x="49" y="48"/>
              </a:cxn>
              <a:cxn ang="0">
                <a:pos x="57" y="52"/>
              </a:cxn>
              <a:cxn ang="0">
                <a:pos x="59" y="39"/>
              </a:cxn>
              <a:cxn ang="0">
                <a:pos x="53" y="31"/>
              </a:cxn>
              <a:cxn ang="0">
                <a:pos x="61" y="39"/>
              </a:cxn>
              <a:cxn ang="0">
                <a:pos x="67" y="43"/>
              </a:cxn>
              <a:cxn ang="0">
                <a:pos x="65" y="43"/>
              </a:cxn>
              <a:cxn ang="0">
                <a:pos x="74" y="50"/>
              </a:cxn>
              <a:cxn ang="0">
                <a:pos x="80" y="60"/>
              </a:cxn>
              <a:cxn ang="0">
                <a:pos x="80" y="46"/>
              </a:cxn>
              <a:cxn ang="0">
                <a:pos x="61" y="13"/>
              </a:cxn>
              <a:cxn ang="0">
                <a:pos x="35" y="17"/>
              </a:cxn>
              <a:cxn ang="0">
                <a:pos x="32" y="25"/>
              </a:cxn>
              <a:cxn ang="0">
                <a:pos x="22" y="2"/>
              </a:cxn>
              <a:cxn ang="0">
                <a:pos x="10" y="8"/>
              </a:cxn>
              <a:cxn ang="0">
                <a:pos x="4" y="19"/>
              </a:cxn>
              <a:cxn ang="0">
                <a:pos x="20" y="58"/>
              </a:cxn>
            </a:cxnLst>
            <a:rect l="0" t="0" r="r" b="b"/>
            <a:pathLst>
              <a:path w="88" h="66">
                <a:moveTo>
                  <a:pt x="45" y="25"/>
                </a:moveTo>
                <a:lnTo>
                  <a:pt x="47" y="23"/>
                </a:lnTo>
                <a:lnTo>
                  <a:pt x="43" y="21"/>
                </a:lnTo>
                <a:lnTo>
                  <a:pt x="39" y="17"/>
                </a:lnTo>
                <a:lnTo>
                  <a:pt x="41" y="25"/>
                </a:lnTo>
                <a:lnTo>
                  <a:pt x="41" y="25"/>
                </a:lnTo>
                <a:lnTo>
                  <a:pt x="41" y="25"/>
                </a:lnTo>
                <a:lnTo>
                  <a:pt x="41" y="27"/>
                </a:lnTo>
                <a:lnTo>
                  <a:pt x="41" y="29"/>
                </a:lnTo>
                <a:lnTo>
                  <a:pt x="43" y="29"/>
                </a:lnTo>
                <a:lnTo>
                  <a:pt x="43" y="31"/>
                </a:lnTo>
                <a:lnTo>
                  <a:pt x="45" y="29"/>
                </a:lnTo>
                <a:lnTo>
                  <a:pt x="47" y="29"/>
                </a:lnTo>
                <a:lnTo>
                  <a:pt x="47" y="25"/>
                </a:lnTo>
                <a:lnTo>
                  <a:pt x="47" y="23"/>
                </a:lnTo>
                <a:lnTo>
                  <a:pt x="47" y="23"/>
                </a:lnTo>
                <a:lnTo>
                  <a:pt x="45" y="25"/>
                </a:lnTo>
                <a:lnTo>
                  <a:pt x="43" y="25"/>
                </a:lnTo>
                <a:lnTo>
                  <a:pt x="43" y="27"/>
                </a:lnTo>
                <a:lnTo>
                  <a:pt x="43" y="27"/>
                </a:lnTo>
                <a:lnTo>
                  <a:pt x="43" y="29"/>
                </a:lnTo>
                <a:lnTo>
                  <a:pt x="45" y="27"/>
                </a:lnTo>
                <a:lnTo>
                  <a:pt x="45" y="27"/>
                </a:lnTo>
                <a:lnTo>
                  <a:pt x="45" y="25"/>
                </a:lnTo>
                <a:lnTo>
                  <a:pt x="45" y="25"/>
                </a:lnTo>
                <a:lnTo>
                  <a:pt x="45" y="25"/>
                </a:lnTo>
                <a:lnTo>
                  <a:pt x="43" y="21"/>
                </a:lnTo>
                <a:lnTo>
                  <a:pt x="41" y="21"/>
                </a:lnTo>
                <a:lnTo>
                  <a:pt x="41" y="23"/>
                </a:lnTo>
                <a:lnTo>
                  <a:pt x="45" y="27"/>
                </a:lnTo>
                <a:lnTo>
                  <a:pt x="45" y="25"/>
                </a:lnTo>
                <a:lnTo>
                  <a:pt x="43" y="25"/>
                </a:lnTo>
                <a:lnTo>
                  <a:pt x="45" y="25"/>
                </a:lnTo>
                <a:close/>
                <a:moveTo>
                  <a:pt x="28" y="37"/>
                </a:moveTo>
                <a:lnTo>
                  <a:pt x="28" y="39"/>
                </a:lnTo>
                <a:lnTo>
                  <a:pt x="32" y="43"/>
                </a:lnTo>
                <a:lnTo>
                  <a:pt x="32" y="43"/>
                </a:lnTo>
                <a:lnTo>
                  <a:pt x="35" y="43"/>
                </a:lnTo>
                <a:lnTo>
                  <a:pt x="35" y="41"/>
                </a:lnTo>
                <a:lnTo>
                  <a:pt x="37" y="39"/>
                </a:lnTo>
                <a:lnTo>
                  <a:pt x="37" y="37"/>
                </a:lnTo>
                <a:lnTo>
                  <a:pt x="35" y="35"/>
                </a:lnTo>
                <a:lnTo>
                  <a:pt x="35" y="35"/>
                </a:lnTo>
                <a:lnTo>
                  <a:pt x="30" y="33"/>
                </a:lnTo>
                <a:lnTo>
                  <a:pt x="30" y="33"/>
                </a:lnTo>
                <a:lnTo>
                  <a:pt x="28" y="33"/>
                </a:lnTo>
                <a:lnTo>
                  <a:pt x="28" y="31"/>
                </a:lnTo>
                <a:lnTo>
                  <a:pt x="26" y="33"/>
                </a:lnTo>
                <a:lnTo>
                  <a:pt x="26" y="33"/>
                </a:lnTo>
                <a:lnTo>
                  <a:pt x="26" y="35"/>
                </a:lnTo>
                <a:lnTo>
                  <a:pt x="26" y="35"/>
                </a:lnTo>
                <a:lnTo>
                  <a:pt x="28" y="37"/>
                </a:lnTo>
                <a:lnTo>
                  <a:pt x="28" y="37"/>
                </a:lnTo>
                <a:lnTo>
                  <a:pt x="28" y="39"/>
                </a:lnTo>
                <a:lnTo>
                  <a:pt x="28" y="37"/>
                </a:lnTo>
                <a:lnTo>
                  <a:pt x="30" y="37"/>
                </a:lnTo>
                <a:lnTo>
                  <a:pt x="30" y="35"/>
                </a:lnTo>
                <a:lnTo>
                  <a:pt x="30" y="35"/>
                </a:lnTo>
                <a:lnTo>
                  <a:pt x="28" y="35"/>
                </a:lnTo>
                <a:lnTo>
                  <a:pt x="28" y="35"/>
                </a:lnTo>
                <a:lnTo>
                  <a:pt x="28" y="35"/>
                </a:lnTo>
                <a:lnTo>
                  <a:pt x="30" y="35"/>
                </a:lnTo>
                <a:lnTo>
                  <a:pt x="32" y="37"/>
                </a:lnTo>
                <a:lnTo>
                  <a:pt x="32" y="37"/>
                </a:lnTo>
                <a:lnTo>
                  <a:pt x="32" y="39"/>
                </a:lnTo>
                <a:lnTo>
                  <a:pt x="32" y="39"/>
                </a:lnTo>
                <a:lnTo>
                  <a:pt x="32" y="41"/>
                </a:lnTo>
                <a:lnTo>
                  <a:pt x="35" y="39"/>
                </a:lnTo>
                <a:lnTo>
                  <a:pt x="30" y="35"/>
                </a:lnTo>
                <a:lnTo>
                  <a:pt x="28" y="37"/>
                </a:lnTo>
                <a:lnTo>
                  <a:pt x="30" y="37"/>
                </a:lnTo>
                <a:lnTo>
                  <a:pt x="28" y="37"/>
                </a:lnTo>
                <a:close/>
                <a:moveTo>
                  <a:pt x="14" y="33"/>
                </a:moveTo>
                <a:lnTo>
                  <a:pt x="14" y="33"/>
                </a:lnTo>
                <a:lnTo>
                  <a:pt x="16" y="33"/>
                </a:lnTo>
                <a:lnTo>
                  <a:pt x="16" y="33"/>
                </a:lnTo>
                <a:lnTo>
                  <a:pt x="16" y="31"/>
                </a:lnTo>
                <a:lnTo>
                  <a:pt x="16" y="31"/>
                </a:lnTo>
                <a:lnTo>
                  <a:pt x="16" y="29"/>
                </a:lnTo>
                <a:lnTo>
                  <a:pt x="18" y="27"/>
                </a:lnTo>
                <a:lnTo>
                  <a:pt x="18" y="27"/>
                </a:lnTo>
                <a:lnTo>
                  <a:pt x="18" y="25"/>
                </a:lnTo>
                <a:lnTo>
                  <a:pt x="18" y="25"/>
                </a:lnTo>
                <a:lnTo>
                  <a:pt x="12" y="23"/>
                </a:lnTo>
                <a:lnTo>
                  <a:pt x="10" y="23"/>
                </a:lnTo>
                <a:lnTo>
                  <a:pt x="8" y="21"/>
                </a:lnTo>
                <a:lnTo>
                  <a:pt x="6" y="25"/>
                </a:lnTo>
                <a:lnTo>
                  <a:pt x="6" y="27"/>
                </a:lnTo>
                <a:lnTo>
                  <a:pt x="10" y="33"/>
                </a:lnTo>
                <a:lnTo>
                  <a:pt x="10" y="33"/>
                </a:lnTo>
                <a:lnTo>
                  <a:pt x="12" y="33"/>
                </a:lnTo>
                <a:lnTo>
                  <a:pt x="14" y="35"/>
                </a:lnTo>
                <a:lnTo>
                  <a:pt x="14" y="33"/>
                </a:lnTo>
                <a:lnTo>
                  <a:pt x="14" y="33"/>
                </a:lnTo>
                <a:lnTo>
                  <a:pt x="14" y="31"/>
                </a:lnTo>
                <a:lnTo>
                  <a:pt x="12" y="29"/>
                </a:lnTo>
                <a:lnTo>
                  <a:pt x="10" y="25"/>
                </a:lnTo>
                <a:lnTo>
                  <a:pt x="10" y="25"/>
                </a:lnTo>
                <a:lnTo>
                  <a:pt x="12" y="27"/>
                </a:lnTo>
                <a:lnTo>
                  <a:pt x="12" y="27"/>
                </a:lnTo>
                <a:lnTo>
                  <a:pt x="16" y="27"/>
                </a:lnTo>
                <a:lnTo>
                  <a:pt x="16" y="27"/>
                </a:lnTo>
                <a:lnTo>
                  <a:pt x="18" y="27"/>
                </a:lnTo>
                <a:lnTo>
                  <a:pt x="16" y="25"/>
                </a:lnTo>
                <a:lnTo>
                  <a:pt x="14" y="27"/>
                </a:lnTo>
                <a:lnTo>
                  <a:pt x="14" y="27"/>
                </a:lnTo>
                <a:lnTo>
                  <a:pt x="14" y="31"/>
                </a:lnTo>
                <a:lnTo>
                  <a:pt x="14" y="31"/>
                </a:lnTo>
                <a:lnTo>
                  <a:pt x="12" y="31"/>
                </a:lnTo>
                <a:lnTo>
                  <a:pt x="14" y="33"/>
                </a:lnTo>
                <a:lnTo>
                  <a:pt x="14" y="31"/>
                </a:lnTo>
                <a:lnTo>
                  <a:pt x="14" y="33"/>
                </a:lnTo>
                <a:close/>
                <a:moveTo>
                  <a:pt x="30" y="43"/>
                </a:moveTo>
                <a:lnTo>
                  <a:pt x="32" y="43"/>
                </a:lnTo>
                <a:lnTo>
                  <a:pt x="30" y="41"/>
                </a:lnTo>
                <a:lnTo>
                  <a:pt x="30" y="41"/>
                </a:lnTo>
                <a:lnTo>
                  <a:pt x="28" y="39"/>
                </a:lnTo>
                <a:lnTo>
                  <a:pt x="28" y="39"/>
                </a:lnTo>
                <a:lnTo>
                  <a:pt x="26" y="39"/>
                </a:lnTo>
                <a:lnTo>
                  <a:pt x="24" y="39"/>
                </a:lnTo>
                <a:lnTo>
                  <a:pt x="22" y="39"/>
                </a:lnTo>
                <a:lnTo>
                  <a:pt x="22" y="39"/>
                </a:lnTo>
                <a:lnTo>
                  <a:pt x="20" y="41"/>
                </a:lnTo>
                <a:lnTo>
                  <a:pt x="20" y="43"/>
                </a:lnTo>
                <a:lnTo>
                  <a:pt x="20" y="43"/>
                </a:lnTo>
                <a:lnTo>
                  <a:pt x="22" y="46"/>
                </a:lnTo>
                <a:lnTo>
                  <a:pt x="22" y="46"/>
                </a:lnTo>
                <a:lnTo>
                  <a:pt x="26" y="48"/>
                </a:lnTo>
                <a:lnTo>
                  <a:pt x="28" y="50"/>
                </a:lnTo>
                <a:lnTo>
                  <a:pt x="30" y="50"/>
                </a:lnTo>
                <a:lnTo>
                  <a:pt x="32" y="50"/>
                </a:lnTo>
                <a:lnTo>
                  <a:pt x="35" y="50"/>
                </a:lnTo>
                <a:lnTo>
                  <a:pt x="32" y="43"/>
                </a:lnTo>
                <a:lnTo>
                  <a:pt x="32" y="43"/>
                </a:lnTo>
                <a:lnTo>
                  <a:pt x="32" y="43"/>
                </a:lnTo>
                <a:lnTo>
                  <a:pt x="30" y="43"/>
                </a:lnTo>
                <a:lnTo>
                  <a:pt x="30" y="46"/>
                </a:lnTo>
                <a:lnTo>
                  <a:pt x="30" y="48"/>
                </a:lnTo>
                <a:lnTo>
                  <a:pt x="28" y="48"/>
                </a:lnTo>
                <a:lnTo>
                  <a:pt x="30" y="50"/>
                </a:lnTo>
                <a:lnTo>
                  <a:pt x="30" y="48"/>
                </a:lnTo>
                <a:lnTo>
                  <a:pt x="28" y="46"/>
                </a:lnTo>
                <a:lnTo>
                  <a:pt x="28" y="46"/>
                </a:lnTo>
                <a:lnTo>
                  <a:pt x="24" y="43"/>
                </a:lnTo>
                <a:lnTo>
                  <a:pt x="24" y="41"/>
                </a:lnTo>
                <a:lnTo>
                  <a:pt x="24" y="41"/>
                </a:lnTo>
                <a:lnTo>
                  <a:pt x="22" y="41"/>
                </a:lnTo>
                <a:lnTo>
                  <a:pt x="22" y="43"/>
                </a:lnTo>
                <a:lnTo>
                  <a:pt x="24" y="43"/>
                </a:lnTo>
                <a:lnTo>
                  <a:pt x="24" y="43"/>
                </a:lnTo>
                <a:lnTo>
                  <a:pt x="26" y="43"/>
                </a:lnTo>
                <a:lnTo>
                  <a:pt x="28" y="43"/>
                </a:lnTo>
                <a:lnTo>
                  <a:pt x="28" y="43"/>
                </a:lnTo>
                <a:lnTo>
                  <a:pt x="30" y="46"/>
                </a:lnTo>
                <a:lnTo>
                  <a:pt x="30" y="43"/>
                </a:lnTo>
                <a:lnTo>
                  <a:pt x="30" y="46"/>
                </a:lnTo>
                <a:lnTo>
                  <a:pt x="30" y="43"/>
                </a:lnTo>
                <a:close/>
                <a:moveTo>
                  <a:pt x="14" y="46"/>
                </a:moveTo>
                <a:lnTo>
                  <a:pt x="12" y="46"/>
                </a:lnTo>
                <a:lnTo>
                  <a:pt x="12" y="48"/>
                </a:lnTo>
                <a:lnTo>
                  <a:pt x="12" y="50"/>
                </a:lnTo>
                <a:lnTo>
                  <a:pt x="16" y="48"/>
                </a:lnTo>
                <a:lnTo>
                  <a:pt x="16" y="48"/>
                </a:lnTo>
                <a:lnTo>
                  <a:pt x="16" y="46"/>
                </a:lnTo>
                <a:lnTo>
                  <a:pt x="16" y="46"/>
                </a:lnTo>
                <a:lnTo>
                  <a:pt x="16" y="41"/>
                </a:lnTo>
                <a:lnTo>
                  <a:pt x="16" y="41"/>
                </a:lnTo>
                <a:lnTo>
                  <a:pt x="14" y="39"/>
                </a:lnTo>
                <a:lnTo>
                  <a:pt x="14" y="39"/>
                </a:lnTo>
                <a:lnTo>
                  <a:pt x="12" y="41"/>
                </a:lnTo>
                <a:lnTo>
                  <a:pt x="12" y="41"/>
                </a:lnTo>
                <a:lnTo>
                  <a:pt x="12" y="43"/>
                </a:lnTo>
                <a:lnTo>
                  <a:pt x="12" y="43"/>
                </a:lnTo>
                <a:lnTo>
                  <a:pt x="12" y="46"/>
                </a:lnTo>
                <a:lnTo>
                  <a:pt x="12" y="46"/>
                </a:lnTo>
                <a:lnTo>
                  <a:pt x="12" y="46"/>
                </a:lnTo>
                <a:lnTo>
                  <a:pt x="14" y="46"/>
                </a:lnTo>
                <a:lnTo>
                  <a:pt x="14" y="46"/>
                </a:lnTo>
                <a:lnTo>
                  <a:pt x="14" y="43"/>
                </a:lnTo>
                <a:lnTo>
                  <a:pt x="14" y="43"/>
                </a:lnTo>
                <a:lnTo>
                  <a:pt x="16" y="41"/>
                </a:lnTo>
                <a:lnTo>
                  <a:pt x="14" y="41"/>
                </a:lnTo>
                <a:lnTo>
                  <a:pt x="12" y="43"/>
                </a:lnTo>
                <a:lnTo>
                  <a:pt x="14" y="43"/>
                </a:lnTo>
                <a:lnTo>
                  <a:pt x="14" y="46"/>
                </a:lnTo>
                <a:lnTo>
                  <a:pt x="14" y="48"/>
                </a:lnTo>
                <a:lnTo>
                  <a:pt x="16" y="48"/>
                </a:lnTo>
                <a:lnTo>
                  <a:pt x="14" y="46"/>
                </a:lnTo>
                <a:lnTo>
                  <a:pt x="14" y="46"/>
                </a:lnTo>
                <a:lnTo>
                  <a:pt x="14" y="46"/>
                </a:lnTo>
                <a:lnTo>
                  <a:pt x="14" y="46"/>
                </a:lnTo>
                <a:lnTo>
                  <a:pt x="14" y="46"/>
                </a:lnTo>
                <a:lnTo>
                  <a:pt x="14" y="46"/>
                </a:lnTo>
                <a:close/>
                <a:moveTo>
                  <a:pt x="6" y="43"/>
                </a:moveTo>
                <a:lnTo>
                  <a:pt x="6" y="46"/>
                </a:lnTo>
                <a:lnTo>
                  <a:pt x="8" y="46"/>
                </a:lnTo>
                <a:lnTo>
                  <a:pt x="10" y="46"/>
                </a:lnTo>
                <a:lnTo>
                  <a:pt x="12" y="43"/>
                </a:lnTo>
                <a:lnTo>
                  <a:pt x="12" y="43"/>
                </a:lnTo>
                <a:lnTo>
                  <a:pt x="12" y="39"/>
                </a:lnTo>
                <a:lnTo>
                  <a:pt x="12" y="39"/>
                </a:lnTo>
                <a:lnTo>
                  <a:pt x="10" y="35"/>
                </a:lnTo>
                <a:lnTo>
                  <a:pt x="10" y="33"/>
                </a:lnTo>
                <a:lnTo>
                  <a:pt x="6" y="37"/>
                </a:lnTo>
                <a:lnTo>
                  <a:pt x="4" y="37"/>
                </a:lnTo>
                <a:lnTo>
                  <a:pt x="4" y="41"/>
                </a:lnTo>
                <a:lnTo>
                  <a:pt x="4" y="41"/>
                </a:lnTo>
                <a:lnTo>
                  <a:pt x="4" y="43"/>
                </a:lnTo>
                <a:lnTo>
                  <a:pt x="6" y="46"/>
                </a:lnTo>
                <a:lnTo>
                  <a:pt x="6" y="46"/>
                </a:lnTo>
                <a:lnTo>
                  <a:pt x="6" y="46"/>
                </a:lnTo>
                <a:lnTo>
                  <a:pt x="6" y="43"/>
                </a:lnTo>
                <a:lnTo>
                  <a:pt x="8" y="43"/>
                </a:lnTo>
                <a:lnTo>
                  <a:pt x="8" y="41"/>
                </a:lnTo>
                <a:lnTo>
                  <a:pt x="8" y="41"/>
                </a:lnTo>
                <a:lnTo>
                  <a:pt x="8" y="41"/>
                </a:lnTo>
                <a:lnTo>
                  <a:pt x="8" y="39"/>
                </a:lnTo>
                <a:lnTo>
                  <a:pt x="8" y="39"/>
                </a:lnTo>
                <a:lnTo>
                  <a:pt x="10" y="39"/>
                </a:lnTo>
                <a:lnTo>
                  <a:pt x="10" y="41"/>
                </a:lnTo>
                <a:lnTo>
                  <a:pt x="8" y="41"/>
                </a:lnTo>
                <a:lnTo>
                  <a:pt x="6" y="41"/>
                </a:lnTo>
                <a:lnTo>
                  <a:pt x="6" y="43"/>
                </a:lnTo>
                <a:lnTo>
                  <a:pt x="8" y="43"/>
                </a:lnTo>
                <a:lnTo>
                  <a:pt x="6" y="43"/>
                </a:lnTo>
                <a:close/>
                <a:moveTo>
                  <a:pt x="22" y="58"/>
                </a:moveTo>
                <a:lnTo>
                  <a:pt x="22" y="56"/>
                </a:lnTo>
                <a:lnTo>
                  <a:pt x="20" y="52"/>
                </a:lnTo>
                <a:lnTo>
                  <a:pt x="20" y="52"/>
                </a:lnTo>
                <a:lnTo>
                  <a:pt x="8" y="48"/>
                </a:lnTo>
                <a:lnTo>
                  <a:pt x="4" y="41"/>
                </a:lnTo>
                <a:lnTo>
                  <a:pt x="4" y="33"/>
                </a:lnTo>
                <a:lnTo>
                  <a:pt x="4" y="33"/>
                </a:lnTo>
                <a:lnTo>
                  <a:pt x="2" y="29"/>
                </a:lnTo>
                <a:lnTo>
                  <a:pt x="2" y="27"/>
                </a:lnTo>
                <a:lnTo>
                  <a:pt x="4" y="25"/>
                </a:lnTo>
                <a:lnTo>
                  <a:pt x="4" y="23"/>
                </a:lnTo>
                <a:lnTo>
                  <a:pt x="6" y="21"/>
                </a:lnTo>
                <a:lnTo>
                  <a:pt x="8" y="21"/>
                </a:lnTo>
                <a:lnTo>
                  <a:pt x="8" y="21"/>
                </a:lnTo>
                <a:lnTo>
                  <a:pt x="10" y="21"/>
                </a:lnTo>
                <a:lnTo>
                  <a:pt x="12" y="19"/>
                </a:lnTo>
                <a:lnTo>
                  <a:pt x="12" y="19"/>
                </a:lnTo>
                <a:lnTo>
                  <a:pt x="12" y="17"/>
                </a:lnTo>
                <a:lnTo>
                  <a:pt x="12" y="17"/>
                </a:lnTo>
                <a:lnTo>
                  <a:pt x="10" y="15"/>
                </a:lnTo>
                <a:lnTo>
                  <a:pt x="10" y="13"/>
                </a:lnTo>
                <a:lnTo>
                  <a:pt x="10" y="13"/>
                </a:lnTo>
                <a:lnTo>
                  <a:pt x="12" y="13"/>
                </a:lnTo>
                <a:lnTo>
                  <a:pt x="12" y="13"/>
                </a:lnTo>
                <a:lnTo>
                  <a:pt x="14" y="11"/>
                </a:lnTo>
                <a:lnTo>
                  <a:pt x="14" y="11"/>
                </a:lnTo>
                <a:lnTo>
                  <a:pt x="16" y="8"/>
                </a:lnTo>
                <a:lnTo>
                  <a:pt x="16" y="8"/>
                </a:lnTo>
                <a:lnTo>
                  <a:pt x="16" y="6"/>
                </a:lnTo>
                <a:lnTo>
                  <a:pt x="16" y="4"/>
                </a:lnTo>
                <a:lnTo>
                  <a:pt x="18" y="2"/>
                </a:lnTo>
                <a:lnTo>
                  <a:pt x="18" y="2"/>
                </a:lnTo>
                <a:lnTo>
                  <a:pt x="20" y="4"/>
                </a:lnTo>
                <a:lnTo>
                  <a:pt x="22" y="6"/>
                </a:lnTo>
                <a:lnTo>
                  <a:pt x="20" y="17"/>
                </a:lnTo>
                <a:lnTo>
                  <a:pt x="20" y="17"/>
                </a:lnTo>
                <a:lnTo>
                  <a:pt x="24" y="19"/>
                </a:lnTo>
                <a:lnTo>
                  <a:pt x="24" y="19"/>
                </a:lnTo>
                <a:lnTo>
                  <a:pt x="28" y="19"/>
                </a:lnTo>
                <a:lnTo>
                  <a:pt x="28" y="19"/>
                </a:lnTo>
                <a:lnTo>
                  <a:pt x="28" y="19"/>
                </a:lnTo>
                <a:lnTo>
                  <a:pt x="30" y="25"/>
                </a:lnTo>
                <a:lnTo>
                  <a:pt x="30" y="31"/>
                </a:lnTo>
                <a:lnTo>
                  <a:pt x="30" y="31"/>
                </a:lnTo>
                <a:lnTo>
                  <a:pt x="35" y="33"/>
                </a:lnTo>
                <a:lnTo>
                  <a:pt x="35" y="33"/>
                </a:lnTo>
                <a:lnTo>
                  <a:pt x="37" y="29"/>
                </a:lnTo>
                <a:lnTo>
                  <a:pt x="39" y="29"/>
                </a:lnTo>
                <a:lnTo>
                  <a:pt x="39" y="25"/>
                </a:lnTo>
                <a:lnTo>
                  <a:pt x="41" y="25"/>
                </a:lnTo>
                <a:lnTo>
                  <a:pt x="41" y="23"/>
                </a:lnTo>
                <a:lnTo>
                  <a:pt x="41" y="23"/>
                </a:lnTo>
                <a:lnTo>
                  <a:pt x="39" y="21"/>
                </a:lnTo>
                <a:lnTo>
                  <a:pt x="39" y="17"/>
                </a:lnTo>
                <a:lnTo>
                  <a:pt x="39" y="17"/>
                </a:lnTo>
                <a:lnTo>
                  <a:pt x="41" y="15"/>
                </a:lnTo>
                <a:lnTo>
                  <a:pt x="49" y="15"/>
                </a:lnTo>
                <a:lnTo>
                  <a:pt x="49" y="15"/>
                </a:lnTo>
                <a:lnTo>
                  <a:pt x="53" y="13"/>
                </a:lnTo>
                <a:lnTo>
                  <a:pt x="53" y="13"/>
                </a:lnTo>
                <a:lnTo>
                  <a:pt x="55" y="13"/>
                </a:lnTo>
                <a:lnTo>
                  <a:pt x="55" y="13"/>
                </a:lnTo>
                <a:lnTo>
                  <a:pt x="57" y="13"/>
                </a:lnTo>
                <a:lnTo>
                  <a:pt x="59" y="15"/>
                </a:lnTo>
                <a:lnTo>
                  <a:pt x="61" y="25"/>
                </a:lnTo>
                <a:lnTo>
                  <a:pt x="61" y="25"/>
                </a:lnTo>
                <a:lnTo>
                  <a:pt x="63" y="33"/>
                </a:lnTo>
                <a:lnTo>
                  <a:pt x="65" y="35"/>
                </a:lnTo>
                <a:lnTo>
                  <a:pt x="65" y="37"/>
                </a:lnTo>
                <a:lnTo>
                  <a:pt x="76" y="39"/>
                </a:lnTo>
                <a:lnTo>
                  <a:pt x="78" y="41"/>
                </a:lnTo>
                <a:lnTo>
                  <a:pt x="78" y="43"/>
                </a:lnTo>
                <a:lnTo>
                  <a:pt x="78" y="46"/>
                </a:lnTo>
                <a:lnTo>
                  <a:pt x="78" y="46"/>
                </a:lnTo>
                <a:lnTo>
                  <a:pt x="78" y="48"/>
                </a:lnTo>
                <a:lnTo>
                  <a:pt x="78" y="48"/>
                </a:lnTo>
                <a:lnTo>
                  <a:pt x="78" y="52"/>
                </a:lnTo>
                <a:lnTo>
                  <a:pt x="78" y="52"/>
                </a:lnTo>
                <a:lnTo>
                  <a:pt x="84" y="60"/>
                </a:lnTo>
                <a:lnTo>
                  <a:pt x="86" y="60"/>
                </a:lnTo>
                <a:lnTo>
                  <a:pt x="86" y="58"/>
                </a:lnTo>
                <a:lnTo>
                  <a:pt x="86" y="58"/>
                </a:lnTo>
                <a:lnTo>
                  <a:pt x="86" y="58"/>
                </a:lnTo>
                <a:lnTo>
                  <a:pt x="84" y="58"/>
                </a:lnTo>
                <a:lnTo>
                  <a:pt x="84" y="58"/>
                </a:lnTo>
                <a:lnTo>
                  <a:pt x="84" y="58"/>
                </a:lnTo>
                <a:lnTo>
                  <a:pt x="82" y="56"/>
                </a:lnTo>
                <a:lnTo>
                  <a:pt x="82" y="56"/>
                </a:lnTo>
                <a:lnTo>
                  <a:pt x="80" y="56"/>
                </a:lnTo>
                <a:lnTo>
                  <a:pt x="80" y="56"/>
                </a:lnTo>
                <a:lnTo>
                  <a:pt x="80" y="56"/>
                </a:lnTo>
                <a:lnTo>
                  <a:pt x="78" y="54"/>
                </a:lnTo>
                <a:lnTo>
                  <a:pt x="76" y="52"/>
                </a:lnTo>
                <a:lnTo>
                  <a:pt x="74" y="54"/>
                </a:lnTo>
                <a:lnTo>
                  <a:pt x="74" y="54"/>
                </a:lnTo>
                <a:lnTo>
                  <a:pt x="76" y="54"/>
                </a:lnTo>
                <a:lnTo>
                  <a:pt x="76" y="54"/>
                </a:lnTo>
                <a:lnTo>
                  <a:pt x="76" y="52"/>
                </a:lnTo>
                <a:lnTo>
                  <a:pt x="74" y="52"/>
                </a:lnTo>
                <a:lnTo>
                  <a:pt x="76" y="54"/>
                </a:lnTo>
                <a:lnTo>
                  <a:pt x="76" y="54"/>
                </a:lnTo>
                <a:lnTo>
                  <a:pt x="76" y="52"/>
                </a:lnTo>
                <a:lnTo>
                  <a:pt x="76" y="50"/>
                </a:lnTo>
                <a:lnTo>
                  <a:pt x="78" y="50"/>
                </a:lnTo>
                <a:lnTo>
                  <a:pt x="76" y="48"/>
                </a:lnTo>
                <a:lnTo>
                  <a:pt x="74" y="46"/>
                </a:lnTo>
                <a:lnTo>
                  <a:pt x="72" y="46"/>
                </a:lnTo>
                <a:lnTo>
                  <a:pt x="72" y="46"/>
                </a:lnTo>
                <a:lnTo>
                  <a:pt x="70" y="46"/>
                </a:lnTo>
                <a:lnTo>
                  <a:pt x="70" y="48"/>
                </a:lnTo>
                <a:lnTo>
                  <a:pt x="72" y="48"/>
                </a:lnTo>
                <a:lnTo>
                  <a:pt x="70" y="48"/>
                </a:lnTo>
                <a:lnTo>
                  <a:pt x="70" y="48"/>
                </a:lnTo>
                <a:lnTo>
                  <a:pt x="70" y="48"/>
                </a:lnTo>
                <a:lnTo>
                  <a:pt x="72" y="48"/>
                </a:lnTo>
                <a:lnTo>
                  <a:pt x="67" y="46"/>
                </a:lnTo>
                <a:lnTo>
                  <a:pt x="67" y="46"/>
                </a:lnTo>
                <a:lnTo>
                  <a:pt x="67" y="46"/>
                </a:lnTo>
                <a:lnTo>
                  <a:pt x="67" y="46"/>
                </a:lnTo>
                <a:lnTo>
                  <a:pt x="67" y="46"/>
                </a:lnTo>
                <a:lnTo>
                  <a:pt x="67" y="46"/>
                </a:lnTo>
                <a:lnTo>
                  <a:pt x="70" y="46"/>
                </a:lnTo>
                <a:lnTo>
                  <a:pt x="70" y="43"/>
                </a:lnTo>
                <a:lnTo>
                  <a:pt x="72" y="43"/>
                </a:lnTo>
                <a:lnTo>
                  <a:pt x="67" y="41"/>
                </a:lnTo>
                <a:lnTo>
                  <a:pt x="67" y="39"/>
                </a:lnTo>
                <a:lnTo>
                  <a:pt x="65" y="41"/>
                </a:lnTo>
                <a:lnTo>
                  <a:pt x="65" y="41"/>
                </a:lnTo>
                <a:lnTo>
                  <a:pt x="63" y="43"/>
                </a:lnTo>
                <a:lnTo>
                  <a:pt x="63" y="43"/>
                </a:lnTo>
                <a:lnTo>
                  <a:pt x="63" y="43"/>
                </a:lnTo>
                <a:lnTo>
                  <a:pt x="63" y="43"/>
                </a:lnTo>
                <a:lnTo>
                  <a:pt x="63" y="41"/>
                </a:lnTo>
                <a:lnTo>
                  <a:pt x="61" y="41"/>
                </a:lnTo>
                <a:lnTo>
                  <a:pt x="63" y="43"/>
                </a:lnTo>
                <a:lnTo>
                  <a:pt x="63" y="41"/>
                </a:lnTo>
                <a:lnTo>
                  <a:pt x="65" y="39"/>
                </a:lnTo>
                <a:lnTo>
                  <a:pt x="63" y="39"/>
                </a:lnTo>
                <a:lnTo>
                  <a:pt x="61" y="37"/>
                </a:lnTo>
                <a:lnTo>
                  <a:pt x="61" y="37"/>
                </a:lnTo>
                <a:lnTo>
                  <a:pt x="61" y="37"/>
                </a:lnTo>
                <a:lnTo>
                  <a:pt x="61" y="35"/>
                </a:lnTo>
                <a:lnTo>
                  <a:pt x="61" y="35"/>
                </a:lnTo>
                <a:lnTo>
                  <a:pt x="55" y="29"/>
                </a:lnTo>
                <a:lnTo>
                  <a:pt x="53" y="27"/>
                </a:lnTo>
                <a:lnTo>
                  <a:pt x="53" y="27"/>
                </a:lnTo>
                <a:lnTo>
                  <a:pt x="51" y="29"/>
                </a:lnTo>
                <a:lnTo>
                  <a:pt x="49" y="29"/>
                </a:lnTo>
                <a:lnTo>
                  <a:pt x="51" y="31"/>
                </a:lnTo>
                <a:lnTo>
                  <a:pt x="53" y="39"/>
                </a:lnTo>
                <a:lnTo>
                  <a:pt x="53" y="39"/>
                </a:lnTo>
                <a:lnTo>
                  <a:pt x="55" y="39"/>
                </a:lnTo>
                <a:lnTo>
                  <a:pt x="55" y="37"/>
                </a:lnTo>
                <a:lnTo>
                  <a:pt x="55" y="37"/>
                </a:lnTo>
                <a:lnTo>
                  <a:pt x="55" y="37"/>
                </a:lnTo>
                <a:lnTo>
                  <a:pt x="53" y="39"/>
                </a:lnTo>
                <a:lnTo>
                  <a:pt x="55" y="41"/>
                </a:lnTo>
                <a:lnTo>
                  <a:pt x="55" y="41"/>
                </a:lnTo>
                <a:lnTo>
                  <a:pt x="55" y="41"/>
                </a:lnTo>
                <a:lnTo>
                  <a:pt x="57" y="43"/>
                </a:lnTo>
                <a:lnTo>
                  <a:pt x="57" y="43"/>
                </a:lnTo>
                <a:lnTo>
                  <a:pt x="57" y="43"/>
                </a:lnTo>
                <a:lnTo>
                  <a:pt x="57" y="46"/>
                </a:lnTo>
                <a:lnTo>
                  <a:pt x="57" y="48"/>
                </a:lnTo>
                <a:lnTo>
                  <a:pt x="59" y="46"/>
                </a:lnTo>
                <a:lnTo>
                  <a:pt x="59" y="46"/>
                </a:lnTo>
                <a:lnTo>
                  <a:pt x="55" y="48"/>
                </a:lnTo>
                <a:lnTo>
                  <a:pt x="55" y="48"/>
                </a:lnTo>
                <a:lnTo>
                  <a:pt x="55" y="48"/>
                </a:lnTo>
                <a:lnTo>
                  <a:pt x="55" y="48"/>
                </a:lnTo>
                <a:lnTo>
                  <a:pt x="53" y="50"/>
                </a:lnTo>
                <a:lnTo>
                  <a:pt x="53" y="50"/>
                </a:lnTo>
                <a:lnTo>
                  <a:pt x="53" y="52"/>
                </a:lnTo>
                <a:lnTo>
                  <a:pt x="55" y="52"/>
                </a:lnTo>
                <a:lnTo>
                  <a:pt x="55" y="52"/>
                </a:lnTo>
                <a:lnTo>
                  <a:pt x="55" y="50"/>
                </a:lnTo>
                <a:lnTo>
                  <a:pt x="53" y="52"/>
                </a:lnTo>
                <a:lnTo>
                  <a:pt x="55" y="52"/>
                </a:lnTo>
                <a:lnTo>
                  <a:pt x="55" y="50"/>
                </a:lnTo>
                <a:lnTo>
                  <a:pt x="51" y="48"/>
                </a:lnTo>
                <a:lnTo>
                  <a:pt x="51" y="46"/>
                </a:lnTo>
                <a:lnTo>
                  <a:pt x="51" y="43"/>
                </a:lnTo>
                <a:lnTo>
                  <a:pt x="47" y="43"/>
                </a:lnTo>
                <a:lnTo>
                  <a:pt x="49" y="46"/>
                </a:lnTo>
                <a:lnTo>
                  <a:pt x="49" y="43"/>
                </a:lnTo>
                <a:lnTo>
                  <a:pt x="49" y="43"/>
                </a:lnTo>
                <a:lnTo>
                  <a:pt x="49" y="46"/>
                </a:lnTo>
                <a:lnTo>
                  <a:pt x="49" y="46"/>
                </a:lnTo>
                <a:lnTo>
                  <a:pt x="49" y="46"/>
                </a:lnTo>
                <a:lnTo>
                  <a:pt x="49" y="46"/>
                </a:lnTo>
                <a:lnTo>
                  <a:pt x="49" y="41"/>
                </a:lnTo>
                <a:lnTo>
                  <a:pt x="49" y="39"/>
                </a:lnTo>
                <a:lnTo>
                  <a:pt x="43" y="35"/>
                </a:lnTo>
                <a:lnTo>
                  <a:pt x="43" y="37"/>
                </a:lnTo>
                <a:lnTo>
                  <a:pt x="45" y="37"/>
                </a:lnTo>
                <a:lnTo>
                  <a:pt x="45" y="35"/>
                </a:lnTo>
                <a:lnTo>
                  <a:pt x="45" y="35"/>
                </a:lnTo>
                <a:lnTo>
                  <a:pt x="43" y="35"/>
                </a:lnTo>
                <a:lnTo>
                  <a:pt x="43" y="33"/>
                </a:lnTo>
                <a:lnTo>
                  <a:pt x="39" y="31"/>
                </a:lnTo>
                <a:lnTo>
                  <a:pt x="39" y="31"/>
                </a:lnTo>
                <a:lnTo>
                  <a:pt x="37" y="31"/>
                </a:lnTo>
                <a:lnTo>
                  <a:pt x="37" y="31"/>
                </a:lnTo>
                <a:lnTo>
                  <a:pt x="37" y="35"/>
                </a:lnTo>
                <a:lnTo>
                  <a:pt x="37" y="35"/>
                </a:lnTo>
                <a:lnTo>
                  <a:pt x="37" y="35"/>
                </a:lnTo>
                <a:lnTo>
                  <a:pt x="37" y="35"/>
                </a:lnTo>
                <a:lnTo>
                  <a:pt x="37" y="37"/>
                </a:lnTo>
                <a:lnTo>
                  <a:pt x="37" y="39"/>
                </a:lnTo>
                <a:lnTo>
                  <a:pt x="37" y="39"/>
                </a:lnTo>
                <a:lnTo>
                  <a:pt x="37" y="43"/>
                </a:lnTo>
                <a:lnTo>
                  <a:pt x="37" y="43"/>
                </a:lnTo>
                <a:lnTo>
                  <a:pt x="37" y="46"/>
                </a:lnTo>
                <a:lnTo>
                  <a:pt x="37" y="46"/>
                </a:lnTo>
                <a:lnTo>
                  <a:pt x="37" y="48"/>
                </a:lnTo>
                <a:lnTo>
                  <a:pt x="39" y="48"/>
                </a:lnTo>
                <a:lnTo>
                  <a:pt x="41" y="46"/>
                </a:lnTo>
                <a:lnTo>
                  <a:pt x="39" y="46"/>
                </a:lnTo>
                <a:lnTo>
                  <a:pt x="39" y="46"/>
                </a:lnTo>
                <a:lnTo>
                  <a:pt x="37" y="46"/>
                </a:lnTo>
                <a:lnTo>
                  <a:pt x="39" y="50"/>
                </a:lnTo>
                <a:lnTo>
                  <a:pt x="39" y="50"/>
                </a:lnTo>
                <a:lnTo>
                  <a:pt x="39" y="52"/>
                </a:lnTo>
                <a:lnTo>
                  <a:pt x="41" y="52"/>
                </a:lnTo>
                <a:lnTo>
                  <a:pt x="39" y="50"/>
                </a:lnTo>
                <a:lnTo>
                  <a:pt x="39" y="52"/>
                </a:lnTo>
                <a:lnTo>
                  <a:pt x="41" y="52"/>
                </a:lnTo>
                <a:lnTo>
                  <a:pt x="41" y="50"/>
                </a:lnTo>
                <a:lnTo>
                  <a:pt x="39" y="50"/>
                </a:lnTo>
                <a:lnTo>
                  <a:pt x="39" y="50"/>
                </a:lnTo>
                <a:lnTo>
                  <a:pt x="37" y="50"/>
                </a:lnTo>
                <a:lnTo>
                  <a:pt x="35" y="50"/>
                </a:lnTo>
                <a:lnTo>
                  <a:pt x="35" y="52"/>
                </a:lnTo>
                <a:lnTo>
                  <a:pt x="35" y="52"/>
                </a:lnTo>
                <a:lnTo>
                  <a:pt x="35" y="54"/>
                </a:lnTo>
                <a:lnTo>
                  <a:pt x="35" y="56"/>
                </a:lnTo>
                <a:lnTo>
                  <a:pt x="39" y="56"/>
                </a:lnTo>
                <a:lnTo>
                  <a:pt x="39" y="54"/>
                </a:lnTo>
                <a:lnTo>
                  <a:pt x="37" y="54"/>
                </a:lnTo>
                <a:lnTo>
                  <a:pt x="37" y="54"/>
                </a:lnTo>
                <a:lnTo>
                  <a:pt x="39" y="56"/>
                </a:lnTo>
                <a:lnTo>
                  <a:pt x="39" y="54"/>
                </a:lnTo>
                <a:lnTo>
                  <a:pt x="32" y="56"/>
                </a:lnTo>
                <a:lnTo>
                  <a:pt x="30" y="56"/>
                </a:lnTo>
                <a:lnTo>
                  <a:pt x="30" y="58"/>
                </a:lnTo>
                <a:lnTo>
                  <a:pt x="30" y="58"/>
                </a:lnTo>
                <a:lnTo>
                  <a:pt x="28" y="60"/>
                </a:lnTo>
                <a:lnTo>
                  <a:pt x="35" y="62"/>
                </a:lnTo>
                <a:lnTo>
                  <a:pt x="35" y="62"/>
                </a:lnTo>
                <a:lnTo>
                  <a:pt x="37" y="62"/>
                </a:lnTo>
                <a:lnTo>
                  <a:pt x="37" y="60"/>
                </a:lnTo>
                <a:lnTo>
                  <a:pt x="35" y="62"/>
                </a:lnTo>
                <a:lnTo>
                  <a:pt x="26" y="60"/>
                </a:lnTo>
                <a:lnTo>
                  <a:pt x="26" y="60"/>
                </a:lnTo>
                <a:lnTo>
                  <a:pt x="24" y="60"/>
                </a:lnTo>
                <a:lnTo>
                  <a:pt x="24" y="60"/>
                </a:lnTo>
                <a:lnTo>
                  <a:pt x="24" y="60"/>
                </a:lnTo>
                <a:lnTo>
                  <a:pt x="22" y="56"/>
                </a:lnTo>
                <a:lnTo>
                  <a:pt x="22" y="56"/>
                </a:lnTo>
                <a:lnTo>
                  <a:pt x="22" y="56"/>
                </a:lnTo>
                <a:lnTo>
                  <a:pt x="22" y="58"/>
                </a:lnTo>
                <a:lnTo>
                  <a:pt x="20" y="58"/>
                </a:lnTo>
                <a:lnTo>
                  <a:pt x="22" y="60"/>
                </a:lnTo>
                <a:lnTo>
                  <a:pt x="22" y="64"/>
                </a:lnTo>
                <a:lnTo>
                  <a:pt x="24" y="66"/>
                </a:lnTo>
                <a:lnTo>
                  <a:pt x="26" y="62"/>
                </a:lnTo>
                <a:lnTo>
                  <a:pt x="35" y="64"/>
                </a:lnTo>
                <a:lnTo>
                  <a:pt x="37" y="64"/>
                </a:lnTo>
                <a:lnTo>
                  <a:pt x="37" y="64"/>
                </a:lnTo>
                <a:lnTo>
                  <a:pt x="39" y="62"/>
                </a:lnTo>
                <a:lnTo>
                  <a:pt x="39" y="60"/>
                </a:lnTo>
                <a:lnTo>
                  <a:pt x="39" y="58"/>
                </a:lnTo>
                <a:lnTo>
                  <a:pt x="32" y="58"/>
                </a:lnTo>
                <a:lnTo>
                  <a:pt x="32" y="60"/>
                </a:lnTo>
                <a:lnTo>
                  <a:pt x="32" y="60"/>
                </a:lnTo>
                <a:lnTo>
                  <a:pt x="35" y="60"/>
                </a:lnTo>
                <a:lnTo>
                  <a:pt x="35" y="58"/>
                </a:lnTo>
                <a:lnTo>
                  <a:pt x="35" y="58"/>
                </a:lnTo>
                <a:lnTo>
                  <a:pt x="39" y="56"/>
                </a:lnTo>
                <a:lnTo>
                  <a:pt x="39" y="56"/>
                </a:lnTo>
                <a:lnTo>
                  <a:pt x="41" y="56"/>
                </a:lnTo>
                <a:lnTo>
                  <a:pt x="41" y="54"/>
                </a:lnTo>
                <a:lnTo>
                  <a:pt x="39" y="54"/>
                </a:lnTo>
                <a:lnTo>
                  <a:pt x="39" y="52"/>
                </a:lnTo>
                <a:lnTo>
                  <a:pt x="39" y="52"/>
                </a:lnTo>
                <a:lnTo>
                  <a:pt x="37" y="52"/>
                </a:lnTo>
                <a:lnTo>
                  <a:pt x="37" y="54"/>
                </a:lnTo>
                <a:lnTo>
                  <a:pt x="39" y="52"/>
                </a:lnTo>
                <a:lnTo>
                  <a:pt x="41" y="54"/>
                </a:lnTo>
                <a:lnTo>
                  <a:pt x="41" y="54"/>
                </a:lnTo>
                <a:lnTo>
                  <a:pt x="43" y="52"/>
                </a:lnTo>
                <a:lnTo>
                  <a:pt x="43" y="52"/>
                </a:lnTo>
                <a:lnTo>
                  <a:pt x="43" y="52"/>
                </a:lnTo>
                <a:lnTo>
                  <a:pt x="43" y="50"/>
                </a:lnTo>
                <a:lnTo>
                  <a:pt x="43" y="48"/>
                </a:lnTo>
                <a:lnTo>
                  <a:pt x="43" y="48"/>
                </a:lnTo>
                <a:lnTo>
                  <a:pt x="41" y="46"/>
                </a:lnTo>
                <a:lnTo>
                  <a:pt x="39" y="46"/>
                </a:lnTo>
                <a:lnTo>
                  <a:pt x="41" y="48"/>
                </a:lnTo>
                <a:lnTo>
                  <a:pt x="41" y="48"/>
                </a:lnTo>
                <a:lnTo>
                  <a:pt x="43" y="46"/>
                </a:lnTo>
                <a:lnTo>
                  <a:pt x="39" y="43"/>
                </a:lnTo>
                <a:lnTo>
                  <a:pt x="39" y="43"/>
                </a:lnTo>
                <a:lnTo>
                  <a:pt x="37" y="46"/>
                </a:lnTo>
                <a:lnTo>
                  <a:pt x="39" y="46"/>
                </a:lnTo>
                <a:lnTo>
                  <a:pt x="39" y="43"/>
                </a:lnTo>
                <a:lnTo>
                  <a:pt x="39" y="43"/>
                </a:lnTo>
                <a:lnTo>
                  <a:pt x="39" y="39"/>
                </a:lnTo>
                <a:lnTo>
                  <a:pt x="39" y="37"/>
                </a:lnTo>
                <a:lnTo>
                  <a:pt x="41" y="35"/>
                </a:lnTo>
                <a:lnTo>
                  <a:pt x="41" y="35"/>
                </a:lnTo>
                <a:lnTo>
                  <a:pt x="39" y="33"/>
                </a:lnTo>
                <a:lnTo>
                  <a:pt x="39" y="33"/>
                </a:lnTo>
                <a:lnTo>
                  <a:pt x="39" y="33"/>
                </a:lnTo>
                <a:lnTo>
                  <a:pt x="39" y="35"/>
                </a:lnTo>
                <a:lnTo>
                  <a:pt x="39" y="35"/>
                </a:lnTo>
                <a:lnTo>
                  <a:pt x="41" y="37"/>
                </a:lnTo>
                <a:lnTo>
                  <a:pt x="41" y="37"/>
                </a:lnTo>
                <a:lnTo>
                  <a:pt x="41" y="37"/>
                </a:lnTo>
                <a:lnTo>
                  <a:pt x="41" y="37"/>
                </a:lnTo>
                <a:lnTo>
                  <a:pt x="45" y="41"/>
                </a:lnTo>
                <a:lnTo>
                  <a:pt x="47" y="46"/>
                </a:lnTo>
                <a:lnTo>
                  <a:pt x="47" y="46"/>
                </a:lnTo>
                <a:lnTo>
                  <a:pt x="47" y="48"/>
                </a:lnTo>
                <a:lnTo>
                  <a:pt x="47" y="48"/>
                </a:lnTo>
                <a:lnTo>
                  <a:pt x="49" y="48"/>
                </a:lnTo>
                <a:lnTo>
                  <a:pt x="49" y="48"/>
                </a:lnTo>
                <a:lnTo>
                  <a:pt x="49" y="46"/>
                </a:lnTo>
                <a:lnTo>
                  <a:pt x="47" y="46"/>
                </a:lnTo>
                <a:lnTo>
                  <a:pt x="49" y="50"/>
                </a:lnTo>
                <a:lnTo>
                  <a:pt x="49" y="50"/>
                </a:lnTo>
                <a:lnTo>
                  <a:pt x="55" y="54"/>
                </a:lnTo>
                <a:lnTo>
                  <a:pt x="55" y="54"/>
                </a:lnTo>
                <a:lnTo>
                  <a:pt x="57" y="52"/>
                </a:lnTo>
                <a:lnTo>
                  <a:pt x="59" y="50"/>
                </a:lnTo>
                <a:lnTo>
                  <a:pt x="55" y="50"/>
                </a:lnTo>
                <a:lnTo>
                  <a:pt x="55" y="52"/>
                </a:lnTo>
                <a:lnTo>
                  <a:pt x="57" y="52"/>
                </a:lnTo>
                <a:lnTo>
                  <a:pt x="57" y="52"/>
                </a:lnTo>
                <a:lnTo>
                  <a:pt x="57" y="50"/>
                </a:lnTo>
                <a:lnTo>
                  <a:pt x="57" y="50"/>
                </a:lnTo>
                <a:lnTo>
                  <a:pt x="59" y="50"/>
                </a:lnTo>
                <a:lnTo>
                  <a:pt x="59" y="48"/>
                </a:lnTo>
                <a:lnTo>
                  <a:pt x="61" y="48"/>
                </a:lnTo>
                <a:lnTo>
                  <a:pt x="61" y="46"/>
                </a:lnTo>
                <a:lnTo>
                  <a:pt x="61" y="46"/>
                </a:lnTo>
                <a:lnTo>
                  <a:pt x="59" y="43"/>
                </a:lnTo>
                <a:lnTo>
                  <a:pt x="59" y="41"/>
                </a:lnTo>
                <a:lnTo>
                  <a:pt x="59" y="41"/>
                </a:lnTo>
                <a:lnTo>
                  <a:pt x="59" y="39"/>
                </a:lnTo>
                <a:lnTo>
                  <a:pt x="57" y="37"/>
                </a:lnTo>
                <a:lnTo>
                  <a:pt x="55" y="39"/>
                </a:lnTo>
                <a:lnTo>
                  <a:pt x="57" y="39"/>
                </a:lnTo>
                <a:lnTo>
                  <a:pt x="57" y="39"/>
                </a:lnTo>
                <a:lnTo>
                  <a:pt x="57" y="37"/>
                </a:lnTo>
                <a:lnTo>
                  <a:pt x="57" y="37"/>
                </a:lnTo>
                <a:lnTo>
                  <a:pt x="55" y="31"/>
                </a:lnTo>
                <a:lnTo>
                  <a:pt x="55" y="31"/>
                </a:lnTo>
                <a:lnTo>
                  <a:pt x="53" y="29"/>
                </a:lnTo>
                <a:lnTo>
                  <a:pt x="53" y="29"/>
                </a:lnTo>
                <a:lnTo>
                  <a:pt x="53" y="31"/>
                </a:lnTo>
                <a:lnTo>
                  <a:pt x="53" y="31"/>
                </a:lnTo>
                <a:lnTo>
                  <a:pt x="53" y="29"/>
                </a:lnTo>
                <a:lnTo>
                  <a:pt x="53" y="31"/>
                </a:lnTo>
                <a:lnTo>
                  <a:pt x="53" y="31"/>
                </a:lnTo>
                <a:lnTo>
                  <a:pt x="57" y="37"/>
                </a:lnTo>
                <a:lnTo>
                  <a:pt x="59" y="39"/>
                </a:lnTo>
                <a:lnTo>
                  <a:pt x="59" y="39"/>
                </a:lnTo>
                <a:lnTo>
                  <a:pt x="59" y="39"/>
                </a:lnTo>
                <a:lnTo>
                  <a:pt x="59" y="41"/>
                </a:lnTo>
                <a:lnTo>
                  <a:pt x="59" y="43"/>
                </a:lnTo>
                <a:lnTo>
                  <a:pt x="61" y="43"/>
                </a:lnTo>
                <a:lnTo>
                  <a:pt x="63" y="41"/>
                </a:lnTo>
                <a:lnTo>
                  <a:pt x="61" y="39"/>
                </a:lnTo>
                <a:lnTo>
                  <a:pt x="61" y="41"/>
                </a:lnTo>
                <a:lnTo>
                  <a:pt x="59" y="41"/>
                </a:lnTo>
                <a:lnTo>
                  <a:pt x="59" y="41"/>
                </a:lnTo>
                <a:lnTo>
                  <a:pt x="59" y="41"/>
                </a:lnTo>
                <a:lnTo>
                  <a:pt x="59" y="46"/>
                </a:lnTo>
                <a:lnTo>
                  <a:pt x="61" y="46"/>
                </a:lnTo>
                <a:lnTo>
                  <a:pt x="63" y="48"/>
                </a:lnTo>
                <a:lnTo>
                  <a:pt x="63" y="48"/>
                </a:lnTo>
                <a:lnTo>
                  <a:pt x="65" y="46"/>
                </a:lnTo>
                <a:lnTo>
                  <a:pt x="65" y="46"/>
                </a:lnTo>
                <a:lnTo>
                  <a:pt x="67" y="43"/>
                </a:lnTo>
                <a:lnTo>
                  <a:pt x="67" y="43"/>
                </a:lnTo>
                <a:lnTo>
                  <a:pt x="67" y="41"/>
                </a:lnTo>
                <a:lnTo>
                  <a:pt x="65" y="43"/>
                </a:lnTo>
                <a:lnTo>
                  <a:pt x="67" y="46"/>
                </a:lnTo>
                <a:lnTo>
                  <a:pt x="70" y="43"/>
                </a:lnTo>
                <a:lnTo>
                  <a:pt x="67" y="43"/>
                </a:lnTo>
                <a:lnTo>
                  <a:pt x="67" y="43"/>
                </a:lnTo>
                <a:lnTo>
                  <a:pt x="67" y="46"/>
                </a:lnTo>
                <a:lnTo>
                  <a:pt x="67" y="43"/>
                </a:lnTo>
                <a:lnTo>
                  <a:pt x="67" y="43"/>
                </a:lnTo>
                <a:lnTo>
                  <a:pt x="67" y="43"/>
                </a:lnTo>
                <a:lnTo>
                  <a:pt x="65" y="43"/>
                </a:lnTo>
                <a:lnTo>
                  <a:pt x="65" y="43"/>
                </a:lnTo>
                <a:lnTo>
                  <a:pt x="65" y="46"/>
                </a:lnTo>
                <a:lnTo>
                  <a:pt x="65" y="46"/>
                </a:lnTo>
                <a:lnTo>
                  <a:pt x="70" y="50"/>
                </a:lnTo>
                <a:lnTo>
                  <a:pt x="70" y="50"/>
                </a:lnTo>
                <a:lnTo>
                  <a:pt x="72" y="50"/>
                </a:lnTo>
                <a:lnTo>
                  <a:pt x="72" y="50"/>
                </a:lnTo>
                <a:lnTo>
                  <a:pt x="72" y="50"/>
                </a:lnTo>
                <a:lnTo>
                  <a:pt x="72" y="50"/>
                </a:lnTo>
                <a:lnTo>
                  <a:pt x="72" y="50"/>
                </a:lnTo>
                <a:lnTo>
                  <a:pt x="74" y="50"/>
                </a:lnTo>
                <a:lnTo>
                  <a:pt x="74" y="50"/>
                </a:lnTo>
                <a:lnTo>
                  <a:pt x="74" y="50"/>
                </a:lnTo>
                <a:lnTo>
                  <a:pt x="74" y="50"/>
                </a:lnTo>
                <a:lnTo>
                  <a:pt x="72" y="52"/>
                </a:lnTo>
                <a:lnTo>
                  <a:pt x="74" y="54"/>
                </a:lnTo>
                <a:lnTo>
                  <a:pt x="74" y="52"/>
                </a:lnTo>
                <a:lnTo>
                  <a:pt x="74" y="52"/>
                </a:lnTo>
                <a:lnTo>
                  <a:pt x="74" y="52"/>
                </a:lnTo>
                <a:lnTo>
                  <a:pt x="72" y="52"/>
                </a:lnTo>
                <a:lnTo>
                  <a:pt x="76" y="58"/>
                </a:lnTo>
                <a:lnTo>
                  <a:pt x="76" y="58"/>
                </a:lnTo>
                <a:lnTo>
                  <a:pt x="78" y="58"/>
                </a:lnTo>
                <a:lnTo>
                  <a:pt x="80" y="60"/>
                </a:lnTo>
                <a:lnTo>
                  <a:pt x="80" y="60"/>
                </a:lnTo>
                <a:lnTo>
                  <a:pt x="80" y="60"/>
                </a:lnTo>
                <a:lnTo>
                  <a:pt x="82" y="60"/>
                </a:lnTo>
                <a:lnTo>
                  <a:pt x="82" y="62"/>
                </a:lnTo>
                <a:lnTo>
                  <a:pt x="84" y="62"/>
                </a:lnTo>
                <a:lnTo>
                  <a:pt x="86" y="62"/>
                </a:lnTo>
                <a:lnTo>
                  <a:pt x="88" y="60"/>
                </a:lnTo>
                <a:lnTo>
                  <a:pt x="88" y="60"/>
                </a:lnTo>
                <a:lnTo>
                  <a:pt x="88" y="58"/>
                </a:lnTo>
                <a:lnTo>
                  <a:pt x="86" y="58"/>
                </a:lnTo>
                <a:lnTo>
                  <a:pt x="82" y="50"/>
                </a:lnTo>
                <a:lnTo>
                  <a:pt x="80" y="48"/>
                </a:lnTo>
                <a:lnTo>
                  <a:pt x="80" y="46"/>
                </a:lnTo>
                <a:lnTo>
                  <a:pt x="82" y="43"/>
                </a:lnTo>
                <a:lnTo>
                  <a:pt x="82" y="43"/>
                </a:lnTo>
                <a:lnTo>
                  <a:pt x="82" y="41"/>
                </a:lnTo>
                <a:lnTo>
                  <a:pt x="82" y="41"/>
                </a:lnTo>
                <a:lnTo>
                  <a:pt x="78" y="37"/>
                </a:lnTo>
                <a:lnTo>
                  <a:pt x="78" y="37"/>
                </a:lnTo>
                <a:lnTo>
                  <a:pt x="67" y="33"/>
                </a:lnTo>
                <a:lnTo>
                  <a:pt x="67" y="33"/>
                </a:lnTo>
                <a:lnTo>
                  <a:pt x="63" y="23"/>
                </a:lnTo>
                <a:lnTo>
                  <a:pt x="61" y="15"/>
                </a:lnTo>
                <a:lnTo>
                  <a:pt x="61" y="15"/>
                </a:lnTo>
                <a:lnTo>
                  <a:pt x="61" y="13"/>
                </a:lnTo>
                <a:lnTo>
                  <a:pt x="61" y="13"/>
                </a:lnTo>
                <a:lnTo>
                  <a:pt x="57" y="8"/>
                </a:lnTo>
                <a:lnTo>
                  <a:pt x="57" y="8"/>
                </a:lnTo>
                <a:lnTo>
                  <a:pt x="55" y="8"/>
                </a:lnTo>
                <a:lnTo>
                  <a:pt x="55" y="8"/>
                </a:lnTo>
                <a:lnTo>
                  <a:pt x="53" y="11"/>
                </a:lnTo>
                <a:lnTo>
                  <a:pt x="49" y="11"/>
                </a:lnTo>
                <a:lnTo>
                  <a:pt x="41" y="11"/>
                </a:lnTo>
                <a:lnTo>
                  <a:pt x="41" y="11"/>
                </a:lnTo>
                <a:lnTo>
                  <a:pt x="37" y="15"/>
                </a:lnTo>
                <a:lnTo>
                  <a:pt x="35" y="15"/>
                </a:lnTo>
                <a:lnTo>
                  <a:pt x="35" y="17"/>
                </a:lnTo>
                <a:lnTo>
                  <a:pt x="35" y="17"/>
                </a:lnTo>
                <a:lnTo>
                  <a:pt x="37" y="21"/>
                </a:lnTo>
                <a:lnTo>
                  <a:pt x="37" y="21"/>
                </a:lnTo>
                <a:lnTo>
                  <a:pt x="37" y="23"/>
                </a:lnTo>
                <a:lnTo>
                  <a:pt x="37" y="25"/>
                </a:lnTo>
                <a:lnTo>
                  <a:pt x="35" y="27"/>
                </a:lnTo>
                <a:lnTo>
                  <a:pt x="32" y="29"/>
                </a:lnTo>
                <a:lnTo>
                  <a:pt x="32" y="29"/>
                </a:lnTo>
                <a:lnTo>
                  <a:pt x="32" y="31"/>
                </a:lnTo>
                <a:lnTo>
                  <a:pt x="35" y="31"/>
                </a:lnTo>
                <a:lnTo>
                  <a:pt x="32" y="25"/>
                </a:lnTo>
                <a:lnTo>
                  <a:pt x="32" y="25"/>
                </a:lnTo>
                <a:lnTo>
                  <a:pt x="30" y="19"/>
                </a:lnTo>
                <a:lnTo>
                  <a:pt x="30" y="19"/>
                </a:lnTo>
                <a:lnTo>
                  <a:pt x="30" y="17"/>
                </a:lnTo>
                <a:lnTo>
                  <a:pt x="30" y="17"/>
                </a:lnTo>
                <a:lnTo>
                  <a:pt x="28" y="15"/>
                </a:lnTo>
                <a:lnTo>
                  <a:pt x="28" y="15"/>
                </a:lnTo>
                <a:lnTo>
                  <a:pt x="24" y="15"/>
                </a:lnTo>
                <a:lnTo>
                  <a:pt x="24" y="15"/>
                </a:lnTo>
                <a:lnTo>
                  <a:pt x="24" y="6"/>
                </a:lnTo>
                <a:lnTo>
                  <a:pt x="24" y="4"/>
                </a:lnTo>
                <a:lnTo>
                  <a:pt x="22" y="2"/>
                </a:lnTo>
                <a:lnTo>
                  <a:pt x="22" y="2"/>
                </a:lnTo>
                <a:lnTo>
                  <a:pt x="18" y="0"/>
                </a:lnTo>
                <a:lnTo>
                  <a:pt x="18" y="0"/>
                </a:lnTo>
                <a:lnTo>
                  <a:pt x="16" y="0"/>
                </a:lnTo>
                <a:lnTo>
                  <a:pt x="16" y="0"/>
                </a:lnTo>
                <a:lnTo>
                  <a:pt x="14" y="4"/>
                </a:lnTo>
                <a:lnTo>
                  <a:pt x="14" y="4"/>
                </a:lnTo>
                <a:lnTo>
                  <a:pt x="12" y="6"/>
                </a:lnTo>
                <a:lnTo>
                  <a:pt x="12" y="6"/>
                </a:lnTo>
                <a:lnTo>
                  <a:pt x="12" y="8"/>
                </a:lnTo>
                <a:lnTo>
                  <a:pt x="12" y="8"/>
                </a:lnTo>
                <a:lnTo>
                  <a:pt x="10" y="8"/>
                </a:lnTo>
                <a:lnTo>
                  <a:pt x="10" y="8"/>
                </a:lnTo>
                <a:lnTo>
                  <a:pt x="8" y="8"/>
                </a:lnTo>
                <a:lnTo>
                  <a:pt x="8" y="13"/>
                </a:lnTo>
                <a:lnTo>
                  <a:pt x="8" y="13"/>
                </a:lnTo>
                <a:lnTo>
                  <a:pt x="8" y="15"/>
                </a:lnTo>
                <a:lnTo>
                  <a:pt x="8" y="17"/>
                </a:lnTo>
                <a:lnTo>
                  <a:pt x="8" y="17"/>
                </a:lnTo>
                <a:lnTo>
                  <a:pt x="8" y="17"/>
                </a:lnTo>
                <a:lnTo>
                  <a:pt x="8" y="17"/>
                </a:lnTo>
                <a:lnTo>
                  <a:pt x="8" y="17"/>
                </a:lnTo>
                <a:lnTo>
                  <a:pt x="8" y="17"/>
                </a:lnTo>
                <a:lnTo>
                  <a:pt x="4" y="19"/>
                </a:lnTo>
                <a:lnTo>
                  <a:pt x="4" y="19"/>
                </a:lnTo>
                <a:lnTo>
                  <a:pt x="2" y="23"/>
                </a:lnTo>
                <a:lnTo>
                  <a:pt x="0" y="25"/>
                </a:lnTo>
                <a:lnTo>
                  <a:pt x="0" y="25"/>
                </a:lnTo>
                <a:lnTo>
                  <a:pt x="0" y="27"/>
                </a:lnTo>
                <a:lnTo>
                  <a:pt x="0" y="29"/>
                </a:lnTo>
                <a:lnTo>
                  <a:pt x="0" y="35"/>
                </a:lnTo>
                <a:lnTo>
                  <a:pt x="2" y="43"/>
                </a:lnTo>
                <a:lnTo>
                  <a:pt x="2" y="43"/>
                </a:lnTo>
                <a:lnTo>
                  <a:pt x="6" y="50"/>
                </a:lnTo>
                <a:lnTo>
                  <a:pt x="6" y="50"/>
                </a:lnTo>
                <a:lnTo>
                  <a:pt x="18" y="54"/>
                </a:lnTo>
                <a:lnTo>
                  <a:pt x="20" y="58"/>
                </a:lnTo>
                <a:lnTo>
                  <a:pt x="22" y="58"/>
                </a:lnTo>
                <a:lnTo>
                  <a:pt x="20" y="58"/>
                </a:lnTo>
                <a:lnTo>
                  <a:pt x="22" y="58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1" name="Freeform 2757"/>
          <p:cNvSpPr>
            <a:spLocks/>
          </p:cNvSpPr>
          <p:nvPr/>
        </p:nvSpPr>
        <p:spPr bwMode="auto">
          <a:xfrm>
            <a:off x="4826000" y="4473575"/>
            <a:ext cx="11113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6"/>
              </a:cxn>
              <a:cxn ang="0">
                <a:pos x="5" y="8"/>
              </a:cxn>
              <a:cxn ang="0">
                <a:pos x="5" y="8"/>
              </a:cxn>
              <a:cxn ang="0">
                <a:pos x="5" y="8"/>
              </a:cxn>
              <a:cxn ang="0">
                <a:pos x="7" y="6"/>
              </a:cxn>
              <a:cxn ang="0">
                <a:pos x="5" y="4"/>
              </a:cxn>
              <a:cxn ang="0">
                <a:pos x="5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7" h="8">
                <a:moveTo>
                  <a:pt x="0" y="2"/>
                </a:moveTo>
                <a:lnTo>
                  <a:pt x="2" y="6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7" y="6"/>
                </a:lnTo>
                <a:lnTo>
                  <a:pt x="5" y="4"/>
                </a:lnTo>
                <a:lnTo>
                  <a:pt x="5" y="4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2" name="Freeform 2758"/>
          <p:cNvSpPr>
            <a:spLocks/>
          </p:cNvSpPr>
          <p:nvPr/>
        </p:nvSpPr>
        <p:spPr bwMode="auto">
          <a:xfrm>
            <a:off x="4822825" y="4470400"/>
            <a:ext cx="17463" cy="20638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0" y="4"/>
              </a:cxn>
              <a:cxn ang="0">
                <a:pos x="7" y="8"/>
              </a:cxn>
              <a:cxn ang="0">
                <a:pos x="7" y="8"/>
              </a:cxn>
              <a:cxn ang="0">
                <a:pos x="9" y="8"/>
              </a:cxn>
              <a:cxn ang="0">
                <a:pos x="7" y="6"/>
              </a:cxn>
              <a:cxn ang="0">
                <a:pos x="7" y="6"/>
              </a:cxn>
              <a:cxn ang="0">
                <a:pos x="7" y="8"/>
              </a:cxn>
              <a:cxn ang="0">
                <a:pos x="7" y="8"/>
              </a:cxn>
              <a:cxn ang="0">
                <a:pos x="7" y="8"/>
              </a:cxn>
              <a:cxn ang="0">
                <a:pos x="7" y="10"/>
              </a:cxn>
              <a:cxn ang="0">
                <a:pos x="7" y="10"/>
              </a:cxn>
              <a:cxn ang="0">
                <a:pos x="7" y="8"/>
              </a:cxn>
              <a:cxn ang="0">
                <a:pos x="7" y="8"/>
              </a:cxn>
              <a:cxn ang="0">
                <a:pos x="7" y="6"/>
              </a:cxn>
              <a:cxn ang="0">
                <a:pos x="7" y="6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2" y="8"/>
              </a:cxn>
              <a:cxn ang="0">
                <a:pos x="4" y="13"/>
              </a:cxn>
              <a:cxn ang="0">
                <a:pos x="4" y="13"/>
              </a:cxn>
              <a:cxn ang="0">
                <a:pos x="7" y="13"/>
              </a:cxn>
              <a:cxn ang="0">
                <a:pos x="9" y="13"/>
              </a:cxn>
              <a:cxn ang="0">
                <a:pos x="9" y="10"/>
              </a:cxn>
              <a:cxn ang="0">
                <a:pos x="11" y="8"/>
              </a:cxn>
              <a:cxn ang="0">
                <a:pos x="11" y="8"/>
              </a:cxn>
              <a:cxn ang="0">
                <a:pos x="9" y="4"/>
              </a:cxn>
              <a:cxn ang="0">
                <a:pos x="9" y="4"/>
              </a:cxn>
              <a:cxn ang="0">
                <a:pos x="7" y="4"/>
              </a:cxn>
              <a:cxn ang="0">
                <a:pos x="4" y="2"/>
              </a:cxn>
              <a:cxn ang="0">
                <a:pos x="4" y="4"/>
              </a:cxn>
              <a:cxn ang="0">
                <a:pos x="4" y="6"/>
              </a:cxn>
              <a:cxn ang="0">
                <a:pos x="7" y="4"/>
              </a:cxn>
              <a:cxn ang="0">
                <a:pos x="7" y="4"/>
              </a:cxn>
              <a:cxn ang="0">
                <a:pos x="4" y="2"/>
              </a:cxn>
              <a:cxn ang="0">
                <a:pos x="2" y="0"/>
              </a:cxn>
              <a:cxn ang="0">
                <a:pos x="2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11" h="13">
                <a:moveTo>
                  <a:pt x="2" y="4"/>
                </a:move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0" y="4"/>
                </a:lnTo>
                <a:lnTo>
                  <a:pt x="7" y="8"/>
                </a:lnTo>
                <a:lnTo>
                  <a:pt x="7" y="8"/>
                </a:lnTo>
                <a:lnTo>
                  <a:pt x="9" y="8"/>
                </a:lnTo>
                <a:lnTo>
                  <a:pt x="7" y="6"/>
                </a:lnTo>
                <a:lnTo>
                  <a:pt x="7" y="6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10"/>
                </a:lnTo>
                <a:lnTo>
                  <a:pt x="7" y="10"/>
                </a:lnTo>
                <a:lnTo>
                  <a:pt x="7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4" y="13"/>
                </a:lnTo>
                <a:lnTo>
                  <a:pt x="4" y="13"/>
                </a:lnTo>
                <a:lnTo>
                  <a:pt x="7" y="13"/>
                </a:lnTo>
                <a:lnTo>
                  <a:pt x="9" y="13"/>
                </a:lnTo>
                <a:lnTo>
                  <a:pt x="9" y="10"/>
                </a:lnTo>
                <a:lnTo>
                  <a:pt x="11" y="8"/>
                </a:lnTo>
                <a:lnTo>
                  <a:pt x="11" y="8"/>
                </a:lnTo>
                <a:lnTo>
                  <a:pt x="9" y="4"/>
                </a:lnTo>
                <a:lnTo>
                  <a:pt x="9" y="4"/>
                </a:lnTo>
                <a:lnTo>
                  <a:pt x="7" y="4"/>
                </a:ln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7" y="4"/>
                </a:lnTo>
                <a:lnTo>
                  <a:pt x="7" y="4"/>
                </a:lnTo>
                <a:lnTo>
                  <a:pt x="4" y="2"/>
                </a:lnTo>
                <a:lnTo>
                  <a:pt x="2" y="0"/>
                </a:lnTo>
                <a:lnTo>
                  <a:pt x="2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3" name="Freeform 2759"/>
          <p:cNvSpPr>
            <a:spLocks/>
          </p:cNvSpPr>
          <p:nvPr/>
        </p:nvSpPr>
        <p:spPr bwMode="auto">
          <a:xfrm>
            <a:off x="5681663" y="2366963"/>
            <a:ext cx="33338" cy="49213"/>
          </a:xfrm>
          <a:custGeom>
            <a:avLst/>
            <a:gdLst/>
            <a:ahLst/>
            <a:cxnLst>
              <a:cxn ang="0">
                <a:pos x="9" y="7"/>
              </a:cxn>
              <a:cxn ang="0">
                <a:pos x="7" y="7"/>
              </a:cxn>
              <a:cxn ang="0">
                <a:pos x="9" y="7"/>
              </a:cxn>
              <a:cxn ang="0">
                <a:pos x="11" y="11"/>
              </a:cxn>
              <a:cxn ang="0">
                <a:pos x="11" y="13"/>
              </a:cxn>
              <a:cxn ang="0">
                <a:pos x="11" y="13"/>
              </a:cxn>
              <a:cxn ang="0">
                <a:pos x="9" y="15"/>
              </a:cxn>
              <a:cxn ang="0">
                <a:pos x="11" y="17"/>
              </a:cxn>
              <a:cxn ang="0">
                <a:pos x="15" y="17"/>
              </a:cxn>
              <a:cxn ang="0">
                <a:pos x="17" y="19"/>
              </a:cxn>
              <a:cxn ang="0">
                <a:pos x="19" y="19"/>
              </a:cxn>
              <a:cxn ang="0">
                <a:pos x="21" y="21"/>
              </a:cxn>
              <a:cxn ang="0">
                <a:pos x="17" y="23"/>
              </a:cxn>
              <a:cxn ang="0">
                <a:pos x="11" y="29"/>
              </a:cxn>
              <a:cxn ang="0">
                <a:pos x="7" y="31"/>
              </a:cxn>
              <a:cxn ang="0">
                <a:pos x="2" y="31"/>
              </a:cxn>
              <a:cxn ang="0">
                <a:pos x="5" y="27"/>
              </a:cxn>
              <a:cxn ang="0">
                <a:pos x="9" y="23"/>
              </a:cxn>
              <a:cxn ang="0">
                <a:pos x="9" y="19"/>
              </a:cxn>
              <a:cxn ang="0">
                <a:pos x="9" y="15"/>
              </a:cxn>
              <a:cxn ang="0">
                <a:pos x="2" y="15"/>
              </a:cxn>
              <a:cxn ang="0">
                <a:pos x="0" y="13"/>
              </a:cxn>
              <a:cxn ang="0">
                <a:pos x="0" y="9"/>
              </a:cxn>
              <a:cxn ang="0">
                <a:pos x="0" y="2"/>
              </a:cxn>
              <a:cxn ang="0">
                <a:pos x="7" y="0"/>
              </a:cxn>
              <a:cxn ang="0">
                <a:pos x="11" y="0"/>
              </a:cxn>
              <a:cxn ang="0">
                <a:pos x="11" y="0"/>
              </a:cxn>
              <a:cxn ang="0">
                <a:pos x="11" y="2"/>
              </a:cxn>
              <a:cxn ang="0">
                <a:pos x="9" y="7"/>
              </a:cxn>
            </a:cxnLst>
            <a:rect l="0" t="0" r="r" b="b"/>
            <a:pathLst>
              <a:path w="21" h="31">
                <a:moveTo>
                  <a:pt x="9" y="7"/>
                </a:moveTo>
                <a:lnTo>
                  <a:pt x="7" y="7"/>
                </a:lnTo>
                <a:lnTo>
                  <a:pt x="9" y="7"/>
                </a:lnTo>
                <a:lnTo>
                  <a:pt x="11" y="11"/>
                </a:lnTo>
                <a:lnTo>
                  <a:pt x="11" y="13"/>
                </a:lnTo>
                <a:lnTo>
                  <a:pt x="11" y="13"/>
                </a:lnTo>
                <a:lnTo>
                  <a:pt x="9" y="15"/>
                </a:lnTo>
                <a:lnTo>
                  <a:pt x="11" y="17"/>
                </a:lnTo>
                <a:lnTo>
                  <a:pt x="15" y="17"/>
                </a:lnTo>
                <a:lnTo>
                  <a:pt x="17" y="19"/>
                </a:lnTo>
                <a:lnTo>
                  <a:pt x="19" y="19"/>
                </a:lnTo>
                <a:lnTo>
                  <a:pt x="21" y="21"/>
                </a:lnTo>
                <a:lnTo>
                  <a:pt x="17" y="23"/>
                </a:lnTo>
                <a:lnTo>
                  <a:pt x="11" y="29"/>
                </a:lnTo>
                <a:lnTo>
                  <a:pt x="7" y="31"/>
                </a:lnTo>
                <a:lnTo>
                  <a:pt x="2" y="31"/>
                </a:lnTo>
                <a:lnTo>
                  <a:pt x="5" y="27"/>
                </a:lnTo>
                <a:lnTo>
                  <a:pt x="9" y="23"/>
                </a:lnTo>
                <a:lnTo>
                  <a:pt x="9" y="19"/>
                </a:lnTo>
                <a:lnTo>
                  <a:pt x="9" y="15"/>
                </a:lnTo>
                <a:lnTo>
                  <a:pt x="2" y="15"/>
                </a:lnTo>
                <a:lnTo>
                  <a:pt x="0" y="13"/>
                </a:lnTo>
                <a:lnTo>
                  <a:pt x="0" y="9"/>
                </a:lnTo>
                <a:lnTo>
                  <a:pt x="0" y="2"/>
                </a:lnTo>
                <a:lnTo>
                  <a:pt x="7" y="0"/>
                </a:lnTo>
                <a:lnTo>
                  <a:pt x="11" y="0"/>
                </a:lnTo>
                <a:lnTo>
                  <a:pt x="11" y="0"/>
                </a:lnTo>
                <a:lnTo>
                  <a:pt x="11" y="2"/>
                </a:lnTo>
                <a:lnTo>
                  <a:pt x="9" y="7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4" name="Freeform 2760"/>
          <p:cNvSpPr>
            <a:spLocks/>
          </p:cNvSpPr>
          <p:nvPr/>
        </p:nvSpPr>
        <p:spPr bwMode="auto">
          <a:xfrm>
            <a:off x="5678488" y="2360613"/>
            <a:ext cx="39688" cy="58738"/>
          </a:xfrm>
          <a:custGeom>
            <a:avLst/>
            <a:gdLst/>
            <a:ahLst/>
            <a:cxnLst>
              <a:cxn ang="0">
                <a:pos x="9" y="9"/>
              </a:cxn>
              <a:cxn ang="0">
                <a:pos x="4" y="11"/>
              </a:cxn>
              <a:cxn ang="0">
                <a:pos x="11" y="15"/>
              </a:cxn>
              <a:cxn ang="0">
                <a:pos x="11" y="17"/>
              </a:cxn>
              <a:cxn ang="0">
                <a:pos x="11" y="19"/>
              </a:cxn>
              <a:cxn ang="0">
                <a:pos x="13" y="21"/>
              </a:cxn>
              <a:cxn ang="0">
                <a:pos x="17" y="23"/>
              </a:cxn>
              <a:cxn ang="0">
                <a:pos x="17" y="25"/>
              </a:cxn>
              <a:cxn ang="0">
                <a:pos x="21" y="25"/>
              </a:cxn>
              <a:cxn ang="0">
                <a:pos x="21" y="23"/>
              </a:cxn>
              <a:cxn ang="0">
                <a:pos x="17" y="25"/>
              </a:cxn>
              <a:cxn ang="0">
                <a:pos x="7" y="33"/>
              </a:cxn>
              <a:cxn ang="0">
                <a:pos x="7" y="33"/>
              </a:cxn>
              <a:cxn ang="0">
                <a:pos x="11" y="29"/>
              </a:cxn>
              <a:cxn ang="0">
                <a:pos x="13" y="25"/>
              </a:cxn>
              <a:cxn ang="0">
                <a:pos x="11" y="19"/>
              </a:cxn>
              <a:cxn ang="0">
                <a:pos x="4" y="15"/>
              </a:cxn>
              <a:cxn ang="0">
                <a:pos x="4" y="9"/>
              </a:cxn>
              <a:cxn ang="0">
                <a:pos x="13" y="6"/>
              </a:cxn>
              <a:cxn ang="0">
                <a:pos x="13" y="4"/>
              </a:cxn>
              <a:cxn ang="0">
                <a:pos x="11" y="6"/>
              </a:cxn>
              <a:cxn ang="0">
                <a:pos x="13" y="6"/>
              </a:cxn>
              <a:cxn ang="0">
                <a:pos x="9" y="11"/>
              </a:cxn>
              <a:cxn ang="0">
                <a:pos x="9" y="9"/>
              </a:cxn>
              <a:cxn ang="0">
                <a:pos x="11" y="11"/>
              </a:cxn>
              <a:cxn ang="0">
                <a:pos x="15" y="4"/>
              </a:cxn>
              <a:cxn ang="0">
                <a:pos x="11" y="0"/>
              </a:cxn>
              <a:cxn ang="0">
                <a:pos x="9" y="2"/>
              </a:cxn>
              <a:cxn ang="0">
                <a:pos x="2" y="4"/>
              </a:cxn>
              <a:cxn ang="0">
                <a:pos x="0" y="11"/>
              </a:cxn>
              <a:cxn ang="0">
                <a:pos x="0" y="17"/>
              </a:cxn>
              <a:cxn ang="0">
                <a:pos x="4" y="19"/>
              </a:cxn>
              <a:cxn ang="0">
                <a:pos x="9" y="21"/>
              </a:cxn>
              <a:cxn ang="0">
                <a:pos x="9" y="27"/>
              </a:cxn>
              <a:cxn ang="0">
                <a:pos x="4" y="31"/>
              </a:cxn>
              <a:cxn ang="0">
                <a:pos x="0" y="35"/>
              </a:cxn>
              <a:cxn ang="0">
                <a:pos x="9" y="37"/>
              </a:cxn>
              <a:cxn ang="0">
                <a:pos x="15" y="33"/>
              </a:cxn>
              <a:cxn ang="0">
                <a:pos x="23" y="25"/>
              </a:cxn>
              <a:cxn ang="0">
                <a:pos x="23" y="23"/>
              </a:cxn>
              <a:cxn ang="0">
                <a:pos x="19" y="21"/>
              </a:cxn>
              <a:cxn ang="0">
                <a:pos x="19" y="19"/>
              </a:cxn>
              <a:cxn ang="0">
                <a:pos x="13" y="19"/>
              </a:cxn>
              <a:cxn ang="0">
                <a:pos x="13" y="17"/>
              </a:cxn>
              <a:cxn ang="0">
                <a:pos x="13" y="15"/>
              </a:cxn>
              <a:cxn ang="0">
                <a:pos x="13" y="11"/>
              </a:cxn>
              <a:cxn ang="0">
                <a:pos x="9" y="9"/>
              </a:cxn>
              <a:cxn ang="0">
                <a:pos x="11" y="13"/>
              </a:cxn>
              <a:cxn ang="0">
                <a:pos x="11" y="13"/>
              </a:cxn>
              <a:cxn ang="0">
                <a:pos x="11" y="11"/>
              </a:cxn>
            </a:cxnLst>
            <a:rect l="0" t="0" r="r" b="b"/>
            <a:pathLst>
              <a:path w="25" h="37">
                <a:moveTo>
                  <a:pt x="11" y="11"/>
                </a:moveTo>
                <a:lnTo>
                  <a:pt x="9" y="9"/>
                </a:lnTo>
                <a:lnTo>
                  <a:pt x="9" y="9"/>
                </a:lnTo>
                <a:lnTo>
                  <a:pt x="4" y="11"/>
                </a:lnTo>
                <a:lnTo>
                  <a:pt x="9" y="13"/>
                </a:lnTo>
                <a:lnTo>
                  <a:pt x="11" y="15"/>
                </a:lnTo>
                <a:lnTo>
                  <a:pt x="11" y="15"/>
                </a:lnTo>
                <a:lnTo>
                  <a:pt x="11" y="17"/>
                </a:lnTo>
                <a:lnTo>
                  <a:pt x="11" y="17"/>
                </a:lnTo>
                <a:lnTo>
                  <a:pt x="11" y="19"/>
                </a:lnTo>
                <a:lnTo>
                  <a:pt x="11" y="19"/>
                </a:lnTo>
                <a:lnTo>
                  <a:pt x="13" y="21"/>
                </a:lnTo>
                <a:lnTo>
                  <a:pt x="13" y="23"/>
                </a:lnTo>
                <a:lnTo>
                  <a:pt x="17" y="23"/>
                </a:lnTo>
                <a:lnTo>
                  <a:pt x="17" y="25"/>
                </a:lnTo>
                <a:lnTo>
                  <a:pt x="17" y="25"/>
                </a:lnTo>
                <a:lnTo>
                  <a:pt x="21" y="25"/>
                </a:lnTo>
                <a:lnTo>
                  <a:pt x="21" y="25"/>
                </a:lnTo>
                <a:lnTo>
                  <a:pt x="23" y="25"/>
                </a:lnTo>
                <a:lnTo>
                  <a:pt x="21" y="23"/>
                </a:lnTo>
                <a:lnTo>
                  <a:pt x="17" y="25"/>
                </a:lnTo>
                <a:lnTo>
                  <a:pt x="17" y="25"/>
                </a:lnTo>
                <a:lnTo>
                  <a:pt x="13" y="31"/>
                </a:lnTo>
                <a:lnTo>
                  <a:pt x="7" y="33"/>
                </a:lnTo>
                <a:lnTo>
                  <a:pt x="7" y="33"/>
                </a:lnTo>
                <a:lnTo>
                  <a:pt x="7" y="33"/>
                </a:lnTo>
                <a:lnTo>
                  <a:pt x="11" y="29"/>
                </a:lnTo>
                <a:lnTo>
                  <a:pt x="11" y="29"/>
                </a:lnTo>
                <a:lnTo>
                  <a:pt x="13" y="25"/>
                </a:lnTo>
                <a:lnTo>
                  <a:pt x="13" y="25"/>
                </a:lnTo>
                <a:lnTo>
                  <a:pt x="11" y="19"/>
                </a:lnTo>
                <a:lnTo>
                  <a:pt x="11" y="19"/>
                </a:lnTo>
                <a:lnTo>
                  <a:pt x="7" y="17"/>
                </a:lnTo>
                <a:lnTo>
                  <a:pt x="4" y="15"/>
                </a:lnTo>
                <a:lnTo>
                  <a:pt x="4" y="13"/>
                </a:lnTo>
                <a:lnTo>
                  <a:pt x="4" y="9"/>
                </a:lnTo>
                <a:lnTo>
                  <a:pt x="9" y="6"/>
                </a:lnTo>
                <a:lnTo>
                  <a:pt x="13" y="6"/>
                </a:lnTo>
                <a:lnTo>
                  <a:pt x="13" y="6"/>
                </a:lnTo>
                <a:lnTo>
                  <a:pt x="13" y="4"/>
                </a:lnTo>
                <a:lnTo>
                  <a:pt x="13" y="4"/>
                </a:lnTo>
                <a:lnTo>
                  <a:pt x="11" y="6"/>
                </a:lnTo>
                <a:lnTo>
                  <a:pt x="11" y="6"/>
                </a:lnTo>
                <a:lnTo>
                  <a:pt x="13" y="6"/>
                </a:lnTo>
                <a:lnTo>
                  <a:pt x="11" y="4"/>
                </a:lnTo>
                <a:lnTo>
                  <a:pt x="9" y="11"/>
                </a:lnTo>
                <a:lnTo>
                  <a:pt x="11" y="11"/>
                </a:lnTo>
                <a:lnTo>
                  <a:pt x="9" y="9"/>
                </a:lnTo>
                <a:lnTo>
                  <a:pt x="11" y="11"/>
                </a:lnTo>
                <a:lnTo>
                  <a:pt x="11" y="11"/>
                </a:lnTo>
                <a:lnTo>
                  <a:pt x="15" y="6"/>
                </a:lnTo>
                <a:lnTo>
                  <a:pt x="15" y="4"/>
                </a:lnTo>
                <a:lnTo>
                  <a:pt x="13" y="4"/>
                </a:lnTo>
                <a:lnTo>
                  <a:pt x="11" y="0"/>
                </a:lnTo>
                <a:lnTo>
                  <a:pt x="11" y="2"/>
                </a:lnTo>
                <a:lnTo>
                  <a:pt x="9" y="2"/>
                </a:lnTo>
                <a:lnTo>
                  <a:pt x="9" y="2"/>
                </a:lnTo>
                <a:lnTo>
                  <a:pt x="2" y="4"/>
                </a:lnTo>
                <a:lnTo>
                  <a:pt x="2" y="4"/>
                </a:lnTo>
                <a:lnTo>
                  <a:pt x="0" y="11"/>
                </a:lnTo>
                <a:lnTo>
                  <a:pt x="0" y="11"/>
                </a:lnTo>
                <a:lnTo>
                  <a:pt x="0" y="17"/>
                </a:lnTo>
                <a:lnTo>
                  <a:pt x="0" y="17"/>
                </a:lnTo>
                <a:lnTo>
                  <a:pt x="4" y="19"/>
                </a:lnTo>
                <a:lnTo>
                  <a:pt x="4" y="19"/>
                </a:lnTo>
                <a:lnTo>
                  <a:pt x="9" y="21"/>
                </a:lnTo>
                <a:lnTo>
                  <a:pt x="11" y="23"/>
                </a:lnTo>
                <a:lnTo>
                  <a:pt x="9" y="27"/>
                </a:lnTo>
                <a:lnTo>
                  <a:pt x="4" y="31"/>
                </a:lnTo>
                <a:lnTo>
                  <a:pt x="4" y="31"/>
                </a:lnTo>
                <a:lnTo>
                  <a:pt x="2" y="33"/>
                </a:lnTo>
                <a:lnTo>
                  <a:pt x="0" y="35"/>
                </a:lnTo>
                <a:lnTo>
                  <a:pt x="9" y="37"/>
                </a:lnTo>
                <a:lnTo>
                  <a:pt x="9" y="37"/>
                </a:lnTo>
                <a:lnTo>
                  <a:pt x="15" y="33"/>
                </a:lnTo>
                <a:lnTo>
                  <a:pt x="15" y="33"/>
                </a:lnTo>
                <a:lnTo>
                  <a:pt x="19" y="29"/>
                </a:lnTo>
                <a:lnTo>
                  <a:pt x="23" y="25"/>
                </a:lnTo>
                <a:lnTo>
                  <a:pt x="25" y="25"/>
                </a:lnTo>
                <a:lnTo>
                  <a:pt x="23" y="23"/>
                </a:lnTo>
                <a:lnTo>
                  <a:pt x="23" y="21"/>
                </a:lnTo>
                <a:lnTo>
                  <a:pt x="19" y="21"/>
                </a:lnTo>
                <a:lnTo>
                  <a:pt x="19" y="21"/>
                </a:lnTo>
                <a:lnTo>
                  <a:pt x="19" y="19"/>
                </a:lnTo>
                <a:lnTo>
                  <a:pt x="15" y="19"/>
                </a:lnTo>
                <a:lnTo>
                  <a:pt x="13" y="19"/>
                </a:lnTo>
                <a:lnTo>
                  <a:pt x="13" y="17"/>
                </a:lnTo>
                <a:lnTo>
                  <a:pt x="13" y="17"/>
                </a:lnTo>
                <a:lnTo>
                  <a:pt x="13" y="17"/>
                </a:lnTo>
                <a:lnTo>
                  <a:pt x="13" y="15"/>
                </a:lnTo>
                <a:lnTo>
                  <a:pt x="15" y="15"/>
                </a:lnTo>
                <a:lnTo>
                  <a:pt x="13" y="11"/>
                </a:lnTo>
                <a:lnTo>
                  <a:pt x="13" y="11"/>
                </a:lnTo>
                <a:lnTo>
                  <a:pt x="9" y="9"/>
                </a:lnTo>
                <a:lnTo>
                  <a:pt x="9" y="11"/>
                </a:lnTo>
                <a:lnTo>
                  <a:pt x="11" y="13"/>
                </a:lnTo>
                <a:lnTo>
                  <a:pt x="11" y="13"/>
                </a:lnTo>
                <a:lnTo>
                  <a:pt x="11" y="13"/>
                </a:lnTo>
                <a:lnTo>
                  <a:pt x="11" y="11"/>
                </a:lnTo>
                <a:lnTo>
                  <a:pt x="11" y="11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5" name="Freeform 2761"/>
          <p:cNvSpPr>
            <a:spLocks noEditPoints="1"/>
          </p:cNvSpPr>
          <p:nvPr/>
        </p:nvSpPr>
        <p:spPr bwMode="auto">
          <a:xfrm>
            <a:off x="3938588" y="4192588"/>
            <a:ext cx="111125" cy="65088"/>
          </a:xfrm>
          <a:custGeom>
            <a:avLst/>
            <a:gdLst/>
            <a:ahLst/>
            <a:cxnLst>
              <a:cxn ang="0">
                <a:pos x="59" y="13"/>
              </a:cxn>
              <a:cxn ang="0">
                <a:pos x="57" y="19"/>
              </a:cxn>
              <a:cxn ang="0">
                <a:pos x="59" y="23"/>
              </a:cxn>
              <a:cxn ang="0">
                <a:pos x="62" y="23"/>
              </a:cxn>
              <a:cxn ang="0">
                <a:pos x="62" y="17"/>
              </a:cxn>
              <a:cxn ang="0">
                <a:pos x="0" y="15"/>
              </a:cxn>
              <a:cxn ang="0">
                <a:pos x="8" y="15"/>
              </a:cxn>
              <a:cxn ang="0">
                <a:pos x="25" y="17"/>
              </a:cxn>
              <a:cxn ang="0">
                <a:pos x="35" y="17"/>
              </a:cxn>
              <a:cxn ang="0">
                <a:pos x="49" y="19"/>
              </a:cxn>
              <a:cxn ang="0">
                <a:pos x="51" y="7"/>
              </a:cxn>
              <a:cxn ang="0">
                <a:pos x="51" y="0"/>
              </a:cxn>
              <a:cxn ang="0">
                <a:pos x="55" y="2"/>
              </a:cxn>
              <a:cxn ang="0">
                <a:pos x="62" y="11"/>
              </a:cxn>
              <a:cxn ang="0">
                <a:pos x="70" y="27"/>
              </a:cxn>
              <a:cxn ang="0">
                <a:pos x="66" y="29"/>
              </a:cxn>
              <a:cxn ang="0">
                <a:pos x="62" y="39"/>
              </a:cxn>
              <a:cxn ang="0">
                <a:pos x="57" y="39"/>
              </a:cxn>
              <a:cxn ang="0">
                <a:pos x="57" y="39"/>
              </a:cxn>
              <a:cxn ang="0">
                <a:pos x="55" y="37"/>
              </a:cxn>
              <a:cxn ang="0">
                <a:pos x="51" y="35"/>
              </a:cxn>
              <a:cxn ang="0">
                <a:pos x="43" y="35"/>
              </a:cxn>
              <a:cxn ang="0">
                <a:pos x="39" y="35"/>
              </a:cxn>
              <a:cxn ang="0">
                <a:pos x="37" y="35"/>
              </a:cxn>
              <a:cxn ang="0">
                <a:pos x="37" y="31"/>
              </a:cxn>
              <a:cxn ang="0">
                <a:pos x="33" y="25"/>
              </a:cxn>
              <a:cxn ang="0">
                <a:pos x="31" y="25"/>
              </a:cxn>
              <a:cxn ang="0">
                <a:pos x="31" y="29"/>
              </a:cxn>
              <a:cxn ang="0">
                <a:pos x="33" y="35"/>
              </a:cxn>
              <a:cxn ang="0">
                <a:pos x="31" y="35"/>
              </a:cxn>
              <a:cxn ang="0">
                <a:pos x="27" y="37"/>
              </a:cxn>
              <a:cxn ang="0">
                <a:pos x="27" y="37"/>
              </a:cxn>
              <a:cxn ang="0">
                <a:pos x="25" y="35"/>
              </a:cxn>
              <a:cxn ang="0">
                <a:pos x="20" y="31"/>
              </a:cxn>
              <a:cxn ang="0">
                <a:pos x="10" y="25"/>
              </a:cxn>
            </a:cxnLst>
            <a:rect l="0" t="0" r="r" b="b"/>
            <a:pathLst>
              <a:path w="70" h="41">
                <a:moveTo>
                  <a:pt x="62" y="17"/>
                </a:moveTo>
                <a:lnTo>
                  <a:pt x="59" y="13"/>
                </a:lnTo>
                <a:lnTo>
                  <a:pt x="57" y="13"/>
                </a:lnTo>
                <a:lnTo>
                  <a:pt x="57" y="19"/>
                </a:lnTo>
                <a:lnTo>
                  <a:pt x="59" y="23"/>
                </a:lnTo>
                <a:lnTo>
                  <a:pt x="59" y="23"/>
                </a:lnTo>
                <a:lnTo>
                  <a:pt x="62" y="23"/>
                </a:lnTo>
                <a:lnTo>
                  <a:pt x="62" y="23"/>
                </a:lnTo>
                <a:lnTo>
                  <a:pt x="62" y="21"/>
                </a:lnTo>
                <a:lnTo>
                  <a:pt x="62" y="17"/>
                </a:lnTo>
                <a:close/>
                <a:moveTo>
                  <a:pt x="4" y="23"/>
                </a:moveTo>
                <a:lnTo>
                  <a:pt x="0" y="15"/>
                </a:lnTo>
                <a:lnTo>
                  <a:pt x="2" y="13"/>
                </a:lnTo>
                <a:lnTo>
                  <a:pt x="8" y="15"/>
                </a:lnTo>
                <a:lnTo>
                  <a:pt x="14" y="19"/>
                </a:lnTo>
                <a:lnTo>
                  <a:pt x="25" y="17"/>
                </a:lnTo>
                <a:lnTo>
                  <a:pt x="31" y="17"/>
                </a:lnTo>
                <a:lnTo>
                  <a:pt x="35" y="17"/>
                </a:lnTo>
                <a:lnTo>
                  <a:pt x="43" y="21"/>
                </a:lnTo>
                <a:lnTo>
                  <a:pt x="49" y="19"/>
                </a:lnTo>
                <a:lnTo>
                  <a:pt x="51" y="17"/>
                </a:lnTo>
                <a:lnTo>
                  <a:pt x="51" y="7"/>
                </a:lnTo>
                <a:lnTo>
                  <a:pt x="51" y="4"/>
                </a:lnTo>
                <a:lnTo>
                  <a:pt x="51" y="0"/>
                </a:lnTo>
                <a:lnTo>
                  <a:pt x="53" y="0"/>
                </a:lnTo>
                <a:lnTo>
                  <a:pt x="55" y="2"/>
                </a:lnTo>
                <a:lnTo>
                  <a:pt x="59" y="9"/>
                </a:lnTo>
                <a:lnTo>
                  <a:pt x="62" y="11"/>
                </a:lnTo>
                <a:lnTo>
                  <a:pt x="66" y="23"/>
                </a:lnTo>
                <a:lnTo>
                  <a:pt x="70" y="27"/>
                </a:lnTo>
                <a:lnTo>
                  <a:pt x="68" y="27"/>
                </a:lnTo>
                <a:lnTo>
                  <a:pt x="66" y="29"/>
                </a:lnTo>
                <a:lnTo>
                  <a:pt x="64" y="35"/>
                </a:lnTo>
                <a:lnTo>
                  <a:pt x="62" y="39"/>
                </a:lnTo>
                <a:lnTo>
                  <a:pt x="62" y="41"/>
                </a:lnTo>
                <a:lnTo>
                  <a:pt x="57" y="39"/>
                </a:lnTo>
                <a:lnTo>
                  <a:pt x="57" y="39"/>
                </a:lnTo>
                <a:lnTo>
                  <a:pt x="57" y="39"/>
                </a:lnTo>
                <a:lnTo>
                  <a:pt x="57" y="37"/>
                </a:lnTo>
                <a:lnTo>
                  <a:pt x="55" y="37"/>
                </a:lnTo>
                <a:lnTo>
                  <a:pt x="51" y="35"/>
                </a:lnTo>
                <a:lnTo>
                  <a:pt x="51" y="35"/>
                </a:lnTo>
                <a:lnTo>
                  <a:pt x="47" y="35"/>
                </a:lnTo>
                <a:lnTo>
                  <a:pt x="43" y="35"/>
                </a:lnTo>
                <a:lnTo>
                  <a:pt x="41" y="37"/>
                </a:lnTo>
                <a:lnTo>
                  <a:pt x="39" y="35"/>
                </a:lnTo>
                <a:lnTo>
                  <a:pt x="37" y="35"/>
                </a:lnTo>
                <a:lnTo>
                  <a:pt x="37" y="35"/>
                </a:lnTo>
                <a:lnTo>
                  <a:pt x="37" y="33"/>
                </a:lnTo>
                <a:lnTo>
                  <a:pt x="37" y="31"/>
                </a:lnTo>
                <a:lnTo>
                  <a:pt x="35" y="25"/>
                </a:lnTo>
                <a:lnTo>
                  <a:pt x="33" y="25"/>
                </a:lnTo>
                <a:lnTo>
                  <a:pt x="33" y="23"/>
                </a:lnTo>
                <a:lnTo>
                  <a:pt x="31" y="25"/>
                </a:lnTo>
                <a:lnTo>
                  <a:pt x="31" y="27"/>
                </a:lnTo>
                <a:lnTo>
                  <a:pt x="31" y="29"/>
                </a:lnTo>
                <a:lnTo>
                  <a:pt x="33" y="33"/>
                </a:lnTo>
                <a:lnTo>
                  <a:pt x="33" y="35"/>
                </a:lnTo>
                <a:lnTo>
                  <a:pt x="33" y="35"/>
                </a:lnTo>
                <a:lnTo>
                  <a:pt x="31" y="35"/>
                </a:lnTo>
                <a:lnTo>
                  <a:pt x="31" y="37"/>
                </a:lnTo>
                <a:lnTo>
                  <a:pt x="27" y="37"/>
                </a:lnTo>
                <a:lnTo>
                  <a:pt x="27" y="37"/>
                </a:lnTo>
                <a:lnTo>
                  <a:pt x="27" y="37"/>
                </a:lnTo>
                <a:lnTo>
                  <a:pt x="27" y="35"/>
                </a:lnTo>
                <a:lnTo>
                  <a:pt x="25" y="35"/>
                </a:lnTo>
                <a:lnTo>
                  <a:pt x="22" y="33"/>
                </a:lnTo>
                <a:lnTo>
                  <a:pt x="20" y="31"/>
                </a:lnTo>
                <a:lnTo>
                  <a:pt x="16" y="31"/>
                </a:lnTo>
                <a:lnTo>
                  <a:pt x="10" y="25"/>
                </a:lnTo>
                <a:lnTo>
                  <a:pt x="4" y="23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6" name="Freeform 2762"/>
          <p:cNvSpPr>
            <a:spLocks noEditPoints="1"/>
          </p:cNvSpPr>
          <p:nvPr/>
        </p:nvSpPr>
        <p:spPr bwMode="auto">
          <a:xfrm>
            <a:off x="3938588" y="4189413"/>
            <a:ext cx="114300" cy="68263"/>
          </a:xfrm>
          <a:custGeom>
            <a:avLst/>
            <a:gdLst/>
            <a:ahLst/>
            <a:cxnLst>
              <a:cxn ang="0">
                <a:pos x="62" y="15"/>
              </a:cxn>
              <a:cxn ang="0">
                <a:pos x="55" y="23"/>
              </a:cxn>
              <a:cxn ang="0">
                <a:pos x="62" y="27"/>
              </a:cxn>
              <a:cxn ang="0">
                <a:pos x="62" y="25"/>
              </a:cxn>
              <a:cxn ang="0">
                <a:pos x="62" y="19"/>
              </a:cxn>
              <a:cxn ang="0">
                <a:pos x="59" y="23"/>
              </a:cxn>
              <a:cxn ang="0">
                <a:pos x="59" y="23"/>
              </a:cxn>
              <a:cxn ang="0">
                <a:pos x="59" y="17"/>
              </a:cxn>
              <a:cxn ang="0">
                <a:pos x="59" y="19"/>
              </a:cxn>
              <a:cxn ang="0">
                <a:pos x="2" y="17"/>
              </a:cxn>
              <a:cxn ang="0">
                <a:pos x="14" y="23"/>
              </a:cxn>
              <a:cxn ang="0">
                <a:pos x="43" y="25"/>
              </a:cxn>
              <a:cxn ang="0">
                <a:pos x="53" y="19"/>
              </a:cxn>
              <a:cxn ang="0">
                <a:pos x="53" y="4"/>
              </a:cxn>
              <a:cxn ang="0">
                <a:pos x="57" y="13"/>
              </a:cxn>
              <a:cxn ang="0">
                <a:pos x="70" y="29"/>
              </a:cxn>
              <a:cxn ang="0">
                <a:pos x="64" y="31"/>
              </a:cxn>
              <a:cxn ang="0">
                <a:pos x="62" y="43"/>
              </a:cxn>
              <a:cxn ang="0">
                <a:pos x="57" y="39"/>
              </a:cxn>
              <a:cxn ang="0">
                <a:pos x="59" y="39"/>
              </a:cxn>
              <a:cxn ang="0">
                <a:pos x="51" y="37"/>
              </a:cxn>
              <a:cxn ang="0">
                <a:pos x="47" y="37"/>
              </a:cxn>
              <a:cxn ang="0">
                <a:pos x="41" y="39"/>
              </a:cxn>
              <a:cxn ang="0">
                <a:pos x="37" y="35"/>
              </a:cxn>
              <a:cxn ang="0">
                <a:pos x="37" y="37"/>
              </a:cxn>
              <a:cxn ang="0">
                <a:pos x="39" y="33"/>
              </a:cxn>
              <a:cxn ang="0">
                <a:pos x="35" y="25"/>
              </a:cxn>
              <a:cxn ang="0">
                <a:pos x="31" y="25"/>
              </a:cxn>
              <a:cxn ang="0">
                <a:pos x="29" y="31"/>
              </a:cxn>
              <a:cxn ang="0">
                <a:pos x="31" y="37"/>
              </a:cxn>
              <a:cxn ang="0">
                <a:pos x="31" y="35"/>
              </a:cxn>
              <a:cxn ang="0">
                <a:pos x="27" y="39"/>
              </a:cxn>
              <a:cxn ang="0">
                <a:pos x="27" y="37"/>
              </a:cxn>
              <a:cxn ang="0">
                <a:pos x="29" y="35"/>
              </a:cxn>
              <a:cxn ang="0">
                <a:pos x="20" y="33"/>
              </a:cxn>
              <a:cxn ang="0">
                <a:pos x="4" y="25"/>
              </a:cxn>
              <a:cxn ang="0">
                <a:pos x="8" y="27"/>
              </a:cxn>
              <a:cxn ang="0">
                <a:pos x="22" y="35"/>
              </a:cxn>
              <a:cxn ang="0">
                <a:pos x="27" y="37"/>
              </a:cxn>
              <a:cxn ang="0">
                <a:pos x="27" y="41"/>
              </a:cxn>
              <a:cxn ang="0">
                <a:pos x="25" y="41"/>
              </a:cxn>
              <a:cxn ang="0">
                <a:pos x="31" y="37"/>
              </a:cxn>
              <a:cxn ang="0">
                <a:pos x="33" y="37"/>
              </a:cxn>
              <a:cxn ang="0">
                <a:pos x="33" y="29"/>
              </a:cxn>
              <a:cxn ang="0">
                <a:pos x="31" y="27"/>
              </a:cxn>
              <a:cxn ang="0">
                <a:pos x="35" y="35"/>
              </a:cxn>
              <a:cxn ang="0">
                <a:pos x="35" y="37"/>
              </a:cxn>
              <a:cxn ang="0">
                <a:pos x="43" y="39"/>
              </a:cxn>
              <a:cxn ang="0">
                <a:pos x="51" y="37"/>
              </a:cxn>
              <a:cxn ang="0">
                <a:pos x="55" y="41"/>
              </a:cxn>
              <a:cxn ang="0">
                <a:pos x="55" y="39"/>
              </a:cxn>
              <a:cxn ang="0">
                <a:pos x="57" y="43"/>
              </a:cxn>
              <a:cxn ang="0">
                <a:pos x="64" y="43"/>
              </a:cxn>
              <a:cxn ang="0">
                <a:pos x="68" y="33"/>
              </a:cxn>
              <a:cxn ang="0">
                <a:pos x="72" y="29"/>
              </a:cxn>
              <a:cxn ang="0">
                <a:pos x="57" y="2"/>
              </a:cxn>
              <a:cxn ang="0">
                <a:pos x="49" y="0"/>
              </a:cxn>
              <a:cxn ang="0">
                <a:pos x="49" y="17"/>
              </a:cxn>
              <a:cxn ang="0">
                <a:pos x="31" y="17"/>
              </a:cxn>
              <a:cxn ang="0">
                <a:pos x="14" y="19"/>
              </a:cxn>
              <a:cxn ang="0">
                <a:pos x="2" y="13"/>
              </a:cxn>
              <a:cxn ang="0">
                <a:pos x="4" y="27"/>
              </a:cxn>
            </a:cxnLst>
            <a:rect l="0" t="0" r="r" b="b"/>
            <a:pathLst>
              <a:path w="72" h="43">
                <a:moveTo>
                  <a:pt x="62" y="19"/>
                </a:moveTo>
                <a:lnTo>
                  <a:pt x="62" y="19"/>
                </a:lnTo>
                <a:lnTo>
                  <a:pt x="62" y="15"/>
                </a:lnTo>
                <a:lnTo>
                  <a:pt x="62" y="15"/>
                </a:lnTo>
                <a:lnTo>
                  <a:pt x="59" y="13"/>
                </a:lnTo>
                <a:lnTo>
                  <a:pt x="57" y="13"/>
                </a:lnTo>
                <a:lnTo>
                  <a:pt x="55" y="21"/>
                </a:lnTo>
                <a:lnTo>
                  <a:pt x="55" y="23"/>
                </a:lnTo>
                <a:lnTo>
                  <a:pt x="57" y="27"/>
                </a:lnTo>
                <a:lnTo>
                  <a:pt x="59" y="27"/>
                </a:lnTo>
                <a:lnTo>
                  <a:pt x="59" y="27"/>
                </a:lnTo>
                <a:lnTo>
                  <a:pt x="62" y="27"/>
                </a:lnTo>
                <a:lnTo>
                  <a:pt x="62" y="25"/>
                </a:lnTo>
                <a:lnTo>
                  <a:pt x="62" y="25"/>
                </a:lnTo>
                <a:lnTo>
                  <a:pt x="62" y="25"/>
                </a:lnTo>
                <a:lnTo>
                  <a:pt x="62" y="25"/>
                </a:lnTo>
                <a:lnTo>
                  <a:pt x="64" y="23"/>
                </a:lnTo>
                <a:lnTo>
                  <a:pt x="64" y="23"/>
                </a:lnTo>
                <a:lnTo>
                  <a:pt x="62" y="19"/>
                </a:lnTo>
                <a:lnTo>
                  <a:pt x="62" y="19"/>
                </a:lnTo>
                <a:lnTo>
                  <a:pt x="59" y="19"/>
                </a:lnTo>
                <a:lnTo>
                  <a:pt x="59" y="23"/>
                </a:lnTo>
                <a:lnTo>
                  <a:pt x="59" y="23"/>
                </a:lnTo>
                <a:lnTo>
                  <a:pt x="59" y="23"/>
                </a:lnTo>
                <a:lnTo>
                  <a:pt x="59" y="25"/>
                </a:lnTo>
                <a:lnTo>
                  <a:pt x="59" y="25"/>
                </a:lnTo>
                <a:lnTo>
                  <a:pt x="59" y="23"/>
                </a:lnTo>
                <a:lnTo>
                  <a:pt x="59" y="23"/>
                </a:lnTo>
                <a:lnTo>
                  <a:pt x="59" y="25"/>
                </a:lnTo>
                <a:lnTo>
                  <a:pt x="62" y="25"/>
                </a:lnTo>
                <a:lnTo>
                  <a:pt x="59" y="21"/>
                </a:lnTo>
                <a:lnTo>
                  <a:pt x="59" y="17"/>
                </a:lnTo>
                <a:lnTo>
                  <a:pt x="59" y="17"/>
                </a:lnTo>
                <a:lnTo>
                  <a:pt x="59" y="15"/>
                </a:lnTo>
                <a:lnTo>
                  <a:pt x="59" y="15"/>
                </a:lnTo>
                <a:lnTo>
                  <a:pt x="59" y="19"/>
                </a:lnTo>
                <a:lnTo>
                  <a:pt x="62" y="19"/>
                </a:lnTo>
                <a:close/>
                <a:moveTo>
                  <a:pt x="4" y="25"/>
                </a:moveTo>
                <a:lnTo>
                  <a:pt x="6" y="25"/>
                </a:lnTo>
                <a:lnTo>
                  <a:pt x="2" y="17"/>
                </a:lnTo>
                <a:lnTo>
                  <a:pt x="2" y="17"/>
                </a:lnTo>
                <a:lnTo>
                  <a:pt x="8" y="19"/>
                </a:lnTo>
                <a:lnTo>
                  <a:pt x="12" y="21"/>
                </a:lnTo>
                <a:lnTo>
                  <a:pt x="14" y="23"/>
                </a:lnTo>
                <a:lnTo>
                  <a:pt x="25" y="21"/>
                </a:lnTo>
                <a:lnTo>
                  <a:pt x="31" y="19"/>
                </a:lnTo>
                <a:lnTo>
                  <a:pt x="35" y="21"/>
                </a:lnTo>
                <a:lnTo>
                  <a:pt x="43" y="25"/>
                </a:lnTo>
                <a:lnTo>
                  <a:pt x="49" y="23"/>
                </a:lnTo>
                <a:lnTo>
                  <a:pt x="51" y="23"/>
                </a:lnTo>
                <a:lnTo>
                  <a:pt x="53" y="19"/>
                </a:lnTo>
                <a:lnTo>
                  <a:pt x="53" y="19"/>
                </a:lnTo>
                <a:lnTo>
                  <a:pt x="53" y="9"/>
                </a:lnTo>
                <a:lnTo>
                  <a:pt x="53" y="9"/>
                </a:lnTo>
                <a:lnTo>
                  <a:pt x="53" y="6"/>
                </a:lnTo>
                <a:lnTo>
                  <a:pt x="53" y="4"/>
                </a:lnTo>
                <a:lnTo>
                  <a:pt x="53" y="4"/>
                </a:lnTo>
                <a:lnTo>
                  <a:pt x="53" y="4"/>
                </a:lnTo>
                <a:lnTo>
                  <a:pt x="57" y="13"/>
                </a:lnTo>
                <a:lnTo>
                  <a:pt x="57" y="13"/>
                </a:lnTo>
                <a:lnTo>
                  <a:pt x="59" y="15"/>
                </a:lnTo>
                <a:lnTo>
                  <a:pt x="64" y="27"/>
                </a:lnTo>
                <a:lnTo>
                  <a:pt x="68" y="29"/>
                </a:lnTo>
                <a:lnTo>
                  <a:pt x="70" y="29"/>
                </a:lnTo>
                <a:lnTo>
                  <a:pt x="68" y="27"/>
                </a:lnTo>
                <a:lnTo>
                  <a:pt x="68" y="29"/>
                </a:lnTo>
                <a:lnTo>
                  <a:pt x="64" y="31"/>
                </a:lnTo>
                <a:lnTo>
                  <a:pt x="64" y="31"/>
                </a:lnTo>
                <a:lnTo>
                  <a:pt x="62" y="35"/>
                </a:lnTo>
                <a:lnTo>
                  <a:pt x="62" y="41"/>
                </a:lnTo>
                <a:lnTo>
                  <a:pt x="59" y="41"/>
                </a:lnTo>
                <a:lnTo>
                  <a:pt x="62" y="43"/>
                </a:lnTo>
                <a:lnTo>
                  <a:pt x="62" y="41"/>
                </a:lnTo>
                <a:lnTo>
                  <a:pt x="57" y="39"/>
                </a:lnTo>
                <a:lnTo>
                  <a:pt x="57" y="39"/>
                </a:lnTo>
                <a:lnTo>
                  <a:pt x="57" y="39"/>
                </a:lnTo>
                <a:lnTo>
                  <a:pt x="57" y="39"/>
                </a:lnTo>
                <a:lnTo>
                  <a:pt x="57" y="41"/>
                </a:lnTo>
                <a:lnTo>
                  <a:pt x="57" y="41"/>
                </a:lnTo>
                <a:lnTo>
                  <a:pt x="59" y="39"/>
                </a:lnTo>
                <a:lnTo>
                  <a:pt x="59" y="35"/>
                </a:lnTo>
                <a:lnTo>
                  <a:pt x="55" y="37"/>
                </a:lnTo>
                <a:lnTo>
                  <a:pt x="51" y="35"/>
                </a:lnTo>
                <a:lnTo>
                  <a:pt x="51" y="37"/>
                </a:lnTo>
                <a:lnTo>
                  <a:pt x="53" y="37"/>
                </a:lnTo>
                <a:lnTo>
                  <a:pt x="53" y="37"/>
                </a:lnTo>
                <a:lnTo>
                  <a:pt x="53" y="33"/>
                </a:lnTo>
                <a:lnTo>
                  <a:pt x="47" y="37"/>
                </a:lnTo>
                <a:lnTo>
                  <a:pt x="43" y="35"/>
                </a:lnTo>
                <a:lnTo>
                  <a:pt x="43" y="35"/>
                </a:lnTo>
                <a:lnTo>
                  <a:pt x="39" y="37"/>
                </a:lnTo>
                <a:lnTo>
                  <a:pt x="41" y="39"/>
                </a:lnTo>
                <a:lnTo>
                  <a:pt x="41" y="37"/>
                </a:lnTo>
                <a:lnTo>
                  <a:pt x="41" y="37"/>
                </a:lnTo>
                <a:lnTo>
                  <a:pt x="41" y="35"/>
                </a:lnTo>
                <a:lnTo>
                  <a:pt x="37" y="35"/>
                </a:lnTo>
                <a:lnTo>
                  <a:pt x="37" y="37"/>
                </a:lnTo>
                <a:lnTo>
                  <a:pt x="37" y="37"/>
                </a:lnTo>
                <a:lnTo>
                  <a:pt x="37" y="35"/>
                </a:lnTo>
                <a:lnTo>
                  <a:pt x="37" y="37"/>
                </a:lnTo>
                <a:lnTo>
                  <a:pt x="37" y="37"/>
                </a:lnTo>
                <a:lnTo>
                  <a:pt x="37" y="37"/>
                </a:lnTo>
                <a:lnTo>
                  <a:pt x="39" y="37"/>
                </a:lnTo>
                <a:lnTo>
                  <a:pt x="39" y="33"/>
                </a:lnTo>
                <a:lnTo>
                  <a:pt x="39" y="33"/>
                </a:lnTo>
                <a:lnTo>
                  <a:pt x="37" y="27"/>
                </a:lnTo>
                <a:lnTo>
                  <a:pt x="37" y="27"/>
                </a:lnTo>
                <a:lnTo>
                  <a:pt x="35" y="25"/>
                </a:lnTo>
                <a:lnTo>
                  <a:pt x="35" y="25"/>
                </a:lnTo>
                <a:lnTo>
                  <a:pt x="33" y="25"/>
                </a:lnTo>
                <a:lnTo>
                  <a:pt x="31" y="23"/>
                </a:lnTo>
                <a:lnTo>
                  <a:pt x="31" y="25"/>
                </a:lnTo>
                <a:lnTo>
                  <a:pt x="31" y="27"/>
                </a:lnTo>
                <a:lnTo>
                  <a:pt x="29" y="29"/>
                </a:lnTo>
                <a:lnTo>
                  <a:pt x="29" y="29"/>
                </a:lnTo>
                <a:lnTo>
                  <a:pt x="29" y="31"/>
                </a:lnTo>
                <a:lnTo>
                  <a:pt x="29" y="31"/>
                </a:lnTo>
                <a:lnTo>
                  <a:pt x="31" y="35"/>
                </a:lnTo>
                <a:lnTo>
                  <a:pt x="31" y="37"/>
                </a:lnTo>
                <a:lnTo>
                  <a:pt x="31" y="37"/>
                </a:lnTo>
                <a:lnTo>
                  <a:pt x="33" y="37"/>
                </a:lnTo>
                <a:lnTo>
                  <a:pt x="31" y="35"/>
                </a:lnTo>
                <a:lnTo>
                  <a:pt x="31" y="35"/>
                </a:lnTo>
                <a:lnTo>
                  <a:pt x="31" y="35"/>
                </a:lnTo>
                <a:lnTo>
                  <a:pt x="31" y="35"/>
                </a:lnTo>
                <a:lnTo>
                  <a:pt x="29" y="37"/>
                </a:lnTo>
                <a:lnTo>
                  <a:pt x="27" y="37"/>
                </a:lnTo>
                <a:lnTo>
                  <a:pt x="27" y="39"/>
                </a:lnTo>
                <a:lnTo>
                  <a:pt x="29" y="39"/>
                </a:lnTo>
                <a:lnTo>
                  <a:pt x="29" y="39"/>
                </a:lnTo>
                <a:lnTo>
                  <a:pt x="29" y="37"/>
                </a:lnTo>
                <a:lnTo>
                  <a:pt x="27" y="37"/>
                </a:lnTo>
                <a:lnTo>
                  <a:pt x="27" y="39"/>
                </a:lnTo>
                <a:lnTo>
                  <a:pt x="27" y="39"/>
                </a:lnTo>
                <a:lnTo>
                  <a:pt x="29" y="37"/>
                </a:lnTo>
                <a:lnTo>
                  <a:pt x="29" y="35"/>
                </a:lnTo>
                <a:lnTo>
                  <a:pt x="27" y="35"/>
                </a:lnTo>
                <a:lnTo>
                  <a:pt x="25" y="33"/>
                </a:lnTo>
                <a:lnTo>
                  <a:pt x="25" y="33"/>
                </a:lnTo>
                <a:lnTo>
                  <a:pt x="20" y="33"/>
                </a:lnTo>
                <a:lnTo>
                  <a:pt x="18" y="31"/>
                </a:lnTo>
                <a:lnTo>
                  <a:pt x="10" y="25"/>
                </a:lnTo>
                <a:lnTo>
                  <a:pt x="6" y="25"/>
                </a:lnTo>
                <a:lnTo>
                  <a:pt x="4" y="25"/>
                </a:lnTo>
                <a:lnTo>
                  <a:pt x="6" y="25"/>
                </a:lnTo>
                <a:lnTo>
                  <a:pt x="4" y="25"/>
                </a:lnTo>
                <a:lnTo>
                  <a:pt x="4" y="27"/>
                </a:lnTo>
                <a:lnTo>
                  <a:pt x="8" y="27"/>
                </a:lnTo>
                <a:lnTo>
                  <a:pt x="16" y="35"/>
                </a:lnTo>
                <a:lnTo>
                  <a:pt x="18" y="35"/>
                </a:lnTo>
                <a:lnTo>
                  <a:pt x="18" y="35"/>
                </a:lnTo>
                <a:lnTo>
                  <a:pt x="22" y="35"/>
                </a:lnTo>
                <a:lnTo>
                  <a:pt x="25" y="39"/>
                </a:lnTo>
                <a:lnTo>
                  <a:pt x="25" y="39"/>
                </a:lnTo>
                <a:lnTo>
                  <a:pt x="27" y="39"/>
                </a:lnTo>
                <a:lnTo>
                  <a:pt x="27" y="37"/>
                </a:lnTo>
                <a:lnTo>
                  <a:pt x="25" y="37"/>
                </a:lnTo>
                <a:lnTo>
                  <a:pt x="25" y="39"/>
                </a:lnTo>
                <a:lnTo>
                  <a:pt x="25" y="41"/>
                </a:lnTo>
                <a:lnTo>
                  <a:pt x="27" y="41"/>
                </a:lnTo>
                <a:lnTo>
                  <a:pt x="27" y="39"/>
                </a:lnTo>
                <a:lnTo>
                  <a:pt x="25" y="37"/>
                </a:lnTo>
                <a:lnTo>
                  <a:pt x="25" y="39"/>
                </a:lnTo>
                <a:lnTo>
                  <a:pt x="25" y="41"/>
                </a:lnTo>
                <a:lnTo>
                  <a:pt x="31" y="41"/>
                </a:lnTo>
                <a:lnTo>
                  <a:pt x="31" y="41"/>
                </a:lnTo>
                <a:lnTo>
                  <a:pt x="33" y="37"/>
                </a:lnTo>
                <a:lnTo>
                  <a:pt x="31" y="37"/>
                </a:lnTo>
                <a:lnTo>
                  <a:pt x="33" y="39"/>
                </a:lnTo>
                <a:lnTo>
                  <a:pt x="33" y="39"/>
                </a:lnTo>
                <a:lnTo>
                  <a:pt x="33" y="37"/>
                </a:lnTo>
                <a:lnTo>
                  <a:pt x="33" y="37"/>
                </a:lnTo>
                <a:lnTo>
                  <a:pt x="35" y="37"/>
                </a:lnTo>
                <a:lnTo>
                  <a:pt x="33" y="35"/>
                </a:lnTo>
                <a:lnTo>
                  <a:pt x="33" y="31"/>
                </a:lnTo>
                <a:lnTo>
                  <a:pt x="33" y="29"/>
                </a:lnTo>
                <a:lnTo>
                  <a:pt x="33" y="27"/>
                </a:lnTo>
                <a:lnTo>
                  <a:pt x="33" y="27"/>
                </a:lnTo>
                <a:lnTo>
                  <a:pt x="33" y="25"/>
                </a:lnTo>
                <a:lnTo>
                  <a:pt x="31" y="27"/>
                </a:lnTo>
                <a:lnTo>
                  <a:pt x="33" y="27"/>
                </a:lnTo>
                <a:lnTo>
                  <a:pt x="33" y="29"/>
                </a:lnTo>
                <a:lnTo>
                  <a:pt x="35" y="35"/>
                </a:lnTo>
                <a:lnTo>
                  <a:pt x="35" y="35"/>
                </a:lnTo>
                <a:lnTo>
                  <a:pt x="35" y="35"/>
                </a:lnTo>
                <a:lnTo>
                  <a:pt x="35" y="35"/>
                </a:lnTo>
                <a:lnTo>
                  <a:pt x="35" y="37"/>
                </a:lnTo>
                <a:lnTo>
                  <a:pt x="35" y="37"/>
                </a:lnTo>
                <a:lnTo>
                  <a:pt x="39" y="39"/>
                </a:lnTo>
                <a:lnTo>
                  <a:pt x="39" y="39"/>
                </a:lnTo>
                <a:lnTo>
                  <a:pt x="41" y="41"/>
                </a:lnTo>
                <a:lnTo>
                  <a:pt x="43" y="39"/>
                </a:lnTo>
                <a:lnTo>
                  <a:pt x="47" y="39"/>
                </a:lnTo>
                <a:lnTo>
                  <a:pt x="47" y="39"/>
                </a:lnTo>
                <a:lnTo>
                  <a:pt x="51" y="37"/>
                </a:lnTo>
                <a:lnTo>
                  <a:pt x="51" y="37"/>
                </a:lnTo>
                <a:lnTo>
                  <a:pt x="49" y="35"/>
                </a:lnTo>
                <a:lnTo>
                  <a:pt x="49" y="37"/>
                </a:lnTo>
                <a:lnTo>
                  <a:pt x="49" y="37"/>
                </a:lnTo>
                <a:lnTo>
                  <a:pt x="55" y="41"/>
                </a:lnTo>
                <a:lnTo>
                  <a:pt x="55" y="41"/>
                </a:lnTo>
                <a:lnTo>
                  <a:pt x="57" y="39"/>
                </a:lnTo>
                <a:lnTo>
                  <a:pt x="57" y="39"/>
                </a:lnTo>
                <a:lnTo>
                  <a:pt x="55" y="39"/>
                </a:lnTo>
                <a:lnTo>
                  <a:pt x="55" y="41"/>
                </a:lnTo>
                <a:lnTo>
                  <a:pt x="55" y="41"/>
                </a:lnTo>
                <a:lnTo>
                  <a:pt x="57" y="43"/>
                </a:lnTo>
                <a:lnTo>
                  <a:pt x="57" y="43"/>
                </a:lnTo>
                <a:lnTo>
                  <a:pt x="57" y="43"/>
                </a:lnTo>
                <a:lnTo>
                  <a:pt x="62" y="43"/>
                </a:lnTo>
                <a:lnTo>
                  <a:pt x="62" y="43"/>
                </a:lnTo>
                <a:lnTo>
                  <a:pt x="64" y="43"/>
                </a:lnTo>
                <a:lnTo>
                  <a:pt x="64" y="43"/>
                </a:lnTo>
                <a:lnTo>
                  <a:pt x="66" y="37"/>
                </a:lnTo>
                <a:lnTo>
                  <a:pt x="66" y="37"/>
                </a:lnTo>
                <a:lnTo>
                  <a:pt x="68" y="33"/>
                </a:lnTo>
                <a:lnTo>
                  <a:pt x="70" y="31"/>
                </a:lnTo>
                <a:lnTo>
                  <a:pt x="70" y="31"/>
                </a:lnTo>
                <a:lnTo>
                  <a:pt x="70" y="29"/>
                </a:lnTo>
                <a:lnTo>
                  <a:pt x="72" y="29"/>
                </a:lnTo>
                <a:lnTo>
                  <a:pt x="68" y="25"/>
                </a:lnTo>
                <a:lnTo>
                  <a:pt x="62" y="13"/>
                </a:lnTo>
                <a:lnTo>
                  <a:pt x="62" y="11"/>
                </a:lnTo>
                <a:lnTo>
                  <a:pt x="57" y="2"/>
                </a:lnTo>
                <a:lnTo>
                  <a:pt x="55" y="0"/>
                </a:lnTo>
                <a:lnTo>
                  <a:pt x="55" y="0"/>
                </a:lnTo>
                <a:lnTo>
                  <a:pt x="51" y="0"/>
                </a:lnTo>
                <a:lnTo>
                  <a:pt x="49" y="0"/>
                </a:lnTo>
                <a:lnTo>
                  <a:pt x="49" y="6"/>
                </a:lnTo>
                <a:lnTo>
                  <a:pt x="49" y="6"/>
                </a:lnTo>
                <a:lnTo>
                  <a:pt x="49" y="9"/>
                </a:lnTo>
                <a:lnTo>
                  <a:pt x="49" y="17"/>
                </a:lnTo>
                <a:lnTo>
                  <a:pt x="49" y="19"/>
                </a:lnTo>
                <a:lnTo>
                  <a:pt x="43" y="21"/>
                </a:lnTo>
                <a:lnTo>
                  <a:pt x="35" y="17"/>
                </a:lnTo>
                <a:lnTo>
                  <a:pt x="31" y="17"/>
                </a:lnTo>
                <a:lnTo>
                  <a:pt x="31" y="17"/>
                </a:lnTo>
                <a:lnTo>
                  <a:pt x="25" y="17"/>
                </a:lnTo>
                <a:lnTo>
                  <a:pt x="25" y="17"/>
                </a:lnTo>
                <a:lnTo>
                  <a:pt x="14" y="19"/>
                </a:lnTo>
                <a:lnTo>
                  <a:pt x="10" y="17"/>
                </a:lnTo>
                <a:lnTo>
                  <a:pt x="10" y="17"/>
                </a:lnTo>
                <a:lnTo>
                  <a:pt x="2" y="13"/>
                </a:lnTo>
                <a:lnTo>
                  <a:pt x="2" y="13"/>
                </a:lnTo>
                <a:lnTo>
                  <a:pt x="0" y="17"/>
                </a:lnTo>
                <a:lnTo>
                  <a:pt x="0" y="17"/>
                </a:lnTo>
                <a:lnTo>
                  <a:pt x="4" y="27"/>
                </a:lnTo>
                <a:lnTo>
                  <a:pt x="4" y="27"/>
                </a:lnTo>
                <a:lnTo>
                  <a:pt x="4" y="25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7" name="Freeform 2763"/>
          <p:cNvSpPr>
            <a:spLocks/>
          </p:cNvSpPr>
          <p:nvPr/>
        </p:nvSpPr>
        <p:spPr bwMode="auto">
          <a:xfrm>
            <a:off x="4751388" y="4594225"/>
            <a:ext cx="39688" cy="17463"/>
          </a:xfrm>
          <a:custGeom>
            <a:avLst/>
            <a:gdLst/>
            <a:ahLst/>
            <a:cxnLst>
              <a:cxn ang="0">
                <a:pos x="6" y="9"/>
              </a:cxn>
              <a:cxn ang="0">
                <a:pos x="2" y="7"/>
              </a:cxn>
              <a:cxn ang="0">
                <a:pos x="2" y="7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0" y="2"/>
              </a:cxn>
              <a:cxn ang="0">
                <a:pos x="0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12" y="2"/>
              </a:cxn>
              <a:cxn ang="0">
                <a:pos x="19" y="4"/>
              </a:cxn>
              <a:cxn ang="0">
                <a:pos x="23" y="7"/>
              </a:cxn>
              <a:cxn ang="0">
                <a:pos x="25" y="11"/>
              </a:cxn>
              <a:cxn ang="0">
                <a:pos x="23" y="11"/>
              </a:cxn>
              <a:cxn ang="0">
                <a:pos x="21" y="11"/>
              </a:cxn>
              <a:cxn ang="0">
                <a:pos x="17" y="9"/>
              </a:cxn>
              <a:cxn ang="0">
                <a:pos x="10" y="9"/>
              </a:cxn>
              <a:cxn ang="0">
                <a:pos x="6" y="9"/>
              </a:cxn>
            </a:cxnLst>
            <a:rect l="0" t="0" r="r" b="b"/>
            <a:pathLst>
              <a:path w="25" h="11">
                <a:moveTo>
                  <a:pt x="6" y="9"/>
                </a:moveTo>
                <a:lnTo>
                  <a:pt x="2" y="7"/>
                </a:lnTo>
                <a:lnTo>
                  <a:pt x="2" y="7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0" y="2"/>
                </a:lnTo>
                <a:lnTo>
                  <a:pt x="0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12" y="2"/>
                </a:lnTo>
                <a:lnTo>
                  <a:pt x="19" y="4"/>
                </a:lnTo>
                <a:lnTo>
                  <a:pt x="23" y="7"/>
                </a:lnTo>
                <a:lnTo>
                  <a:pt x="25" y="11"/>
                </a:lnTo>
                <a:lnTo>
                  <a:pt x="23" y="11"/>
                </a:lnTo>
                <a:lnTo>
                  <a:pt x="21" y="11"/>
                </a:lnTo>
                <a:lnTo>
                  <a:pt x="17" y="9"/>
                </a:lnTo>
                <a:lnTo>
                  <a:pt x="10" y="9"/>
                </a:lnTo>
                <a:lnTo>
                  <a:pt x="6" y="9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8" name="Freeform 2764"/>
          <p:cNvSpPr>
            <a:spLocks/>
          </p:cNvSpPr>
          <p:nvPr/>
        </p:nvSpPr>
        <p:spPr bwMode="auto">
          <a:xfrm>
            <a:off x="4741863" y="4591050"/>
            <a:ext cx="55563" cy="23813"/>
          </a:xfrm>
          <a:custGeom>
            <a:avLst/>
            <a:gdLst/>
            <a:ahLst/>
            <a:cxnLst>
              <a:cxn ang="0">
                <a:pos x="12" y="9"/>
              </a:cxn>
              <a:cxn ang="0">
                <a:pos x="8" y="6"/>
              </a:cxn>
              <a:cxn ang="0">
                <a:pos x="8" y="9"/>
              </a:cxn>
              <a:cxn ang="0">
                <a:pos x="8" y="6"/>
              </a:cxn>
              <a:cxn ang="0">
                <a:pos x="6" y="6"/>
              </a:cxn>
              <a:cxn ang="0">
                <a:pos x="8" y="9"/>
              </a:cxn>
              <a:cxn ang="0">
                <a:pos x="10" y="6"/>
              </a:cxn>
              <a:cxn ang="0">
                <a:pos x="8" y="4"/>
              </a:cxn>
              <a:cxn ang="0">
                <a:pos x="6" y="4"/>
              </a:cxn>
              <a:cxn ang="0">
                <a:pos x="10" y="4"/>
              </a:cxn>
              <a:cxn ang="0">
                <a:pos x="12" y="4"/>
              </a:cxn>
              <a:cxn ang="0">
                <a:pos x="18" y="6"/>
              </a:cxn>
              <a:cxn ang="0">
                <a:pos x="25" y="9"/>
              </a:cxn>
              <a:cxn ang="0">
                <a:pos x="31" y="15"/>
              </a:cxn>
              <a:cxn ang="0">
                <a:pos x="31" y="11"/>
              </a:cxn>
              <a:cxn ang="0">
                <a:pos x="29" y="13"/>
              </a:cxn>
              <a:cxn ang="0">
                <a:pos x="23" y="9"/>
              </a:cxn>
              <a:cxn ang="0">
                <a:pos x="12" y="9"/>
              </a:cxn>
              <a:cxn ang="0">
                <a:pos x="12" y="9"/>
              </a:cxn>
              <a:cxn ang="0">
                <a:pos x="12" y="11"/>
              </a:cxn>
              <a:cxn ang="0">
                <a:pos x="16" y="13"/>
              </a:cxn>
              <a:cxn ang="0">
                <a:pos x="27" y="15"/>
              </a:cxn>
              <a:cxn ang="0">
                <a:pos x="29" y="15"/>
              </a:cxn>
              <a:cxn ang="0">
                <a:pos x="31" y="15"/>
              </a:cxn>
              <a:cxn ang="0">
                <a:pos x="29" y="9"/>
              </a:cxn>
              <a:cxn ang="0">
                <a:pos x="27" y="4"/>
              </a:cxn>
              <a:cxn ang="0">
                <a:pos x="18" y="2"/>
              </a:cxn>
              <a:cxn ang="0">
                <a:pos x="10" y="0"/>
              </a:cxn>
              <a:cxn ang="0">
                <a:pos x="8" y="2"/>
              </a:cxn>
              <a:cxn ang="0">
                <a:pos x="10" y="2"/>
              </a:cxn>
              <a:cxn ang="0">
                <a:pos x="4" y="2"/>
              </a:cxn>
              <a:cxn ang="0">
                <a:pos x="4" y="6"/>
              </a:cxn>
              <a:cxn ang="0">
                <a:pos x="8" y="6"/>
              </a:cxn>
              <a:cxn ang="0">
                <a:pos x="6" y="6"/>
              </a:cxn>
              <a:cxn ang="0">
                <a:pos x="8" y="9"/>
              </a:cxn>
              <a:cxn ang="0">
                <a:pos x="6" y="9"/>
              </a:cxn>
              <a:cxn ang="0">
                <a:pos x="6" y="13"/>
              </a:cxn>
              <a:cxn ang="0">
                <a:pos x="12" y="11"/>
              </a:cxn>
              <a:cxn ang="0">
                <a:pos x="12" y="11"/>
              </a:cxn>
            </a:cxnLst>
            <a:rect l="0" t="0" r="r" b="b"/>
            <a:pathLst>
              <a:path w="35" h="15">
                <a:moveTo>
                  <a:pt x="12" y="11"/>
                </a:moveTo>
                <a:lnTo>
                  <a:pt x="12" y="9"/>
                </a:lnTo>
                <a:lnTo>
                  <a:pt x="8" y="6"/>
                </a:lnTo>
                <a:lnTo>
                  <a:pt x="8" y="6"/>
                </a:lnTo>
                <a:lnTo>
                  <a:pt x="6" y="6"/>
                </a:lnTo>
                <a:lnTo>
                  <a:pt x="8" y="9"/>
                </a:lnTo>
                <a:lnTo>
                  <a:pt x="8" y="9"/>
                </a:lnTo>
                <a:lnTo>
                  <a:pt x="8" y="6"/>
                </a:lnTo>
                <a:lnTo>
                  <a:pt x="8" y="4"/>
                </a:lnTo>
                <a:lnTo>
                  <a:pt x="6" y="6"/>
                </a:lnTo>
                <a:lnTo>
                  <a:pt x="6" y="6"/>
                </a:lnTo>
                <a:lnTo>
                  <a:pt x="8" y="9"/>
                </a:lnTo>
                <a:lnTo>
                  <a:pt x="8" y="9"/>
                </a:lnTo>
                <a:lnTo>
                  <a:pt x="10" y="6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2" y="4"/>
                </a:lnTo>
                <a:lnTo>
                  <a:pt x="12" y="4"/>
                </a:lnTo>
                <a:lnTo>
                  <a:pt x="18" y="6"/>
                </a:lnTo>
                <a:lnTo>
                  <a:pt x="18" y="6"/>
                </a:lnTo>
                <a:lnTo>
                  <a:pt x="25" y="9"/>
                </a:lnTo>
                <a:lnTo>
                  <a:pt x="27" y="11"/>
                </a:lnTo>
                <a:lnTo>
                  <a:pt x="31" y="15"/>
                </a:lnTo>
                <a:lnTo>
                  <a:pt x="31" y="13"/>
                </a:lnTo>
                <a:lnTo>
                  <a:pt x="31" y="11"/>
                </a:lnTo>
                <a:lnTo>
                  <a:pt x="29" y="13"/>
                </a:lnTo>
                <a:lnTo>
                  <a:pt x="29" y="13"/>
                </a:lnTo>
                <a:lnTo>
                  <a:pt x="23" y="9"/>
                </a:lnTo>
                <a:lnTo>
                  <a:pt x="23" y="9"/>
                </a:lnTo>
                <a:lnTo>
                  <a:pt x="16" y="9"/>
                </a:lnTo>
                <a:lnTo>
                  <a:pt x="12" y="9"/>
                </a:lnTo>
                <a:lnTo>
                  <a:pt x="12" y="11"/>
                </a:lnTo>
                <a:lnTo>
                  <a:pt x="12" y="9"/>
                </a:lnTo>
                <a:lnTo>
                  <a:pt x="12" y="11"/>
                </a:lnTo>
                <a:lnTo>
                  <a:pt x="12" y="11"/>
                </a:lnTo>
                <a:lnTo>
                  <a:pt x="16" y="13"/>
                </a:lnTo>
                <a:lnTo>
                  <a:pt x="16" y="13"/>
                </a:lnTo>
                <a:lnTo>
                  <a:pt x="23" y="13"/>
                </a:lnTo>
                <a:lnTo>
                  <a:pt x="27" y="15"/>
                </a:lnTo>
                <a:lnTo>
                  <a:pt x="27" y="15"/>
                </a:lnTo>
                <a:lnTo>
                  <a:pt x="29" y="15"/>
                </a:lnTo>
                <a:lnTo>
                  <a:pt x="29" y="15"/>
                </a:lnTo>
                <a:lnTo>
                  <a:pt x="31" y="15"/>
                </a:lnTo>
                <a:lnTo>
                  <a:pt x="35" y="13"/>
                </a:lnTo>
                <a:lnTo>
                  <a:pt x="29" y="9"/>
                </a:lnTo>
                <a:lnTo>
                  <a:pt x="29" y="9"/>
                </a:lnTo>
                <a:lnTo>
                  <a:pt x="27" y="4"/>
                </a:lnTo>
                <a:lnTo>
                  <a:pt x="25" y="4"/>
                </a:lnTo>
                <a:lnTo>
                  <a:pt x="18" y="2"/>
                </a:lnTo>
                <a:lnTo>
                  <a:pt x="10" y="0"/>
                </a:lnTo>
                <a:lnTo>
                  <a:pt x="10" y="0"/>
                </a:lnTo>
                <a:lnTo>
                  <a:pt x="8" y="2"/>
                </a:lnTo>
                <a:lnTo>
                  <a:pt x="8" y="2"/>
                </a:lnTo>
                <a:lnTo>
                  <a:pt x="10" y="4"/>
                </a:lnTo>
                <a:lnTo>
                  <a:pt x="10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8" y="6"/>
                </a:lnTo>
                <a:lnTo>
                  <a:pt x="6" y="4"/>
                </a:lnTo>
                <a:lnTo>
                  <a:pt x="6" y="6"/>
                </a:lnTo>
                <a:lnTo>
                  <a:pt x="0" y="11"/>
                </a:lnTo>
                <a:lnTo>
                  <a:pt x="8" y="9"/>
                </a:lnTo>
                <a:lnTo>
                  <a:pt x="6" y="6"/>
                </a:lnTo>
                <a:lnTo>
                  <a:pt x="6" y="9"/>
                </a:lnTo>
                <a:lnTo>
                  <a:pt x="6" y="9"/>
                </a:lnTo>
                <a:lnTo>
                  <a:pt x="6" y="13"/>
                </a:lnTo>
                <a:lnTo>
                  <a:pt x="8" y="9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lnTo>
                  <a:pt x="12" y="11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9" name="Freeform 2765"/>
          <p:cNvSpPr>
            <a:spLocks/>
          </p:cNvSpPr>
          <p:nvPr/>
        </p:nvSpPr>
        <p:spPr bwMode="auto">
          <a:xfrm>
            <a:off x="4760913" y="4529138"/>
            <a:ext cx="61913" cy="36513"/>
          </a:xfrm>
          <a:custGeom>
            <a:avLst/>
            <a:gdLst/>
            <a:ahLst/>
            <a:cxnLst>
              <a:cxn ang="0">
                <a:pos x="33" y="21"/>
              </a:cxn>
              <a:cxn ang="0">
                <a:pos x="29" y="15"/>
              </a:cxn>
              <a:cxn ang="0">
                <a:pos x="21" y="19"/>
              </a:cxn>
              <a:cxn ang="0">
                <a:pos x="15" y="19"/>
              </a:cxn>
              <a:cxn ang="0">
                <a:pos x="15" y="23"/>
              </a:cxn>
              <a:cxn ang="0">
                <a:pos x="8" y="23"/>
              </a:cxn>
              <a:cxn ang="0">
                <a:pos x="4" y="19"/>
              </a:cxn>
              <a:cxn ang="0">
                <a:pos x="4" y="19"/>
              </a:cxn>
              <a:cxn ang="0">
                <a:pos x="4" y="15"/>
              </a:cxn>
              <a:cxn ang="0">
                <a:pos x="2" y="15"/>
              </a:cxn>
              <a:cxn ang="0">
                <a:pos x="4" y="11"/>
              </a:cxn>
              <a:cxn ang="0">
                <a:pos x="0" y="11"/>
              </a:cxn>
              <a:cxn ang="0">
                <a:pos x="0" y="8"/>
              </a:cxn>
              <a:cxn ang="0">
                <a:pos x="0" y="6"/>
              </a:cxn>
              <a:cxn ang="0">
                <a:pos x="2" y="4"/>
              </a:cxn>
              <a:cxn ang="0">
                <a:pos x="8" y="11"/>
              </a:cxn>
              <a:cxn ang="0">
                <a:pos x="8" y="11"/>
              </a:cxn>
              <a:cxn ang="0">
                <a:pos x="8" y="6"/>
              </a:cxn>
              <a:cxn ang="0">
                <a:pos x="8" y="6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8" y="0"/>
              </a:cxn>
              <a:cxn ang="0">
                <a:pos x="15" y="0"/>
              </a:cxn>
              <a:cxn ang="0">
                <a:pos x="19" y="0"/>
              </a:cxn>
              <a:cxn ang="0">
                <a:pos x="21" y="0"/>
              </a:cxn>
              <a:cxn ang="0">
                <a:pos x="23" y="2"/>
              </a:cxn>
              <a:cxn ang="0">
                <a:pos x="25" y="2"/>
              </a:cxn>
              <a:cxn ang="0">
                <a:pos x="23" y="4"/>
              </a:cxn>
              <a:cxn ang="0">
                <a:pos x="21" y="4"/>
              </a:cxn>
              <a:cxn ang="0">
                <a:pos x="19" y="6"/>
              </a:cxn>
              <a:cxn ang="0">
                <a:pos x="21" y="8"/>
              </a:cxn>
              <a:cxn ang="0">
                <a:pos x="27" y="11"/>
              </a:cxn>
              <a:cxn ang="0">
                <a:pos x="31" y="11"/>
              </a:cxn>
              <a:cxn ang="0">
                <a:pos x="39" y="21"/>
              </a:cxn>
              <a:cxn ang="0">
                <a:pos x="39" y="23"/>
              </a:cxn>
              <a:cxn ang="0">
                <a:pos x="33" y="21"/>
              </a:cxn>
            </a:cxnLst>
            <a:rect l="0" t="0" r="r" b="b"/>
            <a:pathLst>
              <a:path w="39" h="23">
                <a:moveTo>
                  <a:pt x="33" y="21"/>
                </a:moveTo>
                <a:lnTo>
                  <a:pt x="29" y="15"/>
                </a:lnTo>
                <a:lnTo>
                  <a:pt x="21" y="19"/>
                </a:lnTo>
                <a:lnTo>
                  <a:pt x="15" y="19"/>
                </a:lnTo>
                <a:lnTo>
                  <a:pt x="15" y="23"/>
                </a:lnTo>
                <a:lnTo>
                  <a:pt x="8" y="23"/>
                </a:lnTo>
                <a:lnTo>
                  <a:pt x="4" y="19"/>
                </a:lnTo>
                <a:lnTo>
                  <a:pt x="4" y="19"/>
                </a:lnTo>
                <a:lnTo>
                  <a:pt x="4" y="15"/>
                </a:lnTo>
                <a:lnTo>
                  <a:pt x="2" y="15"/>
                </a:lnTo>
                <a:lnTo>
                  <a:pt x="4" y="11"/>
                </a:lnTo>
                <a:lnTo>
                  <a:pt x="0" y="11"/>
                </a:lnTo>
                <a:lnTo>
                  <a:pt x="0" y="8"/>
                </a:lnTo>
                <a:lnTo>
                  <a:pt x="0" y="6"/>
                </a:lnTo>
                <a:lnTo>
                  <a:pt x="2" y="4"/>
                </a:lnTo>
                <a:lnTo>
                  <a:pt x="8" y="11"/>
                </a:lnTo>
                <a:lnTo>
                  <a:pt x="8" y="11"/>
                </a:lnTo>
                <a:lnTo>
                  <a:pt x="8" y="6"/>
                </a:lnTo>
                <a:lnTo>
                  <a:pt x="8" y="6"/>
                </a:lnTo>
                <a:lnTo>
                  <a:pt x="6" y="4"/>
                </a:lnTo>
                <a:lnTo>
                  <a:pt x="6" y="2"/>
                </a:lnTo>
                <a:lnTo>
                  <a:pt x="6" y="0"/>
                </a:lnTo>
                <a:lnTo>
                  <a:pt x="8" y="0"/>
                </a:lnTo>
                <a:lnTo>
                  <a:pt x="15" y="0"/>
                </a:lnTo>
                <a:lnTo>
                  <a:pt x="19" y="0"/>
                </a:lnTo>
                <a:lnTo>
                  <a:pt x="21" y="0"/>
                </a:lnTo>
                <a:lnTo>
                  <a:pt x="23" y="2"/>
                </a:lnTo>
                <a:lnTo>
                  <a:pt x="25" y="2"/>
                </a:lnTo>
                <a:lnTo>
                  <a:pt x="23" y="4"/>
                </a:lnTo>
                <a:lnTo>
                  <a:pt x="21" y="4"/>
                </a:lnTo>
                <a:lnTo>
                  <a:pt x="19" y="6"/>
                </a:lnTo>
                <a:lnTo>
                  <a:pt x="21" y="8"/>
                </a:lnTo>
                <a:lnTo>
                  <a:pt x="27" y="11"/>
                </a:lnTo>
                <a:lnTo>
                  <a:pt x="31" y="11"/>
                </a:lnTo>
                <a:lnTo>
                  <a:pt x="39" y="21"/>
                </a:lnTo>
                <a:lnTo>
                  <a:pt x="39" y="23"/>
                </a:lnTo>
                <a:lnTo>
                  <a:pt x="33" y="21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0" name="Freeform 2766"/>
          <p:cNvSpPr>
            <a:spLocks/>
          </p:cNvSpPr>
          <p:nvPr/>
        </p:nvSpPr>
        <p:spPr bwMode="auto">
          <a:xfrm>
            <a:off x="4757738" y="4525963"/>
            <a:ext cx="68263" cy="42863"/>
          </a:xfrm>
          <a:custGeom>
            <a:avLst/>
            <a:gdLst/>
            <a:ahLst/>
            <a:cxnLst>
              <a:cxn ang="0">
                <a:pos x="31" y="17"/>
              </a:cxn>
              <a:cxn ang="0">
                <a:pos x="17" y="19"/>
              </a:cxn>
              <a:cxn ang="0">
                <a:pos x="13" y="23"/>
              </a:cxn>
              <a:cxn ang="0">
                <a:pos x="8" y="21"/>
              </a:cxn>
              <a:cxn ang="0">
                <a:pos x="8" y="21"/>
              </a:cxn>
              <a:cxn ang="0">
                <a:pos x="6" y="15"/>
              </a:cxn>
              <a:cxn ang="0">
                <a:pos x="4" y="10"/>
              </a:cxn>
              <a:cxn ang="0">
                <a:pos x="4" y="13"/>
              </a:cxn>
              <a:cxn ang="0">
                <a:pos x="4" y="10"/>
              </a:cxn>
              <a:cxn ang="0">
                <a:pos x="10" y="15"/>
              </a:cxn>
              <a:cxn ang="0">
                <a:pos x="10" y="8"/>
              </a:cxn>
              <a:cxn ang="0">
                <a:pos x="13" y="8"/>
              </a:cxn>
              <a:cxn ang="0">
                <a:pos x="10" y="4"/>
              </a:cxn>
              <a:cxn ang="0">
                <a:pos x="17" y="4"/>
              </a:cxn>
              <a:cxn ang="0">
                <a:pos x="23" y="4"/>
              </a:cxn>
              <a:cxn ang="0">
                <a:pos x="25" y="6"/>
              </a:cxn>
              <a:cxn ang="0">
                <a:pos x="25" y="4"/>
              </a:cxn>
              <a:cxn ang="0">
                <a:pos x="19" y="8"/>
              </a:cxn>
              <a:cxn ang="0">
                <a:pos x="23" y="13"/>
              </a:cxn>
              <a:cxn ang="0">
                <a:pos x="33" y="15"/>
              </a:cxn>
              <a:cxn ang="0">
                <a:pos x="41" y="25"/>
              </a:cxn>
              <a:cxn ang="0">
                <a:pos x="35" y="23"/>
              </a:cxn>
              <a:cxn ang="0">
                <a:pos x="35" y="25"/>
              </a:cxn>
              <a:cxn ang="0">
                <a:pos x="41" y="21"/>
              </a:cxn>
              <a:cxn ang="0">
                <a:pos x="29" y="10"/>
              </a:cxn>
              <a:cxn ang="0">
                <a:pos x="23" y="6"/>
              </a:cxn>
              <a:cxn ang="0">
                <a:pos x="27" y="6"/>
              </a:cxn>
              <a:cxn ang="0">
                <a:pos x="27" y="2"/>
              </a:cxn>
              <a:cxn ang="0">
                <a:pos x="23" y="0"/>
              </a:cxn>
              <a:cxn ang="0">
                <a:pos x="10" y="0"/>
              </a:cxn>
              <a:cxn ang="0">
                <a:pos x="8" y="4"/>
              </a:cxn>
              <a:cxn ang="0">
                <a:pos x="8" y="10"/>
              </a:cxn>
              <a:cxn ang="0">
                <a:pos x="8" y="8"/>
              </a:cxn>
              <a:cxn ang="0">
                <a:pos x="10" y="13"/>
              </a:cxn>
              <a:cxn ang="0">
                <a:pos x="6" y="6"/>
              </a:cxn>
              <a:cxn ang="0">
                <a:pos x="0" y="8"/>
              </a:cxn>
              <a:cxn ang="0">
                <a:pos x="2" y="15"/>
              </a:cxn>
              <a:cxn ang="0">
                <a:pos x="2" y="17"/>
              </a:cxn>
              <a:cxn ang="0">
                <a:pos x="6" y="21"/>
              </a:cxn>
              <a:cxn ang="0">
                <a:pos x="10" y="25"/>
              </a:cxn>
              <a:cxn ang="0">
                <a:pos x="17" y="27"/>
              </a:cxn>
              <a:cxn ang="0">
                <a:pos x="23" y="23"/>
              </a:cxn>
              <a:cxn ang="0">
                <a:pos x="35" y="25"/>
              </a:cxn>
            </a:cxnLst>
            <a:rect l="0" t="0" r="r" b="b"/>
            <a:pathLst>
              <a:path w="43" h="27">
                <a:moveTo>
                  <a:pt x="35" y="23"/>
                </a:moveTo>
                <a:lnTo>
                  <a:pt x="37" y="21"/>
                </a:lnTo>
                <a:lnTo>
                  <a:pt x="31" y="17"/>
                </a:lnTo>
                <a:lnTo>
                  <a:pt x="31" y="17"/>
                </a:lnTo>
                <a:lnTo>
                  <a:pt x="21" y="19"/>
                </a:lnTo>
                <a:lnTo>
                  <a:pt x="17" y="19"/>
                </a:lnTo>
                <a:lnTo>
                  <a:pt x="17" y="19"/>
                </a:lnTo>
                <a:lnTo>
                  <a:pt x="15" y="23"/>
                </a:lnTo>
                <a:lnTo>
                  <a:pt x="13" y="23"/>
                </a:lnTo>
                <a:lnTo>
                  <a:pt x="8" y="19"/>
                </a:lnTo>
                <a:lnTo>
                  <a:pt x="6" y="21"/>
                </a:lnTo>
                <a:lnTo>
                  <a:pt x="8" y="21"/>
                </a:lnTo>
                <a:lnTo>
                  <a:pt x="8" y="21"/>
                </a:lnTo>
                <a:lnTo>
                  <a:pt x="6" y="21"/>
                </a:lnTo>
                <a:lnTo>
                  <a:pt x="8" y="21"/>
                </a:lnTo>
                <a:lnTo>
                  <a:pt x="8" y="17"/>
                </a:lnTo>
                <a:lnTo>
                  <a:pt x="8" y="17"/>
                </a:lnTo>
                <a:lnTo>
                  <a:pt x="6" y="15"/>
                </a:lnTo>
                <a:lnTo>
                  <a:pt x="6" y="15"/>
                </a:lnTo>
                <a:lnTo>
                  <a:pt x="8" y="13"/>
                </a:lnTo>
                <a:lnTo>
                  <a:pt x="4" y="10"/>
                </a:lnTo>
                <a:lnTo>
                  <a:pt x="2" y="13"/>
                </a:lnTo>
                <a:lnTo>
                  <a:pt x="4" y="13"/>
                </a:lnTo>
                <a:lnTo>
                  <a:pt x="4" y="13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8" y="15"/>
                </a:lnTo>
                <a:lnTo>
                  <a:pt x="8" y="15"/>
                </a:lnTo>
                <a:lnTo>
                  <a:pt x="10" y="15"/>
                </a:lnTo>
                <a:lnTo>
                  <a:pt x="13" y="15"/>
                </a:lnTo>
                <a:lnTo>
                  <a:pt x="10" y="8"/>
                </a:lnTo>
                <a:lnTo>
                  <a:pt x="10" y="8"/>
                </a:lnTo>
                <a:lnTo>
                  <a:pt x="10" y="10"/>
                </a:lnTo>
                <a:lnTo>
                  <a:pt x="10" y="10"/>
                </a:lnTo>
                <a:lnTo>
                  <a:pt x="13" y="8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7" y="4"/>
                </a:lnTo>
                <a:lnTo>
                  <a:pt x="17" y="4"/>
                </a:lnTo>
                <a:lnTo>
                  <a:pt x="21" y="4"/>
                </a:lnTo>
                <a:lnTo>
                  <a:pt x="23" y="4"/>
                </a:lnTo>
                <a:lnTo>
                  <a:pt x="23" y="4"/>
                </a:lnTo>
                <a:lnTo>
                  <a:pt x="25" y="6"/>
                </a:lnTo>
                <a:lnTo>
                  <a:pt x="25" y="6"/>
                </a:lnTo>
                <a:lnTo>
                  <a:pt x="27" y="4"/>
                </a:lnTo>
                <a:lnTo>
                  <a:pt x="25" y="4"/>
                </a:lnTo>
                <a:lnTo>
                  <a:pt x="25" y="4"/>
                </a:lnTo>
                <a:lnTo>
                  <a:pt x="23" y="4"/>
                </a:lnTo>
                <a:lnTo>
                  <a:pt x="21" y="4"/>
                </a:lnTo>
                <a:lnTo>
                  <a:pt x="19" y="8"/>
                </a:lnTo>
                <a:lnTo>
                  <a:pt x="19" y="8"/>
                </a:lnTo>
                <a:lnTo>
                  <a:pt x="21" y="13"/>
                </a:lnTo>
                <a:lnTo>
                  <a:pt x="23" y="13"/>
                </a:lnTo>
                <a:lnTo>
                  <a:pt x="27" y="15"/>
                </a:lnTo>
                <a:lnTo>
                  <a:pt x="27" y="15"/>
                </a:lnTo>
                <a:lnTo>
                  <a:pt x="33" y="15"/>
                </a:lnTo>
                <a:lnTo>
                  <a:pt x="39" y="23"/>
                </a:lnTo>
                <a:lnTo>
                  <a:pt x="39" y="25"/>
                </a:lnTo>
                <a:lnTo>
                  <a:pt x="41" y="25"/>
                </a:lnTo>
                <a:lnTo>
                  <a:pt x="41" y="23"/>
                </a:lnTo>
                <a:lnTo>
                  <a:pt x="35" y="21"/>
                </a:lnTo>
                <a:lnTo>
                  <a:pt x="35" y="23"/>
                </a:lnTo>
                <a:lnTo>
                  <a:pt x="37" y="21"/>
                </a:lnTo>
                <a:lnTo>
                  <a:pt x="35" y="23"/>
                </a:lnTo>
                <a:lnTo>
                  <a:pt x="35" y="25"/>
                </a:lnTo>
                <a:lnTo>
                  <a:pt x="41" y="27"/>
                </a:lnTo>
                <a:lnTo>
                  <a:pt x="43" y="27"/>
                </a:lnTo>
                <a:lnTo>
                  <a:pt x="41" y="21"/>
                </a:lnTo>
                <a:lnTo>
                  <a:pt x="41" y="21"/>
                </a:lnTo>
                <a:lnTo>
                  <a:pt x="35" y="13"/>
                </a:lnTo>
                <a:lnTo>
                  <a:pt x="29" y="10"/>
                </a:lnTo>
                <a:lnTo>
                  <a:pt x="23" y="8"/>
                </a:lnTo>
                <a:lnTo>
                  <a:pt x="23" y="8"/>
                </a:lnTo>
                <a:lnTo>
                  <a:pt x="23" y="6"/>
                </a:lnTo>
                <a:lnTo>
                  <a:pt x="25" y="6"/>
                </a:lnTo>
                <a:lnTo>
                  <a:pt x="27" y="6"/>
                </a:lnTo>
                <a:lnTo>
                  <a:pt x="27" y="6"/>
                </a:lnTo>
                <a:lnTo>
                  <a:pt x="29" y="4"/>
                </a:lnTo>
                <a:lnTo>
                  <a:pt x="27" y="4"/>
                </a:lnTo>
                <a:lnTo>
                  <a:pt x="27" y="2"/>
                </a:lnTo>
                <a:lnTo>
                  <a:pt x="25" y="2"/>
                </a:lnTo>
                <a:lnTo>
                  <a:pt x="23" y="0"/>
                </a:lnTo>
                <a:lnTo>
                  <a:pt x="23" y="0"/>
                </a:lnTo>
                <a:lnTo>
                  <a:pt x="17" y="2"/>
                </a:lnTo>
                <a:lnTo>
                  <a:pt x="10" y="0"/>
                </a:lnTo>
                <a:lnTo>
                  <a:pt x="10" y="0"/>
                </a:lnTo>
                <a:lnTo>
                  <a:pt x="8" y="2"/>
                </a:lnTo>
                <a:lnTo>
                  <a:pt x="8" y="2"/>
                </a:lnTo>
                <a:lnTo>
                  <a:pt x="8" y="4"/>
                </a:lnTo>
                <a:lnTo>
                  <a:pt x="8" y="6"/>
                </a:lnTo>
                <a:lnTo>
                  <a:pt x="6" y="8"/>
                </a:lnTo>
                <a:lnTo>
                  <a:pt x="8" y="10"/>
                </a:lnTo>
                <a:lnTo>
                  <a:pt x="10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13"/>
                </a:lnTo>
                <a:lnTo>
                  <a:pt x="10" y="13"/>
                </a:lnTo>
                <a:lnTo>
                  <a:pt x="10" y="10"/>
                </a:lnTo>
                <a:lnTo>
                  <a:pt x="10" y="10"/>
                </a:lnTo>
                <a:lnTo>
                  <a:pt x="6" y="6"/>
                </a:lnTo>
                <a:lnTo>
                  <a:pt x="4" y="4"/>
                </a:lnTo>
                <a:lnTo>
                  <a:pt x="2" y="8"/>
                </a:lnTo>
                <a:lnTo>
                  <a:pt x="0" y="8"/>
                </a:lnTo>
                <a:lnTo>
                  <a:pt x="2" y="13"/>
                </a:lnTo>
                <a:lnTo>
                  <a:pt x="2" y="13"/>
                </a:lnTo>
                <a:lnTo>
                  <a:pt x="2" y="15"/>
                </a:lnTo>
                <a:lnTo>
                  <a:pt x="4" y="15"/>
                </a:lnTo>
                <a:lnTo>
                  <a:pt x="2" y="15"/>
                </a:lnTo>
                <a:lnTo>
                  <a:pt x="2" y="17"/>
                </a:lnTo>
                <a:lnTo>
                  <a:pt x="4" y="19"/>
                </a:lnTo>
                <a:lnTo>
                  <a:pt x="6" y="21"/>
                </a:lnTo>
                <a:lnTo>
                  <a:pt x="6" y="21"/>
                </a:lnTo>
                <a:lnTo>
                  <a:pt x="6" y="21"/>
                </a:lnTo>
                <a:lnTo>
                  <a:pt x="6" y="21"/>
                </a:lnTo>
                <a:lnTo>
                  <a:pt x="10" y="25"/>
                </a:lnTo>
                <a:lnTo>
                  <a:pt x="10" y="25"/>
                </a:lnTo>
                <a:lnTo>
                  <a:pt x="17" y="27"/>
                </a:lnTo>
                <a:lnTo>
                  <a:pt x="17" y="27"/>
                </a:lnTo>
                <a:lnTo>
                  <a:pt x="19" y="23"/>
                </a:lnTo>
                <a:lnTo>
                  <a:pt x="23" y="23"/>
                </a:lnTo>
                <a:lnTo>
                  <a:pt x="23" y="23"/>
                </a:lnTo>
                <a:lnTo>
                  <a:pt x="29" y="19"/>
                </a:lnTo>
                <a:lnTo>
                  <a:pt x="33" y="23"/>
                </a:lnTo>
                <a:lnTo>
                  <a:pt x="35" y="25"/>
                </a:lnTo>
                <a:lnTo>
                  <a:pt x="35" y="25"/>
                </a:lnTo>
                <a:lnTo>
                  <a:pt x="35" y="23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1" name="Freeform 2767"/>
          <p:cNvSpPr>
            <a:spLocks/>
          </p:cNvSpPr>
          <p:nvPr/>
        </p:nvSpPr>
        <p:spPr bwMode="auto">
          <a:xfrm>
            <a:off x="4202113" y="4229100"/>
            <a:ext cx="11113" cy="190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0" y="12"/>
              </a:cxn>
              <a:cxn ang="0">
                <a:pos x="5" y="10"/>
              </a:cxn>
              <a:cxn ang="0">
                <a:pos x="7" y="8"/>
              </a:cxn>
              <a:cxn ang="0">
                <a:pos x="7" y="6"/>
              </a:cxn>
              <a:cxn ang="0">
                <a:pos x="7" y="6"/>
              </a:cxn>
              <a:cxn ang="0">
                <a:pos x="7" y="2"/>
              </a:cxn>
              <a:cxn ang="0">
                <a:pos x="5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7" h="12">
                <a:moveTo>
                  <a:pt x="0" y="2"/>
                </a:move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5" y="10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2"/>
                </a:lnTo>
                <a:lnTo>
                  <a:pt x="5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2" name="Freeform 2768"/>
          <p:cNvSpPr>
            <a:spLocks/>
          </p:cNvSpPr>
          <p:nvPr/>
        </p:nvSpPr>
        <p:spPr bwMode="auto">
          <a:xfrm>
            <a:off x="4198938" y="4225925"/>
            <a:ext cx="17463" cy="2540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7" y="6"/>
              </a:cxn>
              <a:cxn ang="0">
                <a:pos x="7" y="8"/>
              </a:cxn>
              <a:cxn ang="0">
                <a:pos x="9" y="8"/>
              </a:cxn>
              <a:cxn ang="0">
                <a:pos x="7" y="8"/>
              </a:cxn>
              <a:cxn ang="0">
                <a:pos x="2" y="12"/>
              </a:cxn>
              <a:cxn ang="0">
                <a:pos x="5" y="12"/>
              </a:cxn>
              <a:cxn ang="0">
                <a:pos x="2" y="14"/>
              </a:cxn>
              <a:cxn ang="0">
                <a:pos x="5" y="12"/>
              </a:cxn>
              <a:cxn ang="0">
                <a:pos x="2" y="12"/>
              </a:cxn>
              <a:cxn ang="0">
                <a:pos x="2" y="14"/>
              </a:cxn>
              <a:cxn ang="0">
                <a:pos x="5" y="12"/>
              </a:cxn>
              <a:cxn ang="0">
                <a:pos x="5" y="10"/>
              </a:cxn>
              <a:cxn ang="0">
                <a:pos x="5" y="8"/>
              </a:cxn>
              <a:cxn ang="0">
                <a:pos x="5" y="6"/>
              </a:cxn>
              <a:cxn ang="0">
                <a:pos x="5" y="2"/>
              </a:cxn>
              <a:cxn ang="0">
                <a:pos x="2" y="4"/>
              </a:cxn>
              <a:cxn ang="0">
                <a:pos x="0" y="2"/>
              </a:cxn>
              <a:cxn ang="0">
                <a:pos x="0" y="4"/>
              </a:cxn>
              <a:cxn ang="0">
                <a:pos x="0" y="8"/>
              </a:cxn>
              <a:cxn ang="0">
                <a:pos x="2" y="8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0" y="14"/>
              </a:cxn>
              <a:cxn ang="0">
                <a:pos x="2" y="16"/>
              </a:cxn>
              <a:cxn ang="0">
                <a:pos x="9" y="14"/>
              </a:cxn>
              <a:cxn ang="0">
                <a:pos x="11" y="10"/>
              </a:cxn>
              <a:cxn ang="0">
                <a:pos x="11" y="8"/>
              </a:cxn>
              <a:cxn ang="0">
                <a:pos x="11" y="4"/>
              </a:cxn>
              <a:cxn ang="0">
                <a:pos x="7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11" h="16">
                <a:moveTo>
                  <a:pt x="2" y="2"/>
                </a:moveTo>
                <a:lnTo>
                  <a:pt x="2" y="4"/>
                </a:lnTo>
                <a:lnTo>
                  <a:pt x="7" y="4"/>
                </a:lnTo>
                <a:lnTo>
                  <a:pt x="7" y="6"/>
                </a:lnTo>
                <a:lnTo>
                  <a:pt x="9" y="8"/>
                </a:lnTo>
                <a:lnTo>
                  <a:pt x="7" y="8"/>
                </a:lnTo>
                <a:lnTo>
                  <a:pt x="9" y="8"/>
                </a:lnTo>
                <a:lnTo>
                  <a:pt x="9" y="8"/>
                </a:lnTo>
                <a:lnTo>
                  <a:pt x="7" y="8"/>
                </a:lnTo>
                <a:lnTo>
                  <a:pt x="7" y="8"/>
                </a:lnTo>
                <a:lnTo>
                  <a:pt x="7" y="12"/>
                </a:lnTo>
                <a:lnTo>
                  <a:pt x="2" y="12"/>
                </a:lnTo>
                <a:lnTo>
                  <a:pt x="2" y="14"/>
                </a:lnTo>
                <a:lnTo>
                  <a:pt x="5" y="12"/>
                </a:lnTo>
                <a:lnTo>
                  <a:pt x="2" y="12"/>
                </a:lnTo>
                <a:lnTo>
                  <a:pt x="2" y="14"/>
                </a:lnTo>
                <a:lnTo>
                  <a:pt x="5" y="14"/>
                </a:lnTo>
                <a:lnTo>
                  <a:pt x="5" y="12"/>
                </a:lnTo>
                <a:lnTo>
                  <a:pt x="5" y="12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5" y="12"/>
                </a:lnTo>
                <a:lnTo>
                  <a:pt x="5" y="12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8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5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0" y="14"/>
                </a:lnTo>
                <a:lnTo>
                  <a:pt x="0" y="14"/>
                </a:lnTo>
                <a:lnTo>
                  <a:pt x="2" y="16"/>
                </a:lnTo>
                <a:lnTo>
                  <a:pt x="2" y="16"/>
                </a:lnTo>
                <a:lnTo>
                  <a:pt x="9" y="14"/>
                </a:lnTo>
                <a:lnTo>
                  <a:pt x="9" y="14"/>
                </a:lnTo>
                <a:lnTo>
                  <a:pt x="9" y="10"/>
                </a:lnTo>
                <a:lnTo>
                  <a:pt x="11" y="10"/>
                </a:lnTo>
                <a:lnTo>
                  <a:pt x="11" y="10"/>
                </a:lnTo>
                <a:lnTo>
                  <a:pt x="11" y="8"/>
                </a:lnTo>
                <a:lnTo>
                  <a:pt x="11" y="8"/>
                </a:lnTo>
                <a:lnTo>
                  <a:pt x="11" y="4"/>
                </a:lnTo>
                <a:lnTo>
                  <a:pt x="11" y="4"/>
                </a:lnTo>
                <a:lnTo>
                  <a:pt x="7" y="2"/>
                </a:lnTo>
                <a:lnTo>
                  <a:pt x="7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3" name="Freeform 2769"/>
          <p:cNvSpPr>
            <a:spLocks/>
          </p:cNvSpPr>
          <p:nvPr/>
        </p:nvSpPr>
        <p:spPr bwMode="auto">
          <a:xfrm>
            <a:off x="4770438" y="4222750"/>
            <a:ext cx="11113" cy="158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5" y="10"/>
              </a:cxn>
              <a:cxn ang="0">
                <a:pos x="5" y="10"/>
              </a:cxn>
              <a:cxn ang="0">
                <a:pos x="7" y="8"/>
              </a:cxn>
              <a:cxn ang="0">
                <a:pos x="7" y="6"/>
              </a:cxn>
              <a:cxn ang="0">
                <a:pos x="5" y="4"/>
              </a:cxn>
              <a:cxn ang="0">
                <a:pos x="5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7" h="10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5" y="10"/>
                </a:lnTo>
                <a:lnTo>
                  <a:pt x="5" y="10"/>
                </a:lnTo>
                <a:lnTo>
                  <a:pt x="7" y="8"/>
                </a:lnTo>
                <a:lnTo>
                  <a:pt x="7" y="6"/>
                </a:lnTo>
                <a:lnTo>
                  <a:pt x="5" y="4"/>
                </a:lnTo>
                <a:lnTo>
                  <a:pt x="5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4" name="Freeform 2770"/>
          <p:cNvSpPr>
            <a:spLocks/>
          </p:cNvSpPr>
          <p:nvPr/>
        </p:nvSpPr>
        <p:spPr bwMode="auto">
          <a:xfrm>
            <a:off x="4767263" y="4213225"/>
            <a:ext cx="17463" cy="28575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2" y="6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7" y="10"/>
              </a:cxn>
              <a:cxn ang="0">
                <a:pos x="7" y="12"/>
              </a:cxn>
              <a:cxn ang="0">
                <a:pos x="9" y="12"/>
              </a:cxn>
              <a:cxn ang="0">
                <a:pos x="9" y="12"/>
              </a:cxn>
              <a:cxn ang="0">
                <a:pos x="9" y="14"/>
              </a:cxn>
              <a:cxn ang="0">
                <a:pos x="9" y="12"/>
              </a:cxn>
              <a:cxn ang="0">
                <a:pos x="7" y="14"/>
              </a:cxn>
              <a:cxn ang="0">
                <a:pos x="7" y="14"/>
              </a:cxn>
              <a:cxn ang="0">
                <a:pos x="7" y="16"/>
              </a:cxn>
              <a:cxn ang="0">
                <a:pos x="7" y="14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4" y="8"/>
              </a:cxn>
              <a:cxn ang="0">
                <a:pos x="2" y="8"/>
              </a:cxn>
              <a:cxn ang="0">
                <a:pos x="4" y="8"/>
              </a:cxn>
              <a:cxn ang="0">
                <a:pos x="2" y="8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2" y="12"/>
              </a:cxn>
              <a:cxn ang="0">
                <a:pos x="2" y="14"/>
              </a:cxn>
              <a:cxn ang="0">
                <a:pos x="2" y="14"/>
              </a:cxn>
              <a:cxn ang="0">
                <a:pos x="4" y="16"/>
              </a:cxn>
              <a:cxn ang="0">
                <a:pos x="4" y="16"/>
              </a:cxn>
              <a:cxn ang="0">
                <a:pos x="7" y="18"/>
              </a:cxn>
              <a:cxn ang="0">
                <a:pos x="9" y="18"/>
              </a:cxn>
              <a:cxn ang="0">
                <a:pos x="11" y="14"/>
              </a:cxn>
              <a:cxn ang="0">
                <a:pos x="11" y="14"/>
              </a:cxn>
              <a:cxn ang="0">
                <a:pos x="11" y="12"/>
              </a:cxn>
              <a:cxn ang="0">
                <a:pos x="11" y="12"/>
              </a:cxn>
              <a:cxn ang="0">
                <a:pos x="9" y="10"/>
              </a:cxn>
              <a:cxn ang="0">
                <a:pos x="9" y="6"/>
              </a:cxn>
              <a:cxn ang="0">
                <a:pos x="9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4" y="6"/>
              </a:cxn>
              <a:cxn ang="0">
                <a:pos x="4" y="6"/>
              </a:cxn>
              <a:cxn ang="0">
                <a:pos x="2" y="0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</a:cxnLst>
            <a:rect l="0" t="0" r="r" b="b"/>
            <a:pathLst>
              <a:path w="11" h="18">
                <a:moveTo>
                  <a:pt x="2" y="8"/>
                </a:moveTo>
                <a:lnTo>
                  <a:pt x="4" y="8"/>
                </a:lnTo>
                <a:lnTo>
                  <a:pt x="4" y="8"/>
                </a:lnTo>
                <a:lnTo>
                  <a:pt x="2" y="6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7" y="10"/>
                </a:lnTo>
                <a:lnTo>
                  <a:pt x="7" y="12"/>
                </a:lnTo>
                <a:lnTo>
                  <a:pt x="9" y="12"/>
                </a:lnTo>
                <a:lnTo>
                  <a:pt x="9" y="12"/>
                </a:lnTo>
                <a:lnTo>
                  <a:pt x="9" y="14"/>
                </a:lnTo>
                <a:lnTo>
                  <a:pt x="9" y="12"/>
                </a:lnTo>
                <a:lnTo>
                  <a:pt x="7" y="14"/>
                </a:lnTo>
                <a:lnTo>
                  <a:pt x="7" y="14"/>
                </a:lnTo>
                <a:lnTo>
                  <a:pt x="7" y="16"/>
                </a:lnTo>
                <a:lnTo>
                  <a:pt x="7" y="14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2" y="8"/>
                </a:lnTo>
                <a:lnTo>
                  <a:pt x="4" y="8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4" y="16"/>
                </a:lnTo>
                <a:lnTo>
                  <a:pt x="4" y="16"/>
                </a:lnTo>
                <a:lnTo>
                  <a:pt x="7" y="18"/>
                </a:lnTo>
                <a:lnTo>
                  <a:pt x="9" y="18"/>
                </a:lnTo>
                <a:lnTo>
                  <a:pt x="11" y="14"/>
                </a:lnTo>
                <a:lnTo>
                  <a:pt x="11" y="14"/>
                </a:lnTo>
                <a:lnTo>
                  <a:pt x="11" y="12"/>
                </a:lnTo>
                <a:lnTo>
                  <a:pt x="11" y="12"/>
                </a:lnTo>
                <a:lnTo>
                  <a:pt x="9" y="10"/>
                </a:lnTo>
                <a:lnTo>
                  <a:pt x="9" y="6"/>
                </a:lnTo>
                <a:lnTo>
                  <a:pt x="9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4" y="6"/>
                </a:lnTo>
                <a:lnTo>
                  <a:pt x="4" y="6"/>
                </a:lnTo>
                <a:lnTo>
                  <a:pt x="2" y="0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5" name="Freeform 2771"/>
          <p:cNvSpPr>
            <a:spLocks/>
          </p:cNvSpPr>
          <p:nvPr/>
        </p:nvSpPr>
        <p:spPr bwMode="auto">
          <a:xfrm>
            <a:off x="5851525" y="2524125"/>
            <a:ext cx="42863" cy="36513"/>
          </a:xfrm>
          <a:custGeom>
            <a:avLst/>
            <a:gdLst/>
            <a:ahLst/>
            <a:cxnLst>
              <a:cxn ang="0">
                <a:pos x="5" y="19"/>
              </a:cxn>
              <a:cxn ang="0">
                <a:pos x="0" y="17"/>
              </a:cxn>
              <a:cxn ang="0">
                <a:pos x="0" y="10"/>
              </a:cxn>
              <a:cxn ang="0">
                <a:pos x="15" y="12"/>
              </a:cxn>
              <a:cxn ang="0">
                <a:pos x="19" y="10"/>
              </a:cxn>
              <a:cxn ang="0">
                <a:pos x="23" y="8"/>
              </a:cxn>
              <a:cxn ang="0">
                <a:pos x="23" y="4"/>
              </a:cxn>
              <a:cxn ang="0">
                <a:pos x="25" y="0"/>
              </a:cxn>
              <a:cxn ang="0">
                <a:pos x="27" y="2"/>
              </a:cxn>
              <a:cxn ang="0">
                <a:pos x="27" y="6"/>
              </a:cxn>
              <a:cxn ang="0">
                <a:pos x="27" y="12"/>
              </a:cxn>
              <a:cxn ang="0">
                <a:pos x="27" y="12"/>
              </a:cxn>
              <a:cxn ang="0">
                <a:pos x="27" y="12"/>
              </a:cxn>
              <a:cxn ang="0">
                <a:pos x="23" y="12"/>
              </a:cxn>
              <a:cxn ang="0">
                <a:pos x="21" y="15"/>
              </a:cxn>
              <a:cxn ang="0">
                <a:pos x="19" y="15"/>
              </a:cxn>
              <a:cxn ang="0">
                <a:pos x="23" y="21"/>
              </a:cxn>
              <a:cxn ang="0">
                <a:pos x="21" y="23"/>
              </a:cxn>
              <a:cxn ang="0">
                <a:pos x="19" y="21"/>
              </a:cxn>
              <a:cxn ang="0">
                <a:pos x="19" y="21"/>
              </a:cxn>
              <a:cxn ang="0">
                <a:pos x="17" y="23"/>
              </a:cxn>
              <a:cxn ang="0">
                <a:pos x="17" y="23"/>
              </a:cxn>
              <a:cxn ang="0">
                <a:pos x="17" y="23"/>
              </a:cxn>
              <a:cxn ang="0">
                <a:pos x="15" y="21"/>
              </a:cxn>
              <a:cxn ang="0">
                <a:pos x="11" y="19"/>
              </a:cxn>
              <a:cxn ang="0">
                <a:pos x="5" y="19"/>
              </a:cxn>
            </a:cxnLst>
            <a:rect l="0" t="0" r="r" b="b"/>
            <a:pathLst>
              <a:path w="27" h="23">
                <a:moveTo>
                  <a:pt x="5" y="19"/>
                </a:moveTo>
                <a:lnTo>
                  <a:pt x="0" y="17"/>
                </a:lnTo>
                <a:lnTo>
                  <a:pt x="0" y="10"/>
                </a:lnTo>
                <a:lnTo>
                  <a:pt x="15" y="12"/>
                </a:lnTo>
                <a:lnTo>
                  <a:pt x="19" y="10"/>
                </a:lnTo>
                <a:lnTo>
                  <a:pt x="23" y="8"/>
                </a:lnTo>
                <a:lnTo>
                  <a:pt x="23" y="4"/>
                </a:lnTo>
                <a:lnTo>
                  <a:pt x="25" y="0"/>
                </a:lnTo>
                <a:lnTo>
                  <a:pt x="27" y="2"/>
                </a:lnTo>
                <a:lnTo>
                  <a:pt x="27" y="6"/>
                </a:lnTo>
                <a:lnTo>
                  <a:pt x="27" y="12"/>
                </a:lnTo>
                <a:lnTo>
                  <a:pt x="27" y="12"/>
                </a:lnTo>
                <a:lnTo>
                  <a:pt x="27" y="12"/>
                </a:lnTo>
                <a:lnTo>
                  <a:pt x="23" y="12"/>
                </a:lnTo>
                <a:lnTo>
                  <a:pt x="21" y="15"/>
                </a:lnTo>
                <a:lnTo>
                  <a:pt x="19" y="15"/>
                </a:lnTo>
                <a:lnTo>
                  <a:pt x="23" y="21"/>
                </a:lnTo>
                <a:lnTo>
                  <a:pt x="21" y="23"/>
                </a:lnTo>
                <a:lnTo>
                  <a:pt x="19" y="21"/>
                </a:lnTo>
                <a:lnTo>
                  <a:pt x="19" y="21"/>
                </a:lnTo>
                <a:lnTo>
                  <a:pt x="17" y="23"/>
                </a:lnTo>
                <a:lnTo>
                  <a:pt x="17" y="23"/>
                </a:lnTo>
                <a:lnTo>
                  <a:pt x="17" y="23"/>
                </a:lnTo>
                <a:lnTo>
                  <a:pt x="15" y="21"/>
                </a:lnTo>
                <a:lnTo>
                  <a:pt x="11" y="19"/>
                </a:lnTo>
                <a:lnTo>
                  <a:pt x="5" y="19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6" name="Freeform 2772"/>
          <p:cNvSpPr>
            <a:spLocks/>
          </p:cNvSpPr>
          <p:nvPr/>
        </p:nvSpPr>
        <p:spPr bwMode="auto">
          <a:xfrm>
            <a:off x="5848350" y="2520950"/>
            <a:ext cx="49213" cy="42863"/>
          </a:xfrm>
          <a:custGeom>
            <a:avLst/>
            <a:gdLst/>
            <a:ahLst/>
            <a:cxnLst>
              <a:cxn ang="0">
                <a:pos x="9" y="19"/>
              </a:cxn>
              <a:cxn ang="0">
                <a:pos x="4" y="14"/>
              </a:cxn>
              <a:cxn ang="0">
                <a:pos x="21" y="14"/>
              </a:cxn>
              <a:cxn ang="0">
                <a:pos x="25" y="12"/>
              </a:cxn>
              <a:cxn ang="0">
                <a:pos x="27" y="6"/>
              </a:cxn>
              <a:cxn ang="0">
                <a:pos x="27" y="4"/>
              </a:cxn>
              <a:cxn ang="0">
                <a:pos x="27" y="8"/>
              </a:cxn>
              <a:cxn ang="0">
                <a:pos x="29" y="14"/>
              </a:cxn>
              <a:cxn ang="0">
                <a:pos x="29" y="12"/>
              </a:cxn>
              <a:cxn ang="0">
                <a:pos x="29" y="12"/>
              </a:cxn>
              <a:cxn ang="0">
                <a:pos x="25" y="12"/>
              </a:cxn>
              <a:cxn ang="0">
                <a:pos x="21" y="17"/>
              </a:cxn>
              <a:cxn ang="0">
                <a:pos x="23" y="23"/>
              </a:cxn>
              <a:cxn ang="0">
                <a:pos x="23" y="25"/>
              </a:cxn>
              <a:cxn ang="0">
                <a:pos x="23" y="21"/>
              </a:cxn>
              <a:cxn ang="0">
                <a:pos x="21" y="23"/>
              </a:cxn>
              <a:cxn ang="0">
                <a:pos x="19" y="23"/>
              </a:cxn>
              <a:cxn ang="0">
                <a:pos x="19" y="25"/>
              </a:cxn>
              <a:cxn ang="0">
                <a:pos x="19" y="23"/>
              </a:cxn>
              <a:cxn ang="0">
                <a:pos x="17" y="21"/>
              </a:cxn>
              <a:cxn ang="0">
                <a:pos x="13" y="19"/>
              </a:cxn>
              <a:cxn ang="0">
                <a:pos x="7" y="19"/>
              </a:cxn>
              <a:cxn ang="0">
                <a:pos x="9" y="19"/>
              </a:cxn>
              <a:cxn ang="0">
                <a:pos x="7" y="23"/>
              </a:cxn>
              <a:cxn ang="0">
                <a:pos x="15" y="23"/>
              </a:cxn>
              <a:cxn ang="0">
                <a:pos x="17" y="25"/>
              </a:cxn>
              <a:cxn ang="0">
                <a:pos x="19" y="25"/>
              </a:cxn>
              <a:cxn ang="0">
                <a:pos x="23" y="25"/>
              </a:cxn>
              <a:cxn ang="0">
                <a:pos x="21" y="23"/>
              </a:cxn>
              <a:cxn ang="0">
                <a:pos x="23" y="25"/>
              </a:cxn>
              <a:cxn ang="0">
                <a:pos x="27" y="23"/>
              </a:cxn>
              <a:cxn ang="0">
                <a:pos x="23" y="19"/>
              </a:cxn>
              <a:cxn ang="0">
                <a:pos x="25" y="17"/>
              </a:cxn>
              <a:cxn ang="0">
                <a:pos x="29" y="17"/>
              </a:cxn>
              <a:cxn ang="0">
                <a:pos x="31" y="14"/>
              </a:cxn>
              <a:cxn ang="0">
                <a:pos x="31" y="14"/>
              </a:cxn>
              <a:cxn ang="0">
                <a:pos x="31" y="4"/>
              </a:cxn>
              <a:cxn ang="0">
                <a:pos x="27" y="0"/>
              </a:cxn>
              <a:cxn ang="0">
                <a:pos x="23" y="6"/>
              </a:cxn>
              <a:cxn ang="0">
                <a:pos x="23" y="10"/>
              </a:cxn>
              <a:cxn ang="0">
                <a:pos x="17" y="12"/>
              </a:cxn>
              <a:cxn ang="0">
                <a:pos x="2" y="19"/>
              </a:cxn>
              <a:cxn ang="0">
                <a:pos x="7" y="21"/>
              </a:cxn>
              <a:cxn ang="0">
                <a:pos x="7" y="23"/>
              </a:cxn>
            </a:cxnLst>
            <a:rect l="0" t="0" r="r" b="b"/>
            <a:pathLst>
              <a:path w="31" h="27">
                <a:moveTo>
                  <a:pt x="7" y="21"/>
                </a:moveTo>
                <a:lnTo>
                  <a:pt x="9" y="19"/>
                </a:lnTo>
                <a:lnTo>
                  <a:pt x="4" y="17"/>
                </a:lnTo>
                <a:lnTo>
                  <a:pt x="4" y="14"/>
                </a:lnTo>
                <a:lnTo>
                  <a:pt x="17" y="17"/>
                </a:lnTo>
                <a:lnTo>
                  <a:pt x="21" y="14"/>
                </a:lnTo>
                <a:lnTo>
                  <a:pt x="23" y="14"/>
                </a:lnTo>
                <a:lnTo>
                  <a:pt x="25" y="12"/>
                </a:lnTo>
                <a:lnTo>
                  <a:pt x="25" y="12"/>
                </a:lnTo>
                <a:lnTo>
                  <a:pt x="27" y="6"/>
                </a:lnTo>
                <a:lnTo>
                  <a:pt x="27" y="4"/>
                </a:lnTo>
                <a:lnTo>
                  <a:pt x="27" y="4"/>
                </a:lnTo>
                <a:lnTo>
                  <a:pt x="27" y="8"/>
                </a:lnTo>
                <a:lnTo>
                  <a:pt x="27" y="8"/>
                </a:lnTo>
                <a:lnTo>
                  <a:pt x="29" y="14"/>
                </a:lnTo>
                <a:lnTo>
                  <a:pt x="29" y="14"/>
                </a:lnTo>
                <a:lnTo>
                  <a:pt x="29" y="12"/>
                </a:lnTo>
                <a:lnTo>
                  <a:pt x="29" y="12"/>
                </a:lnTo>
                <a:lnTo>
                  <a:pt x="29" y="12"/>
                </a:lnTo>
                <a:lnTo>
                  <a:pt x="29" y="12"/>
                </a:lnTo>
                <a:lnTo>
                  <a:pt x="25" y="12"/>
                </a:lnTo>
                <a:lnTo>
                  <a:pt x="25" y="12"/>
                </a:lnTo>
                <a:lnTo>
                  <a:pt x="23" y="14"/>
                </a:lnTo>
                <a:lnTo>
                  <a:pt x="21" y="17"/>
                </a:lnTo>
                <a:lnTo>
                  <a:pt x="19" y="17"/>
                </a:lnTo>
                <a:lnTo>
                  <a:pt x="23" y="23"/>
                </a:lnTo>
                <a:lnTo>
                  <a:pt x="23" y="25"/>
                </a:lnTo>
                <a:lnTo>
                  <a:pt x="23" y="25"/>
                </a:lnTo>
                <a:lnTo>
                  <a:pt x="25" y="23"/>
                </a:lnTo>
                <a:lnTo>
                  <a:pt x="23" y="21"/>
                </a:lnTo>
                <a:lnTo>
                  <a:pt x="21" y="21"/>
                </a:lnTo>
                <a:lnTo>
                  <a:pt x="21" y="23"/>
                </a:lnTo>
                <a:lnTo>
                  <a:pt x="19" y="23"/>
                </a:lnTo>
                <a:lnTo>
                  <a:pt x="19" y="23"/>
                </a:lnTo>
                <a:lnTo>
                  <a:pt x="17" y="23"/>
                </a:lnTo>
                <a:lnTo>
                  <a:pt x="19" y="25"/>
                </a:lnTo>
                <a:lnTo>
                  <a:pt x="19" y="23"/>
                </a:lnTo>
                <a:lnTo>
                  <a:pt x="19" y="23"/>
                </a:lnTo>
                <a:lnTo>
                  <a:pt x="19" y="23"/>
                </a:lnTo>
                <a:lnTo>
                  <a:pt x="17" y="21"/>
                </a:lnTo>
                <a:lnTo>
                  <a:pt x="17" y="21"/>
                </a:lnTo>
                <a:lnTo>
                  <a:pt x="13" y="19"/>
                </a:lnTo>
                <a:lnTo>
                  <a:pt x="13" y="19"/>
                </a:lnTo>
                <a:lnTo>
                  <a:pt x="7" y="19"/>
                </a:lnTo>
                <a:lnTo>
                  <a:pt x="7" y="21"/>
                </a:lnTo>
                <a:lnTo>
                  <a:pt x="9" y="19"/>
                </a:lnTo>
                <a:lnTo>
                  <a:pt x="7" y="21"/>
                </a:lnTo>
                <a:lnTo>
                  <a:pt x="7" y="23"/>
                </a:lnTo>
                <a:lnTo>
                  <a:pt x="13" y="23"/>
                </a:lnTo>
                <a:lnTo>
                  <a:pt x="15" y="23"/>
                </a:lnTo>
                <a:lnTo>
                  <a:pt x="17" y="25"/>
                </a:lnTo>
                <a:lnTo>
                  <a:pt x="17" y="25"/>
                </a:lnTo>
                <a:lnTo>
                  <a:pt x="17" y="27"/>
                </a:lnTo>
                <a:lnTo>
                  <a:pt x="19" y="25"/>
                </a:lnTo>
                <a:lnTo>
                  <a:pt x="21" y="25"/>
                </a:lnTo>
                <a:lnTo>
                  <a:pt x="23" y="25"/>
                </a:lnTo>
                <a:lnTo>
                  <a:pt x="23" y="23"/>
                </a:lnTo>
                <a:lnTo>
                  <a:pt x="21" y="23"/>
                </a:lnTo>
                <a:lnTo>
                  <a:pt x="21" y="25"/>
                </a:lnTo>
                <a:lnTo>
                  <a:pt x="23" y="25"/>
                </a:lnTo>
                <a:lnTo>
                  <a:pt x="25" y="27"/>
                </a:lnTo>
                <a:lnTo>
                  <a:pt x="27" y="23"/>
                </a:lnTo>
                <a:lnTo>
                  <a:pt x="27" y="23"/>
                </a:lnTo>
                <a:lnTo>
                  <a:pt x="23" y="19"/>
                </a:lnTo>
                <a:lnTo>
                  <a:pt x="25" y="17"/>
                </a:lnTo>
                <a:lnTo>
                  <a:pt x="25" y="17"/>
                </a:lnTo>
                <a:lnTo>
                  <a:pt x="25" y="17"/>
                </a:lnTo>
                <a:lnTo>
                  <a:pt x="29" y="17"/>
                </a:lnTo>
                <a:lnTo>
                  <a:pt x="29" y="17"/>
                </a:lnTo>
                <a:lnTo>
                  <a:pt x="31" y="14"/>
                </a:lnTo>
                <a:lnTo>
                  <a:pt x="31" y="14"/>
                </a:lnTo>
                <a:lnTo>
                  <a:pt x="31" y="14"/>
                </a:lnTo>
                <a:lnTo>
                  <a:pt x="31" y="8"/>
                </a:lnTo>
                <a:lnTo>
                  <a:pt x="31" y="4"/>
                </a:lnTo>
                <a:lnTo>
                  <a:pt x="31" y="2"/>
                </a:lnTo>
                <a:lnTo>
                  <a:pt x="27" y="0"/>
                </a:lnTo>
                <a:lnTo>
                  <a:pt x="27" y="0"/>
                </a:lnTo>
                <a:lnTo>
                  <a:pt x="23" y="6"/>
                </a:lnTo>
                <a:lnTo>
                  <a:pt x="23" y="6"/>
                </a:lnTo>
                <a:lnTo>
                  <a:pt x="23" y="10"/>
                </a:lnTo>
                <a:lnTo>
                  <a:pt x="21" y="12"/>
                </a:lnTo>
                <a:lnTo>
                  <a:pt x="17" y="12"/>
                </a:lnTo>
                <a:lnTo>
                  <a:pt x="0" y="10"/>
                </a:lnTo>
                <a:lnTo>
                  <a:pt x="2" y="19"/>
                </a:lnTo>
                <a:lnTo>
                  <a:pt x="2" y="19"/>
                </a:lnTo>
                <a:lnTo>
                  <a:pt x="7" y="21"/>
                </a:lnTo>
                <a:lnTo>
                  <a:pt x="7" y="21"/>
                </a:lnTo>
                <a:lnTo>
                  <a:pt x="7" y="23"/>
                </a:lnTo>
                <a:lnTo>
                  <a:pt x="7" y="21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7" name="Freeform 2773"/>
          <p:cNvSpPr>
            <a:spLocks/>
          </p:cNvSpPr>
          <p:nvPr/>
        </p:nvSpPr>
        <p:spPr bwMode="auto">
          <a:xfrm>
            <a:off x="4800600" y="4506913"/>
            <a:ext cx="22225" cy="19050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2" y="8"/>
              </a:cxn>
              <a:cxn ang="0">
                <a:pos x="0" y="8"/>
              </a:cxn>
              <a:cxn ang="0">
                <a:pos x="0" y="6"/>
              </a:cxn>
              <a:cxn ang="0">
                <a:pos x="2" y="6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6" y="0"/>
              </a:cxn>
              <a:cxn ang="0">
                <a:pos x="6" y="0"/>
              </a:cxn>
              <a:cxn ang="0">
                <a:pos x="6" y="2"/>
              </a:cxn>
              <a:cxn ang="0">
                <a:pos x="8" y="2"/>
              </a:cxn>
              <a:cxn ang="0">
                <a:pos x="10" y="2"/>
              </a:cxn>
              <a:cxn ang="0">
                <a:pos x="12" y="6"/>
              </a:cxn>
              <a:cxn ang="0">
                <a:pos x="14" y="6"/>
              </a:cxn>
              <a:cxn ang="0">
                <a:pos x="12" y="8"/>
              </a:cxn>
              <a:cxn ang="0">
                <a:pos x="12" y="10"/>
              </a:cxn>
              <a:cxn ang="0">
                <a:pos x="8" y="12"/>
              </a:cxn>
              <a:cxn ang="0">
                <a:pos x="4" y="12"/>
              </a:cxn>
              <a:cxn ang="0">
                <a:pos x="2" y="10"/>
              </a:cxn>
            </a:cxnLst>
            <a:rect l="0" t="0" r="r" b="b"/>
            <a:pathLst>
              <a:path w="14" h="12">
                <a:moveTo>
                  <a:pt x="2" y="10"/>
                </a:moveTo>
                <a:lnTo>
                  <a:pt x="2" y="8"/>
                </a:lnTo>
                <a:lnTo>
                  <a:pt x="0" y="8"/>
                </a:lnTo>
                <a:lnTo>
                  <a:pt x="0" y="6"/>
                </a:lnTo>
                <a:lnTo>
                  <a:pt x="2" y="6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8" y="2"/>
                </a:lnTo>
                <a:lnTo>
                  <a:pt x="10" y="2"/>
                </a:lnTo>
                <a:lnTo>
                  <a:pt x="12" y="6"/>
                </a:lnTo>
                <a:lnTo>
                  <a:pt x="14" y="6"/>
                </a:lnTo>
                <a:lnTo>
                  <a:pt x="12" y="8"/>
                </a:lnTo>
                <a:lnTo>
                  <a:pt x="12" y="10"/>
                </a:lnTo>
                <a:lnTo>
                  <a:pt x="8" y="12"/>
                </a:lnTo>
                <a:lnTo>
                  <a:pt x="4" y="12"/>
                </a:lnTo>
                <a:lnTo>
                  <a:pt x="2" y="10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8" name="Freeform 2774"/>
          <p:cNvSpPr>
            <a:spLocks/>
          </p:cNvSpPr>
          <p:nvPr/>
        </p:nvSpPr>
        <p:spPr bwMode="auto">
          <a:xfrm>
            <a:off x="4797425" y="4503738"/>
            <a:ext cx="28575" cy="25400"/>
          </a:xfrm>
          <a:custGeom>
            <a:avLst/>
            <a:gdLst/>
            <a:ahLst/>
            <a:cxnLst>
              <a:cxn ang="0">
                <a:pos x="6" y="12"/>
              </a:cxn>
              <a:cxn ang="0">
                <a:pos x="6" y="10"/>
              </a:cxn>
              <a:cxn ang="0">
                <a:pos x="2" y="10"/>
              </a:cxn>
              <a:cxn ang="0">
                <a:pos x="4" y="10"/>
              </a:cxn>
              <a:cxn ang="0">
                <a:pos x="2" y="10"/>
              </a:cxn>
              <a:cxn ang="0">
                <a:pos x="4" y="10"/>
              </a:cxn>
              <a:cxn ang="0">
                <a:pos x="6" y="14"/>
              </a:cxn>
              <a:cxn ang="0">
                <a:pos x="8" y="12"/>
              </a:cxn>
              <a:cxn ang="0">
                <a:pos x="10" y="6"/>
              </a:cxn>
              <a:cxn ang="0">
                <a:pos x="6" y="8"/>
              </a:cxn>
              <a:cxn ang="0">
                <a:pos x="8" y="8"/>
              </a:cxn>
              <a:cxn ang="0">
                <a:pos x="6" y="6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8" y="6"/>
              </a:cxn>
              <a:cxn ang="0">
                <a:pos x="12" y="6"/>
              </a:cxn>
              <a:cxn ang="0">
                <a:pos x="14" y="8"/>
              </a:cxn>
              <a:cxn ang="0">
                <a:pos x="16" y="8"/>
              </a:cxn>
              <a:cxn ang="0">
                <a:pos x="14" y="8"/>
              </a:cxn>
              <a:cxn ang="0">
                <a:pos x="12" y="10"/>
              </a:cxn>
              <a:cxn ang="0">
                <a:pos x="6" y="12"/>
              </a:cxn>
              <a:cxn ang="0">
                <a:pos x="6" y="12"/>
              </a:cxn>
              <a:cxn ang="0">
                <a:pos x="4" y="12"/>
              </a:cxn>
              <a:cxn ang="0">
                <a:pos x="4" y="14"/>
              </a:cxn>
              <a:cxn ang="0">
                <a:pos x="10" y="14"/>
              </a:cxn>
              <a:cxn ang="0">
                <a:pos x="14" y="14"/>
              </a:cxn>
              <a:cxn ang="0">
                <a:pos x="16" y="10"/>
              </a:cxn>
              <a:cxn ang="0">
                <a:pos x="18" y="8"/>
              </a:cxn>
              <a:cxn ang="0">
                <a:pos x="14" y="4"/>
              </a:cxn>
              <a:cxn ang="0">
                <a:pos x="10" y="2"/>
              </a:cxn>
              <a:cxn ang="0">
                <a:pos x="10" y="2"/>
              </a:cxn>
              <a:cxn ang="0">
                <a:pos x="8" y="0"/>
              </a:cxn>
              <a:cxn ang="0">
                <a:pos x="2" y="4"/>
              </a:cxn>
              <a:cxn ang="0">
                <a:pos x="4" y="10"/>
              </a:cxn>
              <a:cxn ang="0">
                <a:pos x="8" y="10"/>
              </a:cxn>
              <a:cxn ang="0">
                <a:pos x="6" y="8"/>
              </a:cxn>
              <a:cxn ang="0">
                <a:pos x="4" y="10"/>
              </a:cxn>
              <a:cxn ang="0">
                <a:pos x="8" y="8"/>
              </a:cxn>
              <a:cxn ang="0">
                <a:pos x="6" y="10"/>
              </a:cxn>
              <a:cxn ang="0">
                <a:pos x="6" y="10"/>
              </a:cxn>
              <a:cxn ang="0">
                <a:pos x="6" y="8"/>
              </a:cxn>
              <a:cxn ang="0">
                <a:pos x="4" y="8"/>
              </a:cxn>
              <a:cxn ang="0">
                <a:pos x="2" y="8"/>
              </a:cxn>
              <a:cxn ang="0">
                <a:pos x="0" y="10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</a:cxnLst>
            <a:rect l="0" t="0" r="r" b="b"/>
            <a:pathLst>
              <a:path w="18" h="16">
                <a:moveTo>
                  <a:pt x="4" y="12"/>
                </a:move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6" y="12"/>
                </a:lnTo>
                <a:lnTo>
                  <a:pt x="6" y="14"/>
                </a:lnTo>
                <a:lnTo>
                  <a:pt x="8" y="12"/>
                </a:lnTo>
                <a:lnTo>
                  <a:pt x="8" y="12"/>
                </a:lnTo>
                <a:lnTo>
                  <a:pt x="10" y="8"/>
                </a:lnTo>
                <a:lnTo>
                  <a:pt x="10" y="6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8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6"/>
                </a:lnTo>
                <a:lnTo>
                  <a:pt x="10" y="6"/>
                </a:lnTo>
                <a:lnTo>
                  <a:pt x="12" y="6"/>
                </a:lnTo>
                <a:lnTo>
                  <a:pt x="14" y="8"/>
                </a:lnTo>
                <a:lnTo>
                  <a:pt x="14" y="8"/>
                </a:lnTo>
                <a:lnTo>
                  <a:pt x="16" y="10"/>
                </a:lnTo>
                <a:lnTo>
                  <a:pt x="16" y="8"/>
                </a:lnTo>
                <a:lnTo>
                  <a:pt x="16" y="8"/>
                </a:lnTo>
                <a:lnTo>
                  <a:pt x="14" y="8"/>
                </a:lnTo>
                <a:lnTo>
                  <a:pt x="14" y="8"/>
                </a:lnTo>
                <a:lnTo>
                  <a:pt x="12" y="10"/>
                </a:lnTo>
                <a:lnTo>
                  <a:pt x="10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4" y="12"/>
                </a:lnTo>
                <a:lnTo>
                  <a:pt x="4" y="12"/>
                </a:lnTo>
                <a:lnTo>
                  <a:pt x="4" y="14"/>
                </a:lnTo>
                <a:lnTo>
                  <a:pt x="4" y="16"/>
                </a:lnTo>
                <a:lnTo>
                  <a:pt x="10" y="14"/>
                </a:lnTo>
                <a:lnTo>
                  <a:pt x="10" y="14"/>
                </a:lnTo>
                <a:lnTo>
                  <a:pt x="14" y="14"/>
                </a:lnTo>
                <a:lnTo>
                  <a:pt x="14" y="14"/>
                </a:lnTo>
                <a:lnTo>
                  <a:pt x="16" y="10"/>
                </a:lnTo>
                <a:lnTo>
                  <a:pt x="18" y="10"/>
                </a:lnTo>
                <a:lnTo>
                  <a:pt x="18" y="8"/>
                </a:lnTo>
                <a:lnTo>
                  <a:pt x="16" y="6"/>
                </a:lnTo>
                <a:lnTo>
                  <a:pt x="14" y="4"/>
                </a:lnTo>
                <a:lnTo>
                  <a:pt x="14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2" y="4"/>
                </a:lnTo>
                <a:lnTo>
                  <a:pt x="2" y="6"/>
                </a:lnTo>
                <a:lnTo>
                  <a:pt x="4" y="10"/>
                </a:lnTo>
                <a:lnTo>
                  <a:pt x="6" y="10"/>
                </a:lnTo>
                <a:lnTo>
                  <a:pt x="8" y="10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4" y="10"/>
                </a:lnTo>
                <a:lnTo>
                  <a:pt x="8" y="10"/>
                </a:lnTo>
                <a:lnTo>
                  <a:pt x="8" y="8"/>
                </a:lnTo>
                <a:lnTo>
                  <a:pt x="6" y="8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8" y="10"/>
                </a:lnTo>
                <a:lnTo>
                  <a:pt x="6" y="8"/>
                </a:lnTo>
                <a:lnTo>
                  <a:pt x="6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9" name="Freeform 2775"/>
          <p:cNvSpPr>
            <a:spLocks/>
          </p:cNvSpPr>
          <p:nvPr/>
        </p:nvSpPr>
        <p:spPr bwMode="auto">
          <a:xfrm>
            <a:off x="4948238" y="4667250"/>
            <a:ext cx="41275" cy="55563"/>
          </a:xfrm>
          <a:custGeom>
            <a:avLst/>
            <a:gdLst/>
            <a:ahLst/>
            <a:cxnLst>
              <a:cxn ang="0">
                <a:pos x="20" y="35"/>
              </a:cxn>
              <a:cxn ang="0">
                <a:pos x="20" y="33"/>
              </a:cxn>
              <a:cxn ang="0">
                <a:pos x="18" y="33"/>
              </a:cxn>
              <a:cxn ang="0">
                <a:pos x="18" y="30"/>
              </a:cxn>
              <a:cxn ang="0">
                <a:pos x="16" y="30"/>
              </a:cxn>
              <a:cxn ang="0">
                <a:pos x="16" y="28"/>
              </a:cxn>
              <a:cxn ang="0">
                <a:pos x="16" y="30"/>
              </a:cxn>
              <a:cxn ang="0">
                <a:pos x="14" y="30"/>
              </a:cxn>
              <a:cxn ang="0">
                <a:pos x="12" y="26"/>
              </a:cxn>
              <a:cxn ang="0">
                <a:pos x="10" y="24"/>
              </a:cxn>
              <a:cxn ang="0">
                <a:pos x="10" y="24"/>
              </a:cxn>
              <a:cxn ang="0">
                <a:pos x="10" y="24"/>
              </a:cxn>
              <a:cxn ang="0">
                <a:pos x="8" y="16"/>
              </a:cxn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6" y="4"/>
              </a:cxn>
              <a:cxn ang="0">
                <a:pos x="10" y="4"/>
              </a:cxn>
              <a:cxn ang="0">
                <a:pos x="14" y="6"/>
              </a:cxn>
              <a:cxn ang="0">
                <a:pos x="26" y="24"/>
              </a:cxn>
              <a:cxn ang="0">
                <a:pos x="26" y="26"/>
              </a:cxn>
              <a:cxn ang="0">
                <a:pos x="26" y="26"/>
              </a:cxn>
              <a:cxn ang="0">
                <a:pos x="24" y="26"/>
              </a:cxn>
              <a:cxn ang="0">
                <a:pos x="24" y="28"/>
              </a:cxn>
              <a:cxn ang="0">
                <a:pos x="24" y="30"/>
              </a:cxn>
              <a:cxn ang="0">
                <a:pos x="26" y="30"/>
              </a:cxn>
              <a:cxn ang="0">
                <a:pos x="26" y="30"/>
              </a:cxn>
              <a:cxn ang="0">
                <a:pos x="20" y="35"/>
              </a:cxn>
              <a:cxn ang="0">
                <a:pos x="20" y="35"/>
              </a:cxn>
            </a:cxnLst>
            <a:rect l="0" t="0" r="r" b="b"/>
            <a:pathLst>
              <a:path w="26" h="35">
                <a:moveTo>
                  <a:pt x="20" y="35"/>
                </a:moveTo>
                <a:lnTo>
                  <a:pt x="20" y="33"/>
                </a:lnTo>
                <a:lnTo>
                  <a:pt x="18" y="33"/>
                </a:lnTo>
                <a:lnTo>
                  <a:pt x="18" y="30"/>
                </a:lnTo>
                <a:lnTo>
                  <a:pt x="16" y="30"/>
                </a:lnTo>
                <a:lnTo>
                  <a:pt x="16" y="28"/>
                </a:lnTo>
                <a:lnTo>
                  <a:pt x="16" y="30"/>
                </a:lnTo>
                <a:lnTo>
                  <a:pt x="14" y="30"/>
                </a:lnTo>
                <a:lnTo>
                  <a:pt x="12" y="26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8" y="16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6" y="4"/>
                </a:lnTo>
                <a:lnTo>
                  <a:pt x="10" y="4"/>
                </a:lnTo>
                <a:lnTo>
                  <a:pt x="14" y="6"/>
                </a:lnTo>
                <a:lnTo>
                  <a:pt x="26" y="24"/>
                </a:lnTo>
                <a:lnTo>
                  <a:pt x="26" y="26"/>
                </a:lnTo>
                <a:lnTo>
                  <a:pt x="26" y="26"/>
                </a:lnTo>
                <a:lnTo>
                  <a:pt x="24" y="26"/>
                </a:lnTo>
                <a:lnTo>
                  <a:pt x="24" y="28"/>
                </a:lnTo>
                <a:lnTo>
                  <a:pt x="24" y="30"/>
                </a:lnTo>
                <a:lnTo>
                  <a:pt x="26" y="30"/>
                </a:lnTo>
                <a:lnTo>
                  <a:pt x="26" y="30"/>
                </a:lnTo>
                <a:lnTo>
                  <a:pt x="20" y="35"/>
                </a:lnTo>
                <a:lnTo>
                  <a:pt x="20" y="35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0" name="Freeform 2776"/>
          <p:cNvSpPr>
            <a:spLocks/>
          </p:cNvSpPr>
          <p:nvPr/>
        </p:nvSpPr>
        <p:spPr bwMode="auto">
          <a:xfrm>
            <a:off x="4943475" y="4664075"/>
            <a:ext cx="49213" cy="61913"/>
          </a:xfrm>
          <a:custGeom>
            <a:avLst/>
            <a:gdLst/>
            <a:ahLst/>
            <a:cxnLst>
              <a:cxn ang="0">
                <a:pos x="25" y="37"/>
              </a:cxn>
              <a:cxn ang="0">
                <a:pos x="23" y="32"/>
              </a:cxn>
              <a:cxn ang="0">
                <a:pos x="21" y="35"/>
              </a:cxn>
              <a:cxn ang="0">
                <a:pos x="23" y="32"/>
              </a:cxn>
              <a:cxn ang="0">
                <a:pos x="21" y="30"/>
              </a:cxn>
              <a:cxn ang="0">
                <a:pos x="19" y="22"/>
              </a:cxn>
              <a:cxn ang="0">
                <a:pos x="17" y="30"/>
              </a:cxn>
              <a:cxn ang="0">
                <a:pos x="17" y="30"/>
              </a:cxn>
              <a:cxn ang="0">
                <a:pos x="15" y="26"/>
              </a:cxn>
              <a:cxn ang="0">
                <a:pos x="15" y="26"/>
              </a:cxn>
              <a:cxn ang="0">
                <a:pos x="13" y="26"/>
              </a:cxn>
              <a:cxn ang="0">
                <a:pos x="15" y="26"/>
              </a:cxn>
              <a:cxn ang="0">
                <a:pos x="13" y="18"/>
              </a:cxn>
              <a:cxn ang="0">
                <a:pos x="3" y="4"/>
              </a:cxn>
              <a:cxn ang="0">
                <a:pos x="3" y="2"/>
              </a:cxn>
              <a:cxn ang="0">
                <a:pos x="7" y="8"/>
              </a:cxn>
              <a:cxn ang="0">
                <a:pos x="13" y="6"/>
              </a:cxn>
              <a:cxn ang="0">
                <a:pos x="27" y="28"/>
              </a:cxn>
              <a:cxn ang="0">
                <a:pos x="29" y="28"/>
              </a:cxn>
              <a:cxn ang="0">
                <a:pos x="27" y="26"/>
              </a:cxn>
              <a:cxn ang="0">
                <a:pos x="27" y="26"/>
              </a:cxn>
              <a:cxn ang="0">
                <a:pos x="25" y="30"/>
              </a:cxn>
              <a:cxn ang="0">
                <a:pos x="27" y="32"/>
              </a:cxn>
              <a:cxn ang="0">
                <a:pos x="27" y="35"/>
              </a:cxn>
              <a:cxn ang="0">
                <a:pos x="27" y="32"/>
              </a:cxn>
              <a:cxn ang="0">
                <a:pos x="23" y="37"/>
              </a:cxn>
              <a:cxn ang="0">
                <a:pos x="23" y="35"/>
              </a:cxn>
              <a:cxn ang="0">
                <a:pos x="25" y="37"/>
              </a:cxn>
              <a:cxn ang="0">
                <a:pos x="21" y="39"/>
              </a:cxn>
              <a:cxn ang="0">
                <a:pos x="23" y="39"/>
              </a:cxn>
              <a:cxn ang="0">
                <a:pos x="31" y="35"/>
              </a:cxn>
              <a:cxn ang="0">
                <a:pos x="31" y="30"/>
              </a:cxn>
              <a:cxn ang="0">
                <a:pos x="29" y="30"/>
              </a:cxn>
              <a:cxn ang="0">
                <a:pos x="27" y="28"/>
              </a:cxn>
              <a:cxn ang="0">
                <a:pos x="29" y="28"/>
              </a:cxn>
              <a:cxn ang="0">
                <a:pos x="29" y="28"/>
              </a:cxn>
              <a:cxn ang="0">
                <a:pos x="29" y="26"/>
              </a:cxn>
              <a:cxn ang="0">
                <a:pos x="13" y="4"/>
              </a:cxn>
              <a:cxn ang="0">
                <a:pos x="9" y="4"/>
              </a:cxn>
              <a:cxn ang="0">
                <a:pos x="3" y="0"/>
              </a:cxn>
              <a:cxn ang="0">
                <a:pos x="0" y="4"/>
              </a:cxn>
              <a:cxn ang="0">
                <a:pos x="0" y="6"/>
              </a:cxn>
              <a:cxn ang="0">
                <a:pos x="11" y="26"/>
              </a:cxn>
              <a:cxn ang="0">
                <a:pos x="11" y="26"/>
              </a:cxn>
              <a:cxn ang="0">
                <a:pos x="11" y="28"/>
              </a:cxn>
              <a:cxn ang="0">
                <a:pos x="13" y="28"/>
              </a:cxn>
              <a:cxn ang="0">
                <a:pos x="15" y="32"/>
              </a:cxn>
              <a:cxn ang="0">
                <a:pos x="19" y="35"/>
              </a:cxn>
              <a:cxn ang="0">
                <a:pos x="19" y="30"/>
              </a:cxn>
              <a:cxn ang="0">
                <a:pos x="17" y="32"/>
              </a:cxn>
              <a:cxn ang="0">
                <a:pos x="19" y="35"/>
              </a:cxn>
              <a:cxn ang="0">
                <a:pos x="21" y="37"/>
              </a:cxn>
              <a:cxn ang="0">
                <a:pos x="21" y="37"/>
              </a:cxn>
              <a:cxn ang="0">
                <a:pos x="21" y="39"/>
              </a:cxn>
            </a:cxnLst>
            <a:rect l="0" t="0" r="r" b="b"/>
            <a:pathLst>
              <a:path w="31" h="39">
                <a:moveTo>
                  <a:pt x="23" y="37"/>
                </a:moveTo>
                <a:lnTo>
                  <a:pt x="25" y="37"/>
                </a:lnTo>
                <a:lnTo>
                  <a:pt x="23" y="35"/>
                </a:lnTo>
                <a:lnTo>
                  <a:pt x="23" y="32"/>
                </a:lnTo>
                <a:lnTo>
                  <a:pt x="21" y="32"/>
                </a:lnTo>
                <a:lnTo>
                  <a:pt x="21" y="35"/>
                </a:lnTo>
                <a:lnTo>
                  <a:pt x="23" y="35"/>
                </a:lnTo>
                <a:lnTo>
                  <a:pt x="23" y="32"/>
                </a:lnTo>
                <a:lnTo>
                  <a:pt x="21" y="32"/>
                </a:lnTo>
                <a:lnTo>
                  <a:pt x="21" y="30"/>
                </a:lnTo>
                <a:lnTo>
                  <a:pt x="19" y="30"/>
                </a:lnTo>
                <a:lnTo>
                  <a:pt x="19" y="22"/>
                </a:lnTo>
                <a:lnTo>
                  <a:pt x="17" y="30"/>
                </a:lnTo>
                <a:lnTo>
                  <a:pt x="17" y="30"/>
                </a:lnTo>
                <a:lnTo>
                  <a:pt x="17" y="32"/>
                </a:lnTo>
                <a:lnTo>
                  <a:pt x="17" y="30"/>
                </a:lnTo>
                <a:lnTo>
                  <a:pt x="15" y="28"/>
                </a:lnTo>
                <a:lnTo>
                  <a:pt x="15" y="26"/>
                </a:lnTo>
                <a:lnTo>
                  <a:pt x="15" y="26"/>
                </a:lnTo>
                <a:lnTo>
                  <a:pt x="15" y="26"/>
                </a:lnTo>
                <a:lnTo>
                  <a:pt x="15" y="26"/>
                </a:lnTo>
                <a:lnTo>
                  <a:pt x="13" y="26"/>
                </a:lnTo>
                <a:lnTo>
                  <a:pt x="15" y="26"/>
                </a:lnTo>
                <a:lnTo>
                  <a:pt x="15" y="26"/>
                </a:lnTo>
                <a:lnTo>
                  <a:pt x="15" y="26"/>
                </a:lnTo>
                <a:lnTo>
                  <a:pt x="13" y="18"/>
                </a:lnTo>
                <a:lnTo>
                  <a:pt x="5" y="6"/>
                </a:lnTo>
                <a:lnTo>
                  <a:pt x="3" y="4"/>
                </a:lnTo>
                <a:lnTo>
                  <a:pt x="5" y="4"/>
                </a:lnTo>
                <a:lnTo>
                  <a:pt x="3" y="2"/>
                </a:lnTo>
                <a:lnTo>
                  <a:pt x="3" y="4"/>
                </a:lnTo>
                <a:lnTo>
                  <a:pt x="7" y="8"/>
                </a:lnTo>
                <a:lnTo>
                  <a:pt x="9" y="8"/>
                </a:lnTo>
                <a:lnTo>
                  <a:pt x="13" y="6"/>
                </a:lnTo>
                <a:lnTo>
                  <a:pt x="15" y="10"/>
                </a:lnTo>
                <a:lnTo>
                  <a:pt x="27" y="28"/>
                </a:lnTo>
                <a:lnTo>
                  <a:pt x="27" y="28"/>
                </a:lnTo>
                <a:lnTo>
                  <a:pt x="29" y="28"/>
                </a:lnTo>
                <a:lnTo>
                  <a:pt x="27" y="26"/>
                </a:lnTo>
                <a:lnTo>
                  <a:pt x="27" y="26"/>
                </a:lnTo>
                <a:lnTo>
                  <a:pt x="27" y="26"/>
                </a:lnTo>
                <a:lnTo>
                  <a:pt x="27" y="26"/>
                </a:lnTo>
                <a:lnTo>
                  <a:pt x="25" y="30"/>
                </a:lnTo>
                <a:lnTo>
                  <a:pt x="25" y="30"/>
                </a:lnTo>
                <a:lnTo>
                  <a:pt x="27" y="32"/>
                </a:lnTo>
                <a:lnTo>
                  <a:pt x="27" y="32"/>
                </a:lnTo>
                <a:lnTo>
                  <a:pt x="27" y="32"/>
                </a:lnTo>
                <a:lnTo>
                  <a:pt x="27" y="35"/>
                </a:lnTo>
                <a:lnTo>
                  <a:pt x="29" y="32"/>
                </a:lnTo>
                <a:lnTo>
                  <a:pt x="27" y="32"/>
                </a:lnTo>
                <a:lnTo>
                  <a:pt x="23" y="37"/>
                </a:lnTo>
                <a:lnTo>
                  <a:pt x="23" y="37"/>
                </a:lnTo>
                <a:lnTo>
                  <a:pt x="25" y="37"/>
                </a:lnTo>
                <a:lnTo>
                  <a:pt x="23" y="35"/>
                </a:lnTo>
                <a:lnTo>
                  <a:pt x="23" y="37"/>
                </a:lnTo>
                <a:lnTo>
                  <a:pt x="25" y="37"/>
                </a:lnTo>
                <a:lnTo>
                  <a:pt x="23" y="37"/>
                </a:lnTo>
                <a:lnTo>
                  <a:pt x="21" y="39"/>
                </a:lnTo>
                <a:lnTo>
                  <a:pt x="23" y="39"/>
                </a:lnTo>
                <a:lnTo>
                  <a:pt x="23" y="39"/>
                </a:lnTo>
                <a:lnTo>
                  <a:pt x="29" y="35"/>
                </a:lnTo>
                <a:lnTo>
                  <a:pt x="31" y="35"/>
                </a:lnTo>
                <a:lnTo>
                  <a:pt x="31" y="32"/>
                </a:lnTo>
                <a:lnTo>
                  <a:pt x="31" y="30"/>
                </a:lnTo>
                <a:lnTo>
                  <a:pt x="29" y="30"/>
                </a:lnTo>
                <a:lnTo>
                  <a:pt x="29" y="30"/>
                </a:lnTo>
                <a:lnTo>
                  <a:pt x="29" y="28"/>
                </a:lnTo>
                <a:lnTo>
                  <a:pt x="27" y="28"/>
                </a:lnTo>
                <a:lnTo>
                  <a:pt x="29" y="30"/>
                </a:lnTo>
                <a:lnTo>
                  <a:pt x="29" y="28"/>
                </a:lnTo>
                <a:lnTo>
                  <a:pt x="29" y="28"/>
                </a:lnTo>
                <a:lnTo>
                  <a:pt x="29" y="28"/>
                </a:lnTo>
                <a:lnTo>
                  <a:pt x="31" y="26"/>
                </a:lnTo>
                <a:lnTo>
                  <a:pt x="29" y="26"/>
                </a:lnTo>
                <a:lnTo>
                  <a:pt x="17" y="6"/>
                </a:lnTo>
                <a:lnTo>
                  <a:pt x="13" y="4"/>
                </a:lnTo>
                <a:lnTo>
                  <a:pt x="13" y="4"/>
                </a:lnTo>
                <a:lnTo>
                  <a:pt x="9" y="4"/>
                </a:lnTo>
                <a:lnTo>
                  <a:pt x="5" y="2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9" y="20"/>
                </a:lnTo>
                <a:lnTo>
                  <a:pt x="11" y="26"/>
                </a:lnTo>
                <a:lnTo>
                  <a:pt x="13" y="26"/>
                </a:lnTo>
                <a:lnTo>
                  <a:pt x="11" y="26"/>
                </a:lnTo>
                <a:lnTo>
                  <a:pt x="11" y="26"/>
                </a:lnTo>
                <a:lnTo>
                  <a:pt x="11" y="28"/>
                </a:lnTo>
                <a:lnTo>
                  <a:pt x="13" y="28"/>
                </a:lnTo>
                <a:lnTo>
                  <a:pt x="13" y="28"/>
                </a:lnTo>
                <a:lnTo>
                  <a:pt x="15" y="32"/>
                </a:lnTo>
                <a:lnTo>
                  <a:pt x="15" y="32"/>
                </a:lnTo>
                <a:lnTo>
                  <a:pt x="17" y="35"/>
                </a:lnTo>
                <a:lnTo>
                  <a:pt x="19" y="35"/>
                </a:lnTo>
                <a:lnTo>
                  <a:pt x="19" y="30"/>
                </a:lnTo>
                <a:lnTo>
                  <a:pt x="19" y="30"/>
                </a:lnTo>
                <a:lnTo>
                  <a:pt x="17" y="30"/>
                </a:lnTo>
                <a:lnTo>
                  <a:pt x="17" y="32"/>
                </a:lnTo>
                <a:lnTo>
                  <a:pt x="17" y="32"/>
                </a:lnTo>
                <a:lnTo>
                  <a:pt x="19" y="35"/>
                </a:lnTo>
                <a:lnTo>
                  <a:pt x="21" y="35"/>
                </a:lnTo>
                <a:lnTo>
                  <a:pt x="21" y="37"/>
                </a:lnTo>
                <a:lnTo>
                  <a:pt x="21" y="37"/>
                </a:lnTo>
                <a:lnTo>
                  <a:pt x="21" y="37"/>
                </a:lnTo>
                <a:lnTo>
                  <a:pt x="21" y="39"/>
                </a:lnTo>
                <a:lnTo>
                  <a:pt x="21" y="39"/>
                </a:lnTo>
                <a:lnTo>
                  <a:pt x="23" y="37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1" name="Freeform 2777"/>
          <p:cNvSpPr>
            <a:spLocks noEditPoints="1"/>
          </p:cNvSpPr>
          <p:nvPr/>
        </p:nvSpPr>
        <p:spPr bwMode="auto">
          <a:xfrm>
            <a:off x="3556000" y="3876675"/>
            <a:ext cx="247650" cy="290513"/>
          </a:xfrm>
          <a:custGeom>
            <a:avLst/>
            <a:gdLst/>
            <a:ahLst/>
            <a:cxnLst>
              <a:cxn ang="0">
                <a:pos x="97" y="129"/>
              </a:cxn>
              <a:cxn ang="0">
                <a:pos x="99" y="125"/>
              </a:cxn>
              <a:cxn ang="0">
                <a:pos x="95" y="119"/>
              </a:cxn>
              <a:cxn ang="0">
                <a:pos x="91" y="125"/>
              </a:cxn>
              <a:cxn ang="0">
                <a:pos x="93" y="134"/>
              </a:cxn>
              <a:cxn ang="0">
                <a:pos x="62" y="131"/>
              </a:cxn>
              <a:cxn ang="0">
                <a:pos x="64" y="119"/>
              </a:cxn>
              <a:cxn ang="0">
                <a:pos x="66" y="109"/>
              </a:cxn>
              <a:cxn ang="0">
                <a:pos x="60" y="96"/>
              </a:cxn>
              <a:cxn ang="0">
                <a:pos x="56" y="96"/>
              </a:cxn>
              <a:cxn ang="0">
                <a:pos x="52" y="99"/>
              </a:cxn>
              <a:cxn ang="0">
                <a:pos x="50" y="105"/>
              </a:cxn>
              <a:cxn ang="0">
                <a:pos x="47" y="107"/>
              </a:cxn>
              <a:cxn ang="0">
                <a:pos x="41" y="101"/>
              </a:cxn>
              <a:cxn ang="0">
                <a:pos x="39" y="96"/>
              </a:cxn>
              <a:cxn ang="0">
                <a:pos x="43" y="90"/>
              </a:cxn>
              <a:cxn ang="0">
                <a:pos x="50" y="86"/>
              </a:cxn>
              <a:cxn ang="0">
                <a:pos x="54" y="86"/>
              </a:cxn>
              <a:cxn ang="0">
                <a:pos x="56" y="76"/>
              </a:cxn>
              <a:cxn ang="0">
                <a:pos x="43" y="66"/>
              </a:cxn>
              <a:cxn ang="0">
                <a:pos x="39" y="68"/>
              </a:cxn>
              <a:cxn ang="0">
                <a:pos x="25" y="66"/>
              </a:cxn>
              <a:cxn ang="0">
                <a:pos x="21" y="70"/>
              </a:cxn>
              <a:cxn ang="0">
                <a:pos x="19" y="62"/>
              </a:cxn>
              <a:cxn ang="0">
                <a:pos x="25" y="59"/>
              </a:cxn>
              <a:cxn ang="0">
                <a:pos x="29" y="57"/>
              </a:cxn>
              <a:cxn ang="0">
                <a:pos x="25" y="53"/>
              </a:cxn>
              <a:cxn ang="0">
                <a:pos x="15" y="51"/>
              </a:cxn>
              <a:cxn ang="0">
                <a:pos x="17" y="49"/>
              </a:cxn>
              <a:cxn ang="0">
                <a:pos x="15" y="33"/>
              </a:cxn>
              <a:cxn ang="0">
                <a:pos x="17" y="29"/>
              </a:cxn>
              <a:cxn ang="0">
                <a:pos x="10" y="22"/>
              </a:cxn>
              <a:cxn ang="0">
                <a:pos x="8" y="24"/>
              </a:cxn>
              <a:cxn ang="0">
                <a:pos x="0" y="22"/>
              </a:cxn>
              <a:cxn ang="0">
                <a:pos x="2" y="8"/>
              </a:cxn>
              <a:cxn ang="0">
                <a:pos x="17" y="0"/>
              </a:cxn>
              <a:cxn ang="0">
                <a:pos x="27" y="20"/>
              </a:cxn>
              <a:cxn ang="0">
                <a:pos x="33" y="39"/>
              </a:cxn>
              <a:cxn ang="0">
                <a:pos x="45" y="43"/>
              </a:cxn>
              <a:cxn ang="0">
                <a:pos x="78" y="82"/>
              </a:cxn>
              <a:cxn ang="0">
                <a:pos x="95" y="107"/>
              </a:cxn>
              <a:cxn ang="0">
                <a:pos x="115" y="127"/>
              </a:cxn>
              <a:cxn ang="0">
                <a:pos x="126" y="138"/>
              </a:cxn>
              <a:cxn ang="0">
                <a:pos x="136" y="156"/>
              </a:cxn>
              <a:cxn ang="0">
                <a:pos x="150" y="166"/>
              </a:cxn>
              <a:cxn ang="0">
                <a:pos x="156" y="177"/>
              </a:cxn>
              <a:cxn ang="0">
                <a:pos x="152" y="183"/>
              </a:cxn>
              <a:cxn ang="0">
                <a:pos x="138" y="175"/>
              </a:cxn>
              <a:cxn ang="0">
                <a:pos x="132" y="173"/>
              </a:cxn>
              <a:cxn ang="0">
                <a:pos x="128" y="171"/>
              </a:cxn>
              <a:cxn ang="0">
                <a:pos x="126" y="168"/>
              </a:cxn>
              <a:cxn ang="0">
                <a:pos x="126" y="164"/>
              </a:cxn>
              <a:cxn ang="0">
                <a:pos x="128" y="160"/>
              </a:cxn>
              <a:cxn ang="0">
                <a:pos x="124" y="154"/>
              </a:cxn>
              <a:cxn ang="0">
                <a:pos x="117" y="158"/>
              </a:cxn>
              <a:cxn ang="0">
                <a:pos x="115" y="158"/>
              </a:cxn>
              <a:cxn ang="0">
                <a:pos x="93" y="136"/>
              </a:cxn>
              <a:cxn ang="0">
                <a:pos x="78" y="138"/>
              </a:cxn>
              <a:cxn ang="0">
                <a:pos x="66" y="140"/>
              </a:cxn>
              <a:cxn ang="0">
                <a:pos x="64" y="142"/>
              </a:cxn>
              <a:cxn ang="0">
                <a:pos x="64" y="140"/>
              </a:cxn>
              <a:cxn ang="0">
                <a:pos x="58" y="138"/>
              </a:cxn>
              <a:cxn ang="0">
                <a:pos x="58" y="136"/>
              </a:cxn>
            </a:cxnLst>
            <a:rect l="0" t="0" r="r" b="b"/>
            <a:pathLst>
              <a:path w="156" h="183">
                <a:moveTo>
                  <a:pt x="93" y="134"/>
                </a:moveTo>
                <a:lnTo>
                  <a:pt x="97" y="129"/>
                </a:lnTo>
                <a:lnTo>
                  <a:pt x="97" y="129"/>
                </a:lnTo>
                <a:lnTo>
                  <a:pt x="97" y="127"/>
                </a:lnTo>
                <a:lnTo>
                  <a:pt x="99" y="125"/>
                </a:lnTo>
                <a:lnTo>
                  <a:pt x="99" y="125"/>
                </a:lnTo>
                <a:lnTo>
                  <a:pt x="99" y="119"/>
                </a:lnTo>
                <a:lnTo>
                  <a:pt x="97" y="119"/>
                </a:lnTo>
                <a:lnTo>
                  <a:pt x="95" y="119"/>
                </a:lnTo>
                <a:lnTo>
                  <a:pt x="91" y="121"/>
                </a:lnTo>
                <a:lnTo>
                  <a:pt x="89" y="123"/>
                </a:lnTo>
                <a:lnTo>
                  <a:pt x="91" y="125"/>
                </a:lnTo>
                <a:lnTo>
                  <a:pt x="91" y="131"/>
                </a:lnTo>
                <a:lnTo>
                  <a:pt x="91" y="134"/>
                </a:lnTo>
                <a:lnTo>
                  <a:pt x="93" y="134"/>
                </a:lnTo>
                <a:close/>
                <a:moveTo>
                  <a:pt x="58" y="136"/>
                </a:moveTo>
                <a:lnTo>
                  <a:pt x="60" y="134"/>
                </a:lnTo>
                <a:lnTo>
                  <a:pt x="62" y="131"/>
                </a:lnTo>
                <a:lnTo>
                  <a:pt x="64" y="127"/>
                </a:lnTo>
                <a:lnTo>
                  <a:pt x="62" y="123"/>
                </a:lnTo>
                <a:lnTo>
                  <a:pt x="64" y="119"/>
                </a:lnTo>
                <a:lnTo>
                  <a:pt x="64" y="117"/>
                </a:lnTo>
                <a:lnTo>
                  <a:pt x="64" y="115"/>
                </a:lnTo>
                <a:lnTo>
                  <a:pt x="66" y="109"/>
                </a:lnTo>
                <a:lnTo>
                  <a:pt x="64" y="107"/>
                </a:lnTo>
                <a:lnTo>
                  <a:pt x="62" y="99"/>
                </a:lnTo>
                <a:lnTo>
                  <a:pt x="60" y="96"/>
                </a:lnTo>
                <a:lnTo>
                  <a:pt x="60" y="96"/>
                </a:lnTo>
                <a:lnTo>
                  <a:pt x="58" y="94"/>
                </a:lnTo>
                <a:lnTo>
                  <a:pt x="56" y="96"/>
                </a:lnTo>
                <a:lnTo>
                  <a:pt x="54" y="99"/>
                </a:lnTo>
                <a:lnTo>
                  <a:pt x="54" y="99"/>
                </a:lnTo>
                <a:lnTo>
                  <a:pt x="52" y="99"/>
                </a:lnTo>
                <a:lnTo>
                  <a:pt x="52" y="101"/>
                </a:lnTo>
                <a:lnTo>
                  <a:pt x="52" y="105"/>
                </a:lnTo>
                <a:lnTo>
                  <a:pt x="50" y="105"/>
                </a:lnTo>
                <a:lnTo>
                  <a:pt x="50" y="105"/>
                </a:lnTo>
                <a:lnTo>
                  <a:pt x="47" y="107"/>
                </a:lnTo>
                <a:lnTo>
                  <a:pt x="47" y="107"/>
                </a:lnTo>
                <a:lnTo>
                  <a:pt x="45" y="107"/>
                </a:lnTo>
                <a:lnTo>
                  <a:pt x="41" y="101"/>
                </a:lnTo>
                <a:lnTo>
                  <a:pt x="41" y="101"/>
                </a:lnTo>
                <a:lnTo>
                  <a:pt x="41" y="99"/>
                </a:lnTo>
                <a:lnTo>
                  <a:pt x="39" y="96"/>
                </a:lnTo>
                <a:lnTo>
                  <a:pt x="39" y="96"/>
                </a:lnTo>
                <a:lnTo>
                  <a:pt x="39" y="94"/>
                </a:lnTo>
                <a:lnTo>
                  <a:pt x="41" y="90"/>
                </a:lnTo>
                <a:lnTo>
                  <a:pt x="43" y="90"/>
                </a:lnTo>
                <a:lnTo>
                  <a:pt x="47" y="88"/>
                </a:lnTo>
                <a:lnTo>
                  <a:pt x="50" y="88"/>
                </a:lnTo>
                <a:lnTo>
                  <a:pt x="50" y="86"/>
                </a:lnTo>
                <a:lnTo>
                  <a:pt x="52" y="84"/>
                </a:lnTo>
                <a:lnTo>
                  <a:pt x="52" y="86"/>
                </a:lnTo>
                <a:lnTo>
                  <a:pt x="54" y="86"/>
                </a:lnTo>
                <a:lnTo>
                  <a:pt x="56" y="84"/>
                </a:lnTo>
                <a:lnTo>
                  <a:pt x="56" y="82"/>
                </a:lnTo>
                <a:lnTo>
                  <a:pt x="56" y="76"/>
                </a:lnTo>
                <a:lnTo>
                  <a:pt x="45" y="66"/>
                </a:lnTo>
                <a:lnTo>
                  <a:pt x="43" y="64"/>
                </a:lnTo>
                <a:lnTo>
                  <a:pt x="43" y="66"/>
                </a:lnTo>
                <a:lnTo>
                  <a:pt x="43" y="66"/>
                </a:lnTo>
                <a:lnTo>
                  <a:pt x="41" y="66"/>
                </a:lnTo>
                <a:lnTo>
                  <a:pt x="39" y="68"/>
                </a:lnTo>
                <a:lnTo>
                  <a:pt x="37" y="68"/>
                </a:lnTo>
                <a:lnTo>
                  <a:pt x="27" y="64"/>
                </a:lnTo>
                <a:lnTo>
                  <a:pt x="25" y="66"/>
                </a:lnTo>
                <a:lnTo>
                  <a:pt x="23" y="68"/>
                </a:lnTo>
                <a:lnTo>
                  <a:pt x="21" y="72"/>
                </a:lnTo>
                <a:lnTo>
                  <a:pt x="21" y="70"/>
                </a:lnTo>
                <a:lnTo>
                  <a:pt x="21" y="66"/>
                </a:lnTo>
                <a:lnTo>
                  <a:pt x="19" y="64"/>
                </a:lnTo>
                <a:lnTo>
                  <a:pt x="19" y="62"/>
                </a:lnTo>
                <a:lnTo>
                  <a:pt x="23" y="57"/>
                </a:lnTo>
                <a:lnTo>
                  <a:pt x="25" y="57"/>
                </a:lnTo>
                <a:lnTo>
                  <a:pt x="25" y="59"/>
                </a:lnTo>
                <a:lnTo>
                  <a:pt x="29" y="59"/>
                </a:lnTo>
                <a:lnTo>
                  <a:pt x="29" y="57"/>
                </a:lnTo>
                <a:lnTo>
                  <a:pt x="29" y="57"/>
                </a:lnTo>
                <a:lnTo>
                  <a:pt x="29" y="55"/>
                </a:lnTo>
                <a:lnTo>
                  <a:pt x="27" y="55"/>
                </a:lnTo>
                <a:lnTo>
                  <a:pt x="25" y="53"/>
                </a:lnTo>
                <a:lnTo>
                  <a:pt x="21" y="51"/>
                </a:lnTo>
                <a:lnTo>
                  <a:pt x="19" y="51"/>
                </a:lnTo>
                <a:lnTo>
                  <a:pt x="15" y="51"/>
                </a:lnTo>
                <a:lnTo>
                  <a:pt x="15" y="51"/>
                </a:lnTo>
                <a:lnTo>
                  <a:pt x="17" y="51"/>
                </a:lnTo>
                <a:lnTo>
                  <a:pt x="17" y="49"/>
                </a:lnTo>
                <a:lnTo>
                  <a:pt x="12" y="31"/>
                </a:lnTo>
                <a:lnTo>
                  <a:pt x="12" y="31"/>
                </a:lnTo>
                <a:lnTo>
                  <a:pt x="15" y="33"/>
                </a:lnTo>
                <a:lnTo>
                  <a:pt x="15" y="31"/>
                </a:lnTo>
                <a:lnTo>
                  <a:pt x="17" y="31"/>
                </a:lnTo>
                <a:lnTo>
                  <a:pt x="17" y="29"/>
                </a:lnTo>
                <a:lnTo>
                  <a:pt x="15" y="24"/>
                </a:lnTo>
                <a:lnTo>
                  <a:pt x="10" y="22"/>
                </a:lnTo>
                <a:lnTo>
                  <a:pt x="10" y="22"/>
                </a:lnTo>
                <a:lnTo>
                  <a:pt x="8" y="22"/>
                </a:lnTo>
                <a:lnTo>
                  <a:pt x="8" y="24"/>
                </a:lnTo>
                <a:lnTo>
                  <a:pt x="8" y="24"/>
                </a:lnTo>
                <a:lnTo>
                  <a:pt x="6" y="22"/>
                </a:lnTo>
                <a:lnTo>
                  <a:pt x="0" y="22"/>
                </a:lnTo>
                <a:lnTo>
                  <a:pt x="0" y="22"/>
                </a:lnTo>
                <a:lnTo>
                  <a:pt x="2" y="20"/>
                </a:lnTo>
                <a:lnTo>
                  <a:pt x="4" y="14"/>
                </a:lnTo>
                <a:lnTo>
                  <a:pt x="2" y="8"/>
                </a:lnTo>
                <a:lnTo>
                  <a:pt x="2" y="4"/>
                </a:lnTo>
                <a:lnTo>
                  <a:pt x="8" y="2"/>
                </a:lnTo>
                <a:lnTo>
                  <a:pt x="17" y="0"/>
                </a:lnTo>
                <a:lnTo>
                  <a:pt x="19" y="2"/>
                </a:lnTo>
                <a:lnTo>
                  <a:pt x="23" y="14"/>
                </a:lnTo>
                <a:lnTo>
                  <a:pt x="27" y="20"/>
                </a:lnTo>
                <a:lnTo>
                  <a:pt x="29" y="31"/>
                </a:lnTo>
                <a:lnTo>
                  <a:pt x="31" y="37"/>
                </a:lnTo>
                <a:lnTo>
                  <a:pt x="33" y="39"/>
                </a:lnTo>
                <a:lnTo>
                  <a:pt x="35" y="41"/>
                </a:lnTo>
                <a:lnTo>
                  <a:pt x="39" y="41"/>
                </a:lnTo>
                <a:lnTo>
                  <a:pt x="45" y="43"/>
                </a:lnTo>
                <a:lnTo>
                  <a:pt x="50" y="43"/>
                </a:lnTo>
                <a:lnTo>
                  <a:pt x="64" y="59"/>
                </a:lnTo>
                <a:lnTo>
                  <a:pt x="78" y="82"/>
                </a:lnTo>
                <a:lnTo>
                  <a:pt x="80" y="88"/>
                </a:lnTo>
                <a:lnTo>
                  <a:pt x="87" y="99"/>
                </a:lnTo>
                <a:lnTo>
                  <a:pt x="95" y="107"/>
                </a:lnTo>
                <a:lnTo>
                  <a:pt x="97" y="113"/>
                </a:lnTo>
                <a:lnTo>
                  <a:pt x="103" y="121"/>
                </a:lnTo>
                <a:lnTo>
                  <a:pt x="115" y="127"/>
                </a:lnTo>
                <a:lnTo>
                  <a:pt x="117" y="129"/>
                </a:lnTo>
                <a:lnTo>
                  <a:pt x="124" y="134"/>
                </a:lnTo>
                <a:lnTo>
                  <a:pt x="126" y="138"/>
                </a:lnTo>
                <a:lnTo>
                  <a:pt x="130" y="144"/>
                </a:lnTo>
                <a:lnTo>
                  <a:pt x="136" y="152"/>
                </a:lnTo>
                <a:lnTo>
                  <a:pt x="136" y="156"/>
                </a:lnTo>
                <a:lnTo>
                  <a:pt x="140" y="158"/>
                </a:lnTo>
                <a:lnTo>
                  <a:pt x="144" y="162"/>
                </a:lnTo>
                <a:lnTo>
                  <a:pt x="150" y="166"/>
                </a:lnTo>
                <a:lnTo>
                  <a:pt x="152" y="168"/>
                </a:lnTo>
                <a:lnTo>
                  <a:pt x="154" y="173"/>
                </a:lnTo>
                <a:lnTo>
                  <a:pt x="156" y="177"/>
                </a:lnTo>
                <a:lnTo>
                  <a:pt x="156" y="183"/>
                </a:lnTo>
                <a:lnTo>
                  <a:pt x="156" y="183"/>
                </a:lnTo>
                <a:lnTo>
                  <a:pt x="152" y="183"/>
                </a:lnTo>
                <a:lnTo>
                  <a:pt x="150" y="183"/>
                </a:lnTo>
                <a:lnTo>
                  <a:pt x="148" y="183"/>
                </a:lnTo>
                <a:lnTo>
                  <a:pt x="138" y="175"/>
                </a:lnTo>
                <a:lnTo>
                  <a:pt x="132" y="175"/>
                </a:lnTo>
                <a:lnTo>
                  <a:pt x="132" y="173"/>
                </a:lnTo>
                <a:lnTo>
                  <a:pt x="132" y="173"/>
                </a:lnTo>
                <a:lnTo>
                  <a:pt x="132" y="168"/>
                </a:lnTo>
                <a:lnTo>
                  <a:pt x="128" y="168"/>
                </a:lnTo>
                <a:lnTo>
                  <a:pt x="128" y="171"/>
                </a:lnTo>
                <a:lnTo>
                  <a:pt x="128" y="171"/>
                </a:lnTo>
                <a:lnTo>
                  <a:pt x="128" y="171"/>
                </a:lnTo>
                <a:lnTo>
                  <a:pt x="126" y="168"/>
                </a:lnTo>
                <a:lnTo>
                  <a:pt x="126" y="168"/>
                </a:lnTo>
                <a:lnTo>
                  <a:pt x="126" y="168"/>
                </a:lnTo>
                <a:lnTo>
                  <a:pt x="126" y="164"/>
                </a:lnTo>
                <a:lnTo>
                  <a:pt x="128" y="164"/>
                </a:lnTo>
                <a:lnTo>
                  <a:pt x="128" y="162"/>
                </a:lnTo>
                <a:lnTo>
                  <a:pt x="128" y="160"/>
                </a:lnTo>
                <a:lnTo>
                  <a:pt x="126" y="158"/>
                </a:lnTo>
                <a:lnTo>
                  <a:pt x="124" y="154"/>
                </a:lnTo>
                <a:lnTo>
                  <a:pt x="124" y="154"/>
                </a:lnTo>
                <a:lnTo>
                  <a:pt x="119" y="154"/>
                </a:lnTo>
                <a:lnTo>
                  <a:pt x="117" y="156"/>
                </a:lnTo>
                <a:lnTo>
                  <a:pt x="117" y="158"/>
                </a:lnTo>
                <a:lnTo>
                  <a:pt x="117" y="158"/>
                </a:lnTo>
                <a:lnTo>
                  <a:pt x="115" y="158"/>
                </a:lnTo>
                <a:lnTo>
                  <a:pt x="115" y="158"/>
                </a:lnTo>
                <a:lnTo>
                  <a:pt x="115" y="158"/>
                </a:lnTo>
                <a:lnTo>
                  <a:pt x="109" y="148"/>
                </a:lnTo>
                <a:lnTo>
                  <a:pt x="93" y="136"/>
                </a:lnTo>
                <a:lnTo>
                  <a:pt x="91" y="136"/>
                </a:lnTo>
                <a:lnTo>
                  <a:pt x="84" y="138"/>
                </a:lnTo>
                <a:lnTo>
                  <a:pt x="78" y="138"/>
                </a:lnTo>
                <a:lnTo>
                  <a:pt x="74" y="138"/>
                </a:lnTo>
                <a:lnTo>
                  <a:pt x="70" y="140"/>
                </a:lnTo>
                <a:lnTo>
                  <a:pt x="66" y="140"/>
                </a:lnTo>
                <a:lnTo>
                  <a:pt x="64" y="142"/>
                </a:lnTo>
                <a:lnTo>
                  <a:pt x="64" y="142"/>
                </a:lnTo>
                <a:lnTo>
                  <a:pt x="64" y="142"/>
                </a:lnTo>
                <a:lnTo>
                  <a:pt x="64" y="142"/>
                </a:lnTo>
                <a:lnTo>
                  <a:pt x="64" y="140"/>
                </a:lnTo>
                <a:lnTo>
                  <a:pt x="64" y="140"/>
                </a:lnTo>
                <a:lnTo>
                  <a:pt x="60" y="140"/>
                </a:lnTo>
                <a:lnTo>
                  <a:pt x="60" y="140"/>
                </a:lnTo>
                <a:lnTo>
                  <a:pt x="58" y="138"/>
                </a:lnTo>
                <a:lnTo>
                  <a:pt x="58" y="136"/>
                </a:lnTo>
                <a:lnTo>
                  <a:pt x="58" y="136"/>
                </a:lnTo>
                <a:lnTo>
                  <a:pt x="58" y="136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2" name="Freeform 2778"/>
          <p:cNvSpPr>
            <a:spLocks noEditPoints="1"/>
          </p:cNvSpPr>
          <p:nvPr/>
        </p:nvSpPr>
        <p:spPr bwMode="auto">
          <a:xfrm>
            <a:off x="3552825" y="3876675"/>
            <a:ext cx="255588" cy="293688"/>
          </a:xfrm>
          <a:custGeom>
            <a:avLst/>
            <a:gdLst/>
            <a:ahLst/>
            <a:cxnLst>
              <a:cxn ang="0">
                <a:pos x="103" y="125"/>
              </a:cxn>
              <a:cxn ang="0">
                <a:pos x="89" y="121"/>
              </a:cxn>
              <a:cxn ang="0">
                <a:pos x="95" y="134"/>
              </a:cxn>
              <a:cxn ang="0">
                <a:pos x="99" y="121"/>
              </a:cxn>
              <a:cxn ang="0">
                <a:pos x="95" y="134"/>
              </a:cxn>
              <a:cxn ang="0">
                <a:pos x="66" y="123"/>
              </a:cxn>
              <a:cxn ang="0">
                <a:pos x="64" y="99"/>
              </a:cxn>
              <a:cxn ang="0">
                <a:pos x="54" y="96"/>
              </a:cxn>
              <a:cxn ang="0">
                <a:pos x="47" y="107"/>
              </a:cxn>
              <a:cxn ang="0">
                <a:pos x="41" y="94"/>
              </a:cxn>
              <a:cxn ang="0">
                <a:pos x="49" y="90"/>
              </a:cxn>
              <a:cxn ang="0">
                <a:pos x="56" y="88"/>
              </a:cxn>
              <a:cxn ang="0">
                <a:pos x="43" y="64"/>
              </a:cxn>
              <a:cxn ang="0">
                <a:pos x="23" y="68"/>
              </a:cxn>
              <a:cxn ang="0">
                <a:pos x="27" y="59"/>
              </a:cxn>
              <a:cxn ang="0">
                <a:pos x="33" y="57"/>
              </a:cxn>
              <a:cxn ang="0">
                <a:pos x="17" y="51"/>
              </a:cxn>
              <a:cxn ang="0">
                <a:pos x="17" y="31"/>
              </a:cxn>
              <a:cxn ang="0">
                <a:pos x="21" y="31"/>
              </a:cxn>
              <a:cxn ang="0">
                <a:pos x="10" y="22"/>
              </a:cxn>
              <a:cxn ang="0">
                <a:pos x="4" y="22"/>
              </a:cxn>
              <a:cxn ang="0">
                <a:pos x="10" y="4"/>
              </a:cxn>
              <a:cxn ang="0">
                <a:pos x="33" y="41"/>
              </a:cxn>
              <a:cxn ang="0">
                <a:pos x="86" y="99"/>
              </a:cxn>
              <a:cxn ang="0">
                <a:pos x="130" y="146"/>
              </a:cxn>
              <a:cxn ang="0">
                <a:pos x="154" y="173"/>
              </a:cxn>
              <a:cxn ang="0">
                <a:pos x="150" y="183"/>
              </a:cxn>
              <a:cxn ang="0">
                <a:pos x="130" y="166"/>
              </a:cxn>
              <a:cxn ang="0">
                <a:pos x="130" y="166"/>
              </a:cxn>
              <a:cxn ang="0">
                <a:pos x="132" y="162"/>
              </a:cxn>
              <a:cxn ang="0">
                <a:pos x="121" y="152"/>
              </a:cxn>
              <a:cxn ang="0">
                <a:pos x="115" y="156"/>
              </a:cxn>
              <a:cxn ang="0">
                <a:pos x="80" y="136"/>
              </a:cxn>
              <a:cxn ang="0">
                <a:pos x="68" y="144"/>
              </a:cxn>
              <a:cxn ang="0">
                <a:pos x="62" y="138"/>
              </a:cxn>
              <a:cxn ang="0">
                <a:pos x="58" y="136"/>
              </a:cxn>
              <a:cxn ang="0">
                <a:pos x="64" y="142"/>
              </a:cxn>
              <a:cxn ang="0">
                <a:pos x="72" y="142"/>
              </a:cxn>
              <a:cxn ang="0">
                <a:pos x="115" y="160"/>
              </a:cxn>
              <a:cxn ang="0">
                <a:pos x="126" y="154"/>
              </a:cxn>
              <a:cxn ang="0">
                <a:pos x="128" y="168"/>
              </a:cxn>
              <a:cxn ang="0">
                <a:pos x="132" y="171"/>
              </a:cxn>
              <a:cxn ang="0">
                <a:pos x="150" y="185"/>
              </a:cxn>
              <a:cxn ang="0">
                <a:pos x="158" y="171"/>
              </a:cxn>
              <a:cxn ang="0">
                <a:pos x="138" y="152"/>
              </a:cxn>
              <a:cxn ang="0">
                <a:pos x="101" y="113"/>
              </a:cxn>
              <a:cxn ang="0">
                <a:pos x="49" y="41"/>
              </a:cxn>
              <a:cxn ang="0">
                <a:pos x="23" y="0"/>
              </a:cxn>
              <a:cxn ang="0">
                <a:pos x="4" y="14"/>
              </a:cxn>
              <a:cxn ang="0">
                <a:pos x="12" y="27"/>
              </a:cxn>
              <a:cxn ang="0">
                <a:pos x="17" y="31"/>
              </a:cxn>
              <a:cxn ang="0">
                <a:pos x="17" y="53"/>
              </a:cxn>
              <a:cxn ang="0">
                <a:pos x="29" y="57"/>
              </a:cxn>
              <a:cxn ang="0">
                <a:pos x="19" y="62"/>
              </a:cxn>
              <a:cxn ang="0">
                <a:pos x="29" y="66"/>
              </a:cxn>
              <a:cxn ang="0">
                <a:pos x="45" y="64"/>
              </a:cxn>
              <a:cxn ang="0">
                <a:pos x="54" y="84"/>
              </a:cxn>
              <a:cxn ang="0">
                <a:pos x="39" y="94"/>
              </a:cxn>
              <a:cxn ang="0">
                <a:pos x="47" y="109"/>
              </a:cxn>
              <a:cxn ang="0">
                <a:pos x="56" y="101"/>
              </a:cxn>
              <a:cxn ang="0">
                <a:pos x="62" y="96"/>
              </a:cxn>
              <a:cxn ang="0">
                <a:pos x="64" y="121"/>
              </a:cxn>
            </a:cxnLst>
            <a:rect l="0" t="0" r="r" b="b"/>
            <a:pathLst>
              <a:path w="161" h="185">
                <a:moveTo>
                  <a:pt x="95" y="134"/>
                </a:moveTo>
                <a:lnTo>
                  <a:pt x="95" y="136"/>
                </a:lnTo>
                <a:lnTo>
                  <a:pt x="99" y="131"/>
                </a:lnTo>
                <a:lnTo>
                  <a:pt x="101" y="131"/>
                </a:lnTo>
                <a:lnTo>
                  <a:pt x="101" y="129"/>
                </a:lnTo>
                <a:lnTo>
                  <a:pt x="101" y="129"/>
                </a:lnTo>
                <a:lnTo>
                  <a:pt x="101" y="129"/>
                </a:lnTo>
                <a:lnTo>
                  <a:pt x="101" y="127"/>
                </a:lnTo>
                <a:lnTo>
                  <a:pt x="101" y="127"/>
                </a:lnTo>
                <a:lnTo>
                  <a:pt x="103" y="125"/>
                </a:lnTo>
                <a:lnTo>
                  <a:pt x="103" y="125"/>
                </a:lnTo>
                <a:lnTo>
                  <a:pt x="103" y="119"/>
                </a:lnTo>
                <a:lnTo>
                  <a:pt x="103" y="119"/>
                </a:lnTo>
                <a:lnTo>
                  <a:pt x="99" y="117"/>
                </a:lnTo>
                <a:lnTo>
                  <a:pt x="99" y="117"/>
                </a:lnTo>
                <a:lnTo>
                  <a:pt x="97" y="117"/>
                </a:lnTo>
                <a:lnTo>
                  <a:pt x="97" y="117"/>
                </a:lnTo>
                <a:lnTo>
                  <a:pt x="93" y="119"/>
                </a:lnTo>
                <a:lnTo>
                  <a:pt x="91" y="119"/>
                </a:lnTo>
                <a:lnTo>
                  <a:pt x="89" y="121"/>
                </a:lnTo>
                <a:lnTo>
                  <a:pt x="89" y="123"/>
                </a:lnTo>
                <a:lnTo>
                  <a:pt x="91" y="125"/>
                </a:lnTo>
                <a:lnTo>
                  <a:pt x="91" y="131"/>
                </a:lnTo>
                <a:lnTo>
                  <a:pt x="91" y="131"/>
                </a:lnTo>
                <a:lnTo>
                  <a:pt x="91" y="134"/>
                </a:lnTo>
                <a:lnTo>
                  <a:pt x="91" y="136"/>
                </a:lnTo>
                <a:lnTo>
                  <a:pt x="93" y="136"/>
                </a:lnTo>
                <a:lnTo>
                  <a:pt x="95" y="136"/>
                </a:lnTo>
                <a:lnTo>
                  <a:pt x="95" y="136"/>
                </a:lnTo>
                <a:lnTo>
                  <a:pt x="95" y="134"/>
                </a:lnTo>
                <a:lnTo>
                  <a:pt x="95" y="131"/>
                </a:lnTo>
                <a:lnTo>
                  <a:pt x="95" y="131"/>
                </a:lnTo>
                <a:lnTo>
                  <a:pt x="95" y="131"/>
                </a:lnTo>
                <a:lnTo>
                  <a:pt x="95" y="125"/>
                </a:lnTo>
                <a:lnTo>
                  <a:pt x="95" y="125"/>
                </a:lnTo>
                <a:lnTo>
                  <a:pt x="93" y="123"/>
                </a:lnTo>
                <a:lnTo>
                  <a:pt x="93" y="121"/>
                </a:lnTo>
                <a:lnTo>
                  <a:pt x="97" y="121"/>
                </a:lnTo>
                <a:lnTo>
                  <a:pt x="99" y="121"/>
                </a:lnTo>
                <a:lnTo>
                  <a:pt x="99" y="121"/>
                </a:lnTo>
                <a:lnTo>
                  <a:pt x="99" y="123"/>
                </a:lnTo>
                <a:lnTo>
                  <a:pt x="99" y="125"/>
                </a:lnTo>
                <a:lnTo>
                  <a:pt x="97" y="127"/>
                </a:lnTo>
                <a:lnTo>
                  <a:pt x="97" y="127"/>
                </a:lnTo>
                <a:lnTo>
                  <a:pt x="97" y="129"/>
                </a:lnTo>
                <a:lnTo>
                  <a:pt x="97" y="129"/>
                </a:lnTo>
                <a:lnTo>
                  <a:pt x="99" y="129"/>
                </a:lnTo>
                <a:lnTo>
                  <a:pt x="97" y="129"/>
                </a:lnTo>
                <a:lnTo>
                  <a:pt x="93" y="134"/>
                </a:lnTo>
                <a:lnTo>
                  <a:pt x="95" y="134"/>
                </a:lnTo>
                <a:lnTo>
                  <a:pt x="95" y="131"/>
                </a:lnTo>
                <a:lnTo>
                  <a:pt x="95" y="134"/>
                </a:lnTo>
                <a:close/>
                <a:moveTo>
                  <a:pt x="60" y="136"/>
                </a:moveTo>
                <a:lnTo>
                  <a:pt x="62" y="136"/>
                </a:lnTo>
                <a:lnTo>
                  <a:pt x="62" y="136"/>
                </a:lnTo>
                <a:lnTo>
                  <a:pt x="66" y="134"/>
                </a:lnTo>
                <a:lnTo>
                  <a:pt x="66" y="134"/>
                </a:lnTo>
                <a:lnTo>
                  <a:pt x="66" y="127"/>
                </a:lnTo>
                <a:lnTo>
                  <a:pt x="66" y="127"/>
                </a:lnTo>
                <a:lnTo>
                  <a:pt x="66" y="123"/>
                </a:lnTo>
                <a:lnTo>
                  <a:pt x="68" y="119"/>
                </a:lnTo>
                <a:lnTo>
                  <a:pt x="68" y="119"/>
                </a:lnTo>
                <a:lnTo>
                  <a:pt x="68" y="117"/>
                </a:lnTo>
                <a:lnTo>
                  <a:pt x="68" y="115"/>
                </a:lnTo>
                <a:lnTo>
                  <a:pt x="68" y="115"/>
                </a:lnTo>
                <a:lnTo>
                  <a:pt x="70" y="109"/>
                </a:lnTo>
                <a:lnTo>
                  <a:pt x="70" y="109"/>
                </a:lnTo>
                <a:lnTo>
                  <a:pt x="68" y="105"/>
                </a:lnTo>
                <a:lnTo>
                  <a:pt x="68" y="105"/>
                </a:lnTo>
                <a:lnTo>
                  <a:pt x="64" y="99"/>
                </a:lnTo>
                <a:lnTo>
                  <a:pt x="64" y="96"/>
                </a:lnTo>
                <a:lnTo>
                  <a:pt x="64" y="94"/>
                </a:lnTo>
                <a:lnTo>
                  <a:pt x="64" y="94"/>
                </a:lnTo>
                <a:lnTo>
                  <a:pt x="64" y="94"/>
                </a:lnTo>
                <a:lnTo>
                  <a:pt x="62" y="94"/>
                </a:lnTo>
                <a:lnTo>
                  <a:pt x="60" y="94"/>
                </a:lnTo>
                <a:lnTo>
                  <a:pt x="58" y="94"/>
                </a:lnTo>
                <a:lnTo>
                  <a:pt x="56" y="96"/>
                </a:lnTo>
                <a:lnTo>
                  <a:pt x="56" y="96"/>
                </a:lnTo>
                <a:lnTo>
                  <a:pt x="54" y="96"/>
                </a:lnTo>
                <a:lnTo>
                  <a:pt x="54" y="96"/>
                </a:lnTo>
                <a:lnTo>
                  <a:pt x="54" y="99"/>
                </a:lnTo>
                <a:lnTo>
                  <a:pt x="52" y="101"/>
                </a:lnTo>
                <a:lnTo>
                  <a:pt x="52" y="101"/>
                </a:lnTo>
                <a:lnTo>
                  <a:pt x="52" y="105"/>
                </a:lnTo>
                <a:lnTo>
                  <a:pt x="52" y="105"/>
                </a:lnTo>
                <a:lnTo>
                  <a:pt x="52" y="105"/>
                </a:lnTo>
                <a:lnTo>
                  <a:pt x="49" y="105"/>
                </a:lnTo>
                <a:lnTo>
                  <a:pt x="47" y="105"/>
                </a:lnTo>
                <a:lnTo>
                  <a:pt x="47" y="107"/>
                </a:lnTo>
                <a:lnTo>
                  <a:pt x="49" y="107"/>
                </a:lnTo>
                <a:lnTo>
                  <a:pt x="49" y="105"/>
                </a:lnTo>
                <a:lnTo>
                  <a:pt x="49" y="105"/>
                </a:lnTo>
                <a:lnTo>
                  <a:pt x="43" y="99"/>
                </a:lnTo>
                <a:lnTo>
                  <a:pt x="43" y="99"/>
                </a:lnTo>
                <a:lnTo>
                  <a:pt x="43" y="101"/>
                </a:lnTo>
                <a:lnTo>
                  <a:pt x="45" y="99"/>
                </a:lnTo>
                <a:lnTo>
                  <a:pt x="43" y="96"/>
                </a:lnTo>
                <a:lnTo>
                  <a:pt x="43" y="96"/>
                </a:lnTo>
                <a:lnTo>
                  <a:pt x="41" y="94"/>
                </a:lnTo>
                <a:lnTo>
                  <a:pt x="41" y="96"/>
                </a:lnTo>
                <a:lnTo>
                  <a:pt x="43" y="96"/>
                </a:lnTo>
                <a:lnTo>
                  <a:pt x="43" y="96"/>
                </a:lnTo>
                <a:lnTo>
                  <a:pt x="43" y="96"/>
                </a:lnTo>
                <a:lnTo>
                  <a:pt x="43" y="96"/>
                </a:lnTo>
                <a:lnTo>
                  <a:pt x="43" y="90"/>
                </a:lnTo>
                <a:lnTo>
                  <a:pt x="45" y="90"/>
                </a:lnTo>
                <a:lnTo>
                  <a:pt x="45" y="90"/>
                </a:lnTo>
                <a:lnTo>
                  <a:pt x="49" y="90"/>
                </a:lnTo>
                <a:lnTo>
                  <a:pt x="49" y="90"/>
                </a:lnTo>
                <a:lnTo>
                  <a:pt x="52" y="88"/>
                </a:lnTo>
                <a:lnTo>
                  <a:pt x="52" y="88"/>
                </a:lnTo>
                <a:lnTo>
                  <a:pt x="54" y="86"/>
                </a:lnTo>
                <a:lnTo>
                  <a:pt x="54" y="86"/>
                </a:lnTo>
                <a:lnTo>
                  <a:pt x="54" y="84"/>
                </a:lnTo>
                <a:lnTo>
                  <a:pt x="52" y="86"/>
                </a:lnTo>
                <a:lnTo>
                  <a:pt x="54" y="86"/>
                </a:lnTo>
                <a:lnTo>
                  <a:pt x="54" y="88"/>
                </a:lnTo>
                <a:lnTo>
                  <a:pt x="56" y="88"/>
                </a:lnTo>
                <a:lnTo>
                  <a:pt x="56" y="88"/>
                </a:lnTo>
                <a:lnTo>
                  <a:pt x="58" y="86"/>
                </a:lnTo>
                <a:lnTo>
                  <a:pt x="60" y="86"/>
                </a:lnTo>
                <a:lnTo>
                  <a:pt x="60" y="84"/>
                </a:lnTo>
                <a:lnTo>
                  <a:pt x="60" y="82"/>
                </a:lnTo>
                <a:lnTo>
                  <a:pt x="58" y="76"/>
                </a:lnTo>
                <a:lnTo>
                  <a:pt x="58" y="76"/>
                </a:lnTo>
                <a:lnTo>
                  <a:pt x="47" y="64"/>
                </a:lnTo>
                <a:lnTo>
                  <a:pt x="47" y="64"/>
                </a:lnTo>
                <a:lnTo>
                  <a:pt x="45" y="64"/>
                </a:lnTo>
                <a:lnTo>
                  <a:pt x="43" y="64"/>
                </a:lnTo>
                <a:lnTo>
                  <a:pt x="43" y="64"/>
                </a:lnTo>
                <a:lnTo>
                  <a:pt x="43" y="66"/>
                </a:lnTo>
                <a:lnTo>
                  <a:pt x="43" y="66"/>
                </a:lnTo>
                <a:lnTo>
                  <a:pt x="39" y="66"/>
                </a:lnTo>
                <a:lnTo>
                  <a:pt x="39" y="66"/>
                </a:lnTo>
                <a:lnTo>
                  <a:pt x="29" y="64"/>
                </a:lnTo>
                <a:lnTo>
                  <a:pt x="25" y="66"/>
                </a:lnTo>
                <a:lnTo>
                  <a:pt x="25" y="66"/>
                </a:lnTo>
                <a:lnTo>
                  <a:pt x="23" y="68"/>
                </a:lnTo>
                <a:lnTo>
                  <a:pt x="23" y="68"/>
                </a:lnTo>
                <a:lnTo>
                  <a:pt x="23" y="70"/>
                </a:lnTo>
                <a:lnTo>
                  <a:pt x="23" y="72"/>
                </a:lnTo>
                <a:lnTo>
                  <a:pt x="25" y="70"/>
                </a:lnTo>
                <a:lnTo>
                  <a:pt x="25" y="70"/>
                </a:lnTo>
                <a:lnTo>
                  <a:pt x="25" y="66"/>
                </a:lnTo>
                <a:lnTo>
                  <a:pt x="25" y="66"/>
                </a:lnTo>
                <a:lnTo>
                  <a:pt x="23" y="64"/>
                </a:lnTo>
                <a:lnTo>
                  <a:pt x="23" y="64"/>
                </a:lnTo>
                <a:lnTo>
                  <a:pt x="27" y="59"/>
                </a:lnTo>
                <a:lnTo>
                  <a:pt x="27" y="59"/>
                </a:lnTo>
                <a:lnTo>
                  <a:pt x="27" y="57"/>
                </a:lnTo>
                <a:lnTo>
                  <a:pt x="25" y="59"/>
                </a:lnTo>
                <a:lnTo>
                  <a:pt x="27" y="59"/>
                </a:lnTo>
                <a:lnTo>
                  <a:pt x="27" y="59"/>
                </a:lnTo>
                <a:lnTo>
                  <a:pt x="31" y="59"/>
                </a:lnTo>
                <a:lnTo>
                  <a:pt x="31" y="59"/>
                </a:lnTo>
                <a:lnTo>
                  <a:pt x="33" y="59"/>
                </a:lnTo>
                <a:lnTo>
                  <a:pt x="33" y="59"/>
                </a:lnTo>
                <a:lnTo>
                  <a:pt x="33" y="57"/>
                </a:lnTo>
                <a:lnTo>
                  <a:pt x="33" y="57"/>
                </a:lnTo>
                <a:lnTo>
                  <a:pt x="33" y="55"/>
                </a:lnTo>
                <a:lnTo>
                  <a:pt x="33" y="55"/>
                </a:lnTo>
                <a:lnTo>
                  <a:pt x="31" y="53"/>
                </a:lnTo>
                <a:lnTo>
                  <a:pt x="31" y="53"/>
                </a:lnTo>
                <a:lnTo>
                  <a:pt x="29" y="53"/>
                </a:lnTo>
                <a:lnTo>
                  <a:pt x="23" y="49"/>
                </a:lnTo>
                <a:lnTo>
                  <a:pt x="23" y="49"/>
                </a:lnTo>
                <a:lnTo>
                  <a:pt x="21" y="49"/>
                </a:lnTo>
                <a:lnTo>
                  <a:pt x="21" y="49"/>
                </a:lnTo>
                <a:lnTo>
                  <a:pt x="17" y="51"/>
                </a:lnTo>
                <a:lnTo>
                  <a:pt x="17" y="51"/>
                </a:lnTo>
                <a:lnTo>
                  <a:pt x="19" y="51"/>
                </a:lnTo>
                <a:lnTo>
                  <a:pt x="19" y="51"/>
                </a:lnTo>
                <a:lnTo>
                  <a:pt x="17" y="51"/>
                </a:lnTo>
                <a:lnTo>
                  <a:pt x="19" y="53"/>
                </a:lnTo>
                <a:lnTo>
                  <a:pt x="19" y="53"/>
                </a:lnTo>
                <a:lnTo>
                  <a:pt x="19" y="51"/>
                </a:lnTo>
                <a:lnTo>
                  <a:pt x="21" y="49"/>
                </a:lnTo>
                <a:lnTo>
                  <a:pt x="21" y="49"/>
                </a:lnTo>
                <a:lnTo>
                  <a:pt x="17" y="31"/>
                </a:lnTo>
                <a:lnTo>
                  <a:pt x="14" y="31"/>
                </a:lnTo>
                <a:lnTo>
                  <a:pt x="17" y="33"/>
                </a:lnTo>
                <a:lnTo>
                  <a:pt x="17" y="33"/>
                </a:lnTo>
                <a:lnTo>
                  <a:pt x="14" y="31"/>
                </a:lnTo>
                <a:lnTo>
                  <a:pt x="14" y="33"/>
                </a:lnTo>
                <a:lnTo>
                  <a:pt x="14" y="33"/>
                </a:lnTo>
                <a:lnTo>
                  <a:pt x="17" y="35"/>
                </a:lnTo>
                <a:lnTo>
                  <a:pt x="19" y="33"/>
                </a:lnTo>
                <a:lnTo>
                  <a:pt x="19" y="33"/>
                </a:lnTo>
                <a:lnTo>
                  <a:pt x="21" y="31"/>
                </a:lnTo>
                <a:lnTo>
                  <a:pt x="21" y="31"/>
                </a:lnTo>
                <a:lnTo>
                  <a:pt x="21" y="29"/>
                </a:lnTo>
                <a:lnTo>
                  <a:pt x="21" y="29"/>
                </a:lnTo>
                <a:lnTo>
                  <a:pt x="17" y="22"/>
                </a:lnTo>
                <a:lnTo>
                  <a:pt x="17" y="22"/>
                </a:lnTo>
                <a:lnTo>
                  <a:pt x="14" y="20"/>
                </a:lnTo>
                <a:lnTo>
                  <a:pt x="14" y="20"/>
                </a:lnTo>
                <a:lnTo>
                  <a:pt x="12" y="20"/>
                </a:lnTo>
                <a:lnTo>
                  <a:pt x="10" y="20"/>
                </a:lnTo>
                <a:lnTo>
                  <a:pt x="10" y="22"/>
                </a:lnTo>
                <a:lnTo>
                  <a:pt x="10" y="22"/>
                </a:lnTo>
                <a:lnTo>
                  <a:pt x="10" y="24"/>
                </a:lnTo>
                <a:lnTo>
                  <a:pt x="10" y="24"/>
                </a:lnTo>
                <a:lnTo>
                  <a:pt x="10" y="22"/>
                </a:lnTo>
                <a:lnTo>
                  <a:pt x="10" y="22"/>
                </a:lnTo>
                <a:lnTo>
                  <a:pt x="8" y="22"/>
                </a:lnTo>
                <a:lnTo>
                  <a:pt x="8" y="22"/>
                </a:lnTo>
                <a:lnTo>
                  <a:pt x="2" y="20"/>
                </a:lnTo>
                <a:lnTo>
                  <a:pt x="2" y="22"/>
                </a:lnTo>
                <a:lnTo>
                  <a:pt x="4" y="22"/>
                </a:lnTo>
                <a:lnTo>
                  <a:pt x="4" y="20"/>
                </a:lnTo>
                <a:lnTo>
                  <a:pt x="2" y="22"/>
                </a:lnTo>
                <a:lnTo>
                  <a:pt x="4" y="24"/>
                </a:lnTo>
                <a:lnTo>
                  <a:pt x="4" y="22"/>
                </a:lnTo>
                <a:lnTo>
                  <a:pt x="6" y="22"/>
                </a:lnTo>
                <a:lnTo>
                  <a:pt x="8" y="16"/>
                </a:lnTo>
                <a:lnTo>
                  <a:pt x="8" y="14"/>
                </a:lnTo>
                <a:lnTo>
                  <a:pt x="6" y="8"/>
                </a:lnTo>
                <a:lnTo>
                  <a:pt x="6" y="6"/>
                </a:lnTo>
                <a:lnTo>
                  <a:pt x="10" y="4"/>
                </a:lnTo>
                <a:lnTo>
                  <a:pt x="19" y="2"/>
                </a:lnTo>
                <a:lnTo>
                  <a:pt x="19" y="2"/>
                </a:lnTo>
                <a:lnTo>
                  <a:pt x="23" y="16"/>
                </a:lnTo>
                <a:lnTo>
                  <a:pt x="27" y="22"/>
                </a:lnTo>
                <a:lnTo>
                  <a:pt x="29" y="31"/>
                </a:lnTo>
                <a:lnTo>
                  <a:pt x="29" y="31"/>
                </a:lnTo>
                <a:lnTo>
                  <a:pt x="31" y="37"/>
                </a:lnTo>
                <a:lnTo>
                  <a:pt x="31" y="37"/>
                </a:lnTo>
                <a:lnTo>
                  <a:pt x="33" y="41"/>
                </a:lnTo>
                <a:lnTo>
                  <a:pt x="33" y="41"/>
                </a:lnTo>
                <a:lnTo>
                  <a:pt x="37" y="41"/>
                </a:lnTo>
                <a:lnTo>
                  <a:pt x="37" y="41"/>
                </a:lnTo>
                <a:lnTo>
                  <a:pt x="41" y="41"/>
                </a:lnTo>
                <a:lnTo>
                  <a:pt x="47" y="43"/>
                </a:lnTo>
                <a:lnTo>
                  <a:pt x="49" y="45"/>
                </a:lnTo>
                <a:lnTo>
                  <a:pt x="64" y="62"/>
                </a:lnTo>
                <a:lnTo>
                  <a:pt x="78" y="84"/>
                </a:lnTo>
                <a:lnTo>
                  <a:pt x="80" y="88"/>
                </a:lnTo>
                <a:lnTo>
                  <a:pt x="80" y="88"/>
                </a:lnTo>
                <a:lnTo>
                  <a:pt x="86" y="99"/>
                </a:lnTo>
                <a:lnTo>
                  <a:pt x="95" y="107"/>
                </a:lnTo>
                <a:lnTo>
                  <a:pt x="97" y="115"/>
                </a:lnTo>
                <a:lnTo>
                  <a:pt x="97" y="115"/>
                </a:lnTo>
                <a:lnTo>
                  <a:pt x="105" y="121"/>
                </a:lnTo>
                <a:lnTo>
                  <a:pt x="115" y="129"/>
                </a:lnTo>
                <a:lnTo>
                  <a:pt x="117" y="131"/>
                </a:lnTo>
                <a:lnTo>
                  <a:pt x="117" y="131"/>
                </a:lnTo>
                <a:lnTo>
                  <a:pt x="124" y="136"/>
                </a:lnTo>
                <a:lnTo>
                  <a:pt x="128" y="138"/>
                </a:lnTo>
                <a:lnTo>
                  <a:pt x="130" y="146"/>
                </a:lnTo>
                <a:lnTo>
                  <a:pt x="130" y="146"/>
                </a:lnTo>
                <a:lnTo>
                  <a:pt x="136" y="152"/>
                </a:lnTo>
                <a:lnTo>
                  <a:pt x="136" y="156"/>
                </a:lnTo>
                <a:lnTo>
                  <a:pt x="136" y="158"/>
                </a:lnTo>
                <a:lnTo>
                  <a:pt x="140" y="160"/>
                </a:lnTo>
                <a:lnTo>
                  <a:pt x="146" y="164"/>
                </a:lnTo>
                <a:lnTo>
                  <a:pt x="146" y="164"/>
                </a:lnTo>
                <a:lnTo>
                  <a:pt x="150" y="166"/>
                </a:lnTo>
                <a:lnTo>
                  <a:pt x="152" y="171"/>
                </a:lnTo>
                <a:lnTo>
                  <a:pt x="154" y="173"/>
                </a:lnTo>
                <a:lnTo>
                  <a:pt x="156" y="177"/>
                </a:lnTo>
                <a:lnTo>
                  <a:pt x="156" y="183"/>
                </a:lnTo>
                <a:lnTo>
                  <a:pt x="156" y="183"/>
                </a:lnTo>
                <a:lnTo>
                  <a:pt x="156" y="183"/>
                </a:lnTo>
                <a:lnTo>
                  <a:pt x="158" y="183"/>
                </a:lnTo>
                <a:lnTo>
                  <a:pt x="158" y="181"/>
                </a:lnTo>
                <a:lnTo>
                  <a:pt x="154" y="181"/>
                </a:lnTo>
                <a:lnTo>
                  <a:pt x="154" y="181"/>
                </a:lnTo>
                <a:lnTo>
                  <a:pt x="154" y="181"/>
                </a:lnTo>
                <a:lnTo>
                  <a:pt x="150" y="183"/>
                </a:lnTo>
                <a:lnTo>
                  <a:pt x="140" y="175"/>
                </a:lnTo>
                <a:lnTo>
                  <a:pt x="136" y="173"/>
                </a:lnTo>
                <a:lnTo>
                  <a:pt x="136" y="173"/>
                </a:lnTo>
                <a:lnTo>
                  <a:pt x="134" y="173"/>
                </a:lnTo>
                <a:lnTo>
                  <a:pt x="134" y="175"/>
                </a:lnTo>
                <a:lnTo>
                  <a:pt x="136" y="175"/>
                </a:lnTo>
                <a:lnTo>
                  <a:pt x="136" y="173"/>
                </a:lnTo>
                <a:lnTo>
                  <a:pt x="136" y="168"/>
                </a:lnTo>
                <a:lnTo>
                  <a:pt x="134" y="166"/>
                </a:lnTo>
                <a:lnTo>
                  <a:pt x="130" y="166"/>
                </a:lnTo>
                <a:lnTo>
                  <a:pt x="130" y="166"/>
                </a:lnTo>
                <a:lnTo>
                  <a:pt x="128" y="168"/>
                </a:lnTo>
                <a:lnTo>
                  <a:pt x="128" y="168"/>
                </a:lnTo>
                <a:lnTo>
                  <a:pt x="128" y="171"/>
                </a:lnTo>
                <a:lnTo>
                  <a:pt x="130" y="171"/>
                </a:lnTo>
                <a:lnTo>
                  <a:pt x="130" y="168"/>
                </a:lnTo>
                <a:lnTo>
                  <a:pt x="130" y="168"/>
                </a:lnTo>
                <a:lnTo>
                  <a:pt x="130" y="171"/>
                </a:lnTo>
                <a:lnTo>
                  <a:pt x="130" y="168"/>
                </a:lnTo>
                <a:lnTo>
                  <a:pt x="130" y="166"/>
                </a:lnTo>
                <a:lnTo>
                  <a:pt x="130" y="166"/>
                </a:lnTo>
                <a:lnTo>
                  <a:pt x="130" y="166"/>
                </a:lnTo>
                <a:lnTo>
                  <a:pt x="128" y="168"/>
                </a:lnTo>
                <a:lnTo>
                  <a:pt x="128" y="168"/>
                </a:lnTo>
                <a:lnTo>
                  <a:pt x="128" y="168"/>
                </a:lnTo>
                <a:lnTo>
                  <a:pt x="130" y="168"/>
                </a:lnTo>
                <a:lnTo>
                  <a:pt x="130" y="166"/>
                </a:lnTo>
                <a:lnTo>
                  <a:pt x="130" y="164"/>
                </a:lnTo>
                <a:lnTo>
                  <a:pt x="130" y="164"/>
                </a:lnTo>
                <a:lnTo>
                  <a:pt x="132" y="162"/>
                </a:lnTo>
                <a:lnTo>
                  <a:pt x="132" y="162"/>
                </a:lnTo>
                <a:lnTo>
                  <a:pt x="132" y="162"/>
                </a:lnTo>
                <a:lnTo>
                  <a:pt x="132" y="160"/>
                </a:lnTo>
                <a:lnTo>
                  <a:pt x="130" y="158"/>
                </a:lnTo>
                <a:lnTo>
                  <a:pt x="128" y="154"/>
                </a:lnTo>
                <a:lnTo>
                  <a:pt x="128" y="152"/>
                </a:lnTo>
                <a:lnTo>
                  <a:pt x="126" y="152"/>
                </a:lnTo>
                <a:lnTo>
                  <a:pt x="126" y="152"/>
                </a:lnTo>
                <a:lnTo>
                  <a:pt x="121" y="152"/>
                </a:lnTo>
                <a:lnTo>
                  <a:pt x="121" y="152"/>
                </a:lnTo>
                <a:lnTo>
                  <a:pt x="119" y="154"/>
                </a:lnTo>
                <a:lnTo>
                  <a:pt x="119" y="154"/>
                </a:lnTo>
                <a:lnTo>
                  <a:pt x="117" y="156"/>
                </a:lnTo>
                <a:lnTo>
                  <a:pt x="115" y="158"/>
                </a:lnTo>
                <a:lnTo>
                  <a:pt x="119" y="158"/>
                </a:lnTo>
                <a:lnTo>
                  <a:pt x="119" y="158"/>
                </a:lnTo>
                <a:lnTo>
                  <a:pt x="117" y="156"/>
                </a:lnTo>
                <a:lnTo>
                  <a:pt x="117" y="156"/>
                </a:lnTo>
                <a:lnTo>
                  <a:pt x="117" y="156"/>
                </a:lnTo>
                <a:lnTo>
                  <a:pt x="115" y="156"/>
                </a:lnTo>
                <a:lnTo>
                  <a:pt x="117" y="158"/>
                </a:lnTo>
                <a:lnTo>
                  <a:pt x="117" y="156"/>
                </a:lnTo>
                <a:lnTo>
                  <a:pt x="117" y="156"/>
                </a:lnTo>
                <a:lnTo>
                  <a:pt x="111" y="148"/>
                </a:lnTo>
                <a:lnTo>
                  <a:pt x="95" y="134"/>
                </a:lnTo>
                <a:lnTo>
                  <a:pt x="93" y="134"/>
                </a:lnTo>
                <a:lnTo>
                  <a:pt x="93" y="134"/>
                </a:lnTo>
                <a:lnTo>
                  <a:pt x="86" y="136"/>
                </a:lnTo>
                <a:lnTo>
                  <a:pt x="80" y="136"/>
                </a:lnTo>
                <a:lnTo>
                  <a:pt x="80" y="136"/>
                </a:lnTo>
                <a:lnTo>
                  <a:pt x="76" y="138"/>
                </a:lnTo>
                <a:lnTo>
                  <a:pt x="70" y="138"/>
                </a:lnTo>
                <a:lnTo>
                  <a:pt x="70" y="138"/>
                </a:lnTo>
                <a:lnTo>
                  <a:pt x="68" y="140"/>
                </a:lnTo>
                <a:lnTo>
                  <a:pt x="68" y="140"/>
                </a:lnTo>
                <a:lnTo>
                  <a:pt x="66" y="140"/>
                </a:lnTo>
                <a:lnTo>
                  <a:pt x="66" y="140"/>
                </a:lnTo>
                <a:lnTo>
                  <a:pt x="66" y="142"/>
                </a:lnTo>
                <a:lnTo>
                  <a:pt x="66" y="144"/>
                </a:lnTo>
                <a:lnTo>
                  <a:pt x="68" y="144"/>
                </a:lnTo>
                <a:lnTo>
                  <a:pt x="68" y="144"/>
                </a:lnTo>
                <a:lnTo>
                  <a:pt x="68" y="142"/>
                </a:lnTo>
                <a:lnTo>
                  <a:pt x="68" y="142"/>
                </a:lnTo>
                <a:lnTo>
                  <a:pt x="68" y="140"/>
                </a:lnTo>
                <a:lnTo>
                  <a:pt x="68" y="140"/>
                </a:lnTo>
                <a:lnTo>
                  <a:pt x="66" y="138"/>
                </a:lnTo>
                <a:lnTo>
                  <a:pt x="66" y="138"/>
                </a:lnTo>
                <a:lnTo>
                  <a:pt x="62" y="138"/>
                </a:lnTo>
                <a:lnTo>
                  <a:pt x="62" y="138"/>
                </a:lnTo>
                <a:lnTo>
                  <a:pt x="62" y="138"/>
                </a:lnTo>
                <a:lnTo>
                  <a:pt x="62" y="136"/>
                </a:lnTo>
                <a:lnTo>
                  <a:pt x="62" y="136"/>
                </a:lnTo>
                <a:lnTo>
                  <a:pt x="62" y="136"/>
                </a:lnTo>
                <a:lnTo>
                  <a:pt x="60" y="136"/>
                </a:lnTo>
                <a:lnTo>
                  <a:pt x="62" y="136"/>
                </a:lnTo>
                <a:lnTo>
                  <a:pt x="60" y="136"/>
                </a:lnTo>
                <a:lnTo>
                  <a:pt x="60" y="134"/>
                </a:lnTo>
                <a:lnTo>
                  <a:pt x="58" y="136"/>
                </a:lnTo>
                <a:lnTo>
                  <a:pt x="58" y="136"/>
                </a:lnTo>
                <a:lnTo>
                  <a:pt x="58" y="136"/>
                </a:lnTo>
                <a:lnTo>
                  <a:pt x="58" y="138"/>
                </a:lnTo>
                <a:lnTo>
                  <a:pt x="58" y="138"/>
                </a:lnTo>
                <a:lnTo>
                  <a:pt x="60" y="140"/>
                </a:lnTo>
                <a:lnTo>
                  <a:pt x="60" y="140"/>
                </a:lnTo>
                <a:lnTo>
                  <a:pt x="60" y="142"/>
                </a:lnTo>
                <a:lnTo>
                  <a:pt x="62" y="142"/>
                </a:lnTo>
                <a:lnTo>
                  <a:pt x="62" y="142"/>
                </a:lnTo>
                <a:lnTo>
                  <a:pt x="64" y="142"/>
                </a:lnTo>
                <a:lnTo>
                  <a:pt x="64" y="142"/>
                </a:lnTo>
                <a:lnTo>
                  <a:pt x="64" y="142"/>
                </a:lnTo>
                <a:lnTo>
                  <a:pt x="66" y="142"/>
                </a:lnTo>
                <a:lnTo>
                  <a:pt x="66" y="140"/>
                </a:lnTo>
                <a:lnTo>
                  <a:pt x="64" y="142"/>
                </a:lnTo>
                <a:lnTo>
                  <a:pt x="66" y="142"/>
                </a:lnTo>
                <a:lnTo>
                  <a:pt x="66" y="140"/>
                </a:lnTo>
                <a:lnTo>
                  <a:pt x="66" y="140"/>
                </a:lnTo>
                <a:lnTo>
                  <a:pt x="56" y="146"/>
                </a:lnTo>
                <a:lnTo>
                  <a:pt x="68" y="144"/>
                </a:lnTo>
                <a:lnTo>
                  <a:pt x="70" y="142"/>
                </a:lnTo>
                <a:lnTo>
                  <a:pt x="72" y="142"/>
                </a:lnTo>
                <a:lnTo>
                  <a:pt x="76" y="140"/>
                </a:lnTo>
                <a:lnTo>
                  <a:pt x="76" y="140"/>
                </a:lnTo>
                <a:lnTo>
                  <a:pt x="80" y="138"/>
                </a:lnTo>
                <a:lnTo>
                  <a:pt x="86" y="138"/>
                </a:lnTo>
                <a:lnTo>
                  <a:pt x="86" y="138"/>
                </a:lnTo>
                <a:lnTo>
                  <a:pt x="95" y="138"/>
                </a:lnTo>
                <a:lnTo>
                  <a:pt x="95" y="138"/>
                </a:lnTo>
                <a:lnTo>
                  <a:pt x="109" y="150"/>
                </a:lnTo>
                <a:lnTo>
                  <a:pt x="115" y="158"/>
                </a:lnTo>
                <a:lnTo>
                  <a:pt x="115" y="160"/>
                </a:lnTo>
                <a:lnTo>
                  <a:pt x="117" y="160"/>
                </a:lnTo>
                <a:lnTo>
                  <a:pt x="119" y="158"/>
                </a:lnTo>
                <a:lnTo>
                  <a:pt x="119" y="158"/>
                </a:lnTo>
                <a:lnTo>
                  <a:pt x="126" y="156"/>
                </a:lnTo>
                <a:lnTo>
                  <a:pt x="119" y="156"/>
                </a:lnTo>
                <a:lnTo>
                  <a:pt x="119" y="158"/>
                </a:lnTo>
                <a:lnTo>
                  <a:pt x="119" y="158"/>
                </a:lnTo>
                <a:lnTo>
                  <a:pt x="121" y="158"/>
                </a:lnTo>
                <a:lnTo>
                  <a:pt x="121" y="156"/>
                </a:lnTo>
                <a:lnTo>
                  <a:pt x="126" y="154"/>
                </a:lnTo>
                <a:lnTo>
                  <a:pt x="126" y="154"/>
                </a:lnTo>
                <a:lnTo>
                  <a:pt x="126" y="160"/>
                </a:lnTo>
                <a:lnTo>
                  <a:pt x="126" y="160"/>
                </a:lnTo>
                <a:lnTo>
                  <a:pt x="128" y="162"/>
                </a:lnTo>
                <a:lnTo>
                  <a:pt x="128" y="162"/>
                </a:lnTo>
                <a:lnTo>
                  <a:pt x="128" y="164"/>
                </a:lnTo>
                <a:lnTo>
                  <a:pt x="128" y="164"/>
                </a:lnTo>
                <a:lnTo>
                  <a:pt x="128" y="164"/>
                </a:lnTo>
                <a:lnTo>
                  <a:pt x="126" y="166"/>
                </a:lnTo>
                <a:lnTo>
                  <a:pt x="128" y="168"/>
                </a:lnTo>
                <a:lnTo>
                  <a:pt x="128" y="166"/>
                </a:lnTo>
                <a:lnTo>
                  <a:pt x="128" y="166"/>
                </a:lnTo>
                <a:lnTo>
                  <a:pt x="126" y="166"/>
                </a:lnTo>
                <a:lnTo>
                  <a:pt x="126" y="168"/>
                </a:lnTo>
                <a:lnTo>
                  <a:pt x="128" y="171"/>
                </a:lnTo>
                <a:lnTo>
                  <a:pt x="128" y="171"/>
                </a:lnTo>
                <a:lnTo>
                  <a:pt x="128" y="171"/>
                </a:lnTo>
                <a:lnTo>
                  <a:pt x="132" y="173"/>
                </a:lnTo>
                <a:lnTo>
                  <a:pt x="132" y="171"/>
                </a:lnTo>
                <a:lnTo>
                  <a:pt x="132" y="171"/>
                </a:lnTo>
                <a:lnTo>
                  <a:pt x="130" y="168"/>
                </a:lnTo>
                <a:lnTo>
                  <a:pt x="130" y="171"/>
                </a:lnTo>
                <a:lnTo>
                  <a:pt x="132" y="171"/>
                </a:lnTo>
                <a:lnTo>
                  <a:pt x="132" y="173"/>
                </a:lnTo>
                <a:lnTo>
                  <a:pt x="132" y="173"/>
                </a:lnTo>
                <a:lnTo>
                  <a:pt x="132" y="173"/>
                </a:lnTo>
                <a:lnTo>
                  <a:pt x="132" y="175"/>
                </a:lnTo>
                <a:lnTo>
                  <a:pt x="134" y="175"/>
                </a:lnTo>
                <a:lnTo>
                  <a:pt x="140" y="177"/>
                </a:lnTo>
                <a:lnTo>
                  <a:pt x="150" y="185"/>
                </a:lnTo>
                <a:lnTo>
                  <a:pt x="152" y="185"/>
                </a:lnTo>
                <a:lnTo>
                  <a:pt x="154" y="185"/>
                </a:lnTo>
                <a:lnTo>
                  <a:pt x="154" y="185"/>
                </a:lnTo>
                <a:lnTo>
                  <a:pt x="158" y="183"/>
                </a:lnTo>
                <a:lnTo>
                  <a:pt x="161" y="183"/>
                </a:lnTo>
                <a:lnTo>
                  <a:pt x="161" y="181"/>
                </a:lnTo>
                <a:lnTo>
                  <a:pt x="158" y="177"/>
                </a:lnTo>
                <a:lnTo>
                  <a:pt x="158" y="177"/>
                </a:lnTo>
                <a:lnTo>
                  <a:pt x="158" y="171"/>
                </a:lnTo>
                <a:lnTo>
                  <a:pt x="158" y="171"/>
                </a:lnTo>
                <a:lnTo>
                  <a:pt x="156" y="168"/>
                </a:lnTo>
                <a:lnTo>
                  <a:pt x="156" y="168"/>
                </a:lnTo>
                <a:lnTo>
                  <a:pt x="152" y="164"/>
                </a:lnTo>
                <a:lnTo>
                  <a:pt x="152" y="164"/>
                </a:lnTo>
                <a:lnTo>
                  <a:pt x="148" y="162"/>
                </a:lnTo>
                <a:lnTo>
                  <a:pt x="142" y="158"/>
                </a:lnTo>
                <a:lnTo>
                  <a:pt x="142" y="156"/>
                </a:lnTo>
                <a:lnTo>
                  <a:pt x="140" y="156"/>
                </a:lnTo>
                <a:lnTo>
                  <a:pt x="138" y="152"/>
                </a:lnTo>
                <a:lnTo>
                  <a:pt x="138" y="152"/>
                </a:lnTo>
                <a:lnTo>
                  <a:pt x="132" y="144"/>
                </a:lnTo>
                <a:lnTo>
                  <a:pt x="130" y="136"/>
                </a:lnTo>
                <a:lnTo>
                  <a:pt x="130" y="136"/>
                </a:lnTo>
                <a:lnTo>
                  <a:pt x="128" y="131"/>
                </a:lnTo>
                <a:lnTo>
                  <a:pt x="126" y="131"/>
                </a:lnTo>
                <a:lnTo>
                  <a:pt x="119" y="129"/>
                </a:lnTo>
                <a:lnTo>
                  <a:pt x="117" y="127"/>
                </a:lnTo>
                <a:lnTo>
                  <a:pt x="117" y="127"/>
                </a:lnTo>
                <a:lnTo>
                  <a:pt x="107" y="119"/>
                </a:lnTo>
                <a:lnTo>
                  <a:pt x="101" y="113"/>
                </a:lnTo>
                <a:lnTo>
                  <a:pt x="97" y="107"/>
                </a:lnTo>
                <a:lnTo>
                  <a:pt x="97" y="107"/>
                </a:lnTo>
                <a:lnTo>
                  <a:pt x="91" y="96"/>
                </a:lnTo>
                <a:lnTo>
                  <a:pt x="84" y="86"/>
                </a:lnTo>
                <a:lnTo>
                  <a:pt x="82" y="82"/>
                </a:lnTo>
                <a:lnTo>
                  <a:pt x="82" y="82"/>
                </a:lnTo>
                <a:lnTo>
                  <a:pt x="66" y="59"/>
                </a:lnTo>
                <a:lnTo>
                  <a:pt x="52" y="43"/>
                </a:lnTo>
                <a:lnTo>
                  <a:pt x="49" y="41"/>
                </a:lnTo>
                <a:lnTo>
                  <a:pt x="49" y="41"/>
                </a:lnTo>
                <a:lnTo>
                  <a:pt x="43" y="39"/>
                </a:lnTo>
                <a:lnTo>
                  <a:pt x="41" y="39"/>
                </a:lnTo>
                <a:lnTo>
                  <a:pt x="37" y="39"/>
                </a:lnTo>
                <a:lnTo>
                  <a:pt x="35" y="37"/>
                </a:lnTo>
                <a:lnTo>
                  <a:pt x="35" y="35"/>
                </a:lnTo>
                <a:lnTo>
                  <a:pt x="33" y="31"/>
                </a:lnTo>
                <a:lnTo>
                  <a:pt x="31" y="20"/>
                </a:lnTo>
                <a:lnTo>
                  <a:pt x="31" y="20"/>
                </a:lnTo>
                <a:lnTo>
                  <a:pt x="27" y="14"/>
                </a:lnTo>
                <a:lnTo>
                  <a:pt x="23" y="0"/>
                </a:lnTo>
                <a:lnTo>
                  <a:pt x="19" y="0"/>
                </a:lnTo>
                <a:lnTo>
                  <a:pt x="19" y="0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4" y="2"/>
                </a:lnTo>
                <a:lnTo>
                  <a:pt x="2" y="4"/>
                </a:lnTo>
                <a:lnTo>
                  <a:pt x="2" y="8"/>
                </a:lnTo>
                <a:lnTo>
                  <a:pt x="2" y="8"/>
                </a:lnTo>
                <a:lnTo>
                  <a:pt x="4" y="14"/>
                </a:lnTo>
                <a:lnTo>
                  <a:pt x="2" y="20"/>
                </a:lnTo>
                <a:lnTo>
                  <a:pt x="2" y="20"/>
                </a:lnTo>
                <a:lnTo>
                  <a:pt x="0" y="22"/>
                </a:lnTo>
                <a:lnTo>
                  <a:pt x="2" y="22"/>
                </a:lnTo>
                <a:lnTo>
                  <a:pt x="2" y="24"/>
                </a:lnTo>
                <a:lnTo>
                  <a:pt x="8" y="24"/>
                </a:lnTo>
                <a:lnTo>
                  <a:pt x="10" y="27"/>
                </a:lnTo>
                <a:lnTo>
                  <a:pt x="10" y="27"/>
                </a:lnTo>
                <a:lnTo>
                  <a:pt x="10" y="27"/>
                </a:lnTo>
                <a:lnTo>
                  <a:pt x="12" y="27"/>
                </a:lnTo>
                <a:lnTo>
                  <a:pt x="12" y="24"/>
                </a:lnTo>
                <a:lnTo>
                  <a:pt x="12" y="24"/>
                </a:lnTo>
                <a:lnTo>
                  <a:pt x="12" y="22"/>
                </a:lnTo>
                <a:lnTo>
                  <a:pt x="12" y="24"/>
                </a:lnTo>
                <a:lnTo>
                  <a:pt x="12" y="24"/>
                </a:lnTo>
                <a:lnTo>
                  <a:pt x="14" y="24"/>
                </a:lnTo>
                <a:lnTo>
                  <a:pt x="17" y="29"/>
                </a:lnTo>
                <a:lnTo>
                  <a:pt x="17" y="29"/>
                </a:lnTo>
                <a:lnTo>
                  <a:pt x="17" y="31"/>
                </a:lnTo>
                <a:lnTo>
                  <a:pt x="17" y="31"/>
                </a:lnTo>
                <a:lnTo>
                  <a:pt x="14" y="31"/>
                </a:lnTo>
                <a:lnTo>
                  <a:pt x="14" y="29"/>
                </a:lnTo>
                <a:lnTo>
                  <a:pt x="12" y="31"/>
                </a:lnTo>
                <a:lnTo>
                  <a:pt x="12" y="31"/>
                </a:lnTo>
                <a:lnTo>
                  <a:pt x="17" y="49"/>
                </a:lnTo>
                <a:lnTo>
                  <a:pt x="17" y="51"/>
                </a:lnTo>
                <a:lnTo>
                  <a:pt x="17" y="51"/>
                </a:lnTo>
                <a:lnTo>
                  <a:pt x="14" y="51"/>
                </a:lnTo>
                <a:lnTo>
                  <a:pt x="14" y="53"/>
                </a:lnTo>
                <a:lnTo>
                  <a:pt x="17" y="53"/>
                </a:lnTo>
                <a:lnTo>
                  <a:pt x="21" y="53"/>
                </a:lnTo>
                <a:lnTo>
                  <a:pt x="23" y="53"/>
                </a:lnTo>
                <a:lnTo>
                  <a:pt x="27" y="55"/>
                </a:lnTo>
                <a:lnTo>
                  <a:pt x="27" y="55"/>
                </a:lnTo>
                <a:lnTo>
                  <a:pt x="29" y="55"/>
                </a:lnTo>
                <a:lnTo>
                  <a:pt x="29" y="57"/>
                </a:lnTo>
                <a:lnTo>
                  <a:pt x="29" y="57"/>
                </a:lnTo>
                <a:lnTo>
                  <a:pt x="31" y="57"/>
                </a:lnTo>
                <a:lnTo>
                  <a:pt x="29" y="57"/>
                </a:lnTo>
                <a:lnTo>
                  <a:pt x="29" y="57"/>
                </a:lnTo>
                <a:lnTo>
                  <a:pt x="29" y="57"/>
                </a:lnTo>
                <a:lnTo>
                  <a:pt x="31" y="59"/>
                </a:lnTo>
                <a:lnTo>
                  <a:pt x="31" y="57"/>
                </a:lnTo>
                <a:lnTo>
                  <a:pt x="29" y="57"/>
                </a:lnTo>
                <a:lnTo>
                  <a:pt x="27" y="57"/>
                </a:lnTo>
                <a:lnTo>
                  <a:pt x="27" y="57"/>
                </a:lnTo>
                <a:lnTo>
                  <a:pt x="25" y="57"/>
                </a:lnTo>
                <a:lnTo>
                  <a:pt x="25" y="57"/>
                </a:lnTo>
                <a:lnTo>
                  <a:pt x="19" y="62"/>
                </a:lnTo>
                <a:lnTo>
                  <a:pt x="19" y="62"/>
                </a:lnTo>
                <a:lnTo>
                  <a:pt x="19" y="64"/>
                </a:lnTo>
                <a:lnTo>
                  <a:pt x="19" y="66"/>
                </a:lnTo>
                <a:lnTo>
                  <a:pt x="21" y="66"/>
                </a:lnTo>
                <a:lnTo>
                  <a:pt x="21" y="70"/>
                </a:lnTo>
                <a:lnTo>
                  <a:pt x="21" y="70"/>
                </a:lnTo>
                <a:lnTo>
                  <a:pt x="23" y="72"/>
                </a:lnTo>
                <a:lnTo>
                  <a:pt x="23" y="74"/>
                </a:lnTo>
                <a:lnTo>
                  <a:pt x="27" y="70"/>
                </a:lnTo>
                <a:lnTo>
                  <a:pt x="29" y="68"/>
                </a:lnTo>
                <a:lnTo>
                  <a:pt x="29" y="66"/>
                </a:lnTo>
                <a:lnTo>
                  <a:pt x="39" y="70"/>
                </a:lnTo>
                <a:lnTo>
                  <a:pt x="41" y="70"/>
                </a:lnTo>
                <a:lnTo>
                  <a:pt x="41" y="70"/>
                </a:lnTo>
                <a:lnTo>
                  <a:pt x="45" y="68"/>
                </a:lnTo>
                <a:lnTo>
                  <a:pt x="45" y="68"/>
                </a:lnTo>
                <a:lnTo>
                  <a:pt x="45" y="68"/>
                </a:lnTo>
                <a:lnTo>
                  <a:pt x="45" y="68"/>
                </a:lnTo>
                <a:lnTo>
                  <a:pt x="45" y="66"/>
                </a:lnTo>
                <a:lnTo>
                  <a:pt x="47" y="66"/>
                </a:lnTo>
                <a:lnTo>
                  <a:pt x="45" y="64"/>
                </a:lnTo>
                <a:lnTo>
                  <a:pt x="45" y="66"/>
                </a:lnTo>
                <a:lnTo>
                  <a:pt x="45" y="66"/>
                </a:lnTo>
                <a:lnTo>
                  <a:pt x="56" y="76"/>
                </a:lnTo>
                <a:lnTo>
                  <a:pt x="58" y="82"/>
                </a:lnTo>
                <a:lnTo>
                  <a:pt x="56" y="84"/>
                </a:lnTo>
                <a:lnTo>
                  <a:pt x="56" y="84"/>
                </a:lnTo>
                <a:lnTo>
                  <a:pt x="56" y="84"/>
                </a:lnTo>
                <a:lnTo>
                  <a:pt x="54" y="86"/>
                </a:lnTo>
                <a:lnTo>
                  <a:pt x="56" y="84"/>
                </a:lnTo>
                <a:lnTo>
                  <a:pt x="54" y="84"/>
                </a:lnTo>
                <a:lnTo>
                  <a:pt x="54" y="82"/>
                </a:lnTo>
                <a:lnTo>
                  <a:pt x="52" y="84"/>
                </a:lnTo>
                <a:lnTo>
                  <a:pt x="52" y="84"/>
                </a:lnTo>
                <a:lnTo>
                  <a:pt x="49" y="86"/>
                </a:lnTo>
                <a:lnTo>
                  <a:pt x="49" y="88"/>
                </a:lnTo>
                <a:lnTo>
                  <a:pt x="45" y="88"/>
                </a:lnTo>
                <a:lnTo>
                  <a:pt x="43" y="88"/>
                </a:lnTo>
                <a:lnTo>
                  <a:pt x="41" y="88"/>
                </a:lnTo>
                <a:lnTo>
                  <a:pt x="39" y="94"/>
                </a:lnTo>
                <a:lnTo>
                  <a:pt x="39" y="94"/>
                </a:lnTo>
                <a:lnTo>
                  <a:pt x="39" y="96"/>
                </a:lnTo>
                <a:lnTo>
                  <a:pt x="39" y="96"/>
                </a:lnTo>
                <a:lnTo>
                  <a:pt x="39" y="96"/>
                </a:lnTo>
                <a:lnTo>
                  <a:pt x="41" y="99"/>
                </a:lnTo>
                <a:lnTo>
                  <a:pt x="41" y="101"/>
                </a:lnTo>
                <a:lnTo>
                  <a:pt x="43" y="101"/>
                </a:lnTo>
                <a:lnTo>
                  <a:pt x="43" y="101"/>
                </a:lnTo>
                <a:lnTo>
                  <a:pt x="47" y="107"/>
                </a:lnTo>
                <a:lnTo>
                  <a:pt x="47" y="107"/>
                </a:lnTo>
                <a:lnTo>
                  <a:pt x="47" y="109"/>
                </a:lnTo>
                <a:lnTo>
                  <a:pt x="49" y="109"/>
                </a:lnTo>
                <a:lnTo>
                  <a:pt x="49" y="107"/>
                </a:lnTo>
                <a:lnTo>
                  <a:pt x="52" y="107"/>
                </a:lnTo>
                <a:lnTo>
                  <a:pt x="52" y="107"/>
                </a:lnTo>
                <a:lnTo>
                  <a:pt x="54" y="107"/>
                </a:lnTo>
                <a:lnTo>
                  <a:pt x="54" y="107"/>
                </a:lnTo>
                <a:lnTo>
                  <a:pt x="54" y="105"/>
                </a:lnTo>
                <a:lnTo>
                  <a:pt x="56" y="105"/>
                </a:lnTo>
                <a:lnTo>
                  <a:pt x="56" y="103"/>
                </a:lnTo>
                <a:lnTo>
                  <a:pt x="56" y="101"/>
                </a:lnTo>
                <a:lnTo>
                  <a:pt x="56" y="101"/>
                </a:lnTo>
                <a:lnTo>
                  <a:pt x="56" y="101"/>
                </a:lnTo>
                <a:lnTo>
                  <a:pt x="58" y="99"/>
                </a:lnTo>
                <a:lnTo>
                  <a:pt x="60" y="99"/>
                </a:lnTo>
                <a:lnTo>
                  <a:pt x="60" y="99"/>
                </a:lnTo>
                <a:lnTo>
                  <a:pt x="62" y="96"/>
                </a:lnTo>
                <a:lnTo>
                  <a:pt x="62" y="96"/>
                </a:lnTo>
                <a:lnTo>
                  <a:pt x="62" y="96"/>
                </a:lnTo>
                <a:lnTo>
                  <a:pt x="62" y="96"/>
                </a:lnTo>
                <a:lnTo>
                  <a:pt x="62" y="96"/>
                </a:lnTo>
                <a:lnTo>
                  <a:pt x="62" y="99"/>
                </a:lnTo>
                <a:lnTo>
                  <a:pt x="62" y="99"/>
                </a:lnTo>
                <a:lnTo>
                  <a:pt x="66" y="107"/>
                </a:lnTo>
                <a:lnTo>
                  <a:pt x="66" y="109"/>
                </a:lnTo>
                <a:lnTo>
                  <a:pt x="64" y="115"/>
                </a:lnTo>
                <a:lnTo>
                  <a:pt x="64" y="115"/>
                </a:lnTo>
                <a:lnTo>
                  <a:pt x="64" y="117"/>
                </a:lnTo>
                <a:lnTo>
                  <a:pt x="64" y="117"/>
                </a:lnTo>
                <a:lnTo>
                  <a:pt x="64" y="121"/>
                </a:lnTo>
                <a:lnTo>
                  <a:pt x="64" y="121"/>
                </a:lnTo>
                <a:lnTo>
                  <a:pt x="64" y="127"/>
                </a:lnTo>
                <a:lnTo>
                  <a:pt x="62" y="131"/>
                </a:lnTo>
                <a:lnTo>
                  <a:pt x="60" y="131"/>
                </a:lnTo>
                <a:lnTo>
                  <a:pt x="60" y="131"/>
                </a:lnTo>
                <a:lnTo>
                  <a:pt x="60" y="134"/>
                </a:lnTo>
                <a:lnTo>
                  <a:pt x="60" y="134"/>
                </a:lnTo>
                <a:lnTo>
                  <a:pt x="60" y="134"/>
                </a:lnTo>
                <a:lnTo>
                  <a:pt x="60" y="136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3" name="Freeform 2779"/>
          <p:cNvSpPr>
            <a:spLocks/>
          </p:cNvSpPr>
          <p:nvPr/>
        </p:nvSpPr>
        <p:spPr bwMode="auto">
          <a:xfrm>
            <a:off x="4911725" y="4705350"/>
            <a:ext cx="12700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4"/>
              </a:cxn>
              <a:cxn ang="0">
                <a:pos x="0" y="4"/>
              </a:cxn>
              <a:cxn ang="0">
                <a:pos x="4" y="4"/>
              </a:cxn>
              <a:cxn ang="0">
                <a:pos x="4" y="4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8" y="4"/>
              </a:cxn>
              <a:cxn ang="0">
                <a:pos x="6" y="2"/>
              </a:cxn>
              <a:cxn ang="0">
                <a:pos x="8" y="2"/>
              </a:cxn>
              <a:cxn ang="0">
                <a:pos x="6" y="0"/>
              </a:cxn>
              <a:cxn ang="0">
                <a:pos x="2" y="0"/>
              </a:cxn>
            </a:cxnLst>
            <a:rect l="0" t="0" r="r" b="b"/>
            <a:pathLst>
              <a:path w="8" h="6">
                <a:moveTo>
                  <a:pt x="2" y="0"/>
                </a:moveTo>
                <a:lnTo>
                  <a:pt x="0" y="4"/>
                </a:lnTo>
                <a:lnTo>
                  <a:pt x="0" y="4"/>
                </a:lnTo>
                <a:lnTo>
                  <a:pt x="4" y="4"/>
                </a:lnTo>
                <a:lnTo>
                  <a:pt x="4" y="4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8" y="4"/>
                </a:lnTo>
                <a:lnTo>
                  <a:pt x="6" y="2"/>
                </a:lnTo>
                <a:lnTo>
                  <a:pt x="8" y="2"/>
                </a:lnTo>
                <a:lnTo>
                  <a:pt x="6" y="0"/>
                </a:lnTo>
                <a:lnTo>
                  <a:pt x="2" y="0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4" name="Freeform 2780"/>
          <p:cNvSpPr>
            <a:spLocks/>
          </p:cNvSpPr>
          <p:nvPr/>
        </p:nvSpPr>
        <p:spPr bwMode="auto">
          <a:xfrm>
            <a:off x="4908550" y="4702175"/>
            <a:ext cx="19050" cy="17463"/>
          </a:xfrm>
          <a:custGeom>
            <a:avLst/>
            <a:gdLst/>
            <a:ahLst/>
            <a:cxnLst>
              <a:cxn ang="0">
                <a:pos x="8" y="8"/>
              </a:cxn>
              <a:cxn ang="0">
                <a:pos x="8" y="6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4" y="6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8" y="2"/>
              </a:cxn>
              <a:cxn ang="0">
                <a:pos x="4" y="4"/>
              </a:cxn>
              <a:cxn ang="0">
                <a:pos x="10" y="6"/>
              </a:cxn>
              <a:cxn ang="0">
                <a:pos x="10" y="8"/>
              </a:cxn>
              <a:cxn ang="0">
                <a:pos x="12" y="4"/>
              </a:cxn>
              <a:cxn ang="0">
                <a:pos x="10" y="4"/>
              </a:cxn>
              <a:cxn ang="0">
                <a:pos x="8" y="4"/>
              </a:cxn>
              <a:cxn ang="0">
                <a:pos x="10" y="6"/>
              </a:cxn>
              <a:cxn ang="0">
                <a:pos x="10" y="6"/>
              </a:cxn>
              <a:cxn ang="0">
                <a:pos x="8" y="6"/>
              </a:cxn>
              <a:cxn ang="0">
                <a:pos x="8" y="8"/>
              </a:cxn>
              <a:cxn ang="0">
                <a:pos x="8" y="6"/>
              </a:cxn>
              <a:cxn ang="0">
                <a:pos x="8" y="8"/>
              </a:cxn>
              <a:cxn ang="0">
                <a:pos x="8" y="8"/>
              </a:cxn>
              <a:cxn ang="0">
                <a:pos x="10" y="11"/>
              </a:cxn>
              <a:cxn ang="0">
                <a:pos x="12" y="11"/>
              </a:cxn>
              <a:cxn ang="0">
                <a:pos x="12" y="6"/>
              </a:cxn>
              <a:cxn ang="0">
                <a:pos x="12" y="4"/>
              </a:cxn>
              <a:cxn ang="0">
                <a:pos x="12" y="4"/>
              </a:cxn>
              <a:cxn ang="0">
                <a:pos x="10" y="0"/>
              </a:cxn>
              <a:cxn ang="0">
                <a:pos x="10" y="2"/>
              </a:cxn>
              <a:cxn ang="0">
                <a:pos x="8" y="2"/>
              </a:cxn>
              <a:cxn ang="0">
                <a:pos x="8" y="4"/>
              </a:cxn>
              <a:cxn ang="0">
                <a:pos x="8" y="6"/>
              </a:cxn>
              <a:cxn ang="0">
                <a:pos x="10" y="4"/>
              </a:cxn>
              <a:cxn ang="0">
                <a:pos x="12" y="4"/>
              </a:cxn>
              <a:cxn ang="0">
                <a:pos x="10" y="0"/>
              </a:cxn>
              <a:cxn ang="0">
                <a:pos x="8" y="0"/>
              </a:cxn>
              <a:cxn ang="0">
                <a:pos x="4" y="2"/>
              </a:cxn>
              <a:cxn ang="0">
                <a:pos x="4" y="2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6" y="8"/>
              </a:cxn>
              <a:cxn ang="0">
                <a:pos x="6" y="8"/>
              </a:cxn>
              <a:cxn ang="0">
                <a:pos x="6" y="8"/>
              </a:cxn>
              <a:cxn ang="0">
                <a:pos x="6" y="8"/>
              </a:cxn>
              <a:cxn ang="0">
                <a:pos x="6" y="8"/>
              </a:cxn>
              <a:cxn ang="0">
                <a:pos x="8" y="8"/>
              </a:cxn>
              <a:cxn ang="0">
                <a:pos x="8" y="8"/>
              </a:cxn>
            </a:cxnLst>
            <a:rect l="0" t="0" r="r" b="b"/>
            <a:pathLst>
              <a:path w="12" h="11">
                <a:moveTo>
                  <a:pt x="8" y="8"/>
                </a:move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4" y="6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8" y="2"/>
                </a:lnTo>
                <a:lnTo>
                  <a:pt x="4" y="4"/>
                </a:lnTo>
                <a:lnTo>
                  <a:pt x="10" y="6"/>
                </a:lnTo>
                <a:lnTo>
                  <a:pt x="10" y="8"/>
                </a:lnTo>
                <a:lnTo>
                  <a:pt x="12" y="4"/>
                </a:lnTo>
                <a:lnTo>
                  <a:pt x="10" y="4"/>
                </a:lnTo>
                <a:lnTo>
                  <a:pt x="8" y="4"/>
                </a:lnTo>
                <a:lnTo>
                  <a:pt x="10" y="6"/>
                </a:lnTo>
                <a:lnTo>
                  <a:pt x="10" y="6"/>
                </a:lnTo>
                <a:lnTo>
                  <a:pt x="8" y="6"/>
                </a:lnTo>
                <a:lnTo>
                  <a:pt x="8" y="8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10" y="11"/>
                </a:lnTo>
                <a:lnTo>
                  <a:pt x="12" y="11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0" y="0"/>
                </a:lnTo>
                <a:lnTo>
                  <a:pt x="10" y="2"/>
                </a:lnTo>
                <a:lnTo>
                  <a:pt x="8" y="2"/>
                </a:lnTo>
                <a:lnTo>
                  <a:pt x="8" y="4"/>
                </a:lnTo>
                <a:lnTo>
                  <a:pt x="8" y="6"/>
                </a:lnTo>
                <a:lnTo>
                  <a:pt x="10" y="4"/>
                </a:lnTo>
                <a:lnTo>
                  <a:pt x="12" y="4"/>
                </a:lnTo>
                <a:lnTo>
                  <a:pt x="10" y="0"/>
                </a:lnTo>
                <a:lnTo>
                  <a:pt x="8" y="0"/>
                </a:lnTo>
                <a:lnTo>
                  <a:pt x="4" y="2"/>
                </a:lnTo>
                <a:lnTo>
                  <a:pt x="4" y="2"/>
                </a:lnTo>
                <a:lnTo>
                  <a:pt x="2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8" y="8"/>
                </a:lnTo>
                <a:lnTo>
                  <a:pt x="8" y="8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5" name="Freeform 2781"/>
          <p:cNvSpPr>
            <a:spLocks/>
          </p:cNvSpPr>
          <p:nvPr/>
        </p:nvSpPr>
        <p:spPr bwMode="auto">
          <a:xfrm>
            <a:off x="5980113" y="3114675"/>
            <a:ext cx="12700" cy="174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5"/>
              </a:cxn>
              <a:cxn ang="0">
                <a:pos x="2" y="5"/>
              </a:cxn>
              <a:cxn ang="0">
                <a:pos x="0" y="7"/>
              </a:cxn>
              <a:cxn ang="0">
                <a:pos x="2" y="7"/>
              </a:cxn>
              <a:cxn ang="0">
                <a:pos x="8" y="11"/>
              </a:cxn>
              <a:cxn ang="0">
                <a:pos x="8" y="11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8" h="11">
                <a:moveTo>
                  <a:pt x="2" y="0"/>
                </a:moveTo>
                <a:lnTo>
                  <a:pt x="2" y="5"/>
                </a:lnTo>
                <a:lnTo>
                  <a:pt x="2" y="5"/>
                </a:lnTo>
                <a:lnTo>
                  <a:pt x="0" y="7"/>
                </a:lnTo>
                <a:lnTo>
                  <a:pt x="2" y="7"/>
                </a:lnTo>
                <a:lnTo>
                  <a:pt x="8" y="11"/>
                </a:lnTo>
                <a:lnTo>
                  <a:pt x="8" y="11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6" name="Freeform 2782"/>
          <p:cNvSpPr>
            <a:spLocks/>
          </p:cNvSpPr>
          <p:nvPr/>
        </p:nvSpPr>
        <p:spPr bwMode="auto">
          <a:xfrm>
            <a:off x="5969000" y="3111500"/>
            <a:ext cx="30163" cy="20638"/>
          </a:xfrm>
          <a:custGeom>
            <a:avLst/>
            <a:gdLst/>
            <a:ahLst/>
            <a:cxnLst>
              <a:cxn ang="0">
                <a:pos x="9" y="9"/>
              </a:cxn>
              <a:cxn ang="0">
                <a:pos x="9" y="7"/>
              </a:cxn>
              <a:cxn ang="0">
                <a:pos x="7" y="7"/>
              </a:cxn>
              <a:cxn ang="0">
                <a:pos x="7" y="9"/>
              </a:cxn>
              <a:cxn ang="0">
                <a:pos x="7" y="11"/>
              </a:cxn>
              <a:cxn ang="0">
                <a:pos x="9" y="9"/>
              </a:cxn>
              <a:cxn ang="0">
                <a:pos x="9" y="9"/>
              </a:cxn>
              <a:cxn ang="0">
                <a:pos x="11" y="9"/>
              </a:cxn>
              <a:cxn ang="0">
                <a:pos x="11" y="9"/>
              </a:cxn>
              <a:cxn ang="0">
                <a:pos x="11" y="5"/>
              </a:cxn>
              <a:cxn ang="0">
                <a:pos x="11" y="5"/>
              </a:cxn>
              <a:cxn ang="0">
                <a:pos x="11" y="2"/>
              </a:cxn>
              <a:cxn ang="0">
                <a:pos x="9" y="2"/>
              </a:cxn>
              <a:cxn ang="0">
                <a:pos x="15" y="13"/>
              </a:cxn>
              <a:cxn ang="0">
                <a:pos x="15" y="13"/>
              </a:cxn>
              <a:cxn ang="0">
                <a:pos x="15" y="11"/>
              </a:cxn>
              <a:cxn ang="0">
                <a:pos x="15" y="11"/>
              </a:cxn>
              <a:cxn ang="0">
                <a:pos x="15" y="13"/>
              </a:cxn>
              <a:cxn ang="0">
                <a:pos x="17" y="11"/>
              </a:cxn>
              <a:cxn ang="0">
                <a:pos x="9" y="9"/>
              </a:cxn>
              <a:cxn ang="0">
                <a:pos x="9" y="9"/>
              </a:cxn>
              <a:cxn ang="0">
                <a:pos x="9" y="7"/>
              </a:cxn>
              <a:cxn ang="0">
                <a:pos x="9" y="9"/>
              </a:cxn>
              <a:cxn ang="0">
                <a:pos x="9" y="11"/>
              </a:cxn>
              <a:cxn ang="0">
                <a:pos x="15" y="13"/>
              </a:cxn>
              <a:cxn ang="0">
                <a:pos x="15" y="13"/>
              </a:cxn>
              <a:cxn ang="0">
                <a:pos x="15" y="13"/>
              </a:cxn>
              <a:cxn ang="0">
                <a:pos x="19" y="13"/>
              </a:cxn>
              <a:cxn ang="0">
                <a:pos x="11" y="0"/>
              </a:cxn>
              <a:cxn ang="0">
                <a:pos x="9" y="2"/>
              </a:cxn>
              <a:cxn ang="0">
                <a:pos x="9" y="2"/>
              </a:cxn>
              <a:cxn ang="0">
                <a:pos x="9" y="7"/>
              </a:cxn>
              <a:cxn ang="0">
                <a:pos x="7" y="7"/>
              </a:cxn>
              <a:cxn ang="0">
                <a:pos x="7" y="7"/>
              </a:cxn>
              <a:cxn ang="0">
                <a:pos x="0" y="9"/>
              </a:cxn>
              <a:cxn ang="0">
                <a:pos x="9" y="11"/>
              </a:cxn>
              <a:cxn ang="0">
                <a:pos x="9" y="9"/>
              </a:cxn>
              <a:cxn ang="0">
                <a:pos x="9" y="11"/>
              </a:cxn>
              <a:cxn ang="0">
                <a:pos x="9" y="9"/>
              </a:cxn>
            </a:cxnLst>
            <a:rect l="0" t="0" r="r" b="b"/>
            <a:pathLst>
              <a:path w="19" h="13">
                <a:moveTo>
                  <a:pt x="9" y="9"/>
                </a:moveTo>
                <a:lnTo>
                  <a:pt x="9" y="7"/>
                </a:lnTo>
                <a:lnTo>
                  <a:pt x="7" y="7"/>
                </a:lnTo>
                <a:lnTo>
                  <a:pt x="7" y="9"/>
                </a:lnTo>
                <a:lnTo>
                  <a:pt x="7" y="11"/>
                </a:lnTo>
                <a:lnTo>
                  <a:pt x="9" y="9"/>
                </a:lnTo>
                <a:lnTo>
                  <a:pt x="9" y="9"/>
                </a:lnTo>
                <a:lnTo>
                  <a:pt x="11" y="9"/>
                </a:lnTo>
                <a:lnTo>
                  <a:pt x="11" y="9"/>
                </a:lnTo>
                <a:lnTo>
                  <a:pt x="11" y="5"/>
                </a:lnTo>
                <a:lnTo>
                  <a:pt x="11" y="5"/>
                </a:lnTo>
                <a:lnTo>
                  <a:pt x="11" y="2"/>
                </a:lnTo>
                <a:lnTo>
                  <a:pt x="9" y="2"/>
                </a:lnTo>
                <a:lnTo>
                  <a:pt x="15" y="13"/>
                </a:lnTo>
                <a:lnTo>
                  <a:pt x="15" y="13"/>
                </a:lnTo>
                <a:lnTo>
                  <a:pt x="15" y="11"/>
                </a:lnTo>
                <a:lnTo>
                  <a:pt x="15" y="11"/>
                </a:lnTo>
                <a:lnTo>
                  <a:pt x="15" y="13"/>
                </a:lnTo>
                <a:lnTo>
                  <a:pt x="17" y="11"/>
                </a:lnTo>
                <a:lnTo>
                  <a:pt x="9" y="9"/>
                </a:lnTo>
                <a:lnTo>
                  <a:pt x="9" y="9"/>
                </a:lnTo>
                <a:lnTo>
                  <a:pt x="9" y="7"/>
                </a:lnTo>
                <a:lnTo>
                  <a:pt x="9" y="9"/>
                </a:lnTo>
                <a:lnTo>
                  <a:pt x="9" y="11"/>
                </a:lnTo>
                <a:lnTo>
                  <a:pt x="15" y="13"/>
                </a:lnTo>
                <a:lnTo>
                  <a:pt x="15" y="13"/>
                </a:lnTo>
                <a:lnTo>
                  <a:pt x="15" y="13"/>
                </a:lnTo>
                <a:lnTo>
                  <a:pt x="19" y="13"/>
                </a:lnTo>
                <a:lnTo>
                  <a:pt x="11" y="0"/>
                </a:lnTo>
                <a:lnTo>
                  <a:pt x="9" y="2"/>
                </a:lnTo>
                <a:lnTo>
                  <a:pt x="9" y="2"/>
                </a:lnTo>
                <a:lnTo>
                  <a:pt x="9" y="7"/>
                </a:lnTo>
                <a:lnTo>
                  <a:pt x="7" y="7"/>
                </a:lnTo>
                <a:lnTo>
                  <a:pt x="7" y="7"/>
                </a:lnTo>
                <a:lnTo>
                  <a:pt x="0" y="9"/>
                </a:lnTo>
                <a:lnTo>
                  <a:pt x="9" y="11"/>
                </a:lnTo>
                <a:lnTo>
                  <a:pt x="9" y="9"/>
                </a:lnTo>
                <a:lnTo>
                  <a:pt x="9" y="11"/>
                </a:lnTo>
                <a:lnTo>
                  <a:pt x="9" y="9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7" name="Freeform 2783"/>
          <p:cNvSpPr>
            <a:spLocks/>
          </p:cNvSpPr>
          <p:nvPr/>
        </p:nvSpPr>
        <p:spPr bwMode="auto">
          <a:xfrm>
            <a:off x="3624263" y="4059238"/>
            <a:ext cx="23813" cy="190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9" y="2"/>
              </a:cxn>
              <a:cxn ang="0">
                <a:pos x="11" y="2"/>
              </a:cxn>
              <a:cxn ang="0">
                <a:pos x="11" y="4"/>
              </a:cxn>
              <a:cxn ang="0">
                <a:pos x="11" y="6"/>
              </a:cxn>
              <a:cxn ang="0">
                <a:pos x="13" y="8"/>
              </a:cxn>
              <a:cxn ang="0">
                <a:pos x="13" y="8"/>
              </a:cxn>
              <a:cxn ang="0">
                <a:pos x="15" y="10"/>
              </a:cxn>
              <a:cxn ang="0">
                <a:pos x="13" y="12"/>
              </a:cxn>
              <a:cxn ang="0">
                <a:pos x="13" y="12"/>
              </a:cxn>
              <a:cxn ang="0">
                <a:pos x="11" y="12"/>
              </a:cxn>
              <a:cxn ang="0">
                <a:pos x="11" y="12"/>
              </a:cxn>
              <a:cxn ang="0">
                <a:pos x="9" y="10"/>
              </a:cxn>
              <a:cxn ang="0">
                <a:pos x="7" y="8"/>
              </a:cxn>
              <a:cxn ang="0">
                <a:pos x="4" y="8"/>
              </a:cxn>
              <a:cxn ang="0">
                <a:pos x="4" y="10"/>
              </a:cxn>
              <a:cxn ang="0">
                <a:pos x="2" y="8"/>
              </a:cxn>
              <a:cxn ang="0">
                <a:pos x="0" y="2"/>
              </a:cxn>
            </a:cxnLst>
            <a:rect l="0" t="0" r="r" b="b"/>
            <a:pathLst>
              <a:path w="15" h="12">
                <a:moveTo>
                  <a:pt x="0" y="2"/>
                </a:move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9" y="2"/>
                </a:lnTo>
                <a:lnTo>
                  <a:pt x="11" y="2"/>
                </a:lnTo>
                <a:lnTo>
                  <a:pt x="11" y="4"/>
                </a:lnTo>
                <a:lnTo>
                  <a:pt x="11" y="6"/>
                </a:lnTo>
                <a:lnTo>
                  <a:pt x="13" y="8"/>
                </a:lnTo>
                <a:lnTo>
                  <a:pt x="13" y="8"/>
                </a:lnTo>
                <a:lnTo>
                  <a:pt x="15" y="10"/>
                </a:lnTo>
                <a:lnTo>
                  <a:pt x="13" y="12"/>
                </a:lnTo>
                <a:lnTo>
                  <a:pt x="13" y="12"/>
                </a:lnTo>
                <a:lnTo>
                  <a:pt x="11" y="12"/>
                </a:lnTo>
                <a:lnTo>
                  <a:pt x="11" y="12"/>
                </a:lnTo>
                <a:lnTo>
                  <a:pt x="9" y="10"/>
                </a:lnTo>
                <a:lnTo>
                  <a:pt x="7" y="8"/>
                </a:lnTo>
                <a:lnTo>
                  <a:pt x="4" y="8"/>
                </a:lnTo>
                <a:lnTo>
                  <a:pt x="4" y="10"/>
                </a:lnTo>
                <a:lnTo>
                  <a:pt x="2" y="8"/>
                </a:lnTo>
                <a:lnTo>
                  <a:pt x="0" y="2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8" name="Freeform 2784"/>
          <p:cNvSpPr>
            <a:spLocks/>
          </p:cNvSpPr>
          <p:nvPr/>
        </p:nvSpPr>
        <p:spPr bwMode="auto">
          <a:xfrm>
            <a:off x="3624263" y="4052888"/>
            <a:ext cx="23813" cy="2857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9" y="6"/>
              </a:cxn>
              <a:cxn ang="0">
                <a:pos x="9" y="8"/>
              </a:cxn>
              <a:cxn ang="0">
                <a:pos x="9" y="10"/>
              </a:cxn>
              <a:cxn ang="0">
                <a:pos x="11" y="12"/>
              </a:cxn>
              <a:cxn ang="0">
                <a:pos x="13" y="14"/>
              </a:cxn>
              <a:cxn ang="0">
                <a:pos x="11" y="14"/>
              </a:cxn>
              <a:cxn ang="0">
                <a:pos x="11" y="14"/>
              </a:cxn>
              <a:cxn ang="0">
                <a:pos x="11" y="14"/>
              </a:cxn>
              <a:cxn ang="0">
                <a:pos x="7" y="10"/>
              </a:cxn>
              <a:cxn ang="0">
                <a:pos x="4" y="10"/>
              </a:cxn>
              <a:cxn ang="0">
                <a:pos x="4" y="14"/>
              </a:cxn>
              <a:cxn ang="0">
                <a:pos x="4" y="12"/>
              </a:cxn>
              <a:cxn ang="0">
                <a:pos x="0" y="6"/>
              </a:cxn>
              <a:cxn ang="0">
                <a:pos x="0" y="6"/>
              </a:cxn>
              <a:cxn ang="0">
                <a:pos x="2" y="14"/>
              </a:cxn>
              <a:cxn ang="0">
                <a:pos x="2" y="14"/>
              </a:cxn>
              <a:cxn ang="0">
                <a:pos x="7" y="14"/>
              </a:cxn>
              <a:cxn ang="0">
                <a:pos x="7" y="12"/>
              </a:cxn>
              <a:cxn ang="0">
                <a:pos x="9" y="16"/>
              </a:cxn>
              <a:cxn ang="0">
                <a:pos x="9" y="16"/>
              </a:cxn>
              <a:cxn ang="0">
                <a:pos x="11" y="18"/>
              </a:cxn>
              <a:cxn ang="0">
                <a:pos x="13" y="18"/>
              </a:cxn>
              <a:cxn ang="0">
                <a:pos x="15" y="16"/>
              </a:cxn>
              <a:cxn ang="0">
                <a:pos x="15" y="14"/>
              </a:cxn>
              <a:cxn ang="0">
                <a:pos x="15" y="12"/>
              </a:cxn>
              <a:cxn ang="0">
                <a:pos x="15" y="10"/>
              </a:cxn>
              <a:cxn ang="0">
                <a:pos x="11" y="8"/>
              </a:cxn>
              <a:cxn ang="0">
                <a:pos x="11" y="6"/>
              </a:cxn>
              <a:cxn ang="0">
                <a:pos x="11" y="4"/>
              </a:cxn>
              <a:cxn ang="0">
                <a:pos x="4" y="2"/>
              </a:cxn>
              <a:cxn ang="0">
                <a:pos x="2" y="0"/>
              </a:cxn>
              <a:cxn ang="0">
                <a:pos x="0" y="4"/>
              </a:cxn>
              <a:cxn ang="0">
                <a:pos x="0" y="6"/>
              </a:cxn>
            </a:cxnLst>
            <a:rect l="0" t="0" r="r" b="b"/>
            <a:pathLst>
              <a:path w="15" h="18">
                <a:moveTo>
                  <a:pt x="0" y="6"/>
                </a:moveTo>
                <a:lnTo>
                  <a:pt x="2" y="6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9" y="6"/>
                </a:lnTo>
                <a:lnTo>
                  <a:pt x="9" y="8"/>
                </a:lnTo>
                <a:lnTo>
                  <a:pt x="9" y="8"/>
                </a:lnTo>
                <a:lnTo>
                  <a:pt x="9" y="8"/>
                </a:lnTo>
                <a:lnTo>
                  <a:pt x="9" y="10"/>
                </a:lnTo>
                <a:lnTo>
                  <a:pt x="9" y="10"/>
                </a:lnTo>
                <a:lnTo>
                  <a:pt x="11" y="12"/>
                </a:lnTo>
                <a:lnTo>
                  <a:pt x="13" y="12"/>
                </a:lnTo>
                <a:lnTo>
                  <a:pt x="13" y="14"/>
                </a:lnTo>
                <a:lnTo>
                  <a:pt x="13" y="14"/>
                </a:lnTo>
                <a:lnTo>
                  <a:pt x="11" y="14"/>
                </a:lnTo>
                <a:lnTo>
                  <a:pt x="11" y="14"/>
                </a:lnTo>
                <a:lnTo>
                  <a:pt x="11" y="14"/>
                </a:lnTo>
                <a:lnTo>
                  <a:pt x="11" y="14"/>
                </a:lnTo>
                <a:lnTo>
                  <a:pt x="11" y="14"/>
                </a:lnTo>
                <a:lnTo>
                  <a:pt x="7" y="10"/>
                </a:lnTo>
                <a:lnTo>
                  <a:pt x="7" y="10"/>
                </a:lnTo>
                <a:lnTo>
                  <a:pt x="4" y="10"/>
                </a:lnTo>
                <a:lnTo>
                  <a:pt x="4" y="10"/>
                </a:lnTo>
                <a:lnTo>
                  <a:pt x="2" y="12"/>
                </a:lnTo>
                <a:lnTo>
                  <a:pt x="4" y="14"/>
                </a:lnTo>
                <a:lnTo>
                  <a:pt x="4" y="12"/>
                </a:lnTo>
                <a:lnTo>
                  <a:pt x="4" y="12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4" y="16"/>
                </a:lnTo>
                <a:lnTo>
                  <a:pt x="7" y="14"/>
                </a:lnTo>
                <a:lnTo>
                  <a:pt x="7" y="14"/>
                </a:lnTo>
                <a:lnTo>
                  <a:pt x="7" y="12"/>
                </a:lnTo>
                <a:lnTo>
                  <a:pt x="4" y="12"/>
                </a:lnTo>
                <a:lnTo>
                  <a:pt x="9" y="16"/>
                </a:lnTo>
                <a:lnTo>
                  <a:pt x="9" y="16"/>
                </a:lnTo>
                <a:lnTo>
                  <a:pt x="9" y="16"/>
                </a:lnTo>
                <a:lnTo>
                  <a:pt x="11" y="18"/>
                </a:lnTo>
                <a:lnTo>
                  <a:pt x="11" y="18"/>
                </a:lnTo>
                <a:lnTo>
                  <a:pt x="13" y="18"/>
                </a:lnTo>
                <a:lnTo>
                  <a:pt x="13" y="18"/>
                </a:lnTo>
                <a:lnTo>
                  <a:pt x="15" y="16"/>
                </a:lnTo>
                <a:lnTo>
                  <a:pt x="15" y="16"/>
                </a:lnTo>
                <a:lnTo>
                  <a:pt x="15" y="14"/>
                </a:lnTo>
                <a:lnTo>
                  <a:pt x="15" y="14"/>
                </a:lnTo>
                <a:lnTo>
                  <a:pt x="15" y="12"/>
                </a:lnTo>
                <a:lnTo>
                  <a:pt x="15" y="12"/>
                </a:lnTo>
                <a:lnTo>
                  <a:pt x="15" y="10"/>
                </a:lnTo>
                <a:lnTo>
                  <a:pt x="15" y="10"/>
                </a:lnTo>
                <a:lnTo>
                  <a:pt x="11" y="8"/>
                </a:lnTo>
                <a:lnTo>
                  <a:pt x="11" y="8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11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9" name="Freeform 2785"/>
          <p:cNvSpPr>
            <a:spLocks noEditPoints="1"/>
          </p:cNvSpPr>
          <p:nvPr/>
        </p:nvSpPr>
        <p:spPr bwMode="auto">
          <a:xfrm>
            <a:off x="6064250" y="3190875"/>
            <a:ext cx="120650" cy="198438"/>
          </a:xfrm>
          <a:custGeom>
            <a:avLst/>
            <a:gdLst/>
            <a:ahLst/>
            <a:cxnLst>
              <a:cxn ang="0">
                <a:pos x="56" y="66"/>
              </a:cxn>
              <a:cxn ang="0">
                <a:pos x="49" y="66"/>
              </a:cxn>
              <a:cxn ang="0">
                <a:pos x="45" y="72"/>
              </a:cxn>
              <a:cxn ang="0">
                <a:pos x="45" y="74"/>
              </a:cxn>
              <a:cxn ang="0">
                <a:pos x="54" y="74"/>
              </a:cxn>
              <a:cxn ang="0">
                <a:pos x="58" y="82"/>
              </a:cxn>
              <a:cxn ang="0">
                <a:pos x="54" y="82"/>
              </a:cxn>
              <a:cxn ang="0">
                <a:pos x="56" y="86"/>
              </a:cxn>
              <a:cxn ang="0">
                <a:pos x="58" y="86"/>
              </a:cxn>
              <a:cxn ang="0">
                <a:pos x="60" y="84"/>
              </a:cxn>
              <a:cxn ang="0">
                <a:pos x="76" y="76"/>
              </a:cxn>
              <a:cxn ang="0">
                <a:pos x="76" y="84"/>
              </a:cxn>
              <a:cxn ang="0">
                <a:pos x="72" y="88"/>
              </a:cxn>
              <a:cxn ang="0">
                <a:pos x="70" y="101"/>
              </a:cxn>
              <a:cxn ang="0">
                <a:pos x="66" y="117"/>
              </a:cxn>
              <a:cxn ang="0">
                <a:pos x="60" y="121"/>
              </a:cxn>
              <a:cxn ang="0">
                <a:pos x="58" y="123"/>
              </a:cxn>
              <a:cxn ang="0">
                <a:pos x="56" y="125"/>
              </a:cxn>
              <a:cxn ang="0">
                <a:pos x="56" y="111"/>
              </a:cxn>
              <a:cxn ang="0">
                <a:pos x="45" y="94"/>
              </a:cxn>
              <a:cxn ang="0">
                <a:pos x="41" y="80"/>
              </a:cxn>
              <a:cxn ang="0">
                <a:pos x="37" y="68"/>
              </a:cxn>
              <a:cxn ang="0">
                <a:pos x="37" y="55"/>
              </a:cxn>
              <a:cxn ang="0">
                <a:pos x="31" y="47"/>
              </a:cxn>
              <a:cxn ang="0">
                <a:pos x="21" y="37"/>
              </a:cxn>
              <a:cxn ang="0">
                <a:pos x="12" y="31"/>
              </a:cxn>
              <a:cxn ang="0">
                <a:pos x="6" y="16"/>
              </a:cxn>
              <a:cxn ang="0">
                <a:pos x="0" y="2"/>
              </a:cxn>
              <a:cxn ang="0">
                <a:pos x="2" y="2"/>
              </a:cxn>
              <a:cxn ang="0">
                <a:pos x="8" y="2"/>
              </a:cxn>
              <a:cxn ang="0">
                <a:pos x="12" y="0"/>
              </a:cxn>
              <a:cxn ang="0">
                <a:pos x="19" y="4"/>
              </a:cxn>
              <a:cxn ang="0">
                <a:pos x="21" y="6"/>
              </a:cxn>
              <a:cxn ang="0">
                <a:pos x="23" y="6"/>
              </a:cxn>
              <a:cxn ang="0">
                <a:pos x="27" y="12"/>
              </a:cxn>
              <a:cxn ang="0">
                <a:pos x="27" y="20"/>
              </a:cxn>
              <a:cxn ang="0">
                <a:pos x="33" y="35"/>
              </a:cxn>
              <a:cxn ang="0">
                <a:pos x="35" y="37"/>
              </a:cxn>
              <a:cxn ang="0">
                <a:pos x="39" y="39"/>
              </a:cxn>
              <a:cxn ang="0">
                <a:pos x="45" y="51"/>
              </a:cxn>
              <a:cxn ang="0">
                <a:pos x="45" y="45"/>
              </a:cxn>
              <a:cxn ang="0">
                <a:pos x="47" y="45"/>
              </a:cxn>
              <a:cxn ang="0">
                <a:pos x="49" y="41"/>
              </a:cxn>
              <a:cxn ang="0">
                <a:pos x="54" y="41"/>
              </a:cxn>
              <a:cxn ang="0">
                <a:pos x="58" y="47"/>
              </a:cxn>
              <a:cxn ang="0">
                <a:pos x="62" y="53"/>
              </a:cxn>
              <a:cxn ang="0">
                <a:pos x="58" y="59"/>
              </a:cxn>
              <a:cxn ang="0">
                <a:pos x="60" y="59"/>
              </a:cxn>
              <a:cxn ang="0">
                <a:pos x="60" y="62"/>
              </a:cxn>
              <a:cxn ang="0">
                <a:pos x="60" y="64"/>
              </a:cxn>
              <a:cxn ang="0">
                <a:pos x="64" y="62"/>
              </a:cxn>
              <a:cxn ang="0">
                <a:pos x="64" y="62"/>
              </a:cxn>
              <a:cxn ang="0">
                <a:pos x="70" y="70"/>
              </a:cxn>
              <a:cxn ang="0">
                <a:pos x="76" y="76"/>
              </a:cxn>
            </a:cxnLst>
            <a:rect l="0" t="0" r="r" b="b"/>
            <a:pathLst>
              <a:path w="76" h="125">
                <a:moveTo>
                  <a:pt x="56" y="70"/>
                </a:moveTo>
                <a:lnTo>
                  <a:pt x="56" y="66"/>
                </a:lnTo>
                <a:lnTo>
                  <a:pt x="54" y="66"/>
                </a:lnTo>
                <a:lnTo>
                  <a:pt x="49" y="66"/>
                </a:lnTo>
                <a:lnTo>
                  <a:pt x="45" y="72"/>
                </a:lnTo>
                <a:lnTo>
                  <a:pt x="45" y="72"/>
                </a:lnTo>
                <a:lnTo>
                  <a:pt x="45" y="72"/>
                </a:lnTo>
                <a:lnTo>
                  <a:pt x="45" y="74"/>
                </a:lnTo>
                <a:lnTo>
                  <a:pt x="49" y="76"/>
                </a:lnTo>
                <a:lnTo>
                  <a:pt x="54" y="74"/>
                </a:lnTo>
                <a:lnTo>
                  <a:pt x="56" y="70"/>
                </a:lnTo>
                <a:close/>
                <a:moveTo>
                  <a:pt x="58" y="82"/>
                </a:moveTo>
                <a:lnTo>
                  <a:pt x="56" y="80"/>
                </a:lnTo>
                <a:lnTo>
                  <a:pt x="54" y="82"/>
                </a:lnTo>
                <a:lnTo>
                  <a:pt x="54" y="84"/>
                </a:lnTo>
                <a:lnTo>
                  <a:pt x="56" y="86"/>
                </a:lnTo>
                <a:lnTo>
                  <a:pt x="58" y="88"/>
                </a:lnTo>
                <a:lnTo>
                  <a:pt x="58" y="86"/>
                </a:lnTo>
                <a:lnTo>
                  <a:pt x="60" y="86"/>
                </a:lnTo>
                <a:lnTo>
                  <a:pt x="60" y="84"/>
                </a:lnTo>
                <a:lnTo>
                  <a:pt x="58" y="82"/>
                </a:lnTo>
                <a:close/>
                <a:moveTo>
                  <a:pt x="76" y="76"/>
                </a:moveTo>
                <a:lnTo>
                  <a:pt x="74" y="80"/>
                </a:lnTo>
                <a:lnTo>
                  <a:pt x="76" y="84"/>
                </a:lnTo>
                <a:lnTo>
                  <a:pt x="74" y="88"/>
                </a:lnTo>
                <a:lnTo>
                  <a:pt x="72" y="88"/>
                </a:lnTo>
                <a:lnTo>
                  <a:pt x="72" y="90"/>
                </a:lnTo>
                <a:lnTo>
                  <a:pt x="70" y="101"/>
                </a:lnTo>
                <a:lnTo>
                  <a:pt x="66" y="109"/>
                </a:lnTo>
                <a:lnTo>
                  <a:pt x="66" y="117"/>
                </a:lnTo>
                <a:lnTo>
                  <a:pt x="60" y="123"/>
                </a:lnTo>
                <a:lnTo>
                  <a:pt x="60" y="121"/>
                </a:lnTo>
                <a:lnTo>
                  <a:pt x="60" y="121"/>
                </a:lnTo>
                <a:lnTo>
                  <a:pt x="58" y="123"/>
                </a:lnTo>
                <a:lnTo>
                  <a:pt x="56" y="125"/>
                </a:lnTo>
                <a:lnTo>
                  <a:pt x="56" y="125"/>
                </a:lnTo>
                <a:lnTo>
                  <a:pt x="54" y="117"/>
                </a:lnTo>
                <a:lnTo>
                  <a:pt x="56" y="111"/>
                </a:lnTo>
                <a:lnTo>
                  <a:pt x="47" y="96"/>
                </a:lnTo>
                <a:lnTo>
                  <a:pt x="45" y="94"/>
                </a:lnTo>
                <a:lnTo>
                  <a:pt x="43" y="90"/>
                </a:lnTo>
                <a:lnTo>
                  <a:pt x="41" y="80"/>
                </a:lnTo>
                <a:lnTo>
                  <a:pt x="37" y="74"/>
                </a:lnTo>
                <a:lnTo>
                  <a:pt x="37" y="68"/>
                </a:lnTo>
                <a:lnTo>
                  <a:pt x="37" y="64"/>
                </a:lnTo>
                <a:lnTo>
                  <a:pt x="37" y="55"/>
                </a:lnTo>
                <a:lnTo>
                  <a:pt x="37" y="51"/>
                </a:lnTo>
                <a:lnTo>
                  <a:pt x="31" y="47"/>
                </a:lnTo>
                <a:lnTo>
                  <a:pt x="29" y="43"/>
                </a:lnTo>
                <a:lnTo>
                  <a:pt x="21" y="37"/>
                </a:lnTo>
                <a:lnTo>
                  <a:pt x="12" y="35"/>
                </a:lnTo>
                <a:lnTo>
                  <a:pt x="12" y="31"/>
                </a:lnTo>
                <a:lnTo>
                  <a:pt x="10" y="22"/>
                </a:lnTo>
                <a:lnTo>
                  <a:pt x="6" y="16"/>
                </a:lnTo>
                <a:lnTo>
                  <a:pt x="6" y="1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8" y="2"/>
                </a:lnTo>
                <a:lnTo>
                  <a:pt x="10" y="2"/>
                </a:lnTo>
                <a:lnTo>
                  <a:pt x="12" y="0"/>
                </a:lnTo>
                <a:lnTo>
                  <a:pt x="15" y="4"/>
                </a:lnTo>
                <a:lnTo>
                  <a:pt x="19" y="4"/>
                </a:lnTo>
                <a:lnTo>
                  <a:pt x="21" y="6"/>
                </a:lnTo>
                <a:lnTo>
                  <a:pt x="21" y="6"/>
                </a:lnTo>
                <a:lnTo>
                  <a:pt x="23" y="4"/>
                </a:lnTo>
                <a:lnTo>
                  <a:pt x="23" y="6"/>
                </a:lnTo>
                <a:lnTo>
                  <a:pt x="25" y="10"/>
                </a:lnTo>
                <a:lnTo>
                  <a:pt x="27" y="12"/>
                </a:lnTo>
                <a:lnTo>
                  <a:pt x="29" y="14"/>
                </a:lnTo>
                <a:lnTo>
                  <a:pt x="27" y="20"/>
                </a:lnTo>
                <a:lnTo>
                  <a:pt x="33" y="33"/>
                </a:lnTo>
                <a:lnTo>
                  <a:pt x="33" y="35"/>
                </a:lnTo>
                <a:lnTo>
                  <a:pt x="35" y="35"/>
                </a:lnTo>
                <a:lnTo>
                  <a:pt x="35" y="37"/>
                </a:lnTo>
                <a:lnTo>
                  <a:pt x="37" y="35"/>
                </a:lnTo>
                <a:lnTo>
                  <a:pt x="39" y="39"/>
                </a:lnTo>
                <a:lnTo>
                  <a:pt x="43" y="51"/>
                </a:lnTo>
                <a:lnTo>
                  <a:pt x="45" y="51"/>
                </a:lnTo>
                <a:lnTo>
                  <a:pt x="45" y="51"/>
                </a:lnTo>
                <a:lnTo>
                  <a:pt x="45" y="45"/>
                </a:lnTo>
                <a:lnTo>
                  <a:pt x="47" y="45"/>
                </a:lnTo>
                <a:lnTo>
                  <a:pt x="47" y="45"/>
                </a:lnTo>
                <a:lnTo>
                  <a:pt x="49" y="43"/>
                </a:lnTo>
                <a:lnTo>
                  <a:pt x="49" y="41"/>
                </a:lnTo>
                <a:lnTo>
                  <a:pt x="52" y="41"/>
                </a:lnTo>
                <a:lnTo>
                  <a:pt x="54" y="41"/>
                </a:lnTo>
                <a:lnTo>
                  <a:pt x="56" y="43"/>
                </a:lnTo>
                <a:lnTo>
                  <a:pt x="58" y="47"/>
                </a:lnTo>
                <a:lnTo>
                  <a:pt x="62" y="51"/>
                </a:lnTo>
                <a:lnTo>
                  <a:pt x="62" y="53"/>
                </a:lnTo>
                <a:lnTo>
                  <a:pt x="60" y="57"/>
                </a:lnTo>
                <a:lnTo>
                  <a:pt x="58" y="59"/>
                </a:lnTo>
                <a:lnTo>
                  <a:pt x="58" y="59"/>
                </a:lnTo>
                <a:lnTo>
                  <a:pt x="60" y="59"/>
                </a:lnTo>
                <a:lnTo>
                  <a:pt x="60" y="59"/>
                </a:lnTo>
                <a:lnTo>
                  <a:pt x="60" y="62"/>
                </a:lnTo>
                <a:lnTo>
                  <a:pt x="60" y="64"/>
                </a:lnTo>
                <a:lnTo>
                  <a:pt x="60" y="64"/>
                </a:lnTo>
                <a:lnTo>
                  <a:pt x="64" y="62"/>
                </a:lnTo>
                <a:lnTo>
                  <a:pt x="64" y="62"/>
                </a:lnTo>
                <a:lnTo>
                  <a:pt x="64" y="62"/>
                </a:lnTo>
                <a:lnTo>
                  <a:pt x="64" y="62"/>
                </a:lnTo>
                <a:lnTo>
                  <a:pt x="68" y="66"/>
                </a:lnTo>
                <a:lnTo>
                  <a:pt x="70" y="70"/>
                </a:lnTo>
                <a:lnTo>
                  <a:pt x="74" y="72"/>
                </a:lnTo>
                <a:lnTo>
                  <a:pt x="76" y="76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0" name="Freeform 2786"/>
          <p:cNvSpPr>
            <a:spLocks noEditPoints="1"/>
          </p:cNvSpPr>
          <p:nvPr/>
        </p:nvSpPr>
        <p:spPr bwMode="auto">
          <a:xfrm>
            <a:off x="6057900" y="3187700"/>
            <a:ext cx="127000" cy="204788"/>
          </a:xfrm>
          <a:custGeom>
            <a:avLst/>
            <a:gdLst/>
            <a:ahLst/>
            <a:cxnLst>
              <a:cxn ang="0">
                <a:pos x="58" y="66"/>
              </a:cxn>
              <a:cxn ang="0">
                <a:pos x="47" y="72"/>
              </a:cxn>
              <a:cxn ang="0">
                <a:pos x="60" y="78"/>
              </a:cxn>
              <a:cxn ang="0">
                <a:pos x="58" y="70"/>
              </a:cxn>
              <a:cxn ang="0">
                <a:pos x="49" y="74"/>
              </a:cxn>
              <a:cxn ang="0">
                <a:pos x="58" y="68"/>
              </a:cxn>
              <a:cxn ang="0">
                <a:pos x="62" y="82"/>
              </a:cxn>
              <a:cxn ang="0">
                <a:pos x="56" y="86"/>
              </a:cxn>
              <a:cxn ang="0">
                <a:pos x="64" y="88"/>
              </a:cxn>
              <a:cxn ang="0">
                <a:pos x="62" y="82"/>
              </a:cxn>
              <a:cxn ang="0">
                <a:pos x="60" y="88"/>
              </a:cxn>
              <a:cxn ang="0">
                <a:pos x="60" y="86"/>
              </a:cxn>
              <a:cxn ang="0">
                <a:pos x="80" y="78"/>
              </a:cxn>
              <a:cxn ang="0">
                <a:pos x="74" y="88"/>
              </a:cxn>
              <a:cxn ang="0">
                <a:pos x="64" y="123"/>
              </a:cxn>
              <a:cxn ang="0">
                <a:pos x="62" y="123"/>
              </a:cxn>
              <a:cxn ang="0">
                <a:pos x="60" y="119"/>
              </a:cxn>
              <a:cxn ang="0">
                <a:pos x="47" y="82"/>
              </a:cxn>
              <a:cxn ang="0">
                <a:pos x="43" y="57"/>
              </a:cxn>
              <a:cxn ang="0">
                <a:pos x="25" y="37"/>
              </a:cxn>
              <a:cxn ang="0">
                <a:pos x="12" y="14"/>
              </a:cxn>
              <a:cxn ang="0">
                <a:pos x="4" y="4"/>
              </a:cxn>
              <a:cxn ang="0">
                <a:pos x="12" y="6"/>
              </a:cxn>
              <a:cxn ang="0">
                <a:pos x="23" y="10"/>
              </a:cxn>
              <a:cxn ang="0">
                <a:pos x="25" y="8"/>
              </a:cxn>
              <a:cxn ang="0">
                <a:pos x="29" y="22"/>
              </a:cxn>
              <a:cxn ang="0">
                <a:pos x="37" y="37"/>
              </a:cxn>
              <a:cxn ang="0">
                <a:pos x="49" y="53"/>
              </a:cxn>
              <a:cxn ang="0">
                <a:pos x="51" y="47"/>
              </a:cxn>
              <a:cxn ang="0">
                <a:pos x="53" y="43"/>
              </a:cxn>
              <a:cxn ang="0">
                <a:pos x="60" y="51"/>
              </a:cxn>
              <a:cxn ang="0">
                <a:pos x="60" y="61"/>
              </a:cxn>
              <a:cxn ang="0">
                <a:pos x="64" y="61"/>
              </a:cxn>
              <a:cxn ang="0">
                <a:pos x="64" y="70"/>
              </a:cxn>
              <a:cxn ang="0">
                <a:pos x="68" y="64"/>
              </a:cxn>
              <a:cxn ang="0">
                <a:pos x="74" y="74"/>
              </a:cxn>
              <a:cxn ang="0">
                <a:pos x="80" y="78"/>
              </a:cxn>
              <a:cxn ang="0">
                <a:pos x="70" y="61"/>
              </a:cxn>
              <a:cxn ang="0">
                <a:pos x="66" y="64"/>
              </a:cxn>
              <a:cxn ang="0">
                <a:pos x="66" y="64"/>
              </a:cxn>
              <a:cxn ang="0">
                <a:pos x="62" y="61"/>
              </a:cxn>
              <a:cxn ang="0">
                <a:pos x="68" y="53"/>
              </a:cxn>
              <a:cxn ang="0">
                <a:pos x="58" y="41"/>
              </a:cxn>
              <a:cxn ang="0">
                <a:pos x="51" y="47"/>
              </a:cxn>
              <a:cxn ang="0">
                <a:pos x="47" y="53"/>
              </a:cxn>
              <a:cxn ang="0">
                <a:pos x="45" y="41"/>
              </a:cxn>
              <a:cxn ang="0">
                <a:pos x="41" y="37"/>
              </a:cxn>
              <a:cxn ang="0">
                <a:pos x="33" y="18"/>
              </a:cxn>
              <a:cxn ang="0">
                <a:pos x="29" y="6"/>
              </a:cxn>
              <a:cxn ang="0">
                <a:pos x="25" y="6"/>
              </a:cxn>
              <a:cxn ang="0">
                <a:pos x="12" y="2"/>
              </a:cxn>
              <a:cxn ang="0">
                <a:pos x="4" y="2"/>
              </a:cxn>
              <a:cxn ang="0">
                <a:pos x="14" y="24"/>
              </a:cxn>
              <a:cxn ang="0">
                <a:pos x="31" y="45"/>
              </a:cxn>
              <a:cxn ang="0">
                <a:pos x="39" y="70"/>
              </a:cxn>
              <a:cxn ang="0">
                <a:pos x="49" y="96"/>
              </a:cxn>
              <a:cxn ang="0">
                <a:pos x="58" y="127"/>
              </a:cxn>
              <a:cxn ang="0">
                <a:pos x="64" y="125"/>
              </a:cxn>
              <a:cxn ang="0">
                <a:pos x="64" y="125"/>
              </a:cxn>
              <a:cxn ang="0">
                <a:pos x="78" y="90"/>
              </a:cxn>
              <a:cxn ang="0">
                <a:pos x="80" y="78"/>
              </a:cxn>
            </a:cxnLst>
            <a:rect l="0" t="0" r="r" b="b"/>
            <a:pathLst>
              <a:path w="80" h="129">
                <a:moveTo>
                  <a:pt x="60" y="72"/>
                </a:moveTo>
                <a:lnTo>
                  <a:pt x="62" y="72"/>
                </a:lnTo>
                <a:lnTo>
                  <a:pt x="62" y="68"/>
                </a:lnTo>
                <a:lnTo>
                  <a:pt x="62" y="66"/>
                </a:lnTo>
                <a:lnTo>
                  <a:pt x="58" y="66"/>
                </a:lnTo>
                <a:lnTo>
                  <a:pt x="58" y="66"/>
                </a:lnTo>
                <a:lnTo>
                  <a:pt x="53" y="66"/>
                </a:lnTo>
                <a:lnTo>
                  <a:pt x="53" y="66"/>
                </a:lnTo>
                <a:lnTo>
                  <a:pt x="49" y="72"/>
                </a:lnTo>
                <a:lnTo>
                  <a:pt x="49" y="72"/>
                </a:lnTo>
                <a:lnTo>
                  <a:pt x="49" y="72"/>
                </a:lnTo>
                <a:lnTo>
                  <a:pt x="47" y="72"/>
                </a:lnTo>
                <a:lnTo>
                  <a:pt x="47" y="74"/>
                </a:lnTo>
                <a:lnTo>
                  <a:pt x="49" y="78"/>
                </a:lnTo>
                <a:lnTo>
                  <a:pt x="49" y="78"/>
                </a:lnTo>
                <a:lnTo>
                  <a:pt x="51" y="80"/>
                </a:lnTo>
                <a:lnTo>
                  <a:pt x="53" y="80"/>
                </a:lnTo>
                <a:lnTo>
                  <a:pt x="60" y="78"/>
                </a:lnTo>
                <a:lnTo>
                  <a:pt x="60" y="76"/>
                </a:lnTo>
                <a:lnTo>
                  <a:pt x="62" y="72"/>
                </a:lnTo>
                <a:lnTo>
                  <a:pt x="62" y="72"/>
                </a:lnTo>
                <a:lnTo>
                  <a:pt x="62" y="72"/>
                </a:lnTo>
                <a:lnTo>
                  <a:pt x="60" y="72"/>
                </a:lnTo>
                <a:lnTo>
                  <a:pt x="58" y="70"/>
                </a:lnTo>
                <a:lnTo>
                  <a:pt x="58" y="74"/>
                </a:lnTo>
                <a:lnTo>
                  <a:pt x="53" y="76"/>
                </a:lnTo>
                <a:lnTo>
                  <a:pt x="51" y="76"/>
                </a:lnTo>
                <a:lnTo>
                  <a:pt x="49" y="72"/>
                </a:lnTo>
                <a:lnTo>
                  <a:pt x="49" y="74"/>
                </a:lnTo>
                <a:lnTo>
                  <a:pt x="49" y="74"/>
                </a:lnTo>
                <a:lnTo>
                  <a:pt x="49" y="74"/>
                </a:lnTo>
                <a:lnTo>
                  <a:pt x="49" y="74"/>
                </a:lnTo>
                <a:lnTo>
                  <a:pt x="51" y="74"/>
                </a:lnTo>
                <a:lnTo>
                  <a:pt x="56" y="70"/>
                </a:lnTo>
                <a:lnTo>
                  <a:pt x="58" y="68"/>
                </a:lnTo>
                <a:lnTo>
                  <a:pt x="58" y="68"/>
                </a:lnTo>
                <a:lnTo>
                  <a:pt x="58" y="72"/>
                </a:lnTo>
                <a:lnTo>
                  <a:pt x="60" y="72"/>
                </a:lnTo>
                <a:lnTo>
                  <a:pt x="58" y="70"/>
                </a:lnTo>
                <a:lnTo>
                  <a:pt x="60" y="72"/>
                </a:lnTo>
                <a:close/>
                <a:moveTo>
                  <a:pt x="62" y="84"/>
                </a:moveTo>
                <a:lnTo>
                  <a:pt x="62" y="82"/>
                </a:lnTo>
                <a:lnTo>
                  <a:pt x="62" y="82"/>
                </a:lnTo>
                <a:lnTo>
                  <a:pt x="60" y="82"/>
                </a:lnTo>
                <a:lnTo>
                  <a:pt x="58" y="84"/>
                </a:lnTo>
                <a:lnTo>
                  <a:pt x="56" y="84"/>
                </a:lnTo>
                <a:lnTo>
                  <a:pt x="56" y="86"/>
                </a:lnTo>
                <a:lnTo>
                  <a:pt x="56" y="86"/>
                </a:lnTo>
                <a:lnTo>
                  <a:pt x="58" y="90"/>
                </a:lnTo>
                <a:lnTo>
                  <a:pt x="58" y="90"/>
                </a:lnTo>
                <a:lnTo>
                  <a:pt x="60" y="92"/>
                </a:lnTo>
                <a:lnTo>
                  <a:pt x="62" y="92"/>
                </a:lnTo>
                <a:lnTo>
                  <a:pt x="64" y="90"/>
                </a:lnTo>
                <a:lnTo>
                  <a:pt x="64" y="88"/>
                </a:lnTo>
                <a:lnTo>
                  <a:pt x="64" y="88"/>
                </a:lnTo>
                <a:lnTo>
                  <a:pt x="64" y="86"/>
                </a:lnTo>
                <a:lnTo>
                  <a:pt x="66" y="84"/>
                </a:lnTo>
                <a:lnTo>
                  <a:pt x="64" y="82"/>
                </a:lnTo>
                <a:lnTo>
                  <a:pt x="64" y="82"/>
                </a:lnTo>
                <a:lnTo>
                  <a:pt x="62" y="82"/>
                </a:lnTo>
                <a:lnTo>
                  <a:pt x="62" y="84"/>
                </a:lnTo>
                <a:lnTo>
                  <a:pt x="60" y="84"/>
                </a:lnTo>
                <a:lnTo>
                  <a:pt x="62" y="86"/>
                </a:lnTo>
                <a:lnTo>
                  <a:pt x="62" y="86"/>
                </a:lnTo>
                <a:lnTo>
                  <a:pt x="62" y="88"/>
                </a:lnTo>
                <a:lnTo>
                  <a:pt x="60" y="88"/>
                </a:lnTo>
                <a:lnTo>
                  <a:pt x="60" y="90"/>
                </a:lnTo>
                <a:lnTo>
                  <a:pt x="62" y="90"/>
                </a:lnTo>
                <a:lnTo>
                  <a:pt x="62" y="88"/>
                </a:lnTo>
                <a:lnTo>
                  <a:pt x="60" y="88"/>
                </a:lnTo>
                <a:lnTo>
                  <a:pt x="60" y="86"/>
                </a:lnTo>
                <a:lnTo>
                  <a:pt x="60" y="86"/>
                </a:lnTo>
                <a:lnTo>
                  <a:pt x="62" y="84"/>
                </a:lnTo>
                <a:lnTo>
                  <a:pt x="62" y="84"/>
                </a:lnTo>
                <a:lnTo>
                  <a:pt x="62" y="84"/>
                </a:lnTo>
                <a:lnTo>
                  <a:pt x="60" y="84"/>
                </a:lnTo>
                <a:lnTo>
                  <a:pt x="62" y="84"/>
                </a:lnTo>
                <a:close/>
                <a:moveTo>
                  <a:pt x="80" y="78"/>
                </a:moveTo>
                <a:lnTo>
                  <a:pt x="78" y="78"/>
                </a:lnTo>
                <a:lnTo>
                  <a:pt x="78" y="80"/>
                </a:lnTo>
                <a:lnTo>
                  <a:pt x="76" y="82"/>
                </a:lnTo>
                <a:lnTo>
                  <a:pt x="78" y="84"/>
                </a:lnTo>
                <a:lnTo>
                  <a:pt x="76" y="88"/>
                </a:lnTo>
                <a:lnTo>
                  <a:pt x="74" y="88"/>
                </a:lnTo>
                <a:lnTo>
                  <a:pt x="74" y="90"/>
                </a:lnTo>
                <a:lnTo>
                  <a:pt x="74" y="92"/>
                </a:lnTo>
                <a:lnTo>
                  <a:pt x="74" y="101"/>
                </a:lnTo>
                <a:lnTo>
                  <a:pt x="70" y="111"/>
                </a:lnTo>
                <a:lnTo>
                  <a:pt x="68" y="119"/>
                </a:lnTo>
                <a:lnTo>
                  <a:pt x="64" y="123"/>
                </a:lnTo>
                <a:lnTo>
                  <a:pt x="64" y="125"/>
                </a:lnTo>
                <a:lnTo>
                  <a:pt x="66" y="123"/>
                </a:lnTo>
                <a:lnTo>
                  <a:pt x="64" y="123"/>
                </a:lnTo>
                <a:lnTo>
                  <a:pt x="64" y="121"/>
                </a:lnTo>
                <a:lnTo>
                  <a:pt x="62" y="123"/>
                </a:lnTo>
                <a:lnTo>
                  <a:pt x="62" y="123"/>
                </a:lnTo>
                <a:lnTo>
                  <a:pt x="62" y="125"/>
                </a:lnTo>
                <a:lnTo>
                  <a:pt x="60" y="125"/>
                </a:lnTo>
                <a:lnTo>
                  <a:pt x="60" y="125"/>
                </a:lnTo>
                <a:lnTo>
                  <a:pt x="60" y="127"/>
                </a:lnTo>
                <a:lnTo>
                  <a:pt x="62" y="127"/>
                </a:lnTo>
                <a:lnTo>
                  <a:pt x="60" y="119"/>
                </a:lnTo>
                <a:lnTo>
                  <a:pt x="62" y="115"/>
                </a:lnTo>
                <a:lnTo>
                  <a:pt x="62" y="113"/>
                </a:lnTo>
                <a:lnTo>
                  <a:pt x="53" y="98"/>
                </a:lnTo>
                <a:lnTo>
                  <a:pt x="51" y="94"/>
                </a:lnTo>
                <a:lnTo>
                  <a:pt x="49" y="92"/>
                </a:lnTo>
                <a:lnTo>
                  <a:pt x="47" y="82"/>
                </a:lnTo>
                <a:lnTo>
                  <a:pt x="43" y="74"/>
                </a:lnTo>
                <a:lnTo>
                  <a:pt x="41" y="70"/>
                </a:lnTo>
                <a:lnTo>
                  <a:pt x="43" y="66"/>
                </a:lnTo>
                <a:lnTo>
                  <a:pt x="43" y="66"/>
                </a:lnTo>
                <a:lnTo>
                  <a:pt x="43" y="57"/>
                </a:lnTo>
                <a:lnTo>
                  <a:pt x="43" y="57"/>
                </a:lnTo>
                <a:lnTo>
                  <a:pt x="43" y="53"/>
                </a:lnTo>
                <a:lnTo>
                  <a:pt x="43" y="53"/>
                </a:lnTo>
                <a:lnTo>
                  <a:pt x="35" y="47"/>
                </a:lnTo>
                <a:lnTo>
                  <a:pt x="33" y="43"/>
                </a:lnTo>
                <a:lnTo>
                  <a:pt x="33" y="43"/>
                </a:lnTo>
                <a:lnTo>
                  <a:pt x="25" y="37"/>
                </a:lnTo>
                <a:lnTo>
                  <a:pt x="19" y="35"/>
                </a:lnTo>
                <a:lnTo>
                  <a:pt x="19" y="33"/>
                </a:lnTo>
                <a:lnTo>
                  <a:pt x="16" y="24"/>
                </a:lnTo>
                <a:lnTo>
                  <a:pt x="16" y="24"/>
                </a:lnTo>
                <a:lnTo>
                  <a:pt x="12" y="18"/>
                </a:lnTo>
                <a:lnTo>
                  <a:pt x="12" y="14"/>
                </a:lnTo>
                <a:lnTo>
                  <a:pt x="12" y="14"/>
                </a:lnTo>
                <a:lnTo>
                  <a:pt x="6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8" y="4"/>
                </a:lnTo>
                <a:lnTo>
                  <a:pt x="12" y="6"/>
                </a:lnTo>
                <a:lnTo>
                  <a:pt x="12" y="6"/>
                </a:lnTo>
                <a:lnTo>
                  <a:pt x="14" y="4"/>
                </a:lnTo>
                <a:lnTo>
                  <a:pt x="16" y="4"/>
                </a:lnTo>
                <a:lnTo>
                  <a:pt x="19" y="6"/>
                </a:lnTo>
                <a:lnTo>
                  <a:pt x="19" y="6"/>
                </a:lnTo>
                <a:lnTo>
                  <a:pt x="23" y="8"/>
                </a:lnTo>
                <a:lnTo>
                  <a:pt x="23" y="10"/>
                </a:lnTo>
                <a:lnTo>
                  <a:pt x="25" y="10"/>
                </a:lnTo>
                <a:lnTo>
                  <a:pt x="27" y="8"/>
                </a:lnTo>
                <a:lnTo>
                  <a:pt x="27" y="8"/>
                </a:lnTo>
                <a:lnTo>
                  <a:pt x="27" y="6"/>
                </a:lnTo>
                <a:lnTo>
                  <a:pt x="25" y="8"/>
                </a:lnTo>
                <a:lnTo>
                  <a:pt x="25" y="8"/>
                </a:lnTo>
                <a:lnTo>
                  <a:pt x="29" y="12"/>
                </a:lnTo>
                <a:lnTo>
                  <a:pt x="29" y="14"/>
                </a:lnTo>
                <a:lnTo>
                  <a:pt x="31" y="16"/>
                </a:lnTo>
                <a:lnTo>
                  <a:pt x="31" y="16"/>
                </a:lnTo>
                <a:lnTo>
                  <a:pt x="29" y="22"/>
                </a:lnTo>
                <a:lnTo>
                  <a:pt x="29" y="22"/>
                </a:lnTo>
                <a:lnTo>
                  <a:pt x="35" y="35"/>
                </a:lnTo>
                <a:lnTo>
                  <a:pt x="35" y="37"/>
                </a:lnTo>
                <a:lnTo>
                  <a:pt x="35" y="39"/>
                </a:lnTo>
                <a:lnTo>
                  <a:pt x="39" y="39"/>
                </a:lnTo>
                <a:lnTo>
                  <a:pt x="39" y="37"/>
                </a:lnTo>
                <a:lnTo>
                  <a:pt x="37" y="37"/>
                </a:lnTo>
                <a:lnTo>
                  <a:pt x="37" y="37"/>
                </a:lnTo>
                <a:lnTo>
                  <a:pt x="37" y="41"/>
                </a:lnTo>
                <a:lnTo>
                  <a:pt x="41" y="39"/>
                </a:lnTo>
                <a:lnTo>
                  <a:pt x="43" y="43"/>
                </a:lnTo>
                <a:lnTo>
                  <a:pt x="47" y="55"/>
                </a:lnTo>
                <a:lnTo>
                  <a:pt x="49" y="53"/>
                </a:lnTo>
                <a:lnTo>
                  <a:pt x="49" y="53"/>
                </a:lnTo>
                <a:lnTo>
                  <a:pt x="47" y="53"/>
                </a:lnTo>
                <a:lnTo>
                  <a:pt x="49" y="55"/>
                </a:lnTo>
                <a:lnTo>
                  <a:pt x="51" y="57"/>
                </a:lnTo>
                <a:lnTo>
                  <a:pt x="51" y="47"/>
                </a:lnTo>
                <a:lnTo>
                  <a:pt x="51" y="47"/>
                </a:lnTo>
                <a:lnTo>
                  <a:pt x="51" y="47"/>
                </a:lnTo>
                <a:lnTo>
                  <a:pt x="51" y="49"/>
                </a:lnTo>
                <a:lnTo>
                  <a:pt x="56" y="47"/>
                </a:lnTo>
                <a:lnTo>
                  <a:pt x="56" y="47"/>
                </a:lnTo>
                <a:lnTo>
                  <a:pt x="56" y="43"/>
                </a:lnTo>
                <a:lnTo>
                  <a:pt x="53" y="43"/>
                </a:lnTo>
                <a:lnTo>
                  <a:pt x="53" y="45"/>
                </a:lnTo>
                <a:lnTo>
                  <a:pt x="56" y="45"/>
                </a:lnTo>
                <a:lnTo>
                  <a:pt x="56" y="45"/>
                </a:lnTo>
                <a:lnTo>
                  <a:pt x="58" y="45"/>
                </a:lnTo>
                <a:lnTo>
                  <a:pt x="60" y="45"/>
                </a:lnTo>
                <a:lnTo>
                  <a:pt x="60" y="51"/>
                </a:lnTo>
                <a:lnTo>
                  <a:pt x="60" y="51"/>
                </a:lnTo>
                <a:lnTo>
                  <a:pt x="64" y="53"/>
                </a:lnTo>
                <a:lnTo>
                  <a:pt x="64" y="55"/>
                </a:lnTo>
                <a:lnTo>
                  <a:pt x="62" y="59"/>
                </a:lnTo>
                <a:lnTo>
                  <a:pt x="62" y="59"/>
                </a:lnTo>
                <a:lnTo>
                  <a:pt x="60" y="61"/>
                </a:lnTo>
                <a:lnTo>
                  <a:pt x="62" y="64"/>
                </a:lnTo>
                <a:lnTo>
                  <a:pt x="62" y="64"/>
                </a:lnTo>
                <a:lnTo>
                  <a:pt x="64" y="64"/>
                </a:lnTo>
                <a:lnTo>
                  <a:pt x="64" y="64"/>
                </a:lnTo>
                <a:lnTo>
                  <a:pt x="64" y="61"/>
                </a:lnTo>
                <a:lnTo>
                  <a:pt x="64" y="61"/>
                </a:lnTo>
                <a:lnTo>
                  <a:pt x="62" y="61"/>
                </a:lnTo>
                <a:lnTo>
                  <a:pt x="62" y="61"/>
                </a:lnTo>
                <a:lnTo>
                  <a:pt x="62" y="66"/>
                </a:lnTo>
                <a:lnTo>
                  <a:pt x="62" y="66"/>
                </a:lnTo>
                <a:lnTo>
                  <a:pt x="64" y="68"/>
                </a:lnTo>
                <a:lnTo>
                  <a:pt x="64" y="70"/>
                </a:lnTo>
                <a:lnTo>
                  <a:pt x="68" y="66"/>
                </a:lnTo>
                <a:lnTo>
                  <a:pt x="70" y="66"/>
                </a:lnTo>
                <a:lnTo>
                  <a:pt x="70" y="64"/>
                </a:lnTo>
                <a:lnTo>
                  <a:pt x="70" y="64"/>
                </a:lnTo>
                <a:lnTo>
                  <a:pt x="68" y="64"/>
                </a:lnTo>
                <a:lnTo>
                  <a:pt x="68" y="64"/>
                </a:lnTo>
                <a:lnTo>
                  <a:pt x="68" y="64"/>
                </a:lnTo>
                <a:lnTo>
                  <a:pt x="68" y="64"/>
                </a:lnTo>
                <a:lnTo>
                  <a:pt x="68" y="64"/>
                </a:lnTo>
                <a:lnTo>
                  <a:pt x="72" y="68"/>
                </a:lnTo>
                <a:lnTo>
                  <a:pt x="74" y="72"/>
                </a:lnTo>
                <a:lnTo>
                  <a:pt x="74" y="74"/>
                </a:lnTo>
                <a:lnTo>
                  <a:pt x="76" y="76"/>
                </a:lnTo>
                <a:lnTo>
                  <a:pt x="78" y="78"/>
                </a:lnTo>
                <a:lnTo>
                  <a:pt x="80" y="78"/>
                </a:lnTo>
                <a:lnTo>
                  <a:pt x="78" y="78"/>
                </a:lnTo>
                <a:lnTo>
                  <a:pt x="80" y="78"/>
                </a:lnTo>
                <a:lnTo>
                  <a:pt x="80" y="78"/>
                </a:lnTo>
                <a:lnTo>
                  <a:pt x="80" y="74"/>
                </a:lnTo>
                <a:lnTo>
                  <a:pt x="80" y="74"/>
                </a:lnTo>
                <a:lnTo>
                  <a:pt x="76" y="72"/>
                </a:lnTo>
                <a:lnTo>
                  <a:pt x="74" y="66"/>
                </a:lnTo>
                <a:lnTo>
                  <a:pt x="74" y="66"/>
                </a:lnTo>
                <a:lnTo>
                  <a:pt x="70" y="61"/>
                </a:lnTo>
                <a:lnTo>
                  <a:pt x="70" y="61"/>
                </a:lnTo>
                <a:lnTo>
                  <a:pt x="70" y="61"/>
                </a:lnTo>
                <a:lnTo>
                  <a:pt x="68" y="61"/>
                </a:lnTo>
                <a:lnTo>
                  <a:pt x="68" y="61"/>
                </a:lnTo>
                <a:lnTo>
                  <a:pt x="66" y="61"/>
                </a:lnTo>
                <a:lnTo>
                  <a:pt x="66" y="64"/>
                </a:lnTo>
                <a:lnTo>
                  <a:pt x="64" y="64"/>
                </a:lnTo>
                <a:lnTo>
                  <a:pt x="64" y="64"/>
                </a:lnTo>
                <a:lnTo>
                  <a:pt x="64" y="66"/>
                </a:lnTo>
                <a:lnTo>
                  <a:pt x="64" y="66"/>
                </a:lnTo>
                <a:lnTo>
                  <a:pt x="64" y="64"/>
                </a:lnTo>
                <a:lnTo>
                  <a:pt x="66" y="64"/>
                </a:lnTo>
                <a:lnTo>
                  <a:pt x="68" y="61"/>
                </a:lnTo>
                <a:lnTo>
                  <a:pt x="64" y="59"/>
                </a:lnTo>
                <a:lnTo>
                  <a:pt x="64" y="59"/>
                </a:lnTo>
                <a:lnTo>
                  <a:pt x="64" y="61"/>
                </a:lnTo>
                <a:lnTo>
                  <a:pt x="64" y="59"/>
                </a:lnTo>
                <a:lnTo>
                  <a:pt x="62" y="61"/>
                </a:lnTo>
                <a:lnTo>
                  <a:pt x="62" y="64"/>
                </a:lnTo>
                <a:lnTo>
                  <a:pt x="64" y="61"/>
                </a:lnTo>
                <a:lnTo>
                  <a:pt x="66" y="61"/>
                </a:lnTo>
                <a:lnTo>
                  <a:pt x="68" y="57"/>
                </a:lnTo>
                <a:lnTo>
                  <a:pt x="68" y="57"/>
                </a:lnTo>
                <a:lnTo>
                  <a:pt x="68" y="53"/>
                </a:lnTo>
                <a:lnTo>
                  <a:pt x="68" y="51"/>
                </a:lnTo>
                <a:lnTo>
                  <a:pt x="64" y="49"/>
                </a:lnTo>
                <a:lnTo>
                  <a:pt x="62" y="45"/>
                </a:lnTo>
                <a:lnTo>
                  <a:pt x="62" y="43"/>
                </a:lnTo>
                <a:lnTo>
                  <a:pt x="60" y="41"/>
                </a:lnTo>
                <a:lnTo>
                  <a:pt x="58" y="41"/>
                </a:lnTo>
                <a:lnTo>
                  <a:pt x="56" y="43"/>
                </a:lnTo>
                <a:lnTo>
                  <a:pt x="56" y="41"/>
                </a:lnTo>
                <a:lnTo>
                  <a:pt x="53" y="41"/>
                </a:lnTo>
                <a:lnTo>
                  <a:pt x="51" y="45"/>
                </a:lnTo>
                <a:lnTo>
                  <a:pt x="51" y="45"/>
                </a:lnTo>
                <a:lnTo>
                  <a:pt x="51" y="47"/>
                </a:lnTo>
                <a:lnTo>
                  <a:pt x="53" y="45"/>
                </a:lnTo>
                <a:lnTo>
                  <a:pt x="53" y="45"/>
                </a:lnTo>
                <a:lnTo>
                  <a:pt x="51" y="45"/>
                </a:lnTo>
                <a:lnTo>
                  <a:pt x="49" y="45"/>
                </a:lnTo>
                <a:lnTo>
                  <a:pt x="47" y="45"/>
                </a:lnTo>
                <a:lnTo>
                  <a:pt x="47" y="53"/>
                </a:lnTo>
                <a:lnTo>
                  <a:pt x="49" y="53"/>
                </a:lnTo>
                <a:lnTo>
                  <a:pt x="51" y="51"/>
                </a:lnTo>
                <a:lnTo>
                  <a:pt x="49" y="51"/>
                </a:lnTo>
                <a:lnTo>
                  <a:pt x="49" y="51"/>
                </a:lnTo>
                <a:lnTo>
                  <a:pt x="49" y="51"/>
                </a:lnTo>
                <a:lnTo>
                  <a:pt x="45" y="41"/>
                </a:lnTo>
                <a:lnTo>
                  <a:pt x="41" y="37"/>
                </a:lnTo>
                <a:lnTo>
                  <a:pt x="41" y="35"/>
                </a:lnTo>
                <a:lnTo>
                  <a:pt x="39" y="37"/>
                </a:lnTo>
                <a:lnTo>
                  <a:pt x="39" y="39"/>
                </a:lnTo>
                <a:lnTo>
                  <a:pt x="41" y="39"/>
                </a:lnTo>
                <a:lnTo>
                  <a:pt x="41" y="37"/>
                </a:lnTo>
                <a:lnTo>
                  <a:pt x="41" y="37"/>
                </a:lnTo>
                <a:lnTo>
                  <a:pt x="39" y="35"/>
                </a:lnTo>
                <a:lnTo>
                  <a:pt x="39" y="35"/>
                </a:lnTo>
                <a:lnTo>
                  <a:pt x="39" y="33"/>
                </a:lnTo>
                <a:lnTo>
                  <a:pt x="33" y="22"/>
                </a:lnTo>
                <a:lnTo>
                  <a:pt x="33" y="18"/>
                </a:lnTo>
                <a:lnTo>
                  <a:pt x="35" y="16"/>
                </a:lnTo>
                <a:lnTo>
                  <a:pt x="33" y="14"/>
                </a:lnTo>
                <a:lnTo>
                  <a:pt x="33" y="14"/>
                </a:lnTo>
                <a:lnTo>
                  <a:pt x="31" y="12"/>
                </a:lnTo>
                <a:lnTo>
                  <a:pt x="29" y="6"/>
                </a:lnTo>
                <a:lnTo>
                  <a:pt x="29" y="6"/>
                </a:lnTo>
                <a:lnTo>
                  <a:pt x="27" y="6"/>
                </a:lnTo>
                <a:lnTo>
                  <a:pt x="27" y="6"/>
                </a:lnTo>
                <a:lnTo>
                  <a:pt x="25" y="6"/>
                </a:lnTo>
                <a:lnTo>
                  <a:pt x="25" y="6"/>
                </a:lnTo>
                <a:lnTo>
                  <a:pt x="25" y="6"/>
                </a:lnTo>
                <a:lnTo>
                  <a:pt x="25" y="6"/>
                </a:lnTo>
                <a:lnTo>
                  <a:pt x="25" y="6"/>
                </a:lnTo>
                <a:lnTo>
                  <a:pt x="21" y="4"/>
                </a:lnTo>
                <a:lnTo>
                  <a:pt x="19" y="2"/>
                </a:lnTo>
                <a:lnTo>
                  <a:pt x="19" y="0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8" y="2"/>
                </a:lnTo>
                <a:lnTo>
                  <a:pt x="8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0" y="2"/>
                </a:lnTo>
                <a:lnTo>
                  <a:pt x="8" y="16"/>
                </a:lnTo>
                <a:lnTo>
                  <a:pt x="10" y="18"/>
                </a:lnTo>
                <a:lnTo>
                  <a:pt x="10" y="20"/>
                </a:lnTo>
                <a:lnTo>
                  <a:pt x="14" y="24"/>
                </a:lnTo>
                <a:lnTo>
                  <a:pt x="14" y="33"/>
                </a:lnTo>
                <a:lnTo>
                  <a:pt x="14" y="35"/>
                </a:lnTo>
                <a:lnTo>
                  <a:pt x="16" y="37"/>
                </a:lnTo>
                <a:lnTo>
                  <a:pt x="16" y="37"/>
                </a:lnTo>
                <a:lnTo>
                  <a:pt x="25" y="39"/>
                </a:lnTo>
                <a:lnTo>
                  <a:pt x="31" y="45"/>
                </a:lnTo>
                <a:lnTo>
                  <a:pt x="33" y="49"/>
                </a:lnTo>
                <a:lnTo>
                  <a:pt x="33" y="49"/>
                </a:lnTo>
                <a:lnTo>
                  <a:pt x="39" y="55"/>
                </a:lnTo>
                <a:lnTo>
                  <a:pt x="41" y="57"/>
                </a:lnTo>
                <a:lnTo>
                  <a:pt x="39" y="64"/>
                </a:lnTo>
                <a:lnTo>
                  <a:pt x="39" y="70"/>
                </a:lnTo>
                <a:lnTo>
                  <a:pt x="39" y="70"/>
                </a:lnTo>
                <a:lnTo>
                  <a:pt x="39" y="76"/>
                </a:lnTo>
                <a:lnTo>
                  <a:pt x="39" y="76"/>
                </a:lnTo>
                <a:lnTo>
                  <a:pt x="45" y="82"/>
                </a:lnTo>
                <a:lnTo>
                  <a:pt x="45" y="94"/>
                </a:lnTo>
                <a:lnTo>
                  <a:pt x="49" y="96"/>
                </a:lnTo>
                <a:lnTo>
                  <a:pt x="49" y="96"/>
                </a:lnTo>
                <a:lnTo>
                  <a:pt x="51" y="98"/>
                </a:lnTo>
                <a:lnTo>
                  <a:pt x="58" y="115"/>
                </a:lnTo>
                <a:lnTo>
                  <a:pt x="58" y="119"/>
                </a:lnTo>
                <a:lnTo>
                  <a:pt x="58" y="119"/>
                </a:lnTo>
                <a:lnTo>
                  <a:pt x="58" y="127"/>
                </a:lnTo>
                <a:lnTo>
                  <a:pt x="58" y="129"/>
                </a:lnTo>
                <a:lnTo>
                  <a:pt x="60" y="129"/>
                </a:lnTo>
                <a:lnTo>
                  <a:pt x="62" y="129"/>
                </a:lnTo>
                <a:lnTo>
                  <a:pt x="64" y="127"/>
                </a:lnTo>
                <a:lnTo>
                  <a:pt x="64" y="127"/>
                </a:lnTo>
                <a:lnTo>
                  <a:pt x="64" y="125"/>
                </a:lnTo>
                <a:lnTo>
                  <a:pt x="64" y="123"/>
                </a:lnTo>
                <a:lnTo>
                  <a:pt x="64" y="125"/>
                </a:lnTo>
                <a:lnTo>
                  <a:pt x="64" y="125"/>
                </a:lnTo>
                <a:lnTo>
                  <a:pt x="64" y="123"/>
                </a:lnTo>
                <a:lnTo>
                  <a:pt x="62" y="125"/>
                </a:lnTo>
                <a:lnTo>
                  <a:pt x="64" y="125"/>
                </a:lnTo>
                <a:lnTo>
                  <a:pt x="64" y="127"/>
                </a:lnTo>
                <a:lnTo>
                  <a:pt x="72" y="121"/>
                </a:lnTo>
                <a:lnTo>
                  <a:pt x="72" y="113"/>
                </a:lnTo>
                <a:lnTo>
                  <a:pt x="76" y="103"/>
                </a:lnTo>
                <a:lnTo>
                  <a:pt x="78" y="92"/>
                </a:lnTo>
                <a:lnTo>
                  <a:pt x="78" y="90"/>
                </a:lnTo>
                <a:lnTo>
                  <a:pt x="78" y="90"/>
                </a:lnTo>
                <a:lnTo>
                  <a:pt x="78" y="90"/>
                </a:lnTo>
                <a:lnTo>
                  <a:pt x="80" y="86"/>
                </a:lnTo>
                <a:lnTo>
                  <a:pt x="80" y="86"/>
                </a:lnTo>
                <a:lnTo>
                  <a:pt x="80" y="82"/>
                </a:lnTo>
                <a:lnTo>
                  <a:pt x="80" y="78"/>
                </a:lnTo>
                <a:lnTo>
                  <a:pt x="80" y="78"/>
                </a:lnTo>
                <a:lnTo>
                  <a:pt x="80" y="78"/>
                </a:lnTo>
                <a:lnTo>
                  <a:pt x="80" y="78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1" name="Freeform 2787"/>
          <p:cNvSpPr>
            <a:spLocks/>
          </p:cNvSpPr>
          <p:nvPr/>
        </p:nvSpPr>
        <p:spPr bwMode="auto">
          <a:xfrm>
            <a:off x="3922713" y="4183063"/>
            <a:ext cx="15875" cy="30163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4" y="8"/>
              </a:cxn>
              <a:cxn ang="0">
                <a:pos x="2" y="10"/>
              </a:cxn>
              <a:cxn ang="0">
                <a:pos x="2" y="13"/>
              </a:cxn>
              <a:cxn ang="0">
                <a:pos x="0" y="15"/>
              </a:cxn>
              <a:cxn ang="0">
                <a:pos x="0" y="15"/>
              </a:cxn>
              <a:cxn ang="0">
                <a:pos x="8" y="19"/>
              </a:cxn>
              <a:cxn ang="0">
                <a:pos x="10" y="15"/>
              </a:cxn>
              <a:cxn ang="0">
                <a:pos x="10" y="6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4" y="8"/>
              </a:cxn>
            </a:cxnLst>
            <a:rect l="0" t="0" r="r" b="b"/>
            <a:pathLst>
              <a:path w="10" h="19">
                <a:moveTo>
                  <a:pt x="4" y="8"/>
                </a:moveTo>
                <a:lnTo>
                  <a:pt x="4" y="8"/>
                </a:lnTo>
                <a:lnTo>
                  <a:pt x="2" y="10"/>
                </a:lnTo>
                <a:lnTo>
                  <a:pt x="2" y="13"/>
                </a:lnTo>
                <a:lnTo>
                  <a:pt x="0" y="15"/>
                </a:lnTo>
                <a:lnTo>
                  <a:pt x="0" y="15"/>
                </a:lnTo>
                <a:lnTo>
                  <a:pt x="8" y="19"/>
                </a:lnTo>
                <a:lnTo>
                  <a:pt x="10" y="15"/>
                </a:lnTo>
                <a:lnTo>
                  <a:pt x="10" y="6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4" y="8"/>
                </a:lnTo>
                <a:close/>
              </a:path>
            </a:pathLst>
          </a:custGeom>
          <a:solidFill>
            <a:srgbClr val="DEDFE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2" name="Freeform 2788"/>
          <p:cNvSpPr>
            <a:spLocks/>
          </p:cNvSpPr>
          <p:nvPr/>
        </p:nvSpPr>
        <p:spPr bwMode="auto">
          <a:xfrm>
            <a:off x="3922713" y="4179888"/>
            <a:ext cx="19050" cy="36513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8" y="8"/>
              </a:cxn>
              <a:cxn ang="0">
                <a:pos x="8" y="17"/>
              </a:cxn>
              <a:cxn ang="0">
                <a:pos x="6" y="19"/>
              </a:cxn>
              <a:cxn ang="0">
                <a:pos x="2" y="15"/>
              </a:cxn>
              <a:cxn ang="0">
                <a:pos x="0" y="17"/>
              </a:cxn>
              <a:cxn ang="0">
                <a:pos x="2" y="17"/>
              </a:cxn>
              <a:cxn ang="0">
                <a:pos x="2" y="17"/>
              </a:cxn>
              <a:cxn ang="0">
                <a:pos x="4" y="17"/>
              </a:cxn>
              <a:cxn ang="0">
                <a:pos x="4" y="15"/>
              </a:cxn>
              <a:cxn ang="0">
                <a:pos x="4" y="15"/>
              </a:cxn>
              <a:cxn ang="0">
                <a:pos x="4" y="15"/>
              </a:cxn>
              <a:cxn ang="0">
                <a:pos x="4" y="10"/>
              </a:cxn>
              <a:cxn ang="0">
                <a:pos x="4" y="10"/>
              </a:cxn>
              <a:cxn ang="0">
                <a:pos x="2" y="12"/>
              </a:cxn>
              <a:cxn ang="0">
                <a:pos x="2" y="12"/>
              </a:cxn>
              <a:cxn ang="0">
                <a:pos x="4" y="12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2" y="10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2" y="8"/>
              </a:cxn>
              <a:cxn ang="0">
                <a:pos x="2" y="12"/>
              </a:cxn>
              <a:cxn ang="0">
                <a:pos x="2" y="15"/>
              </a:cxn>
              <a:cxn ang="0">
                <a:pos x="0" y="15"/>
              </a:cxn>
              <a:cxn ang="0">
                <a:pos x="0" y="15"/>
              </a:cxn>
              <a:cxn ang="0">
                <a:pos x="0" y="17"/>
              </a:cxn>
              <a:cxn ang="0">
                <a:pos x="0" y="19"/>
              </a:cxn>
              <a:cxn ang="0">
                <a:pos x="6" y="21"/>
              </a:cxn>
              <a:cxn ang="0">
                <a:pos x="8" y="23"/>
              </a:cxn>
              <a:cxn ang="0">
                <a:pos x="12" y="19"/>
              </a:cxn>
              <a:cxn ang="0">
                <a:pos x="12" y="17"/>
              </a:cxn>
              <a:cxn ang="0">
                <a:pos x="12" y="8"/>
              </a:cxn>
              <a:cxn ang="0">
                <a:pos x="12" y="8"/>
              </a:cxn>
              <a:cxn ang="0">
                <a:pos x="10" y="4"/>
              </a:cxn>
              <a:cxn ang="0">
                <a:pos x="10" y="2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6" y="2"/>
              </a:cxn>
            </a:cxnLst>
            <a:rect l="0" t="0" r="r" b="b"/>
            <a:pathLst>
              <a:path w="12" h="23">
                <a:moveTo>
                  <a:pt x="6" y="2"/>
                </a:move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8"/>
                </a:lnTo>
                <a:lnTo>
                  <a:pt x="8" y="17"/>
                </a:lnTo>
                <a:lnTo>
                  <a:pt x="6" y="19"/>
                </a:lnTo>
                <a:lnTo>
                  <a:pt x="2" y="15"/>
                </a:lnTo>
                <a:lnTo>
                  <a:pt x="0" y="17"/>
                </a:lnTo>
                <a:lnTo>
                  <a:pt x="2" y="17"/>
                </a:lnTo>
                <a:lnTo>
                  <a:pt x="2" y="17"/>
                </a:lnTo>
                <a:lnTo>
                  <a:pt x="4" y="17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4" y="10"/>
                </a:lnTo>
                <a:lnTo>
                  <a:pt x="4" y="10"/>
                </a:lnTo>
                <a:lnTo>
                  <a:pt x="2" y="12"/>
                </a:lnTo>
                <a:lnTo>
                  <a:pt x="2" y="12"/>
                </a:lnTo>
                <a:lnTo>
                  <a:pt x="4" y="12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2" y="8"/>
                </a:lnTo>
                <a:lnTo>
                  <a:pt x="2" y="12"/>
                </a:lnTo>
                <a:lnTo>
                  <a:pt x="2" y="15"/>
                </a:lnTo>
                <a:lnTo>
                  <a:pt x="0" y="15"/>
                </a:lnTo>
                <a:lnTo>
                  <a:pt x="0" y="15"/>
                </a:lnTo>
                <a:lnTo>
                  <a:pt x="0" y="17"/>
                </a:lnTo>
                <a:lnTo>
                  <a:pt x="0" y="19"/>
                </a:lnTo>
                <a:lnTo>
                  <a:pt x="6" y="21"/>
                </a:lnTo>
                <a:lnTo>
                  <a:pt x="8" y="23"/>
                </a:lnTo>
                <a:lnTo>
                  <a:pt x="12" y="19"/>
                </a:lnTo>
                <a:lnTo>
                  <a:pt x="12" y="17"/>
                </a:lnTo>
                <a:lnTo>
                  <a:pt x="12" y="8"/>
                </a:lnTo>
                <a:lnTo>
                  <a:pt x="12" y="8"/>
                </a:lnTo>
                <a:lnTo>
                  <a:pt x="10" y="4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6" y="2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3" name="Freeform 2789"/>
          <p:cNvSpPr>
            <a:spLocks noEditPoints="1"/>
          </p:cNvSpPr>
          <p:nvPr/>
        </p:nvSpPr>
        <p:spPr bwMode="auto">
          <a:xfrm>
            <a:off x="4549775" y="3811588"/>
            <a:ext cx="247650" cy="460375"/>
          </a:xfrm>
          <a:custGeom>
            <a:avLst/>
            <a:gdLst/>
            <a:ahLst/>
            <a:cxnLst>
              <a:cxn ang="0">
                <a:pos x="115" y="253"/>
              </a:cxn>
              <a:cxn ang="0">
                <a:pos x="123" y="255"/>
              </a:cxn>
              <a:cxn ang="0">
                <a:pos x="119" y="247"/>
              </a:cxn>
              <a:cxn ang="0">
                <a:pos x="109" y="253"/>
              </a:cxn>
              <a:cxn ang="0">
                <a:pos x="111" y="263"/>
              </a:cxn>
              <a:cxn ang="0">
                <a:pos x="74" y="290"/>
              </a:cxn>
              <a:cxn ang="0">
                <a:pos x="59" y="290"/>
              </a:cxn>
              <a:cxn ang="0">
                <a:pos x="45" y="290"/>
              </a:cxn>
              <a:cxn ang="0">
                <a:pos x="30" y="286"/>
              </a:cxn>
              <a:cxn ang="0">
                <a:pos x="16" y="284"/>
              </a:cxn>
              <a:cxn ang="0">
                <a:pos x="4" y="279"/>
              </a:cxn>
              <a:cxn ang="0">
                <a:pos x="0" y="212"/>
              </a:cxn>
              <a:cxn ang="0">
                <a:pos x="0" y="90"/>
              </a:cxn>
              <a:cxn ang="0">
                <a:pos x="2" y="4"/>
              </a:cxn>
              <a:cxn ang="0">
                <a:pos x="6" y="10"/>
              </a:cxn>
              <a:cxn ang="0">
                <a:pos x="18" y="16"/>
              </a:cxn>
              <a:cxn ang="0">
                <a:pos x="28" y="20"/>
              </a:cxn>
              <a:cxn ang="0">
                <a:pos x="35" y="26"/>
              </a:cxn>
              <a:cxn ang="0">
                <a:pos x="43" y="35"/>
              </a:cxn>
              <a:cxn ang="0">
                <a:pos x="49" y="37"/>
              </a:cxn>
              <a:cxn ang="0">
                <a:pos x="61" y="41"/>
              </a:cxn>
              <a:cxn ang="0">
                <a:pos x="59" y="43"/>
              </a:cxn>
              <a:cxn ang="0">
                <a:pos x="61" y="51"/>
              </a:cxn>
              <a:cxn ang="0">
                <a:pos x="65" y="51"/>
              </a:cxn>
              <a:cxn ang="0">
                <a:pos x="67" y="59"/>
              </a:cxn>
              <a:cxn ang="0">
                <a:pos x="76" y="63"/>
              </a:cxn>
              <a:cxn ang="0">
                <a:pos x="92" y="68"/>
              </a:cxn>
              <a:cxn ang="0">
                <a:pos x="102" y="63"/>
              </a:cxn>
              <a:cxn ang="0">
                <a:pos x="94" y="82"/>
              </a:cxn>
              <a:cxn ang="0">
                <a:pos x="104" y="92"/>
              </a:cxn>
              <a:cxn ang="0">
                <a:pos x="113" y="98"/>
              </a:cxn>
              <a:cxn ang="0">
                <a:pos x="125" y="113"/>
              </a:cxn>
              <a:cxn ang="0">
                <a:pos x="129" y="125"/>
              </a:cxn>
              <a:cxn ang="0">
                <a:pos x="131" y="133"/>
              </a:cxn>
              <a:cxn ang="0">
                <a:pos x="135" y="140"/>
              </a:cxn>
              <a:cxn ang="0">
                <a:pos x="146" y="142"/>
              </a:cxn>
              <a:cxn ang="0">
                <a:pos x="144" y="158"/>
              </a:cxn>
              <a:cxn ang="0">
                <a:pos x="146" y="166"/>
              </a:cxn>
              <a:cxn ang="0">
                <a:pos x="148" y="172"/>
              </a:cxn>
              <a:cxn ang="0">
                <a:pos x="154" y="179"/>
              </a:cxn>
              <a:cxn ang="0">
                <a:pos x="152" y="189"/>
              </a:cxn>
              <a:cxn ang="0">
                <a:pos x="152" y="205"/>
              </a:cxn>
              <a:cxn ang="0">
                <a:pos x="146" y="205"/>
              </a:cxn>
              <a:cxn ang="0">
                <a:pos x="156" y="224"/>
              </a:cxn>
              <a:cxn ang="0">
                <a:pos x="141" y="214"/>
              </a:cxn>
              <a:cxn ang="0">
                <a:pos x="131" y="228"/>
              </a:cxn>
              <a:cxn ang="0">
                <a:pos x="113" y="230"/>
              </a:cxn>
              <a:cxn ang="0">
                <a:pos x="111" y="238"/>
              </a:cxn>
              <a:cxn ang="0">
                <a:pos x="125" y="244"/>
              </a:cxn>
              <a:cxn ang="0">
                <a:pos x="129" y="251"/>
              </a:cxn>
              <a:cxn ang="0">
                <a:pos x="139" y="244"/>
              </a:cxn>
              <a:cxn ang="0">
                <a:pos x="135" y="255"/>
              </a:cxn>
              <a:cxn ang="0">
                <a:pos x="119" y="263"/>
              </a:cxn>
              <a:cxn ang="0">
                <a:pos x="117" y="271"/>
              </a:cxn>
              <a:cxn ang="0">
                <a:pos x="107" y="277"/>
              </a:cxn>
              <a:cxn ang="0">
                <a:pos x="98" y="286"/>
              </a:cxn>
              <a:cxn ang="0">
                <a:pos x="96" y="288"/>
              </a:cxn>
              <a:cxn ang="0">
                <a:pos x="88" y="290"/>
              </a:cxn>
            </a:cxnLst>
            <a:rect l="0" t="0" r="r" b="b"/>
            <a:pathLst>
              <a:path w="156" h="290">
                <a:moveTo>
                  <a:pt x="113" y="261"/>
                </a:moveTo>
                <a:lnTo>
                  <a:pt x="113" y="259"/>
                </a:lnTo>
                <a:lnTo>
                  <a:pt x="113" y="255"/>
                </a:lnTo>
                <a:lnTo>
                  <a:pt x="115" y="253"/>
                </a:lnTo>
                <a:lnTo>
                  <a:pt x="115" y="253"/>
                </a:lnTo>
                <a:lnTo>
                  <a:pt x="119" y="253"/>
                </a:lnTo>
                <a:lnTo>
                  <a:pt x="123" y="255"/>
                </a:lnTo>
                <a:lnTo>
                  <a:pt x="123" y="255"/>
                </a:lnTo>
                <a:lnTo>
                  <a:pt x="123" y="253"/>
                </a:lnTo>
                <a:lnTo>
                  <a:pt x="121" y="251"/>
                </a:lnTo>
                <a:lnTo>
                  <a:pt x="121" y="247"/>
                </a:lnTo>
                <a:lnTo>
                  <a:pt x="119" y="247"/>
                </a:lnTo>
                <a:lnTo>
                  <a:pt x="117" y="249"/>
                </a:lnTo>
                <a:lnTo>
                  <a:pt x="115" y="251"/>
                </a:lnTo>
                <a:lnTo>
                  <a:pt x="111" y="251"/>
                </a:lnTo>
                <a:lnTo>
                  <a:pt x="109" y="253"/>
                </a:lnTo>
                <a:lnTo>
                  <a:pt x="109" y="257"/>
                </a:lnTo>
                <a:lnTo>
                  <a:pt x="109" y="257"/>
                </a:lnTo>
                <a:lnTo>
                  <a:pt x="111" y="261"/>
                </a:lnTo>
                <a:lnTo>
                  <a:pt x="111" y="263"/>
                </a:lnTo>
                <a:lnTo>
                  <a:pt x="113" y="261"/>
                </a:lnTo>
                <a:close/>
                <a:moveTo>
                  <a:pt x="82" y="290"/>
                </a:moveTo>
                <a:lnTo>
                  <a:pt x="78" y="290"/>
                </a:lnTo>
                <a:lnTo>
                  <a:pt x="74" y="290"/>
                </a:lnTo>
                <a:lnTo>
                  <a:pt x="69" y="290"/>
                </a:lnTo>
                <a:lnTo>
                  <a:pt x="65" y="290"/>
                </a:lnTo>
                <a:lnTo>
                  <a:pt x="63" y="290"/>
                </a:lnTo>
                <a:lnTo>
                  <a:pt x="59" y="290"/>
                </a:lnTo>
                <a:lnTo>
                  <a:pt x="57" y="290"/>
                </a:lnTo>
                <a:lnTo>
                  <a:pt x="53" y="290"/>
                </a:lnTo>
                <a:lnTo>
                  <a:pt x="49" y="290"/>
                </a:lnTo>
                <a:lnTo>
                  <a:pt x="45" y="290"/>
                </a:lnTo>
                <a:lnTo>
                  <a:pt x="41" y="290"/>
                </a:lnTo>
                <a:lnTo>
                  <a:pt x="37" y="288"/>
                </a:lnTo>
                <a:lnTo>
                  <a:pt x="35" y="286"/>
                </a:lnTo>
                <a:lnTo>
                  <a:pt x="30" y="286"/>
                </a:lnTo>
                <a:lnTo>
                  <a:pt x="26" y="286"/>
                </a:lnTo>
                <a:lnTo>
                  <a:pt x="22" y="284"/>
                </a:lnTo>
                <a:lnTo>
                  <a:pt x="20" y="284"/>
                </a:lnTo>
                <a:lnTo>
                  <a:pt x="16" y="284"/>
                </a:lnTo>
                <a:lnTo>
                  <a:pt x="14" y="281"/>
                </a:lnTo>
                <a:lnTo>
                  <a:pt x="10" y="281"/>
                </a:lnTo>
                <a:lnTo>
                  <a:pt x="8" y="281"/>
                </a:lnTo>
                <a:lnTo>
                  <a:pt x="4" y="279"/>
                </a:lnTo>
                <a:lnTo>
                  <a:pt x="0" y="279"/>
                </a:lnTo>
                <a:lnTo>
                  <a:pt x="0" y="271"/>
                </a:lnTo>
                <a:lnTo>
                  <a:pt x="0" y="242"/>
                </a:lnTo>
                <a:lnTo>
                  <a:pt x="0" y="212"/>
                </a:lnTo>
                <a:lnTo>
                  <a:pt x="0" y="181"/>
                </a:lnTo>
                <a:lnTo>
                  <a:pt x="0" y="150"/>
                </a:lnTo>
                <a:lnTo>
                  <a:pt x="0" y="119"/>
                </a:lnTo>
                <a:lnTo>
                  <a:pt x="0" y="90"/>
                </a:lnTo>
                <a:lnTo>
                  <a:pt x="0" y="59"/>
                </a:lnTo>
                <a:lnTo>
                  <a:pt x="0" y="28"/>
                </a:lnTo>
                <a:lnTo>
                  <a:pt x="0" y="0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6" y="8"/>
                </a:lnTo>
                <a:lnTo>
                  <a:pt x="6" y="10"/>
                </a:lnTo>
                <a:lnTo>
                  <a:pt x="8" y="8"/>
                </a:lnTo>
                <a:lnTo>
                  <a:pt x="10" y="12"/>
                </a:lnTo>
                <a:lnTo>
                  <a:pt x="18" y="16"/>
                </a:lnTo>
                <a:lnTo>
                  <a:pt x="18" y="16"/>
                </a:lnTo>
                <a:lnTo>
                  <a:pt x="20" y="16"/>
                </a:lnTo>
                <a:lnTo>
                  <a:pt x="22" y="18"/>
                </a:lnTo>
                <a:lnTo>
                  <a:pt x="22" y="20"/>
                </a:lnTo>
                <a:lnTo>
                  <a:pt x="28" y="20"/>
                </a:lnTo>
                <a:lnTo>
                  <a:pt x="28" y="22"/>
                </a:lnTo>
                <a:lnTo>
                  <a:pt x="30" y="22"/>
                </a:lnTo>
                <a:lnTo>
                  <a:pt x="32" y="26"/>
                </a:lnTo>
                <a:lnTo>
                  <a:pt x="35" y="26"/>
                </a:lnTo>
                <a:lnTo>
                  <a:pt x="37" y="26"/>
                </a:lnTo>
                <a:lnTo>
                  <a:pt x="41" y="31"/>
                </a:lnTo>
                <a:lnTo>
                  <a:pt x="41" y="31"/>
                </a:lnTo>
                <a:lnTo>
                  <a:pt x="43" y="35"/>
                </a:lnTo>
                <a:lnTo>
                  <a:pt x="43" y="35"/>
                </a:lnTo>
                <a:lnTo>
                  <a:pt x="45" y="35"/>
                </a:lnTo>
                <a:lnTo>
                  <a:pt x="47" y="33"/>
                </a:lnTo>
                <a:lnTo>
                  <a:pt x="49" y="37"/>
                </a:lnTo>
                <a:lnTo>
                  <a:pt x="57" y="37"/>
                </a:lnTo>
                <a:lnTo>
                  <a:pt x="59" y="37"/>
                </a:lnTo>
                <a:lnTo>
                  <a:pt x="61" y="39"/>
                </a:lnTo>
                <a:lnTo>
                  <a:pt x="61" y="41"/>
                </a:lnTo>
                <a:lnTo>
                  <a:pt x="61" y="41"/>
                </a:lnTo>
                <a:lnTo>
                  <a:pt x="59" y="41"/>
                </a:lnTo>
                <a:lnTo>
                  <a:pt x="59" y="41"/>
                </a:lnTo>
                <a:lnTo>
                  <a:pt x="59" y="43"/>
                </a:lnTo>
                <a:lnTo>
                  <a:pt x="59" y="45"/>
                </a:lnTo>
                <a:lnTo>
                  <a:pt x="59" y="47"/>
                </a:lnTo>
                <a:lnTo>
                  <a:pt x="57" y="49"/>
                </a:lnTo>
                <a:lnTo>
                  <a:pt x="61" y="51"/>
                </a:lnTo>
                <a:lnTo>
                  <a:pt x="61" y="53"/>
                </a:lnTo>
                <a:lnTo>
                  <a:pt x="63" y="49"/>
                </a:lnTo>
                <a:lnTo>
                  <a:pt x="63" y="49"/>
                </a:lnTo>
                <a:lnTo>
                  <a:pt x="65" y="51"/>
                </a:lnTo>
                <a:lnTo>
                  <a:pt x="65" y="51"/>
                </a:lnTo>
                <a:lnTo>
                  <a:pt x="65" y="53"/>
                </a:lnTo>
                <a:lnTo>
                  <a:pt x="67" y="55"/>
                </a:lnTo>
                <a:lnTo>
                  <a:pt x="67" y="59"/>
                </a:lnTo>
                <a:lnTo>
                  <a:pt x="69" y="59"/>
                </a:lnTo>
                <a:lnTo>
                  <a:pt x="72" y="59"/>
                </a:lnTo>
                <a:lnTo>
                  <a:pt x="72" y="61"/>
                </a:lnTo>
                <a:lnTo>
                  <a:pt x="76" y="63"/>
                </a:lnTo>
                <a:lnTo>
                  <a:pt x="84" y="74"/>
                </a:lnTo>
                <a:lnTo>
                  <a:pt x="86" y="74"/>
                </a:lnTo>
                <a:lnTo>
                  <a:pt x="90" y="72"/>
                </a:lnTo>
                <a:lnTo>
                  <a:pt x="92" y="68"/>
                </a:lnTo>
                <a:lnTo>
                  <a:pt x="92" y="65"/>
                </a:lnTo>
                <a:lnTo>
                  <a:pt x="92" y="63"/>
                </a:lnTo>
                <a:lnTo>
                  <a:pt x="96" y="65"/>
                </a:lnTo>
                <a:lnTo>
                  <a:pt x="102" y="63"/>
                </a:lnTo>
                <a:lnTo>
                  <a:pt x="104" y="65"/>
                </a:lnTo>
                <a:lnTo>
                  <a:pt x="98" y="72"/>
                </a:lnTo>
                <a:lnTo>
                  <a:pt x="94" y="80"/>
                </a:lnTo>
                <a:lnTo>
                  <a:pt x="94" y="82"/>
                </a:lnTo>
                <a:lnTo>
                  <a:pt x="100" y="88"/>
                </a:lnTo>
                <a:lnTo>
                  <a:pt x="102" y="88"/>
                </a:lnTo>
                <a:lnTo>
                  <a:pt x="102" y="90"/>
                </a:lnTo>
                <a:lnTo>
                  <a:pt x="104" y="92"/>
                </a:lnTo>
                <a:lnTo>
                  <a:pt x="107" y="94"/>
                </a:lnTo>
                <a:lnTo>
                  <a:pt x="111" y="98"/>
                </a:lnTo>
                <a:lnTo>
                  <a:pt x="113" y="100"/>
                </a:lnTo>
                <a:lnTo>
                  <a:pt x="113" y="98"/>
                </a:lnTo>
                <a:lnTo>
                  <a:pt x="121" y="107"/>
                </a:lnTo>
                <a:lnTo>
                  <a:pt x="123" y="109"/>
                </a:lnTo>
                <a:lnTo>
                  <a:pt x="125" y="111"/>
                </a:lnTo>
                <a:lnTo>
                  <a:pt x="125" y="113"/>
                </a:lnTo>
                <a:lnTo>
                  <a:pt x="125" y="115"/>
                </a:lnTo>
                <a:lnTo>
                  <a:pt x="125" y="117"/>
                </a:lnTo>
                <a:lnTo>
                  <a:pt x="129" y="125"/>
                </a:lnTo>
                <a:lnTo>
                  <a:pt x="129" y="125"/>
                </a:lnTo>
                <a:lnTo>
                  <a:pt x="131" y="127"/>
                </a:lnTo>
                <a:lnTo>
                  <a:pt x="133" y="129"/>
                </a:lnTo>
                <a:lnTo>
                  <a:pt x="131" y="131"/>
                </a:lnTo>
                <a:lnTo>
                  <a:pt x="131" y="133"/>
                </a:lnTo>
                <a:lnTo>
                  <a:pt x="131" y="133"/>
                </a:lnTo>
                <a:lnTo>
                  <a:pt x="131" y="135"/>
                </a:lnTo>
                <a:lnTo>
                  <a:pt x="133" y="137"/>
                </a:lnTo>
                <a:lnTo>
                  <a:pt x="135" y="140"/>
                </a:lnTo>
                <a:lnTo>
                  <a:pt x="135" y="142"/>
                </a:lnTo>
                <a:lnTo>
                  <a:pt x="135" y="144"/>
                </a:lnTo>
                <a:lnTo>
                  <a:pt x="137" y="146"/>
                </a:lnTo>
                <a:lnTo>
                  <a:pt x="146" y="142"/>
                </a:lnTo>
                <a:lnTo>
                  <a:pt x="150" y="140"/>
                </a:lnTo>
                <a:lnTo>
                  <a:pt x="152" y="144"/>
                </a:lnTo>
                <a:lnTo>
                  <a:pt x="150" y="146"/>
                </a:lnTo>
                <a:lnTo>
                  <a:pt x="144" y="158"/>
                </a:lnTo>
                <a:lnTo>
                  <a:pt x="144" y="160"/>
                </a:lnTo>
                <a:lnTo>
                  <a:pt x="141" y="162"/>
                </a:lnTo>
                <a:lnTo>
                  <a:pt x="144" y="166"/>
                </a:lnTo>
                <a:lnTo>
                  <a:pt x="146" y="166"/>
                </a:lnTo>
                <a:lnTo>
                  <a:pt x="148" y="166"/>
                </a:lnTo>
                <a:lnTo>
                  <a:pt x="150" y="166"/>
                </a:lnTo>
                <a:lnTo>
                  <a:pt x="150" y="170"/>
                </a:lnTo>
                <a:lnTo>
                  <a:pt x="148" y="172"/>
                </a:lnTo>
                <a:lnTo>
                  <a:pt x="148" y="175"/>
                </a:lnTo>
                <a:lnTo>
                  <a:pt x="150" y="177"/>
                </a:lnTo>
                <a:lnTo>
                  <a:pt x="152" y="177"/>
                </a:lnTo>
                <a:lnTo>
                  <a:pt x="154" y="179"/>
                </a:lnTo>
                <a:lnTo>
                  <a:pt x="152" y="179"/>
                </a:lnTo>
                <a:lnTo>
                  <a:pt x="152" y="181"/>
                </a:lnTo>
                <a:lnTo>
                  <a:pt x="150" y="187"/>
                </a:lnTo>
                <a:lnTo>
                  <a:pt x="152" y="189"/>
                </a:lnTo>
                <a:lnTo>
                  <a:pt x="152" y="191"/>
                </a:lnTo>
                <a:lnTo>
                  <a:pt x="154" y="195"/>
                </a:lnTo>
                <a:lnTo>
                  <a:pt x="154" y="203"/>
                </a:lnTo>
                <a:lnTo>
                  <a:pt x="152" y="205"/>
                </a:lnTo>
                <a:lnTo>
                  <a:pt x="150" y="205"/>
                </a:lnTo>
                <a:lnTo>
                  <a:pt x="148" y="203"/>
                </a:lnTo>
                <a:lnTo>
                  <a:pt x="146" y="205"/>
                </a:lnTo>
                <a:lnTo>
                  <a:pt x="146" y="205"/>
                </a:lnTo>
                <a:lnTo>
                  <a:pt x="146" y="209"/>
                </a:lnTo>
                <a:lnTo>
                  <a:pt x="148" y="212"/>
                </a:lnTo>
                <a:lnTo>
                  <a:pt x="154" y="220"/>
                </a:lnTo>
                <a:lnTo>
                  <a:pt x="156" y="224"/>
                </a:lnTo>
                <a:lnTo>
                  <a:pt x="154" y="226"/>
                </a:lnTo>
                <a:lnTo>
                  <a:pt x="154" y="226"/>
                </a:lnTo>
                <a:lnTo>
                  <a:pt x="150" y="220"/>
                </a:lnTo>
                <a:lnTo>
                  <a:pt x="141" y="214"/>
                </a:lnTo>
                <a:lnTo>
                  <a:pt x="141" y="216"/>
                </a:lnTo>
                <a:lnTo>
                  <a:pt x="137" y="222"/>
                </a:lnTo>
                <a:lnTo>
                  <a:pt x="133" y="224"/>
                </a:lnTo>
                <a:lnTo>
                  <a:pt x="131" y="228"/>
                </a:lnTo>
                <a:lnTo>
                  <a:pt x="129" y="230"/>
                </a:lnTo>
                <a:lnTo>
                  <a:pt x="117" y="234"/>
                </a:lnTo>
                <a:lnTo>
                  <a:pt x="115" y="232"/>
                </a:lnTo>
                <a:lnTo>
                  <a:pt x="113" y="230"/>
                </a:lnTo>
                <a:lnTo>
                  <a:pt x="111" y="232"/>
                </a:lnTo>
                <a:lnTo>
                  <a:pt x="109" y="232"/>
                </a:lnTo>
                <a:lnTo>
                  <a:pt x="109" y="236"/>
                </a:lnTo>
                <a:lnTo>
                  <a:pt x="111" y="238"/>
                </a:lnTo>
                <a:lnTo>
                  <a:pt x="113" y="238"/>
                </a:lnTo>
                <a:lnTo>
                  <a:pt x="115" y="238"/>
                </a:lnTo>
                <a:lnTo>
                  <a:pt x="119" y="240"/>
                </a:lnTo>
                <a:lnTo>
                  <a:pt x="125" y="244"/>
                </a:lnTo>
                <a:lnTo>
                  <a:pt x="127" y="251"/>
                </a:lnTo>
                <a:lnTo>
                  <a:pt x="127" y="255"/>
                </a:lnTo>
                <a:lnTo>
                  <a:pt x="129" y="255"/>
                </a:lnTo>
                <a:lnTo>
                  <a:pt x="129" y="251"/>
                </a:lnTo>
                <a:lnTo>
                  <a:pt x="129" y="247"/>
                </a:lnTo>
                <a:lnTo>
                  <a:pt x="133" y="242"/>
                </a:lnTo>
                <a:lnTo>
                  <a:pt x="137" y="244"/>
                </a:lnTo>
                <a:lnTo>
                  <a:pt x="139" y="244"/>
                </a:lnTo>
                <a:lnTo>
                  <a:pt x="139" y="249"/>
                </a:lnTo>
                <a:lnTo>
                  <a:pt x="137" y="253"/>
                </a:lnTo>
                <a:lnTo>
                  <a:pt x="137" y="253"/>
                </a:lnTo>
                <a:lnTo>
                  <a:pt x="135" y="255"/>
                </a:lnTo>
                <a:lnTo>
                  <a:pt x="131" y="259"/>
                </a:lnTo>
                <a:lnTo>
                  <a:pt x="131" y="263"/>
                </a:lnTo>
                <a:lnTo>
                  <a:pt x="127" y="265"/>
                </a:lnTo>
                <a:lnTo>
                  <a:pt x="119" y="263"/>
                </a:lnTo>
                <a:lnTo>
                  <a:pt x="119" y="265"/>
                </a:lnTo>
                <a:lnTo>
                  <a:pt x="119" y="267"/>
                </a:lnTo>
                <a:lnTo>
                  <a:pt x="119" y="267"/>
                </a:lnTo>
                <a:lnTo>
                  <a:pt x="117" y="271"/>
                </a:lnTo>
                <a:lnTo>
                  <a:pt x="117" y="273"/>
                </a:lnTo>
                <a:lnTo>
                  <a:pt x="115" y="277"/>
                </a:lnTo>
                <a:lnTo>
                  <a:pt x="111" y="277"/>
                </a:lnTo>
                <a:lnTo>
                  <a:pt x="107" y="277"/>
                </a:lnTo>
                <a:lnTo>
                  <a:pt x="104" y="277"/>
                </a:lnTo>
                <a:lnTo>
                  <a:pt x="102" y="279"/>
                </a:lnTo>
                <a:lnTo>
                  <a:pt x="100" y="284"/>
                </a:lnTo>
                <a:lnTo>
                  <a:pt x="98" y="286"/>
                </a:lnTo>
                <a:lnTo>
                  <a:pt x="100" y="288"/>
                </a:lnTo>
                <a:lnTo>
                  <a:pt x="100" y="288"/>
                </a:lnTo>
                <a:lnTo>
                  <a:pt x="98" y="290"/>
                </a:lnTo>
                <a:lnTo>
                  <a:pt x="96" y="288"/>
                </a:lnTo>
                <a:lnTo>
                  <a:pt x="94" y="288"/>
                </a:lnTo>
                <a:lnTo>
                  <a:pt x="92" y="288"/>
                </a:lnTo>
                <a:lnTo>
                  <a:pt x="92" y="290"/>
                </a:lnTo>
                <a:lnTo>
                  <a:pt x="88" y="290"/>
                </a:lnTo>
                <a:lnTo>
                  <a:pt x="84" y="290"/>
                </a:lnTo>
                <a:lnTo>
                  <a:pt x="82" y="290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4" name="Freeform 2790"/>
          <p:cNvSpPr>
            <a:spLocks noEditPoints="1"/>
          </p:cNvSpPr>
          <p:nvPr/>
        </p:nvSpPr>
        <p:spPr bwMode="auto">
          <a:xfrm>
            <a:off x="4545013" y="3797300"/>
            <a:ext cx="255588" cy="477838"/>
          </a:xfrm>
          <a:custGeom>
            <a:avLst/>
            <a:gdLst/>
            <a:ahLst/>
            <a:cxnLst>
              <a:cxn ang="0">
                <a:pos x="126" y="266"/>
              </a:cxn>
              <a:cxn ang="0">
                <a:pos x="118" y="256"/>
              </a:cxn>
              <a:cxn ang="0">
                <a:pos x="114" y="272"/>
              </a:cxn>
              <a:cxn ang="0">
                <a:pos x="114" y="266"/>
              </a:cxn>
              <a:cxn ang="0">
                <a:pos x="126" y="264"/>
              </a:cxn>
              <a:cxn ang="0">
                <a:pos x="116" y="270"/>
              </a:cxn>
              <a:cxn ang="0">
                <a:pos x="62" y="297"/>
              </a:cxn>
              <a:cxn ang="0">
                <a:pos x="33" y="293"/>
              </a:cxn>
              <a:cxn ang="0">
                <a:pos x="7" y="288"/>
              </a:cxn>
              <a:cxn ang="0">
                <a:pos x="3" y="9"/>
              </a:cxn>
              <a:cxn ang="0">
                <a:pos x="13" y="21"/>
              </a:cxn>
              <a:cxn ang="0">
                <a:pos x="35" y="37"/>
              </a:cxn>
              <a:cxn ang="0">
                <a:pos x="48" y="46"/>
              </a:cxn>
              <a:cxn ang="0">
                <a:pos x="62" y="48"/>
              </a:cxn>
              <a:cxn ang="0">
                <a:pos x="62" y="62"/>
              </a:cxn>
              <a:cxn ang="0">
                <a:pos x="68" y="64"/>
              </a:cxn>
              <a:cxn ang="0">
                <a:pos x="93" y="81"/>
              </a:cxn>
              <a:cxn ang="0">
                <a:pos x="101" y="81"/>
              </a:cxn>
              <a:cxn ang="0">
                <a:pos x="112" y="109"/>
              </a:cxn>
              <a:cxn ang="0">
                <a:pos x="130" y="136"/>
              </a:cxn>
              <a:cxn ang="0">
                <a:pos x="134" y="146"/>
              </a:cxn>
              <a:cxn ang="0">
                <a:pos x="144" y="167"/>
              </a:cxn>
              <a:cxn ang="0">
                <a:pos x="151" y="181"/>
              </a:cxn>
              <a:cxn ang="0">
                <a:pos x="153" y="188"/>
              </a:cxn>
              <a:cxn ang="0">
                <a:pos x="149" y="212"/>
              </a:cxn>
              <a:cxn ang="0">
                <a:pos x="157" y="233"/>
              </a:cxn>
              <a:cxn ang="0">
                <a:pos x="120" y="241"/>
              </a:cxn>
              <a:cxn ang="0">
                <a:pos x="120" y="251"/>
              </a:cxn>
              <a:cxn ang="0">
                <a:pos x="140" y="256"/>
              </a:cxn>
              <a:cxn ang="0">
                <a:pos x="130" y="274"/>
              </a:cxn>
              <a:cxn ang="0">
                <a:pos x="118" y="284"/>
              </a:cxn>
              <a:cxn ang="0">
                <a:pos x="103" y="297"/>
              </a:cxn>
              <a:cxn ang="0">
                <a:pos x="95" y="297"/>
              </a:cxn>
              <a:cxn ang="0">
                <a:pos x="97" y="299"/>
              </a:cxn>
              <a:cxn ang="0">
                <a:pos x="107" y="288"/>
              </a:cxn>
              <a:cxn ang="0">
                <a:pos x="124" y="276"/>
              </a:cxn>
              <a:cxn ang="0">
                <a:pos x="140" y="262"/>
              </a:cxn>
              <a:cxn ang="0">
                <a:pos x="132" y="256"/>
              </a:cxn>
              <a:cxn ang="0">
                <a:pos x="122" y="247"/>
              </a:cxn>
              <a:cxn ang="0">
                <a:pos x="120" y="245"/>
              </a:cxn>
              <a:cxn ang="0">
                <a:pos x="155" y="235"/>
              </a:cxn>
              <a:cxn ang="0">
                <a:pos x="151" y="214"/>
              </a:cxn>
              <a:cxn ang="0">
                <a:pos x="157" y="200"/>
              </a:cxn>
              <a:cxn ang="0">
                <a:pos x="153" y="181"/>
              </a:cxn>
              <a:cxn ang="0">
                <a:pos x="155" y="157"/>
              </a:cxn>
              <a:cxn ang="0">
                <a:pos x="138" y="149"/>
              </a:cxn>
              <a:cxn ang="0">
                <a:pos x="132" y="134"/>
              </a:cxn>
              <a:cxn ang="0">
                <a:pos x="118" y="105"/>
              </a:cxn>
              <a:cxn ang="0">
                <a:pos x="99" y="89"/>
              </a:cxn>
              <a:cxn ang="0">
                <a:pos x="89" y="81"/>
              </a:cxn>
              <a:cxn ang="0">
                <a:pos x="70" y="60"/>
              </a:cxn>
              <a:cxn ang="0">
                <a:pos x="62" y="56"/>
              </a:cxn>
              <a:cxn ang="0">
                <a:pos x="66" y="48"/>
              </a:cxn>
              <a:cxn ang="0">
                <a:pos x="46" y="42"/>
              </a:cxn>
              <a:cxn ang="0">
                <a:pos x="31" y="29"/>
              </a:cxn>
              <a:cxn ang="0">
                <a:pos x="9" y="17"/>
              </a:cxn>
              <a:cxn ang="0">
                <a:pos x="0" y="68"/>
              </a:cxn>
              <a:cxn ang="0">
                <a:pos x="9" y="293"/>
              </a:cxn>
              <a:cxn ang="0">
                <a:pos x="44" y="299"/>
              </a:cxn>
              <a:cxn ang="0">
                <a:pos x="72" y="301"/>
              </a:cxn>
            </a:cxnLst>
            <a:rect l="0" t="0" r="r" b="b"/>
            <a:pathLst>
              <a:path w="161" h="301">
                <a:moveTo>
                  <a:pt x="116" y="270"/>
                </a:moveTo>
                <a:lnTo>
                  <a:pt x="116" y="270"/>
                </a:lnTo>
                <a:lnTo>
                  <a:pt x="116" y="268"/>
                </a:lnTo>
                <a:lnTo>
                  <a:pt x="118" y="266"/>
                </a:lnTo>
                <a:lnTo>
                  <a:pt x="120" y="262"/>
                </a:lnTo>
                <a:lnTo>
                  <a:pt x="120" y="262"/>
                </a:lnTo>
                <a:lnTo>
                  <a:pt x="118" y="262"/>
                </a:lnTo>
                <a:lnTo>
                  <a:pt x="118" y="262"/>
                </a:lnTo>
                <a:lnTo>
                  <a:pt x="120" y="264"/>
                </a:lnTo>
                <a:lnTo>
                  <a:pt x="120" y="264"/>
                </a:lnTo>
                <a:lnTo>
                  <a:pt x="126" y="266"/>
                </a:lnTo>
                <a:lnTo>
                  <a:pt x="126" y="266"/>
                </a:lnTo>
                <a:lnTo>
                  <a:pt x="128" y="264"/>
                </a:lnTo>
                <a:lnTo>
                  <a:pt x="128" y="264"/>
                </a:lnTo>
                <a:lnTo>
                  <a:pt x="128" y="262"/>
                </a:lnTo>
                <a:lnTo>
                  <a:pt x="128" y="262"/>
                </a:lnTo>
                <a:lnTo>
                  <a:pt x="126" y="258"/>
                </a:lnTo>
                <a:lnTo>
                  <a:pt x="126" y="258"/>
                </a:lnTo>
                <a:lnTo>
                  <a:pt x="124" y="256"/>
                </a:lnTo>
                <a:lnTo>
                  <a:pt x="124" y="256"/>
                </a:lnTo>
                <a:lnTo>
                  <a:pt x="122" y="253"/>
                </a:lnTo>
                <a:lnTo>
                  <a:pt x="122" y="253"/>
                </a:lnTo>
                <a:lnTo>
                  <a:pt x="118" y="256"/>
                </a:lnTo>
                <a:lnTo>
                  <a:pt x="118" y="256"/>
                </a:lnTo>
                <a:lnTo>
                  <a:pt x="116" y="258"/>
                </a:lnTo>
                <a:lnTo>
                  <a:pt x="114" y="258"/>
                </a:lnTo>
                <a:lnTo>
                  <a:pt x="112" y="258"/>
                </a:lnTo>
                <a:lnTo>
                  <a:pt x="112" y="262"/>
                </a:lnTo>
                <a:lnTo>
                  <a:pt x="110" y="262"/>
                </a:lnTo>
                <a:lnTo>
                  <a:pt x="110" y="266"/>
                </a:lnTo>
                <a:lnTo>
                  <a:pt x="110" y="266"/>
                </a:lnTo>
                <a:lnTo>
                  <a:pt x="110" y="266"/>
                </a:lnTo>
                <a:lnTo>
                  <a:pt x="110" y="266"/>
                </a:lnTo>
                <a:lnTo>
                  <a:pt x="112" y="270"/>
                </a:lnTo>
                <a:lnTo>
                  <a:pt x="112" y="270"/>
                </a:lnTo>
                <a:lnTo>
                  <a:pt x="114" y="272"/>
                </a:lnTo>
                <a:lnTo>
                  <a:pt x="114" y="274"/>
                </a:lnTo>
                <a:lnTo>
                  <a:pt x="116" y="272"/>
                </a:lnTo>
                <a:lnTo>
                  <a:pt x="116" y="270"/>
                </a:lnTo>
                <a:lnTo>
                  <a:pt x="116" y="270"/>
                </a:lnTo>
                <a:lnTo>
                  <a:pt x="116" y="270"/>
                </a:lnTo>
                <a:lnTo>
                  <a:pt x="114" y="270"/>
                </a:lnTo>
                <a:lnTo>
                  <a:pt x="114" y="270"/>
                </a:lnTo>
                <a:lnTo>
                  <a:pt x="114" y="272"/>
                </a:lnTo>
                <a:lnTo>
                  <a:pt x="116" y="270"/>
                </a:lnTo>
                <a:lnTo>
                  <a:pt x="114" y="270"/>
                </a:lnTo>
                <a:lnTo>
                  <a:pt x="114" y="266"/>
                </a:lnTo>
                <a:lnTo>
                  <a:pt x="114" y="266"/>
                </a:lnTo>
                <a:lnTo>
                  <a:pt x="114" y="262"/>
                </a:lnTo>
                <a:lnTo>
                  <a:pt x="114" y="262"/>
                </a:lnTo>
                <a:lnTo>
                  <a:pt x="118" y="262"/>
                </a:lnTo>
                <a:lnTo>
                  <a:pt x="118" y="262"/>
                </a:lnTo>
                <a:lnTo>
                  <a:pt x="120" y="258"/>
                </a:lnTo>
                <a:lnTo>
                  <a:pt x="122" y="258"/>
                </a:lnTo>
                <a:lnTo>
                  <a:pt x="122" y="258"/>
                </a:lnTo>
                <a:lnTo>
                  <a:pt x="124" y="260"/>
                </a:lnTo>
                <a:lnTo>
                  <a:pt x="124" y="262"/>
                </a:lnTo>
                <a:lnTo>
                  <a:pt x="124" y="264"/>
                </a:lnTo>
                <a:lnTo>
                  <a:pt x="124" y="264"/>
                </a:lnTo>
                <a:lnTo>
                  <a:pt x="126" y="264"/>
                </a:lnTo>
                <a:lnTo>
                  <a:pt x="126" y="262"/>
                </a:lnTo>
                <a:lnTo>
                  <a:pt x="122" y="262"/>
                </a:lnTo>
                <a:lnTo>
                  <a:pt x="120" y="260"/>
                </a:lnTo>
                <a:lnTo>
                  <a:pt x="120" y="260"/>
                </a:lnTo>
                <a:lnTo>
                  <a:pt x="118" y="260"/>
                </a:lnTo>
                <a:lnTo>
                  <a:pt x="116" y="260"/>
                </a:lnTo>
                <a:lnTo>
                  <a:pt x="116" y="264"/>
                </a:lnTo>
                <a:lnTo>
                  <a:pt x="114" y="264"/>
                </a:lnTo>
                <a:lnTo>
                  <a:pt x="114" y="268"/>
                </a:lnTo>
                <a:lnTo>
                  <a:pt x="114" y="268"/>
                </a:lnTo>
                <a:lnTo>
                  <a:pt x="114" y="270"/>
                </a:lnTo>
                <a:lnTo>
                  <a:pt x="116" y="270"/>
                </a:lnTo>
                <a:lnTo>
                  <a:pt x="114" y="270"/>
                </a:lnTo>
                <a:lnTo>
                  <a:pt x="116" y="270"/>
                </a:lnTo>
                <a:close/>
                <a:moveTo>
                  <a:pt x="85" y="299"/>
                </a:moveTo>
                <a:lnTo>
                  <a:pt x="85" y="297"/>
                </a:lnTo>
                <a:lnTo>
                  <a:pt x="81" y="297"/>
                </a:lnTo>
                <a:lnTo>
                  <a:pt x="77" y="297"/>
                </a:lnTo>
                <a:lnTo>
                  <a:pt x="72" y="297"/>
                </a:lnTo>
                <a:lnTo>
                  <a:pt x="68" y="297"/>
                </a:lnTo>
                <a:lnTo>
                  <a:pt x="66" y="297"/>
                </a:lnTo>
                <a:lnTo>
                  <a:pt x="66" y="299"/>
                </a:lnTo>
                <a:lnTo>
                  <a:pt x="66" y="297"/>
                </a:lnTo>
                <a:lnTo>
                  <a:pt x="62" y="297"/>
                </a:lnTo>
                <a:lnTo>
                  <a:pt x="62" y="297"/>
                </a:lnTo>
                <a:lnTo>
                  <a:pt x="60" y="297"/>
                </a:lnTo>
                <a:lnTo>
                  <a:pt x="56" y="297"/>
                </a:lnTo>
                <a:lnTo>
                  <a:pt x="52" y="297"/>
                </a:lnTo>
                <a:lnTo>
                  <a:pt x="48" y="297"/>
                </a:lnTo>
                <a:lnTo>
                  <a:pt x="44" y="297"/>
                </a:lnTo>
                <a:lnTo>
                  <a:pt x="44" y="299"/>
                </a:lnTo>
                <a:lnTo>
                  <a:pt x="44" y="297"/>
                </a:lnTo>
                <a:lnTo>
                  <a:pt x="40" y="297"/>
                </a:lnTo>
                <a:lnTo>
                  <a:pt x="38" y="295"/>
                </a:lnTo>
                <a:lnTo>
                  <a:pt x="38" y="293"/>
                </a:lnTo>
                <a:lnTo>
                  <a:pt x="33" y="293"/>
                </a:lnTo>
                <a:lnTo>
                  <a:pt x="33" y="295"/>
                </a:lnTo>
                <a:lnTo>
                  <a:pt x="33" y="293"/>
                </a:lnTo>
                <a:lnTo>
                  <a:pt x="29" y="293"/>
                </a:lnTo>
                <a:lnTo>
                  <a:pt x="25" y="290"/>
                </a:lnTo>
                <a:lnTo>
                  <a:pt x="23" y="290"/>
                </a:lnTo>
                <a:lnTo>
                  <a:pt x="23" y="293"/>
                </a:lnTo>
                <a:lnTo>
                  <a:pt x="23" y="290"/>
                </a:lnTo>
                <a:lnTo>
                  <a:pt x="19" y="290"/>
                </a:lnTo>
                <a:lnTo>
                  <a:pt x="17" y="290"/>
                </a:lnTo>
                <a:lnTo>
                  <a:pt x="13" y="288"/>
                </a:lnTo>
                <a:lnTo>
                  <a:pt x="11" y="288"/>
                </a:lnTo>
                <a:lnTo>
                  <a:pt x="7" y="288"/>
                </a:lnTo>
                <a:lnTo>
                  <a:pt x="5" y="286"/>
                </a:lnTo>
                <a:lnTo>
                  <a:pt x="5" y="280"/>
                </a:lnTo>
                <a:lnTo>
                  <a:pt x="5" y="251"/>
                </a:lnTo>
                <a:lnTo>
                  <a:pt x="5" y="221"/>
                </a:lnTo>
                <a:lnTo>
                  <a:pt x="5" y="190"/>
                </a:lnTo>
                <a:lnTo>
                  <a:pt x="5" y="159"/>
                </a:lnTo>
                <a:lnTo>
                  <a:pt x="5" y="128"/>
                </a:lnTo>
                <a:lnTo>
                  <a:pt x="5" y="99"/>
                </a:lnTo>
                <a:lnTo>
                  <a:pt x="5" y="68"/>
                </a:lnTo>
                <a:lnTo>
                  <a:pt x="5" y="37"/>
                </a:lnTo>
                <a:lnTo>
                  <a:pt x="5" y="9"/>
                </a:lnTo>
                <a:lnTo>
                  <a:pt x="3" y="9"/>
                </a:lnTo>
                <a:lnTo>
                  <a:pt x="0" y="9"/>
                </a:lnTo>
                <a:lnTo>
                  <a:pt x="3" y="13"/>
                </a:lnTo>
                <a:lnTo>
                  <a:pt x="3" y="15"/>
                </a:lnTo>
                <a:lnTo>
                  <a:pt x="3" y="17"/>
                </a:lnTo>
                <a:lnTo>
                  <a:pt x="7" y="17"/>
                </a:lnTo>
                <a:lnTo>
                  <a:pt x="7" y="19"/>
                </a:lnTo>
                <a:lnTo>
                  <a:pt x="9" y="19"/>
                </a:lnTo>
                <a:lnTo>
                  <a:pt x="9" y="19"/>
                </a:lnTo>
                <a:lnTo>
                  <a:pt x="9" y="19"/>
                </a:lnTo>
                <a:lnTo>
                  <a:pt x="9" y="19"/>
                </a:lnTo>
                <a:lnTo>
                  <a:pt x="13" y="21"/>
                </a:lnTo>
                <a:lnTo>
                  <a:pt x="13" y="21"/>
                </a:lnTo>
                <a:lnTo>
                  <a:pt x="21" y="25"/>
                </a:lnTo>
                <a:lnTo>
                  <a:pt x="21" y="25"/>
                </a:lnTo>
                <a:lnTo>
                  <a:pt x="21" y="27"/>
                </a:lnTo>
                <a:lnTo>
                  <a:pt x="23" y="29"/>
                </a:lnTo>
                <a:lnTo>
                  <a:pt x="23" y="29"/>
                </a:lnTo>
                <a:lnTo>
                  <a:pt x="23" y="31"/>
                </a:lnTo>
                <a:lnTo>
                  <a:pt x="25" y="31"/>
                </a:lnTo>
                <a:lnTo>
                  <a:pt x="29" y="31"/>
                </a:lnTo>
                <a:lnTo>
                  <a:pt x="31" y="33"/>
                </a:lnTo>
                <a:lnTo>
                  <a:pt x="31" y="33"/>
                </a:lnTo>
                <a:lnTo>
                  <a:pt x="31" y="33"/>
                </a:lnTo>
                <a:lnTo>
                  <a:pt x="35" y="37"/>
                </a:lnTo>
                <a:lnTo>
                  <a:pt x="35" y="37"/>
                </a:lnTo>
                <a:lnTo>
                  <a:pt x="38" y="37"/>
                </a:lnTo>
                <a:lnTo>
                  <a:pt x="40" y="37"/>
                </a:lnTo>
                <a:lnTo>
                  <a:pt x="42" y="40"/>
                </a:lnTo>
                <a:lnTo>
                  <a:pt x="42" y="40"/>
                </a:lnTo>
                <a:lnTo>
                  <a:pt x="44" y="42"/>
                </a:lnTo>
                <a:lnTo>
                  <a:pt x="44" y="44"/>
                </a:lnTo>
                <a:lnTo>
                  <a:pt x="44" y="44"/>
                </a:lnTo>
                <a:lnTo>
                  <a:pt x="46" y="46"/>
                </a:lnTo>
                <a:lnTo>
                  <a:pt x="46" y="46"/>
                </a:lnTo>
                <a:lnTo>
                  <a:pt x="46" y="46"/>
                </a:lnTo>
                <a:lnTo>
                  <a:pt x="48" y="46"/>
                </a:lnTo>
                <a:lnTo>
                  <a:pt x="50" y="44"/>
                </a:lnTo>
                <a:lnTo>
                  <a:pt x="52" y="46"/>
                </a:lnTo>
                <a:lnTo>
                  <a:pt x="52" y="46"/>
                </a:lnTo>
                <a:lnTo>
                  <a:pt x="60" y="46"/>
                </a:lnTo>
                <a:lnTo>
                  <a:pt x="62" y="48"/>
                </a:lnTo>
                <a:lnTo>
                  <a:pt x="62" y="50"/>
                </a:lnTo>
                <a:lnTo>
                  <a:pt x="62" y="50"/>
                </a:lnTo>
                <a:lnTo>
                  <a:pt x="64" y="50"/>
                </a:lnTo>
                <a:lnTo>
                  <a:pt x="64" y="48"/>
                </a:lnTo>
                <a:lnTo>
                  <a:pt x="64" y="48"/>
                </a:lnTo>
                <a:lnTo>
                  <a:pt x="64" y="48"/>
                </a:lnTo>
                <a:lnTo>
                  <a:pt x="62" y="48"/>
                </a:lnTo>
                <a:lnTo>
                  <a:pt x="62" y="48"/>
                </a:lnTo>
                <a:lnTo>
                  <a:pt x="60" y="50"/>
                </a:lnTo>
                <a:lnTo>
                  <a:pt x="60" y="50"/>
                </a:lnTo>
                <a:lnTo>
                  <a:pt x="60" y="52"/>
                </a:lnTo>
                <a:lnTo>
                  <a:pt x="60" y="52"/>
                </a:lnTo>
                <a:lnTo>
                  <a:pt x="60" y="54"/>
                </a:lnTo>
                <a:lnTo>
                  <a:pt x="60" y="56"/>
                </a:lnTo>
                <a:lnTo>
                  <a:pt x="60" y="56"/>
                </a:lnTo>
                <a:lnTo>
                  <a:pt x="60" y="58"/>
                </a:lnTo>
                <a:lnTo>
                  <a:pt x="60" y="58"/>
                </a:lnTo>
                <a:lnTo>
                  <a:pt x="62" y="62"/>
                </a:lnTo>
                <a:lnTo>
                  <a:pt x="62" y="62"/>
                </a:lnTo>
                <a:lnTo>
                  <a:pt x="64" y="62"/>
                </a:lnTo>
                <a:lnTo>
                  <a:pt x="66" y="64"/>
                </a:lnTo>
                <a:lnTo>
                  <a:pt x="66" y="60"/>
                </a:lnTo>
                <a:lnTo>
                  <a:pt x="68" y="58"/>
                </a:lnTo>
                <a:lnTo>
                  <a:pt x="66" y="58"/>
                </a:lnTo>
                <a:lnTo>
                  <a:pt x="64" y="58"/>
                </a:lnTo>
                <a:lnTo>
                  <a:pt x="66" y="60"/>
                </a:lnTo>
                <a:lnTo>
                  <a:pt x="66" y="60"/>
                </a:lnTo>
                <a:lnTo>
                  <a:pt x="66" y="60"/>
                </a:lnTo>
                <a:lnTo>
                  <a:pt x="68" y="62"/>
                </a:lnTo>
                <a:lnTo>
                  <a:pt x="68" y="64"/>
                </a:lnTo>
                <a:lnTo>
                  <a:pt x="68" y="64"/>
                </a:lnTo>
                <a:lnTo>
                  <a:pt x="70" y="68"/>
                </a:lnTo>
                <a:lnTo>
                  <a:pt x="70" y="68"/>
                </a:lnTo>
                <a:lnTo>
                  <a:pt x="70" y="70"/>
                </a:lnTo>
                <a:lnTo>
                  <a:pt x="72" y="70"/>
                </a:lnTo>
                <a:lnTo>
                  <a:pt x="72" y="70"/>
                </a:lnTo>
                <a:lnTo>
                  <a:pt x="75" y="70"/>
                </a:lnTo>
                <a:lnTo>
                  <a:pt x="79" y="74"/>
                </a:lnTo>
                <a:lnTo>
                  <a:pt x="87" y="83"/>
                </a:lnTo>
                <a:lnTo>
                  <a:pt x="87" y="85"/>
                </a:lnTo>
                <a:lnTo>
                  <a:pt x="89" y="85"/>
                </a:lnTo>
                <a:lnTo>
                  <a:pt x="93" y="81"/>
                </a:lnTo>
                <a:lnTo>
                  <a:pt x="93" y="81"/>
                </a:lnTo>
                <a:lnTo>
                  <a:pt x="97" y="77"/>
                </a:lnTo>
                <a:lnTo>
                  <a:pt x="97" y="77"/>
                </a:lnTo>
                <a:lnTo>
                  <a:pt x="97" y="74"/>
                </a:lnTo>
                <a:lnTo>
                  <a:pt x="97" y="74"/>
                </a:lnTo>
                <a:lnTo>
                  <a:pt x="95" y="72"/>
                </a:lnTo>
                <a:lnTo>
                  <a:pt x="95" y="74"/>
                </a:lnTo>
                <a:lnTo>
                  <a:pt x="97" y="77"/>
                </a:lnTo>
                <a:lnTo>
                  <a:pt x="99" y="77"/>
                </a:lnTo>
                <a:lnTo>
                  <a:pt x="105" y="74"/>
                </a:lnTo>
                <a:lnTo>
                  <a:pt x="105" y="74"/>
                </a:lnTo>
                <a:lnTo>
                  <a:pt x="101" y="81"/>
                </a:lnTo>
                <a:lnTo>
                  <a:pt x="101" y="81"/>
                </a:lnTo>
                <a:lnTo>
                  <a:pt x="95" y="89"/>
                </a:lnTo>
                <a:lnTo>
                  <a:pt x="97" y="91"/>
                </a:lnTo>
                <a:lnTo>
                  <a:pt x="97" y="91"/>
                </a:lnTo>
                <a:lnTo>
                  <a:pt x="101" y="97"/>
                </a:lnTo>
                <a:lnTo>
                  <a:pt x="103" y="99"/>
                </a:lnTo>
                <a:lnTo>
                  <a:pt x="103" y="101"/>
                </a:lnTo>
                <a:lnTo>
                  <a:pt x="103" y="101"/>
                </a:lnTo>
                <a:lnTo>
                  <a:pt x="105" y="103"/>
                </a:lnTo>
                <a:lnTo>
                  <a:pt x="107" y="105"/>
                </a:lnTo>
                <a:lnTo>
                  <a:pt x="107" y="105"/>
                </a:lnTo>
                <a:lnTo>
                  <a:pt x="112" y="109"/>
                </a:lnTo>
                <a:lnTo>
                  <a:pt x="112" y="109"/>
                </a:lnTo>
                <a:lnTo>
                  <a:pt x="114" y="109"/>
                </a:lnTo>
                <a:lnTo>
                  <a:pt x="116" y="109"/>
                </a:lnTo>
                <a:lnTo>
                  <a:pt x="116" y="109"/>
                </a:lnTo>
                <a:lnTo>
                  <a:pt x="122" y="118"/>
                </a:lnTo>
                <a:lnTo>
                  <a:pt x="126" y="118"/>
                </a:lnTo>
                <a:lnTo>
                  <a:pt x="126" y="120"/>
                </a:lnTo>
                <a:lnTo>
                  <a:pt x="126" y="122"/>
                </a:lnTo>
                <a:lnTo>
                  <a:pt x="126" y="122"/>
                </a:lnTo>
                <a:lnTo>
                  <a:pt x="126" y="124"/>
                </a:lnTo>
                <a:lnTo>
                  <a:pt x="126" y="128"/>
                </a:lnTo>
                <a:lnTo>
                  <a:pt x="126" y="128"/>
                </a:lnTo>
                <a:lnTo>
                  <a:pt x="130" y="136"/>
                </a:lnTo>
                <a:lnTo>
                  <a:pt x="132" y="136"/>
                </a:lnTo>
                <a:lnTo>
                  <a:pt x="134" y="138"/>
                </a:lnTo>
                <a:lnTo>
                  <a:pt x="134" y="138"/>
                </a:lnTo>
                <a:lnTo>
                  <a:pt x="134" y="138"/>
                </a:lnTo>
                <a:lnTo>
                  <a:pt x="134" y="138"/>
                </a:lnTo>
                <a:lnTo>
                  <a:pt x="132" y="140"/>
                </a:lnTo>
                <a:lnTo>
                  <a:pt x="132" y="140"/>
                </a:lnTo>
                <a:lnTo>
                  <a:pt x="132" y="142"/>
                </a:lnTo>
                <a:lnTo>
                  <a:pt x="132" y="142"/>
                </a:lnTo>
                <a:lnTo>
                  <a:pt x="132" y="144"/>
                </a:lnTo>
                <a:lnTo>
                  <a:pt x="132" y="146"/>
                </a:lnTo>
                <a:lnTo>
                  <a:pt x="134" y="146"/>
                </a:lnTo>
                <a:lnTo>
                  <a:pt x="136" y="149"/>
                </a:lnTo>
                <a:lnTo>
                  <a:pt x="136" y="151"/>
                </a:lnTo>
                <a:lnTo>
                  <a:pt x="136" y="151"/>
                </a:lnTo>
                <a:lnTo>
                  <a:pt x="136" y="155"/>
                </a:lnTo>
                <a:lnTo>
                  <a:pt x="136" y="155"/>
                </a:lnTo>
                <a:lnTo>
                  <a:pt x="138" y="155"/>
                </a:lnTo>
                <a:lnTo>
                  <a:pt x="138" y="157"/>
                </a:lnTo>
                <a:lnTo>
                  <a:pt x="151" y="151"/>
                </a:lnTo>
                <a:lnTo>
                  <a:pt x="153" y="151"/>
                </a:lnTo>
                <a:lnTo>
                  <a:pt x="153" y="153"/>
                </a:lnTo>
                <a:lnTo>
                  <a:pt x="153" y="155"/>
                </a:lnTo>
                <a:lnTo>
                  <a:pt x="144" y="167"/>
                </a:lnTo>
                <a:lnTo>
                  <a:pt x="144" y="169"/>
                </a:lnTo>
                <a:lnTo>
                  <a:pt x="144" y="169"/>
                </a:lnTo>
                <a:lnTo>
                  <a:pt x="144" y="171"/>
                </a:lnTo>
                <a:lnTo>
                  <a:pt x="144" y="171"/>
                </a:lnTo>
                <a:lnTo>
                  <a:pt x="144" y="175"/>
                </a:lnTo>
                <a:lnTo>
                  <a:pt x="144" y="175"/>
                </a:lnTo>
                <a:lnTo>
                  <a:pt x="147" y="177"/>
                </a:lnTo>
                <a:lnTo>
                  <a:pt x="149" y="177"/>
                </a:lnTo>
                <a:lnTo>
                  <a:pt x="151" y="177"/>
                </a:lnTo>
                <a:lnTo>
                  <a:pt x="151" y="177"/>
                </a:lnTo>
                <a:lnTo>
                  <a:pt x="153" y="179"/>
                </a:lnTo>
                <a:lnTo>
                  <a:pt x="151" y="181"/>
                </a:lnTo>
                <a:lnTo>
                  <a:pt x="151" y="181"/>
                </a:lnTo>
                <a:lnTo>
                  <a:pt x="151" y="184"/>
                </a:lnTo>
                <a:lnTo>
                  <a:pt x="151" y="184"/>
                </a:lnTo>
                <a:lnTo>
                  <a:pt x="151" y="188"/>
                </a:lnTo>
                <a:lnTo>
                  <a:pt x="151" y="188"/>
                </a:lnTo>
                <a:lnTo>
                  <a:pt x="155" y="188"/>
                </a:lnTo>
                <a:lnTo>
                  <a:pt x="155" y="188"/>
                </a:lnTo>
                <a:lnTo>
                  <a:pt x="155" y="188"/>
                </a:lnTo>
                <a:lnTo>
                  <a:pt x="155" y="188"/>
                </a:lnTo>
                <a:lnTo>
                  <a:pt x="155" y="188"/>
                </a:lnTo>
                <a:lnTo>
                  <a:pt x="153" y="188"/>
                </a:lnTo>
                <a:lnTo>
                  <a:pt x="153" y="188"/>
                </a:lnTo>
                <a:lnTo>
                  <a:pt x="151" y="196"/>
                </a:lnTo>
                <a:lnTo>
                  <a:pt x="151" y="196"/>
                </a:lnTo>
                <a:lnTo>
                  <a:pt x="153" y="198"/>
                </a:lnTo>
                <a:lnTo>
                  <a:pt x="153" y="200"/>
                </a:lnTo>
                <a:lnTo>
                  <a:pt x="155" y="202"/>
                </a:lnTo>
                <a:lnTo>
                  <a:pt x="157" y="204"/>
                </a:lnTo>
                <a:lnTo>
                  <a:pt x="155" y="210"/>
                </a:lnTo>
                <a:lnTo>
                  <a:pt x="155" y="214"/>
                </a:lnTo>
                <a:lnTo>
                  <a:pt x="153" y="212"/>
                </a:lnTo>
                <a:lnTo>
                  <a:pt x="151" y="212"/>
                </a:lnTo>
                <a:lnTo>
                  <a:pt x="151" y="212"/>
                </a:lnTo>
                <a:lnTo>
                  <a:pt x="149" y="212"/>
                </a:lnTo>
                <a:lnTo>
                  <a:pt x="147" y="212"/>
                </a:lnTo>
                <a:lnTo>
                  <a:pt x="147" y="214"/>
                </a:lnTo>
                <a:lnTo>
                  <a:pt x="147" y="214"/>
                </a:lnTo>
                <a:lnTo>
                  <a:pt x="149" y="218"/>
                </a:lnTo>
                <a:lnTo>
                  <a:pt x="149" y="218"/>
                </a:lnTo>
                <a:lnTo>
                  <a:pt x="151" y="221"/>
                </a:lnTo>
                <a:lnTo>
                  <a:pt x="155" y="229"/>
                </a:lnTo>
                <a:lnTo>
                  <a:pt x="157" y="233"/>
                </a:lnTo>
                <a:lnTo>
                  <a:pt x="157" y="235"/>
                </a:lnTo>
                <a:lnTo>
                  <a:pt x="157" y="235"/>
                </a:lnTo>
                <a:lnTo>
                  <a:pt x="159" y="233"/>
                </a:lnTo>
                <a:lnTo>
                  <a:pt x="157" y="233"/>
                </a:lnTo>
                <a:lnTo>
                  <a:pt x="155" y="229"/>
                </a:lnTo>
                <a:lnTo>
                  <a:pt x="155" y="229"/>
                </a:lnTo>
                <a:lnTo>
                  <a:pt x="144" y="221"/>
                </a:lnTo>
                <a:lnTo>
                  <a:pt x="142" y="225"/>
                </a:lnTo>
                <a:lnTo>
                  <a:pt x="138" y="229"/>
                </a:lnTo>
                <a:lnTo>
                  <a:pt x="136" y="231"/>
                </a:lnTo>
                <a:lnTo>
                  <a:pt x="136" y="233"/>
                </a:lnTo>
                <a:lnTo>
                  <a:pt x="134" y="237"/>
                </a:lnTo>
                <a:lnTo>
                  <a:pt x="132" y="237"/>
                </a:lnTo>
                <a:lnTo>
                  <a:pt x="120" y="241"/>
                </a:lnTo>
                <a:lnTo>
                  <a:pt x="120" y="241"/>
                </a:lnTo>
                <a:lnTo>
                  <a:pt x="120" y="241"/>
                </a:lnTo>
                <a:lnTo>
                  <a:pt x="118" y="239"/>
                </a:lnTo>
                <a:lnTo>
                  <a:pt x="116" y="237"/>
                </a:lnTo>
                <a:lnTo>
                  <a:pt x="114" y="239"/>
                </a:lnTo>
                <a:lnTo>
                  <a:pt x="112" y="239"/>
                </a:lnTo>
                <a:lnTo>
                  <a:pt x="110" y="239"/>
                </a:lnTo>
                <a:lnTo>
                  <a:pt x="110" y="245"/>
                </a:lnTo>
                <a:lnTo>
                  <a:pt x="110" y="245"/>
                </a:lnTo>
                <a:lnTo>
                  <a:pt x="112" y="249"/>
                </a:lnTo>
                <a:lnTo>
                  <a:pt x="112" y="249"/>
                </a:lnTo>
                <a:lnTo>
                  <a:pt x="116" y="249"/>
                </a:lnTo>
                <a:lnTo>
                  <a:pt x="118" y="249"/>
                </a:lnTo>
                <a:lnTo>
                  <a:pt x="120" y="251"/>
                </a:lnTo>
                <a:lnTo>
                  <a:pt x="126" y="256"/>
                </a:lnTo>
                <a:lnTo>
                  <a:pt x="128" y="262"/>
                </a:lnTo>
                <a:lnTo>
                  <a:pt x="130" y="264"/>
                </a:lnTo>
                <a:lnTo>
                  <a:pt x="130" y="266"/>
                </a:lnTo>
                <a:lnTo>
                  <a:pt x="132" y="266"/>
                </a:lnTo>
                <a:lnTo>
                  <a:pt x="134" y="268"/>
                </a:lnTo>
                <a:lnTo>
                  <a:pt x="134" y="262"/>
                </a:lnTo>
                <a:lnTo>
                  <a:pt x="134" y="258"/>
                </a:lnTo>
                <a:lnTo>
                  <a:pt x="136" y="253"/>
                </a:lnTo>
                <a:lnTo>
                  <a:pt x="138" y="256"/>
                </a:lnTo>
                <a:lnTo>
                  <a:pt x="138" y="256"/>
                </a:lnTo>
                <a:lnTo>
                  <a:pt x="140" y="256"/>
                </a:lnTo>
                <a:lnTo>
                  <a:pt x="140" y="258"/>
                </a:lnTo>
                <a:lnTo>
                  <a:pt x="138" y="262"/>
                </a:lnTo>
                <a:lnTo>
                  <a:pt x="140" y="262"/>
                </a:lnTo>
                <a:lnTo>
                  <a:pt x="142" y="260"/>
                </a:lnTo>
                <a:lnTo>
                  <a:pt x="140" y="260"/>
                </a:lnTo>
                <a:lnTo>
                  <a:pt x="140" y="260"/>
                </a:lnTo>
                <a:lnTo>
                  <a:pt x="136" y="262"/>
                </a:lnTo>
                <a:lnTo>
                  <a:pt x="136" y="262"/>
                </a:lnTo>
                <a:lnTo>
                  <a:pt x="134" y="266"/>
                </a:lnTo>
                <a:lnTo>
                  <a:pt x="132" y="266"/>
                </a:lnTo>
                <a:lnTo>
                  <a:pt x="132" y="270"/>
                </a:lnTo>
                <a:lnTo>
                  <a:pt x="130" y="274"/>
                </a:lnTo>
                <a:lnTo>
                  <a:pt x="122" y="272"/>
                </a:lnTo>
                <a:lnTo>
                  <a:pt x="122" y="272"/>
                </a:lnTo>
                <a:lnTo>
                  <a:pt x="120" y="274"/>
                </a:lnTo>
                <a:lnTo>
                  <a:pt x="120" y="274"/>
                </a:lnTo>
                <a:lnTo>
                  <a:pt x="120" y="276"/>
                </a:lnTo>
                <a:lnTo>
                  <a:pt x="120" y="276"/>
                </a:lnTo>
                <a:lnTo>
                  <a:pt x="122" y="276"/>
                </a:lnTo>
                <a:lnTo>
                  <a:pt x="120" y="276"/>
                </a:lnTo>
                <a:lnTo>
                  <a:pt x="120" y="280"/>
                </a:lnTo>
                <a:lnTo>
                  <a:pt x="118" y="282"/>
                </a:lnTo>
                <a:lnTo>
                  <a:pt x="118" y="282"/>
                </a:lnTo>
                <a:lnTo>
                  <a:pt x="118" y="284"/>
                </a:lnTo>
                <a:lnTo>
                  <a:pt x="114" y="284"/>
                </a:lnTo>
                <a:lnTo>
                  <a:pt x="110" y="284"/>
                </a:lnTo>
                <a:lnTo>
                  <a:pt x="110" y="284"/>
                </a:lnTo>
                <a:lnTo>
                  <a:pt x="107" y="284"/>
                </a:lnTo>
                <a:lnTo>
                  <a:pt x="107" y="284"/>
                </a:lnTo>
                <a:lnTo>
                  <a:pt x="105" y="286"/>
                </a:lnTo>
                <a:lnTo>
                  <a:pt x="105" y="286"/>
                </a:lnTo>
                <a:lnTo>
                  <a:pt x="101" y="290"/>
                </a:lnTo>
                <a:lnTo>
                  <a:pt x="101" y="293"/>
                </a:lnTo>
                <a:lnTo>
                  <a:pt x="99" y="295"/>
                </a:lnTo>
                <a:lnTo>
                  <a:pt x="101" y="297"/>
                </a:lnTo>
                <a:lnTo>
                  <a:pt x="103" y="297"/>
                </a:lnTo>
                <a:lnTo>
                  <a:pt x="101" y="297"/>
                </a:lnTo>
                <a:lnTo>
                  <a:pt x="101" y="297"/>
                </a:lnTo>
                <a:lnTo>
                  <a:pt x="103" y="297"/>
                </a:lnTo>
                <a:lnTo>
                  <a:pt x="101" y="295"/>
                </a:lnTo>
                <a:lnTo>
                  <a:pt x="101" y="297"/>
                </a:lnTo>
                <a:lnTo>
                  <a:pt x="99" y="297"/>
                </a:lnTo>
                <a:lnTo>
                  <a:pt x="99" y="297"/>
                </a:lnTo>
                <a:lnTo>
                  <a:pt x="97" y="295"/>
                </a:lnTo>
                <a:lnTo>
                  <a:pt x="97" y="295"/>
                </a:lnTo>
                <a:lnTo>
                  <a:pt x="95" y="297"/>
                </a:lnTo>
                <a:lnTo>
                  <a:pt x="95" y="297"/>
                </a:lnTo>
                <a:lnTo>
                  <a:pt x="95" y="297"/>
                </a:lnTo>
                <a:lnTo>
                  <a:pt x="91" y="297"/>
                </a:lnTo>
                <a:lnTo>
                  <a:pt x="87" y="297"/>
                </a:lnTo>
                <a:lnTo>
                  <a:pt x="85" y="297"/>
                </a:lnTo>
                <a:lnTo>
                  <a:pt x="85" y="299"/>
                </a:lnTo>
                <a:lnTo>
                  <a:pt x="85" y="301"/>
                </a:lnTo>
                <a:lnTo>
                  <a:pt x="87" y="301"/>
                </a:lnTo>
                <a:lnTo>
                  <a:pt x="91" y="301"/>
                </a:lnTo>
                <a:lnTo>
                  <a:pt x="95" y="301"/>
                </a:lnTo>
                <a:lnTo>
                  <a:pt x="97" y="301"/>
                </a:lnTo>
                <a:lnTo>
                  <a:pt x="97" y="297"/>
                </a:lnTo>
                <a:lnTo>
                  <a:pt x="95" y="297"/>
                </a:lnTo>
                <a:lnTo>
                  <a:pt x="97" y="299"/>
                </a:lnTo>
                <a:lnTo>
                  <a:pt x="97" y="299"/>
                </a:lnTo>
                <a:lnTo>
                  <a:pt x="99" y="299"/>
                </a:lnTo>
                <a:lnTo>
                  <a:pt x="101" y="299"/>
                </a:lnTo>
                <a:lnTo>
                  <a:pt x="101" y="299"/>
                </a:lnTo>
                <a:lnTo>
                  <a:pt x="103" y="299"/>
                </a:lnTo>
                <a:lnTo>
                  <a:pt x="103" y="299"/>
                </a:lnTo>
                <a:lnTo>
                  <a:pt x="103" y="297"/>
                </a:lnTo>
                <a:lnTo>
                  <a:pt x="103" y="297"/>
                </a:lnTo>
                <a:lnTo>
                  <a:pt x="103" y="295"/>
                </a:lnTo>
                <a:lnTo>
                  <a:pt x="105" y="295"/>
                </a:lnTo>
                <a:lnTo>
                  <a:pt x="105" y="293"/>
                </a:lnTo>
                <a:lnTo>
                  <a:pt x="107" y="288"/>
                </a:lnTo>
                <a:lnTo>
                  <a:pt x="110" y="288"/>
                </a:lnTo>
                <a:lnTo>
                  <a:pt x="110" y="288"/>
                </a:lnTo>
                <a:lnTo>
                  <a:pt x="114" y="288"/>
                </a:lnTo>
                <a:lnTo>
                  <a:pt x="114" y="288"/>
                </a:lnTo>
                <a:lnTo>
                  <a:pt x="120" y="286"/>
                </a:lnTo>
                <a:lnTo>
                  <a:pt x="120" y="286"/>
                </a:lnTo>
                <a:lnTo>
                  <a:pt x="120" y="284"/>
                </a:lnTo>
                <a:lnTo>
                  <a:pt x="122" y="280"/>
                </a:lnTo>
                <a:lnTo>
                  <a:pt x="122" y="280"/>
                </a:lnTo>
                <a:lnTo>
                  <a:pt x="124" y="276"/>
                </a:lnTo>
                <a:lnTo>
                  <a:pt x="124" y="276"/>
                </a:lnTo>
                <a:lnTo>
                  <a:pt x="124" y="276"/>
                </a:lnTo>
                <a:lnTo>
                  <a:pt x="124" y="276"/>
                </a:lnTo>
                <a:lnTo>
                  <a:pt x="124" y="274"/>
                </a:lnTo>
                <a:lnTo>
                  <a:pt x="124" y="274"/>
                </a:lnTo>
                <a:lnTo>
                  <a:pt x="122" y="272"/>
                </a:lnTo>
                <a:lnTo>
                  <a:pt x="122" y="274"/>
                </a:lnTo>
                <a:lnTo>
                  <a:pt x="130" y="276"/>
                </a:lnTo>
                <a:lnTo>
                  <a:pt x="130" y="276"/>
                </a:lnTo>
                <a:lnTo>
                  <a:pt x="136" y="272"/>
                </a:lnTo>
                <a:lnTo>
                  <a:pt x="136" y="272"/>
                </a:lnTo>
                <a:lnTo>
                  <a:pt x="136" y="268"/>
                </a:lnTo>
                <a:lnTo>
                  <a:pt x="138" y="264"/>
                </a:lnTo>
                <a:lnTo>
                  <a:pt x="140" y="262"/>
                </a:lnTo>
                <a:lnTo>
                  <a:pt x="140" y="262"/>
                </a:lnTo>
                <a:lnTo>
                  <a:pt x="140" y="264"/>
                </a:lnTo>
                <a:lnTo>
                  <a:pt x="140" y="264"/>
                </a:lnTo>
                <a:lnTo>
                  <a:pt x="142" y="264"/>
                </a:lnTo>
                <a:lnTo>
                  <a:pt x="144" y="258"/>
                </a:lnTo>
                <a:lnTo>
                  <a:pt x="144" y="258"/>
                </a:lnTo>
                <a:lnTo>
                  <a:pt x="144" y="253"/>
                </a:lnTo>
                <a:lnTo>
                  <a:pt x="144" y="251"/>
                </a:lnTo>
                <a:lnTo>
                  <a:pt x="140" y="251"/>
                </a:lnTo>
                <a:lnTo>
                  <a:pt x="136" y="249"/>
                </a:lnTo>
                <a:lnTo>
                  <a:pt x="134" y="249"/>
                </a:lnTo>
                <a:lnTo>
                  <a:pt x="132" y="256"/>
                </a:lnTo>
                <a:lnTo>
                  <a:pt x="132" y="256"/>
                </a:lnTo>
                <a:lnTo>
                  <a:pt x="130" y="260"/>
                </a:lnTo>
                <a:lnTo>
                  <a:pt x="130" y="260"/>
                </a:lnTo>
                <a:lnTo>
                  <a:pt x="130" y="264"/>
                </a:lnTo>
                <a:lnTo>
                  <a:pt x="132" y="264"/>
                </a:lnTo>
                <a:lnTo>
                  <a:pt x="132" y="264"/>
                </a:lnTo>
                <a:lnTo>
                  <a:pt x="132" y="264"/>
                </a:lnTo>
                <a:lnTo>
                  <a:pt x="132" y="260"/>
                </a:lnTo>
                <a:lnTo>
                  <a:pt x="132" y="260"/>
                </a:lnTo>
                <a:lnTo>
                  <a:pt x="128" y="253"/>
                </a:lnTo>
                <a:lnTo>
                  <a:pt x="128" y="253"/>
                </a:lnTo>
                <a:lnTo>
                  <a:pt x="122" y="247"/>
                </a:lnTo>
                <a:lnTo>
                  <a:pt x="118" y="247"/>
                </a:lnTo>
                <a:lnTo>
                  <a:pt x="118" y="245"/>
                </a:lnTo>
                <a:lnTo>
                  <a:pt x="116" y="245"/>
                </a:lnTo>
                <a:lnTo>
                  <a:pt x="116" y="245"/>
                </a:lnTo>
                <a:lnTo>
                  <a:pt x="114" y="245"/>
                </a:lnTo>
                <a:lnTo>
                  <a:pt x="114" y="243"/>
                </a:lnTo>
                <a:lnTo>
                  <a:pt x="114" y="243"/>
                </a:lnTo>
                <a:lnTo>
                  <a:pt x="114" y="243"/>
                </a:lnTo>
                <a:lnTo>
                  <a:pt x="114" y="243"/>
                </a:lnTo>
                <a:lnTo>
                  <a:pt x="116" y="241"/>
                </a:lnTo>
                <a:lnTo>
                  <a:pt x="118" y="243"/>
                </a:lnTo>
                <a:lnTo>
                  <a:pt x="120" y="245"/>
                </a:lnTo>
                <a:lnTo>
                  <a:pt x="120" y="245"/>
                </a:lnTo>
                <a:lnTo>
                  <a:pt x="132" y="241"/>
                </a:lnTo>
                <a:lnTo>
                  <a:pt x="136" y="239"/>
                </a:lnTo>
                <a:lnTo>
                  <a:pt x="136" y="239"/>
                </a:lnTo>
                <a:lnTo>
                  <a:pt x="138" y="233"/>
                </a:lnTo>
                <a:lnTo>
                  <a:pt x="140" y="231"/>
                </a:lnTo>
                <a:lnTo>
                  <a:pt x="140" y="231"/>
                </a:lnTo>
                <a:lnTo>
                  <a:pt x="144" y="227"/>
                </a:lnTo>
                <a:lnTo>
                  <a:pt x="144" y="227"/>
                </a:lnTo>
                <a:lnTo>
                  <a:pt x="147" y="225"/>
                </a:lnTo>
                <a:lnTo>
                  <a:pt x="153" y="231"/>
                </a:lnTo>
                <a:lnTo>
                  <a:pt x="155" y="235"/>
                </a:lnTo>
                <a:lnTo>
                  <a:pt x="155" y="237"/>
                </a:lnTo>
                <a:lnTo>
                  <a:pt x="157" y="237"/>
                </a:lnTo>
                <a:lnTo>
                  <a:pt x="159" y="237"/>
                </a:lnTo>
                <a:lnTo>
                  <a:pt x="161" y="233"/>
                </a:lnTo>
                <a:lnTo>
                  <a:pt x="161" y="233"/>
                </a:lnTo>
                <a:lnTo>
                  <a:pt x="159" y="229"/>
                </a:lnTo>
                <a:lnTo>
                  <a:pt x="159" y="227"/>
                </a:lnTo>
                <a:lnTo>
                  <a:pt x="153" y="218"/>
                </a:lnTo>
                <a:lnTo>
                  <a:pt x="151" y="216"/>
                </a:lnTo>
                <a:lnTo>
                  <a:pt x="151" y="214"/>
                </a:lnTo>
                <a:lnTo>
                  <a:pt x="151" y="214"/>
                </a:lnTo>
                <a:lnTo>
                  <a:pt x="151" y="214"/>
                </a:lnTo>
                <a:lnTo>
                  <a:pt x="151" y="212"/>
                </a:lnTo>
                <a:lnTo>
                  <a:pt x="149" y="214"/>
                </a:lnTo>
                <a:lnTo>
                  <a:pt x="151" y="216"/>
                </a:lnTo>
                <a:lnTo>
                  <a:pt x="151" y="216"/>
                </a:lnTo>
                <a:lnTo>
                  <a:pt x="155" y="216"/>
                </a:lnTo>
                <a:lnTo>
                  <a:pt x="157" y="216"/>
                </a:lnTo>
                <a:lnTo>
                  <a:pt x="159" y="212"/>
                </a:lnTo>
                <a:lnTo>
                  <a:pt x="159" y="212"/>
                </a:lnTo>
                <a:lnTo>
                  <a:pt x="159" y="204"/>
                </a:lnTo>
                <a:lnTo>
                  <a:pt x="159" y="204"/>
                </a:lnTo>
                <a:lnTo>
                  <a:pt x="157" y="200"/>
                </a:lnTo>
                <a:lnTo>
                  <a:pt x="157" y="200"/>
                </a:lnTo>
                <a:lnTo>
                  <a:pt x="155" y="198"/>
                </a:lnTo>
                <a:lnTo>
                  <a:pt x="155" y="196"/>
                </a:lnTo>
                <a:lnTo>
                  <a:pt x="157" y="190"/>
                </a:lnTo>
                <a:lnTo>
                  <a:pt x="157" y="190"/>
                </a:lnTo>
                <a:lnTo>
                  <a:pt x="157" y="190"/>
                </a:lnTo>
                <a:lnTo>
                  <a:pt x="157" y="188"/>
                </a:lnTo>
                <a:lnTo>
                  <a:pt x="157" y="188"/>
                </a:lnTo>
                <a:lnTo>
                  <a:pt x="155" y="184"/>
                </a:lnTo>
                <a:lnTo>
                  <a:pt x="155" y="184"/>
                </a:lnTo>
                <a:lnTo>
                  <a:pt x="153" y="184"/>
                </a:lnTo>
                <a:lnTo>
                  <a:pt x="153" y="184"/>
                </a:lnTo>
                <a:lnTo>
                  <a:pt x="153" y="181"/>
                </a:lnTo>
                <a:lnTo>
                  <a:pt x="155" y="179"/>
                </a:lnTo>
                <a:lnTo>
                  <a:pt x="155" y="179"/>
                </a:lnTo>
                <a:lnTo>
                  <a:pt x="155" y="175"/>
                </a:lnTo>
                <a:lnTo>
                  <a:pt x="153" y="175"/>
                </a:lnTo>
                <a:lnTo>
                  <a:pt x="151" y="173"/>
                </a:lnTo>
                <a:lnTo>
                  <a:pt x="151" y="173"/>
                </a:lnTo>
                <a:lnTo>
                  <a:pt x="149" y="173"/>
                </a:lnTo>
                <a:lnTo>
                  <a:pt x="149" y="173"/>
                </a:lnTo>
                <a:lnTo>
                  <a:pt x="147" y="171"/>
                </a:lnTo>
                <a:lnTo>
                  <a:pt x="147" y="169"/>
                </a:lnTo>
                <a:lnTo>
                  <a:pt x="149" y="167"/>
                </a:lnTo>
                <a:lnTo>
                  <a:pt x="155" y="157"/>
                </a:lnTo>
                <a:lnTo>
                  <a:pt x="155" y="153"/>
                </a:lnTo>
                <a:lnTo>
                  <a:pt x="157" y="153"/>
                </a:lnTo>
                <a:lnTo>
                  <a:pt x="155" y="149"/>
                </a:lnTo>
                <a:lnTo>
                  <a:pt x="155" y="149"/>
                </a:lnTo>
                <a:lnTo>
                  <a:pt x="149" y="149"/>
                </a:lnTo>
                <a:lnTo>
                  <a:pt x="149" y="149"/>
                </a:lnTo>
                <a:lnTo>
                  <a:pt x="140" y="153"/>
                </a:lnTo>
                <a:lnTo>
                  <a:pt x="140" y="153"/>
                </a:lnTo>
                <a:lnTo>
                  <a:pt x="138" y="153"/>
                </a:lnTo>
                <a:lnTo>
                  <a:pt x="140" y="153"/>
                </a:lnTo>
                <a:lnTo>
                  <a:pt x="140" y="151"/>
                </a:lnTo>
                <a:lnTo>
                  <a:pt x="138" y="149"/>
                </a:lnTo>
                <a:lnTo>
                  <a:pt x="138" y="146"/>
                </a:lnTo>
                <a:lnTo>
                  <a:pt x="138" y="144"/>
                </a:lnTo>
                <a:lnTo>
                  <a:pt x="136" y="144"/>
                </a:lnTo>
                <a:lnTo>
                  <a:pt x="136" y="144"/>
                </a:lnTo>
                <a:lnTo>
                  <a:pt x="134" y="142"/>
                </a:lnTo>
                <a:lnTo>
                  <a:pt x="134" y="142"/>
                </a:lnTo>
                <a:lnTo>
                  <a:pt x="136" y="140"/>
                </a:lnTo>
                <a:lnTo>
                  <a:pt x="136" y="140"/>
                </a:lnTo>
                <a:lnTo>
                  <a:pt x="138" y="140"/>
                </a:lnTo>
                <a:lnTo>
                  <a:pt x="136" y="136"/>
                </a:lnTo>
                <a:lnTo>
                  <a:pt x="136" y="136"/>
                </a:lnTo>
                <a:lnTo>
                  <a:pt x="132" y="134"/>
                </a:lnTo>
                <a:lnTo>
                  <a:pt x="132" y="134"/>
                </a:lnTo>
                <a:lnTo>
                  <a:pt x="132" y="134"/>
                </a:lnTo>
                <a:lnTo>
                  <a:pt x="130" y="126"/>
                </a:lnTo>
                <a:lnTo>
                  <a:pt x="128" y="124"/>
                </a:lnTo>
                <a:lnTo>
                  <a:pt x="130" y="122"/>
                </a:lnTo>
                <a:lnTo>
                  <a:pt x="130" y="122"/>
                </a:lnTo>
                <a:lnTo>
                  <a:pt x="130" y="120"/>
                </a:lnTo>
                <a:lnTo>
                  <a:pt x="130" y="120"/>
                </a:lnTo>
                <a:lnTo>
                  <a:pt x="128" y="116"/>
                </a:lnTo>
                <a:lnTo>
                  <a:pt x="128" y="116"/>
                </a:lnTo>
                <a:lnTo>
                  <a:pt x="124" y="114"/>
                </a:lnTo>
                <a:lnTo>
                  <a:pt x="118" y="105"/>
                </a:lnTo>
                <a:lnTo>
                  <a:pt x="116" y="107"/>
                </a:lnTo>
                <a:lnTo>
                  <a:pt x="114" y="105"/>
                </a:lnTo>
                <a:lnTo>
                  <a:pt x="110" y="103"/>
                </a:lnTo>
                <a:lnTo>
                  <a:pt x="110" y="99"/>
                </a:lnTo>
                <a:lnTo>
                  <a:pt x="110" y="99"/>
                </a:lnTo>
                <a:lnTo>
                  <a:pt x="107" y="99"/>
                </a:lnTo>
                <a:lnTo>
                  <a:pt x="105" y="97"/>
                </a:lnTo>
                <a:lnTo>
                  <a:pt x="105" y="97"/>
                </a:lnTo>
                <a:lnTo>
                  <a:pt x="105" y="95"/>
                </a:lnTo>
                <a:lnTo>
                  <a:pt x="105" y="95"/>
                </a:lnTo>
                <a:lnTo>
                  <a:pt x="99" y="89"/>
                </a:lnTo>
                <a:lnTo>
                  <a:pt x="99" y="89"/>
                </a:lnTo>
                <a:lnTo>
                  <a:pt x="103" y="83"/>
                </a:lnTo>
                <a:lnTo>
                  <a:pt x="110" y="74"/>
                </a:lnTo>
                <a:lnTo>
                  <a:pt x="107" y="70"/>
                </a:lnTo>
                <a:lnTo>
                  <a:pt x="107" y="70"/>
                </a:lnTo>
                <a:lnTo>
                  <a:pt x="99" y="72"/>
                </a:lnTo>
                <a:lnTo>
                  <a:pt x="97" y="70"/>
                </a:lnTo>
                <a:lnTo>
                  <a:pt x="95" y="70"/>
                </a:lnTo>
                <a:lnTo>
                  <a:pt x="93" y="72"/>
                </a:lnTo>
                <a:lnTo>
                  <a:pt x="93" y="72"/>
                </a:lnTo>
                <a:lnTo>
                  <a:pt x="93" y="77"/>
                </a:lnTo>
                <a:lnTo>
                  <a:pt x="91" y="79"/>
                </a:lnTo>
                <a:lnTo>
                  <a:pt x="89" y="81"/>
                </a:lnTo>
                <a:lnTo>
                  <a:pt x="89" y="81"/>
                </a:lnTo>
                <a:lnTo>
                  <a:pt x="81" y="72"/>
                </a:lnTo>
                <a:lnTo>
                  <a:pt x="77" y="68"/>
                </a:lnTo>
                <a:lnTo>
                  <a:pt x="77" y="68"/>
                </a:lnTo>
                <a:lnTo>
                  <a:pt x="75" y="68"/>
                </a:lnTo>
                <a:lnTo>
                  <a:pt x="75" y="66"/>
                </a:lnTo>
                <a:lnTo>
                  <a:pt x="72" y="66"/>
                </a:lnTo>
                <a:lnTo>
                  <a:pt x="72" y="66"/>
                </a:lnTo>
                <a:lnTo>
                  <a:pt x="70" y="64"/>
                </a:lnTo>
                <a:lnTo>
                  <a:pt x="70" y="60"/>
                </a:lnTo>
                <a:lnTo>
                  <a:pt x="70" y="60"/>
                </a:lnTo>
                <a:lnTo>
                  <a:pt x="70" y="60"/>
                </a:lnTo>
                <a:lnTo>
                  <a:pt x="70" y="58"/>
                </a:lnTo>
                <a:lnTo>
                  <a:pt x="68" y="58"/>
                </a:lnTo>
                <a:lnTo>
                  <a:pt x="68" y="56"/>
                </a:lnTo>
                <a:lnTo>
                  <a:pt x="66" y="56"/>
                </a:lnTo>
                <a:lnTo>
                  <a:pt x="64" y="58"/>
                </a:lnTo>
                <a:lnTo>
                  <a:pt x="64" y="58"/>
                </a:lnTo>
                <a:lnTo>
                  <a:pt x="62" y="60"/>
                </a:lnTo>
                <a:lnTo>
                  <a:pt x="64" y="62"/>
                </a:lnTo>
                <a:lnTo>
                  <a:pt x="64" y="60"/>
                </a:lnTo>
                <a:lnTo>
                  <a:pt x="64" y="60"/>
                </a:lnTo>
                <a:lnTo>
                  <a:pt x="62" y="58"/>
                </a:lnTo>
                <a:lnTo>
                  <a:pt x="62" y="56"/>
                </a:lnTo>
                <a:lnTo>
                  <a:pt x="62" y="54"/>
                </a:lnTo>
                <a:lnTo>
                  <a:pt x="62" y="54"/>
                </a:lnTo>
                <a:lnTo>
                  <a:pt x="62" y="52"/>
                </a:lnTo>
                <a:lnTo>
                  <a:pt x="62" y="52"/>
                </a:lnTo>
                <a:lnTo>
                  <a:pt x="64" y="52"/>
                </a:lnTo>
                <a:lnTo>
                  <a:pt x="64" y="52"/>
                </a:lnTo>
                <a:lnTo>
                  <a:pt x="64" y="50"/>
                </a:lnTo>
                <a:lnTo>
                  <a:pt x="62" y="52"/>
                </a:lnTo>
                <a:lnTo>
                  <a:pt x="64" y="52"/>
                </a:lnTo>
                <a:lnTo>
                  <a:pt x="66" y="52"/>
                </a:lnTo>
                <a:lnTo>
                  <a:pt x="66" y="48"/>
                </a:lnTo>
                <a:lnTo>
                  <a:pt x="66" y="48"/>
                </a:lnTo>
                <a:lnTo>
                  <a:pt x="64" y="46"/>
                </a:lnTo>
                <a:lnTo>
                  <a:pt x="64" y="46"/>
                </a:lnTo>
                <a:lnTo>
                  <a:pt x="62" y="44"/>
                </a:lnTo>
                <a:lnTo>
                  <a:pt x="62" y="44"/>
                </a:lnTo>
                <a:lnTo>
                  <a:pt x="52" y="44"/>
                </a:lnTo>
                <a:lnTo>
                  <a:pt x="50" y="42"/>
                </a:lnTo>
                <a:lnTo>
                  <a:pt x="50" y="40"/>
                </a:lnTo>
                <a:lnTo>
                  <a:pt x="46" y="42"/>
                </a:lnTo>
                <a:lnTo>
                  <a:pt x="46" y="42"/>
                </a:lnTo>
                <a:lnTo>
                  <a:pt x="46" y="44"/>
                </a:lnTo>
                <a:lnTo>
                  <a:pt x="48" y="44"/>
                </a:lnTo>
                <a:lnTo>
                  <a:pt x="46" y="42"/>
                </a:lnTo>
                <a:lnTo>
                  <a:pt x="46" y="40"/>
                </a:lnTo>
                <a:lnTo>
                  <a:pt x="46" y="40"/>
                </a:lnTo>
                <a:lnTo>
                  <a:pt x="44" y="37"/>
                </a:lnTo>
                <a:lnTo>
                  <a:pt x="42" y="35"/>
                </a:lnTo>
                <a:lnTo>
                  <a:pt x="42" y="35"/>
                </a:lnTo>
                <a:lnTo>
                  <a:pt x="38" y="33"/>
                </a:lnTo>
                <a:lnTo>
                  <a:pt x="38" y="33"/>
                </a:lnTo>
                <a:lnTo>
                  <a:pt x="38" y="33"/>
                </a:lnTo>
                <a:lnTo>
                  <a:pt x="33" y="31"/>
                </a:lnTo>
                <a:lnTo>
                  <a:pt x="33" y="31"/>
                </a:lnTo>
                <a:lnTo>
                  <a:pt x="33" y="31"/>
                </a:lnTo>
                <a:lnTo>
                  <a:pt x="31" y="29"/>
                </a:lnTo>
                <a:lnTo>
                  <a:pt x="31" y="29"/>
                </a:lnTo>
                <a:lnTo>
                  <a:pt x="25" y="27"/>
                </a:lnTo>
                <a:lnTo>
                  <a:pt x="25" y="27"/>
                </a:lnTo>
                <a:lnTo>
                  <a:pt x="25" y="25"/>
                </a:lnTo>
                <a:lnTo>
                  <a:pt x="25" y="25"/>
                </a:lnTo>
                <a:lnTo>
                  <a:pt x="23" y="23"/>
                </a:lnTo>
                <a:lnTo>
                  <a:pt x="23" y="23"/>
                </a:lnTo>
                <a:lnTo>
                  <a:pt x="21" y="23"/>
                </a:lnTo>
                <a:lnTo>
                  <a:pt x="13" y="19"/>
                </a:lnTo>
                <a:lnTo>
                  <a:pt x="11" y="17"/>
                </a:lnTo>
                <a:lnTo>
                  <a:pt x="11" y="17"/>
                </a:lnTo>
                <a:lnTo>
                  <a:pt x="9" y="17"/>
                </a:lnTo>
                <a:lnTo>
                  <a:pt x="9" y="17"/>
                </a:lnTo>
                <a:lnTo>
                  <a:pt x="9" y="17"/>
                </a:lnTo>
                <a:lnTo>
                  <a:pt x="11" y="17"/>
                </a:lnTo>
                <a:lnTo>
                  <a:pt x="9" y="15"/>
                </a:lnTo>
                <a:lnTo>
                  <a:pt x="9" y="15"/>
                </a:lnTo>
                <a:lnTo>
                  <a:pt x="7" y="13"/>
                </a:lnTo>
                <a:lnTo>
                  <a:pt x="5" y="11"/>
                </a:lnTo>
                <a:lnTo>
                  <a:pt x="5" y="11"/>
                </a:lnTo>
                <a:lnTo>
                  <a:pt x="5" y="9"/>
                </a:lnTo>
                <a:lnTo>
                  <a:pt x="0" y="0"/>
                </a:lnTo>
                <a:lnTo>
                  <a:pt x="0" y="37"/>
                </a:lnTo>
                <a:lnTo>
                  <a:pt x="0" y="68"/>
                </a:lnTo>
                <a:lnTo>
                  <a:pt x="0" y="99"/>
                </a:lnTo>
                <a:lnTo>
                  <a:pt x="0" y="128"/>
                </a:lnTo>
                <a:lnTo>
                  <a:pt x="0" y="159"/>
                </a:lnTo>
                <a:lnTo>
                  <a:pt x="0" y="190"/>
                </a:lnTo>
                <a:lnTo>
                  <a:pt x="0" y="221"/>
                </a:lnTo>
                <a:lnTo>
                  <a:pt x="0" y="251"/>
                </a:lnTo>
                <a:lnTo>
                  <a:pt x="0" y="280"/>
                </a:lnTo>
                <a:lnTo>
                  <a:pt x="0" y="288"/>
                </a:lnTo>
                <a:lnTo>
                  <a:pt x="0" y="290"/>
                </a:lnTo>
                <a:lnTo>
                  <a:pt x="7" y="290"/>
                </a:lnTo>
                <a:lnTo>
                  <a:pt x="7" y="290"/>
                </a:lnTo>
                <a:lnTo>
                  <a:pt x="9" y="293"/>
                </a:lnTo>
                <a:lnTo>
                  <a:pt x="13" y="293"/>
                </a:lnTo>
                <a:lnTo>
                  <a:pt x="15" y="293"/>
                </a:lnTo>
                <a:lnTo>
                  <a:pt x="19" y="293"/>
                </a:lnTo>
                <a:lnTo>
                  <a:pt x="21" y="295"/>
                </a:lnTo>
                <a:lnTo>
                  <a:pt x="25" y="295"/>
                </a:lnTo>
                <a:lnTo>
                  <a:pt x="29" y="295"/>
                </a:lnTo>
                <a:lnTo>
                  <a:pt x="33" y="297"/>
                </a:lnTo>
                <a:lnTo>
                  <a:pt x="33" y="297"/>
                </a:lnTo>
                <a:lnTo>
                  <a:pt x="35" y="297"/>
                </a:lnTo>
                <a:lnTo>
                  <a:pt x="38" y="299"/>
                </a:lnTo>
                <a:lnTo>
                  <a:pt x="38" y="299"/>
                </a:lnTo>
                <a:lnTo>
                  <a:pt x="44" y="299"/>
                </a:lnTo>
                <a:lnTo>
                  <a:pt x="48" y="301"/>
                </a:lnTo>
                <a:lnTo>
                  <a:pt x="48" y="301"/>
                </a:lnTo>
                <a:lnTo>
                  <a:pt x="52" y="301"/>
                </a:lnTo>
                <a:lnTo>
                  <a:pt x="56" y="301"/>
                </a:lnTo>
                <a:lnTo>
                  <a:pt x="56" y="301"/>
                </a:lnTo>
                <a:lnTo>
                  <a:pt x="60" y="301"/>
                </a:lnTo>
                <a:lnTo>
                  <a:pt x="62" y="301"/>
                </a:lnTo>
                <a:lnTo>
                  <a:pt x="62" y="301"/>
                </a:lnTo>
                <a:lnTo>
                  <a:pt x="66" y="301"/>
                </a:lnTo>
                <a:lnTo>
                  <a:pt x="66" y="301"/>
                </a:lnTo>
                <a:lnTo>
                  <a:pt x="68" y="301"/>
                </a:lnTo>
                <a:lnTo>
                  <a:pt x="72" y="301"/>
                </a:lnTo>
                <a:lnTo>
                  <a:pt x="77" y="301"/>
                </a:lnTo>
                <a:lnTo>
                  <a:pt x="81" y="301"/>
                </a:lnTo>
                <a:lnTo>
                  <a:pt x="85" y="301"/>
                </a:lnTo>
                <a:lnTo>
                  <a:pt x="85" y="299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5" name="Freeform 2791"/>
          <p:cNvSpPr>
            <a:spLocks noEditPoints="1"/>
          </p:cNvSpPr>
          <p:nvPr/>
        </p:nvSpPr>
        <p:spPr bwMode="auto">
          <a:xfrm>
            <a:off x="4179888" y="3725863"/>
            <a:ext cx="369888" cy="528638"/>
          </a:xfrm>
          <a:custGeom>
            <a:avLst/>
            <a:gdLst/>
            <a:ahLst/>
            <a:cxnLst>
              <a:cxn ang="0">
                <a:pos x="146" y="103"/>
              </a:cxn>
              <a:cxn ang="0">
                <a:pos x="146" y="95"/>
              </a:cxn>
              <a:cxn ang="0">
                <a:pos x="140" y="101"/>
              </a:cxn>
              <a:cxn ang="0">
                <a:pos x="105" y="126"/>
              </a:cxn>
              <a:cxn ang="0">
                <a:pos x="105" y="140"/>
              </a:cxn>
              <a:cxn ang="0">
                <a:pos x="105" y="128"/>
              </a:cxn>
              <a:cxn ang="0">
                <a:pos x="111" y="154"/>
              </a:cxn>
              <a:cxn ang="0">
                <a:pos x="128" y="169"/>
              </a:cxn>
              <a:cxn ang="0">
                <a:pos x="130" y="165"/>
              </a:cxn>
              <a:cxn ang="0">
                <a:pos x="49" y="202"/>
              </a:cxn>
              <a:cxn ang="0">
                <a:pos x="43" y="198"/>
              </a:cxn>
              <a:cxn ang="0">
                <a:pos x="89" y="224"/>
              </a:cxn>
              <a:cxn ang="0">
                <a:pos x="74" y="224"/>
              </a:cxn>
              <a:cxn ang="0">
                <a:pos x="74" y="235"/>
              </a:cxn>
              <a:cxn ang="0">
                <a:pos x="80" y="259"/>
              </a:cxn>
              <a:cxn ang="0">
                <a:pos x="89" y="276"/>
              </a:cxn>
              <a:cxn ang="0">
                <a:pos x="99" y="270"/>
              </a:cxn>
              <a:cxn ang="0">
                <a:pos x="107" y="253"/>
              </a:cxn>
              <a:cxn ang="0">
                <a:pos x="89" y="224"/>
              </a:cxn>
              <a:cxn ang="0">
                <a:pos x="19" y="272"/>
              </a:cxn>
              <a:cxn ang="0">
                <a:pos x="31" y="263"/>
              </a:cxn>
              <a:cxn ang="0">
                <a:pos x="29" y="237"/>
              </a:cxn>
              <a:cxn ang="0">
                <a:pos x="14" y="222"/>
              </a:cxn>
              <a:cxn ang="0">
                <a:pos x="12" y="208"/>
              </a:cxn>
              <a:cxn ang="0">
                <a:pos x="0" y="181"/>
              </a:cxn>
              <a:cxn ang="0">
                <a:pos x="6" y="177"/>
              </a:cxn>
              <a:cxn ang="0">
                <a:pos x="19" y="179"/>
              </a:cxn>
              <a:cxn ang="0">
                <a:pos x="29" y="167"/>
              </a:cxn>
              <a:cxn ang="0">
                <a:pos x="27" y="157"/>
              </a:cxn>
              <a:cxn ang="0">
                <a:pos x="25" y="144"/>
              </a:cxn>
              <a:cxn ang="0">
                <a:pos x="86" y="154"/>
              </a:cxn>
              <a:cxn ang="0">
                <a:pos x="76" y="132"/>
              </a:cxn>
              <a:cxn ang="0">
                <a:pos x="84" y="113"/>
              </a:cxn>
              <a:cxn ang="0">
                <a:pos x="107" y="85"/>
              </a:cxn>
              <a:cxn ang="0">
                <a:pos x="119" y="82"/>
              </a:cxn>
              <a:cxn ang="0">
                <a:pos x="134" y="70"/>
              </a:cxn>
              <a:cxn ang="0">
                <a:pos x="148" y="85"/>
              </a:cxn>
              <a:cxn ang="0">
                <a:pos x="156" y="85"/>
              </a:cxn>
              <a:cxn ang="0">
                <a:pos x="171" y="95"/>
              </a:cxn>
              <a:cxn ang="0">
                <a:pos x="177" y="99"/>
              </a:cxn>
              <a:cxn ang="0">
                <a:pos x="191" y="113"/>
              </a:cxn>
              <a:cxn ang="0">
                <a:pos x="202" y="117"/>
              </a:cxn>
              <a:cxn ang="0">
                <a:pos x="177" y="85"/>
              </a:cxn>
              <a:cxn ang="0">
                <a:pos x="175" y="70"/>
              </a:cxn>
              <a:cxn ang="0">
                <a:pos x="161" y="62"/>
              </a:cxn>
              <a:cxn ang="0">
                <a:pos x="167" y="54"/>
              </a:cxn>
              <a:cxn ang="0">
                <a:pos x="165" y="45"/>
              </a:cxn>
              <a:cxn ang="0">
                <a:pos x="171" y="43"/>
              </a:cxn>
              <a:cxn ang="0">
                <a:pos x="167" y="37"/>
              </a:cxn>
              <a:cxn ang="0">
                <a:pos x="144" y="13"/>
              </a:cxn>
              <a:cxn ang="0">
                <a:pos x="150" y="0"/>
              </a:cxn>
              <a:cxn ang="0">
                <a:pos x="169" y="21"/>
              </a:cxn>
              <a:cxn ang="0">
                <a:pos x="198" y="43"/>
              </a:cxn>
              <a:cxn ang="0">
                <a:pos x="216" y="47"/>
              </a:cxn>
              <a:cxn ang="0">
                <a:pos x="224" y="54"/>
              </a:cxn>
              <a:cxn ang="0">
                <a:pos x="216" y="327"/>
              </a:cxn>
              <a:cxn ang="0">
                <a:pos x="204" y="319"/>
              </a:cxn>
              <a:cxn ang="0">
                <a:pos x="185" y="311"/>
              </a:cxn>
              <a:cxn ang="0">
                <a:pos x="144" y="301"/>
              </a:cxn>
              <a:cxn ang="0">
                <a:pos x="109" y="286"/>
              </a:cxn>
              <a:cxn ang="0">
                <a:pos x="80" y="284"/>
              </a:cxn>
              <a:cxn ang="0">
                <a:pos x="43" y="296"/>
              </a:cxn>
              <a:cxn ang="0">
                <a:pos x="39" y="294"/>
              </a:cxn>
            </a:cxnLst>
            <a:rect l="0" t="0" r="r" b="b"/>
            <a:pathLst>
              <a:path w="233" h="333">
                <a:moveTo>
                  <a:pt x="146" y="107"/>
                </a:moveTo>
                <a:lnTo>
                  <a:pt x="146" y="105"/>
                </a:lnTo>
                <a:lnTo>
                  <a:pt x="146" y="105"/>
                </a:lnTo>
                <a:lnTo>
                  <a:pt x="146" y="103"/>
                </a:lnTo>
                <a:lnTo>
                  <a:pt x="146" y="103"/>
                </a:lnTo>
                <a:lnTo>
                  <a:pt x="146" y="101"/>
                </a:lnTo>
                <a:lnTo>
                  <a:pt x="146" y="99"/>
                </a:lnTo>
                <a:lnTo>
                  <a:pt x="146" y="99"/>
                </a:lnTo>
                <a:lnTo>
                  <a:pt x="146" y="97"/>
                </a:lnTo>
                <a:lnTo>
                  <a:pt x="146" y="95"/>
                </a:lnTo>
                <a:lnTo>
                  <a:pt x="142" y="91"/>
                </a:lnTo>
                <a:lnTo>
                  <a:pt x="140" y="93"/>
                </a:lnTo>
                <a:lnTo>
                  <a:pt x="138" y="95"/>
                </a:lnTo>
                <a:lnTo>
                  <a:pt x="138" y="95"/>
                </a:lnTo>
                <a:lnTo>
                  <a:pt x="140" y="101"/>
                </a:lnTo>
                <a:lnTo>
                  <a:pt x="140" y="101"/>
                </a:lnTo>
                <a:lnTo>
                  <a:pt x="142" y="103"/>
                </a:lnTo>
                <a:lnTo>
                  <a:pt x="146" y="107"/>
                </a:lnTo>
                <a:close/>
                <a:moveTo>
                  <a:pt x="105" y="128"/>
                </a:moveTo>
                <a:lnTo>
                  <a:pt x="105" y="126"/>
                </a:lnTo>
                <a:lnTo>
                  <a:pt x="105" y="126"/>
                </a:lnTo>
                <a:lnTo>
                  <a:pt x="103" y="128"/>
                </a:lnTo>
                <a:lnTo>
                  <a:pt x="103" y="132"/>
                </a:lnTo>
                <a:lnTo>
                  <a:pt x="103" y="134"/>
                </a:lnTo>
                <a:lnTo>
                  <a:pt x="105" y="140"/>
                </a:lnTo>
                <a:lnTo>
                  <a:pt x="105" y="140"/>
                </a:lnTo>
                <a:lnTo>
                  <a:pt x="105" y="140"/>
                </a:lnTo>
                <a:lnTo>
                  <a:pt x="105" y="136"/>
                </a:lnTo>
                <a:lnTo>
                  <a:pt x="105" y="134"/>
                </a:lnTo>
                <a:lnTo>
                  <a:pt x="105" y="128"/>
                </a:lnTo>
                <a:close/>
                <a:moveTo>
                  <a:pt x="126" y="163"/>
                </a:moveTo>
                <a:lnTo>
                  <a:pt x="111" y="152"/>
                </a:lnTo>
                <a:lnTo>
                  <a:pt x="111" y="152"/>
                </a:lnTo>
                <a:lnTo>
                  <a:pt x="111" y="152"/>
                </a:lnTo>
                <a:lnTo>
                  <a:pt x="111" y="154"/>
                </a:lnTo>
                <a:lnTo>
                  <a:pt x="111" y="159"/>
                </a:lnTo>
                <a:lnTo>
                  <a:pt x="115" y="163"/>
                </a:lnTo>
                <a:lnTo>
                  <a:pt x="119" y="167"/>
                </a:lnTo>
                <a:lnTo>
                  <a:pt x="124" y="169"/>
                </a:lnTo>
                <a:lnTo>
                  <a:pt x="128" y="169"/>
                </a:lnTo>
                <a:lnTo>
                  <a:pt x="130" y="169"/>
                </a:lnTo>
                <a:lnTo>
                  <a:pt x="130" y="167"/>
                </a:lnTo>
                <a:lnTo>
                  <a:pt x="130" y="167"/>
                </a:lnTo>
                <a:lnTo>
                  <a:pt x="130" y="165"/>
                </a:lnTo>
                <a:lnTo>
                  <a:pt x="130" y="165"/>
                </a:lnTo>
                <a:lnTo>
                  <a:pt x="126" y="163"/>
                </a:lnTo>
                <a:close/>
                <a:moveTo>
                  <a:pt x="52" y="210"/>
                </a:moveTo>
                <a:lnTo>
                  <a:pt x="52" y="208"/>
                </a:lnTo>
                <a:lnTo>
                  <a:pt x="49" y="206"/>
                </a:lnTo>
                <a:lnTo>
                  <a:pt x="49" y="202"/>
                </a:lnTo>
                <a:lnTo>
                  <a:pt x="47" y="200"/>
                </a:lnTo>
                <a:lnTo>
                  <a:pt x="45" y="198"/>
                </a:lnTo>
                <a:lnTo>
                  <a:pt x="45" y="198"/>
                </a:lnTo>
                <a:lnTo>
                  <a:pt x="43" y="196"/>
                </a:lnTo>
                <a:lnTo>
                  <a:pt x="43" y="198"/>
                </a:lnTo>
                <a:lnTo>
                  <a:pt x="45" y="202"/>
                </a:lnTo>
                <a:lnTo>
                  <a:pt x="49" y="208"/>
                </a:lnTo>
                <a:lnTo>
                  <a:pt x="52" y="212"/>
                </a:lnTo>
                <a:lnTo>
                  <a:pt x="52" y="210"/>
                </a:lnTo>
                <a:close/>
                <a:moveTo>
                  <a:pt x="89" y="224"/>
                </a:moveTo>
                <a:lnTo>
                  <a:pt x="84" y="222"/>
                </a:lnTo>
                <a:lnTo>
                  <a:pt x="74" y="220"/>
                </a:lnTo>
                <a:lnTo>
                  <a:pt x="74" y="222"/>
                </a:lnTo>
                <a:lnTo>
                  <a:pt x="74" y="224"/>
                </a:lnTo>
                <a:lnTo>
                  <a:pt x="74" y="224"/>
                </a:lnTo>
                <a:lnTo>
                  <a:pt x="74" y="226"/>
                </a:lnTo>
                <a:lnTo>
                  <a:pt x="74" y="229"/>
                </a:lnTo>
                <a:lnTo>
                  <a:pt x="74" y="231"/>
                </a:lnTo>
                <a:lnTo>
                  <a:pt x="74" y="233"/>
                </a:lnTo>
                <a:lnTo>
                  <a:pt x="74" y="235"/>
                </a:lnTo>
                <a:lnTo>
                  <a:pt x="74" y="239"/>
                </a:lnTo>
                <a:lnTo>
                  <a:pt x="74" y="243"/>
                </a:lnTo>
                <a:lnTo>
                  <a:pt x="76" y="245"/>
                </a:lnTo>
                <a:lnTo>
                  <a:pt x="78" y="253"/>
                </a:lnTo>
                <a:lnTo>
                  <a:pt x="80" y="259"/>
                </a:lnTo>
                <a:lnTo>
                  <a:pt x="82" y="266"/>
                </a:lnTo>
                <a:lnTo>
                  <a:pt x="84" y="270"/>
                </a:lnTo>
                <a:lnTo>
                  <a:pt x="86" y="272"/>
                </a:lnTo>
                <a:lnTo>
                  <a:pt x="86" y="274"/>
                </a:lnTo>
                <a:lnTo>
                  <a:pt x="89" y="276"/>
                </a:lnTo>
                <a:lnTo>
                  <a:pt x="91" y="276"/>
                </a:lnTo>
                <a:lnTo>
                  <a:pt x="93" y="276"/>
                </a:lnTo>
                <a:lnTo>
                  <a:pt x="93" y="274"/>
                </a:lnTo>
                <a:lnTo>
                  <a:pt x="97" y="272"/>
                </a:lnTo>
                <a:lnTo>
                  <a:pt x="99" y="270"/>
                </a:lnTo>
                <a:lnTo>
                  <a:pt x="103" y="268"/>
                </a:lnTo>
                <a:lnTo>
                  <a:pt x="103" y="266"/>
                </a:lnTo>
                <a:lnTo>
                  <a:pt x="105" y="261"/>
                </a:lnTo>
                <a:lnTo>
                  <a:pt x="107" y="257"/>
                </a:lnTo>
                <a:lnTo>
                  <a:pt x="107" y="253"/>
                </a:lnTo>
                <a:lnTo>
                  <a:pt x="105" y="249"/>
                </a:lnTo>
                <a:lnTo>
                  <a:pt x="105" y="247"/>
                </a:lnTo>
                <a:lnTo>
                  <a:pt x="103" y="243"/>
                </a:lnTo>
                <a:lnTo>
                  <a:pt x="95" y="233"/>
                </a:lnTo>
                <a:lnTo>
                  <a:pt x="89" y="224"/>
                </a:lnTo>
                <a:close/>
                <a:moveTo>
                  <a:pt x="39" y="286"/>
                </a:moveTo>
                <a:lnTo>
                  <a:pt x="35" y="280"/>
                </a:lnTo>
                <a:lnTo>
                  <a:pt x="29" y="278"/>
                </a:lnTo>
                <a:lnTo>
                  <a:pt x="21" y="274"/>
                </a:lnTo>
                <a:lnTo>
                  <a:pt x="19" y="272"/>
                </a:lnTo>
                <a:lnTo>
                  <a:pt x="14" y="270"/>
                </a:lnTo>
                <a:lnTo>
                  <a:pt x="12" y="268"/>
                </a:lnTo>
                <a:lnTo>
                  <a:pt x="17" y="263"/>
                </a:lnTo>
                <a:lnTo>
                  <a:pt x="19" y="263"/>
                </a:lnTo>
                <a:lnTo>
                  <a:pt x="31" y="263"/>
                </a:lnTo>
                <a:lnTo>
                  <a:pt x="33" y="261"/>
                </a:lnTo>
                <a:lnTo>
                  <a:pt x="37" y="259"/>
                </a:lnTo>
                <a:lnTo>
                  <a:pt x="35" y="253"/>
                </a:lnTo>
                <a:lnTo>
                  <a:pt x="33" y="243"/>
                </a:lnTo>
                <a:lnTo>
                  <a:pt x="29" y="237"/>
                </a:lnTo>
                <a:lnTo>
                  <a:pt x="23" y="231"/>
                </a:lnTo>
                <a:lnTo>
                  <a:pt x="17" y="226"/>
                </a:lnTo>
                <a:lnTo>
                  <a:pt x="12" y="226"/>
                </a:lnTo>
                <a:lnTo>
                  <a:pt x="12" y="224"/>
                </a:lnTo>
                <a:lnTo>
                  <a:pt x="14" y="222"/>
                </a:lnTo>
                <a:lnTo>
                  <a:pt x="14" y="220"/>
                </a:lnTo>
                <a:lnTo>
                  <a:pt x="14" y="218"/>
                </a:lnTo>
                <a:lnTo>
                  <a:pt x="12" y="216"/>
                </a:lnTo>
                <a:lnTo>
                  <a:pt x="12" y="212"/>
                </a:lnTo>
                <a:lnTo>
                  <a:pt x="12" y="208"/>
                </a:lnTo>
                <a:lnTo>
                  <a:pt x="10" y="202"/>
                </a:lnTo>
                <a:lnTo>
                  <a:pt x="2" y="194"/>
                </a:lnTo>
                <a:lnTo>
                  <a:pt x="0" y="187"/>
                </a:lnTo>
                <a:lnTo>
                  <a:pt x="0" y="185"/>
                </a:lnTo>
                <a:lnTo>
                  <a:pt x="0" y="181"/>
                </a:lnTo>
                <a:lnTo>
                  <a:pt x="2" y="179"/>
                </a:lnTo>
                <a:lnTo>
                  <a:pt x="4" y="181"/>
                </a:lnTo>
                <a:lnTo>
                  <a:pt x="4" y="181"/>
                </a:lnTo>
                <a:lnTo>
                  <a:pt x="6" y="179"/>
                </a:lnTo>
                <a:lnTo>
                  <a:pt x="6" y="177"/>
                </a:lnTo>
                <a:lnTo>
                  <a:pt x="8" y="175"/>
                </a:lnTo>
                <a:lnTo>
                  <a:pt x="8" y="175"/>
                </a:lnTo>
                <a:lnTo>
                  <a:pt x="10" y="175"/>
                </a:lnTo>
                <a:lnTo>
                  <a:pt x="17" y="177"/>
                </a:lnTo>
                <a:lnTo>
                  <a:pt x="19" y="179"/>
                </a:lnTo>
                <a:lnTo>
                  <a:pt x="21" y="179"/>
                </a:lnTo>
                <a:lnTo>
                  <a:pt x="25" y="177"/>
                </a:lnTo>
                <a:lnTo>
                  <a:pt x="29" y="173"/>
                </a:lnTo>
                <a:lnTo>
                  <a:pt x="29" y="171"/>
                </a:lnTo>
                <a:lnTo>
                  <a:pt x="29" y="167"/>
                </a:lnTo>
                <a:lnTo>
                  <a:pt x="29" y="165"/>
                </a:lnTo>
                <a:lnTo>
                  <a:pt x="27" y="159"/>
                </a:lnTo>
                <a:lnTo>
                  <a:pt x="25" y="159"/>
                </a:lnTo>
                <a:lnTo>
                  <a:pt x="25" y="159"/>
                </a:lnTo>
                <a:lnTo>
                  <a:pt x="27" y="157"/>
                </a:lnTo>
                <a:lnTo>
                  <a:pt x="27" y="154"/>
                </a:lnTo>
                <a:lnTo>
                  <a:pt x="27" y="152"/>
                </a:lnTo>
                <a:lnTo>
                  <a:pt x="25" y="150"/>
                </a:lnTo>
                <a:lnTo>
                  <a:pt x="23" y="146"/>
                </a:lnTo>
                <a:lnTo>
                  <a:pt x="25" y="144"/>
                </a:lnTo>
                <a:lnTo>
                  <a:pt x="52" y="152"/>
                </a:lnTo>
                <a:lnTo>
                  <a:pt x="76" y="159"/>
                </a:lnTo>
                <a:lnTo>
                  <a:pt x="80" y="159"/>
                </a:lnTo>
                <a:lnTo>
                  <a:pt x="84" y="159"/>
                </a:lnTo>
                <a:lnTo>
                  <a:pt x="86" y="154"/>
                </a:lnTo>
                <a:lnTo>
                  <a:pt x="84" y="150"/>
                </a:lnTo>
                <a:lnTo>
                  <a:pt x="76" y="142"/>
                </a:lnTo>
                <a:lnTo>
                  <a:pt x="76" y="138"/>
                </a:lnTo>
                <a:lnTo>
                  <a:pt x="76" y="136"/>
                </a:lnTo>
                <a:lnTo>
                  <a:pt x="76" y="132"/>
                </a:lnTo>
                <a:lnTo>
                  <a:pt x="76" y="130"/>
                </a:lnTo>
                <a:lnTo>
                  <a:pt x="78" y="128"/>
                </a:lnTo>
                <a:lnTo>
                  <a:pt x="80" y="126"/>
                </a:lnTo>
                <a:lnTo>
                  <a:pt x="84" y="124"/>
                </a:lnTo>
                <a:lnTo>
                  <a:pt x="84" y="113"/>
                </a:lnTo>
                <a:lnTo>
                  <a:pt x="84" y="101"/>
                </a:lnTo>
                <a:lnTo>
                  <a:pt x="89" y="95"/>
                </a:lnTo>
                <a:lnTo>
                  <a:pt x="93" y="93"/>
                </a:lnTo>
                <a:lnTo>
                  <a:pt x="103" y="89"/>
                </a:lnTo>
                <a:lnTo>
                  <a:pt x="107" y="85"/>
                </a:lnTo>
                <a:lnTo>
                  <a:pt x="111" y="85"/>
                </a:lnTo>
                <a:lnTo>
                  <a:pt x="115" y="85"/>
                </a:lnTo>
                <a:lnTo>
                  <a:pt x="119" y="85"/>
                </a:lnTo>
                <a:lnTo>
                  <a:pt x="119" y="85"/>
                </a:lnTo>
                <a:lnTo>
                  <a:pt x="119" y="82"/>
                </a:lnTo>
                <a:lnTo>
                  <a:pt x="119" y="80"/>
                </a:lnTo>
                <a:lnTo>
                  <a:pt x="119" y="78"/>
                </a:lnTo>
                <a:lnTo>
                  <a:pt x="121" y="74"/>
                </a:lnTo>
                <a:lnTo>
                  <a:pt x="124" y="74"/>
                </a:lnTo>
                <a:lnTo>
                  <a:pt x="134" y="70"/>
                </a:lnTo>
                <a:lnTo>
                  <a:pt x="136" y="74"/>
                </a:lnTo>
                <a:lnTo>
                  <a:pt x="140" y="74"/>
                </a:lnTo>
                <a:lnTo>
                  <a:pt x="146" y="76"/>
                </a:lnTo>
                <a:lnTo>
                  <a:pt x="148" y="80"/>
                </a:lnTo>
                <a:lnTo>
                  <a:pt x="148" y="85"/>
                </a:lnTo>
                <a:lnTo>
                  <a:pt x="148" y="85"/>
                </a:lnTo>
                <a:lnTo>
                  <a:pt x="152" y="85"/>
                </a:lnTo>
                <a:lnTo>
                  <a:pt x="154" y="82"/>
                </a:lnTo>
                <a:lnTo>
                  <a:pt x="156" y="80"/>
                </a:lnTo>
                <a:lnTo>
                  <a:pt x="156" y="85"/>
                </a:lnTo>
                <a:lnTo>
                  <a:pt x="156" y="89"/>
                </a:lnTo>
                <a:lnTo>
                  <a:pt x="161" y="93"/>
                </a:lnTo>
                <a:lnTo>
                  <a:pt x="163" y="95"/>
                </a:lnTo>
                <a:lnTo>
                  <a:pt x="171" y="95"/>
                </a:lnTo>
                <a:lnTo>
                  <a:pt x="171" y="95"/>
                </a:lnTo>
                <a:lnTo>
                  <a:pt x="173" y="97"/>
                </a:lnTo>
                <a:lnTo>
                  <a:pt x="173" y="97"/>
                </a:lnTo>
                <a:lnTo>
                  <a:pt x="175" y="97"/>
                </a:lnTo>
                <a:lnTo>
                  <a:pt x="175" y="99"/>
                </a:lnTo>
                <a:lnTo>
                  <a:pt x="177" y="99"/>
                </a:lnTo>
                <a:lnTo>
                  <a:pt x="177" y="103"/>
                </a:lnTo>
                <a:lnTo>
                  <a:pt x="185" y="111"/>
                </a:lnTo>
                <a:lnTo>
                  <a:pt x="189" y="115"/>
                </a:lnTo>
                <a:lnTo>
                  <a:pt x="189" y="115"/>
                </a:lnTo>
                <a:lnTo>
                  <a:pt x="191" y="113"/>
                </a:lnTo>
                <a:lnTo>
                  <a:pt x="193" y="113"/>
                </a:lnTo>
                <a:lnTo>
                  <a:pt x="193" y="113"/>
                </a:lnTo>
                <a:lnTo>
                  <a:pt x="196" y="113"/>
                </a:lnTo>
                <a:lnTo>
                  <a:pt x="202" y="119"/>
                </a:lnTo>
                <a:lnTo>
                  <a:pt x="202" y="117"/>
                </a:lnTo>
                <a:lnTo>
                  <a:pt x="200" y="115"/>
                </a:lnTo>
                <a:lnTo>
                  <a:pt x="189" y="99"/>
                </a:lnTo>
                <a:lnTo>
                  <a:pt x="187" y="97"/>
                </a:lnTo>
                <a:lnTo>
                  <a:pt x="179" y="87"/>
                </a:lnTo>
                <a:lnTo>
                  <a:pt x="177" y="85"/>
                </a:lnTo>
                <a:lnTo>
                  <a:pt x="177" y="80"/>
                </a:lnTo>
                <a:lnTo>
                  <a:pt x="177" y="78"/>
                </a:lnTo>
                <a:lnTo>
                  <a:pt x="177" y="74"/>
                </a:lnTo>
                <a:lnTo>
                  <a:pt x="175" y="72"/>
                </a:lnTo>
                <a:lnTo>
                  <a:pt x="175" y="70"/>
                </a:lnTo>
                <a:lnTo>
                  <a:pt x="171" y="70"/>
                </a:lnTo>
                <a:lnTo>
                  <a:pt x="167" y="70"/>
                </a:lnTo>
                <a:lnTo>
                  <a:pt x="165" y="70"/>
                </a:lnTo>
                <a:lnTo>
                  <a:pt x="163" y="68"/>
                </a:lnTo>
                <a:lnTo>
                  <a:pt x="161" y="62"/>
                </a:lnTo>
                <a:lnTo>
                  <a:pt x="161" y="58"/>
                </a:lnTo>
                <a:lnTo>
                  <a:pt x="163" y="56"/>
                </a:lnTo>
                <a:lnTo>
                  <a:pt x="165" y="56"/>
                </a:lnTo>
                <a:lnTo>
                  <a:pt x="165" y="56"/>
                </a:lnTo>
                <a:lnTo>
                  <a:pt x="167" y="54"/>
                </a:lnTo>
                <a:lnTo>
                  <a:pt x="165" y="52"/>
                </a:lnTo>
                <a:lnTo>
                  <a:pt x="165" y="47"/>
                </a:lnTo>
                <a:lnTo>
                  <a:pt x="165" y="45"/>
                </a:lnTo>
                <a:lnTo>
                  <a:pt x="165" y="45"/>
                </a:lnTo>
                <a:lnTo>
                  <a:pt x="165" y="45"/>
                </a:lnTo>
                <a:lnTo>
                  <a:pt x="165" y="43"/>
                </a:lnTo>
                <a:lnTo>
                  <a:pt x="171" y="43"/>
                </a:lnTo>
                <a:lnTo>
                  <a:pt x="171" y="45"/>
                </a:lnTo>
                <a:lnTo>
                  <a:pt x="171" y="43"/>
                </a:lnTo>
                <a:lnTo>
                  <a:pt x="171" y="43"/>
                </a:lnTo>
                <a:lnTo>
                  <a:pt x="171" y="41"/>
                </a:lnTo>
                <a:lnTo>
                  <a:pt x="167" y="39"/>
                </a:lnTo>
                <a:lnTo>
                  <a:pt x="167" y="39"/>
                </a:lnTo>
                <a:lnTo>
                  <a:pt x="167" y="37"/>
                </a:lnTo>
                <a:lnTo>
                  <a:pt x="167" y="37"/>
                </a:lnTo>
                <a:lnTo>
                  <a:pt x="165" y="37"/>
                </a:lnTo>
                <a:lnTo>
                  <a:pt x="148" y="19"/>
                </a:lnTo>
                <a:lnTo>
                  <a:pt x="144" y="17"/>
                </a:lnTo>
                <a:lnTo>
                  <a:pt x="144" y="15"/>
                </a:lnTo>
                <a:lnTo>
                  <a:pt x="144" y="13"/>
                </a:lnTo>
                <a:lnTo>
                  <a:pt x="146" y="13"/>
                </a:lnTo>
                <a:lnTo>
                  <a:pt x="148" y="13"/>
                </a:lnTo>
                <a:lnTo>
                  <a:pt x="148" y="8"/>
                </a:lnTo>
                <a:lnTo>
                  <a:pt x="148" y="4"/>
                </a:lnTo>
                <a:lnTo>
                  <a:pt x="150" y="0"/>
                </a:lnTo>
                <a:lnTo>
                  <a:pt x="150" y="0"/>
                </a:lnTo>
                <a:lnTo>
                  <a:pt x="152" y="2"/>
                </a:lnTo>
                <a:lnTo>
                  <a:pt x="161" y="15"/>
                </a:lnTo>
                <a:lnTo>
                  <a:pt x="169" y="21"/>
                </a:lnTo>
                <a:lnTo>
                  <a:pt x="169" y="21"/>
                </a:lnTo>
                <a:lnTo>
                  <a:pt x="181" y="27"/>
                </a:lnTo>
                <a:lnTo>
                  <a:pt x="183" y="27"/>
                </a:lnTo>
                <a:lnTo>
                  <a:pt x="185" y="33"/>
                </a:lnTo>
                <a:lnTo>
                  <a:pt x="187" y="35"/>
                </a:lnTo>
                <a:lnTo>
                  <a:pt x="198" y="43"/>
                </a:lnTo>
                <a:lnTo>
                  <a:pt x="210" y="47"/>
                </a:lnTo>
                <a:lnTo>
                  <a:pt x="212" y="47"/>
                </a:lnTo>
                <a:lnTo>
                  <a:pt x="214" y="47"/>
                </a:lnTo>
                <a:lnTo>
                  <a:pt x="216" y="45"/>
                </a:lnTo>
                <a:lnTo>
                  <a:pt x="216" y="47"/>
                </a:lnTo>
                <a:lnTo>
                  <a:pt x="216" y="50"/>
                </a:lnTo>
                <a:lnTo>
                  <a:pt x="220" y="52"/>
                </a:lnTo>
                <a:lnTo>
                  <a:pt x="222" y="52"/>
                </a:lnTo>
                <a:lnTo>
                  <a:pt x="224" y="54"/>
                </a:lnTo>
                <a:lnTo>
                  <a:pt x="224" y="54"/>
                </a:lnTo>
                <a:lnTo>
                  <a:pt x="233" y="54"/>
                </a:lnTo>
                <a:lnTo>
                  <a:pt x="233" y="60"/>
                </a:lnTo>
                <a:lnTo>
                  <a:pt x="233" y="333"/>
                </a:lnTo>
                <a:lnTo>
                  <a:pt x="226" y="331"/>
                </a:lnTo>
                <a:lnTo>
                  <a:pt x="216" y="327"/>
                </a:lnTo>
                <a:lnTo>
                  <a:pt x="210" y="325"/>
                </a:lnTo>
                <a:lnTo>
                  <a:pt x="204" y="321"/>
                </a:lnTo>
                <a:lnTo>
                  <a:pt x="204" y="321"/>
                </a:lnTo>
                <a:lnTo>
                  <a:pt x="206" y="319"/>
                </a:lnTo>
                <a:lnTo>
                  <a:pt x="204" y="319"/>
                </a:lnTo>
                <a:lnTo>
                  <a:pt x="206" y="317"/>
                </a:lnTo>
                <a:lnTo>
                  <a:pt x="206" y="315"/>
                </a:lnTo>
                <a:lnTo>
                  <a:pt x="200" y="315"/>
                </a:lnTo>
                <a:lnTo>
                  <a:pt x="193" y="313"/>
                </a:lnTo>
                <a:lnTo>
                  <a:pt x="185" y="311"/>
                </a:lnTo>
                <a:lnTo>
                  <a:pt x="179" y="309"/>
                </a:lnTo>
                <a:lnTo>
                  <a:pt x="167" y="307"/>
                </a:lnTo>
                <a:lnTo>
                  <a:pt x="161" y="305"/>
                </a:lnTo>
                <a:lnTo>
                  <a:pt x="150" y="303"/>
                </a:lnTo>
                <a:lnTo>
                  <a:pt x="144" y="301"/>
                </a:lnTo>
                <a:lnTo>
                  <a:pt x="138" y="298"/>
                </a:lnTo>
                <a:lnTo>
                  <a:pt x="132" y="296"/>
                </a:lnTo>
                <a:lnTo>
                  <a:pt x="126" y="292"/>
                </a:lnTo>
                <a:lnTo>
                  <a:pt x="117" y="290"/>
                </a:lnTo>
                <a:lnTo>
                  <a:pt x="109" y="286"/>
                </a:lnTo>
                <a:lnTo>
                  <a:pt x="105" y="284"/>
                </a:lnTo>
                <a:lnTo>
                  <a:pt x="103" y="286"/>
                </a:lnTo>
                <a:lnTo>
                  <a:pt x="95" y="282"/>
                </a:lnTo>
                <a:lnTo>
                  <a:pt x="89" y="282"/>
                </a:lnTo>
                <a:lnTo>
                  <a:pt x="80" y="284"/>
                </a:lnTo>
                <a:lnTo>
                  <a:pt x="72" y="288"/>
                </a:lnTo>
                <a:lnTo>
                  <a:pt x="64" y="290"/>
                </a:lnTo>
                <a:lnTo>
                  <a:pt x="56" y="292"/>
                </a:lnTo>
                <a:lnTo>
                  <a:pt x="47" y="296"/>
                </a:lnTo>
                <a:lnTo>
                  <a:pt x="43" y="296"/>
                </a:lnTo>
                <a:lnTo>
                  <a:pt x="43" y="298"/>
                </a:lnTo>
                <a:lnTo>
                  <a:pt x="41" y="298"/>
                </a:lnTo>
                <a:lnTo>
                  <a:pt x="39" y="298"/>
                </a:lnTo>
                <a:lnTo>
                  <a:pt x="39" y="296"/>
                </a:lnTo>
                <a:lnTo>
                  <a:pt x="39" y="294"/>
                </a:lnTo>
                <a:lnTo>
                  <a:pt x="39" y="286"/>
                </a:lnTo>
                <a:close/>
              </a:path>
            </a:pathLst>
          </a:custGeom>
          <a:solidFill>
            <a:srgbClr val="B2CCE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6" name="Freeform 2792"/>
          <p:cNvSpPr>
            <a:spLocks noEditPoints="1"/>
          </p:cNvSpPr>
          <p:nvPr/>
        </p:nvSpPr>
        <p:spPr bwMode="auto">
          <a:xfrm>
            <a:off x="4176713" y="3722688"/>
            <a:ext cx="376238" cy="534988"/>
          </a:xfrm>
          <a:custGeom>
            <a:avLst/>
            <a:gdLst/>
            <a:ahLst/>
            <a:cxnLst>
              <a:cxn ang="0">
                <a:pos x="148" y="97"/>
              </a:cxn>
              <a:cxn ang="0">
                <a:pos x="148" y="109"/>
              </a:cxn>
              <a:cxn ang="0">
                <a:pos x="146" y="101"/>
              </a:cxn>
              <a:cxn ang="0">
                <a:pos x="109" y="128"/>
              </a:cxn>
              <a:cxn ang="0">
                <a:pos x="109" y="138"/>
              </a:cxn>
              <a:cxn ang="0">
                <a:pos x="109" y="142"/>
              </a:cxn>
              <a:cxn ang="0">
                <a:pos x="130" y="163"/>
              </a:cxn>
              <a:cxn ang="0">
                <a:pos x="130" y="173"/>
              </a:cxn>
              <a:cxn ang="0">
                <a:pos x="128" y="165"/>
              </a:cxn>
              <a:cxn ang="0">
                <a:pos x="113" y="154"/>
              </a:cxn>
              <a:cxn ang="0">
                <a:pos x="45" y="198"/>
              </a:cxn>
              <a:cxn ang="0">
                <a:pos x="51" y="208"/>
              </a:cxn>
              <a:cxn ang="0">
                <a:pos x="51" y="212"/>
              </a:cxn>
              <a:cxn ang="0">
                <a:pos x="74" y="228"/>
              </a:cxn>
              <a:cxn ang="0">
                <a:pos x="82" y="268"/>
              </a:cxn>
              <a:cxn ang="0">
                <a:pos x="103" y="272"/>
              </a:cxn>
              <a:cxn ang="0">
                <a:pos x="105" y="245"/>
              </a:cxn>
              <a:cxn ang="0">
                <a:pos x="101" y="270"/>
              </a:cxn>
              <a:cxn ang="0">
                <a:pos x="80" y="247"/>
              </a:cxn>
              <a:cxn ang="0">
                <a:pos x="86" y="226"/>
              </a:cxn>
              <a:cxn ang="0">
                <a:pos x="21" y="265"/>
              </a:cxn>
              <a:cxn ang="0">
                <a:pos x="14" y="226"/>
              </a:cxn>
              <a:cxn ang="0">
                <a:pos x="4" y="187"/>
              </a:cxn>
              <a:cxn ang="0">
                <a:pos x="19" y="181"/>
              </a:cxn>
              <a:cxn ang="0">
                <a:pos x="29" y="161"/>
              </a:cxn>
              <a:cxn ang="0">
                <a:pos x="82" y="163"/>
              </a:cxn>
              <a:cxn ang="0">
                <a:pos x="86" y="128"/>
              </a:cxn>
              <a:cxn ang="0">
                <a:pos x="123" y="82"/>
              </a:cxn>
              <a:cxn ang="0">
                <a:pos x="150" y="89"/>
              </a:cxn>
              <a:cxn ang="0">
                <a:pos x="173" y="101"/>
              </a:cxn>
              <a:cxn ang="0">
                <a:pos x="195" y="117"/>
              </a:cxn>
              <a:cxn ang="0">
                <a:pos x="181" y="82"/>
              </a:cxn>
              <a:cxn ang="0">
                <a:pos x="167" y="60"/>
              </a:cxn>
              <a:cxn ang="0">
                <a:pos x="173" y="47"/>
              </a:cxn>
              <a:cxn ang="0">
                <a:pos x="169" y="37"/>
              </a:cxn>
              <a:cxn ang="0">
                <a:pos x="150" y="4"/>
              </a:cxn>
              <a:cxn ang="0">
                <a:pos x="216" y="52"/>
              </a:cxn>
              <a:cxn ang="0">
                <a:pos x="232" y="62"/>
              </a:cxn>
              <a:cxn ang="0">
                <a:pos x="208" y="321"/>
              </a:cxn>
              <a:cxn ang="0">
                <a:pos x="165" y="305"/>
              </a:cxn>
              <a:cxn ang="0">
                <a:pos x="121" y="290"/>
              </a:cxn>
              <a:cxn ang="0">
                <a:pos x="58" y="294"/>
              </a:cxn>
              <a:cxn ang="0">
                <a:pos x="43" y="296"/>
              </a:cxn>
              <a:cxn ang="0">
                <a:pos x="49" y="298"/>
              </a:cxn>
              <a:cxn ang="0">
                <a:pos x="146" y="303"/>
              </a:cxn>
              <a:cxn ang="0">
                <a:pos x="208" y="319"/>
              </a:cxn>
              <a:cxn ang="0">
                <a:pos x="237" y="54"/>
              </a:cxn>
              <a:cxn ang="0">
                <a:pos x="189" y="33"/>
              </a:cxn>
              <a:cxn ang="0">
                <a:pos x="148" y="12"/>
              </a:cxn>
              <a:cxn ang="0">
                <a:pos x="167" y="41"/>
              </a:cxn>
              <a:cxn ang="0">
                <a:pos x="165" y="45"/>
              </a:cxn>
              <a:cxn ang="0">
                <a:pos x="163" y="70"/>
              </a:cxn>
              <a:cxn ang="0">
                <a:pos x="179" y="91"/>
              </a:cxn>
              <a:cxn ang="0">
                <a:pos x="191" y="115"/>
              </a:cxn>
              <a:cxn ang="0">
                <a:pos x="165" y="95"/>
              </a:cxn>
              <a:cxn ang="0">
                <a:pos x="150" y="76"/>
              </a:cxn>
              <a:cxn ang="0">
                <a:pos x="113" y="84"/>
              </a:cxn>
              <a:cxn ang="0">
                <a:pos x="78" y="130"/>
              </a:cxn>
              <a:cxn ang="0">
                <a:pos x="25" y="146"/>
              </a:cxn>
              <a:cxn ang="0">
                <a:pos x="25" y="177"/>
              </a:cxn>
              <a:cxn ang="0">
                <a:pos x="4" y="179"/>
              </a:cxn>
              <a:cxn ang="0">
                <a:pos x="14" y="222"/>
              </a:cxn>
              <a:cxn ang="0">
                <a:pos x="19" y="263"/>
              </a:cxn>
            </a:cxnLst>
            <a:rect l="0" t="0" r="r" b="b"/>
            <a:pathLst>
              <a:path w="237" h="337">
                <a:moveTo>
                  <a:pt x="148" y="109"/>
                </a:moveTo>
                <a:lnTo>
                  <a:pt x="150" y="107"/>
                </a:lnTo>
                <a:lnTo>
                  <a:pt x="150" y="107"/>
                </a:lnTo>
                <a:lnTo>
                  <a:pt x="150" y="107"/>
                </a:lnTo>
                <a:lnTo>
                  <a:pt x="150" y="107"/>
                </a:lnTo>
                <a:lnTo>
                  <a:pt x="150" y="105"/>
                </a:lnTo>
                <a:lnTo>
                  <a:pt x="150" y="105"/>
                </a:lnTo>
                <a:lnTo>
                  <a:pt x="150" y="103"/>
                </a:lnTo>
                <a:lnTo>
                  <a:pt x="150" y="103"/>
                </a:lnTo>
                <a:lnTo>
                  <a:pt x="150" y="101"/>
                </a:lnTo>
                <a:lnTo>
                  <a:pt x="150" y="101"/>
                </a:lnTo>
                <a:lnTo>
                  <a:pt x="150" y="99"/>
                </a:lnTo>
                <a:lnTo>
                  <a:pt x="150" y="99"/>
                </a:lnTo>
                <a:lnTo>
                  <a:pt x="150" y="99"/>
                </a:lnTo>
                <a:lnTo>
                  <a:pt x="148" y="97"/>
                </a:lnTo>
                <a:lnTo>
                  <a:pt x="148" y="97"/>
                </a:lnTo>
                <a:lnTo>
                  <a:pt x="146" y="93"/>
                </a:lnTo>
                <a:lnTo>
                  <a:pt x="144" y="93"/>
                </a:lnTo>
                <a:lnTo>
                  <a:pt x="142" y="93"/>
                </a:lnTo>
                <a:lnTo>
                  <a:pt x="142" y="93"/>
                </a:lnTo>
                <a:lnTo>
                  <a:pt x="140" y="95"/>
                </a:lnTo>
                <a:lnTo>
                  <a:pt x="140" y="95"/>
                </a:lnTo>
                <a:lnTo>
                  <a:pt x="138" y="97"/>
                </a:lnTo>
                <a:lnTo>
                  <a:pt x="140" y="103"/>
                </a:lnTo>
                <a:lnTo>
                  <a:pt x="140" y="103"/>
                </a:lnTo>
                <a:lnTo>
                  <a:pt x="140" y="105"/>
                </a:lnTo>
                <a:lnTo>
                  <a:pt x="142" y="107"/>
                </a:lnTo>
                <a:lnTo>
                  <a:pt x="142" y="107"/>
                </a:lnTo>
                <a:lnTo>
                  <a:pt x="148" y="109"/>
                </a:lnTo>
                <a:lnTo>
                  <a:pt x="150" y="111"/>
                </a:lnTo>
                <a:lnTo>
                  <a:pt x="150" y="107"/>
                </a:lnTo>
                <a:lnTo>
                  <a:pt x="148" y="109"/>
                </a:lnTo>
                <a:lnTo>
                  <a:pt x="148" y="107"/>
                </a:lnTo>
                <a:lnTo>
                  <a:pt x="144" y="105"/>
                </a:lnTo>
                <a:lnTo>
                  <a:pt x="144" y="103"/>
                </a:lnTo>
                <a:lnTo>
                  <a:pt x="144" y="103"/>
                </a:lnTo>
                <a:lnTo>
                  <a:pt x="144" y="103"/>
                </a:lnTo>
                <a:lnTo>
                  <a:pt x="142" y="97"/>
                </a:lnTo>
                <a:lnTo>
                  <a:pt x="140" y="97"/>
                </a:lnTo>
                <a:lnTo>
                  <a:pt x="140" y="99"/>
                </a:lnTo>
                <a:lnTo>
                  <a:pt x="142" y="99"/>
                </a:lnTo>
                <a:lnTo>
                  <a:pt x="142" y="99"/>
                </a:lnTo>
                <a:lnTo>
                  <a:pt x="144" y="95"/>
                </a:lnTo>
                <a:lnTo>
                  <a:pt x="144" y="95"/>
                </a:lnTo>
                <a:lnTo>
                  <a:pt x="146" y="97"/>
                </a:lnTo>
                <a:lnTo>
                  <a:pt x="146" y="99"/>
                </a:lnTo>
                <a:lnTo>
                  <a:pt x="146" y="101"/>
                </a:lnTo>
                <a:lnTo>
                  <a:pt x="146" y="101"/>
                </a:lnTo>
                <a:lnTo>
                  <a:pt x="146" y="103"/>
                </a:lnTo>
                <a:lnTo>
                  <a:pt x="146" y="103"/>
                </a:lnTo>
                <a:lnTo>
                  <a:pt x="146" y="103"/>
                </a:lnTo>
                <a:lnTo>
                  <a:pt x="146" y="105"/>
                </a:lnTo>
                <a:lnTo>
                  <a:pt x="146" y="105"/>
                </a:lnTo>
                <a:lnTo>
                  <a:pt x="146" y="105"/>
                </a:lnTo>
                <a:lnTo>
                  <a:pt x="146" y="107"/>
                </a:lnTo>
                <a:lnTo>
                  <a:pt x="146" y="107"/>
                </a:lnTo>
                <a:lnTo>
                  <a:pt x="146" y="107"/>
                </a:lnTo>
                <a:lnTo>
                  <a:pt x="146" y="109"/>
                </a:lnTo>
                <a:lnTo>
                  <a:pt x="148" y="109"/>
                </a:lnTo>
                <a:lnTo>
                  <a:pt x="148" y="107"/>
                </a:lnTo>
                <a:lnTo>
                  <a:pt x="148" y="109"/>
                </a:lnTo>
                <a:close/>
                <a:moveTo>
                  <a:pt x="107" y="130"/>
                </a:moveTo>
                <a:lnTo>
                  <a:pt x="109" y="130"/>
                </a:lnTo>
                <a:lnTo>
                  <a:pt x="109" y="128"/>
                </a:lnTo>
                <a:lnTo>
                  <a:pt x="109" y="126"/>
                </a:lnTo>
                <a:lnTo>
                  <a:pt x="107" y="126"/>
                </a:lnTo>
                <a:lnTo>
                  <a:pt x="105" y="126"/>
                </a:lnTo>
                <a:lnTo>
                  <a:pt x="103" y="130"/>
                </a:lnTo>
                <a:lnTo>
                  <a:pt x="103" y="130"/>
                </a:lnTo>
                <a:lnTo>
                  <a:pt x="105" y="134"/>
                </a:lnTo>
                <a:lnTo>
                  <a:pt x="103" y="136"/>
                </a:lnTo>
                <a:lnTo>
                  <a:pt x="103" y="136"/>
                </a:lnTo>
                <a:lnTo>
                  <a:pt x="105" y="142"/>
                </a:lnTo>
                <a:lnTo>
                  <a:pt x="105" y="144"/>
                </a:lnTo>
                <a:lnTo>
                  <a:pt x="107" y="144"/>
                </a:lnTo>
                <a:lnTo>
                  <a:pt x="109" y="146"/>
                </a:lnTo>
                <a:lnTo>
                  <a:pt x="109" y="142"/>
                </a:lnTo>
                <a:lnTo>
                  <a:pt x="109" y="142"/>
                </a:lnTo>
                <a:lnTo>
                  <a:pt x="109" y="138"/>
                </a:lnTo>
                <a:lnTo>
                  <a:pt x="109" y="138"/>
                </a:lnTo>
                <a:lnTo>
                  <a:pt x="109" y="136"/>
                </a:lnTo>
                <a:lnTo>
                  <a:pt x="109" y="136"/>
                </a:lnTo>
                <a:lnTo>
                  <a:pt x="109" y="130"/>
                </a:lnTo>
                <a:lnTo>
                  <a:pt x="107" y="130"/>
                </a:lnTo>
                <a:lnTo>
                  <a:pt x="109" y="130"/>
                </a:lnTo>
                <a:lnTo>
                  <a:pt x="107" y="130"/>
                </a:lnTo>
                <a:lnTo>
                  <a:pt x="105" y="130"/>
                </a:lnTo>
                <a:lnTo>
                  <a:pt x="105" y="136"/>
                </a:lnTo>
                <a:lnTo>
                  <a:pt x="105" y="138"/>
                </a:lnTo>
                <a:lnTo>
                  <a:pt x="105" y="140"/>
                </a:lnTo>
                <a:lnTo>
                  <a:pt x="105" y="142"/>
                </a:lnTo>
                <a:lnTo>
                  <a:pt x="107" y="142"/>
                </a:lnTo>
                <a:lnTo>
                  <a:pt x="107" y="142"/>
                </a:lnTo>
                <a:lnTo>
                  <a:pt x="107" y="142"/>
                </a:lnTo>
                <a:lnTo>
                  <a:pt x="107" y="142"/>
                </a:lnTo>
                <a:lnTo>
                  <a:pt x="109" y="142"/>
                </a:lnTo>
                <a:lnTo>
                  <a:pt x="107" y="136"/>
                </a:lnTo>
                <a:lnTo>
                  <a:pt x="107" y="134"/>
                </a:lnTo>
                <a:lnTo>
                  <a:pt x="107" y="134"/>
                </a:lnTo>
                <a:lnTo>
                  <a:pt x="107" y="130"/>
                </a:lnTo>
                <a:lnTo>
                  <a:pt x="109" y="128"/>
                </a:lnTo>
                <a:lnTo>
                  <a:pt x="107" y="128"/>
                </a:lnTo>
                <a:lnTo>
                  <a:pt x="107" y="130"/>
                </a:lnTo>
                <a:lnTo>
                  <a:pt x="107" y="130"/>
                </a:lnTo>
                <a:lnTo>
                  <a:pt x="107" y="128"/>
                </a:lnTo>
                <a:lnTo>
                  <a:pt x="105" y="128"/>
                </a:lnTo>
                <a:lnTo>
                  <a:pt x="105" y="130"/>
                </a:lnTo>
                <a:lnTo>
                  <a:pt x="105" y="130"/>
                </a:lnTo>
                <a:lnTo>
                  <a:pt x="105" y="130"/>
                </a:lnTo>
                <a:lnTo>
                  <a:pt x="107" y="130"/>
                </a:lnTo>
                <a:close/>
                <a:moveTo>
                  <a:pt x="128" y="165"/>
                </a:moveTo>
                <a:lnTo>
                  <a:pt x="130" y="163"/>
                </a:lnTo>
                <a:lnTo>
                  <a:pt x="113" y="152"/>
                </a:lnTo>
                <a:lnTo>
                  <a:pt x="113" y="152"/>
                </a:lnTo>
                <a:lnTo>
                  <a:pt x="111" y="152"/>
                </a:lnTo>
                <a:lnTo>
                  <a:pt x="111" y="154"/>
                </a:lnTo>
                <a:lnTo>
                  <a:pt x="111" y="154"/>
                </a:lnTo>
                <a:lnTo>
                  <a:pt x="111" y="156"/>
                </a:lnTo>
                <a:lnTo>
                  <a:pt x="111" y="156"/>
                </a:lnTo>
                <a:lnTo>
                  <a:pt x="113" y="161"/>
                </a:lnTo>
                <a:lnTo>
                  <a:pt x="113" y="161"/>
                </a:lnTo>
                <a:lnTo>
                  <a:pt x="115" y="165"/>
                </a:lnTo>
                <a:lnTo>
                  <a:pt x="115" y="165"/>
                </a:lnTo>
                <a:lnTo>
                  <a:pt x="119" y="171"/>
                </a:lnTo>
                <a:lnTo>
                  <a:pt x="119" y="171"/>
                </a:lnTo>
                <a:lnTo>
                  <a:pt x="126" y="173"/>
                </a:lnTo>
                <a:lnTo>
                  <a:pt x="126" y="173"/>
                </a:lnTo>
                <a:lnTo>
                  <a:pt x="130" y="173"/>
                </a:lnTo>
                <a:lnTo>
                  <a:pt x="132" y="173"/>
                </a:lnTo>
                <a:lnTo>
                  <a:pt x="132" y="171"/>
                </a:lnTo>
                <a:lnTo>
                  <a:pt x="132" y="171"/>
                </a:lnTo>
                <a:lnTo>
                  <a:pt x="134" y="169"/>
                </a:lnTo>
                <a:lnTo>
                  <a:pt x="134" y="169"/>
                </a:lnTo>
                <a:lnTo>
                  <a:pt x="134" y="169"/>
                </a:lnTo>
                <a:lnTo>
                  <a:pt x="134" y="169"/>
                </a:lnTo>
                <a:lnTo>
                  <a:pt x="134" y="167"/>
                </a:lnTo>
                <a:lnTo>
                  <a:pt x="134" y="167"/>
                </a:lnTo>
                <a:lnTo>
                  <a:pt x="132" y="165"/>
                </a:lnTo>
                <a:lnTo>
                  <a:pt x="132" y="165"/>
                </a:lnTo>
                <a:lnTo>
                  <a:pt x="130" y="163"/>
                </a:lnTo>
                <a:lnTo>
                  <a:pt x="130" y="163"/>
                </a:lnTo>
                <a:lnTo>
                  <a:pt x="130" y="163"/>
                </a:lnTo>
                <a:lnTo>
                  <a:pt x="128" y="165"/>
                </a:lnTo>
                <a:lnTo>
                  <a:pt x="128" y="165"/>
                </a:lnTo>
                <a:lnTo>
                  <a:pt x="130" y="167"/>
                </a:lnTo>
                <a:lnTo>
                  <a:pt x="130" y="167"/>
                </a:lnTo>
                <a:lnTo>
                  <a:pt x="130" y="169"/>
                </a:lnTo>
                <a:lnTo>
                  <a:pt x="130" y="169"/>
                </a:lnTo>
                <a:lnTo>
                  <a:pt x="130" y="169"/>
                </a:lnTo>
                <a:lnTo>
                  <a:pt x="130" y="169"/>
                </a:lnTo>
                <a:lnTo>
                  <a:pt x="126" y="171"/>
                </a:lnTo>
                <a:lnTo>
                  <a:pt x="123" y="169"/>
                </a:lnTo>
                <a:lnTo>
                  <a:pt x="117" y="163"/>
                </a:lnTo>
                <a:lnTo>
                  <a:pt x="115" y="159"/>
                </a:lnTo>
                <a:lnTo>
                  <a:pt x="115" y="156"/>
                </a:lnTo>
                <a:lnTo>
                  <a:pt x="115" y="154"/>
                </a:lnTo>
                <a:lnTo>
                  <a:pt x="115" y="154"/>
                </a:lnTo>
                <a:lnTo>
                  <a:pt x="113" y="154"/>
                </a:lnTo>
                <a:lnTo>
                  <a:pt x="113" y="154"/>
                </a:lnTo>
                <a:lnTo>
                  <a:pt x="113" y="154"/>
                </a:lnTo>
                <a:lnTo>
                  <a:pt x="128" y="165"/>
                </a:lnTo>
                <a:lnTo>
                  <a:pt x="128" y="165"/>
                </a:lnTo>
                <a:lnTo>
                  <a:pt x="128" y="165"/>
                </a:lnTo>
                <a:lnTo>
                  <a:pt x="128" y="165"/>
                </a:lnTo>
                <a:close/>
                <a:moveTo>
                  <a:pt x="54" y="212"/>
                </a:moveTo>
                <a:lnTo>
                  <a:pt x="56" y="210"/>
                </a:lnTo>
                <a:lnTo>
                  <a:pt x="54" y="210"/>
                </a:lnTo>
                <a:lnTo>
                  <a:pt x="51" y="206"/>
                </a:lnTo>
                <a:lnTo>
                  <a:pt x="54" y="204"/>
                </a:lnTo>
                <a:lnTo>
                  <a:pt x="54" y="204"/>
                </a:lnTo>
                <a:lnTo>
                  <a:pt x="49" y="200"/>
                </a:lnTo>
                <a:lnTo>
                  <a:pt x="49" y="200"/>
                </a:lnTo>
                <a:lnTo>
                  <a:pt x="49" y="200"/>
                </a:lnTo>
                <a:lnTo>
                  <a:pt x="47" y="198"/>
                </a:lnTo>
                <a:lnTo>
                  <a:pt x="47" y="198"/>
                </a:lnTo>
                <a:lnTo>
                  <a:pt x="45" y="198"/>
                </a:lnTo>
                <a:lnTo>
                  <a:pt x="43" y="196"/>
                </a:lnTo>
                <a:lnTo>
                  <a:pt x="43" y="200"/>
                </a:lnTo>
                <a:lnTo>
                  <a:pt x="43" y="202"/>
                </a:lnTo>
                <a:lnTo>
                  <a:pt x="45" y="206"/>
                </a:lnTo>
                <a:lnTo>
                  <a:pt x="49" y="210"/>
                </a:lnTo>
                <a:lnTo>
                  <a:pt x="51" y="214"/>
                </a:lnTo>
                <a:lnTo>
                  <a:pt x="51" y="218"/>
                </a:lnTo>
                <a:lnTo>
                  <a:pt x="56" y="212"/>
                </a:lnTo>
                <a:lnTo>
                  <a:pt x="56" y="212"/>
                </a:lnTo>
                <a:lnTo>
                  <a:pt x="56" y="210"/>
                </a:lnTo>
                <a:lnTo>
                  <a:pt x="54" y="212"/>
                </a:lnTo>
                <a:lnTo>
                  <a:pt x="54" y="212"/>
                </a:lnTo>
                <a:lnTo>
                  <a:pt x="51" y="214"/>
                </a:lnTo>
                <a:lnTo>
                  <a:pt x="54" y="214"/>
                </a:lnTo>
                <a:lnTo>
                  <a:pt x="54" y="214"/>
                </a:lnTo>
                <a:lnTo>
                  <a:pt x="51" y="208"/>
                </a:lnTo>
                <a:lnTo>
                  <a:pt x="51" y="208"/>
                </a:lnTo>
                <a:lnTo>
                  <a:pt x="49" y="204"/>
                </a:lnTo>
                <a:lnTo>
                  <a:pt x="49" y="204"/>
                </a:lnTo>
                <a:lnTo>
                  <a:pt x="47" y="200"/>
                </a:lnTo>
                <a:lnTo>
                  <a:pt x="47" y="198"/>
                </a:lnTo>
                <a:lnTo>
                  <a:pt x="45" y="198"/>
                </a:lnTo>
                <a:lnTo>
                  <a:pt x="45" y="200"/>
                </a:lnTo>
                <a:lnTo>
                  <a:pt x="45" y="200"/>
                </a:lnTo>
                <a:lnTo>
                  <a:pt x="47" y="202"/>
                </a:lnTo>
                <a:lnTo>
                  <a:pt x="47" y="202"/>
                </a:lnTo>
                <a:lnTo>
                  <a:pt x="47" y="202"/>
                </a:lnTo>
                <a:lnTo>
                  <a:pt x="49" y="204"/>
                </a:lnTo>
                <a:lnTo>
                  <a:pt x="49" y="206"/>
                </a:lnTo>
                <a:lnTo>
                  <a:pt x="49" y="208"/>
                </a:lnTo>
                <a:lnTo>
                  <a:pt x="51" y="212"/>
                </a:lnTo>
                <a:lnTo>
                  <a:pt x="51" y="212"/>
                </a:lnTo>
                <a:lnTo>
                  <a:pt x="54" y="214"/>
                </a:lnTo>
                <a:lnTo>
                  <a:pt x="54" y="212"/>
                </a:lnTo>
                <a:lnTo>
                  <a:pt x="54" y="212"/>
                </a:lnTo>
                <a:lnTo>
                  <a:pt x="54" y="212"/>
                </a:lnTo>
                <a:close/>
                <a:moveTo>
                  <a:pt x="91" y="226"/>
                </a:moveTo>
                <a:lnTo>
                  <a:pt x="91" y="226"/>
                </a:lnTo>
                <a:lnTo>
                  <a:pt x="88" y="222"/>
                </a:lnTo>
                <a:lnTo>
                  <a:pt x="86" y="222"/>
                </a:lnTo>
                <a:lnTo>
                  <a:pt x="76" y="220"/>
                </a:lnTo>
                <a:lnTo>
                  <a:pt x="74" y="222"/>
                </a:lnTo>
                <a:lnTo>
                  <a:pt x="74" y="222"/>
                </a:lnTo>
                <a:lnTo>
                  <a:pt x="74" y="224"/>
                </a:lnTo>
                <a:lnTo>
                  <a:pt x="74" y="224"/>
                </a:lnTo>
                <a:lnTo>
                  <a:pt x="74" y="226"/>
                </a:lnTo>
                <a:lnTo>
                  <a:pt x="74" y="226"/>
                </a:lnTo>
                <a:lnTo>
                  <a:pt x="74" y="228"/>
                </a:lnTo>
                <a:lnTo>
                  <a:pt x="74" y="231"/>
                </a:lnTo>
                <a:lnTo>
                  <a:pt x="74" y="233"/>
                </a:lnTo>
                <a:lnTo>
                  <a:pt x="74" y="233"/>
                </a:lnTo>
                <a:lnTo>
                  <a:pt x="74" y="235"/>
                </a:lnTo>
                <a:lnTo>
                  <a:pt x="74" y="235"/>
                </a:lnTo>
                <a:lnTo>
                  <a:pt x="74" y="237"/>
                </a:lnTo>
                <a:lnTo>
                  <a:pt x="74" y="241"/>
                </a:lnTo>
                <a:lnTo>
                  <a:pt x="74" y="241"/>
                </a:lnTo>
                <a:lnTo>
                  <a:pt x="74" y="245"/>
                </a:lnTo>
                <a:lnTo>
                  <a:pt x="74" y="245"/>
                </a:lnTo>
                <a:lnTo>
                  <a:pt x="76" y="249"/>
                </a:lnTo>
                <a:lnTo>
                  <a:pt x="78" y="255"/>
                </a:lnTo>
                <a:lnTo>
                  <a:pt x="78" y="255"/>
                </a:lnTo>
                <a:lnTo>
                  <a:pt x="80" y="261"/>
                </a:lnTo>
                <a:lnTo>
                  <a:pt x="82" y="268"/>
                </a:lnTo>
                <a:lnTo>
                  <a:pt x="82" y="268"/>
                </a:lnTo>
                <a:lnTo>
                  <a:pt x="84" y="274"/>
                </a:lnTo>
                <a:lnTo>
                  <a:pt x="84" y="274"/>
                </a:lnTo>
                <a:lnTo>
                  <a:pt x="86" y="276"/>
                </a:lnTo>
                <a:lnTo>
                  <a:pt x="86" y="276"/>
                </a:lnTo>
                <a:lnTo>
                  <a:pt x="88" y="278"/>
                </a:lnTo>
                <a:lnTo>
                  <a:pt x="88" y="278"/>
                </a:lnTo>
                <a:lnTo>
                  <a:pt x="91" y="278"/>
                </a:lnTo>
                <a:lnTo>
                  <a:pt x="91" y="278"/>
                </a:lnTo>
                <a:lnTo>
                  <a:pt x="93" y="280"/>
                </a:lnTo>
                <a:lnTo>
                  <a:pt x="93" y="280"/>
                </a:lnTo>
                <a:lnTo>
                  <a:pt x="95" y="280"/>
                </a:lnTo>
                <a:lnTo>
                  <a:pt x="95" y="280"/>
                </a:lnTo>
                <a:lnTo>
                  <a:pt x="97" y="278"/>
                </a:lnTo>
                <a:lnTo>
                  <a:pt x="101" y="276"/>
                </a:lnTo>
                <a:lnTo>
                  <a:pt x="101" y="274"/>
                </a:lnTo>
                <a:lnTo>
                  <a:pt x="103" y="272"/>
                </a:lnTo>
                <a:lnTo>
                  <a:pt x="105" y="270"/>
                </a:lnTo>
                <a:lnTo>
                  <a:pt x="105" y="270"/>
                </a:lnTo>
                <a:lnTo>
                  <a:pt x="107" y="268"/>
                </a:lnTo>
                <a:lnTo>
                  <a:pt x="107" y="268"/>
                </a:lnTo>
                <a:lnTo>
                  <a:pt x="109" y="263"/>
                </a:lnTo>
                <a:lnTo>
                  <a:pt x="109" y="263"/>
                </a:lnTo>
                <a:lnTo>
                  <a:pt x="111" y="259"/>
                </a:lnTo>
                <a:lnTo>
                  <a:pt x="111" y="259"/>
                </a:lnTo>
                <a:lnTo>
                  <a:pt x="111" y="255"/>
                </a:lnTo>
                <a:lnTo>
                  <a:pt x="111" y="255"/>
                </a:lnTo>
                <a:lnTo>
                  <a:pt x="109" y="251"/>
                </a:lnTo>
                <a:lnTo>
                  <a:pt x="109" y="251"/>
                </a:lnTo>
                <a:lnTo>
                  <a:pt x="107" y="249"/>
                </a:lnTo>
                <a:lnTo>
                  <a:pt x="107" y="249"/>
                </a:lnTo>
                <a:lnTo>
                  <a:pt x="105" y="245"/>
                </a:lnTo>
                <a:lnTo>
                  <a:pt x="105" y="245"/>
                </a:lnTo>
                <a:lnTo>
                  <a:pt x="97" y="233"/>
                </a:lnTo>
                <a:lnTo>
                  <a:pt x="91" y="226"/>
                </a:lnTo>
                <a:lnTo>
                  <a:pt x="91" y="226"/>
                </a:lnTo>
                <a:lnTo>
                  <a:pt x="91" y="226"/>
                </a:lnTo>
                <a:lnTo>
                  <a:pt x="88" y="228"/>
                </a:lnTo>
                <a:lnTo>
                  <a:pt x="95" y="235"/>
                </a:lnTo>
                <a:lnTo>
                  <a:pt x="103" y="247"/>
                </a:lnTo>
                <a:lnTo>
                  <a:pt x="105" y="249"/>
                </a:lnTo>
                <a:lnTo>
                  <a:pt x="107" y="253"/>
                </a:lnTo>
                <a:lnTo>
                  <a:pt x="107" y="255"/>
                </a:lnTo>
                <a:lnTo>
                  <a:pt x="107" y="259"/>
                </a:lnTo>
                <a:lnTo>
                  <a:pt x="105" y="263"/>
                </a:lnTo>
                <a:lnTo>
                  <a:pt x="105" y="265"/>
                </a:lnTo>
                <a:lnTo>
                  <a:pt x="103" y="268"/>
                </a:lnTo>
                <a:lnTo>
                  <a:pt x="101" y="270"/>
                </a:lnTo>
                <a:lnTo>
                  <a:pt x="101" y="270"/>
                </a:lnTo>
                <a:lnTo>
                  <a:pt x="99" y="272"/>
                </a:lnTo>
                <a:lnTo>
                  <a:pt x="95" y="274"/>
                </a:lnTo>
                <a:lnTo>
                  <a:pt x="95" y="276"/>
                </a:lnTo>
                <a:lnTo>
                  <a:pt x="93" y="276"/>
                </a:lnTo>
                <a:lnTo>
                  <a:pt x="93" y="276"/>
                </a:lnTo>
                <a:lnTo>
                  <a:pt x="93" y="278"/>
                </a:lnTo>
                <a:lnTo>
                  <a:pt x="95" y="276"/>
                </a:lnTo>
                <a:lnTo>
                  <a:pt x="93" y="276"/>
                </a:lnTo>
                <a:lnTo>
                  <a:pt x="91" y="274"/>
                </a:lnTo>
                <a:lnTo>
                  <a:pt x="88" y="274"/>
                </a:lnTo>
                <a:lnTo>
                  <a:pt x="88" y="272"/>
                </a:lnTo>
                <a:lnTo>
                  <a:pt x="84" y="265"/>
                </a:lnTo>
                <a:lnTo>
                  <a:pt x="84" y="261"/>
                </a:lnTo>
                <a:lnTo>
                  <a:pt x="84" y="261"/>
                </a:lnTo>
                <a:lnTo>
                  <a:pt x="82" y="255"/>
                </a:lnTo>
                <a:lnTo>
                  <a:pt x="80" y="247"/>
                </a:lnTo>
                <a:lnTo>
                  <a:pt x="80" y="247"/>
                </a:lnTo>
                <a:lnTo>
                  <a:pt x="78" y="245"/>
                </a:lnTo>
                <a:lnTo>
                  <a:pt x="78" y="241"/>
                </a:lnTo>
                <a:lnTo>
                  <a:pt x="76" y="237"/>
                </a:lnTo>
                <a:lnTo>
                  <a:pt x="76" y="235"/>
                </a:lnTo>
                <a:lnTo>
                  <a:pt x="76" y="235"/>
                </a:lnTo>
                <a:lnTo>
                  <a:pt x="76" y="233"/>
                </a:lnTo>
                <a:lnTo>
                  <a:pt x="76" y="231"/>
                </a:lnTo>
                <a:lnTo>
                  <a:pt x="76" y="231"/>
                </a:lnTo>
                <a:lnTo>
                  <a:pt x="78" y="228"/>
                </a:lnTo>
                <a:lnTo>
                  <a:pt x="78" y="228"/>
                </a:lnTo>
                <a:lnTo>
                  <a:pt x="76" y="226"/>
                </a:lnTo>
                <a:lnTo>
                  <a:pt x="78" y="226"/>
                </a:lnTo>
                <a:lnTo>
                  <a:pt x="78" y="224"/>
                </a:lnTo>
                <a:lnTo>
                  <a:pt x="78" y="224"/>
                </a:lnTo>
                <a:lnTo>
                  <a:pt x="86" y="226"/>
                </a:lnTo>
                <a:lnTo>
                  <a:pt x="88" y="228"/>
                </a:lnTo>
                <a:lnTo>
                  <a:pt x="91" y="226"/>
                </a:lnTo>
                <a:lnTo>
                  <a:pt x="88" y="228"/>
                </a:lnTo>
                <a:lnTo>
                  <a:pt x="91" y="226"/>
                </a:lnTo>
                <a:close/>
                <a:moveTo>
                  <a:pt x="41" y="288"/>
                </a:moveTo>
                <a:lnTo>
                  <a:pt x="41" y="288"/>
                </a:lnTo>
                <a:lnTo>
                  <a:pt x="39" y="282"/>
                </a:lnTo>
                <a:lnTo>
                  <a:pt x="39" y="280"/>
                </a:lnTo>
                <a:lnTo>
                  <a:pt x="33" y="278"/>
                </a:lnTo>
                <a:lnTo>
                  <a:pt x="23" y="274"/>
                </a:lnTo>
                <a:lnTo>
                  <a:pt x="21" y="272"/>
                </a:lnTo>
                <a:lnTo>
                  <a:pt x="21" y="272"/>
                </a:lnTo>
                <a:lnTo>
                  <a:pt x="19" y="270"/>
                </a:lnTo>
                <a:lnTo>
                  <a:pt x="16" y="270"/>
                </a:lnTo>
                <a:lnTo>
                  <a:pt x="19" y="268"/>
                </a:lnTo>
                <a:lnTo>
                  <a:pt x="21" y="265"/>
                </a:lnTo>
                <a:lnTo>
                  <a:pt x="33" y="265"/>
                </a:lnTo>
                <a:lnTo>
                  <a:pt x="35" y="265"/>
                </a:lnTo>
                <a:lnTo>
                  <a:pt x="35" y="265"/>
                </a:lnTo>
                <a:lnTo>
                  <a:pt x="39" y="263"/>
                </a:lnTo>
                <a:lnTo>
                  <a:pt x="41" y="263"/>
                </a:lnTo>
                <a:lnTo>
                  <a:pt x="39" y="255"/>
                </a:lnTo>
                <a:lnTo>
                  <a:pt x="39" y="255"/>
                </a:lnTo>
                <a:lnTo>
                  <a:pt x="37" y="243"/>
                </a:lnTo>
                <a:lnTo>
                  <a:pt x="33" y="239"/>
                </a:lnTo>
                <a:lnTo>
                  <a:pt x="33" y="237"/>
                </a:lnTo>
                <a:lnTo>
                  <a:pt x="27" y="231"/>
                </a:lnTo>
                <a:lnTo>
                  <a:pt x="21" y="226"/>
                </a:lnTo>
                <a:lnTo>
                  <a:pt x="21" y="226"/>
                </a:lnTo>
                <a:lnTo>
                  <a:pt x="16" y="226"/>
                </a:lnTo>
                <a:lnTo>
                  <a:pt x="16" y="226"/>
                </a:lnTo>
                <a:lnTo>
                  <a:pt x="14" y="226"/>
                </a:lnTo>
                <a:lnTo>
                  <a:pt x="16" y="228"/>
                </a:lnTo>
                <a:lnTo>
                  <a:pt x="16" y="224"/>
                </a:lnTo>
                <a:lnTo>
                  <a:pt x="19" y="222"/>
                </a:lnTo>
                <a:lnTo>
                  <a:pt x="19" y="222"/>
                </a:lnTo>
                <a:lnTo>
                  <a:pt x="19" y="220"/>
                </a:lnTo>
                <a:lnTo>
                  <a:pt x="19" y="220"/>
                </a:lnTo>
                <a:lnTo>
                  <a:pt x="16" y="218"/>
                </a:lnTo>
                <a:lnTo>
                  <a:pt x="16" y="214"/>
                </a:lnTo>
                <a:lnTo>
                  <a:pt x="16" y="214"/>
                </a:lnTo>
                <a:lnTo>
                  <a:pt x="16" y="210"/>
                </a:lnTo>
                <a:lnTo>
                  <a:pt x="16" y="210"/>
                </a:lnTo>
                <a:lnTo>
                  <a:pt x="14" y="204"/>
                </a:lnTo>
                <a:lnTo>
                  <a:pt x="14" y="204"/>
                </a:lnTo>
                <a:lnTo>
                  <a:pt x="6" y="193"/>
                </a:lnTo>
                <a:lnTo>
                  <a:pt x="4" y="189"/>
                </a:lnTo>
                <a:lnTo>
                  <a:pt x="4" y="187"/>
                </a:lnTo>
                <a:lnTo>
                  <a:pt x="4" y="185"/>
                </a:lnTo>
                <a:lnTo>
                  <a:pt x="6" y="183"/>
                </a:lnTo>
                <a:lnTo>
                  <a:pt x="4" y="181"/>
                </a:lnTo>
                <a:lnTo>
                  <a:pt x="4" y="183"/>
                </a:lnTo>
                <a:lnTo>
                  <a:pt x="4" y="183"/>
                </a:lnTo>
                <a:lnTo>
                  <a:pt x="6" y="183"/>
                </a:lnTo>
                <a:lnTo>
                  <a:pt x="8" y="183"/>
                </a:lnTo>
                <a:lnTo>
                  <a:pt x="8" y="183"/>
                </a:lnTo>
                <a:lnTo>
                  <a:pt x="10" y="181"/>
                </a:lnTo>
                <a:lnTo>
                  <a:pt x="10" y="181"/>
                </a:lnTo>
                <a:lnTo>
                  <a:pt x="10" y="179"/>
                </a:lnTo>
                <a:lnTo>
                  <a:pt x="10" y="177"/>
                </a:lnTo>
                <a:lnTo>
                  <a:pt x="10" y="177"/>
                </a:lnTo>
                <a:lnTo>
                  <a:pt x="12" y="179"/>
                </a:lnTo>
                <a:lnTo>
                  <a:pt x="16" y="181"/>
                </a:lnTo>
                <a:lnTo>
                  <a:pt x="19" y="181"/>
                </a:lnTo>
                <a:lnTo>
                  <a:pt x="21" y="183"/>
                </a:lnTo>
                <a:lnTo>
                  <a:pt x="21" y="183"/>
                </a:lnTo>
                <a:lnTo>
                  <a:pt x="23" y="183"/>
                </a:lnTo>
                <a:lnTo>
                  <a:pt x="25" y="183"/>
                </a:lnTo>
                <a:lnTo>
                  <a:pt x="27" y="181"/>
                </a:lnTo>
                <a:lnTo>
                  <a:pt x="27" y="181"/>
                </a:lnTo>
                <a:lnTo>
                  <a:pt x="31" y="175"/>
                </a:lnTo>
                <a:lnTo>
                  <a:pt x="31" y="175"/>
                </a:lnTo>
                <a:lnTo>
                  <a:pt x="33" y="173"/>
                </a:lnTo>
                <a:lnTo>
                  <a:pt x="33" y="173"/>
                </a:lnTo>
                <a:lnTo>
                  <a:pt x="33" y="169"/>
                </a:lnTo>
                <a:lnTo>
                  <a:pt x="33" y="169"/>
                </a:lnTo>
                <a:lnTo>
                  <a:pt x="33" y="167"/>
                </a:lnTo>
                <a:lnTo>
                  <a:pt x="33" y="167"/>
                </a:lnTo>
                <a:lnTo>
                  <a:pt x="29" y="161"/>
                </a:lnTo>
                <a:lnTo>
                  <a:pt x="29" y="161"/>
                </a:lnTo>
                <a:lnTo>
                  <a:pt x="29" y="161"/>
                </a:lnTo>
                <a:lnTo>
                  <a:pt x="29" y="161"/>
                </a:lnTo>
                <a:lnTo>
                  <a:pt x="27" y="161"/>
                </a:lnTo>
                <a:lnTo>
                  <a:pt x="29" y="161"/>
                </a:lnTo>
                <a:lnTo>
                  <a:pt x="31" y="159"/>
                </a:lnTo>
                <a:lnTo>
                  <a:pt x="31" y="159"/>
                </a:lnTo>
                <a:lnTo>
                  <a:pt x="31" y="156"/>
                </a:lnTo>
                <a:lnTo>
                  <a:pt x="31" y="156"/>
                </a:lnTo>
                <a:lnTo>
                  <a:pt x="31" y="154"/>
                </a:lnTo>
                <a:lnTo>
                  <a:pt x="31" y="154"/>
                </a:lnTo>
                <a:lnTo>
                  <a:pt x="29" y="150"/>
                </a:lnTo>
                <a:lnTo>
                  <a:pt x="27" y="148"/>
                </a:lnTo>
                <a:lnTo>
                  <a:pt x="27" y="146"/>
                </a:lnTo>
                <a:lnTo>
                  <a:pt x="54" y="154"/>
                </a:lnTo>
                <a:lnTo>
                  <a:pt x="78" y="163"/>
                </a:lnTo>
                <a:lnTo>
                  <a:pt x="82" y="163"/>
                </a:lnTo>
                <a:lnTo>
                  <a:pt x="82" y="163"/>
                </a:lnTo>
                <a:lnTo>
                  <a:pt x="86" y="161"/>
                </a:lnTo>
                <a:lnTo>
                  <a:pt x="86" y="161"/>
                </a:lnTo>
                <a:lnTo>
                  <a:pt x="88" y="159"/>
                </a:lnTo>
                <a:lnTo>
                  <a:pt x="91" y="156"/>
                </a:lnTo>
                <a:lnTo>
                  <a:pt x="88" y="152"/>
                </a:lnTo>
                <a:lnTo>
                  <a:pt x="86" y="152"/>
                </a:lnTo>
                <a:lnTo>
                  <a:pt x="80" y="142"/>
                </a:lnTo>
                <a:lnTo>
                  <a:pt x="80" y="140"/>
                </a:lnTo>
                <a:lnTo>
                  <a:pt x="78" y="138"/>
                </a:lnTo>
                <a:lnTo>
                  <a:pt x="78" y="134"/>
                </a:lnTo>
                <a:lnTo>
                  <a:pt x="80" y="132"/>
                </a:lnTo>
                <a:lnTo>
                  <a:pt x="82" y="132"/>
                </a:lnTo>
                <a:lnTo>
                  <a:pt x="84" y="130"/>
                </a:lnTo>
                <a:lnTo>
                  <a:pt x="84" y="130"/>
                </a:lnTo>
                <a:lnTo>
                  <a:pt x="86" y="128"/>
                </a:lnTo>
                <a:lnTo>
                  <a:pt x="88" y="128"/>
                </a:lnTo>
                <a:lnTo>
                  <a:pt x="88" y="115"/>
                </a:lnTo>
                <a:lnTo>
                  <a:pt x="88" y="103"/>
                </a:lnTo>
                <a:lnTo>
                  <a:pt x="93" y="99"/>
                </a:lnTo>
                <a:lnTo>
                  <a:pt x="97" y="97"/>
                </a:lnTo>
                <a:lnTo>
                  <a:pt x="107" y="93"/>
                </a:lnTo>
                <a:lnTo>
                  <a:pt x="109" y="89"/>
                </a:lnTo>
                <a:lnTo>
                  <a:pt x="113" y="89"/>
                </a:lnTo>
                <a:lnTo>
                  <a:pt x="117" y="89"/>
                </a:lnTo>
                <a:lnTo>
                  <a:pt x="117" y="89"/>
                </a:lnTo>
                <a:lnTo>
                  <a:pt x="121" y="89"/>
                </a:lnTo>
                <a:lnTo>
                  <a:pt x="121" y="89"/>
                </a:lnTo>
                <a:lnTo>
                  <a:pt x="123" y="87"/>
                </a:lnTo>
                <a:lnTo>
                  <a:pt x="123" y="87"/>
                </a:lnTo>
                <a:lnTo>
                  <a:pt x="123" y="84"/>
                </a:lnTo>
                <a:lnTo>
                  <a:pt x="123" y="82"/>
                </a:lnTo>
                <a:lnTo>
                  <a:pt x="123" y="82"/>
                </a:lnTo>
                <a:lnTo>
                  <a:pt x="123" y="80"/>
                </a:lnTo>
                <a:lnTo>
                  <a:pt x="126" y="78"/>
                </a:lnTo>
                <a:lnTo>
                  <a:pt x="128" y="78"/>
                </a:lnTo>
                <a:lnTo>
                  <a:pt x="136" y="74"/>
                </a:lnTo>
                <a:lnTo>
                  <a:pt x="136" y="76"/>
                </a:lnTo>
                <a:lnTo>
                  <a:pt x="138" y="76"/>
                </a:lnTo>
                <a:lnTo>
                  <a:pt x="140" y="78"/>
                </a:lnTo>
                <a:lnTo>
                  <a:pt x="140" y="78"/>
                </a:lnTo>
                <a:lnTo>
                  <a:pt x="148" y="80"/>
                </a:lnTo>
                <a:lnTo>
                  <a:pt x="148" y="82"/>
                </a:lnTo>
                <a:lnTo>
                  <a:pt x="148" y="82"/>
                </a:lnTo>
                <a:lnTo>
                  <a:pt x="148" y="87"/>
                </a:lnTo>
                <a:lnTo>
                  <a:pt x="148" y="87"/>
                </a:lnTo>
                <a:lnTo>
                  <a:pt x="150" y="89"/>
                </a:lnTo>
                <a:lnTo>
                  <a:pt x="150" y="89"/>
                </a:lnTo>
                <a:lnTo>
                  <a:pt x="154" y="89"/>
                </a:lnTo>
                <a:lnTo>
                  <a:pt x="154" y="89"/>
                </a:lnTo>
                <a:lnTo>
                  <a:pt x="156" y="87"/>
                </a:lnTo>
                <a:lnTo>
                  <a:pt x="158" y="87"/>
                </a:lnTo>
                <a:lnTo>
                  <a:pt x="158" y="87"/>
                </a:lnTo>
                <a:lnTo>
                  <a:pt x="156" y="91"/>
                </a:lnTo>
                <a:lnTo>
                  <a:pt x="156" y="93"/>
                </a:lnTo>
                <a:lnTo>
                  <a:pt x="160" y="97"/>
                </a:lnTo>
                <a:lnTo>
                  <a:pt x="160" y="97"/>
                </a:lnTo>
                <a:lnTo>
                  <a:pt x="165" y="99"/>
                </a:lnTo>
                <a:lnTo>
                  <a:pt x="165" y="99"/>
                </a:lnTo>
                <a:lnTo>
                  <a:pt x="173" y="99"/>
                </a:lnTo>
                <a:lnTo>
                  <a:pt x="173" y="99"/>
                </a:lnTo>
                <a:lnTo>
                  <a:pt x="173" y="99"/>
                </a:lnTo>
                <a:lnTo>
                  <a:pt x="173" y="99"/>
                </a:lnTo>
                <a:lnTo>
                  <a:pt x="173" y="101"/>
                </a:lnTo>
                <a:lnTo>
                  <a:pt x="175" y="101"/>
                </a:lnTo>
                <a:lnTo>
                  <a:pt x="175" y="101"/>
                </a:lnTo>
                <a:lnTo>
                  <a:pt x="175" y="101"/>
                </a:lnTo>
                <a:lnTo>
                  <a:pt x="175" y="101"/>
                </a:lnTo>
                <a:lnTo>
                  <a:pt x="177" y="103"/>
                </a:lnTo>
                <a:lnTo>
                  <a:pt x="177" y="103"/>
                </a:lnTo>
                <a:lnTo>
                  <a:pt x="179" y="105"/>
                </a:lnTo>
                <a:lnTo>
                  <a:pt x="179" y="105"/>
                </a:lnTo>
                <a:lnTo>
                  <a:pt x="185" y="113"/>
                </a:lnTo>
                <a:lnTo>
                  <a:pt x="189" y="117"/>
                </a:lnTo>
                <a:lnTo>
                  <a:pt x="189" y="119"/>
                </a:lnTo>
                <a:lnTo>
                  <a:pt x="193" y="117"/>
                </a:lnTo>
                <a:lnTo>
                  <a:pt x="193" y="117"/>
                </a:lnTo>
                <a:lnTo>
                  <a:pt x="193" y="117"/>
                </a:lnTo>
                <a:lnTo>
                  <a:pt x="193" y="117"/>
                </a:lnTo>
                <a:lnTo>
                  <a:pt x="195" y="117"/>
                </a:lnTo>
                <a:lnTo>
                  <a:pt x="198" y="117"/>
                </a:lnTo>
                <a:lnTo>
                  <a:pt x="198" y="117"/>
                </a:lnTo>
                <a:lnTo>
                  <a:pt x="198" y="115"/>
                </a:lnTo>
                <a:lnTo>
                  <a:pt x="195" y="115"/>
                </a:lnTo>
                <a:lnTo>
                  <a:pt x="206" y="126"/>
                </a:lnTo>
                <a:lnTo>
                  <a:pt x="204" y="119"/>
                </a:lnTo>
                <a:lnTo>
                  <a:pt x="204" y="119"/>
                </a:lnTo>
                <a:lnTo>
                  <a:pt x="204" y="115"/>
                </a:lnTo>
                <a:lnTo>
                  <a:pt x="204" y="115"/>
                </a:lnTo>
                <a:lnTo>
                  <a:pt x="193" y="101"/>
                </a:lnTo>
                <a:lnTo>
                  <a:pt x="191" y="99"/>
                </a:lnTo>
                <a:lnTo>
                  <a:pt x="191" y="99"/>
                </a:lnTo>
                <a:lnTo>
                  <a:pt x="183" y="89"/>
                </a:lnTo>
                <a:lnTo>
                  <a:pt x="181" y="84"/>
                </a:lnTo>
                <a:lnTo>
                  <a:pt x="181" y="82"/>
                </a:lnTo>
                <a:lnTo>
                  <a:pt x="181" y="82"/>
                </a:lnTo>
                <a:lnTo>
                  <a:pt x="181" y="80"/>
                </a:lnTo>
                <a:lnTo>
                  <a:pt x="179" y="76"/>
                </a:lnTo>
                <a:lnTo>
                  <a:pt x="179" y="76"/>
                </a:lnTo>
                <a:lnTo>
                  <a:pt x="179" y="74"/>
                </a:lnTo>
                <a:lnTo>
                  <a:pt x="179" y="72"/>
                </a:lnTo>
                <a:lnTo>
                  <a:pt x="179" y="72"/>
                </a:lnTo>
                <a:lnTo>
                  <a:pt x="177" y="70"/>
                </a:lnTo>
                <a:lnTo>
                  <a:pt x="173" y="70"/>
                </a:lnTo>
                <a:lnTo>
                  <a:pt x="169" y="70"/>
                </a:lnTo>
                <a:lnTo>
                  <a:pt x="169" y="70"/>
                </a:lnTo>
                <a:lnTo>
                  <a:pt x="167" y="70"/>
                </a:lnTo>
                <a:lnTo>
                  <a:pt x="167" y="70"/>
                </a:lnTo>
                <a:lnTo>
                  <a:pt x="165" y="62"/>
                </a:lnTo>
                <a:lnTo>
                  <a:pt x="165" y="60"/>
                </a:lnTo>
                <a:lnTo>
                  <a:pt x="165" y="60"/>
                </a:lnTo>
                <a:lnTo>
                  <a:pt x="167" y="60"/>
                </a:lnTo>
                <a:lnTo>
                  <a:pt x="167" y="60"/>
                </a:lnTo>
                <a:lnTo>
                  <a:pt x="169" y="58"/>
                </a:lnTo>
                <a:lnTo>
                  <a:pt x="169" y="58"/>
                </a:lnTo>
                <a:lnTo>
                  <a:pt x="169" y="56"/>
                </a:lnTo>
                <a:lnTo>
                  <a:pt x="169" y="56"/>
                </a:lnTo>
                <a:lnTo>
                  <a:pt x="169" y="54"/>
                </a:lnTo>
                <a:lnTo>
                  <a:pt x="169" y="54"/>
                </a:lnTo>
                <a:lnTo>
                  <a:pt x="169" y="49"/>
                </a:lnTo>
                <a:lnTo>
                  <a:pt x="169" y="49"/>
                </a:lnTo>
                <a:lnTo>
                  <a:pt x="167" y="47"/>
                </a:lnTo>
                <a:lnTo>
                  <a:pt x="167" y="47"/>
                </a:lnTo>
                <a:lnTo>
                  <a:pt x="167" y="47"/>
                </a:lnTo>
                <a:lnTo>
                  <a:pt x="167" y="47"/>
                </a:lnTo>
                <a:lnTo>
                  <a:pt x="167" y="47"/>
                </a:lnTo>
                <a:lnTo>
                  <a:pt x="167" y="47"/>
                </a:lnTo>
                <a:lnTo>
                  <a:pt x="173" y="47"/>
                </a:lnTo>
                <a:lnTo>
                  <a:pt x="173" y="45"/>
                </a:lnTo>
                <a:lnTo>
                  <a:pt x="171" y="47"/>
                </a:lnTo>
                <a:lnTo>
                  <a:pt x="171" y="47"/>
                </a:lnTo>
                <a:lnTo>
                  <a:pt x="173" y="49"/>
                </a:lnTo>
                <a:lnTo>
                  <a:pt x="173" y="47"/>
                </a:lnTo>
                <a:lnTo>
                  <a:pt x="175" y="47"/>
                </a:lnTo>
                <a:lnTo>
                  <a:pt x="175" y="45"/>
                </a:lnTo>
                <a:lnTo>
                  <a:pt x="175" y="45"/>
                </a:lnTo>
                <a:lnTo>
                  <a:pt x="173" y="43"/>
                </a:lnTo>
                <a:lnTo>
                  <a:pt x="173" y="43"/>
                </a:lnTo>
                <a:lnTo>
                  <a:pt x="171" y="41"/>
                </a:lnTo>
                <a:lnTo>
                  <a:pt x="171" y="41"/>
                </a:lnTo>
                <a:lnTo>
                  <a:pt x="169" y="39"/>
                </a:lnTo>
                <a:lnTo>
                  <a:pt x="169" y="39"/>
                </a:lnTo>
                <a:lnTo>
                  <a:pt x="169" y="39"/>
                </a:lnTo>
                <a:lnTo>
                  <a:pt x="169" y="37"/>
                </a:lnTo>
                <a:lnTo>
                  <a:pt x="169" y="37"/>
                </a:lnTo>
                <a:lnTo>
                  <a:pt x="152" y="21"/>
                </a:lnTo>
                <a:lnTo>
                  <a:pt x="148" y="17"/>
                </a:lnTo>
                <a:lnTo>
                  <a:pt x="148" y="17"/>
                </a:lnTo>
                <a:lnTo>
                  <a:pt x="148" y="15"/>
                </a:lnTo>
                <a:lnTo>
                  <a:pt x="146" y="15"/>
                </a:lnTo>
                <a:lnTo>
                  <a:pt x="146" y="17"/>
                </a:lnTo>
                <a:lnTo>
                  <a:pt x="148" y="17"/>
                </a:lnTo>
                <a:lnTo>
                  <a:pt x="148" y="17"/>
                </a:lnTo>
                <a:lnTo>
                  <a:pt x="150" y="17"/>
                </a:lnTo>
                <a:lnTo>
                  <a:pt x="152" y="17"/>
                </a:lnTo>
                <a:lnTo>
                  <a:pt x="152" y="10"/>
                </a:lnTo>
                <a:lnTo>
                  <a:pt x="152" y="6"/>
                </a:lnTo>
                <a:lnTo>
                  <a:pt x="152" y="2"/>
                </a:lnTo>
                <a:lnTo>
                  <a:pt x="152" y="2"/>
                </a:lnTo>
                <a:lnTo>
                  <a:pt x="150" y="4"/>
                </a:lnTo>
                <a:lnTo>
                  <a:pt x="152" y="4"/>
                </a:lnTo>
                <a:lnTo>
                  <a:pt x="152" y="4"/>
                </a:lnTo>
                <a:lnTo>
                  <a:pt x="163" y="17"/>
                </a:lnTo>
                <a:lnTo>
                  <a:pt x="169" y="23"/>
                </a:lnTo>
                <a:lnTo>
                  <a:pt x="171" y="25"/>
                </a:lnTo>
                <a:lnTo>
                  <a:pt x="183" y="31"/>
                </a:lnTo>
                <a:lnTo>
                  <a:pt x="185" y="31"/>
                </a:lnTo>
                <a:lnTo>
                  <a:pt x="185" y="35"/>
                </a:lnTo>
                <a:lnTo>
                  <a:pt x="185" y="35"/>
                </a:lnTo>
                <a:lnTo>
                  <a:pt x="187" y="37"/>
                </a:lnTo>
                <a:lnTo>
                  <a:pt x="187" y="37"/>
                </a:lnTo>
                <a:lnTo>
                  <a:pt x="200" y="45"/>
                </a:lnTo>
                <a:lnTo>
                  <a:pt x="212" y="52"/>
                </a:lnTo>
                <a:lnTo>
                  <a:pt x="214" y="52"/>
                </a:lnTo>
                <a:lnTo>
                  <a:pt x="214" y="52"/>
                </a:lnTo>
                <a:lnTo>
                  <a:pt x="216" y="52"/>
                </a:lnTo>
                <a:lnTo>
                  <a:pt x="216" y="52"/>
                </a:lnTo>
                <a:lnTo>
                  <a:pt x="216" y="49"/>
                </a:lnTo>
                <a:lnTo>
                  <a:pt x="216" y="49"/>
                </a:lnTo>
                <a:lnTo>
                  <a:pt x="218" y="49"/>
                </a:lnTo>
                <a:lnTo>
                  <a:pt x="216" y="49"/>
                </a:lnTo>
                <a:lnTo>
                  <a:pt x="216" y="52"/>
                </a:lnTo>
                <a:lnTo>
                  <a:pt x="218" y="54"/>
                </a:lnTo>
                <a:lnTo>
                  <a:pt x="220" y="54"/>
                </a:lnTo>
                <a:lnTo>
                  <a:pt x="220" y="56"/>
                </a:lnTo>
                <a:lnTo>
                  <a:pt x="224" y="56"/>
                </a:lnTo>
                <a:lnTo>
                  <a:pt x="224" y="56"/>
                </a:lnTo>
                <a:lnTo>
                  <a:pt x="224" y="56"/>
                </a:lnTo>
                <a:lnTo>
                  <a:pt x="226" y="58"/>
                </a:lnTo>
                <a:lnTo>
                  <a:pt x="226" y="58"/>
                </a:lnTo>
                <a:lnTo>
                  <a:pt x="232" y="58"/>
                </a:lnTo>
                <a:lnTo>
                  <a:pt x="232" y="62"/>
                </a:lnTo>
                <a:lnTo>
                  <a:pt x="232" y="333"/>
                </a:lnTo>
                <a:lnTo>
                  <a:pt x="228" y="331"/>
                </a:lnTo>
                <a:lnTo>
                  <a:pt x="228" y="333"/>
                </a:lnTo>
                <a:lnTo>
                  <a:pt x="228" y="331"/>
                </a:lnTo>
                <a:lnTo>
                  <a:pt x="220" y="327"/>
                </a:lnTo>
                <a:lnTo>
                  <a:pt x="212" y="325"/>
                </a:lnTo>
                <a:lnTo>
                  <a:pt x="212" y="327"/>
                </a:lnTo>
                <a:lnTo>
                  <a:pt x="212" y="325"/>
                </a:lnTo>
                <a:lnTo>
                  <a:pt x="206" y="323"/>
                </a:lnTo>
                <a:lnTo>
                  <a:pt x="206" y="323"/>
                </a:lnTo>
                <a:lnTo>
                  <a:pt x="208" y="323"/>
                </a:lnTo>
                <a:lnTo>
                  <a:pt x="208" y="323"/>
                </a:lnTo>
                <a:lnTo>
                  <a:pt x="206" y="323"/>
                </a:lnTo>
                <a:lnTo>
                  <a:pt x="208" y="323"/>
                </a:lnTo>
                <a:lnTo>
                  <a:pt x="208" y="321"/>
                </a:lnTo>
                <a:lnTo>
                  <a:pt x="208" y="321"/>
                </a:lnTo>
                <a:lnTo>
                  <a:pt x="208" y="319"/>
                </a:lnTo>
                <a:lnTo>
                  <a:pt x="208" y="319"/>
                </a:lnTo>
                <a:lnTo>
                  <a:pt x="210" y="317"/>
                </a:lnTo>
                <a:lnTo>
                  <a:pt x="208" y="317"/>
                </a:lnTo>
                <a:lnTo>
                  <a:pt x="208" y="317"/>
                </a:lnTo>
                <a:lnTo>
                  <a:pt x="202" y="315"/>
                </a:lnTo>
                <a:lnTo>
                  <a:pt x="202" y="315"/>
                </a:lnTo>
                <a:lnTo>
                  <a:pt x="195" y="313"/>
                </a:lnTo>
                <a:lnTo>
                  <a:pt x="187" y="313"/>
                </a:lnTo>
                <a:lnTo>
                  <a:pt x="187" y="313"/>
                </a:lnTo>
                <a:lnTo>
                  <a:pt x="187" y="313"/>
                </a:lnTo>
                <a:lnTo>
                  <a:pt x="181" y="311"/>
                </a:lnTo>
                <a:lnTo>
                  <a:pt x="181" y="311"/>
                </a:lnTo>
                <a:lnTo>
                  <a:pt x="181" y="311"/>
                </a:lnTo>
                <a:lnTo>
                  <a:pt x="171" y="307"/>
                </a:lnTo>
                <a:lnTo>
                  <a:pt x="165" y="305"/>
                </a:lnTo>
                <a:lnTo>
                  <a:pt x="163" y="307"/>
                </a:lnTo>
                <a:lnTo>
                  <a:pt x="165" y="305"/>
                </a:lnTo>
                <a:lnTo>
                  <a:pt x="154" y="303"/>
                </a:lnTo>
                <a:lnTo>
                  <a:pt x="146" y="300"/>
                </a:lnTo>
                <a:lnTo>
                  <a:pt x="142" y="298"/>
                </a:lnTo>
                <a:lnTo>
                  <a:pt x="140" y="300"/>
                </a:lnTo>
                <a:lnTo>
                  <a:pt x="142" y="298"/>
                </a:lnTo>
                <a:lnTo>
                  <a:pt x="134" y="296"/>
                </a:lnTo>
                <a:lnTo>
                  <a:pt x="134" y="298"/>
                </a:lnTo>
                <a:lnTo>
                  <a:pt x="134" y="296"/>
                </a:lnTo>
                <a:lnTo>
                  <a:pt x="128" y="294"/>
                </a:lnTo>
                <a:lnTo>
                  <a:pt x="128" y="294"/>
                </a:lnTo>
                <a:lnTo>
                  <a:pt x="128" y="294"/>
                </a:lnTo>
                <a:lnTo>
                  <a:pt x="121" y="290"/>
                </a:lnTo>
                <a:lnTo>
                  <a:pt x="119" y="292"/>
                </a:lnTo>
                <a:lnTo>
                  <a:pt x="121" y="290"/>
                </a:lnTo>
                <a:lnTo>
                  <a:pt x="113" y="288"/>
                </a:lnTo>
                <a:lnTo>
                  <a:pt x="111" y="288"/>
                </a:lnTo>
                <a:lnTo>
                  <a:pt x="113" y="288"/>
                </a:lnTo>
                <a:lnTo>
                  <a:pt x="107" y="286"/>
                </a:lnTo>
                <a:lnTo>
                  <a:pt x="107" y="284"/>
                </a:lnTo>
                <a:lnTo>
                  <a:pt x="105" y="286"/>
                </a:lnTo>
                <a:lnTo>
                  <a:pt x="97" y="282"/>
                </a:lnTo>
                <a:lnTo>
                  <a:pt x="97" y="282"/>
                </a:lnTo>
                <a:lnTo>
                  <a:pt x="91" y="282"/>
                </a:lnTo>
                <a:lnTo>
                  <a:pt x="91" y="282"/>
                </a:lnTo>
                <a:lnTo>
                  <a:pt x="82" y="286"/>
                </a:lnTo>
                <a:lnTo>
                  <a:pt x="74" y="288"/>
                </a:lnTo>
                <a:lnTo>
                  <a:pt x="74" y="290"/>
                </a:lnTo>
                <a:lnTo>
                  <a:pt x="74" y="288"/>
                </a:lnTo>
                <a:lnTo>
                  <a:pt x="66" y="290"/>
                </a:lnTo>
                <a:lnTo>
                  <a:pt x="58" y="294"/>
                </a:lnTo>
                <a:lnTo>
                  <a:pt x="58" y="294"/>
                </a:lnTo>
                <a:lnTo>
                  <a:pt x="58" y="294"/>
                </a:lnTo>
                <a:lnTo>
                  <a:pt x="49" y="296"/>
                </a:lnTo>
                <a:lnTo>
                  <a:pt x="49" y="298"/>
                </a:lnTo>
                <a:lnTo>
                  <a:pt x="49" y="296"/>
                </a:lnTo>
                <a:lnTo>
                  <a:pt x="45" y="296"/>
                </a:lnTo>
                <a:lnTo>
                  <a:pt x="45" y="298"/>
                </a:lnTo>
                <a:lnTo>
                  <a:pt x="43" y="298"/>
                </a:lnTo>
                <a:lnTo>
                  <a:pt x="43" y="298"/>
                </a:lnTo>
                <a:lnTo>
                  <a:pt x="43" y="298"/>
                </a:lnTo>
                <a:lnTo>
                  <a:pt x="41" y="300"/>
                </a:lnTo>
                <a:lnTo>
                  <a:pt x="41" y="300"/>
                </a:lnTo>
                <a:lnTo>
                  <a:pt x="43" y="303"/>
                </a:lnTo>
                <a:lnTo>
                  <a:pt x="43" y="298"/>
                </a:lnTo>
                <a:lnTo>
                  <a:pt x="43" y="298"/>
                </a:lnTo>
                <a:lnTo>
                  <a:pt x="43" y="296"/>
                </a:lnTo>
                <a:lnTo>
                  <a:pt x="43" y="294"/>
                </a:lnTo>
                <a:lnTo>
                  <a:pt x="41" y="288"/>
                </a:lnTo>
                <a:lnTo>
                  <a:pt x="41" y="288"/>
                </a:lnTo>
                <a:lnTo>
                  <a:pt x="41" y="288"/>
                </a:lnTo>
                <a:lnTo>
                  <a:pt x="41" y="288"/>
                </a:lnTo>
                <a:lnTo>
                  <a:pt x="39" y="290"/>
                </a:lnTo>
                <a:lnTo>
                  <a:pt x="41" y="296"/>
                </a:lnTo>
                <a:lnTo>
                  <a:pt x="41" y="298"/>
                </a:lnTo>
                <a:lnTo>
                  <a:pt x="39" y="300"/>
                </a:lnTo>
                <a:lnTo>
                  <a:pt x="39" y="305"/>
                </a:lnTo>
                <a:lnTo>
                  <a:pt x="43" y="303"/>
                </a:lnTo>
                <a:lnTo>
                  <a:pt x="45" y="303"/>
                </a:lnTo>
                <a:lnTo>
                  <a:pt x="45" y="300"/>
                </a:lnTo>
                <a:lnTo>
                  <a:pt x="45" y="300"/>
                </a:lnTo>
                <a:lnTo>
                  <a:pt x="49" y="298"/>
                </a:lnTo>
                <a:lnTo>
                  <a:pt x="49" y="298"/>
                </a:lnTo>
                <a:lnTo>
                  <a:pt x="58" y="296"/>
                </a:lnTo>
                <a:lnTo>
                  <a:pt x="66" y="294"/>
                </a:lnTo>
                <a:lnTo>
                  <a:pt x="74" y="292"/>
                </a:lnTo>
                <a:lnTo>
                  <a:pt x="82" y="288"/>
                </a:lnTo>
                <a:lnTo>
                  <a:pt x="91" y="286"/>
                </a:lnTo>
                <a:lnTo>
                  <a:pt x="97" y="286"/>
                </a:lnTo>
                <a:lnTo>
                  <a:pt x="103" y="290"/>
                </a:lnTo>
                <a:lnTo>
                  <a:pt x="105" y="290"/>
                </a:lnTo>
                <a:lnTo>
                  <a:pt x="107" y="288"/>
                </a:lnTo>
                <a:lnTo>
                  <a:pt x="111" y="290"/>
                </a:lnTo>
                <a:lnTo>
                  <a:pt x="119" y="294"/>
                </a:lnTo>
                <a:lnTo>
                  <a:pt x="128" y="296"/>
                </a:lnTo>
                <a:lnTo>
                  <a:pt x="128" y="296"/>
                </a:lnTo>
                <a:lnTo>
                  <a:pt x="134" y="298"/>
                </a:lnTo>
                <a:lnTo>
                  <a:pt x="140" y="300"/>
                </a:lnTo>
                <a:lnTo>
                  <a:pt x="146" y="303"/>
                </a:lnTo>
                <a:lnTo>
                  <a:pt x="146" y="303"/>
                </a:lnTo>
                <a:lnTo>
                  <a:pt x="152" y="305"/>
                </a:lnTo>
                <a:lnTo>
                  <a:pt x="152" y="305"/>
                </a:lnTo>
                <a:lnTo>
                  <a:pt x="163" y="309"/>
                </a:lnTo>
                <a:lnTo>
                  <a:pt x="169" y="311"/>
                </a:lnTo>
                <a:lnTo>
                  <a:pt x="169" y="311"/>
                </a:lnTo>
                <a:lnTo>
                  <a:pt x="181" y="313"/>
                </a:lnTo>
                <a:lnTo>
                  <a:pt x="187" y="315"/>
                </a:lnTo>
                <a:lnTo>
                  <a:pt x="195" y="317"/>
                </a:lnTo>
                <a:lnTo>
                  <a:pt x="200" y="319"/>
                </a:lnTo>
                <a:lnTo>
                  <a:pt x="200" y="319"/>
                </a:lnTo>
                <a:lnTo>
                  <a:pt x="206" y="319"/>
                </a:lnTo>
                <a:lnTo>
                  <a:pt x="208" y="317"/>
                </a:lnTo>
                <a:lnTo>
                  <a:pt x="206" y="319"/>
                </a:lnTo>
                <a:lnTo>
                  <a:pt x="206" y="319"/>
                </a:lnTo>
                <a:lnTo>
                  <a:pt x="208" y="319"/>
                </a:lnTo>
                <a:lnTo>
                  <a:pt x="206" y="317"/>
                </a:lnTo>
                <a:lnTo>
                  <a:pt x="206" y="319"/>
                </a:lnTo>
                <a:lnTo>
                  <a:pt x="204" y="321"/>
                </a:lnTo>
                <a:lnTo>
                  <a:pt x="206" y="321"/>
                </a:lnTo>
                <a:lnTo>
                  <a:pt x="204" y="323"/>
                </a:lnTo>
                <a:lnTo>
                  <a:pt x="204" y="323"/>
                </a:lnTo>
                <a:lnTo>
                  <a:pt x="204" y="325"/>
                </a:lnTo>
                <a:lnTo>
                  <a:pt x="206" y="325"/>
                </a:lnTo>
                <a:lnTo>
                  <a:pt x="210" y="327"/>
                </a:lnTo>
                <a:lnTo>
                  <a:pt x="218" y="331"/>
                </a:lnTo>
                <a:lnTo>
                  <a:pt x="226" y="335"/>
                </a:lnTo>
                <a:lnTo>
                  <a:pt x="235" y="337"/>
                </a:lnTo>
                <a:lnTo>
                  <a:pt x="237" y="337"/>
                </a:lnTo>
                <a:lnTo>
                  <a:pt x="237" y="62"/>
                </a:lnTo>
                <a:lnTo>
                  <a:pt x="237" y="56"/>
                </a:lnTo>
                <a:lnTo>
                  <a:pt x="237" y="54"/>
                </a:lnTo>
                <a:lnTo>
                  <a:pt x="228" y="54"/>
                </a:lnTo>
                <a:lnTo>
                  <a:pt x="226" y="54"/>
                </a:lnTo>
                <a:lnTo>
                  <a:pt x="226" y="52"/>
                </a:lnTo>
                <a:lnTo>
                  <a:pt x="226" y="52"/>
                </a:lnTo>
                <a:lnTo>
                  <a:pt x="222" y="52"/>
                </a:lnTo>
                <a:lnTo>
                  <a:pt x="220" y="52"/>
                </a:lnTo>
                <a:lnTo>
                  <a:pt x="220" y="49"/>
                </a:lnTo>
                <a:lnTo>
                  <a:pt x="220" y="49"/>
                </a:lnTo>
                <a:lnTo>
                  <a:pt x="218" y="47"/>
                </a:lnTo>
                <a:lnTo>
                  <a:pt x="218" y="45"/>
                </a:lnTo>
                <a:lnTo>
                  <a:pt x="214" y="47"/>
                </a:lnTo>
                <a:lnTo>
                  <a:pt x="214" y="47"/>
                </a:lnTo>
                <a:lnTo>
                  <a:pt x="212" y="47"/>
                </a:lnTo>
                <a:lnTo>
                  <a:pt x="202" y="43"/>
                </a:lnTo>
                <a:lnTo>
                  <a:pt x="191" y="35"/>
                </a:lnTo>
                <a:lnTo>
                  <a:pt x="189" y="33"/>
                </a:lnTo>
                <a:lnTo>
                  <a:pt x="187" y="29"/>
                </a:lnTo>
                <a:lnTo>
                  <a:pt x="187" y="27"/>
                </a:lnTo>
                <a:lnTo>
                  <a:pt x="183" y="27"/>
                </a:lnTo>
                <a:lnTo>
                  <a:pt x="173" y="21"/>
                </a:lnTo>
                <a:lnTo>
                  <a:pt x="171" y="21"/>
                </a:lnTo>
                <a:lnTo>
                  <a:pt x="165" y="15"/>
                </a:lnTo>
                <a:lnTo>
                  <a:pt x="154" y="2"/>
                </a:lnTo>
                <a:lnTo>
                  <a:pt x="154" y="2"/>
                </a:lnTo>
                <a:lnTo>
                  <a:pt x="154" y="0"/>
                </a:lnTo>
                <a:lnTo>
                  <a:pt x="152" y="0"/>
                </a:lnTo>
                <a:lnTo>
                  <a:pt x="150" y="0"/>
                </a:lnTo>
                <a:lnTo>
                  <a:pt x="148" y="6"/>
                </a:lnTo>
                <a:lnTo>
                  <a:pt x="148" y="6"/>
                </a:lnTo>
                <a:lnTo>
                  <a:pt x="148" y="10"/>
                </a:lnTo>
                <a:lnTo>
                  <a:pt x="148" y="10"/>
                </a:lnTo>
                <a:lnTo>
                  <a:pt x="148" y="12"/>
                </a:lnTo>
                <a:lnTo>
                  <a:pt x="148" y="12"/>
                </a:lnTo>
                <a:lnTo>
                  <a:pt x="148" y="15"/>
                </a:lnTo>
                <a:lnTo>
                  <a:pt x="150" y="12"/>
                </a:lnTo>
                <a:lnTo>
                  <a:pt x="146" y="12"/>
                </a:lnTo>
                <a:lnTo>
                  <a:pt x="146" y="12"/>
                </a:lnTo>
                <a:lnTo>
                  <a:pt x="144" y="17"/>
                </a:lnTo>
                <a:lnTo>
                  <a:pt x="144" y="17"/>
                </a:lnTo>
                <a:lnTo>
                  <a:pt x="146" y="19"/>
                </a:lnTo>
                <a:lnTo>
                  <a:pt x="146" y="19"/>
                </a:lnTo>
                <a:lnTo>
                  <a:pt x="150" y="23"/>
                </a:lnTo>
                <a:lnTo>
                  <a:pt x="167" y="39"/>
                </a:lnTo>
                <a:lnTo>
                  <a:pt x="167" y="39"/>
                </a:lnTo>
                <a:lnTo>
                  <a:pt x="167" y="39"/>
                </a:lnTo>
                <a:lnTo>
                  <a:pt x="167" y="39"/>
                </a:lnTo>
                <a:lnTo>
                  <a:pt x="167" y="41"/>
                </a:lnTo>
                <a:lnTo>
                  <a:pt x="167" y="41"/>
                </a:lnTo>
                <a:lnTo>
                  <a:pt x="167" y="43"/>
                </a:lnTo>
                <a:lnTo>
                  <a:pt x="167" y="43"/>
                </a:lnTo>
                <a:lnTo>
                  <a:pt x="171" y="45"/>
                </a:lnTo>
                <a:lnTo>
                  <a:pt x="171" y="45"/>
                </a:lnTo>
                <a:lnTo>
                  <a:pt x="171" y="45"/>
                </a:lnTo>
                <a:lnTo>
                  <a:pt x="173" y="45"/>
                </a:lnTo>
                <a:lnTo>
                  <a:pt x="171" y="45"/>
                </a:lnTo>
                <a:lnTo>
                  <a:pt x="171" y="45"/>
                </a:lnTo>
                <a:lnTo>
                  <a:pt x="173" y="47"/>
                </a:lnTo>
                <a:lnTo>
                  <a:pt x="173" y="45"/>
                </a:lnTo>
                <a:lnTo>
                  <a:pt x="173" y="45"/>
                </a:lnTo>
                <a:lnTo>
                  <a:pt x="173" y="45"/>
                </a:lnTo>
                <a:lnTo>
                  <a:pt x="167" y="43"/>
                </a:lnTo>
                <a:lnTo>
                  <a:pt x="167" y="43"/>
                </a:lnTo>
                <a:lnTo>
                  <a:pt x="165" y="45"/>
                </a:lnTo>
                <a:lnTo>
                  <a:pt x="165" y="45"/>
                </a:lnTo>
                <a:lnTo>
                  <a:pt x="165" y="47"/>
                </a:lnTo>
                <a:lnTo>
                  <a:pt x="165" y="47"/>
                </a:lnTo>
                <a:lnTo>
                  <a:pt x="165" y="49"/>
                </a:lnTo>
                <a:lnTo>
                  <a:pt x="165" y="49"/>
                </a:lnTo>
                <a:lnTo>
                  <a:pt x="165" y="49"/>
                </a:lnTo>
                <a:lnTo>
                  <a:pt x="167" y="54"/>
                </a:lnTo>
                <a:lnTo>
                  <a:pt x="167" y="56"/>
                </a:lnTo>
                <a:lnTo>
                  <a:pt x="165" y="56"/>
                </a:lnTo>
                <a:lnTo>
                  <a:pt x="165" y="58"/>
                </a:lnTo>
                <a:lnTo>
                  <a:pt x="165" y="58"/>
                </a:lnTo>
                <a:lnTo>
                  <a:pt x="163" y="58"/>
                </a:lnTo>
                <a:lnTo>
                  <a:pt x="163" y="60"/>
                </a:lnTo>
                <a:lnTo>
                  <a:pt x="163" y="60"/>
                </a:lnTo>
                <a:lnTo>
                  <a:pt x="160" y="62"/>
                </a:lnTo>
                <a:lnTo>
                  <a:pt x="160" y="64"/>
                </a:lnTo>
                <a:lnTo>
                  <a:pt x="163" y="70"/>
                </a:lnTo>
                <a:lnTo>
                  <a:pt x="163" y="70"/>
                </a:lnTo>
                <a:lnTo>
                  <a:pt x="167" y="74"/>
                </a:lnTo>
                <a:lnTo>
                  <a:pt x="167" y="74"/>
                </a:lnTo>
                <a:lnTo>
                  <a:pt x="169" y="74"/>
                </a:lnTo>
                <a:lnTo>
                  <a:pt x="173" y="74"/>
                </a:lnTo>
                <a:lnTo>
                  <a:pt x="173" y="74"/>
                </a:lnTo>
                <a:lnTo>
                  <a:pt x="177" y="74"/>
                </a:lnTo>
                <a:lnTo>
                  <a:pt x="177" y="74"/>
                </a:lnTo>
                <a:lnTo>
                  <a:pt x="177" y="76"/>
                </a:lnTo>
                <a:lnTo>
                  <a:pt x="177" y="80"/>
                </a:lnTo>
                <a:lnTo>
                  <a:pt x="177" y="80"/>
                </a:lnTo>
                <a:lnTo>
                  <a:pt x="177" y="82"/>
                </a:lnTo>
                <a:lnTo>
                  <a:pt x="179" y="87"/>
                </a:lnTo>
                <a:lnTo>
                  <a:pt x="179" y="87"/>
                </a:lnTo>
                <a:lnTo>
                  <a:pt x="179" y="91"/>
                </a:lnTo>
                <a:lnTo>
                  <a:pt x="179" y="91"/>
                </a:lnTo>
                <a:lnTo>
                  <a:pt x="189" y="101"/>
                </a:lnTo>
                <a:lnTo>
                  <a:pt x="189" y="103"/>
                </a:lnTo>
                <a:lnTo>
                  <a:pt x="189" y="103"/>
                </a:lnTo>
                <a:lnTo>
                  <a:pt x="202" y="117"/>
                </a:lnTo>
                <a:lnTo>
                  <a:pt x="202" y="119"/>
                </a:lnTo>
                <a:lnTo>
                  <a:pt x="202" y="121"/>
                </a:lnTo>
                <a:lnTo>
                  <a:pt x="204" y="121"/>
                </a:lnTo>
                <a:lnTo>
                  <a:pt x="204" y="119"/>
                </a:lnTo>
                <a:lnTo>
                  <a:pt x="198" y="113"/>
                </a:lnTo>
                <a:lnTo>
                  <a:pt x="198" y="113"/>
                </a:lnTo>
                <a:lnTo>
                  <a:pt x="195" y="113"/>
                </a:lnTo>
                <a:lnTo>
                  <a:pt x="195" y="113"/>
                </a:lnTo>
                <a:lnTo>
                  <a:pt x="193" y="113"/>
                </a:lnTo>
                <a:lnTo>
                  <a:pt x="193" y="113"/>
                </a:lnTo>
                <a:lnTo>
                  <a:pt x="191" y="115"/>
                </a:lnTo>
                <a:lnTo>
                  <a:pt x="191" y="115"/>
                </a:lnTo>
                <a:lnTo>
                  <a:pt x="187" y="111"/>
                </a:lnTo>
                <a:lnTo>
                  <a:pt x="187" y="111"/>
                </a:lnTo>
                <a:lnTo>
                  <a:pt x="181" y="103"/>
                </a:lnTo>
                <a:lnTo>
                  <a:pt x="179" y="101"/>
                </a:lnTo>
                <a:lnTo>
                  <a:pt x="179" y="99"/>
                </a:lnTo>
                <a:lnTo>
                  <a:pt x="179" y="99"/>
                </a:lnTo>
                <a:lnTo>
                  <a:pt x="177" y="99"/>
                </a:lnTo>
                <a:lnTo>
                  <a:pt x="177" y="97"/>
                </a:lnTo>
                <a:lnTo>
                  <a:pt x="177" y="97"/>
                </a:lnTo>
                <a:lnTo>
                  <a:pt x="175" y="97"/>
                </a:lnTo>
                <a:lnTo>
                  <a:pt x="175" y="99"/>
                </a:lnTo>
                <a:lnTo>
                  <a:pt x="175" y="97"/>
                </a:lnTo>
                <a:lnTo>
                  <a:pt x="175" y="97"/>
                </a:lnTo>
                <a:lnTo>
                  <a:pt x="175" y="97"/>
                </a:lnTo>
                <a:lnTo>
                  <a:pt x="173" y="97"/>
                </a:lnTo>
                <a:lnTo>
                  <a:pt x="165" y="95"/>
                </a:lnTo>
                <a:lnTo>
                  <a:pt x="163" y="95"/>
                </a:lnTo>
                <a:lnTo>
                  <a:pt x="160" y="91"/>
                </a:lnTo>
                <a:lnTo>
                  <a:pt x="160" y="87"/>
                </a:lnTo>
                <a:lnTo>
                  <a:pt x="160" y="87"/>
                </a:lnTo>
                <a:lnTo>
                  <a:pt x="160" y="82"/>
                </a:lnTo>
                <a:lnTo>
                  <a:pt x="160" y="80"/>
                </a:lnTo>
                <a:lnTo>
                  <a:pt x="156" y="82"/>
                </a:lnTo>
                <a:lnTo>
                  <a:pt x="156" y="82"/>
                </a:lnTo>
                <a:lnTo>
                  <a:pt x="154" y="84"/>
                </a:lnTo>
                <a:lnTo>
                  <a:pt x="152" y="84"/>
                </a:lnTo>
                <a:lnTo>
                  <a:pt x="152" y="84"/>
                </a:lnTo>
                <a:lnTo>
                  <a:pt x="150" y="87"/>
                </a:lnTo>
                <a:lnTo>
                  <a:pt x="152" y="87"/>
                </a:lnTo>
                <a:lnTo>
                  <a:pt x="150" y="82"/>
                </a:lnTo>
                <a:lnTo>
                  <a:pt x="150" y="78"/>
                </a:lnTo>
                <a:lnTo>
                  <a:pt x="150" y="76"/>
                </a:lnTo>
                <a:lnTo>
                  <a:pt x="142" y="74"/>
                </a:lnTo>
                <a:lnTo>
                  <a:pt x="140" y="74"/>
                </a:lnTo>
                <a:lnTo>
                  <a:pt x="138" y="72"/>
                </a:lnTo>
                <a:lnTo>
                  <a:pt x="138" y="70"/>
                </a:lnTo>
                <a:lnTo>
                  <a:pt x="126" y="74"/>
                </a:lnTo>
                <a:lnTo>
                  <a:pt x="123" y="76"/>
                </a:lnTo>
                <a:lnTo>
                  <a:pt x="123" y="76"/>
                </a:lnTo>
                <a:lnTo>
                  <a:pt x="119" y="80"/>
                </a:lnTo>
                <a:lnTo>
                  <a:pt x="119" y="80"/>
                </a:lnTo>
                <a:lnTo>
                  <a:pt x="119" y="82"/>
                </a:lnTo>
                <a:lnTo>
                  <a:pt x="119" y="84"/>
                </a:lnTo>
                <a:lnTo>
                  <a:pt x="121" y="84"/>
                </a:lnTo>
                <a:lnTo>
                  <a:pt x="121" y="84"/>
                </a:lnTo>
                <a:lnTo>
                  <a:pt x="119" y="84"/>
                </a:lnTo>
                <a:lnTo>
                  <a:pt x="117" y="84"/>
                </a:lnTo>
                <a:lnTo>
                  <a:pt x="113" y="84"/>
                </a:lnTo>
                <a:lnTo>
                  <a:pt x="113" y="84"/>
                </a:lnTo>
                <a:lnTo>
                  <a:pt x="109" y="87"/>
                </a:lnTo>
                <a:lnTo>
                  <a:pt x="107" y="87"/>
                </a:lnTo>
                <a:lnTo>
                  <a:pt x="105" y="91"/>
                </a:lnTo>
                <a:lnTo>
                  <a:pt x="95" y="95"/>
                </a:lnTo>
                <a:lnTo>
                  <a:pt x="91" y="97"/>
                </a:lnTo>
                <a:lnTo>
                  <a:pt x="91" y="97"/>
                </a:lnTo>
                <a:lnTo>
                  <a:pt x="86" y="101"/>
                </a:lnTo>
                <a:lnTo>
                  <a:pt x="84" y="101"/>
                </a:lnTo>
                <a:lnTo>
                  <a:pt x="84" y="115"/>
                </a:lnTo>
                <a:lnTo>
                  <a:pt x="84" y="126"/>
                </a:lnTo>
                <a:lnTo>
                  <a:pt x="82" y="128"/>
                </a:lnTo>
                <a:lnTo>
                  <a:pt x="80" y="128"/>
                </a:lnTo>
                <a:lnTo>
                  <a:pt x="80" y="128"/>
                </a:lnTo>
                <a:lnTo>
                  <a:pt x="78" y="130"/>
                </a:lnTo>
                <a:lnTo>
                  <a:pt x="78" y="130"/>
                </a:lnTo>
                <a:lnTo>
                  <a:pt x="76" y="132"/>
                </a:lnTo>
                <a:lnTo>
                  <a:pt x="76" y="134"/>
                </a:lnTo>
                <a:lnTo>
                  <a:pt x="76" y="138"/>
                </a:lnTo>
                <a:lnTo>
                  <a:pt x="76" y="138"/>
                </a:lnTo>
                <a:lnTo>
                  <a:pt x="76" y="140"/>
                </a:lnTo>
                <a:lnTo>
                  <a:pt x="76" y="140"/>
                </a:lnTo>
                <a:lnTo>
                  <a:pt x="78" y="144"/>
                </a:lnTo>
                <a:lnTo>
                  <a:pt x="78" y="144"/>
                </a:lnTo>
                <a:lnTo>
                  <a:pt x="84" y="154"/>
                </a:lnTo>
                <a:lnTo>
                  <a:pt x="86" y="156"/>
                </a:lnTo>
                <a:lnTo>
                  <a:pt x="84" y="159"/>
                </a:lnTo>
                <a:lnTo>
                  <a:pt x="82" y="161"/>
                </a:lnTo>
                <a:lnTo>
                  <a:pt x="78" y="159"/>
                </a:lnTo>
                <a:lnTo>
                  <a:pt x="54" y="152"/>
                </a:lnTo>
                <a:lnTo>
                  <a:pt x="27" y="144"/>
                </a:lnTo>
                <a:lnTo>
                  <a:pt x="25" y="146"/>
                </a:lnTo>
                <a:lnTo>
                  <a:pt x="23" y="146"/>
                </a:lnTo>
                <a:lnTo>
                  <a:pt x="25" y="152"/>
                </a:lnTo>
                <a:lnTo>
                  <a:pt x="25" y="152"/>
                </a:lnTo>
                <a:lnTo>
                  <a:pt x="27" y="154"/>
                </a:lnTo>
                <a:lnTo>
                  <a:pt x="27" y="156"/>
                </a:lnTo>
                <a:lnTo>
                  <a:pt x="27" y="156"/>
                </a:lnTo>
                <a:lnTo>
                  <a:pt x="25" y="159"/>
                </a:lnTo>
                <a:lnTo>
                  <a:pt x="25" y="161"/>
                </a:lnTo>
                <a:lnTo>
                  <a:pt x="25" y="161"/>
                </a:lnTo>
                <a:lnTo>
                  <a:pt x="25" y="161"/>
                </a:lnTo>
                <a:lnTo>
                  <a:pt x="27" y="163"/>
                </a:lnTo>
                <a:lnTo>
                  <a:pt x="29" y="167"/>
                </a:lnTo>
                <a:lnTo>
                  <a:pt x="29" y="169"/>
                </a:lnTo>
                <a:lnTo>
                  <a:pt x="29" y="171"/>
                </a:lnTo>
                <a:lnTo>
                  <a:pt x="29" y="173"/>
                </a:lnTo>
                <a:lnTo>
                  <a:pt x="25" y="177"/>
                </a:lnTo>
                <a:lnTo>
                  <a:pt x="23" y="179"/>
                </a:lnTo>
                <a:lnTo>
                  <a:pt x="21" y="179"/>
                </a:lnTo>
                <a:lnTo>
                  <a:pt x="19" y="179"/>
                </a:lnTo>
                <a:lnTo>
                  <a:pt x="14" y="175"/>
                </a:lnTo>
                <a:lnTo>
                  <a:pt x="14" y="175"/>
                </a:lnTo>
                <a:lnTo>
                  <a:pt x="10" y="175"/>
                </a:lnTo>
                <a:lnTo>
                  <a:pt x="10" y="175"/>
                </a:lnTo>
                <a:lnTo>
                  <a:pt x="8" y="175"/>
                </a:lnTo>
                <a:lnTo>
                  <a:pt x="8" y="175"/>
                </a:lnTo>
                <a:lnTo>
                  <a:pt x="6" y="179"/>
                </a:lnTo>
                <a:lnTo>
                  <a:pt x="6" y="179"/>
                </a:lnTo>
                <a:lnTo>
                  <a:pt x="6" y="179"/>
                </a:lnTo>
                <a:lnTo>
                  <a:pt x="6" y="181"/>
                </a:lnTo>
                <a:lnTo>
                  <a:pt x="6" y="181"/>
                </a:lnTo>
                <a:lnTo>
                  <a:pt x="6" y="181"/>
                </a:lnTo>
                <a:lnTo>
                  <a:pt x="4" y="179"/>
                </a:lnTo>
                <a:lnTo>
                  <a:pt x="2" y="183"/>
                </a:lnTo>
                <a:lnTo>
                  <a:pt x="2" y="183"/>
                </a:lnTo>
                <a:lnTo>
                  <a:pt x="0" y="185"/>
                </a:lnTo>
                <a:lnTo>
                  <a:pt x="0" y="187"/>
                </a:lnTo>
                <a:lnTo>
                  <a:pt x="0" y="189"/>
                </a:lnTo>
                <a:lnTo>
                  <a:pt x="0" y="189"/>
                </a:lnTo>
                <a:lnTo>
                  <a:pt x="4" y="196"/>
                </a:lnTo>
                <a:lnTo>
                  <a:pt x="4" y="196"/>
                </a:lnTo>
                <a:lnTo>
                  <a:pt x="10" y="206"/>
                </a:lnTo>
                <a:lnTo>
                  <a:pt x="12" y="210"/>
                </a:lnTo>
                <a:lnTo>
                  <a:pt x="14" y="214"/>
                </a:lnTo>
                <a:lnTo>
                  <a:pt x="14" y="218"/>
                </a:lnTo>
                <a:lnTo>
                  <a:pt x="14" y="218"/>
                </a:lnTo>
                <a:lnTo>
                  <a:pt x="14" y="220"/>
                </a:lnTo>
                <a:lnTo>
                  <a:pt x="14" y="222"/>
                </a:lnTo>
                <a:lnTo>
                  <a:pt x="14" y="222"/>
                </a:lnTo>
                <a:lnTo>
                  <a:pt x="14" y="222"/>
                </a:lnTo>
                <a:lnTo>
                  <a:pt x="12" y="226"/>
                </a:lnTo>
                <a:lnTo>
                  <a:pt x="12" y="228"/>
                </a:lnTo>
                <a:lnTo>
                  <a:pt x="14" y="228"/>
                </a:lnTo>
                <a:lnTo>
                  <a:pt x="14" y="231"/>
                </a:lnTo>
                <a:lnTo>
                  <a:pt x="19" y="231"/>
                </a:lnTo>
                <a:lnTo>
                  <a:pt x="25" y="235"/>
                </a:lnTo>
                <a:lnTo>
                  <a:pt x="29" y="239"/>
                </a:lnTo>
                <a:lnTo>
                  <a:pt x="33" y="245"/>
                </a:lnTo>
                <a:lnTo>
                  <a:pt x="37" y="257"/>
                </a:lnTo>
                <a:lnTo>
                  <a:pt x="37" y="261"/>
                </a:lnTo>
                <a:lnTo>
                  <a:pt x="35" y="261"/>
                </a:lnTo>
                <a:lnTo>
                  <a:pt x="31" y="263"/>
                </a:lnTo>
                <a:lnTo>
                  <a:pt x="21" y="263"/>
                </a:lnTo>
                <a:lnTo>
                  <a:pt x="19" y="263"/>
                </a:lnTo>
                <a:lnTo>
                  <a:pt x="19" y="263"/>
                </a:lnTo>
                <a:lnTo>
                  <a:pt x="14" y="268"/>
                </a:lnTo>
                <a:lnTo>
                  <a:pt x="12" y="268"/>
                </a:lnTo>
                <a:lnTo>
                  <a:pt x="16" y="274"/>
                </a:lnTo>
                <a:lnTo>
                  <a:pt x="16" y="274"/>
                </a:lnTo>
                <a:lnTo>
                  <a:pt x="19" y="274"/>
                </a:lnTo>
                <a:lnTo>
                  <a:pt x="21" y="276"/>
                </a:lnTo>
                <a:lnTo>
                  <a:pt x="21" y="276"/>
                </a:lnTo>
                <a:lnTo>
                  <a:pt x="31" y="282"/>
                </a:lnTo>
                <a:lnTo>
                  <a:pt x="37" y="284"/>
                </a:lnTo>
                <a:lnTo>
                  <a:pt x="39" y="290"/>
                </a:lnTo>
                <a:lnTo>
                  <a:pt x="41" y="288"/>
                </a:lnTo>
                <a:lnTo>
                  <a:pt x="39" y="290"/>
                </a:lnTo>
                <a:lnTo>
                  <a:pt x="41" y="288"/>
                </a:lnTo>
                <a:close/>
              </a:path>
            </a:pathLst>
          </a:custGeom>
          <a:solidFill>
            <a:srgbClr val="38C6F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7" name="Freeform 2793"/>
          <p:cNvSpPr>
            <a:spLocks/>
          </p:cNvSpPr>
          <p:nvPr/>
        </p:nvSpPr>
        <p:spPr bwMode="auto">
          <a:xfrm>
            <a:off x="6472238" y="5989638"/>
            <a:ext cx="1519238" cy="865188"/>
          </a:xfrm>
          <a:custGeom>
            <a:avLst/>
            <a:gdLst/>
            <a:ahLst/>
            <a:cxnLst>
              <a:cxn ang="0">
                <a:pos x="928" y="59"/>
              </a:cxn>
              <a:cxn ang="0">
                <a:pos x="887" y="154"/>
              </a:cxn>
              <a:cxn ang="0">
                <a:pos x="854" y="197"/>
              </a:cxn>
              <a:cxn ang="0">
                <a:pos x="792" y="230"/>
              </a:cxn>
              <a:cxn ang="0">
                <a:pos x="749" y="255"/>
              </a:cxn>
              <a:cxn ang="0">
                <a:pos x="710" y="255"/>
              </a:cxn>
              <a:cxn ang="0">
                <a:pos x="679" y="249"/>
              </a:cxn>
              <a:cxn ang="0">
                <a:pos x="642" y="240"/>
              </a:cxn>
              <a:cxn ang="0">
                <a:pos x="607" y="228"/>
              </a:cxn>
              <a:cxn ang="0">
                <a:pos x="609" y="218"/>
              </a:cxn>
              <a:cxn ang="0">
                <a:pos x="605" y="216"/>
              </a:cxn>
              <a:cxn ang="0">
                <a:pos x="576" y="218"/>
              </a:cxn>
              <a:cxn ang="0">
                <a:pos x="574" y="230"/>
              </a:cxn>
              <a:cxn ang="0">
                <a:pos x="582" y="249"/>
              </a:cxn>
              <a:cxn ang="0">
                <a:pos x="580" y="302"/>
              </a:cxn>
              <a:cxn ang="0">
                <a:pos x="585" y="341"/>
              </a:cxn>
              <a:cxn ang="0">
                <a:pos x="595" y="376"/>
              </a:cxn>
              <a:cxn ang="0">
                <a:pos x="570" y="354"/>
              </a:cxn>
              <a:cxn ang="0">
                <a:pos x="552" y="321"/>
              </a:cxn>
              <a:cxn ang="0">
                <a:pos x="531" y="286"/>
              </a:cxn>
              <a:cxn ang="0">
                <a:pos x="531" y="261"/>
              </a:cxn>
              <a:cxn ang="0">
                <a:pos x="519" y="249"/>
              </a:cxn>
              <a:cxn ang="0">
                <a:pos x="513" y="292"/>
              </a:cxn>
              <a:cxn ang="0">
                <a:pos x="519" y="319"/>
              </a:cxn>
              <a:cxn ang="0">
                <a:pos x="473" y="284"/>
              </a:cxn>
              <a:cxn ang="0">
                <a:pos x="459" y="273"/>
              </a:cxn>
              <a:cxn ang="0">
                <a:pos x="449" y="296"/>
              </a:cxn>
              <a:cxn ang="0">
                <a:pos x="438" y="306"/>
              </a:cxn>
              <a:cxn ang="0">
                <a:pos x="443" y="294"/>
              </a:cxn>
              <a:cxn ang="0">
                <a:pos x="428" y="288"/>
              </a:cxn>
              <a:cxn ang="0">
                <a:pos x="377" y="267"/>
              </a:cxn>
              <a:cxn ang="0">
                <a:pos x="354" y="243"/>
              </a:cxn>
              <a:cxn ang="0">
                <a:pos x="284" y="245"/>
              </a:cxn>
              <a:cxn ang="0">
                <a:pos x="257" y="259"/>
              </a:cxn>
              <a:cxn ang="0">
                <a:pos x="216" y="269"/>
              </a:cxn>
              <a:cxn ang="0">
                <a:pos x="183" y="282"/>
              </a:cxn>
              <a:cxn ang="0">
                <a:pos x="169" y="325"/>
              </a:cxn>
              <a:cxn ang="0">
                <a:pos x="177" y="329"/>
              </a:cxn>
              <a:cxn ang="0">
                <a:pos x="155" y="345"/>
              </a:cxn>
              <a:cxn ang="0">
                <a:pos x="161" y="325"/>
              </a:cxn>
              <a:cxn ang="0">
                <a:pos x="144" y="343"/>
              </a:cxn>
              <a:cxn ang="0">
                <a:pos x="134" y="339"/>
              </a:cxn>
              <a:cxn ang="0">
                <a:pos x="120" y="335"/>
              </a:cxn>
              <a:cxn ang="0">
                <a:pos x="101" y="335"/>
              </a:cxn>
              <a:cxn ang="0">
                <a:pos x="81" y="329"/>
              </a:cxn>
              <a:cxn ang="0">
                <a:pos x="89" y="345"/>
              </a:cxn>
              <a:cxn ang="0">
                <a:pos x="97" y="347"/>
              </a:cxn>
              <a:cxn ang="0">
                <a:pos x="70" y="405"/>
              </a:cxn>
              <a:cxn ang="0">
                <a:pos x="17" y="454"/>
              </a:cxn>
              <a:cxn ang="0">
                <a:pos x="0" y="479"/>
              </a:cxn>
              <a:cxn ang="0">
                <a:pos x="19" y="512"/>
              </a:cxn>
              <a:cxn ang="0">
                <a:pos x="957" y="545"/>
              </a:cxn>
            </a:cxnLst>
            <a:rect l="0" t="0" r="r" b="b"/>
            <a:pathLst>
              <a:path w="957" h="545">
                <a:moveTo>
                  <a:pt x="955" y="4"/>
                </a:moveTo>
                <a:lnTo>
                  <a:pt x="947" y="16"/>
                </a:lnTo>
                <a:lnTo>
                  <a:pt x="940" y="24"/>
                </a:lnTo>
                <a:lnTo>
                  <a:pt x="936" y="43"/>
                </a:lnTo>
                <a:lnTo>
                  <a:pt x="928" y="59"/>
                </a:lnTo>
                <a:lnTo>
                  <a:pt x="922" y="84"/>
                </a:lnTo>
                <a:lnTo>
                  <a:pt x="918" y="105"/>
                </a:lnTo>
                <a:lnTo>
                  <a:pt x="912" y="115"/>
                </a:lnTo>
                <a:lnTo>
                  <a:pt x="901" y="131"/>
                </a:lnTo>
                <a:lnTo>
                  <a:pt x="887" y="154"/>
                </a:lnTo>
                <a:lnTo>
                  <a:pt x="866" y="177"/>
                </a:lnTo>
                <a:lnTo>
                  <a:pt x="862" y="185"/>
                </a:lnTo>
                <a:lnTo>
                  <a:pt x="860" y="189"/>
                </a:lnTo>
                <a:lnTo>
                  <a:pt x="858" y="193"/>
                </a:lnTo>
                <a:lnTo>
                  <a:pt x="854" y="197"/>
                </a:lnTo>
                <a:lnTo>
                  <a:pt x="848" y="201"/>
                </a:lnTo>
                <a:lnTo>
                  <a:pt x="831" y="208"/>
                </a:lnTo>
                <a:lnTo>
                  <a:pt x="803" y="214"/>
                </a:lnTo>
                <a:lnTo>
                  <a:pt x="798" y="216"/>
                </a:lnTo>
                <a:lnTo>
                  <a:pt x="792" y="230"/>
                </a:lnTo>
                <a:lnTo>
                  <a:pt x="788" y="234"/>
                </a:lnTo>
                <a:lnTo>
                  <a:pt x="764" y="240"/>
                </a:lnTo>
                <a:lnTo>
                  <a:pt x="757" y="247"/>
                </a:lnTo>
                <a:lnTo>
                  <a:pt x="753" y="253"/>
                </a:lnTo>
                <a:lnTo>
                  <a:pt x="749" y="255"/>
                </a:lnTo>
                <a:lnTo>
                  <a:pt x="743" y="257"/>
                </a:lnTo>
                <a:lnTo>
                  <a:pt x="733" y="257"/>
                </a:lnTo>
                <a:lnTo>
                  <a:pt x="716" y="261"/>
                </a:lnTo>
                <a:lnTo>
                  <a:pt x="712" y="257"/>
                </a:lnTo>
                <a:lnTo>
                  <a:pt x="710" y="255"/>
                </a:lnTo>
                <a:lnTo>
                  <a:pt x="712" y="253"/>
                </a:lnTo>
                <a:lnTo>
                  <a:pt x="712" y="249"/>
                </a:lnTo>
                <a:lnTo>
                  <a:pt x="702" y="243"/>
                </a:lnTo>
                <a:lnTo>
                  <a:pt x="689" y="240"/>
                </a:lnTo>
                <a:lnTo>
                  <a:pt x="679" y="249"/>
                </a:lnTo>
                <a:lnTo>
                  <a:pt x="673" y="251"/>
                </a:lnTo>
                <a:lnTo>
                  <a:pt x="667" y="251"/>
                </a:lnTo>
                <a:lnTo>
                  <a:pt x="661" y="247"/>
                </a:lnTo>
                <a:lnTo>
                  <a:pt x="652" y="243"/>
                </a:lnTo>
                <a:lnTo>
                  <a:pt x="642" y="240"/>
                </a:lnTo>
                <a:lnTo>
                  <a:pt x="632" y="240"/>
                </a:lnTo>
                <a:lnTo>
                  <a:pt x="630" y="238"/>
                </a:lnTo>
                <a:lnTo>
                  <a:pt x="620" y="234"/>
                </a:lnTo>
                <a:lnTo>
                  <a:pt x="617" y="232"/>
                </a:lnTo>
                <a:lnTo>
                  <a:pt x="607" y="228"/>
                </a:lnTo>
                <a:lnTo>
                  <a:pt x="597" y="222"/>
                </a:lnTo>
                <a:lnTo>
                  <a:pt x="597" y="222"/>
                </a:lnTo>
                <a:lnTo>
                  <a:pt x="599" y="220"/>
                </a:lnTo>
                <a:lnTo>
                  <a:pt x="603" y="220"/>
                </a:lnTo>
                <a:lnTo>
                  <a:pt x="609" y="218"/>
                </a:lnTo>
                <a:lnTo>
                  <a:pt x="609" y="218"/>
                </a:lnTo>
                <a:lnTo>
                  <a:pt x="609" y="214"/>
                </a:lnTo>
                <a:lnTo>
                  <a:pt x="607" y="212"/>
                </a:lnTo>
                <a:lnTo>
                  <a:pt x="607" y="214"/>
                </a:lnTo>
                <a:lnTo>
                  <a:pt x="605" y="216"/>
                </a:lnTo>
                <a:lnTo>
                  <a:pt x="599" y="216"/>
                </a:lnTo>
                <a:lnTo>
                  <a:pt x="593" y="216"/>
                </a:lnTo>
                <a:lnTo>
                  <a:pt x="591" y="216"/>
                </a:lnTo>
                <a:lnTo>
                  <a:pt x="578" y="216"/>
                </a:lnTo>
                <a:lnTo>
                  <a:pt x="576" y="218"/>
                </a:lnTo>
                <a:lnTo>
                  <a:pt x="576" y="222"/>
                </a:lnTo>
                <a:lnTo>
                  <a:pt x="568" y="222"/>
                </a:lnTo>
                <a:lnTo>
                  <a:pt x="566" y="224"/>
                </a:lnTo>
                <a:lnTo>
                  <a:pt x="566" y="226"/>
                </a:lnTo>
                <a:lnTo>
                  <a:pt x="574" y="230"/>
                </a:lnTo>
                <a:lnTo>
                  <a:pt x="578" y="230"/>
                </a:lnTo>
                <a:lnTo>
                  <a:pt x="580" y="234"/>
                </a:lnTo>
                <a:lnTo>
                  <a:pt x="580" y="236"/>
                </a:lnTo>
                <a:lnTo>
                  <a:pt x="580" y="240"/>
                </a:lnTo>
                <a:lnTo>
                  <a:pt x="582" y="249"/>
                </a:lnTo>
                <a:lnTo>
                  <a:pt x="587" y="275"/>
                </a:lnTo>
                <a:lnTo>
                  <a:pt x="585" y="280"/>
                </a:lnTo>
                <a:lnTo>
                  <a:pt x="585" y="286"/>
                </a:lnTo>
                <a:lnTo>
                  <a:pt x="582" y="294"/>
                </a:lnTo>
                <a:lnTo>
                  <a:pt x="580" y="302"/>
                </a:lnTo>
                <a:lnTo>
                  <a:pt x="578" y="306"/>
                </a:lnTo>
                <a:lnTo>
                  <a:pt x="576" y="310"/>
                </a:lnTo>
                <a:lnTo>
                  <a:pt x="574" y="317"/>
                </a:lnTo>
                <a:lnTo>
                  <a:pt x="578" y="329"/>
                </a:lnTo>
                <a:lnTo>
                  <a:pt x="585" y="341"/>
                </a:lnTo>
                <a:lnTo>
                  <a:pt x="585" y="347"/>
                </a:lnTo>
                <a:lnTo>
                  <a:pt x="585" y="356"/>
                </a:lnTo>
                <a:lnTo>
                  <a:pt x="587" y="366"/>
                </a:lnTo>
                <a:lnTo>
                  <a:pt x="591" y="370"/>
                </a:lnTo>
                <a:lnTo>
                  <a:pt x="595" y="376"/>
                </a:lnTo>
                <a:lnTo>
                  <a:pt x="589" y="374"/>
                </a:lnTo>
                <a:lnTo>
                  <a:pt x="585" y="372"/>
                </a:lnTo>
                <a:lnTo>
                  <a:pt x="568" y="362"/>
                </a:lnTo>
                <a:lnTo>
                  <a:pt x="568" y="356"/>
                </a:lnTo>
                <a:lnTo>
                  <a:pt x="570" y="354"/>
                </a:lnTo>
                <a:lnTo>
                  <a:pt x="566" y="349"/>
                </a:lnTo>
                <a:lnTo>
                  <a:pt x="558" y="343"/>
                </a:lnTo>
                <a:lnTo>
                  <a:pt x="554" y="339"/>
                </a:lnTo>
                <a:lnTo>
                  <a:pt x="554" y="331"/>
                </a:lnTo>
                <a:lnTo>
                  <a:pt x="552" y="321"/>
                </a:lnTo>
                <a:lnTo>
                  <a:pt x="545" y="302"/>
                </a:lnTo>
                <a:lnTo>
                  <a:pt x="543" y="298"/>
                </a:lnTo>
                <a:lnTo>
                  <a:pt x="539" y="294"/>
                </a:lnTo>
                <a:lnTo>
                  <a:pt x="535" y="288"/>
                </a:lnTo>
                <a:lnTo>
                  <a:pt x="531" y="286"/>
                </a:lnTo>
                <a:lnTo>
                  <a:pt x="525" y="277"/>
                </a:lnTo>
                <a:lnTo>
                  <a:pt x="523" y="269"/>
                </a:lnTo>
                <a:lnTo>
                  <a:pt x="525" y="267"/>
                </a:lnTo>
                <a:lnTo>
                  <a:pt x="527" y="265"/>
                </a:lnTo>
                <a:lnTo>
                  <a:pt x="531" y="261"/>
                </a:lnTo>
                <a:lnTo>
                  <a:pt x="535" y="257"/>
                </a:lnTo>
                <a:lnTo>
                  <a:pt x="527" y="240"/>
                </a:lnTo>
                <a:lnTo>
                  <a:pt x="523" y="243"/>
                </a:lnTo>
                <a:lnTo>
                  <a:pt x="523" y="247"/>
                </a:lnTo>
                <a:lnTo>
                  <a:pt x="519" y="249"/>
                </a:lnTo>
                <a:lnTo>
                  <a:pt x="517" y="255"/>
                </a:lnTo>
                <a:lnTo>
                  <a:pt x="513" y="263"/>
                </a:lnTo>
                <a:lnTo>
                  <a:pt x="508" y="265"/>
                </a:lnTo>
                <a:lnTo>
                  <a:pt x="504" y="269"/>
                </a:lnTo>
                <a:lnTo>
                  <a:pt x="513" y="292"/>
                </a:lnTo>
                <a:lnTo>
                  <a:pt x="521" y="304"/>
                </a:lnTo>
                <a:lnTo>
                  <a:pt x="523" y="312"/>
                </a:lnTo>
                <a:lnTo>
                  <a:pt x="525" y="317"/>
                </a:lnTo>
                <a:lnTo>
                  <a:pt x="527" y="321"/>
                </a:lnTo>
                <a:lnTo>
                  <a:pt x="519" y="319"/>
                </a:lnTo>
                <a:lnTo>
                  <a:pt x="510" y="315"/>
                </a:lnTo>
                <a:lnTo>
                  <a:pt x="496" y="310"/>
                </a:lnTo>
                <a:lnTo>
                  <a:pt x="492" y="308"/>
                </a:lnTo>
                <a:lnTo>
                  <a:pt x="482" y="298"/>
                </a:lnTo>
                <a:lnTo>
                  <a:pt x="473" y="284"/>
                </a:lnTo>
                <a:lnTo>
                  <a:pt x="473" y="277"/>
                </a:lnTo>
                <a:lnTo>
                  <a:pt x="473" y="271"/>
                </a:lnTo>
                <a:lnTo>
                  <a:pt x="471" y="265"/>
                </a:lnTo>
                <a:lnTo>
                  <a:pt x="463" y="269"/>
                </a:lnTo>
                <a:lnTo>
                  <a:pt x="459" y="273"/>
                </a:lnTo>
                <a:lnTo>
                  <a:pt x="455" y="284"/>
                </a:lnTo>
                <a:lnTo>
                  <a:pt x="455" y="286"/>
                </a:lnTo>
                <a:lnTo>
                  <a:pt x="451" y="288"/>
                </a:lnTo>
                <a:lnTo>
                  <a:pt x="451" y="292"/>
                </a:lnTo>
                <a:lnTo>
                  <a:pt x="449" y="296"/>
                </a:lnTo>
                <a:lnTo>
                  <a:pt x="449" y="300"/>
                </a:lnTo>
                <a:lnTo>
                  <a:pt x="447" y="306"/>
                </a:lnTo>
                <a:lnTo>
                  <a:pt x="443" y="306"/>
                </a:lnTo>
                <a:lnTo>
                  <a:pt x="441" y="306"/>
                </a:lnTo>
                <a:lnTo>
                  <a:pt x="438" y="306"/>
                </a:lnTo>
                <a:lnTo>
                  <a:pt x="438" y="302"/>
                </a:lnTo>
                <a:lnTo>
                  <a:pt x="434" y="298"/>
                </a:lnTo>
                <a:lnTo>
                  <a:pt x="436" y="296"/>
                </a:lnTo>
                <a:lnTo>
                  <a:pt x="441" y="298"/>
                </a:lnTo>
                <a:lnTo>
                  <a:pt x="443" y="294"/>
                </a:lnTo>
                <a:lnTo>
                  <a:pt x="443" y="292"/>
                </a:lnTo>
                <a:lnTo>
                  <a:pt x="447" y="290"/>
                </a:lnTo>
                <a:lnTo>
                  <a:pt x="445" y="288"/>
                </a:lnTo>
                <a:lnTo>
                  <a:pt x="441" y="288"/>
                </a:lnTo>
                <a:lnTo>
                  <a:pt x="428" y="288"/>
                </a:lnTo>
                <a:lnTo>
                  <a:pt x="414" y="286"/>
                </a:lnTo>
                <a:lnTo>
                  <a:pt x="408" y="286"/>
                </a:lnTo>
                <a:lnTo>
                  <a:pt x="393" y="280"/>
                </a:lnTo>
                <a:lnTo>
                  <a:pt x="379" y="271"/>
                </a:lnTo>
                <a:lnTo>
                  <a:pt x="377" y="267"/>
                </a:lnTo>
                <a:lnTo>
                  <a:pt x="373" y="259"/>
                </a:lnTo>
                <a:lnTo>
                  <a:pt x="369" y="251"/>
                </a:lnTo>
                <a:lnTo>
                  <a:pt x="366" y="247"/>
                </a:lnTo>
                <a:lnTo>
                  <a:pt x="360" y="245"/>
                </a:lnTo>
                <a:lnTo>
                  <a:pt x="354" y="243"/>
                </a:lnTo>
                <a:lnTo>
                  <a:pt x="334" y="240"/>
                </a:lnTo>
                <a:lnTo>
                  <a:pt x="319" y="234"/>
                </a:lnTo>
                <a:lnTo>
                  <a:pt x="307" y="236"/>
                </a:lnTo>
                <a:lnTo>
                  <a:pt x="292" y="245"/>
                </a:lnTo>
                <a:lnTo>
                  <a:pt x="284" y="245"/>
                </a:lnTo>
                <a:lnTo>
                  <a:pt x="270" y="243"/>
                </a:lnTo>
                <a:lnTo>
                  <a:pt x="268" y="245"/>
                </a:lnTo>
                <a:lnTo>
                  <a:pt x="264" y="247"/>
                </a:lnTo>
                <a:lnTo>
                  <a:pt x="264" y="255"/>
                </a:lnTo>
                <a:lnTo>
                  <a:pt x="257" y="259"/>
                </a:lnTo>
                <a:lnTo>
                  <a:pt x="245" y="261"/>
                </a:lnTo>
                <a:lnTo>
                  <a:pt x="239" y="265"/>
                </a:lnTo>
                <a:lnTo>
                  <a:pt x="235" y="267"/>
                </a:lnTo>
                <a:lnTo>
                  <a:pt x="229" y="269"/>
                </a:lnTo>
                <a:lnTo>
                  <a:pt x="216" y="269"/>
                </a:lnTo>
                <a:lnTo>
                  <a:pt x="206" y="273"/>
                </a:lnTo>
                <a:lnTo>
                  <a:pt x="200" y="271"/>
                </a:lnTo>
                <a:lnTo>
                  <a:pt x="196" y="273"/>
                </a:lnTo>
                <a:lnTo>
                  <a:pt x="185" y="277"/>
                </a:lnTo>
                <a:lnTo>
                  <a:pt x="183" y="282"/>
                </a:lnTo>
                <a:lnTo>
                  <a:pt x="181" y="288"/>
                </a:lnTo>
                <a:lnTo>
                  <a:pt x="179" y="306"/>
                </a:lnTo>
                <a:lnTo>
                  <a:pt x="175" y="317"/>
                </a:lnTo>
                <a:lnTo>
                  <a:pt x="171" y="321"/>
                </a:lnTo>
                <a:lnTo>
                  <a:pt x="169" y="325"/>
                </a:lnTo>
                <a:lnTo>
                  <a:pt x="167" y="331"/>
                </a:lnTo>
                <a:lnTo>
                  <a:pt x="171" y="331"/>
                </a:lnTo>
                <a:lnTo>
                  <a:pt x="173" y="329"/>
                </a:lnTo>
                <a:lnTo>
                  <a:pt x="179" y="327"/>
                </a:lnTo>
                <a:lnTo>
                  <a:pt x="177" y="329"/>
                </a:lnTo>
                <a:lnTo>
                  <a:pt x="175" y="333"/>
                </a:lnTo>
                <a:lnTo>
                  <a:pt x="169" y="349"/>
                </a:lnTo>
                <a:lnTo>
                  <a:pt x="165" y="349"/>
                </a:lnTo>
                <a:lnTo>
                  <a:pt x="161" y="347"/>
                </a:lnTo>
                <a:lnTo>
                  <a:pt x="155" y="345"/>
                </a:lnTo>
                <a:lnTo>
                  <a:pt x="155" y="339"/>
                </a:lnTo>
                <a:lnTo>
                  <a:pt x="155" y="337"/>
                </a:lnTo>
                <a:lnTo>
                  <a:pt x="155" y="331"/>
                </a:lnTo>
                <a:lnTo>
                  <a:pt x="159" y="327"/>
                </a:lnTo>
                <a:lnTo>
                  <a:pt x="161" y="325"/>
                </a:lnTo>
                <a:lnTo>
                  <a:pt x="155" y="325"/>
                </a:lnTo>
                <a:lnTo>
                  <a:pt x="148" y="325"/>
                </a:lnTo>
                <a:lnTo>
                  <a:pt x="144" y="335"/>
                </a:lnTo>
                <a:lnTo>
                  <a:pt x="144" y="341"/>
                </a:lnTo>
                <a:lnTo>
                  <a:pt x="144" y="343"/>
                </a:lnTo>
                <a:lnTo>
                  <a:pt x="142" y="345"/>
                </a:lnTo>
                <a:lnTo>
                  <a:pt x="138" y="347"/>
                </a:lnTo>
                <a:lnTo>
                  <a:pt x="136" y="345"/>
                </a:lnTo>
                <a:lnTo>
                  <a:pt x="132" y="343"/>
                </a:lnTo>
                <a:lnTo>
                  <a:pt x="134" y="339"/>
                </a:lnTo>
                <a:lnTo>
                  <a:pt x="134" y="337"/>
                </a:lnTo>
                <a:lnTo>
                  <a:pt x="132" y="333"/>
                </a:lnTo>
                <a:lnTo>
                  <a:pt x="126" y="333"/>
                </a:lnTo>
                <a:lnTo>
                  <a:pt x="122" y="333"/>
                </a:lnTo>
                <a:lnTo>
                  <a:pt x="120" y="335"/>
                </a:lnTo>
                <a:lnTo>
                  <a:pt x="115" y="337"/>
                </a:lnTo>
                <a:lnTo>
                  <a:pt x="109" y="333"/>
                </a:lnTo>
                <a:lnTo>
                  <a:pt x="103" y="329"/>
                </a:lnTo>
                <a:lnTo>
                  <a:pt x="101" y="333"/>
                </a:lnTo>
                <a:lnTo>
                  <a:pt x="101" y="335"/>
                </a:lnTo>
                <a:lnTo>
                  <a:pt x="97" y="337"/>
                </a:lnTo>
                <a:lnTo>
                  <a:pt x="91" y="335"/>
                </a:lnTo>
                <a:lnTo>
                  <a:pt x="85" y="331"/>
                </a:lnTo>
                <a:lnTo>
                  <a:pt x="83" y="329"/>
                </a:lnTo>
                <a:lnTo>
                  <a:pt x="81" y="329"/>
                </a:lnTo>
                <a:lnTo>
                  <a:pt x="81" y="333"/>
                </a:lnTo>
                <a:lnTo>
                  <a:pt x="81" y="335"/>
                </a:lnTo>
                <a:lnTo>
                  <a:pt x="83" y="339"/>
                </a:lnTo>
                <a:lnTo>
                  <a:pt x="87" y="345"/>
                </a:lnTo>
                <a:lnTo>
                  <a:pt x="89" y="345"/>
                </a:lnTo>
                <a:lnTo>
                  <a:pt x="91" y="339"/>
                </a:lnTo>
                <a:lnTo>
                  <a:pt x="93" y="341"/>
                </a:lnTo>
                <a:lnTo>
                  <a:pt x="97" y="341"/>
                </a:lnTo>
                <a:lnTo>
                  <a:pt x="99" y="343"/>
                </a:lnTo>
                <a:lnTo>
                  <a:pt x="97" y="347"/>
                </a:lnTo>
                <a:lnTo>
                  <a:pt x="95" y="347"/>
                </a:lnTo>
                <a:lnTo>
                  <a:pt x="93" y="349"/>
                </a:lnTo>
                <a:lnTo>
                  <a:pt x="78" y="362"/>
                </a:lnTo>
                <a:lnTo>
                  <a:pt x="72" y="393"/>
                </a:lnTo>
                <a:lnTo>
                  <a:pt x="70" y="405"/>
                </a:lnTo>
                <a:lnTo>
                  <a:pt x="64" y="417"/>
                </a:lnTo>
                <a:lnTo>
                  <a:pt x="58" y="426"/>
                </a:lnTo>
                <a:lnTo>
                  <a:pt x="54" y="430"/>
                </a:lnTo>
                <a:lnTo>
                  <a:pt x="29" y="446"/>
                </a:lnTo>
                <a:lnTo>
                  <a:pt x="17" y="454"/>
                </a:lnTo>
                <a:lnTo>
                  <a:pt x="11" y="459"/>
                </a:lnTo>
                <a:lnTo>
                  <a:pt x="9" y="463"/>
                </a:lnTo>
                <a:lnTo>
                  <a:pt x="6" y="471"/>
                </a:lnTo>
                <a:lnTo>
                  <a:pt x="4" y="477"/>
                </a:lnTo>
                <a:lnTo>
                  <a:pt x="0" y="479"/>
                </a:lnTo>
                <a:lnTo>
                  <a:pt x="2" y="483"/>
                </a:lnTo>
                <a:lnTo>
                  <a:pt x="4" y="487"/>
                </a:lnTo>
                <a:lnTo>
                  <a:pt x="6" y="493"/>
                </a:lnTo>
                <a:lnTo>
                  <a:pt x="13" y="500"/>
                </a:lnTo>
                <a:lnTo>
                  <a:pt x="19" y="512"/>
                </a:lnTo>
                <a:lnTo>
                  <a:pt x="21" y="518"/>
                </a:lnTo>
                <a:lnTo>
                  <a:pt x="23" y="528"/>
                </a:lnTo>
                <a:lnTo>
                  <a:pt x="25" y="537"/>
                </a:lnTo>
                <a:lnTo>
                  <a:pt x="29" y="545"/>
                </a:lnTo>
                <a:lnTo>
                  <a:pt x="957" y="545"/>
                </a:lnTo>
                <a:lnTo>
                  <a:pt x="957" y="0"/>
                </a:lnTo>
                <a:lnTo>
                  <a:pt x="955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8" name="Freeform 2794"/>
          <p:cNvSpPr>
            <a:spLocks/>
          </p:cNvSpPr>
          <p:nvPr/>
        </p:nvSpPr>
        <p:spPr bwMode="auto">
          <a:xfrm>
            <a:off x="7916863" y="5989638"/>
            <a:ext cx="74613" cy="188913"/>
          </a:xfrm>
          <a:custGeom>
            <a:avLst/>
            <a:gdLst/>
            <a:ahLst/>
            <a:cxnLst>
              <a:cxn ang="0">
                <a:pos x="4" y="117"/>
              </a:cxn>
              <a:cxn ang="0">
                <a:pos x="10" y="107"/>
              </a:cxn>
              <a:cxn ang="0">
                <a:pos x="10" y="107"/>
              </a:cxn>
              <a:cxn ang="0">
                <a:pos x="14" y="84"/>
              </a:cxn>
              <a:cxn ang="0">
                <a:pos x="20" y="61"/>
              </a:cxn>
              <a:cxn ang="0">
                <a:pos x="26" y="43"/>
              </a:cxn>
              <a:cxn ang="0">
                <a:pos x="26" y="43"/>
              </a:cxn>
              <a:cxn ang="0">
                <a:pos x="32" y="27"/>
              </a:cxn>
              <a:cxn ang="0">
                <a:pos x="39" y="16"/>
              </a:cxn>
              <a:cxn ang="0">
                <a:pos x="47" y="4"/>
              </a:cxn>
              <a:cxn ang="0">
                <a:pos x="43" y="0"/>
              </a:cxn>
              <a:cxn ang="0">
                <a:pos x="35" y="14"/>
              </a:cxn>
              <a:cxn ang="0">
                <a:pos x="35" y="14"/>
              </a:cxn>
              <a:cxn ang="0">
                <a:pos x="28" y="24"/>
              </a:cxn>
              <a:cxn ang="0">
                <a:pos x="28" y="24"/>
              </a:cxn>
              <a:cxn ang="0">
                <a:pos x="24" y="43"/>
              </a:cxn>
              <a:cxn ang="0">
                <a:pos x="16" y="59"/>
              </a:cxn>
              <a:cxn ang="0">
                <a:pos x="16" y="59"/>
              </a:cxn>
              <a:cxn ang="0">
                <a:pos x="10" y="84"/>
              </a:cxn>
              <a:cxn ang="0">
                <a:pos x="10" y="84"/>
              </a:cxn>
              <a:cxn ang="0">
                <a:pos x="6" y="105"/>
              </a:cxn>
              <a:cxn ang="0">
                <a:pos x="0" y="117"/>
              </a:cxn>
              <a:cxn ang="0">
                <a:pos x="4" y="119"/>
              </a:cxn>
              <a:cxn ang="0">
                <a:pos x="4" y="117"/>
              </a:cxn>
            </a:cxnLst>
            <a:rect l="0" t="0" r="r" b="b"/>
            <a:pathLst>
              <a:path w="47" h="119">
                <a:moveTo>
                  <a:pt x="4" y="117"/>
                </a:moveTo>
                <a:lnTo>
                  <a:pt x="10" y="107"/>
                </a:lnTo>
                <a:lnTo>
                  <a:pt x="10" y="107"/>
                </a:lnTo>
                <a:lnTo>
                  <a:pt x="14" y="84"/>
                </a:lnTo>
                <a:lnTo>
                  <a:pt x="20" y="61"/>
                </a:lnTo>
                <a:lnTo>
                  <a:pt x="26" y="43"/>
                </a:lnTo>
                <a:lnTo>
                  <a:pt x="26" y="43"/>
                </a:lnTo>
                <a:lnTo>
                  <a:pt x="32" y="27"/>
                </a:lnTo>
                <a:lnTo>
                  <a:pt x="39" y="16"/>
                </a:lnTo>
                <a:lnTo>
                  <a:pt x="47" y="4"/>
                </a:lnTo>
                <a:lnTo>
                  <a:pt x="43" y="0"/>
                </a:lnTo>
                <a:lnTo>
                  <a:pt x="35" y="14"/>
                </a:lnTo>
                <a:lnTo>
                  <a:pt x="35" y="14"/>
                </a:lnTo>
                <a:lnTo>
                  <a:pt x="28" y="24"/>
                </a:lnTo>
                <a:lnTo>
                  <a:pt x="28" y="24"/>
                </a:lnTo>
                <a:lnTo>
                  <a:pt x="24" y="43"/>
                </a:lnTo>
                <a:lnTo>
                  <a:pt x="16" y="59"/>
                </a:lnTo>
                <a:lnTo>
                  <a:pt x="16" y="59"/>
                </a:lnTo>
                <a:lnTo>
                  <a:pt x="10" y="84"/>
                </a:lnTo>
                <a:lnTo>
                  <a:pt x="10" y="84"/>
                </a:lnTo>
                <a:lnTo>
                  <a:pt x="6" y="105"/>
                </a:lnTo>
                <a:lnTo>
                  <a:pt x="0" y="117"/>
                </a:lnTo>
                <a:lnTo>
                  <a:pt x="4" y="119"/>
                </a:lnTo>
                <a:lnTo>
                  <a:pt x="4" y="117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9" name="Freeform 2795"/>
          <p:cNvSpPr>
            <a:spLocks/>
          </p:cNvSpPr>
          <p:nvPr/>
        </p:nvSpPr>
        <p:spPr bwMode="auto">
          <a:xfrm>
            <a:off x="6469063" y="6169025"/>
            <a:ext cx="1457325" cy="685800"/>
          </a:xfrm>
          <a:custGeom>
            <a:avLst/>
            <a:gdLst/>
            <a:ahLst/>
            <a:cxnLst>
              <a:cxn ang="0">
                <a:pos x="6" y="370"/>
              </a:cxn>
              <a:cxn ang="0">
                <a:pos x="60" y="315"/>
              </a:cxn>
              <a:cxn ang="0">
                <a:pos x="103" y="232"/>
              </a:cxn>
              <a:cxn ang="0">
                <a:pos x="85" y="220"/>
              </a:cxn>
              <a:cxn ang="0">
                <a:pos x="111" y="222"/>
              </a:cxn>
              <a:cxn ang="0">
                <a:pos x="132" y="230"/>
              </a:cxn>
              <a:cxn ang="0">
                <a:pos x="157" y="214"/>
              </a:cxn>
              <a:cxn ang="0">
                <a:pos x="157" y="234"/>
              </a:cxn>
              <a:cxn ang="0">
                <a:pos x="175" y="214"/>
              </a:cxn>
              <a:cxn ang="0">
                <a:pos x="198" y="162"/>
              </a:cxn>
              <a:cxn ang="0">
                <a:pos x="259" y="148"/>
              </a:cxn>
              <a:cxn ang="0">
                <a:pos x="336" y="130"/>
              </a:cxn>
              <a:cxn ang="0">
                <a:pos x="410" y="173"/>
              </a:cxn>
              <a:cxn ang="0">
                <a:pos x="443" y="181"/>
              </a:cxn>
              <a:cxn ang="0">
                <a:pos x="451" y="193"/>
              </a:cxn>
              <a:cxn ang="0">
                <a:pos x="471" y="154"/>
              </a:cxn>
              <a:cxn ang="0">
                <a:pos x="519" y="208"/>
              </a:cxn>
              <a:cxn ang="0">
                <a:pos x="517" y="150"/>
              </a:cxn>
              <a:cxn ang="0">
                <a:pos x="525" y="152"/>
              </a:cxn>
              <a:cxn ang="0">
                <a:pos x="554" y="218"/>
              </a:cxn>
              <a:cxn ang="0">
                <a:pos x="591" y="263"/>
              </a:cxn>
              <a:cxn ang="0">
                <a:pos x="578" y="204"/>
              </a:cxn>
              <a:cxn ang="0">
                <a:pos x="584" y="127"/>
              </a:cxn>
              <a:cxn ang="0">
                <a:pos x="578" y="111"/>
              </a:cxn>
              <a:cxn ang="0">
                <a:pos x="609" y="103"/>
              </a:cxn>
              <a:cxn ang="0">
                <a:pos x="597" y="109"/>
              </a:cxn>
              <a:cxn ang="0">
                <a:pos x="663" y="136"/>
              </a:cxn>
              <a:cxn ang="0">
                <a:pos x="712" y="146"/>
              </a:cxn>
              <a:cxn ang="0">
                <a:pos x="790" y="123"/>
              </a:cxn>
              <a:cxn ang="0">
                <a:pos x="862" y="82"/>
              </a:cxn>
              <a:cxn ang="0">
                <a:pos x="866" y="62"/>
              </a:cxn>
              <a:cxn ang="0">
                <a:pos x="788" y="119"/>
              </a:cxn>
              <a:cxn ang="0">
                <a:pos x="714" y="140"/>
              </a:cxn>
              <a:cxn ang="0">
                <a:pos x="654" y="127"/>
              </a:cxn>
              <a:cxn ang="0">
                <a:pos x="601" y="109"/>
              </a:cxn>
              <a:cxn ang="0">
                <a:pos x="601" y="101"/>
              </a:cxn>
              <a:cxn ang="0">
                <a:pos x="568" y="115"/>
              </a:cxn>
              <a:cxn ang="0">
                <a:pos x="584" y="173"/>
              </a:cxn>
              <a:cxn ang="0">
                <a:pos x="584" y="243"/>
              </a:cxn>
              <a:cxn ang="0">
                <a:pos x="568" y="234"/>
              </a:cxn>
              <a:cxn ang="0">
                <a:pos x="539" y="175"/>
              </a:cxn>
              <a:cxn ang="0">
                <a:pos x="523" y="130"/>
              </a:cxn>
              <a:cxn ang="0">
                <a:pos x="523" y="199"/>
              </a:cxn>
              <a:cxn ang="0">
                <a:pos x="477" y="158"/>
              </a:cxn>
              <a:cxn ang="0">
                <a:pos x="449" y="183"/>
              </a:cxn>
              <a:cxn ang="0">
                <a:pos x="445" y="185"/>
              </a:cxn>
              <a:cxn ang="0">
                <a:pos x="395" y="164"/>
              </a:cxn>
              <a:cxn ang="0">
                <a:pos x="336" y="125"/>
              </a:cxn>
              <a:cxn ang="0">
                <a:pos x="264" y="140"/>
              </a:cxn>
              <a:cxn ang="0">
                <a:pos x="187" y="162"/>
              </a:cxn>
              <a:cxn ang="0">
                <a:pos x="173" y="220"/>
              </a:cxn>
              <a:cxn ang="0">
                <a:pos x="159" y="226"/>
              </a:cxn>
              <a:cxn ang="0">
                <a:pos x="146" y="230"/>
              </a:cxn>
              <a:cxn ang="0">
                <a:pos x="124" y="218"/>
              </a:cxn>
              <a:cxn ang="0">
                <a:pos x="85" y="214"/>
              </a:cxn>
              <a:cxn ang="0">
                <a:pos x="93" y="228"/>
              </a:cxn>
              <a:cxn ang="0">
                <a:pos x="70" y="292"/>
              </a:cxn>
              <a:cxn ang="0">
                <a:pos x="2" y="366"/>
              </a:cxn>
              <a:cxn ang="0">
                <a:pos x="27" y="424"/>
              </a:cxn>
            </a:cxnLst>
            <a:rect l="0" t="0" r="r" b="b"/>
            <a:pathLst>
              <a:path w="918" h="432">
                <a:moveTo>
                  <a:pt x="33" y="428"/>
                </a:moveTo>
                <a:lnTo>
                  <a:pt x="29" y="422"/>
                </a:lnTo>
                <a:lnTo>
                  <a:pt x="27" y="413"/>
                </a:lnTo>
                <a:lnTo>
                  <a:pt x="25" y="405"/>
                </a:lnTo>
                <a:lnTo>
                  <a:pt x="25" y="405"/>
                </a:lnTo>
                <a:lnTo>
                  <a:pt x="23" y="397"/>
                </a:lnTo>
                <a:lnTo>
                  <a:pt x="23" y="397"/>
                </a:lnTo>
                <a:lnTo>
                  <a:pt x="17" y="387"/>
                </a:lnTo>
                <a:lnTo>
                  <a:pt x="17" y="387"/>
                </a:lnTo>
                <a:lnTo>
                  <a:pt x="11" y="378"/>
                </a:lnTo>
                <a:lnTo>
                  <a:pt x="8" y="374"/>
                </a:lnTo>
                <a:lnTo>
                  <a:pt x="8" y="374"/>
                </a:lnTo>
                <a:lnTo>
                  <a:pt x="6" y="370"/>
                </a:lnTo>
                <a:lnTo>
                  <a:pt x="4" y="368"/>
                </a:lnTo>
                <a:lnTo>
                  <a:pt x="8" y="364"/>
                </a:lnTo>
                <a:lnTo>
                  <a:pt x="8" y="364"/>
                </a:lnTo>
                <a:lnTo>
                  <a:pt x="11" y="358"/>
                </a:lnTo>
                <a:lnTo>
                  <a:pt x="11" y="358"/>
                </a:lnTo>
                <a:lnTo>
                  <a:pt x="13" y="350"/>
                </a:lnTo>
                <a:lnTo>
                  <a:pt x="15" y="348"/>
                </a:lnTo>
                <a:lnTo>
                  <a:pt x="21" y="341"/>
                </a:lnTo>
                <a:lnTo>
                  <a:pt x="33" y="335"/>
                </a:lnTo>
                <a:lnTo>
                  <a:pt x="33" y="335"/>
                </a:lnTo>
                <a:lnTo>
                  <a:pt x="56" y="319"/>
                </a:lnTo>
                <a:lnTo>
                  <a:pt x="56" y="319"/>
                </a:lnTo>
                <a:lnTo>
                  <a:pt x="60" y="315"/>
                </a:lnTo>
                <a:lnTo>
                  <a:pt x="60" y="315"/>
                </a:lnTo>
                <a:lnTo>
                  <a:pt x="68" y="304"/>
                </a:lnTo>
                <a:lnTo>
                  <a:pt x="68" y="304"/>
                </a:lnTo>
                <a:lnTo>
                  <a:pt x="72" y="294"/>
                </a:lnTo>
                <a:lnTo>
                  <a:pt x="72" y="294"/>
                </a:lnTo>
                <a:lnTo>
                  <a:pt x="76" y="280"/>
                </a:lnTo>
                <a:lnTo>
                  <a:pt x="76" y="280"/>
                </a:lnTo>
                <a:lnTo>
                  <a:pt x="83" y="249"/>
                </a:lnTo>
                <a:lnTo>
                  <a:pt x="95" y="239"/>
                </a:lnTo>
                <a:lnTo>
                  <a:pt x="97" y="236"/>
                </a:lnTo>
                <a:lnTo>
                  <a:pt x="101" y="236"/>
                </a:lnTo>
                <a:lnTo>
                  <a:pt x="101" y="234"/>
                </a:lnTo>
                <a:lnTo>
                  <a:pt x="103" y="232"/>
                </a:lnTo>
                <a:lnTo>
                  <a:pt x="103" y="230"/>
                </a:lnTo>
                <a:lnTo>
                  <a:pt x="101" y="228"/>
                </a:lnTo>
                <a:lnTo>
                  <a:pt x="99" y="226"/>
                </a:lnTo>
                <a:lnTo>
                  <a:pt x="97" y="226"/>
                </a:lnTo>
                <a:lnTo>
                  <a:pt x="93" y="224"/>
                </a:lnTo>
                <a:lnTo>
                  <a:pt x="91" y="226"/>
                </a:lnTo>
                <a:lnTo>
                  <a:pt x="89" y="230"/>
                </a:lnTo>
                <a:lnTo>
                  <a:pt x="89" y="230"/>
                </a:lnTo>
                <a:lnTo>
                  <a:pt x="89" y="232"/>
                </a:lnTo>
                <a:lnTo>
                  <a:pt x="91" y="230"/>
                </a:lnTo>
                <a:lnTo>
                  <a:pt x="87" y="224"/>
                </a:lnTo>
                <a:lnTo>
                  <a:pt x="85" y="222"/>
                </a:lnTo>
                <a:lnTo>
                  <a:pt x="85" y="220"/>
                </a:lnTo>
                <a:lnTo>
                  <a:pt x="85" y="218"/>
                </a:lnTo>
                <a:lnTo>
                  <a:pt x="85" y="218"/>
                </a:lnTo>
                <a:lnTo>
                  <a:pt x="85" y="220"/>
                </a:lnTo>
                <a:lnTo>
                  <a:pt x="87" y="220"/>
                </a:lnTo>
                <a:lnTo>
                  <a:pt x="93" y="224"/>
                </a:lnTo>
                <a:lnTo>
                  <a:pt x="93" y="224"/>
                </a:lnTo>
                <a:lnTo>
                  <a:pt x="99" y="226"/>
                </a:lnTo>
                <a:lnTo>
                  <a:pt x="99" y="226"/>
                </a:lnTo>
                <a:lnTo>
                  <a:pt x="103" y="224"/>
                </a:lnTo>
                <a:lnTo>
                  <a:pt x="105" y="224"/>
                </a:lnTo>
                <a:lnTo>
                  <a:pt x="105" y="222"/>
                </a:lnTo>
                <a:lnTo>
                  <a:pt x="107" y="220"/>
                </a:lnTo>
                <a:lnTo>
                  <a:pt x="111" y="222"/>
                </a:lnTo>
                <a:lnTo>
                  <a:pt x="111" y="222"/>
                </a:lnTo>
                <a:lnTo>
                  <a:pt x="117" y="226"/>
                </a:lnTo>
                <a:lnTo>
                  <a:pt x="117" y="226"/>
                </a:lnTo>
                <a:lnTo>
                  <a:pt x="122" y="224"/>
                </a:lnTo>
                <a:lnTo>
                  <a:pt x="122" y="224"/>
                </a:lnTo>
                <a:lnTo>
                  <a:pt x="124" y="222"/>
                </a:lnTo>
                <a:lnTo>
                  <a:pt x="128" y="222"/>
                </a:lnTo>
                <a:lnTo>
                  <a:pt x="128" y="222"/>
                </a:lnTo>
                <a:lnTo>
                  <a:pt x="134" y="222"/>
                </a:lnTo>
                <a:lnTo>
                  <a:pt x="134" y="224"/>
                </a:lnTo>
                <a:lnTo>
                  <a:pt x="134" y="226"/>
                </a:lnTo>
                <a:lnTo>
                  <a:pt x="132" y="228"/>
                </a:lnTo>
                <a:lnTo>
                  <a:pt x="132" y="230"/>
                </a:lnTo>
                <a:lnTo>
                  <a:pt x="136" y="234"/>
                </a:lnTo>
                <a:lnTo>
                  <a:pt x="136" y="234"/>
                </a:lnTo>
                <a:lnTo>
                  <a:pt x="140" y="236"/>
                </a:lnTo>
                <a:lnTo>
                  <a:pt x="142" y="236"/>
                </a:lnTo>
                <a:lnTo>
                  <a:pt x="146" y="234"/>
                </a:lnTo>
                <a:lnTo>
                  <a:pt x="146" y="234"/>
                </a:lnTo>
                <a:lnTo>
                  <a:pt x="148" y="232"/>
                </a:lnTo>
                <a:lnTo>
                  <a:pt x="148" y="230"/>
                </a:lnTo>
                <a:lnTo>
                  <a:pt x="148" y="228"/>
                </a:lnTo>
                <a:lnTo>
                  <a:pt x="148" y="226"/>
                </a:lnTo>
                <a:lnTo>
                  <a:pt x="148" y="222"/>
                </a:lnTo>
                <a:lnTo>
                  <a:pt x="152" y="214"/>
                </a:lnTo>
                <a:lnTo>
                  <a:pt x="157" y="214"/>
                </a:lnTo>
                <a:lnTo>
                  <a:pt x="163" y="214"/>
                </a:lnTo>
                <a:lnTo>
                  <a:pt x="163" y="212"/>
                </a:lnTo>
                <a:lnTo>
                  <a:pt x="163" y="212"/>
                </a:lnTo>
                <a:lnTo>
                  <a:pt x="161" y="212"/>
                </a:lnTo>
                <a:lnTo>
                  <a:pt x="161" y="212"/>
                </a:lnTo>
                <a:lnTo>
                  <a:pt x="157" y="216"/>
                </a:lnTo>
                <a:lnTo>
                  <a:pt x="155" y="216"/>
                </a:lnTo>
                <a:lnTo>
                  <a:pt x="155" y="222"/>
                </a:lnTo>
                <a:lnTo>
                  <a:pt x="155" y="224"/>
                </a:lnTo>
                <a:lnTo>
                  <a:pt x="155" y="226"/>
                </a:lnTo>
                <a:lnTo>
                  <a:pt x="155" y="228"/>
                </a:lnTo>
                <a:lnTo>
                  <a:pt x="157" y="234"/>
                </a:lnTo>
                <a:lnTo>
                  <a:pt x="157" y="234"/>
                </a:lnTo>
                <a:lnTo>
                  <a:pt x="163" y="236"/>
                </a:lnTo>
                <a:lnTo>
                  <a:pt x="163" y="236"/>
                </a:lnTo>
                <a:lnTo>
                  <a:pt x="167" y="239"/>
                </a:lnTo>
                <a:lnTo>
                  <a:pt x="167" y="239"/>
                </a:lnTo>
                <a:lnTo>
                  <a:pt x="171" y="239"/>
                </a:lnTo>
                <a:lnTo>
                  <a:pt x="173" y="236"/>
                </a:lnTo>
                <a:lnTo>
                  <a:pt x="179" y="220"/>
                </a:lnTo>
                <a:lnTo>
                  <a:pt x="181" y="218"/>
                </a:lnTo>
                <a:lnTo>
                  <a:pt x="181" y="218"/>
                </a:lnTo>
                <a:lnTo>
                  <a:pt x="183" y="214"/>
                </a:lnTo>
                <a:lnTo>
                  <a:pt x="181" y="212"/>
                </a:lnTo>
                <a:lnTo>
                  <a:pt x="175" y="214"/>
                </a:lnTo>
                <a:lnTo>
                  <a:pt x="175" y="214"/>
                </a:lnTo>
                <a:lnTo>
                  <a:pt x="173" y="216"/>
                </a:lnTo>
                <a:lnTo>
                  <a:pt x="173" y="216"/>
                </a:lnTo>
                <a:lnTo>
                  <a:pt x="173" y="212"/>
                </a:lnTo>
                <a:lnTo>
                  <a:pt x="175" y="210"/>
                </a:lnTo>
                <a:lnTo>
                  <a:pt x="175" y="208"/>
                </a:lnTo>
                <a:lnTo>
                  <a:pt x="179" y="204"/>
                </a:lnTo>
                <a:lnTo>
                  <a:pt x="179" y="204"/>
                </a:lnTo>
                <a:lnTo>
                  <a:pt x="183" y="193"/>
                </a:lnTo>
                <a:lnTo>
                  <a:pt x="183" y="193"/>
                </a:lnTo>
                <a:lnTo>
                  <a:pt x="185" y="177"/>
                </a:lnTo>
                <a:lnTo>
                  <a:pt x="187" y="171"/>
                </a:lnTo>
                <a:lnTo>
                  <a:pt x="189" y="164"/>
                </a:lnTo>
                <a:lnTo>
                  <a:pt x="198" y="162"/>
                </a:lnTo>
                <a:lnTo>
                  <a:pt x="198" y="162"/>
                </a:lnTo>
                <a:lnTo>
                  <a:pt x="202" y="160"/>
                </a:lnTo>
                <a:lnTo>
                  <a:pt x="208" y="162"/>
                </a:lnTo>
                <a:lnTo>
                  <a:pt x="210" y="162"/>
                </a:lnTo>
                <a:lnTo>
                  <a:pt x="218" y="158"/>
                </a:lnTo>
                <a:lnTo>
                  <a:pt x="231" y="158"/>
                </a:lnTo>
                <a:lnTo>
                  <a:pt x="231" y="158"/>
                </a:lnTo>
                <a:lnTo>
                  <a:pt x="239" y="156"/>
                </a:lnTo>
                <a:lnTo>
                  <a:pt x="239" y="156"/>
                </a:lnTo>
                <a:lnTo>
                  <a:pt x="243" y="154"/>
                </a:lnTo>
                <a:lnTo>
                  <a:pt x="243" y="154"/>
                </a:lnTo>
                <a:lnTo>
                  <a:pt x="247" y="150"/>
                </a:lnTo>
                <a:lnTo>
                  <a:pt x="259" y="148"/>
                </a:lnTo>
                <a:lnTo>
                  <a:pt x="259" y="148"/>
                </a:lnTo>
                <a:lnTo>
                  <a:pt x="266" y="142"/>
                </a:lnTo>
                <a:lnTo>
                  <a:pt x="268" y="142"/>
                </a:lnTo>
                <a:lnTo>
                  <a:pt x="268" y="134"/>
                </a:lnTo>
                <a:lnTo>
                  <a:pt x="270" y="132"/>
                </a:lnTo>
                <a:lnTo>
                  <a:pt x="272" y="132"/>
                </a:lnTo>
                <a:lnTo>
                  <a:pt x="284" y="134"/>
                </a:lnTo>
                <a:lnTo>
                  <a:pt x="286" y="134"/>
                </a:lnTo>
                <a:lnTo>
                  <a:pt x="294" y="132"/>
                </a:lnTo>
                <a:lnTo>
                  <a:pt x="296" y="132"/>
                </a:lnTo>
                <a:lnTo>
                  <a:pt x="309" y="123"/>
                </a:lnTo>
                <a:lnTo>
                  <a:pt x="321" y="123"/>
                </a:lnTo>
                <a:lnTo>
                  <a:pt x="336" y="130"/>
                </a:lnTo>
                <a:lnTo>
                  <a:pt x="336" y="130"/>
                </a:lnTo>
                <a:lnTo>
                  <a:pt x="356" y="132"/>
                </a:lnTo>
                <a:lnTo>
                  <a:pt x="362" y="134"/>
                </a:lnTo>
                <a:lnTo>
                  <a:pt x="366" y="136"/>
                </a:lnTo>
                <a:lnTo>
                  <a:pt x="368" y="140"/>
                </a:lnTo>
                <a:lnTo>
                  <a:pt x="373" y="146"/>
                </a:lnTo>
                <a:lnTo>
                  <a:pt x="377" y="154"/>
                </a:lnTo>
                <a:lnTo>
                  <a:pt x="377" y="154"/>
                </a:lnTo>
                <a:lnTo>
                  <a:pt x="379" y="158"/>
                </a:lnTo>
                <a:lnTo>
                  <a:pt x="379" y="158"/>
                </a:lnTo>
                <a:lnTo>
                  <a:pt x="393" y="167"/>
                </a:lnTo>
                <a:lnTo>
                  <a:pt x="395" y="167"/>
                </a:lnTo>
                <a:lnTo>
                  <a:pt x="410" y="173"/>
                </a:lnTo>
                <a:lnTo>
                  <a:pt x="410" y="173"/>
                </a:lnTo>
                <a:lnTo>
                  <a:pt x="416" y="175"/>
                </a:lnTo>
                <a:lnTo>
                  <a:pt x="416" y="175"/>
                </a:lnTo>
                <a:lnTo>
                  <a:pt x="430" y="177"/>
                </a:lnTo>
                <a:lnTo>
                  <a:pt x="430" y="177"/>
                </a:lnTo>
                <a:lnTo>
                  <a:pt x="440" y="175"/>
                </a:lnTo>
                <a:lnTo>
                  <a:pt x="445" y="177"/>
                </a:lnTo>
                <a:lnTo>
                  <a:pt x="447" y="179"/>
                </a:lnTo>
                <a:lnTo>
                  <a:pt x="449" y="177"/>
                </a:lnTo>
                <a:lnTo>
                  <a:pt x="447" y="175"/>
                </a:lnTo>
                <a:lnTo>
                  <a:pt x="443" y="177"/>
                </a:lnTo>
                <a:lnTo>
                  <a:pt x="443" y="179"/>
                </a:lnTo>
                <a:lnTo>
                  <a:pt x="443" y="181"/>
                </a:lnTo>
                <a:lnTo>
                  <a:pt x="443" y="183"/>
                </a:lnTo>
                <a:lnTo>
                  <a:pt x="438" y="181"/>
                </a:lnTo>
                <a:lnTo>
                  <a:pt x="438" y="181"/>
                </a:lnTo>
                <a:lnTo>
                  <a:pt x="434" y="183"/>
                </a:lnTo>
                <a:lnTo>
                  <a:pt x="434" y="185"/>
                </a:lnTo>
                <a:lnTo>
                  <a:pt x="438" y="191"/>
                </a:lnTo>
                <a:lnTo>
                  <a:pt x="440" y="193"/>
                </a:lnTo>
                <a:lnTo>
                  <a:pt x="440" y="195"/>
                </a:lnTo>
                <a:lnTo>
                  <a:pt x="443" y="195"/>
                </a:lnTo>
                <a:lnTo>
                  <a:pt x="445" y="195"/>
                </a:lnTo>
                <a:lnTo>
                  <a:pt x="445" y="195"/>
                </a:lnTo>
                <a:lnTo>
                  <a:pt x="449" y="193"/>
                </a:lnTo>
                <a:lnTo>
                  <a:pt x="451" y="193"/>
                </a:lnTo>
                <a:lnTo>
                  <a:pt x="453" y="189"/>
                </a:lnTo>
                <a:lnTo>
                  <a:pt x="453" y="187"/>
                </a:lnTo>
                <a:lnTo>
                  <a:pt x="453" y="183"/>
                </a:lnTo>
                <a:lnTo>
                  <a:pt x="455" y="179"/>
                </a:lnTo>
                <a:lnTo>
                  <a:pt x="455" y="179"/>
                </a:lnTo>
                <a:lnTo>
                  <a:pt x="455" y="177"/>
                </a:lnTo>
                <a:lnTo>
                  <a:pt x="457" y="173"/>
                </a:lnTo>
                <a:lnTo>
                  <a:pt x="457" y="173"/>
                </a:lnTo>
                <a:lnTo>
                  <a:pt x="459" y="171"/>
                </a:lnTo>
                <a:lnTo>
                  <a:pt x="459" y="171"/>
                </a:lnTo>
                <a:lnTo>
                  <a:pt x="463" y="162"/>
                </a:lnTo>
                <a:lnTo>
                  <a:pt x="465" y="158"/>
                </a:lnTo>
                <a:lnTo>
                  <a:pt x="471" y="154"/>
                </a:lnTo>
                <a:lnTo>
                  <a:pt x="473" y="160"/>
                </a:lnTo>
                <a:lnTo>
                  <a:pt x="473" y="164"/>
                </a:lnTo>
                <a:lnTo>
                  <a:pt x="473" y="164"/>
                </a:lnTo>
                <a:lnTo>
                  <a:pt x="473" y="171"/>
                </a:lnTo>
                <a:lnTo>
                  <a:pt x="473" y="171"/>
                </a:lnTo>
                <a:lnTo>
                  <a:pt x="482" y="187"/>
                </a:lnTo>
                <a:lnTo>
                  <a:pt x="482" y="187"/>
                </a:lnTo>
                <a:lnTo>
                  <a:pt x="492" y="197"/>
                </a:lnTo>
                <a:lnTo>
                  <a:pt x="492" y="197"/>
                </a:lnTo>
                <a:lnTo>
                  <a:pt x="498" y="199"/>
                </a:lnTo>
                <a:lnTo>
                  <a:pt x="498" y="199"/>
                </a:lnTo>
                <a:lnTo>
                  <a:pt x="512" y="204"/>
                </a:lnTo>
                <a:lnTo>
                  <a:pt x="519" y="208"/>
                </a:lnTo>
                <a:lnTo>
                  <a:pt x="519" y="208"/>
                </a:lnTo>
                <a:lnTo>
                  <a:pt x="527" y="210"/>
                </a:lnTo>
                <a:lnTo>
                  <a:pt x="531" y="208"/>
                </a:lnTo>
                <a:lnTo>
                  <a:pt x="529" y="202"/>
                </a:lnTo>
                <a:lnTo>
                  <a:pt x="529" y="202"/>
                </a:lnTo>
                <a:lnTo>
                  <a:pt x="527" y="197"/>
                </a:lnTo>
                <a:lnTo>
                  <a:pt x="525" y="191"/>
                </a:lnTo>
                <a:lnTo>
                  <a:pt x="525" y="189"/>
                </a:lnTo>
                <a:lnTo>
                  <a:pt x="517" y="177"/>
                </a:lnTo>
                <a:lnTo>
                  <a:pt x="508" y="156"/>
                </a:lnTo>
                <a:lnTo>
                  <a:pt x="510" y="154"/>
                </a:lnTo>
                <a:lnTo>
                  <a:pt x="515" y="152"/>
                </a:lnTo>
                <a:lnTo>
                  <a:pt x="517" y="150"/>
                </a:lnTo>
                <a:lnTo>
                  <a:pt x="521" y="144"/>
                </a:lnTo>
                <a:lnTo>
                  <a:pt x="521" y="144"/>
                </a:lnTo>
                <a:lnTo>
                  <a:pt x="523" y="138"/>
                </a:lnTo>
                <a:lnTo>
                  <a:pt x="525" y="134"/>
                </a:lnTo>
                <a:lnTo>
                  <a:pt x="525" y="134"/>
                </a:lnTo>
                <a:lnTo>
                  <a:pt x="527" y="132"/>
                </a:lnTo>
                <a:lnTo>
                  <a:pt x="527" y="132"/>
                </a:lnTo>
                <a:lnTo>
                  <a:pt x="533" y="144"/>
                </a:lnTo>
                <a:lnTo>
                  <a:pt x="531" y="146"/>
                </a:lnTo>
                <a:lnTo>
                  <a:pt x="531" y="146"/>
                </a:lnTo>
                <a:lnTo>
                  <a:pt x="527" y="150"/>
                </a:lnTo>
                <a:lnTo>
                  <a:pt x="525" y="152"/>
                </a:lnTo>
                <a:lnTo>
                  <a:pt x="525" y="152"/>
                </a:lnTo>
                <a:lnTo>
                  <a:pt x="523" y="154"/>
                </a:lnTo>
                <a:lnTo>
                  <a:pt x="523" y="156"/>
                </a:lnTo>
                <a:lnTo>
                  <a:pt x="525" y="164"/>
                </a:lnTo>
                <a:lnTo>
                  <a:pt x="525" y="164"/>
                </a:lnTo>
                <a:lnTo>
                  <a:pt x="531" y="173"/>
                </a:lnTo>
                <a:lnTo>
                  <a:pt x="531" y="173"/>
                </a:lnTo>
                <a:lnTo>
                  <a:pt x="535" y="177"/>
                </a:lnTo>
                <a:lnTo>
                  <a:pt x="539" y="181"/>
                </a:lnTo>
                <a:lnTo>
                  <a:pt x="543" y="187"/>
                </a:lnTo>
                <a:lnTo>
                  <a:pt x="543" y="187"/>
                </a:lnTo>
                <a:lnTo>
                  <a:pt x="547" y="191"/>
                </a:lnTo>
                <a:lnTo>
                  <a:pt x="552" y="208"/>
                </a:lnTo>
                <a:lnTo>
                  <a:pt x="554" y="218"/>
                </a:lnTo>
                <a:lnTo>
                  <a:pt x="554" y="226"/>
                </a:lnTo>
                <a:lnTo>
                  <a:pt x="554" y="228"/>
                </a:lnTo>
                <a:lnTo>
                  <a:pt x="558" y="232"/>
                </a:lnTo>
                <a:lnTo>
                  <a:pt x="560" y="232"/>
                </a:lnTo>
                <a:lnTo>
                  <a:pt x="566" y="236"/>
                </a:lnTo>
                <a:lnTo>
                  <a:pt x="570" y="241"/>
                </a:lnTo>
                <a:lnTo>
                  <a:pt x="568" y="243"/>
                </a:lnTo>
                <a:lnTo>
                  <a:pt x="568" y="243"/>
                </a:lnTo>
                <a:lnTo>
                  <a:pt x="568" y="249"/>
                </a:lnTo>
                <a:lnTo>
                  <a:pt x="570" y="251"/>
                </a:lnTo>
                <a:lnTo>
                  <a:pt x="584" y="261"/>
                </a:lnTo>
                <a:lnTo>
                  <a:pt x="584" y="261"/>
                </a:lnTo>
                <a:lnTo>
                  <a:pt x="591" y="263"/>
                </a:lnTo>
                <a:lnTo>
                  <a:pt x="591" y="263"/>
                </a:lnTo>
                <a:lnTo>
                  <a:pt x="597" y="265"/>
                </a:lnTo>
                <a:lnTo>
                  <a:pt x="599" y="261"/>
                </a:lnTo>
                <a:lnTo>
                  <a:pt x="595" y="257"/>
                </a:lnTo>
                <a:lnTo>
                  <a:pt x="595" y="257"/>
                </a:lnTo>
                <a:lnTo>
                  <a:pt x="591" y="253"/>
                </a:lnTo>
                <a:lnTo>
                  <a:pt x="589" y="243"/>
                </a:lnTo>
                <a:lnTo>
                  <a:pt x="589" y="234"/>
                </a:lnTo>
                <a:lnTo>
                  <a:pt x="589" y="234"/>
                </a:lnTo>
                <a:lnTo>
                  <a:pt x="589" y="226"/>
                </a:lnTo>
                <a:lnTo>
                  <a:pt x="589" y="226"/>
                </a:lnTo>
                <a:lnTo>
                  <a:pt x="582" y="214"/>
                </a:lnTo>
                <a:lnTo>
                  <a:pt x="578" y="204"/>
                </a:lnTo>
                <a:lnTo>
                  <a:pt x="580" y="197"/>
                </a:lnTo>
                <a:lnTo>
                  <a:pt x="582" y="195"/>
                </a:lnTo>
                <a:lnTo>
                  <a:pt x="582" y="193"/>
                </a:lnTo>
                <a:lnTo>
                  <a:pt x="584" y="189"/>
                </a:lnTo>
                <a:lnTo>
                  <a:pt x="584" y="189"/>
                </a:lnTo>
                <a:lnTo>
                  <a:pt x="587" y="181"/>
                </a:lnTo>
                <a:lnTo>
                  <a:pt x="589" y="175"/>
                </a:lnTo>
                <a:lnTo>
                  <a:pt x="589" y="175"/>
                </a:lnTo>
                <a:lnTo>
                  <a:pt x="589" y="167"/>
                </a:lnTo>
                <a:lnTo>
                  <a:pt x="591" y="162"/>
                </a:lnTo>
                <a:lnTo>
                  <a:pt x="591" y="162"/>
                </a:lnTo>
                <a:lnTo>
                  <a:pt x="587" y="136"/>
                </a:lnTo>
                <a:lnTo>
                  <a:pt x="584" y="127"/>
                </a:lnTo>
                <a:lnTo>
                  <a:pt x="584" y="125"/>
                </a:lnTo>
                <a:lnTo>
                  <a:pt x="584" y="123"/>
                </a:lnTo>
                <a:lnTo>
                  <a:pt x="584" y="121"/>
                </a:lnTo>
                <a:lnTo>
                  <a:pt x="584" y="119"/>
                </a:lnTo>
                <a:lnTo>
                  <a:pt x="580" y="117"/>
                </a:lnTo>
                <a:lnTo>
                  <a:pt x="580" y="117"/>
                </a:lnTo>
                <a:lnTo>
                  <a:pt x="576" y="115"/>
                </a:lnTo>
                <a:lnTo>
                  <a:pt x="570" y="111"/>
                </a:lnTo>
                <a:lnTo>
                  <a:pt x="570" y="109"/>
                </a:lnTo>
                <a:lnTo>
                  <a:pt x="568" y="111"/>
                </a:lnTo>
                <a:lnTo>
                  <a:pt x="568" y="113"/>
                </a:lnTo>
                <a:lnTo>
                  <a:pt x="570" y="111"/>
                </a:lnTo>
                <a:lnTo>
                  <a:pt x="578" y="111"/>
                </a:lnTo>
                <a:lnTo>
                  <a:pt x="580" y="109"/>
                </a:lnTo>
                <a:lnTo>
                  <a:pt x="580" y="107"/>
                </a:lnTo>
                <a:lnTo>
                  <a:pt x="580" y="105"/>
                </a:lnTo>
                <a:lnTo>
                  <a:pt x="580" y="105"/>
                </a:lnTo>
                <a:lnTo>
                  <a:pt x="591" y="105"/>
                </a:lnTo>
                <a:lnTo>
                  <a:pt x="593" y="105"/>
                </a:lnTo>
                <a:lnTo>
                  <a:pt x="597" y="105"/>
                </a:lnTo>
                <a:lnTo>
                  <a:pt x="601" y="105"/>
                </a:lnTo>
                <a:lnTo>
                  <a:pt x="601" y="105"/>
                </a:lnTo>
                <a:lnTo>
                  <a:pt x="607" y="105"/>
                </a:lnTo>
                <a:lnTo>
                  <a:pt x="607" y="105"/>
                </a:lnTo>
                <a:lnTo>
                  <a:pt x="609" y="103"/>
                </a:lnTo>
                <a:lnTo>
                  <a:pt x="609" y="103"/>
                </a:lnTo>
                <a:lnTo>
                  <a:pt x="611" y="101"/>
                </a:lnTo>
                <a:lnTo>
                  <a:pt x="609" y="99"/>
                </a:lnTo>
                <a:lnTo>
                  <a:pt x="609" y="101"/>
                </a:lnTo>
                <a:lnTo>
                  <a:pt x="609" y="103"/>
                </a:lnTo>
                <a:lnTo>
                  <a:pt x="609" y="103"/>
                </a:lnTo>
                <a:lnTo>
                  <a:pt x="609" y="105"/>
                </a:lnTo>
                <a:lnTo>
                  <a:pt x="605" y="105"/>
                </a:lnTo>
                <a:lnTo>
                  <a:pt x="605" y="105"/>
                </a:lnTo>
                <a:lnTo>
                  <a:pt x="601" y="105"/>
                </a:lnTo>
                <a:lnTo>
                  <a:pt x="601" y="105"/>
                </a:lnTo>
                <a:lnTo>
                  <a:pt x="599" y="107"/>
                </a:lnTo>
                <a:lnTo>
                  <a:pt x="597" y="109"/>
                </a:lnTo>
                <a:lnTo>
                  <a:pt x="597" y="109"/>
                </a:lnTo>
                <a:lnTo>
                  <a:pt x="599" y="111"/>
                </a:lnTo>
                <a:lnTo>
                  <a:pt x="609" y="117"/>
                </a:lnTo>
                <a:lnTo>
                  <a:pt x="617" y="121"/>
                </a:lnTo>
                <a:lnTo>
                  <a:pt x="617" y="121"/>
                </a:lnTo>
                <a:lnTo>
                  <a:pt x="622" y="123"/>
                </a:lnTo>
                <a:lnTo>
                  <a:pt x="630" y="127"/>
                </a:lnTo>
                <a:lnTo>
                  <a:pt x="630" y="127"/>
                </a:lnTo>
                <a:lnTo>
                  <a:pt x="634" y="130"/>
                </a:lnTo>
                <a:lnTo>
                  <a:pt x="634" y="130"/>
                </a:lnTo>
                <a:lnTo>
                  <a:pt x="644" y="130"/>
                </a:lnTo>
                <a:lnTo>
                  <a:pt x="654" y="130"/>
                </a:lnTo>
                <a:lnTo>
                  <a:pt x="663" y="136"/>
                </a:lnTo>
                <a:lnTo>
                  <a:pt x="663" y="136"/>
                </a:lnTo>
                <a:lnTo>
                  <a:pt x="669" y="138"/>
                </a:lnTo>
                <a:lnTo>
                  <a:pt x="669" y="140"/>
                </a:lnTo>
                <a:lnTo>
                  <a:pt x="675" y="140"/>
                </a:lnTo>
                <a:lnTo>
                  <a:pt x="675" y="140"/>
                </a:lnTo>
                <a:lnTo>
                  <a:pt x="681" y="138"/>
                </a:lnTo>
                <a:lnTo>
                  <a:pt x="681" y="138"/>
                </a:lnTo>
                <a:lnTo>
                  <a:pt x="691" y="130"/>
                </a:lnTo>
                <a:lnTo>
                  <a:pt x="702" y="132"/>
                </a:lnTo>
                <a:lnTo>
                  <a:pt x="712" y="138"/>
                </a:lnTo>
                <a:lnTo>
                  <a:pt x="712" y="138"/>
                </a:lnTo>
                <a:lnTo>
                  <a:pt x="710" y="140"/>
                </a:lnTo>
                <a:lnTo>
                  <a:pt x="710" y="142"/>
                </a:lnTo>
                <a:lnTo>
                  <a:pt x="712" y="146"/>
                </a:lnTo>
                <a:lnTo>
                  <a:pt x="712" y="146"/>
                </a:lnTo>
                <a:lnTo>
                  <a:pt x="716" y="150"/>
                </a:lnTo>
                <a:lnTo>
                  <a:pt x="718" y="150"/>
                </a:lnTo>
                <a:lnTo>
                  <a:pt x="735" y="146"/>
                </a:lnTo>
                <a:lnTo>
                  <a:pt x="745" y="146"/>
                </a:lnTo>
                <a:lnTo>
                  <a:pt x="745" y="146"/>
                </a:lnTo>
                <a:lnTo>
                  <a:pt x="751" y="144"/>
                </a:lnTo>
                <a:lnTo>
                  <a:pt x="751" y="144"/>
                </a:lnTo>
                <a:lnTo>
                  <a:pt x="755" y="142"/>
                </a:lnTo>
                <a:lnTo>
                  <a:pt x="757" y="140"/>
                </a:lnTo>
                <a:lnTo>
                  <a:pt x="761" y="136"/>
                </a:lnTo>
                <a:lnTo>
                  <a:pt x="768" y="130"/>
                </a:lnTo>
                <a:lnTo>
                  <a:pt x="790" y="123"/>
                </a:lnTo>
                <a:lnTo>
                  <a:pt x="792" y="121"/>
                </a:lnTo>
                <a:lnTo>
                  <a:pt x="794" y="119"/>
                </a:lnTo>
                <a:lnTo>
                  <a:pt x="796" y="117"/>
                </a:lnTo>
                <a:lnTo>
                  <a:pt x="803" y="105"/>
                </a:lnTo>
                <a:lnTo>
                  <a:pt x="807" y="101"/>
                </a:lnTo>
                <a:lnTo>
                  <a:pt x="835" y="97"/>
                </a:lnTo>
                <a:lnTo>
                  <a:pt x="835" y="97"/>
                </a:lnTo>
                <a:lnTo>
                  <a:pt x="852" y="90"/>
                </a:lnTo>
                <a:lnTo>
                  <a:pt x="852" y="88"/>
                </a:lnTo>
                <a:lnTo>
                  <a:pt x="856" y="86"/>
                </a:lnTo>
                <a:lnTo>
                  <a:pt x="856" y="86"/>
                </a:lnTo>
                <a:lnTo>
                  <a:pt x="862" y="82"/>
                </a:lnTo>
                <a:lnTo>
                  <a:pt x="862" y="82"/>
                </a:lnTo>
                <a:lnTo>
                  <a:pt x="864" y="76"/>
                </a:lnTo>
                <a:lnTo>
                  <a:pt x="864" y="76"/>
                </a:lnTo>
                <a:lnTo>
                  <a:pt x="866" y="72"/>
                </a:lnTo>
                <a:lnTo>
                  <a:pt x="868" y="64"/>
                </a:lnTo>
                <a:lnTo>
                  <a:pt x="891" y="41"/>
                </a:lnTo>
                <a:lnTo>
                  <a:pt x="891" y="41"/>
                </a:lnTo>
                <a:lnTo>
                  <a:pt x="905" y="18"/>
                </a:lnTo>
                <a:lnTo>
                  <a:pt x="918" y="2"/>
                </a:lnTo>
                <a:lnTo>
                  <a:pt x="914" y="0"/>
                </a:lnTo>
                <a:lnTo>
                  <a:pt x="903" y="16"/>
                </a:lnTo>
                <a:lnTo>
                  <a:pt x="887" y="39"/>
                </a:lnTo>
                <a:lnTo>
                  <a:pt x="866" y="62"/>
                </a:lnTo>
                <a:lnTo>
                  <a:pt x="866" y="62"/>
                </a:lnTo>
                <a:lnTo>
                  <a:pt x="862" y="70"/>
                </a:lnTo>
                <a:lnTo>
                  <a:pt x="862" y="70"/>
                </a:lnTo>
                <a:lnTo>
                  <a:pt x="860" y="74"/>
                </a:lnTo>
                <a:lnTo>
                  <a:pt x="860" y="80"/>
                </a:lnTo>
                <a:lnTo>
                  <a:pt x="854" y="82"/>
                </a:lnTo>
                <a:lnTo>
                  <a:pt x="850" y="86"/>
                </a:lnTo>
                <a:lnTo>
                  <a:pt x="833" y="92"/>
                </a:lnTo>
                <a:lnTo>
                  <a:pt x="805" y="99"/>
                </a:lnTo>
                <a:lnTo>
                  <a:pt x="805" y="99"/>
                </a:lnTo>
                <a:lnTo>
                  <a:pt x="800" y="101"/>
                </a:lnTo>
                <a:lnTo>
                  <a:pt x="800" y="103"/>
                </a:lnTo>
                <a:lnTo>
                  <a:pt x="792" y="115"/>
                </a:lnTo>
                <a:lnTo>
                  <a:pt x="788" y="119"/>
                </a:lnTo>
                <a:lnTo>
                  <a:pt x="766" y="125"/>
                </a:lnTo>
                <a:lnTo>
                  <a:pt x="766" y="125"/>
                </a:lnTo>
                <a:lnTo>
                  <a:pt x="759" y="134"/>
                </a:lnTo>
                <a:lnTo>
                  <a:pt x="759" y="134"/>
                </a:lnTo>
                <a:lnTo>
                  <a:pt x="753" y="138"/>
                </a:lnTo>
                <a:lnTo>
                  <a:pt x="749" y="140"/>
                </a:lnTo>
                <a:lnTo>
                  <a:pt x="743" y="142"/>
                </a:lnTo>
                <a:lnTo>
                  <a:pt x="735" y="142"/>
                </a:lnTo>
                <a:lnTo>
                  <a:pt x="733" y="142"/>
                </a:lnTo>
                <a:lnTo>
                  <a:pt x="718" y="146"/>
                </a:lnTo>
                <a:lnTo>
                  <a:pt x="714" y="144"/>
                </a:lnTo>
                <a:lnTo>
                  <a:pt x="714" y="142"/>
                </a:lnTo>
                <a:lnTo>
                  <a:pt x="714" y="140"/>
                </a:lnTo>
                <a:lnTo>
                  <a:pt x="716" y="140"/>
                </a:lnTo>
                <a:lnTo>
                  <a:pt x="716" y="138"/>
                </a:lnTo>
                <a:lnTo>
                  <a:pt x="716" y="136"/>
                </a:lnTo>
                <a:lnTo>
                  <a:pt x="704" y="127"/>
                </a:lnTo>
                <a:lnTo>
                  <a:pt x="704" y="127"/>
                </a:lnTo>
                <a:lnTo>
                  <a:pt x="691" y="125"/>
                </a:lnTo>
                <a:lnTo>
                  <a:pt x="689" y="125"/>
                </a:lnTo>
                <a:lnTo>
                  <a:pt x="679" y="134"/>
                </a:lnTo>
                <a:lnTo>
                  <a:pt x="675" y="136"/>
                </a:lnTo>
                <a:lnTo>
                  <a:pt x="669" y="136"/>
                </a:lnTo>
                <a:lnTo>
                  <a:pt x="665" y="132"/>
                </a:lnTo>
                <a:lnTo>
                  <a:pt x="656" y="127"/>
                </a:lnTo>
                <a:lnTo>
                  <a:pt x="654" y="127"/>
                </a:lnTo>
                <a:lnTo>
                  <a:pt x="644" y="125"/>
                </a:lnTo>
                <a:lnTo>
                  <a:pt x="644" y="125"/>
                </a:lnTo>
                <a:lnTo>
                  <a:pt x="634" y="125"/>
                </a:lnTo>
                <a:lnTo>
                  <a:pt x="632" y="125"/>
                </a:lnTo>
                <a:lnTo>
                  <a:pt x="624" y="119"/>
                </a:lnTo>
                <a:lnTo>
                  <a:pt x="622" y="119"/>
                </a:lnTo>
                <a:lnTo>
                  <a:pt x="619" y="119"/>
                </a:lnTo>
                <a:lnTo>
                  <a:pt x="611" y="113"/>
                </a:lnTo>
                <a:lnTo>
                  <a:pt x="611" y="113"/>
                </a:lnTo>
                <a:lnTo>
                  <a:pt x="601" y="109"/>
                </a:lnTo>
                <a:lnTo>
                  <a:pt x="601" y="109"/>
                </a:lnTo>
                <a:lnTo>
                  <a:pt x="599" y="109"/>
                </a:lnTo>
                <a:lnTo>
                  <a:pt x="601" y="109"/>
                </a:lnTo>
                <a:lnTo>
                  <a:pt x="603" y="109"/>
                </a:lnTo>
                <a:lnTo>
                  <a:pt x="607" y="107"/>
                </a:lnTo>
                <a:lnTo>
                  <a:pt x="611" y="107"/>
                </a:lnTo>
                <a:lnTo>
                  <a:pt x="613" y="107"/>
                </a:lnTo>
                <a:lnTo>
                  <a:pt x="613" y="105"/>
                </a:lnTo>
                <a:lnTo>
                  <a:pt x="613" y="105"/>
                </a:lnTo>
                <a:lnTo>
                  <a:pt x="613" y="101"/>
                </a:lnTo>
                <a:lnTo>
                  <a:pt x="613" y="101"/>
                </a:lnTo>
                <a:lnTo>
                  <a:pt x="611" y="99"/>
                </a:lnTo>
                <a:lnTo>
                  <a:pt x="609" y="99"/>
                </a:lnTo>
                <a:lnTo>
                  <a:pt x="607" y="101"/>
                </a:lnTo>
                <a:lnTo>
                  <a:pt x="605" y="101"/>
                </a:lnTo>
                <a:lnTo>
                  <a:pt x="601" y="101"/>
                </a:lnTo>
                <a:lnTo>
                  <a:pt x="595" y="101"/>
                </a:lnTo>
                <a:lnTo>
                  <a:pt x="595" y="101"/>
                </a:lnTo>
                <a:lnTo>
                  <a:pt x="593" y="101"/>
                </a:lnTo>
                <a:lnTo>
                  <a:pt x="580" y="101"/>
                </a:lnTo>
                <a:lnTo>
                  <a:pt x="578" y="101"/>
                </a:lnTo>
                <a:lnTo>
                  <a:pt x="576" y="105"/>
                </a:lnTo>
                <a:lnTo>
                  <a:pt x="576" y="107"/>
                </a:lnTo>
                <a:lnTo>
                  <a:pt x="570" y="107"/>
                </a:lnTo>
                <a:lnTo>
                  <a:pt x="570" y="107"/>
                </a:lnTo>
                <a:lnTo>
                  <a:pt x="568" y="109"/>
                </a:lnTo>
                <a:lnTo>
                  <a:pt x="566" y="111"/>
                </a:lnTo>
                <a:lnTo>
                  <a:pt x="566" y="113"/>
                </a:lnTo>
                <a:lnTo>
                  <a:pt x="568" y="115"/>
                </a:lnTo>
                <a:lnTo>
                  <a:pt x="576" y="119"/>
                </a:lnTo>
                <a:lnTo>
                  <a:pt x="576" y="119"/>
                </a:lnTo>
                <a:lnTo>
                  <a:pt x="578" y="119"/>
                </a:lnTo>
                <a:lnTo>
                  <a:pt x="580" y="121"/>
                </a:lnTo>
                <a:lnTo>
                  <a:pt x="580" y="123"/>
                </a:lnTo>
                <a:lnTo>
                  <a:pt x="580" y="125"/>
                </a:lnTo>
                <a:lnTo>
                  <a:pt x="580" y="127"/>
                </a:lnTo>
                <a:lnTo>
                  <a:pt x="582" y="136"/>
                </a:lnTo>
                <a:lnTo>
                  <a:pt x="582" y="138"/>
                </a:lnTo>
                <a:lnTo>
                  <a:pt x="587" y="162"/>
                </a:lnTo>
                <a:lnTo>
                  <a:pt x="584" y="167"/>
                </a:lnTo>
                <a:lnTo>
                  <a:pt x="584" y="167"/>
                </a:lnTo>
                <a:lnTo>
                  <a:pt x="584" y="173"/>
                </a:lnTo>
                <a:lnTo>
                  <a:pt x="582" y="181"/>
                </a:lnTo>
                <a:lnTo>
                  <a:pt x="582" y="181"/>
                </a:lnTo>
                <a:lnTo>
                  <a:pt x="580" y="189"/>
                </a:lnTo>
                <a:lnTo>
                  <a:pt x="578" y="193"/>
                </a:lnTo>
                <a:lnTo>
                  <a:pt x="576" y="195"/>
                </a:lnTo>
                <a:lnTo>
                  <a:pt x="576" y="197"/>
                </a:lnTo>
                <a:lnTo>
                  <a:pt x="574" y="204"/>
                </a:lnTo>
                <a:lnTo>
                  <a:pt x="574" y="204"/>
                </a:lnTo>
                <a:lnTo>
                  <a:pt x="578" y="216"/>
                </a:lnTo>
                <a:lnTo>
                  <a:pt x="578" y="216"/>
                </a:lnTo>
                <a:lnTo>
                  <a:pt x="584" y="228"/>
                </a:lnTo>
                <a:lnTo>
                  <a:pt x="584" y="234"/>
                </a:lnTo>
                <a:lnTo>
                  <a:pt x="584" y="243"/>
                </a:lnTo>
                <a:lnTo>
                  <a:pt x="584" y="245"/>
                </a:lnTo>
                <a:lnTo>
                  <a:pt x="587" y="253"/>
                </a:lnTo>
                <a:lnTo>
                  <a:pt x="587" y="255"/>
                </a:lnTo>
                <a:lnTo>
                  <a:pt x="591" y="259"/>
                </a:lnTo>
                <a:lnTo>
                  <a:pt x="593" y="259"/>
                </a:lnTo>
                <a:lnTo>
                  <a:pt x="591" y="259"/>
                </a:lnTo>
                <a:lnTo>
                  <a:pt x="587" y="257"/>
                </a:lnTo>
                <a:lnTo>
                  <a:pt x="572" y="247"/>
                </a:lnTo>
                <a:lnTo>
                  <a:pt x="572" y="245"/>
                </a:lnTo>
                <a:lnTo>
                  <a:pt x="574" y="241"/>
                </a:lnTo>
                <a:lnTo>
                  <a:pt x="572" y="239"/>
                </a:lnTo>
                <a:lnTo>
                  <a:pt x="568" y="234"/>
                </a:lnTo>
                <a:lnTo>
                  <a:pt x="568" y="234"/>
                </a:lnTo>
                <a:lnTo>
                  <a:pt x="562" y="230"/>
                </a:lnTo>
                <a:lnTo>
                  <a:pt x="558" y="226"/>
                </a:lnTo>
                <a:lnTo>
                  <a:pt x="558" y="218"/>
                </a:lnTo>
                <a:lnTo>
                  <a:pt x="558" y="216"/>
                </a:lnTo>
                <a:lnTo>
                  <a:pt x="556" y="206"/>
                </a:lnTo>
                <a:lnTo>
                  <a:pt x="556" y="206"/>
                </a:lnTo>
                <a:lnTo>
                  <a:pt x="550" y="189"/>
                </a:lnTo>
                <a:lnTo>
                  <a:pt x="550" y="189"/>
                </a:lnTo>
                <a:lnTo>
                  <a:pt x="547" y="185"/>
                </a:lnTo>
                <a:lnTo>
                  <a:pt x="543" y="179"/>
                </a:lnTo>
                <a:lnTo>
                  <a:pt x="543" y="179"/>
                </a:lnTo>
                <a:lnTo>
                  <a:pt x="539" y="175"/>
                </a:lnTo>
                <a:lnTo>
                  <a:pt x="539" y="175"/>
                </a:lnTo>
                <a:lnTo>
                  <a:pt x="533" y="171"/>
                </a:lnTo>
                <a:lnTo>
                  <a:pt x="529" y="162"/>
                </a:lnTo>
                <a:lnTo>
                  <a:pt x="527" y="156"/>
                </a:lnTo>
                <a:lnTo>
                  <a:pt x="529" y="156"/>
                </a:lnTo>
                <a:lnTo>
                  <a:pt x="529" y="154"/>
                </a:lnTo>
                <a:lnTo>
                  <a:pt x="531" y="154"/>
                </a:lnTo>
                <a:lnTo>
                  <a:pt x="533" y="150"/>
                </a:lnTo>
                <a:lnTo>
                  <a:pt x="537" y="146"/>
                </a:lnTo>
                <a:lnTo>
                  <a:pt x="537" y="144"/>
                </a:lnTo>
                <a:lnTo>
                  <a:pt x="531" y="127"/>
                </a:lnTo>
                <a:lnTo>
                  <a:pt x="527" y="127"/>
                </a:lnTo>
                <a:lnTo>
                  <a:pt x="525" y="127"/>
                </a:lnTo>
                <a:lnTo>
                  <a:pt x="523" y="130"/>
                </a:lnTo>
                <a:lnTo>
                  <a:pt x="523" y="132"/>
                </a:lnTo>
                <a:lnTo>
                  <a:pt x="519" y="136"/>
                </a:lnTo>
                <a:lnTo>
                  <a:pt x="519" y="136"/>
                </a:lnTo>
                <a:lnTo>
                  <a:pt x="517" y="142"/>
                </a:lnTo>
                <a:lnTo>
                  <a:pt x="512" y="148"/>
                </a:lnTo>
                <a:lnTo>
                  <a:pt x="508" y="150"/>
                </a:lnTo>
                <a:lnTo>
                  <a:pt x="508" y="150"/>
                </a:lnTo>
                <a:lnTo>
                  <a:pt x="504" y="154"/>
                </a:lnTo>
                <a:lnTo>
                  <a:pt x="504" y="156"/>
                </a:lnTo>
                <a:lnTo>
                  <a:pt x="512" y="179"/>
                </a:lnTo>
                <a:lnTo>
                  <a:pt x="512" y="179"/>
                </a:lnTo>
                <a:lnTo>
                  <a:pt x="521" y="191"/>
                </a:lnTo>
                <a:lnTo>
                  <a:pt x="523" y="199"/>
                </a:lnTo>
                <a:lnTo>
                  <a:pt x="523" y="199"/>
                </a:lnTo>
                <a:lnTo>
                  <a:pt x="525" y="204"/>
                </a:lnTo>
                <a:lnTo>
                  <a:pt x="525" y="206"/>
                </a:lnTo>
                <a:lnTo>
                  <a:pt x="521" y="204"/>
                </a:lnTo>
                <a:lnTo>
                  <a:pt x="512" y="199"/>
                </a:lnTo>
                <a:lnTo>
                  <a:pt x="512" y="199"/>
                </a:lnTo>
                <a:lnTo>
                  <a:pt x="500" y="197"/>
                </a:lnTo>
                <a:lnTo>
                  <a:pt x="494" y="193"/>
                </a:lnTo>
                <a:lnTo>
                  <a:pt x="484" y="185"/>
                </a:lnTo>
                <a:lnTo>
                  <a:pt x="477" y="169"/>
                </a:lnTo>
                <a:lnTo>
                  <a:pt x="477" y="164"/>
                </a:lnTo>
                <a:lnTo>
                  <a:pt x="477" y="158"/>
                </a:lnTo>
                <a:lnTo>
                  <a:pt x="477" y="158"/>
                </a:lnTo>
                <a:lnTo>
                  <a:pt x="475" y="152"/>
                </a:lnTo>
                <a:lnTo>
                  <a:pt x="471" y="150"/>
                </a:lnTo>
                <a:lnTo>
                  <a:pt x="463" y="154"/>
                </a:lnTo>
                <a:lnTo>
                  <a:pt x="463" y="156"/>
                </a:lnTo>
                <a:lnTo>
                  <a:pt x="459" y="158"/>
                </a:lnTo>
                <a:lnTo>
                  <a:pt x="459" y="160"/>
                </a:lnTo>
                <a:lnTo>
                  <a:pt x="455" y="171"/>
                </a:lnTo>
                <a:lnTo>
                  <a:pt x="455" y="171"/>
                </a:lnTo>
                <a:lnTo>
                  <a:pt x="451" y="175"/>
                </a:lnTo>
                <a:lnTo>
                  <a:pt x="451" y="175"/>
                </a:lnTo>
                <a:lnTo>
                  <a:pt x="451" y="179"/>
                </a:lnTo>
                <a:lnTo>
                  <a:pt x="449" y="183"/>
                </a:lnTo>
                <a:lnTo>
                  <a:pt x="449" y="183"/>
                </a:lnTo>
                <a:lnTo>
                  <a:pt x="449" y="187"/>
                </a:lnTo>
                <a:lnTo>
                  <a:pt x="447" y="191"/>
                </a:lnTo>
                <a:lnTo>
                  <a:pt x="445" y="191"/>
                </a:lnTo>
                <a:lnTo>
                  <a:pt x="445" y="191"/>
                </a:lnTo>
                <a:lnTo>
                  <a:pt x="443" y="191"/>
                </a:lnTo>
                <a:lnTo>
                  <a:pt x="443" y="189"/>
                </a:lnTo>
                <a:lnTo>
                  <a:pt x="443" y="189"/>
                </a:lnTo>
                <a:lnTo>
                  <a:pt x="438" y="185"/>
                </a:lnTo>
                <a:lnTo>
                  <a:pt x="438" y="185"/>
                </a:lnTo>
                <a:lnTo>
                  <a:pt x="438" y="183"/>
                </a:lnTo>
                <a:lnTo>
                  <a:pt x="438" y="185"/>
                </a:lnTo>
                <a:lnTo>
                  <a:pt x="443" y="187"/>
                </a:lnTo>
                <a:lnTo>
                  <a:pt x="445" y="185"/>
                </a:lnTo>
                <a:lnTo>
                  <a:pt x="447" y="183"/>
                </a:lnTo>
                <a:lnTo>
                  <a:pt x="447" y="181"/>
                </a:lnTo>
                <a:lnTo>
                  <a:pt x="447" y="179"/>
                </a:lnTo>
                <a:lnTo>
                  <a:pt x="449" y="179"/>
                </a:lnTo>
                <a:lnTo>
                  <a:pt x="449" y="175"/>
                </a:lnTo>
                <a:lnTo>
                  <a:pt x="447" y="173"/>
                </a:lnTo>
                <a:lnTo>
                  <a:pt x="447" y="173"/>
                </a:lnTo>
                <a:lnTo>
                  <a:pt x="443" y="173"/>
                </a:lnTo>
                <a:lnTo>
                  <a:pt x="443" y="173"/>
                </a:lnTo>
                <a:lnTo>
                  <a:pt x="430" y="173"/>
                </a:lnTo>
                <a:lnTo>
                  <a:pt x="416" y="171"/>
                </a:lnTo>
                <a:lnTo>
                  <a:pt x="412" y="171"/>
                </a:lnTo>
                <a:lnTo>
                  <a:pt x="395" y="164"/>
                </a:lnTo>
                <a:lnTo>
                  <a:pt x="383" y="156"/>
                </a:lnTo>
                <a:lnTo>
                  <a:pt x="381" y="152"/>
                </a:lnTo>
                <a:lnTo>
                  <a:pt x="377" y="144"/>
                </a:lnTo>
                <a:lnTo>
                  <a:pt x="377" y="144"/>
                </a:lnTo>
                <a:lnTo>
                  <a:pt x="373" y="138"/>
                </a:lnTo>
                <a:lnTo>
                  <a:pt x="373" y="136"/>
                </a:lnTo>
                <a:lnTo>
                  <a:pt x="368" y="134"/>
                </a:lnTo>
                <a:lnTo>
                  <a:pt x="368" y="134"/>
                </a:lnTo>
                <a:lnTo>
                  <a:pt x="364" y="130"/>
                </a:lnTo>
                <a:lnTo>
                  <a:pt x="364" y="130"/>
                </a:lnTo>
                <a:lnTo>
                  <a:pt x="356" y="127"/>
                </a:lnTo>
                <a:lnTo>
                  <a:pt x="356" y="127"/>
                </a:lnTo>
                <a:lnTo>
                  <a:pt x="336" y="125"/>
                </a:lnTo>
                <a:lnTo>
                  <a:pt x="321" y="119"/>
                </a:lnTo>
                <a:lnTo>
                  <a:pt x="321" y="119"/>
                </a:lnTo>
                <a:lnTo>
                  <a:pt x="309" y="121"/>
                </a:lnTo>
                <a:lnTo>
                  <a:pt x="309" y="121"/>
                </a:lnTo>
                <a:lnTo>
                  <a:pt x="294" y="130"/>
                </a:lnTo>
                <a:lnTo>
                  <a:pt x="286" y="130"/>
                </a:lnTo>
                <a:lnTo>
                  <a:pt x="272" y="127"/>
                </a:lnTo>
                <a:lnTo>
                  <a:pt x="272" y="127"/>
                </a:lnTo>
                <a:lnTo>
                  <a:pt x="270" y="130"/>
                </a:lnTo>
                <a:lnTo>
                  <a:pt x="268" y="130"/>
                </a:lnTo>
                <a:lnTo>
                  <a:pt x="266" y="132"/>
                </a:lnTo>
                <a:lnTo>
                  <a:pt x="264" y="134"/>
                </a:lnTo>
                <a:lnTo>
                  <a:pt x="264" y="140"/>
                </a:lnTo>
                <a:lnTo>
                  <a:pt x="257" y="144"/>
                </a:lnTo>
                <a:lnTo>
                  <a:pt x="245" y="146"/>
                </a:lnTo>
                <a:lnTo>
                  <a:pt x="245" y="146"/>
                </a:lnTo>
                <a:lnTo>
                  <a:pt x="241" y="152"/>
                </a:lnTo>
                <a:lnTo>
                  <a:pt x="237" y="152"/>
                </a:lnTo>
                <a:lnTo>
                  <a:pt x="231" y="154"/>
                </a:lnTo>
                <a:lnTo>
                  <a:pt x="218" y="154"/>
                </a:lnTo>
                <a:lnTo>
                  <a:pt x="218" y="154"/>
                </a:lnTo>
                <a:lnTo>
                  <a:pt x="208" y="158"/>
                </a:lnTo>
                <a:lnTo>
                  <a:pt x="202" y="158"/>
                </a:lnTo>
                <a:lnTo>
                  <a:pt x="200" y="158"/>
                </a:lnTo>
                <a:lnTo>
                  <a:pt x="196" y="160"/>
                </a:lnTo>
                <a:lnTo>
                  <a:pt x="187" y="162"/>
                </a:lnTo>
                <a:lnTo>
                  <a:pt x="187" y="162"/>
                </a:lnTo>
                <a:lnTo>
                  <a:pt x="183" y="169"/>
                </a:lnTo>
                <a:lnTo>
                  <a:pt x="183" y="169"/>
                </a:lnTo>
                <a:lnTo>
                  <a:pt x="181" y="175"/>
                </a:lnTo>
                <a:lnTo>
                  <a:pt x="181" y="175"/>
                </a:lnTo>
                <a:lnTo>
                  <a:pt x="179" y="191"/>
                </a:lnTo>
                <a:lnTo>
                  <a:pt x="175" y="202"/>
                </a:lnTo>
                <a:lnTo>
                  <a:pt x="173" y="206"/>
                </a:lnTo>
                <a:lnTo>
                  <a:pt x="169" y="210"/>
                </a:lnTo>
                <a:lnTo>
                  <a:pt x="169" y="210"/>
                </a:lnTo>
                <a:lnTo>
                  <a:pt x="167" y="216"/>
                </a:lnTo>
                <a:lnTo>
                  <a:pt x="169" y="218"/>
                </a:lnTo>
                <a:lnTo>
                  <a:pt x="173" y="220"/>
                </a:lnTo>
                <a:lnTo>
                  <a:pt x="175" y="218"/>
                </a:lnTo>
                <a:lnTo>
                  <a:pt x="177" y="218"/>
                </a:lnTo>
                <a:lnTo>
                  <a:pt x="181" y="216"/>
                </a:lnTo>
                <a:lnTo>
                  <a:pt x="181" y="214"/>
                </a:lnTo>
                <a:lnTo>
                  <a:pt x="179" y="212"/>
                </a:lnTo>
                <a:lnTo>
                  <a:pt x="177" y="216"/>
                </a:lnTo>
                <a:lnTo>
                  <a:pt x="177" y="218"/>
                </a:lnTo>
                <a:lnTo>
                  <a:pt x="175" y="218"/>
                </a:lnTo>
                <a:lnTo>
                  <a:pt x="169" y="234"/>
                </a:lnTo>
                <a:lnTo>
                  <a:pt x="167" y="234"/>
                </a:lnTo>
                <a:lnTo>
                  <a:pt x="163" y="232"/>
                </a:lnTo>
                <a:lnTo>
                  <a:pt x="159" y="232"/>
                </a:lnTo>
                <a:lnTo>
                  <a:pt x="159" y="226"/>
                </a:lnTo>
                <a:lnTo>
                  <a:pt x="159" y="224"/>
                </a:lnTo>
                <a:lnTo>
                  <a:pt x="159" y="218"/>
                </a:lnTo>
                <a:lnTo>
                  <a:pt x="163" y="216"/>
                </a:lnTo>
                <a:lnTo>
                  <a:pt x="165" y="214"/>
                </a:lnTo>
                <a:lnTo>
                  <a:pt x="165" y="210"/>
                </a:lnTo>
                <a:lnTo>
                  <a:pt x="157" y="210"/>
                </a:lnTo>
                <a:lnTo>
                  <a:pt x="157" y="210"/>
                </a:lnTo>
                <a:lnTo>
                  <a:pt x="150" y="210"/>
                </a:lnTo>
                <a:lnTo>
                  <a:pt x="148" y="210"/>
                </a:lnTo>
                <a:lnTo>
                  <a:pt x="144" y="222"/>
                </a:lnTo>
                <a:lnTo>
                  <a:pt x="144" y="222"/>
                </a:lnTo>
                <a:lnTo>
                  <a:pt x="144" y="228"/>
                </a:lnTo>
                <a:lnTo>
                  <a:pt x="146" y="230"/>
                </a:lnTo>
                <a:lnTo>
                  <a:pt x="144" y="232"/>
                </a:lnTo>
                <a:lnTo>
                  <a:pt x="140" y="232"/>
                </a:lnTo>
                <a:lnTo>
                  <a:pt x="138" y="230"/>
                </a:lnTo>
                <a:lnTo>
                  <a:pt x="136" y="230"/>
                </a:lnTo>
                <a:lnTo>
                  <a:pt x="138" y="228"/>
                </a:lnTo>
                <a:lnTo>
                  <a:pt x="138" y="226"/>
                </a:lnTo>
                <a:lnTo>
                  <a:pt x="138" y="224"/>
                </a:lnTo>
                <a:lnTo>
                  <a:pt x="138" y="222"/>
                </a:lnTo>
                <a:lnTo>
                  <a:pt x="136" y="220"/>
                </a:lnTo>
                <a:lnTo>
                  <a:pt x="134" y="218"/>
                </a:lnTo>
                <a:lnTo>
                  <a:pt x="128" y="218"/>
                </a:lnTo>
                <a:lnTo>
                  <a:pt x="124" y="218"/>
                </a:lnTo>
                <a:lnTo>
                  <a:pt x="124" y="218"/>
                </a:lnTo>
                <a:lnTo>
                  <a:pt x="120" y="220"/>
                </a:lnTo>
                <a:lnTo>
                  <a:pt x="117" y="222"/>
                </a:lnTo>
                <a:lnTo>
                  <a:pt x="113" y="220"/>
                </a:lnTo>
                <a:lnTo>
                  <a:pt x="107" y="216"/>
                </a:lnTo>
                <a:lnTo>
                  <a:pt x="103" y="216"/>
                </a:lnTo>
                <a:lnTo>
                  <a:pt x="103" y="220"/>
                </a:lnTo>
                <a:lnTo>
                  <a:pt x="101" y="220"/>
                </a:lnTo>
                <a:lnTo>
                  <a:pt x="101" y="222"/>
                </a:lnTo>
                <a:lnTo>
                  <a:pt x="99" y="222"/>
                </a:lnTo>
                <a:lnTo>
                  <a:pt x="93" y="220"/>
                </a:lnTo>
                <a:lnTo>
                  <a:pt x="89" y="216"/>
                </a:lnTo>
                <a:lnTo>
                  <a:pt x="87" y="216"/>
                </a:lnTo>
                <a:lnTo>
                  <a:pt x="85" y="214"/>
                </a:lnTo>
                <a:lnTo>
                  <a:pt x="83" y="216"/>
                </a:lnTo>
                <a:lnTo>
                  <a:pt x="80" y="216"/>
                </a:lnTo>
                <a:lnTo>
                  <a:pt x="80" y="218"/>
                </a:lnTo>
                <a:lnTo>
                  <a:pt x="80" y="220"/>
                </a:lnTo>
                <a:lnTo>
                  <a:pt x="80" y="222"/>
                </a:lnTo>
                <a:lnTo>
                  <a:pt x="80" y="224"/>
                </a:lnTo>
                <a:lnTo>
                  <a:pt x="83" y="226"/>
                </a:lnTo>
                <a:lnTo>
                  <a:pt x="83" y="228"/>
                </a:lnTo>
                <a:lnTo>
                  <a:pt x="89" y="232"/>
                </a:lnTo>
                <a:lnTo>
                  <a:pt x="89" y="234"/>
                </a:lnTo>
                <a:lnTo>
                  <a:pt x="91" y="234"/>
                </a:lnTo>
                <a:lnTo>
                  <a:pt x="93" y="232"/>
                </a:lnTo>
                <a:lnTo>
                  <a:pt x="93" y="228"/>
                </a:lnTo>
                <a:lnTo>
                  <a:pt x="95" y="230"/>
                </a:lnTo>
                <a:lnTo>
                  <a:pt x="95" y="230"/>
                </a:lnTo>
                <a:lnTo>
                  <a:pt x="99" y="230"/>
                </a:lnTo>
                <a:lnTo>
                  <a:pt x="99" y="230"/>
                </a:lnTo>
                <a:lnTo>
                  <a:pt x="99" y="232"/>
                </a:lnTo>
                <a:lnTo>
                  <a:pt x="97" y="232"/>
                </a:lnTo>
                <a:lnTo>
                  <a:pt x="95" y="232"/>
                </a:lnTo>
                <a:lnTo>
                  <a:pt x="93" y="234"/>
                </a:lnTo>
                <a:lnTo>
                  <a:pt x="93" y="234"/>
                </a:lnTo>
                <a:lnTo>
                  <a:pt x="80" y="247"/>
                </a:lnTo>
                <a:lnTo>
                  <a:pt x="78" y="249"/>
                </a:lnTo>
                <a:lnTo>
                  <a:pt x="72" y="280"/>
                </a:lnTo>
                <a:lnTo>
                  <a:pt x="70" y="292"/>
                </a:lnTo>
                <a:lnTo>
                  <a:pt x="64" y="302"/>
                </a:lnTo>
                <a:lnTo>
                  <a:pt x="58" y="311"/>
                </a:lnTo>
                <a:lnTo>
                  <a:pt x="54" y="315"/>
                </a:lnTo>
                <a:lnTo>
                  <a:pt x="31" y="331"/>
                </a:lnTo>
                <a:lnTo>
                  <a:pt x="19" y="339"/>
                </a:lnTo>
                <a:lnTo>
                  <a:pt x="17" y="339"/>
                </a:lnTo>
                <a:lnTo>
                  <a:pt x="13" y="343"/>
                </a:lnTo>
                <a:lnTo>
                  <a:pt x="11" y="346"/>
                </a:lnTo>
                <a:lnTo>
                  <a:pt x="8" y="350"/>
                </a:lnTo>
                <a:lnTo>
                  <a:pt x="8" y="350"/>
                </a:lnTo>
                <a:lnTo>
                  <a:pt x="6" y="358"/>
                </a:lnTo>
                <a:lnTo>
                  <a:pt x="6" y="362"/>
                </a:lnTo>
                <a:lnTo>
                  <a:pt x="2" y="366"/>
                </a:lnTo>
                <a:lnTo>
                  <a:pt x="0" y="366"/>
                </a:lnTo>
                <a:lnTo>
                  <a:pt x="2" y="372"/>
                </a:lnTo>
                <a:lnTo>
                  <a:pt x="2" y="372"/>
                </a:lnTo>
                <a:lnTo>
                  <a:pt x="4" y="376"/>
                </a:lnTo>
                <a:lnTo>
                  <a:pt x="6" y="380"/>
                </a:lnTo>
                <a:lnTo>
                  <a:pt x="6" y="380"/>
                </a:lnTo>
                <a:lnTo>
                  <a:pt x="13" y="389"/>
                </a:lnTo>
                <a:lnTo>
                  <a:pt x="19" y="399"/>
                </a:lnTo>
                <a:lnTo>
                  <a:pt x="21" y="405"/>
                </a:lnTo>
                <a:lnTo>
                  <a:pt x="23" y="415"/>
                </a:lnTo>
                <a:lnTo>
                  <a:pt x="23" y="415"/>
                </a:lnTo>
                <a:lnTo>
                  <a:pt x="27" y="424"/>
                </a:lnTo>
                <a:lnTo>
                  <a:pt x="27" y="424"/>
                </a:lnTo>
                <a:lnTo>
                  <a:pt x="31" y="432"/>
                </a:lnTo>
                <a:lnTo>
                  <a:pt x="35" y="430"/>
                </a:lnTo>
                <a:lnTo>
                  <a:pt x="33" y="42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0" name="Freeform 2796"/>
          <p:cNvSpPr>
            <a:spLocks/>
          </p:cNvSpPr>
          <p:nvPr/>
        </p:nvSpPr>
        <p:spPr bwMode="auto">
          <a:xfrm>
            <a:off x="7219950" y="2366963"/>
            <a:ext cx="79375" cy="92075"/>
          </a:xfrm>
          <a:custGeom>
            <a:avLst/>
            <a:gdLst/>
            <a:ahLst/>
            <a:cxnLst>
              <a:cxn ang="0">
                <a:pos x="31" y="17"/>
              </a:cxn>
              <a:cxn ang="0">
                <a:pos x="42" y="23"/>
              </a:cxn>
              <a:cxn ang="0">
                <a:pos x="37" y="27"/>
              </a:cxn>
              <a:cxn ang="0">
                <a:pos x="33" y="27"/>
              </a:cxn>
              <a:cxn ang="0">
                <a:pos x="29" y="23"/>
              </a:cxn>
              <a:cxn ang="0">
                <a:pos x="29" y="31"/>
              </a:cxn>
              <a:cxn ang="0">
                <a:pos x="31" y="35"/>
              </a:cxn>
              <a:cxn ang="0">
                <a:pos x="37" y="39"/>
              </a:cxn>
              <a:cxn ang="0">
                <a:pos x="42" y="46"/>
              </a:cxn>
              <a:cxn ang="0">
                <a:pos x="46" y="48"/>
              </a:cxn>
              <a:cxn ang="0">
                <a:pos x="46" y="54"/>
              </a:cxn>
              <a:cxn ang="0">
                <a:pos x="42" y="58"/>
              </a:cxn>
              <a:cxn ang="0">
                <a:pos x="35" y="58"/>
              </a:cxn>
              <a:cxn ang="0">
                <a:pos x="31" y="56"/>
              </a:cxn>
              <a:cxn ang="0">
                <a:pos x="29" y="56"/>
              </a:cxn>
              <a:cxn ang="0">
                <a:pos x="31" y="52"/>
              </a:cxn>
              <a:cxn ang="0">
                <a:pos x="29" y="44"/>
              </a:cxn>
              <a:cxn ang="0">
                <a:pos x="25" y="42"/>
              </a:cxn>
              <a:cxn ang="0">
                <a:pos x="23" y="39"/>
              </a:cxn>
              <a:cxn ang="0">
                <a:pos x="21" y="37"/>
              </a:cxn>
              <a:cxn ang="0">
                <a:pos x="19" y="42"/>
              </a:cxn>
              <a:cxn ang="0">
                <a:pos x="19" y="50"/>
              </a:cxn>
              <a:cxn ang="0">
                <a:pos x="23" y="52"/>
              </a:cxn>
              <a:cxn ang="0">
                <a:pos x="21" y="56"/>
              </a:cxn>
              <a:cxn ang="0">
                <a:pos x="19" y="54"/>
              </a:cxn>
              <a:cxn ang="0">
                <a:pos x="15" y="54"/>
              </a:cxn>
              <a:cxn ang="0">
                <a:pos x="13" y="48"/>
              </a:cxn>
              <a:cxn ang="0">
                <a:pos x="15" y="42"/>
              </a:cxn>
              <a:cxn ang="0">
                <a:pos x="13" y="39"/>
              </a:cxn>
              <a:cxn ang="0">
                <a:pos x="11" y="33"/>
              </a:cxn>
              <a:cxn ang="0">
                <a:pos x="13" y="25"/>
              </a:cxn>
              <a:cxn ang="0">
                <a:pos x="4" y="21"/>
              </a:cxn>
              <a:cxn ang="0">
                <a:pos x="0" y="17"/>
              </a:cxn>
              <a:cxn ang="0">
                <a:pos x="0" y="13"/>
              </a:cxn>
              <a:cxn ang="0">
                <a:pos x="7" y="11"/>
              </a:cxn>
              <a:cxn ang="0">
                <a:pos x="13" y="11"/>
              </a:cxn>
              <a:cxn ang="0">
                <a:pos x="15" y="9"/>
              </a:cxn>
              <a:cxn ang="0">
                <a:pos x="21" y="7"/>
              </a:cxn>
              <a:cxn ang="0">
                <a:pos x="25" y="7"/>
              </a:cxn>
              <a:cxn ang="0">
                <a:pos x="25" y="5"/>
              </a:cxn>
              <a:cxn ang="0">
                <a:pos x="27" y="2"/>
              </a:cxn>
              <a:cxn ang="0">
                <a:pos x="35" y="2"/>
              </a:cxn>
              <a:cxn ang="0">
                <a:pos x="44" y="0"/>
              </a:cxn>
              <a:cxn ang="0">
                <a:pos x="50" y="2"/>
              </a:cxn>
              <a:cxn ang="0">
                <a:pos x="50" y="5"/>
              </a:cxn>
              <a:cxn ang="0">
                <a:pos x="46" y="5"/>
              </a:cxn>
              <a:cxn ang="0">
                <a:pos x="42" y="9"/>
              </a:cxn>
              <a:cxn ang="0">
                <a:pos x="37" y="9"/>
              </a:cxn>
              <a:cxn ang="0">
                <a:pos x="31" y="11"/>
              </a:cxn>
            </a:cxnLst>
            <a:rect l="0" t="0" r="r" b="b"/>
            <a:pathLst>
              <a:path w="50" h="58">
                <a:moveTo>
                  <a:pt x="31" y="15"/>
                </a:moveTo>
                <a:lnTo>
                  <a:pt x="31" y="17"/>
                </a:lnTo>
                <a:lnTo>
                  <a:pt x="31" y="19"/>
                </a:lnTo>
                <a:lnTo>
                  <a:pt x="42" y="23"/>
                </a:lnTo>
                <a:lnTo>
                  <a:pt x="42" y="25"/>
                </a:lnTo>
                <a:lnTo>
                  <a:pt x="37" y="27"/>
                </a:lnTo>
                <a:lnTo>
                  <a:pt x="35" y="29"/>
                </a:lnTo>
                <a:lnTo>
                  <a:pt x="33" y="27"/>
                </a:lnTo>
                <a:lnTo>
                  <a:pt x="33" y="23"/>
                </a:lnTo>
                <a:lnTo>
                  <a:pt x="29" y="23"/>
                </a:lnTo>
                <a:lnTo>
                  <a:pt x="27" y="29"/>
                </a:lnTo>
                <a:lnTo>
                  <a:pt x="29" y="31"/>
                </a:lnTo>
                <a:lnTo>
                  <a:pt x="29" y="31"/>
                </a:lnTo>
                <a:lnTo>
                  <a:pt x="31" y="35"/>
                </a:lnTo>
                <a:lnTo>
                  <a:pt x="33" y="37"/>
                </a:lnTo>
                <a:lnTo>
                  <a:pt x="37" y="39"/>
                </a:lnTo>
                <a:lnTo>
                  <a:pt x="39" y="42"/>
                </a:lnTo>
                <a:lnTo>
                  <a:pt x="42" y="46"/>
                </a:lnTo>
                <a:lnTo>
                  <a:pt x="44" y="48"/>
                </a:lnTo>
                <a:lnTo>
                  <a:pt x="46" y="48"/>
                </a:lnTo>
                <a:lnTo>
                  <a:pt x="46" y="52"/>
                </a:lnTo>
                <a:lnTo>
                  <a:pt x="46" y="54"/>
                </a:lnTo>
                <a:lnTo>
                  <a:pt x="44" y="56"/>
                </a:lnTo>
                <a:lnTo>
                  <a:pt x="42" y="58"/>
                </a:lnTo>
                <a:lnTo>
                  <a:pt x="37" y="58"/>
                </a:lnTo>
                <a:lnTo>
                  <a:pt x="35" y="58"/>
                </a:lnTo>
                <a:lnTo>
                  <a:pt x="31" y="56"/>
                </a:lnTo>
                <a:lnTo>
                  <a:pt x="31" y="56"/>
                </a:lnTo>
                <a:lnTo>
                  <a:pt x="29" y="56"/>
                </a:lnTo>
                <a:lnTo>
                  <a:pt x="29" y="56"/>
                </a:lnTo>
                <a:lnTo>
                  <a:pt x="29" y="54"/>
                </a:lnTo>
                <a:lnTo>
                  <a:pt x="31" y="52"/>
                </a:lnTo>
                <a:lnTo>
                  <a:pt x="31" y="48"/>
                </a:lnTo>
                <a:lnTo>
                  <a:pt x="29" y="44"/>
                </a:lnTo>
                <a:lnTo>
                  <a:pt x="27" y="42"/>
                </a:lnTo>
                <a:lnTo>
                  <a:pt x="25" y="42"/>
                </a:lnTo>
                <a:lnTo>
                  <a:pt x="23" y="42"/>
                </a:lnTo>
                <a:lnTo>
                  <a:pt x="23" y="39"/>
                </a:lnTo>
                <a:lnTo>
                  <a:pt x="23" y="37"/>
                </a:lnTo>
                <a:lnTo>
                  <a:pt x="21" y="37"/>
                </a:lnTo>
                <a:lnTo>
                  <a:pt x="19" y="39"/>
                </a:lnTo>
                <a:lnTo>
                  <a:pt x="19" y="42"/>
                </a:lnTo>
                <a:lnTo>
                  <a:pt x="19" y="48"/>
                </a:lnTo>
                <a:lnTo>
                  <a:pt x="19" y="50"/>
                </a:lnTo>
                <a:lnTo>
                  <a:pt x="21" y="48"/>
                </a:lnTo>
                <a:lnTo>
                  <a:pt x="23" y="52"/>
                </a:lnTo>
                <a:lnTo>
                  <a:pt x="23" y="54"/>
                </a:lnTo>
                <a:lnTo>
                  <a:pt x="21" y="56"/>
                </a:lnTo>
                <a:lnTo>
                  <a:pt x="21" y="56"/>
                </a:lnTo>
                <a:lnTo>
                  <a:pt x="19" y="54"/>
                </a:lnTo>
                <a:lnTo>
                  <a:pt x="17" y="56"/>
                </a:lnTo>
                <a:lnTo>
                  <a:pt x="15" y="54"/>
                </a:lnTo>
                <a:lnTo>
                  <a:pt x="13" y="52"/>
                </a:lnTo>
                <a:lnTo>
                  <a:pt x="13" y="48"/>
                </a:lnTo>
                <a:lnTo>
                  <a:pt x="13" y="44"/>
                </a:lnTo>
                <a:lnTo>
                  <a:pt x="15" y="42"/>
                </a:lnTo>
                <a:lnTo>
                  <a:pt x="15" y="39"/>
                </a:lnTo>
                <a:lnTo>
                  <a:pt x="13" y="39"/>
                </a:lnTo>
                <a:lnTo>
                  <a:pt x="11" y="37"/>
                </a:lnTo>
                <a:lnTo>
                  <a:pt x="11" y="33"/>
                </a:lnTo>
                <a:lnTo>
                  <a:pt x="13" y="27"/>
                </a:lnTo>
                <a:lnTo>
                  <a:pt x="13" y="25"/>
                </a:lnTo>
                <a:lnTo>
                  <a:pt x="11" y="21"/>
                </a:lnTo>
                <a:lnTo>
                  <a:pt x="4" y="21"/>
                </a:lnTo>
                <a:lnTo>
                  <a:pt x="0" y="19"/>
                </a:lnTo>
                <a:lnTo>
                  <a:pt x="0" y="17"/>
                </a:lnTo>
                <a:lnTo>
                  <a:pt x="0" y="15"/>
                </a:lnTo>
                <a:lnTo>
                  <a:pt x="0" y="13"/>
                </a:lnTo>
                <a:lnTo>
                  <a:pt x="4" y="13"/>
                </a:lnTo>
                <a:lnTo>
                  <a:pt x="7" y="11"/>
                </a:lnTo>
                <a:lnTo>
                  <a:pt x="9" y="13"/>
                </a:lnTo>
                <a:lnTo>
                  <a:pt x="13" y="11"/>
                </a:lnTo>
                <a:lnTo>
                  <a:pt x="15" y="11"/>
                </a:lnTo>
                <a:lnTo>
                  <a:pt x="15" y="9"/>
                </a:lnTo>
                <a:lnTo>
                  <a:pt x="19" y="9"/>
                </a:lnTo>
                <a:lnTo>
                  <a:pt x="21" y="7"/>
                </a:lnTo>
                <a:lnTo>
                  <a:pt x="23" y="5"/>
                </a:lnTo>
                <a:lnTo>
                  <a:pt x="25" y="7"/>
                </a:lnTo>
                <a:lnTo>
                  <a:pt x="25" y="7"/>
                </a:lnTo>
                <a:lnTo>
                  <a:pt x="25" y="5"/>
                </a:lnTo>
                <a:lnTo>
                  <a:pt x="27" y="2"/>
                </a:lnTo>
                <a:lnTo>
                  <a:pt x="27" y="2"/>
                </a:lnTo>
                <a:lnTo>
                  <a:pt x="31" y="2"/>
                </a:lnTo>
                <a:lnTo>
                  <a:pt x="35" y="2"/>
                </a:lnTo>
                <a:lnTo>
                  <a:pt x="37" y="0"/>
                </a:lnTo>
                <a:lnTo>
                  <a:pt x="44" y="0"/>
                </a:lnTo>
                <a:lnTo>
                  <a:pt x="48" y="0"/>
                </a:lnTo>
                <a:lnTo>
                  <a:pt x="50" y="2"/>
                </a:lnTo>
                <a:lnTo>
                  <a:pt x="50" y="2"/>
                </a:lnTo>
                <a:lnTo>
                  <a:pt x="50" y="5"/>
                </a:lnTo>
                <a:lnTo>
                  <a:pt x="48" y="7"/>
                </a:lnTo>
                <a:lnTo>
                  <a:pt x="46" y="5"/>
                </a:lnTo>
                <a:lnTo>
                  <a:pt x="46" y="7"/>
                </a:lnTo>
                <a:lnTo>
                  <a:pt x="42" y="9"/>
                </a:lnTo>
                <a:lnTo>
                  <a:pt x="39" y="9"/>
                </a:lnTo>
                <a:lnTo>
                  <a:pt x="37" y="9"/>
                </a:lnTo>
                <a:lnTo>
                  <a:pt x="33" y="9"/>
                </a:lnTo>
                <a:lnTo>
                  <a:pt x="31" y="11"/>
                </a:lnTo>
                <a:lnTo>
                  <a:pt x="31" y="15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1" name="Freeform 2797"/>
          <p:cNvSpPr>
            <a:spLocks/>
          </p:cNvSpPr>
          <p:nvPr/>
        </p:nvSpPr>
        <p:spPr bwMode="auto">
          <a:xfrm>
            <a:off x="7216775" y="2363788"/>
            <a:ext cx="85725" cy="98425"/>
          </a:xfrm>
          <a:custGeom>
            <a:avLst/>
            <a:gdLst/>
            <a:ahLst/>
            <a:cxnLst>
              <a:cxn ang="0">
                <a:pos x="33" y="23"/>
              </a:cxn>
              <a:cxn ang="0">
                <a:pos x="44" y="25"/>
              </a:cxn>
              <a:cxn ang="0">
                <a:pos x="39" y="29"/>
              </a:cxn>
              <a:cxn ang="0">
                <a:pos x="29" y="25"/>
              </a:cxn>
              <a:cxn ang="0">
                <a:pos x="29" y="35"/>
              </a:cxn>
              <a:cxn ang="0">
                <a:pos x="33" y="41"/>
              </a:cxn>
              <a:cxn ang="0">
                <a:pos x="46" y="52"/>
              </a:cxn>
              <a:cxn ang="0">
                <a:pos x="44" y="58"/>
              </a:cxn>
              <a:cxn ang="0">
                <a:pos x="31" y="56"/>
              </a:cxn>
              <a:cxn ang="0">
                <a:pos x="33" y="56"/>
              </a:cxn>
              <a:cxn ang="0">
                <a:pos x="33" y="46"/>
              </a:cxn>
              <a:cxn ang="0">
                <a:pos x="27" y="41"/>
              </a:cxn>
              <a:cxn ang="0">
                <a:pos x="23" y="37"/>
              </a:cxn>
              <a:cxn ang="0">
                <a:pos x="19" y="50"/>
              </a:cxn>
              <a:cxn ang="0">
                <a:pos x="23" y="54"/>
              </a:cxn>
              <a:cxn ang="0">
                <a:pos x="23" y="56"/>
              </a:cxn>
              <a:cxn ang="0">
                <a:pos x="17" y="54"/>
              </a:cxn>
              <a:cxn ang="0">
                <a:pos x="19" y="44"/>
              </a:cxn>
              <a:cxn ang="0">
                <a:pos x="15" y="35"/>
              </a:cxn>
              <a:cxn ang="0">
                <a:pos x="15" y="23"/>
              </a:cxn>
              <a:cxn ang="0">
                <a:pos x="4" y="17"/>
              </a:cxn>
              <a:cxn ang="0">
                <a:pos x="11" y="17"/>
              </a:cxn>
              <a:cxn ang="0">
                <a:pos x="19" y="13"/>
              </a:cxn>
              <a:cxn ang="0">
                <a:pos x="25" y="11"/>
              </a:cxn>
              <a:cxn ang="0">
                <a:pos x="29" y="7"/>
              </a:cxn>
              <a:cxn ang="0">
                <a:pos x="41" y="4"/>
              </a:cxn>
              <a:cxn ang="0">
                <a:pos x="50" y="7"/>
              </a:cxn>
              <a:cxn ang="0">
                <a:pos x="48" y="7"/>
              </a:cxn>
              <a:cxn ang="0">
                <a:pos x="41" y="9"/>
              </a:cxn>
              <a:cxn ang="0">
                <a:pos x="31" y="13"/>
              </a:cxn>
              <a:cxn ang="0">
                <a:pos x="35" y="15"/>
              </a:cxn>
              <a:cxn ang="0">
                <a:pos x="44" y="13"/>
              </a:cxn>
              <a:cxn ang="0">
                <a:pos x="48" y="7"/>
              </a:cxn>
              <a:cxn ang="0">
                <a:pos x="52" y="9"/>
              </a:cxn>
              <a:cxn ang="0">
                <a:pos x="50" y="0"/>
              </a:cxn>
              <a:cxn ang="0">
                <a:pos x="37" y="2"/>
              </a:cxn>
              <a:cxn ang="0">
                <a:pos x="27" y="4"/>
              </a:cxn>
              <a:cxn ang="0">
                <a:pos x="25" y="9"/>
              </a:cxn>
              <a:cxn ang="0">
                <a:pos x="23" y="7"/>
              </a:cxn>
              <a:cxn ang="0">
                <a:pos x="15" y="11"/>
              </a:cxn>
              <a:cxn ang="0">
                <a:pos x="6" y="13"/>
              </a:cxn>
              <a:cxn ang="0">
                <a:pos x="0" y="17"/>
              </a:cxn>
              <a:cxn ang="0">
                <a:pos x="6" y="25"/>
              </a:cxn>
              <a:cxn ang="0">
                <a:pos x="11" y="33"/>
              </a:cxn>
              <a:cxn ang="0">
                <a:pos x="13" y="44"/>
              </a:cxn>
              <a:cxn ang="0">
                <a:pos x="15" y="44"/>
              </a:cxn>
              <a:cxn ang="0">
                <a:pos x="13" y="54"/>
              </a:cxn>
              <a:cxn ang="0">
                <a:pos x="21" y="58"/>
              </a:cxn>
              <a:cxn ang="0">
                <a:pos x="27" y="56"/>
              </a:cxn>
              <a:cxn ang="0">
                <a:pos x="23" y="50"/>
              </a:cxn>
              <a:cxn ang="0">
                <a:pos x="25" y="41"/>
              </a:cxn>
              <a:cxn ang="0">
                <a:pos x="25" y="44"/>
              </a:cxn>
              <a:cxn ang="0">
                <a:pos x="29" y="46"/>
              </a:cxn>
              <a:cxn ang="0">
                <a:pos x="29" y="58"/>
              </a:cxn>
              <a:cxn ang="0">
                <a:pos x="33" y="60"/>
              </a:cxn>
              <a:cxn ang="0">
                <a:pos x="41" y="62"/>
              </a:cxn>
              <a:cxn ang="0">
                <a:pos x="50" y="58"/>
              </a:cxn>
              <a:cxn ang="0">
                <a:pos x="48" y="50"/>
              </a:cxn>
              <a:cxn ang="0">
                <a:pos x="44" y="41"/>
              </a:cxn>
              <a:cxn ang="0">
                <a:pos x="33" y="33"/>
              </a:cxn>
              <a:cxn ang="0">
                <a:pos x="33" y="29"/>
              </a:cxn>
              <a:cxn ang="0">
                <a:pos x="44" y="29"/>
              </a:cxn>
              <a:cxn ang="0">
                <a:pos x="35" y="19"/>
              </a:cxn>
            </a:cxnLst>
            <a:rect l="0" t="0" r="r" b="b"/>
            <a:pathLst>
              <a:path w="54" h="62">
                <a:moveTo>
                  <a:pt x="33" y="17"/>
                </a:moveTo>
                <a:lnTo>
                  <a:pt x="31" y="17"/>
                </a:lnTo>
                <a:lnTo>
                  <a:pt x="31" y="21"/>
                </a:lnTo>
                <a:lnTo>
                  <a:pt x="31" y="21"/>
                </a:lnTo>
                <a:lnTo>
                  <a:pt x="33" y="23"/>
                </a:lnTo>
                <a:lnTo>
                  <a:pt x="33" y="23"/>
                </a:lnTo>
                <a:lnTo>
                  <a:pt x="41" y="27"/>
                </a:lnTo>
                <a:lnTo>
                  <a:pt x="41" y="27"/>
                </a:lnTo>
                <a:lnTo>
                  <a:pt x="44" y="27"/>
                </a:lnTo>
                <a:lnTo>
                  <a:pt x="44" y="25"/>
                </a:lnTo>
                <a:lnTo>
                  <a:pt x="37" y="27"/>
                </a:lnTo>
                <a:lnTo>
                  <a:pt x="37" y="27"/>
                </a:lnTo>
                <a:lnTo>
                  <a:pt x="35" y="29"/>
                </a:lnTo>
                <a:lnTo>
                  <a:pt x="37" y="31"/>
                </a:lnTo>
                <a:lnTo>
                  <a:pt x="39" y="29"/>
                </a:lnTo>
                <a:lnTo>
                  <a:pt x="37" y="29"/>
                </a:lnTo>
                <a:lnTo>
                  <a:pt x="37" y="25"/>
                </a:lnTo>
                <a:lnTo>
                  <a:pt x="35" y="23"/>
                </a:lnTo>
                <a:lnTo>
                  <a:pt x="31" y="23"/>
                </a:lnTo>
                <a:lnTo>
                  <a:pt x="29" y="25"/>
                </a:lnTo>
                <a:lnTo>
                  <a:pt x="29" y="29"/>
                </a:lnTo>
                <a:lnTo>
                  <a:pt x="27" y="31"/>
                </a:lnTo>
                <a:lnTo>
                  <a:pt x="29" y="33"/>
                </a:lnTo>
                <a:lnTo>
                  <a:pt x="29" y="33"/>
                </a:lnTo>
                <a:lnTo>
                  <a:pt x="29" y="35"/>
                </a:lnTo>
                <a:lnTo>
                  <a:pt x="29" y="35"/>
                </a:lnTo>
                <a:lnTo>
                  <a:pt x="31" y="37"/>
                </a:lnTo>
                <a:lnTo>
                  <a:pt x="31" y="39"/>
                </a:lnTo>
                <a:lnTo>
                  <a:pt x="33" y="41"/>
                </a:lnTo>
                <a:lnTo>
                  <a:pt x="33" y="41"/>
                </a:lnTo>
                <a:lnTo>
                  <a:pt x="37" y="44"/>
                </a:lnTo>
                <a:lnTo>
                  <a:pt x="39" y="46"/>
                </a:lnTo>
                <a:lnTo>
                  <a:pt x="41" y="50"/>
                </a:lnTo>
                <a:lnTo>
                  <a:pt x="41" y="50"/>
                </a:lnTo>
                <a:lnTo>
                  <a:pt x="46" y="52"/>
                </a:lnTo>
                <a:lnTo>
                  <a:pt x="46" y="52"/>
                </a:lnTo>
                <a:lnTo>
                  <a:pt x="46" y="54"/>
                </a:lnTo>
                <a:lnTo>
                  <a:pt x="46" y="56"/>
                </a:lnTo>
                <a:lnTo>
                  <a:pt x="46" y="56"/>
                </a:lnTo>
                <a:lnTo>
                  <a:pt x="44" y="58"/>
                </a:lnTo>
                <a:lnTo>
                  <a:pt x="39" y="58"/>
                </a:lnTo>
                <a:lnTo>
                  <a:pt x="37" y="58"/>
                </a:lnTo>
                <a:lnTo>
                  <a:pt x="35" y="56"/>
                </a:lnTo>
                <a:lnTo>
                  <a:pt x="33" y="56"/>
                </a:lnTo>
                <a:lnTo>
                  <a:pt x="31" y="56"/>
                </a:lnTo>
                <a:lnTo>
                  <a:pt x="31" y="56"/>
                </a:lnTo>
                <a:lnTo>
                  <a:pt x="31" y="58"/>
                </a:lnTo>
                <a:lnTo>
                  <a:pt x="33" y="58"/>
                </a:lnTo>
                <a:lnTo>
                  <a:pt x="33" y="56"/>
                </a:lnTo>
                <a:lnTo>
                  <a:pt x="33" y="56"/>
                </a:lnTo>
                <a:lnTo>
                  <a:pt x="33" y="54"/>
                </a:lnTo>
                <a:lnTo>
                  <a:pt x="33" y="54"/>
                </a:lnTo>
                <a:lnTo>
                  <a:pt x="35" y="52"/>
                </a:lnTo>
                <a:lnTo>
                  <a:pt x="35" y="50"/>
                </a:lnTo>
                <a:lnTo>
                  <a:pt x="33" y="46"/>
                </a:lnTo>
                <a:lnTo>
                  <a:pt x="33" y="44"/>
                </a:lnTo>
                <a:lnTo>
                  <a:pt x="31" y="41"/>
                </a:lnTo>
                <a:lnTo>
                  <a:pt x="29" y="41"/>
                </a:lnTo>
                <a:lnTo>
                  <a:pt x="27" y="41"/>
                </a:lnTo>
                <a:lnTo>
                  <a:pt x="27" y="41"/>
                </a:lnTo>
                <a:lnTo>
                  <a:pt x="27" y="41"/>
                </a:lnTo>
                <a:lnTo>
                  <a:pt x="27" y="39"/>
                </a:lnTo>
                <a:lnTo>
                  <a:pt x="25" y="37"/>
                </a:lnTo>
                <a:lnTo>
                  <a:pt x="23" y="37"/>
                </a:lnTo>
                <a:lnTo>
                  <a:pt x="23" y="37"/>
                </a:lnTo>
                <a:lnTo>
                  <a:pt x="21" y="39"/>
                </a:lnTo>
                <a:lnTo>
                  <a:pt x="21" y="41"/>
                </a:lnTo>
                <a:lnTo>
                  <a:pt x="19" y="44"/>
                </a:lnTo>
                <a:lnTo>
                  <a:pt x="19" y="44"/>
                </a:lnTo>
                <a:lnTo>
                  <a:pt x="19" y="50"/>
                </a:lnTo>
                <a:lnTo>
                  <a:pt x="19" y="50"/>
                </a:lnTo>
                <a:lnTo>
                  <a:pt x="19" y="52"/>
                </a:lnTo>
                <a:lnTo>
                  <a:pt x="21" y="54"/>
                </a:lnTo>
                <a:lnTo>
                  <a:pt x="23" y="54"/>
                </a:lnTo>
                <a:lnTo>
                  <a:pt x="23" y="54"/>
                </a:lnTo>
                <a:lnTo>
                  <a:pt x="23" y="56"/>
                </a:lnTo>
                <a:lnTo>
                  <a:pt x="21" y="58"/>
                </a:lnTo>
                <a:lnTo>
                  <a:pt x="23" y="58"/>
                </a:lnTo>
                <a:lnTo>
                  <a:pt x="25" y="58"/>
                </a:lnTo>
                <a:lnTo>
                  <a:pt x="23" y="56"/>
                </a:lnTo>
                <a:lnTo>
                  <a:pt x="23" y="56"/>
                </a:lnTo>
                <a:lnTo>
                  <a:pt x="21" y="54"/>
                </a:lnTo>
                <a:lnTo>
                  <a:pt x="21" y="54"/>
                </a:lnTo>
                <a:lnTo>
                  <a:pt x="19" y="56"/>
                </a:lnTo>
                <a:lnTo>
                  <a:pt x="17" y="54"/>
                </a:lnTo>
                <a:lnTo>
                  <a:pt x="17" y="54"/>
                </a:lnTo>
                <a:lnTo>
                  <a:pt x="17" y="50"/>
                </a:lnTo>
                <a:lnTo>
                  <a:pt x="17" y="46"/>
                </a:lnTo>
                <a:lnTo>
                  <a:pt x="19" y="46"/>
                </a:lnTo>
                <a:lnTo>
                  <a:pt x="19" y="44"/>
                </a:lnTo>
                <a:lnTo>
                  <a:pt x="19" y="41"/>
                </a:lnTo>
                <a:lnTo>
                  <a:pt x="17" y="41"/>
                </a:lnTo>
                <a:lnTo>
                  <a:pt x="15" y="39"/>
                </a:lnTo>
                <a:lnTo>
                  <a:pt x="15" y="39"/>
                </a:lnTo>
                <a:lnTo>
                  <a:pt x="15" y="35"/>
                </a:lnTo>
                <a:lnTo>
                  <a:pt x="17" y="31"/>
                </a:lnTo>
                <a:lnTo>
                  <a:pt x="17" y="29"/>
                </a:lnTo>
                <a:lnTo>
                  <a:pt x="17" y="27"/>
                </a:lnTo>
                <a:lnTo>
                  <a:pt x="17" y="27"/>
                </a:lnTo>
                <a:lnTo>
                  <a:pt x="15" y="23"/>
                </a:lnTo>
                <a:lnTo>
                  <a:pt x="13" y="21"/>
                </a:lnTo>
                <a:lnTo>
                  <a:pt x="6" y="21"/>
                </a:lnTo>
                <a:lnTo>
                  <a:pt x="4" y="21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lnTo>
                  <a:pt x="6" y="17"/>
                </a:lnTo>
                <a:lnTo>
                  <a:pt x="9" y="15"/>
                </a:lnTo>
                <a:lnTo>
                  <a:pt x="11" y="17"/>
                </a:lnTo>
                <a:lnTo>
                  <a:pt x="11" y="17"/>
                </a:lnTo>
                <a:lnTo>
                  <a:pt x="15" y="15"/>
                </a:lnTo>
                <a:lnTo>
                  <a:pt x="15" y="15"/>
                </a:lnTo>
                <a:lnTo>
                  <a:pt x="17" y="15"/>
                </a:lnTo>
                <a:lnTo>
                  <a:pt x="17" y="13"/>
                </a:lnTo>
                <a:lnTo>
                  <a:pt x="19" y="13"/>
                </a:lnTo>
                <a:lnTo>
                  <a:pt x="21" y="13"/>
                </a:lnTo>
                <a:lnTo>
                  <a:pt x="23" y="11"/>
                </a:lnTo>
                <a:lnTo>
                  <a:pt x="23" y="11"/>
                </a:lnTo>
                <a:lnTo>
                  <a:pt x="25" y="9"/>
                </a:lnTo>
                <a:lnTo>
                  <a:pt x="25" y="11"/>
                </a:lnTo>
                <a:lnTo>
                  <a:pt x="29" y="11"/>
                </a:lnTo>
                <a:lnTo>
                  <a:pt x="29" y="9"/>
                </a:lnTo>
                <a:lnTo>
                  <a:pt x="29" y="9"/>
                </a:lnTo>
                <a:lnTo>
                  <a:pt x="29" y="7"/>
                </a:lnTo>
                <a:lnTo>
                  <a:pt x="29" y="7"/>
                </a:lnTo>
                <a:lnTo>
                  <a:pt x="31" y="7"/>
                </a:lnTo>
                <a:lnTo>
                  <a:pt x="33" y="4"/>
                </a:lnTo>
                <a:lnTo>
                  <a:pt x="37" y="4"/>
                </a:lnTo>
                <a:lnTo>
                  <a:pt x="37" y="4"/>
                </a:lnTo>
                <a:lnTo>
                  <a:pt x="41" y="4"/>
                </a:lnTo>
                <a:lnTo>
                  <a:pt x="44" y="4"/>
                </a:lnTo>
                <a:lnTo>
                  <a:pt x="44" y="4"/>
                </a:lnTo>
                <a:lnTo>
                  <a:pt x="48" y="4"/>
                </a:lnTo>
                <a:lnTo>
                  <a:pt x="50" y="4"/>
                </a:lnTo>
                <a:lnTo>
                  <a:pt x="50" y="7"/>
                </a:lnTo>
                <a:lnTo>
                  <a:pt x="52" y="4"/>
                </a:lnTo>
                <a:lnTo>
                  <a:pt x="50" y="4"/>
                </a:lnTo>
                <a:lnTo>
                  <a:pt x="50" y="4"/>
                </a:lnTo>
                <a:lnTo>
                  <a:pt x="50" y="7"/>
                </a:lnTo>
                <a:lnTo>
                  <a:pt x="48" y="7"/>
                </a:lnTo>
                <a:lnTo>
                  <a:pt x="46" y="7"/>
                </a:lnTo>
                <a:lnTo>
                  <a:pt x="46" y="9"/>
                </a:lnTo>
                <a:lnTo>
                  <a:pt x="44" y="9"/>
                </a:lnTo>
                <a:lnTo>
                  <a:pt x="41" y="9"/>
                </a:lnTo>
                <a:lnTo>
                  <a:pt x="41" y="9"/>
                </a:lnTo>
                <a:lnTo>
                  <a:pt x="39" y="9"/>
                </a:lnTo>
                <a:lnTo>
                  <a:pt x="35" y="9"/>
                </a:lnTo>
                <a:lnTo>
                  <a:pt x="33" y="9"/>
                </a:lnTo>
                <a:lnTo>
                  <a:pt x="31" y="11"/>
                </a:lnTo>
                <a:lnTo>
                  <a:pt x="31" y="13"/>
                </a:lnTo>
                <a:lnTo>
                  <a:pt x="31" y="17"/>
                </a:lnTo>
                <a:lnTo>
                  <a:pt x="31" y="17"/>
                </a:lnTo>
                <a:lnTo>
                  <a:pt x="33" y="17"/>
                </a:lnTo>
                <a:lnTo>
                  <a:pt x="35" y="17"/>
                </a:lnTo>
                <a:lnTo>
                  <a:pt x="35" y="15"/>
                </a:lnTo>
                <a:lnTo>
                  <a:pt x="35" y="13"/>
                </a:lnTo>
                <a:lnTo>
                  <a:pt x="39" y="13"/>
                </a:lnTo>
                <a:lnTo>
                  <a:pt x="39" y="13"/>
                </a:lnTo>
                <a:lnTo>
                  <a:pt x="41" y="13"/>
                </a:lnTo>
                <a:lnTo>
                  <a:pt x="44" y="13"/>
                </a:lnTo>
                <a:lnTo>
                  <a:pt x="44" y="13"/>
                </a:lnTo>
                <a:lnTo>
                  <a:pt x="48" y="11"/>
                </a:lnTo>
                <a:lnTo>
                  <a:pt x="50" y="9"/>
                </a:lnTo>
                <a:lnTo>
                  <a:pt x="50" y="9"/>
                </a:lnTo>
                <a:lnTo>
                  <a:pt x="48" y="7"/>
                </a:lnTo>
                <a:lnTo>
                  <a:pt x="48" y="9"/>
                </a:lnTo>
                <a:lnTo>
                  <a:pt x="50" y="11"/>
                </a:lnTo>
                <a:lnTo>
                  <a:pt x="50" y="9"/>
                </a:lnTo>
                <a:lnTo>
                  <a:pt x="52" y="9"/>
                </a:lnTo>
                <a:lnTo>
                  <a:pt x="52" y="9"/>
                </a:lnTo>
                <a:lnTo>
                  <a:pt x="54" y="7"/>
                </a:lnTo>
                <a:lnTo>
                  <a:pt x="54" y="4"/>
                </a:lnTo>
                <a:lnTo>
                  <a:pt x="52" y="2"/>
                </a:lnTo>
                <a:lnTo>
                  <a:pt x="52" y="2"/>
                </a:lnTo>
                <a:lnTo>
                  <a:pt x="50" y="0"/>
                </a:lnTo>
                <a:lnTo>
                  <a:pt x="50" y="0"/>
                </a:lnTo>
                <a:lnTo>
                  <a:pt x="46" y="0"/>
                </a:lnTo>
                <a:lnTo>
                  <a:pt x="41" y="0"/>
                </a:lnTo>
                <a:lnTo>
                  <a:pt x="39" y="0"/>
                </a:lnTo>
                <a:lnTo>
                  <a:pt x="37" y="2"/>
                </a:lnTo>
                <a:lnTo>
                  <a:pt x="33" y="2"/>
                </a:lnTo>
                <a:lnTo>
                  <a:pt x="33" y="2"/>
                </a:lnTo>
                <a:lnTo>
                  <a:pt x="29" y="2"/>
                </a:lnTo>
                <a:lnTo>
                  <a:pt x="29" y="2"/>
                </a:lnTo>
                <a:lnTo>
                  <a:pt x="27" y="4"/>
                </a:lnTo>
                <a:lnTo>
                  <a:pt x="27" y="4"/>
                </a:lnTo>
                <a:lnTo>
                  <a:pt x="25" y="4"/>
                </a:lnTo>
                <a:lnTo>
                  <a:pt x="25" y="7"/>
                </a:lnTo>
                <a:lnTo>
                  <a:pt x="25" y="7"/>
                </a:lnTo>
                <a:lnTo>
                  <a:pt x="25" y="9"/>
                </a:lnTo>
                <a:lnTo>
                  <a:pt x="27" y="9"/>
                </a:lnTo>
                <a:lnTo>
                  <a:pt x="27" y="9"/>
                </a:lnTo>
                <a:lnTo>
                  <a:pt x="25" y="7"/>
                </a:lnTo>
                <a:lnTo>
                  <a:pt x="25" y="7"/>
                </a:lnTo>
                <a:lnTo>
                  <a:pt x="23" y="7"/>
                </a:lnTo>
                <a:lnTo>
                  <a:pt x="21" y="7"/>
                </a:lnTo>
                <a:lnTo>
                  <a:pt x="19" y="9"/>
                </a:lnTo>
                <a:lnTo>
                  <a:pt x="17" y="9"/>
                </a:lnTo>
                <a:lnTo>
                  <a:pt x="15" y="9"/>
                </a:lnTo>
                <a:lnTo>
                  <a:pt x="15" y="11"/>
                </a:lnTo>
                <a:lnTo>
                  <a:pt x="13" y="13"/>
                </a:lnTo>
                <a:lnTo>
                  <a:pt x="11" y="13"/>
                </a:lnTo>
                <a:lnTo>
                  <a:pt x="9" y="13"/>
                </a:lnTo>
                <a:lnTo>
                  <a:pt x="9" y="13"/>
                </a:lnTo>
                <a:lnTo>
                  <a:pt x="6" y="13"/>
                </a:lnTo>
                <a:lnTo>
                  <a:pt x="4" y="13"/>
                </a:lnTo>
                <a:lnTo>
                  <a:pt x="2" y="13"/>
                </a:lnTo>
                <a:lnTo>
                  <a:pt x="2" y="13"/>
                </a:lnTo>
                <a:lnTo>
                  <a:pt x="0" y="15"/>
                </a:lnTo>
                <a:lnTo>
                  <a:pt x="0" y="17"/>
                </a:lnTo>
                <a:lnTo>
                  <a:pt x="0" y="19"/>
                </a:lnTo>
                <a:lnTo>
                  <a:pt x="0" y="19"/>
                </a:lnTo>
                <a:lnTo>
                  <a:pt x="2" y="23"/>
                </a:lnTo>
                <a:lnTo>
                  <a:pt x="2" y="23"/>
                </a:lnTo>
                <a:lnTo>
                  <a:pt x="6" y="25"/>
                </a:lnTo>
                <a:lnTo>
                  <a:pt x="6" y="25"/>
                </a:lnTo>
                <a:lnTo>
                  <a:pt x="11" y="25"/>
                </a:lnTo>
                <a:lnTo>
                  <a:pt x="13" y="27"/>
                </a:lnTo>
                <a:lnTo>
                  <a:pt x="13" y="29"/>
                </a:lnTo>
                <a:lnTo>
                  <a:pt x="11" y="33"/>
                </a:lnTo>
                <a:lnTo>
                  <a:pt x="11" y="35"/>
                </a:lnTo>
                <a:lnTo>
                  <a:pt x="11" y="39"/>
                </a:lnTo>
                <a:lnTo>
                  <a:pt x="11" y="39"/>
                </a:lnTo>
                <a:lnTo>
                  <a:pt x="13" y="41"/>
                </a:lnTo>
                <a:lnTo>
                  <a:pt x="13" y="44"/>
                </a:lnTo>
                <a:lnTo>
                  <a:pt x="15" y="44"/>
                </a:lnTo>
                <a:lnTo>
                  <a:pt x="15" y="44"/>
                </a:lnTo>
                <a:lnTo>
                  <a:pt x="17" y="44"/>
                </a:lnTo>
                <a:lnTo>
                  <a:pt x="15" y="44"/>
                </a:lnTo>
                <a:lnTo>
                  <a:pt x="15" y="44"/>
                </a:lnTo>
                <a:lnTo>
                  <a:pt x="13" y="46"/>
                </a:lnTo>
                <a:lnTo>
                  <a:pt x="13" y="48"/>
                </a:lnTo>
                <a:lnTo>
                  <a:pt x="13" y="50"/>
                </a:lnTo>
                <a:lnTo>
                  <a:pt x="13" y="54"/>
                </a:lnTo>
                <a:lnTo>
                  <a:pt x="13" y="54"/>
                </a:lnTo>
                <a:lnTo>
                  <a:pt x="15" y="56"/>
                </a:lnTo>
                <a:lnTo>
                  <a:pt x="15" y="56"/>
                </a:lnTo>
                <a:lnTo>
                  <a:pt x="17" y="58"/>
                </a:lnTo>
                <a:lnTo>
                  <a:pt x="19" y="58"/>
                </a:lnTo>
                <a:lnTo>
                  <a:pt x="21" y="58"/>
                </a:lnTo>
                <a:lnTo>
                  <a:pt x="21" y="60"/>
                </a:lnTo>
                <a:lnTo>
                  <a:pt x="23" y="60"/>
                </a:lnTo>
                <a:lnTo>
                  <a:pt x="25" y="60"/>
                </a:lnTo>
                <a:lnTo>
                  <a:pt x="27" y="58"/>
                </a:lnTo>
                <a:lnTo>
                  <a:pt x="27" y="56"/>
                </a:lnTo>
                <a:lnTo>
                  <a:pt x="27" y="54"/>
                </a:lnTo>
                <a:lnTo>
                  <a:pt x="27" y="52"/>
                </a:lnTo>
                <a:lnTo>
                  <a:pt x="25" y="50"/>
                </a:lnTo>
                <a:lnTo>
                  <a:pt x="23" y="48"/>
                </a:lnTo>
                <a:lnTo>
                  <a:pt x="23" y="50"/>
                </a:lnTo>
                <a:lnTo>
                  <a:pt x="23" y="50"/>
                </a:lnTo>
                <a:lnTo>
                  <a:pt x="23" y="46"/>
                </a:lnTo>
                <a:lnTo>
                  <a:pt x="23" y="44"/>
                </a:lnTo>
                <a:lnTo>
                  <a:pt x="25" y="41"/>
                </a:lnTo>
                <a:lnTo>
                  <a:pt x="25" y="41"/>
                </a:lnTo>
                <a:lnTo>
                  <a:pt x="25" y="39"/>
                </a:lnTo>
                <a:lnTo>
                  <a:pt x="23" y="39"/>
                </a:lnTo>
                <a:lnTo>
                  <a:pt x="23" y="41"/>
                </a:lnTo>
                <a:lnTo>
                  <a:pt x="23" y="44"/>
                </a:lnTo>
                <a:lnTo>
                  <a:pt x="25" y="44"/>
                </a:lnTo>
                <a:lnTo>
                  <a:pt x="25" y="44"/>
                </a:lnTo>
                <a:lnTo>
                  <a:pt x="27" y="46"/>
                </a:lnTo>
                <a:lnTo>
                  <a:pt x="29" y="46"/>
                </a:lnTo>
                <a:lnTo>
                  <a:pt x="29" y="46"/>
                </a:lnTo>
                <a:lnTo>
                  <a:pt x="29" y="46"/>
                </a:lnTo>
                <a:lnTo>
                  <a:pt x="31" y="50"/>
                </a:lnTo>
                <a:lnTo>
                  <a:pt x="31" y="52"/>
                </a:lnTo>
                <a:lnTo>
                  <a:pt x="29" y="54"/>
                </a:lnTo>
                <a:lnTo>
                  <a:pt x="29" y="56"/>
                </a:lnTo>
                <a:lnTo>
                  <a:pt x="29" y="58"/>
                </a:lnTo>
                <a:lnTo>
                  <a:pt x="29" y="58"/>
                </a:lnTo>
                <a:lnTo>
                  <a:pt x="29" y="60"/>
                </a:lnTo>
                <a:lnTo>
                  <a:pt x="31" y="60"/>
                </a:lnTo>
                <a:lnTo>
                  <a:pt x="31" y="60"/>
                </a:lnTo>
                <a:lnTo>
                  <a:pt x="33" y="60"/>
                </a:lnTo>
                <a:lnTo>
                  <a:pt x="33" y="60"/>
                </a:lnTo>
                <a:lnTo>
                  <a:pt x="35" y="62"/>
                </a:lnTo>
                <a:lnTo>
                  <a:pt x="37" y="62"/>
                </a:lnTo>
                <a:lnTo>
                  <a:pt x="39" y="62"/>
                </a:lnTo>
                <a:lnTo>
                  <a:pt x="41" y="62"/>
                </a:lnTo>
                <a:lnTo>
                  <a:pt x="44" y="62"/>
                </a:lnTo>
                <a:lnTo>
                  <a:pt x="44" y="62"/>
                </a:lnTo>
                <a:lnTo>
                  <a:pt x="48" y="60"/>
                </a:lnTo>
                <a:lnTo>
                  <a:pt x="48" y="60"/>
                </a:lnTo>
                <a:lnTo>
                  <a:pt x="50" y="58"/>
                </a:lnTo>
                <a:lnTo>
                  <a:pt x="50" y="56"/>
                </a:lnTo>
                <a:lnTo>
                  <a:pt x="50" y="54"/>
                </a:lnTo>
                <a:lnTo>
                  <a:pt x="50" y="52"/>
                </a:lnTo>
                <a:lnTo>
                  <a:pt x="50" y="50"/>
                </a:lnTo>
                <a:lnTo>
                  <a:pt x="48" y="50"/>
                </a:lnTo>
                <a:lnTo>
                  <a:pt x="48" y="48"/>
                </a:lnTo>
                <a:lnTo>
                  <a:pt x="48" y="48"/>
                </a:lnTo>
                <a:lnTo>
                  <a:pt x="44" y="48"/>
                </a:lnTo>
                <a:lnTo>
                  <a:pt x="44" y="44"/>
                </a:lnTo>
                <a:lnTo>
                  <a:pt x="44" y="41"/>
                </a:lnTo>
                <a:lnTo>
                  <a:pt x="41" y="41"/>
                </a:lnTo>
                <a:lnTo>
                  <a:pt x="39" y="39"/>
                </a:lnTo>
                <a:lnTo>
                  <a:pt x="35" y="37"/>
                </a:lnTo>
                <a:lnTo>
                  <a:pt x="35" y="35"/>
                </a:lnTo>
                <a:lnTo>
                  <a:pt x="33" y="33"/>
                </a:lnTo>
                <a:lnTo>
                  <a:pt x="31" y="31"/>
                </a:lnTo>
                <a:lnTo>
                  <a:pt x="31" y="31"/>
                </a:lnTo>
                <a:lnTo>
                  <a:pt x="33" y="27"/>
                </a:lnTo>
                <a:lnTo>
                  <a:pt x="33" y="27"/>
                </a:lnTo>
                <a:lnTo>
                  <a:pt x="33" y="29"/>
                </a:lnTo>
                <a:lnTo>
                  <a:pt x="35" y="31"/>
                </a:lnTo>
                <a:lnTo>
                  <a:pt x="35" y="31"/>
                </a:lnTo>
                <a:lnTo>
                  <a:pt x="39" y="31"/>
                </a:lnTo>
                <a:lnTo>
                  <a:pt x="39" y="29"/>
                </a:lnTo>
                <a:lnTo>
                  <a:pt x="44" y="29"/>
                </a:lnTo>
                <a:lnTo>
                  <a:pt x="46" y="27"/>
                </a:lnTo>
                <a:lnTo>
                  <a:pt x="44" y="25"/>
                </a:lnTo>
                <a:lnTo>
                  <a:pt x="44" y="23"/>
                </a:lnTo>
                <a:lnTo>
                  <a:pt x="35" y="19"/>
                </a:lnTo>
                <a:lnTo>
                  <a:pt x="35" y="19"/>
                </a:lnTo>
                <a:lnTo>
                  <a:pt x="35" y="17"/>
                </a:lnTo>
                <a:lnTo>
                  <a:pt x="33" y="17"/>
                </a:lnTo>
                <a:lnTo>
                  <a:pt x="35" y="17"/>
                </a:lnTo>
                <a:lnTo>
                  <a:pt x="33" y="17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2" name="Freeform 2798"/>
          <p:cNvSpPr>
            <a:spLocks/>
          </p:cNvSpPr>
          <p:nvPr/>
        </p:nvSpPr>
        <p:spPr bwMode="auto">
          <a:xfrm>
            <a:off x="3589338" y="3978275"/>
            <a:ext cx="55563" cy="58738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4"/>
              </a:cxn>
              <a:cxn ang="0">
                <a:pos x="4" y="2"/>
              </a:cxn>
              <a:cxn ang="0">
                <a:pos x="6" y="0"/>
              </a:cxn>
              <a:cxn ang="0">
                <a:pos x="16" y="4"/>
              </a:cxn>
              <a:cxn ang="0">
                <a:pos x="18" y="4"/>
              </a:cxn>
              <a:cxn ang="0">
                <a:pos x="20" y="2"/>
              </a:cxn>
              <a:cxn ang="0">
                <a:pos x="22" y="2"/>
              </a:cxn>
              <a:cxn ang="0">
                <a:pos x="22" y="2"/>
              </a:cxn>
              <a:cxn ang="0">
                <a:pos x="22" y="0"/>
              </a:cxn>
              <a:cxn ang="0">
                <a:pos x="24" y="2"/>
              </a:cxn>
              <a:cxn ang="0">
                <a:pos x="35" y="12"/>
              </a:cxn>
              <a:cxn ang="0">
                <a:pos x="35" y="18"/>
              </a:cxn>
              <a:cxn ang="0">
                <a:pos x="35" y="20"/>
              </a:cxn>
              <a:cxn ang="0">
                <a:pos x="33" y="22"/>
              </a:cxn>
              <a:cxn ang="0">
                <a:pos x="31" y="22"/>
              </a:cxn>
              <a:cxn ang="0">
                <a:pos x="31" y="20"/>
              </a:cxn>
              <a:cxn ang="0">
                <a:pos x="29" y="22"/>
              </a:cxn>
              <a:cxn ang="0">
                <a:pos x="29" y="24"/>
              </a:cxn>
              <a:cxn ang="0">
                <a:pos x="26" y="24"/>
              </a:cxn>
              <a:cxn ang="0">
                <a:pos x="22" y="26"/>
              </a:cxn>
              <a:cxn ang="0">
                <a:pos x="20" y="26"/>
              </a:cxn>
              <a:cxn ang="0">
                <a:pos x="18" y="30"/>
              </a:cxn>
              <a:cxn ang="0">
                <a:pos x="18" y="32"/>
              </a:cxn>
              <a:cxn ang="0">
                <a:pos x="18" y="32"/>
              </a:cxn>
              <a:cxn ang="0">
                <a:pos x="20" y="35"/>
              </a:cxn>
              <a:cxn ang="0">
                <a:pos x="20" y="37"/>
              </a:cxn>
              <a:cxn ang="0">
                <a:pos x="18" y="37"/>
              </a:cxn>
              <a:cxn ang="0">
                <a:pos x="16" y="37"/>
              </a:cxn>
              <a:cxn ang="0">
                <a:pos x="12" y="37"/>
              </a:cxn>
              <a:cxn ang="0">
                <a:pos x="12" y="37"/>
              </a:cxn>
              <a:cxn ang="0">
                <a:pos x="12" y="35"/>
              </a:cxn>
              <a:cxn ang="0">
                <a:pos x="8" y="30"/>
              </a:cxn>
              <a:cxn ang="0">
                <a:pos x="6" y="24"/>
              </a:cxn>
              <a:cxn ang="0">
                <a:pos x="4" y="20"/>
              </a:cxn>
              <a:cxn ang="0">
                <a:pos x="0" y="10"/>
              </a:cxn>
              <a:cxn ang="0">
                <a:pos x="0" y="8"/>
              </a:cxn>
            </a:cxnLst>
            <a:rect l="0" t="0" r="r" b="b"/>
            <a:pathLst>
              <a:path w="35" h="37">
                <a:moveTo>
                  <a:pt x="0" y="8"/>
                </a:moveTo>
                <a:lnTo>
                  <a:pt x="2" y="4"/>
                </a:lnTo>
                <a:lnTo>
                  <a:pt x="4" y="2"/>
                </a:lnTo>
                <a:lnTo>
                  <a:pt x="6" y="0"/>
                </a:lnTo>
                <a:lnTo>
                  <a:pt x="16" y="4"/>
                </a:lnTo>
                <a:lnTo>
                  <a:pt x="18" y="4"/>
                </a:lnTo>
                <a:lnTo>
                  <a:pt x="20" y="2"/>
                </a:lnTo>
                <a:lnTo>
                  <a:pt x="22" y="2"/>
                </a:lnTo>
                <a:lnTo>
                  <a:pt x="22" y="2"/>
                </a:lnTo>
                <a:lnTo>
                  <a:pt x="22" y="0"/>
                </a:lnTo>
                <a:lnTo>
                  <a:pt x="24" y="2"/>
                </a:lnTo>
                <a:lnTo>
                  <a:pt x="35" y="12"/>
                </a:lnTo>
                <a:lnTo>
                  <a:pt x="35" y="18"/>
                </a:lnTo>
                <a:lnTo>
                  <a:pt x="35" y="20"/>
                </a:lnTo>
                <a:lnTo>
                  <a:pt x="33" y="22"/>
                </a:lnTo>
                <a:lnTo>
                  <a:pt x="31" y="22"/>
                </a:lnTo>
                <a:lnTo>
                  <a:pt x="31" y="20"/>
                </a:lnTo>
                <a:lnTo>
                  <a:pt x="29" y="22"/>
                </a:lnTo>
                <a:lnTo>
                  <a:pt x="29" y="24"/>
                </a:lnTo>
                <a:lnTo>
                  <a:pt x="26" y="24"/>
                </a:lnTo>
                <a:lnTo>
                  <a:pt x="22" y="26"/>
                </a:lnTo>
                <a:lnTo>
                  <a:pt x="20" y="26"/>
                </a:lnTo>
                <a:lnTo>
                  <a:pt x="18" y="30"/>
                </a:lnTo>
                <a:lnTo>
                  <a:pt x="18" y="32"/>
                </a:lnTo>
                <a:lnTo>
                  <a:pt x="18" y="32"/>
                </a:lnTo>
                <a:lnTo>
                  <a:pt x="20" y="35"/>
                </a:lnTo>
                <a:lnTo>
                  <a:pt x="20" y="37"/>
                </a:lnTo>
                <a:lnTo>
                  <a:pt x="18" y="37"/>
                </a:lnTo>
                <a:lnTo>
                  <a:pt x="16" y="37"/>
                </a:lnTo>
                <a:lnTo>
                  <a:pt x="12" y="37"/>
                </a:lnTo>
                <a:lnTo>
                  <a:pt x="12" y="37"/>
                </a:lnTo>
                <a:lnTo>
                  <a:pt x="12" y="35"/>
                </a:lnTo>
                <a:lnTo>
                  <a:pt x="8" y="30"/>
                </a:lnTo>
                <a:lnTo>
                  <a:pt x="6" y="24"/>
                </a:lnTo>
                <a:lnTo>
                  <a:pt x="4" y="20"/>
                </a:lnTo>
                <a:lnTo>
                  <a:pt x="0" y="10"/>
                </a:lnTo>
                <a:lnTo>
                  <a:pt x="0" y="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3" name="Freeform 2799"/>
          <p:cNvSpPr>
            <a:spLocks/>
          </p:cNvSpPr>
          <p:nvPr/>
        </p:nvSpPr>
        <p:spPr bwMode="auto">
          <a:xfrm>
            <a:off x="3586163" y="3978275"/>
            <a:ext cx="61913" cy="61913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18" y="6"/>
              </a:cxn>
              <a:cxn ang="0">
                <a:pos x="20" y="6"/>
              </a:cxn>
              <a:cxn ang="0">
                <a:pos x="24" y="4"/>
              </a:cxn>
              <a:cxn ang="0">
                <a:pos x="26" y="2"/>
              </a:cxn>
              <a:cxn ang="0">
                <a:pos x="24" y="2"/>
              </a:cxn>
              <a:cxn ang="0">
                <a:pos x="35" y="20"/>
              </a:cxn>
              <a:cxn ang="0">
                <a:pos x="35" y="20"/>
              </a:cxn>
              <a:cxn ang="0">
                <a:pos x="31" y="20"/>
              </a:cxn>
              <a:cxn ang="0">
                <a:pos x="28" y="22"/>
              </a:cxn>
              <a:cxn ang="0">
                <a:pos x="22" y="24"/>
              </a:cxn>
              <a:cxn ang="0">
                <a:pos x="18" y="30"/>
              </a:cxn>
              <a:cxn ang="0">
                <a:pos x="18" y="35"/>
              </a:cxn>
              <a:cxn ang="0">
                <a:pos x="22" y="37"/>
              </a:cxn>
              <a:cxn ang="0">
                <a:pos x="20" y="35"/>
              </a:cxn>
              <a:cxn ang="0">
                <a:pos x="16" y="35"/>
              </a:cxn>
              <a:cxn ang="0">
                <a:pos x="12" y="28"/>
              </a:cxn>
              <a:cxn ang="0">
                <a:pos x="8" y="18"/>
              </a:cxn>
              <a:cxn ang="0">
                <a:pos x="4" y="8"/>
              </a:cxn>
              <a:cxn ang="0">
                <a:pos x="2" y="8"/>
              </a:cxn>
              <a:cxn ang="0">
                <a:pos x="0" y="12"/>
              </a:cxn>
              <a:cxn ang="0">
                <a:pos x="8" y="30"/>
              </a:cxn>
              <a:cxn ang="0">
                <a:pos x="12" y="37"/>
              </a:cxn>
              <a:cxn ang="0">
                <a:pos x="14" y="39"/>
              </a:cxn>
              <a:cxn ang="0">
                <a:pos x="20" y="39"/>
              </a:cxn>
              <a:cxn ang="0">
                <a:pos x="22" y="32"/>
              </a:cxn>
              <a:cxn ang="0">
                <a:pos x="20" y="32"/>
              </a:cxn>
              <a:cxn ang="0">
                <a:pos x="20" y="32"/>
              </a:cxn>
              <a:cxn ang="0">
                <a:pos x="22" y="32"/>
              </a:cxn>
              <a:cxn ang="0">
                <a:pos x="22" y="26"/>
              </a:cxn>
              <a:cxn ang="0">
                <a:pos x="28" y="26"/>
              </a:cxn>
              <a:cxn ang="0">
                <a:pos x="33" y="24"/>
              </a:cxn>
              <a:cxn ang="0">
                <a:pos x="33" y="20"/>
              </a:cxn>
              <a:cxn ang="0">
                <a:pos x="33" y="24"/>
              </a:cxn>
              <a:cxn ang="0">
                <a:pos x="37" y="22"/>
              </a:cxn>
              <a:cxn ang="0">
                <a:pos x="39" y="18"/>
              </a:cxn>
              <a:cxn ang="0">
                <a:pos x="28" y="0"/>
              </a:cxn>
              <a:cxn ang="0">
                <a:pos x="24" y="0"/>
              </a:cxn>
              <a:cxn ang="0">
                <a:pos x="22" y="2"/>
              </a:cxn>
              <a:cxn ang="0">
                <a:pos x="18" y="2"/>
              </a:cxn>
              <a:cxn ang="0">
                <a:pos x="4" y="2"/>
              </a:cxn>
              <a:cxn ang="0">
                <a:pos x="2" y="4"/>
              </a:cxn>
              <a:cxn ang="0">
                <a:pos x="2" y="8"/>
              </a:cxn>
            </a:cxnLst>
            <a:rect l="0" t="0" r="r" b="b"/>
            <a:pathLst>
              <a:path w="39" h="39">
                <a:moveTo>
                  <a:pt x="2" y="8"/>
                </a:moveTo>
                <a:lnTo>
                  <a:pt x="2" y="10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20" y="6"/>
                </a:lnTo>
                <a:lnTo>
                  <a:pt x="24" y="4"/>
                </a:lnTo>
                <a:lnTo>
                  <a:pt x="24" y="4"/>
                </a:lnTo>
                <a:lnTo>
                  <a:pt x="24" y="4"/>
                </a:lnTo>
                <a:lnTo>
                  <a:pt x="26" y="4"/>
                </a:lnTo>
                <a:lnTo>
                  <a:pt x="26" y="4"/>
                </a:lnTo>
                <a:lnTo>
                  <a:pt x="26" y="2"/>
                </a:lnTo>
                <a:lnTo>
                  <a:pt x="24" y="0"/>
                </a:lnTo>
                <a:lnTo>
                  <a:pt x="24" y="2"/>
                </a:lnTo>
                <a:lnTo>
                  <a:pt x="24" y="2"/>
                </a:lnTo>
                <a:lnTo>
                  <a:pt x="35" y="12"/>
                </a:lnTo>
                <a:lnTo>
                  <a:pt x="35" y="18"/>
                </a:lnTo>
                <a:lnTo>
                  <a:pt x="35" y="20"/>
                </a:lnTo>
                <a:lnTo>
                  <a:pt x="33" y="20"/>
                </a:lnTo>
                <a:lnTo>
                  <a:pt x="35" y="22"/>
                </a:lnTo>
                <a:lnTo>
                  <a:pt x="35" y="20"/>
                </a:lnTo>
                <a:lnTo>
                  <a:pt x="35" y="20"/>
                </a:lnTo>
                <a:lnTo>
                  <a:pt x="35" y="20"/>
                </a:lnTo>
                <a:lnTo>
                  <a:pt x="31" y="20"/>
                </a:lnTo>
                <a:lnTo>
                  <a:pt x="31" y="20"/>
                </a:lnTo>
                <a:lnTo>
                  <a:pt x="31" y="20"/>
                </a:lnTo>
                <a:lnTo>
                  <a:pt x="28" y="22"/>
                </a:lnTo>
                <a:lnTo>
                  <a:pt x="28" y="22"/>
                </a:lnTo>
                <a:lnTo>
                  <a:pt x="24" y="24"/>
                </a:lnTo>
                <a:lnTo>
                  <a:pt x="22" y="24"/>
                </a:lnTo>
                <a:lnTo>
                  <a:pt x="20" y="24"/>
                </a:lnTo>
                <a:lnTo>
                  <a:pt x="18" y="30"/>
                </a:lnTo>
                <a:lnTo>
                  <a:pt x="18" y="30"/>
                </a:lnTo>
                <a:lnTo>
                  <a:pt x="18" y="32"/>
                </a:lnTo>
                <a:lnTo>
                  <a:pt x="18" y="32"/>
                </a:lnTo>
                <a:lnTo>
                  <a:pt x="18" y="35"/>
                </a:lnTo>
                <a:lnTo>
                  <a:pt x="20" y="35"/>
                </a:lnTo>
                <a:lnTo>
                  <a:pt x="20" y="37"/>
                </a:lnTo>
                <a:lnTo>
                  <a:pt x="22" y="37"/>
                </a:lnTo>
                <a:lnTo>
                  <a:pt x="22" y="35"/>
                </a:lnTo>
                <a:lnTo>
                  <a:pt x="20" y="35"/>
                </a:lnTo>
                <a:lnTo>
                  <a:pt x="20" y="35"/>
                </a:lnTo>
                <a:lnTo>
                  <a:pt x="18" y="35"/>
                </a:lnTo>
                <a:lnTo>
                  <a:pt x="16" y="35"/>
                </a:lnTo>
                <a:lnTo>
                  <a:pt x="16" y="35"/>
                </a:lnTo>
                <a:lnTo>
                  <a:pt x="16" y="35"/>
                </a:lnTo>
                <a:lnTo>
                  <a:pt x="14" y="35"/>
                </a:lnTo>
                <a:lnTo>
                  <a:pt x="12" y="28"/>
                </a:lnTo>
                <a:lnTo>
                  <a:pt x="10" y="24"/>
                </a:lnTo>
                <a:lnTo>
                  <a:pt x="10" y="24"/>
                </a:lnTo>
                <a:lnTo>
                  <a:pt x="8" y="18"/>
                </a:lnTo>
                <a:lnTo>
                  <a:pt x="8" y="18"/>
                </a:lnTo>
                <a:lnTo>
                  <a:pt x="4" y="10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2" y="8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4" y="20"/>
                </a:lnTo>
                <a:lnTo>
                  <a:pt x="6" y="24"/>
                </a:lnTo>
                <a:lnTo>
                  <a:pt x="8" y="30"/>
                </a:lnTo>
                <a:lnTo>
                  <a:pt x="8" y="30"/>
                </a:lnTo>
                <a:lnTo>
                  <a:pt x="12" y="37"/>
                </a:lnTo>
                <a:lnTo>
                  <a:pt x="12" y="37"/>
                </a:lnTo>
                <a:lnTo>
                  <a:pt x="12" y="39"/>
                </a:lnTo>
                <a:lnTo>
                  <a:pt x="14" y="39"/>
                </a:lnTo>
                <a:lnTo>
                  <a:pt x="14" y="39"/>
                </a:lnTo>
                <a:lnTo>
                  <a:pt x="18" y="39"/>
                </a:lnTo>
                <a:lnTo>
                  <a:pt x="18" y="39"/>
                </a:lnTo>
                <a:lnTo>
                  <a:pt x="20" y="39"/>
                </a:lnTo>
                <a:lnTo>
                  <a:pt x="22" y="37"/>
                </a:lnTo>
                <a:lnTo>
                  <a:pt x="24" y="35"/>
                </a:lnTo>
                <a:lnTo>
                  <a:pt x="22" y="32"/>
                </a:lnTo>
                <a:lnTo>
                  <a:pt x="22" y="32"/>
                </a:lnTo>
                <a:lnTo>
                  <a:pt x="22" y="30"/>
                </a:lnTo>
                <a:lnTo>
                  <a:pt x="20" y="32"/>
                </a:lnTo>
                <a:lnTo>
                  <a:pt x="22" y="32"/>
                </a:lnTo>
                <a:lnTo>
                  <a:pt x="22" y="32"/>
                </a:lnTo>
                <a:lnTo>
                  <a:pt x="20" y="32"/>
                </a:lnTo>
                <a:lnTo>
                  <a:pt x="22" y="32"/>
                </a:lnTo>
                <a:lnTo>
                  <a:pt x="22" y="32"/>
                </a:lnTo>
                <a:lnTo>
                  <a:pt x="22" y="32"/>
                </a:lnTo>
                <a:lnTo>
                  <a:pt x="24" y="26"/>
                </a:lnTo>
                <a:lnTo>
                  <a:pt x="22" y="26"/>
                </a:lnTo>
                <a:lnTo>
                  <a:pt x="22" y="26"/>
                </a:lnTo>
                <a:lnTo>
                  <a:pt x="24" y="28"/>
                </a:lnTo>
                <a:lnTo>
                  <a:pt x="24" y="28"/>
                </a:lnTo>
                <a:lnTo>
                  <a:pt x="28" y="26"/>
                </a:lnTo>
                <a:lnTo>
                  <a:pt x="31" y="26"/>
                </a:lnTo>
                <a:lnTo>
                  <a:pt x="31" y="26"/>
                </a:lnTo>
                <a:lnTo>
                  <a:pt x="33" y="24"/>
                </a:lnTo>
                <a:lnTo>
                  <a:pt x="33" y="22"/>
                </a:lnTo>
                <a:lnTo>
                  <a:pt x="35" y="22"/>
                </a:lnTo>
                <a:lnTo>
                  <a:pt x="33" y="20"/>
                </a:lnTo>
                <a:lnTo>
                  <a:pt x="31" y="22"/>
                </a:lnTo>
                <a:lnTo>
                  <a:pt x="33" y="24"/>
                </a:lnTo>
                <a:lnTo>
                  <a:pt x="33" y="24"/>
                </a:lnTo>
                <a:lnTo>
                  <a:pt x="35" y="24"/>
                </a:lnTo>
                <a:lnTo>
                  <a:pt x="35" y="24"/>
                </a:lnTo>
                <a:lnTo>
                  <a:pt x="37" y="22"/>
                </a:lnTo>
                <a:lnTo>
                  <a:pt x="39" y="22"/>
                </a:lnTo>
                <a:lnTo>
                  <a:pt x="39" y="20"/>
                </a:lnTo>
                <a:lnTo>
                  <a:pt x="39" y="18"/>
                </a:lnTo>
                <a:lnTo>
                  <a:pt x="39" y="12"/>
                </a:lnTo>
                <a:lnTo>
                  <a:pt x="37" y="10"/>
                </a:lnTo>
                <a:lnTo>
                  <a:pt x="28" y="0"/>
                </a:lnTo>
                <a:lnTo>
                  <a:pt x="26" y="0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22" y="0"/>
                </a:lnTo>
                <a:lnTo>
                  <a:pt x="22" y="2"/>
                </a:lnTo>
                <a:lnTo>
                  <a:pt x="22" y="2"/>
                </a:lnTo>
                <a:lnTo>
                  <a:pt x="18" y="2"/>
                </a:lnTo>
                <a:lnTo>
                  <a:pt x="18" y="2"/>
                </a:lnTo>
                <a:lnTo>
                  <a:pt x="8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0" y="8"/>
                </a:lnTo>
                <a:lnTo>
                  <a:pt x="0" y="10"/>
                </a:lnTo>
                <a:lnTo>
                  <a:pt x="2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4" name="Freeform 2800"/>
          <p:cNvSpPr>
            <a:spLocks/>
          </p:cNvSpPr>
          <p:nvPr/>
        </p:nvSpPr>
        <p:spPr bwMode="auto">
          <a:xfrm>
            <a:off x="3621088" y="4025900"/>
            <a:ext cx="39688" cy="92075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2" y="42"/>
              </a:cxn>
              <a:cxn ang="0">
                <a:pos x="2" y="40"/>
              </a:cxn>
              <a:cxn ang="0">
                <a:pos x="4" y="35"/>
              </a:cxn>
              <a:cxn ang="0">
                <a:pos x="6" y="29"/>
              </a:cxn>
              <a:cxn ang="0">
                <a:pos x="11" y="31"/>
              </a:cxn>
              <a:cxn ang="0">
                <a:pos x="13" y="33"/>
              </a:cxn>
              <a:cxn ang="0">
                <a:pos x="15" y="33"/>
              </a:cxn>
              <a:cxn ang="0">
                <a:pos x="15" y="29"/>
              </a:cxn>
              <a:cxn ang="0">
                <a:pos x="13" y="27"/>
              </a:cxn>
              <a:cxn ang="0">
                <a:pos x="13" y="23"/>
              </a:cxn>
              <a:cxn ang="0">
                <a:pos x="6" y="21"/>
              </a:cxn>
              <a:cxn ang="0">
                <a:pos x="4" y="21"/>
              </a:cxn>
              <a:cxn ang="0">
                <a:pos x="6" y="13"/>
              </a:cxn>
              <a:cxn ang="0">
                <a:pos x="9" y="11"/>
              </a:cxn>
              <a:cxn ang="0">
                <a:pos x="11" y="7"/>
              </a:cxn>
              <a:cxn ang="0">
                <a:pos x="13" y="5"/>
              </a:cxn>
              <a:cxn ang="0">
                <a:pos x="15" y="2"/>
              </a:cxn>
              <a:cxn ang="0">
                <a:pos x="19" y="2"/>
              </a:cxn>
              <a:cxn ang="0">
                <a:pos x="21" y="5"/>
              </a:cxn>
              <a:cxn ang="0">
                <a:pos x="25" y="15"/>
              </a:cxn>
              <a:cxn ang="0">
                <a:pos x="23" y="23"/>
              </a:cxn>
              <a:cxn ang="0">
                <a:pos x="21" y="29"/>
              </a:cxn>
              <a:cxn ang="0">
                <a:pos x="21" y="37"/>
              </a:cxn>
              <a:cxn ang="0">
                <a:pos x="17" y="42"/>
              </a:cxn>
              <a:cxn ang="0">
                <a:pos x="17" y="42"/>
              </a:cxn>
              <a:cxn ang="0">
                <a:pos x="19" y="46"/>
              </a:cxn>
              <a:cxn ang="0">
                <a:pos x="23" y="46"/>
              </a:cxn>
              <a:cxn ang="0">
                <a:pos x="23" y="48"/>
              </a:cxn>
              <a:cxn ang="0">
                <a:pos x="19" y="52"/>
              </a:cxn>
              <a:cxn ang="0">
                <a:pos x="17" y="54"/>
              </a:cxn>
              <a:cxn ang="0">
                <a:pos x="13" y="58"/>
              </a:cxn>
              <a:cxn ang="0">
                <a:pos x="9" y="58"/>
              </a:cxn>
              <a:cxn ang="0">
                <a:pos x="4" y="56"/>
              </a:cxn>
              <a:cxn ang="0">
                <a:pos x="2" y="50"/>
              </a:cxn>
            </a:cxnLst>
            <a:rect l="0" t="0" r="r" b="b"/>
            <a:pathLst>
              <a:path w="25" h="58">
                <a:moveTo>
                  <a:pt x="2" y="50"/>
                </a:moveTo>
                <a:lnTo>
                  <a:pt x="0" y="46"/>
                </a:lnTo>
                <a:lnTo>
                  <a:pt x="2" y="44"/>
                </a:lnTo>
                <a:lnTo>
                  <a:pt x="2" y="42"/>
                </a:lnTo>
                <a:lnTo>
                  <a:pt x="0" y="42"/>
                </a:lnTo>
                <a:lnTo>
                  <a:pt x="2" y="40"/>
                </a:lnTo>
                <a:lnTo>
                  <a:pt x="4" y="35"/>
                </a:lnTo>
                <a:lnTo>
                  <a:pt x="4" y="35"/>
                </a:lnTo>
                <a:lnTo>
                  <a:pt x="6" y="31"/>
                </a:lnTo>
                <a:lnTo>
                  <a:pt x="6" y="29"/>
                </a:lnTo>
                <a:lnTo>
                  <a:pt x="9" y="29"/>
                </a:lnTo>
                <a:lnTo>
                  <a:pt x="11" y="31"/>
                </a:lnTo>
                <a:lnTo>
                  <a:pt x="13" y="33"/>
                </a:lnTo>
                <a:lnTo>
                  <a:pt x="13" y="33"/>
                </a:lnTo>
                <a:lnTo>
                  <a:pt x="15" y="33"/>
                </a:lnTo>
                <a:lnTo>
                  <a:pt x="15" y="33"/>
                </a:lnTo>
                <a:lnTo>
                  <a:pt x="17" y="31"/>
                </a:lnTo>
                <a:lnTo>
                  <a:pt x="15" y="29"/>
                </a:lnTo>
                <a:lnTo>
                  <a:pt x="15" y="29"/>
                </a:lnTo>
                <a:lnTo>
                  <a:pt x="13" y="27"/>
                </a:lnTo>
                <a:lnTo>
                  <a:pt x="13" y="25"/>
                </a:lnTo>
                <a:lnTo>
                  <a:pt x="13" y="23"/>
                </a:lnTo>
                <a:lnTo>
                  <a:pt x="11" y="23"/>
                </a:lnTo>
                <a:lnTo>
                  <a:pt x="6" y="21"/>
                </a:lnTo>
                <a:lnTo>
                  <a:pt x="4" y="21"/>
                </a:lnTo>
                <a:lnTo>
                  <a:pt x="4" y="21"/>
                </a:lnTo>
                <a:lnTo>
                  <a:pt x="4" y="15"/>
                </a:lnTo>
                <a:lnTo>
                  <a:pt x="6" y="13"/>
                </a:lnTo>
                <a:lnTo>
                  <a:pt x="9" y="11"/>
                </a:lnTo>
                <a:lnTo>
                  <a:pt x="9" y="11"/>
                </a:lnTo>
                <a:lnTo>
                  <a:pt x="11" y="11"/>
                </a:lnTo>
                <a:lnTo>
                  <a:pt x="11" y="7"/>
                </a:lnTo>
                <a:lnTo>
                  <a:pt x="11" y="5"/>
                </a:lnTo>
                <a:lnTo>
                  <a:pt x="13" y="5"/>
                </a:lnTo>
                <a:lnTo>
                  <a:pt x="13" y="5"/>
                </a:lnTo>
                <a:lnTo>
                  <a:pt x="15" y="2"/>
                </a:lnTo>
                <a:lnTo>
                  <a:pt x="17" y="0"/>
                </a:lnTo>
                <a:lnTo>
                  <a:pt x="19" y="2"/>
                </a:lnTo>
                <a:lnTo>
                  <a:pt x="19" y="2"/>
                </a:lnTo>
                <a:lnTo>
                  <a:pt x="21" y="5"/>
                </a:lnTo>
                <a:lnTo>
                  <a:pt x="23" y="13"/>
                </a:lnTo>
                <a:lnTo>
                  <a:pt x="25" y="15"/>
                </a:lnTo>
                <a:lnTo>
                  <a:pt x="23" y="21"/>
                </a:lnTo>
                <a:lnTo>
                  <a:pt x="23" y="23"/>
                </a:lnTo>
                <a:lnTo>
                  <a:pt x="23" y="25"/>
                </a:lnTo>
                <a:lnTo>
                  <a:pt x="21" y="29"/>
                </a:lnTo>
                <a:lnTo>
                  <a:pt x="23" y="33"/>
                </a:lnTo>
                <a:lnTo>
                  <a:pt x="21" y="37"/>
                </a:lnTo>
                <a:lnTo>
                  <a:pt x="19" y="40"/>
                </a:lnTo>
                <a:lnTo>
                  <a:pt x="17" y="42"/>
                </a:lnTo>
                <a:lnTo>
                  <a:pt x="17" y="42"/>
                </a:lnTo>
                <a:lnTo>
                  <a:pt x="17" y="42"/>
                </a:lnTo>
                <a:lnTo>
                  <a:pt x="17" y="44"/>
                </a:lnTo>
                <a:lnTo>
                  <a:pt x="19" y="46"/>
                </a:lnTo>
                <a:lnTo>
                  <a:pt x="19" y="46"/>
                </a:lnTo>
                <a:lnTo>
                  <a:pt x="23" y="46"/>
                </a:lnTo>
                <a:lnTo>
                  <a:pt x="23" y="46"/>
                </a:lnTo>
                <a:lnTo>
                  <a:pt x="23" y="48"/>
                </a:lnTo>
                <a:lnTo>
                  <a:pt x="23" y="48"/>
                </a:lnTo>
                <a:lnTo>
                  <a:pt x="19" y="52"/>
                </a:lnTo>
                <a:lnTo>
                  <a:pt x="19" y="52"/>
                </a:lnTo>
                <a:lnTo>
                  <a:pt x="17" y="54"/>
                </a:lnTo>
                <a:lnTo>
                  <a:pt x="15" y="56"/>
                </a:lnTo>
                <a:lnTo>
                  <a:pt x="13" y="58"/>
                </a:lnTo>
                <a:lnTo>
                  <a:pt x="9" y="58"/>
                </a:lnTo>
                <a:lnTo>
                  <a:pt x="9" y="58"/>
                </a:lnTo>
                <a:lnTo>
                  <a:pt x="6" y="56"/>
                </a:lnTo>
                <a:lnTo>
                  <a:pt x="4" y="56"/>
                </a:lnTo>
                <a:lnTo>
                  <a:pt x="2" y="54"/>
                </a:lnTo>
                <a:lnTo>
                  <a:pt x="2" y="5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5" name="Freeform 2801"/>
          <p:cNvSpPr>
            <a:spLocks/>
          </p:cNvSpPr>
          <p:nvPr/>
        </p:nvSpPr>
        <p:spPr bwMode="auto">
          <a:xfrm>
            <a:off x="3617913" y="4022725"/>
            <a:ext cx="46038" cy="98425"/>
          </a:xfrm>
          <a:custGeom>
            <a:avLst/>
            <a:gdLst/>
            <a:ahLst/>
            <a:cxnLst>
              <a:cxn ang="0">
                <a:pos x="4" y="48"/>
              </a:cxn>
              <a:cxn ang="0">
                <a:pos x="4" y="44"/>
              </a:cxn>
              <a:cxn ang="0">
                <a:pos x="8" y="37"/>
              </a:cxn>
              <a:cxn ang="0">
                <a:pos x="11" y="33"/>
              </a:cxn>
              <a:cxn ang="0">
                <a:pos x="13" y="35"/>
              </a:cxn>
              <a:cxn ang="0">
                <a:pos x="17" y="37"/>
              </a:cxn>
              <a:cxn ang="0">
                <a:pos x="19" y="33"/>
              </a:cxn>
              <a:cxn ang="0">
                <a:pos x="19" y="29"/>
              </a:cxn>
              <a:cxn ang="0">
                <a:pos x="17" y="25"/>
              </a:cxn>
              <a:cxn ang="0">
                <a:pos x="8" y="21"/>
              </a:cxn>
              <a:cxn ang="0">
                <a:pos x="8" y="23"/>
              </a:cxn>
              <a:cxn ang="0">
                <a:pos x="11" y="15"/>
              </a:cxn>
              <a:cxn ang="0">
                <a:pos x="15" y="13"/>
              </a:cxn>
              <a:cxn ang="0">
                <a:pos x="15" y="9"/>
              </a:cxn>
              <a:cxn ang="0">
                <a:pos x="21" y="4"/>
              </a:cxn>
              <a:cxn ang="0">
                <a:pos x="19" y="4"/>
              </a:cxn>
              <a:cxn ang="0">
                <a:pos x="25" y="17"/>
              </a:cxn>
              <a:cxn ang="0">
                <a:pos x="23" y="25"/>
              </a:cxn>
              <a:cxn ang="0">
                <a:pos x="21" y="39"/>
              </a:cxn>
              <a:cxn ang="0">
                <a:pos x="17" y="42"/>
              </a:cxn>
              <a:cxn ang="0">
                <a:pos x="17" y="46"/>
              </a:cxn>
              <a:cxn ang="0">
                <a:pos x="21" y="50"/>
              </a:cxn>
              <a:cxn ang="0">
                <a:pos x="23" y="50"/>
              </a:cxn>
              <a:cxn ang="0">
                <a:pos x="23" y="48"/>
              </a:cxn>
              <a:cxn ang="0">
                <a:pos x="19" y="56"/>
              </a:cxn>
              <a:cxn ang="0">
                <a:pos x="11" y="58"/>
              </a:cxn>
              <a:cxn ang="0">
                <a:pos x="6" y="54"/>
              </a:cxn>
              <a:cxn ang="0">
                <a:pos x="4" y="52"/>
              </a:cxn>
              <a:cxn ang="0">
                <a:pos x="6" y="58"/>
              </a:cxn>
              <a:cxn ang="0">
                <a:pos x="8" y="62"/>
              </a:cxn>
              <a:cxn ang="0">
                <a:pos x="17" y="62"/>
              </a:cxn>
              <a:cxn ang="0">
                <a:pos x="21" y="58"/>
              </a:cxn>
              <a:cxn ang="0">
                <a:pos x="27" y="52"/>
              </a:cxn>
              <a:cxn ang="0">
                <a:pos x="27" y="48"/>
              </a:cxn>
              <a:cxn ang="0">
                <a:pos x="21" y="46"/>
              </a:cxn>
              <a:cxn ang="0">
                <a:pos x="21" y="44"/>
              </a:cxn>
              <a:cxn ang="0">
                <a:pos x="25" y="39"/>
              </a:cxn>
              <a:cxn ang="0">
                <a:pos x="27" y="27"/>
              </a:cxn>
              <a:cxn ang="0">
                <a:pos x="27" y="23"/>
              </a:cxn>
              <a:cxn ang="0">
                <a:pos x="27" y="13"/>
              </a:cxn>
              <a:cxn ang="0">
                <a:pos x="23" y="2"/>
              </a:cxn>
              <a:cxn ang="0">
                <a:pos x="17" y="2"/>
              </a:cxn>
              <a:cxn ang="0">
                <a:pos x="13" y="7"/>
              </a:cxn>
              <a:cxn ang="0">
                <a:pos x="11" y="11"/>
              </a:cxn>
              <a:cxn ang="0">
                <a:pos x="8" y="13"/>
              </a:cxn>
              <a:cxn ang="0">
                <a:pos x="4" y="15"/>
              </a:cxn>
              <a:cxn ang="0">
                <a:pos x="6" y="25"/>
              </a:cxn>
              <a:cxn ang="0">
                <a:pos x="13" y="27"/>
              </a:cxn>
              <a:cxn ang="0">
                <a:pos x="13" y="29"/>
              </a:cxn>
              <a:cxn ang="0">
                <a:pos x="17" y="33"/>
              </a:cxn>
              <a:cxn ang="0">
                <a:pos x="15" y="33"/>
              </a:cxn>
              <a:cxn ang="0">
                <a:pos x="15" y="33"/>
              </a:cxn>
              <a:cxn ang="0">
                <a:pos x="8" y="29"/>
              </a:cxn>
              <a:cxn ang="0">
                <a:pos x="4" y="35"/>
              </a:cxn>
              <a:cxn ang="0">
                <a:pos x="2" y="42"/>
              </a:cxn>
              <a:cxn ang="0">
                <a:pos x="0" y="48"/>
              </a:cxn>
              <a:cxn ang="0">
                <a:pos x="4" y="52"/>
              </a:cxn>
            </a:cxnLst>
            <a:rect l="0" t="0" r="r" b="b"/>
            <a:pathLst>
              <a:path w="29" h="62">
                <a:moveTo>
                  <a:pt x="4" y="52"/>
                </a:moveTo>
                <a:lnTo>
                  <a:pt x="4" y="52"/>
                </a:lnTo>
                <a:lnTo>
                  <a:pt x="4" y="48"/>
                </a:lnTo>
                <a:lnTo>
                  <a:pt x="4" y="48"/>
                </a:lnTo>
                <a:lnTo>
                  <a:pt x="4" y="48"/>
                </a:lnTo>
                <a:lnTo>
                  <a:pt x="6" y="46"/>
                </a:lnTo>
                <a:lnTo>
                  <a:pt x="6" y="44"/>
                </a:lnTo>
                <a:lnTo>
                  <a:pt x="4" y="44"/>
                </a:lnTo>
                <a:lnTo>
                  <a:pt x="6" y="42"/>
                </a:lnTo>
                <a:lnTo>
                  <a:pt x="8" y="39"/>
                </a:lnTo>
                <a:lnTo>
                  <a:pt x="8" y="39"/>
                </a:lnTo>
                <a:lnTo>
                  <a:pt x="8" y="37"/>
                </a:lnTo>
                <a:lnTo>
                  <a:pt x="8" y="37"/>
                </a:lnTo>
                <a:lnTo>
                  <a:pt x="11" y="33"/>
                </a:lnTo>
                <a:lnTo>
                  <a:pt x="11" y="33"/>
                </a:lnTo>
                <a:lnTo>
                  <a:pt x="11" y="33"/>
                </a:lnTo>
                <a:lnTo>
                  <a:pt x="11" y="31"/>
                </a:lnTo>
                <a:lnTo>
                  <a:pt x="8" y="33"/>
                </a:lnTo>
                <a:lnTo>
                  <a:pt x="13" y="35"/>
                </a:lnTo>
                <a:lnTo>
                  <a:pt x="13" y="35"/>
                </a:lnTo>
                <a:lnTo>
                  <a:pt x="13" y="37"/>
                </a:lnTo>
                <a:lnTo>
                  <a:pt x="15" y="37"/>
                </a:lnTo>
                <a:lnTo>
                  <a:pt x="17" y="37"/>
                </a:lnTo>
                <a:lnTo>
                  <a:pt x="17" y="37"/>
                </a:lnTo>
                <a:lnTo>
                  <a:pt x="17" y="37"/>
                </a:lnTo>
                <a:lnTo>
                  <a:pt x="19" y="35"/>
                </a:lnTo>
                <a:lnTo>
                  <a:pt x="19" y="35"/>
                </a:lnTo>
                <a:lnTo>
                  <a:pt x="19" y="33"/>
                </a:lnTo>
                <a:lnTo>
                  <a:pt x="21" y="33"/>
                </a:lnTo>
                <a:lnTo>
                  <a:pt x="19" y="31"/>
                </a:lnTo>
                <a:lnTo>
                  <a:pt x="19" y="31"/>
                </a:lnTo>
                <a:lnTo>
                  <a:pt x="19" y="29"/>
                </a:lnTo>
                <a:lnTo>
                  <a:pt x="19" y="29"/>
                </a:lnTo>
                <a:lnTo>
                  <a:pt x="17" y="27"/>
                </a:lnTo>
                <a:lnTo>
                  <a:pt x="17" y="27"/>
                </a:lnTo>
                <a:lnTo>
                  <a:pt x="17" y="25"/>
                </a:lnTo>
                <a:lnTo>
                  <a:pt x="15" y="25"/>
                </a:lnTo>
                <a:lnTo>
                  <a:pt x="15" y="23"/>
                </a:lnTo>
                <a:lnTo>
                  <a:pt x="13" y="23"/>
                </a:lnTo>
                <a:lnTo>
                  <a:pt x="8" y="21"/>
                </a:lnTo>
                <a:lnTo>
                  <a:pt x="8" y="21"/>
                </a:lnTo>
                <a:lnTo>
                  <a:pt x="8" y="21"/>
                </a:lnTo>
                <a:lnTo>
                  <a:pt x="6" y="23"/>
                </a:lnTo>
                <a:lnTo>
                  <a:pt x="8" y="23"/>
                </a:lnTo>
                <a:lnTo>
                  <a:pt x="8" y="17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3" y="15"/>
                </a:lnTo>
                <a:lnTo>
                  <a:pt x="13" y="15"/>
                </a:lnTo>
                <a:lnTo>
                  <a:pt x="15" y="15"/>
                </a:lnTo>
                <a:lnTo>
                  <a:pt x="15" y="13"/>
                </a:lnTo>
                <a:lnTo>
                  <a:pt x="15" y="11"/>
                </a:lnTo>
                <a:lnTo>
                  <a:pt x="15" y="9"/>
                </a:lnTo>
                <a:lnTo>
                  <a:pt x="15" y="9"/>
                </a:lnTo>
                <a:lnTo>
                  <a:pt x="15" y="9"/>
                </a:lnTo>
                <a:lnTo>
                  <a:pt x="17" y="7"/>
                </a:lnTo>
                <a:lnTo>
                  <a:pt x="19" y="7"/>
                </a:lnTo>
                <a:lnTo>
                  <a:pt x="19" y="7"/>
                </a:lnTo>
                <a:lnTo>
                  <a:pt x="21" y="4"/>
                </a:lnTo>
                <a:lnTo>
                  <a:pt x="21" y="4"/>
                </a:lnTo>
                <a:lnTo>
                  <a:pt x="21" y="4"/>
                </a:lnTo>
                <a:lnTo>
                  <a:pt x="19" y="4"/>
                </a:lnTo>
                <a:lnTo>
                  <a:pt x="19" y="4"/>
                </a:lnTo>
                <a:lnTo>
                  <a:pt x="21" y="7"/>
                </a:lnTo>
                <a:lnTo>
                  <a:pt x="21" y="9"/>
                </a:lnTo>
                <a:lnTo>
                  <a:pt x="25" y="15"/>
                </a:lnTo>
                <a:lnTo>
                  <a:pt x="25" y="17"/>
                </a:lnTo>
                <a:lnTo>
                  <a:pt x="23" y="23"/>
                </a:lnTo>
                <a:lnTo>
                  <a:pt x="23" y="23"/>
                </a:lnTo>
                <a:lnTo>
                  <a:pt x="23" y="25"/>
                </a:lnTo>
                <a:lnTo>
                  <a:pt x="23" y="25"/>
                </a:lnTo>
                <a:lnTo>
                  <a:pt x="23" y="29"/>
                </a:lnTo>
                <a:lnTo>
                  <a:pt x="23" y="31"/>
                </a:lnTo>
                <a:lnTo>
                  <a:pt x="23" y="35"/>
                </a:lnTo>
                <a:lnTo>
                  <a:pt x="21" y="39"/>
                </a:lnTo>
                <a:lnTo>
                  <a:pt x="19" y="39"/>
                </a:lnTo>
                <a:lnTo>
                  <a:pt x="19" y="39"/>
                </a:lnTo>
                <a:lnTo>
                  <a:pt x="19" y="42"/>
                </a:lnTo>
                <a:lnTo>
                  <a:pt x="17" y="42"/>
                </a:lnTo>
                <a:lnTo>
                  <a:pt x="17" y="44"/>
                </a:lnTo>
                <a:lnTo>
                  <a:pt x="17" y="44"/>
                </a:lnTo>
                <a:lnTo>
                  <a:pt x="17" y="44"/>
                </a:lnTo>
                <a:lnTo>
                  <a:pt x="17" y="46"/>
                </a:lnTo>
                <a:lnTo>
                  <a:pt x="17" y="48"/>
                </a:lnTo>
                <a:lnTo>
                  <a:pt x="19" y="48"/>
                </a:lnTo>
                <a:lnTo>
                  <a:pt x="19" y="48"/>
                </a:lnTo>
                <a:lnTo>
                  <a:pt x="21" y="50"/>
                </a:lnTo>
                <a:lnTo>
                  <a:pt x="21" y="50"/>
                </a:lnTo>
                <a:lnTo>
                  <a:pt x="21" y="50"/>
                </a:lnTo>
                <a:lnTo>
                  <a:pt x="23" y="50"/>
                </a:lnTo>
                <a:lnTo>
                  <a:pt x="23" y="50"/>
                </a:lnTo>
                <a:lnTo>
                  <a:pt x="23" y="50"/>
                </a:lnTo>
                <a:lnTo>
                  <a:pt x="25" y="50"/>
                </a:lnTo>
                <a:lnTo>
                  <a:pt x="23" y="48"/>
                </a:lnTo>
                <a:lnTo>
                  <a:pt x="23" y="48"/>
                </a:lnTo>
                <a:lnTo>
                  <a:pt x="19" y="52"/>
                </a:lnTo>
                <a:lnTo>
                  <a:pt x="19" y="54"/>
                </a:lnTo>
                <a:lnTo>
                  <a:pt x="19" y="54"/>
                </a:lnTo>
                <a:lnTo>
                  <a:pt x="19" y="56"/>
                </a:lnTo>
                <a:lnTo>
                  <a:pt x="17" y="58"/>
                </a:lnTo>
                <a:lnTo>
                  <a:pt x="15" y="58"/>
                </a:lnTo>
                <a:lnTo>
                  <a:pt x="13" y="58"/>
                </a:lnTo>
                <a:lnTo>
                  <a:pt x="11" y="58"/>
                </a:lnTo>
                <a:lnTo>
                  <a:pt x="11" y="58"/>
                </a:lnTo>
                <a:lnTo>
                  <a:pt x="11" y="56"/>
                </a:lnTo>
                <a:lnTo>
                  <a:pt x="8" y="56"/>
                </a:lnTo>
                <a:lnTo>
                  <a:pt x="6" y="54"/>
                </a:lnTo>
                <a:lnTo>
                  <a:pt x="4" y="52"/>
                </a:lnTo>
                <a:lnTo>
                  <a:pt x="4" y="52"/>
                </a:lnTo>
                <a:lnTo>
                  <a:pt x="4" y="52"/>
                </a:lnTo>
                <a:lnTo>
                  <a:pt x="4" y="52"/>
                </a:lnTo>
                <a:lnTo>
                  <a:pt x="2" y="54"/>
                </a:lnTo>
                <a:lnTo>
                  <a:pt x="4" y="56"/>
                </a:lnTo>
                <a:lnTo>
                  <a:pt x="4" y="56"/>
                </a:lnTo>
                <a:lnTo>
                  <a:pt x="6" y="58"/>
                </a:lnTo>
                <a:lnTo>
                  <a:pt x="6" y="58"/>
                </a:lnTo>
                <a:lnTo>
                  <a:pt x="8" y="60"/>
                </a:lnTo>
                <a:lnTo>
                  <a:pt x="8" y="60"/>
                </a:lnTo>
                <a:lnTo>
                  <a:pt x="8" y="62"/>
                </a:lnTo>
                <a:lnTo>
                  <a:pt x="11" y="62"/>
                </a:lnTo>
                <a:lnTo>
                  <a:pt x="13" y="62"/>
                </a:lnTo>
                <a:lnTo>
                  <a:pt x="15" y="62"/>
                </a:lnTo>
                <a:lnTo>
                  <a:pt x="17" y="62"/>
                </a:lnTo>
                <a:lnTo>
                  <a:pt x="19" y="60"/>
                </a:lnTo>
                <a:lnTo>
                  <a:pt x="19" y="60"/>
                </a:lnTo>
                <a:lnTo>
                  <a:pt x="21" y="58"/>
                </a:lnTo>
                <a:lnTo>
                  <a:pt x="21" y="58"/>
                </a:lnTo>
                <a:lnTo>
                  <a:pt x="23" y="56"/>
                </a:lnTo>
                <a:lnTo>
                  <a:pt x="23" y="54"/>
                </a:lnTo>
                <a:lnTo>
                  <a:pt x="23" y="54"/>
                </a:lnTo>
                <a:lnTo>
                  <a:pt x="27" y="52"/>
                </a:lnTo>
                <a:lnTo>
                  <a:pt x="27" y="50"/>
                </a:lnTo>
                <a:lnTo>
                  <a:pt x="27" y="50"/>
                </a:lnTo>
                <a:lnTo>
                  <a:pt x="27" y="50"/>
                </a:lnTo>
                <a:lnTo>
                  <a:pt x="27" y="48"/>
                </a:lnTo>
                <a:lnTo>
                  <a:pt x="27" y="46"/>
                </a:lnTo>
                <a:lnTo>
                  <a:pt x="25" y="46"/>
                </a:lnTo>
                <a:lnTo>
                  <a:pt x="23" y="46"/>
                </a:lnTo>
                <a:lnTo>
                  <a:pt x="21" y="46"/>
                </a:lnTo>
                <a:lnTo>
                  <a:pt x="21" y="46"/>
                </a:lnTo>
                <a:lnTo>
                  <a:pt x="21" y="46"/>
                </a:lnTo>
                <a:lnTo>
                  <a:pt x="21" y="44"/>
                </a:lnTo>
                <a:lnTo>
                  <a:pt x="21" y="44"/>
                </a:lnTo>
                <a:lnTo>
                  <a:pt x="21" y="44"/>
                </a:lnTo>
                <a:lnTo>
                  <a:pt x="23" y="44"/>
                </a:lnTo>
                <a:lnTo>
                  <a:pt x="25" y="42"/>
                </a:lnTo>
                <a:lnTo>
                  <a:pt x="25" y="39"/>
                </a:lnTo>
                <a:lnTo>
                  <a:pt x="27" y="35"/>
                </a:lnTo>
                <a:lnTo>
                  <a:pt x="27" y="35"/>
                </a:lnTo>
                <a:lnTo>
                  <a:pt x="25" y="31"/>
                </a:lnTo>
                <a:lnTo>
                  <a:pt x="27" y="27"/>
                </a:lnTo>
                <a:lnTo>
                  <a:pt x="27" y="27"/>
                </a:lnTo>
                <a:lnTo>
                  <a:pt x="27" y="25"/>
                </a:lnTo>
                <a:lnTo>
                  <a:pt x="27" y="23"/>
                </a:lnTo>
                <a:lnTo>
                  <a:pt x="27" y="23"/>
                </a:lnTo>
                <a:lnTo>
                  <a:pt x="29" y="17"/>
                </a:lnTo>
                <a:lnTo>
                  <a:pt x="29" y="17"/>
                </a:lnTo>
                <a:lnTo>
                  <a:pt x="27" y="13"/>
                </a:lnTo>
                <a:lnTo>
                  <a:pt x="27" y="13"/>
                </a:lnTo>
                <a:lnTo>
                  <a:pt x="23" y="7"/>
                </a:lnTo>
                <a:lnTo>
                  <a:pt x="23" y="4"/>
                </a:lnTo>
                <a:lnTo>
                  <a:pt x="23" y="2"/>
                </a:lnTo>
                <a:lnTo>
                  <a:pt x="23" y="2"/>
                </a:lnTo>
                <a:lnTo>
                  <a:pt x="21" y="2"/>
                </a:lnTo>
                <a:lnTo>
                  <a:pt x="21" y="0"/>
                </a:lnTo>
                <a:lnTo>
                  <a:pt x="19" y="2"/>
                </a:lnTo>
                <a:lnTo>
                  <a:pt x="17" y="2"/>
                </a:lnTo>
                <a:lnTo>
                  <a:pt x="15" y="4"/>
                </a:lnTo>
                <a:lnTo>
                  <a:pt x="15" y="4"/>
                </a:lnTo>
                <a:lnTo>
                  <a:pt x="13" y="4"/>
                </a:lnTo>
                <a:lnTo>
                  <a:pt x="13" y="7"/>
                </a:lnTo>
                <a:lnTo>
                  <a:pt x="13" y="7"/>
                </a:lnTo>
                <a:lnTo>
                  <a:pt x="11" y="9"/>
                </a:lnTo>
                <a:lnTo>
                  <a:pt x="11" y="9"/>
                </a:lnTo>
                <a:lnTo>
                  <a:pt x="11" y="11"/>
                </a:lnTo>
                <a:lnTo>
                  <a:pt x="11" y="13"/>
                </a:lnTo>
                <a:lnTo>
                  <a:pt x="11" y="13"/>
                </a:lnTo>
                <a:lnTo>
                  <a:pt x="11" y="11"/>
                </a:lnTo>
                <a:lnTo>
                  <a:pt x="8" y="13"/>
                </a:lnTo>
                <a:lnTo>
                  <a:pt x="8" y="13"/>
                </a:lnTo>
                <a:lnTo>
                  <a:pt x="6" y="13"/>
                </a:lnTo>
                <a:lnTo>
                  <a:pt x="6" y="15"/>
                </a:lnTo>
                <a:lnTo>
                  <a:pt x="4" y="15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6" y="25"/>
                </a:lnTo>
                <a:lnTo>
                  <a:pt x="6" y="25"/>
                </a:lnTo>
                <a:lnTo>
                  <a:pt x="8" y="25"/>
                </a:lnTo>
                <a:lnTo>
                  <a:pt x="13" y="27"/>
                </a:lnTo>
                <a:lnTo>
                  <a:pt x="13" y="27"/>
                </a:lnTo>
                <a:lnTo>
                  <a:pt x="15" y="25"/>
                </a:lnTo>
                <a:lnTo>
                  <a:pt x="13" y="25"/>
                </a:lnTo>
                <a:lnTo>
                  <a:pt x="13" y="27"/>
                </a:lnTo>
                <a:lnTo>
                  <a:pt x="13" y="29"/>
                </a:lnTo>
                <a:lnTo>
                  <a:pt x="13" y="29"/>
                </a:lnTo>
                <a:lnTo>
                  <a:pt x="13" y="31"/>
                </a:lnTo>
                <a:lnTo>
                  <a:pt x="15" y="31"/>
                </a:lnTo>
                <a:lnTo>
                  <a:pt x="17" y="33"/>
                </a:lnTo>
                <a:lnTo>
                  <a:pt x="17" y="33"/>
                </a:lnTo>
                <a:lnTo>
                  <a:pt x="17" y="33"/>
                </a:lnTo>
                <a:lnTo>
                  <a:pt x="15" y="33"/>
                </a:lnTo>
                <a:lnTo>
                  <a:pt x="15" y="33"/>
                </a:lnTo>
                <a:lnTo>
                  <a:pt x="15" y="33"/>
                </a:lnTo>
                <a:lnTo>
                  <a:pt x="15" y="35"/>
                </a:lnTo>
                <a:lnTo>
                  <a:pt x="15" y="35"/>
                </a:lnTo>
                <a:lnTo>
                  <a:pt x="15" y="33"/>
                </a:lnTo>
                <a:lnTo>
                  <a:pt x="15" y="33"/>
                </a:lnTo>
                <a:lnTo>
                  <a:pt x="11" y="29"/>
                </a:lnTo>
                <a:lnTo>
                  <a:pt x="8" y="29"/>
                </a:lnTo>
                <a:lnTo>
                  <a:pt x="8" y="29"/>
                </a:lnTo>
                <a:lnTo>
                  <a:pt x="8" y="31"/>
                </a:lnTo>
                <a:lnTo>
                  <a:pt x="6" y="31"/>
                </a:lnTo>
                <a:lnTo>
                  <a:pt x="6" y="33"/>
                </a:lnTo>
                <a:lnTo>
                  <a:pt x="4" y="35"/>
                </a:lnTo>
                <a:lnTo>
                  <a:pt x="4" y="37"/>
                </a:lnTo>
                <a:lnTo>
                  <a:pt x="2" y="39"/>
                </a:lnTo>
                <a:lnTo>
                  <a:pt x="2" y="39"/>
                </a:lnTo>
                <a:lnTo>
                  <a:pt x="2" y="42"/>
                </a:lnTo>
                <a:lnTo>
                  <a:pt x="2" y="44"/>
                </a:lnTo>
                <a:lnTo>
                  <a:pt x="2" y="44"/>
                </a:lnTo>
                <a:lnTo>
                  <a:pt x="2" y="46"/>
                </a:lnTo>
                <a:lnTo>
                  <a:pt x="0" y="48"/>
                </a:lnTo>
                <a:lnTo>
                  <a:pt x="0" y="50"/>
                </a:lnTo>
                <a:lnTo>
                  <a:pt x="2" y="52"/>
                </a:lnTo>
                <a:lnTo>
                  <a:pt x="2" y="54"/>
                </a:lnTo>
                <a:lnTo>
                  <a:pt x="4" y="5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6" name="Freeform 2802"/>
          <p:cNvSpPr>
            <a:spLocks/>
          </p:cNvSpPr>
          <p:nvPr/>
        </p:nvSpPr>
        <p:spPr bwMode="auto">
          <a:xfrm>
            <a:off x="3886200" y="3135313"/>
            <a:ext cx="42863" cy="19050"/>
          </a:xfrm>
          <a:custGeom>
            <a:avLst/>
            <a:gdLst/>
            <a:ahLst/>
            <a:cxnLst>
              <a:cxn ang="0">
                <a:pos x="27" y="10"/>
              </a:cxn>
              <a:cxn ang="0">
                <a:pos x="27" y="10"/>
              </a:cxn>
              <a:cxn ang="0">
                <a:pos x="25" y="10"/>
              </a:cxn>
              <a:cxn ang="0">
                <a:pos x="25" y="10"/>
              </a:cxn>
              <a:cxn ang="0">
                <a:pos x="20" y="10"/>
              </a:cxn>
              <a:cxn ang="0">
                <a:pos x="16" y="12"/>
              </a:cxn>
              <a:cxn ang="0">
                <a:pos x="16" y="12"/>
              </a:cxn>
              <a:cxn ang="0">
                <a:pos x="12" y="10"/>
              </a:cxn>
              <a:cxn ang="0">
                <a:pos x="10" y="10"/>
              </a:cxn>
              <a:cxn ang="0">
                <a:pos x="4" y="12"/>
              </a:cxn>
              <a:cxn ang="0">
                <a:pos x="2" y="12"/>
              </a:cxn>
              <a:cxn ang="0">
                <a:pos x="0" y="12"/>
              </a:cxn>
              <a:cxn ang="0">
                <a:pos x="0" y="12"/>
              </a:cxn>
              <a:cxn ang="0">
                <a:pos x="2" y="10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8" y="2"/>
              </a:cxn>
              <a:cxn ang="0">
                <a:pos x="8" y="0"/>
              </a:cxn>
              <a:cxn ang="0">
                <a:pos x="14" y="2"/>
              </a:cxn>
              <a:cxn ang="0">
                <a:pos x="16" y="0"/>
              </a:cxn>
              <a:cxn ang="0">
                <a:pos x="18" y="2"/>
              </a:cxn>
              <a:cxn ang="0">
                <a:pos x="23" y="4"/>
              </a:cxn>
              <a:cxn ang="0">
                <a:pos x="25" y="8"/>
              </a:cxn>
              <a:cxn ang="0">
                <a:pos x="27" y="8"/>
              </a:cxn>
              <a:cxn ang="0">
                <a:pos x="27" y="10"/>
              </a:cxn>
            </a:cxnLst>
            <a:rect l="0" t="0" r="r" b="b"/>
            <a:pathLst>
              <a:path w="27" h="12">
                <a:moveTo>
                  <a:pt x="27" y="10"/>
                </a:moveTo>
                <a:lnTo>
                  <a:pt x="27" y="10"/>
                </a:lnTo>
                <a:lnTo>
                  <a:pt x="25" y="10"/>
                </a:lnTo>
                <a:lnTo>
                  <a:pt x="25" y="10"/>
                </a:lnTo>
                <a:lnTo>
                  <a:pt x="20" y="10"/>
                </a:lnTo>
                <a:lnTo>
                  <a:pt x="16" y="12"/>
                </a:lnTo>
                <a:lnTo>
                  <a:pt x="16" y="12"/>
                </a:lnTo>
                <a:lnTo>
                  <a:pt x="12" y="10"/>
                </a:lnTo>
                <a:lnTo>
                  <a:pt x="10" y="10"/>
                </a:lnTo>
                <a:lnTo>
                  <a:pt x="4" y="12"/>
                </a:lnTo>
                <a:lnTo>
                  <a:pt x="2" y="12"/>
                </a:lnTo>
                <a:lnTo>
                  <a:pt x="0" y="12"/>
                </a:lnTo>
                <a:lnTo>
                  <a:pt x="0" y="12"/>
                </a:lnTo>
                <a:lnTo>
                  <a:pt x="2" y="10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8" y="2"/>
                </a:lnTo>
                <a:lnTo>
                  <a:pt x="8" y="0"/>
                </a:lnTo>
                <a:lnTo>
                  <a:pt x="14" y="2"/>
                </a:lnTo>
                <a:lnTo>
                  <a:pt x="16" y="0"/>
                </a:lnTo>
                <a:lnTo>
                  <a:pt x="18" y="2"/>
                </a:lnTo>
                <a:lnTo>
                  <a:pt x="23" y="4"/>
                </a:lnTo>
                <a:lnTo>
                  <a:pt x="25" y="8"/>
                </a:lnTo>
                <a:lnTo>
                  <a:pt x="27" y="8"/>
                </a:lnTo>
                <a:lnTo>
                  <a:pt x="27" y="1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7" name="Freeform 2803"/>
          <p:cNvSpPr>
            <a:spLocks/>
          </p:cNvSpPr>
          <p:nvPr/>
        </p:nvSpPr>
        <p:spPr bwMode="auto">
          <a:xfrm>
            <a:off x="3883025" y="3132138"/>
            <a:ext cx="49213" cy="25400"/>
          </a:xfrm>
          <a:custGeom>
            <a:avLst/>
            <a:gdLst/>
            <a:ahLst/>
            <a:cxnLst>
              <a:cxn ang="0">
                <a:pos x="27" y="12"/>
              </a:cxn>
              <a:cxn ang="0">
                <a:pos x="29" y="12"/>
              </a:cxn>
              <a:cxn ang="0">
                <a:pos x="27" y="10"/>
              </a:cxn>
              <a:cxn ang="0">
                <a:pos x="27" y="10"/>
              </a:cxn>
              <a:cxn ang="0">
                <a:pos x="25" y="10"/>
              </a:cxn>
              <a:cxn ang="0">
                <a:pos x="18" y="12"/>
              </a:cxn>
              <a:cxn ang="0">
                <a:pos x="14" y="10"/>
              </a:cxn>
              <a:cxn ang="0">
                <a:pos x="12" y="10"/>
              </a:cxn>
              <a:cxn ang="0">
                <a:pos x="6" y="12"/>
              </a:cxn>
              <a:cxn ang="0">
                <a:pos x="4" y="12"/>
              </a:cxn>
              <a:cxn ang="0">
                <a:pos x="2" y="14"/>
              </a:cxn>
              <a:cxn ang="0">
                <a:pos x="4" y="14"/>
              </a:cxn>
              <a:cxn ang="0">
                <a:pos x="6" y="10"/>
              </a:cxn>
              <a:cxn ang="0">
                <a:pos x="8" y="10"/>
              </a:cxn>
              <a:cxn ang="0">
                <a:pos x="10" y="6"/>
              </a:cxn>
              <a:cxn ang="0">
                <a:pos x="14" y="6"/>
              </a:cxn>
              <a:cxn ang="0">
                <a:pos x="18" y="4"/>
              </a:cxn>
              <a:cxn ang="0">
                <a:pos x="25" y="6"/>
              </a:cxn>
              <a:cxn ang="0">
                <a:pos x="27" y="10"/>
              </a:cxn>
              <a:cxn ang="0">
                <a:pos x="29" y="12"/>
              </a:cxn>
              <a:cxn ang="0">
                <a:pos x="29" y="12"/>
              </a:cxn>
              <a:cxn ang="0">
                <a:pos x="29" y="10"/>
              </a:cxn>
              <a:cxn ang="0">
                <a:pos x="29" y="8"/>
              </a:cxn>
              <a:cxn ang="0">
                <a:pos x="27" y="4"/>
              </a:cxn>
              <a:cxn ang="0">
                <a:pos x="20" y="2"/>
              </a:cxn>
              <a:cxn ang="0">
                <a:pos x="18" y="0"/>
              </a:cxn>
              <a:cxn ang="0">
                <a:pos x="14" y="2"/>
              </a:cxn>
              <a:cxn ang="0">
                <a:pos x="10" y="2"/>
              </a:cxn>
              <a:cxn ang="0">
                <a:pos x="8" y="4"/>
              </a:cxn>
              <a:cxn ang="0">
                <a:pos x="6" y="6"/>
              </a:cxn>
              <a:cxn ang="0">
                <a:pos x="4" y="8"/>
              </a:cxn>
              <a:cxn ang="0">
                <a:pos x="2" y="10"/>
              </a:cxn>
              <a:cxn ang="0">
                <a:pos x="0" y="14"/>
              </a:cxn>
              <a:cxn ang="0">
                <a:pos x="2" y="16"/>
              </a:cxn>
              <a:cxn ang="0">
                <a:pos x="4" y="16"/>
              </a:cxn>
              <a:cxn ang="0">
                <a:pos x="6" y="16"/>
              </a:cxn>
              <a:cxn ang="0">
                <a:pos x="14" y="14"/>
              </a:cxn>
              <a:cxn ang="0">
                <a:pos x="16" y="16"/>
              </a:cxn>
              <a:cxn ang="0">
                <a:pos x="20" y="16"/>
              </a:cxn>
              <a:cxn ang="0">
                <a:pos x="27" y="14"/>
              </a:cxn>
              <a:cxn ang="0">
                <a:pos x="27" y="14"/>
              </a:cxn>
              <a:cxn ang="0">
                <a:pos x="29" y="14"/>
              </a:cxn>
              <a:cxn ang="0">
                <a:pos x="31" y="12"/>
              </a:cxn>
              <a:cxn ang="0">
                <a:pos x="29" y="12"/>
              </a:cxn>
            </a:cxnLst>
            <a:rect l="0" t="0" r="r" b="b"/>
            <a:pathLst>
              <a:path w="31" h="16">
                <a:moveTo>
                  <a:pt x="29" y="12"/>
                </a:moveTo>
                <a:lnTo>
                  <a:pt x="27" y="12"/>
                </a:lnTo>
                <a:lnTo>
                  <a:pt x="27" y="12"/>
                </a:lnTo>
                <a:lnTo>
                  <a:pt x="29" y="12"/>
                </a:lnTo>
                <a:lnTo>
                  <a:pt x="27" y="10"/>
                </a:lnTo>
                <a:lnTo>
                  <a:pt x="27" y="10"/>
                </a:lnTo>
                <a:lnTo>
                  <a:pt x="27" y="12"/>
                </a:lnTo>
                <a:lnTo>
                  <a:pt x="27" y="10"/>
                </a:lnTo>
                <a:lnTo>
                  <a:pt x="27" y="10"/>
                </a:lnTo>
                <a:lnTo>
                  <a:pt x="25" y="10"/>
                </a:lnTo>
                <a:lnTo>
                  <a:pt x="22" y="10"/>
                </a:lnTo>
                <a:lnTo>
                  <a:pt x="18" y="12"/>
                </a:lnTo>
                <a:lnTo>
                  <a:pt x="18" y="12"/>
                </a:lnTo>
                <a:lnTo>
                  <a:pt x="14" y="10"/>
                </a:lnTo>
                <a:lnTo>
                  <a:pt x="14" y="10"/>
                </a:lnTo>
                <a:lnTo>
                  <a:pt x="12" y="10"/>
                </a:lnTo>
                <a:lnTo>
                  <a:pt x="12" y="10"/>
                </a:lnTo>
                <a:lnTo>
                  <a:pt x="6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2" y="14"/>
                </a:lnTo>
                <a:lnTo>
                  <a:pt x="2" y="14"/>
                </a:lnTo>
                <a:lnTo>
                  <a:pt x="4" y="14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8" y="10"/>
                </a:lnTo>
                <a:lnTo>
                  <a:pt x="10" y="8"/>
                </a:lnTo>
                <a:lnTo>
                  <a:pt x="10" y="6"/>
                </a:lnTo>
                <a:lnTo>
                  <a:pt x="12" y="4"/>
                </a:lnTo>
                <a:lnTo>
                  <a:pt x="14" y="6"/>
                </a:lnTo>
                <a:lnTo>
                  <a:pt x="16" y="6"/>
                </a:lnTo>
                <a:lnTo>
                  <a:pt x="18" y="4"/>
                </a:lnTo>
                <a:lnTo>
                  <a:pt x="20" y="6"/>
                </a:lnTo>
                <a:lnTo>
                  <a:pt x="25" y="6"/>
                </a:lnTo>
                <a:lnTo>
                  <a:pt x="27" y="10"/>
                </a:lnTo>
                <a:lnTo>
                  <a:pt x="27" y="10"/>
                </a:lnTo>
                <a:lnTo>
                  <a:pt x="27" y="12"/>
                </a:lnTo>
                <a:lnTo>
                  <a:pt x="29" y="12"/>
                </a:lnTo>
                <a:lnTo>
                  <a:pt x="27" y="12"/>
                </a:lnTo>
                <a:lnTo>
                  <a:pt x="29" y="12"/>
                </a:lnTo>
                <a:lnTo>
                  <a:pt x="31" y="12"/>
                </a:lnTo>
                <a:lnTo>
                  <a:pt x="29" y="10"/>
                </a:lnTo>
                <a:lnTo>
                  <a:pt x="29" y="10"/>
                </a:lnTo>
                <a:lnTo>
                  <a:pt x="29" y="8"/>
                </a:lnTo>
                <a:lnTo>
                  <a:pt x="29" y="8"/>
                </a:lnTo>
                <a:lnTo>
                  <a:pt x="27" y="4"/>
                </a:lnTo>
                <a:lnTo>
                  <a:pt x="27" y="4"/>
                </a:lnTo>
                <a:lnTo>
                  <a:pt x="20" y="2"/>
                </a:lnTo>
                <a:lnTo>
                  <a:pt x="20" y="2"/>
                </a:lnTo>
                <a:lnTo>
                  <a:pt x="18" y="0"/>
                </a:lnTo>
                <a:lnTo>
                  <a:pt x="16" y="0"/>
                </a:lnTo>
                <a:lnTo>
                  <a:pt x="14" y="2"/>
                </a:lnTo>
                <a:lnTo>
                  <a:pt x="10" y="2"/>
                </a:lnTo>
                <a:lnTo>
                  <a:pt x="10" y="2"/>
                </a:lnTo>
                <a:lnTo>
                  <a:pt x="8" y="4"/>
                </a:lnTo>
                <a:lnTo>
                  <a:pt x="8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8"/>
                </a:lnTo>
                <a:lnTo>
                  <a:pt x="4" y="8"/>
                </a:lnTo>
                <a:lnTo>
                  <a:pt x="2" y="10"/>
                </a:lnTo>
                <a:lnTo>
                  <a:pt x="0" y="12"/>
                </a:lnTo>
                <a:lnTo>
                  <a:pt x="0" y="14"/>
                </a:lnTo>
                <a:lnTo>
                  <a:pt x="0" y="14"/>
                </a:lnTo>
                <a:lnTo>
                  <a:pt x="2" y="16"/>
                </a:lnTo>
                <a:lnTo>
                  <a:pt x="4" y="16"/>
                </a:lnTo>
                <a:lnTo>
                  <a:pt x="4" y="16"/>
                </a:lnTo>
                <a:lnTo>
                  <a:pt x="6" y="16"/>
                </a:lnTo>
                <a:lnTo>
                  <a:pt x="6" y="16"/>
                </a:lnTo>
                <a:lnTo>
                  <a:pt x="12" y="14"/>
                </a:lnTo>
                <a:lnTo>
                  <a:pt x="14" y="14"/>
                </a:lnTo>
                <a:lnTo>
                  <a:pt x="16" y="16"/>
                </a:lnTo>
                <a:lnTo>
                  <a:pt x="16" y="16"/>
                </a:lnTo>
                <a:lnTo>
                  <a:pt x="18" y="16"/>
                </a:lnTo>
                <a:lnTo>
                  <a:pt x="20" y="16"/>
                </a:lnTo>
                <a:lnTo>
                  <a:pt x="22" y="14"/>
                </a:lnTo>
                <a:lnTo>
                  <a:pt x="27" y="14"/>
                </a:lnTo>
                <a:lnTo>
                  <a:pt x="27" y="14"/>
                </a:lnTo>
                <a:lnTo>
                  <a:pt x="27" y="14"/>
                </a:lnTo>
                <a:lnTo>
                  <a:pt x="29" y="14"/>
                </a:lnTo>
                <a:lnTo>
                  <a:pt x="29" y="14"/>
                </a:lnTo>
                <a:lnTo>
                  <a:pt x="31" y="12"/>
                </a:lnTo>
                <a:lnTo>
                  <a:pt x="31" y="12"/>
                </a:lnTo>
                <a:lnTo>
                  <a:pt x="31" y="12"/>
                </a:lnTo>
                <a:lnTo>
                  <a:pt x="29" y="1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8" name="Freeform 2804"/>
          <p:cNvSpPr>
            <a:spLocks/>
          </p:cNvSpPr>
          <p:nvPr/>
        </p:nvSpPr>
        <p:spPr bwMode="auto">
          <a:xfrm>
            <a:off x="3008313" y="2452688"/>
            <a:ext cx="44450" cy="36513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12" y="8"/>
              </a:cxn>
              <a:cxn ang="0">
                <a:pos x="12" y="8"/>
              </a:cxn>
              <a:cxn ang="0">
                <a:pos x="12" y="8"/>
              </a:cxn>
              <a:cxn ang="0">
                <a:pos x="10" y="6"/>
              </a:cxn>
              <a:cxn ang="0">
                <a:pos x="10" y="2"/>
              </a:cxn>
              <a:cxn ang="0">
                <a:pos x="10" y="0"/>
              </a:cxn>
              <a:cxn ang="0">
                <a:pos x="12" y="2"/>
              </a:cxn>
              <a:cxn ang="0">
                <a:pos x="18" y="0"/>
              </a:cxn>
              <a:cxn ang="0">
                <a:pos x="20" y="2"/>
              </a:cxn>
              <a:cxn ang="0">
                <a:pos x="22" y="2"/>
              </a:cxn>
              <a:cxn ang="0">
                <a:pos x="22" y="4"/>
              </a:cxn>
              <a:cxn ang="0">
                <a:pos x="24" y="8"/>
              </a:cxn>
              <a:cxn ang="0">
                <a:pos x="26" y="6"/>
              </a:cxn>
              <a:cxn ang="0">
                <a:pos x="28" y="8"/>
              </a:cxn>
              <a:cxn ang="0">
                <a:pos x="28" y="10"/>
              </a:cxn>
              <a:cxn ang="0">
                <a:pos x="24" y="12"/>
              </a:cxn>
              <a:cxn ang="0">
                <a:pos x="24" y="14"/>
              </a:cxn>
              <a:cxn ang="0">
                <a:pos x="22" y="12"/>
              </a:cxn>
              <a:cxn ang="0">
                <a:pos x="20" y="12"/>
              </a:cxn>
              <a:cxn ang="0">
                <a:pos x="20" y="14"/>
              </a:cxn>
              <a:cxn ang="0">
                <a:pos x="24" y="18"/>
              </a:cxn>
              <a:cxn ang="0">
                <a:pos x="22" y="18"/>
              </a:cxn>
              <a:cxn ang="0">
                <a:pos x="22" y="18"/>
              </a:cxn>
              <a:cxn ang="0">
                <a:pos x="20" y="16"/>
              </a:cxn>
              <a:cxn ang="0">
                <a:pos x="20" y="18"/>
              </a:cxn>
              <a:cxn ang="0">
                <a:pos x="18" y="18"/>
              </a:cxn>
              <a:cxn ang="0">
                <a:pos x="18" y="23"/>
              </a:cxn>
              <a:cxn ang="0">
                <a:pos x="18" y="23"/>
              </a:cxn>
              <a:cxn ang="0">
                <a:pos x="16" y="23"/>
              </a:cxn>
              <a:cxn ang="0">
                <a:pos x="16" y="16"/>
              </a:cxn>
              <a:cxn ang="0">
                <a:pos x="14" y="18"/>
              </a:cxn>
              <a:cxn ang="0">
                <a:pos x="12" y="16"/>
              </a:cxn>
              <a:cxn ang="0">
                <a:pos x="8" y="14"/>
              </a:cxn>
              <a:cxn ang="0">
                <a:pos x="8" y="16"/>
              </a:cxn>
              <a:cxn ang="0">
                <a:pos x="8" y="18"/>
              </a:cxn>
              <a:cxn ang="0">
                <a:pos x="8" y="20"/>
              </a:cxn>
              <a:cxn ang="0">
                <a:pos x="6" y="20"/>
              </a:cxn>
              <a:cxn ang="0">
                <a:pos x="6" y="18"/>
              </a:cxn>
              <a:cxn ang="0">
                <a:pos x="4" y="16"/>
              </a:cxn>
              <a:cxn ang="0">
                <a:pos x="0" y="12"/>
              </a:cxn>
              <a:cxn ang="0">
                <a:pos x="0" y="10"/>
              </a:cxn>
              <a:cxn ang="0">
                <a:pos x="0" y="8"/>
              </a:cxn>
              <a:cxn ang="0">
                <a:pos x="0" y="6"/>
              </a:cxn>
              <a:cxn ang="0">
                <a:pos x="0" y="4"/>
              </a:cxn>
              <a:cxn ang="0">
                <a:pos x="2" y="2"/>
              </a:cxn>
              <a:cxn ang="0">
                <a:pos x="4" y="4"/>
              </a:cxn>
              <a:cxn ang="0">
                <a:pos x="6" y="4"/>
              </a:cxn>
              <a:cxn ang="0">
                <a:pos x="6" y="6"/>
              </a:cxn>
              <a:cxn ang="0">
                <a:pos x="10" y="8"/>
              </a:cxn>
            </a:cxnLst>
            <a:rect l="0" t="0" r="r" b="b"/>
            <a:pathLst>
              <a:path w="28" h="23">
                <a:moveTo>
                  <a:pt x="10" y="8"/>
                </a:moveTo>
                <a:lnTo>
                  <a:pt x="12" y="8"/>
                </a:lnTo>
                <a:lnTo>
                  <a:pt x="12" y="8"/>
                </a:lnTo>
                <a:lnTo>
                  <a:pt x="12" y="8"/>
                </a:lnTo>
                <a:lnTo>
                  <a:pt x="10" y="6"/>
                </a:lnTo>
                <a:lnTo>
                  <a:pt x="10" y="2"/>
                </a:lnTo>
                <a:lnTo>
                  <a:pt x="10" y="0"/>
                </a:lnTo>
                <a:lnTo>
                  <a:pt x="12" y="2"/>
                </a:lnTo>
                <a:lnTo>
                  <a:pt x="18" y="0"/>
                </a:lnTo>
                <a:lnTo>
                  <a:pt x="20" y="2"/>
                </a:lnTo>
                <a:lnTo>
                  <a:pt x="22" y="2"/>
                </a:lnTo>
                <a:lnTo>
                  <a:pt x="22" y="4"/>
                </a:lnTo>
                <a:lnTo>
                  <a:pt x="24" y="8"/>
                </a:lnTo>
                <a:lnTo>
                  <a:pt x="26" y="6"/>
                </a:lnTo>
                <a:lnTo>
                  <a:pt x="28" y="8"/>
                </a:lnTo>
                <a:lnTo>
                  <a:pt x="28" y="10"/>
                </a:lnTo>
                <a:lnTo>
                  <a:pt x="24" y="12"/>
                </a:lnTo>
                <a:lnTo>
                  <a:pt x="24" y="14"/>
                </a:lnTo>
                <a:lnTo>
                  <a:pt x="22" y="12"/>
                </a:lnTo>
                <a:lnTo>
                  <a:pt x="20" y="12"/>
                </a:lnTo>
                <a:lnTo>
                  <a:pt x="20" y="14"/>
                </a:lnTo>
                <a:lnTo>
                  <a:pt x="24" y="18"/>
                </a:lnTo>
                <a:lnTo>
                  <a:pt x="22" y="18"/>
                </a:lnTo>
                <a:lnTo>
                  <a:pt x="22" y="18"/>
                </a:lnTo>
                <a:lnTo>
                  <a:pt x="20" y="16"/>
                </a:lnTo>
                <a:lnTo>
                  <a:pt x="20" y="18"/>
                </a:lnTo>
                <a:lnTo>
                  <a:pt x="18" y="18"/>
                </a:lnTo>
                <a:lnTo>
                  <a:pt x="18" y="23"/>
                </a:lnTo>
                <a:lnTo>
                  <a:pt x="18" y="23"/>
                </a:lnTo>
                <a:lnTo>
                  <a:pt x="16" y="23"/>
                </a:lnTo>
                <a:lnTo>
                  <a:pt x="16" y="16"/>
                </a:lnTo>
                <a:lnTo>
                  <a:pt x="14" y="18"/>
                </a:lnTo>
                <a:lnTo>
                  <a:pt x="12" y="16"/>
                </a:lnTo>
                <a:lnTo>
                  <a:pt x="8" y="14"/>
                </a:lnTo>
                <a:lnTo>
                  <a:pt x="8" y="16"/>
                </a:lnTo>
                <a:lnTo>
                  <a:pt x="8" y="18"/>
                </a:lnTo>
                <a:lnTo>
                  <a:pt x="8" y="20"/>
                </a:lnTo>
                <a:lnTo>
                  <a:pt x="6" y="20"/>
                </a:lnTo>
                <a:lnTo>
                  <a:pt x="6" y="18"/>
                </a:lnTo>
                <a:lnTo>
                  <a:pt x="4" y="16"/>
                </a:ln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0" y="4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10" y="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9" name="Freeform 2805"/>
          <p:cNvSpPr>
            <a:spLocks/>
          </p:cNvSpPr>
          <p:nvPr/>
        </p:nvSpPr>
        <p:spPr bwMode="auto">
          <a:xfrm>
            <a:off x="3003550" y="2449513"/>
            <a:ext cx="52388" cy="42863"/>
          </a:xfrm>
          <a:custGeom>
            <a:avLst/>
            <a:gdLst/>
            <a:ahLst/>
            <a:cxnLst>
              <a:cxn ang="0">
                <a:pos x="15" y="12"/>
              </a:cxn>
              <a:cxn ang="0">
                <a:pos x="17" y="10"/>
              </a:cxn>
              <a:cxn ang="0">
                <a:pos x="15" y="8"/>
              </a:cxn>
              <a:cxn ang="0">
                <a:pos x="13" y="2"/>
              </a:cxn>
              <a:cxn ang="0">
                <a:pos x="15" y="6"/>
              </a:cxn>
              <a:cxn ang="0">
                <a:pos x="23" y="6"/>
              </a:cxn>
              <a:cxn ang="0">
                <a:pos x="23" y="8"/>
              </a:cxn>
              <a:cxn ang="0">
                <a:pos x="29" y="10"/>
              </a:cxn>
              <a:cxn ang="0">
                <a:pos x="29" y="8"/>
              </a:cxn>
              <a:cxn ang="0">
                <a:pos x="25" y="12"/>
              </a:cxn>
              <a:cxn ang="0">
                <a:pos x="27" y="14"/>
              </a:cxn>
              <a:cxn ang="0">
                <a:pos x="23" y="12"/>
              </a:cxn>
              <a:cxn ang="0">
                <a:pos x="21" y="18"/>
              </a:cxn>
              <a:cxn ang="0">
                <a:pos x="25" y="20"/>
              </a:cxn>
              <a:cxn ang="0">
                <a:pos x="25" y="18"/>
              </a:cxn>
              <a:cxn ang="0">
                <a:pos x="27" y="20"/>
              </a:cxn>
              <a:cxn ang="0">
                <a:pos x="21" y="18"/>
              </a:cxn>
              <a:cxn ang="0">
                <a:pos x="19" y="20"/>
              </a:cxn>
              <a:cxn ang="0">
                <a:pos x="21" y="25"/>
              </a:cxn>
              <a:cxn ang="0">
                <a:pos x="21" y="18"/>
              </a:cxn>
              <a:cxn ang="0">
                <a:pos x="15" y="16"/>
              </a:cxn>
              <a:cxn ang="0">
                <a:pos x="9" y="18"/>
              </a:cxn>
              <a:cxn ang="0">
                <a:pos x="9" y="22"/>
              </a:cxn>
              <a:cxn ang="0">
                <a:pos x="11" y="20"/>
              </a:cxn>
              <a:cxn ang="0">
                <a:pos x="7" y="16"/>
              </a:cxn>
              <a:cxn ang="0">
                <a:pos x="5" y="12"/>
              </a:cxn>
              <a:cxn ang="0">
                <a:pos x="5" y="8"/>
              </a:cxn>
              <a:cxn ang="0">
                <a:pos x="5" y="4"/>
              </a:cxn>
              <a:cxn ang="0">
                <a:pos x="7" y="8"/>
              </a:cxn>
              <a:cxn ang="0">
                <a:pos x="13" y="12"/>
              </a:cxn>
              <a:cxn ang="0">
                <a:pos x="15" y="10"/>
              </a:cxn>
              <a:cxn ang="0">
                <a:pos x="9" y="4"/>
              </a:cxn>
              <a:cxn ang="0">
                <a:pos x="5" y="2"/>
              </a:cxn>
              <a:cxn ang="0">
                <a:pos x="0" y="8"/>
              </a:cxn>
              <a:cxn ang="0">
                <a:pos x="0" y="10"/>
              </a:cxn>
              <a:cxn ang="0">
                <a:pos x="3" y="16"/>
              </a:cxn>
              <a:cxn ang="0">
                <a:pos x="7" y="22"/>
              </a:cxn>
              <a:cxn ang="0">
                <a:pos x="11" y="25"/>
              </a:cxn>
              <a:cxn ang="0">
                <a:pos x="13" y="22"/>
              </a:cxn>
              <a:cxn ang="0">
                <a:pos x="11" y="16"/>
              </a:cxn>
              <a:cxn ang="0">
                <a:pos x="13" y="20"/>
              </a:cxn>
              <a:cxn ang="0">
                <a:pos x="19" y="20"/>
              </a:cxn>
              <a:cxn ang="0">
                <a:pos x="17" y="25"/>
              </a:cxn>
              <a:cxn ang="0">
                <a:pos x="23" y="27"/>
              </a:cxn>
              <a:cxn ang="0">
                <a:pos x="23" y="20"/>
              </a:cxn>
              <a:cxn ang="0">
                <a:pos x="23" y="20"/>
              </a:cxn>
              <a:cxn ang="0">
                <a:pos x="21" y="20"/>
              </a:cxn>
              <a:cxn ang="0">
                <a:pos x="27" y="22"/>
              </a:cxn>
              <a:cxn ang="0">
                <a:pos x="27" y="18"/>
              </a:cxn>
              <a:cxn ang="0">
                <a:pos x="23" y="14"/>
              </a:cxn>
              <a:cxn ang="0">
                <a:pos x="25" y="16"/>
              </a:cxn>
              <a:cxn ang="0">
                <a:pos x="31" y="12"/>
              </a:cxn>
              <a:cxn ang="0">
                <a:pos x="31" y="8"/>
              </a:cxn>
              <a:cxn ang="0">
                <a:pos x="27" y="8"/>
              </a:cxn>
              <a:cxn ang="0">
                <a:pos x="27" y="6"/>
              </a:cxn>
              <a:cxn ang="0">
                <a:pos x="25" y="2"/>
              </a:cxn>
              <a:cxn ang="0">
                <a:pos x="15" y="2"/>
              </a:cxn>
              <a:cxn ang="0">
                <a:pos x="11" y="4"/>
              </a:cxn>
              <a:cxn ang="0">
                <a:pos x="11" y="8"/>
              </a:cxn>
              <a:cxn ang="0">
                <a:pos x="13" y="10"/>
              </a:cxn>
              <a:cxn ang="0">
                <a:pos x="13" y="10"/>
              </a:cxn>
              <a:cxn ang="0">
                <a:pos x="13" y="10"/>
              </a:cxn>
            </a:cxnLst>
            <a:rect l="0" t="0" r="r" b="b"/>
            <a:pathLst>
              <a:path w="33" h="27">
                <a:moveTo>
                  <a:pt x="13" y="10"/>
                </a:moveTo>
                <a:lnTo>
                  <a:pt x="13" y="12"/>
                </a:lnTo>
                <a:lnTo>
                  <a:pt x="15" y="12"/>
                </a:lnTo>
                <a:lnTo>
                  <a:pt x="17" y="12"/>
                </a:lnTo>
                <a:lnTo>
                  <a:pt x="17" y="10"/>
                </a:lnTo>
                <a:lnTo>
                  <a:pt x="17" y="10"/>
                </a:lnTo>
                <a:lnTo>
                  <a:pt x="17" y="8"/>
                </a:lnTo>
                <a:lnTo>
                  <a:pt x="15" y="8"/>
                </a:lnTo>
                <a:lnTo>
                  <a:pt x="15" y="8"/>
                </a:lnTo>
                <a:lnTo>
                  <a:pt x="15" y="6"/>
                </a:lnTo>
                <a:lnTo>
                  <a:pt x="15" y="4"/>
                </a:lnTo>
                <a:lnTo>
                  <a:pt x="13" y="2"/>
                </a:lnTo>
                <a:lnTo>
                  <a:pt x="13" y="4"/>
                </a:lnTo>
                <a:lnTo>
                  <a:pt x="13" y="6"/>
                </a:lnTo>
                <a:lnTo>
                  <a:pt x="15" y="6"/>
                </a:lnTo>
                <a:lnTo>
                  <a:pt x="21" y="4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8"/>
                </a:lnTo>
                <a:lnTo>
                  <a:pt x="25" y="10"/>
                </a:lnTo>
                <a:lnTo>
                  <a:pt x="27" y="12"/>
                </a:lnTo>
                <a:lnTo>
                  <a:pt x="29" y="10"/>
                </a:lnTo>
                <a:lnTo>
                  <a:pt x="31" y="12"/>
                </a:lnTo>
                <a:lnTo>
                  <a:pt x="31" y="10"/>
                </a:lnTo>
                <a:lnTo>
                  <a:pt x="29" y="8"/>
                </a:lnTo>
                <a:lnTo>
                  <a:pt x="29" y="10"/>
                </a:lnTo>
                <a:lnTo>
                  <a:pt x="25" y="12"/>
                </a:lnTo>
                <a:lnTo>
                  <a:pt x="25" y="12"/>
                </a:lnTo>
                <a:lnTo>
                  <a:pt x="25" y="14"/>
                </a:lnTo>
                <a:lnTo>
                  <a:pt x="27" y="16"/>
                </a:lnTo>
                <a:lnTo>
                  <a:pt x="27" y="14"/>
                </a:lnTo>
                <a:lnTo>
                  <a:pt x="25" y="12"/>
                </a:lnTo>
                <a:lnTo>
                  <a:pt x="25" y="12"/>
                </a:lnTo>
                <a:lnTo>
                  <a:pt x="23" y="12"/>
                </a:lnTo>
                <a:lnTo>
                  <a:pt x="21" y="14"/>
                </a:lnTo>
                <a:lnTo>
                  <a:pt x="21" y="16"/>
                </a:lnTo>
                <a:lnTo>
                  <a:pt x="21" y="18"/>
                </a:lnTo>
                <a:lnTo>
                  <a:pt x="25" y="20"/>
                </a:lnTo>
                <a:lnTo>
                  <a:pt x="27" y="20"/>
                </a:lnTo>
                <a:lnTo>
                  <a:pt x="25" y="20"/>
                </a:lnTo>
                <a:lnTo>
                  <a:pt x="25" y="20"/>
                </a:lnTo>
                <a:lnTo>
                  <a:pt x="25" y="20"/>
                </a:lnTo>
                <a:lnTo>
                  <a:pt x="25" y="18"/>
                </a:lnTo>
                <a:lnTo>
                  <a:pt x="25" y="18"/>
                </a:lnTo>
                <a:lnTo>
                  <a:pt x="25" y="20"/>
                </a:lnTo>
                <a:lnTo>
                  <a:pt x="27" y="20"/>
                </a:lnTo>
                <a:lnTo>
                  <a:pt x="25" y="18"/>
                </a:lnTo>
                <a:lnTo>
                  <a:pt x="21" y="16"/>
                </a:lnTo>
                <a:lnTo>
                  <a:pt x="21" y="18"/>
                </a:lnTo>
                <a:lnTo>
                  <a:pt x="21" y="18"/>
                </a:lnTo>
                <a:lnTo>
                  <a:pt x="19" y="20"/>
                </a:lnTo>
                <a:lnTo>
                  <a:pt x="19" y="20"/>
                </a:lnTo>
                <a:lnTo>
                  <a:pt x="19" y="25"/>
                </a:lnTo>
                <a:lnTo>
                  <a:pt x="19" y="25"/>
                </a:lnTo>
                <a:lnTo>
                  <a:pt x="21" y="25"/>
                </a:lnTo>
                <a:lnTo>
                  <a:pt x="21" y="22"/>
                </a:lnTo>
                <a:lnTo>
                  <a:pt x="21" y="22"/>
                </a:lnTo>
                <a:lnTo>
                  <a:pt x="21" y="18"/>
                </a:lnTo>
                <a:lnTo>
                  <a:pt x="17" y="16"/>
                </a:lnTo>
                <a:lnTo>
                  <a:pt x="17" y="18"/>
                </a:lnTo>
                <a:lnTo>
                  <a:pt x="15" y="16"/>
                </a:lnTo>
                <a:lnTo>
                  <a:pt x="13" y="16"/>
                </a:lnTo>
                <a:lnTo>
                  <a:pt x="11" y="16"/>
                </a:lnTo>
                <a:lnTo>
                  <a:pt x="9" y="18"/>
                </a:lnTo>
                <a:lnTo>
                  <a:pt x="9" y="18"/>
                </a:lnTo>
                <a:lnTo>
                  <a:pt x="9" y="20"/>
                </a:lnTo>
                <a:lnTo>
                  <a:pt x="9" y="22"/>
                </a:lnTo>
                <a:lnTo>
                  <a:pt x="11" y="22"/>
                </a:lnTo>
                <a:lnTo>
                  <a:pt x="11" y="20"/>
                </a:lnTo>
                <a:lnTo>
                  <a:pt x="11" y="20"/>
                </a:lnTo>
                <a:lnTo>
                  <a:pt x="9" y="20"/>
                </a:lnTo>
                <a:lnTo>
                  <a:pt x="7" y="16"/>
                </a:lnTo>
                <a:lnTo>
                  <a:pt x="7" y="16"/>
                </a:lnTo>
                <a:lnTo>
                  <a:pt x="5" y="14"/>
                </a:lnTo>
                <a:lnTo>
                  <a:pt x="5" y="12"/>
                </a:lnTo>
                <a:lnTo>
                  <a:pt x="5" y="12"/>
                </a:lnTo>
                <a:lnTo>
                  <a:pt x="5" y="10"/>
                </a:lnTo>
                <a:lnTo>
                  <a:pt x="5" y="8"/>
                </a:lnTo>
                <a:lnTo>
                  <a:pt x="5" y="8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3" y="6"/>
                </a:lnTo>
                <a:lnTo>
                  <a:pt x="7" y="8"/>
                </a:lnTo>
                <a:lnTo>
                  <a:pt x="7" y="8"/>
                </a:lnTo>
                <a:lnTo>
                  <a:pt x="9" y="10"/>
                </a:lnTo>
                <a:lnTo>
                  <a:pt x="9" y="10"/>
                </a:lnTo>
                <a:lnTo>
                  <a:pt x="13" y="12"/>
                </a:lnTo>
                <a:lnTo>
                  <a:pt x="13" y="12"/>
                </a:lnTo>
                <a:lnTo>
                  <a:pt x="13" y="10"/>
                </a:lnTo>
                <a:lnTo>
                  <a:pt x="15" y="10"/>
                </a:lnTo>
                <a:lnTo>
                  <a:pt x="11" y="6"/>
                </a:lnTo>
                <a:lnTo>
                  <a:pt x="11" y="6"/>
                </a:lnTo>
                <a:lnTo>
                  <a:pt x="9" y="4"/>
                </a:lnTo>
                <a:lnTo>
                  <a:pt x="9" y="4"/>
                </a:lnTo>
                <a:lnTo>
                  <a:pt x="7" y="4"/>
                </a:lnTo>
                <a:lnTo>
                  <a:pt x="5" y="2"/>
                </a:lnTo>
                <a:lnTo>
                  <a:pt x="3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3" y="16"/>
                </a:lnTo>
                <a:lnTo>
                  <a:pt x="5" y="18"/>
                </a:lnTo>
                <a:lnTo>
                  <a:pt x="7" y="22"/>
                </a:lnTo>
                <a:lnTo>
                  <a:pt x="7" y="22"/>
                </a:lnTo>
                <a:lnTo>
                  <a:pt x="9" y="25"/>
                </a:lnTo>
                <a:lnTo>
                  <a:pt x="9" y="25"/>
                </a:lnTo>
                <a:lnTo>
                  <a:pt x="11" y="25"/>
                </a:lnTo>
                <a:lnTo>
                  <a:pt x="13" y="22"/>
                </a:lnTo>
                <a:lnTo>
                  <a:pt x="13" y="22"/>
                </a:lnTo>
                <a:lnTo>
                  <a:pt x="13" y="22"/>
                </a:lnTo>
                <a:lnTo>
                  <a:pt x="13" y="20"/>
                </a:lnTo>
                <a:lnTo>
                  <a:pt x="13" y="18"/>
                </a:lnTo>
                <a:lnTo>
                  <a:pt x="11" y="16"/>
                </a:lnTo>
                <a:lnTo>
                  <a:pt x="11" y="18"/>
                </a:lnTo>
                <a:lnTo>
                  <a:pt x="13" y="20"/>
                </a:lnTo>
                <a:lnTo>
                  <a:pt x="13" y="20"/>
                </a:lnTo>
                <a:lnTo>
                  <a:pt x="15" y="22"/>
                </a:lnTo>
                <a:lnTo>
                  <a:pt x="17" y="20"/>
                </a:lnTo>
                <a:lnTo>
                  <a:pt x="19" y="20"/>
                </a:lnTo>
                <a:lnTo>
                  <a:pt x="19" y="18"/>
                </a:lnTo>
                <a:lnTo>
                  <a:pt x="17" y="18"/>
                </a:lnTo>
                <a:lnTo>
                  <a:pt x="17" y="25"/>
                </a:lnTo>
                <a:lnTo>
                  <a:pt x="19" y="27"/>
                </a:lnTo>
                <a:lnTo>
                  <a:pt x="21" y="27"/>
                </a:lnTo>
                <a:lnTo>
                  <a:pt x="23" y="27"/>
                </a:lnTo>
                <a:lnTo>
                  <a:pt x="23" y="25"/>
                </a:lnTo>
                <a:lnTo>
                  <a:pt x="23" y="25"/>
                </a:lnTo>
                <a:lnTo>
                  <a:pt x="23" y="20"/>
                </a:lnTo>
                <a:lnTo>
                  <a:pt x="23" y="20"/>
                </a:lnTo>
                <a:lnTo>
                  <a:pt x="23" y="20"/>
                </a:lnTo>
                <a:lnTo>
                  <a:pt x="23" y="20"/>
                </a:lnTo>
                <a:lnTo>
                  <a:pt x="23" y="20"/>
                </a:lnTo>
                <a:lnTo>
                  <a:pt x="23" y="18"/>
                </a:lnTo>
                <a:lnTo>
                  <a:pt x="21" y="20"/>
                </a:lnTo>
                <a:lnTo>
                  <a:pt x="23" y="22"/>
                </a:lnTo>
                <a:lnTo>
                  <a:pt x="25" y="22"/>
                </a:lnTo>
                <a:lnTo>
                  <a:pt x="27" y="22"/>
                </a:lnTo>
                <a:lnTo>
                  <a:pt x="27" y="20"/>
                </a:lnTo>
                <a:lnTo>
                  <a:pt x="27" y="20"/>
                </a:lnTo>
                <a:lnTo>
                  <a:pt x="27" y="18"/>
                </a:lnTo>
                <a:lnTo>
                  <a:pt x="25" y="16"/>
                </a:lnTo>
                <a:lnTo>
                  <a:pt x="25" y="14"/>
                </a:lnTo>
                <a:lnTo>
                  <a:pt x="23" y="14"/>
                </a:lnTo>
                <a:lnTo>
                  <a:pt x="23" y="16"/>
                </a:lnTo>
                <a:lnTo>
                  <a:pt x="25" y="16"/>
                </a:lnTo>
                <a:lnTo>
                  <a:pt x="25" y="16"/>
                </a:lnTo>
                <a:lnTo>
                  <a:pt x="29" y="16"/>
                </a:lnTo>
                <a:lnTo>
                  <a:pt x="29" y="14"/>
                </a:lnTo>
                <a:lnTo>
                  <a:pt x="31" y="12"/>
                </a:lnTo>
                <a:lnTo>
                  <a:pt x="31" y="12"/>
                </a:lnTo>
                <a:lnTo>
                  <a:pt x="33" y="10"/>
                </a:lnTo>
                <a:lnTo>
                  <a:pt x="31" y="8"/>
                </a:lnTo>
                <a:lnTo>
                  <a:pt x="29" y="8"/>
                </a:lnTo>
                <a:lnTo>
                  <a:pt x="27" y="8"/>
                </a:lnTo>
                <a:lnTo>
                  <a:pt x="27" y="8"/>
                </a:lnTo>
                <a:lnTo>
                  <a:pt x="27" y="10"/>
                </a:lnTo>
                <a:lnTo>
                  <a:pt x="29" y="8"/>
                </a:lnTo>
                <a:lnTo>
                  <a:pt x="27" y="6"/>
                </a:lnTo>
                <a:lnTo>
                  <a:pt x="27" y="6"/>
                </a:lnTo>
                <a:lnTo>
                  <a:pt x="27" y="2"/>
                </a:lnTo>
                <a:lnTo>
                  <a:pt x="25" y="2"/>
                </a:lnTo>
                <a:lnTo>
                  <a:pt x="23" y="0"/>
                </a:lnTo>
                <a:lnTo>
                  <a:pt x="21" y="0"/>
                </a:lnTo>
                <a:lnTo>
                  <a:pt x="15" y="2"/>
                </a:lnTo>
                <a:lnTo>
                  <a:pt x="15" y="2"/>
                </a:lnTo>
                <a:lnTo>
                  <a:pt x="13" y="2"/>
                </a:lnTo>
                <a:lnTo>
                  <a:pt x="11" y="4"/>
                </a:lnTo>
                <a:lnTo>
                  <a:pt x="11" y="6"/>
                </a:lnTo>
                <a:lnTo>
                  <a:pt x="11" y="8"/>
                </a:lnTo>
                <a:lnTo>
                  <a:pt x="11" y="8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5" y="10"/>
                </a:lnTo>
                <a:lnTo>
                  <a:pt x="13" y="8"/>
                </a:lnTo>
                <a:lnTo>
                  <a:pt x="13" y="10"/>
                </a:lnTo>
                <a:lnTo>
                  <a:pt x="13" y="10"/>
                </a:lnTo>
                <a:lnTo>
                  <a:pt x="15" y="10"/>
                </a:lnTo>
                <a:lnTo>
                  <a:pt x="13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0" name="Freeform 2806"/>
          <p:cNvSpPr>
            <a:spLocks/>
          </p:cNvSpPr>
          <p:nvPr/>
        </p:nvSpPr>
        <p:spPr bwMode="auto">
          <a:xfrm>
            <a:off x="2952750" y="2619375"/>
            <a:ext cx="31750" cy="46038"/>
          </a:xfrm>
          <a:custGeom>
            <a:avLst/>
            <a:gdLst/>
            <a:ahLst/>
            <a:cxnLst>
              <a:cxn ang="0">
                <a:pos x="10" y="4"/>
              </a:cxn>
              <a:cxn ang="0">
                <a:pos x="14" y="8"/>
              </a:cxn>
              <a:cxn ang="0">
                <a:pos x="14" y="6"/>
              </a:cxn>
              <a:cxn ang="0">
                <a:pos x="14" y="4"/>
              </a:cxn>
              <a:cxn ang="0">
                <a:pos x="14" y="2"/>
              </a:cxn>
              <a:cxn ang="0">
                <a:pos x="18" y="0"/>
              </a:cxn>
              <a:cxn ang="0">
                <a:pos x="16" y="4"/>
              </a:cxn>
              <a:cxn ang="0">
                <a:pos x="18" y="10"/>
              </a:cxn>
              <a:cxn ang="0">
                <a:pos x="20" y="10"/>
              </a:cxn>
              <a:cxn ang="0">
                <a:pos x="20" y="12"/>
              </a:cxn>
              <a:cxn ang="0">
                <a:pos x="18" y="14"/>
              </a:cxn>
              <a:cxn ang="0">
                <a:pos x="18" y="16"/>
              </a:cxn>
              <a:cxn ang="0">
                <a:pos x="20" y="18"/>
              </a:cxn>
              <a:cxn ang="0">
                <a:pos x="20" y="22"/>
              </a:cxn>
              <a:cxn ang="0">
                <a:pos x="18" y="22"/>
              </a:cxn>
              <a:cxn ang="0">
                <a:pos x="18" y="22"/>
              </a:cxn>
              <a:cxn ang="0">
                <a:pos x="14" y="24"/>
              </a:cxn>
              <a:cxn ang="0">
                <a:pos x="12" y="27"/>
              </a:cxn>
              <a:cxn ang="0">
                <a:pos x="12" y="27"/>
              </a:cxn>
              <a:cxn ang="0">
                <a:pos x="10" y="29"/>
              </a:cxn>
              <a:cxn ang="0">
                <a:pos x="8" y="27"/>
              </a:cxn>
              <a:cxn ang="0">
                <a:pos x="6" y="24"/>
              </a:cxn>
              <a:cxn ang="0">
                <a:pos x="6" y="16"/>
              </a:cxn>
              <a:cxn ang="0">
                <a:pos x="4" y="16"/>
              </a:cxn>
              <a:cxn ang="0">
                <a:pos x="4" y="16"/>
              </a:cxn>
              <a:cxn ang="0">
                <a:pos x="4" y="12"/>
              </a:cxn>
              <a:cxn ang="0">
                <a:pos x="2" y="12"/>
              </a:cxn>
              <a:cxn ang="0">
                <a:pos x="0" y="10"/>
              </a:cxn>
              <a:cxn ang="0">
                <a:pos x="0" y="8"/>
              </a:cxn>
              <a:cxn ang="0">
                <a:pos x="0" y="6"/>
              </a:cxn>
              <a:cxn ang="0">
                <a:pos x="0" y="6"/>
              </a:cxn>
              <a:cxn ang="0">
                <a:pos x="0" y="4"/>
              </a:cxn>
              <a:cxn ang="0">
                <a:pos x="4" y="2"/>
              </a:cxn>
              <a:cxn ang="0">
                <a:pos x="6" y="4"/>
              </a:cxn>
              <a:cxn ang="0">
                <a:pos x="10" y="4"/>
              </a:cxn>
            </a:cxnLst>
            <a:rect l="0" t="0" r="r" b="b"/>
            <a:pathLst>
              <a:path w="20" h="29">
                <a:moveTo>
                  <a:pt x="10" y="4"/>
                </a:moveTo>
                <a:lnTo>
                  <a:pt x="14" y="8"/>
                </a:lnTo>
                <a:lnTo>
                  <a:pt x="14" y="6"/>
                </a:lnTo>
                <a:lnTo>
                  <a:pt x="14" y="4"/>
                </a:lnTo>
                <a:lnTo>
                  <a:pt x="14" y="2"/>
                </a:lnTo>
                <a:lnTo>
                  <a:pt x="18" y="0"/>
                </a:lnTo>
                <a:lnTo>
                  <a:pt x="16" y="4"/>
                </a:lnTo>
                <a:lnTo>
                  <a:pt x="18" y="10"/>
                </a:lnTo>
                <a:lnTo>
                  <a:pt x="20" y="10"/>
                </a:lnTo>
                <a:lnTo>
                  <a:pt x="20" y="12"/>
                </a:lnTo>
                <a:lnTo>
                  <a:pt x="18" y="14"/>
                </a:lnTo>
                <a:lnTo>
                  <a:pt x="18" y="16"/>
                </a:lnTo>
                <a:lnTo>
                  <a:pt x="20" y="18"/>
                </a:lnTo>
                <a:lnTo>
                  <a:pt x="20" y="22"/>
                </a:lnTo>
                <a:lnTo>
                  <a:pt x="18" y="22"/>
                </a:lnTo>
                <a:lnTo>
                  <a:pt x="18" y="22"/>
                </a:lnTo>
                <a:lnTo>
                  <a:pt x="14" y="24"/>
                </a:lnTo>
                <a:lnTo>
                  <a:pt x="12" y="27"/>
                </a:lnTo>
                <a:lnTo>
                  <a:pt x="12" y="27"/>
                </a:lnTo>
                <a:lnTo>
                  <a:pt x="10" y="29"/>
                </a:lnTo>
                <a:lnTo>
                  <a:pt x="8" y="27"/>
                </a:lnTo>
                <a:lnTo>
                  <a:pt x="6" y="24"/>
                </a:lnTo>
                <a:lnTo>
                  <a:pt x="6" y="16"/>
                </a:lnTo>
                <a:lnTo>
                  <a:pt x="4" y="16"/>
                </a:lnTo>
                <a:lnTo>
                  <a:pt x="4" y="16"/>
                </a:lnTo>
                <a:lnTo>
                  <a:pt x="4" y="12"/>
                </a:lnTo>
                <a:lnTo>
                  <a:pt x="2" y="12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4" y="2"/>
                </a:lnTo>
                <a:lnTo>
                  <a:pt x="6" y="4"/>
                </a:lnTo>
                <a:lnTo>
                  <a:pt x="10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1" name="Freeform 2807"/>
          <p:cNvSpPr>
            <a:spLocks/>
          </p:cNvSpPr>
          <p:nvPr/>
        </p:nvSpPr>
        <p:spPr bwMode="auto">
          <a:xfrm>
            <a:off x="2947988" y="2616200"/>
            <a:ext cx="39688" cy="49213"/>
          </a:xfrm>
          <a:custGeom>
            <a:avLst/>
            <a:gdLst/>
            <a:ahLst/>
            <a:cxnLst>
              <a:cxn ang="0">
                <a:pos x="11" y="8"/>
              </a:cxn>
              <a:cxn ang="0">
                <a:pos x="19" y="10"/>
              </a:cxn>
              <a:cxn ang="0">
                <a:pos x="19" y="8"/>
              </a:cxn>
              <a:cxn ang="0">
                <a:pos x="19" y="4"/>
              </a:cxn>
              <a:cxn ang="0">
                <a:pos x="21" y="2"/>
              </a:cxn>
              <a:cxn ang="0">
                <a:pos x="19" y="6"/>
              </a:cxn>
              <a:cxn ang="0">
                <a:pos x="19" y="12"/>
              </a:cxn>
              <a:cxn ang="0">
                <a:pos x="21" y="14"/>
              </a:cxn>
              <a:cxn ang="0">
                <a:pos x="19" y="16"/>
              </a:cxn>
              <a:cxn ang="0">
                <a:pos x="19" y="18"/>
              </a:cxn>
              <a:cxn ang="0">
                <a:pos x="21" y="22"/>
              </a:cxn>
              <a:cxn ang="0">
                <a:pos x="23" y="24"/>
              </a:cxn>
              <a:cxn ang="0">
                <a:pos x="21" y="22"/>
              </a:cxn>
              <a:cxn ang="0">
                <a:pos x="21" y="22"/>
              </a:cxn>
              <a:cxn ang="0">
                <a:pos x="17" y="24"/>
              </a:cxn>
              <a:cxn ang="0">
                <a:pos x="15" y="26"/>
              </a:cxn>
              <a:cxn ang="0">
                <a:pos x="13" y="26"/>
              </a:cxn>
              <a:cxn ang="0">
                <a:pos x="13" y="31"/>
              </a:cxn>
              <a:cxn ang="0">
                <a:pos x="13" y="26"/>
              </a:cxn>
              <a:cxn ang="0">
                <a:pos x="11" y="18"/>
              </a:cxn>
              <a:cxn ang="0">
                <a:pos x="7" y="18"/>
              </a:cxn>
              <a:cxn ang="0">
                <a:pos x="7" y="18"/>
              </a:cxn>
              <a:cxn ang="0">
                <a:pos x="9" y="14"/>
              </a:cxn>
              <a:cxn ang="0">
                <a:pos x="7" y="12"/>
              </a:cxn>
              <a:cxn ang="0">
                <a:pos x="5" y="12"/>
              </a:cxn>
              <a:cxn ang="0">
                <a:pos x="5" y="10"/>
              </a:cxn>
              <a:cxn ang="0">
                <a:pos x="5" y="8"/>
              </a:cxn>
              <a:cxn ang="0">
                <a:pos x="7" y="6"/>
              </a:cxn>
              <a:cxn ang="0">
                <a:pos x="9" y="8"/>
              </a:cxn>
              <a:cxn ang="0">
                <a:pos x="13" y="6"/>
              </a:cxn>
              <a:cxn ang="0">
                <a:pos x="13" y="6"/>
              </a:cxn>
              <a:cxn ang="0">
                <a:pos x="9" y="4"/>
              </a:cxn>
              <a:cxn ang="0">
                <a:pos x="7" y="2"/>
              </a:cxn>
              <a:cxn ang="0">
                <a:pos x="3" y="4"/>
              </a:cxn>
              <a:cxn ang="0">
                <a:pos x="0" y="8"/>
              </a:cxn>
              <a:cxn ang="0">
                <a:pos x="0" y="10"/>
              </a:cxn>
              <a:cxn ang="0">
                <a:pos x="3" y="12"/>
              </a:cxn>
              <a:cxn ang="0">
                <a:pos x="5" y="14"/>
              </a:cxn>
              <a:cxn ang="0">
                <a:pos x="5" y="18"/>
              </a:cxn>
              <a:cxn ang="0">
                <a:pos x="7" y="20"/>
              </a:cxn>
              <a:cxn ang="0">
                <a:pos x="9" y="20"/>
              </a:cxn>
              <a:cxn ang="0">
                <a:pos x="7" y="18"/>
              </a:cxn>
              <a:cxn ang="0">
                <a:pos x="7" y="26"/>
              </a:cxn>
              <a:cxn ang="0">
                <a:pos x="9" y="29"/>
              </a:cxn>
              <a:cxn ang="0">
                <a:pos x="15" y="31"/>
              </a:cxn>
              <a:cxn ang="0">
                <a:pos x="17" y="29"/>
              </a:cxn>
              <a:cxn ang="0">
                <a:pos x="19" y="29"/>
              </a:cxn>
              <a:cxn ang="0">
                <a:pos x="21" y="24"/>
              </a:cxn>
              <a:cxn ang="0">
                <a:pos x="25" y="22"/>
              </a:cxn>
              <a:cxn ang="0">
                <a:pos x="23" y="20"/>
              </a:cxn>
              <a:cxn ang="0">
                <a:pos x="23" y="18"/>
              </a:cxn>
              <a:cxn ang="0">
                <a:pos x="23" y="14"/>
              </a:cxn>
              <a:cxn ang="0">
                <a:pos x="23" y="12"/>
              </a:cxn>
              <a:cxn ang="0">
                <a:pos x="21" y="6"/>
              </a:cxn>
              <a:cxn ang="0">
                <a:pos x="19" y="0"/>
              </a:cxn>
              <a:cxn ang="0">
                <a:pos x="15" y="2"/>
              </a:cxn>
              <a:cxn ang="0">
                <a:pos x="15" y="6"/>
              </a:cxn>
              <a:cxn ang="0">
                <a:pos x="15" y="10"/>
              </a:cxn>
              <a:cxn ang="0">
                <a:pos x="17" y="8"/>
              </a:cxn>
              <a:cxn ang="0">
                <a:pos x="13" y="4"/>
              </a:cxn>
            </a:cxnLst>
            <a:rect l="0" t="0" r="r" b="b"/>
            <a:pathLst>
              <a:path w="25" h="31">
                <a:moveTo>
                  <a:pt x="13" y="6"/>
                </a:moveTo>
                <a:lnTo>
                  <a:pt x="11" y="8"/>
                </a:lnTo>
                <a:lnTo>
                  <a:pt x="15" y="12"/>
                </a:lnTo>
                <a:lnTo>
                  <a:pt x="19" y="10"/>
                </a:lnTo>
                <a:lnTo>
                  <a:pt x="19" y="8"/>
                </a:lnTo>
                <a:lnTo>
                  <a:pt x="19" y="8"/>
                </a:lnTo>
                <a:lnTo>
                  <a:pt x="19" y="6"/>
                </a:lnTo>
                <a:lnTo>
                  <a:pt x="19" y="4"/>
                </a:lnTo>
                <a:lnTo>
                  <a:pt x="21" y="4"/>
                </a:lnTo>
                <a:lnTo>
                  <a:pt x="21" y="2"/>
                </a:lnTo>
                <a:lnTo>
                  <a:pt x="19" y="2"/>
                </a:lnTo>
                <a:lnTo>
                  <a:pt x="19" y="6"/>
                </a:lnTo>
                <a:lnTo>
                  <a:pt x="19" y="8"/>
                </a:lnTo>
                <a:lnTo>
                  <a:pt x="19" y="12"/>
                </a:lnTo>
                <a:lnTo>
                  <a:pt x="19" y="12"/>
                </a:lnTo>
                <a:lnTo>
                  <a:pt x="21" y="14"/>
                </a:lnTo>
                <a:lnTo>
                  <a:pt x="21" y="14"/>
                </a:lnTo>
                <a:lnTo>
                  <a:pt x="19" y="16"/>
                </a:lnTo>
                <a:lnTo>
                  <a:pt x="19" y="16"/>
                </a:lnTo>
                <a:lnTo>
                  <a:pt x="19" y="18"/>
                </a:lnTo>
                <a:lnTo>
                  <a:pt x="19" y="20"/>
                </a:lnTo>
                <a:lnTo>
                  <a:pt x="21" y="22"/>
                </a:lnTo>
                <a:lnTo>
                  <a:pt x="21" y="24"/>
                </a:lnTo>
                <a:lnTo>
                  <a:pt x="23" y="24"/>
                </a:lnTo>
                <a:lnTo>
                  <a:pt x="23" y="22"/>
                </a:lnTo>
                <a:lnTo>
                  <a:pt x="21" y="22"/>
                </a:lnTo>
                <a:lnTo>
                  <a:pt x="21" y="22"/>
                </a:lnTo>
                <a:lnTo>
                  <a:pt x="21" y="22"/>
                </a:lnTo>
                <a:lnTo>
                  <a:pt x="19" y="22"/>
                </a:lnTo>
                <a:lnTo>
                  <a:pt x="17" y="24"/>
                </a:lnTo>
                <a:lnTo>
                  <a:pt x="15" y="26"/>
                </a:lnTo>
                <a:lnTo>
                  <a:pt x="15" y="26"/>
                </a:lnTo>
                <a:lnTo>
                  <a:pt x="13" y="26"/>
                </a:lnTo>
                <a:lnTo>
                  <a:pt x="13" y="26"/>
                </a:lnTo>
                <a:lnTo>
                  <a:pt x="11" y="29"/>
                </a:lnTo>
                <a:lnTo>
                  <a:pt x="13" y="31"/>
                </a:lnTo>
                <a:lnTo>
                  <a:pt x="15" y="29"/>
                </a:lnTo>
                <a:lnTo>
                  <a:pt x="13" y="26"/>
                </a:lnTo>
                <a:lnTo>
                  <a:pt x="11" y="24"/>
                </a:lnTo>
                <a:lnTo>
                  <a:pt x="11" y="18"/>
                </a:lnTo>
                <a:lnTo>
                  <a:pt x="9" y="16"/>
                </a:lnTo>
                <a:lnTo>
                  <a:pt x="7" y="18"/>
                </a:lnTo>
                <a:lnTo>
                  <a:pt x="7" y="16"/>
                </a:lnTo>
                <a:lnTo>
                  <a:pt x="7" y="18"/>
                </a:lnTo>
                <a:lnTo>
                  <a:pt x="9" y="18"/>
                </a:lnTo>
                <a:lnTo>
                  <a:pt x="9" y="14"/>
                </a:lnTo>
                <a:lnTo>
                  <a:pt x="9" y="12"/>
                </a:lnTo>
                <a:lnTo>
                  <a:pt x="7" y="12"/>
                </a:lnTo>
                <a:lnTo>
                  <a:pt x="7" y="12"/>
                </a:lnTo>
                <a:lnTo>
                  <a:pt x="5" y="12"/>
                </a:lnTo>
                <a:lnTo>
                  <a:pt x="5" y="10"/>
                </a:lnTo>
                <a:lnTo>
                  <a:pt x="5" y="10"/>
                </a:lnTo>
                <a:lnTo>
                  <a:pt x="5" y="8"/>
                </a:lnTo>
                <a:lnTo>
                  <a:pt x="5" y="8"/>
                </a:lnTo>
                <a:lnTo>
                  <a:pt x="5" y="6"/>
                </a:lnTo>
                <a:lnTo>
                  <a:pt x="7" y="6"/>
                </a:lnTo>
                <a:lnTo>
                  <a:pt x="7" y="8"/>
                </a:lnTo>
                <a:lnTo>
                  <a:pt x="9" y="8"/>
                </a:lnTo>
                <a:lnTo>
                  <a:pt x="13" y="8"/>
                </a:lnTo>
                <a:lnTo>
                  <a:pt x="13" y="6"/>
                </a:lnTo>
                <a:lnTo>
                  <a:pt x="11" y="8"/>
                </a:lnTo>
                <a:lnTo>
                  <a:pt x="13" y="6"/>
                </a:lnTo>
                <a:lnTo>
                  <a:pt x="13" y="4"/>
                </a:lnTo>
                <a:lnTo>
                  <a:pt x="9" y="4"/>
                </a:lnTo>
                <a:lnTo>
                  <a:pt x="9" y="4"/>
                </a:lnTo>
                <a:lnTo>
                  <a:pt x="7" y="2"/>
                </a:lnTo>
                <a:lnTo>
                  <a:pt x="3" y="4"/>
                </a:lnTo>
                <a:lnTo>
                  <a:pt x="3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3" y="12"/>
                </a:lnTo>
                <a:lnTo>
                  <a:pt x="3" y="14"/>
                </a:lnTo>
                <a:lnTo>
                  <a:pt x="5" y="14"/>
                </a:lnTo>
                <a:lnTo>
                  <a:pt x="5" y="14"/>
                </a:lnTo>
                <a:lnTo>
                  <a:pt x="5" y="18"/>
                </a:lnTo>
                <a:lnTo>
                  <a:pt x="7" y="20"/>
                </a:lnTo>
                <a:lnTo>
                  <a:pt x="7" y="20"/>
                </a:lnTo>
                <a:lnTo>
                  <a:pt x="7" y="20"/>
                </a:lnTo>
                <a:lnTo>
                  <a:pt x="9" y="20"/>
                </a:lnTo>
                <a:lnTo>
                  <a:pt x="9" y="18"/>
                </a:lnTo>
                <a:lnTo>
                  <a:pt x="7" y="18"/>
                </a:lnTo>
                <a:lnTo>
                  <a:pt x="7" y="26"/>
                </a:lnTo>
                <a:lnTo>
                  <a:pt x="7" y="26"/>
                </a:lnTo>
                <a:lnTo>
                  <a:pt x="9" y="29"/>
                </a:lnTo>
                <a:lnTo>
                  <a:pt x="9" y="29"/>
                </a:lnTo>
                <a:lnTo>
                  <a:pt x="11" y="31"/>
                </a:lnTo>
                <a:lnTo>
                  <a:pt x="15" y="31"/>
                </a:lnTo>
                <a:lnTo>
                  <a:pt x="15" y="31"/>
                </a:lnTo>
                <a:lnTo>
                  <a:pt x="17" y="29"/>
                </a:lnTo>
                <a:lnTo>
                  <a:pt x="19" y="29"/>
                </a:lnTo>
                <a:lnTo>
                  <a:pt x="19" y="29"/>
                </a:lnTo>
                <a:lnTo>
                  <a:pt x="21" y="24"/>
                </a:lnTo>
                <a:lnTo>
                  <a:pt x="21" y="24"/>
                </a:lnTo>
                <a:lnTo>
                  <a:pt x="23" y="24"/>
                </a:lnTo>
                <a:lnTo>
                  <a:pt x="25" y="22"/>
                </a:lnTo>
                <a:lnTo>
                  <a:pt x="25" y="20"/>
                </a:lnTo>
                <a:lnTo>
                  <a:pt x="23" y="20"/>
                </a:lnTo>
                <a:lnTo>
                  <a:pt x="23" y="18"/>
                </a:lnTo>
                <a:lnTo>
                  <a:pt x="23" y="18"/>
                </a:lnTo>
                <a:lnTo>
                  <a:pt x="23" y="16"/>
                </a:lnTo>
                <a:lnTo>
                  <a:pt x="23" y="14"/>
                </a:lnTo>
                <a:lnTo>
                  <a:pt x="23" y="12"/>
                </a:lnTo>
                <a:lnTo>
                  <a:pt x="23" y="12"/>
                </a:lnTo>
                <a:lnTo>
                  <a:pt x="23" y="10"/>
                </a:lnTo>
                <a:lnTo>
                  <a:pt x="21" y="6"/>
                </a:lnTo>
                <a:lnTo>
                  <a:pt x="23" y="2"/>
                </a:lnTo>
                <a:lnTo>
                  <a:pt x="19" y="0"/>
                </a:lnTo>
                <a:lnTo>
                  <a:pt x="17" y="2"/>
                </a:lnTo>
                <a:lnTo>
                  <a:pt x="15" y="2"/>
                </a:lnTo>
                <a:lnTo>
                  <a:pt x="15" y="6"/>
                </a:lnTo>
                <a:lnTo>
                  <a:pt x="15" y="6"/>
                </a:lnTo>
                <a:lnTo>
                  <a:pt x="15" y="8"/>
                </a:lnTo>
                <a:lnTo>
                  <a:pt x="15" y="10"/>
                </a:lnTo>
                <a:lnTo>
                  <a:pt x="17" y="10"/>
                </a:lnTo>
                <a:lnTo>
                  <a:pt x="17" y="8"/>
                </a:lnTo>
                <a:lnTo>
                  <a:pt x="15" y="6"/>
                </a:lnTo>
                <a:lnTo>
                  <a:pt x="13" y="4"/>
                </a:lnTo>
                <a:lnTo>
                  <a:pt x="13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2" name="Freeform 2808"/>
          <p:cNvSpPr>
            <a:spLocks/>
          </p:cNvSpPr>
          <p:nvPr/>
        </p:nvSpPr>
        <p:spPr bwMode="auto">
          <a:xfrm>
            <a:off x="3259138" y="3049588"/>
            <a:ext cx="28575" cy="698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10" y="0"/>
              </a:cxn>
              <a:cxn ang="0">
                <a:pos x="12" y="2"/>
              </a:cxn>
              <a:cxn ang="0">
                <a:pos x="16" y="11"/>
              </a:cxn>
              <a:cxn ang="0">
                <a:pos x="16" y="17"/>
              </a:cxn>
              <a:cxn ang="0">
                <a:pos x="18" y="21"/>
              </a:cxn>
              <a:cxn ang="0">
                <a:pos x="18" y="41"/>
              </a:cxn>
              <a:cxn ang="0">
                <a:pos x="18" y="41"/>
              </a:cxn>
              <a:cxn ang="0">
                <a:pos x="16" y="44"/>
              </a:cxn>
              <a:cxn ang="0">
                <a:pos x="14" y="44"/>
              </a:cxn>
              <a:cxn ang="0">
                <a:pos x="10" y="44"/>
              </a:cxn>
              <a:cxn ang="0">
                <a:pos x="8" y="44"/>
              </a:cxn>
              <a:cxn ang="0">
                <a:pos x="6" y="41"/>
              </a:cxn>
              <a:cxn ang="0">
                <a:pos x="6" y="39"/>
              </a:cxn>
              <a:cxn ang="0">
                <a:pos x="6" y="35"/>
              </a:cxn>
              <a:cxn ang="0">
                <a:pos x="6" y="23"/>
              </a:cxn>
              <a:cxn ang="0">
                <a:pos x="6" y="23"/>
              </a:cxn>
              <a:cxn ang="0">
                <a:pos x="4" y="21"/>
              </a:cxn>
              <a:cxn ang="0">
                <a:pos x="2" y="19"/>
              </a:cxn>
              <a:cxn ang="0">
                <a:pos x="0" y="19"/>
              </a:cxn>
              <a:cxn ang="0">
                <a:pos x="0" y="19"/>
              </a:cxn>
              <a:cxn ang="0">
                <a:pos x="0" y="17"/>
              </a:cxn>
              <a:cxn ang="0">
                <a:pos x="2" y="17"/>
              </a:cxn>
              <a:cxn ang="0">
                <a:pos x="8" y="15"/>
              </a:cxn>
              <a:cxn ang="0">
                <a:pos x="8" y="15"/>
              </a:cxn>
              <a:cxn ang="0">
                <a:pos x="6" y="13"/>
              </a:cxn>
              <a:cxn ang="0">
                <a:pos x="0" y="11"/>
              </a:cxn>
              <a:cxn ang="0">
                <a:pos x="0" y="11"/>
              </a:cxn>
              <a:cxn ang="0">
                <a:pos x="2" y="9"/>
              </a:cxn>
              <a:cxn ang="0">
                <a:pos x="6" y="7"/>
              </a:cxn>
              <a:cxn ang="0">
                <a:pos x="2" y="7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6" y="0"/>
              </a:cxn>
            </a:cxnLst>
            <a:rect l="0" t="0" r="r" b="b"/>
            <a:pathLst>
              <a:path w="18" h="44">
                <a:moveTo>
                  <a:pt x="6" y="0"/>
                </a:moveTo>
                <a:lnTo>
                  <a:pt x="10" y="0"/>
                </a:lnTo>
                <a:lnTo>
                  <a:pt x="12" y="2"/>
                </a:lnTo>
                <a:lnTo>
                  <a:pt x="16" y="11"/>
                </a:lnTo>
                <a:lnTo>
                  <a:pt x="16" y="17"/>
                </a:lnTo>
                <a:lnTo>
                  <a:pt x="18" y="21"/>
                </a:lnTo>
                <a:lnTo>
                  <a:pt x="18" y="41"/>
                </a:lnTo>
                <a:lnTo>
                  <a:pt x="18" y="41"/>
                </a:lnTo>
                <a:lnTo>
                  <a:pt x="16" y="44"/>
                </a:lnTo>
                <a:lnTo>
                  <a:pt x="14" y="44"/>
                </a:lnTo>
                <a:lnTo>
                  <a:pt x="10" y="44"/>
                </a:lnTo>
                <a:lnTo>
                  <a:pt x="8" y="44"/>
                </a:lnTo>
                <a:lnTo>
                  <a:pt x="6" y="41"/>
                </a:lnTo>
                <a:lnTo>
                  <a:pt x="6" y="39"/>
                </a:lnTo>
                <a:lnTo>
                  <a:pt x="6" y="35"/>
                </a:lnTo>
                <a:lnTo>
                  <a:pt x="6" y="23"/>
                </a:lnTo>
                <a:lnTo>
                  <a:pt x="6" y="23"/>
                </a:lnTo>
                <a:lnTo>
                  <a:pt x="4" y="21"/>
                </a:lnTo>
                <a:lnTo>
                  <a:pt x="2" y="19"/>
                </a:lnTo>
                <a:lnTo>
                  <a:pt x="0" y="19"/>
                </a:lnTo>
                <a:lnTo>
                  <a:pt x="0" y="19"/>
                </a:lnTo>
                <a:lnTo>
                  <a:pt x="0" y="17"/>
                </a:lnTo>
                <a:lnTo>
                  <a:pt x="2" y="17"/>
                </a:lnTo>
                <a:lnTo>
                  <a:pt x="8" y="15"/>
                </a:lnTo>
                <a:lnTo>
                  <a:pt x="8" y="15"/>
                </a:lnTo>
                <a:lnTo>
                  <a:pt x="6" y="13"/>
                </a:lnTo>
                <a:lnTo>
                  <a:pt x="0" y="11"/>
                </a:lnTo>
                <a:lnTo>
                  <a:pt x="0" y="11"/>
                </a:lnTo>
                <a:lnTo>
                  <a:pt x="2" y="9"/>
                </a:lnTo>
                <a:lnTo>
                  <a:pt x="6" y="7"/>
                </a:lnTo>
                <a:lnTo>
                  <a:pt x="2" y="7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6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3" name="Freeform 2809"/>
          <p:cNvSpPr>
            <a:spLocks/>
          </p:cNvSpPr>
          <p:nvPr/>
        </p:nvSpPr>
        <p:spPr bwMode="auto">
          <a:xfrm>
            <a:off x="3255963" y="3046413"/>
            <a:ext cx="36513" cy="7620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12" y="6"/>
              </a:cxn>
              <a:cxn ang="0">
                <a:pos x="16" y="19"/>
              </a:cxn>
              <a:cxn ang="0">
                <a:pos x="18" y="43"/>
              </a:cxn>
              <a:cxn ang="0">
                <a:pos x="16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37"/>
              </a:cxn>
              <a:cxn ang="0">
                <a:pos x="10" y="25"/>
              </a:cxn>
              <a:cxn ang="0">
                <a:pos x="8" y="23"/>
              </a:cxn>
              <a:cxn ang="0">
                <a:pos x="6" y="21"/>
              </a:cxn>
              <a:cxn ang="0">
                <a:pos x="4" y="19"/>
              </a:cxn>
              <a:cxn ang="0">
                <a:pos x="2" y="21"/>
              </a:cxn>
              <a:cxn ang="0">
                <a:pos x="4" y="19"/>
              </a:cxn>
              <a:cxn ang="0">
                <a:pos x="2" y="21"/>
              </a:cxn>
              <a:cxn ang="0">
                <a:pos x="12" y="19"/>
              </a:cxn>
              <a:cxn ang="0">
                <a:pos x="12" y="15"/>
              </a:cxn>
              <a:cxn ang="0">
                <a:pos x="10" y="13"/>
              </a:cxn>
              <a:cxn ang="0">
                <a:pos x="4" y="11"/>
              </a:cxn>
              <a:cxn ang="0">
                <a:pos x="4" y="13"/>
              </a:cxn>
              <a:cxn ang="0">
                <a:pos x="2" y="13"/>
              </a:cxn>
              <a:cxn ang="0">
                <a:pos x="6" y="11"/>
              </a:cxn>
              <a:cxn ang="0">
                <a:pos x="8" y="6"/>
              </a:cxn>
              <a:cxn ang="0">
                <a:pos x="4" y="6"/>
              </a:cxn>
              <a:cxn ang="0">
                <a:pos x="4" y="9"/>
              </a:cxn>
              <a:cxn ang="0">
                <a:pos x="6" y="6"/>
              </a:cxn>
              <a:cxn ang="0">
                <a:pos x="8" y="2"/>
              </a:cxn>
              <a:cxn ang="0">
                <a:pos x="8" y="2"/>
              </a:cxn>
              <a:cxn ang="0">
                <a:pos x="4" y="2"/>
              </a:cxn>
              <a:cxn ang="0">
                <a:pos x="2" y="4"/>
              </a:cxn>
              <a:cxn ang="0">
                <a:pos x="2" y="6"/>
              </a:cxn>
              <a:cxn ang="0">
                <a:pos x="2" y="9"/>
              </a:cxn>
              <a:cxn ang="0">
                <a:pos x="6" y="11"/>
              </a:cxn>
              <a:cxn ang="0">
                <a:pos x="6" y="6"/>
              </a:cxn>
              <a:cxn ang="0">
                <a:pos x="4" y="9"/>
              </a:cxn>
              <a:cxn ang="0">
                <a:pos x="0" y="13"/>
              </a:cxn>
              <a:cxn ang="0">
                <a:pos x="2" y="15"/>
              </a:cxn>
              <a:cxn ang="0">
                <a:pos x="8" y="17"/>
              </a:cxn>
              <a:cxn ang="0">
                <a:pos x="10" y="17"/>
              </a:cxn>
              <a:cxn ang="0">
                <a:pos x="4" y="17"/>
              </a:cxn>
              <a:cxn ang="0">
                <a:pos x="0" y="17"/>
              </a:cxn>
              <a:cxn ang="0">
                <a:pos x="0" y="19"/>
              </a:cxn>
              <a:cxn ang="0">
                <a:pos x="0" y="23"/>
              </a:cxn>
              <a:cxn ang="0">
                <a:pos x="2" y="23"/>
              </a:cxn>
              <a:cxn ang="0">
                <a:pos x="4" y="25"/>
              </a:cxn>
              <a:cxn ang="0">
                <a:pos x="6" y="25"/>
              </a:cxn>
              <a:cxn ang="0">
                <a:pos x="6" y="37"/>
              </a:cxn>
              <a:cxn ang="0">
                <a:pos x="6" y="41"/>
              </a:cxn>
              <a:cxn ang="0">
                <a:pos x="8" y="46"/>
              </a:cxn>
              <a:cxn ang="0">
                <a:pos x="10" y="48"/>
              </a:cxn>
              <a:cxn ang="0">
                <a:pos x="12" y="48"/>
              </a:cxn>
              <a:cxn ang="0">
                <a:pos x="18" y="48"/>
              </a:cxn>
              <a:cxn ang="0">
                <a:pos x="20" y="48"/>
              </a:cxn>
              <a:cxn ang="0">
                <a:pos x="20" y="46"/>
              </a:cxn>
              <a:cxn ang="0">
                <a:pos x="23" y="43"/>
              </a:cxn>
              <a:cxn ang="0">
                <a:pos x="23" y="23"/>
              </a:cxn>
              <a:cxn ang="0">
                <a:pos x="20" y="17"/>
              </a:cxn>
              <a:cxn ang="0">
                <a:pos x="20" y="13"/>
              </a:cxn>
              <a:cxn ang="0">
                <a:pos x="16" y="4"/>
              </a:cxn>
              <a:cxn ang="0">
                <a:pos x="12" y="0"/>
              </a:cxn>
              <a:cxn ang="0">
                <a:pos x="6" y="0"/>
              </a:cxn>
            </a:cxnLst>
            <a:rect l="0" t="0" r="r" b="b"/>
            <a:pathLst>
              <a:path w="23" h="48">
                <a:moveTo>
                  <a:pt x="8" y="2"/>
                </a:moveTo>
                <a:lnTo>
                  <a:pt x="8" y="4"/>
                </a:lnTo>
                <a:lnTo>
                  <a:pt x="12" y="4"/>
                </a:lnTo>
                <a:lnTo>
                  <a:pt x="12" y="6"/>
                </a:lnTo>
                <a:lnTo>
                  <a:pt x="16" y="15"/>
                </a:lnTo>
                <a:lnTo>
                  <a:pt x="16" y="19"/>
                </a:lnTo>
                <a:lnTo>
                  <a:pt x="18" y="23"/>
                </a:lnTo>
                <a:lnTo>
                  <a:pt x="18" y="43"/>
                </a:lnTo>
                <a:lnTo>
                  <a:pt x="18" y="43"/>
                </a:lnTo>
                <a:lnTo>
                  <a:pt x="16" y="43"/>
                </a:lnTo>
                <a:lnTo>
                  <a:pt x="16" y="43"/>
                </a:lnTo>
                <a:lnTo>
                  <a:pt x="12" y="43"/>
                </a:lnTo>
                <a:lnTo>
                  <a:pt x="12" y="43"/>
                </a:lnTo>
                <a:lnTo>
                  <a:pt x="10" y="41"/>
                </a:lnTo>
                <a:lnTo>
                  <a:pt x="10" y="41"/>
                </a:lnTo>
                <a:lnTo>
                  <a:pt x="10" y="37"/>
                </a:lnTo>
                <a:lnTo>
                  <a:pt x="10" y="25"/>
                </a:lnTo>
                <a:lnTo>
                  <a:pt x="10" y="25"/>
                </a:lnTo>
                <a:lnTo>
                  <a:pt x="8" y="23"/>
                </a:lnTo>
                <a:lnTo>
                  <a:pt x="8" y="23"/>
                </a:lnTo>
                <a:lnTo>
                  <a:pt x="6" y="21"/>
                </a:lnTo>
                <a:lnTo>
                  <a:pt x="6" y="21"/>
                </a:lnTo>
                <a:lnTo>
                  <a:pt x="4" y="21"/>
                </a:lnTo>
                <a:lnTo>
                  <a:pt x="4" y="19"/>
                </a:lnTo>
                <a:lnTo>
                  <a:pt x="2" y="19"/>
                </a:lnTo>
                <a:lnTo>
                  <a:pt x="2" y="21"/>
                </a:lnTo>
                <a:lnTo>
                  <a:pt x="2" y="21"/>
                </a:lnTo>
                <a:lnTo>
                  <a:pt x="4" y="19"/>
                </a:lnTo>
                <a:lnTo>
                  <a:pt x="2" y="19"/>
                </a:lnTo>
                <a:lnTo>
                  <a:pt x="2" y="21"/>
                </a:lnTo>
                <a:lnTo>
                  <a:pt x="4" y="21"/>
                </a:lnTo>
                <a:lnTo>
                  <a:pt x="12" y="19"/>
                </a:lnTo>
                <a:lnTo>
                  <a:pt x="12" y="17"/>
                </a:lnTo>
                <a:lnTo>
                  <a:pt x="12" y="15"/>
                </a:lnTo>
                <a:lnTo>
                  <a:pt x="12" y="15"/>
                </a:lnTo>
                <a:lnTo>
                  <a:pt x="10" y="13"/>
                </a:lnTo>
                <a:lnTo>
                  <a:pt x="10" y="13"/>
                </a:lnTo>
                <a:lnTo>
                  <a:pt x="4" y="11"/>
                </a:lnTo>
                <a:lnTo>
                  <a:pt x="2" y="13"/>
                </a:lnTo>
                <a:lnTo>
                  <a:pt x="4" y="13"/>
                </a:lnTo>
                <a:lnTo>
                  <a:pt x="4" y="11"/>
                </a:lnTo>
                <a:lnTo>
                  <a:pt x="2" y="13"/>
                </a:lnTo>
                <a:lnTo>
                  <a:pt x="4" y="13"/>
                </a:lnTo>
                <a:lnTo>
                  <a:pt x="6" y="11"/>
                </a:lnTo>
                <a:lnTo>
                  <a:pt x="8" y="11"/>
                </a:lnTo>
                <a:lnTo>
                  <a:pt x="8" y="6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9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8" y="2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9"/>
                </a:lnTo>
                <a:lnTo>
                  <a:pt x="4" y="11"/>
                </a:lnTo>
                <a:lnTo>
                  <a:pt x="6" y="11"/>
                </a:lnTo>
                <a:lnTo>
                  <a:pt x="8" y="9"/>
                </a:lnTo>
                <a:lnTo>
                  <a:pt x="6" y="6"/>
                </a:lnTo>
                <a:lnTo>
                  <a:pt x="4" y="9"/>
                </a:lnTo>
                <a:lnTo>
                  <a:pt x="4" y="9"/>
                </a:lnTo>
                <a:lnTo>
                  <a:pt x="2" y="11"/>
                </a:lnTo>
                <a:lnTo>
                  <a:pt x="0" y="13"/>
                </a:lnTo>
                <a:lnTo>
                  <a:pt x="2" y="13"/>
                </a:lnTo>
                <a:lnTo>
                  <a:pt x="2" y="15"/>
                </a:lnTo>
                <a:lnTo>
                  <a:pt x="8" y="17"/>
                </a:lnTo>
                <a:lnTo>
                  <a:pt x="8" y="17"/>
                </a:lnTo>
                <a:lnTo>
                  <a:pt x="10" y="19"/>
                </a:lnTo>
                <a:lnTo>
                  <a:pt x="10" y="17"/>
                </a:lnTo>
                <a:lnTo>
                  <a:pt x="10" y="15"/>
                </a:lnTo>
                <a:lnTo>
                  <a:pt x="4" y="17"/>
                </a:lnTo>
                <a:lnTo>
                  <a:pt x="2" y="17"/>
                </a:lnTo>
                <a:lnTo>
                  <a:pt x="0" y="17"/>
                </a:lnTo>
                <a:lnTo>
                  <a:pt x="0" y="19"/>
                </a:lnTo>
                <a:lnTo>
                  <a:pt x="0" y="19"/>
                </a:lnTo>
                <a:lnTo>
                  <a:pt x="0" y="21"/>
                </a:lnTo>
                <a:lnTo>
                  <a:pt x="0" y="23"/>
                </a:ln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lnTo>
                  <a:pt x="4" y="25"/>
                </a:lnTo>
                <a:lnTo>
                  <a:pt x="6" y="25"/>
                </a:lnTo>
                <a:lnTo>
                  <a:pt x="6" y="25"/>
                </a:lnTo>
                <a:lnTo>
                  <a:pt x="6" y="37"/>
                </a:lnTo>
                <a:lnTo>
                  <a:pt x="6" y="37"/>
                </a:lnTo>
                <a:lnTo>
                  <a:pt x="6" y="41"/>
                </a:lnTo>
                <a:lnTo>
                  <a:pt x="6" y="41"/>
                </a:lnTo>
                <a:lnTo>
                  <a:pt x="8" y="43"/>
                </a:lnTo>
                <a:lnTo>
                  <a:pt x="8" y="46"/>
                </a:lnTo>
                <a:lnTo>
                  <a:pt x="8" y="48"/>
                </a:lnTo>
                <a:lnTo>
                  <a:pt x="10" y="48"/>
                </a:lnTo>
                <a:lnTo>
                  <a:pt x="12" y="48"/>
                </a:lnTo>
                <a:lnTo>
                  <a:pt x="12" y="48"/>
                </a:lnTo>
                <a:lnTo>
                  <a:pt x="16" y="48"/>
                </a:lnTo>
                <a:lnTo>
                  <a:pt x="18" y="48"/>
                </a:lnTo>
                <a:lnTo>
                  <a:pt x="18" y="48"/>
                </a:lnTo>
                <a:lnTo>
                  <a:pt x="20" y="48"/>
                </a:lnTo>
                <a:lnTo>
                  <a:pt x="20" y="46"/>
                </a:lnTo>
                <a:lnTo>
                  <a:pt x="20" y="46"/>
                </a:lnTo>
                <a:lnTo>
                  <a:pt x="23" y="43"/>
                </a:lnTo>
                <a:lnTo>
                  <a:pt x="23" y="43"/>
                </a:lnTo>
                <a:lnTo>
                  <a:pt x="23" y="23"/>
                </a:lnTo>
                <a:lnTo>
                  <a:pt x="23" y="23"/>
                </a:lnTo>
                <a:lnTo>
                  <a:pt x="20" y="19"/>
                </a:lnTo>
                <a:lnTo>
                  <a:pt x="20" y="17"/>
                </a:lnTo>
                <a:lnTo>
                  <a:pt x="20" y="13"/>
                </a:lnTo>
                <a:lnTo>
                  <a:pt x="20" y="13"/>
                </a:lnTo>
                <a:lnTo>
                  <a:pt x="16" y="4"/>
                </a:lnTo>
                <a:lnTo>
                  <a:pt x="16" y="4"/>
                </a:lnTo>
                <a:lnTo>
                  <a:pt x="14" y="0"/>
                </a:lnTo>
                <a:lnTo>
                  <a:pt x="12" y="0"/>
                </a:lnTo>
                <a:lnTo>
                  <a:pt x="8" y="0"/>
                </a:lnTo>
                <a:lnTo>
                  <a:pt x="6" y="0"/>
                </a:lnTo>
                <a:lnTo>
                  <a:pt x="8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4" name="Freeform 2810"/>
          <p:cNvSpPr>
            <a:spLocks/>
          </p:cNvSpPr>
          <p:nvPr/>
        </p:nvSpPr>
        <p:spPr bwMode="auto">
          <a:xfrm>
            <a:off x="3197225" y="3052763"/>
            <a:ext cx="31750" cy="36513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2" y="5"/>
              </a:cxn>
              <a:cxn ang="0">
                <a:pos x="8" y="2"/>
              </a:cxn>
              <a:cxn ang="0">
                <a:pos x="12" y="0"/>
              </a:cxn>
              <a:cxn ang="0">
                <a:pos x="12" y="0"/>
              </a:cxn>
              <a:cxn ang="0">
                <a:pos x="14" y="2"/>
              </a:cxn>
              <a:cxn ang="0">
                <a:pos x="14" y="5"/>
              </a:cxn>
              <a:cxn ang="0">
                <a:pos x="20" y="7"/>
              </a:cxn>
              <a:cxn ang="0">
                <a:pos x="20" y="11"/>
              </a:cxn>
              <a:cxn ang="0">
                <a:pos x="18" y="15"/>
              </a:cxn>
              <a:cxn ang="0">
                <a:pos x="14" y="21"/>
              </a:cxn>
              <a:cxn ang="0">
                <a:pos x="14" y="21"/>
              </a:cxn>
              <a:cxn ang="0">
                <a:pos x="12" y="23"/>
              </a:cxn>
              <a:cxn ang="0">
                <a:pos x="8" y="21"/>
              </a:cxn>
              <a:cxn ang="0">
                <a:pos x="6" y="21"/>
              </a:cxn>
              <a:cxn ang="0">
                <a:pos x="4" y="19"/>
              </a:cxn>
              <a:cxn ang="0">
                <a:pos x="4" y="13"/>
              </a:cxn>
              <a:cxn ang="0">
                <a:pos x="4" y="13"/>
              </a:cxn>
              <a:cxn ang="0">
                <a:pos x="0" y="11"/>
              </a:cxn>
              <a:cxn ang="0">
                <a:pos x="0" y="9"/>
              </a:cxn>
              <a:cxn ang="0">
                <a:pos x="2" y="9"/>
              </a:cxn>
              <a:cxn ang="0">
                <a:pos x="2" y="7"/>
              </a:cxn>
            </a:cxnLst>
            <a:rect l="0" t="0" r="r" b="b"/>
            <a:pathLst>
              <a:path w="20" h="23">
                <a:moveTo>
                  <a:pt x="2" y="7"/>
                </a:moveTo>
                <a:lnTo>
                  <a:pt x="2" y="5"/>
                </a:lnTo>
                <a:lnTo>
                  <a:pt x="8" y="2"/>
                </a:lnTo>
                <a:lnTo>
                  <a:pt x="12" y="0"/>
                </a:lnTo>
                <a:lnTo>
                  <a:pt x="12" y="0"/>
                </a:lnTo>
                <a:lnTo>
                  <a:pt x="14" y="2"/>
                </a:lnTo>
                <a:lnTo>
                  <a:pt x="14" y="5"/>
                </a:lnTo>
                <a:lnTo>
                  <a:pt x="20" y="7"/>
                </a:lnTo>
                <a:lnTo>
                  <a:pt x="20" y="11"/>
                </a:lnTo>
                <a:lnTo>
                  <a:pt x="18" y="15"/>
                </a:lnTo>
                <a:lnTo>
                  <a:pt x="14" y="21"/>
                </a:lnTo>
                <a:lnTo>
                  <a:pt x="14" y="21"/>
                </a:lnTo>
                <a:lnTo>
                  <a:pt x="12" y="23"/>
                </a:lnTo>
                <a:lnTo>
                  <a:pt x="8" y="21"/>
                </a:lnTo>
                <a:lnTo>
                  <a:pt x="6" y="21"/>
                </a:lnTo>
                <a:lnTo>
                  <a:pt x="4" y="19"/>
                </a:lnTo>
                <a:lnTo>
                  <a:pt x="4" y="13"/>
                </a:lnTo>
                <a:lnTo>
                  <a:pt x="4" y="13"/>
                </a:lnTo>
                <a:lnTo>
                  <a:pt x="0" y="11"/>
                </a:lnTo>
                <a:lnTo>
                  <a:pt x="0" y="9"/>
                </a:lnTo>
                <a:lnTo>
                  <a:pt x="2" y="9"/>
                </a:lnTo>
                <a:lnTo>
                  <a:pt x="2" y="7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5" name="Freeform 2811"/>
          <p:cNvSpPr>
            <a:spLocks/>
          </p:cNvSpPr>
          <p:nvPr/>
        </p:nvSpPr>
        <p:spPr bwMode="auto">
          <a:xfrm>
            <a:off x="3194050" y="3049588"/>
            <a:ext cx="38100" cy="39688"/>
          </a:xfrm>
          <a:custGeom>
            <a:avLst/>
            <a:gdLst/>
            <a:ahLst/>
            <a:cxnLst>
              <a:cxn ang="0">
                <a:pos x="4" y="11"/>
              </a:cxn>
              <a:cxn ang="0">
                <a:pos x="12" y="4"/>
              </a:cxn>
              <a:cxn ang="0">
                <a:pos x="14" y="4"/>
              </a:cxn>
              <a:cxn ang="0">
                <a:pos x="16" y="4"/>
              </a:cxn>
              <a:cxn ang="0">
                <a:pos x="14" y="7"/>
              </a:cxn>
              <a:cxn ang="0">
                <a:pos x="20" y="11"/>
              </a:cxn>
              <a:cxn ang="0">
                <a:pos x="18" y="17"/>
              </a:cxn>
              <a:cxn ang="0">
                <a:pos x="14" y="23"/>
              </a:cxn>
              <a:cxn ang="0">
                <a:pos x="16" y="23"/>
              </a:cxn>
              <a:cxn ang="0">
                <a:pos x="12" y="21"/>
              </a:cxn>
              <a:cxn ang="0">
                <a:pos x="8" y="19"/>
              </a:cxn>
              <a:cxn ang="0">
                <a:pos x="8" y="13"/>
              </a:cxn>
              <a:cxn ang="0">
                <a:pos x="6" y="13"/>
              </a:cxn>
              <a:cxn ang="0">
                <a:pos x="4" y="11"/>
              </a:cxn>
              <a:cxn ang="0">
                <a:pos x="4" y="13"/>
              </a:cxn>
              <a:cxn ang="0">
                <a:pos x="6" y="11"/>
              </a:cxn>
              <a:cxn ang="0">
                <a:pos x="4" y="9"/>
              </a:cxn>
              <a:cxn ang="0">
                <a:pos x="4" y="9"/>
              </a:cxn>
              <a:cxn ang="0">
                <a:pos x="2" y="11"/>
              </a:cxn>
              <a:cxn ang="0">
                <a:pos x="0" y="13"/>
              </a:cxn>
              <a:cxn ang="0">
                <a:pos x="2" y="15"/>
              </a:cxn>
              <a:cxn ang="0">
                <a:pos x="4" y="17"/>
              </a:cxn>
              <a:cxn ang="0">
                <a:pos x="6" y="21"/>
              </a:cxn>
              <a:cxn ang="0">
                <a:pos x="8" y="23"/>
              </a:cxn>
              <a:cxn ang="0">
                <a:pos x="10" y="25"/>
              </a:cxn>
              <a:cxn ang="0">
                <a:pos x="14" y="25"/>
              </a:cxn>
              <a:cxn ang="0">
                <a:pos x="16" y="25"/>
              </a:cxn>
              <a:cxn ang="0">
                <a:pos x="18" y="25"/>
              </a:cxn>
              <a:cxn ang="0">
                <a:pos x="22" y="19"/>
              </a:cxn>
              <a:cxn ang="0">
                <a:pos x="24" y="11"/>
              </a:cxn>
              <a:cxn ang="0">
                <a:pos x="22" y="7"/>
              </a:cxn>
              <a:cxn ang="0">
                <a:pos x="18" y="2"/>
              </a:cxn>
              <a:cxn ang="0">
                <a:pos x="16" y="2"/>
              </a:cxn>
              <a:cxn ang="0">
                <a:pos x="14" y="0"/>
              </a:cxn>
              <a:cxn ang="0">
                <a:pos x="10" y="2"/>
              </a:cxn>
              <a:cxn ang="0">
                <a:pos x="4" y="4"/>
              </a:cxn>
              <a:cxn ang="0">
                <a:pos x="2" y="7"/>
              </a:cxn>
              <a:cxn ang="0">
                <a:pos x="4" y="9"/>
              </a:cxn>
            </a:cxnLst>
            <a:rect l="0" t="0" r="r" b="b"/>
            <a:pathLst>
              <a:path w="24" h="25">
                <a:moveTo>
                  <a:pt x="4" y="9"/>
                </a:moveTo>
                <a:lnTo>
                  <a:pt x="4" y="11"/>
                </a:lnTo>
                <a:lnTo>
                  <a:pt x="6" y="9"/>
                </a:lnTo>
                <a:lnTo>
                  <a:pt x="12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6" y="4"/>
                </a:lnTo>
                <a:lnTo>
                  <a:pt x="14" y="4"/>
                </a:lnTo>
                <a:lnTo>
                  <a:pt x="14" y="7"/>
                </a:lnTo>
                <a:lnTo>
                  <a:pt x="16" y="7"/>
                </a:lnTo>
                <a:lnTo>
                  <a:pt x="20" y="11"/>
                </a:lnTo>
                <a:lnTo>
                  <a:pt x="20" y="11"/>
                </a:lnTo>
                <a:lnTo>
                  <a:pt x="18" y="17"/>
                </a:lnTo>
                <a:lnTo>
                  <a:pt x="14" y="23"/>
                </a:lnTo>
                <a:lnTo>
                  <a:pt x="14" y="23"/>
                </a:lnTo>
                <a:lnTo>
                  <a:pt x="16" y="23"/>
                </a:lnTo>
                <a:lnTo>
                  <a:pt x="16" y="23"/>
                </a:lnTo>
                <a:lnTo>
                  <a:pt x="14" y="23"/>
                </a:lnTo>
                <a:lnTo>
                  <a:pt x="12" y="21"/>
                </a:lnTo>
                <a:lnTo>
                  <a:pt x="10" y="21"/>
                </a:lnTo>
                <a:lnTo>
                  <a:pt x="8" y="19"/>
                </a:lnTo>
                <a:lnTo>
                  <a:pt x="8" y="15"/>
                </a:lnTo>
                <a:lnTo>
                  <a:pt x="8" y="13"/>
                </a:lnTo>
                <a:lnTo>
                  <a:pt x="6" y="13"/>
                </a:lnTo>
                <a:lnTo>
                  <a:pt x="6" y="13"/>
                </a:lnTo>
                <a:lnTo>
                  <a:pt x="4" y="11"/>
                </a:lnTo>
                <a:lnTo>
                  <a:pt x="4" y="11"/>
                </a:lnTo>
                <a:lnTo>
                  <a:pt x="2" y="11"/>
                </a:lnTo>
                <a:lnTo>
                  <a:pt x="4" y="13"/>
                </a:lnTo>
                <a:lnTo>
                  <a:pt x="4" y="13"/>
                </a:lnTo>
                <a:lnTo>
                  <a:pt x="6" y="11"/>
                </a:lnTo>
                <a:lnTo>
                  <a:pt x="6" y="9"/>
                </a:lnTo>
                <a:lnTo>
                  <a:pt x="4" y="9"/>
                </a:lnTo>
                <a:lnTo>
                  <a:pt x="4" y="11"/>
                </a:lnTo>
                <a:lnTo>
                  <a:pt x="4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0" y="13"/>
                </a:lnTo>
                <a:lnTo>
                  <a:pt x="2" y="13"/>
                </a:lnTo>
                <a:lnTo>
                  <a:pt x="2" y="15"/>
                </a:lnTo>
                <a:lnTo>
                  <a:pt x="4" y="17"/>
                </a:lnTo>
                <a:lnTo>
                  <a:pt x="4" y="17"/>
                </a:lnTo>
                <a:lnTo>
                  <a:pt x="6" y="21"/>
                </a:lnTo>
                <a:lnTo>
                  <a:pt x="6" y="21"/>
                </a:lnTo>
                <a:lnTo>
                  <a:pt x="6" y="23"/>
                </a:lnTo>
                <a:lnTo>
                  <a:pt x="8" y="23"/>
                </a:lnTo>
                <a:lnTo>
                  <a:pt x="10" y="25"/>
                </a:lnTo>
                <a:lnTo>
                  <a:pt x="10" y="25"/>
                </a:lnTo>
                <a:lnTo>
                  <a:pt x="12" y="25"/>
                </a:lnTo>
                <a:lnTo>
                  <a:pt x="14" y="25"/>
                </a:lnTo>
                <a:lnTo>
                  <a:pt x="16" y="25"/>
                </a:lnTo>
                <a:lnTo>
                  <a:pt x="16" y="25"/>
                </a:lnTo>
                <a:lnTo>
                  <a:pt x="16" y="25"/>
                </a:lnTo>
                <a:lnTo>
                  <a:pt x="18" y="25"/>
                </a:lnTo>
                <a:lnTo>
                  <a:pt x="22" y="19"/>
                </a:lnTo>
                <a:lnTo>
                  <a:pt x="22" y="19"/>
                </a:lnTo>
                <a:lnTo>
                  <a:pt x="24" y="13"/>
                </a:lnTo>
                <a:lnTo>
                  <a:pt x="24" y="11"/>
                </a:lnTo>
                <a:lnTo>
                  <a:pt x="22" y="9"/>
                </a:lnTo>
                <a:lnTo>
                  <a:pt x="22" y="7"/>
                </a:lnTo>
                <a:lnTo>
                  <a:pt x="18" y="4"/>
                </a:lnTo>
                <a:lnTo>
                  <a:pt x="18" y="2"/>
                </a:lnTo>
                <a:lnTo>
                  <a:pt x="16" y="2"/>
                </a:lnTo>
                <a:lnTo>
                  <a:pt x="16" y="2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10" y="2"/>
                </a:lnTo>
                <a:lnTo>
                  <a:pt x="10" y="2"/>
                </a:lnTo>
                <a:lnTo>
                  <a:pt x="4" y="4"/>
                </a:lnTo>
                <a:lnTo>
                  <a:pt x="4" y="4"/>
                </a:lnTo>
                <a:lnTo>
                  <a:pt x="2" y="7"/>
                </a:lnTo>
                <a:lnTo>
                  <a:pt x="2" y="9"/>
                </a:lnTo>
                <a:lnTo>
                  <a:pt x="4" y="9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6" name="Freeform 2812"/>
          <p:cNvSpPr>
            <a:spLocks/>
          </p:cNvSpPr>
          <p:nvPr/>
        </p:nvSpPr>
        <p:spPr bwMode="auto">
          <a:xfrm>
            <a:off x="3308350" y="3543300"/>
            <a:ext cx="52388" cy="142875"/>
          </a:xfrm>
          <a:custGeom>
            <a:avLst/>
            <a:gdLst/>
            <a:ahLst/>
            <a:cxnLst>
              <a:cxn ang="0">
                <a:pos x="10" y="37"/>
              </a:cxn>
              <a:cxn ang="0">
                <a:pos x="14" y="33"/>
              </a:cxn>
              <a:cxn ang="0">
                <a:pos x="4" y="29"/>
              </a:cxn>
              <a:cxn ang="0">
                <a:pos x="12" y="29"/>
              </a:cxn>
              <a:cxn ang="0">
                <a:pos x="16" y="25"/>
              </a:cxn>
              <a:cxn ang="0">
                <a:pos x="14" y="23"/>
              </a:cxn>
              <a:cxn ang="0">
                <a:pos x="10" y="23"/>
              </a:cxn>
              <a:cxn ang="0">
                <a:pos x="0" y="21"/>
              </a:cxn>
              <a:cxn ang="0">
                <a:pos x="2" y="8"/>
              </a:cxn>
              <a:cxn ang="0">
                <a:pos x="12" y="16"/>
              </a:cxn>
              <a:cxn ang="0">
                <a:pos x="18" y="18"/>
              </a:cxn>
              <a:cxn ang="0">
                <a:pos x="18" y="14"/>
              </a:cxn>
              <a:cxn ang="0">
                <a:pos x="10" y="6"/>
              </a:cxn>
              <a:cxn ang="0">
                <a:pos x="8" y="2"/>
              </a:cxn>
              <a:cxn ang="0">
                <a:pos x="16" y="0"/>
              </a:cxn>
              <a:cxn ang="0">
                <a:pos x="24" y="2"/>
              </a:cxn>
              <a:cxn ang="0">
                <a:pos x="29" y="4"/>
              </a:cxn>
              <a:cxn ang="0">
                <a:pos x="31" y="4"/>
              </a:cxn>
              <a:cxn ang="0">
                <a:pos x="31" y="14"/>
              </a:cxn>
              <a:cxn ang="0">
                <a:pos x="33" y="18"/>
              </a:cxn>
              <a:cxn ang="0">
                <a:pos x="31" y="23"/>
              </a:cxn>
              <a:cxn ang="0">
                <a:pos x="33" y="29"/>
              </a:cxn>
              <a:cxn ang="0">
                <a:pos x="33" y="37"/>
              </a:cxn>
              <a:cxn ang="0">
                <a:pos x="31" y="43"/>
              </a:cxn>
              <a:cxn ang="0">
                <a:pos x="29" y="51"/>
              </a:cxn>
              <a:cxn ang="0">
                <a:pos x="27" y="60"/>
              </a:cxn>
              <a:cxn ang="0">
                <a:pos x="24" y="62"/>
              </a:cxn>
              <a:cxn ang="0">
                <a:pos x="24" y="80"/>
              </a:cxn>
              <a:cxn ang="0">
                <a:pos x="27" y="84"/>
              </a:cxn>
              <a:cxn ang="0">
                <a:pos x="24" y="90"/>
              </a:cxn>
              <a:cxn ang="0">
                <a:pos x="20" y="90"/>
              </a:cxn>
              <a:cxn ang="0">
                <a:pos x="18" y="88"/>
              </a:cxn>
              <a:cxn ang="0">
                <a:pos x="6" y="66"/>
              </a:cxn>
              <a:cxn ang="0">
                <a:pos x="10" y="62"/>
              </a:cxn>
              <a:cxn ang="0">
                <a:pos x="14" y="58"/>
              </a:cxn>
              <a:cxn ang="0">
                <a:pos x="10" y="56"/>
              </a:cxn>
              <a:cxn ang="0">
                <a:pos x="8" y="49"/>
              </a:cxn>
              <a:cxn ang="0">
                <a:pos x="0" y="43"/>
              </a:cxn>
              <a:cxn ang="0">
                <a:pos x="2" y="37"/>
              </a:cxn>
            </a:cxnLst>
            <a:rect l="0" t="0" r="r" b="b"/>
            <a:pathLst>
              <a:path w="33" h="90">
                <a:moveTo>
                  <a:pt x="6" y="35"/>
                </a:moveTo>
                <a:lnTo>
                  <a:pt x="10" y="37"/>
                </a:lnTo>
                <a:lnTo>
                  <a:pt x="14" y="35"/>
                </a:lnTo>
                <a:lnTo>
                  <a:pt x="14" y="33"/>
                </a:lnTo>
                <a:lnTo>
                  <a:pt x="6" y="33"/>
                </a:lnTo>
                <a:lnTo>
                  <a:pt x="4" y="29"/>
                </a:lnTo>
                <a:lnTo>
                  <a:pt x="8" y="27"/>
                </a:lnTo>
                <a:lnTo>
                  <a:pt x="12" y="29"/>
                </a:lnTo>
                <a:lnTo>
                  <a:pt x="14" y="27"/>
                </a:lnTo>
                <a:lnTo>
                  <a:pt x="16" y="25"/>
                </a:lnTo>
                <a:lnTo>
                  <a:pt x="16" y="25"/>
                </a:lnTo>
                <a:lnTo>
                  <a:pt x="14" y="23"/>
                </a:lnTo>
                <a:lnTo>
                  <a:pt x="12" y="23"/>
                </a:lnTo>
                <a:lnTo>
                  <a:pt x="10" y="23"/>
                </a:lnTo>
                <a:lnTo>
                  <a:pt x="4" y="23"/>
                </a:lnTo>
                <a:lnTo>
                  <a:pt x="0" y="21"/>
                </a:lnTo>
                <a:lnTo>
                  <a:pt x="0" y="12"/>
                </a:lnTo>
                <a:lnTo>
                  <a:pt x="2" y="8"/>
                </a:lnTo>
                <a:lnTo>
                  <a:pt x="8" y="10"/>
                </a:lnTo>
                <a:lnTo>
                  <a:pt x="12" y="16"/>
                </a:lnTo>
                <a:lnTo>
                  <a:pt x="16" y="18"/>
                </a:lnTo>
                <a:lnTo>
                  <a:pt x="18" y="18"/>
                </a:lnTo>
                <a:lnTo>
                  <a:pt x="18" y="16"/>
                </a:lnTo>
                <a:lnTo>
                  <a:pt x="18" y="14"/>
                </a:lnTo>
                <a:lnTo>
                  <a:pt x="16" y="12"/>
                </a:lnTo>
                <a:lnTo>
                  <a:pt x="10" y="6"/>
                </a:lnTo>
                <a:lnTo>
                  <a:pt x="8" y="2"/>
                </a:lnTo>
                <a:lnTo>
                  <a:pt x="8" y="2"/>
                </a:lnTo>
                <a:lnTo>
                  <a:pt x="12" y="0"/>
                </a:lnTo>
                <a:lnTo>
                  <a:pt x="16" y="0"/>
                </a:lnTo>
                <a:lnTo>
                  <a:pt x="22" y="0"/>
                </a:lnTo>
                <a:lnTo>
                  <a:pt x="24" y="2"/>
                </a:lnTo>
                <a:lnTo>
                  <a:pt x="27" y="6"/>
                </a:lnTo>
                <a:lnTo>
                  <a:pt x="29" y="4"/>
                </a:lnTo>
                <a:lnTo>
                  <a:pt x="31" y="4"/>
                </a:lnTo>
                <a:lnTo>
                  <a:pt x="31" y="4"/>
                </a:lnTo>
                <a:lnTo>
                  <a:pt x="31" y="14"/>
                </a:lnTo>
                <a:lnTo>
                  <a:pt x="31" y="14"/>
                </a:lnTo>
                <a:lnTo>
                  <a:pt x="33" y="16"/>
                </a:lnTo>
                <a:lnTo>
                  <a:pt x="33" y="18"/>
                </a:lnTo>
                <a:lnTo>
                  <a:pt x="31" y="21"/>
                </a:lnTo>
                <a:lnTo>
                  <a:pt x="31" y="23"/>
                </a:lnTo>
                <a:lnTo>
                  <a:pt x="33" y="25"/>
                </a:lnTo>
                <a:lnTo>
                  <a:pt x="33" y="29"/>
                </a:lnTo>
                <a:lnTo>
                  <a:pt x="33" y="33"/>
                </a:lnTo>
                <a:lnTo>
                  <a:pt x="33" y="37"/>
                </a:lnTo>
                <a:lnTo>
                  <a:pt x="31" y="39"/>
                </a:lnTo>
                <a:lnTo>
                  <a:pt x="31" y="43"/>
                </a:lnTo>
                <a:lnTo>
                  <a:pt x="33" y="45"/>
                </a:lnTo>
                <a:lnTo>
                  <a:pt x="29" y="51"/>
                </a:lnTo>
                <a:lnTo>
                  <a:pt x="29" y="53"/>
                </a:lnTo>
                <a:lnTo>
                  <a:pt x="27" y="60"/>
                </a:lnTo>
                <a:lnTo>
                  <a:pt x="27" y="60"/>
                </a:lnTo>
                <a:lnTo>
                  <a:pt x="24" y="62"/>
                </a:lnTo>
                <a:lnTo>
                  <a:pt x="27" y="64"/>
                </a:lnTo>
                <a:lnTo>
                  <a:pt x="24" y="80"/>
                </a:lnTo>
                <a:lnTo>
                  <a:pt x="24" y="82"/>
                </a:lnTo>
                <a:lnTo>
                  <a:pt x="27" y="84"/>
                </a:lnTo>
                <a:lnTo>
                  <a:pt x="27" y="86"/>
                </a:lnTo>
                <a:lnTo>
                  <a:pt x="24" y="90"/>
                </a:lnTo>
                <a:lnTo>
                  <a:pt x="22" y="90"/>
                </a:lnTo>
                <a:lnTo>
                  <a:pt x="20" y="90"/>
                </a:lnTo>
                <a:lnTo>
                  <a:pt x="20" y="90"/>
                </a:lnTo>
                <a:lnTo>
                  <a:pt x="18" y="88"/>
                </a:lnTo>
                <a:lnTo>
                  <a:pt x="8" y="68"/>
                </a:lnTo>
                <a:lnTo>
                  <a:pt x="6" y="66"/>
                </a:lnTo>
                <a:lnTo>
                  <a:pt x="6" y="64"/>
                </a:lnTo>
                <a:lnTo>
                  <a:pt x="10" y="62"/>
                </a:lnTo>
                <a:lnTo>
                  <a:pt x="14" y="58"/>
                </a:lnTo>
                <a:lnTo>
                  <a:pt x="14" y="58"/>
                </a:lnTo>
                <a:lnTo>
                  <a:pt x="14" y="58"/>
                </a:lnTo>
                <a:lnTo>
                  <a:pt x="10" y="56"/>
                </a:lnTo>
                <a:lnTo>
                  <a:pt x="10" y="51"/>
                </a:lnTo>
                <a:lnTo>
                  <a:pt x="8" y="49"/>
                </a:lnTo>
                <a:lnTo>
                  <a:pt x="4" y="47"/>
                </a:lnTo>
                <a:lnTo>
                  <a:pt x="0" y="43"/>
                </a:lnTo>
                <a:lnTo>
                  <a:pt x="0" y="41"/>
                </a:lnTo>
                <a:lnTo>
                  <a:pt x="2" y="37"/>
                </a:lnTo>
                <a:lnTo>
                  <a:pt x="6" y="35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7" name="Freeform 2813"/>
          <p:cNvSpPr>
            <a:spLocks/>
          </p:cNvSpPr>
          <p:nvPr/>
        </p:nvSpPr>
        <p:spPr bwMode="auto">
          <a:xfrm>
            <a:off x="3305175" y="3540125"/>
            <a:ext cx="58738" cy="150813"/>
          </a:xfrm>
          <a:custGeom>
            <a:avLst/>
            <a:gdLst/>
            <a:ahLst/>
            <a:cxnLst>
              <a:cxn ang="0">
                <a:pos x="16" y="39"/>
              </a:cxn>
              <a:cxn ang="0">
                <a:pos x="8" y="33"/>
              </a:cxn>
              <a:cxn ang="0">
                <a:pos x="18" y="31"/>
              </a:cxn>
              <a:cxn ang="0">
                <a:pos x="16" y="23"/>
              </a:cxn>
              <a:cxn ang="0">
                <a:pos x="12" y="23"/>
              </a:cxn>
              <a:cxn ang="0">
                <a:pos x="8" y="14"/>
              </a:cxn>
              <a:cxn ang="0">
                <a:pos x="20" y="20"/>
              </a:cxn>
              <a:cxn ang="0">
                <a:pos x="22" y="16"/>
              </a:cxn>
              <a:cxn ang="0">
                <a:pos x="10" y="4"/>
              </a:cxn>
              <a:cxn ang="0">
                <a:pos x="14" y="4"/>
              </a:cxn>
              <a:cxn ang="0">
                <a:pos x="26" y="8"/>
              </a:cxn>
              <a:cxn ang="0">
                <a:pos x="33" y="6"/>
              </a:cxn>
              <a:cxn ang="0">
                <a:pos x="33" y="18"/>
              </a:cxn>
              <a:cxn ang="0">
                <a:pos x="31" y="25"/>
              </a:cxn>
              <a:cxn ang="0">
                <a:pos x="33" y="37"/>
              </a:cxn>
              <a:cxn ang="0">
                <a:pos x="33" y="47"/>
              </a:cxn>
              <a:cxn ang="0">
                <a:pos x="26" y="62"/>
              </a:cxn>
              <a:cxn ang="0">
                <a:pos x="24" y="82"/>
              </a:cxn>
              <a:cxn ang="0">
                <a:pos x="26" y="88"/>
              </a:cxn>
              <a:cxn ang="0">
                <a:pos x="22" y="90"/>
              </a:cxn>
              <a:cxn ang="0">
                <a:pos x="8" y="66"/>
              </a:cxn>
              <a:cxn ang="0">
                <a:pos x="18" y="60"/>
              </a:cxn>
              <a:cxn ang="0">
                <a:pos x="14" y="55"/>
              </a:cxn>
              <a:cxn ang="0">
                <a:pos x="8" y="47"/>
              </a:cxn>
              <a:cxn ang="0">
                <a:pos x="8" y="37"/>
              </a:cxn>
              <a:cxn ang="0">
                <a:pos x="2" y="39"/>
              </a:cxn>
              <a:cxn ang="0">
                <a:pos x="6" y="51"/>
              </a:cxn>
              <a:cxn ang="0">
                <a:pos x="12" y="60"/>
              </a:cxn>
              <a:cxn ang="0">
                <a:pos x="14" y="62"/>
              </a:cxn>
              <a:cxn ang="0">
                <a:pos x="6" y="66"/>
              </a:cxn>
              <a:cxn ang="0">
                <a:pos x="18" y="92"/>
              </a:cxn>
              <a:cxn ang="0">
                <a:pos x="24" y="95"/>
              </a:cxn>
              <a:cxn ang="0">
                <a:pos x="31" y="88"/>
              </a:cxn>
              <a:cxn ang="0">
                <a:pos x="31" y="66"/>
              </a:cxn>
              <a:cxn ang="0">
                <a:pos x="31" y="62"/>
              </a:cxn>
              <a:cxn ang="0">
                <a:pos x="35" y="47"/>
              </a:cxn>
              <a:cxn ang="0">
                <a:pos x="37" y="35"/>
              </a:cxn>
              <a:cxn ang="0">
                <a:pos x="37" y="27"/>
              </a:cxn>
              <a:cxn ang="0">
                <a:pos x="37" y="18"/>
              </a:cxn>
              <a:cxn ang="0">
                <a:pos x="33" y="6"/>
              </a:cxn>
              <a:cxn ang="0">
                <a:pos x="29" y="6"/>
              </a:cxn>
              <a:cxn ang="0">
                <a:pos x="18" y="0"/>
              </a:cxn>
              <a:cxn ang="0">
                <a:pos x="8" y="4"/>
              </a:cxn>
              <a:cxn ang="0">
                <a:pos x="18" y="18"/>
              </a:cxn>
              <a:cxn ang="0">
                <a:pos x="20" y="18"/>
              </a:cxn>
              <a:cxn ang="0">
                <a:pos x="2" y="10"/>
              </a:cxn>
              <a:cxn ang="0">
                <a:pos x="6" y="27"/>
              </a:cxn>
              <a:cxn ang="0">
                <a:pos x="16" y="27"/>
              </a:cxn>
              <a:cxn ang="0">
                <a:pos x="14" y="29"/>
              </a:cxn>
              <a:cxn ang="0">
                <a:pos x="6" y="35"/>
              </a:cxn>
              <a:cxn ang="0">
                <a:pos x="16" y="35"/>
              </a:cxn>
            </a:cxnLst>
            <a:rect l="0" t="0" r="r" b="b"/>
            <a:pathLst>
              <a:path w="37" h="95">
                <a:moveTo>
                  <a:pt x="8" y="37"/>
                </a:moveTo>
                <a:lnTo>
                  <a:pt x="8" y="39"/>
                </a:lnTo>
                <a:lnTo>
                  <a:pt x="12" y="41"/>
                </a:lnTo>
                <a:lnTo>
                  <a:pt x="12" y="41"/>
                </a:lnTo>
                <a:lnTo>
                  <a:pt x="16" y="39"/>
                </a:lnTo>
                <a:lnTo>
                  <a:pt x="18" y="37"/>
                </a:lnTo>
                <a:lnTo>
                  <a:pt x="18" y="33"/>
                </a:lnTo>
                <a:lnTo>
                  <a:pt x="16" y="33"/>
                </a:lnTo>
                <a:lnTo>
                  <a:pt x="8" y="33"/>
                </a:lnTo>
                <a:lnTo>
                  <a:pt x="8" y="33"/>
                </a:lnTo>
                <a:lnTo>
                  <a:pt x="10" y="31"/>
                </a:lnTo>
                <a:lnTo>
                  <a:pt x="14" y="31"/>
                </a:lnTo>
                <a:lnTo>
                  <a:pt x="14" y="31"/>
                </a:lnTo>
                <a:lnTo>
                  <a:pt x="18" y="31"/>
                </a:lnTo>
                <a:lnTo>
                  <a:pt x="18" y="31"/>
                </a:lnTo>
                <a:lnTo>
                  <a:pt x="18" y="29"/>
                </a:lnTo>
                <a:lnTo>
                  <a:pt x="20" y="27"/>
                </a:lnTo>
                <a:lnTo>
                  <a:pt x="20" y="27"/>
                </a:lnTo>
                <a:lnTo>
                  <a:pt x="18" y="25"/>
                </a:lnTo>
                <a:lnTo>
                  <a:pt x="16" y="23"/>
                </a:lnTo>
                <a:lnTo>
                  <a:pt x="16" y="23"/>
                </a:lnTo>
                <a:lnTo>
                  <a:pt x="14" y="23"/>
                </a:lnTo>
                <a:lnTo>
                  <a:pt x="14" y="23"/>
                </a:lnTo>
                <a:lnTo>
                  <a:pt x="12" y="23"/>
                </a:lnTo>
                <a:lnTo>
                  <a:pt x="12" y="23"/>
                </a:lnTo>
                <a:lnTo>
                  <a:pt x="8" y="23"/>
                </a:lnTo>
                <a:lnTo>
                  <a:pt x="4" y="20"/>
                </a:lnTo>
                <a:lnTo>
                  <a:pt x="4" y="14"/>
                </a:lnTo>
                <a:lnTo>
                  <a:pt x="4" y="14"/>
                </a:lnTo>
                <a:lnTo>
                  <a:pt x="8" y="14"/>
                </a:lnTo>
                <a:lnTo>
                  <a:pt x="12" y="18"/>
                </a:lnTo>
                <a:lnTo>
                  <a:pt x="14" y="20"/>
                </a:lnTo>
                <a:lnTo>
                  <a:pt x="18" y="23"/>
                </a:lnTo>
                <a:lnTo>
                  <a:pt x="20" y="23"/>
                </a:lnTo>
                <a:lnTo>
                  <a:pt x="20" y="20"/>
                </a:lnTo>
                <a:lnTo>
                  <a:pt x="22" y="20"/>
                </a:lnTo>
                <a:lnTo>
                  <a:pt x="22" y="18"/>
                </a:lnTo>
                <a:lnTo>
                  <a:pt x="22" y="18"/>
                </a:lnTo>
                <a:lnTo>
                  <a:pt x="22" y="16"/>
                </a:lnTo>
                <a:lnTo>
                  <a:pt x="22" y="16"/>
                </a:lnTo>
                <a:lnTo>
                  <a:pt x="18" y="14"/>
                </a:lnTo>
                <a:lnTo>
                  <a:pt x="14" y="6"/>
                </a:lnTo>
                <a:lnTo>
                  <a:pt x="14" y="6"/>
                </a:lnTo>
                <a:lnTo>
                  <a:pt x="10" y="4"/>
                </a:lnTo>
                <a:lnTo>
                  <a:pt x="10" y="4"/>
                </a:lnTo>
                <a:lnTo>
                  <a:pt x="12" y="6"/>
                </a:lnTo>
                <a:lnTo>
                  <a:pt x="12" y="4"/>
                </a:lnTo>
                <a:lnTo>
                  <a:pt x="10" y="4"/>
                </a:lnTo>
                <a:lnTo>
                  <a:pt x="10" y="6"/>
                </a:lnTo>
                <a:lnTo>
                  <a:pt x="14" y="4"/>
                </a:lnTo>
                <a:lnTo>
                  <a:pt x="16" y="4"/>
                </a:lnTo>
                <a:lnTo>
                  <a:pt x="18" y="4"/>
                </a:lnTo>
                <a:lnTo>
                  <a:pt x="24" y="4"/>
                </a:lnTo>
                <a:lnTo>
                  <a:pt x="24" y="6"/>
                </a:lnTo>
                <a:lnTo>
                  <a:pt x="26" y="8"/>
                </a:lnTo>
                <a:lnTo>
                  <a:pt x="29" y="10"/>
                </a:lnTo>
                <a:lnTo>
                  <a:pt x="31" y="8"/>
                </a:lnTo>
                <a:lnTo>
                  <a:pt x="33" y="8"/>
                </a:lnTo>
                <a:lnTo>
                  <a:pt x="33" y="8"/>
                </a:lnTo>
                <a:lnTo>
                  <a:pt x="33" y="6"/>
                </a:lnTo>
                <a:lnTo>
                  <a:pt x="31" y="6"/>
                </a:lnTo>
                <a:lnTo>
                  <a:pt x="31" y="16"/>
                </a:lnTo>
                <a:lnTo>
                  <a:pt x="31" y="16"/>
                </a:lnTo>
                <a:lnTo>
                  <a:pt x="31" y="18"/>
                </a:lnTo>
                <a:lnTo>
                  <a:pt x="33" y="18"/>
                </a:lnTo>
                <a:lnTo>
                  <a:pt x="33" y="18"/>
                </a:lnTo>
                <a:lnTo>
                  <a:pt x="33" y="18"/>
                </a:lnTo>
                <a:lnTo>
                  <a:pt x="31" y="23"/>
                </a:lnTo>
                <a:lnTo>
                  <a:pt x="31" y="23"/>
                </a:lnTo>
                <a:lnTo>
                  <a:pt x="31" y="25"/>
                </a:lnTo>
                <a:lnTo>
                  <a:pt x="31" y="25"/>
                </a:lnTo>
                <a:lnTo>
                  <a:pt x="33" y="29"/>
                </a:lnTo>
                <a:lnTo>
                  <a:pt x="33" y="31"/>
                </a:lnTo>
                <a:lnTo>
                  <a:pt x="33" y="35"/>
                </a:lnTo>
                <a:lnTo>
                  <a:pt x="33" y="37"/>
                </a:lnTo>
                <a:lnTo>
                  <a:pt x="33" y="41"/>
                </a:lnTo>
                <a:lnTo>
                  <a:pt x="31" y="41"/>
                </a:lnTo>
                <a:lnTo>
                  <a:pt x="31" y="45"/>
                </a:lnTo>
                <a:lnTo>
                  <a:pt x="31" y="45"/>
                </a:lnTo>
                <a:lnTo>
                  <a:pt x="33" y="47"/>
                </a:lnTo>
                <a:lnTo>
                  <a:pt x="31" y="51"/>
                </a:lnTo>
                <a:lnTo>
                  <a:pt x="31" y="51"/>
                </a:lnTo>
                <a:lnTo>
                  <a:pt x="29" y="55"/>
                </a:lnTo>
                <a:lnTo>
                  <a:pt x="26" y="60"/>
                </a:lnTo>
                <a:lnTo>
                  <a:pt x="26" y="62"/>
                </a:lnTo>
                <a:lnTo>
                  <a:pt x="26" y="62"/>
                </a:lnTo>
                <a:lnTo>
                  <a:pt x="26" y="64"/>
                </a:lnTo>
                <a:lnTo>
                  <a:pt x="26" y="64"/>
                </a:lnTo>
                <a:lnTo>
                  <a:pt x="26" y="66"/>
                </a:lnTo>
                <a:lnTo>
                  <a:pt x="24" y="82"/>
                </a:lnTo>
                <a:lnTo>
                  <a:pt x="24" y="82"/>
                </a:lnTo>
                <a:lnTo>
                  <a:pt x="26" y="86"/>
                </a:lnTo>
                <a:lnTo>
                  <a:pt x="26" y="86"/>
                </a:lnTo>
                <a:lnTo>
                  <a:pt x="26" y="86"/>
                </a:lnTo>
                <a:lnTo>
                  <a:pt x="26" y="88"/>
                </a:lnTo>
                <a:lnTo>
                  <a:pt x="24" y="90"/>
                </a:lnTo>
                <a:lnTo>
                  <a:pt x="24" y="90"/>
                </a:lnTo>
                <a:lnTo>
                  <a:pt x="22" y="90"/>
                </a:lnTo>
                <a:lnTo>
                  <a:pt x="22" y="90"/>
                </a:lnTo>
                <a:lnTo>
                  <a:pt x="22" y="90"/>
                </a:lnTo>
                <a:lnTo>
                  <a:pt x="12" y="68"/>
                </a:lnTo>
                <a:lnTo>
                  <a:pt x="12" y="68"/>
                </a:lnTo>
                <a:lnTo>
                  <a:pt x="10" y="66"/>
                </a:lnTo>
                <a:lnTo>
                  <a:pt x="10" y="66"/>
                </a:lnTo>
                <a:lnTo>
                  <a:pt x="8" y="66"/>
                </a:lnTo>
                <a:lnTo>
                  <a:pt x="10" y="68"/>
                </a:lnTo>
                <a:lnTo>
                  <a:pt x="14" y="66"/>
                </a:lnTo>
                <a:lnTo>
                  <a:pt x="14" y="66"/>
                </a:lnTo>
                <a:lnTo>
                  <a:pt x="18" y="62"/>
                </a:lnTo>
                <a:lnTo>
                  <a:pt x="18" y="60"/>
                </a:lnTo>
                <a:lnTo>
                  <a:pt x="18" y="60"/>
                </a:lnTo>
                <a:lnTo>
                  <a:pt x="18" y="58"/>
                </a:lnTo>
                <a:lnTo>
                  <a:pt x="18" y="58"/>
                </a:lnTo>
                <a:lnTo>
                  <a:pt x="16" y="58"/>
                </a:lnTo>
                <a:lnTo>
                  <a:pt x="14" y="55"/>
                </a:lnTo>
                <a:lnTo>
                  <a:pt x="14" y="53"/>
                </a:lnTo>
                <a:lnTo>
                  <a:pt x="14" y="51"/>
                </a:lnTo>
                <a:lnTo>
                  <a:pt x="12" y="49"/>
                </a:lnTo>
                <a:lnTo>
                  <a:pt x="10" y="49"/>
                </a:lnTo>
                <a:lnTo>
                  <a:pt x="8" y="47"/>
                </a:lnTo>
                <a:lnTo>
                  <a:pt x="4" y="45"/>
                </a:lnTo>
                <a:lnTo>
                  <a:pt x="4" y="43"/>
                </a:lnTo>
                <a:lnTo>
                  <a:pt x="6" y="41"/>
                </a:lnTo>
                <a:lnTo>
                  <a:pt x="8" y="39"/>
                </a:lnTo>
                <a:lnTo>
                  <a:pt x="8" y="37"/>
                </a:lnTo>
                <a:lnTo>
                  <a:pt x="8" y="39"/>
                </a:lnTo>
                <a:lnTo>
                  <a:pt x="8" y="37"/>
                </a:lnTo>
                <a:lnTo>
                  <a:pt x="6" y="37"/>
                </a:lnTo>
                <a:lnTo>
                  <a:pt x="2" y="37"/>
                </a:lnTo>
                <a:lnTo>
                  <a:pt x="2" y="39"/>
                </a:lnTo>
                <a:lnTo>
                  <a:pt x="0" y="41"/>
                </a:lnTo>
                <a:lnTo>
                  <a:pt x="0" y="43"/>
                </a:lnTo>
                <a:lnTo>
                  <a:pt x="0" y="45"/>
                </a:lnTo>
                <a:lnTo>
                  <a:pt x="0" y="47"/>
                </a:lnTo>
                <a:lnTo>
                  <a:pt x="6" y="51"/>
                </a:lnTo>
                <a:lnTo>
                  <a:pt x="6" y="51"/>
                </a:lnTo>
                <a:lnTo>
                  <a:pt x="10" y="53"/>
                </a:lnTo>
                <a:lnTo>
                  <a:pt x="10" y="53"/>
                </a:lnTo>
                <a:lnTo>
                  <a:pt x="10" y="58"/>
                </a:lnTo>
                <a:lnTo>
                  <a:pt x="12" y="60"/>
                </a:lnTo>
                <a:lnTo>
                  <a:pt x="14" y="62"/>
                </a:lnTo>
                <a:lnTo>
                  <a:pt x="16" y="62"/>
                </a:lnTo>
                <a:lnTo>
                  <a:pt x="16" y="60"/>
                </a:lnTo>
                <a:lnTo>
                  <a:pt x="14" y="60"/>
                </a:lnTo>
                <a:lnTo>
                  <a:pt x="14" y="62"/>
                </a:lnTo>
                <a:lnTo>
                  <a:pt x="16" y="60"/>
                </a:lnTo>
                <a:lnTo>
                  <a:pt x="16" y="60"/>
                </a:lnTo>
                <a:lnTo>
                  <a:pt x="12" y="62"/>
                </a:lnTo>
                <a:lnTo>
                  <a:pt x="8" y="64"/>
                </a:lnTo>
                <a:lnTo>
                  <a:pt x="6" y="66"/>
                </a:lnTo>
                <a:lnTo>
                  <a:pt x="6" y="68"/>
                </a:lnTo>
                <a:lnTo>
                  <a:pt x="8" y="68"/>
                </a:lnTo>
                <a:lnTo>
                  <a:pt x="8" y="70"/>
                </a:lnTo>
                <a:lnTo>
                  <a:pt x="18" y="92"/>
                </a:lnTo>
                <a:lnTo>
                  <a:pt x="18" y="92"/>
                </a:lnTo>
                <a:lnTo>
                  <a:pt x="20" y="95"/>
                </a:lnTo>
                <a:lnTo>
                  <a:pt x="20" y="95"/>
                </a:lnTo>
                <a:lnTo>
                  <a:pt x="22" y="95"/>
                </a:lnTo>
                <a:lnTo>
                  <a:pt x="22" y="95"/>
                </a:lnTo>
                <a:lnTo>
                  <a:pt x="24" y="95"/>
                </a:lnTo>
                <a:lnTo>
                  <a:pt x="26" y="95"/>
                </a:lnTo>
                <a:lnTo>
                  <a:pt x="29" y="95"/>
                </a:lnTo>
                <a:lnTo>
                  <a:pt x="29" y="92"/>
                </a:lnTo>
                <a:lnTo>
                  <a:pt x="31" y="88"/>
                </a:lnTo>
                <a:lnTo>
                  <a:pt x="31" y="88"/>
                </a:lnTo>
                <a:lnTo>
                  <a:pt x="31" y="86"/>
                </a:lnTo>
                <a:lnTo>
                  <a:pt x="31" y="86"/>
                </a:lnTo>
                <a:lnTo>
                  <a:pt x="29" y="84"/>
                </a:lnTo>
                <a:lnTo>
                  <a:pt x="29" y="82"/>
                </a:lnTo>
                <a:lnTo>
                  <a:pt x="31" y="66"/>
                </a:lnTo>
                <a:lnTo>
                  <a:pt x="31" y="66"/>
                </a:lnTo>
                <a:lnTo>
                  <a:pt x="29" y="64"/>
                </a:lnTo>
                <a:lnTo>
                  <a:pt x="31" y="64"/>
                </a:lnTo>
                <a:lnTo>
                  <a:pt x="31" y="62"/>
                </a:lnTo>
                <a:lnTo>
                  <a:pt x="31" y="62"/>
                </a:lnTo>
                <a:lnTo>
                  <a:pt x="33" y="55"/>
                </a:lnTo>
                <a:lnTo>
                  <a:pt x="33" y="55"/>
                </a:lnTo>
                <a:lnTo>
                  <a:pt x="33" y="53"/>
                </a:lnTo>
                <a:lnTo>
                  <a:pt x="35" y="49"/>
                </a:lnTo>
                <a:lnTo>
                  <a:pt x="35" y="47"/>
                </a:lnTo>
                <a:lnTo>
                  <a:pt x="35" y="45"/>
                </a:lnTo>
                <a:lnTo>
                  <a:pt x="35" y="41"/>
                </a:lnTo>
                <a:lnTo>
                  <a:pt x="37" y="39"/>
                </a:lnTo>
                <a:lnTo>
                  <a:pt x="37" y="37"/>
                </a:lnTo>
                <a:lnTo>
                  <a:pt x="37" y="35"/>
                </a:lnTo>
                <a:lnTo>
                  <a:pt x="37" y="35"/>
                </a:lnTo>
                <a:lnTo>
                  <a:pt x="37" y="31"/>
                </a:lnTo>
                <a:lnTo>
                  <a:pt x="37" y="31"/>
                </a:lnTo>
                <a:lnTo>
                  <a:pt x="37" y="27"/>
                </a:lnTo>
                <a:lnTo>
                  <a:pt x="37" y="27"/>
                </a:lnTo>
                <a:lnTo>
                  <a:pt x="35" y="25"/>
                </a:lnTo>
                <a:lnTo>
                  <a:pt x="35" y="23"/>
                </a:lnTo>
                <a:lnTo>
                  <a:pt x="37" y="20"/>
                </a:lnTo>
                <a:lnTo>
                  <a:pt x="37" y="20"/>
                </a:lnTo>
                <a:lnTo>
                  <a:pt x="37" y="18"/>
                </a:lnTo>
                <a:lnTo>
                  <a:pt x="37" y="16"/>
                </a:lnTo>
                <a:lnTo>
                  <a:pt x="35" y="16"/>
                </a:lnTo>
                <a:lnTo>
                  <a:pt x="35" y="14"/>
                </a:lnTo>
                <a:lnTo>
                  <a:pt x="35" y="6"/>
                </a:lnTo>
                <a:lnTo>
                  <a:pt x="33" y="6"/>
                </a:lnTo>
                <a:lnTo>
                  <a:pt x="33" y="4"/>
                </a:lnTo>
                <a:lnTo>
                  <a:pt x="33" y="4"/>
                </a:lnTo>
                <a:lnTo>
                  <a:pt x="31" y="4"/>
                </a:lnTo>
                <a:lnTo>
                  <a:pt x="31" y="4"/>
                </a:lnTo>
                <a:lnTo>
                  <a:pt x="29" y="6"/>
                </a:lnTo>
                <a:lnTo>
                  <a:pt x="29" y="4"/>
                </a:lnTo>
                <a:lnTo>
                  <a:pt x="29" y="4"/>
                </a:lnTo>
                <a:lnTo>
                  <a:pt x="26" y="0"/>
                </a:lnTo>
                <a:lnTo>
                  <a:pt x="24" y="0"/>
                </a:lnTo>
                <a:lnTo>
                  <a:pt x="18" y="0"/>
                </a:lnTo>
                <a:lnTo>
                  <a:pt x="16" y="0"/>
                </a:lnTo>
                <a:lnTo>
                  <a:pt x="14" y="2"/>
                </a:lnTo>
                <a:lnTo>
                  <a:pt x="10" y="2"/>
                </a:lnTo>
                <a:lnTo>
                  <a:pt x="8" y="2"/>
                </a:lnTo>
                <a:lnTo>
                  <a:pt x="8" y="4"/>
                </a:lnTo>
                <a:lnTo>
                  <a:pt x="8" y="6"/>
                </a:lnTo>
                <a:lnTo>
                  <a:pt x="12" y="8"/>
                </a:lnTo>
                <a:lnTo>
                  <a:pt x="16" y="16"/>
                </a:lnTo>
                <a:lnTo>
                  <a:pt x="16" y="16"/>
                </a:lnTo>
                <a:lnTo>
                  <a:pt x="18" y="18"/>
                </a:lnTo>
                <a:lnTo>
                  <a:pt x="18" y="18"/>
                </a:lnTo>
                <a:lnTo>
                  <a:pt x="18" y="18"/>
                </a:lnTo>
                <a:lnTo>
                  <a:pt x="18" y="20"/>
                </a:lnTo>
                <a:lnTo>
                  <a:pt x="18" y="20"/>
                </a:lnTo>
                <a:lnTo>
                  <a:pt x="20" y="18"/>
                </a:lnTo>
                <a:lnTo>
                  <a:pt x="16" y="16"/>
                </a:lnTo>
                <a:lnTo>
                  <a:pt x="12" y="12"/>
                </a:lnTo>
                <a:lnTo>
                  <a:pt x="10" y="10"/>
                </a:lnTo>
                <a:lnTo>
                  <a:pt x="4" y="10"/>
                </a:lnTo>
                <a:lnTo>
                  <a:pt x="2" y="10"/>
                </a:lnTo>
                <a:lnTo>
                  <a:pt x="0" y="14"/>
                </a:lnTo>
                <a:lnTo>
                  <a:pt x="0" y="16"/>
                </a:lnTo>
                <a:lnTo>
                  <a:pt x="0" y="23"/>
                </a:lnTo>
                <a:lnTo>
                  <a:pt x="2" y="23"/>
                </a:lnTo>
                <a:lnTo>
                  <a:pt x="6" y="27"/>
                </a:lnTo>
                <a:lnTo>
                  <a:pt x="6" y="27"/>
                </a:lnTo>
                <a:lnTo>
                  <a:pt x="12" y="27"/>
                </a:lnTo>
                <a:lnTo>
                  <a:pt x="14" y="27"/>
                </a:lnTo>
                <a:lnTo>
                  <a:pt x="14" y="27"/>
                </a:lnTo>
                <a:lnTo>
                  <a:pt x="16" y="27"/>
                </a:lnTo>
                <a:lnTo>
                  <a:pt x="16" y="29"/>
                </a:lnTo>
                <a:lnTo>
                  <a:pt x="18" y="27"/>
                </a:lnTo>
                <a:lnTo>
                  <a:pt x="16" y="27"/>
                </a:lnTo>
                <a:lnTo>
                  <a:pt x="16" y="27"/>
                </a:lnTo>
                <a:lnTo>
                  <a:pt x="14" y="29"/>
                </a:lnTo>
                <a:lnTo>
                  <a:pt x="10" y="27"/>
                </a:lnTo>
                <a:lnTo>
                  <a:pt x="10" y="27"/>
                </a:lnTo>
                <a:lnTo>
                  <a:pt x="4" y="29"/>
                </a:lnTo>
                <a:lnTo>
                  <a:pt x="4" y="33"/>
                </a:lnTo>
                <a:lnTo>
                  <a:pt x="6" y="35"/>
                </a:lnTo>
                <a:lnTo>
                  <a:pt x="8" y="37"/>
                </a:lnTo>
                <a:lnTo>
                  <a:pt x="14" y="37"/>
                </a:lnTo>
                <a:lnTo>
                  <a:pt x="14" y="37"/>
                </a:lnTo>
                <a:lnTo>
                  <a:pt x="16" y="37"/>
                </a:lnTo>
                <a:lnTo>
                  <a:pt x="16" y="35"/>
                </a:lnTo>
                <a:lnTo>
                  <a:pt x="12" y="37"/>
                </a:lnTo>
                <a:lnTo>
                  <a:pt x="8" y="35"/>
                </a:lnTo>
                <a:lnTo>
                  <a:pt x="6" y="37"/>
                </a:lnTo>
                <a:lnTo>
                  <a:pt x="8" y="37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8" name="Freeform 2814"/>
          <p:cNvSpPr>
            <a:spLocks/>
          </p:cNvSpPr>
          <p:nvPr/>
        </p:nvSpPr>
        <p:spPr bwMode="auto">
          <a:xfrm>
            <a:off x="3406775" y="3108325"/>
            <a:ext cx="58738" cy="39688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20" y="7"/>
              </a:cxn>
              <a:cxn ang="0">
                <a:pos x="20" y="7"/>
              </a:cxn>
              <a:cxn ang="0">
                <a:pos x="22" y="9"/>
              </a:cxn>
              <a:cxn ang="0">
                <a:pos x="22" y="9"/>
              </a:cxn>
              <a:cxn ang="0">
                <a:pos x="24" y="9"/>
              </a:cxn>
              <a:cxn ang="0">
                <a:pos x="26" y="9"/>
              </a:cxn>
              <a:cxn ang="0">
                <a:pos x="28" y="7"/>
              </a:cxn>
              <a:cxn ang="0">
                <a:pos x="30" y="7"/>
              </a:cxn>
              <a:cxn ang="0">
                <a:pos x="34" y="9"/>
              </a:cxn>
              <a:cxn ang="0">
                <a:pos x="37" y="11"/>
              </a:cxn>
              <a:cxn ang="0">
                <a:pos x="20" y="23"/>
              </a:cxn>
              <a:cxn ang="0">
                <a:pos x="18" y="25"/>
              </a:cxn>
              <a:cxn ang="0">
                <a:pos x="16" y="25"/>
              </a:cxn>
              <a:cxn ang="0">
                <a:pos x="14" y="25"/>
              </a:cxn>
              <a:cxn ang="0">
                <a:pos x="12" y="25"/>
              </a:cxn>
              <a:cxn ang="0">
                <a:pos x="10" y="23"/>
              </a:cxn>
              <a:cxn ang="0">
                <a:pos x="8" y="23"/>
              </a:cxn>
              <a:cxn ang="0">
                <a:pos x="8" y="21"/>
              </a:cxn>
              <a:cxn ang="0">
                <a:pos x="8" y="19"/>
              </a:cxn>
              <a:cxn ang="0">
                <a:pos x="12" y="17"/>
              </a:cxn>
              <a:cxn ang="0">
                <a:pos x="12" y="17"/>
              </a:cxn>
              <a:cxn ang="0">
                <a:pos x="10" y="15"/>
              </a:cxn>
              <a:cxn ang="0">
                <a:pos x="10" y="13"/>
              </a:cxn>
              <a:cxn ang="0">
                <a:pos x="8" y="13"/>
              </a:cxn>
              <a:cxn ang="0">
                <a:pos x="6" y="15"/>
              </a:cxn>
              <a:cxn ang="0">
                <a:pos x="4" y="17"/>
              </a:cxn>
              <a:cxn ang="0">
                <a:pos x="2" y="17"/>
              </a:cxn>
              <a:cxn ang="0">
                <a:pos x="2" y="17"/>
              </a:cxn>
              <a:cxn ang="0">
                <a:pos x="0" y="13"/>
              </a:cxn>
              <a:cxn ang="0">
                <a:pos x="6" y="0"/>
              </a:cxn>
              <a:cxn ang="0">
                <a:pos x="8" y="0"/>
              </a:cxn>
              <a:cxn ang="0">
                <a:pos x="8" y="0"/>
              </a:cxn>
              <a:cxn ang="0">
                <a:pos x="12" y="0"/>
              </a:cxn>
              <a:cxn ang="0">
                <a:pos x="14" y="2"/>
              </a:cxn>
            </a:cxnLst>
            <a:rect l="0" t="0" r="r" b="b"/>
            <a:pathLst>
              <a:path w="37" h="25">
                <a:moveTo>
                  <a:pt x="14" y="2"/>
                </a:moveTo>
                <a:lnTo>
                  <a:pt x="20" y="7"/>
                </a:lnTo>
                <a:lnTo>
                  <a:pt x="20" y="7"/>
                </a:lnTo>
                <a:lnTo>
                  <a:pt x="22" y="9"/>
                </a:lnTo>
                <a:lnTo>
                  <a:pt x="22" y="9"/>
                </a:lnTo>
                <a:lnTo>
                  <a:pt x="24" y="9"/>
                </a:lnTo>
                <a:lnTo>
                  <a:pt x="26" y="9"/>
                </a:lnTo>
                <a:lnTo>
                  <a:pt x="28" y="7"/>
                </a:lnTo>
                <a:lnTo>
                  <a:pt x="30" y="7"/>
                </a:lnTo>
                <a:lnTo>
                  <a:pt x="34" y="9"/>
                </a:lnTo>
                <a:lnTo>
                  <a:pt x="37" y="11"/>
                </a:lnTo>
                <a:lnTo>
                  <a:pt x="20" y="23"/>
                </a:lnTo>
                <a:lnTo>
                  <a:pt x="18" y="25"/>
                </a:lnTo>
                <a:lnTo>
                  <a:pt x="16" y="25"/>
                </a:lnTo>
                <a:lnTo>
                  <a:pt x="14" y="25"/>
                </a:lnTo>
                <a:lnTo>
                  <a:pt x="12" y="25"/>
                </a:lnTo>
                <a:lnTo>
                  <a:pt x="10" y="23"/>
                </a:lnTo>
                <a:lnTo>
                  <a:pt x="8" y="23"/>
                </a:lnTo>
                <a:lnTo>
                  <a:pt x="8" y="21"/>
                </a:lnTo>
                <a:lnTo>
                  <a:pt x="8" y="19"/>
                </a:lnTo>
                <a:lnTo>
                  <a:pt x="12" y="17"/>
                </a:lnTo>
                <a:lnTo>
                  <a:pt x="12" y="17"/>
                </a:lnTo>
                <a:lnTo>
                  <a:pt x="10" y="15"/>
                </a:lnTo>
                <a:lnTo>
                  <a:pt x="10" y="13"/>
                </a:lnTo>
                <a:lnTo>
                  <a:pt x="8" y="13"/>
                </a:lnTo>
                <a:lnTo>
                  <a:pt x="6" y="15"/>
                </a:lnTo>
                <a:lnTo>
                  <a:pt x="4" y="17"/>
                </a:lnTo>
                <a:lnTo>
                  <a:pt x="2" y="17"/>
                </a:lnTo>
                <a:lnTo>
                  <a:pt x="2" y="17"/>
                </a:lnTo>
                <a:lnTo>
                  <a:pt x="0" y="13"/>
                </a:lnTo>
                <a:lnTo>
                  <a:pt x="6" y="0"/>
                </a:lnTo>
                <a:lnTo>
                  <a:pt x="8" y="0"/>
                </a:lnTo>
                <a:lnTo>
                  <a:pt x="8" y="0"/>
                </a:lnTo>
                <a:lnTo>
                  <a:pt x="12" y="0"/>
                </a:lnTo>
                <a:lnTo>
                  <a:pt x="14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9" name="Freeform 2815"/>
          <p:cNvSpPr>
            <a:spLocks/>
          </p:cNvSpPr>
          <p:nvPr/>
        </p:nvSpPr>
        <p:spPr bwMode="auto">
          <a:xfrm>
            <a:off x="3402013" y="3105150"/>
            <a:ext cx="63500" cy="46038"/>
          </a:xfrm>
          <a:custGeom>
            <a:avLst/>
            <a:gdLst/>
            <a:ahLst/>
            <a:cxnLst>
              <a:cxn ang="0">
                <a:pos x="17" y="6"/>
              </a:cxn>
              <a:cxn ang="0">
                <a:pos x="21" y="9"/>
              </a:cxn>
              <a:cxn ang="0">
                <a:pos x="25" y="13"/>
              </a:cxn>
              <a:cxn ang="0">
                <a:pos x="27" y="13"/>
              </a:cxn>
              <a:cxn ang="0">
                <a:pos x="29" y="13"/>
              </a:cxn>
              <a:cxn ang="0">
                <a:pos x="31" y="11"/>
              </a:cxn>
              <a:cxn ang="0">
                <a:pos x="33" y="11"/>
              </a:cxn>
              <a:cxn ang="0">
                <a:pos x="35" y="13"/>
              </a:cxn>
              <a:cxn ang="0">
                <a:pos x="19" y="25"/>
              </a:cxn>
              <a:cxn ang="0">
                <a:pos x="17" y="25"/>
              </a:cxn>
              <a:cxn ang="0">
                <a:pos x="13" y="23"/>
              </a:cxn>
              <a:cxn ang="0">
                <a:pos x="13" y="23"/>
              </a:cxn>
              <a:cxn ang="0">
                <a:pos x="15" y="21"/>
              </a:cxn>
              <a:cxn ang="0">
                <a:pos x="17" y="17"/>
              </a:cxn>
              <a:cxn ang="0">
                <a:pos x="15" y="17"/>
              </a:cxn>
              <a:cxn ang="0">
                <a:pos x="13" y="13"/>
              </a:cxn>
              <a:cxn ang="0">
                <a:pos x="9" y="13"/>
              </a:cxn>
              <a:cxn ang="0">
                <a:pos x="7" y="17"/>
              </a:cxn>
              <a:cxn ang="0">
                <a:pos x="5" y="17"/>
              </a:cxn>
              <a:cxn ang="0">
                <a:pos x="7" y="19"/>
              </a:cxn>
              <a:cxn ang="0">
                <a:pos x="11" y="4"/>
              </a:cxn>
              <a:cxn ang="0">
                <a:pos x="13" y="4"/>
              </a:cxn>
              <a:cxn ang="0">
                <a:pos x="17" y="6"/>
              </a:cxn>
              <a:cxn ang="0">
                <a:pos x="17" y="4"/>
              </a:cxn>
              <a:cxn ang="0">
                <a:pos x="15" y="0"/>
              </a:cxn>
              <a:cxn ang="0">
                <a:pos x="11" y="0"/>
              </a:cxn>
              <a:cxn ang="0">
                <a:pos x="11" y="0"/>
              </a:cxn>
              <a:cxn ang="0">
                <a:pos x="7" y="2"/>
              </a:cxn>
              <a:cxn ang="0">
                <a:pos x="0" y="13"/>
              </a:cxn>
              <a:cxn ang="0">
                <a:pos x="3" y="19"/>
              </a:cxn>
              <a:cxn ang="0">
                <a:pos x="5" y="21"/>
              </a:cxn>
              <a:cxn ang="0">
                <a:pos x="9" y="19"/>
              </a:cxn>
              <a:cxn ang="0">
                <a:pos x="11" y="19"/>
              </a:cxn>
              <a:cxn ang="0">
                <a:pos x="13" y="15"/>
              </a:cxn>
              <a:cxn ang="0">
                <a:pos x="11" y="17"/>
              </a:cxn>
              <a:cxn ang="0">
                <a:pos x="11" y="17"/>
              </a:cxn>
              <a:cxn ang="0">
                <a:pos x="13" y="19"/>
              </a:cxn>
              <a:cxn ang="0">
                <a:pos x="13" y="19"/>
              </a:cxn>
              <a:cxn ang="0">
                <a:pos x="15" y="19"/>
              </a:cxn>
              <a:cxn ang="0">
                <a:pos x="11" y="19"/>
              </a:cxn>
              <a:cxn ang="0">
                <a:pos x="9" y="23"/>
              </a:cxn>
              <a:cxn ang="0">
                <a:pos x="11" y="25"/>
              </a:cxn>
              <a:cxn ang="0">
                <a:pos x="11" y="27"/>
              </a:cxn>
              <a:cxn ang="0">
                <a:pos x="13" y="27"/>
              </a:cxn>
              <a:cxn ang="0">
                <a:pos x="17" y="29"/>
              </a:cxn>
              <a:cxn ang="0">
                <a:pos x="19" y="29"/>
              </a:cxn>
              <a:cxn ang="0">
                <a:pos x="21" y="29"/>
              </a:cxn>
              <a:cxn ang="0">
                <a:pos x="23" y="27"/>
              </a:cxn>
              <a:cxn ang="0">
                <a:pos x="40" y="15"/>
              </a:cxn>
              <a:cxn ang="0">
                <a:pos x="40" y="11"/>
              </a:cxn>
              <a:cxn ang="0">
                <a:pos x="33" y="6"/>
              </a:cxn>
              <a:cxn ang="0">
                <a:pos x="31" y="9"/>
              </a:cxn>
              <a:cxn ang="0">
                <a:pos x="27" y="9"/>
              </a:cxn>
              <a:cxn ang="0">
                <a:pos x="25" y="9"/>
              </a:cxn>
              <a:cxn ang="0">
                <a:pos x="25" y="11"/>
              </a:cxn>
              <a:cxn ang="0">
                <a:pos x="25" y="6"/>
              </a:cxn>
              <a:cxn ang="0">
                <a:pos x="23" y="6"/>
              </a:cxn>
              <a:cxn ang="0">
                <a:pos x="19" y="2"/>
              </a:cxn>
              <a:cxn ang="0">
                <a:pos x="19" y="2"/>
              </a:cxn>
            </a:cxnLst>
            <a:rect l="0" t="0" r="r" b="b"/>
            <a:pathLst>
              <a:path w="40" h="29">
                <a:moveTo>
                  <a:pt x="17" y="4"/>
                </a:moveTo>
                <a:lnTo>
                  <a:pt x="17" y="6"/>
                </a:lnTo>
                <a:lnTo>
                  <a:pt x="21" y="9"/>
                </a:lnTo>
                <a:lnTo>
                  <a:pt x="21" y="9"/>
                </a:lnTo>
                <a:lnTo>
                  <a:pt x="23" y="11"/>
                </a:lnTo>
                <a:lnTo>
                  <a:pt x="25" y="13"/>
                </a:lnTo>
                <a:lnTo>
                  <a:pt x="25" y="13"/>
                </a:lnTo>
                <a:lnTo>
                  <a:pt x="27" y="13"/>
                </a:lnTo>
                <a:lnTo>
                  <a:pt x="27" y="11"/>
                </a:lnTo>
                <a:lnTo>
                  <a:pt x="29" y="13"/>
                </a:lnTo>
                <a:lnTo>
                  <a:pt x="29" y="13"/>
                </a:lnTo>
                <a:lnTo>
                  <a:pt x="31" y="11"/>
                </a:lnTo>
                <a:lnTo>
                  <a:pt x="31" y="11"/>
                </a:lnTo>
                <a:lnTo>
                  <a:pt x="33" y="11"/>
                </a:lnTo>
                <a:lnTo>
                  <a:pt x="35" y="13"/>
                </a:lnTo>
                <a:lnTo>
                  <a:pt x="35" y="13"/>
                </a:lnTo>
                <a:lnTo>
                  <a:pt x="21" y="25"/>
                </a:lnTo>
                <a:lnTo>
                  <a:pt x="19" y="25"/>
                </a:lnTo>
                <a:lnTo>
                  <a:pt x="19" y="25"/>
                </a:lnTo>
                <a:lnTo>
                  <a:pt x="17" y="25"/>
                </a:lnTo>
                <a:lnTo>
                  <a:pt x="15" y="25"/>
                </a:lnTo>
                <a:lnTo>
                  <a:pt x="13" y="23"/>
                </a:lnTo>
                <a:lnTo>
                  <a:pt x="13" y="23"/>
                </a:lnTo>
                <a:lnTo>
                  <a:pt x="13" y="23"/>
                </a:lnTo>
                <a:lnTo>
                  <a:pt x="13" y="23"/>
                </a:lnTo>
                <a:lnTo>
                  <a:pt x="15" y="21"/>
                </a:lnTo>
                <a:lnTo>
                  <a:pt x="17" y="19"/>
                </a:lnTo>
                <a:lnTo>
                  <a:pt x="17" y="17"/>
                </a:lnTo>
                <a:lnTo>
                  <a:pt x="15" y="17"/>
                </a:lnTo>
                <a:lnTo>
                  <a:pt x="15" y="17"/>
                </a:lnTo>
                <a:lnTo>
                  <a:pt x="15" y="15"/>
                </a:lnTo>
                <a:lnTo>
                  <a:pt x="13" y="13"/>
                </a:lnTo>
                <a:lnTo>
                  <a:pt x="13" y="13"/>
                </a:lnTo>
                <a:lnTo>
                  <a:pt x="9" y="13"/>
                </a:lnTo>
                <a:lnTo>
                  <a:pt x="9" y="15"/>
                </a:lnTo>
                <a:lnTo>
                  <a:pt x="7" y="17"/>
                </a:lnTo>
                <a:lnTo>
                  <a:pt x="5" y="17"/>
                </a:lnTo>
                <a:lnTo>
                  <a:pt x="5" y="17"/>
                </a:lnTo>
                <a:lnTo>
                  <a:pt x="5" y="19"/>
                </a:lnTo>
                <a:lnTo>
                  <a:pt x="7" y="19"/>
                </a:lnTo>
                <a:lnTo>
                  <a:pt x="5" y="15"/>
                </a:lnTo>
                <a:lnTo>
                  <a:pt x="11" y="4"/>
                </a:lnTo>
                <a:lnTo>
                  <a:pt x="11" y="4"/>
                </a:lnTo>
                <a:lnTo>
                  <a:pt x="13" y="4"/>
                </a:lnTo>
                <a:lnTo>
                  <a:pt x="13" y="4"/>
                </a:lnTo>
                <a:lnTo>
                  <a:pt x="17" y="6"/>
                </a:lnTo>
                <a:lnTo>
                  <a:pt x="17" y="6"/>
                </a:lnTo>
                <a:lnTo>
                  <a:pt x="17" y="4"/>
                </a:lnTo>
                <a:lnTo>
                  <a:pt x="19" y="2"/>
                </a:lnTo>
                <a:lnTo>
                  <a:pt x="15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7" y="2"/>
                </a:lnTo>
                <a:lnTo>
                  <a:pt x="7" y="2"/>
                </a:lnTo>
                <a:lnTo>
                  <a:pt x="0" y="13"/>
                </a:lnTo>
                <a:lnTo>
                  <a:pt x="0" y="15"/>
                </a:lnTo>
                <a:lnTo>
                  <a:pt x="3" y="19"/>
                </a:lnTo>
                <a:lnTo>
                  <a:pt x="5" y="21"/>
                </a:lnTo>
                <a:lnTo>
                  <a:pt x="5" y="21"/>
                </a:lnTo>
                <a:lnTo>
                  <a:pt x="7" y="21"/>
                </a:lnTo>
                <a:lnTo>
                  <a:pt x="9" y="19"/>
                </a:lnTo>
                <a:lnTo>
                  <a:pt x="9" y="19"/>
                </a:lnTo>
                <a:lnTo>
                  <a:pt x="11" y="19"/>
                </a:lnTo>
                <a:lnTo>
                  <a:pt x="11" y="17"/>
                </a:lnTo>
                <a:lnTo>
                  <a:pt x="13" y="15"/>
                </a:lnTo>
                <a:lnTo>
                  <a:pt x="11" y="15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9"/>
                </a:lnTo>
                <a:lnTo>
                  <a:pt x="13" y="19"/>
                </a:lnTo>
                <a:lnTo>
                  <a:pt x="15" y="19"/>
                </a:lnTo>
                <a:lnTo>
                  <a:pt x="13" y="19"/>
                </a:lnTo>
                <a:lnTo>
                  <a:pt x="13" y="19"/>
                </a:lnTo>
                <a:lnTo>
                  <a:pt x="15" y="19"/>
                </a:lnTo>
                <a:lnTo>
                  <a:pt x="13" y="17"/>
                </a:lnTo>
                <a:lnTo>
                  <a:pt x="11" y="19"/>
                </a:lnTo>
                <a:lnTo>
                  <a:pt x="9" y="21"/>
                </a:lnTo>
                <a:lnTo>
                  <a:pt x="9" y="23"/>
                </a:lnTo>
                <a:lnTo>
                  <a:pt x="9" y="23"/>
                </a:lnTo>
                <a:lnTo>
                  <a:pt x="11" y="25"/>
                </a:lnTo>
                <a:lnTo>
                  <a:pt x="11" y="27"/>
                </a:lnTo>
                <a:lnTo>
                  <a:pt x="11" y="27"/>
                </a:lnTo>
                <a:lnTo>
                  <a:pt x="11" y="27"/>
                </a:lnTo>
                <a:lnTo>
                  <a:pt x="13" y="27"/>
                </a:lnTo>
                <a:lnTo>
                  <a:pt x="15" y="29"/>
                </a:lnTo>
                <a:lnTo>
                  <a:pt x="17" y="29"/>
                </a:lnTo>
                <a:lnTo>
                  <a:pt x="17" y="29"/>
                </a:lnTo>
                <a:lnTo>
                  <a:pt x="19" y="29"/>
                </a:lnTo>
                <a:lnTo>
                  <a:pt x="19" y="29"/>
                </a:lnTo>
                <a:lnTo>
                  <a:pt x="21" y="29"/>
                </a:lnTo>
                <a:lnTo>
                  <a:pt x="21" y="29"/>
                </a:lnTo>
                <a:lnTo>
                  <a:pt x="23" y="27"/>
                </a:lnTo>
                <a:lnTo>
                  <a:pt x="23" y="27"/>
                </a:lnTo>
                <a:lnTo>
                  <a:pt x="40" y="15"/>
                </a:lnTo>
                <a:lnTo>
                  <a:pt x="40" y="13"/>
                </a:lnTo>
                <a:lnTo>
                  <a:pt x="40" y="11"/>
                </a:lnTo>
                <a:lnTo>
                  <a:pt x="37" y="9"/>
                </a:lnTo>
                <a:lnTo>
                  <a:pt x="33" y="6"/>
                </a:lnTo>
                <a:lnTo>
                  <a:pt x="33" y="6"/>
                </a:lnTo>
                <a:lnTo>
                  <a:pt x="31" y="9"/>
                </a:lnTo>
                <a:lnTo>
                  <a:pt x="29" y="9"/>
                </a:lnTo>
                <a:lnTo>
                  <a:pt x="27" y="9"/>
                </a:lnTo>
                <a:lnTo>
                  <a:pt x="25" y="9"/>
                </a:lnTo>
                <a:lnTo>
                  <a:pt x="25" y="9"/>
                </a:lnTo>
                <a:lnTo>
                  <a:pt x="23" y="9"/>
                </a:lnTo>
                <a:lnTo>
                  <a:pt x="25" y="11"/>
                </a:lnTo>
                <a:lnTo>
                  <a:pt x="25" y="9"/>
                </a:lnTo>
                <a:lnTo>
                  <a:pt x="25" y="6"/>
                </a:lnTo>
                <a:lnTo>
                  <a:pt x="25" y="6"/>
                </a:lnTo>
                <a:lnTo>
                  <a:pt x="23" y="6"/>
                </a:lnTo>
                <a:lnTo>
                  <a:pt x="23" y="6"/>
                </a:lnTo>
                <a:lnTo>
                  <a:pt x="19" y="2"/>
                </a:lnTo>
                <a:lnTo>
                  <a:pt x="17" y="4"/>
                </a:lnTo>
                <a:lnTo>
                  <a:pt x="19" y="2"/>
                </a:lnTo>
                <a:lnTo>
                  <a:pt x="17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0" name="Freeform 2816"/>
          <p:cNvSpPr>
            <a:spLocks/>
          </p:cNvSpPr>
          <p:nvPr/>
        </p:nvSpPr>
        <p:spPr bwMode="auto">
          <a:xfrm>
            <a:off x="3049588" y="2811463"/>
            <a:ext cx="65088" cy="61913"/>
          </a:xfrm>
          <a:custGeom>
            <a:avLst/>
            <a:gdLst/>
            <a:ahLst/>
            <a:cxnLst>
              <a:cxn ang="0">
                <a:pos x="35" y="19"/>
              </a:cxn>
              <a:cxn ang="0">
                <a:pos x="37" y="23"/>
              </a:cxn>
              <a:cxn ang="0">
                <a:pos x="37" y="23"/>
              </a:cxn>
              <a:cxn ang="0">
                <a:pos x="37" y="25"/>
              </a:cxn>
              <a:cxn ang="0">
                <a:pos x="35" y="25"/>
              </a:cxn>
              <a:cxn ang="0">
                <a:pos x="35" y="27"/>
              </a:cxn>
              <a:cxn ang="0">
                <a:pos x="39" y="29"/>
              </a:cxn>
              <a:cxn ang="0">
                <a:pos x="41" y="31"/>
              </a:cxn>
              <a:cxn ang="0">
                <a:pos x="41" y="33"/>
              </a:cxn>
              <a:cxn ang="0">
                <a:pos x="41" y="33"/>
              </a:cxn>
              <a:cxn ang="0">
                <a:pos x="41" y="33"/>
              </a:cxn>
              <a:cxn ang="0">
                <a:pos x="41" y="35"/>
              </a:cxn>
              <a:cxn ang="0">
                <a:pos x="41" y="37"/>
              </a:cxn>
              <a:cxn ang="0">
                <a:pos x="41" y="37"/>
              </a:cxn>
              <a:cxn ang="0">
                <a:pos x="37" y="37"/>
              </a:cxn>
              <a:cxn ang="0">
                <a:pos x="33" y="39"/>
              </a:cxn>
              <a:cxn ang="0">
                <a:pos x="33" y="39"/>
              </a:cxn>
              <a:cxn ang="0">
                <a:pos x="29" y="37"/>
              </a:cxn>
              <a:cxn ang="0">
                <a:pos x="27" y="37"/>
              </a:cxn>
              <a:cxn ang="0">
                <a:pos x="25" y="35"/>
              </a:cxn>
              <a:cxn ang="0">
                <a:pos x="21" y="29"/>
              </a:cxn>
              <a:cxn ang="0">
                <a:pos x="17" y="25"/>
              </a:cxn>
              <a:cxn ang="0">
                <a:pos x="15" y="23"/>
              </a:cxn>
              <a:cxn ang="0">
                <a:pos x="11" y="21"/>
              </a:cxn>
              <a:cxn ang="0">
                <a:pos x="6" y="17"/>
              </a:cxn>
              <a:cxn ang="0">
                <a:pos x="4" y="13"/>
              </a:cxn>
              <a:cxn ang="0">
                <a:pos x="2" y="4"/>
              </a:cxn>
              <a:cxn ang="0">
                <a:pos x="0" y="2"/>
              </a:cxn>
              <a:cxn ang="0">
                <a:pos x="2" y="0"/>
              </a:cxn>
              <a:cxn ang="0">
                <a:pos x="6" y="2"/>
              </a:cxn>
              <a:cxn ang="0">
                <a:pos x="6" y="2"/>
              </a:cxn>
              <a:cxn ang="0">
                <a:pos x="11" y="8"/>
              </a:cxn>
              <a:cxn ang="0">
                <a:pos x="15" y="10"/>
              </a:cxn>
              <a:cxn ang="0">
                <a:pos x="17" y="10"/>
              </a:cxn>
              <a:cxn ang="0">
                <a:pos x="19" y="10"/>
              </a:cxn>
              <a:cxn ang="0">
                <a:pos x="19" y="10"/>
              </a:cxn>
              <a:cxn ang="0">
                <a:pos x="21" y="10"/>
              </a:cxn>
              <a:cxn ang="0">
                <a:pos x="23" y="10"/>
              </a:cxn>
              <a:cxn ang="0">
                <a:pos x="23" y="8"/>
              </a:cxn>
              <a:cxn ang="0">
                <a:pos x="25" y="13"/>
              </a:cxn>
              <a:cxn ang="0">
                <a:pos x="27" y="15"/>
              </a:cxn>
              <a:cxn ang="0">
                <a:pos x="27" y="17"/>
              </a:cxn>
              <a:cxn ang="0">
                <a:pos x="29" y="21"/>
              </a:cxn>
              <a:cxn ang="0">
                <a:pos x="29" y="21"/>
              </a:cxn>
              <a:cxn ang="0">
                <a:pos x="31" y="21"/>
              </a:cxn>
              <a:cxn ang="0">
                <a:pos x="33" y="19"/>
              </a:cxn>
              <a:cxn ang="0">
                <a:pos x="35" y="19"/>
              </a:cxn>
              <a:cxn ang="0">
                <a:pos x="35" y="19"/>
              </a:cxn>
            </a:cxnLst>
            <a:rect l="0" t="0" r="r" b="b"/>
            <a:pathLst>
              <a:path w="41" h="39">
                <a:moveTo>
                  <a:pt x="35" y="19"/>
                </a:moveTo>
                <a:lnTo>
                  <a:pt x="37" y="23"/>
                </a:lnTo>
                <a:lnTo>
                  <a:pt x="37" y="23"/>
                </a:lnTo>
                <a:lnTo>
                  <a:pt x="37" y="25"/>
                </a:lnTo>
                <a:lnTo>
                  <a:pt x="35" y="25"/>
                </a:lnTo>
                <a:lnTo>
                  <a:pt x="35" y="27"/>
                </a:lnTo>
                <a:lnTo>
                  <a:pt x="39" y="29"/>
                </a:lnTo>
                <a:lnTo>
                  <a:pt x="41" y="31"/>
                </a:lnTo>
                <a:lnTo>
                  <a:pt x="41" y="33"/>
                </a:lnTo>
                <a:lnTo>
                  <a:pt x="41" y="33"/>
                </a:lnTo>
                <a:lnTo>
                  <a:pt x="41" y="33"/>
                </a:lnTo>
                <a:lnTo>
                  <a:pt x="41" y="35"/>
                </a:lnTo>
                <a:lnTo>
                  <a:pt x="41" y="37"/>
                </a:lnTo>
                <a:lnTo>
                  <a:pt x="41" y="37"/>
                </a:lnTo>
                <a:lnTo>
                  <a:pt x="37" y="37"/>
                </a:lnTo>
                <a:lnTo>
                  <a:pt x="33" y="39"/>
                </a:lnTo>
                <a:lnTo>
                  <a:pt x="33" y="39"/>
                </a:lnTo>
                <a:lnTo>
                  <a:pt x="29" y="37"/>
                </a:lnTo>
                <a:lnTo>
                  <a:pt x="27" y="37"/>
                </a:lnTo>
                <a:lnTo>
                  <a:pt x="25" y="35"/>
                </a:lnTo>
                <a:lnTo>
                  <a:pt x="21" y="29"/>
                </a:lnTo>
                <a:lnTo>
                  <a:pt x="17" y="25"/>
                </a:lnTo>
                <a:lnTo>
                  <a:pt x="15" y="23"/>
                </a:lnTo>
                <a:lnTo>
                  <a:pt x="11" y="21"/>
                </a:lnTo>
                <a:lnTo>
                  <a:pt x="6" y="17"/>
                </a:lnTo>
                <a:lnTo>
                  <a:pt x="4" y="13"/>
                </a:lnTo>
                <a:lnTo>
                  <a:pt x="2" y="4"/>
                </a:lnTo>
                <a:lnTo>
                  <a:pt x="0" y="2"/>
                </a:lnTo>
                <a:lnTo>
                  <a:pt x="2" y="0"/>
                </a:lnTo>
                <a:lnTo>
                  <a:pt x="6" y="2"/>
                </a:lnTo>
                <a:lnTo>
                  <a:pt x="6" y="2"/>
                </a:lnTo>
                <a:lnTo>
                  <a:pt x="11" y="8"/>
                </a:lnTo>
                <a:lnTo>
                  <a:pt x="15" y="10"/>
                </a:lnTo>
                <a:lnTo>
                  <a:pt x="17" y="10"/>
                </a:lnTo>
                <a:lnTo>
                  <a:pt x="19" y="10"/>
                </a:lnTo>
                <a:lnTo>
                  <a:pt x="19" y="10"/>
                </a:lnTo>
                <a:lnTo>
                  <a:pt x="21" y="10"/>
                </a:lnTo>
                <a:lnTo>
                  <a:pt x="23" y="10"/>
                </a:lnTo>
                <a:lnTo>
                  <a:pt x="23" y="8"/>
                </a:lnTo>
                <a:lnTo>
                  <a:pt x="25" y="13"/>
                </a:lnTo>
                <a:lnTo>
                  <a:pt x="27" y="15"/>
                </a:lnTo>
                <a:lnTo>
                  <a:pt x="27" y="17"/>
                </a:lnTo>
                <a:lnTo>
                  <a:pt x="29" y="21"/>
                </a:lnTo>
                <a:lnTo>
                  <a:pt x="29" y="21"/>
                </a:lnTo>
                <a:lnTo>
                  <a:pt x="31" y="21"/>
                </a:lnTo>
                <a:lnTo>
                  <a:pt x="33" y="19"/>
                </a:lnTo>
                <a:lnTo>
                  <a:pt x="35" y="19"/>
                </a:lnTo>
                <a:lnTo>
                  <a:pt x="35" y="19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1" name="Freeform 2817"/>
          <p:cNvSpPr>
            <a:spLocks/>
          </p:cNvSpPr>
          <p:nvPr/>
        </p:nvSpPr>
        <p:spPr bwMode="auto">
          <a:xfrm>
            <a:off x="3049588" y="2808288"/>
            <a:ext cx="68263" cy="68263"/>
          </a:xfrm>
          <a:custGeom>
            <a:avLst/>
            <a:gdLst/>
            <a:ahLst/>
            <a:cxnLst>
              <a:cxn ang="0">
                <a:pos x="35" y="25"/>
              </a:cxn>
              <a:cxn ang="0">
                <a:pos x="37" y="25"/>
              </a:cxn>
              <a:cxn ang="0">
                <a:pos x="33" y="27"/>
              </a:cxn>
              <a:cxn ang="0">
                <a:pos x="35" y="31"/>
              </a:cxn>
              <a:cxn ang="0">
                <a:pos x="41" y="35"/>
              </a:cxn>
              <a:cxn ang="0">
                <a:pos x="41" y="33"/>
              </a:cxn>
              <a:cxn ang="0">
                <a:pos x="39" y="37"/>
              </a:cxn>
              <a:cxn ang="0">
                <a:pos x="39" y="37"/>
              </a:cxn>
              <a:cxn ang="0">
                <a:pos x="33" y="39"/>
              </a:cxn>
              <a:cxn ang="0">
                <a:pos x="29" y="37"/>
              </a:cxn>
              <a:cxn ang="0">
                <a:pos x="21" y="29"/>
              </a:cxn>
              <a:cxn ang="0">
                <a:pos x="15" y="23"/>
              </a:cxn>
              <a:cxn ang="0">
                <a:pos x="6" y="15"/>
              </a:cxn>
              <a:cxn ang="0">
                <a:pos x="4" y="4"/>
              </a:cxn>
              <a:cxn ang="0">
                <a:pos x="4" y="4"/>
              </a:cxn>
              <a:cxn ang="0">
                <a:pos x="8" y="10"/>
              </a:cxn>
              <a:cxn ang="0">
                <a:pos x="17" y="15"/>
              </a:cxn>
              <a:cxn ang="0">
                <a:pos x="19" y="15"/>
              </a:cxn>
              <a:cxn ang="0">
                <a:pos x="23" y="12"/>
              </a:cxn>
              <a:cxn ang="0">
                <a:pos x="23" y="10"/>
              </a:cxn>
              <a:cxn ang="0">
                <a:pos x="25" y="17"/>
              </a:cxn>
              <a:cxn ang="0">
                <a:pos x="27" y="23"/>
              </a:cxn>
              <a:cxn ang="0">
                <a:pos x="31" y="25"/>
              </a:cxn>
              <a:cxn ang="0">
                <a:pos x="33" y="23"/>
              </a:cxn>
              <a:cxn ang="0">
                <a:pos x="33" y="23"/>
              </a:cxn>
              <a:cxn ang="0">
                <a:pos x="35" y="19"/>
              </a:cxn>
              <a:cxn ang="0">
                <a:pos x="31" y="19"/>
              </a:cxn>
              <a:cxn ang="0">
                <a:pos x="27" y="23"/>
              </a:cxn>
              <a:cxn ang="0">
                <a:pos x="31" y="21"/>
              </a:cxn>
              <a:cxn ang="0">
                <a:pos x="29" y="17"/>
              </a:cxn>
              <a:cxn ang="0">
                <a:pos x="25" y="10"/>
              </a:cxn>
              <a:cxn ang="0">
                <a:pos x="19" y="10"/>
              </a:cxn>
              <a:cxn ang="0">
                <a:pos x="19" y="10"/>
              </a:cxn>
              <a:cxn ang="0">
                <a:pos x="17" y="12"/>
              </a:cxn>
              <a:cxn ang="0">
                <a:pos x="11" y="8"/>
              </a:cxn>
              <a:cxn ang="0">
                <a:pos x="6" y="2"/>
              </a:cxn>
              <a:cxn ang="0">
                <a:pos x="0" y="2"/>
              </a:cxn>
              <a:cxn ang="0">
                <a:pos x="0" y="6"/>
              </a:cxn>
              <a:cxn ang="0">
                <a:pos x="4" y="17"/>
              </a:cxn>
              <a:cxn ang="0">
                <a:pos x="11" y="25"/>
              </a:cxn>
              <a:cxn ang="0">
                <a:pos x="13" y="27"/>
              </a:cxn>
              <a:cxn ang="0">
                <a:pos x="25" y="39"/>
              </a:cxn>
              <a:cxn ang="0">
                <a:pos x="27" y="41"/>
              </a:cxn>
              <a:cxn ang="0">
                <a:pos x="31" y="43"/>
              </a:cxn>
              <a:cxn ang="0">
                <a:pos x="33" y="43"/>
              </a:cxn>
              <a:cxn ang="0">
                <a:pos x="41" y="41"/>
              </a:cxn>
              <a:cxn ang="0">
                <a:pos x="43" y="37"/>
              </a:cxn>
              <a:cxn ang="0">
                <a:pos x="41" y="35"/>
              </a:cxn>
              <a:cxn ang="0">
                <a:pos x="43" y="37"/>
              </a:cxn>
              <a:cxn ang="0">
                <a:pos x="43" y="31"/>
              </a:cxn>
              <a:cxn ang="0">
                <a:pos x="37" y="27"/>
              </a:cxn>
              <a:cxn ang="0">
                <a:pos x="37" y="29"/>
              </a:cxn>
              <a:cxn ang="0">
                <a:pos x="39" y="25"/>
              </a:cxn>
              <a:cxn ang="0">
                <a:pos x="37" y="21"/>
              </a:cxn>
            </a:cxnLst>
            <a:rect l="0" t="0" r="r" b="b"/>
            <a:pathLst>
              <a:path w="43" h="43">
                <a:moveTo>
                  <a:pt x="35" y="21"/>
                </a:moveTo>
                <a:lnTo>
                  <a:pt x="33" y="23"/>
                </a:lnTo>
                <a:lnTo>
                  <a:pt x="35" y="25"/>
                </a:lnTo>
                <a:lnTo>
                  <a:pt x="35" y="25"/>
                </a:lnTo>
                <a:lnTo>
                  <a:pt x="37" y="25"/>
                </a:lnTo>
                <a:lnTo>
                  <a:pt x="37" y="25"/>
                </a:lnTo>
                <a:lnTo>
                  <a:pt x="35" y="25"/>
                </a:lnTo>
                <a:lnTo>
                  <a:pt x="35" y="25"/>
                </a:lnTo>
                <a:lnTo>
                  <a:pt x="33" y="27"/>
                </a:lnTo>
                <a:lnTo>
                  <a:pt x="33" y="29"/>
                </a:lnTo>
                <a:lnTo>
                  <a:pt x="35" y="29"/>
                </a:lnTo>
                <a:lnTo>
                  <a:pt x="35" y="31"/>
                </a:lnTo>
                <a:lnTo>
                  <a:pt x="39" y="33"/>
                </a:lnTo>
                <a:lnTo>
                  <a:pt x="39" y="35"/>
                </a:lnTo>
                <a:lnTo>
                  <a:pt x="41" y="35"/>
                </a:lnTo>
                <a:lnTo>
                  <a:pt x="41" y="35"/>
                </a:lnTo>
                <a:lnTo>
                  <a:pt x="41" y="33"/>
                </a:lnTo>
                <a:lnTo>
                  <a:pt x="41" y="33"/>
                </a:lnTo>
                <a:lnTo>
                  <a:pt x="39" y="35"/>
                </a:lnTo>
                <a:lnTo>
                  <a:pt x="39" y="35"/>
                </a:lnTo>
                <a:lnTo>
                  <a:pt x="39" y="37"/>
                </a:lnTo>
                <a:lnTo>
                  <a:pt x="39" y="37"/>
                </a:lnTo>
                <a:lnTo>
                  <a:pt x="39" y="37"/>
                </a:lnTo>
                <a:lnTo>
                  <a:pt x="39" y="37"/>
                </a:lnTo>
                <a:lnTo>
                  <a:pt x="37" y="39"/>
                </a:lnTo>
                <a:lnTo>
                  <a:pt x="37" y="39"/>
                </a:lnTo>
                <a:lnTo>
                  <a:pt x="33" y="39"/>
                </a:lnTo>
                <a:lnTo>
                  <a:pt x="33" y="39"/>
                </a:lnTo>
                <a:lnTo>
                  <a:pt x="31" y="39"/>
                </a:lnTo>
                <a:lnTo>
                  <a:pt x="29" y="37"/>
                </a:lnTo>
                <a:lnTo>
                  <a:pt x="27" y="35"/>
                </a:lnTo>
                <a:lnTo>
                  <a:pt x="21" y="29"/>
                </a:lnTo>
                <a:lnTo>
                  <a:pt x="21" y="29"/>
                </a:lnTo>
                <a:lnTo>
                  <a:pt x="19" y="27"/>
                </a:lnTo>
                <a:lnTo>
                  <a:pt x="19" y="27"/>
                </a:lnTo>
                <a:lnTo>
                  <a:pt x="15" y="23"/>
                </a:lnTo>
                <a:lnTo>
                  <a:pt x="13" y="21"/>
                </a:lnTo>
                <a:lnTo>
                  <a:pt x="8" y="17"/>
                </a:lnTo>
                <a:lnTo>
                  <a:pt x="6" y="15"/>
                </a:lnTo>
                <a:lnTo>
                  <a:pt x="4" y="6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8" y="10"/>
                </a:lnTo>
                <a:lnTo>
                  <a:pt x="8" y="10"/>
                </a:lnTo>
                <a:lnTo>
                  <a:pt x="15" y="15"/>
                </a:lnTo>
                <a:lnTo>
                  <a:pt x="15" y="15"/>
                </a:lnTo>
                <a:lnTo>
                  <a:pt x="17" y="15"/>
                </a:lnTo>
                <a:lnTo>
                  <a:pt x="17" y="15"/>
                </a:lnTo>
                <a:lnTo>
                  <a:pt x="19" y="15"/>
                </a:lnTo>
                <a:lnTo>
                  <a:pt x="19" y="15"/>
                </a:lnTo>
                <a:lnTo>
                  <a:pt x="21" y="15"/>
                </a:lnTo>
                <a:lnTo>
                  <a:pt x="21" y="15"/>
                </a:lnTo>
                <a:lnTo>
                  <a:pt x="23" y="12"/>
                </a:lnTo>
                <a:lnTo>
                  <a:pt x="23" y="12"/>
                </a:lnTo>
                <a:lnTo>
                  <a:pt x="25" y="12"/>
                </a:lnTo>
                <a:lnTo>
                  <a:pt x="23" y="10"/>
                </a:lnTo>
                <a:lnTo>
                  <a:pt x="23" y="12"/>
                </a:lnTo>
                <a:lnTo>
                  <a:pt x="23" y="15"/>
                </a:lnTo>
                <a:lnTo>
                  <a:pt x="25" y="17"/>
                </a:lnTo>
                <a:lnTo>
                  <a:pt x="25" y="19"/>
                </a:lnTo>
                <a:lnTo>
                  <a:pt x="27" y="21"/>
                </a:lnTo>
                <a:lnTo>
                  <a:pt x="27" y="23"/>
                </a:lnTo>
                <a:lnTo>
                  <a:pt x="27" y="23"/>
                </a:lnTo>
                <a:lnTo>
                  <a:pt x="27" y="25"/>
                </a:lnTo>
                <a:lnTo>
                  <a:pt x="31" y="25"/>
                </a:lnTo>
                <a:lnTo>
                  <a:pt x="31" y="23"/>
                </a:lnTo>
                <a:lnTo>
                  <a:pt x="33" y="23"/>
                </a:lnTo>
                <a:lnTo>
                  <a:pt x="33" y="23"/>
                </a:lnTo>
                <a:lnTo>
                  <a:pt x="33" y="23"/>
                </a:lnTo>
                <a:lnTo>
                  <a:pt x="35" y="21"/>
                </a:lnTo>
                <a:lnTo>
                  <a:pt x="33" y="23"/>
                </a:lnTo>
                <a:lnTo>
                  <a:pt x="35" y="21"/>
                </a:lnTo>
                <a:lnTo>
                  <a:pt x="37" y="19"/>
                </a:lnTo>
                <a:lnTo>
                  <a:pt x="35" y="19"/>
                </a:lnTo>
                <a:lnTo>
                  <a:pt x="35" y="19"/>
                </a:lnTo>
                <a:lnTo>
                  <a:pt x="33" y="19"/>
                </a:lnTo>
                <a:lnTo>
                  <a:pt x="31" y="19"/>
                </a:lnTo>
                <a:lnTo>
                  <a:pt x="29" y="21"/>
                </a:lnTo>
                <a:lnTo>
                  <a:pt x="29" y="21"/>
                </a:lnTo>
                <a:lnTo>
                  <a:pt x="27" y="23"/>
                </a:lnTo>
                <a:lnTo>
                  <a:pt x="29" y="23"/>
                </a:lnTo>
                <a:lnTo>
                  <a:pt x="31" y="23"/>
                </a:lnTo>
                <a:lnTo>
                  <a:pt x="31" y="21"/>
                </a:lnTo>
                <a:lnTo>
                  <a:pt x="29" y="19"/>
                </a:lnTo>
                <a:lnTo>
                  <a:pt x="29" y="19"/>
                </a:lnTo>
                <a:lnTo>
                  <a:pt x="29" y="17"/>
                </a:lnTo>
                <a:lnTo>
                  <a:pt x="27" y="15"/>
                </a:lnTo>
                <a:lnTo>
                  <a:pt x="27" y="15"/>
                </a:lnTo>
                <a:lnTo>
                  <a:pt x="25" y="10"/>
                </a:lnTo>
                <a:lnTo>
                  <a:pt x="23" y="8"/>
                </a:lnTo>
                <a:lnTo>
                  <a:pt x="21" y="10"/>
                </a:lnTo>
                <a:lnTo>
                  <a:pt x="19" y="10"/>
                </a:lnTo>
                <a:lnTo>
                  <a:pt x="19" y="10"/>
                </a:lnTo>
                <a:lnTo>
                  <a:pt x="19" y="10"/>
                </a:lnTo>
                <a:lnTo>
                  <a:pt x="19" y="10"/>
                </a:lnTo>
                <a:lnTo>
                  <a:pt x="17" y="10"/>
                </a:lnTo>
                <a:lnTo>
                  <a:pt x="17" y="12"/>
                </a:lnTo>
                <a:lnTo>
                  <a:pt x="17" y="12"/>
                </a:lnTo>
                <a:lnTo>
                  <a:pt x="19" y="12"/>
                </a:lnTo>
                <a:lnTo>
                  <a:pt x="17" y="10"/>
                </a:lnTo>
                <a:lnTo>
                  <a:pt x="11" y="8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17"/>
                </a:lnTo>
                <a:lnTo>
                  <a:pt x="4" y="17"/>
                </a:lnTo>
                <a:lnTo>
                  <a:pt x="4" y="19"/>
                </a:lnTo>
                <a:lnTo>
                  <a:pt x="4" y="19"/>
                </a:lnTo>
                <a:lnTo>
                  <a:pt x="11" y="25"/>
                </a:lnTo>
                <a:lnTo>
                  <a:pt x="11" y="25"/>
                </a:lnTo>
                <a:lnTo>
                  <a:pt x="13" y="27"/>
                </a:lnTo>
                <a:lnTo>
                  <a:pt x="13" y="27"/>
                </a:lnTo>
                <a:lnTo>
                  <a:pt x="17" y="29"/>
                </a:lnTo>
                <a:lnTo>
                  <a:pt x="19" y="31"/>
                </a:lnTo>
                <a:lnTo>
                  <a:pt x="25" y="39"/>
                </a:lnTo>
                <a:lnTo>
                  <a:pt x="25" y="39"/>
                </a:lnTo>
                <a:lnTo>
                  <a:pt x="25" y="41"/>
                </a:lnTo>
                <a:lnTo>
                  <a:pt x="27" y="41"/>
                </a:lnTo>
                <a:lnTo>
                  <a:pt x="29" y="41"/>
                </a:lnTo>
                <a:lnTo>
                  <a:pt x="29" y="41"/>
                </a:lnTo>
                <a:lnTo>
                  <a:pt x="31" y="43"/>
                </a:lnTo>
                <a:lnTo>
                  <a:pt x="33" y="43"/>
                </a:lnTo>
                <a:lnTo>
                  <a:pt x="33" y="43"/>
                </a:lnTo>
                <a:lnTo>
                  <a:pt x="33" y="43"/>
                </a:lnTo>
                <a:lnTo>
                  <a:pt x="37" y="41"/>
                </a:lnTo>
                <a:lnTo>
                  <a:pt x="41" y="41"/>
                </a:lnTo>
                <a:lnTo>
                  <a:pt x="41" y="41"/>
                </a:lnTo>
                <a:lnTo>
                  <a:pt x="43" y="39"/>
                </a:lnTo>
                <a:lnTo>
                  <a:pt x="43" y="39"/>
                </a:lnTo>
                <a:lnTo>
                  <a:pt x="43" y="37"/>
                </a:lnTo>
                <a:lnTo>
                  <a:pt x="43" y="37"/>
                </a:lnTo>
                <a:lnTo>
                  <a:pt x="43" y="35"/>
                </a:lnTo>
                <a:lnTo>
                  <a:pt x="41" y="35"/>
                </a:lnTo>
                <a:lnTo>
                  <a:pt x="43" y="37"/>
                </a:lnTo>
                <a:lnTo>
                  <a:pt x="43" y="37"/>
                </a:lnTo>
                <a:lnTo>
                  <a:pt x="43" y="37"/>
                </a:lnTo>
                <a:lnTo>
                  <a:pt x="43" y="33"/>
                </a:lnTo>
                <a:lnTo>
                  <a:pt x="43" y="33"/>
                </a:lnTo>
                <a:lnTo>
                  <a:pt x="43" y="31"/>
                </a:lnTo>
                <a:lnTo>
                  <a:pt x="41" y="29"/>
                </a:lnTo>
                <a:lnTo>
                  <a:pt x="41" y="29"/>
                </a:lnTo>
                <a:lnTo>
                  <a:pt x="37" y="27"/>
                </a:lnTo>
                <a:lnTo>
                  <a:pt x="37" y="27"/>
                </a:lnTo>
                <a:lnTo>
                  <a:pt x="35" y="27"/>
                </a:lnTo>
                <a:lnTo>
                  <a:pt x="37" y="29"/>
                </a:lnTo>
                <a:lnTo>
                  <a:pt x="37" y="27"/>
                </a:lnTo>
                <a:lnTo>
                  <a:pt x="39" y="27"/>
                </a:lnTo>
                <a:lnTo>
                  <a:pt x="39" y="25"/>
                </a:lnTo>
                <a:lnTo>
                  <a:pt x="39" y="23"/>
                </a:lnTo>
                <a:lnTo>
                  <a:pt x="39" y="23"/>
                </a:lnTo>
                <a:lnTo>
                  <a:pt x="37" y="21"/>
                </a:lnTo>
                <a:lnTo>
                  <a:pt x="37" y="19"/>
                </a:lnTo>
                <a:lnTo>
                  <a:pt x="35" y="2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2" name="Freeform 2818"/>
          <p:cNvSpPr>
            <a:spLocks/>
          </p:cNvSpPr>
          <p:nvPr/>
        </p:nvSpPr>
        <p:spPr bwMode="auto">
          <a:xfrm>
            <a:off x="2197100" y="1971675"/>
            <a:ext cx="61913" cy="98425"/>
          </a:xfrm>
          <a:custGeom>
            <a:avLst/>
            <a:gdLst/>
            <a:ahLst/>
            <a:cxnLst>
              <a:cxn ang="0">
                <a:pos x="2" y="21"/>
              </a:cxn>
              <a:cxn ang="0">
                <a:pos x="6" y="19"/>
              </a:cxn>
              <a:cxn ang="0">
                <a:pos x="9" y="13"/>
              </a:cxn>
              <a:cxn ang="0">
                <a:pos x="11" y="13"/>
              </a:cxn>
              <a:cxn ang="0">
                <a:pos x="13" y="13"/>
              </a:cxn>
              <a:cxn ang="0">
                <a:pos x="15" y="13"/>
              </a:cxn>
              <a:cxn ang="0">
                <a:pos x="13" y="15"/>
              </a:cxn>
              <a:cxn ang="0">
                <a:pos x="13" y="17"/>
              </a:cxn>
              <a:cxn ang="0">
                <a:pos x="17" y="19"/>
              </a:cxn>
              <a:cxn ang="0">
                <a:pos x="17" y="17"/>
              </a:cxn>
              <a:cxn ang="0">
                <a:pos x="23" y="15"/>
              </a:cxn>
              <a:cxn ang="0">
                <a:pos x="25" y="13"/>
              </a:cxn>
              <a:cxn ang="0">
                <a:pos x="23" y="13"/>
              </a:cxn>
              <a:cxn ang="0">
                <a:pos x="21" y="13"/>
              </a:cxn>
              <a:cxn ang="0">
                <a:pos x="19" y="11"/>
              </a:cxn>
              <a:cxn ang="0">
                <a:pos x="17" y="11"/>
              </a:cxn>
              <a:cxn ang="0">
                <a:pos x="17" y="9"/>
              </a:cxn>
              <a:cxn ang="0">
                <a:pos x="21" y="3"/>
              </a:cxn>
              <a:cxn ang="0">
                <a:pos x="23" y="0"/>
              </a:cxn>
              <a:cxn ang="0">
                <a:pos x="29" y="0"/>
              </a:cxn>
              <a:cxn ang="0">
                <a:pos x="27" y="5"/>
              </a:cxn>
              <a:cxn ang="0">
                <a:pos x="29" y="7"/>
              </a:cxn>
              <a:cxn ang="0">
                <a:pos x="31" y="5"/>
              </a:cxn>
              <a:cxn ang="0">
                <a:pos x="33" y="5"/>
              </a:cxn>
              <a:cxn ang="0">
                <a:pos x="35" y="7"/>
              </a:cxn>
              <a:cxn ang="0">
                <a:pos x="35" y="7"/>
              </a:cxn>
              <a:cxn ang="0">
                <a:pos x="35" y="11"/>
              </a:cxn>
              <a:cxn ang="0">
                <a:pos x="33" y="17"/>
              </a:cxn>
              <a:cxn ang="0">
                <a:pos x="35" y="19"/>
              </a:cxn>
              <a:cxn ang="0">
                <a:pos x="33" y="23"/>
              </a:cxn>
              <a:cxn ang="0">
                <a:pos x="31" y="33"/>
              </a:cxn>
              <a:cxn ang="0">
                <a:pos x="35" y="33"/>
              </a:cxn>
              <a:cxn ang="0">
                <a:pos x="35" y="35"/>
              </a:cxn>
              <a:cxn ang="0">
                <a:pos x="39" y="38"/>
              </a:cxn>
              <a:cxn ang="0">
                <a:pos x="27" y="48"/>
              </a:cxn>
              <a:cxn ang="0">
                <a:pos x="27" y="48"/>
              </a:cxn>
              <a:cxn ang="0">
                <a:pos x="35" y="50"/>
              </a:cxn>
              <a:cxn ang="0">
                <a:pos x="35" y="52"/>
              </a:cxn>
              <a:cxn ang="0">
                <a:pos x="33" y="54"/>
              </a:cxn>
              <a:cxn ang="0">
                <a:pos x="33" y="56"/>
              </a:cxn>
              <a:cxn ang="0">
                <a:pos x="35" y="60"/>
              </a:cxn>
              <a:cxn ang="0">
                <a:pos x="31" y="62"/>
              </a:cxn>
              <a:cxn ang="0">
                <a:pos x="25" y="62"/>
              </a:cxn>
              <a:cxn ang="0">
                <a:pos x="23" y="62"/>
              </a:cxn>
              <a:cxn ang="0">
                <a:pos x="21" y="56"/>
              </a:cxn>
              <a:cxn ang="0">
                <a:pos x="19" y="56"/>
              </a:cxn>
              <a:cxn ang="0">
                <a:pos x="17" y="46"/>
              </a:cxn>
              <a:cxn ang="0">
                <a:pos x="15" y="44"/>
              </a:cxn>
              <a:cxn ang="0">
                <a:pos x="15" y="42"/>
              </a:cxn>
              <a:cxn ang="0">
                <a:pos x="17" y="38"/>
              </a:cxn>
              <a:cxn ang="0">
                <a:pos x="15" y="38"/>
              </a:cxn>
              <a:cxn ang="0">
                <a:pos x="15" y="35"/>
              </a:cxn>
              <a:cxn ang="0">
                <a:pos x="11" y="35"/>
              </a:cxn>
              <a:cxn ang="0">
                <a:pos x="6" y="33"/>
              </a:cxn>
              <a:cxn ang="0">
                <a:pos x="4" y="25"/>
              </a:cxn>
              <a:cxn ang="0">
                <a:pos x="0" y="23"/>
              </a:cxn>
              <a:cxn ang="0">
                <a:pos x="2" y="21"/>
              </a:cxn>
            </a:cxnLst>
            <a:rect l="0" t="0" r="r" b="b"/>
            <a:pathLst>
              <a:path w="39" h="62">
                <a:moveTo>
                  <a:pt x="2" y="21"/>
                </a:moveTo>
                <a:lnTo>
                  <a:pt x="6" y="19"/>
                </a:lnTo>
                <a:lnTo>
                  <a:pt x="9" y="13"/>
                </a:lnTo>
                <a:lnTo>
                  <a:pt x="11" y="13"/>
                </a:lnTo>
                <a:lnTo>
                  <a:pt x="13" y="13"/>
                </a:lnTo>
                <a:lnTo>
                  <a:pt x="15" y="13"/>
                </a:lnTo>
                <a:lnTo>
                  <a:pt x="13" y="15"/>
                </a:lnTo>
                <a:lnTo>
                  <a:pt x="13" y="17"/>
                </a:lnTo>
                <a:lnTo>
                  <a:pt x="17" y="19"/>
                </a:lnTo>
                <a:lnTo>
                  <a:pt x="17" y="17"/>
                </a:lnTo>
                <a:lnTo>
                  <a:pt x="23" y="15"/>
                </a:lnTo>
                <a:lnTo>
                  <a:pt x="25" y="13"/>
                </a:lnTo>
                <a:lnTo>
                  <a:pt x="23" y="13"/>
                </a:lnTo>
                <a:lnTo>
                  <a:pt x="21" y="13"/>
                </a:lnTo>
                <a:lnTo>
                  <a:pt x="19" y="11"/>
                </a:lnTo>
                <a:lnTo>
                  <a:pt x="17" y="11"/>
                </a:lnTo>
                <a:lnTo>
                  <a:pt x="17" y="9"/>
                </a:lnTo>
                <a:lnTo>
                  <a:pt x="21" y="3"/>
                </a:lnTo>
                <a:lnTo>
                  <a:pt x="23" y="0"/>
                </a:lnTo>
                <a:lnTo>
                  <a:pt x="29" y="0"/>
                </a:lnTo>
                <a:lnTo>
                  <a:pt x="27" y="5"/>
                </a:lnTo>
                <a:lnTo>
                  <a:pt x="29" y="7"/>
                </a:lnTo>
                <a:lnTo>
                  <a:pt x="31" y="5"/>
                </a:lnTo>
                <a:lnTo>
                  <a:pt x="33" y="5"/>
                </a:lnTo>
                <a:lnTo>
                  <a:pt x="35" y="7"/>
                </a:lnTo>
                <a:lnTo>
                  <a:pt x="35" y="7"/>
                </a:lnTo>
                <a:lnTo>
                  <a:pt x="35" y="11"/>
                </a:lnTo>
                <a:lnTo>
                  <a:pt x="33" y="17"/>
                </a:lnTo>
                <a:lnTo>
                  <a:pt x="35" y="19"/>
                </a:lnTo>
                <a:lnTo>
                  <a:pt x="33" y="23"/>
                </a:lnTo>
                <a:lnTo>
                  <a:pt x="31" y="33"/>
                </a:lnTo>
                <a:lnTo>
                  <a:pt x="35" y="33"/>
                </a:lnTo>
                <a:lnTo>
                  <a:pt x="35" y="35"/>
                </a:lnTo>
                <a:lnTo>
                  <a:pt x="39" y="38"/>
                </a:lnTo>
                <a:lnTo>
                  <a:pt x="27" y="48"/>
                </a:lnTo>
                <a:lnTo>
                  <a:pt x="27" y="48"/>
                </a:lnTo>
                <a:lnTo>
                  <a:pt x="35" y="50"/>
                </a:lnTo>
                <a:lnTo>
                  <a:pt x="35" y="52"/>
                </a:lnTo>
                <a:lnTo>
                  <a:pt x="33" y="54"/>
                </a:lnTo>
                <a:lnTo>
                  <a:pt x="33" y="56"/>
                </a:lnTo>
                <a:lnTo>
                  <a:pt x="35" y="60"/>
                </a:lnTo>
                <a:lnTo>
                  <a:pt x="31" y="62"/>
                </a:lnTo>
                <a:lnTo>
                  <a:pt x="25" y="62"/>
                </a:lnTo>
                <a:lnTo>
                  <a:pt x="23" y="62"/>
                </a:lnTo>
                <a:lnTo>
                  <a:pt x="21" y="56"/>
                </a:lnTo>
                <a:lnTo>
                  <a:pt x="19" y="56"/>
                </a:lnTo>
                <a:lnTo>
                  <a:pt x="17" y="46"/>
                </a:lnTo>
                <a:lnTo>
                  <a:pt x="15" y="44"/>
                </a:lnTo>
                <a:lnTo>
                  <a:pt x="15" y="42"/>
                </a:lnTo>
                <a:lnTo>
                  <a:pt x="17" y="38"/>
                </a:lnTo>
                <a:lnTo>
                  <a:pt x="15" y="38"/>
                </a:lnTo>
                <a:lnTo>
                  <a:pt x="15" y="35"/>
                </a:lnTo>
                <a:lnTo>
                  <a:pt x="11" y="35"/>
                </a:lnTo>
                <a:lnTo>
                  <a:pt x="6" y="33"/>
                </a:lnTo>
                <a:lnTo>
                  <a:pt x="4" y="25"/>
                </a:lnTo>
                <a:lnTo>
                  <a:pt x="0" y="23"/>
                </a:lnTo>
                <a:lnTo>
                  <a:pt x="2" y="21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3" name="Freeform 2819"/>
          <p:cNvSpPr>
            <a:spLocks/>
          </p:cNvSpPr>
          <p:nvPr/>
        </p:nvSpPr>
        <p:spPr bwMode="auto">
          <a:xfrm>
            <a:off x="2193925" y="1968500"/>
            <a:ext cx="65088" cy="104775"/>
          </a:xfrm>
          <a:custGeom>
            <a:avLst/>
            <a:gdLst/>
            <a:ahLst/>
            <a:cxnLst>
              <a:cxn ang="0">
                <a:pos x="11" y="23"/>
              </a:cxn>
              <a:cxn ang="0">
                <a:pos x="13" y="15"/>
              </a:cxn>
              <a:cxn ang="0">
                <a:pos x="17" y="15"/>
              </a:cxn>
              <a:cxn ang="0">
                <a:pos x="15" y="17"/>
              </a:cxn>
              <a:cxn ang="0">
                <a:pos x="17" y="21"/>
              </a:cxn>
              <a:cxn ang="0">
                <a:pos x="21" y="21"/>
              </a:cxn>
              <a:cxn ang="0">
                <a:pos x="27" y="17"/>
              </a:cxn>
              <a:cxn ang="0">
                <a:pos x="25" y="13"/>
              </a:cxn>
              <a:cxn ang="0">
                <a:pos x="21" y="11"/>
              </a:cxn>
              <a:cxn ang="0">
                <a:pos x="25" y="5"/>
              </a:cxn>
              <a:cxn ang="0">
                <a:pos x="27" y="7"/>
              </a:cxn>
              <a:cxn ang="0">
                <a:pos x="33" y="9"/>
              </a:cxn>
              <a:cxn ang="0">
                <a:pos x="35" y="9"/>
              </a:cxn>
              <a:cxn ang="0">
                <a:pos x="33" y="17"/>
              </a:cxn>
              <a:cxn ang="0">
                <a:pos x="35" y="25"/>
              </a:cxn>
              <a:cxn ang="0">
                <a:pos x="35" y="37"/>
              </a:cxn>
              <a:cxn ang="0">
                <a:pos x="29" y="48"/>
              </a:cxn>
              <a:cxn ang="0">
                <a:pos x="29" y="52"/>
              </a:cxn>
              <a:cxn ang="0">
                <a:pos x="33" y="54"/>
              </a:cxn>
              <a:cxn ang="0">
                <a:pos x="33" y="60"/>
              </a:cxn>
              <a:cxn ang="0">
                <a:pos x="27" y="62"/>
              </a:cxn>
              <a:cxn ang="0">
                <a:pos x="23" y="56"/>
              </a:cxn>
              <a:cxn ang="0">
                <a:pos x="19" y="48"/>
              </a:cxn>
              <a:cxn ang="0">
                <a:pos x="19" y="42"/>
              </a:cxn>
              <a:cxn ang="0">
                <a:pos x="19" y="37"/>
              </a:cxn>
              <a:cxn ang="0">
                <a:pos x="15" y="35"/>
              </a:cxn>
              <a:cxn ang="0">
                <a:pos x="8" y="25"/>
              </a:cxn>
              <a:cxn ang="0">
                <a:pos x="4" y="25"/>
              </a:cxn>
              <a:cxn ang="0">
                <a:pos x="4" y="25"/>
              </a:cxn>
              <a:cxn ang="0">
                <a:pos x="0" y="25"/>
              </a:cxn>
              <a:cxn ang="0">
                <a:pos x="6" y="35"/>
              </a:cxn>
              <a:cxn ang="0">
                <a:pos x="13" y="40"/>
              </a:cxn>
              <a:cxn ang="0">
                <a:pos x="17" y="42"/>
              </a:cxn>
              <a:cxn ang="0">
                <a:pos x="15" y="42"/>
              </a:cxn>
              <a:cxn ang="0">
                <a:pos x="15" y="46"/>
              </a:cxn>
              <a:cxn ang="0">
                <a:pos x="19" y="60"/>
              </a:cxn>
              <a:cxn ang="0">
                <a:pos x="25" y="66"/>
              </a:cxn>
              <a:cxn ang="0">
                <a:pos x="33" y="66"/>
              </a:cxn>
              <a:cxn ang="0">
                <a:pos x="39" y="62"/>
              </a:cxn>
              <a:cxn ang="0">
                <a:pos x="39" y="56"/>
              </a:cxn>
              <a:cxn ang="0">
                <a:pos x="37" y="50"/>
              </a:cxn>
              <a:cxn ang="0">
                <a:pos x="31" y="52"/>
              </a:cxn>
              <a:cxn ang="0">
                <a:pos x="41" y="37"/>
              </a:cxn>
              <a:cxn ang="0">
                <a:pos x="37" y="35"/>
              </a:cxn>
              <a:cxn ang="0">
                <a:pos x="37" y="25"/>
              </a:cxn>
              <a:cxn ang="0">
                <a:pos x="37" y="21"/>
              </a:cxn>
              <a:cxn ang="0">
                <a:pos x="39" y="15"/>
              </a:cxn>
              <a:cxn ang="0">
                <a:pos x="39" y="7"/>
              </a:cxn>
              <a:cxn ang="0">
                <a:pos x="33" y="5"/>
              </a:cxn>
              <a:cxn ang="0">
                <a:pos x="31" y="5"/>
              </a:cxn>
              <a:cxn ang="0">
                <a:pos x="33" y="5"/>
              </a:cxn>
              <a:cxn ang="0">
                <a:pos x="23" y="0"/>
              </a:cxn>
              <a:cxn ang="0">
                <a:pos x="17" y="9"/>
              </a:cxn>
              <a:cxn ang="0">
                <a:pos x="17" y="13"/>
              </a:cxn>
              <a:cxn ang="0">
                <a:pos x="21" y="17"/>
              </a:cxn>
              <a:cxn ang="0">
                <a:pos x="25" y="17"/>
              </a:cxn>
              <a:cxn ang="0">
                <a:pos x="25" y="15"/>
              </a:cxn>
              <a:cxn ang="0">
                <a:pos x="17" y="17"/>
              </a:cxn>
              <a:cxn ang="0">
                <a:pos x="17" y="19"/>
              </a:cxn>
              <a:cxn ang="0">
                <a:pos x="17" y="13"/>
              </a:cxn>
              <a:cxn ang="0">
                <a:pos x="11" y="13"/>
              </a:cxn>
              <a:cxn ang="0">
                <a:pos x="6" y="19"/>
              </a:cxn>
              <a:cxn ang="0">
                <a:pos x="4" y="23"/>
              </a:cxn>
            </a:cxnLst>
            <a:rect l="0" t="0" r="r" b="b"/>
            <a:pathLst>
              <a:path w="41" h="66">
                <a:moveTo>
                  <a:pt x="4" y="23"/>
                </a:moveTo>
                <a:lnTo>
                  <a:pt x="4" y="25"/>
                </a:lnTo>
                <a:lnTo>
                  <a:pt x="11" y="23"/>
                </a:lnTo>
                <a:lnTo>
                  <a:pt x="11" y="21"/>
                </a:lnTo>
                <a:lnTo>
                  <a:pt x="13" y="17"/>
                </a:lnTo>
                <a:lnTo>
                  <a:pt x="13" y="15"/>
                </a:lnTo>
                <a:lnTo>
                  <a:pt x="15" y="15"/>
                </a:lnTo>
                <a:lnTo>
                  <a:pt x="15" y="17"/>
                </a:lnTo>
                <a:lnTo>
                  <a:pt x="17" y="15"/>
                </a:lnTo>
                <a:lnTo>
                  <a:pt x="15" y="15"/>
                </a:lnTo>
                <a:lnTo>
                  <a:pt x="15" y="15"/>
                </a:lnTo>
                <a:lnTo>
                  <a:pt x="15" y="17"/>
                </a:lnTo>
                <a:lnTo>
                  <a:pt x="13" y="19"/>
                </a:lnTo>
                <a:lnTo>
                  <a:pt x="15" y="21"/>
                </a:lnTo>
                <a:lnTo>
                  <a:pt x="17" y="21"/>
                </a:lnTo>
                <a:lnTo>
                  <a:pt x="19" y="21"/>
                </a:lnTo>
                <a:lnTo>
                  <a:pt x="21" y="21"/>
                </a:lnTo>
                <a:lnTo>
                  <a:pt x="21" y="21"/>
                </a:lnTo>
                <a:lnTo>
                  <a:pt x="27" y="17"/>
                </a:lnTo>
                <a:lnTo>
                  <a:pt x="27" y="17"/>
                </a:lnTo>
                <a:lnTo>
                  <a:pt x="27" y="17"/>
                </a:lnTo>
                <a:lnTo>
                  <a:pt x="27" y="13"/>
                </a:lnTo>
                <a:lnTo>
                  <a:pt x="25" y="13"/>
                </a:lnTo>
                <a:lnTo>
                  <a:pt x="25" y="13"/>
                </a:lnTo>
                <a:lnTo>
                  <a:pt x="23" y="13"/>
                </a:lnTo>
                <a:lnTo>
                  <a:pt x="21" y="13"/>
                </a:lnTo>
                <a:lnTo>
                  <a:pt x="21" y="11"/>
                </a:lnTo>
                <a:lnTo>
                  <a:pt x="21" y="11"/>
                </a:lnTo>
                <a:lnTo>
                  <a:pt x="23" y="5"/>
                </a:lnTo>
                <a:lnTo>
                  <a:pt x="25" y="5"/>
                </a:lnTo>
                <a:lnTo>
                  <a:pt x="27" y="5"/>
                </a:lnTo>
                <a:lnTo>
                  <a:pt x="27" y="5"/>
                </a:lnTo>
                <a:lnTo>
                  <a:pt x="27" y="7"/>
                </a:lnTo>
                <a:lnTo>
                  <a:pt x="29" y="9"/>
                </a:lnTo>
                <a:lnTo>
                  <a:pt x="31" y="11"/>
                </a:lnTo>
                <a:lnTo>
                  <a:pt x="33" y="9"/>
                </a:lnTo>
                <a:lnTo>
                  <a:pt x="35" y="9"/>
                </a:lnTo>
                <a:lnTo>
                  <a:pt x="35" y="9"/>
                </a:lnTo>
                <a:lnTo>
                  <a:pt x="35" y="9"/>
                </a:lnTo>
                <a:lnTo>
                  <a:pt x="35" y="9"/>
                </a:lnTo>
                <a:lnTo>
                  <a:pt x="35" y="13"/>
                </a:lnTo>
                <a:lnTo>
                  <a:pt x="33" y="17"/>
                </a:lnTo>
                <a:lnTo>
                  <a:pt x="33" y="19"/>
                </a:lnTo>
                <a:lnTo>
                  <a:pt x="35" y="21"/>
                </a:lnTo>
                <a:lnTo>
                  <a:pt x="35" y="25"/>
                </a:lnTo>
                <a:lnTo>
                  <a:pt x="31" y="35"/>
                </a:lnTo>
                <a:lnTo>
                  <a:pt x="33" y="37"/>
                </a:lnTo>
                <a:lnTo>
                  <a:pt x="35" y="37"/>
                </a:lnTo>
                <a:lnTo>
                  <a:pt x="37" y="37"/>
                </a:lnTo>
                <a:lnTo>
                  <a:pt x="37" y="40"/>
                </a:lnTo>
                <a:lnTo>
                  <a:pt x="29" y="48"/>
                </a:lnTo>
                <a:lnTo>
                  <a:pt x="27" y="48"/>
                </a:lnTo>
                <a:lnTo>
                  <a:pt x="27" y="50"/>
                </a:lnTo>
                <a:lnTo>
                  <a:pt x="29" y="52"/>
                </a:lnTo>
                <a:lnTo>
                  <a:pt x="35" y="54"/>
                </a:lnTo>
                <a:lnTo>
                  <a:pt x="35" y="54"/>
                </a:lnTo>
                <a:lnTo>
                  <a:pt x="33" y="54"/>
                </a:lnTo>
                <a:lnTo>
                  <a:pt x="33" y="56"/>
                </a:lnTo>
                <a:lnTo>
                  <a:pt x="33" y="58"/>
                </a:lnTo>
                <a:lnTo>
                  <a:pt x="33" y="60"/>
                </a:lnTo>
                <a:lnTo>
                  <a:pt x="35" y="62"/>
                </a:lnTo>
                <a:lnTo>
                  <a:pt x="33" y="62"/>
                </a:lnTo>
                <a:lnTo>
                  <a:pt x="27" y="62"/>
                </a:lnTo>
                <a:lnTo>
                  <a:pt x="27" y="62"/>
                </a:lnTo>
                <a:lnTo>
                  <a:pt x="25" y="58"/>
                </a:lnTo>
                <a:lnTo>
                  <a:pt x="23" y="56"/>
                </a:lnTo>
                <a:lnTo>
                  <a:pt x="21" y="56"/>
                </a:lnTo>
                <a:lnTo>
                  <a:pt x="19" y="48"/>
                </a:lnTo>
                <a:lnTo>
                  <a:pt x="19" y="48"/>
                </a:lnTo>
                <a:lnTo>
                  <a:pt x="19" y="46"/>
                </a:lnTo>
                <a:lnTo>
                  <a:pt x="19" y="44"/>
                </a:lnTo>
                <a:lnTo>
                  <a:pt x="19" y="42"/>
                </a:lnTo>
                <a:lnTo>
                  <a:pt x="21" y="40"/>
                </a:lnTo>
                <a:lnTo>
                  <a:pt x="19" y="40"/>
                </a:lnTo>
                <a:lnTo>
                  <a:pt x="19" y="37"/>
                </a:lnTo>
                <a:lnTo>
                  <a:pt x="17" y="37"/>
                </a:lnTo>
                <a:lnTo>
                  <a:pt x="17" y="37"/>
                </a:lnTo>
                <a:lnTo>
                  <a:pt x="15" y="35"/>
                </a:lnTo>
                <a:lnTo>
                  <a:pt x="11" y="33"/>
                </a:lnTo>
                <a:lnTo>
                  <a:pt x="8" y="25"/>
                </a:lnTo>
                <a:lnTo>
                  <a:pt x="8" y="25"/>
                </a:lnTo>
                <a:lnTo>
                  <a:pt x="4" y="23"/>
                </a:lnTo>
                <a:lnTo>
                  <a:pt x="2" y="25"/>
                </a:lnTo>
                <a:lnTo>
                  <a:pt x="4" y="25"/>
                </a:lnTo>
                <a:lnTo>
                  <a:pt x="6" y="25"/>
                </a:lnTo>
                <a:lnTo>
                  <a:pt x="4" y="23"/>
                </a:lnTo>
                <a:lnTo>
                  <a:pt x="4" y="25"/>
                </a:lnTo>
                <a:lnTo>
                  <a:pt x="4" y="23"/>
                </a:lnTo>
                <a:lnTo>
                  <a:pt x="2" y="23"/>
                </a:lnTo>
                <a:lnTo>
                  <a:pt x="0" y="25"/>
                </a:lnTo>
                <a:lnTo>
                  <a:pt x="2" y="27"/>
                </a:lnTo>
                <a:lnTo>
                  <a:pt x="4" y="27"/>
                </a:lnTo>
                <a:lnTo>
                  <a:pt x="6" y="35"/>
                </a:lnTo>
                <a:lnTo>
                  <a:pt x="8" y="37"/>
                </a:lnTo>
                <a:lnTo>
                  <a:pt x="13" y="40"/>
                </a:lnTo>
                <a:lnTo>
                  <a:pt x="13" y="40"/>
                </a:lnTo>
                <a:lnTo>
                  <a:pt x="15" y="40"/>
                </a:lnTo>
                <a:lnTo>
                  <a:pt x="17" y="40"/>
                </a:lnTo>
                <a:lnTo>
                  <a:pt x="17" y="42"/>
                </a:lnTo>
                <a:lnTo>
                  <a:pt x="19" y="40"/>
                </a:lnTo>
                <a:lnTo>
                  <a:pt x="17" y="40"/>
                </a:lnTo>
                <a:lnTo>
                  <a:pt x="15" y="42"/>
                </a:lnTo>
                <a:lnTo>
                  <a:pt x="15" y="44"/>
                </a:lnTo>
                <a:lnTo>
                  <a:pt x="15" y="46"/>
                </a:lnTo>
                <a:lnTo>
                  <a:pt x="15" y="46"/>
                </a:lnTo>
                <a:lnTo>
                  <a:pt x="17" y="48"/>
                </a:lnTo>
                <a:lnTo>
                  <a:pt x="19" y="58"/>
                </a:lnTo>
                <a:lnTo>
                  <a:pt x="19" y="60"/>
                </a:lnTo>
                <a:lnTo>
                  <a:pt x="21" y="60"/>
                </a:lnTo>
                <a:lnTo>
                  <a:pt x="23" y="64"/>
                </a:lnTo>
                <a:lnTo>
                  <a:pt x="25" y="66"/>
                </a:lnTo>
                <a:lnTo>
                  <a:pt x="27" y="66"/>
                </a:lnTo>
                <a:lnTo>
                  <a:pt x="27" y="66"/>
                </a:lnTo>
                <a:lnTo>
                  <a:pt x="33" y="66"/>
                </a:lnTo>
                <a:lnTo>
                  <a:pt x="33" y="66"/>
                </a:lnTo>
                <a:lnTo>
                  <a:pt x="39" y="64"/>
                </a:lnTo>
                <a:lnTo>
                  <a:pt x="39" y="62"/>
                </a:lnTo>
                <a:lnTo>
                  <a:pt x="37" y="58"/>
                </a:lnTo>
                <a:lnTo>
                  <a:pt x="37" y="58"/>
                </a:lnTo>
                <a:lnTo>
                  <a:pt x="39" y="56"/>
                </a:lnTo>
                <a:lnTo>
                  <a:pt x="39" y="54"/>
                </a:lnTo>
                <a:lnTo>
                  <a:pt x="39" y="52"/>
                </a:lnTo>
                <a:lnTo>
                  <a:pt x="37" y="50"/>
                </a:lnTo>
                <a:lnTo>
                  <a:pt x="29" y="50"/>
                </a:lnTo>
                <a:lnTo>
                  <a:pt x="29" y="50"/>
                </a:lnTo>
                <a:lnTo>
                  <a:pt x="31" y="52"/>
                </a:lnTo>
                <a:lnTo>
                  <a:pt x="31" y="50"/>
                </a:lnTo>
                <a:lnTo>
                  <a:pt x="41" y="40"/>
                </a:lnTo>
                <a:lnTo>
                  <a:pt x="41" y="37"/>
                </a:lnTo>
                <a:lnTo>
                  <a:pt x="39" y="35"/>
                </a:lnTo>
                <a:lnTo>
                  <a:pt x="39" y="35"/>
                </a:lnTo>
                <a:lnTo>
                  <a:pt x="37" y="35"/>
                </a:lnTo>
                <a:lnTo>
                  <a:pt x="37" y="33"/>
                </a:lnTo>
                <a:lnTo>
                  <a:pt x="35" y="33"/>
                </a:lnTo>
                <a:lnTo>
                  <a:pt x="37" y="25"/>
                </a:lnTo>
                <a:lnTo>
                  <a:pt x="37" y="25"/>
                </a:lnTo>
                <a:lnTo>
                  <a:pt x="39" y="21"/>
                </a:lnTo>
                <a:lnTo>
                  <a:pt x="37" y="21"/>
                </a:lnTo>
                <a:lnTo>
                  <a:pt x="37" y="19"/>
                </a:lnTo>
                <a:lnTo>
                  <a:pt x="39" y="15"/>
                </a:lnTo>
                <a:lnTo>
                  <a:pt x="39" y="15"/>
                </a:lnTo>
                <a:lnTo>
                  <a:pt x="39" y="9"/>
                </a:lnTo>
                <a:lnTo>
                  <a:pt x="39" y="7"/>
                </a:lnTo>
                <a:lnTo>
                  <a:pt x="39" y="7"/>
                </a:lnTo>
                <a:lnTo>
                  <a:pt x="37" y="5"/>
                </a:lnTo>
                <a:lnTo>
                  <a:pt x="35" y="5"/>
                </a:lnTo>
                <a:lnTo>
                  <a:pt x="33" y="5"/>
                </a:lnTo>
                <a:lnTo>
                  <a:pt x="31" y="5"/>
                </a:lnTo>
                <a:lnTo>
                  <a:pt x="31" y="7"/>
                </a:lnTo>
                <a:lnTo>
                  <a:pt x="31" y="5"/>
                </a:lnTo>
                <a:lnTo>
                  <a:pt x="29" y="7"/>
                </a:lnTo>
                <a:lnTo>
                  <a:pt x="31" y="7"/>
                </a:lnTo>
                <a:lnTo>
                  <a:pt x="33" y="5"/>
                </a:lnTo>
                <a:lnTo>
                  <a:pt x="31" y="0"/>
                </a:lnTo>
                <a:lnTo>
                  <a:pt x="25" y="0"/>
                </a:lnTo>
                <a:lnTo>
                  <a:pt x="23" y="0"/>
                </a:lnTo>
                <a:lnTo>
                  <a:pt x="21" y="2"/>
                </a:lnTo>
                <a:lnTo>
                  <a:pt x="21" y="2"/>
                </a:lnTo>
                <a:lnTo>
                  <a:pt x="17" y="9"/>
                </a:lnTo>
                <a:lnTo>
                  <a:pt x="17" y="11"/>
                </a:lnTo>
                <a:lnTo>
                  <a:pt x="17" y="11"/>
                </a:lnTo>
                <a:lnTo>
                  <a:pt x="17" y="13"/>
                </a:lnTo>
                <a:lnTo>
                  <a:pt x="19" y="15"/>
                </a:lnTo>
                <a:lnTo>
                  <a:pt x="19" y="15"/>
                </a:lnTo>
                <a:lnTo>
                  <a:pt x="21" y="17"/>
                </a:lnTo>
                <a:lnTo>
                  <a:pt x="23" y="17"/>
                </a:lnTo>
                <a:lnTo>
                  <a:pt x="25" y="17"/>
                </a:lnTo>
                <a:lnTo>
                  <a:pt x="25" y="17"/>
                </a:lnTo>
                <a:lnTo>
                  <a:pt x="27" y="15"/>
                </a:lnTo>
                <a:lnTo>
                  <a:pt x="25" y="15"/>
                </a:lnTo>
                <a:lnTo>
                  <a:pt x="25" y="15"/>
                </a:lnTo>
                <a:lnTo>
                  <a:pt x="19" y="17"/>
                </a:lnTo>
                <a:lnTo>
                  <a:pt x="19" y="19"/>
                </a:lnTo>
                <a:lnTo>
                  <a:pt x="17" y="17"/>
                </a:lnTo>
                <a:lnTo>
                  <a:pt x="17" y="17"/>
                </a:lnTo>
                <a:lnTo>
                  <a:pt x="15" y="17"/>
                </a:lnTo>
                <a:lnTo>
                  <a:pt x="17" y="19"/>
                </a:lnTo>
                <a:lnTo>
                  <a:pt x="19" y="17"/>
                </a:lnTo>
                <a:lnTo>
                  <a:pt x="19" y="15"/>
                </a:lnTo>
                <a:lnTo>
                  <a:pt x="17" y="13"/>
                </a:lnTo>
                <a:lnTo>
                  <a:pt x="15" y="13"/>
                </a:lnTo>
                <a:lnTo>
                  <a:pt x="13" y="13"/>
                </a:lnTo>
                <a:lnTo>
                  <a:pt x="11" y="13"/>
                </a:lnTo>
                <a:lnTo>
                  <a:pt x="11" y="15"/>
                </a:lnTo>
                <a:lnTo>
                  <a:pt x="8" y="15"/>
                </a:lnTo>
                <a:lnTo>
                  <a:pt x="6" y="19"/>
                </a:lnTo>
                <a:lnTo>
                  <a:pt x="2" y="21"/>
                </a:lnTo>
                <a:lnTo>
                  <a:pt x="2" y="23"/>
                </a:lnTo>
                <a:lnTo>
                  <a:pt x="4" y="2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4" name="Freeform 2820"/>
          <p:cNvSpPr>
            <a:spLocks/>
          </p:cNvSpPr>
          <p:nvPr/>
        </p:nvSpPr>
        <p:spPr bwMode="auto">
          <a:xfrm>
            <a:off x="2984500" y="1397000"/>
            <a:ext cx="114300" cy="30163"/>
          </a:xfrm>
          <a:custGeom>
            <a:avLst/>
            <a:gdLst/>
            <a:ahLst/>
            <a:cxnLst>
              <a:cxn ang="0">
                <a:pos x="23" y="5"/>
              </a:cxn>
              <a:cxn ang="0">
                <a:pos x="27" y="7"/>
              </a:cxn>
              <a:cxn ang="0">
                <a:pos x="27" y="2"/>
              </a:cxn>
              <a:cxn ang="0">
                <a:pos x="29" y="2"/>
              </a:cxn>
              <a:cxn ang="0">
                <a:pos x="31" y="2"/>
              </a:cxn>
              <a:cxn ang="0">
                <a:pos x="31" y="0"/>
              </a:cxn>
              <a:cxn ang="0">
                <a:pos x="33" y="0"/>
              </a:cxn>
              <a:cxn ang="0">
                <a:pos x="37" y="2"/>
              </a:cxn>
              <a:cxn ang="0">
                <a:pos x="39" y="5"/>
              </a:cxn>
              <a:cxn ang="0">
                <a:pos x="41" y="2"/>
              </a:cxn>
              <a:cxn ang="0">
                <a:pos x="43" y="5"/>
              </a:cxn>
              <a:cxn ang="0">
                <a:pos x="45" y="2"/>
              </a:cxn>
              <a:cxn ang="0">
                <a:pos x="45" y="2"/>
              </a:cxn>
              <a:cxn ang="0">
                <a:pos x="45" y="0"/>
              </a:cxn>
              <a:cxn ang="0">
                <a:pos x="47" y="0"/>
              </a:cxn>
              <a:cxn ang="0">
                <a:pos x="49" y="2"/>
              </a:cxn>
              <a:cxn ang="0">
                <a:pos x="52" y="2"/>
              </a:cxn>
              <a:cxn ang="0">
                <a:pos x="56" y="5"/>
              </a:cxn>
              <a:cxn ang="0">
                <a:pos x="60" y="7"/>
              </a:cxn>
              <a:cxn ang="0">
                <a:pos x="60" y="7"/>
              </a:cxn>
              <a:cxn ang="0">
                <a:pos x="62" y="7"/>
              </a:cxn>
              <a:cxn ang="0">
                <a:pos x="64" y="5"/>
              </a:cxn>
              <a:cxn ang="0">
                <a:pos x="66" y="9"/>
              </a:cxn>
              <a:cxn ang="0">
                <a:pos x="68" y="11"/>
              </a:cxn>
              <a:cxn ang="0">
                <a:pos x="72" y="11"/>
              </a:cxn>
              <a:cxn ang="0">
                <a:pos x="70" y="13"/>
              </a:cxn>
              <a:cxn ang="0">
                <a:pos x="70" y="15"/>
              </a:cxn>
              <a:cxn ang="0">
                <a:pos x="68" y="19"/>
              </a:cxn>
              <a:cxn ang="0">
                <a:pos x="66" y="19"/>
              </a:cxn>
              <a:cxn ang="0">
                <a:pos x="62" y="19"/>
              </a:cxn>
              <a:cxn ang="0">
                <a:pos x="58" y="17"/>
              </a:cxn>
              <a:cxn ang="0">
                <a:pos x="52" y="13"/>
              </a:cxn>
              <a:cxn ang="0">
                <a:pos x="49" y="13"/>
              </a:cxn>
              <a:cxn ang="0">
                <a:pos x="49" y="13"/>
              </a:cxn>
              <a:cxn ang="0">
                <a:pos x="45" y="13"/>
              </a:cxn>
              <a:cxn ang="0">
                <a:pos x="43" y="15"/>
              </a:cxn>
              <a:cxn ang="0">
                <a:pos x="39" y="13"/>
              </a:cxn>
              <a:cxn ang="0">
                <a:pos x="37" y="13"/>
              </a:cxn>
              <a:cxn ang="0">
                <a:pos x="35" y="13"/>
              </a:cxn>
              <a:cxn ang="0">
                <a:pos x="33" y="15"/>
              </a:cxn>
              <a:cxn ang="0">
                <a:pos x="31" y="15"/>
              </a:cxn>
              <a:cxn ang="0">
                <a:pos x="27" y="15"/>
              </a:cxn>
              <a:cxn ang="0">
                <a:pos x="17" y="15"/>
              </a:cxn>
              <a:cxn ang="0">
                <a:pos x="15" y="19"/>
              </a:cxn>
              <a:cxn ang="0">
                <a:pos x="12" y="17"/>
              </a:cxn>
              <a:cxn ang="0">
                <a:pos x="10" y="15"/>
              </a:cxn>
              <a:cxn ang="0">
                <a:pos x="10" y="13"/>
              </a:cxn>
              <a:cxn ang="0">
                <a:pos x="4" y="17"/>
              </a:cxn>
              <a:cxn ang="0">
                <a:pos x="0" y="19"/>
              </a:cxn>
              <a:cxn ang="0">
                <a:pos x="2" y="17"/>
              </a:cxn>
              <a:cxn ang="0">
                <a:pos x="10" y="11"/>
              </a:cxn>
              <a:cxn ang="0">
                <a:pos x="15" y="7"/>
              </a:cxn>
              <a:cxn ang="0">
                <a:pos x="15" y="9"/>
              </a:cxn>
              <a:cxn ang="0">
                <a:pos x="21" y="7"/>
              </a:cxn>
              <a:cxn ang="0">
                <a:pos x="23" y="5"/>
              </a:cxn>
            </a:cxnLst>
            <a:rect l="0" t="0" r="r" b="b"/>
            <a:pathLst>
              <a:path w="72" h="19">
                <a:moveTo>
                  <a:pt x="23" y="5"/>
                </a:moveTo>
                <a:lnTo>
                  <a:pt x="27" y="7"/>
                </a:lnTo>
                <a:lnTo>
                  <a:pt x="27" y="2"/>
                </a:lnTo>
                <a:lnTo>
                  <a:pt x="29" y="2"/>
                </a:lnTo>
                <a:lnTo>
                  <a:pt x="31" y="2"/>
                </a:lnTo>
                <a:lnTo>
                  <a:pt x="31" y="0"/>
                </a:lnTo>
                <a:lnTo>
                  <a:pt x="33" y="0"/>
                </a:lnTo>
                <a:lnTo>
                  <a:pt x="37" y="2"/>
                </a:lnTo>
                <a:lnTo>
                  <a:pt x="39" y="5"/>
                </a:lnTo>
                <a:lnTo>
                  <a:pt x="41" y="2"/>
                </a:lnTo>
                <a:lnTo>
                  <a:pt x="43" y="5"/>
                </a:lnTo>
                <a:lnTo>
                  <a:pt x="45" y="2"/>
                </a:lnTo>
                <a:lnTo>
                  <a:pt x="45" y="2"/>
                </a:lnTo>
                <a:lnTo>
                  <a:pt x="45" y="0"/>
                </a:lnTo>
                <a:lnTo>
                  <a:pt x="47" y="0"/>
                </a:lnTo>
                <a:lnTo>
                  <a:pt x="49" y="2"/>
                </a:lnTo>
                <a:lnTo>
                  <a:pt x="52" y="2"/>
                </a:lnTo>
                <a:lnTo>
                  <a:pt x="56" y="5"/>
                </a:lnTo>
                <a:lnTo>
                  <a:pt x="60" y="7"/>
                </a:lnTo>
                <a:lnTo>
                  <a:pt x="60" y="7"/>
                </a:lnTo>
                <a:lnTo>
                  <a:pt x="62" y="7"/>
                </a:lnTo>
                <a:lnTo>
                  <a:pt x="64" y="5"/>
                </a:lnTo>
                <a:lnTo>
                  <a:pt x="66" y="9"/>
                </a:lnTo>
                <a:lnTo>
                  <a:pt x="68" y="11"/>
                </a:lnTo>
                <a:lnTo>
                  <a:pt x="72" y="11"/>
                </a:lnTo>
                <a:lnTo>
                  <a:pt x="70" y="13"/>
                </a:lnTo>
                <a:lnTo>
                  <a:pt x="70" y="15"/>
                </a:lnTo>
                <a:lnTo>
                  <a:pt x="68" y="19"/>
                </a:lnTo>
                <a:lnTo>
                  <a:pt x="66" y="19"/>
                </a:lnTo>
                <a:lnTo>
                  <a:pt x="62" y="19"/>
                </a:lnTo>
                <a:lnTo>
                  <a:pt x="58" y="17"/>
                </a:lnTo>
                <a:lnTo>
                  <a:pt x="52" y="13"/>
                </a:lnTo>
                <a:lnTo>
                  <a:pt x="49" y="13"/>
                </a:lnTo>
                <a:lnTo>
                  <a:pt x="49" y="13"/>
                </a:lnTo>
                <a:lnTo>
                  <a:pt x="45" y="13"/>
                </a:lnTo>
                <a:lnTo>
                  <a:pt x="43" y="15"/>
                </a:lnTo>
                <a:lnTo>
                  <a:pt x="39" y="13"/>
                </a:lnTo>
                <a:lnTo>
                  <a:pt x="37" y="13"/>
                </a:lnTo>
                <a:lnTo>
                  <a:pt x="35" y="13"/>
                </a:lnTo>
                <a:lnTo>
                  <a:pt x="33" y="15"/>
                </a:lnTo>
                <a:lnTo>
                  <a:pt x="31" y="15"/>
                </a:lnTo>
                <a:lnTo>
                  <a:pt x="27" y="15"/>
                </a:lnTo>
                <a:lnTo>
                  <a:pt x="17" y="15"/>
                </a:lnTo>
                <a:lnTo>
                  <a:pt x="15" y="19"/>
                </a:lnTo>
                <a:lnTo>
                  <a:pt x="12" y="17"/>
                </a:lnTo>
                <a:lnTo>
                  <a:pt x="10" y="15"/>
                </a:lnTo>
                <a:lnTo>
                  <a:pt x="10" y="13"/>
                </a:lnTo>
                <a:lnTo>
                  <a:pt x="4" y="17"/>
                </a:lnTo>
                <a:lnTo>
                  <a:pt x="0" y="19"/>
                </a:lnTo>
                <a:lnTo>
                  <a:pt x="2" y="17"/>
                </a:lnTo>
                <a:lnTo>
                  <a:pt x="10" y="11"/>
                </a:lnTo>
                <a:lnTo>
                  <a:pt x="15" y="7"/>
                </a:lnTo>
                <a:lnTo>
                  <a:pt x="15" y="9"/>
                </a:lnTo>
                <a:lnTo>
                  <a:pt x="21" y="7"/>
                </a:lnTo>
                <a:lnTo>
                  <a:pt x="23" y="5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5" name="Freeform 2821"/>
          <p:cNvSpPr>
            <a:spLocks/>
          </p:cNvSpPr>
          <p:nvPr/>
        </p:nvSpPr>
        <p:spPr bwMode="auto">
          <a:xfrm>
            <a:off x="2984500" y="1393825"/>
            <a:ext cx="117475" cy="36513"/>
          </a:xfrm>
          <a:custGeom>
            <a:avLst/>
            <a:gdLst/>
            <a:ahLst/>
            <a:cxnLst>
              <a:cxn ang="0">
                <a:pos x="27" y="9"/>
              </a:cxn>
              <a:cxn ang="0">
                <a:pos x="29" y="7"/>
              </a:cxn>
              <a:cxn ang="0">
                <a:pos x="33" y="4"/>
              </a:cxn>
              <a:cxn ang="0">
                <a:pos x="35" y="4"/>
              </a:cxn>
              <a:cxn ang="0">
                <a:pos x="41" y="7"/>
              </a:cxn>
              <a:cxn ang="0">
                <a:pos x="47" y="7"/>
              </a:cxn>
              <a:cxn ang="0">
                <a:pos x="47" y="2"/>
              </a:cxn>
              <a:cxn ang="0">
                <a:pos x="47" y="4"/>
              </a:cxn>
              <a:cxn ang="0">
                <a:pos x="52" y="7"/>
              </a:cxn>
              <a:cxn ang="0">
                <a:pos x="60" y="11"/>
              </a:cxn>
              <a:cxn ang="0">
                <a:pos x="64" y="9"/>
              </a:cxn>
              <a:cxn ang="0">
                <a:pos x="64" y="7"/>
              </a:cxn>
              <a:cxn ang="0">
                <a:pos x="64" y="11"/>
              </a:cxn>
              <a:cxn ang="0">
                <a:pos x="72" y="15"/>
              </a:cxn>
              <a:cxn ang="0">
                <a:pos x="68" y="15"/>
              </a:cxn>
              <a:cxn ang="0">
                <a:pos x="66" y="19"/>
              </a:cxn>
              <a:cxn ang="0">
                <a:pos x="60" y="17"/>
              </a:cxn>
              <a:cxn ang="0">
                <a:pos x="52" y="13"/>
              </a:cxn>
              <a:cxn ang="0">
                <a:pos x="47" y="13"/>
              </a:cxn>
              <a:cxn ang="0">
                <a:pos x="39" y="13"/>
              </a:cxn>
              <a:cxn ang="0">
                <a:pos x="35" y="13"/>
              </a:cxn>
              <a:cxn ang="0">
                <a:pos x="31" y="15"/>
              </a:cxn>
              <a:cxn ang="0">
                <a:pos x="17" y="15"/>
              </a:cxn>
              <a:cxn ang="0">
                <a:pos x="12" y="19"/>
              </a:cxn>
              <a:cxn ang="0">
                <a:pos x="10" y="13"/>
              </a:cxn>
              <a:cxn ang="0">
                <a:pos x="0" y="21"/>
              </a:cxn>
              <a:cxn ang="0">
                <a:pos x="12" y="13"/>
              </a:cxn>
              <a:cxn ang="0">
                <a:pos x="15" y="9"/>
              </a:cxn>
              <a:cxn ang="0">
                <a:pos x="15" y="11"/>
              </a:cxn>
              <a:cxn ang="0">
                <a:pos x="25" y="9"/>
              </a:cxn>
              <a:cxn ang="0">
                <a:pos x="23" y="7"/>
              </a:cxn>
              <a:cxn ang="0">
                <a:pos x="17" y="9"/>
              </a:cxn>
              <a:cxn ang="0">
                <a:pos x="10" y="11"/>
              </a:cxn>
              <a:cxn ang="0">
                <a:pos x="0" y="19"/>
              </a:cxn>
              <a:cxn ang="0">
                <a:pos x="4" y="21"/>
              </a:cxn>
              <a:cxn ang="0">
                <a:pos x="8" y="15"/>
              </a:cxn>
              <a:cxn ang="0">
                <a:pos x="10" y="21"/>
              </a:cxn>
              <a:cxn ang="0">
                <a:pos x="17" y="21"/>
              </a:cxn>
              <a:cxn ang="0">
                <a:pos x="31" y="19"/>
              </a:cxn>
              <a:cxn ang="0">
                <a:pos x="35" y="17"/>
              </a:cxn>
              <a:cxn ang="0">
                <a:pos x="37" y="17"/>
              </a:cxn>
              <a:cxn ang="0">
                <a:pos x="43" y="19"/>
              </a:cxn>
              <a:cxn ang="0">
                <a:pos x="49" y="17"/>
              </a:cxn>
              <a:cxn ang="0">
                <a:pos x="52" y="17"/>
              </a:cxn>
              <a:cxn ang="0">
                <a:pos x="62" y="23"/>
              </a:cxn>
              <a:cxn ang="0">
                <a:pos x="68" y="23"/>
              </a:cxn>
              <a:cxn ang="0">
                <a:pos x="72" y="17"/>
              </a:cxn>
              <a:cxn ang="0">
                <a:pos x="72" y="11"/>
              </a:cxn>
              <a:cxn ang="0">
                <a:pos x="66" y="4"/>
              </a:cxn>
              <a:cxn ang="0">
                <a:pos x="60" y="7"/>
              </a:cxn>
              <a:cxn ang="0">
                <a:pos x="60" y="7"/>
              </a:cxn>
              <a:cxn ang="0">
                <a:pos x="54" y="2"/>
              </a:cxn>
              <a:cxn ang="0">
                <a:pos x="47" y="0"/>
              </a:cxn>
              <a:cxn ang="0">
                <a:pos x="43" y="0"/>
              </a:cxn>
              <a:cxn ang="0">
                <a:pos x="43" y="4"/>
              </a:cxn>
              <a:cxn ang="0">
                <a:pos x="45" y="4"/>
              </a:cxn>
              <a:cxn ang="0">
                <a:pos x="37" y="7"/>
              </a:cxn>
              <a:cxn ang="0">
                <a:pos x="39" y="2"/>
              </a:cxn>
              <a:cxn ang="0">
                <a:pos x="31" y="0"/>
              </a:cxn>
              <a:cxn ang="0">
                <a:pos x="29" y="2"/>
              </a:cxn>
              <a:cxn ang="0">
                <a:pos x="25" y="4"/>
              </a:cxn>
              <a:cxn ang="0">
                <a:pos x="23" y="7"/>
              </a:cxn>
            </a:cxnLst>
            <a:rect l="0" t="0" r="r" b="b"/>
            <a:pathLst>
              <a:path w="74" h="23">
                <a:moveTo>
                  <a:pt x="23" y="7"/>
                </a:moveTo>
                <a:lnTo>
                  <a:pt x="23" y="9"/>
                </a:lnTo>
                <a:lnTo>
                  <a:pt x="27" y="9"/>
                </a:lnTo>
                <a:lnTo>
                  <a:pt x="29" y="9"/>
                </a:lnTo>
                <a:lnTo>
                  <a:pt x="29" y="7"/>
                </a:lnTo>
                <a:lnTo>
                  <a:pt x="29" y="7"/>
                </a:lnTo>
                <a:lnTo>
                  <a:pt x="31" y="7"/>
                </a:lnTo>
                <a:lnTo>
                  <a:pt x="31" y="7"/>
                </a:lnTo>
                <a:lnTo>
                  <a:pt x="33" y="4"/>
                </a:lnTo>
                <a:lnTo>
                  <a:pt x="33" y="4"/>
                </a:lnTo>
                <a:lnTo>
                  <a:pt x="33" y="4"/>
                </a:lnTo>
                <a:lnTo>
                  <a:pt x="35" y="4"/>
                </a:lnTo>
                <a:lnTo>
                  <a:pt x="37" y="9"/>
                </a:lnTo>
                <a:lnTo>
                  <a:pt x="39" y="9"/>
                </a:lnTo>
                <a:lnTo>
                  <a:pt x="41" y="7"/>
                </a:lnTo>
                <a:lnTo>
                  <a:pt x="43" y="9"/>
                </a:lnTo>
                <a:lnTo>
                  <a:pt x="45" y="7"/>
                </a:lnTo>
                <a:lnTo>
                  <a:pt x="47" y="7"/>
                </a:lnTo>
                <a:lnTo>
                  <a:pt x="47" y="4"/>
                </a:lnTo>
                <a:lnTo>
                  <a:pt x="47" y="4"/>
                </a:lnTo>
                <a:lnTo>
                  <a:pt x="47" y="2"/>
                </a:lnTo>
                <a:lnTo>
                  <a:pt x="45" y="2"/>
                </a:lnTo>
                <a:lnTo>
                  <a:pt x="45" y="2"/>
                </a:lnTo>
                <a:lnTo>
                  <a:pt x="47" y="4"/>
                </a:lnTo>
                <a:lnTo>
                  <a:pt x="49" y="7"/>
                </a:lnTo>
                <a:lnTo>
                  <a:pt x="52" y="7"/>
                </a:lnTo>
                <a:lnTo>
                  <a:pt x="52" y="7"/>
                </a:lnTo>
                <a:lnTo>
                  <a:pt x="56" y="9"/>
                </a:lnTo>
                <a:lnTo>
                  <a:pt x="58" y="11"/>
                </a:lnTo>
                <a:lnTo>
                  <a:pt x="60" y="11"/>
                </a:lnTo>
                <a:lnTo>
                  <a:pt x="62" y="11"/>
                </a:lnTo>
                <a:lnTo>
                  <a:pt x="62" y="11"/>
                </a:lnTo>
                <a:lnTo>
                  <a:pt x="64" y="9"/>
                </a:lnTo>
                <a:lnTo>
                  <a:pt x="64" y="9"/>
                </a:lnTo>
                <a:lnTo>
                  <a:pt x="66" y="7"/>
                </a:lnTo>
                <a:lnTo>
                  <a:pt x="64" y="7"/>
                </a:lnTo>
                <a:lnTo>
                  <a:pt x="62" y="7"/>
                </a:lnTo>
                <a:lnTo>
                  <a:pt x="64" y="11"/>
                </a:lnTo>
                <a:lnTo>
                  <a:pt x="64" y="11"/>
                </a:lnTo>
                <a:lnTo>
                  <a:pt x="66" y="13"/>
                </a:lnTo>
                <a:lnTo>
                  <a:pt x="68" y="15"/>
                </a:lnTo>
                <a:lnTo>
                  <a:pt x="72" y="15"/>
                </a:lnTo>
                <a:lnTo>
                  <a:pt x="72" y="13"/>
                </a:lnTo>
                <a:lnTo>
                  <a:pt x="70" y="13"/>
                </a:lnTo>
                <a:lnTo>
                  <a:pt x="68" y="15"/>
                </a:lnTo>
                <a:lnTo>
                  <a:pt x="68" y="15"/>
                </a:lnTo>
                <a:lnTo>
                  <a:pt x="68" y="17"/>
                </a:lnTo>
                <a:lnTo>
                  <a:pt x="66" y="19"/>
                </a:lnTo>
                <a:lnTo>
                  <a:pt x="66" y="19"/>
                </a:lnTo>
                <a:lnTo>
                  <a:pt x="62" y="19"/>
                </a:lnTo>
                <a:lnTo>
                  <a:pt x="60" y="17"/>
                </a:lnTo>
                <a:lnTo>
                  <a:pt x="60" y="17"/>
                </a:lnTo>
                <a:lnTo>
                  <a:pt x="52" y="15"/>
                </a:lnTo>
                <a:lnTo>
                  <a:pt x="52" y="13"/>
                </a:lnTo>
                <a:lnTo>
                  <a:pt x="52" y="13"/>
                </a:lnTo>
                <a:lnTo>
                  <a:pt x="49" y="13"/>
                </a:lnTo>
                <a:lnTo>
                  <a:pt x="47" y="13"/>
                </a:lnTo>
                <a:lnTo>
                  <a:pt x="45" y="15"/>
                </a:lnTo>
                <a:lnTo>
                  <a:pt x="43" y="15"/>
                </a:lnTo>
                <a:lnTo>
                  <a:pt x="39" y="13"/>
                </a:lnTo>
                <a:lnTo>
                  <a:pt x="37" y="13"/>
                </a:lnTo>
                <a:lnTo>
                  <a:pt x="37" y="13"/>
                </a:lnTo>
                <a:lnTo>
                  <a:pt x="35" y="13"/>
                </a:lnTo>
                <a:lnTo>
                  <a:pt x="35" y="13"/>
                </a:lnTo>
                <a:lnTo>
                  <a:pt x="33" y="15"/>
                </a:lnTo>
                <a:lnTo>
                  <a:pt x="31" y="15"/>
                </a:lnTo>
                <a:lnTo>
                  <a:pt x="27" y="15"/>
                </a:lnTo>
                <a:lnTo>
                  <a:pt x="27" y="15"/>
                </a:lnTo>
                <a:lnTo>
                  <a:pt x="17" y="15"/>
                </a:lnTo>
                <a:lnTo>
                  <a:pt x="15" y="17"/>
                </a:lnTo>
                <a:lnTo>
                  <a:pt x="12" y="19"/>
                </a:lnTo>
                <a:lnTo>
                  <a:pt x="12" y="19"/>
                </a:lnTo>
                <a:lnTo>
                  <a:pt x="12" y="17"/>
                </a:lnTo>
                <a:lnTo>
                  <a:pt x="12" y="15"/>
                </a:lnTo>
                <a:lnTo>
                  <a:pt x="10" y="13"/>
                </a:lnTo>
                <a:lnTo>
                  <a:pt x="2" y="19"/>
                </a:lnTo>
                <a:lnTo>
                  <a:pt x="0" y="19"/>
                </a:lnTo>
                <a:lnTo>
                  <a:pt x="0" y="21"/>
                </a:lnTo>
                <a:lnTo>
                  <a:pt x="2" y="21"/>
                </a:lnTo>
                <a:lnTo>
                  <a:pt x="4" y="21"/>
                </a:lnTo>
                <a:lnTo>
                  <a:pt x="12" y="13"/>
                </a:lnTo>
                <a:lnTo>
                  <a:pt x="12" y="13"/>
                </a:lnTo>
                <a:lnTo>
                  <a:pt x="17" y="11"/>
                </a:lnTo>
                <a:lnTo>
                  <a:pt x="15" y="9"/>
                </a:lnTo>
                <a:lnTo>
                  <a:pt x="12" y="11"/>
                </a:lnTo>
                <a:lnTo>
                  <a:pt x="15" y="11"/>
                </a:lnTo>
                <a:lnTo>
                  <a:pt x="15" y="11"/>
                </a:lnTo>
                <a:lnTo>
                  <a:pt x="21" y="11"/>
                </a:lnTo>
                <a:lnTo>
                  <a:pt x="21" y="11"/>
                </a:lnTo>
                <a:lnTo>
                  <a:pt x="25" y="9"/>
                </a:lnTo>
                <a:lnTo>
                  <a:pt x="23" y="7"/>
                </a:lnTo>
                <a:lnTo>
                  <a:pt x="23" y="9"/>
                </a:lnTo>
                <a:lnTo>
                  <a:pt x="23" y="7"/>
                </a:lnTo>
                <a:lnTo>
                  <a:pt x="23" y="7"/>
                </a:lnTo>
                <a:lnTo>
                  <a:pt x="19" y="7"/>
                </a:lnTo>
                <a:lnTo>
                  <a:pt x="17" y="9"/>
                </a:lnTo>
                <a:lnTo>
                  <a:pt x="15" y="7"/>
                </a:lnTo>
                <a:lnTo>
                  <a:pt x="12" y="7"/>
                </a:lnTo>
                <a:lnTo>
                  <a:pt x="10" y="11"/>
                </a:lnTo>
                <a:lnTo>
                  <a:pt x="0" y="17"/>
                </a:lnTo>
                <a:lnTo>
                  <a:pt x="0" y="19"/>
                </a:lnTo>
                <a:lnTo>
                  <a:pt x="0" y="19"/>
                </a:lnTo>
                <a:lnTo>
                  <a:pt x="2" y="23"/>
                </a:lnTo>
                <a:lnTo>
                  <a:pt x="4" y="21"/>
                </a:lnTo>
                <a:lnTo>
                  <a:pt x="4" y="21"/>
                </a:lnTo>
                <a:lnTo>
                  <a:pt x="12" y="17"/>
                </a:lnTo>
                <a:lnTo>
                  <a:pt x="10" y="15"/>
                </a:lnTo>
                <a:lnTo>
                  <a:pt x="8" y="15"/>
                </a:lnTo>
                <a:lnTo>
                  <a:pt x="8" y="17"/>
                </a:lnTo>
                <a:lnTo>
                  <a:pt x="8" y="19"/>
                </a:lnTo>
                <a:lnTo>
                  <a:pt x="10" y="21"/>
                </a:lnTo>
                <a:lnTo>
                  <a:pt x="12" y="21"/>
                </a:lnTo>
                <a:lnTo>
                  <a:pt x="15" y="23"/>
                </a:lnTo>
                <a:lnTo>
                  <a:pt x="17" y="21"/>
                </a:lnTo>
                <a:lnTo>
                  <a:pt x="19" y="19"/>
                </a:lnTo>
                <a:lnTo>
                  <a:pt x="27" y="19"/>
                </a:lnTo>
                <a:lnTo>
                  <a:pt x="31" y="19"/>
                </a:lnTo>
                <a:lnTo>
                  <a:pt x="31" y="19"/>
                </a:lnTo>
                <a:lnTo>
                  <a:pt x="33" y="19"/>
                </a:lnTo>
                <a:lnTo>
                  <a:pt x="35" y="17"/>
                </a:lnTo>
                <a:lnTo>
                  <a:pt x="35" y="17"/>
                </a:lnTo>
                <a:lnTo>
                  <a:pt x="37" y="17"/>
                </a:lnTo>
                <a:lnTo>
                  <a:pt x="37" y="17"/>
                </a:lnTo>
                <a:lnTo>
                  <a:pt x="39" y="17"/>
                </a:lnTo>
                <a:lnTo>
                  <a:pt x="41" y="19"/>
                </a:lnTo>
                <a:lnTo>
                  <a:pt x="43" y="19"/>
                </a:lnTo>
                <a:lnTo>
                  <a:pt x="45" y="17"/>
                </a:lnTo>
                <a:lnTo>
                  <a:pt x="47" y="17"/>
                </a:lnTo>
                <a:lnTo>
                  <a:pt x="49" y="17"/>
                </a:lnTo>
                <a:lnTo>
                  <a:pt x="49" y="17"/>
                </a:lnTo>
                <a:lnTo>
                  <a:pt x="52" y="17"/>
                </a:lnTo>
                <a:lnTo>
                  <a:pt x="52" y="17"/>
                </a:lnTo>
                <a:lnTo>
                  <a:pt x="58" y="19"/>
                </a:lnTo>
                <a:lnTo>
                  <a:pt x="60" y="23"/>
                </a:lnTo>
                <a:lnTo>
                  <a:pt x="62" y="23"/>
                </a:lnTo>
                <a:lnTo>
                  <a:pt x="66" y="23"/>
                </a:lnTo>
                <a:lnTo>
                  <a:pt x="66" y="23"/>
                </a:lnTo>
                <a:lnTo>
                  <a:pt x="68" y="23"/>
                </a:lnTo>
                <a:lnTo>
                  <a:pt x="70" y="23"/>
                </a:lnTo>
                <a:lnTo>
                  <a:pt x="72" y="19"/>
                </a:lnTo>
                <a:lnTo>
                  <a:pt x="72" y="17"/>
                </a:lnTo>
                <a:lnTo>
                  <a:pt x="72" y="15"/>
                </a:lnTo>
                <a:lnTo>
                  <a:pt x="74" y="13"/>
                </a:lnTo>
                <a:lnTo>
                  <a:pt x="72" y="11"/>
                </a:lnTo>
                <a:lnTo>
                  <a:pt x="68" y="11"/>
                </a:lnTo>
                <a:lnTo>
                  <a:pt x="66" y="9"/>
                </a:lnTo>
                <a:lnTo>
                  <a:pt x="66" y="4"/>
                </a:lnTo>
                <a:lnTo>
                  <a:pt x="62" y="4"/>
                </a:lnTo>
                <a:lnTo>
                  <a:pt x="62" y="7"/>
                </a:lnTo>
                <a:lnTo>
                  <a:pt x="60" y="7"/>
                </a:lnTo>
                <a:lnTo>
                  <a:pt x="60" y="7"/>
                </a:lnTo>
                <a:lnTo>
                  <a:pt x="60" y="9"/>
                </a:lnTo>
                <a:lnTo>
                  <a:pt x="60" y="7"/>
                </a:lnTo>
                <a:lnTo>
                  <a:pt x="58" y="4"/>
                </a:lnTo>
                <a:lnTo>
                  <a:pt x="58" y="4"/>
                </a:lnTo>
                <a:lnTo>
                  <a:pt x="54" y="2"/>
                </a:lnTo>
                <a:lnTo>
                  <a:pt x="52" y="2"/>
                </a:lnTo>
                <a:lnTo>
                  <a:pt x="52" y="2"/>
                </a:lnTo>
                <a:lnTo>
                  <a:pt x="47" y="0"/>
                </a:lnTo>
                <a:lnTo>
                  <a:pt x="47" y="0"/>
                </a:lnTo>
                <a:lnTo>
                  <a:pt x="45" y="0"/>
                </a:lnTo>
                <a:lnTo>
                  <a:pt x="43" y="0"/>
                </a:lnTo>
                <a:lnTo>
                  <a:pt x="43" y="2"/>
                </a:lnTo>
                <a:lnTo>
                  <a:pt x="43" y="4"/>
                </a:lnTo>
                <a:lnTo>
                  <a:pt x="43" y="4"/>
                </a:lnTo>
                <a:lnTo>
                  <a:pt x="43" y="4"/>
                </a:lnTo>
                <a:lnTo>
                  <a:pt x="43" y="7"/>
                </a:lnTo>
                <a:lnTo>
                  <a:pt x="45" y="4"/>
                </a:lnTo>
                <a:lnTo>
                  <a:pt x="41" y="2"/>
                </a:lnTo>
                <a:lnTo>
                  <a:pt x="39" y="4"/>
                </a:lnTo>
                <a:lnTo>
                  <a:pt x="37" y="7"/>
                </a:lnTo>
                <a:lnTo>
                  <a:pt x="39" y="7"/>
                </a:lnTo>
                <a:lnTo>
                  <a:pt x="41" y="7"/>
                </a:lnTo>
                <a:lnTo>
                  <a:pt x="39" y="2"/>
                </a:lnTo>
                <a:lnTo>
                  <a:pt x="37" y="2"/>
                </a:lnTo>
                <a:lnTo>
                  <a:pt x="33" y="0"/>
                </a:lnTo>
                <a:lnTo>
                  <a:pt x="31" y="0"/>
                </a:lnTo>
                <a:lnTo>
                  <a:pt x="31" y="2"/>
                </a:lnTo>
                <a:lnTo>
                  <a:pt x="31" y="2"/>
                </a:lnTo>
                <a:lnTo>
                  <a:pt x="29" y="2"/>
                </a:lnTo>
                <a:lnTo>
                  <a:pt x="29" y="2"/>
                </a:lnTo>
                <a:lnTo>
                  <a:pt x="27" y="2"/>
                </a:lnTo>
                <a:lnTo>
                  <a:pt x="25" y="4"/>
                </a:lnTo>
                <a:lnTo>
                  <a:pt x="25" y="7"/>
                </a:lnTo>
                <a:lnTo>
                  <a:pt x="23" y="4"/>
                </a:lnTo>
                <a:lnTo>
                  <a:pt x="23" y="7"/>
                </a:lnTo>
                <a:lnTo>
                  <a:pt x="23" y="7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6" name="Freeform 2822"/>
          <p:cNvSpPr>
            <a:spLocks/>
          </p:cNvSpPr>
          <p:nvPr/>
        </p:nvSpPr>
        <p:spPr bwMode="auto">
          <a:xfrm>
            <a:off x="1192213" y="2439988"/>
            <a:ext cx="127000" cy="77788"/>
          </a:xfrm>
          <a:custGeom>
            <a:avLst/>
            <a:gdLst/>
            <a:ahLst/>
            <a:cxnLst>
              <a:cxn ang="0">
                <a:pos x="80" y="28"/>
              </a:cxn>
              <a:cxn ang="0">
                <a:pos x="80" y="31"/>
              </a:cxn>
              <a:cxn ang="0">
                <a:pos x="80" y="35"/>
              </a:cxn>
              <a:cxn ang="0">
                <a:pos x="78" y="37"/>
              </a:cxn>
              <a:cxn ang="0">
                <a:pos x="76" y="41"/>
              </a:cxn>
              <a:cxn ang="0">
                <a:pos x="74" y="45"/>
              </a:cxn>
              <a:cxn ang="0">
                <a:pos x="70" y="47"/>
              </a:cxn>
              <a:cxn ang="0">
                <a:pos x="68" y="49"/>
              </a:cxn>
              <a:cxn ang="0">
                <a:pos x="66" y="47"/>
              </a:cxn>
              <a:cxn ang="0">
                <a:pos x="61" y="43"/>
              </a:cxn>
              <a:cxn ang="0">
                <a:pos x="51" y="37"/>
              </a:cxn>
              <a:cxn ang="0">
                <a:pos x="39" y="31"/>
              </a:cxn>
              <a:cxn ang="0">
                <a:pos x="33" y="31"/>
              </a:cxn>
              <a:cxn ang="0">
                <a:pos x="31" y="31"/>
              </a:cxn>
              <a:cxn ang="0">
                <a:pos x="28" y="28"/>
              </a:cxn>
              <a:cxn ang="0">
                <a:pos x="24" y="28"/>
              </a:cxn>
              <a:cxn ang="0">
                <a:pos x="22" y="28"/>
              </a:cxn>
              <a:cxn ang="0">
                <a:pos x="20" y="26"/>
              </a:cxn>
              <a:cxn ang="0">
                <a:pos x="16" y="22"/>
              </a:cxn>
              <a:cxn ang="0">
                <a:pos x="14" y="20"/>
              </a:cxn>
              <a:cxn ang="0">
                <a:pos x="10" y="20"/>
              </a:cxn>
              <a:cxn ang="0">
                <a:pos x="6" y="16"/>
              </a:cxn>
              <a:cxn ang="0">
                <a:pos x="4" y="16"/>
              </a:cxn>
              <a:cxn ang="0">
                <a:pos x="2" y="18"/>
              </a:cxn>
              <a:cxn ang="0">
                <a:pos x="0" y="16"/>
              </a:cxn>
              <a:cxn ang="0">
                <a:pos x="8" y="6"/>
              </a:cxn>
              <a:cxn ang="0">
                <a:pos x="10" y="0"/>
              </a:cxn>
              <a:cxn ang="0">
                <a:pos x="16" y="0"/>
              </a:cxn>
              <a:cxn ang="0">
                <a:pos x="18" y="0"/>
              </a:cxn>
              <a:cxn ang="0">
                <a:pos x="24" y="0"/>
              </a:cxn>
              <a:cxn ang="0">
                <a:pos x="26" y="0"/>
              </a:cxn>
              <a:cxn ang="0">
                <a:pos x="31" y="2"/>
              </a:cxn>
              <a:cxn ang="0">
                <a:pos x="31" y="6"/>
              </a:cxn>
              <a:cxn ang="0">
                <a:pos x="35" y="6"/>
              </a:cxn>
              <a:cxn ang="0">
                <a:pos x="39" y="6"/>
              </a:cxn>
              <a:cxn ang="0">
                <a:pos x="41" y="8"/>
              </a:cxn>
              <a:cxn ang="0">
                <a:pos x="39" y="12"/>
              </a:cxn>
              <a:cxn ang="0">
                <a:pos x="41" y="12"/>
              </a:cxn>
              <a:cxn ang="0">
                <a:pos x="41" y="14"/>
              </a:cxn>
              <a:cxn ang="0">
                <a:pos x="43" y="18"/>
              </a:cxn>
              <a:cxn ang="0">
                <a:pos x="43" y="18"/>
              </a:cxn>
              <a:cxn ang="0">
                <a:pos x="49" y="16"/>
              </a:cxn>
              <a:cxn ang="0">
                <a:pos x="53" y="12"/>
              </a:cxn>
              <a:cxn ang="0">
                <a:pos x="57" y="12"/>
              </a:cxn>
              <a:cxn ang="0">
                <a:pos x="63" y="10"/>
              </a:cxn>
              <a:cxn ang="0">
                <a:pos x="66" y="12"/>
              </a:cxn>
              <a:cxn ang="0">
                <a:pos x="68" y="16"/>
              </a:cxn>
              <a:cxn ang="0">
                <a:pos x="70" y="20"/>
              </a:cxn>
              <a:cxn ang="0">
                <a:pos x="70" y="24"/>
              </a:cxn>
              <a:cxn ang="0">
                <a:pos x="78" y="26"/>
              </a:cxn>
              <a:cxn ang="0">
                <a:pos x="80" y="28"/>
              </a:cxn>
            </a:cxnLst>
            <a:rect l="0" t="0" r="r" b="b"/>
            <a:pathLst>
              <a:path w="80" h="49">
                <a:moveTo>
                  <a:pt x="80" y="28"/>
                </a:moveTo>
                <a:lnTo>
                  <a:pt x="80" y="31"/>
                </a:lnTo>
                <a:lnTo>
                  <a:pt x="80" y="35"/>
                </a:lnTo>
                <a:lnTo>
                  <a:pt x="78" y="37"/>
                </a:lnTo>
                <a:lnTo>
                  <a:pt x="76" y="41"/>
                </a:lnTo>
                <a:lnTo>
                  <a:pt x="74" y="45"/>
                </a:lnTo>
                <a:lnTo>
                  <a:pt x="70" y="47"/>
                </a:lnTo>
                <a:lnTo>
                  <a:pt x="68" y="49"/>
                </a:lnTo>
                <a:lnTo>
                  <a:pt x="66" y="47"/>
                </a:lnTo>
                <a:lnTo>
                  <a:pt x="61" y="43"/>
                </a:lnTo>
                <a:lnTo>
                  <a:pt x="51" y="37"/>
                </a:lnTo>
                <a:lnTo>
                  <a:pt x="39" y="31"/>
                </a:lnTo>
                <a:lnTo>
                  <a:pt x="33" y="31"/>
                </a:lnTo>
                <a:lnTo>
                  <a:pt x="31" y="31"/>
                </a:lnTo>
                <a:lnTo>
                  <a:pt x="28" y="28"/>
                </a:lnTo>
                <a:lnTo>
                  <a:pt x="24" y="28"/>
                </a:lnTo>
                <a:lnTo>
                  <a:pt x="22" y="28"/>
                </a:lnTo>
                <a:lnTo>
                  <a:pt x="20" y="26"/>
                </a:lnTo>
                <a:lnTo>
                  <a:pt x="16" y="22"/>
                </a:lnTo>
                <a:lnTo>
                  <a:pt x="14" y="20"/>
                </a:lnTo>
                <a:lnTo>
                  <a:pt x="10" y="20"/>
                </a:lnTo>
                <a:lnTo>
                  <a:pt x="6" y="16"/>
                </a:lnTo>
                <a:lnTo>
                  <a:pt x="4" y="16"/>
                </a:lnTo>
                <a:lnTo>
                  <a:pt x="2" y="18"/>
                </a:lnTo>
                <a:lnTo>
                  <a:pt x="0" y="16"/>
                </a:lnTo>
                <a:lnTo>
                  <a:pt x="8" y="6"/>
                </a:lnTo>
                <a:lnTo>
                  <a:pt x="10" y="0"/>
                </a:lnTo>
                <a:lnTo>
                  <a:pt x="16" y="0"/>
                </a:lnTo>
                <a:lnTo>
                  <a:pt x="18" y="0"/>
                </a:lnTo>
                <a:lnTo>
                  <a:pt x="24" y="0"/>
                </a:lnTo>
                <a:lnTo>
                  <a:pt x="26" y="0"/>
                </a:lnTo>
                <a:lnTo>
                  <a:pt x="31" y="2"/>
                </a:lnTo>
                <a:lnTo>
                  <a:pt x="31" y="6"/>
                </a:lnTo>
                <a:lnTo>
                  <a:pt x="35" y="6"/>
                </a:lnTo>
                <a:lnTo>
                  <a:pt x="39" y="6"/>
                </a:lnTo>
                <a:lnTo>
                  <a:pt x="41" y="8"/>
                </a:lnTo>
                <a:lnTo>
                  <a:pt x="39" y="12"/>
                </a:lnTo>
                <a:lnTo>
                  <a:pt x="41" y="12"/>
                </a:lnTo>
                <a:lnTo>
                  <a:pt x="41" y="14"/>
                </a:lnTo>
                <a:lnTo>
                  <a:pt x="43" y="18"/>
                </a:lnTo>
                <a:lnTo>
                  <a:pt x="43" y="18"/>
                </a:lnTo>
                <a:lnTo>
                  <a:pt x="49" y="16"/>
                </a:lnTo>
                <a:lnTo>
                  <a:pt x="53" y="12"/>
                </a:lnTo>
                <a:lnTo>
                  <a:pt x="57" y="12"/>
                </a:lnTo>
                <a:lnTo>
                  <a:pt x="63" y="10"/>
                </a:lnTo>
                <a:lnTo>
                  <a:pt x="66" y="12"/>
                </a:lnTo>
                <a:lnTo>
                  <a:pt x="68" y="16"/>
                </a:lnTo>
                <a:lnTo>
                  <a:pt x="70" y="20"/>
                </a:lnTo>
                <a:lnTo>
                  <a:pt x="70" y="24"/>
                </a:lnTo>
                <a:lnTo>
                  <a:pt x="78" y="26"/>
                </a:lnTo>
                <a:lnTo>
                  <a:pt x="80" y="2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7" name="Freeform 2823"/>
          <p:cNvSpPr>
            <a:spLocks/>
          </p:cNvSpPr>
          <p:nvPr/>
        </p:nvSpPr>
        <p:spPr bwMode="auto">
          <a:xfrm>
            <a:off x="1192213" y="2436813"/>
            <a:ext cx="130175" cy="84138"/>
          </a:xfrm>
          <a:custGeom>
            <a:avLst/>
            <a:gdLst/>
            <a:ahLst/>
            <a:cxnLst>
              <a:cxn ang="0">
                <a:pos x="78" y="33"/>
              </a:cxn>
              <a:cxn ang="0">
                <a:pos x="76" y="37"/>
              </a:cxn>
              <a:cxn ang="0">
                <a:pos x="68" y="49"/>
              </a:cxn>
              <a:cxn ang="0">
                <a:pos x="61" y="43"/>
              </a:cxn>
              <a:cxn ang="0">
                <a:pos x="53" y="37"/>
              </a:cxn>
              <a:cxn ang="0">
                <a:pos x="33" y="33"/>
              </a:cxn>
              <a:cxn ang="0">
                <a:pos x="28" y="28"/>
              </a:cxn>
              <a:cxn ang="0">
                <a:pos x="22" y="28"/>
              </a:cxn>
              <a:cxn ang="0">
                <a:pos x="16" y="22"/>
              </a:cxn>
              <a:cxn ang="0">
                <a:pos x="12" y="20"/>
              </a:cxn>
              <a:cxn ang="0">
                <a:pos x="4" y="16"/>
              </a:cxn>
              <a:cxn ang="0">
                <a:pos x="2" y="16"/>
              </a:cxn>
              <a:cxn ang="0">
                <a:pos x="10" y="10"/>
              </a:cxn>
              <a:cxn ang="0">
                <a:pos x="14" y="4"/>
              </a:cxn>
              <a:cxn ang="0">
                <a:pos x="24" y="4"/>
              </a:cxn>
              <a:cxn ang="0">
                <a:pos x="28" y="4"/>
              </a:cxn>
              <a:cxn ang="0">
                <a:pos x="35" y="10"/>
              </a:cxn>
              <a:cxn ang="0">
                <a:pos x="39" y="10"/>
              </a:cxn>
              <a:cxn ang="0">
                <a:pos x="39" y="16"/>
              </a:cxn>
              <a:cxn ang="0">
                <a:pos x="41" y="20"/>
              </a:cxn>
              <a:cxn ang="0">
                <a:pos x="45" y="22"/>
              </a:cxn>
              <a:cxn ang="0">
                <a:pos x="53" y="16"/>
              </a:cxn>
              <a:cxn ang="0">
                <a:pos x="61" y="14"/>
              </a:cxn>
              <a:cxn ang="0">
                <a:pos x="68" y="22"/>
              </a:cxn>
              <a:cxn ang="0">
                <a:pos x="76" y="30"/>
              </a:cxn>
              <a:cxn ang="0">
                <a:pos x="78" y="30"/>
              </a:cxn>
              <a:cxn ang="0">
                <a:pos x="78" y="26"/>
              </a:cxn>
              <a:cxn ang="0">
                <a:pos x="72" y="22"/>
              </a:cxn>
              <a:cxn ang="0">
                <a:pos x="70" y="16"/>
              </a:cxn>
              <a:cxn ang="0">
                <a:pos x="63" y="12"/>
              </a:cxn>
              <a:cxn ang="0">
                <a:pos x="53" y="12"/>
              </a:cxn>
              <a:cxn ang="0">
                <a:pos x="43" y="18"/>
              </a:cxn>
              <a:cxn ang="0">
                <a:pos x="43" y="14"/>
              </a:cxn>
              <a:cxn ang="0">
                <a:pos x="41" y="10"/>
              </a:cxn>
              <a:cxn ang="0">
                <a:pos x="39" y="6"/>
              </a:cxn>
              <a:cxn ang="0">
                <a:pos x="33" y="2"/>
              </a:cxn>
              <a:cxn ang="0">
                <a:pos x="26" y="0"/>
              </a:cxn>
              <a:cxn ang="0">
                <a:pos x="18" y="0"/>
              </a:cxn>
              <a:cxn ang="0">
                <a:pos x="10" y="0"/>
              </a:cxn>
              <a:cxn ang="0">
                <a:pos x="0" y="18"/>
              </a:cxn>
              <a:cxn ang="0">
                <a:pos x="4" y="20"/>
              </a:cxn>
              <a:cxn ang="0">
                <a:pos x="10" y="24"/>
              </a:cxn>
              <a:cxn ang="0">
                <a:pos x="18" y="30"/>
              </a:cxn>
              <a:cxn ang="0">
                <a:pos x="22" y="30"/>
              </a:cxn>
              <a:cxn ang="0">
                <a:pos x="28" y="35"/>
              </a:cxn>
              <a:cxn ang="0">
                <a:pos x="33" y="35"/>
              </a:cxn>
              <a:cxn ang="0">
                <a:pos x="59" y="47"/>
              </a:cxn>
              <a:cxn ang="0">
                <a:pos x="66" y="53"/>
              </a:cxn>
              <a:cxn ang="0">
                <a:pos x="70" y="51"/>
              </a:cxn>
              <a:cxn ang="0">
                <a:pos x="78" y="43"/>
              </a:cxn>
              <a:cxn ang="0">
                <a:pos x="80" y="37"/>
              </a:cxn>
              <a:cxn ang="0">
                <a:pos x="82" y="33"/>
              </a:cxn>
              <a:cxn ang="0">
                <a:pos x="80" y="30"/>
              </a:cxn>
            </a:cxnLst>
            <a:rect l="0" t="0" r="r" b="b"/>
            <a:pathLst>
              <a:path w="82" h="53">
                <a:moveTo>
                  <a:pt x="80" y="30"/>
                </a:moveTo>
                <a:lnTo>
                  <a:pt x="78" y="30"/>
                </a:lnTo>
                <a:lnTo>
                  <a:pt x="78" y="33"/>
                </a:lnTo>
                <a:lnTo>
                  <a:pt x="78" y="35"/>
                </a:lnTo>
                <a:lnTo>
                  <a:pt x="76" y="37"/>
                </a:lnTo>
                <a:lnTo>
                  <a:pt x="76" y="37"/>
                </a:lnTo>
                <a:lnTo>
                  <a:pt x="74" y="41"/>
                </a:lnTo>
                <a:lnTo>
                  <a:pt x="72" y="45"/>
                </a:lnTo>
                <a:lnTo>
                  <a:pt x="68" y="49"/>
                </a:lnTo>
                <a:lnTo>
                  <a:pt x="68" y="49"/>
                </a:lnTo>
                <a:lnTo>
                  <a:pt x="66" y="47"/>
                </a:lnTo>
                <a:lnTo>
                  <a:pt x="61" y="43"/>
                </a:lnTo>
                <a:lnTo>
                  <a:pt x="61" y="43"/>
                </a:lnTo>
                <a:lnTo>
                  <a:pt x="53" y="39"/>
                </a:lnTo>
                <a:lnTo>
                  <a:pt x="53" y="37"/>
                </a:lnTo>
                <a:lnTo>
                  <a:pt x="39" y="33"/>
                </a:lnTo>
                <a:lnTo>
                  <a:pt x="39" y="30"/>
                </a:lnTo>
                <a:lnTo>
                  <a:pt x="33" y="33"/>
                </a:lnTo>
                <a:lnTo>
                  <a:pt x="31" y="30"/>
                </a:lnTo>
                <a:lnTo>
                  <a:pt x="28" y="30"/>
                </a:lnTo>
                <a:lnTo>
                  <a:pt x="28" y="28"/>
                </a:lnTo>
                <a:lnTo>
                  <a:pt x="26" y="28"/>
                </a:lnTo>
                <a:lnTo>
                  <a:pt x="26" y="28"/>
                </a:lnTo>
                <a:lnTo>
                  <a:pt x="22" y="28"/>
                </a:lnTo>
                <a:lnTo>
                  <a:pt x="20" y="26"/>
                </a:lnTo>
                <a:lnTo>
                  <a:pt x="16" y="22"/>
                </a:lnTo>
                <a:lnTo>
                  <a:pt x="16" y="22"/>
                </a:lnTo>
                <a:lnTo>
                  <a:pt x="14" y="20"/>
                </a:lnTo>
                <a:lnTo>
                  <a:pt x="14" y="20"/>
                </a:lnTo>
                <a:lnTo>
                  <a:pt x="12" y="20"/>
                </a:lnTo>
                <a:lnTo>
                  <a:pt x="6" y="16"/>
                </a:lnTo>
                <a:lnTo>
                  <a:pt x="6" y="16"/>
                </a:lnTo>
                <a:lnTo>
                  <a:pt x="4" y="16"/>
                </a:lnTo>
                <a:lnTo>
                  <a:pt x="2" y="16"/>
                </a:lnTo>
                <a:lnTo>
                  <a:pt x="2" y="16"/>
                </a:lnTo>
                <a:lnTo>
                  <a:pt x="2" y="16"/>
                </a:lnTo>
                <a:lnTo>
                  <a:pt x="0" y="18"/>
                </a:lnTo>
                <a:lnTo>
                  <a:pt x="2" y="18"/>
                </a:lnTo>
                <a:lnTo>
                  <a:pt x="10" y="10"/>
                </a:lnTo>
                <a:lnTo>
                  <a:pt x="10" y="8"/>
                </a:lnTo>
                <a:lnTo>
                  <a:pt x="12" y="4"/>
                </a:lnTo>
                <a:lnTo>
                  <a:pt x="14" y="4"/>
                </a:lnTo>
                <a:lnTo>
                  <a:pt x="16" y="4"/>
                </a:lnTo>
                <a:lnTo>
                  <a:pt x="18" y="4"/>
                </a:lnTo>
                <a:lnTo>
                  <a:pt x="24" y="4"/>
                </a:lnTo>
                <a:lnTo>
                  <a:pt x="26" y="4"/>
                </a:lnTo>
                <a:lnTo>
                  <a:pt x="26" y="4"/>
                </a:lnTo>
                <a:lnTo>
                  <a:pt x="28" y="4"/>
                </a:lnTo>
                <a:lnTo>
                  <a:pt x="28" y="8"/>
                </a:lnTo>
                <a:lnTo>
                  <a:pt x="31" y="8"/>
                </a:lnTo>
                <a:lnTo>
                  <a:pt x="35" y="10"/>
                </a:lnTo>
                <a:lnTo>
                  <a:pt x="35" y="10"/>
                </a:lnTo>
                <a:lnTo>
                  <a:pt x="39" y="10"/>
                </a:lnTo>
                <a:lnTo>
                  <a:pt x="39" y="10"/>
                </a:lnTo>
                <a:lnTo>
                  <a:pt x="39" y="14"/>
                </a:lnTo>
                <a:lnTo>
                  <a:pt x="39" y="14"/>
                </a:lnTo>
                <a:lnTo>
                  <a:pt x="39" y="16"/>
                </a:lnTo>
                <a:lnTo>
                  <a:pt x="39" y="16"/>
                </a:lnTo>
                <a:lnTo>
                  <a:pt x="39" y="18"/>
                </a:lnTo>
                <a:lnTo>
                  <a:pt x="41" y="20"/>
                </a:lnTo>
                <a:lnTo>
                  <a:pt x="43" y="22"/>
                </a:lnTo>
                <a:lnTo>
                  <a:pt x="45" y="22"/>
                </a:lnTo>
                <a:lnTo>
                  <a:pt x="45" y="22"/>
                </a:lnTo>
                <a:lnTo>
                  <a:pt x="49" y="20"/>
                </a:lnTo>
                <a:lnTo>
                  <a:pt x="51" y="18"/>
                </a:lnTo>
                <a:lnTo>
                  <a:pt x="53" y="16"/>
                </a:lnTo>
                <a:lnTo>
                  <a:pt x="57" y="16"/>
                </a:lnTo>
                <a:lnTo>
                  <a:pt x="57" y="16"/>
                </a:lnTo>
                <a:lnTo>
                  <a:pt x="61" y="14"/>
                </a:lnTo>
                <a:lnTo>
                  <a:pt x="63" y="16"/>
                </a:lnTo>
                <a:lnTo>
                  <a:pt x="68" y="18"/>
                </a:lnTo>
                <a:lnTo>
                  <a:pt x="68" y="22"/>
                </a:lnTo>
                <a:lnTo>
                  <a:pt x="68" y="26"/>
                </a:lnTo>
                <a:lnTo>
                  <a:pt x="70" y="28"/>
                </a:lnTo>
                <a:lnTo>
                  <a:pt x="76" y="30"/>
                </a:lnTo>
                <a:lnTo>
                  <a:pt x="78" y="33"/>
                </a:lnTo>
                <a:lnTo>
                  <a:pt x="80" y="30"/>
                </a:lnTo>
                <a:lnTo>
                  <a:pt x="78" y="30"/>
                </a:lnTo>
                <a:lnTo>
                  <a:pt x="80" y="30"/>
                </a:lnTo>
                <a:lnTo>
                  <a:pt x="80" y="28"/>
                </a:lnTo>
                <a:lnTo>
                  <a:pt x="78" y="26"/>
                </a:lnTo>
                <a:lnTo>
                  <a:pt x="78" y="26"/>
                </a:lnTo>
                <a:lnTo>
                  <a:pt x="72" y="24"/>
                </a:lnTo>
                <a:lnTo>
                  <a:pt x="72" y="22"/>
                </a:lnTo>
                <a:lnTo>
                  <a:pt x="72" y="22"/>
                </a:lnTo>
                <a:lnTo>
                  <a:pt x="70" y="18"/>
                </a:lnTo>
                <a:lnTo>
                  <a:pt x="70" y="16"/>
                </a:lnTo>
                <a:lnTo>
                  <a:pt x="68" y="14"/>
                </a:lnTo>
                <a:lnTo>
                  <a:pt x="66" y="14"/>
                </a:lnTo>
                <a:lnTo>
                  <a:pt x="63" y="12"/>
                </a:lnTo>
                <a:lnTo>
                  <a:pt x="61" y="10"/>
                </a:lnTo>
                <a:lnTo>
                  <a:pt x="57" y="12"/>
                </a:lnTo>
                <a:lnTo>
                  <a:pt x="53" y="12"/>
                </a:lnTo>
                <a:lnTo>
                  <a:pt x="51" y="14"/>
                </a:lnTo>
                <a:lnTo>
                  <a:pt x="47" y="16"/>
                </a:lnTo>
                <a:lnTo>
                  <a:pt x="43" y="18"/>
                </a:lnTo>
                <a:lnTo>
                  <a:pt x="43" y="18"/>
                </a:lnTo>
                <a:lnTo>
                  <a:pt x="43" y="16"/>
                </a:lnTo>
                <a:lnTo>
                  <a:pt x="43" y="14"/>
                </a:lnTo>
                <a:lnTo>
                  <a:pt x="43" y="14"/>
                </a:lnTo>
                <a:lnTo>
                  <a:pt x="41" y="12"/>
                </a:lnTo>
                <a:lnTo>
                  <a:pt x="41" y="10"/>
                </a:lnTo>
                <a:lnTo>
                  <a:pt x="41" y="10"/>
                </a:lnTo>
                <a:lnTo>
                  <a:pt x="41" y="6"/>
                </a:lnTo>
                <a:lnTo>
                  <a:pt x="39" y="6"/>
                </a:lnTo>
                <a:lnTo>
                  <a:pt x="35" y="6"/>
                </a:lnTo>
                <a:lnTo>
                  <a:pt x="33" y="6"/>
                </a:lnTo>
                <a:lnTo>
                  <a:pt x="33" y="2"/>
                </a:lnTo>
                <a:lnTo>
                  <a:pt x="31" y="2"/>
                </a:lnTo>
                <a:lnTo>
                  <a:pt x="26" y="0"/>
                </a:lnTo>
                <a:lnTo>
                  <a:pt x="26" y="0"/>
                </a:lnTo>
                <a:lnTo>
                  <a:pt x="24" y="0"/>
                </a:lnTo>
                <a:lnTo>
                  <a:pt x="18" y="0"/>
                </a:lnTo>
                <a:lnTo>
                  <a:pt x="18" y="0"/>
                </a:lnTo>
                <a:lnTo>
                  <a:pt x="16" y="0"/>
                </a:lnTo>
                <a:lnTo>
                  <a:pt x="12" y="0"/>
                </a:lnTo>
                <a:lnTo>
                  <a:pt x="10" y="0"/>
                </a:lnTo>
                <a:lnTo>
                  <a:pt x="6" y="8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2" y="20"/>
                </a:lnTo>
                <a:lnTo>
                  <a:pt x="4" y="20"/>
                </a:lnTo>
                <a:lnTo>
                  <a:pt x="4" y="20"/>
                </a:lnTo>
                <a:lnTo>
                  <a:pt x="10" y="22"/>
                </a:lnTo>
                <a:lnTo>
                  <a:pt x="10" y="24"/>
                </a:lnTo>
                <a:lnTo>
                  <a:pt x="12" y="24"/>
                </a:lnTo>
                <a:lnTo>
                  <a:pt x="14" y="24"/>
                </a:lnTo>
                <a:lnTo>
                  <a:pt x="18" y="30"/>
                </a:lnTo>
                <a:lnTo>
                  <a:pt x="18" y="30"/>
                </a:lnTo>
                <a:lnTo>
                  <a:pt x="22" y="30"/>
                </a:lnTo>
                <a:lnTo>
                  <a:pt x="22" y="30"/>
                </a:lnTo>
                <a:lnTo>
                  <a:pt x="24" y="33"/>
                </a:lnTo>
                <a:lnTo>
                  <a:pt x="26" y="33"/>
                </a:lnTo>
                <a:lnTo>
                  <a:pt x="28" y="35"/>
                </a:lnTo>
                <a:lnTo>
                  <a:pt x="31" y="35"/>
                </a:lnTo>
                <a:lnTo>
                  <a:pt x="33" y="35"/>
                </a:lnTo>
                <a:lnTo>
                  <a:pt x="33" y="35"/>
                </a:lnTo>
                <a:lnTo>
                  <a:pt x="39" y="35"/>
                </a:lnTo>
                <a:lnTo>
                  <a:pt x="51" y="41"/>
                </a:lnTo>
                <a:lnTo>
                  <a:pt x="59" y="47"/>
                </a:lnTo>
                <a:lnTo>
                  <a:pt x="63" y="51"/>
                </a:lnTo>
                <a:lnTo>
                  <a:pt x="63" y="51"/>
                </a:lnTo>
                <a:lnTo>
                  <a:pt x="66" y="53"/>
                </a:lnTo>
                <a:lnTo>
                  <a:pt x="68" y="53"/>
                </a:lnTo>
                <a:lnTo>
                  <a:pt x="70" y="51"/>
                </a:lnTo>
                <a:lnTo>
                  <a:pt x="70" y="51"/>
                </a:lnTo>
                <a:lnTo>
                  <a:pt x="74" y="47"/>
                </a:lnTo>
                <a:lnTo>
                  <a:pt x="74" y="47"/>
                </a:lnTo>
                <a:lnTo>
                  <a:pt x="78" y="43"/>
                </a:lnTo>
                <a:lnTo>
                  <a:pt x="78" y="43"/>
                </a:lnTo>
                <a:lnTo>
                  <a:pt x="80" y="39"/>
                </a:lnTo>
                <a:lnTo>
                  <a:pt x="80" y="37"/>
                </a:lnTo>
                <a:lnTo>
                  <a:pt x="80" y="37"/>
                </a:lnTo>
                <a:lnTo>
                  <a:pt x="82" y="35"/>
                </a:lnTo>
                <a:lnTo>
                  <a:pt x="82" y="33"/>
                </a:lnTo>
                <a:lnTo>
                  <a:pt x="82" y="30"/>
                </a:lnTo>
                <a:lnTo>
                  <a:pt x="80" y="28"/>
                </a:lnTo>
                <a:lnTo>
                  <a:pt x="80" y="3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8" name="Freeform 2824"/>
          <p:cNvSpPr>
            <a:spLocks/>
          </p:cNvSpPr>
          <p:nvPr/>
        </p:nvSpPr>
        <p:spPr bwMode="auto">
          <a:xfrm>
            <a:off x="2165350" y="2027238"/>
            <a:ext cx="55563" cy="95250"/>
          </a:xfrm>
          <a:custGeom>
            <a:avLst/>
            <a:gdLst/>
            <a:ahLst/>
            <a:cxnLst>
              <a:cxn ang="0">
                <a:pos x="8" y="29"/>
              </a:cxn>
              <a:cxn ang="0">
                <a:pos x="10" y="25"/>
              </a:cxn>
              <a:cxn ang="0">
                <a:pos x="10" y="19"/>
              </a:cxn>
              <a:cxn ang="0">
                <a:pos x="10" y="17"/>
              </a:cxn>
              <a:cxn ang="0">
                <a:pos x="12" y="15"/>
              </a:cxn>
              <a:cxn ang="0">
                <a:pos x="14" y="15"/>
              </a:cxn>
              <a:cxn ang="0">
                <a:pos x="16" y="13"/>
              </a:cxn>
              <a:cxn ang="0">
                <a:pos x="16" y="7"/>
              </a:cxn>
              <a:cxn ang="0">
                <a:pos x="18" y="7"/>
              </a:cxn>
              <a:cxn ang="0">
                <a:pos x="18" y="3"/>
              </a:cxn>
              <a:cxn ang="0">
                <a:pos x="18" y="0"/>
              </a:cxn>
              <a:cxn ang="0">
                <a:pos x="22" y="0"/>
              </a:cxn>
              <a:cxn ang="0">
                <a:pos x="24" y="3"/>
              </a:cxn>
              <a:cxn ang="0">
                <a:pos x="24" y="5"/>
              </a:cxn>
              <a:cxn ang="0">
                <a:pos x="24" y="7"/>
              </a:cxn>
              <a:cxn ang="0">
                <a:pos x="26" y="9"/>
              </a:cxn>
              <a:cxn ang="0">
                <a:pos x="26" y="13"/>
              </a:cxn>
              <a:cxn ang="0">
                <a:pos x="29" y="15"/>
              </a:cxn>
              <a:cxn ang="0">
                <a:pos x="31" y="21"/>
              </a:cxn>
              <a:cxn ang="0">
                <a:pos x="35" y="31"/>
              </a:cxn>
              <a:cxn ang="0">
                <a:pos x="35" y="33"/>
              </a:cxn>
              <a:cxn ang="0">
                <a:pos x="33" y="37"/>
              </a:cxn>
              <a:cxn ang="0">
                <a:pos x="31" y="37"/>
              </a:cxn>
              <a:cxn ang="0">
                <a:pos x="31" y="40"/>
              </a:cxn>
              <a:cxn ang="0">
                <a:pos x="33" y="44"/>
              </a:cxn>
              <a:cxn ang="0">
                <a:pos x="35" y="46"/>
              </a:cxn>
              <a:cxn ang="0">
                <a:pos x="35" y="48"/>
              </a:cxn>
              <a:cxn ang="0">
                <a:pos x="35" y="50"/>
              </a:cxn>
              <a:cxn ang="0">
                <a:pos x="35" y="50"/>
              </a:cxn>
              <a:cxn ang="0">
                <a:pos x="35" y="52"/>
              </a:cxn>
              <a:cxn ang="0">
                <a:pos x="33" y="56"/>
              </a:cxn>
              <a:cxn ang="0">
                <a:pos x="29" y="58"/>
              </a:cxn>
              <a:cxn ang="0">
                <a:pos x="22" y="60"/>
              </a:cxn>
              <a:cxn ang="0">
                <a:pos x="20" y="52"/>
              </a:cxn>
              <a:cxn ang="0">
                <a:pos x="24" y="48"/>
              </a:cxn>
              <a:cxn ang="0">
                <a:pos x="22" y="42"/>
              </a:cxn>
              <a:cxn ang="0">
                <a:pos x="22" y="40"/>
              </a:cxn>
              <a:cxn ang="0">
                <a:pos x="22" y="37"/>
              </a:cxn>
              <a:cxn ang="0">
                <a:pos x="22" y="35"/>
              </a:cxn>
              <a:cxn ang="0">
                <a:pos x="20" y="33"/>
              </a:cxn>
              <a:cxn ang="0">
                <a:pos x="18" y="33"/>
              </a:cxn>
              <a:cxn ang="0">
                <a:pos x="18" y="35"/>
              </a:cxn>
              <a:cxn ang="0">
                <a:pos x="18" y="37"/>
              </a:cxn>
              <a:cxn ang="0">
                <a:pos x="16" y="42"/>
              </a:cxn>
              <a:cxn ang="0">
                <a:pos x="14" y="42"/>
              </a:cxn>
              <a:cxn ang="0">
                <a:pos x="14" y="40"/>
              </a:cxn>
              <a:cxn ang="0">
                <a:pos x="14" y="40"/>
              </a:cxn>
              <a:cxn ang="0">
                <a:pos x="16" y="33"/>
              </a:cxn>
              <a:cxn ang="0">
                <a:pos x="16" y="31"/>
              </a:cxn>
              <a:cxn ang="0">
                <a:pos x="12" y="31"/>
              </a:cxn>
              <a:cxn ang="0">
                <a:pos x="10" y="33"/>
              </a:cxn>
              <a:cxn ang="0">
                <a:pos x="6" y="35"/>
              </a:cxn>
              <a:cxn ang="0">
                <a:pos x="4" y="35"/>
              </a:cxn>
              <a:cxn ang="0">
                <a:pos x="4" y="33"/>
              </a:cxn>
              <a:cxn ang="0">
                <a:pos x="0" y="33"/>
              </a:cxn>
              <a:cxn ang="0">
                <a:pos x="0" y="31"/>
              </a:cxn>
              <a:cxn ang="0">
                <a:pos x="4" y="31"/>
              </a:cxn>
              <a:cxn ang="0">
                <a:pos x="8" y="29"/>
              </a:cxn>
            </a:cxnLst>
            <a:rect l="0" t="0" r="r" b="b"/>
            <a:pathLst>
              <a:path w="35" h="60">
                <a:moveTo>
                  <a:pt x="8" y="29"/>
                </a:moveTo>
                <a:lnTo>
                  <a:pt x="10" y="25"/>
                </a:lnTo>
                <a:lnTo>
                  <a:pt x="10" y="19"/>
                </a:lnTo>
                <a:lnTo>
                  <a:pt x="10" y="17"/>
                </a:lnTo>
                <a:lnTo>
                  <a:pt x="12" y="15"/>
                </a:lnTo>
                <a:lnTo>
                  <a:pt x="14" y="15"/>
                </a:lnTo>
                <a:lnTo>
                  <a:pt x="16" y="13"/>
                </a:lnTo>
                <a:lnTo>
                  <a:pt x="16" y="7"/>
                </a:lnTo>
                <a:lnTo>
                  <a:pt x="18" y="7"/>
                </a:lnTo>
                <a:lnTo>
                  <a:pt x="18" y="3"/>
                </a:lnTo>
                <a:lnTo>
                  <a:pt x="18" y="0"/>
                </a:lnTo>
                <a:lnTo>
                  <a:pt x="22" y="0"/>
                </a:lnTo>
                <a:lnTo>
                  <a:pt x="24" y="3"/>
                </a:lnTo>
                <a:lnTo>
                  <a:pt x="24" y="5"/>
                </a:lnTo>
                <a:lnTo>
                  <a:pt x="24" y="7"/>
                </a:lnTo>
                <a:lnTo>
                  <a:pt x="26" y="9"/>
                </a:lnTo>
                <a:lnTo>
                  <a:pt x="26" y="13"/>
                </a:lnTo>
                <a:lnTo>
                  <a:pt x="29" y="15"/>
                </a:lnTo>
                <a:lnTo>
                  <a:pt x="31" y="21"/>
                </a:lnTo>
                <a:lnTo>
                  <a:pt x="35" y="31"/>
                </a:lnTo>
                <a:lnTo>
                  <a:pt x="35" y="33"/>
                </a:lnTo>
                <a:lnTo>
                  <a:pt x="33" y="37"/>
                </a:lnTo>
                <a:lnTo>
                  <a:pt x="31" y="37"/>
                </a:lnTo>
                <a:lnTo>
                  <a:pt x="31" y="40"/>
                </a:lnTo>
                <a:lnTo>
                  <a:pt x="33" y="44"/>
                </a:lnTo>
                <a:lnTo>
                  <a:pt x="35" y="46"/>
                </a:lnTo>
                <a:lnTo>
                  <a:pt x="35" y="48"/>
                </a:lnTo>
                <a:lnTo>
                  <a:pt x="35" y="50"/>
                </a:lnTo>
                <a:lnTo>
                  <a:pt x="35" y="50"/>
                </a:lnTo>
                <a:lnTo>
                  <a:pt x="35" y="52"/>
                </a:lnTo>
                <a:lnTo>
                  <a:pt x="33" y="56"/>
                </a:lnTo>
                <a:lnTo>
                  <a:pt x="29" y="58"/>
                </a:lnTo>
                <a:lnTo>
                  <a:pt x="22" y="60"/>
                </a:lnTo>
                <a:lnTo>
                  <a:pt x="20" y="52"/>
                </a:lnTo>
                <a:lnTo>
                  <a:pt x="24" y="48"/>
                </a:lnTo>
                <a:lnTo>
                  <a:pt x="22" y="42"/>
                </a:lnTo>
                <a:lnTo>
                  <a:pt x="22" y="40"/>
                </a:lnTo>
                <a:lnTo>
                  <a:pt x="22" y="37"/>
                </a:lnTo>
                <a:lnTo>
                  <a:pt x="22" y="35"/>
                </a:lnTo>
                <a:lnTo>
                  <a:pt x="20" y="33"/>
                </a:lnTo>
                <a:lnTo>
                  <a:pt x="18" y="33"/>
                </a:lnTo>
                <a:lnTo>
                  <a:pt x="18" y="35"/>
                </a:lnTo>
                <a:lnTo>
                  <a:pt x="18" y="37"/>
                </a:lnTo>
                <a:lnTo>
                  <a:pt x="16" y="42"/>
                </a:lnTo>
                <a:lnTo>
                  <a:pt x="14" y="42"/>
                </a:lnTo>
                <a:lnTo>
                  <a:pt x="14" y="40"/>
                </a:lnTo>
                <a:lnTo>
                  <a:pt x="14" y="40"/>
                </a:lnTo>
                <a:lnTo>
                  <a:pt x="16" y="33"/>
                </a:lnTo>
                <a:lnTo>
                  <a:pt x="16" y="31"/>
                </a:lnTo>
                <a:lnTo>
                  <a:pt x="12" y="31"/>
                </a:lnTo>
                <a:lnTo>
                  <a:pt x="10" y="33"/>
                </a:lnTo>
                <a:lnTo>
                  <a:pt x="6" y="35"/>
                </a:lnTo>
                <a:lnTo>
                  <a:pt x="4" y="35"/>
                </a:lnTo>
                <a:lnTo>
                  <a:pt x="4" y="33"/>
                </a:lnTo>
                <a:lnTo>
                  <a:pt x="0" y="33"/>
                </a:lnTo>
                <a:lnTo>
                  <a:pt x="0" y="31"/>
                </a:lnTo>
                <a:lnTo>
                  <a:pt x="4" y="31"/>
                </a:lnTo>
                <a:lnTo>
                  <a:pt x="8" y="29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9" name="Freeform 2825"/>
          <p:cNvSpPr>
            <a:spLocks/>
          </p:cNvSpPr>
          <p:nvPr/>
        </p:nvSpPr>
        <p:spPr bwMode="auto">
          <a:xfrm>
            <a:off x="2162175" y="2024063"/>
            <a:ext cx="61913" cy="101600"/>
          </a:xfrm>
          <a:custGeom>
            <a:avLst/>
            <a:gdLst/>
            <a:ahLst/>
            <a:cxnLst>
              <a:cxn ang="0">
                <a:pos x="14" y="29"/>
              </a:cxn>
              <a:cxn ang="0">
                <a:pos x="14" y="21"/>
              </a:cxn>
              <a:cxn ang="0">
                <a:pos x="18" y="17"/>
              </a:cxn>
              <a:cxn ang="0">
                <a:pos x="20" y="9"/>
              </a:cxn>
              <a:cxn ang="0">
                <a:pos x="22" y="5"/>
              </a:cxn>
              <a:cxn ang="0">
                <a:pos x="24" y="7"/>
              </a:cxn>
              <a:cxn ang="0">
                <a:pos x="26" y="11"/>
              </a:cxn>
              <a:cxn ang="0">
                <a:pos x="26" y="15"/>
              </a:cxn>
              <a:cxn ang="0">
                <a:pos x="31" y="25"/>
              </a:cxn>
              <a:cxn ang="0">
                <a:pos x="33" y="37"/>
              </a:cxn>
              <a:cxn ang="0">
                <a:pos x="31" y="42"/>
              </a:cxn>
              <a:cxn ang="0">
                <a:pos x="35" y="50"/>
              </a:cxn>
              <a:cxn ang="0">
                <a:pos x="35" y="52"/>
              </a:cxn>
              <a:cxn ang="0">
                <a:pos x="35" y="54"/>
              </a:cxn>
              <a:cxn ang="0">
                <a:pos x="26" y="60"/>
              </a:cxn>
              <a:cxn ang="0">
                <a:pos x="28" y="50"/>
              </a:cxn>
              <a:cxn ang="0">
                <a:pos x="26" y="39"/>
              </a:cxn>
              <a:cxn ang="0">
                <a:pos x="24" y="35"/>
              </a:cxn>
              <a:cxn ang="0">
                <a:pos x="20" y="35"/>
              </a:cxn>
              <a:cxn ang="0">
                <a:pos x="18" y="37"/>
              </a:cxn>
              <a:cxn ang="0">
                <a:pos x="16" y="42"/>
              </a:cxn>
              <a:cxn ang="0">
                <a:pos x="18" y="44"/>
              </a:cxn>
              <a:cxn ang="0">
                <a:pos x="20" y="35"/>
              </a:cxn>
              <a:cxn ang="0">
                <a:pos x="18" y="31"/>
              </a:cxn>
              <a:cxn ang="0">
                <a:pos x="10" y="33"/>
              </a:cxn>
              <a:cxn ang="0">
                <a:pos x="6" y="33"/>
              </a:cxn>
              <a:cxn ang="0">
                <a:pos x="2" y="35"/>
              </a:cxn>
              <a:cxn ang="0">
                <a:pos x="6" y="35"/>
              </a:cxn>
              <a:cxn ang="0">
                <a:pos x="12" y="31"/>
              </a:cxn>
              <a:cxn ang="0">
                <a:pos x="4" y="31"/>
              </a:cxn>
              <a:cxn ang="0">
                <a:pos x="0" y="35"/>
              </a:cxn>
              <a:cxn ang="0">
                <a:pos x="6" y="37"/>
              </a:cxn>
              <a:cxn ang="0">
                <a:pos x="8" y="39"/>
              </a:cxn>
              <a:cxn ang="0">
                <a:pos x="16" y="35"/>
              </a:cxn>
              <a:cxn ang="0">
                <a:pos x="16" y="33"/>
              </a:cxn>
              <a:cxn ang="0">
                <a:pos x="14" y="42"/>
              </a:cxn>
              <a:cxn ang="0">
                <a:pos x="16" y="46"/>
              </a:cxn>
              <a:cxn ang="0">
                <a:pos x="22" y="39"/>
              </a:cxn>
              <a:cxn ang="0">
                <a:pos x="22" y="37"/>
              </a:cxn>
              <a:cxn ang="0">
                <a:pos x="20" y="37"/>
              </a:cxn>
              <a:cxn ang="0">
                <a:pos x="22" y="39"/>
              </a:cxn>
              <a:cxn ang="0">
                <a:pos x="22" y="46"/>
              </a:cxn>
              <a:cxn ang="0">
                <a:pos x="20" y="54"/>
              </a:cxn>
              <a:cxn ang="0">
                <a:pos x="31" y="62"/>
              </a:cxn>
              <a:cxn ang="0">
                <a:pos x="37" y="58"/>
              </a:cxn>
              <a:cxn ang="0">
                <a:pos x="39" y="52"/>
              </a:cxn>
              <a:cxn ang="0">
                <a:pos x="39" y="50"/>
              </a:cxn>
              <a:cxn ang="0">
                <a:pos x="37" y="44"/>
              </a:cxn>
              <a:cxn ang="0">
                <a:pos x="35" y="42"/>
              </a:cxn>
              <a:cxn ang="0">
                <a:pos x="37" y="39"/>
              </a:cxn>
              <a:cxn ang="0">
                <a:pos x="39" y="35"/>
              </a:cxn>
              <a:cxn ang="0">
                <a:pos x="35" y="23"/>
              </a:cxn>
              <a:cxn ang="0">
                <a:pos x="31" y="17"/>
              </a:cxn>
              <a:cxn ang="0">
                <a:pos x="31" y="11"/>
              </a:cxn>
              <a:cxn ang="0">
                <a:pos x="28" y="7"/>
              </a:cxn>
              <a:cxn ang="0">
                <a:pos x="24" y="2"/>
              </a:cxn>
              <a:cxn ang="0">
                <a:pos x="20" y="2"/>
              </a:cxn>
              <a:cxn ang="0">
                <a:pos x="18" y="9"/>
              </a:cxn>
              <a:cxn ang="0">
                <a:pos x="18" y="7"/>
              </a:cxn>
              <a:cxn ang="0">
                <a:pos x="16" y="15"/>
              </a:cxn>
              <a:cxn ang="0">
                <a:pos x="12" y="17"/>
              </a:cxn>
              <a:cxn ang="0">
                <a:pos x="10" y="23"/>
              </a:cxn>
              <a:cxn ang="0">
                <a:pos x="10" y="31"/>
              </a:cxn>
            </a:cxnLst>
            <a:rect l="0" t="0" r="r" b="b"/>
            <a:pathLst>
              <a:path w="39" h="64">
                <a:moveTo>
                  <a:pt x="10" y="31"/>
                </a:moveTo>
                <a:lnTo>
                  <a:pt x="12" y="31"/>
                </a:lnTo>
                <a:lnTo>
                  <a:pt x="14" y="29"/>
                </a:lnTo>
                <a:lnTo>
                  <a:pt x="14" y="27"/>
                </a:lnTo>
                <a:lnTo>
                  <a:pt x="14" y="21"/>
                </a:lnTo>
                <a:lnTo>
                  <a:pt x="14" y="21"/>
                </a:lnTo>
                <a:lnTo>
                  <a:pt x="14" y="19"/>
                </a:lnTo>
                <a:lnTo>
                  <a:pt x="16" y="19"/>
                </a:lnTo>
                <a:lnTo>
                  <a:pt x="18" y="17"/>
                </a:lnTo>
                <a:lnTo>
                  <a:pt x="20" y="15"/>
                </a:lnTo>
                <a:lnTo>
                  <a:pt x="20" y="15"/>
                </a:lnTo>
                <a:lnTo>
                  <a:pt x="20" y="9"/>
                </a:lnTo>
                <a:lnTo>
                  <a:pt x="20" y="9"/>
                </a:lnTo>
                <a:lnTo>
                  <a:pt x="22" y="7"/>
                </a:lnTo>
                <a:lnTo>
                  <a:pt x="22" y="5"/>
                </a:lnTo>
                <a:lnTo>
                  <a:pt x="22" y="5"/>
                </a:lnTo>
                <a:lnTo>
                  <a:pt x="22" y="5"/>
                </a:lnTo>
                <a:lnTo>
                  <a:pt x="24" y="7"/>
                </a:lnTo>
                <a:lnTo>
                  <a:pt x="24" y="9"/>
                </a:lnTo>
                <a:lnTo>
                  <a:pt x="24" y="9"/>
                </a:lnTo>
                <a:lnTo>
                  <a:pt x="26" y="11"/>
                </a:lnTo>
                <a:lnTo>
                  <a:pt x="26" y="13"/>
                </a:lnTo>
                <a:lnTo>
                  <a:pt x="26" y="15"/>
                </a:lnTo>
                <a:lnTo>
                  <a:pt x="26" y="15"/>
                </a:lnTo>
                <a:lnTo>
                  <a:pt x="28" y="19"/>
                </a:lnTo>
                <a:lnTo>
                  <a:pt x="28" y="19"/>
                </a:lnTo>
                <a:lnTo>
                  <a:pt x="31" y="25"/>
                </a:lnTo>
                <a:lnTo>
                  <a:pt x="35" y="33"/>
                </a:lnTo>
                <a:lnTo>
                  <a:pt x="35" y="35"/>
                </a:lnTo>
                <a:lnTo>
                  <a:pt x="33" y="37"/>
                </a:lnTo>
                <a:lnTo>
                  <a:pt x="33" y="39"/>
                </a:lnTo>
                <a:lnTo>
                  <a:pt x="31" y="39"/>
                </a:lnTo>
                <a:lnTo>
                  <a:pt x="31" y="42"/>
                </a:lnTo>
                <a:lnTo>
                  <a:pt x="31" y="44"/>
                </a:lnTo>
                <a:lnTo>
                  <a:pt x="35" y="46"/>
                </a:lnTo>
                <a:lnTo>
                  <a:pt x="35" y="50"/>
                </a:lnTo>
                <a:lnTo>
                  <a:pt x="35" y="50"/>
                </a:lnTo>
                <a:lnTo>
                  <a:pt x="35" y="50"/>
                </a:lnTo>
                <a:lnTo>
                  <a:pt x="35" y="52"/>
                </a:lnTo>
                <a:lnTo>
                  <a:pt x="35" y="52"/>
                </a:lnTo>
                <a:lnTo>
                  <a:pt x="35" y="54"/>
                </a:lnTo>
                <a:lnTo>
                  <a:pt x="35" y="54"/>
                </a:lnTo>
                <a:lnTo>
                  <a:pt x="33" y="56"/>
                </a:lnTo>
                <a:lnTo>
                  <a:pt x="31" y="58"/>
                </a:lnTo>
                <a:lnTo>
                  <a:pt x="26" y="60"/>
                </a:lnTo>
                <a:lnTo>
                  <a:pt x="24" y="54"/>
                </a:lnTo>
                <a:lnTo>
                  <a:pt x="28" y="52"/>
                </a:lnTo>
                <a:lnTo>
                  <a:pt x="28" y="50"/>
                </a:lnTo>
                <a:lnTo>
                  <a:pt x="26" y="44"/>
                </a:lnTo>
                <a:lnTo>
                  <a:pt x="26" y="42"/>
                </a:lnTo>
                <a:lnTo>
                  <a:pt x="26" y="39"/>
                </a:lnTo>
                <a:lnTo>
                  <a:pt x="26" y="37"/>
                </a:lnTo>
                <a:lnTo>
                  <a:pt x="26" y="35"/>
                </a:lnTo>
                <a:lnTo>
                  <a:pt x="24" y="35"/>
                </a:lnTo>
                <a:lnTo>
                  <a:pt x="22" y="33"/>
                </a:lnTo>
                <a:lnTo>
                  <a:pt x="20" y="33"/>
                </a:lnTo>
                <a:lnTo>
                  <a:pt x="20" y="35"/>
                </a:lnTo>
                <a:lnTo>
                  <a:pt x="18" y="35"/>
                </a:lnTo>
                <a:lnTo>
                  <a:pt x="18" y="37"/>
                </a:lnTo>
                <a:lnTo>
                  <a:pt x="18" y="37"/>
                </a:lnTo>
                <a:lnTo>
                  <a:pt x="18" y="39"/>
                </a:lnTo>
                <a:lnTo>
                  <a:pt x="18" y="42"/>
                </a:lnTo>
                <a:lnTo>
                  <a:pt x="16" y="42"/>
                </a:lnTo>
                <a:lnTo>
                  <a:pt x="16" y="44"/>
                </a:lnTo>
                <a:lnTo>
                  <a:pt x="18" y="44"/>
                </a:lnTo>
                <a:lnTo>
                  <a:pt x="18" y="44"/>
                </a:lnTo>
                <a:lnTo>
                  <a:pt x="18" y="42"/>
                </a:lnTo>
                <a:lnTo>
                  <a:pt x="18" y="42"/>
                </a:lnTo>
                <a:lnTo>
                  <a:pt x="20" y="35"/>
                </a:lnTo>
                <a:lnTo>
                  <a:pt x="20" y="35"/>
                </a:lnTo>
                <a:lnTo>
                  <a:pt x="20" y="33"/>
                </a:lnTo>
                <a:lnTo>
                  <a:pt x="18" y="31"/>
                </a:lnTo>
                <a:lnTo>
                  <a:pt x="14" y="31"/>
                </a:lnTo>
                <a:lnTo>
                  <a:pt x="14" y="31"/>
                </a:lnTo>
                <a:lnTo>
                  <a:pt x="10" y="33"/>
                </a:lnTo>
                <a:lnTo>
                  <a:pt x="8" y="35"/>
                </a:lnTo>
                <a:lnTo>
                  <a:pt x="8" y="35"/>
                </a:lnTo>
                <a:lnTo>
                  <a:pt x="6" y="33"/>
                </a:lnTo>
                <a:lnTo>
                  <a:pt x="6" y="33"/>
                </a:lnTo>
                <a:lnTo>
                  <a:pt x="2" y="33"/>
                </a:lnTo>
                <a:lnTo>
                  <a:pt x="2" y="35"/>
                </a:lnTo>
                <a:lnTo>
                  <a:pt x="4" y="35"/>
                </a:lnTo>
                <a:lnTo>
                  <a:pt x="4" y="35"/>
                </a:lnTo>
                <a:lnTo>
                  <a:pt x="6" y="35"/>
                </a:lnTo>
                <a:lnTo>
                  <a:pt x="6" y="35"/>
                </a:lnTo>
                <a:lnTo>
                  <a:pt x="10" y="31"/>
                </a:lnTo>
                <a:lnTo>
                  <a:pt x="12" y="31"/>
                </a:lnTo>
                <a:lnTo>
                  <a:pt x="10" y="31"/>
                </a:lnTo>
                <a:lnTo>
                  <a:pt x="10" y="29"/>
                </a:lnTo>
                <a:lnTo>
                  <a:pt x="4" y="31"/>
                </a:lnTo>
                <a:lnTo>
                  <a:pt x="2" y="31"/>
                </a:lnTo>
                <a:lnTo>
                  <a:pt x="0" y="33"/>
                </a:lnTo>
                <a:lnTo>
                  <a:pt x="0" y="35"/>
                </a:lnTo>
                <a:lnTo>
                  <a:pt x="2" y="37"/>
                </a:lnTo>
                <a:lnTo>
                  <a:pt x="4" y="37"/>
                </a:lnTo>
                <a:lnTo>
                  <a:pt x="6" y="37"/>
                </a:lnTo>
                <a:lnTo>
                  <a:pt x="6" y="39"/>
                </a:lnTo>
                <a:lnTo>
                  <a:pt x="8" y="39"/>
                </a:lnTo>
                <a:lnTo>
                  <a:pt x="8" y="39"/>
                </a:lnTo>
                <a:lnTo>
                  <a:pt x="12" y="37"/>
                </a:lnTo>
                <a:lnTo>
                  <a:pt x="12" y="37"/>
                </a:lnTo>
                <a:lnTo>
                  <a:pt x="16" y="35"/>
                </a:lnTo>
                <a:lnTo>
                  <a:pt x="18" y="35"/>
                </a:lnTo>
                <a:lnTo>
                  <a:pt x="18" y="33"/>
                </a:lnTo>
                <a:lnTo>
                  <a:pt x="16" y="33"/>
                </a:lnTo>
                <a:lnTo>
                  <a:pt x="16" y="35"/>
                </a:lnTo>
                <a:lnTo>
                  <a:pt x="16" y="39"/>
                </a:lnTo>
                <a:lnTo>
                  <a:pt x="14" y="42"/>
                </a:lnTo>
                <a:lnTo>
                  <a:pt x="14" y="42"/>
                </a:lnTo>
                <a:lnTo>
                  <a:pt x="14" y="44"/>
                </a:lnTo>
                <a:lnTo>
                  <a:pt x="16" y="46"/>
                </a:lnTo>
                <a:lnTo>
                  <a:pt x="20" y="46"/>
                </a:lnTo>
                <a:lnTo>
                  <a:pt x="20" y="44"/>
                </a:lnTo>
                <a:lnTo>
                  <a:pt x="22" y="39"/>
                </a:lnTo>
                <a:lnTo>
                  <a:pt x="22" y="39"/>
                </a:lnTo>
                <a:lnTo>
                  <a:pt x="22" y="37"/>
                </a:lnTo>
                <a:lnTo>
                  <a:pt x="22" y="37"/>
                </a:lnTo>
                <a:lnTo>
                  <a:pt x="22" y="37"/>
                </a:lnTo>
                <a:lnTo>
                  <a:pt x="22" y="35"/>
                </a:lnTo>
                <a:lnTo>
                  <a:pt x="20" y="37"/>
                </a:lnTo>
                <a:lnTo>
                  <a:pt x="22" y="37"/>
                </a:lnTo>
                <a:lnTo>
                  <a:pt x="22" y="39"/>
                </a:lnTo>
                <a:lnTo>
                  <a:pt x="22" y="39"/>
                </a:lnTo>
                <a:lnTo>
                  <a:pt x="22" y="42"/>
                </a:lnTo>
                <a:lnTo>
                  <a:pt x="22" y="44"/>
                </a:lnTo>
                <a:lnTo>
                  <a:pt x="22" y="46"/>
                </a:lnTo>
                <a:lnTo>
                  <a:pt x="24" y="50"/>
                </a:lnTo>
                <a:lnTo>
                  <a:pt x="22" y="54"/>
                </a:lnTo>
                <a:lnTo>
                  <a:pt x="20" y="54"/>
                </a:lnTo>
                <a:lnTo>
                  <a:pt x="22" y="62"/>
                </a:lnTo>
                <a:lnTo>
                  <a:pt x="26" y="64"/>
                </a:lnTo>
                <a:lnTo>
                  <a:pt x="31" y="62"/>
                </a:lnTo>
                <a:lnTo>
                  <a:pt x="33" y="62"/>
                </a:lnTo>
                <a:lnTo>
                  <a:pt x="35" y="60"/>
                </a:lnTo>
                <a:lnTo>
                  <a:pt x="37" y="58"/>
                </a:lnTo>
                <a:lnTo>
                  <a:pt x="39" y="54"/>
                </a:lnTo>
                <a:lnTo>
                  <a:pt x="39" y="52"/>
                </a:lnTo>
                <a:lnTo>
                  <a:pt x="39" y="52"/>
                </a:lnTo>
                <a:lnTo>
                  <a:pt x="39" y="52"/>
                </a:lnTo>
                <a:lnTo>
                  <a:pt x="39" y="50"/>
                </a:lnTo>
                <a:lnTo>
                  <a:pt x="39" y="50"/>
                </a:lnTo>
                <a:lnTo>
                  <a:pt x="39" y="48"/>
                </a:lnTo>
                <a:lnTo>
                  <a:pt x="39" y="48"/>
                </a:lnTo>
                <a:lnTo>
                  <a:pt x="37" y="44"/>
                </a:lnTo>
                <a:lnTo>
                  <a:pt x="37" y="44"/>
                </a:lnTo>
                <a:lnTo>
                  <a:pt x="35" y="42"/>
                </a:lnTo>
                <a:lnTo>
                  <a:pt x="35" y="42"/>
                </a:lnTo>
                <a:lnTo>
                  <a:pt x="33" y="39"/>
                </a:lnTo>
                <a:lnTo>
                  <a:pt x="35" y="42"/>
                </a:lnTo>
                <a:lnTo>
                  <a:pt x="37" y="39"/>
                </a:lnTo>
                <a:lnTo>
                  <a:pt x="37" y="39"/>
                </a:lnTo>
                <a:lnTo>
                  <a:pt x="39" y="35"/>
                </a:lnTo>
                <a:lnTo>
                  <a:pt x="39" y="35"/>
                </a:lnTo>
                <a:lnTo>
                  <a:pt x="39" y="33"/>
                </a:lnTo>
                <a:lnTo>
                  <a:pt x="39" y="33"/>
                </a:lnTo>
                <a:lnTo>
                  <a:pt x="35" y="23"/>
                </a:lnTo>
                <a:lnTo>
                  <a:pt x="35" y="23"/>
                </a:lnTo>
                <a:lnTo>
                  <a:pt x="31" y="17"/>
                </a:lnTo>
                <a:lnTo>
                  <a:pt x="31" y="17"/>
                </a:lnTo>
                <a:lnTo>
                  <a:pt x="31" y="15"/>
                </a:lnTo>
                <a:lnTo>
                  <a:pt x="31" y="11"/>
                </a:lnTo>
                <a:lnTo>
                  <a:pt x="31" y="11"/>
                </a:lnTo>
                <a:lnTo>
                  <a:pt x="28" y="9"/>
                </a:lnTo>
                <a:lnTo>
                  <a:pt x="28" y="9"/>
                </a:lnTo>
                <a:lnTo>
                  <a:pt x="28" y="7"/>
                </a:lnTo>
                <a:lnTo>
                  <a:pt x="28" y="5"/>
                </a:lnTo>
                <a:lnTo>
                  <a:pt x="26" y="5"/>
                </a:lnTo>
                <a:lnTo>
                  <a:pt x="24" y="2"/>
                </a:lnTo>
                <a:lnTo>
                  <a:pt x="24" y="0"/>
                </a:lnTo>
                <a:lnTo>
                  <a:pt x="20" y="2"/>
                </a:lnTo>
                <a:lnTo>
                  <a:pt x="20" y="2"/>
                </a:lnTo>
                <a:lnTo>
                  <a:pt x="18" y="2"/>
                </a:lnTo>
                <a:lnTo>
                  <a:pt x="18" y="5"/>
                </a:lnTo>
                <a:lnTo>
                  <a:pt x="18" y="9"/>
                </a:lnTo>
                <a:lnTo>
                  <a:pt x="20" y="9"/>
                </a:lnTo>
                <a:lnTo>
                  <a:pt x="20" y="7"/>
                </a:lnTo>
                <a:lnTo>
                  <a:pt x="18" y="7"/>
                </a:lnTo>
                <a:lnTo>
                  <a:pt x="18" y="9"/>
                </a:lnTo>
                <a:lnTo>
                  <a:pt x="16" y="15"/>
                </a:lnTo>
                <a:lnTo>
                  <a:pt x="16" y="15"/>
                </a:lnTo>
                <a:lnTo>
                  <a:pt x="14" y="15"/>
                </a:lnTo>
                <a:lnTo>
                  <a:pt x="12" y="17"/>
                </a:lnTo>
                <a:lnTo>
                  <a:pt x="12" y="17"/>
                </a:lnTo>
                <a:lnTo>
                  <a:pt x="10" y="19"/>
                </a:lnTo>
                <a:lnTo>
                  <a:pt x="10" y="21"/>
                </a:lnTo>
                <a:lnTo>
                  <a:pt x="10" y="23"/>
                </a:lnTo>
                <a:lnTo>
                  <a:pt x="10" y="27"/>
                </a:lnTo>
                <a:lnTo>
                  <a:pt x="8" y="29"/>
                </a:lnTo>
                <a:lnTo>
                  <a:pt x="10" y="31"/>
                </a:lnTo>
                <a:lnTo>
                  <a:pt x="10" y="29"/>
                </a:lnTo>
                <a:lnTo>
                  <a:pt x="10" y="3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0" name="Freeform 2826"/>
          <p:cNvSpPr>
            <a:spLocks/>
          </p:cNvSpPr>
          <p:nvPr/>
        </p:nvSpPr>
        <p:spPr bwMode="auto">
          <a:xfrm>
            <a:off x="1711325" y="2641600"/>
            <a:ext cx="98425" cy="68263"/>
          </a:xfrm>
          <a:custGeom>
            <a:avLst/>
            <a:gdLst/>
            <a:ahLst/>
            <a:cxnLst>
              <a:cxn ang="0">
                <a:pos x="31" y="4"/>
              </a:cxn>
              <a:cxn ang="0">
                <a:pos x="45" y="10"/>
              </a:cxn>
              <a:cxn ang="0">
                <a:pos x="47" y="10"/>
              </a:cxn>
              <a:cxn ang="0">
                <a:pos x="53" y="13"/>
              </a:cxn>
              <a:cxn ang="0">
                <a:pos x="57" y="15"/>
              </a:cxn>
              <a:cxn ang="0">
                <a:pos x="62" y="19"/>
              </a:cxn>
              <a:cxn ang="0">
                <a:pos x="62" y="23"/>
              </a:cxn>
              <a:cxn ang="0">
                <a:pos x="53" y="23"/>
              </a:cxn>
              <a:cxn ang="0">
                <a:pos x="47" y="23"/>
              </a:cxn>
              <a:cxn ang="0">
                <a:pos x="43" y="21"/>
              </a:cxn>
              <a:cxn ang="0">
                <a:pos x="37" y="19"/>
              </a:cxn>
              <a:cxn ang="0">
                <a:pos x="35" y="15"/>
              </a:cxn>
              <a:cxn ang="0">
                <a:pos x="33" y="15"/>
              </a:cxn>
              <a:cxn ang="0">
                <a:pos x="37" y="23"/>
              </a:cxn>
              <a:cxn ang="0">
                <a:pos x="41" y="25"/>
              </a:cxn>
              <a:cxn ang="0">
                <a:pos x="51" y="29"/>
              </a:cxn>
              <a:cxn ang="0">
                <a:pos x="51" y="33"/>
              </a:cxn>
              <a:cxn ang="0">
                <a:pos x="43" y="41"/>
              </a:cxn>
              <a:cxn ang="0">
                <a:pos x="39" y="43"/>
              </a:cxn>
              <a:cxn ang="0">
                <a:pos x="39" y="35"/>
              </a:cxn>
              <a:cxn ang="0">
                <a:pos x="31" y="35"/>
              </a:cxn>
              <a:cxn ang="0">
                <a:pos x="24" y="37"/>
              </a:cxn>
              <a:cxn ang="0">
                <a:pos x="20" y="31"/>
              </a:cxn>
              <a:cxn ang="0">
                <a:pos x="22" y="29"/>
              </a:cxn>
              <a:cxn ang="0">
                <a:pos x="18" y="23"/>
              </a:cxn>
              <a:cxn ang="0">
                <a:pos x="14" y="25"/>
              </a:cxn>
              <a:cxn ang="0">
                <a:pos x="10" y="15"/>
              </a:cxn>
              <a:cxn ang="0">
                <a:pos x="4" y="15"/>
              </a:cxn>
              <a:cxn ang="0">
                <a:pos x="0" y="10"/>
              </a:cxn>
              <a:cxn ang="0">
                <a:pos x="0" y="6"/>
              </a:cxn>
              <a:cxn ang="0">
                <a:pos x="4" y="0"/>
              </a:cxn>
              <a:cxn ang="0">
                <a:pos x="6" y="0"/>
              </a:cxn>
            </a:cxnLst>
            <a:rect l="0" t="0" r="r" b="b"/>
            <a:pathLst>
              <a:path w="62" h="43">
                <a:moveTo>
                  <a:pt x="22" y="4"/>
                </a:moveTo>
                <a:lnTo>
                  <a:pt x="31" y="4"/>
                </a:lnTo>
                <a:lnTo>
                  <a:pt x="37" y="8"/>
                </a:lnTo>
                <a:lnTo>
                  <a:pt x="45" y="10"/>
                </a:lnTo>
                <a:lnTo>
                  <a:pt x="47" y="10"/>
                </a:lnTo>
                <a:lnTo>
                  <a:pt x="47" y="10"/>
                </a:lnTo>
                <a:lnTo>
                  <a:pt x="49" y="10"/>
                </a:lnTo>
                <a:lnTo>
                  <a:pt x="53" y="13"/>
                </a:lnTo>
                <a:lnTo>
                  <a:pt x="55" y="13"/>
                </a:lnTo>
                <a:lnTo>
                  <a:pt x="57" y="15"/>
                </a:lnTo>
                <a:lnTo>
                  <a:pt x="62" y="17"/>
                </a:lnTo>
                <a:lnTo>
                  <a:pt x="62" y="19"/>
                </a:lnTo>
                <a:lnTo>
                  <a:pt x="62" y="21"/>
                </a:lnTo>
                <a:lnTo>
                  <a:pt x="62" y="23"/>
                </a:lnTo>
                <a:lnTo>
                  <a:pt x="57" y="23"/>
                </a:lnTo>
                <a:lnTo>
                  <a:pt x="53" y="23"/>
                </a:lnTo>
                <a:lnTo>
                  <a:pt x="51" y="23"/>
                </a:lnTo>
                <a:lnTo>
                  <a:pt x="47" y="23"/>
                </a:lnTo>
                <a:lnTo>
                  <a:pt x="45" y="23"/>
                </a:lnTo>
                <a:lnTo>
                  <a:pt x="43" y="21"/>
                </a:lnTo>
                <a:lnTo>
                  <a:pt x="41" y="19"/>
                </a:lnTo>
                <a:lnTo>
                  <a:pt x="37" y="19"/>
                </a:lnTo>
                <a:lnTo>
                  <a:pt x="37" y="17"/>
                </a:lnTo>
                <a:lnTo>
                  <a:pt x="35" y="15"/>
                </a:lnTo>
                <a:lnTo>
                  <a:pt x="35" y="15"/>
                </a:lnTo>
                <a:lnTo>
                  <a:pt x="33" y="15"/>
                </a:lnTo>
                <a:lnTo>
                  <a:pt x="33" y="15"/>
                </a:lnTo>
                <a:lnTo>
                  <a:pt x="37" y="23"/>
                </a:lnTo>
                <a:lnTo>
                  <a:pt x="39" y="25"/>
                </a:lnTo>
                <a:lnTo>
                  <a:pt x="41" y="25"/>
                </a:lnTo>
                <a:lnTo>
                  <a:pt x="47" y="27"/>
                </a:lnTo>
                <a:lnTo>
                  <a:pt x="51" y="29"/>
                </a:lnTo>
                <a:lnTo>
                  <a:pt x="51" y="31"/>
                </a:lnTo>
                <a:lnTo>
                  <a:pt x="51" y="33"/>
                </a:lnTo>
                <a:lnTo>
                  <a:pt x="49" y="37"/>
                </a:lnTo>
                <a:lnTo>
                  <a:pt x="43" y="41"/>
                </a:lnTo>
                <a:lnTo>
                  <a:pt x="45" y="43"/>
                </a:lnTo>
                <a:lnTo>
                  <a:pt x="39" y="43"/>
                </a:lnTo>
                <a:lnTo>
                  <a:pt x="37" y="41"/>
                </a:lnTo>
                <a:lnTo>
                  <a:pt x="39" y="35"/>
                </a:lnTo>
                <a:lnTo>
                  <a:pt x="33" y="33"/>
                </a:lnTo>
                <a:lnTo>
                  <a:pt x="31" y="35"/>
                </a:lnTo>
                <a:lnTo>
                  <a:pt x="27" y="35"/>
                </a:lnTo>
                <a:lnTo>
                  <a:pt x="24" y="37"/>
                </a:lnTo>
                <a:lnTo>
                  <a:pt x="22" y="35"/>
                </a:lnTo>
                <a:lnTo>
                  <a:pt x="20" y="31"/>
                </a:lnTo>
                <a:lnTo>
                  <a:pt x="22" y="29"/>
                </a:lnTo>
                <a:lnTo>
                  <a:pt x="22" y="29"/>
                </a:lnTo>
                <a:lnTo>
                  <a:pt x="22" y="23"/>
                </a:lnTo>
                <a:lnTo>
                  <a:pt x="18" y="23"/>
                </a:lnTo>
                <a:lnTo>
                  <a:pt x="16" y="27"/>
                </a:lnTo>
                <a:lnTo>
                  <a:pt x="14" y="25"/>
                </a:lnTo>
                <a:lnTo>
                  <a:pt x="12" y="19"/>
                </a:lnTo>
                <a:lnTo>
                  <a:pt x="10" y="15"/>
                </a:lnTo>
                <a:lnTo>
                  <a:pt x="6" y="15"/>
                </a:lnTo>
                <a:lnTo>
                  <a:pt x="4" y="15"/>
                </a:lnTo>
                <a:lnTo>
                  <a:pt x="2" y="15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2" y="4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22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1" name="Freeform 2827"/>
          <p:cNvSpPr>
            <a:spLocks/>
          </p:cNvSpPr>
          <p:nvPr/>
        </p:nvSpPr>
        <p:spPr bwMode="auto">
          <a:xfrm>
            <a:off x="1708150" y="2638425"/>
            <a:ext cx="104775" cy="74613"/>
          </a:xfrm>
          <a:custGeom>
            <a:avLst/>
            <a:gdLst/>
            <a:ahLst/>
            <a:cxnLst>
              <a:cxn ang="0">
                <a:pos x="37" y="10"/>
              </a:cxn>
              <a:cxn ang="0">
                <a:pos x="49" y="15"/>
              </a:cxn>
              <a:cxn ang="0">
                <a:pos x="49" y="15"/>
              </a:cxn>
              <a:cxn ang="0">
                <a:pos x="59" y="19"/>
              </a:cxn>
              <a:cxn ang="0">
                <a:pos x="61" y="21"/>
              </a:cxn>
              <a:cxn ang="0">
                <a:pos x="57" y="23"/>
              </a:cxn>
              <a:cxn ang="0">
                <a:pos x="47" y="23"/>
              </a:cxn>
              <a:cxn ang="0">
                <a:pos x="41" y="19"/>
              </a:cxn>
              <a:cxn ang="0">
                <a:pos x="37" y="15"/>
              </a:cxn>
              <a:cxn ang="0">
                <a:pos x="33" y="17"/>
              </a:cxn>
              <a:cxn ang="0">
                <a:pos x="39" y="27"/>
              </a:cxn>
              <a:cxn ang="0">
                <a:pos x="47" y="31"/>
              </a:cxn>
              <a:cxn ang="0">
                <a:pos x="49" y="39"/>
              </a:cxn>
              <a:cxn ang="0">
                <a:pos x="43" y="43"/>
              </a:cxn>
              <a:cxn ang="0">
                <a:pos x="35" y="33"/>
              </a:cxn>
              <a:cxn ang="0">
                <a:pos x="26" y="37"/>
              </a:cxn>
              <a:cxn ang="0">
                <a:pos x="26" y="31"/>
              </a:cxn>
              <a:cxn ang="0">
                <a:pos x="22" y="23"/>
              </a:cxn>
              <a:cxn ang="0">
                <a:pos x="16" y="21"/>
              </a:cxn>
              <a:cxn ang="0">
                <a:pos x="10" y="15"/>
              </a:cxn>
              <a:cxn ang="0">
                <a:pos x="4" y="12"/>
              </a:cxn>
              <a:cxn ang="0">
                <a:pos x="6" y="6"/>
              </a:cxn>
              <a:cxn ang="0">
                <a:pos x="6" y="4"/>
              </a:cxn>
              <a:cxn ang="0">
                <a:pos x="24" y="6"/>
              </a:cxn>
              <a:cxn ang="0">
                <a:pos x="8" y="0"/>
              </a:cxn>
              <a:cxn ang="0">
                <a:pos x="4" y="2"/>
              </a:cxn>
              <a:cxn ang="0">
                <a:pos x="0" y="8"/>
              </a:cxn>
              <a:cxn ang="0">
                <a:pos x="2" y="17"/>
              </a:cxn>
              <a:cxn ang="0">
                <a:pos x="8" y="19"/>
              </a:cxn>
              <a:cxn ang="0">
                <a:pos x="14" y="29"/>
              </a:cxn>
              <a:cxn ang="0">
                <a:pos x="24" y="27"/>
              </a:cxn>
              <a:cxn ang="0">
                <a:pos x="22" y="33"/>
              </a:cxn>
              <a:cxn ang="0">
                <a:pos x="24" y="39"/>
              </a:cxn>
              <a:cxn ang="0">
                <a:pos x="33" y="39"/>
              </a:cxn>
              <a:cxn ang="0">
                <a:pos x="37" y="43"/>
              </a:cxn>
              <a:cxn ang="0">
                <a:pos x="45" y="47"/>
              </a:cxn>
              <a:cxn ang="0">
                <a:pos x="53" y="39"/>
              </a:cxn>
              <a:cxn ang="0">
                <a:pos x="55" y="31"/>
              </a:cxn>
              <a:cxn ang="0">
                <a:pos x="49" y="27"/>
              </a:cxn>
              <a:cxn ang="0">
                <a:pos x="37" y="17"/>
              </a:cxn>
              <a:cxn ang="0">
                <a:pos x="35" y="17"/>
              </a:cxn>
              <a:cxn ang="0">
                <a:pos x="37" y="17"/>
              </a:cxn>
              <a:cxn ang="0">
                <a:pos x="39" y="21"/>
              </a:cxn>
              <a:cxn ang="0">
                <a:pos x="43" y="25"/>
              </a:cxn>
              <a:cxn ang="0">
                <a:pos x="49" y="27"/>
              </a:cxn>
              <a:cxn ang="0">
                <a:pos x="59" y="27"/>
              </a:cxn>
              <a:cxn ang="0">
                <a:pos x="66" y="25"/>
              </a:cxn>
              <a:cxn ang="0">
                <a:pos x="66" y="19"/>
              </a:cxn>
              <a:cxn ang="0">
                <a:pos x="59" y="15"/>
              </a:cxn>
              <a:cxn ang="0">
                <a:pos x="51" y="10"/>
              </a:cxn>
              <a:cxn ang="0">
                <a:pos x="47" y="10"/>
              </a:cxn>
              <a:cxn ang="0">
                <a:pos x="33" y="4"/>
              </a:cxn>
            </a:cxnLst>
            <a:rect l="0" t="0" r="r" b="b"/>
            <a:pathLst>
              <a:path w="66" h="47">
                <a:moveTo>
                  <a:pt x="24" y="6"/>
                </a:moveTo>
                <a:lnTo>
                  <a:pt x="24" y="6"/>
                </a:lnTo>
                <a:lnTo>
                  <a:pt x="31" y="8"/>
                </a:lnTo>
                <a:lnTo>
                  <a:pt x="37" y="10"/>
                </a:lnTo>
                <a:lnTo>
                  <a:pt x="45" y="15"/>
                </a:lnTo>
                <a:lnTo>
                  <a:pt x="47" y="15"/>
                </a:lnTo>
                <a:lnTo>
                  <a:pt x="47" y="15"/>
                </a:lnTo>
                <a:lnTo>
                  <a:pt x="49" y="15"/>
                </a:lnTo>
                <a:lnTo>
                  <a:pt x="51" y="15"/>
                </a:lnTo>
                <a:lnTo>
                  <a:pt x="51" y="15"/>
                </a:lnTo>
                <a:lnTo>
                  <a:pt x="51" y="12"/>
                </a:lnTo>
                <a:lnTo>
                  <a:pt x="49" y="15"/>
                </a:lnTo>
                <a:lnTo>
                  <a:pt x="53" y="15"/>
                </a:lnTo>
                <a:lnTo>
                  <a:pt x="57" y="17"/>
                </a:lnTo>
                <a:lnTo>
                  <a:pt x="59" y="19"/>
                </a:lnTo>
                <a:lnTo>
                  <a:pt x="59" y="19"/>
                </a:lnTo>
                <a:lnTo>
                  <a:pt x="61" y="21"/>
                </a:lnTo>
                <a:lnTo>
                  <a:pt x="61" y="21"/>
                </a:lnTo>
                <a:lnTo>
                  <a:pt x="64" y="21"/>
                </a:lnTo>
                <a:lnTo>
                  <a:pt x="61" y="21"/>
                </a:lnTo>
                <a:lnTo>
                  <a:pt x="61" y="23"/>
                </a:lnTo>
                <a:lnTo>
                  <a:pt x="61" y="23"/>
                </a:lnTo>
                <a:lnTo>
                  <a:pt x="59" y="23"/>
                </a:lnTo>
                <a:lnTo>
                  <a:pt x="57" y="23"/>
                </a:lnTo>
                <a:lnTo>
                  <a:pt x="53" y="23"/>
                </a:lnTo>
                <a:lnTo>
                  <a:pt x="53" y="23"/>
                </a:lnTo>
                <a:lnTo>
                  <a:pt x="49" y="23"/>
                </a:lnTo>
                <a:lnTo>
                  <a:pt x="47" y="23"/>
                </a:lnTo>
                <a:lnTo>
                  <a:pt x="45" y="23"/>
                </a:lnTo>
                <a:lnTo>
                  <a:pt x="45" y="21"/>
                </a:lnTo>
                <a:lnTo>
                  <a:pt x="45" y="21"/>
                </a:lnTo>
                <a:lnTo>
                  <a:pt x="41" y="19"/>
                </a:lnTo>
                <a:lnTo>
                  <a:pt x="39" y="19"/>
                </a:lnTo>
                <a:lnTo>
                  <a:pt x="39" y="17"/>
                </a:lnTo>
                <a:lnTo>
                  <a:pt x="39" y="15"/>
                </a:lnTo>
                <a:lnTo>
                  <a:pt x="37" y="15"/>
                </a:lnTo>
                <a:lnTo>
                  <a:pt x="37" y="15"/>
                </a:lnTo>
                <a:lnTo>
                  <a:pt x="35" y="15"/>
                </a:lnTo>
                <a:lnTo>
                  <a:pt x="35" y="17"/>
                </a:lnTo>
                <a:lnTo>
                  <a:pt x="33" y="17"/>
                </a:lnTo>
                <a:lnTo>
                  <a:pt x="33" y="19"/>
                </a:lnTo>
                <a:lnTo>
                  <a:pt x="37" y="27"/>
                </a:lnTo>
                <a:lnTo>
                  <a:pt x="37" y="27"/>
                </a:lnTo>
                <a:lnTo>
                  <a:pt x="39" y="27"/>
                </a:lnTo>
                <a:lnTo>
                  <a:pt x="39" y="29"/>
                </a:lnTo>
                <a:lnTo>
                  <a:pt x="41" y="29"/>
                </a:lnTo>
                <a:lnTo>
                  <a:pt x="41" y="29"/>
                </a:lnTo>
                <a:lnTo>
                  <a:pt x="47" y="31"/>
                </a:lnTo>
                <a:lnTo>
                  <a:pt x="51" y="33"/>
                </a:lnTo>
                <a:lnTo>
                  <a:pt x="51" y="33"/>
                </a:lnTo>
                <a:lnTo>
                  <a:pt x="51" y="35"/>
                </a:lnTo>
                <a:lnTo>
                  <a:pt x="49" y="39"/>
                </a:lnTo>
                <a:lnTo>
                  <a:pt x="45" y="41"/>
                </a:lnTo>
                <a:lnTo>
                  <a:pt x="45" y="43"/>
                </a:lnTo>
                <a:lnTo>
                  <a:pt x="45" y="43"/>
                </a:lnTo>
                <a:lnTo>
                  <a:pt x="43" y="43"/>
                </a:lnTo>
                <a:lnTo>
                  <a:pt x="41" y="43"/>
                </a:lnTo>
                <a:lnTo>
                  <a:pt x="43" y="39"/>
                </a:lnTo>
                <a:lnTo>
                  <a:pt x="41" y="35"/>
                </a:lnTo>
                <a:lnTo>
                  <a:pt x="35" y="33"/>
                </a:lnTo>
                <a:lnTo>
                  <a:pt x="33" y="33"/>
                </a:lnTo>
                <a:lnTo>
                  <a:pt x="31" y="35"/>
                </a:lnTo>
                <a:lnTo>
                  <a:pt x="29" y="35"/>
                </a:lnTo>
                <a:lnTo>
                  <a:pt x="26" y="37"/>
                </a:lnTo>
                <a:lnTo>
                  <a:pt x="26" y="35"/>
                </a:lnTo>
                <a:lnTo>
                  <a:pt x="24" y="33"/>
                </a:lnTo>
                <a:lnTo>
                  <a:pt x="24" y="33"/>
                </a:lnTo>
                <a:lnTo>
                  <a:pt x="26" y="31"/>
                </a:lnTo>
                <a:lnTo>
                  <a:pt x="26" y="31"/>
                </a:lnTo>
                <a:lnTo>
                  <a:pt x="26" y="25"/>
                </a:lnTo>
                <a:lnTo>
                  <a:pt x="26" y="25"/>
                </a:lnTo>
                <a:lnTo>
                  <a:pt x="22" y="23"/>
                </a:lnTo>
                <a:lnTo>
                  <a:pt x="20" y="23"/>
                </a:lnTo>
                <a:lnTo>
                  <a:pt x="18" y="25"/>
                </a:lnTo>
                <a:lnTo>
                  <a:pt x="18" y="25"/>
                </a:lnTo>
                <a:lnTo>
                  <a:pt x="16" y="21"/>
                </a:lnTo>
                <a:lnTo>
                  <a:pt x="16" y="21"/>
                </a:lnTo>
                <a:lnTo>
                  <a:pt x="14" y="17"/>
                </a:lnTo>
                <a:lnTo>
                  <a:pt x="12" y="17"/>
                </a:lnTo>
                <a:lnTo>
                  <a:pt x="10" y="15"/>
                </a:lnTo>
                <a:lnTo>
                  <a:pt x="8" y="15"/>
                </a:lnTo>
                <a:lnTo>
                  <a:pt x="6" y="15"/>
                </a:lnTo>
                <a:lnTo>
                  <a:pt x="6" y="15"/>
                </a:lnTo>
                <a:lnTo>
                  <a:pt x="4" y="12"/>
                </a:lnTo>
                <a:lnTo>
                  <a:pt x="4" y="10"/>
                </a:lnTo>
                <a:lnTo>
                  <a:pt x="4" y="8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4"/>
                </a:lnTo>
                <a:lnTo>
                  <a:pt x="8" y="4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4" y="4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0" y="15"/>
                </a:lnTo>
                <a:lnTo>
                  <a:pt x="2" y="17"/>
                </a:lnTo>
                <a:lnTo>
                  <a:pt x="2" y="19"/>
                </a:lnTo>
                <a:lnTo>
                  <a:pt x="4" y="19"/>
                </a:lnTo>
                <a:lnTo>
                  <a:pt x="6" y="19"/>
                </a:lnTo>
                <a:lnTo>
                  <a:pt x="8" y="19"/>
                </a:lnTo>
                <a:lnTo>
                  <a:pt x="10" y="19"/>
                </a:lnTo>
                <a:lnTo>
                  <a:pt x="12" y="23"/>
                </a:lnTo>
                <a:lnTo>
                  <a:pt x="14" y="27"/>
                </a:lnTo>
                <a:lnTo>
                  <a:pt x="14" y="29"/>
                </a:lnTo>
                <a:lnTo>
                  <a:pt x="18" y="29"/>
                </a:lnTo>
                <a:lnTo>
                  <a:pt x="20" y="29"/>
                </a:lnTo>
                <a:lnTo>
                  <a:pt x="22" y="27"/>
                </a:lnTo>
                <a:lnTo>
                  <a:pt x="24" y="27"/>
                </a:lnTo>
                <a:lnTo>
                  <a:pt x="24" y="29"/>
                </a:lnTo>
                <a:lnTo>
                  <a:pt x="22" y="29"/>
                </a:lnTo>
                <a:lnTo>
                  <a:pt x="22" y="31"/>
                </a:lnTo>
                <a:lnTo>
                  <a:pt x="22" y="33"/>
                </a:lnTo>
                <a:lnTo>
                  <a:pt x="22" y="33"/>
                </a:lnTo>
                <a:lnTo>
                  <a:pt x="22" y="37"/>
                </a:lnTo>
                <a:lnTo>
                  <a:pt x="24" y="39"/>
                </a:lnTo>
                <a:lnTo>
                  <a:pt x="24" y="39"/>
                </a:lnTo>
                <a:lnTo>
                  <a:pt x="26" y="41"/>
                </a:lnTo>
                <a:lnTo>
                  <a:pt x="29" y="39"/>
                </a:lnTo>
                <a:lnTo>
                  <a:pt x="31" y="39"/>
                </a:lnTo>
                <a:lnTo>
                  <a:pt x="33" y="39"/>
                </a:lnTo>
                <a:lnTo>
                  <a:pt x="33" y="39"/>
                </a:lnTo>
                <a:lnTo>
                  <a:pt x="35" y="37"/>
                </a:lnTo>
                <a:lnTo>
                  <a:pt x="37" y="39"/>
                </a:lnTo>
                <a:lnTo>
                  <a:pt x="37" y="43"/>
                </a:lnTo>
                <a:lnTo>
                  <a:pt x="37" y="45"/>
                </a:lnTo>
                <a:lnTo>
                  <a:pt x="41" y="47"/>
                </a:lnTo>
                <a:lnTo>
                  <a:pt x="41" y="47"/>
                </a:lnTo>
                <a:lnTo>
                  <a:pt x="45" y="47"/>
                </a:lnTo>
                <a:lnTo>
                  <a:pt x="49" y="45"/>
                </a:lnTo>
                <a:lnTo>
                  <a:pt x="47" y="43"/>
                </a:lnTo>
                <a:lnTo>
                  <a:pt x="51" y="41"/>
                </a:lnTo>
                <a:lnTo>
                  <a:pt x="53" y="39"/>
                </a:lnTo>
                <a:lnTo>
                  <a:pt x="53" y="37"/>
                </a:lnTo>
                <a:lnTo>
                  <a:pt x="53" y="35"/>
                </a:lnTo>
                <a:lnTo>
                  <a:pt x="55" y="33"/>
                </a:lnTo>
                <a:lnTo>
                  <a:pt x="55" y="31"/>
                </a:lnTo>
                <a:lnTo>
                  <a:pt x="53" y="31"/>
                </a:lnTo>
                <a:lnTo>
                  <a:pt x="53" y="29"/>
                </a:lnTo>
                <a:lnTo>
                  <a:pt x="49" y="27"/>
                </a:lnTo>
                <a:lnTo>
                  <a:pt x="49" y="27"/>
                </a:lnTo>
                <a:lnTo>
                  <a:pt x="43" y="25"/>
                </a:lnTo>
                <a:lnTo>
                  <a:pt x="41" y="25"/>
                </a:lnTo>
                <a:lnTo>
                  <a:pt x="41" y="25"/>
                </a:lnTo>
                <a:lnTo>
                  <a:pt x="37" y="17"/>
                </a:lnTo>
                <a:lnTo>
                  <a:pt x="35" y="17"/>
                </a:lnTo>
                <a:lnTo>
                  <a:pt x="37" y="19"/>
                </a:lnTo>
                <a:lnTo>
                  <a:pt x="37" y="17"/>
                </a:lnTo>
                <a:lnTo>
                  <a:pt x="35" y="17"/>
                </a:lnTo>
                <a:lnTo>
                  <a:pt x="35" y="19"/>
                </a:lnTo>
                <a:lnTo>
                  <a:pt x="35" y="19"/>
                </a:lnTo>
                <a:lnTo>
                  <a:pt x="37" y="19"/>
                </a:lnTo>
                <a:lnTo>
                  <a:pt x="37" y="17"/>
                </a:lnTo>
                <a:lnTo>
                  <a:pt x="35" y="19"/>
                </a:lnTo>
                <a:lnTo>
                  <a:pt x="37" y="21"/>
                </a:lnTo>
                <a:lnTo>
                  <a:pt x="37" y="21"/>
                </a:lnTo>
                <a:lnTo>
                  <a:pt x="39" y="21"/>
                </a:lnTo>
                <a:lnTo>
                  <a:pt x="39" y="23"/>
                </a:lnTo>
                <a:lnTo>
                  <a:pt x="43" y="23"/>
                </a:lnTo>
                <a:lnTo>
                  <a:pt x="43" y="25"/>
                </a:lnTo>
                <a:lnTo>
                  <a:pt x="43" y="25"/>
                </a:lnTo>
                <a:lnTo>
                  <a:pt x="45" y="27"/>
                </a:lnTo>
                <a:lnTo>
                  <a:pt x="47" y="27"/>
                </a:lnTo>
                <a:lnTo>
                  <a:pt x="47" y="27"/>
                </a:lnTo>
                <a:lnTo>
                  <a:pt x="49" y="27"/>
                </a:lnTo>
                <a:lnTo>
                  <a:pt x="53" y="27"/>
                </a:lnTo>
                <a:lnTo>
                  <a:pt x="55" y="27"/>
                </a:lnTo>
                <a:lnTo>
                  <a:pt x="55" y="27"/>
                </a:lnTo>
                <a:lnTo>
                  <a:pt x="59" y="27"/>
                </a:lnTo>
                <a:lnTo>
                  <a:pt x="59" y="27"/>
                </a:lnTo>
                <a:lnTo>
                  <a:pt x="64" y="27"/>
                </a:lnTo>
                <a:lnTo>
                  <a:pt x="66" y="27"/>
                </a:lnTo>
                <a:lnTo>
                  <a:pt x="66" y="25"/>
                </a:lnTo>
                <a:lnTo>
                  <a:pt x="66" y="23"/>
                </a:lnTo>
                <a:lnTo>
                  <a:pt x="66" y="21"/>
                </a:lnTo>
                <a:lnTo>
                  <a:pt x="66" y="19"/>
                </a:lnTo>
                <a:lnTo>
                  <a:pt x="66" y="19"/>
                </a:lnTo>
                <a:lnTo>
                  <a:pt x="64" y="17"/>
                </a:lnTo>
                <a:lnTo>
                  <a:pt x="61" y="17"/>
                </a:lnTo>
                <a:lnTo>
                  <a:pt x="59" y="15"/>
                </a:lnTo>
                <a:lnTo>
                  <a:pt x="59" y="15"/>
                </a:lnTo>
                <a:lnTo>
                  <a:pt x="55" y="12"/>
                </a:lnTo>
                <a:lnTo>
                  <a:pt x="55" y="12"/>
                </a:lnTo>
                <a:lnTo>
                  <a:pt x="51" y="10"/>
                </a:lnTo>
                <a:lnTo>
                  <a:pt x="51" y="10"/>
                </a:lnTo>
                <a:lnTo>
                  <a:pt x="49" y="10"/>
                </a:lnTo>
                <a:lnTo>
                  <a:pt x="47" y="10"/>
                </a:lnTo>
                <a:lnTo>
                  <a:pt x="47" y="10"/>
                </a:lnTo>
                <a:lnTo>
                  <a:pt x="47" y="10"/>
                </a:lnTo>
                <a:lnTo>
                  <a:pt x="39" y="8"/>
                </a:lnTo>
                <a:lnTo>
                  <a:pt x="39" y="8"/>
                </a:lnTo>
                <a:lnTo>
                  <a:pt x="33" y="4"/>
                </a:lnTo>
                <a:lnTo>
                  <a:pt x="33" y="4"/>
                </a:lnTo>
                <a:lnTo>
                  <a:pt x="24" y="4"/>
                </a:lnTo>
                <a:lnTo>
                  <a:pt x="24" y="4"/>
                </a:lnTo>
                <a:lnTo>
                  <a:pt x="24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2" name="Freeform 2828"/>
          <p:cNvSpPr>
            <a:spLocks/>
          </p:cNvSpPr>
          <p:nvPr/>
        </p:nvSpPr>
        <p:spPr bwMode="auto">
          <a:xfrm>
            <a:off x="1403350" y="2455863"/>
            <a:ext cx="39688" cy="39688"/>
          </a:xfrm>
          <a:custGeom>
            <a:avLst/>
            <a:gdLst/>
            <a:ahLst/>
            <a:cxnLst>
              <a:cxn ang="0">
                <a:pos x="23" y="12"/>
              </a:cxn>
              <a:cxn ang="0">
                <a:pos x="25" y="21"/>
              </a:cxn>
              <a:cxn ang="0">
                <a:pos x="23" y="25"/>
              </a:cxn>
              <a:cxn ang="0">
                <a:pos x="19" y="25"/>
              </a:cxn>
              <a:cxn ang="0">
                <a:pos x="17" y="25"/>
              </a:cxn>
              <a:cxn ang="0">
                <a:pos x="13" y="25"/>
              </a:cxn>
              <a:cxn ang="0">
                <a:pos x="11" y="23"/>
              </a:cxn>
              <a:cxn ang="0">
                <a:pos x="9" y="18"/>
              </a:cxn>
              <a:cxn ang="0">
                <a:pos x="7" y="18"/>
              </a:cxn>
              <a:cxn ang="0">
                <a:pos x="5" y="16"/>
              </a:cxn>
              <a:cxn ang="0">
                <a:pos x="2" y="16"/>
              </a:cxn>
              <a:cxn ang="0">
                <a:pos x="0" y="14"/>
              </a:cxn>
              <a:cxn ang="0">
                <a:pos x="0" y="12"/>
              </a:cxn>
              <a:cxn ang="0">
                <a:pos x="5" y="8"/>
              </a:cxn>
              <a:cxn ang="0">
                <a:pos x="11" y="2"/>
              </a:cxn>
              <a:cxn ang="0">
                <a:pos x="13" y="0"/>
              </a:cxn>
              <a:cxn ang="0">
                <a:pos x="15" y="0"/>
              </a:cxn>
              <a:cxn ang="0">
                <a:pos x="19" y="4"/>
              </a:cxn>
              <a:cxn ang="0">
                <a:pos x="21" y="8"/>
              </a:cxn>
              <a:cxn ang="0">
                <a:pos x="23" y="12"/>
              </a:cxn>
            </a:cxnLst>
            <a:rect l="0" t="0" r="r" b="b"/>
            <a:pathLst>
              <a:path w="25" h="25">
                <a:moveTo>
                  <a:pt x="23" y="12"/>
                </a:moveTo>
                <a:lnTo>
                  <a:pt x="25" y="21"/>
                </a:lnTo>
                <a:lnTo>
                  <a:pt x="23" y="25"/>
                </a:lnTo>
                <a:lnTo>
                  <a:pt x="19" y="25"/>
                </a:lnTo>
                <a:lnTo>
                  <a:pt x="17" y="25"/>
                </a:lnTo>
                <a:lnTo>
                  <a:pt x="13" y="25"/>
                </a:lnTo>
                <a:lnTo>
                  <a:pt x="11" y="23"/>
                </a:lnTo>
                <a:lnTo>
                  <a:pt x="9" y="18"/>
                </a:lnTo>
                <a:lnTo>
                  <a:pt x="7" y="18"/>
                </a:lnTo>
                <a:lnTo>
                  <a:pt x="5" y="16"/>
                </a:lnTo>
                <a:lnTo>
                  <a:pt x="2" y="16"/>
                </a:lnTo>
                <a:lnTo>
                  <a:pt x="0" y="14"/>
                </a:lnTo>
                <a:lnTo>
                  <a:pt x="0" y="12"/>
                </a:lnTo>
                <a:lnTo>
                  <a:pt x="5" y="8"/>
                </a:lnTo>
                <a:lnTo>
                  <a:pt x="11" y="2"/>
                </a:lnTo>
                <a:lnTo>
                  <a:pt x="13" y="0"/>
                </a:lnTo>
                <a:lnTo>
                  <a:pt x="15" y="0"/>
                </a:lnTo>
                <a:lnTo>
                  <a:pt x="19" y="4"/>
                </a:lnTo>
                <a:lnTo>
                  <a:pt x="21" y="8"/>
                </a:lnTo>
                <a:lnTo>
                  <a:pt x="23" y="1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3" name="Freeform 2829"/>
          <p:cNvSpPr>
            <a:spLocks/>
          </p:cNvSpPr>
          <p:nvPr/>
        </p:nvSpPr>
        <p:spPr bwMode="auto">
          <a:xfrm>
            <a:off x="1400175" y="2452688"/>
            <a:ext cx="46038" cy="46038"/>
          </a:xfrm>
          <a:custGeom>
            <a:avLst/>
            <a:gdLst/>
            <a:ahLst/>
            <a:cxnLst>
              <a:cxn ang="0">
                <a:pos x="23" y="14"/>
              </a:cxn>
              <a:cxn ang="0">
                <a:pos x="23" y="25"/>
              </a:cxn>
              <a:cxn ang="0">
                <a:pos x="19" y="27"/>
              </a:cxn>
              <a:cxn ang="0">
                <a:pos x="15" y="25"/>
              </a:cxn>
              <a:cxn ang="0">
                <a:pos x="13" y="20"/>
              </a:cxn>
              <a:cxn ang="0">
                <a:pos x="9" y="18"/>
              </a:cxn>
              <a:cxn ang="0">
                <a:pos x="7" y="16"/>
              </a:cxn>
              <a:cxn ang="0">
                <a:pos x="4" y="16"/>
              </a:cxn>
              <a:cxn ang="0">
                <a:pos x="9" y="10"/>
              </a:cxn>
              <a:cxn ang="0">
                <a:pos x="15" y="4"/>
              </a:cxn>
              <a:cxn ang="0">
                <a:pos x="19" y="8"/>
              </a:cxn>
              <a:cxn ang="0">
                <a:pos x="21" y="10"/>
              </a:cxn>
              <a:cxn ang="0">
                <a:pos x="25" y="14"/>
              </a:cxn>
              <a:cxn ang="0">
                <a:pos x="25" y="14"/>
              </a:cxn>
              <a:cxn ang="0">
                <a:pos x="25" y="8"/>
              </a:cxn>
              <a:cxn ang="0">
                <a:pos x="21" y="6"/>
              </a:cxn>
              <a:cxn ang="0">
                <a:pos x="17" y="0"/>
              </a:cxn>
              <a:cxn ang="0">
                <a:pos x="15" y="0"/>
              </a:cxn>
              <a:cxn ang="0">
                <a:pos x="11" y="2"/>
              </a:cxn>
              <a:cxn ang="0">
                <a:pos x="4" y="8"/>
              </a:cxn>
              <a:cxn ang="0">
                <a:pos x="0" y="14"/>
              </a:cxn>
              <a:cxn ang="0">
                <a:pos x="0" y="18"/>
              </a:cxn>
              <a:cxn ang="0">
                <a:pos x="4" y="20"/>
              </a:cxn>
              <a:cxn ang="0">
                <a:pos x="7" y="20"/>
              </a:cxn>
              <a:cxn ang="0">
                <a:pos x="11" y="27"/>
              </a:cxn>
              <a:cxn ang="0">
                <a:pos x="13" y="29"/>
              </a:cxn>
              <a:cxn ang="0">
                <a:pos x="19" y="29"/>
              </a:cxn>
              <a:cxn ang="0">
                <a:pos x="21" y="29"/>
              </a:cxn>
              <a:cxn ang="0">
                <a:pos x="25" y="29"/>
              </a:cxn>
              <a:cxn ang="0">
                <a:pos x="29" y="25"/>
              </a:cxn>
              <a:cxn ang="0">
                <a:pos x="27" y="14"/>
              </a:cxn>
              <a:cxn ang="0">
                <a:pos x="25" y="14"/>
              </a:cxn>
            </a:cxnLst>
            <a:rect l="0" t="0" r="r" b="b"/>
            <a:pathLst>
              <a:path w="29" h="29">
                <a:moveTo>
                  <a:pt x="25" y="14"/>
                </a:moveTo>
                <a:lnTo>
                  <a:pt x="23" y="14"/>
                </a:lnTo>
                <a:lnTo>
                  <a:pt x="25" y="23"/>
                </a:lnTo>
                <a:lnTo>
                  <a:pt x="23" y="25"/>
                </a:lnTo>
                <a:lnTo>
                  <a:pt x="21" y="25"/>
                </a:lnTo>
                <a:lnTo>
                  <a:pt x="19" y="27"/>
                </a:lnTo>
                <a:lnTo>
                  <a:pt x="15" y="25"/>
                </a:lnTo>
                <a:lnTo>
                  <a:pt x="15" y="25"/>
                </a:lnTo>
                <a:lnTo>
                  <a:pt x="13" y="20"/>
                </a:lnTo>
                <a:lnTo>
                  <a:pt x="13" y="20"/>
                </a:lnTo>
                <a:lnTo>
                  <a:pt x="11" y="18"/>
                </a:lnTo>
                <a:lnTo>
                  <a:pt x="9" y="18"/>
                </a:lnTo>
                <a:lnTo>
                  <a:pt x="7" y="16"/>
                </a:lnTo>
                <a:lnTo>
                  <a:pt x="7" y="16"/>
                </a:lnTo>
                <a:lnTo>
                  <a:pt x="4" y="16"/>
                </a:lnTo>
                <a:lnTo>
                  <a:pt x="4" y="16"/>
                </a:lnTo>
                <a:lnTo>
                  <a:pt x="4" y="14"/>
                </a:lnTo>
                <a:lnTo>
                  <a:pt x="9" y="10"/>
                </a:lnTo>
                <a:lnTo>
                  <a:pt x="13" y="6"/>
                </a:lnTo>
                <a:lnTo>
                  <a:pt x="15" y="4"/>
                </a:lnTo>
                <a:lnTo>
                  <a:pt x="17" y="4"/>
                </a:lnTo>
                <a:lnTo>
                  <a:pt x="19" y="8"/>
                </a:lnTo>
                <a:lnTo>
                  <a:pt x="19" y="8"/>
                </a:lnTo>
                <a:lnTo>
                  <a:pt x="21" y="10"/>
                </a:lnTo>
                <a:lnTo>
                  <a:pt x="23" y="14"/>
                </a:lnTo>
                <a:lnTo>
                  <a:pt x="25" y="14"/>
                </a:lnTo>
                <a:lnTo>
                  <a:pt x="23" y="14"/>
                </a:lnTo>
                <a:lnTo>
                  <a:pt x="25" y="14"/>
                </a:lnTo>
                <a:lnTo>
                  <a:pt x="27" y="12"/>
                </a:lnTo>
                <a:lnTo>
                  <a:pt x="25" y="8"/>
                </a:lnTo>
                <a:lnTo>
                  <a:pt x="25" y="8"/>
                </a:lnTo>
                <a:lnTo>
                  <a:pt x="21" y="6"/>
                </a:lnTo>
                <a:lnTo>
                  <a:pt x="19" y="2"/>
                </a:lnTo>
                <a:lnTo>
                  <a:pt x="17" y="0"/>
                </a:lnTo>
                <a:lnTo>
                  <a:pt x="15" y="0"/>
                </a:lnTo>
                <a:lnTo>
                  <a:pt x="15" y="0"/>
                </a:lnTo>
                <a:lnTo>
                  <a:pt x="11" y="2"/>
                </a:lnTo>
                <a:lnTo>
                  <a:pt x="11" y="2"/>
                </a:lnTo>
                <a:lnTo>
                  <a:pt x="4" y="8"/>
                </a:lnTo>
                <a:lnTo>
                  <a:pt x="4" y="8"/>
                </a:lnTo>
                <a:lnTo>
                  <a:pt x="0" y="14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2" y="20"/>
                </a:lnTo>
                <a:lnTo>
                  <a:pt x="4" y="20"/>
                </a:lnTo>
                <a:lnTo>
                  <a:pt x="7" y="20"/>
                </a:lnTo>
                <a:lnTo>
                  <a:pt x="7" y="20"/>
                </a:lnTo>
                <a:lnTo>
                  <a:pt x="9" y="23"/>
                </a:lnTo>
                <a:lnTo>
                  <a:pt x="11" y="27"/>
                </a:lnTo>
                <a:lnTo>
                  <a:pt x="11" y="27"/>
                </a:lnTo>
                <a:lnTo>
                  <a:pt x="13" y="29"/>
                </a:lnTo>
                <a:lnTo>
                  <a:pt x="15" y="29"/>
                </a:lnTo>
                <a:lnTo>
                  <a:pt x="19" y="29"/>
                </a:lnTo>
                <a:lnTo>
                  <a:pt x="19" y="29"/>
                </a:lnTo>
                <a:lnTo>
                  <a:pt x="21" y="29"/>
                </a:lnTo>
                <a:lnTo>
                  <a:pt x="21" y="29"/>
                </a:lnTo>
                <a:lnTo>
                  <a:pt x="25" y="29"/>
                </a:lnTo>
                <a:lnTo>
                  <a:pt x="25" y="29"/>
                </a:lnTo>
                <a:lnTo>
                  <a:pt x="29" y="25"/>
                </a:lnTo>
                <a:lnTo>
                  <a:pt x="29" y="23"/>
                </a:lnTo>
                <a:lnTo>
                  <a:pt x="27" y="14"/>
                </a:lnTo>
                <a:lnTo>
                  <a:pt x="27" y="12"/>
                </a:lnTo>
                <a:lnTo>
                  <a:pt x="25" y="1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4" name="Freeform 2830"/>
          <p:cNvSpPr>
            <a:spLocks/>
          </p:cNvSpPr>
          <p:nvPr/>
        </p:nvSpPr>
        <p:spPr bwMode="auto">
          <a:xfrm>
            <a:off x="6342063" y="6200775"/>
            <a:ext cx="274638" cy="255588"/>
          </a:xfrm>
          <a:custGeom>
            <a:avLst/>
            <a:gdLst/>
            <a:ahLst/>
            <a:cxnLst>
              <a:cxn ang="0">
                <a:pos x="154" y="101"/>
              </a:cxn>
              <a:cxn ang="0">
                <a:pos x="144" y="101"/>
              </a:cxn>
              <a:cxn ang="0">
                <a:pos x="140" y="103"/>
              </a:cxn>
              <a:cxn ang="0">
                <a:pos x="130" y="103"/>
              </a:cxn>
              <a:cxn ang="0">
                <a:pos x="107" y="107"/>
              </a:cxn>
              <a:cxn ang="0">
                <a:pos x="97" y="120"/>
              </a:cxn>
              <a:cxn ang="0">
                <a:pos x="93" y="122"/>
              </a:cxn>
              <a:cxn ang="0">
                <a:pos x="91" y="130"/>
              </a:cxn>
              <a:cxn ang="0">
                <a:pos x="82" y="136"/>
              </a:cxn>
              <a:cxn ang="0">
                <a:pos x="74" y="138"/>
              </a:cxn>
              <a:cxn ang="0">
                <a:pos x="74" y="149"/>
              </a:cxn>
              <a:cxn ang="0">
                <a:pos x="64" y="159"/>
              </a:cxn>
              <a:cxn ang="0">
                <a:pos x="49" y="159"/>
              </a:cxn>
              <a:cxn ang="0">
                <a:pos x="41" y="147"/>
              </a:cxn>
              <a:cxn ang="0">
                <a:pos x="33" y="132"/>
              </a:cxn>
              <a:cxn ang="0">
                <a:pos x="21" y="116"/>
              </a:cxn>
              <a:cxn ang="0">
                <a:pos x="16" y="110"/>
              </a:cxn>
              <a:cxn ang="0">
                <a:pos x="12" y="105"/>
              </a:cxn>
              <a:cxn ang="0">
                <a:pos x="14" y="103"/>
              </a:cxn>
              <a:cxn ang="0">
                <a:pos x="18" y="107"/>
              </a:cxn>
              <a:cxn ang="0">
                <a:pos x="21" y="112"/>
              </a:cxn>
              <a:cxn ang="0">
                <a:pos x="23" y="107"/>
              </a:cxn>
              <a:cxn ang="0">
                <a:pos x="23" y="101"/>
              </a:cxn>
              <a:cxn ang="0">
                <a:pos x="18" y="89"/>
              </a:cxn>
              <a:cxn ang="0">
                <a:pos x="14" y="77"/>
              </a:cxn>
              <a:cxn ang="0">
                <a:pos x="0" y="56"/>
              </a:cxn>
              <a:cxn ang="0">
                <a:pos x="4" y="50"/>
              </a:cxn>
              <a:cxn ang="0">
                <a:pos x="12" y="58"/>
              </a:cxn>
              <a:cxn ang="0">
                <a:pos x="10" y="62"/>
              </a:cxn>
              <a:cxn ang="0">
                <a:pos x="21" y="62"/>
              </a:cxn>
              <a:cxn ang="0">
                <a:pos x="16" y="54"/>
              </a:cxn>
              <a:cxn ang="0">
                <a:pos x="31" y="58"/>
              </a:cxn>
              <a:cxn ang="0">
                <a:pos x="25" y="52"/>
              </a:cxn>
              <a:cxn ang="0">
                <a:pos x="25" y="46"/>
              </a:cxn>
              <a:cxn ang="0">
                <a:pos x="23" y="35"/>
              </a:cxn>
              <a:cxn ang="0">
                <a:pos x="29" y="33"/>
              </a:cxn>
              <a:cxn ang="0">
                <a:pos x="25" y="27"/>
              </a:cxn>
              <a:cxn ang="0">
                <a:pos x="23" y="15"/>
              </a:cxn>
              <a:cxn ang="0">
                <a:pos x="37" y="9"/>
              </a:cxn>
              <a:cxn ang="0">
                <a:pos x="51" y="5"/>
              </a:cxn>
              <a:cxn ang="0">
                <a:pos x="51" y="11"/>
              </a:cxn>
              <a:cxn ang="0">
                <a:pos x="51" y="15"/>
              </a:cxn>
              <a:cxn ang="0">
                <a:pos x="62" y="9"/>
              </a:cxn>
              <a:cxn ang="0">
                <a:pos x="78" y="15"/>
              </a:cxn>
              <a:cxn ang="0">
                <a:pos x="82" y="15"/>
              </a:cxn>
              <a:cxn ang="0">
                <a:pos x="113" y="38"/>
              </a:cxn>
              <a:cxn ang="0">
                <a:pos x="97" y="33"/>
              </a:cxn>
              <a:cxn ang="0">
                <a:pos x="107" y="42"/>
              </a:cxn>
              <a:cxn ang="0">
                <a:pos x="111" y="42"/>
              </a:cxn>
              <a:cxn ang="0">
                <a:pos x="117" y="48"/>
              </a:cxn>
              <a:cxn ang="0">
                <a:pos x="150" y="62"/>
              </a:cxn>
              <a:cxn ang="0">
                <a:pos x="158" y="70"/>
              </a:cxn>
              <a:cxn ang="0">
                <a:pos x="171" y="89"/>
              </a:cxn>
              <a:cxn ang="0">
                <a:pos x="160" y="95"/>
              </a:cxn>
            </a:cxnLst>
            <a:rect l="0" t="0" r="r" b="b"/>
            <a:pathLst>
              <a:path w="173" h="161">
                <a:moveTo>
                  <a:pt x="160" y="95"/>
                </a:moveTo>
                <a:lnTo>
                  <a:pt x="156" y="99"/>
                </a:lnTo>
                <a:lnTo>
                  <a:pt x="154" y="101"/>
                </a:lnTo>
                <a:lnTo>
                  <a:pt x="152" y="101"/>
                </a:lnTo>
                <a:lnTo>
                  <a:pt x="148" y="101"/>
                </a:lnTo>
                <a:lnTo>
                  <a:pt x="144" y="101"/>
                </a:lnTo>
                <a:lnTo>
                  <a:pt x="144" y="103"/>
                </a:lnTo>
                <a:lnTo>
                  <a:pt x="142" y="103"/>
                </a:lnTo>
                <a:lnTo>
                  <a:pt x="140" y="103"/>
                </a:lnTo>
                <a:lnTo>
                  <a:pt x="134" y="103"/>
                </a:lnTo>
                <a:lnTo>
                  <a:pt x="132" y="103"/>
                </a:lnTo>
                <a:lnTo>
                  <a:pt x="130" y="103"/>
                </a:lnTo>
                <a:lnTo>
                  <a:pt x="128" y="103"/>
                </a:lnTo>
                <a:lnTo>
                  <a:pt x="115" y="105"/>
                </a:lnTo>
                <a:lnTo>
                  <a:pt x="107" y="107"/>
                </a:lnTo>
                <a:lnTo>
                  <a:pt x="99" y="114"/>
                </a:lnTo>
                <a:lnTo>
                  <a:pt x="99" y="118"/>
                </a:lnTo>
                <a:lnTo>
                  <a:pt x="97" y="120"/>
                </a:lnTo>
                <a:lnTo>
                  <a:pt x="95" y="120"/>
                </a:lnTo>
                <a:lnTo>
                  <a:pt x="91" y="120"/>
                </a:lnTo>
                <a:lnTo>
                  <a:pt x="93" y="122"/>
                </a:lnTo>
                <a:lnTo>
                  <a:pt x="93" y="124"/>
                </a:lnTo>
                <a:lnTo>
                  <a:pt x="93" y="128"/>
                </a:lnTo>
                <a:lnTo>
                  <a:pt x="91" y="130"/>
                </a:lnTo>
                <a:lnTo>
                  <a:pt x="86" y="132"/>
                </a:lnTo>
                <a:lnTo>
                  <a:pt x="82" y="134"/>
                </a:lnTo>
                <a:lnTo>
                  <a:pt x="82" y="136"/>
                </a:lnTo>
                <a:lnTo>
                  <a:pt x="80" y="138"/>
                </a:lnTo>
                <a:lnTo>
                  <a:pt x="78" y="138"/>
                </a:lnTo>
                <a:lnTo>
                  <a:pt x="74" y="138"/>
                </a:lnTo>
                <a:lnTo>
                  <a:pt x="74" y="142"/>
                </a:lnTo>
                <a:lnTo>
                  <a:pt x="74" y="147"/>
                </a:lnTo>
                <a:lnTo>
                  <a:pt x="74" y="149"/>
                </a:lnTo>
                <a:lnTo>
                  <a:pt x="66" y="153"/>
                </a:lnTo>
                <a:lnTo>
                  <a:pt x="64" y="153"/>
                </a:lnTo>
                <a:lnTo>
                  <a:pt x="64" y="159"/>
                </a:lnTo>
                <a:lnTo>
                  <a:pt x="62" y="161"/>
                </a:lnTo>
                <a:lnTo>
                  <a:pt x="53" y="161"/>
                </a:lnTo>
                <a:lnTo>
                  <a:pt x="49" y="159"/>
                </a:lnTo>
                <a:lnTo>
                  <a:pt x="45" y="151"/>
                </a:lnTo>
                <a:lnTo>
                  <a:pt x="43" y="149"/>
                </a:lnTo>
                <a:lnTo>
                  <a:pt x="41" y="147"/>
                </a:lnTo>
                <a:lnTo>
                  <a:pt x="37" y="142"/>
                </a:lnTo>
                <a:lnTo>
                  <a:pt x="35" y="136"/>
                </a:lnTo>
                <a:lnTo>
                  <a:pt x="33" y="132"/>
                </a:lnTo>
                <a:lnTo>
                  <a:pt x="29" y="128"/>
                </a:lnTo>
                <a:lnTo>
                  <a:pt x="25" y="120"/>
                </a:lnTo>
                <a:lnTo>
                  <a:pt x="21" y="116"/>
                </a:lnTo>
                <a:lnTo>
                  <a:pt x="21" y="114"/>
                </a:lnTo>
                <a:lnTo>
                  <a:pt x="18" y="112"/>
                </a:lnTo>
                <a:lnTo>
                  <a:pt x="16" y="110"/>
                </a:lnTo>
                <a:lnTo>
                  <a:pt x="16" y="110"/>
                </a:lnTo>
                <a:lnTo>
                  <a:pt x="14" y="107"/>
                </a:lnTo>
                <a:lnTo>
                  <a:pt x="12" y="105"/>
                </a:lnTo>
                <a:lnTo>
                  <a:pt x="12" y="101"/>
                </a:lnTo>
                <a:lnTo>
                  <a:pt x="12" y="101"/>
                </a:lnTo>
                <a:lnTo>
                  <a:pt x="14" y="103"/>
                </a:lnTo>
                <a:lnTo>
                  <a:pt x="16" y="105"/>
                </a:lnTo>
                <a:lnTo>
                  <a:pt x="16" y="107"/>
                </a:lnTo>
                <a:lnTo>
                  <a:pt x="18" y="107"/>
                </a:lnTo>
                <a:lnTo>
                  <a:pt x="23" y="107"/>
                </a:lnTo>
                <a:lnTo>
                  <a:pt x="23" y="110"/>
                </a:lnTo>
                <a:lnTo>
                  <a:pt x="21" y="112"/>
                </a:lnTo>
                <a:lnTo>
                  <a:pt x="23" y="112"/>
                </a:lnTo>
                <a:lnTo>
                  <a:pt x="25" y="110"/>
                </a:lnTo>
                <a:lnTo>
                  <a:pt x="23" y="107"/>
                </a:lnTo>
                <a:lnTo>
                  <a:pt x="23" y="105"/>
                </a:lnTo>
                <a:lnTo>
                  <a:pt x="23" y="105"/>
                </a:lnTo>
                <a:lnTo>
                  <a:pt x="23" y="101"/>
                </a:lnTo>
                <a:lnTo>
                  <a:pt x="23" y="95"/>
                </a:lnTo>
                <a:lnTo>
                  <a:pt x="21" y="93"/>
                </a:lnTo>
                <a:lnTo>
                  <a:pt x="18" y="89"/>
                </a:lnTo>
                <a:lnTo>
                  <a:pt x="16" y="85"/>
                </a:lnTo>
                <a:lnTo>
                  <a:pt x="16" y="81"/>
                </a:lnTo>
                <a:lnTo>
                  <a:pt x="14" y="77"/>
                </a:lnTo>
                <a:lnTo>
                  <a:pt x="10" y="70"/>
                </a:lnTo>
                <a:lnTo>
                  <a:pt x="4" y="64"/>
                </a:lnTo>
                <a:lnTo>
                  <a:pt x="0" y="56"/>
                </a:lnTo>
                <a:lnTo>
                  <a:pt x="0" y="54"/>
                </a:lnTo>
                <a:lnTo>
                  <a:pt x="2" y="52"/>
                </a:lnTo>
                <a:lnTo>
                  <a:pt x="4" y="50"/>
                </a:lnTo>
                <a:lnTo>
                  <a:pt x="8" y="52"/>
                </a:lnTo>
                <a:lnTo>
                  <a:pt x="12" y="56"/>
                </a:lnTo>
                <a:lnTo>
                  <a:pt x="12" y="58"/>
                </a:lnTo>
                <a:lnTo>
                  <a:pt x="10" y="58"/>
                </a:lnTo>
                <a:lnTo>
                  <a:pt x="10" y="60"/>
                </a:lnTo>
                <a:lnTo>
                  <a:pt x="10" y="62"/>
                </a:lnTo>
                <a:lnTo>
                  <a:pt x="10" y="62"/>
                </a:lnTo>
                <a:lnTo>
                  <a:pt x="16" y="62"/>
                </a:lnTo>
                <a:lnTo>
                  <a:pt x="21" y="62"/>
                </a:lnTo>
                <a:lnTo>
                  <a:pt x="21" y="60"/>
                </a:lnTo>
                <a:lnTo>
                  <a:pt x="18" y="56"/>
                </a:lnTo>
                <a:lnTo>
                  <a:pt x="16" y="54"/>
                </a:lnTo>
                <a:lnTo>
                  <a:pt x="18" y="52"/>
                </a:lnTo>
                <a:lnTo>
                  <a:pt x="25" y="56"/>
                </a:lnTo>
                <a:lnTo>
                  <a:pt x="31" y="58"/>
                </a:lnTo>
                <a:lnTo>
                  <a:pt x="29" y="56"/>
                </a:lnTo>
                <a:lnTo>
                  <a:pt x="25" y="54"/>
                </a:lnTo>
                <a:lnTo>
                  <a:pt x="25" y="52"/>
                </a:lnTo>
                <a:lnTo>
                  <a:pt x="23" y="50"/>
                </a:lnTo>
                <a:lnTo>
                  <a:pt x="25" y="48"/>
                </a:lnTo>
                <a:lnTo>
                  <a:pt x="25" y="46"/>
                </a:lnTo>
                <a:lnTo>
                  <a:pt x="23" y="44"/>
                </a:lnTo>
                <a:lnTo>
                  <a:pt x="21" y="40"/>
                </a:lnTo>
                <a:lnTo>
                  <a:pt x="23" y="35"/>
                </a:lnTo>
                <a:lnTo>
                  <a:pt x="31" y="38"/>
                </a:lnTo>
                <a:lnTo>
                  <a:pt x="29" y="35"/>
                </a:lnTo>
                <a:lnTo>
                  <a:pt x="29" y="33"/>
                </a:lnTo>
                <a:lnTo>
                  <a:pt x="25" y="33"/>
                </a:lnTo>
                <a:lnTo>
                  <a:pt x="25" y="31"/>
                </a:lnTo>
                <a:lnTo>
                  <a:pt x="25" y="27"/>
                </a:lnTo>
                <a:lnTo>
                  <a:pt x="21" y="21"/>
                </a:lnTo>
                <a:lnTo>
                  <a:pt x="21" y="15"/>
                </a:lnTo>
                <a:lnTo>
                  <a:pt x="23" y="15"/>
                </a:lnTo>
                <a:lnTo>
                  <a:pt x="27" y="13"/>
                </a:lnTo>
                <a:lnTo>
                  <a:pt x="33" y="13"/>
                </a:lnTo>
                <a:lnTo>
                  <a:pt x="37" y="9"/>
                </a:lnTo>
                <a:lnTo>
                  <a:pt x="45" y="5"/>
                </a:lnTo>
                <a:lnTo>
                  <a:pt x="47" y="0"/>
                </a:lnTo>
                <a:lnTo>
                  <a:pt x="51" y="5"/>
                </a:lnTo>
                <a:lnTo>
                  <a:pt x="53" y="5"/>
                </a:lnTo>
                <a:lnTo>
                  <a:pt x="56" y="7"/>
                </a:lnTo>
                <a:lnTo>
                  <a:pt x="51" y="11"/>
                </a:lnTo>
                <a:lnTo>
                  <a:pt x="47" y="13"/>
                </a:lnTo>
                <a:lnTo>
                  <a:pt x="49" y="15"/>
                </a:lnTo>
                <a:lnTo>
                  <a:pt x="51" y="15"/>
                </a:lnTo>
                <a:lnTo>
                  <a:pt x="53" y="13"/>
                </a:lnTo>
                <a:lnTo>
                  <a:pt x="58" y="11"/>
                </a:lnTo>
                <a:lnTo>
                  <a:pt x="62" y="9"/>
                </a:lnTo>
                <a:lnTo>
                  <a:pt x="64" y="9"/>
                </a:lnTo>
                <a:lnTo>
                  <a:pt x="72" y="13"/>
                </a:lnTo>
                <a:lnTo>
                  <a:pt x="78" y="15"/>
                </a:lnTo>
                <a:lnTo>
                  <a:pt x="80" y="15"/>
                </a:lnTo>
                <a:lnTo>
                  <a:pt x="82" y="15"/>
                </a:lnTo>
                <a:lnTo>
                  <a:pt x="82" y="15"/>
                </a:lnTo>
                <a:lnTo>
                  <a:pt x="101" y="27"/>
                </a:lnTo>
                <a:lnTo>
                  <a:pt x="105" y="29"/>
                </a:lnTo>
                <a:lnTo>
                  <a:pt x="113" y="38"/>
                </a:lnTo>
                <a:lnTo>
                  <a:pt x="103" y="38"/>
                </a:lnTo>
                <a:lnTo>
                  <a:pt x="99" y="35"/>
                </a:lnTo>
                <a:lnTo>
                  <a:pt x="97" y="33"/>
                </a:lnTo>
                <a:lnTo>
                  <a:pt x="97" y="40"/>
                </a:lnTo>
                <a:lnTo>
                  <a:pt x="99" y="40"/>
                </a:lnTo>
                <a:lnTo>
                  <a:pt x="107" y="42"/>
                </a:lnTo>
                <a:lnTo>
                  <a:pt x="109" y="44"/>
                </a:lnTo>
                <a:lnTo>
                  <a:pt x="111" y="46"/>
                </a:lnTo>
                <a:lnTo>
                  <a:pt x="111" y="42"/>
                </a:lnTo>
                <a:lnTo>
                  <a:pt x="111" y="40"/>
                </a:lnTo>
                <a:lnTo>
                  <a:pt x="113" y="46"/>
                </a:lnTo>
                <a:lnTo>
                  <a:pt x="117" y="48"/>
                </a:lnTo>
                <a:lnTo>
                  <a:pt x="128" y="52"/>
                </a:lnTo>
                <a:lnTo>
                  <a:pt x="138" y="56"/>
                </a:lnTo>
                <a:lnTo>
                  <a:pt x="150" y="62"/>
                </a:lnTo>
                <a:lnTo>
                  <a:pt x="150" y="64"/>
                </a:lnTo>
                <a:lnTo>
                  <a:pt x="152" y="66"/>
                </a:lnTo>
                <a:lnTo>
                  <a:pt x="158" y="70"/>
                </a:lnTo>
                <a:lnTo>
                  <a:pt x="163" y="75"/>
                </a:lnTo>
                <a:lnTo>
                  <a:pt x="167" y="79"/>
                </a:lnTo>
                <a:lnTo>
                  <a:pt x="171" y="89"/>
                </a:lnTo>
                <a:lnTo>
                  <a:pt x="173" y="93"/>
                </a:lnTo>
                <a:lnTo>
                  <a:pt x="169" y="93"/>
                </a:lnTo>
                <a:lnTo>
                  <a:pt x="160" y="95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5" name="Freeform 2831"/>
          <p:cNvSpPr>
            <a:spLocks/>
          </p:cNvSpPr>
          <p:nvPr/>
        </p:nvSpPr>
        <p:spPr bwMode="auto">
          <a:xfrm>
            <a:off x="6338888" y="6200775"/>
            <a:ext cx="280988" cy="258763"/>
          </a:xfrm>
          <a:custGeom>
            <a:avLst/>
            <a:gdLst/>
            <a:ahLst/>
            <a:cxnLst>
              <a:cxn ang="0">
                <a:pos x="146" y="99"/>
              </a:cxn>
              <a:cxn ang="0">
                <a:pos x="132" y="101"/>
              </a:cxn>
              <a:cxn ang="0">
                <a:pos x="99" y="116"/>
              </a:cxn>
              <a:cxn ang="0">
                <a:pos x="90" y="128"/>
              </a:cxn>
              <a:cxn ang="0">
                <a:pos x="76" y="136"/>
              </a:cxn>
              <a:cxn ang="0">
                <a:pos x="64" y="153"/>
              </a:cxn>
              <a:cxn ang="0">
                <a:pos x="43" y="144"/>
              </a:cxn>
              <a:cxn ang="0">
                <a:pos x="25" y="116"/>
              </a:cxn>
              <a:cxn ang="0">
                <a:pos x="16" y="103"/>
              </a:cxn>
              <a:cxn ang="0">
                <a:pos x="18" y="107"/>
              </a:cxn>
              <a:cxn ang="0">
                <a:pos x="25" y="114"/>
              </a:cxn>
              <a:cxn ang="0">
                <a:pos x="27" y="105"/>
              </a:cxn>
              <a:cxn ang="0">
                <a:pos x="20" y="85"/>
              </a:cxn>
              <a:cxn ang="0">
                <a:pos x="4" y="56"/>
              </a:cxn>
              <a:cxn ang="0">
                <a:pos x="10" y="60"/>
              </a:cxn>
              <a:cxn ang="0">
                <a:pos x="25" y="62"/>
              </a:cxn>
              <a:cxn ang="0">
                <a:pos x="35" y="58"/>
              </a:cxn>
              <a:cxn ang="0">
                <a:pos x="27" y="46"/>
              </a:cxn>
              <a:cxn ang="0">
                <a:pos x="31" y="31"/>
              </a:cxn>
              <a:cxn ang="0">
                <a:pos x="29" y="15"/>
              </a:cxn>
              <a:cxn ang="0">
                <a:pos x="55" y="7"/>
              </a:cxn>
              <a:cxn ang="0">
                <a:pos x="53" y="17"/>
              </a:cxn>
              <a:cxn ang="0">
                <a:pos x="78" y="17"/>
              </a:cxn>
              <a:cxn ang="0">
                <a:pos x="107" y="35"/>
              </a:cxn>
              <a:cxn ang="0">
                <a:pos x="109" y="44"/>
              </a:cxn>
              <a:cxn ang="0">
                <a:pos x="117" y="50"/>
              </a:cxn>
              <a:cxn ang="0">
                <a:pos x="165" y="77"/>
              </a:cxn>
              <a:cxn ang="0">
                <a:pos x="162" y="95"/>
              </a:cxn>
              <a:cxn ang="0">
                <a:pos x="167" y="72"/>
              </a:cxn>
              <a:cxn ang="0">
                <a:pos x="142" y="54"/>
              </a:cxn>
              <a:cxn ang="0">
                <a:pos x="111" y="46"/>
              </a:cxn>
              <a:cxn ang="0">
                <a:pos x="101" y="33"/>
              </a:cxn>
              <a:cxn ang="0">
                <a:pos x="107" y="29"/>
              </a:cxn>
              <a:cxn ang="0">
                <a:pos x="80" y="13"/>
              </a:cxn>
              <a:cxn ang="0">
                <a:pos x="51" y="13"/>
              </a:cxn>
              <a:cxn ang="0">
                <a:pos x="58" y="9"/>
              </a:cxn>
              <a:cxn ang="0">
                <a:pos x="39" y="9"/>
              </a:cxn>
              <a:cxn ang="0">
                <a:pos x="23" y="21"/>
              </a:cxn>
              <a:cxn ang="0">
                <a:pos x="33" y="35"/>
              </a:cxn>
              <a:cxn ang="0">
                <a:pos x="25" y="48"/>
              </a:cxn>
              <a:cxn ang="0">
                <a:pos x="33" y="56"/>
              </a:cxn>
              <a:cxn ang="0">
                <a:pos x="20" y="60"/>
              </a:cxn>
              <a:cxn ang="0">
                <a:pos x="16" y="58"/>
              </a:cxn>
              <a:cxn ang="0">
                <a:pos x="0" y="54"/>
              </a:cxn>
              <a:cxn ang="0">
                <a:pos x="16" y="85"/>
              </a:cxn>
              <a:cxn ang="0">
                <a:pos x="23" y="107"/>
              </a:cxn>
              <a:cxn ang="0">
                <a:pos x="25" y="105"/>
              </a:cxn>
              <a:cxn ang="0">
                <a:pos x="12" y="103"/>
              </a:cxn>
              <a:cxn ang="0">
                <a:pos x="20" y="114"/>
              </a:cxn>
              <a:cxn ang="0">
                <a:pos x="37" y="142"/>
              </a:cxn>
              <a:cxn ang="0">
                <a:pos x="64" y="163"/>
              </a:cxn>
              <a:cxn ang="0">
                <a:pos x="78" y="147"/>
              </a:cxn>
              <a:cxn ang="0">
                <a:pos x="90" y="134"/>
              </a:cxn>
              <a:cxn ang="0">
                <a:pos x="93" y="118"/>
              </a:cxn>
              <a:cxn ang="0">
                <a:pos x="111" y="110"/>
              </a:cxn>
              <a:cxn ang="0">
                <a:pos x="142" y="105"/>
              </a:cxn>
              <a:cxn ang="0">
                <a:pos x="158" y="101"/>
              </a:cxn>
            </a:cxnLst>
            <a:rect l="0" t="0" r="r" b="b"/>
            <a:pathLst>
              <a:path w="177" h="163">
                <a:moveTo>
                  <a:pt x="162" y="95"/>
                </a:moveTo>
                <a:lnTo>
                  <a:pt x="160" y="95"/>
                </a:lnTo>
                <a:lnTo>
                  <a:pt x="156" y="97"/>
                </a:lnTo>
                <a:lnTo>
                  <a:pt x="156" y="97"/>
                </a:lnTo>
                <a:lnTo>
                  <a:pt x="154" y="99"/>
                </a:lnTo>
                <a:lnTo>
                  <a:pt x="154" y="99"/>
                </a:lnTo>
                <a:lnTo>
                  <a:pt x="150" y="99"/>
                </a:lnTo>
                <a:lnTo>
                  <a:pt x="150" y="99"/>
                </a:lnTo>
                <a:lnTo>
                  <a:pt x="146" y="99"/>
                </a:lnTo>
                <a:lnTo>
                  <a:pt x="146" y="99"/>
                </a:lnTo>
                <a:lnTo>
                  <a:pt x="144" y="101"/>
                </a:lnTo>
                <a:lnTo>
                  <a:pt x="144" y="101"/>
                </a:lnTo>
                <a:lnTo>
                  <a:pt x="142" y="101"/>
                </a:lnTo>
                <a:lnTo>
                  <a:pt x="140" y="101"/>
                </a:lnTo>
                <a:lnTo>
                  <a:pt x="136" y="101"/>
                </a:lnTo>
                <a:lnTo>
                  <a:pt x="134" y="101"/>
                </a:lnTo>
                <a:lnTo>
                  <a:pt x="132" y="101"/>
                </a:lnTo>
                <a:lnTo>
                  <a:pt x="132" y="101"/>
                </a:lnTo>
                <a:lnTo>
                  <a:pt x="130" y="101"/>
                </a:lnTo>
                <a:lnTo>
                  <a:pt x="130" y="101"/>
                </a:lnTo>
                <a:lnTo>
                  <a:pt x="117" y="103"/>
                </a:lnTo>
                <a:lnTo>
                  <a:pt x="117" y="103"/>
                </a:lnTo>
                <a:lnTo>
                  <a:pt x="109" y="105"/>
                </a:lnTo>
                <a:lnTo>
                  <a:pt x="109" y="105"/>
                </a:lnTo>
                <a:lnTo>
                  <a:pt x="101" y="114"/>
                </a:lnTo>
                <a:lnTo>
                  <a:pt x="101" y="114"/>
                </a:lnTo>
                <a:lnTo>
                  <a:pt x="99" y="116"/>
                </a:lnTo>
                <a:lnTo>
                  <a:pt x="99" y="116"/>
                </a:lnTo>
                <a:lnTo>
                  <a:pt x="97" y="118"/>
                </a:lnTo>
                <a:lnTo>
                  <a:pt x="97" y="118"/>
                </a:lnTo>
                <a:lnTo>
                  <a:pt x="93" y="118"/>
                </a:lnTo>
                <a:lnTo>
                  <a:pt x="90" y="120"/>
                </a:lnTo>
                <a:lnTo>
                  <a:pt x="93" y="122"/>
                </a:lnTo>
                <a:lnTo>
                  <a:pt x="93" y="124"/>
                </a:lnTo>
                <a:lnTo>
                  <a:pt x="93" y="126"/>
                </a:lnTo>
                <a:lnTo>
                  <a:pt x="90" y="128"/>
                </a:lnTo>
                <a:lnTo>
                  <a:pt x="88" y="130"/>
                </a:lnTo>
                <a:lnTo>
                  <a:pt x="86" y="130"/>
                </a:lnTo>
                <a:lnTo>
                  <a:pt x="84" y="134"/>
                </a:lnTo>
                <a:lnTo>
                  <a:pt x="84" y="134"/>
                </a:lnTo>
                <a:lnTo>
                  <a:pt x="82" y="136"/>
                </a:lnTo>
                <a:lnTo>
                  <a:pt x="82" y="136"/>
                </a:lnTo>
                <a:lnTo>
                  <a:pt x="80" y="136"/>
                </a:lnTo>
                <a:lnTo>
                  <a:pt x="78" y="136"/>
                </a:lnTo>
                <a:lnTo>
                  <a:pt x="76" y="136"/>
                </a:lnTo>
                <a:lnTo>
                  <a:pt x="74" y="138"/>
                </a:lnTo>
                <a:lnTo>
                  <a:pt x="74" y="140"/>
                </a:lnTo>
                <a:lnTo>
                  <a:pt x="74" y="142"/>
                </a:lnTo>
                <a:lnTo>
                  <a:pt x="74" y="147"/>
                </a:lnTo>
                <a:lnTo>
                  <a:pt x="74" y="149"/>
                </a:lnTo>
                <a:lnTo>
                  <a:pt x="68" y="151"/>
                </a:lnTo>
                <a:lnTo>
                  <a:pt x="68" y="151"/>
                </a:lnTo>
                <a:lnTo>
                  <a:pt x="66" y="153"/>
                </a:lnTo>
                <a:lnTo>
                  <a:pt x="64" y="153"/>
                </a:lnTo>
                <a:lnTo>
                  <a:pt x="64" y="159"/>
                </a:lnTo>
                <a:lnTo>
                  <a:pt x="64" y="159"/>
                </a:lnTo>
                <a:lnTo>
                  <a:pt x="55" y="159"/>
                </a:lnTo>
                <a:lnTo>
                  <a:pt x="51" y="157"/>
                </a:lnTo>
                <a:lnTo>
                  <a:pt x="47" y="151"/>
                </a:lnTo>
                <a:lnTo>
                  <a:pt x="47" y="151"/>
                </a:lnTo>
                <a:lnTo>
                  <a:pt x="45" y="149"/>
                </a:lnTo>
                <a:lnTo>
                  <a:pt x="45" y="147"/>
                </a:lnTo>
                <a:lnTo>
                  <a:pt x="43" y="144"/>
                </a:lnTo>
                <a:lnTo>
                  <a:pt x="41" y="140"/>
                </a:lnTo>
                <a:lnTo>
                  <a:pt x="39" y="136"/>
                </a:lnTo>
                <a:lnTo>
                  <a:pt x="39" y="134"/>
                </a:lnTo>
                <a:lnTo>
                  <a:pt x="37" y="130"/>
                </a:lnTo>
                <a:lnTo>
                  <a:pt x="35" y="130"/>
                </a:lnTo>
                <a:lnTo>
                  <a:pt x="33" y="128"/>
                </a:lnTo>
                <a:lnTo>
                  <a:pt x="29" y="120"/>
                </a:lnTo>
                <a:lnTo>
                  <a:pt x="29" y="120"/>
                </a:lnTo>
                <a:lnTo>
                  <a:pt x="25" y="116"/>
                </a:lnTo>
                <a:lnTo>
                  <a:pt x="23" y="112"/>
                </a:lnTo>
                <a:lnTo>
                  <a:pt x="23" y="112"/>
                </a:lnTo>
                <a:lnTo>
                  <a:pt x="23" y="110"/>
                </a:lnTo>
                <a:lnTo>
                  <a:pt x="23" y="110"/>
                </a:lnTo>
                <a:lnTo>
                  <a:pt x="20" y="110"/>
                </a:lnTo>
                <a:lnTo>
                  <a:pt x="18" y="107"/>
                </a:lnTo>
                <a:lnTo>
                  <a:pt x="18" y="105"/>
                </a:lnTo>
                <a:lnTo>
                  <a:pt x="18" y="105"/>
                </a:lnTo>
                <a:lnTo>
                  <a:pt x="16" y="103"/>
                </a:lnTo>
                <a:lnTo>
                  <a:pt x="16" y="101"/>
                </a:lnTo>
                <a:lnTo>
                  <a:pt x="14" y="101"/>
                </a:lnTo>
                <a:lnTo>
                  <a:pt x="14" y="103"/>
                </a:lnTo>
                <a:lnTo>
                  <a:pt x="14" y="103"/>
                </a:lnTo>
                <a:lnTo>
                  <a:pt x="14" y="103"/>
                </a:lnTo>
                <a:lnTo>
                  <a:pt x="16" y="105"/>
                </a:lnTo>
                <a:lnTo>
                  <a:pt x="16" y="105"/>
                </a:lnTo>
                <a:lnTo>
                  <a:pt x="18" y="107"/>
                </a:lnTo>
                <a:lnTo>
                  <a:pt x="18" y="107"/>
                </a:lnTo>
                <a:lnTo>
                  <a:pt x="20" y="110"/>
                </a:lnTo>
                <a:lnTo>
                  <a:pt x="20" y="110"/>
                </a:lnTo>
                <a:lnTo>
                  <a:pt x="25" y="110"/>
                </a:lnTo>
                <a:lnTo>
                  <a:pt x="25" y="107"/>
                </a:lnTo>
                <a:lnTo>
                  <a:pt x="23" y="107"/>
                </a:lnTo>
                <a:lnTo>
                  <a:pt x="23" y="110"/>
                </a:lnTo>
                <a:lnTo>
                  <a:pt x="20" y="110"/>
                </a:lnTo>
                <a:lnTo>
                  <a:pt x="23" y="112"/>
                </a:lnTo>
                <a:lnTo>
                  <a:pt x="25" y="114"/>
                </a:lnTo>
                <a:lnTo>
                  <a:pt x="27" y="114"/>
                </a:lnTo>
                <a:lnTo>
                  <a:pt x="29" y="110"/>
                </a:lnTo>
                <a:lnTo>
                  <a:pt x="29" y="110"/>
                </a:lnTo>
                <a:lnTo>
                  <a:pt x="27" y="105"/>
                </a:lnTo>
                <a:lnTo>
                  <a:pt x="27" y="105"/>
                </a:lnTo>
                <a:lnTo>
                  <a:pt x="25" y="105"/>
                </a:lnTo>
                <a:lnTo>
                  <a:pt x="25" y="105"/>
                </a:lnTo>
                <a:lnTo>
                  <a:pt x="27" y="107"/>
                </a:lnTo>
                <a:lnTo>
                  <a:pt x="27" y="105"/>
                </a:lnTo>
                <a:lnTo>
                  <a:pt x="27" y="105"/>
                </a:lnTo>
                <a:lnTo>
                  <a:pt x="27" y="101"/>
                </a:lnTo>
                <a:lnTo>
                  <a:pt x="27" y="101"/>
                </a:lnTo>
                <a:lnTo>
                  <a:pt x="27" y="95"/>
                </a:lnTo>
                <a:lnTo>
                  <a:pt x="25" y="95"/>
                </a:lnTo>
                <a:lnTo>
                  <a:pt x="25" y="91"/>
                </a:lnTo>
                <a:lnTo>
                  <a:pt x="25" y="91"/>
                </a:lnTo>
                <a:lnTo>
                  <a:pt x="20" y="87"/>
                </a:lnTo>
                <a:lnTo>
                  <a:pt x="20" y="85"/>
                </a:lnTo>
                <a:lnTo>
                  <a:pt x="20" y="81"/>
                </a:lnTo>
                <a:lnTo>
                  <a:pt x="20" y="81"/>
                </a:lnTo>
                <a:lnTo>
                  <a:pt x="18" y="77"/>
                </a:lnTo>
                <a:lnTo>
                  <a:pt x="18" y="75"/>
                </a:lnTo>
                <a:lnTo>
                  <a:pt x="14" y="68"/>
                </a:lnTo>
                <a:lnTo>
                  <a:pt x="14" y="68"/>
                </a:lnTo>
                <a:lnTo>
                  <a:pt x="8" y="64"/>
                </a:lnTo>
                <a:lnTo>
                  <a:pt x="4" y="56"/>
                </a:lnTo>
                <a:lnTo>
                  <a:pt x="4" y="56"/>
                </a:lnTo>
                <a:lnTo>
                  <a:pt x="6" y="54"/>
                </a:lnTo>
                <a:lnTo>
                  <a:pt x="6" y="52"/>
                </a:lnTo>
                <a:lnTo>
                  <a:pt x="6" y="52"/>
                </a:lnTo>
                <a:lnTo>
                  <a:pt x="10" y="54"/>
                </a:lnTo>
                <a:lnTo>
                  <a:pt x="12" y="56"/>
                </a:lnTo>
                <a:lnTo>
                  <a:pt x="12" y="56"/>
                </a:lnTo>
                <a:lnTo>
                  <a:pt x="10" y="58"/>
                </a:lnTo>
                <a:lnTo>
                  <a:pt x="10" y="58"/>
                </a:lnTo>
                <a:lnTo>
                  <a:pt x="10" y="60"/>
                </a:lnTo>
                <a:lnTo>
                  <a:pt x="10" y="62"/>
                </a:lnTo>
                <a:lnTo>
                  <a:pt x="10" y="62"/>
                </a:lnTo>
                <a:lnTo>
                  <a:pt x="10" y="62"/>
                </a:lnTo>
                <a:lnTo>
                  <a:pt x="12" y="64"/>
                </a:lnTo>
                <a:lnTo>
                  <a:pt x="12" y="64"/>
                </a:lnTo>
                <a:lnTo>
                  <a:pt x="18" y="64"/>
                </a:lnTo>
                <a:lnTo>
                  <a:pt x="18" y="64"/>
                </a:lnTo>
                <a:lnTo>
                  <a:pt x="23" y="64"/>
                </a:lnTo>
                <a:lnTo>
                  <a:pt x="25" y="62"/>
                </a:lnTo>
                <a:lnTo>
                  <a:pt x="25" y="60"/>
                </a:lnTo>
                <a:lnTo>
                  <a:pt x="25" y="58"/>
                </a:lnTo>
                <a:lnTo>
                  <a:pt x="20" y="54"/>
                </a:lnTo>
                <a:lnTo>
                  <a:pt x="20" y="54"/>
                </a:lnTo>
                <a:lnTo>
                  <a:pt x="20" y="54"/>
                </a:lnTo>
                <a:lnTo>
                  <a:pt x="25" y="58"/>
                </a:lnTo>
                <a:lnTo>
                  <a:pt x="25" y="58"/>
                </a:lnTo>
                <a:lnTo>
                  <a:pt x="33" y="60"/>
                </a:lnTo>
                <a:lnTo>
                  <a:pt x="35" y="58"/>
                </a:lnTo>
                <a:lnTo>
                  <a:pt x="33" y="56"/>
                </a:lnTo>
                <a:lnTo>
                  <a:pt x="33" y="54"/>
                </a:lnTo>
                <a:lnTo>
                  <a:pt x="29" y="52"/>
                </a:lnTo>
                <a:lnTo>
                  <a:pt x="29" y="52"/>
                </a:lnTo>
                <a:lnTo>
                  <a:pt x="27" y="50"/>
                </a:lnTo>
                <a:lnTo>
                  <a:pt x="29" y="50"/>
                </a:lnTo>
                <a:lnTo>
                  <a:pt x="29" y="48"/>
                </a:lnTo>
                <a:lnTo>
                  <a:pt x="29" y="46"/>
                </a:lnTo>
                <a:lnTo>
                  <a:pt x="27" y="46"/>
                </a:lnTo>
                <a:lnTo>
                  <a:pt x="27" y="42"/>
                </a:lnTo>
                <a:lnTo>
                  <a:pt x="25" y="40"/>
                </a:lnTo>
                <a:lnTo>
                  <a:pt x="25" y="38"/>
                </a:lnTo>
                <a:lnTo>
                  <a:pt x="31" y="40"/>
                </a:lnTo>
                <a:lnTo>
                  <a:pt x="33" y="35"/>
                </a:lnTo>
                <a:lnTo>
                  <a:pt x="33" y="35"/>
                </a:lnTo>
                <a:lnTo>
                  <a:pt x="33" y="33"/>
                </a:lnTo>
                <a:lnTo>
                  <a:pt x="33" y="33"/>
                </a:lnTo>
                <a:lnTo>
                  <a:pt x="31" y="31"/>
                </a:lnTo>
                <a:lnTo>
                  <a:pt x="29" y="31"/>
                </a:lnTo>
                <a:lnTo>
                  <a:pt x="29" y="31"/>
                </a:lnTo>
                <a:lnTo>
                  <a:pt x="29" y="31"/>
                </a:lnTo>
                <a:lnTo>
                  <a:pt x="27" y="27"/>
                </a:lnTo>
                <a:lnTo>
                  <a:pt x="27" y="27"/>
                </a:lnTo>
                <a:lnTo>
                  <a:pt x="25" y="21"/>
                </a:lnTo>
                <a:lnTo>
                  <a:pt x="25" y="15"/>
                </a:lnTo>
                <a:lnTo>
                  <a:pt x="25" y="15"/>
                </a:lnTo>
                <a:lnTo>
                  <a:pt x="29" y="15"/>
                </a:lnTo>
                <a:lnTo>
                  <a:pt x="35" y="15"/>
                </a:lnTo>
                <a:lnTo>
                  <a:pt x="37" y="15"/>
                </a:lnTo>
                <a:lnTo>
                  <a:pt x="41" y="11"/>
                </a:lnTo>
                <a:lnTo>
                  <a:pt x="47" y="7"/>
                </a:lnTo>
                <a:lnTo>
                  <a:pt x="49" y="7"/>
                </a:lnTo>
                <a:lnTo>
                  <a:pt x="51" y="5"/>
                </a:lnTo>
                <a:lnTo>
                  <a:pt x="53" y="7"/>
                </a:lnTo>
                <a:lnTo>
                  <a:pt x="53" y="7"/>
                </a:lnTo>
                <a:lnTo>
                  <a:pt x="55" y="7"/>
                </a:lnTo>
                <a:lnTo>
                  <a:pt x="55" y="9"/>
                </a:lnTo>
                <a:lnTo>
                  <a:pt x="58" y="7"/>
                </a:lnTo>
                <a:lnTo>
                  <a:pt x="55" y="7"/>
                </a:lnTo>
                <a:lnTo>
                  <a:pt x="53" y="9"/>
                </a:lnTo>
                <a:lnTo>
                  <a:pt x="49" y="11"/>
                </a:lnTo>
                <a:lnTo>
                  <a:pt x="49" y="15"/>
                </a:lnTo>
                <a:lnTo>
                  <a:pt x="51" y="15"/>
                </a:lnTo>
                <a:lnTo>
                  <a:pt x="51" y="17"/>
                </a:lnTo>
                <a:lnTo>
                  <a:pt x="53" y="17"/>
                </a:lnTo>
                <a:lnTo>
                  <a:pt x="55" y="15"/>
                </a:lnTo>
                <a:lnTo>
                  <a:pt x="55" y="15"/>
                </a:lnTo>
                <a:lnTo>
                  <a:pt x="60" y="13"/>
                </a:lnTo>
                <a:lnTo>
                  <a:pt x="62" y="13"/>
                </a:lnTo>
                <a:lnTo>
                  <a:pt x="64" y="11"/>
                </a:lnTo>
                <a:lnTo>
                  <a:pt x="66" y="11"/>
                </a:lnTo>
                <a:lnTo>
                  <a:pt x="74" y="15"/>
                </a:lnTo>
                <a:lnTo>
                  <a:pt x="74" y="15"/>
                </a:lnTo>
                <a:lnTo>
                  <a:pt x="78" y="17"/>
                </a:lnTo>
                <a:lnTo>
                  <a:pt x="78" y="17"/>
                </a:lnTo>
                <a:lnTo>
                  <a:pt x="80" y="17"/>
                </a:lnTo>
                <a:lnTo>
                  <a:pt x="82" y="17"/>
                </a:lnTo>
                <a:lnTo>
                  <a:pt x="84" y="17"/>
                </a:lnTo>
                <a:lnTo>
                  <a:pt x="84" y="17"/>
                </a:lnTo>
                <a:lnTo>
                  <a:pt x="101" y="29"/>
                </a:lnTo>
                <a:lnTo>
                  <a:pt x="105" y="31"/>
                </a:lnTo>
                <a:lnTo>
                  <a:pt x="109" y="35"/>
                </a:lnTo>
                <a:lnTo>
                  <a:pt x="107" y="35"/>
                </a:lnTo>
                <a:lnTo>
                  <a:pt x="103" y="33"/>
                </a:lnTo>
                <a:lnTo>
                  <a:pt x="99" y="31"/>
                </a:lnTo>
                <a:lnTo>
                  <a:pt x="97" y="33"/>
                </a:lnTo>
                <a:lnTo>
                  <a:pt x="97" y="40"/>
                </a:lnTo>
                <a:lnTo>
                  <a:pt x="99" y="40"/>
                </a:lnTo>
                <a:lnTo>
                  <a:pt x="99" y="42"/>
                </a:lnTo>
                <a:lnTo>
                  <a:pt x="101" y="42"/>
                </a:lnTo>
                <a:lnTo>
                  <a:pt x="109" y="44"/>
                </a:lnTo>
                <a:lnTo>
                  <a:pt x="109" y="44"/>
                </a:lnTo>
                <a:lnTo>
                  <a:pt x="111" y="46"/>
                </a:lnTo>
                <a:lnTo>
                  <a:pt x="115" y="44"/>
                </a:lnTo>
                <a:lnTo>
                  <a:pt x="115" y="44"/>
                </a:lnTo>
                <a:lnTo>
                  <a:pt x="115" y="42"/>
                </a:lnTo>
                <a:lnTo>
                  <a:pt x="113" y="40"/>
                </a:lnTo>
                <a:lnTo>
                  <a:pt x="113" y="42"/>
                </a:lnTo>
                <a:lnTo>
                  <a:pt x="113" y="46"/>
                </a:lnTo>
                <a:lnTo>
                  <a:pt x="115" y="46"/>
                </a:lnTo>
                <a:lnTo>
                  <a:pt x="117" y="50"/>
                </a:lnTo>
                <a:lnTo>
                  <a:pt x="119" y="50"/>
                </a:lnTo>
                <a:lnTo>
                  <a:pt x="130" y="54"/>
                </a:lnTo>
                <a:lnTo>
                  <a:pt x="140" y="58"/>
                </a:lnTo>
                <a:lnTo>
                  <a:pt x="150" y="64"/>
                </a:lnTo>
                <a:lnTo>
                  <a:pt x="150" y="66"/>
                </a:lnTo>
                <a:lnTo>
                  <a:pt x="152" y="66"/>
                </a:lnTo>
                <a:lnTo>
                  <a:pt x="152" y="68"/>
                </a:lnTo>
                <a:lnTo>
                  <a:pt x="158" y="72"/>
                </a:lnTo>
                <a:lnTo>
                  <a:pt x="165" y="77"/>
                </a:lnTo>
                <a:lnTo>
                  <a:pt x="167" y="79"/>
                </a:lnTo>
                <a:lnTo>
                  <a:pt x="171" y="89"/>
                </a:lnTo>
                <a:lnTo>
                  <a:pt x="171" y="89"/>
                </a:lnTo>
                <a:lnTo>
                  <a:pt x="173" y="91"/>
                </a:lnTo>
                <a:lnTo>
                  <a:pt x="171" y="91"/>
                </a:lnTo>
                <a:lnTo>
                  <a:pt x="171" y="91"/>
                </a:lnTo>
                <a:lnTo>
                  <a:pt x="160" y="93"/>
                </a:lnTo>
                <a:lnTo>
                  <a:pt x="160" y="95"/>
                </a:lnTo>
                <a:lnTo>
                  <a:pt x="162" y="95"/>
                </a:lnTo>
                <a:lnTo>
                  <a:pt x="162" y="97"/>
                </a:lnTo>
                <a:lnTo>
                  <a:pt x="171" y="95"/>
                </a:lnTo>
                <a:lnTo>
                  <a:pt x="175" y="95"/>
                </a:lnTo>
                <a:lnTo>
                  <a:pt x="177" y="93"/>
                </a:lnTo>
                <a:lnTo>
                  <a:pt x="175" y="87"/>
                </a:lnTo>
                <a:lnTo>
                  <a:pt x="171" y="79"/>
                </a:lnTo>
                <a:lnTo>
                  <a:pt x="171" y="77"/>
                </a:lnTo>
                <a:lnTo>
                  <a:pt x="167" y="75"/>
                </a:lnTo>
                <a:lnTo>
                  <a:pt x="167" y="72"/>
                </a:lnTo>
                <a:lnTo>
                  <a:pt x="162" y="70"/>
                </a:lnTo>
                <a:lnTo>
                  <a:pt x="162" y="68"/>
                </a:lnTo>
                <a:lnTo>
                  <a:pt x="156" y="64"/>
                </a:lnTo>
                <a:lnTo>
                  <a:pt x="154" y="62"/>
                </a:lnTo>
                <a:lnTo>
                  <a:pt x="154" y="62"/>
                </a:lnTo>
                <a:lnTo>
                  <a:pt x="152" y="62"/>
                </a:lnTo>
                <a:lnTo>
                  <a:pt x="152" y="62"/>
                </a:lnTo>
                <a:lnTo>
                  <a:pt x="142" y="56"/>
                </a:lnTo>
                <a:lnTo>
                  <a:pt x="142" y="54"/>
                </a:lnTo>
                <a:lnTo>
                  <a:pt x="132" y="50"/>
                </a:lnTo>
                <a:lnTo>
                  <a:pt x="132" y="50"/>
                </a:lnTo>
                <a:lnTo>
                  <a:pt x="119" y="46"/>
                </a:lnTo>
                <a:lnTo>
                  <a:pt x="117" y="44"/>
                </a:lnTo>
                <a:lnTo>
                  <a:pt x="115" y="40"/>
                </a:lnTo>
                <a:lnTo>
                  <a:pt x="113" y="40"/>
                </a:lnTo>
                <a:lnTo>
                  <a:pt x="111" y="42"/>
                </a:lnTo>
                <a:lnTo>
                  <a:pt x="111" y="42"/>
                </a:lnTo>
                <a:lnTo>
                  <a:pt x="111" y="46"/>
                </a:lnTo>
                <a:lnTo>
                  <a:pt x="113" y="46"/>
                </a:lnTo>
                <a:lnTo>
                  <a:pt x="113" y="44"/>
                </a:lnTo>
                <a:lnTo>
                  <a:pt x="113" y="42"/>
                </a:lnTo>
                <a:lnTo>
                  <a:pt x="111" y="42"/>
                </a:lnTo>
                <a:lnTo>
                  <a:pt x="111" y="40"/>
                </a:lnTo>
                <a:lnTo>
                  <a:pt x="109" y="40"/>
                </a:lnTo>
                <a:lnTo>
                  <a:pt x="101" y="38"/>
                </a:lnTo>
                <a:lnTo>
                  <a:pt x="101" y="38"/>
                </a:lnTo>
                <a:lnTo>
                  <a:pt x="101" y="33"/>
                </a:lnTo>
                <a:lnTo>
                  <a:pt x="99" y="33"/>
                </a:lnTo>
                <a:lnTo>
                  <a:pt x="97" y="35"/>
                </a:lnTo>
                <a:lnTo>
                  <a:pt x="101" y="38"/>
                </a:lnTo>
                <a:lnTo>
                  <a:pt x="101" y="38"/>
                </a:lnTo>
                <a:lnTo>
                  <a:pt x="105" y="40"/>
                </a:lnTo>
                <a:lnTo>
                  <a:pt x="105" y="40"/>
                </a:lnTo>
                <a:lnTo>
                  <a:pt x="113" y="40"/>
                </a:lnTo>
                <a:lnTo>
                  <a:pt x="115" y="38"/>
                </a:lnTo>
                <a:lnTo>
                  <a:pt x="107" y="29"/>
                </a:lnTo>
                <a:lnTo>
                  <a:pt x="107" y="27"/>
                </a:lnTo>
                <a:lnTo>
                  <a:pt x="105" y="25"/>
                </a:lnTo>
                <a:lnTo>
                  <a:pt x="105" y="25"/>
                </a:lnTo>
                <a:lnTo>
                  <a:pt x="86" y="13"/>
                </a:lnTo>
                <a:lnTo>
                  <a:pt x="86" y="13"/>
                </a:lnTo>
                <a:lnTo>
                  <a:pt x="84" y="13"/>
                </a:lnTo>
                <a:lnTo>
                  <a:pt x="82" y="13"/>
                </a:lnTo>
                <a:lnTo>
                  <a:pt x="82" y="13"/>
                </a:lnTo>
                <a:lnTo>
                  <a:pt x="80" y="13"/>
                </a:lnTo>
                <a:lnTo>
                  <a:pt x="76" y="11"/>
                </a:lnTo>
                <a:lnTo>
                  <a:pt x="68" y="7"/>
                </a:lnTo>
                <a:lnTo>
                  <a:pt x="66" y="7"/>
                </a:lnTo>
                <a:lnTo>
                  <a:pt x="64" y="7"/>
                </a:lnTo>
                <a:lnTo>
                  <a:pt x="62" y="7"/>
                </a:lnTo>
                <a:lnTo>
                  <a:pt x="60" y="9"/>
                </a:lnTo>
                <a:lnTo>
                  <a:pt x="53" y="11"/>
                </a:lnTo>
                <a:lnTo>
                  <a:pt x="53" y="11"/>
                </a:lnTo>
                <a:lnTo>
                  <a:pt x="51" y="13"/>
                </a:lnTo>
                <a:lnTo>
                  <a:pt x="51" y="13"/>
                </a:lnTo>
                <a:lnTo>
                  <a:pt x="51" y="15"/>
                </a:lnTo>
                <a:lnTo>
                  <a:pt x="53" y="13"/>
                </a:lnTo>
                <a:lnTo>
                  <a:pt x="51" y="11"/>
                </a:lnTo>
                <a:lnTo>
                  <a:pt x="49" y="13"/>
                </a:lnTo>
                <a:lnTo>
                  <a:pt x="51" y="15"/>
                </a:lnTo>
                <a:lnTo>
                  <a:pt x="55" y="13"/>
                </a:lnTo>
                <a:lnTo>
                  <a:pt x="55" y="11"/>
                </a:lnTo>
                <a:lnTo>
                  <a:pt x="58" y="9"/>
                </a:lnTo>
                <a:lnTo>
                  <a:pt x="58" y="7"/>
                </a:lnTo>
                <a:lnTo>
                  <a:pt x="58" y="5"/>
                </a:lnTo>
                <a:lnTo>
                  <a:pt x="58" y="5"/>
                </a:lnTo>
                <a:lnTo>
                  <a:pt x="55" y="3"/>
                </a:lnTo>
                <a:lnTo>
                  <a:pt x="51" y="0"/>
                </a:lnTo>
                <a:lnTo>
                  <a:pt x="49" y="0"/>
                </a:lnTo>
                <a:lnTo>
                  <a:pt x="45" y="5"/>
                </a:lnTo>
                <a:lnTo>
                  <a:pt x="39" y="9"/>
                </a:lnTo>
                <a:lnTo>
                  <a:pt x="39" y="9"/>
                </a:lnTo>
                <a:lnTo>
                  <a:pt x="35" y="11"/>
                </a:lnTo>
                <a:lnTo>
                  <a:pt x="29" y="11"/>
                </a:lnTo>
                <a:lnTo>
                  <a:pt x="29" y="11"/>
                </a:lnTo>
                <a:lnTo>
                  <a:pt x="23" y="13"/>
                </a:lnTo>
                <a:lnTo>
                  <a:pt x="23" y="13"/>
                </a:lnTo>
                <a:lnTo>
                  <a:pt x="23" y="13"/>
                </a:lnTo>
                <a:lnTo>
                  <a:pt x="20" y="15"/>
                </a:lnTo>
                <a:lnTo>
                  <a:pt x="23" y="21"/>
                </a:lnTo>
                <a:lnTo>
                  <a:pt x="23" y="21"/>
                </a:lnTo>
                <a:lnTo>
                  <a:pt x="25" y="29"/>
                </a:lnTo>
                <a:lnTo>
                  <a:pt x="25" y="31"/>
                </a:lnTo>
                <a:lnTo>
                  <a:pt x="25" y="33"/>
                </a:lnTo>
                <a:lnTo>
                  <a:pt x="27" y="35"/>
                </a:lnTo>
                <a:lnTo>
                  <a:pt x="29" y="35"/>
                </a:lnTo>
                <a:lnTo>
                  <a:pt x="29" y="35"/>
                </a:lnTo>
                <a:lnTo>
                  <a:pt x="31" y="38"/>
                </a:lnTo>
                <a:lnTo>
                  <a:pt x="33" y="38"/>
                </a:lnTo>
                <a:lnTo>
                  <a:pt x="33" y="35"/>
                </a:lnTo>
                <a:lnTo>
                  <a:pt x="25" y="33"/>
                </a:lnTo>
                <a:lnTo>
                  <a:pt x="23" y="35"/>
                </a:lnTo>
                <a:lnTo>
                  <a:pt x="20" y="40"/>
                </a:lnTo>
                <a:lnTo>
                  <a:pt x="20" y="40"/>
                </a:lnTo>
                <a:lnTo>
                  <a:pt x="23" y="44"/>
                </a:lnTo>
                <a:lnTo>
                  <a:pt x="23" y="44"/>
                </a:lnTo>
                <a:lnTo>
                  <a:pt x="25" y="46"/>
                </a:lnTo>
                <a:lnTo>
                  <a:pt x="25" y="48"/>
                </a:lnTo>
                <a:lnTo>
                  <a:pt x="25" y="48"/>
                </a:lnTo>
                <a:lnTo>
                  <a:pt x="25" y="50"/>
                </a:lnTo>
                <a:lnTo>
                  <a:pt x="25" y="52"/>
                </a:lnTo>
                <a:lnTo>
                  <a:pt x="25" y="52"/>
                </a:lnTo>
                <a:lnTo>
                  <a:pt x="25" y="54"/>
                </a:lnTo>
                <a:lnTo>
                  <a:pt x="27" y="56"/>
                </a:lnTo>
                <a:lnTo>
                  <a:pt x="29" y="58"/>
                </a:lnTo>
                <a:lnTo>
                  <a:pt x="31" y="60"/>
                </a:lnTo>
                <a:lnTo>
                  <a:pt x="33" y="58"/>
                </a:lnTo>
                <a:lnTo>
                  <a:pt x="33" y="56"/>
                </a:lnTo>
                <a:lnTo>
                  <a:pt x="27" y="54"/>
                </a:lnTo>
                <a:lnTo>
                  <a:pt x="23" y="50"/>
                </a:lnTo>
                <a:lnTo>
                  <a:pt x="18" y="50"/>
                </a:lnTo>
                <a:lnTo>
                  <a:pt x="18" y="54"/>
                </a:lnTo>
                <a:lnTo>
                  <a:pt x="16" y="54"/>
                </a:lnTo>
                <a:lnTo>
                  <a:pt x="18" y="56"/>
                </a:lnTo>
                <a:lnTo>
                  <a:pt x="18" y="56"/>
                </a:lnTo>
                <a:lnTo>
                  <a:pt x="20" y="60"/>
                </a:lnTo>
                <a:lnTo>
                  <a:pt x="20" y="60"/>
                </a:lnTo>
                <a:lnTo>
                  <a:pt x="18" y="60"/>
                </a:lnTo>
                <a:lnTo>
                  <a:pt x="14" y="60"/>
                </a:lnTo>
                <a:lnTo>
                  <a:pt x="14" y="60"/>
                </a:lnTo>
                <a:lnTo>
                  <a:pt x="14" y="60"/>
                </a:lnTo>
                <a:lnTo>
                  <a:pt x="14" y="60"/>
                </a:lnTo>
                <a:lnTo>
                  <a:pt x="12" y="58"/>
                </a:lnTo>
                <a:lnTo>
                  <a:pt x="12" y="60"/>
                </a:lnTo>
                <a:lnTo>
                  <a:pt x="16" y="60"/>
                </a:lnTo>
                <a:lnTo>
                  <a:pt x="16" y="58"/>
                </a:lnTo>
                <a:lnTo>
                  <a:pt x="16" y="56"/>
                </a:lnTo>
                <a:lnTo>
                  <a:pt x="16" y="54"/>
                </a:lnTo>
                <a:lnTo>
                  <a:pt x="12" y="50"/>
                </a:lnTo>
                <a:lnTo>
                  <a:pt x="12" y="50"/>
                </a:lnTo>
                <a:lnTo>
                  <a:pt x="6" y="48"/>
                </a:lnTo>
                <a:lnTo>
                  <a:pt x="4" y="50"/>
                </a:lnTo>
                <a:lnTo>
                  <a:pt x="2" y="50"/>
                </a:lnTo>
                <a:lnTo>
                  <a:pt x="0" y="54"/>
                </a:lnTo>
                <a:lnTo>
                  <a:pt x="0" y="54"/>
                </a:lnTo>
                <a:lnTo>
                  <a:pt x="0" y="56"/>
                </a:lnTo>
                <a:lnTo>
                  <a:pt x="0" y="58"/>
                </a:lnTo>
                <a:lnTo>
                  <a:pt x="6" y="66"/>
                </a:lnTo>
                <a:lnTo>
                  <a:pt x="6" y="66"/>
                </a:lnTo>
                <a:lnTo>
                  <a:pt x="10" y="70"/>
                </a:lnTo>
                <a:lnTo>
                  <a:pt x="14" y="77"/>
                </a:lnTo>
                <a:lnTo>
                  <a:pt x="16" y="81"/>
                </a:lnTo>
                <a:lnTo>
                  <a:pt x="16" y="85"/>
                </a:lnTo>
                <a:lnTo>
                  <a:pt x="16" y="85"/>
                </a:lnTo>
                <a:lnTo>
                  <a:pt x="18" y="89"/>
                </a:lnTo>
                <a:lnTo>
                  <a:pt x="18" y="89"/>
                </a:lnTo>
                <a:lnTo>
                  <a:pt x="20" y="93"/>
                </a:lnTo>
                <a:lnTo>
                  <a:pt x="23" y="97"/>
                </a:lnTo>
                <a:lnTo>
                  <a:pt x="23" y="101"/>
                </a:lnTo>
                <a:lnTo>
                  <a:pt x="23" y="105"/>
                </a:lnTo>
                <a:lnTo>
                  <a:pt x="23" y="105"/>
                </a:lnTo>
                <a:lnTo>
                  <a:pt x="23" y="107"/>
                </a:lnTo>
                <a:lnTo>
                  <a:pt x="23" y="107"/>
                </a:lnTo>
                <a:lnTo>
                  <a:pt x="25" y="110"/>
                </a:lnTo>
                <a:lnTo>
                  <a:pt x="23" y="112"/>
                </a:lnTo>
                <a:lnTo>
                  <a:pt x="25" y="112"/>
                </a:lnTo>
                <a:lnTo>
                  <a:pt x="27" y="112"/>
                </a:lnTo>
                <a:lnTo>
                  <a:pt x="25" y="110"/>
                </a:lnTo>
                <a:lnTo>
                  <a:pt x="27" y="110"/>
                </a:lnTo>
                <a:lnTo>
                  <a:pt x="27" y="110"/>
                </a:lnTo>
                <a:lnTo>
                  <a:pt x="27" y="107"/>
                </a:lnTo>
                <a:lnTo>
                  <a:pt x="25" y="105"/>
                </a:lnTo>
                <a:lnTo>
                  <a:pt x="20" y="105"/>
                </a:lnTo>
                <a:lnTo>
                  <a:pt x="20" y="105"/>
                </a:lnTo>
                <a:lnTo>
                  <a:pt x="18" y="103"/>
                </a:lnTo>
                <a:lnTo>
                  <a:pt x="18" y="101"/>
                </a:lnTo>
                <a:lnTo>
                  <a:pt x="18" y="101"/>
                </a:lnTo>
                <a:lnTo>
                  <a:pt x="16" y="99"/>
                </a:lnTo>
                <a:lnTo>
                  <a:pt x="14" y="99"/>
                </a:lnTo>
                <a:lnTo>
                  <a:pt x="12" y="101"/>
                </a:lnTo>
                <a:lnTo>
                  <a:pt x="12" y="103"/>
                </a:lnTo>
                <a:lnTo>
                  <a:pt x="12" y="105"/>
                </a:lnTo>
                <a:lnTo>
                  <a:pt x="12" y="105"/>
                </a:lnTo>
                <a:lnTo>
                  <a:pt x="14" y="107"/>
                </a:lnTo>
                <a:lnTo>
                  <a:pt x="16" y="110"/>
                </a:lnTo>
                <a:lnTo>
                  <a:pt x="16" y="110"/>
                </a:lnTo>
                <a:lnTo>
                  <a:pt x="18" y="112"/>
                </a:lnTo>
                <a:lnTo>
                  <a:pt x="18" y="112"/>
                </a:lnTo>
                <a:lnTo>
                  <a:pt x="18" y="114"/>
                </a:lnTo>
                <a:lnTo>
                  <a:pt x="20" y="114"/>
                </a:lnTo>
                <a:lnTo>
                  <a:pt x="20" y="118"/>
                </a:lnTo>
                <a:lnTo>
                  <a:pt x="23" y="118"/>
                </a:lnTo>
                <a:lnTo>
                  <a:pt x="25" y="122"/>
                </a:lnTo>
                <a:lnTo>
                  <a:pt x="31" y="130"/>
                </a:lnTo>
                <a:lnTo>
                  <a:pt x="31" y="130"/>
                </a:lnTo>
                <a:lnTo>
                  <a:pt x="33" y="134"/>
                </a:lnTo>
                <a:lnTo>
                  <a:pt x="35" y="136"/>
                </a:lnTo>
                <a:lnTo>
                  <a:pt x="37" y="142"/>
                </a:lnTo>
                <a:lnTo>
                  <a:pt x="37" y="142"/>
                </a:lnTo>
                <a:lnTo>
                  <a:pt x="41" y="149"/>
                </a:lnTo>
                <a:lnTo>
                  <a:pt x="41" y="149"/>
                </a:lnTo>
                <a:lnTo>
                  <a:pt x="43" y="151"/>
                </a:lnTo>
                <a:lnTo>
                  <a:pt x="45" y="153"/>
                </a:lnTo>
                <a:lnTo>
                  <a:pt x="49" y="159"/>
                </a:lnTo>
                <a:lnTo>
                  <a:pt x="49" y="161"/>
                </a:lnTo>
                <a:lnTo>
                  <a:pt x="55" y="163"/>
                </a:lnTo>
                <a:lnTo>
                  <a:pt x="55" y="163"/>
                </a:lnTo>
                <a:lnTo>
                  <a:pt x="64" y="163"/>
                </a:lnTo>
                <a:lnTo>
                  <a:pt x="66" y="163"/>
                </a:lnTo>
                <a:lnTo>
                  <a:pt x="68" y="161"/>
                </a:lnTo>
                <a:lnTo>
                  <a:pt x="68" y="159"/>
                </a:lnTo>
                <a:lnTo>
                  <a:pt x="68" y="155"/>
                </a:lnTo>
                <a:lnTo>
                  <a:pt x="70" y="155"/>
                </a:lnTo>
                <a:lnTo>
                  <a:pt x="76" y="151"/>
                </a:lnTo>
                <a:lnTo>
                  <a:pt x="78" y="151"/>
                </a:lnTo>
                <a:lnTo>
                  <a:pt x="78" y="149"/>
                </a:lnTo>
                <a:lnTo>
                  <a:pt x="78" y="147"/>
                </a:lnTo>
                <a:lnTo>
                  <a:pt x="78" y="142"/>
                </a:lnTo>
                <a:lnTo>
                  <a:pt x="78" y="140"/>
                </a:lnTo>
                <a:lnTo>
                  <a:pt x="80" y="140"/>
                </a:lnTo>
                <a:lnTo>
                  <a:pt x="82" y="140"/>
                </a:lnTo>
                <a:lnTo>
                  <a:pt x="84" y="140"/>
                </a:lnTo>
                <a:lnTo>
                  <a:pt x="84" y="138"/>
                </a:lnTo>
                <a:lnTo>
                  <a:pt x="86" y="138"/>
                </a:lnTo>
                <a:lnTo>
                  <a:pt x="86" y="136"/>
                </a:lnTo>
                <a:lnTo>
                  <a:pt x="90" y="134"/>
                </a:lnTo>
                <a:lnTo>
                  <a:pt x="93" y="132"/>
                </a:lnTo>
                <a:lnTo>
                  <a:pt x="95" y="130"/>
                </a:lnTo>
                <a:lnTo>
                  <a:pt x="97" y="128"/>
                </a:lnTo>
                <a:lnTo>
                  <a:pt x="97" y="128"/>
                </a:lnTo>
                <a:lnTo>
                  <a:pt x="97" y="124"/>
                </a:lnTo>
                <a:lnTo>
                  <a:pt x="97" y="124"/>
                </a:lnTo>
                <a:lnTo>
                  <a:pt x="97" y="120"/>
                </a:lnTo>
                <a:lnTo>
                  <a:pt x="95" y="120"/>
                </a:lnTo>
                <a:lnTo>
                  <a:pt x="93" y="118"/>
                </a:lnTo>
                <a:lnTo>
                  <a:pt x="93" y="120"/>
                </a:lnTo>
                <a:lnTo>
                  <a:pt x="93" y="122"/>
                </a:lnTo>
                <a:lnTo>
                  <a:pt x="95" y="122"/>
                </a:lnTo>
                <a:lnTo>
                  <a:pt x="95" y="122"/>
                </a:lnTo>
                <a:lnTo>
                  <a:pt x="99" y="122"/>
                </a:lnTo>
                <a:lnTo>
                  <a:pt x="101" y="122"/>
                </a:lnTo>
                <a:lnTo>
                  <a:pt x="101" y="118"/>
                </a:lnTo>
                <a:lnTo>
                  <a:pt x="103" y="116"/>
                </a:lnTo>
                <a:lnTo>
                  <a:pt x="111" y="110"/>
                </a:lnTo>
                <a:lnTo>
                  <a:pt x="117" y="107"/>
                </a:lnTo>
                <a:lnTo>
                  <a:pt x="130" y="105"/>
                </a:lnTo>
                <a:lnTo>
                  <a:pt x="132" y="105"/>
                </a:lnTo>
                <a:lnTo>
                  <a:pt x="134" y="105"/>
                </a:lnTo>
                <a:lnTo>
                  <a:pt x="134" y="105"/>
                </a:lnTo>
                <a:lnTo>
                  <a:pt x="136" y="105"/>
                </a:lnTo>
                <a:lnTo>
                  <a:pt x="136" y="105"/>
                </a:lnTo>
                <a:lnTo>
                  <a:pt x="140" y="105"/>
                </a:lnTo>
                <a:lnTo>
                  <a:pt x="142" y="105"/>
                </a:lnTo>
                <a:lnTo>
                  <a:pt x="144" y="105"/>
                </a:lnTo>
                <a:lnTo>
                  <a:pt x="146" y="105"/>
                </a:lnTo>
                <a:lnTo>
                  <a:pt x="146" y="103"/>
                </a:lnTo>
                <a:lnTo>
                  <a:pt x="148" y="103"/>
                </a:lnTo>
                <a:lnTo>
                  <a:pt x="150" y="103"/>
                </a:lnTo>
                <a:lnTo>
                  <a:pt x="154" y="103"/>
                </a:lnTo>
                <a:lnTo>
                  <a:pt x="154" y="103"/>
                </a:lnTo>
                <a:lnTo>
                  <a:pt x="156" y="103"/>
                </a:lnTo>
                <a:lnTo>
                  <a:pt x="158" y="101"/>
                </a:lnTo>
                <a:lnTo>
                  <a:pt x="158" y="99"/>
                </a:lnTo>
                <a:lnTo>
                  <a:pt x="162" y="97"/>
                </a:lnTo>
                <a:lnTo>
                  <a:pt x="162" y="95"/>
                </a:lnTo>
                <a:lnTo>
                  <a:pt x="162" y="97"/>
                </a:lnTo>
                <a:lnTo>
                  <a:pt x="162" y="95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6" name="Freeform 2832"/>
          <p:cNvSpPr>
            <a:spLocks/>
          </p:cNvSpPr>
          <p:nvPr/>
        </p:nvSpPr>
        <p:spPr bwMode="auto">
          <a:xfrm>
            <a:off x="4921250" y="6465888"/>
            <a:ext cx="365125" cy="388938"/>
          </a:xfrm>
          <a:custGeom>
            <a:avLst/>
            <a:gdLst/>
            <a:ahLst/>
            <a:cxnLst>
              <a:cxn ang="0">
                <a:pos x="146" y="4"/>
              </a:cxn>
              <a:cxn ang="0">
                <a:pos x="128" y="6"/>
              </a:cxn>
              <a:cxn ang="0">
                <a:pos x="109" y="23"/>
              </a:cxn>
              <a:cxn ang="0">
                <a:pos x="97" y="45"/>
              </a:cxn>
              <a:cxn ang="0">
                <a:pos x="84" y="54"/>
              </a:cxn>
              <a:cxn ang="0">
                <a:pos x="89" y="60"/>
              </a:cxn>
              <a:cxn ang="0">
                <a:pos x="82" y="89"/>
              </a:cxn>
              <a:cxn ang="0">
                <a:pos x="84" y="99"/>
              </a:cxn>
              <a:cxn ang="0">
                <a:pos x="78" y="119"/>
              </a:cxn>
              <a:cxn ang="0">
                <a:pos x="76" y="134"/>
              </a:cxn>
              <a:cxn ang="0">
                <a:pos x="68" y="142"/>
              </a:cxn>
              <a:cxn ang="0">
                <a:pos x="56" y="150"/>
              </a:cxn>
              <a:cxn ang="0">
                <a:pos x="56" y="165"/>
              </a:cxn>
              <a:cxn ang="0">
                <a:pos x="45" y="159"/>
              </a:cxn>
              <a:cxn ang="0">
                <a:pos x="41" y="165"/>
              </a:cxn>
              <a:cxn ang="0">
                <a:pos x="39" y="161"/>
              </a:cxn>
              <a:cxn ang="0">
                <a:pos x="27" y="161"/>
              </a:cxn>
              <a:cxn ang="0">
                <a:pos x="17" y="163"/>
              </a:cxn>
              <a:cxn ang="0">
                <a:pos x="23" y="173"/>
              </a:cxn>
              <a:cxn ang="0">
                <a:pos x="33" y="181"/>
              </a:cxn>
              <a:cxn ang="0">
                <a:pos x="37" y="183"/>
              </a:cxn>
              <a:cxn ang="0">
                <a:pos x="37" y="189"/>
              </a:cxn>
              <a:cxn ang="0">
                <a:pos x="29" y="200"/>
              </a:cxn>
              <a:cxn ang="0">
                <a:pos x="14" y="214"/>
              </a:cxn>
              <a:cxn ang="0">
                <a:pos x="93" y="245"/>
              </a:cxn>
              <a:cxn ang="0">
                <a:pos x="95" y="226"/>
              </a:cxn>
              <a:cxn ang="0">
                <a:pos x="95" y="222"/>
              </a:cxn>
              <a:cxn ang="0">
                <a:pos x="99" y="202"/>
              </a:cxn>
              <a:cxn ang="0">
                <a:pos x="103" y="210"/>
              </a:cxn>
              <a:cxn ang="0">
                <a:pos x="109" y="191"/>
              </a:cxn>
              <a:cxn ang="0">
                <a:pos x="115" y="189"/>
              </a:cxn>
              <a:cxn ang="0">
                <a:pos x="121" y="187"/>
              </a:cxn>
              <a:cxn ang="0">
                <a:pos x="121" y="183"/>
              </a:cxn>
              <a:cxn ang="0">
                <a:pos x="128" y="177"/>
              </a:cxn>
              <a:cxn ang="0">
                <a:pos x="136" y="167"/>
              </a:cxn>
              <a:cxn ang="0">
                <a:pos x="138" y="161"/>
              </a:cxn>
              <a:cxn ang="0">
                <a:pos x="154" y="150"/>
              </a:cxn>
              <a:cxn ang="0">
                <a:pos x="158" y="138"/>
              </a:cxn>
              <a:cxn ang="0">
                <a:pos x="171" y="132"/>
              </a:cxn>
              <a:cxn ang="0">
                <a:pos x="189" y="115"/>
              </a:cxn>
              <a:cxn ang="0">
                <a:pos x="196" y="93"/>
              </a:cxn>
              <a:cxn ang="0">
                <a:pos x="204" y="91"/>
              </a:cxn>
              <a:cxn ang="0">
                <a:pos x="210" y="80"/>
              </a:cxn>
              <a:cxn ang="0">
                <a:pos x="210" y="80"/>
              </a:cxn>
              <a:cxn ang="0">
                <a:pos x="214" y="66"/>
              </a:cxn>
              <a:cxn ang="0">
                <a:pos x="220" y="60"/>
              </a:cxn>
              <a:cxn ang="0">
                <a:pos x="212" y="56"/>
              </a:cxn>
              <a:cxn ang="0">
                <a:pos x="214" y="49"/>
              </a:cxn>
              <a:cxn ang="0">
                <a:pos x="224" y="49"/>
              </a:cxn>
              <a:cxn ang="0">
                <a:pos x="226" y="39"/>
              </a:cxn>
              <a:cxn ang="0">
                <a:pos x="222" y="35"/>
              </a:cxn>
              <a:cxn ang="0">
                <a:pos x="220" y="29"/>
              </a:cxn>
              <a:cxn ang="0">
                <a:pos x="230" y="17"/>
              </a:cxn>
              <a:cxn ang="0">
                <a:pos x="222" y="19"/>
              </a:cxn>
              <a:cxn ang="0">
                <a:pos x="216" y="21"/>
              </a:cxn>
              <a:cxn ang="0">
                <a:pos x="206" y="8"/>
              </a:cxn>
              <a:cxn ang="0">
                <a:pos x="191" y="17"/>
              </a:cxn>
              <a:cxn ang="0">
                <a:pos x="177" y="8"/>
              </a:cxn>
              <a:cxn ang="0">
                <a:pos x="165" y="8"/>
              </a:cxn>
              <a:cxn ang="0">
                <a:pos x="161" y="0"/>
              </a:cxn>
            </a:cxnLst>
            <a:rect l="0" t="0" r="r" b="b"/>
            <a:pathLst>
              <a:path w="230" h="245">
                <a:moveTo>
                  <a:pt x="156" y="2"/>
                </a:moveTo>
                <a:lnTo>
                  <a:pt x="152" y="2"/>
                </a:lnTo>
                <a:lnTo>
                  <a:pt x="150" y="2"/>
                </a:lnTo>
                <a:lnTo>
                  <a:pt x="146" y="4"/>
                </a:lnTo>
                <a:lnTo>
                  <a:pt x="144" y="4"/>
                </a:lnTo>
                <a:lnTo>
                  <a:pt x="140" y="4"/>
                </a:lnTo>
                <a:lnTo>
                  <a:pt x="136" y="4"/>
                </a:lnTo>
                <a:lnTo>
                  <a:pt x="128" y="6"/>
                </a:lnTo>
                <a:lnTo>
                  <a:pt x="115" y="12"/>
                </a:lnTo>
                <a:lnTo>
                  <a:pt x="115" y="12"/>
                </a:lnTo>
                <a:lnTo>
                  <a:pt x="113" y="15"/>
                </a:lnTo>
                <a:lnTo>
                  <a:pt x="109" y="23"/>
                </a:lnTo>
                <a:lnTo>
                  <a:pt x="103" y="33"/>
                </a:lnTo>
                <a:lnTo>
                  <a:pt x="101" y="37"/>
                </a:lnTo>
                <a:lnTo>
                  <a:pt x="99" y="43"/>
                </a:lnTo>
                <a:lnTo>
                  <a:pt x="97" y="45"/>
                </a:lnTo>
                <a:lnTo>
                  <a:pt x="89" y="49"/>
                </a:lnTo>
                <a:lnTo>
                  <a:pt x="86" y="52"/>
                </a:lnTo>
                <a:lnTo>
                  <a:pt x="84" y="52"/>
                </a:lnTo>
                <a:lnTo>
                  <a:pt x="84" y="54"/>
                </a:lnTo>
                <a:lnTo>
                  <a:pt x="84" y="56"/>
                </a:lnTo>
                <a:lnTo>
                  <a:pt x="86" y="56"/>
                </a:lnTo>
                <a:lnTo>
                  <a:pt x="89" y="58"/>
                </a:lnTo>
                <a:lnTo>
                  <a:pt x="89" y="60"/>
                </a:lnTo>
                <a:lnTo>
                  <a:pt x="86" y="68"/>
                </a:lnTo>
                <a:lnTo>
                  <a:pt x="84" y="76"/>
                </a:lnTo>
                <a:lnTo>
                  <a:pt x="84" y="84"/>
                </a:lnTo>
                <a:lnTo>
                  <a:pt x="82" y="89"/>
                </a:lnTo>
                <a:lnTo>
                  <a:pt x="80" y="95"/>
                </a:lnTo>
                <a:lnTo>
                  <a:pt x="78" y="97"/>
                </a:lnTo>
                <a:lnTo>
                  <a:pt x="82" y="99"/>
                </a:lnTo>
                <a:lnTo>
                  <a:pt x="84" y="99"/>
                </a:lnTo>
                <a:lnTo>
                  <a:pt x="78" y="101"/>
                </a:lnTo>
                <a:lnTo>
                  <a:pt x="78" y="107"/>
                </a:lnTo>
                <a:lnTo>
                  <a:pt x="78" y="115"/>
                </a:lnTo>
                <a:lnTo>
                  <a:pt x="78" y="119"/>
                </a:lnTo>
                <a:lnTo>
                  <a:pt x="78" y="132"/>
                </a:lnTo>
                <a:lnTo>
                  <a:pt x="78" y="132"/>
                </a:lnTo>
                <a:lnTo>
                  <a:pt x="80" y="134"/>
                </a:lnTo>
                <a:lnTo>
                  <a:pt x="76" y="134"/>
                </a:lnTo>
                <a:lnTo>
                  <a:pt x="74" y="138"/>
                </a:lnTo>
                <a:lnTo>
                  <a:pt x="74" y="140"/>
                </a:lnTo>
                <a:lnTo>
                  <a:pt x="72" y="142"/>
                </a:lnTo>
                <a:lnTo>
                  <a:pt x="68" y="142"/>
                </a:lnTo>
                <a:lnTo>
                  <a:pt x="66" y="144"/>
                </a:lnTo>
                <a:lnTo>
                  <a:pt x="62" y="148"/>
                </a:lnTo>
                <a:lnTo>
                  <a:pt x="60" y="150"/>
                </a:lnTo>
                <a:lnTo>
                  <a:pt x="56" y="150"/>
                </a:lnTo>
                <a:lnTo>
                  <a:pt x="54" y="154"/>
                </a:lnTo>
                <a:lnTo>
                  <a:pt x="49" y="156"/>
                </a:lnTo>
                <a:lnTo>
                  <a:pt x="52" y="159"/>
                </a:lnTo>
                <a:lnTo>
                  <a:pt x="56" y="165"/>
                </a:lnTo>
                <a:lnTo>
                  <a:pt x="56" y="165"/>
                </a:lnTo>
                <a:lnTo>
                  <a:pt x="52" y="163"/>
                </a:lnTo>
                <a:lnTo>
                  <a:pt x="49" y="161"/>
                </a:lnTo>
                <a:lnTo>
                  <a:pt x="45" y="159"/>
                </a:lnTo>
                <a:lnTo>
                  <a:pt x="43" y="159"/>
                </a:lnTo>
                <a:lnTo>
                  <a:pt x="43" y="161"/>
                </a:lnTo>
                <a:lnTo>
                  <a:pt x="43" y="163"/>
                </a:lnTo>
                <a:lnTo>
                  <a:pt x="41" y="165"/>
                </a:lnTo>
                <a:lnTo>
                  <a:pt x="39" y="167"/>
                </a:lnTo>
                <a:lnTo>
                  <a:pt x="39" y="167"/>
                </a:lnTo>
                <a:lnTo>
                  <a:pt x="35" y="165"/>
                </a:lnTo>
                <a:lnTo>
                  <a:pt x="39" y="161"/>
                </a:lnTo>
                <a:lnTo>
                  <a:pt x="39" y="161"/>
                </a:lnTo>
                <a:lnTo>
                  <a:pt x="37" y="161"/>
                </a:lnTo>
                <a:lnTo>
                  <a:pt x="29" y="163"/>
                </a:lnTo>
                <a:lnTo>
                  <a:pt x="27" y="161"/>
                </a:lnTo>
                <a:lnTo>
                  <a:pt x="23" y="161"/>
                </a:lnTo>
                <a:lnTo>
                  <a:pt x="19" y="161"/>
                </a:lnTo>
                <a:lnTo>
                  <a:pt x="19" y="163"/>
                </a:lnTo>
                <a:lnTo>
                  <a:pt x="17" y="163"/>
                </a:lnTo>
                <a:lnTo>
                  <a:pt x="17" y="167"/>
                </a:lnTo>
                <a:lnTo>
                  <a:pt x="19" y="171"/>
                </a:lnTo>
                <a:lnTo>
                  <a:pt x="19" y="171"/>
                </a:lnTo>
                <a:lnTo>
                  <a:pt x="23" y="173"/>
                </a:lnTo>
                <a:lnTo>
                  <a:pt x="29" y="173"/>
                </a:lnTo>
                <a:lnTo>
                  <a:pt x="31" y="177"/>
                </a:lnTo>
                <a:lnTo>
                  <a:pt x="31" y="179"/>
                </a:lnTo>
                <a:lnTo>
                  <a:pt x="33" y="181"/>
                </a:lnTo>
                <a:lnTo>
                  <a:pt x="35" y="181"/>
                </a:lnTo>
                <a:lnTo>
                  <a:pt x="39" y="179"/>
                </a:lnTo>
                <a:lnTo>
                  <a:pt x="39" y="181"/>
                </a:lnTo>
                <a:lnTo>
                  <a:pt x="37" y="183"/>
                </a:lnTo>
                <a:lnTo>
                  <a:pt x="35" y="183"/>
                </a:lnTo>
                <a:lnTo>
                  <a:pt x="33" y="187"/>
                </a:lnTo>
                <a:lnTo>
                  <a:pt x="35" y="187"/>
                </a:lnTo>
                <a:lnTo>
                  <a:pt x="37" y="189"/>
                </a:lnTo>
                <a:lnTo>
                  <a:pt x="37" y="189"/>
                </a:lnTo>
                <a:lnTo>
                  <a:pt x="35" y="191"/>
                </a:lnTo>
                <a:lnTo>
                  <a:pt x="31" y="196"/>
                </a:lnTo>
                <a:lnTo>
                  <a:pt x="29" y="200"/>
                </a:lnTo>
                <a:lnTo>
                  <a:pt x="23" y="202"/>
                </a:lnTo>
                <a:lnTo>
                  <a:pt x="21" y="206"/>
                </a:lnTo>
                <a:lnTo>
                  <a:pt x="17" y="208"/>
                </a:lnTo>
                <a:lnTo>
                  <a:pt x="14" y="214"/>
                </a:lnTo>
                <a:lnTo>
                  <a:pt x="8" y="233"/>
                </a:lnTo>
                <a:lnTo>
                  <a:pt x="6" y="235"/>
                </a:lnTo>
                <a:lnTo>
                  <a:pt x="0" y="245"/>
                </a:lnTo>
                <a:lnTo>
                  <a:pt x="93" y="245"/>
                </a:lnTo>
                <a:lnTo>
                  <a:pt x="93" y="243"/>
                </a:lnTo>
                <a:lnTo>
                  <a:pt x="95" y="239"/>
                </a:lnTo>
                <a:lnTo>
                  <a:pt x="95" y="233"/>
                </a:lnTo>
                <a:lnTo>
                  <a:pt x="95" y="226"/>
                </a:lnTo>
                <a:lnTo>
                  <a:pt x="93" y="226"/>
                </a:lnTo>
                <a:lnTo>
                  <a:pt x="93" y="224"/>
                </a:lnTo>
                <a:lnTo>
                  <a:pt x="95" y="224"/>
                </a:lnTo>
                <a:lnTo>
                  <a:pt x="95" y="222"/>
                </a:lnTo>
                <a:lnTo>
                  <a:pt x="97" y="220"/>
                </a:lnTo>
                <a:lnTo>
                  <a:pt x="101" y="210"/>
                </a:lnTo>
                <a:lnTo>
                  <a:pt x="99" y="206"/>
                </a:lnTo>
                <a:lnTo>
                  <a:pt x="99" y="202"/>
                </a:lnTo>
                <a:lnTo>
                  <a:pt x="101" y="202"/>
                </a:lnTo>
                <a:lnTo>
                  <a:pt x="101" y="204"/>
                </a:lnTo>
                <a:lnTo>
                  <a:pt x="101" y="208"/>
                </a:lnTo>
                <a:lnTo>
                  <a:pt x="103" y="210"/>
                </a:lnTo>
                <a:lnTo>
                  <a:pt x="107" y="202"/>
                </a:lnTo>
                <a:lnTo>
                  <a:pt x="109" y="198"/>
                </a:lnTo>
                <a:lnTo>
                  <a:pt x="109" y="196"/>
                </a:lnTo>
                <a:lnTo>
                  <a:pt x="109" y="191"/>
                </a:lnTo>
                <a:lnTo>
                  <a:pt x="111" y="196"/>
                </a:lnTo>
                <a:lnTo>
                  <a:pt x="113" y="193"/>
                </a:lnTo>
                <a:lnTo>
                  <a:pt x="117" y="191"/>
                </a:lnTo>
                <a:lnTo>
                  <a:pt x="115" y="189"/>
                </a:lnTo>
                <a:lnTo>
                  <a:pt x="113" y="187"/>
                </a:lnTo>
                <a:lnTo>
                  <a:pt x="115" y="189"/>
                </a:lnTo>
                <a:lnTo>
                  <a:pt x="119" y="189"/>
                </a:lnTo>
                <a:lnTo>
                  <a:pt x="121" y="187"/>
                </a:lnTo>
                <a:lnTo>
                  <a:pt x="124" y="185"/>
                </a:lnTo>
                <a:lnTo>
                  <a:pt x="121" y="185"/>
                </a:lnTo>
                <a:lnTo>
                  <a:pt x="119" y="183"/>
                </a:lnTo>
                <a:lnTo>
                  <a:pt x="121" y="183"/>
                </a:lnTo>
                <a:lnTo>
                  <a:pt x="124" y="183"/>
                </a:lnTo>
                <a:lnTo>
                  <a:pt x="126" y="183"/>
                </a:lnTo>
                <a:lnTo>
                  <a:pt x="128" y="179"/>
                </a:lnTo>
                <a:lnTo>
                  <a:pt x="128" y="177"/>
                </a:lnTo>
                <a:lnTo>
                  <a:pt x="130" y="177"/>
                </a:lnTo>
                <a:lnTo>
                  <a:pt x="132" y="171"/>
                </a:lnTo>
                <a:lnTo>
                  <a:pt x="138" y="167"/>
                </a:lnTo>
                <a:lnTo>
                  <a:pt x="136" y="167"/>
                </a:lnTo>
                <a:lnTo>
                  <a:pt x="136" y="165"/>
                </a:lnTo>
                <a:lnTo>
                  <a:pt x="138" y="165"/>
                </a:lnTo>
                <a:lnTo>
                  <a:pt x="138" y="163"/>
                </a:lnTo>
                <a:lnTo>
                  <a:pt x="138" y="161"/>
                </a:lnTo>
                <a:lnTo>
                  <a:pt x="140" y="161"/>
                </a:lnTo>
                <a:lnTo>
                  <a:pt x="144" y="156"/>
                </a:lnTo>
                <a:lnTo>
                  <a:pt x="148" y="154"/>
                </a:lnTo>
                <a:lnTo>
                  <a:pt x="154" y="150"/>
                </a:lnTo>
                <a:lnTo>
                  <a:pt x="158" y="144"/>
                </a:lnTo>
                <a:lnTo>
                  <a:pt x="161" y="142"/>
                </a:lnTo>
                <a:lnTo>
                  <a:pt x="158" y="138"/>
                </a:lnTo>
                <a:lnTo>
                  <a:pt x="158" y="138"/>
                </a:lnTo>
                <a:lnTo>
                  <a:pt x="163" y="140"/>
                </a:lnTo>
                <a:lnTo>
                  <a:pt x="165" y="138"/>
                </a:lnTo>
                <a:lnTo>
                  <a:pt x="171" y="132"/>
                </a:lnTo>
                <a:lnTo>
                  <a:pt x="171" y="132"/>
                </a:lnTo>
                <a:lnTo>
                  <a:pt x="177" y="132"/>
                </a:lnTo>
                <a:lnTo>
                  <a:pt x="183" y="128"/>
                </a:lnTo>
                <a:lnTo>
                  <a:pt x="185" y="124"/>
                </a:lnTo>
                <a:lnTo>
                  <a:pt x="189" y="115"/>
                </a:lnTo>
                <a:lnTo>
                  <a:pt x="196" y="107"/>
                </a:lnTo>
                <a:lnTo>
                  <a:pt x="200" y="99"/>
                </a:lnTo>
                <a:lnTo>
                  <a:pt x="198" y="95"/>
                </a:lnTo>
                <a:lnTo>
                  <a:pt x="196" y="93"/>
                </a:lnTo>
                <a:lnTo>
                  <a:pt x="196" y="93"/>
                </a:lnTo>
                <a:lnTo>
                  <a:pt x="198" y="93"/>
                </a:lnTo>
                <a:lnTo>
                  <a:pt x="200" y="95"/>
                </a:lnTo>
                <a:lnTo>
                  <a:pt x="204" y="91"/>
                </a:lnTo>
                <a:lnTo>
                  <a:pt x="206" y="84"/>
                </a:lnTo>
                <a:lnTo>
                  <a:pt x="208" y="82"/>
                </a:lnTo>
                <a:lnTo>
                  <a:pt x="210" y="82"/>
                </a:lnTo>
                <a:lnTo>
                  <a:pt x="210" y="80"/>
                </a:lnTo>
                <a:lnTo>
                  <a:pt x="208" y="78"/>
                </a:lnTo>
                <a:lnTo>
                  <a:pt x="208" y="76"/>
                </a:lnTo>
                <a:lnTo>
                  <a:pt x="208" y="74"/>
                </a:lnTo>
                <a:lnTo>
                  <a:pt x="210" y="80"/>
                </a:lnTo>
                <a:lnTo>
                  <a:pt x="216" y="72"/>
                </a:lnTo>
                <a:lnTo>
                  <a:pt x="218" y="70"/>
                </a:lnTo>
                <a:lnTo>
                  <a:pt x="216" y="68"/>
                </a:lnTo>
                <a:lnTo>
                  <a:pt x="214" y="66"/>
                </a:lnTo>
                <a:lnTo>
                  <a:pt x="216" y="66"/>
                </a:lnTo>
                <a:lnTo>
                  <a:pt x="218" y="66"/>
                </a:lnTo>
                <a:lnTo>
                  <a:pt x="220" y="62"/>
                </a:lnTo>
                <a:lnTo>
                  <a:pt x="220" y="60"/>
                </a:lnTo>
                <a:lnTo>
                  <a:pt x="220" y="58"/>
                </a:lnTo>
                <a:lnTo>
                  <a:pt x="216" y="56"/>
                </a:lnTo>
                <a:lnTo>
                  <a:pt x="212" y="56"/>
                </a:lnTo>
                <a:lnTo>
                  <a:pt x="212" y="56"/>
                </a:lnTo>
                <a:lnTo>
                  <a:pt x="214" y="56"/>
                </a:lnTo>
                <a:lnTo>
                  <a:pt x="216" y="54"/>
                </a:lnTo>
                <a:lnTo>
                  <a:pt x="216" y="52"/>
                </a:lnTo>
                <a:lnTo>
                  <a:pt x="214" y="49"/>
                </a:lnTo>
                <a:lnTo>
                  <a:pt x="216" y="49"/>
                </a:lnTo>
                <a:lnTo>
                  <a:pt x="222" y="54"/>
                </a:lnTo>
                <a:lnTo>
                  <a:pt x="224" y="52"/>
                </a:lnTo>
                <a:lnTo>
                  <a:pt x="224" y="49"/>
                </a:lnTo>
                <a:lnTo>
                  <a:pt x="222" y="47"/>
                </a:lnTo>
                <a:lnTo>
                  <a:pt x="226" y="47"/>
                </a:lnTo>
                <a:lnTo>
                  <a:pt x="226" y="43"/>
                </a:lnTo>
                <a:lnTo>
                  <a:pt x="226" y="39"/>
                </a:lnTo>
                <a:lnTo>
                  <a:pt x="222" y="41"/>
                </a:lnTo>
                <a:lnTo>
                  <a:pt x="218" y="41"/>
                </a:lnTo>
                <a:lnTo>
                  <a:pt x="222" y="37"/>
                </a:lnTo>
                <a:lnTo>
                  <a:pt x="222" y="35"/>
                </a:lnTo>
                <a:lnTo>
                  <a:pt x="222" y="33"/>
                </a:lnTo>
                <a:lnTo>
                  <a:pt x="216" y="33"/>
                </a:lnTo>
                <a:lnTo>
                  <a:pt x="216" y="31"/>
                </a:lnTo>
                <a:lnTo>
                  <a:pt x="220" y="29"/>
                </a:lnTo>
                <a:lnTo>
                  <a:pt x="230" y="25"/>
                </a:lnTo>
                <a:lnTo>
                  <a:pt x="230" y="23"/>
                </a:lnTo>
                <a:lnTo>
                  <a:pt x="230" y="21"/>
                </a:lnTo>
                <a:lnTo>
                  <a:pt x="230" y="17"/>
                </a:lnTo>
                <a:lnTo>
                  <a:pt x="226" y="19"/>
                </a:lnTo>
                <a:lnTo>
                  <a:pt x="222" y="23"/>
                </a:lnTo>
                <a:lnTo>
                  <a:pt x="222" y="21"/>
                </a:lnTo>
                <a:lnTo>
                  <a:pt x="222" y="19"/>
                </a:lnTo>
                <a:lnTo>
                  <a:pt x="222" y="15"/>
                </a:lnTo>
                <a:lnTo>
                  <a:pt x="220" y="15"/>
                </a:lnTo>
                <a:lnTo>
                  <a:pt x="216" y="19"/>
                </a:lnTo>
                <a:lnTo>
                  <a:pt x="216" y="21"/>
                </a:lnTo>
                <a:lnTo>
                  <a:pt x="220" y="10"/>
                </a:lnTo>
                <a:lnTo>
                  <a:pt x="218" y="8"/>
                </a:lnTo>
                <a:lnTo>
                  <a:pt x="216" y="8"/>
                </a:lnTo>
                <a:lnTo>
                  <a:pt x="206" y="8"/>
                </a:lnTo>
                <a:lnTo>
                  <a:pt x="198" y="10"/>
                </a:lnTo>
                <a:lnTo>
                  <a:pt x="196" y="12"/>
                </a:lnTo>
                <a:lnTo>
                  <a:pt x="193" y="17"/>
                </a:lnTo>
                <a:lnTo>
                  <a:pt x="191" y="17"/>
                </a:lnTo>
                <a:lnTo>
                  <a:pt x="187" y="15"/>
                </a:lnTo>
                <a:lnTo>
                  <a:pt x="185" y="15"/>
                </a:lnTo>
                <a:lnTo>
                  <a:pt x="179" y="8"/>
                </a:lnTo>
                <a:lnTo>
                  <a:pt x="177" y="8"/>
                </a:lnTo>
                <a:lnTo>
                  <a:pt x="171" y="10"/>
                </a:lnTo>
                <a:lnTo>
                  <a:pt x="169" y="10"/>
                </a:lnTo>
                <a:lnTo>
                  <a:pt x="167" y="10"/>
                </a:lnTo>
                <a:lnTo>
                  <a:pt x="165" y="8"/>
                </a:lnTo>
                <a:lnTo>
                  <a:pt x="163" y="8"/>
                </a:lnTo>
                <a:lnTo>
                  <a:pt x="163" y="6"/>
                </a:lnTo>
                <a:lnTo>
                  <a:pt x="163" y="2"/>
                </a:lnTo>
                <a:lnTo>
                  <a:pt x="161" y="0"/>
                </a:lnTo>
                <a:lnTo>
                  <a:pt x="158" y="0"/>
                </a:lnTo>
                <a:lnTo>
                  <a:pt x="156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7" name="Freeform 2833"/>
          <p:cNvSpPr>
            <a:spLocks/>
          </p:cNvSpPr>
          <p:nvPr/>
        </p:nvSpPr>
        <p:spPr bwMode="auto">
          <a:xfrm>
            <a:off x="4914900" y="6462713"/>
            <a:ext cx="376238" cy="395288"/>
          </a:xfrm>
          <a:custGeom>
            <a:avLst/>
            <a:gdLst/>
            <a:ahLst/>
            <a:cxnLst>
              <a:cxn ang="0">
                <a:pos x="39" y="195"/>
              </a:cxn>
              <a:cxn ang="0">
                <a:pos x="39" y="181"/>
              </a:cxn>
              <a:cxn ang="0">
                <a:pos x="23" y="167"/>
              </a:cxn>
              <a:cxn ang="0">
                <a:pos x="39" y="165"/>
              </a:cxn>
              <a:cxn ang="0">
                <a:pos x="51" y="165"/>
              </a:cxn>
              <a:cxn ang="0">
                <a:pos x="68" y="150"/>
              </a:cxn>
              <a:cxn ang="0">
                <a:pos x="84" y="134"/>
              </a:cxn>
              <a:cxn ang="0">
                <a:pos x="88" y="91"/>
              </a:cxn>
              <a:cxn ang="0">
                <a:pos x="90" y="56"/>
              </a:cxn>
              <a:cxn ang="0">
                <a:pos x="115" y="27"/>
              </a:cxn>
              <a:cxn ang="0">
                <a:pos x="156" y="6"/>
              </a:cxn>
              <a:cxn ang="0">
                <a:pos x="167" y="12"/>
              </a:cxn>
              <a:cxn ang="0">
                <a:pos x="191" y="19"/>
              </a:cxn>
              <a:cxn ang="0">
                <a:pos x="222" y="23"/>
              </a:cxn>
              <a:cxn ang="0">
                <a:pos x="232" y="23"/>
              </a:cxn>
              <a:cxn ang="0">
                <a:pos x="224" y="37"/>
              </a:cxn>
              <a:cxn ang="0">
                <a:pos x="228" y="51"/>
              </a:cxn>
              <a:cxn ang="0">
                <a:pos x="216" y="60"/>
              </a:cxn>
              <a:cxn ang="0">
                <a:pos x="218" y="72"/>
              </a:cxn>
              <a:cxn ang="0">
                <a:pos x="206" y="93"/>
              </a:cxn>
              <a:cxn ang="0">
                <a:pos x="185" y="128"/>
              </a:cxn>
              <a:cxn ang="0">
                <a:pos x="162" y="146"/>
              </a:cxn>
              <a:cxn ang="0">
                <a:pos x="138" y="167"/>
              </a:cxn>
              <a:cxn ang="0">
                <a:pos x="128" y="183"/>
              </a:cxn>
              <a:cxn ang="0">
                <a:pos x="117" y="189"/>
              </a:cxn>
              <a:cxn ang="0">
                <a:pos x="109" y="204"/>
              </a:cxn>
              <a:cxn ang="0">
                <a:pos x="99" y="222"/>
              </a:cxn>
              <a:cxn ang="0">
                <a:pos x="101" y="241"/>
              </a:cxn>
              <a:cxn ang="0">
                <a:pos x="103" y="224"/>
              </a:cxn>
              <a:cxn ang="0">
                <a:pos x="105" y="212"/>
              </a:cxn>
              <a:cxn ang="0">
                <a:pos x="119" y="198"/>
              </a:cxn>
              <a:cxn ang="0">
                <a:pos x="128" y="191"/>
              </a:cxn>
              <a:cxn ang="0">
                <a:pos x="134" y="181"/>
              </a:cxn>
              <a:cxn ang="0">
                <a:pos x="142" y="169"/>
              </a:cxn>
              <a:cxn ang="0">
                <a:pos x="160" y="152"/>
              </a:cxn>
              <a:cxn ang="0">
                <a:pos x="175" y="136"/>
              </a:cxn>
              <a:cxn ang="0">
                <a:pos x="204" y="97"/>
              </a:cxn>
              <a:cxn ang="0">
                <a:pos x="214" y="86"/>
              </a:cxn>
              <a:cxn ang="0">
                <a:pos x="222" y="74"/>
              </a:cxn>
              <a:cxn ang="0">
                <a:pos x="226" y="64"/>
              </a:cxn>
              <a:cxn ang="0">
                <a:pos x="222" y="58"/>
              </a:cxn>
              <a:cxn ang="0">
                <a:pos x="228" y="49"/>
              </a:cxn>
              <a:cxn ang="0">
                <a:pos x="222" y="45"/>
              </a:cxn>
              <a:cxn ang="0">
                <a:pos x="234" y="29"/>
              </a:cxn>
              <a:cxn ang="0">
                <a:pos x="228" y="23"/>
              </a:cxn>
              <a:cxn ang="0">
                <a:pos x="222" y="8"/>
              </a:cxn>
              <a:cxn ang="0">
                <a:pos x="185" y="8"/>
              </a:cxn>
              <a:cxn ang="0">
                <a:pos x="167" y="2"/>
              </a:cxn>
              <a:cxn ang="0">
                <a:pos x="138" y="4"/>
              </a:cxn>
              <a:cxn ang="0">
                <a:pos x="101" y="43"/>
              </a:cxn>
              <a:cxn ang="0">
                <a:pos x="90" y="62"/>
              </a:cxn>
              <a:cxn ang="0">
                <a:pos x="88" y="101"/>
              </a:cxn>
              <a:cxn ang="0">
                <a:pos x="84" y="136"/>
              </a:cxn>
              <a:cxn ang="0">
                <a:pos x="62" y="150"/>
              </a:cxn>
              <a:cxn ang="0">
                <a:pos x="58" y="163"/>
              </a:cxn>
              <a:cxn ang="0">
                <a:pos x="41" y="165"/>
              </a:cxn>
              <a:cxn ang="0">
                <a:pos x="23" y="161"/>
              </a:cxn>
              <a:cxn ang="0">
                <a:pos x="31" y="177"/>
              </a:cxn>
              <a:cxn ang="0">
                <a:pos x="37" y="185"/>
              </a:cxn>
              <a:cxn ang="0">
                <a:pos x="33" y="195"/>
              </a:cxn>
              <a:cxn ang="0">
                <a:pos x="4" y="249"/>
              </a:cxn>
            </a:cxnLst>
            <a:rect l="0" t="0" r="r" b="b"/>
            <a:pathLst>
              <a:path w="237" h="249">
                <a:moveTo>
                  <a:pt x="4" y="249"/>
                </a:moveTo>
                <a:lnTo>
                  <a:pt x="12" y="239"/>
                </a:lnTo>
                <a:lnTo>
                  <a:pt x="12" y="237"/>
                </a:lnTo>
                <a:lnTo>
                  <a:pt x="14" y="235"/>
                </a:lnTo>
                <a:lnTo>
                  <a:pt x="14" y="235"/>
                </a:lnTo>
                <a:lnTo>
                  <a:pt x="18" y="218"/>
                </a:lnTo>
                <a:lnTo>
                  <a:pt x="23" y="210"/>
                </a:lnTo>
                <a:lnTo>
                  <a:pt x="25" y="208"/>
                </a:lnTo>
                <a:lnTo>
                  <a:pt x="27" y="206"/>
                </a:lnTo>
                <a:lnTo>
                  <a:pt x="35" y="202"/>
                </a:lnTo>
                <a:lnTo>
                  <a:pt x="35" y="202"/>
                </a:lnTo>
                <a:lnTo>
                  <a:pt x="37" y="198"/>
                </a:lnTo>
                <a:lnTo>
                  <a:pt x="39" y="195"/>
                </a:lnTo>
                <a:lnTo>
                  <a:pt x="43" y="193"/>
                </a:lnTo>
                <a:lnTo>
                  <a:pt x="43" y="191"/>
                </a:lnTo>
                <a:lnTo>
                  <a:pt x="43" y="189"/>
                </a:lnTo>
                <a:lnTo>
                  <a:pt x="41" y="189"/>
                </a:lnTo>
                <a:lnTo>
                  <a:pt x="39" y="189"/>
                </a:lnTo>
                <a:lnTo>
                  <a:pt x="39" y="187"/>
                </a:lnTo>
                <a:lnTo>
                  <a:pt x="39" y="187"/>
                </a:lnTo>
                <a:lnTo>
                  <a:pt x="41" y="185"/>
                </a:lnTo>
                <a:lnTo>
                  <a:pt x="43" y="185"/>
                </a:lnTo>
                <a:lnTo>
                  <a:pt x="45" y="185"/>
                </a:lnTo>
                <a:lnTo>
                  <a:pt x="45" y="183"/>
                </a:lnTo>
                <a:lnTo>
                  <a:pt x="43" y="179"/>
                </a:lnTo>
                <a:lnTo>
                  <a:pt x="39" y="181"/>
                </a:lnTo>
                <a:lnTo>
                  <a:pt x="37" y="181"/>
                </a:lnTo>
                <a:lnTo>
                  <a:pt x="37" y="179"/>
                </a:lnTo>
                <a:lnTo>
                  <a:pt x="37" y="179"/>
                </a:lnTo>
                <a:lnTo>
                  <a:pt x="37" y="177"/>
                </a:lnTo>
                <a:lnTo>
                  <a:pt x="37" y="177"/>
                </a:lnTo>
                <a:lnTo>
                  <a:pt x="35" y="175"/>
                </a:lnTo>
                <a:lnTo>
                  <a:pt x="33" y="173"/>
                </a:lnTo>
                <a:lnTo>
                  <a:pt x="29" y="173"/>
                </a:lnTo>
                <a:lnTo>
                  <a:pt x="27" y="173"/>
                </a:lnTo>
                <a:lnTo>
                  <a:pt x="25" y="173"/>
                </a:lnTo>
                <a:lnTo>
                  <a:pt x="23" y="171"/>
                </a:lnTo>
                <a:lnTo>
                  <a:pt x="23" y="169"/>
                </a:lnTo>
                <a:lnTo>
                  <a:pt x="23" y="167"/>
                </a:lnTo>
                <a:lnTo>
                  <a:pt x="23" y="165"/>
                </a:lnTo>
                <a:lnTo>
                  <a:pt x="25" y="165"/>
                </a:lnTo>
                <a:lnTo>
                  <a:pt x="27" y="165"/>
                </a:lnTo>
                <a:lnTo>
                  <a:pt x="31" y="165"/>
                </a:lnTo>
                <a:lnTo>
                  <a:pt x="33" y="167"/>
                </a:lnTo>
                <a:lnTo>
                  <a:pt x="35" y="167"/>
                </a:lnTo>
                <a:lnTo>
                  <a:pt x="41" y="165"/>
                </a:lnTo>
                <a:lnTo>
                  <a:pt x="41" y="165"/>
                </a:lnTo>
                <a:lnTo>
                  <a:pt x="43" y="165"/>
                </a:lnTo>
                <a:lnTo>
                  <a:pt x="43" y="165"/>
                </a:lnTo>
                <a:lnTo>
                  <a:pt x="43" y="163"/>
                </a:lnTo>
                <a:lnTo>
                  <a:pt x="41" y="163"/>
                </a:lnTo>
                <a:lnTo>
                  <a:pt x="39" y="165"/>
                </a:lnTo>
                <a:lnTo>
                  <a:pt x="39" y="169"/>
                </a:lnTo>
                <a:lnTo>
                  <a:pt x="41" y="169"/>
                </a:lnTo>
                <a:lnTo>
                  <a:pt x="41" y="171"/>
                </a:lnTo>
                <a:lnTo>
                  <a:pt x="43" y="171"/>
                </a:lnTo>
                <a:lnTo>
                  <a:pt x="45" y="171"/>
                </a:lnTo>
                <a:lnTo>
                  <a:pt x="47" y="169"/>
                </a:lnTo>
                <a:lnTo>
                  <a:pt x="47" y="169"/>
                </a:lnTo>
                <a:lnTo>
                  <a:pt x="49" y="167"/>
                </a:lnTo>
                <a:lnTo>
                  <a:pt x="49" y="165"/>
                </a:lnTo>
                <a:lnTo>
                  <a:pt x="49" y="163"/>
                </a:lnTo>
                <a:lnTo>
                  <a:pt x="49" y="163"/>
                </a:lnTo>
                <a:lnTo>
                  <a:pt x="49" y="163"/>
                </a:lnTo>
                <a:lnTo>
                  <a:pt x="51" y="165"/>
                </a:lnTo>
                <a:lnTo>
                  <a:pt x="56" y="167"/>
                </a:lnTo>
                <a:lnTo>
                  <a:pt x="56" y="167"/>
                </a:lnTo>
                <a:lnTo>
                  <a:pt x="60" y="169"/>
                </a:lnTo>
                <a:lnTo>
                  <a:pt x="62" y="167"/>
                </a:lnTo>
                <a:lnTo>
                  <a:pt x="62" y="165"/>
                </a:lnTo>
                <a:lnTo>
                  <a:pt x="62" y="165"/>
                </a:lnTo>
                <a:lnTo>
                  <a:pt x="58" y="161"/>
                </a:lnTo>
                <a:lnTo>
                  <a:pt x="56" y="158"/>
                </a:lnTo>
                <a:lnTo>
                  <a:pt x="58" y="156"/>
                </a:lnTo>
                <a:lnTo>
                  <a:pt x="62" y="154"/>
                </a:lnTo>
                <a:lnTo>
                  <a:pt x="64" y="152"/>
                </a:lnTo>
                <a:lnTo>
                  <a:pt x="64" y="152"/>
                </a:lnTo>
                <a:lnTo>
                  <a:pt x="68" y="150"/>
                </a:lnTo>
                <a:lnTo>
                  <a:pt x="68" y="150"/>
                </a:lnTo>
                <a:lnTo>
                  <a:pt x="70" y="148"/>
                </a:lnTo>
                <a:lnTo>
                  <a:pt x="72" y="146"/>
                </a:lnTo>
                <a:lnTo>
                  <a:pt x="76" y="146"/>
                </a:lnTo>
                <a:lnTo>
                  <a:pt x="76" y="146"/>
                </a:lnTo>
                <a:lnTo>
                  <a:pt x="80" y="144"/>
                </a:lnTo>
                <a:lnTo>
                  <a:pt x="80" y="142"/>
                </a:lnTo>
                <a:lnTo>
                  <a:pt x="80" y="140"/>
                </a:lnTo>
                <a:lnTo>
                  <a:pt x="82" y="138"/>
                </a:lnTo>
                <a:lnTo>
                  <a:pt x="86" y="138"/>
                </a:lnTo>
                <a:lnTo>
                  <a:pt x="86" y="134"/>
                </a:lnTo>
                <a:lnTo>
                  <a:pt x="84" y="134"/>
                </a:lnTo>
                <a:lnTo>
                  <a:pt x="84" y="134"/>
                </a:lnTo>
                <a:lnTo>
                  <a:pt x="84" y="123"/>
                </a:lnTo>
                <a:lnTo>
                  <a:pt x="84" y="121"/>
                </a:lnTo>
                <a:lnTo>
                  <a:pt x="84" y="117"/>
                </a:lnTo>
                <a:lnTo>
                  <a:pt x="84" y="117"/>
                </a:lnTo>
                <a:lnTo>
                  <a:pt x="84" y="109"/>
                </a:lnTo>
                <a:lnTo>
                  <a:pt x="84" y="105"/>
                </a:lnTo>
                <a:lnTo>
                  <a:pt x="88" y="103"/>
                </a:lnTo>
                <a:lnTo>
                  <a:pt x="90" y="101"/>
                </a:lnTo>
                <a:lnTo>
                  <a:pt x="88" y="99"/>
                </a:lnTo>
                <a:lnTo>
                  <a:pt x="88" y="99"/>
                </a:lnTo>
                <a:lnTo>
                  <a:pt x="84" y="99"/>
                </a:lnTo>
                <a:lnTo>
                  <a:pt x="84" y="97"/>
                </a:lnTo>
                <a:lnTo>
                  <a:pt x="88" y="91"/>
                </a:lnTo>
                <a:lnTo>
                  <a:pt x="88" y="91"/>
                </a:lnTo>
                <a:lnTo>
                  <a:pt x="90" y="86"/>
                </a:lnTo>
                <a:lnTo>
                  <a:pt x="90" y="86"/>
                </a:lnTo>
                <a:lnTo>
                  <a:pt x="90" y="78"/>
                </a:lnTo>
                <a:lnTo>
                  <a:pt x="93" y="72"/>
                </a:lnTo>
                <a:lnTo>
                  <a:pt x="95" y="62"/>
                </a:lnTo>
                <a:lnTo>
                  <a:pt x="95" y="62"/>
                </a:lnTo>
                <a:lnTo>
                  <a:pt x="95" y="60"/>
                </a:lnTo>
                <a:lnTo>
                  <a:pt x="95" y="60"/>
                </a:lnTo>
                <a:lnTo>
                  <a:pt x="93" y="58"/>
                </a:lnTo>
                <a:lnTo>
                  <a:pt x="93" y="58"/>
                </a:lnTo>
                <a:lnTo>
                  <a:pt x="90" y="56"/>
                </a:lnTo>
                <a:lnTo>
                  <a:pt x="90" y="56"/>
                </a:lnTo>
                <a:lnTo>
                  <a:pt x="90" y="54"/>
                </a:lnTo>
                <a:lnTo>
                  <a:pt x="88" y="54"/>
                </a:lnTo>
                <a:lnTo>
                  <a:pt x="88" y="56"/>
                </a:lnTo>
                <a:lnTo>
                  <a:pt x="90" y="54"/>
                </a:lnTo>
                <a:lnTo>
                  <a:pt x="93" y="54"/>
                </a:lnTo>
                <a:lnTo>
                  <a:pt x="93" y="54"/>
                </a:lnTo>
                <a:lnTo>
                  <a:pt x="101" y="49"/>
                </a:lnTo>
                <a:lnTo>
                  <a:pt x="101" y="49"/>
                </a:lnTo>
                <a:lnTo>
                  <a:pt x="105" y="45"/>
                </a:lnTo>
                <a:lnTo>
                  <a:pt x="105" y="45"/>
                </a:lnTo>
                <a:lnTo>
                  <a:pt x="107" y="41"/>
                </a:lnTo>
                <a:lnTo>
                  <a:pt x="109" y="37"/>
                </a:lnTo>
                <a:lnTo>
                  <a:pt x="115" y="27"/>
                </a:lnTo>
                <a:lnTo>
                  <a:pt x="115" y="27"/>
                </a:lnTo>
                <a:lnTo>
                  <a:pt x="119" y="19"/>
                </a:lnTo>
                <a:lnTo>
                  <a:pt x="119" y="19"/>
                </a:lnTo>
                <a:lnTo>
                  <a:pt x="121" y="17"/>
                </a:lnTo>
                <a:lnTo>
                  <a:pt x="121" y="14"/>
                </a:lnTo>
                <a:lnTo>
                  <a:pt x="132" y="10"/>
                </a:lnTo>
                <a:lnTo>
                  <a:pt x="140" y="8"/>
                </a:lnTo>
                <a:lnTo>
                  <a:pt x="144" y="8"/>
                </a:lnTo>
                <a:lnTo>
                  <a:pt x="148" y="8"/>
                </a:lnTo>
                <a:lnTo>
                  <a:pt x="148" y="8"/>
                </a:lnTo>
                <a:lnTo>
                  <a:pt x="150" y="8"/>
                </a:lnTo>
                <a:lnTo>
                  <a:pt x="152" y="8"/>
                </a:lnTo>
                <a:lnTo>
                  <a:pt x="156" y="6"/>
                </a:lnTo>
                <a:lnTo>
                  <a:pt x="156" y="6"/>
                </a:lnTo>
                <a:lnTo>
                  <a:pt x="156" y="6"/>
                </a:lnTo>
                <a:lnTo>
                  <a:pt x="160" y="6"/>
                </a:lnTo>
                <a:lnTo>
                  <a:pt x="160" y="6"/>
                </a:lnTo>
                <a:lnTo>
                  <a:pt x="162" y="4"/>
                </a:lnTo>
                <a:lnTo>
                  <a:pt x="162" y="4"/>
                </a:lnTo>
                <a:lnTo>
                  <a:pt x="165" y="2"/>
                </a:lnTo>
                <a:lnTo>
                  <a:pt x="162" y="4"/>
                </a:lnTo>
                <a:lnTo>
                  <a:pt x="165" y="6"/>
                </a:lnTo>
                <a:lnTo>
                  <a:pt x="165" y="8"/>
                </a:lnTo>
                <a:lnTo>
                  <a:pt x="165" y="8"/>
                </a:lnTo>
                <a:lnTo>
                  <a:pt x="165" y="10"/>
                </a:lnTo>
                <a:lnTo>
                  <a:pt x="167" y="12"/>
                </a:lnTo>
                <a:lnTo>
                  <a:pt x="169" y="12"/>
                </a:lnTo>
                <a:lnTo>
                  <a:pt x="169" y="14"/>
                </a:lnTo>
                <a:lnTo>
                  <a:pt x="169" y="14"/>
                </a:lnTo>
                <a:lnTo>
                  <a:pt x="171" y="14"/>
                </a:lnTo>
                <a:lnTo>
                  <a:pt x="173" y="14"/>
                </a:lnTo>
                <a:lnTo>
                  <a:pt x="177" y="14"/>
                </a:lnTo>
                <a:lnTo>
                  <a:pt x="177" y="14"/>
                </a:lnTo>
                <a:lnTo>
                  <a:pt x="183" y="12"/>
                </a:lnTo>
                <a:lnTo>
                  <a:pt x="183" y="12"/>
                </a:lnTo>
                <a:lnTo>
                  <a:pt x="187" y="17"/>
                </a:lnTo>
                <a:lnTo>
                  <a:pt x="187" y="19"/>
                </a:lnTo>
                <a:lnTo>
                  <a:pt x="189" y="19"/>
                </a:lnTo>
                <a:lnTo>
                  <a:pt x="191" y="19"/>
                </a:lnTo>
                <a:lnTo>
                  <a:pt x="195" y="21"/>
                </a:lnTo>
                <a:lnTo>
                  <a:pt x="197" y="21"/>
                </a:lnTo>
                <a:lnTo>
                  <a:pt x="197" y="21"/>
                </a:lnTo>
                <a:lnTo>
                  <a:pt x="200" y="19"/>
                </a:lnTo>
                <a:lnTo>
                  <a:pt x="202" y="14"/>
                </a:lnTo>
                <a:lnTo>
                  <a:pt x="202" y="14"/>
                </a:lnTo>
                <a:lnTo>
                  <a:pt x="210" y="12"/>
                </a:lnTo>
                <a:lnTo>
                  <a:pt x="218" y="12"/>
                </a:lnTo>
                <a:lnTo>
                  <a:pt x="222" y="12"/>
                </a:lnTo>
                <a:lnTo>
                  <a:pt x="222" y="12"/>
                </a:lnTo>
                <a:lnTo>
                  <a:pt x="218" y="23"/>
                </a:lnTo>
                <a:lnTo>
                  <a:pt x="220" y="25"/>
                </a:lnTo>
                <a:lnTo>
                  <a:pt x="222" y="23"/>
                </a:lnTo>
                <a:lnTo>
                  <a:pt x="222" y="23"/>
                </a:lnTo>
                <a:lnTo>
                  <a:pt x="226" y="19"/>
                </a:lnTo>
                <a:lnTo>
                  <a:pt x="228" y="19"/>
                </a:lnTo>
                <a:lnTo>
                  <a:pt x="226" y="17"/>
                </a:lnTo>
                <a:lnTo>
                  <a:pt x="226" y="17"/>
                </a:lnTo>
                <a:lnTo>
                  <a:pt x="224" y="21"/>
                </a:lnTo>
                <a:lnTo>
                  <a:pt x="224" y="21"/>
                </a:lnTo>
                <a:lnTo>
                  <a:pt x="224" y="23"/>
                </a:lnTo>
                <a:lnTo>
                  <a:pt x="224" y="25"/>
                </a:lnTo>
                <a:lnTo>
                  <a:pt x="224" y="25"/>
                </a:lnTo>
                <a:lnTo>
                  <a:pt x="228" y="27"/>
                </a:lnTo>
                <a:lnTo>
                  <a:pt x="230" y="23"/>
                </a:lnTo>
                <a:lnTo>
                  <a:pt x="232" y="23"/>
                </a:lnTo>
                <a:lnTo>
                  <a:pt x="232" y="23"/>
                </a:lnTo>
                <a:lnTo>
                  <a:pt x="232" y="25"/>
                </a:lnTo>
                <a:lnTo>
                  <a:pt x="232" y="27"/>
                </a:lnTo>
                <a:lnTo>
                  <a:pt x="234" y="27"/>
                </a:lnTo>
                <a:lnTo>
                  <a:pt x="234" y="25"/>
                </a:lnTo>
                <a:lnTo>
                  <a:pt x="224" y="29"/>
                </a:lnTo>
                <a:lnTo>
                  <a:pt x="222" y="29"/>
                </a:lnTo>
                <a:lnTo>
                  <a:pt x="220" y="31"/>
                </a:lnTo>
                <a:lnTo>
                  <a:pt x="218" y="33"/>
                </a:lnTo>
                <a:lnTo>
                  <a:pt x="218" y="35"/>
                </a:lnTo>
                <a:lnTo>
                  <a:pt x="220" y="37"/>
                </a:lnTo>
                <a:lnTo>
                  <a:pt x="224" y="37"/>
                </a:lnTo>
                <a:lnTo>
                  <a:pt x="224" y="37"/>
                </a:lnTo>
                <a:lnTo>
                  <a:pt x="224" y="39"/>
                </a:lnTo>
                <a:lnTo>
                  <a:pt x="220" y="43"/>
                </a:lnTo>
                <a:lnTo>
                  <a:pt x="222" y="45"/>
                </a:lnTo>
                <a:lnTo>
                  <a:pt x="226" y="45"/>
                </a:lnTo>
                <a:lnTo>
                  <a:pt x="228" y="43"/>
                </a:lnTo>
                <a:lnTo>
                  <a:pt x="228" y="45"/>
                </a:lnTo>
                <a:lnTo>
                  <a:pt x="228" y="47"/>
                </a:lnTo>
                <a:lnTo>
                  <a:pt x="224" y="47"/>
                </a:lnTo>
                <a:lnTo>
                  <a:pt x="224" y="51"/>
                </a:lnTo>
                <a:lnTo>
                  <a:pt x="226" y="54"/>
                </a:lnTo>
                <a:lnTo>
                  <a:pt x="226" y="56"/>
                </a:lnTo>
                <a:lnTo>
                  <a:pt x="228" y="54"/>
                </a:lnTo>
                <a:lnTo>
                  <a:pt x="228" y="51"/>
                </a:lnTo>
                <a:lnTo>
                  <a:pt x="226" y="51"/>
                </a:lnTo>
                <a:lnTo>
                  <a:pt x="222" y="49"/>
                </a:lnTo>
                <a:lnTo>
                  <a:pt x="222" y="49"/>
                </a:lnTo>
                <a:lnTo>
                  <a:pt x="218" y="49"/>
                </a:lnTo>
                <a:lnTo>
                  <a:pt x="216" y="54"/>
                </a:lnTo>
                <a:lnTo>
                  <a:pt x="218" y="56"/>
                </a:lnTo>
                <a:lnTo>
                  <a:pt x="218" y="56"/>
                </a:lnTo>
                <a:lnTo>
                  <a:pt x="218" y="56"/>
                </a:lnTo>
                <a:lnTo>
                  <a:pt x="218" y="58"/>
                </a:lnTo>
                <a:lnTo>
                  <a:pt x="218" y="56"/>
                </a:lnTo>
                <a:lnTo>
                  <a:pt x="216" y="56"/>
                </a:lnTo>
                <a:lnTo>
                  <a:pt x="216" y="60"/>
                </a:lnTo>
                <a:lnTo>
                  <a:pt x="216" y="60"/>
                </a:lnTo>
                <a:lnTo>
                  <a:pt x="216" y="60"/>
                </a:lnTo>
                <a:lnTo>
                  <a:pt x="220" y="60"/>
                </a:lnTo>
                <a:lnTo>
                  <a:pt x="222" y="62"/>
                </a:lnTo>
                <a:lnTo>
                  <a:pt x="222" y="62"/>
                </a:lnTo>
                <a:lnTo>
                  <a:pt x="222" y="64"/>
                </a:lnTo>
                <a:lnTo>
                  <a:pt x="222" y="66"/>
                </a:lnTo>
                <a:lnTo>
                  <a:pt x="220" y="66"/>
                </a:lnTo>
                <a:lnTo>
                  <a:pt x="218" y="66"/>
                </a:lnTo>
                <a:lnTo>
                  <a:pt x="216" y="66"/>
                </a:lnTo>
                <a:lnTo>
                  <a:pt x="216" y="70"/>
                </a:lnTo>
                <a:lnTo>
                  <a:pt x="218" y="72"/>
                </a:lnTo>
                <a:lnTo>
                  <a:pt x="220" y="72"/>
                </a:lnTo>
                <a:lnTo>
                  <a:pt x="218" y="72"/>
                </a:lnTo>
                <a:lnTo>
                  <a:pt x="216" y="78"/>
                </a:lnTo>
                <a:lnTo>
                  <a:pt x="214" y="74"/>
                </a:lnTo>
                <a:lnTo>
                  <a:pt x="210" y="76"/>
                </a:lnTo>
                <a:lnTo>
                  <a:pt x="210" y="78"/>
                </a:lnTo>
                <a:lnTo>
                  <a:pt x="210" y="78"/>
                </a:lnTo>
                <a:lnTo>
                  <a:pt x="210" y="80"/>
                </a:lnTo>
                <a:lnTo>
                  <a:pt x="210" y="82"/>
                </a:lnTo>
                <a:lnTo>
                  <a:pt x="212" y="82"/>
                </a:lnTo>
                <a:lnTo>
                  <a:pt x="212" y="84"/>
                </a:lnTo>
                <a:lnTo>
                  <a:pt x="212" y="84"/>
                </a:lnTo>
                <a:lnTo>
                  <a:pt x="208" y="86"/>
                </a:lnTo>
                <a:lnTo>
                  <a:pt x="208" y="86"/>
                </a:lnTo>
                <a:lnTo>
                  <a:pt x="206" y="93"/>
                </a:lnTo>
                <a:lnTo>
                  <a:pt x="204" y="95"/>
                </a:lnTo>
                <a:lnTo>
                  <a:pt x="202" y="93"/>
                </a:lnTo>
                <a:lnTo>
                  <a:pt x="200" y="93"/>
                </a:lnTo>
                <a:lnTo>
                  <a:pt x="197" y="95"/>
                </a:lnTo>
                <a:lnTo>
                  <a:pt x="197" y="97"/>
                </a:lnTo>
                <a:lnTo>
                  <a:pt x="200" y="97"/>
                </a:lnTo>
                <a:lnTo>
                  <a:pt x="200" y="99"/>
                </a:lnTo>
                <a:lnTo>
                  <a:pt x="202" y="101"/>
                </a:lnTo>
                <a:lnTo>
                  <a:pt x="197" y="109"/>
                </a:lnTo>
                <a:lnTo>
                  <a:pt x="191" y="117"/>
                </a:lnTo>
                <a:lnTo>
                  <a:pt x="191" y="117"/>
                </a:lnTo>
                <a:lnTo>
                  <a:pt x="187" y="126"/>
                </a:lnTo>
                <a:lnTo>
                  <a:pt x="185" y="128"/>
                </a:lnTo>
                <a:lnTo>
                  <a:pt x="179" y="132"/>
                </a:lnTo>
                <a:lnTo>
                  <a:pt x="175" y="132"/>
                </a:lnTo>
                <a:lnTo>
                  <a:pt x="175" y="132"/>
                </a:lnTo>
                <a:lnTo>
                  <a:pt x="173" y="132"/>
                </a:lnTo>
                <a:lnTo>
                  <a:pt x="173" y="132"/>
                </a:lnTo>
                <a:lnTo>
                  <a:pt x="167" y="138"/>
                </a:lnTo>
                <a:lnTo>
                  <a:pt x="167" y="140"/>
                </a:lnTo>
                <a:lnTo>
                  <a:pt x="165" y="138"/>
                </a:lnTo>
                <a:lnTo>
                  <a:pt x="165" y="138"/>
                </a:lnTo>
                <a:lnTo>
                  <a:pt x="162" y="138"/>
                </a:lnTo>
                <a:lnTo>
                  <a:pt x="160" y="140"/>
                </a:lnTo>
                <a:lnTo>
                  <a:pt x="162" y="144"/>
                </a:lnTo>
                <a:lnTo>
                  <a:pt x="162" y="146"/>
                </a:lnTo>
                <a:lnTo>
                  <a:pt x="156" y="150"/>
                </a:lnTo>
                <a:lnTo>
                  <a:pt x="152" y="154"/>
                </a:lnTo>
                <a:lnTo>
                  <a:pt x="146" y="158"/>
                </a:lnTo>
                <a:lnTo>
                  <a:pt x="146" y="158"/>
                </a:lnTo>
                <a:lnTo>
                  <a:pt x="142" y="161"/>
                </a:lnTo>
                <a:lnTo>
                  <a:pt x="142" y="161"/>
                </a:lnTo>
                <a:lnTo>
                  <a:pt x="140" y="165"/>
                </a:lnTo>
                <a:lnTo>
                  <a:pt x="140" y="165"/>
                </a:lnTo>
                <a:lnTo>
                  <a:pt x="140" y="167"/>
                </a:lnTo>
                <a:lnTo>
                  <a:pt x="142" y="167"/>
                </a:lnTo>
                <a:lnTo>
                  <a:pt x="142" y="165"/>
                </a:lnTo>
                <a:lnTo>
                  <a:pt x="140" y="165"/>
                </a:lnTo>
                <a:lnTo>
                  <a:pt x="138" y="167"/>
                </a:lnTo>
                <a:lnTo>
                  <a:pt x="138" y="167"/>
                </a:lnTo>
                <a:lnTo>
                  <a:pt x="140" y="171"/>
                </a:lnTo>
                <a:lnTo>
                  <a:pt x="142" y="171"/>
                </a:lnTo>
                <a:lnTo>
                  <a:pt x="142" y="169"/>
                </a:lnTo>
                <a:lnTo>
                  <a:pt x="140" y="167"/>
                </a:lnTo>
                <a:lnTo>
                  <a:pt x="136" y="173"/>
                </a:lnTo>
                <a:lnTo>
                  <a:pt x="136" y="173"/>
                </a:lnTo>
                <a:lnTo>
                  <a:pt x="132" y="177"/>
                </a:lnTo>
                <a:lnTo>
                  <a:pt x="132" y="177"/>
                </a:lnTo>
                <a:lnTo>
                  <a:pt x="132" y="179"/>
                </a:lnTo>
                <a:lnTo>
                  <a:pt x="130" y="179"/>
                </a:lnTo>
                <a:lnTo>
                  <a:pt x="130" y="181"/>
                </a:lnTo>
                <a:lnTo>
                  <a:pt x="128" y="183"/>
                </a:lnTo>
                <a:lnTo>
                  <a:pt x="128" y="183"/>
                </a:lnTo>
                <a:lnTo>
                  <a:pt x="128" y="183"/>
                </a:lnTo>
                <a:lnTo>
                  <a:pt x="125" y="183"/>
                </a:lnTo>
                <a:lnTo>
                  <a:pt x="123" y="185"/>
                </a:lnTo>
                <a:lnTo>
                  <a:pt x="123" y="187"/>
                </a:lnTo>
                <a:lnTo>
                  <a:pt x="125" y="189"/>
                </a:lnTo>
                <a:lnTo>
                  <a:pt x="128" y="189"/>
                </a:lnTo>
                <a:lnTo>
                  <a:pt x="128" y="187"/>
                </a:lnTo>
                <a:lnTo>
                  <a:pt x="128" y="185"/>
                </a:lnTo>
                <a:lnTo>
                  <a:pt x="125" y="189"/>
                </a:lnTo>
                <a:lnTo>
                  <a:pt x="123" y="189"/>
                </a:lnTo>
                <a:lnTo>
                  <a:pt x="121" y="189"/>
                </a:lnTo>
                <a:lnTo>
                  <a:pt x="117" y="189"/>
                </a:lnTo>
                <a:lnTo>
                  <a:pt x="115" y="191"/>
                </a:lnTo>
                <a:lnTo>
                  <a:pt x="119" y="193"/>
                </a:lnTo>
                <a:lnTo>
                  <a:pt x="119" y="195"/>
                </a:lnTo>
                <a:lnTo>
                  <a:pt x="121" y="193"/>
                </a:lnTo>
                <a:lnTo>
                  <a:pt x="119" y="191"/>
                </a:lnTo>
                <a:lnTo>
                  <a:pt x="117" y="195"/>
                </a:lnTo>
                <a:lnTo>
                  <a:pt x="117" y="195"/>
                </a:lnTo>
                <a:lnTo>
                  <a:pt x="115" y="193"/>
                </a:lnTo>
                <a:lnTo>
                  <a:pt x="111" y="195"/>
                </a:lnTo>
                <a:lnTo>
                  <a:pt x="111" y="198"/>
                </a:lnTo>
                <a:lnTo>
                  <a:pt x="111" y="198"/>
                </a:lnTo>
                <a:lnTo>
                  <a:pt x="109" y="202"/>
                </a:lnTo>
                <a:lnTo>
                  <a:pt x="109" y="204"/>
                </a:lnTo>
                <a:lnTo>
                  <a:pt x="105" y="210"/>
                </a:lnTo>
                <a:lnTo>
                  <a:pt x="107" y="212"/>
                </a:lnTo>
                <a:lnTo>
                  <a:pt x="109" y="210"/>
                </a:lnTo>
                <a:lnTo>
                  <a:pt x="107" y="208"/>
                </a:lnTo>
                <a:lnTo>
                  <a:pt x="107" y="206"/>
                </a:lnTo>
                <a:lnTo>
                  <a:pt x="105" y="204"/>
                </a:lnTo>
                <a:lnTo>
                  <a:pt x="103" y="202"/>
                </a:lnTo>
                <a:lnTo>
                  <a:pt x="101" y="204"/>
                </a:lnTo>
                <a:lnTo>
                  <a:pt x="101" y="204"/>
                </a:lnTo>
                <a:lnTo>
                  <a:pt x="101" y="208"/>
                </a:lnTo>
                <a:lnTo>
                  <a:pt x="101" y="208"/>
                </a:lnTo>
                <a:lnTo>
                  <a:pt x="103" y="212"/>
                </a:lnTo>
                <a:lnTo>
                  <a:pt x="99" y="222"/>
                </a:lnTo>
                <a:lnTo>
                  <a:pt x="99" y="222"/>
                </a:lnTo>
                <a:lnTo>
                  <a:pt x="97" y="224"/>
                </a:lnTo>
                <a:lnTo>
                  <a:pt x="95" y="224"/>
                </a:lnTo>
                <a:lnTo>
                  <a:pt x="95" y="226"/>
                </a:lnTo>
                <a:lnTo>
                  <a:pt x="95" y="228"/>
                </a:lnTo>
                <a:lnTo>
                  <a:pt x="97" y="228"/>
                </a:lnTo>
                <a:lnTo>
                  <a:pt x="97" y="230"/>
                </a:lnTo>
                <a:lnTo>
                  <a:pt x="97" y="235"/>
                </a:lnTo>
                <a:lnTo>
                  <a:pt x="97" y="235"/>
                </a:lnTo>
                <a:lnTo>
                  <a:pt x="97" y="239"/>
                </a:lnTo>
                <a:lnTo>
                  <a:pt x="95" y="247"/>
                </a:lnTo>
                <a:lnTo>
                  <a:pt x="99" y="247"/>
                </a:lnTo>
                <a:lnTo>
                  <a:pt x="101" y="241"/>
                </a:lnTo>
                <a:lnTo>
                  <a:pt x="101" y="241"/>
                </a:lnTo>
                <a:lnTo>
                  <a:pt x="101" y="235"/>
                </a:lnTo>
                <a:lnTo>
                  <a:pt x="101" y="228"/>
                </a:lnTo>
                <a:lnTo>
                  <a:pt x="101" y="226"/>
                </a:lnTo>
                <a:lnTo>
                  <a:pt x="99" y="226"/>
                </a:lnTo>
                <a:lnTo>
                  <a:pt x="99" y="224"/>
                </a:lnTo>
                <a:lnTo>
                  <a:pt x="97" y="226"/>
                </a:lnTo>
                <a:lnTo>
                  <a:pt x="97" y="228"/>
                </a:lnTo>
                <a:lnTo>
                  <a:pt x="99" y="226"/>
                </a:lnTo>
                <a:lnTo>
                  <a:pt x="99" y="226"/>
                </a:lnTo>
                <a:lnTo>
                  <a:pt x="101" y="226"/>
                </a:lnTo>
                <a:lnTo>
                  <a:pt x="101" y="226"/>
                </a:lnTo>
                <a:lnTo>
                  <a:pt x="103" y="224"/>
                </a:lnTo>
                <a:lnTo>
                  <a:pt x="103" y="224"/>
                </a:lnTo>
                <a:lnTo>
                  <a:pt x="107" y="214"/>
                </a:lnTo>
                <a:lnTo>
                  <a:pt x="107" y="212"/>
                </a:lnTo>
                <a:lnTo>
                  <a:pt x="105" y="208"/>
                </a:lnTo>
                <a:lnTo>
                  <a:pt x="105" y="204"/>
                </a:lnTo>
                <a:lnTo>
                  <a:pt x="105" y="204"/>
                </a:lnTo>
                <a:lnTo>
                  <a:pt x="105" y="204"/>
                </a:lnTo>
                <a:lnTo>
                  <a:pt x="103" y="204"/>
                </a:lnTo>
                <a:lnTo>
                  <a:pt x="103" y="206"/>
                </a:lnTo>
                <a:lnTo>
                  <a:pt x="103" y="206"/>
                </a:lnTo>
                <a:lnTo>
                  <a:pt x="103" y="210"/>
                </a:lnTo>
                <a:lnTo>
                  <a:pt x="103" y="210"/>
                </a:lnTo>
                <a:lnTo>
                  <a:pt x="105" y="212"/>
                </a:lnTo>
                <a:lnTo>
                  <a:pt x="109" y="212"/>
                </a:lnTo>
                <a:lnTo>
                  <a:pt x="113" y="204"/>
                </a:lnTo>
                <a:lnTo>
                  <a:pt x="115" y="200"/>
                </a:lnTo>
                <a:lnTo>
                  <a:pt x="115" y="200"/>
                </a:lnTo>
                <a:lnTo>
                  <a:pt x="115" y="198"/>
                </a:lnTo>
                <a:lnTo>
                  <a:pt x="115" y="195"/>
                </a:lnTo>
                <a:lnTo>
                  <a:pt x="115" y="193"/>
                </a:lnTo>
                <a:lnTo>
                  <a:pt x="113" y="193"/>
                </a:lnTo>
                <a:lnTo>
                  <a:pt x="111" y="195"/>
                </a:lnTo>
                <a:lnTo>
                  <a:pt x="115" y="198"/>
                </a:lnTo>
                <a:lnTo>
                  <a:pt x="117" y="200"/>
                </a:lnTo>
                <a:lnTo>
                  <a:pt x="119" y="198"/>
                </a:lnTo>
                <a:lnTo>
                  <a:pt x="119" y="198"/>
                </a:lnTo>
                <a:lnTo>
                  <a:pt x="121" y="195"/>
                </a:lnTo>
                <a:lnTo>
                  <a:pt x="123" y="193"/>
                </a:lnTo>
                <a:lnTo>
                  <a:pt x="121" y="191"/>
                </a:lnTo>
                <a:lnTo>
                  <a:pt x="121" y="191"/>
                </a:lnTo>
                <a:lnTo>
                  <a:pt x="117" y="189"/>
                </a:lnTo>
                <a:lnTo>
                  <a:pt x="117" y="189"/>
                </a:lnTo>
                <a:lnTo>
                  <a:pt x="117" y="191"/>
                </a:lnTo>
                <a:lnTo>
                  <a:pt x="119" y="193"/>
                </a:lnTo>
                <a:lnTo>
                  <a:pt x="119" y="193"/>
                </a:lnTo>
                <a:lnTo>
                  <a:pt x="123" y="193"/>
                </a:lnTo>
                <a:lnTo>
                  <a:pt x="123" y="193"/>
                </a:lnTo>
                <a:lnTo>
                  <a:pt x="128" y="191"/>
                </a:lnTo>
                <a:lnTo>
                  <a:pt x="128" y="191"/>
                </a:lnTo>
                <a:lnTo>
                  <a:pt x="130" y="189"/>
                </a:lnTo>
                <a:lnTo>
                  <a:pt x="130" y="185"/>
                </a:lnTo>
                <a:lnTo>
                  <a:pt x="128" y="185"/>
                </a:lnTo>
                <a:lnTo>
                  <a:pt x="125" y="183"/>
                </a:lnTo>
                <a:lnTo>
                  <a:pt x="123" y="185"/>
                </a:lnTo>
                <a:lnTo>
                  <a:pt x="123" y="185"/>
                </a:lnTo>
                <a:lnTo>
                  <a:pt x="125" y="187"/>
                </a:lnTo>
                <a:lnTo>
                  <a:pt x="125" y="187"/>
                </a:lnTo>
                <a:lnTo>
                  <a:pt x="128" y="187"/>
                </a:lnTo>
                <a:lnTo>
                  <a:pt x="130" y="187"/>
                </a:lnTo>
                <a:lnTo>
                  <a:pt x="132" y="185"/>
                </a:lnTo>
                <a:lnTo>
                  <a:pt x="132" y="185"/>
                </a:lnTo>
                <a:lnTo>
                  <a:pt x="134" y="181"/>
                </a:lnTo>
                <a:lnTo>
                  <a:pt x="134" y="181"/>
                </a:lnTo>
                <a:lnTo>
                  <a:pt x="136" y="179"/>
                </a:lnTo>
                <a:lnTo>
                  <a:pt x="136" y="179"/>
                </a:lnTo>
                <a:lnTo>
                  <a:pt x="138" y="175"/>
                </a:lnTo>
                <a:lnTo>
                  <a:pt x="144" y="171"/>
                </a:lnTo>
                <a:lnTo>
                  <a:pt x="142" y="167"/>
                </a:lnTo>
                <a:lnTo>
                  <a:pt x="140" y="167"/>
                </a:lnTo>
                <a:lnTo>
                  <a:pt x="140" y="169"/>
                </a:lnTo>
                <a:lnTo>
                  <a:pt x="142" y="169"/>
                </a:lnTo>
                <a:lnTo>
                  <a:pt x="142" y="169"/>
                </a:lnTo>
                <a:lnTo>
                  <a:pt x="140" y="167"/>
                </a:lnTo>
                <a:lnTo>
                  <a:pt x="140" y="169"/>
                </a:lnTo>
                <a:lnTo>
                  <a:pt x="142" y="169"/>
                </a:lnTo>
                <a:lnTo>
                  <a:pt x="144" y="167"/>
                </a:lnTo>
                <a:lnTo>
                  <a:pt x="144" y="165"/>
                </a:lnTo>
                <a:lnTo>
                  <a:pt x="144" y="165"/>
                </a:lnTo>
                <a:lnTo>
                  <a:pt x="144" y="163"/>
                </a:lnTo>
                <a:lnTo>
                  <a:pt x="142" y="163"/>
                </a:lnTo>
                <a:lnTo>
                  <a:pt x="142" y="165"/>
                </a:lnTo>
                <a:lnTo>
                  <a:pt x="144" y="165"/>
                </a:lnTo>
                <a:lnTo>
                  <a:pt x="146" y="165"/>
                </a:lnTo>
                <a:lnTo>
                  <a:pt x="148" y="161"/>
                </a:lnTo>
                <a:lnTo>
                  <a:pt x="152" y="158"/>
                </a:lnTo>
                <a:lnTo>
                  <a:pt x="154" y="158"/>
                </a:lnTo>
                <a:lnTo>
                  <a:pt x="160" y="152"/>
                </a:lnTo>
                <a:lnTo>
                  <a:pt x="160" y="152"/>
                </a:lnTo>
                <a:lnTo>
                  <a:pt x="165" y="148"/>
                </a:lnTo>
                <a:lnTo>
                  <a:pt x="165" y="148"/>
                </a:lnTo>
                <a:lnTo>
                  <a:pt x="167" y="144"/>
                </a:lnTo>
                <a:lnTo>
                  <a:pt x="167" y="144"/>
                </a:lnTo>
                <a:lnTo>
                  <a:pt x="162" y="140"/>
                </a:lnTo>
                <a:lnTo>
                  <a:pt x="162" y="140"/>
                </a:lnTo>
                <a:lnTo>
                  <a:pt x="160" y="142"/>
                </a:lnTo>
                <a:lnTo>
                  <a:pt x="162" y="142"/>
                </a:lnTo>
                <a:lnTo>
                  <a:pt x="165" y="144"/>
                </a:lnTo>
                <a:lnTo>
                  <a:pt x="167" y="144"/>
                </a:lnTo>
                <a:lnTo>
                  <a:pt x="171" y="142"/>
                </a:lnTo>
                <a:lnTo>
                  <a:pt x="171" y="142"/>
                </a:lnTo>
                <a:lnTo>
                  <a:pt x="175" y="136"/>
                </a:lnTo>
                <a:lnTo>
                  <a:pt x="175" y="136"/>
                </a:lnTo>
                <a:lnTo>
                  <a:pt x="179" y="136"/>
                </a:lnTo>
                <a:lnTo>
                  <a:pt x="181" y="136"/>
                </a:lnTo>
                <a:lnTo>
                  <a:pt x="187" y="130"/>
                </a:lnTo>
                <a:lnTo>
                  <a:pt x="187" y="130"/>
                </a:lnTo>
                <a:lnTo>
                  <a:pt x="191" y="128"/>
                </a:lnTo>
                <a:lnTo>
                  <a:pt x="191" y="128"/>
                </a:lnTo>
                <a:lnTo>
                  <a:pt x="195" y="119"/>
                </a:lnTo>
                <a:lnTo>
                  <a:pt x="200" y="111"/>
                </a:lnTo>
                <a:lnTo>
                  <a:pt x="200" y="111"/>
                </a:lnTo>
                <a:lnTo>
                  <a:pt x="204" y="103"/>
                </a:lnTo>
                <a:lnTo>
                  <a:pt x="204" y="101"/>
                </a:lnTo>
                <a:lnTo>
                  <a:pt x="204" y="97"/>
                </a:lnTo>
                <a:lnTo>
                  <a:pt x="204" y="95"/>
                </a:lnTo>
                <a:lnTo>
                  <a:pt x="202" y="95"/>
                </a:lnTo>
                <a:lnTo>
                  <a:pt x="202" y="93"/>
                </a:lnTo>
                <a:lnTo>
                  <a:pt x="200" y="95"/>
                </a:lnTo>
                <a:lnTo>
                  <a:pt x="197" y="95"/>
                </a:lnTo>
                <a:lnTo>
                  <a:pt x="200" y="97"/>
                </a:lnTo>
                <a:lnTo>
                  <a:pt x="202" y="97"/>
                </a:lnTo>
                <a:lnTo>
                  <a:pt x="204" y="99"/>
                </a:lnTo>
                <a:lnTo>
                  <a:pt x="206" y="97"/>
                </a:lnTo>
                <a:lnTo>
                  <a:pt x="208" y="95"/>
                </a:lnTo>
                <a:lnTo>
                  <a:pt x="208" y="95"/>
                </a:lnTo>
                <a:lnTo>
                  <a:pt x="212" y="89"/>
                </a:lnTo>
                <a:lnTo>
                  <a:pt x="214" y="86"/>
                </a:lnTo>
                <a:lnTo>
                  <a:pt x="214" y="86"/>
                </a:lnTo>
                <a:lnTo>
                  <a:pt x="216" y="84"/>
                </a:lnTo>
                <a:lnTo>
                  <a:pt x="216" y="82"/>
                </a:lnTo>
                <a:lnTo>
                  <a:pt x="216" y="82"/>
                </a:lnTo>
                <a:lnTo>
                  <a:pt x="214" y="80"/>
                </a:lnTo>
                <a:lnTo>
                  <a:pt x="214" y="80"/>
                </a:lnTo>
                <a:lnTo>
                  <a:pt x="214" y="78"/>
                </a:lnTo>
                <a:lnTo>
                  <a:pt x="214" y="76"/>
                </a:lnTo>
                <a:lnTo>
                  <a:pt x="212" y="76"/>
                </a:lnTo>
                <a:lnTo>
                  <a:pt x="210" y="76"/>
                </a:lnTo>
                <a:lnTo>
                  <a:pt x="214" y="82"/>
                </a:lnTo>
                <a:lnTo>
                  <a:pt x="216" y="82"/>
                </a:lnTo>
                <a:lnTo>
                  <a:pt x="222" y="74"/>
                </a:lnTo>
                <a:lnTo>
                  <a:pt x="222" y="74"/>
                </a:lnTo>
                <a:lnTo>
                  <a:pt x="222" y="72"/>
                </a:lnTo>
                <a:lnTo>
                  <a:pt x="222" y="70"/>
                </a:lnTo>
                <a:lnTo>
                  <a:pt x="220" y="68"/>
                </a:lnTo>
                <a:lnTo>
                  <a:pt x="220" y="68"/>
                </a:lnTo>
                <a:lnTo>
                  <a:pt x="218" y="66"/>
                </a:lnTo>
                <a:lnTo>
                  <a:pt x="218" y="68"/>
                </a:lnTo>
                <a:lnTo>
                  <a:pt x="218" y="70"/>
                </a:lnTo>
                <a:lnTo>
                  <a:pt x="220" y="70"/>
                </a:lnTo>
                <a:lnTo>
                  <a:pt x="220" y="70"/>
                </a:lnTo>
                <a:lnTo>
                  <a:pt x="224" y="70"/>
                </a:lnTo>
                <a:lnTo>
                  <a:pt x="226" y="66"/>
                </a:lnTo>
                <a:lnTo>
                  <a:pt x="226" y="64"/>
                </a:lnTo>
                <a:lnTo>
                  <a:pt x="226" y="62"/>
                </a:lnTo>
                <a:lnTo>
                  <a:pt x="226" y="62"/>
                </a:lnTo>
                <a:lnTo>
                  <a:pt x="226" y="60"/>
                </a:lnTo>
                <a:lnTo>
                  <a:pt x="224" y="58"/>
                </a:lnTo>
                <a:lnTo>
                  <a:pt x="220" y="56"/>
                </a:lnTo>
                <a:lnTo>
                  <a:pt x="220" y="56"/>
                </a:lnTo>
                <a:lnTo>
                  <a:pt x="218" y="56"/>
                </a:lnTo>
                <a:lnTo>
                  <a:pt x="216" y="56"/>
                </a:lnTo>
                <a:lnTo>
                  <a:pt x="216" y="58"/>
                </a:lnTo>
                <a:lnTo>
                  <a:pt x="216" y="60"/>
                </a:lnTo>
                <a:lnTo>
                  <a:pt x="220" y="58"/>
                </a:lnTo>
                <a:lnTo>
                  <a:pt x="220" y="58"/>
                </a:lnTo>
                <a:lnTo>
                  <a:pt x="222" y="58"/>
                </a:lnTo>
                <a:lnTo>
                  <a:pt x="222" y="56"/>
                </a:lnTo>
                <a:lnTo>
                  <a:pt x="222" y="54"/>
                </a:lnTo>
                <a:lnTo>
                  <a:pt x="220" y="54"/>
                </a:lnTo>
                <a:lnTo>
                  <a:pt x="218" y="49"/>
                </a:lnTo>
                <a:lnTo>
                  <a:pt x="218" y="51"/>
                </a:lnTo>
                <a:lnTo>
                  <a:pt x="216" y="54"/>
                </a:lnTo>
                <a:lnTo>
                  <a:pt x="220" y="54"/>
                </a:lnTo>
                <a:lnTo>
                  <a:pt x="226" y="56"/>
                </a:lnTo>
                <a:lnTo>
                  <a:pt x="228" y="56"/>
                </a:lnTo>
                <a:lnTo>
                  <a:pt x="228" y="56"/>
                </a:lnTo>
                <a:lnTo>
                  <a:pt x="230" y="54"/>
                </a:lnTo>
                <a:lnTo>
                  <a:pt x="228" y="51"/>
                </a:lnTo>
                <a:lnTo>
                  <a:pt x="228" y="49"/>
                </a:lnTo>
                <a:lnTo>
                  <a:pt x="226" y="47"/>
                </a:lnTo>
                <a:lnTo>
                  <a:pt x="226" y="49"/>
                </a:lnTo>
                <a:lnTo>
                  <a:pt x="226" y="51"/>
                </a:lnTo>
                <a:lnTo>
                  <a:pt x="230" y="49"/>
                </a:lnTo>
                <a:lnTo>
                  <a:pt x="232" y="49"/>
                </a:lnTo>
                <a:lnTo>
                  <a:pt x="232" y="45"/>
                </a:lnTo>
                <a:lnTo>
                  <a:pt x="232" y="45"/>
                </a:lnTo>
                <a:lnTo>
                  <a:pt x="232" y="41"/>
                </a:lnTo>
                <a:lnTo>
                  <a:pt x="230" y="39"/>
                </a:lnTo>
                <a:lnTo>
                  <a:pt x="224" y="41"/>
                </a:lnTo>
                <a:lnTo>
                  <a:pt x="224" y="41"/>
                </a:lnTo>
                <a:lnTo>
                  <a:pt x="220" y="43"/>
                </a:lnTo>
                <a:lnTo>
                  <a:pt x="222" y="45"/>
                </a:lnTo>
                <a:lnTo>
                  <a:pt x="222" y="45"/>
                </a:lnTo>
                <a:lnTo>
                  <a:pt x="228" y="41"/>
                </a:lnTo>
                <a:lnTo>
                  <a:pt x="228" y="39"/>
                </a:lnTo>
                <a:lnTo>
                  <a:pt x="228" y="37"/>
                </a:lnTo>
                <a:lnTo>
                  <a:pt x="228" y="37"/>
                </a:lnTo>
                <a:lnTo>
                  <a:pt x="228" y="35"/>
                </a:lnTo>
                <a:lnTo>
                  <a:pt x="226" y="33"/>
                </a:lnTo>
                <a:lnTo>
                  <a:pt x="218" y="33"/>
                </a:lnTo>
                <a:lnTo>
                  <a:pt x="220" y="35"/>
                </a:lnTo>
                <a:lnTo>
                  <a:pt x="220" y="37"/>
                </a:lnTo>
                <a:lnTo>
                  <a:pt x="222" y="35"/>
                </a:lnTo>
                <a:lnTo>
                  <a:pt x="224" y="33"/>
                </a:lnTo>
                <a:lnTo>
                  <a:pt x="234" y="29"/>
                </a:lnTo>
                <a:lnTo>
                  <a:pt x="237" y="27"/>
                </a:lnTo>
                <a:lnTo>
                  <a:pt x="237" y="27"/>
                </a:lnTo>
                <a:lnTo>
                  <a:pt x="237" y="25"/>
                </a:lnTo>
                <a:lnTo>
                  <a:pt x="237" y="23"/>
                </a:lnTo>
                <a:lnTo>
                  <a:pt x="237" y="21"/>
                </a:lnTo>
                <a:lnTo>
                  <a:pt x="234" y="19"/>
                </a:lnTo>
                <a:lnTo>
                  <a:pt x="232" y="17"/>
                </a:lnTo>
                <a:lnTo>
                  <a:pt x="228" y="19"/>
                </a:lnTo>
                <a:lnTo>
                  <a:pt x="228" y="21"/>
                </a:lnTo>
                <a:lnTo>
                  <a:pt x="224" y="23"/>
                </a:lnTo>
                <a:lnTo>
                  <a:pt x="226" y="25"/>
                </a:lnTo>
                <a:lnTo>
                  <a:pt x="228" y="25"/>
                </a:lnTo>
                <a:lnTo>
                  <a:pt x="228" y="23"/>
                </a:lnTo>
                <a:lnTo>
                  <a:pt x="228" y="21"/>
                </a:lnTo>
                <a:lnTo>
                  <a:pt x="228" y="19"/>
                </a:lnTo>
                <a:lnTo>
                  <a:pt x="226" y="14"/>
                </a:lnTo>
                <a:lnTo>
                  <a:pt x="224" y="14"/>
                </a:lnTo>
                <a:lnTo>
                  <a:pt x="222" y="17"/>
                </a:lnTo>
                <a:lnTo>
                  <a:pt x="220" y="21"/>
                </a:lnTo>
                <a:lnTo>
                  <a:pt x="218" y="21"/>
                </a:lnTo>
                <a:lnTo>
                  <a:pt x="220" y="23"/>
                </a:lnTo>
                <a:lnTo>
                  <a:pt x="220" y="25"/>
                </a:lnTo>
                <a:lnTo>
                  <a:pt x="226" y="14"/>
                </a:lnTo>
                <a:lnTo>
                  <a:pt x="226" y="12"/>
                </a:lnTo>
                <a:lnTo>
                  <a:pt x="224" y="8"/>
                </a:lnTo>
                <a:lnTo>
                  <a:pt x="222" y="8"/>
                </a:lnTo>
                <a:lnTo>
                  <a:pt x="220" y="8"/>
                </a:lnTo>
                <a:lnTo>
                  <a:pt x="218" y="8"/>
                </a:lnTo>
                <a:lnTo>
                  <a:pt x="210" y="8"/>
                </a:lnTo>
                <a:lnTo>
                  <a:pt x="210" y="8"/>
                </a:lnTo>
                <a:lnTo>
                  <a:pt x="200" y="10"/>
                </a:lnTo>
                <a:lnTo>
                  <a:pt x="200" y="10"/>
                </a:lnTo>
                <a:lnTo>
                  <a:pt x="197" y="12"/>
                </a:lnTo>
                <a:lnTo>
                  <a:pt x="197" y="12"/>
                </a:lnTo>
                <a:lnTo>
                  <a:pt x="195" y="17"/>
                </a:lnTo>
                <a:lnTo>
                  <a:pt x="195" y="17"/>
                </a:lnTo>
                <a:lnTo>
                  <a:pt x="191" y="17"/>
                </a:lnTo>
                <a:lnTo>
                  <a:pt x="191" y="14"/>
                </a:lnTo>
                <a:lnTo>
                  <a:pt x="185" y="8"/>
                </a:lnTo>
                <a:lnTo>
                  <a:pt x="183" y="8"/>
                </a:lnTo>
                <a:lnTo>
                  <a:pt x="181" y="8"/>
                </a:lnTo>
                <a:lnTo>
                  <a:pt x="181" y="8"/>
                </a:lnTo>
                <a:lnTo>
                  <a:pt x="175" y="10"/>
                </a:lnTo>
                <a:lnTo>
                  <a:pt x="173" y="10"/>
                </a:lnTo>
                <a:lnTo>
                  <a:pt x="171" y="10"/>
                </a:lnTo>
                <a:lnTo>
                  <a:pt x="171" y="8"/>
                </a:lnTo>
                <a:lnTo>
                  <a:pt x="171" y="8"/>
                </a:lnTo>
                <a:lnTo>
                  <a:pt x="169" y="8"/>
                </a:lnTo>
                <a:lnTo>
                  <a:pt x="167" y="6"/>
                </a:lnTo>
                <a:lnTo>
                  <a:pt x="167" y="4"/>
                </a:lnTo>
                <a:lnTo>
                  <a:pt x="167" y="4"/>
                </a:lnTo>
                <a:lnTo>
                  <a:pt x="167" y="2"/>
                </a:lnTo>
                <a:lnTo>
                  <a:pt x="165" y="2"/>
                </a:lnTo>
                <a:lnTo>
                  <a:pt x="165" y="0"/>
                </a:lnTo>
                <a:lnTo>
                  <a:pt x="162" y="0"/>
                </a:lnTo>
                <a:lnTo>
                  <a:pt x="160" y="2"/>
                </a:lnTo>
                <a:lnTo>
                  <a:pt x="156" y="2"/>
                </a:lnTo>
                <a:lnTo>
                  <a:pt x="156" y="2"/>
                </a:lnTo>
                <a:lnTo>
                  <a:pt x="154" y="4"/>
                </a:lnTo>
                <a:lnTo>
                  <a:pt x="150" y="4"/>
                </a:lnTo>
                <a:lnTo>
                  <a:pt x="148" y="4"/>
                </a:lnTo>
                <a:lnTo>
                  <a:pt x="144" y="4"/>
                </a:lnTo>
                <a:lnTo>
                  <a:pt x="144" y="4"/>
                </a:lnTo>
                <a:lnTo>
                  <a:pt x="140" y="4"/>
                </a:lnTo>
                <a:lnTo>
                  <a:pt x="138" y="4"/>
                </a:lnTo>
                <a:lnTo>
                  <a:pt x="130" y="6"/>
                </a:lnTo>
                <a:lnTo>
                  <a:pt x="130" y="6"/>
                </a:lnTo>
                <a:lnTo>
                  <a:pt x="119" y="12"/>
                </a:lnTo>
                <a:lnTo>
                  <a:pt x="117" y="12"/>
                </a:lnTo>
                <a:lnTo>
                  <a:pt x="117" y="14"/>
                </a:lnTo>
                <a:lnTo>
                  <a:pt x="117" y="14"/>
                </a:lnTo>
                <a:lnTo>
                  <a:pt x="115" y="17"/>
                </a:lnTo>
                <a:lnTo>
                  <a:pt x="113" y="25"/>
                </a:lnTo>
                <a:lnTo>
                  <a:pt x="105" y="35"/>
                </a:lnTo>
                <a:lnTo>
                  <a:pt x="105" y="35"/>
                </a:lnTo>
                <a:lnTo>
                  <a:pt x="103" y="39"/>
                </a:lnTo>
                <a:lnTo>
                  <a:pt x="103" y="39"/>
                </a:lnTo>
                <a:lnTo>
                  <a:pt x="101" y="43"/>
                </a:lnTo>
                <a:lnTo>
                  <a:pt x="99" y="45"/>
                </a:lnTo>
                <a:lnTo>
                  <a:pt x="90" y="49"/>
                </a:lnTo>
                <a:lnTo>
                  <a:pt x="90" y="49"/>
                </a:lnTo>
                <a:lnTo>
                  <a:pt x="88" y="51"/>
                </a:lnTo>
                <a:lnTo>
                  <a:pt x="88" y="51"/>
                </a:lnTo>
                <a:lnTo>
                  <a:pt x="86" y="54"/>
                </a:lnTo>
                <a:lnTo>
                  <a:pt x="86" y="54"/>
                </a:lnTo>
                <a:lnTo>
                  <a:pt x="86" y="56"/>
                </a:lnTo>
                <a:lnTo>
                  <a:pt x="86" y="58"/>
                </a:lnTo>
                <a:lnTo>
                  <a:pt x="88" y="60"/>
                </a:lnTo>
                <a:lnTo>
                  <a:pt x="88" y="60"/>
                </a:lnTo>
                <a:lnTo>
                  <a:pt x="90" y="62"/>
                </a:lnTo>
                <a:lnTo>
                  <a:pt x="90" y="62"/>
                </a:lnTo>
                <a:lnTo>
                  <a:pt x="88" y="70"/>
                </a:lnTo>
                <a:lnTo>
                  <a:pt x="88" y="70"/>
                </a:lnTo>
                <a:lnTo>
                  <a:pt x="86" y="78"/>
                </a:lnTo>
                <a:lnTo>
                  <a:pt x="86" y="78"/>
                </a:lnTo>
                <a:lnTo>
                  <a:pt x="86" y="86"/>
                </a:lnTo>
                <a:lnTo>
                  <a:pt x="84" y="89"/>
                </a:lnTo>
                <a:lnTo>
                  <a:pt x="82" y="95"/>
                </a:lnTo>
                <a:lnTo>
                  <a:pt x="82" y="97"/>
                </a:lnTo>
                <a:lnTo>
                  <a:pt x="80" y="99"/>
                </a:lnTo>
                <a:lnTo>
                  <a:pt x="82" y="101"/>
                </a:lnTo>
                <a:lnTo>
                  <a:pt x="86" y="103"/>
                </a:lnTo>
                <a:lnTo>
                  <a:pt x="86" y="103"/>
                </a:lnTo>
                <a:lnTo>
                  <a:pt x="88" y="101"/>
                </a:lnTo>
                <a:lnTo>
                  <a:pt x="88" y="101"/>
                </a:lnTo>
                <a:lnTo>
                  <a:pt x="82" y="101"/>
                </a:lnTo>
                <a:lnTo>
                  <a:pt x="82" y="103"/>
                </a:lnTo>
                <a:lnTo>
                  <a:pt x="80" y="109"/>
                </a:lnTo>
                <a:lnTo>
                  <a:pt x="80" y="111"/>
                </a:lnTo>
                <a:lnTo>
                  <a:pt x="80" y="117"/>
                </a:lnTo>
                <a:lnTo>
                  <a:pt x="82" y="121"/>
                </a:lnTo>
                <a:lnTo>
                  <a:pt x="80" y="134"/>
                </a:lnTo>
                <a:lnTo>
                  <a:pt x="80" y="136"/>
                </a:lnTo>
                <a:lnTo>
                  <a:pt x="82" y="136"/>
                </a:lnTo>
                <a:lnTo>
                  <a:pt x="82" y="136"/>
                </a:lnTo>
                <a:lnTo>
                  <a:pt x="84" y="138"/>
                </a:lnTo>
                <a:lnTo>
                  <a:pt x="84" y="136"/>
                </a:lnTo>
                <a:lnTo>
                  <a:pt x="84" y="134"/>
                </a:lnTo>
                <a:lnTo>
                  <a:pt x="80" y="134"/>
                </a:lnTo>
                <a:lnTo>
                  <a:pt x="78" y="136"/>
                </a:lnTo>
                <a:lnTo>
                  <a:pt x="78" y="138"/>
                </a:lnTo>
                <a:lnTo>
                  <a:pt x="76" y="138"/>
                </a:lnTo>
                <a:lnTo>
                  <a:pt x="76" y="142"/>
                </a:lnTo>
                <a:lnTo>
                  <a:pt x="76" y="142"/>
                </a:lnTo>
                <a:lnTo>
                  <a:pt x="70" y="142"/>
                </a:lnTo>
                <a:lnTo>
                  <a:pt x="70" y="144"/>
                </a:lnTo>
                <a:lnTo>
                  <a:pt x="68" y="144"/>
                </a:lnTo>
                <a:lnTo>
                  <a:pt x="68" y="144"/>
                </a:lnTo>
                <a:lnTo>
                  <a:pt x="66" y="148"/>
                </a:lnTo>
                <a:lnTo>
                  <a:pt x="62" y="150"/>
                </a:lnTo>
                <a:lnTo>
                  <a:pt x="60" y="152"/>
                </a:lnTo>
                <a:lnTo>
                  <a:pt x="60" y="152"/>
                </a:lnTo>
                <a:lnTo>
                  <a:pt x="56" y="154"/>
                </a:lnTo>
                <a:lnTo>
                  <a:pt x="56" y="154"/>
                </a:lnTo>
                <a:lnTo>
                  <a:pt x="53" y="156"/>
                </a:lnTo>
                <a:lnTo>
                  <a:pt x="51" y="161"/>
                </a:lnTo>
                <a:lnTo>
                  <a:pt x="53" y="163"/>
                </a:lnTo>
                <a:lnTo>
                  <a:pt x="53" y="163"/>
                </a:lnTo>
                <a:lnTo>
                  <a:pt x="58" y="167"/>
                </a:lnTo>
                <a:lnTo>
                  <a:pt x="58" y="169"/>
                </a:lnTo>
                <a:lnTo>
                  <a:pt x="60" y="167"/>
                </a:lnTo>
                <a:lnTo>
                  <a:pt x="62" y="167"/>
                </a:lnTo>
                <a:lnTo>
                  <a:pt x="58" y="163"/>
                </a:lnTo>
                <a:lnTo>
                  <a:pt x="53" y="161"/>
                </a:lnTo>
                <a:lnTo>
                  <a:pt x="53" y="161"/>
                </a:lnTo>
                <a:lnTo>
                  <a:pt x="51" y="158"/>
                </a:lnTo>
                <a:lnTo>
                  <a:pt x="49" y="158"/>
                </a:lnTo>
                <a:lnTo>
                  <a:pt x="47" y="158"/>
                </a:lnTo>
                <a:lnTo>
                  <a:pt x="45" y="161"/>
                </a:lnTo>
                <a:lnTo>
                  <a:pt x="45" y="163"/>
                </a:lnTo>
                <a:lnTo>
                  <a:pt x="45" y="163"/>
                </a:lnTo>
                <a:lnTo>
                  <a:pt x="45" y="165"/>
                </a:lnTo>
                <a:lnTo>
                  <a:pt x="45" y="167"/>
                </a:lnTo>
                <a:lnTo>
                  <a:pt x="43" y="167"/>
                </a:lnTo>
                <a:lnTo>
                  <a:pt x="43" y="167"/>
                </a:lnTo>
                <a:lnTo>
                  <a:pt x="41" y="165"/>
                </a:lnTo>
                <a:lnTo>
                  <a:pt x="39" y="167"/>
                </a:lnTo>
                <a:lnTo>
                  <a:pt x="41" y="169"/>
                </a:lnTo>
                <a:lnTo>
                  <a:pt x="45" y="165"/>
                </a:lnTo>
                <a:lnTo>
                  <a:pt x="43" y="161"/>
                </a:lnTo>
                <a:lnTo>
                  <a:pt x="43" y="161"/>
                </a:lnTo>
                <a:lnTo>
                  <a:pt x="41" y="161"/>
                </a:lnTo>
                <a:lnTo>
                  <a:pt x="39" y="163"/>
                </a:lnTo>
                <a:lnTo>
                  <a:pt x="35" y="163"/>
                </a:lnTo>
                <a:lnTo>
                  <a:pt x="33" y="161"/>
                </a:lnTo>
                <a:lnTo>
                  <a:pt x="31" y="161"/>
                </a:lnTo>
                <a:lnTo>
                  <a:pt x="27" y="161"/>
                </a:lnTo>
                <a:lnTo>
                  <a:pt x="27" y="161"/>
                </a:lnTo>
                <a:lnTo>
                  <a:pt x="23" y="161"/>
                </a:lnTo>
                <a:lnTo>
                  <a:pt x="23" y="161"/>
                </a:lnTo>
                <a:lnTo>
                  <a:pt x="21" y="163"/>
                </a:lnTo>
                <a:lnTo>
                  <a:pt x="21" y="163"/>
                </a:lnTo>
                <a:lnTo>
                  <a:pt x="18" y="165"/>
                </a:lnTo>
                <a:lnTo>
                  <a:pt x="18" y="165"/>
                </a:lnTo>
                <a:lnTo>
                  <a:pt x="18" y="167"/>
                </a:lnTo>
                <a:lnTo>
                  <a:pt x="18" y="169"/>
                </a:lnTo>
                <a:lnTo>
                  <a:pt x="21" y="173"/>
                </a:lnTo>
                <a:lnTo>
                  <a:pt x="21" y="173"/>
                </a:lnTo>
                <a:lnTo>
                  <a:pt x="21" y="175"/>
                </a:lnTo>
                <a:lnTo>
                  <a:pt x="23" y="175"/>
                </a:lnTo>
                <a:lnTo>
                  <a:pt x="27" y="177"/>
                </a:lnTo>
                <a:lnTo>
                  <a:pt x="31" y="177"/>
                </a:lnTo>
                <a:lnTo>
                  <a:pt x="33" y="179"/>
                </a:lnTo>
                <a:lnTo>
                  <a:pt x="33" y="181"/>
                </a:lnTo>
                <a:lnTo>
                  <a:pt x="35" y="183"/>
                </a:lnTo>
                <a:lnTo>
                  <a:pt x="35" y="185"/>
                </a:lnTo>
                <a:lnTo>
                  <a:pt x="37" y="185"/>
                </a:lnTo>
                <a:lnTo>
                  <a:pt x="39" y="185"/>
                </a:lnTo>
                <a:lnTo>
                  <a:pt x="45" y="183"/>
                </a:lnTo>
                <a:lnTo>
                  <a:pt x="43" y="181"/>
                </a:lnTo>
                <a:lnTo>
                  <a:pt x="43" y="181"/>
                </a:lnTo>
                <a:lnTo>
                  <a:pt x="41" y="181"/>
                </a:lnTo>
                <a:lnTo>
                  <a:pt x="39" y="183"/>
                </a:lnTo>
                <a:lnTo>
                  <a:pt x="39" y="183"/>
                </a:lnTo>
                <a:lnTo>
                  <a:pt x="37" y="185"/>
                </a:lnTo>
                <a:lnTo>
                  <a:pt x="37" y="185"/>
                </a:lnTo>
                <a:lnTo>
                  <a:pt x="35" y="187"/>
                </a:lnTo>
                <a:lnTo>
                  <a:pt x="35" y="189"/>
                </a:lnTo>
                <a:lnTo>
                  <a:pt x="37" y="191"/>
                </a:lnTo>
                <a:lnTo>
                  <a:pt x="39" y="191"/>
                </a:lnTo>
                <a:lnTo>
                  <a:pt x="39" y="191"/>
                </a:lnTo>
                <a:lnTo>
                  <a:pt x="39" y="191"/>
                </a:lnTo>
                <a:lnTo>
                  <a:pt x="41" y="191"/>
                </a:lnTo>
                <a:lnTo>
                  <a:pt x="41" y="189"/>
                </a:lnTo>
                <a:lnTo>
                  <a:pt x="37" y="191"/>
                </a:lnTo>
                <a:lnTo>
                  <a:pt x="37" y="191"/>
                </a:lnTo>
                <a:lnTo>
                  <a:pt x="35" y="195"/>
                </a:lnTo>
                <a:lnTo>
                  <a:pt x="33" y="195"/>
                </a:lnTo>
                <a:lnTo>
                  <a:pt x="31" y="200"/>
                </a:lnTo>
                <a:lnTo>
                  <a:pt x="25" y="204"/>
                </a:lnTo>
                <a:lnTo>
                  <a:pt x="25" y="204"/>
                </a:lnTo>
                <a:lnTo>
                  <a:pt x="23" y="206"/>
                </a:lnTo>
                <a:lnTo>
                  <a:pt x="23" y="206"/>
                </a:lnTo>
                <a:lnTo>
                  <a:pt x="21" y="208"/>
                </a:lnTo>
                <a:lnTo>
                  <a:pt x="21" y="208"/>
                </a:lnTo>
                <a:lnTo>
                  <a:pt x="16" y="216"/>
                </a:lnTo>
                <a:lnTo>
                  <a:pt x="16" y="216"/>
                </a:lnTo>
                <a:lnTo>
                  <a:pt x="10" y="233"/>
                </a:lnTo>
                <a:lnTo>
                  <a:pt x="8" y="235"/>
                </a:lnTo>
                <a:lnTo>
                  <a:pt x="0" y="247"/>
                </a:lnTo>
                <a:lnTo>
                  <a:pt x="4" y="249"/>
                </a:lnTo>
                <a:lnTo>
                  <a:pt x="4" y="249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8" name="Freeform 2834"/>
          <p:cNvSpPr>
            <a:spLocks/>
          </p:cNvSpPr>
          <p:nvPr/>
        </p:nvSpPr>
        <p:spPr bwMode="auto">
          <a:xfrm>
            <a:off x="4297363" y="4075113"/>
            <a:ext cx="52388" cy="8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2"/>
              </a:cxn>
              <a:cxn ang="0">
                <a:pos x="15" y="4"/>
              </a:cxn>
              <a:cxn ang="0">
                <a:pos x="21" y="13"/>
              </a:cxn>
              <a:cxn ang="0">
                <a:pos x="29" y="23"/>
              </a:cxn>
              <a:cxn ang="0">
                <a:pos x="31" y="27"/>
              </a:cxn>
              <a:cxn ang="0">
                <a:pos x="31" y="29"/>
              </a:cxn>
              <a:cxn ang="0">
                <a:pos x="33" y="33"/>
              </a:cxn>
              <a:cxn ang="0">
                <a:pos x="33" y="37"/>
              </a:cxn>
              <a:cxn ang="0">
                <a:pos x="31" y="41"/>
              </a:cxn>
              <a:cxn ang="0">
                <a:pos x="29" y="46"/>
              </a:cxn>
              <a:cxn ang="0">
                <a:pos x="29" y="48"/>
              </a:cxn>
              <a:cxn ang="0">
                <a:pos x="25" y="50"/>
              </a:cxn>
              <a:cxn ang="0">
                <a:pos x="23" y="52"/>
              </a:cxn>
              <a:cxn ang="0">
                <a:pos x="19" y="54"/>
              </a:cxn>
              <a:cxn ang="0">
                <a:pos x="19" y="56"/>
              </a:cxn>
              <a:cxn ang="0">
                <a:pos x="17" y="56"/>
              </a:cxn>
              <a:cxn ang="0">
                <a:pos x="15" y="56"/>
              </a:cxn>
              <a:cxn ang="0">
                <a:pos x="12" y="54"/>
              </a:cxn>
              <a:cxn ang="0">
                <a:pos x="12" y="52"/>
              </a:cxn>
              <a:cxn ang="0">
                <a:pos x="10" y="50"/>
              </a:cxn>
              <a:cxn ang="0">
                <a:pos x="8" y="46"/>
              </a:cxn>
              <a:cxn ang="0">
                <a:pos x="6" y="39"/>
              </a:cxn>
              <a:cxn ang="0">
                <a:pos x="4" y="33"/>
              </a:cxn>
              <a:cxn ang="0">
                <a:pos x="2" y="25"/>
              </a:cxn>
              <a:cxn ang="0">
                <a:pos x="0" y="23"/>
              </a:cxn>
              <a:cxn ang="0">
                <a:pos x="0" y="19"/>
              </a:cxn>
              <a:cxn ang="0">
                <a:pos x="0" y="15"/>
              </a:cxn>
              <a:cxn ang="0">
                <a:pos x="0" y="13"/>
              </a:cxn>
              <a:cxn ang="0">
                <a:pos x="0" y="11"/>
              </a:cxn>
              <a:cxn ang="0">
                <a:pos x="0" y="9"/>
              </a:cxn>
              <a:cxn ang="0">
                <a:pos x="0" y="6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3" h="56">
                <a:moveTo>
                  <a:pt x="0" y="0"/>
                </a:moveTo>
                <a:lnTo>
                  <a:pt x="10" y="2"/>
                </a:lnTo>
                <a:lnTo>
                  <a:pt x="15" y="4"/>
                </a:lnTo>
                <a:lnTo>
                  <a:pt x="21" y="13"/>
                </a:lnTo>
                <a:lnTo>
                  <a:pt x="29" y="23"/>
                </a:lnTo>
                <a:lnTo>
                  <a:pt x="31" y="27"/>
                </a:lnTo>
                <a:lnTo>
                  <a:pt x="31" y="29"/>
                </a:lnTo>
                <a:lnTo>
                  <a:pt x="33" y="33"/>
                </a:lnTo>
                <a:lnTo>
                  <a:pt x="33" y="37"/>
                </a:lnTo>
                <a:lnTo>
                  <a:pt x="31" y="41"/>
                </a:lnTo>
                <a:lnTo>
                  <a:pt x="29" y="46"/>
                </a:lnTo>
                <a:lnTo>
                  <a:pt x="29" y="48"/>
                </a:lnTo>
                <a:lnTo>
                  <a:pt x="25" y="50"/>
                </a:lnTo>
                <a:lnTo>
                  <a:pt x="23" y="52"/>
                </a:lnTo>
                <a:lnTo>
                  <a:pt x="19" y="54"/>
                </a:lnTo>
                <a:lnTo>
                  <a:pt x="19" y="56"/>
                </a:lnTo>
                <a:lnTo>
                  <a:pt x="17" y="56"/>
                </a:lnTo>
                <a:lnTo>
                  <a:pt x="15" y="56"/>
                </a:lnTo>
                <a:lnTo>
                  <a:pt x="12" y="54"/>
                </a:lnTo>
                <a:lnTo>
                  <a:pt x="12" y="52"/>
                </a:lnTo>
                <a:lnTo>
                  <a:pt x="10" y="50"/>
                </a:lnTo>
                <a:lnTo>
                  <a:pt x="8" y="46"/>
                </a:lnTo>
                <a:lnTo>
                  <a:pt x="6" y="39"/>
                </a:lnTo>
                <a:lnTo>
                  <a:pt x="4" y="33"/>
                </a:lnTo>
                <a:lnTo>
                  <a:pt x="2" y="25"/>
                </a:lnTo>
                <a:lnTo>
                  <a:pt x="0" y="23"/>
                </a:lnTo>
                <a:lnTo>
                  <a:pt x="0" y="19"/>
                </a:lnTo>
                <a:lnTo>
                  <a:pt x="0" y="15"/>
                </a:lnTo>
                <a:lnTo>
                  <a:pt x="0" y="13"/>
                </a:lnTo>
                <a:lnTo>
                  <a:pt x="0" y="11"/>
                </a:lnTo>
                <a:lnTo>
                  <a:pt x="0" y="9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9" name="Freeform 2835"/>
          <p:cNvSpPr>
            <a:spLocks/>
          </p:cNvSpPr>
          <p:nvPr/>
        </p:nvSpPr>
        <p:spPr bwMode="auto">
          <a:xfrm>
            <a:off x="4294188" y="4071938"/>
            <a:ext cx="58738" cy="952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14" y="8"/>
              </a:cxn>
              <a:cxn ang="0">
                <a:pos x="29" y="27"/>
              </a:cxn>
              <a:cxn ang="0">
                <a:pos x="33" y="33"/>
              </a:cxn>
              <a:cxn ang="0">
                <a:pos x="33" y="37"/>
              </a:cxn>
              <a:cxn ang="0">
                <a:pos x="29" y="45"/>
              </a:cxn>
              <a:cxn ang="0">
                <a:pos x="27" y="50"/>
              </a:cxn>
              <a:cxn ang="0">
                <a:pos x="23" y="52"/>
              </a:cxn>
              <a:cxn ang="0">
                <a:pos x="21" y="56"/>
              </a:cxn>
              <a:cxn ang="0">
                <a:pos x="21" y="58"/>
              </a:cxn>
              <a:cxn ang="0">
                <a:pos x="19" y="56"/>
              </a:cxn>
              <a:cxn ang="0">
                <a:pos x="17" y="54"/>
              </a:cxn>
              <a:cxn ang="0">
                <a:pos x="14" y="52"/>
              </a:cxn>
              <a:cxn ang="0">
                <a:pos x="10" y="41"/>
              </a:cxn>
              <a:cxn ang="0">
                <a:pos x="8" y="35"/>
              </a:cxn>
              <a:cxn ang="0">
                <a:pos x="6" y="27"/>
              </a:cxn>
              <a:cxn ang="0">
                <a:pos x="4" y="21"/>
              </a:cxn>
              <a:cxn ang="0">
                <a:pos x="4" y="15"/>
              </a:cxn>
              <a:cxn ang="0">
                <a:pos x="4" y="13"/>
              </a:cxn>
              <a:cxn ang="0">
                <a:pos x="4" y="11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8"/>
              </a:cxn>
              <a:cxn ang="0">
                <a:pos x="0" y="11"/>
              </a:cxn>
              <a:cxn ang="0">
                <a:pos x="0" y="13"/>
              </a:cxn>
              <a:cxn ang="0">
                <a:pos x="0" y="15"/>
              </a:cxn>
              <a:cxn ang="0">
                <a:pos x="0" y="21"/>
              </a:cxn>
              <a:cxn ang="0">
                <a:pos x="0" y="25"/>
              </a:cxn>
              <a:cxn ang="0">
                <a:pos x="2" y="29"/>
              </a:cxn>
              <a:cxn ang="0">
                <a:pos x="4" y="35"/>
              </a:cxn>
              <a:cxn ang="0">
                <a:pos x="8" y="48"/>
              </a:cxn>
              <a:cxn ang="0">
                <a:pos x="10" y="54"/>
              </a:cxn>
              <a:cxn ang="0">
                <a:pos x="12" y="56"/>
              </a:cxn>
              <a:cxn ang="0">
                <a:pos x="14" y="58"/>
              </a:cxn>
              <a:cxn ang="0">
                <a:pos x="17" y="58"/>
              </a:cxn>
              <a:cxn ang="0">
                <a:pos x="19" y="60"/>
              </a:cxn>
              <a:cxn ang="0">
                <a:pos x="21" y="60"/>
              </a:cxn>
              <a:cxn ang="0">
                <a:pos x="23" y="58"/>
              </a:cxn>
              <a:cxn ang="0">
                <a:pos x="27" y="54"/>
              </a:cxn>
              <a:cxn ang="0">
                <a:pos x="31" y="50"/>
              </a:cxn>
              <a:cxn ang="0">
                <a:pos x="33" y="48"/>
              </a:cxn>
              <a:cxn ang="0">
                <a:pos x="35" y="43"/>
              </a:cxn>
              <a:cxn ang="0">
                <a:pos x="37" y="39"/>
              </a:cxn>
              <a:cxn ang="0">
                <a:pos x="37" y="35"/>
              </a:cxn>
              <a:cxn ang="0">
                <a:pos x="35" y="31"/>
              </a:cxn>
              <a:cxn ang="0">
                <a:pos x="35" y="29"/>
              </a:cxn>
              <a:cxn ang="0">
                <a:pos x="31" y="25"/>
              </a:cxn>
              <a:cxn ang="0">
                <a:pos x="23" y="13"/>
              </a:cxn>
              <a:cxn ang="0">
                <a:pos x="17" y="6"/>
              </a:cxn>
              <a:cxn ang="0">
                <a:pos x="14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37" h="60">
                <a:moveTo>
                  <a:pt x="2" y="2"/>
                </a:moveTo>
                <a:lnTo>
                  <a:pt x="2" y="4"/>
                </a:lnTo>
                <a:lnTo>
                  <a:pt x="12" y="6"/>
                </a:lnTo>
                <a:lnTo>
                  <a:pt x="14" y="8"/>
                </a:lnTo>
                <a:lnTo>
                  <a:pt x="21" y="15"/>
                </a:lnTo>
                <a:lnTo>
                  <a:pt x="29" y="27"/>
                </a:lnTo>
                <a:lnTo>
                  <a:pt x="31" y="31"/>
                </a:lnTo>
                <a:lnTo>
                  <a:pt x="33" y="33"/>
                </a:lnTo>
                <a:lnTo>
                  <a:pt x="33" y="35"/>
                </a:lnTo>
                <a:lnTo>
                  <a:pt x="33" y="37"/>
                </a:lnTo>
                <a:lnTo>
                  <a:pt x="31" y="43"/>
                </a:lnTo>
                <a:lnTo>
                  <a:pt x="29" y="45"/>
                </a:lnTo>
                <a:lnTo>
                  <a:pt x="29" y="48"/>
                </a:lnTo>
                <a:lnTo>
                  <a:pt x="27" y="50"/>
                </a:lnTo>
                <a:lnTo>
                  <a:pt x="25" y="50"/>
                </a:lnTo>
                <a:lnTo>
                  <a:pt x="23" y="52"/>
                </a:lnTo>
                <a:lnTo>
                  <a:pt x="21" y="54"/>
                </a:lnTo>
                <a:lnTo>
                  <a:pt x="21" y="56"/>
                </a:lnTo>
                <a:lnTo>
                  <a:pt x="19" y="58"/>
                </a:lnTo>
                <a:lnTo>
                  <a:pt x="21" y="58"/>
                </a:lnTo>
                <a:lnTo>
                  <a:pt x="21" y="56"/>
                </a:lnTo>
                <a:lnTo>
                  <a:pt x="19" y="56"/>
                </a:lnTo>
                <a:lnTo>
                  <a:pt x="19" y="56"/>
                </a:lnTo>
                <a:lnTo>
                  <a:pt x="17" y="54"/>
                </a:lnTo>
                <a:lnTo>
                  <a:pt x="14" y="54"/>
                </a:lnTo>
                <a:lnTo>
                  <a:pt x="14" y="52"/>
                </a:lnTo>
                <a:lnTo>
                  <a:pt x="10" y="45"/>
                </a:lnTo>
                <a:lnTo>
                  <a:pt x="10" y="41"/>
                </a:lnTo>
                <a:lnTo>
                  <a:pt x="10" y="41"/>
                </a:lnTo>
                <a:lnTo>
                  <a:pt x="8" y="35"/>
                </a:lnTo>
                <a:lnTo>
                  <a:pt x="6" y="27"/>
                </a:lnTo>
                <a:lnTo>
                  <a:pt x="6" y="27"/>
                </a:lnTo>
                <a:lnTo>
                  <a:pt x="4" y="25"/>
                </a:lnTo>
                <a:lnTo>
                  <a:pt x="4" y="21"/>
                </a:lnTo>
                <a:lnTo>
                  <a:pt x="4" y="17"/>
                </a:lnTo>
                <a:lnTo>
                  <a:pt x="4" y="15"/>
                </a:lnTo>
                <a:lnTo>
                  <a:pt x="4" y="15"/>
                </a:lnTo>
                <a:lnTo>
                  <a:pt x="4" y="13"/>
                </a:lnTo>
                <a:lnTo>
                  <a:pt x="4" y="11"/>
                </a:lnTo>
                <a:lnTo>
                  <a:pt x="4" y="11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1"/>
                </a:lnTo>
                <a:lnTo>
                  <a:pt x="0" y="13"/>
                </a:lnTo>
                <a:lnTo>
                  <a:pt x="0" y="13"/>
                </a:lnTo>
                <a:lnTo>
                  <a:pt x="0" y="15"/>
                </a:lnTo>
                <a:lnTo>
                  <a:pt x="0" y="15"/>
                </a:lnTo>
                <a:lnTo>
                  <a:pt x="0" y="17"/>
                </a:lnTo>
                <a:lnTo>
                  <a:pt x="0" y="21"/>
                </a:lnTo>
                <a:lnTo>
                  <a:pt x="0" y="21"/>
                </a:lnTo>
                <a:lnTo>
                  <a:pt x="0" y="25"/>
                </a:lnTo>
                <a:lnTo>
                  <a:pt x="0" y="25"/>
                </a:lnTo>
                <a:lnTo>
                  <a:pt x="2" y="29"/>
                </a:lnTo>
                <a:lnTo>
                  <a:pt x="4" y="35"/>
                </a:lnTo>
                <a:lnTo>
                  <a:pt x="4" y="35"/>
                </a:lnTo>
                <a:lnTo>
                  <a:pt x="6" y="41"/>
                </a:lnTo>
                <a:lnTo>
                  <a:pt x="8" y="48"/>
                </a:lnTo>
                <a:lnTo>
                  <a:pt x="8" y="48"/>
                </a:lnTo>
                <a:lnTo>
                  <a:pt x="10" y="54"/>
                </a:lnTo>
                <a:lnTo>
                  <a:pt x="10" y="54"/>
                </a:lnTo>
                <a:lnTo>
                  <a:pt x="12" y="56"/>
                </a:lnTo>
                <a:lnTo>
                  <a:pt x="12" y="56"/>
                </a:lnTo>
                <a:lnTo>
                  <a:pt x="14" y="58"/>
                </a:lnTo>
                <a:lnTo>
                  <a:pt x="14" y="58"/>
                </a:lnTo>
                <a:lnTo>
                  <a:pt x="17" y="58"/>
                </a:lnTo>
                <a:lnTo>
                  <a:pt x="17" y="58"/>
                </a:lnTo>
                <a:lnTo>
                  <a:pt x="19" y="60"/>
                </a:lnTo>
                <a:lnTo>
                  <a:pt x="19" y="60"/>
                </a:lnTo>
                <a:lnTo>
                  <a:pt x="21" y="60"/>
                </a:lnTo>
                <a:lnTo>
                  <a:pt x="23" y="60"/>
                </a:lnTo>
                <a:lnTo>
                  <a:pt x="23" y="58"/>
                </a:lnTo>
                <a:lnTo>
                  <a:pt x="27" y="56"/>
                </a:lnTo>
                <a:lnTo>
                  <a:pt x="27" y="54"/>
                </a:lnTo>
                <a:lnTo>
                  <a:pt x="29" y="52"/>
                </a:lnTo>
                <a:lnTo>
                  <a:pt x="31" y="50"/>
                </a:lnTo>
                <a:lnTo>
                  <a:pt x="33" y="50"/>
                </a:lnTo>
                <a:lnTo>
                  <a:pt x="33" y="48"/>
                </a:lnTo>
                <a:lnTo>
                  <a:pt x="33" y="48"/>
                </a:lnTo>
                <a:lnTo>
                  <a:pt x="35" y="43"/>
                </a:lnTo>
                <a:lnTo>
                  <a:pt x="35" y="43"/>
                </a:lnTo>
                <a:lnTo>
                  <a:pt x="37" y="39"/>
                </a:lnTo>
                <a:lnTo>
                  <a:pt x="37" y="39"/>
                </a:lnTo>
                <a:lnTo>
                  <a:pt x="37" y="35"/>
                </a:lnTo>
                <a:lnTo>
                  <a:pt x="37" y="35"/>
                </a:lnTo>
                <a:lnTo>
                  <a:pt x="35" y="31"/>
                </a:lnTo>
                <a:lnTo>
                  <a:pt x="35" y="31"/>
                </a:lnTo>
                <a:lnTo>
                  <a:pt x="35" y="29"/>
                </a:lnTo>
                <a:lnTo>
                  <a:pt x="35" y="29"/>
                </a:lnTo>
                <a:lnTo>
                  <a:pt x="31" y="25"/>
                </a:lnTo>
                <a:lnTo>
                  <a:pt x="31" y="25"/>
                </a:lnTo>
                <a:lnTo>
                  <a:pt x="23" y="13"/>
                </a:lnTo>
                <a:lnTo>
                  <a:pt x="23" y="13"/>
                </a:lnTo>
                <a:lnTo>
                  <a:pt x="17" y="6"/>
                </a:lnTo>
                <a:lnTo>
                  <a:pt x="17" y="6"/>
                </a:lnTo>
                <a:lnTo>
                  <a:pt x="14" y="2"/>
                </a:lnTo>
                <a:lnTo>
                  <a:pt x="12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0" name="Freeform 2836"/>
          <p:cNvSpPr>
            <a:spLocks/>
          </p:cNvSpPr>
          <p:nvPr/>
        </p:nvSpPr>
        <p:spPr bwMode="auto">
          <a:xfrm>
            <a:off x="3811588" y="3111500"/>
            <a:ext cx="71438" cy="88900"/>
          </a:xfrm>
          <a:custGeom>
            <a:avLst/>
            <a:gdLst/>
            <a:ahLst/>
            <a:cxnLst>
              <a:cxn ang="0">
                <a:pos x="45" y="48"/>
              </a:cxn>
              <a:cxn ang="0">
                <a:pos x="45" y="50"/>
              </a:cxn>
              <a:cxn ang="0">
                <a:pos x="43" y="52"/>
              </a:cxn>
              <a:cxn ang="0">
                <a:pos x="41" y="56"/>
              </a:cxn>
              <a:cxn ang="0">
                <a:pos x="41" y="56"/>
              </a:cxn>
              <a:cxn ang="0">
                <a:pos x="37" y="56"/>
              </a:cxn>
              <a:cxn ang="0">
                <a:pos x="37" y="56"/>
              </a:cxn>
              <a:cxn ang="0">
                <a:pos x="35" y="56"/>
              </a:cxn>
              <a:cxn ang="0">
                <a:pos x="33" y="56"/>
              </a:cxn>
              <a:cxn ang="0">
                <a:pos x="24" y="52"/>
              </a:cxn>
              <a:cxn ang="0">
                <a:pos x="20" y="48"/>
              </a:cxn>
              <a:cxn ang="0">
                <a:pos x="18" y="46"/>
              </a:cxn>
              <a:cxn ang="0">
                <a:pos x="12" y="40"/>
              </a:cxn>
              <a:cxn ang="0">
                <a:pos x="12" y="37"/>
              </a:cxn>
              <a:cxn ang="0">
                <a:pos x="10" y="31"/>
              </a:cxn>
              <a:cxn ang="0">
                <a:pos x="10" y="29"/>
              </a:cxn>
              <a:cxn ang="0">
                <a:pos x="8" y="25"/>
              </a:cxn>
              <a:cxn ang="0">
                <a:pos x="0" y="5"/>
              </a:cxn>
              <a:cxn ang="0">
                <a:pos x="0" y="0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8" y="5"/>
              </a:cxn>
              <a:cxn ang="0">
                <a:pos x="10" y="7"/>
              </a:cxn>
              <a:cxn ang="0">
                <a:pos x="14" y="11"/>
              </a:cxn>
              <a:cxn ang="0">
                <a:pos x="18" y="19"/>
              </a:cxn>
              <a:cxn ang="0">
                <a:pos x="22" y="25"/>
              </a:cxn>
              <a:cxn ang="0">
                <a:pos x="28" y="33"/>
              </a:cxn>
              <a:cxn ang="0">
                <a:pos x="33" y="35"/>
              </a:cxn>
              <a:cxn ang="0">
                <a:pos x="37" y="40"/>
              </a:cxn>
              <a:cxn ang="0">
                <a:pos x="41" y="40"/>
              </a:cxn>
              <a:cxn ang="0">
                <a:pos x="45" y="42"/>
              </a:cxn>
              <a:cxn ang="0">
                <a:pos x="45" y="46"/>
              </a:cxn>
              <a:cxn ang="0">
                <a:pos x="45" y="48"/>
              </a:cxn>
            </a:cxnLst>
            <a:rect l="0" t="0" r="r" b="b"/>
            <a:pathLst>
              <a:path w="45" h="56">
                <a:moveTo>
                  <a:pt x="45" y="48"/>
                </a:moveTo>
                <a:lnTo>
                  <a:pt x="45" y="50"/>
                </a:lnTo>
                <a:lnTo>
                  <a:pt x="43" y="52"/>
                </a:lnTo>
                <a:lnTo>
                  <a:pt x="41" y="56"/>
                </a:lnTo>
                <a:lnTo>
                  <a:pt x="41" y="56"/>
                </a:lnTo>
                <a:lnTo>
                  <a:pt x="37" y="56"/>
                </a:lnTo>
                <a:lnTo>
                  <a:pt x="37" y="56"/>
                </a:lnTo>
                <a:lnTo>
                  <a:pt x="35" y="56"/>
                </a:lnTo>
                <a:lnTo>
                  <a:pt x="33" y="56"/>
                </a:lnTo>
                <a:lnTo>
                  <a:pt x="24" y="52"/>
                </a:lnTo>
                <a:lnTo>
                  <a:pt x="20" y="48"/>
                </a:lnTo>
                <a:lnTo>
                  <a:pt x="18" y="46"/>
                </a:lnTo>
                <a:lnTo>
                  <a:pt x="12" y="40"/>
                </a:lnTo>
                <a:lnTo>
                  <a:pt x="12" y="37"/>
                </a:lnTo>
                <a:lnTo>
                  <a:pt x="10" y="31"/>
                </a:lnTo>
                <a:lnTo>
                  <a:pt x="10" y="29"/>
                </a:lnTo>
                <a:lnTo>
                  <a:pt x="8" y="25"/>
                </a:lnTo>
                <a:lnTo>
                  <a:pt x="0" y="5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8" y="5"/>
                </a:lnTo>
                <a:lnTo>
                  <a:pt x="10" y="7"/>
                </a:lnTo>
                <a:lnTo>
                  <a:pt x="14" y="11"/>
                </a:lnTo>
                <a:lnTo>
                  <a:pt x="18" y="19"/>
                </a:lnTo>
                <a:lnTo>
                  <a:pt x="22" y="25"/>
                </a:lnTo>
                <a:lnTo>
                  <a:pt x="28" y="33"/>
                </a:lnTo>
                <a:lnTo>
                  <a:pt x="33" y="35"/>
                </a:lnTo>
                <a:lnTo>
                  <a:pt x="37" y="40"/>
                </a:lnTo>
                <a:lnTo>
                  <a:pt x="41" y="40"/>
                </a:lnTo>
                <a:lnTo>
                  <a:pt x="45" y="42"/>
                </a:lnTo>
                <a:lnTo>
                  <a:pt x="45" y="46"/>
                </a:lnTo>
                <a:lnTo>
                  <a:pt x="45" y="4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1" name="Freeform 2837"/>
          <p:cNvSpPr>
            <a:spLocks/>
          </p:cNvSpPr>
          <p:nvPr/>
        </p:nvSpPr>
        <p:spPr bwMode="auto">
          <a:xfrm>
            <a:off x="3808413" y="3108325"/>
            <a:ext cx="77788" cy="95250"/>
          </a:xfrm>
          <a:custGeom>
            <a:avLst/>
            <a:gdLst/>
            <a:ahLst/>
            <a:cxnLst>
              <a:cxn ang="0">
                <a:pos x="45" y="50"/>
              </a:cxn>
              <a:cxn ang="0">
                <a:pos x="45" y="54"/>
              </a:cxn>
              <a:cxn ang="0">
                <a:pos x="41" y="56"/>
              </a:cxn>
              <a:cxn ang="0">
                <a:pos x="39" y="56"/>
              </a:cxn>
              <a:cxn ang="0">
                <a:pos x="35" y="56"/>
              </a:cxn>
              <a:cxn ang="0">
                <a:pos x="24" y="50"/>
              </a:cxn>
              <a:cxn ang="0">
                <a:pos x="16" y="39"/>
              </a:cxn>
              <a:cxn ang="0">
                <a:pos x="14" y="33"/>
              </a:cxn>
              <a:cxn ang="0">
                <a:pos x="14" y="31"/>
              </a:cxn>
              <a:cxn ang="0">
                <a:pos x="12" y="27"/>
              </a:cxn>
              <a:cxn ang="0">
                <a:pos x="4" y="4"/>
              </a:cxn>
              <a:cxn ang="0">
                <a:pos x="6" y="4"/>
              </a:cxn>
              <a:cxn ang="0">
                <a:pos x="8" y="7"/>
              </a:cxn>
              <a:cxn ang="0">
                <a:pos x="10" y="9"/>
              </a:cxn>
              <a:cxn ang="0">
                <a:pos x="20" y="23"/>
              </a:cxn>
              <a:cxn ang="0">
                <a:pos x="24" y="27"/>
              </a:cxn>
              <a:cxn ang="0">
                <a:pos x="30" y="35"/>
              </a:cxn>
              <a:cxn ang="0">
                <a:pos x="32" y="37"/>
              </a:cxn>
              <a:cxn ang="0">
                <a:pos x="39" y="44"/>
              </a:cxn>
              <a:cxn ang="0">
                <a:pos x="43" y="44"/>
              </a:cxn>
              <a:cxn ang="0">
                <a:pos x="45" y="48"/>
              </a:cxn>
              <a:cxn ang="0">
                <a:pos x="47" y="50"/>
              </a:cxn>
              <a:cxn ang="0">
                <a:pos x="47" y="50"/>
              </a:cxn>
              <a:cxn ang="0">
                <a:pos x="49" y="48"/>
              </a:cxn>
              <a:cxn ang="0">
                <a:pos x="49" y="44"/>
              </a:cxn>
              <a:cxn ang="0">
                <a:pos x="43" y="42"/>
              </a:cxn>
              <a:cxn ang="0">
                <a:pos x="41" y="39"/>
              </a:cxn>
              <a:cxn ang="0">
                <a:pos x="32" y="33"/>
              </a:cxn>
              <a:cxn ang="0">
                <a:pos x="22" y="19"/>
              </a:cxn>
              <a:cxn ang="0">
                <a:pos x="16" y="11"/>
              </a:cxn>
              <a:cxn ang="0">
                <a:pos x="14" y="7"/>
              </a:cxn>
              <a:cxn ang="0">
                <a:pos x="10" y="2"/>
              </a:cxn>
              <a:cxn ang="0">
                <a:pos x="8" y="0"/>
              </a:cxn>
              <a:cxn ang="0">
                <a:pos x="4" y="0"/>
              </a:cxn>
              <a:cxn ang="0">
                <a:pos x="2" y="0"/>
              </a:cxn>
              <a:cxn ang="0">
                <a:pos x="2" y="7"/>
              </a:cxn>
              <a:cxn ang="0">
                <a:pos x="8" y="29"/>
              </a:cxn>
              <a:cxn ang="0">
                <a:pos x="10" y="33"/>
              </a:cxn>
              <a:cxn ang="0">
                <a:pos x="12" y="39"/>
              </a:cxn>
              <a:cxn ang="0">
                <a:pos x="14" y="42"/>
              </a:cxn>
              <a:cxn ang="0">
                <a:pos x="18" y="50"/>
              </a:cxn>
              <a:cxn ang="0">
                <a:pos x="20" y="52"/>
              </a:cxn>
              <a:cxn ang="0">
                <a:pos x="24" y="56"/>
              </a:cxn>
              <a:cxn ang="0">
                <a:pos x="32" y="60"/>
              </a:cxn>
              <a:cxn ang="0">
                <a:pos x="37" y="60"/>
              </a:cxn>
              <a:cxn ang="0">
                <a:pos x="39" y="60"/>
              </a:cxn>
              <a:cxn ang="0">
                <a:pos x="39" y="60"/>
              </a:cxn>
              <a:cxn ang="0">
                <a:pos x="43" y="60"/>
              </a:cxn>
              <a:cxn ang="0">
                <a:pos x="45" y="58"/>
              </a:cxn>
              <a:cxn ang="0">
                <a:pos x="47" y="56"/>
              </a:cxn>
              <a:cxn ang="0">
                <a:pos x="49" y="52"/>
              </a:cxn>
              <a:cxn ang="0">
                <a:pos x="49" y="50"/>
              </a:cxn>
              <a:cxn ang="0">
                <a:pos x="47" y="50"/>
              </a:cxn>
            </a:cxnLst>
            <a:rect l="0" t="0" r="r" b="b"/>
            <a:pathLst>
              <a:path w="49" h="60">
                <a:moveTo>
                  <a:pt x="47" y="50"/>
                </a:moveTo>
                <a:lnTo>
                  <a:pt x="45" y="50"/>
                </a:lnTo>
                <a:lnTo>
                  <a:pt x="45" y="52"/>
                </a:lnTo>
                <a:lnTo>
                  <a:pt x="45" y="54"/>
                </a:lnTo>
                <a:lnTo>
                  <a:pt x="43" y="56"/>
                </a:lnTo>
                <a:lnTo>
                  <a:pt x="41" y="56"/>
                </a:lnTo>
                <a:lnTo>
                  <a:pt x="39" y="56"/>
                </a:lnTo>
                <a:lnTo>
                  <a:pt x="39" y="56"/>
                </a:lnTo>
                <a:lnTo>
                  <a:pt x="37" y="56"/>
                </a:lnTo>
                <a:lnTo>
                  <a:pt x="35" y="56"/>
                </a:lnTo>
                <a:lnTo>
                  <a:pt x="26" y="52"/>
                </a:lnTo>
                <a:lnTo>
                  <a:pt x="24" y="50"/>
                </a:lnTo>
                <a:lnTo>
                  <a:pt x="20" y="48"/>
                </a:lnTo>
                <a:lnTo>
                  <a:pt x="16" y="39"/>
                </a:lnTo>
                <a:lnTo>
                  <a:pt x="16" y="39"/>
                </a:lnTo>
                <a:lnTo>
                  <a:pt x="14" y="33"/>
                </a:lnTo>
                <a:lnTo>
                  <a:pt x="14" y="33"/>
                </a:lnTo>
                <a:lnTo>
                  <a:pt x="14" y="31"/>
                </a:lnTo>
                <a:lnTo>
                  <a:pt x="14" y="31"/>
                </a:lnTo>
                <a:lnTo>
                  <a:pt x="12" y="27"/>
                </a:lnTo>
                <a:lnTo>
                  <a:pt x="4" y="7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7"/>
                </a:lnTo>
                <a:lnTo>
                  <a:pt x="8" y="9"/>
                </a:lnTo>
                <a:lnTo>
                  <a:pt x="10" y="9"/>
                </a:lnTo>
                <a:lnTo>
                  <a:pt x="14" y="15"/>
                </a:lnTo>
                <a:lnTo>
                  <a:pt x="20" y="23"/>
                </a:lnTo>
                <a:lnTo>
                  <a:pt x="20" y="23"/>
                </a:lnTo>
                <a:lnTo>
                  <a:pt x="24" y="27"/>
                </a:lnTo>
                <a:lnTo>
                  <a:pt x="24" y="29"/>
                </a:lnTo>
                <a:lnTo>
                  <a:pt x="30" y="35"/>
                </a:lnTo>
                <a:lnTo>
                  <a:pt x="30" y="35"/>
                </a:lnTo>
                <a:lnTo>
                  <a:pt x="32" y="37"/>
                </a:lnTo>
                <a:lnTo>
                  <a:pt x="32" y="39"/>
                </a:lnTo>
                <a:lnTo>
                  <a:pt x="39" y="44"/>
                </a:lnTo>
                <a:lnTo>
                  <a:pt x="39" y="44"/>
                </a:lnTo>
                <a:lnTo>
                  <a:pt x="43" y="44"/>
                </a:lnTo>
                <a:lnTo>
                  <a:pt x="45" y="46"/>
                </a:lnTo>
                <a:lnTo>
                  <a:pt x="45" y="48"/>
                </a:lnTo>
                <a:lnTo>
                  <a:pt x="45" y="50"/>
                </a:lnTo>
                <a:lnTo>
                  <a:pt x="47" y="50"/>
                </a:lnTo>
                <a:lnTo>
                  <a:pt x="45" y="50"/>
                </a:lnTo>
                <a:lnTo>
                  <a:pt x="47" y="50"/>
                </a:lnTo>
                <a:lnTo>
                  <a:pt x="49" y="50"/>
                </a:lnTo>
                <a:lnTo>
                  <a:pt x="49" y="48"/>
                </a:lnTo>
                <a:lnTo>
                  <a:pt x="49" y="48"/>
                </a:lnTo>
                <a:lnTo>
                  <a:pt x="49" y="44"/>
                </a:lnTo>
                <a:lnTo>
                  <a:pt x="47" y="44"/>
                </a:lnTo>
                <a:lnTo>
                  <a:pt x="43" y="42"/>
                </a:lnTo>
                <a:lnTo>
                  <a:pt x="43" y="39"/>
                </a:lnTo>
                <a:lnTo>
                  <a:pt x="41" y="39"/>
                </a:lnTo>
                <a:lnTo>
                  <a:pt x="35" y="35"/>
                </a:lnTo>
                <a:lnTo>
                  <a:pt x="32" y="33"/>
                </a:lnTo>
                <a:lnTo>
                  <a:pt x="26" y="25"/>
                </a:lnTo>
                <a:lnTo>
                  <a:pt x="22" y="19"/>
                </a:lnTo>
                <a:lnTo>
                  <a:pt x="18" y="11"/>
                </a:lnTo>
                <a:lnTo>
                  <a:pt x="16" y="11"/>
                </a:lnTo>
                <a:lnTo>
                  <a:pt x="14" y="7"/>
                </a:lnTo>
                <a:lnTo>
                  <a:pt x="14" y="7"/>
                </a:lnTo>
                <a:lnTo>
                  <a:pt x="12" y="4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7"/>
                </a:lnTo>
                <a:lnTo>
                  <a:pt x="2" y="9"/>
                </a:lnTo>
                <a:lnTo>
                  <a:pt x="8" y="29"/>
                </a:lnTo>
                <a:lnTo>
                  <a:pt x="8" y="29"/>
                </a:lnTo>
                <a:lnTo>
                  <a:pt x="10" y="33"/>
                </a:lnTo>
                <a:lnTo>
                  <a:pt x="12" y="35"/>
                </a:lnTo>
                <a:lnTo>
                  <a:pt x="12" y="39"/>
                </a:lnTo>
                <a:lnTo>
                  <a:pt x="12" y="42"/>
                </a:lnTo>
                <a:lnTo>
                  <a:pt x="14" y="42"/>
                </a:lnTo>
                <a:lnTo>
                  <a:pt x="14" y="42"/>
                </a:lnTo>
                <a:lnTo>
                  <a:pt x="18" y="50"/>
                </a:lnTo>
                <a:lnTo>
                  <a:pt x="18" y="50"/>
                </a:lnTo>
                <a:lnTo>
                  <a:pt x="20" y="52"/>
                </a:lnTo>
                <a:lnTo>
                  <a:pt x="20" y="52"/>
                </a:lnTo>
                <a:lnTo>
                  <a:pt x="24" y="56"/>
                </a:lnTo>
                <a:lnTo>
                  <a:pt x="26" y="56"/>
                </a:lnTo>
                <a:lnTo>
                  <a:pt x="32" y="60"/>
                </a:lnTo>
                <a:lnTo>
                  <a:pt x="32" y="60"/>
                </a:lnTo>
                <a:lnTo>
                  <a:pt x="37" y="60"/>
                </a:lnTo>
                <a:lnTo>
                  <a:pt x="37" y="60"/>
                </a:lnTo>
                <a:lnTo>
                  <a:pt x="39" y="60"/>
                </a:lnTo>
                <a:lnTo>
                  <a:pt x="39" y="60"/>
                </a:lnTo>
                <a:lnTo>
                  <a:pt x="39" y="60"/>
                </a:lnTo>
                <a:lnTo>
                  <a:pt x="41" y="60"/>
                </a:lnTo>
                <a:lnTo>
                  <a:pt x="43" y="60"/>
                </a:lnTo>
                <a:lnTo>
                  <a:pt x="43" y="60"/>
                </a:lnTo>
                <a:lnTo>
                  <a:pt x="45" y="58"/>
                </a:lnTo>
                <a:lnTo>
                  <a:pt x="45" y="58"/>
                </a:lnTo>
                <a:lnTo>
                  <a:pt x="47" y="56"/>
                </a:lnTo>
                <a:lnTo>
                  <a:pt x="47" y="56"/>
                </a:lnTo>
                <a:lnTo>
                  <a:pt x="49" y="52"/>
                </a:lnTo>
                <a:lnTo>
                  <a:pt x="49" y="52"/>
                </a:lnTo>
                <a:lnTo>
                  <a:pt x="49" y="50"/>
                </a:lnTo>
                <a:lnTo>
                  <a:pt x="49" y="50"/>
                </a:lnTo>
                <a:lnTo>
                  <a:pt x="47" y="5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2" name="Freeform 2838"/>
          <p:cNvSpPr>
            <a:spLocks/>
          </p:cNvSpPr>
          <p:nvPr/>
        </p:nvSpPr>
        <p:spPr bwMode="auto">
          <a:xfrm>
            <a:off x="3929063" y="2841625"/>
            <a:ext cx="155575" cy="219075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55" y="20"/>
              </a:cxn>
              <a:cxn ang="0">
                <a:pos x="59" y="20"/>
              </a:cxn>
              <a:cxn ang="0">
                <a:pos x="63" y="22"/>
              </a:cxn>
              <a:cxn ang="0">
                <a:pos x="70" y="26"/>
              </a:cxn>
              <a:cxn ang="0">
                <a:pos x="76" y="33"/>
              </a:cxn>
              <a:cxn ang="0">
                <a:pos x="84" y="39"/>
              </a:cxn>
              <a:cxn ang="0">
                <a:pos x="92" y="49"/>
              </a:cxn>
              <a:cxn ang="0">
                <a:pos x="92" y="53"/>
              </a:cxn>
              <a:cxn ang="0">
                <a:pos x="92" y="55"/>
              </a:cxn>
              <a:cxn ang="0">
                <a:pos x="92" y="57"/>
              </a:cxn>
              <a:cxn ang="0">
                <a:pos x="98" y="59"/>
              </a:cxn>
              <a:cxn ang="0">
                <a:pos x="98" y="61"/>
              </a:cxn>
              <a:cxn ang="0">
                <a:pos x="86" y="105"/>
              </a:cxn>
              <a:cxn ang="0">
                <a:pos x="86" y="109"/>
              </a:cxn>
              <a:cxn ang="0">
                <a:pos x="86" y="111"/>
              </a:cxn>
              <a:cxn ang="0">
                <a:pos x="72" y="138"/>
              </a:cxn>
              <a:cxn ang="0">
                <a:pos x="68" y="135"/>
              </a:cxn>
              <a:cxn ang="0">
                <a:pos x="59" y="131"/>
              </a:cxn>
              <a:cxn ang="0">
                <a:pos x="59" y="127"/>
              </a:cxn>
              <a:cxn ang="0">
                <a:pos x="51" y="117"/>
              </a:cxn>
              <a:cxn ang="0">
                <a:pos x="49" y="113"/>
              </a:cxn>
              <a:cxn ang="0">
                <a:pos x="51" y="113"/>
              </a:cxn>
              <a:cxn ang="0">
                <a:pos x="51" y="109"/>
              </a:cxn>
              <a:cxn ang="0">
                <a:pos x="51" y="107"/>
              </a:cxn>
              <a:cxn ang="0">
                <a:pos x="53" y="109"/>
              </a:cxn>
              <a:cxn ang="0">
                <a:pos x="49" y="92"/>
              </a:cxn>
              <a:cxn ang="0">
                <a:pos x="43" y="80"/>
              </a:cxn>
              <a:cxn ang="0">
                <a:pos x="39" y="76"/>
              </a:cxn>
              <a:cxn ang="0">
                <a:pos x="37" y="74"/>
              </a:cxn>
              <a:cxn ang="0">
                <a:pos x="35" y="74"/>
              </a:cxn>
              <a:cxn ang="0">
                <a:pos x="31" y="74"/>
              </a:cxn>
              <a:cxn ang="0">
                <a:pos x="28" y="70"/>
              </a:cxn>
              <a:cxn ang="0">
                <a:pos x="24" y="66"/>
              </a:cxn>
              <a:cxn ang="0">
                <a:pos x="22" y="63"/>
              </a:cxn>
              <a:cxn ang="0">
                <a:pos x="20" y="59"/>
              </a:cxn>
              <a:cxn ang="0">
                <a:pos x="18" y="59"/>
              </a:cxn>
              <a:cxn ang="0">
                <a:pos x="12" y="53"/>
              </a:cxn>
              <a:cxn ang="0">
                <a:pos x="10" y="47"/>
              </a:cxn>
              <a:cxn ang="0">
                <a:pos x="2" y="33"/>
              </a:cxn>
              <a:cxn ang="0">
                <a:pos x="2" y="14"/>
              </a:cxn>
              <a:cxn ang="0">
                <a:pos x="4" y="8"/>
              </a:cxn>
              <a:cxn ang="0">
                <a:pos x="10" y="4"/>
              </a:cxn>
              <a:cxn ang="0">
                <a:pos x="16" y="2"/>
              </a:cxn>
              <a:cxn ang="0">
                <a:pos x="28" y="0"/>
              </a:cxn>
              <a:cxn ang="0">
                <a:pos x="35" y="2"/>
              </a:cxn>
              <a:cxn ang="0">
                <a:pos x="41" y="4"/>
              </a:cxn>
              <a:cxn ang="0">
                <a:pos x="43" y="6"/>
              </a:cxn>
              <a:cxn ang="0">
                <a:pos x="47" y="10"/>
              </a:cxn>
              <a:cxn ang="0">
                <a:pos x="45" y="22"/>
              </a:cxn>
              <a:cxn ang="0">
                <a:pos x="45" y="26"/>
              </a:cxn>
              <a:cxn ang="0">
                <a:pos x="47" y="28"/>
              </a:cxn>
            </a:cxnLst>
            <a:rect l="0" t="0" r="r" b="b"/>
            <a:pathLst>
              <a:path w="98" h="138">
                <a:moveTo>
                  <a:pt x="47" y="28"/>
                </a:moveTo>
                <a:lnTo>
                  <a:pt x="49" y="26"/>
                </a:lnTo>
                <a:lnTo>
                  <a:pt x="51" y="24"/>
                </a:lnTo>
                <a:lnTo>
                  <a:pt x="55" y="20"/>
                </a:lnTo>
                <a:lnTo>
                  <a:pt x="57" y="18"/>
                </a:lnTo>
                <a:lnTo>
                  <a:pt x="59" y="20"/>
                </a:lnTo>
                <a:lnTo>
                  <a:pt x="61" y="20"/>
                </a:lnTo>
                <a:lnTo>
                  <a:pt x="63" y="22"/>
                </a:lnTo>
                <a:lnTo>
                  <a:pt x="68" y="26"/>
                </a:lnTo>
                <a:lnTo>
                  <a:pt x="70" y="26"/>
                </a:lnTo>
                <a:lnTo>
                  <a:pt x="74" y="31"/>
                </a:lnTo>
                <a:lnTo>
                  <a:pt x="76" y="33"/>
                </a:lnTo>
                <a:lnTo>
                  <a:pt x="82" y="35"/>
                </a:lnTo>
                <a:lnTo>
                  <a:pt x="84" y="39"/>
                </a:lnTo>
                <a:lnTo>
                  <a:pt x="90" y="47"/>
                </a:lnTo>
                <a:lnTo>
                  <a:pt x="92" y="49"/>
                </a:lnTo>
                <a:lnTo>
                  <a:pt x="94" y="53"/>
                </a:lnTo>
                <a:lnTo>
                  <a:pt x="92" y="53"/>
                </a:lnTo>
                <a:lnTo>
                  <a:pt x="92" y="55"/>
                </a:lnTo>
                <a:lnTo>
                  <a:pt x="92" y="55"/>
                </a:lnTo>
                <a:lnTo>
                  <a:pt x="92" y="57"/>
                </a:lnTo>
                <a:lnTo>
                  <a:pt x="92" y="57"/>
                </a:lnTo>
                <a:lnTo>
                  <a:pt x="96" y="57"/>
                </a:lnTo>
                <a:lnTo>
                  <a:pt x="98" y="59"/>
                </a:lnTo>
                <a:lnTo>
                  <a:pt x="98" y="59"/>
                </a:lnTo>
                <a:lnTo>
                  <a:pt x="98" y="61"/>
                </a:lnTo>
                <a:lnTo>
                  <a:pt x="98" y="61"/>
                </a:lnTo>
                <a:lnTo>
                  <a:pt x="86" y="105"/>
                </a:lnTo>
                <a:lnTo>
                  <a:pt x="84" y="107"/>
                </a:lnTo>
                <a:lnTo>
                  <a:pt x="86" y="109"/>
                </a:lnTo>
                <a:lnTo>
                  <a:pt x="86" y="111"/>
                </a:lnTo>
                <a:lnTo>
                  <a:pt x="86" y="111"/>
                </a:lnTo>
                <a:lnTo>
                  <a:pt x="72" y="138"/>
                </a:lnTo>
                <a:lnTo>
                  <a:pt x="72" y="138"/>
                </a:lnTo>
                <a:lnTo>
                  <a:pt x="70" y="138"/>
                </a:lnTo>
                <a:lnTo>
                  <a:pt x="68" y="135"/>
                </a:lnTo>
                <a:lnTo>
                  <a:pt x="61" y="131"/>
                </a:lnTo>
                <a:lnTo>
                  <a:pt x="59" y="131"/>
                </a:lnTo>
                <a:lnTo>
                  <a:pt x="59" y="127"/>
                </a:lnTo>
                <a:lnTo>
                  <a:pt x="59" y="127"/>
                </a:lnTo>
                <a:lnTo>
                  <a:pt x="53" y="119"/>
                </a:lnTo>
                <a:lnTo>
                  <a:pt x="51" y="117"/>
                </a:lnTo>
                <a:lnTo>
                  <a:pt x="49" y="113"/>
                </a:lnTo>
                <a:lnTo>
                  <a:pt x="49" y="113"/>
                </a:lnTo>
                <a:lnTo>
                  <a:pt x="51" y="113"/>
                </a:lnTo>
                <a:lnTo>
                  <a:pt x="51" y="113"/>
                </a:lnTo>
                <a:lnTo>
                  <a:pt x="53" y="111"/>
                </a:lnTo>
                <a:lnTo>
                  <a:pt x="51" y="109"/>
                </a:lnTo>
                <a:lnTo>
                  <a:pt x="51" y="107"/>
                </a:lnTo>
                <a:lnTo>
                  <a:pt x="51" y="107"/>
                </a:lnTo>
                <a:lnTo>
                  <a:pt x="53" y="107"/>
                </a:lnTo>
                <a:lnTo>
                  <a:pt x="53" y="109"/>
                </a:lnTo>
                <a:lnTo>
                  <a:pt x="51" y="100"/>
                </a:lnTo>
                <a:lnTo>
                  <a:pt x="49" y="92"/>
                </a:lnTo>
                <a:lnTo>
                  <a:pt x="45" y="84"/>
                </a:lnTo>
                <a:lnTo>
                  <a:pt x="43" y="80"/>
                </a:lnTo>
                <a:lnTo>
                  <a:pt x="41" y="78"/>
                </a:lnTo>
                <a:lnTo>
                  <a:pt x="39" y="76"/>
                </a:lnTo>
                <a:lnTo>
                  <a:pt x="39" y="76"/>
                </a:lnTo>
                <a:lnTo>
                  <a:pt x="37" y="74"/>
                </a:lnTo>
                <a:lnTo>
                  <a:pt x="35" y="74"/>
                </a:lnTo>
                <a:lnTo>
                  <a:pt x="35" y="74"/>
                </a:lnTo>
                <a:lnTo>
                  <a:pt x="33" y="76"/>
                </a:lnTo>
                <a:lnTo>
                  <a:pt x="31" y="74"/>
                </a:lnTo>
                <a:lnTo>
                  <a:pt x="31" y="72"/>
                </a:lnTo>
                <a:lnTo>
                  <a:pt x="28" y="70"/>
                </a:lnTo>
                <a:lnTo>
                  <a:pt x="24" y="66"/>
                </a:lnTo>
                <a:lnTo>
                  <a:pt x="24" y="66"/>
                </a:lnTo>
                <a:lnTo>
                  <a:pt x="22" y="66"/>
                </a:lnTo>
                <a:lnTo>
                  <a:pt x="22" y="63"/>
                </a:lnTo>
                <a:lnTo>
                  <a:pt x="22" y="61"/>
                </a:lnTo>
                <a:lnTo>
                  <a:pt x="20" y="59"/>
                </a:lnTo>
                <a:lnTo>
                  <a:pt x="18" y="59"/>
                </a:lnTo>
                <a:lnTo>
                  <a:pt x="18" y="59"/>
                </a:lnTo>
                <a:lnTo>
                  <a:pt x="16" y="55"/>
                </a:lnTo>
                <a:lnTo>
                  <a:pt x="12" y="53"/>
                </a:lnTo>
                <a:lnTo>
                  <a:pt x="12" y="51"/>
                </a:lnTo>
                <a:lnTo>
                  <a:pt x="10" y="47"/>
                </a:lnTo>
                <a:lnTo>
                  <a:pt x="4" y="37"/>
                </a:lnTo>
                <a:lnTo>
                  <a:pt x="2" y="33"/>
                </a:lnTo>
                <a:lnTo>
                  <a:pt x="0" y="31"/>
                </a:lnTo>
                <a:lnTo>
                  <a:pt x="2" y="14"/>
                </a:lnTo>
                <a:lnTo>
                  <a:pt x="4" y="12"/>
                </a:lnTo>
                <a:lnTo>
                  <a:pt x="4" y="8"/>
                </a:lnTo>
                <a:lnTo>
                  <a:pt x="6" y="8"/>
                </a:lnTo>
                <a:lnTo>
                  <a:pt x="10" y="4"/>
                </a:lnTo>
                <a:lnTo>
                  <a:pt x="12" y="2"/>
                </a:lnTo>
                <a:lnTo>
                  <a:pt x="16" y="2"/>
                </a:lnTo>
                <a:lnTo>
                  <a:pt x="24" y="0"/>
                </a:lnTo>
                <a:lnTo>
                  <a:pt x="28" y="0"/>
                </a:lnTo>
                <a:lnTo>
                  <a:pt x="31" y="0"/>
                </a:lnTo>
                <a:lnTo>
                  <a:pt x="35" y="2"/>
                </a:lnTo>
                <a:lnTo>
                  <a:pt x="39" y="2"/>
                </a:lnTo>
                <a:lnTo>
                  <a:pt x="41" y="4"/>
                </a:lnTo>
                <a:lnTo>
                  <a:pt x="43" y="4"/>
                </a:lnTo>
                <a:lnTo>
                  <a:pt x="43" y="6"/>
                </a:lnTo>
                <a:lnTo>
                  <a:pt x="45" y="8"/>
                </a:lnTo>
                <a:lnTo>
                  <a:pt x="47" y="10"/>
                </a:lnTo>
                <a:lnTo>
                  <a:pt x="49" y="14"/>
                </a:lnTo>
                <a:lnTo>
                  <a:pt x="45" y="22"/>
                </a:lnTo>
                <a:lnTo>
                  <a:pt x="45" y="24"/>
                </a:lnTo>
                <a:lnTo>
                  <a:pt x="45" y="26"/>
                </a:lnTo>
                <a:lnTo>
                  <a:pt x="47" y="28"/>
                </a:lnTo>
                <a:lnTo>
                  <a:pt x="47" y="2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3" name="Freeform 2839"/>
          <p:cNvSpPr>
            <a:spLocks/>
          </p:cNvSpPr>
          <p:nvPr/>
        </p:nvSpPr>
        <p:spPr bwMode="auto">
          <a:xfrm>
            <a:off x="3929063" y="2838450"/>
            <a:ext cx="158750" cy="225425"/>
          </a:xfrm>
          <a:custGeom>
            <a:avLst/>
            <a:gdLst/>
            <a:ahLst/>
            <a:cxnLst>
              <a:cxn ang="0">
                <a:pos x="55" y="24"/>
              </a:cxn>
              <a:cxn ang="0">
                <a:pos x="65" y="28"/>
              </a:cxn>
              <a:cxn ang="0">
                <a:pos x="82" y="43"/>
              </a:cxn>
              <a:cxn ang="0">
                <a:pos x="90" y="55"/>
              </a:cxn>
              <a:cxn ang="0">
                <a:pos x="90" y="59"/>
              </a:cxn>
              <a:cxn ang="0">
                <a:pos x="96" y="63"/>
              </a:cxn>
              <a:cxn ang="0">
                <a:pos x="82" y="109"/>
              </a:cxn>
              <a:cxn ang="0">
                <a:pos x="72" y="140"/>
              </a:cxn>
              <a:cxn ang="0">
                <a:pos x="68" y="135"/>
              </a:cxn>
              <a:cxn ang="0">
                <a:pos x="59" y="127"/>
              </a:cxn>
              <a:cxn ang="0">
                <a:pos x="49" y="117"/>
              </a:cxn>
              <a:cxn ang="0">
                <a:pos x="53" y="117"/>
              </a:cxn>
              <a:cxn ang="0">
                <a:pos x="53" y="109"/>
              </a:cxn>
              <a:cxn ang="0">
                <a:pos x="53" y="111"/>
              </a:cxn>
              <a:cxn ang="0">
                <a:pos x="51" y="94"/>
              </a:cxn>
              <a:cxn ang="0">
                <a:pos x="43" y="80"/>
              </a:cxn>
              <a:cxn ang="0">
                <a:pos x="37" y="76"/>
              </a:cxn>
              <a:cxn ang="0">
                <a:pos x="33" y="76"/>
              </a:cxn>
              <a:cxn ang="0">
                <a:pos x="28" y="70"/>
              </a:cxn>
              <a:cxn ang="0">
                <a:pos x="24" y="63"/>
              </a:cxn>
              <a:cxn ang="0">
                <a:pos x="18" y="59"/>
              </a:cxn>
              <a:cxn ang="0">
                <a:pos x="6" y="39"/>
              </a:cxn>
              <a:cxn ang="0">
                <a:pos x="4" y="14"/>
              </a:cxn>
              <a:cxn ang="0">
                <a:pos x="24" y="4"/>
              </a:cxn>
              <a:cxn ang="0">
                <a:pos x="41" y="8"/>
              </a:cxn>
              <a:cxn ang="0">
                <a:pos x="43" y="24"/>
              </a:cxn>
              <a:cxn ang="0">
                <a:pos x="47" y="33"/>
              </a:cxn>
              <a:cxn ang="0">
                <a:pos x="47" y="26"/>
              </a:cxn>
              <a:cxn ang="0">
                <a:pos x="49" y="12"/>
              </a:cxn>
              <a:cxn ang="0">
                <a:pos x="43" y="6"/>
              </a:cxn>
              <a:cxn ang="0">
                <a:pos x="35" y="2"/>
              </a:cxn>
              <a:cxn ang="0">
                <a:pos x="24" y="0"/>
              </a:cxn>
              <a:cxn ang="0">
                <a:pos x="10" y="4"/>
              </a:cxn>
              <a:cxn ang="0">
                <a:pos x="2" y="14"/>
              </a:cxn>
              <a:cxn ang="0">
                <a:pos x="4" y="39"/>
              </a:cxn>
              <a:cxn ang="0">
                <a:pos x="12" y="57"/>
              </a:cxn>
              <a:cxn ang="0">
                <a:pos x="20" y="63"/>
              </a:cxn>
              <a:cxn ang="0">
                <a:pos x="20" y="68"/>
              </a:cxn>
              <a:cxn ang="0">
                <a:pos x="31" y="76"/>
              </a:cxn>
              <a:cxn ang="0">
                <a:pos x="35" y="78"/>
              </a:cxn>
              <a:cxn ang="0">
                <a:pos x="43" y="86"/>
              </a:cxn>
              <a:cxn ang="0">
                <a:pos x="55" y="109"/>
              </a:cxn>
              <a:cxn ang="0">
                <a:pos x="51" y="113"/>
              </a:cxn>
              <a:cxn ang="0">
                <a:pos x="47" y="113"/>
              </a:cxn>
              <a:cxn ang="0">
                <a:pos x="57" y="129"/>
              </a:cxn>
              <a:cxn ang="0">
                <a:pos x="65" y="140"/>
              </a:cxn>
              <a:cxn ang="0">
                <a:pos x="72" y="142"/>
              </a:cxn>
              <a:cxn ang="0">
                <a:pos x="88" y="109"/>
              </a:cxn>
              <a:cxn ang="0">
                <a:pos x="100" y="61"/>
              </a:cxn>
              <a:cxn ang="0">
                <a:pos x="96" y="57"/>
              </a:cxn>
              <a:cxn ang="0">
                <a:pos x="94" y="57"/>
              </a:cxn>
              <a:cxn ang="0">
                <a:pos x="94" y="51"/>
              </a:cxn>
              <a:cxn ang="0">
                <a:pos x="82" y="37"/>
              </a:cxn>
              <a:cxn ang="0">
                <a:pos x="72" y="28"/>
              </a:cxn>
              <a:cxn ang="0">
                <a:pos x="59" y="20"/>
              </a:cxn>
              <a:cxn ang="0">
                <a:pos x="51" y="24"/>
              </a:cxn>
              <a:cxn ang="0">
                <a:pos x="47" y="30"/>
              </a:cxn>
            </a:cxnLst>
            <a:rect l="0" t="0" r="r" b="b"/>
            <a:pathLst>
              <a:path w="100" h="142">
                <a:moveTo>
                  <a:pt x="47" y="30"/>
                </a:moveTo>
                <a:lnTo>
                  <a:pt x="49" y="30"/>
                </a:lnTo>
                <a:lnTo>
                  <a:pt x="49" y="30"/>
                </a:lnTo>
                <a:lnTo>
                  <a:pt x="51" y="30"/>
                </a:lnTo>
                <a:lnTo>
                  <a:pt x="53" y="26"/>
                </a:lnTo>
                <a:lnTo>
                  <a:pt x="55" y="24"/>
                </a:lnTo>
                <a:lnTo>
                  <a:pt x="57" y="22"/>
                </a:lnTo>
                <a:lnTo>
                  <a:pt x="57" y="24"/>
                </a:lnTo>
                <a:lnTo>
                  <a:pt x="59" y="24"/>
                </a:lnTo>
                <a:lnTo>
                  <a:pt x="63" y="26"/>
                </a:lnTo>
                <a:lnTo>
                  <a:pt x="65" y="28"/>
                </a:lnTo>
                <a:lnTo>
                  <a:pt x="65" y="28"/>
                </a:lnTo>
                <a:lnTo>
                  <a:pt x="70" y="30"/>
                </a:lnTo>
                <a:lnTo>
                  <a:pt x="74" y="35"/>
                </a:lnTo>
                <a:lnTo>
                  <a:pt x="74" y="35"/>
                </a:lnTo>
                <a:lnTo>
                  <a:pt x="76" y="37"/>
                </a:lnTo>
                <a:lnTo>
                  <a:pt x="80" y="39"/>
                </a:lnTo>
                <a:lnTo>
                  <a:pt x="82" y="43"/>
                </a:lnTo>
                <a:lnTo>
                  <a:pt x="88" y="49"/>
                </a:lnTo>
                <a:lnTo>
                  <a:pt x="90" y="53"/>
                </a:lnTo>
                <a:lnTo>
                  <a:pt x="92" y="55"/>
                </a:lnTo>
                <a:lnTo>
                  <a:pt x="92" y="55"/>
                </a:lnTo>
                <a:lnTo>
                  <a:pt x="90" y="55"/>
                </a:lnTo>
                <a:lnTo>
                  <a:pt x="90" y="55"/>
                </a:lnTo>
                <a:lnTo>
                  <a:pt x="90" y="57"/>
                </a:lnTo>
                <a:lnTo>
                  <a:pt x="90" y="57"/>
                </a:lnTo>
                <a:lnTo>
                  <a:pt x="90" y="59"/>
                </a:lnTo>
                <a:lnTo>
                  <a:pt x="90" y="59"/>
                </a:lnTo>
                <a:lnTo>
                  <a:pt x="90" y="59"/>
                </a:lnTo>
                <a:lnTo>
                  <a:pt x="90" y="59"/>
                </a:lnTo>
                <a:lnTo>
                  <a:pt x="92" y="61"/>
                </a:lnTo>
                <a:lnTo>
                  <a:pt x="96" y="61"/>
                </a:lnTo>
                <a:lnTo>
                  <a:pt x="96" y="61"/>
                </a:lnTo>
                <a:lnTo>
                  <a:pt x="96" y="63"/>
                </a:lnTo>
                <a:lnTo>
                  <a:pt x="96" y="63"/>
                </a:lnTo>
                <a:lnTo>
                  <a:pt x="96" y="63"/>
                </a:lnTo>
                <a:lnTo>
                  <a:pt x="98" y="63"/>
                </a:lnTo>
                <a:lnTo>
                  <a:pt x="96" y="63"/>
                </a:lnTo>
                <a:lnTo>
                  <a:pt x="84" y="105"/>
                </a:lnTo>
                <a:lnTo>
                  <a:pt x="84" y="107"/>
                </a:lnTo>
                <a:lnTo>
                  <a:pt x="82" y="109"/>
                </a:lnTo>
                <a:lnTo>
                  <a:pt x="82" y="109"/>
                </a:lnTo>
                <a:lnTo>
                  <a:pt x="84" y="111"/>
                </a:lnTo>
                <a:lnTo>
                  <a:pt x="84" y="111"/>
                </a:lnTo>
                <a:lnTo>
                  <a:pt x="84" y="113"/>
                </a:lnTo>
                <a:lnTo>
                  <a:pt x="84" y="113"/>
                </a:lnTo>
                <a:lnTo>
                  <a:pt x="70" y="137"/>
                </a:lnTo>
                <a:lnTo>
                  <a:pt x="72" y="140"/>
                </a:lnTo>
                <a:lnTo>
                  <a:pt x="72" y="137"/>
                </a:lnTo>
                <a:lnTo>
                  <a:pt x="72" y="137"/>
                </a:lnTo>
                <a:lnTo>
                  <a:pt x="72" y="140"/>
                </a:lnTo>
                <a:lnTo>
                  <a:pt x="72" y="137"/>
                </a:lnTo>
                <a:lnTo>
                  <a:pt x="72" y="137"/>
                </a:lnTo>
                <a:lnTo>
                  <a:pt x="68" y="135"/>
                </a:lnTo>
                <a:lnTo>
                  <a:pt x="63" y="133"/>
                </a:lnTo>
                <a:lnTo>
                  <a:pt x="61" y="131"/>
                </a:lnTo>
                <a:lnTo>
                  <a:pt x="61" y="129"/>
                </a:lnTo>
                <a:lnTo>
                  <a:pt x="61" y="129"/>
                </a:lnTo>
                <a:lnTo>
                  <a:pt x="59" y="127"/>
                </a:lnTo>
                <a:lnTo>
                  <a:pt x="59" y="127"/>
                </a:lnTo>
                <a:lnTo>
                  <a:pt x="55" y="121"/>
                </a:lnTo>
                <a:lnTo>
                  <a:pt x="51" y="117"/>
                </a:lnTo>
                <a:lnTo>
                  <a:pt x="51" y="117"/>
                </a:lnTo>
                <a:lnTo>
                  <a:pt x="49" y="115"/>
                </a:lnTo>
                <a:lnTo>
                  <a:pt x="49" y="115"/>
                </a:lnTo>
                <a:lnTo>
                  <a:pt x="49" y="117"/>
                </a:lnTo>
                <a:lnTo>
                  <a:pt x="49" y="117"/>
                </a:lnTo>
                <a:lnTo>
                  <a:pt x="49" y="115"/>
                </a:lnTo>
                <a:lnTo>
                  <a:pt x="49" y="117"/>
                </a:lnTo>
                <a:lnTo>
                  <a:pt x="51" y="117"/>
                </a:lnTo>
                <a:lnTo>
                  <a:pt x="51" y="117"/>
                </a:lnTo>
                <a:lnTo>
                  <a:pt x="53" y="117"/>
                </a:lnTo>
                <a:lnTo>
                  <a:pt x="53" y="115"/>
                </a:lnTo>
                <a:lnTo>
                  <a:pt x="55" y="113"/>
                </a:lnTo>
                <a:lnTo>
                  <a:pt x="55" y="113"/>
                </a:lnTo>
                <a:lnTo>
                  <a:pt x="53" y="109"/>
                </a:lnTo>
                <a:lnTo>
                  <a:pt x="53" y="109"/>
                </a:lnTo>
                <a:lnTo>
                  <a:pt x="53" y="109"/>
                </a:lnTo>
                <a:lnTo>
                  <a:pt x="51" y="109"/>
                </a:lnTo>
                <a:lnTo>
                  <a:pt x="51" y="111"/>
                </a:lnTo>
                <a:lnTo>
                  <a:pt x="53" y="111"/>
                </a:lnTo>
                <a:lnTo>
                  <a:pt x="51" y="109"/>
                </a:lnTo>
                <a:lnTo>
                  <a:pt x="51" y="111"/>
                </a:lnTo>
                <a:lnTo>
                  <a:pt x="53" y="111"/>
                </a:lnTo>
                <a:lnTo>
                  <a:pt x="53" y="111"/>
                </a:lnTo>
                <a:lnTo>
                  <a:pt x="53" y="111"/>
                </a:lnTo>
                <a:lnTo>
                  <a:pt x="55" y="109"/>
                </a:lnTo>
                <a:lnTo>
                  <a:pt x="53" y="102"/>
                </a:lnTo>
                <a:lnTo>
                  <a:pt x="53" y="102"/>
                </a:lnTo>
                <a:lnTo>
                  <a:pt x="51" y="94"/>
                </a:lnTo>
                <a:lnTo>
                  <a:pt x="51" y="94"/>
                </a:lnTo>
                <a:lnTo>
                  <a:pt x="47" y="86"/>
                </a:lnTo>
                <a:lnTo>
                  <a:pt x="47" y="86"/>
                </a:lnTo>
                <a:lnTo>
                  <a:pt x="43" y="80"/>
                </a:lnTo>
                <a:lnTo>
                  <a:pt x="43" y="80"/>
                </a:lnTo>
                <a:lnTo>
                  <a:pt x="43" y="80"/>
                </a:lnTo>
                <a:lnTo>
                  <a:pt x="43" y="80"/>
                </a:lnTo>
                <a:lnTo>
                  <a:pt x="41" y="78"/>
                </a:lnTo>
                <a:lnTo>
                  <a:pt x="41" y="78"/>
                </a:lnTo>
                <a:lnTo>
                  <a:pt x="39" y="76"/>
                </a:lnTo>
                <a:lnTo>
                  <a:pt x="39" y="76"/>
                </a:lnTo>
                <a:lnTo>
                  <a:pt x="37" y="76"/>
                </a:lnTo>
                <a:lnTo>
                  <a:pt x="37" y="74"/>
                </a:lnTo>
                <a:lnTo>
                  <a:pt x="37" y="74"/>
                </a:lnTo>
                <a:lnTo>
                  <a:pt x="35" y="74"/>
                </a:lnTo>
                <a:lnTo>
                  <a:pt x="35" y="74"/>
                </a:lnTo>
                <a:lnTo>
                  <a:pt x="35" y="74"/>
                </a:lnTo>
                <a:lnTo>
                  <a:pt x="33" y="76"/>
                </a:lnTo>
                <a:lnTo>
                  <a:pt x="33" y="74"/>
                </a:lnTo>
                <a:lnTo>
                  <a:pt x="33" y="74"/>
                </a:lnTo>
                <a:lnTo>
                  <a:pt x="31" y="72"/>
                </a:lnTo>
                <a:lnTo>
                  <a:pt x="31" y="72"/>
                </a:lnTo>
                <a:lnTo>
                  <a:pt x="28" y="70"/>
                </a:lnTo>
                <a:lnTo>
                  <a:pt x="28" y="70"/>
                </a:lnTo>
                <a:lnTo>
                  <a:pt x="26" y="68"/>
                </a:lnTo>
                <a:lnTo>
                  <a:pt x="26" y="68"/>
                </a:lnTo>
                <a:lnTo>
                  <a:pt x="24" y="65"/>
                </a:lnTo>
                <a:lnTo>
                  <a:pt x="24" y="65"/>
                </a:lnTo>
                <a:lnTo>
                  <a:pt x="24" y="65"/>
                </a:lnTo>
                <a:lnTo>
                  <a:pt x="24" y="63"/>
                </a:lnTo>
                <a:lnTo>
                  <a:pt x="22" y="63"/>
                </a:lnTo>
                <a:lnTo>
                  <a:pt x="22" y="61"/>
                </a:lnTo>
                <a:lnTo>
                  <a:pt x="22" y="61"/>
                </a:lnTo>
                <a:lnTo>
                  <a:pt x="20" y="59"/>
                </a:lnTo>
                <a:lnTo>
                  <a:pt x="20" y="59"/>
                </a:lnTo>
                <a:lnTo>
                  <a:pt x="18" y="59"/>
                </a:lnTo>
                <a:lnTo>
                  <a:pt x="16" y="57"/>
                </a:lnTo>
                <a:lnTo>
                  <a:pt x="16" y="57"/>
                </a:lnTo>
                <a:lnTo>
                  <a:pt x="14" y="53"/>
                </a:lnTo>
                <a:lnTo>
                  <a:pt x="14" y="53"/>
                </a:lnTo>
                <a:lnTo>
                  <a:pt x="12" y="49"/>
                </a:lnTo>
                <a:lnTo>
                  <a:pt x="6" y="39"/>
                </a:lnTo>
                <a:lnTo>
                  <a:pt x="6" y="37"/>
                </a:lnTo>
                <a:lnTo>
                  <a:pt x="4" y="33"/>
                </a:lnTo>
                <a:lnTo>
                  <a:pt x="4" y="33"/>
                </a:lnTo>
                <a:lnTo>
                  <a:pt x="2" y="30"/>
                </a:lnTo>
                <a:lnTo>
                  <a:pt x="4" y="16"/>
                </a:lnTo>
                <a:lnTo>
                  <a:pt x="4" y="14"/>
                </a:lnTo>
                <a:lnTo>
                  <a:pt x="6" y="12"/>
                </a:lnTo>
                <a:lnTo>
                  <a:pt x="8" y="10"/>
                </a:lnTo>
                <a:lnTo>
                  <a:pt x="12" y="8"/>
                </a:lnTo>
                <a:lnTo>
                  <a:pt x="14" y="6"/>
                </a:lnTo>
                <a:lnTo>
                  <a:pt x="18" y="6"/>
                </a:lnTo>
                <a:lnTo>
                  <a:pt x="24" y="4"/>
                </a:lnTo>
                <a:lnTo>
                  <a:pt x="28" y="4"/>
                </a:lnTo>
                <a:lnTo>
                  <a:pt x="31" y="4"/>
                </a:lnTo>
                <a:lnTo>
                  <a:pt x="35" y="6"/>
                </a:lnTo>
                <a:lnTo>
                  <a:pt x="39" y="6"/>
                </a:lnTo>
                <a:lnTo>
                  <a:pt x="39" y="6"/>
                </a:lnTo>
                <a:lnTo>
                  <a:pt x="41" y="8"/>
                </a:lnTo>
                <a:lnTo>
                  <a:pt x="43" y="10"/>
                </a:lnTo>
                <a:lnTo>
                  <a:pt x="43" y="10"/>
                </a:lnTo>
                <a:lnTo>
                  <a:pt x="45" y="14"/>
                </a:lnTo>
                <a:lnTo>
                  <a:pt x="47" y="16"/>
                </a:lnTo>
                <a:lnTo>
                  <a:pt x="43" y="24"/>
                </a:lnTo>
                <a:lnTo>
                  <a:pt x="43" y="24"/>
                </a:lnTo>
                <a:lnTo>
                  <a:pt x="43" y="26"/>
                </a:lnTo>
                <a:lnTo>
                  <a:pt x="43" y="26"/>
                </a:lnTo>
                <a:lnTo>
                  <a:pt x="43" y="28"/>
                </a:lnTo>
                <a:lnTo>
                  <a:pt x="43" y="28"/>
                </a:lnTo>
                <a:lnTo>
                  <a:pt x="45" y="30"/>
                </a:lnTo>
                <a:lnTo>
                  <a:pt x="47" y="33"/>
                </a:lnTo>
                <a:lnTo>
                  <a:pt x="47" y="33"/>
                </a:lnTo>
                <a:lnTo>
                  <a:pt x="49" y="30"/>
                </a:lnTo>
                <a:lnTo>
                  <a:pt x="47" y="30"/>
                </a:lnTo>
                <a:lnTo>
                  <a:pt x="47" y="28"/>
                </a:lnTo>
                <a:lnTo>
                  <a:pt x="47" y="28"/>
                </a:lnTo>
                <a:lnTo>
                  <a:pt x="47" y="26"/>
                </a:lnTo>
                <a:lnTo>
                  <a:pt x="47" y="26"/>
                </a:lnTo>
                <a:lnTo>
                  <a:pt x="47" y="24"/>
                </a:lnTo>
                <a:lnTo>
                  <a:pt x="51" y="16"/>
                </a:lnTo>
                <a:lnTo>
                  <a:pt x="51" y="14"/>
                </a:lnTo>
                <a:lnTo>
                  <a:pt x="49" y="12"/>
                </a:lnTo>
                <a:lnTo>
                  <a:pt x="49" y="12"/>
                </a:lnTo>
                <a:lnTo>
                  <a:pt x="47" y="8"/>
                </a:lnTo>
                <a:lnTo>
                  <a:pt x="47" y="8"/>
                </a:lnTo>
                <a:lnTo>
                  <a:pt x="45" y="6"/>
                </a:lnTo>
                <a:lnTo>
                  <a:pt x="45" y="6"/>
                </a:lnTo>
                <a:lnTo>
                  <a:pt x="43" y="6"/>
                </a:lnTo>
                <a:lnTo>
                  <a:pt x="43" y="6"/>
                </a:lnTo>
                <a:lnTo>
                  <a:pt x="41" y="4"/>
                </a:lnTo>
                <a:lnTo>
                  <a:pt x="41" y="4"/>
                </a:lnTo>
                <a:lnTo>
                  <a:pt x="41" y="2"/>
                </a:lnTo>
                <a:lnTo>
                  <a:pt x="41" y="2"/>
                </a:lnTo>
                <a:lnTo>
                  <a:pt x="37" y="2"/>
                </a:lnTo>
                <a:lnTo>
                  <a:pt x="35" y="2"/>
                </a:lnTo>
                <a:lnTo>
                  <a:pt x="33" y="0"/>
                </a:lnTo>
                <a:lnTo>
                  <a:pt x="31" y="0"/>
                </a:lnTo>
                <a:lnTo>
                  <a:pt x="28" y="0"/>
                </a:lnTo>
                <a:lnTo>
                  <a:pt x="28" y="0"/>
                </a:lnTo>
                <a:lnTo>
                  <a:pt x="24" y="0"/>
                </a:lnTo>
                <a:lnTo>
                  <a:pt x="24" y="0"/>
                </a:lnTo>
                <a:lnTo>
                  <a:pt x="16" y="2"/>
                </a:lnTo>
                <a:lnTo>
                  <a:pt x="16" y="2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4" y="10"/>
                </a:lnTo>
                <a:lnTo>
                  <a:pt x="2" y="14"/>
                </a:lnTo>
                <a:lnTo>
                  <a:pt x="2" y="14"/>
                </a:lnTo>
                <a:lnTo>
                  <a:pt x="0" y="16"/>
                </a:lnTo>
                <a:lnTo>
                  <a:pt x="0" y="16"/>
                </a:lnTo>
                <a:lnTo>
                  <a:pt x="0" y="33"/>
                </a:lnTo>
                <a:lnTo>
                  <a:pt x="0" y="33"/>
                </a:lnTo>
                <a:lnTo>
                  <a:pt x="0" y="35"/>
                </a:lnTo>
                <a:lnTo>
                  <a:pt x="4" y="39"/>
                </a:lnTo>
                <a:lnTo>
                  <a:pt x="8" y="51"/>
                </a:lnTo>
                <a:lnTo>
                  <a:pt x="8" y="51"/>
                </a:lnTo>
                <a:lnTo>
                  <a:pt x="10" y="55"/>
                </a:lnTo>
                <a:lnTo>
                  <a:pt x="10" y="55"/>
                </a:lnTo>
                <a:lnTo>
                  <a:pt x="10" y="55"/>
                </a:lnTo>
                <a:lnTo>
                  <a:pt x="12" y="57"/>
                </a:lnTo>
                <a:lnTo>
                  <a:pt x="14" y="59"/>
                </a:lnTo>
                <a:lnTo>
                  <a:pt x="16" y="61"/>
                </a:lnTo>
                <a:lnTo>
                  <a:pt x="16" y="63"/>
                </a:lnTo>
                <a:lnTo>
                  <a:pt x="18" y="63"/>
                </a:lnTo>
                <a:lnTo>
                  <a:pt x="20" y="63"/>
                </a:lnTo>
                <a:lnTo>
                  <a:pt x="20" y="63"/>
                </a:lnTo>
                <a:lnTo>
                  <a:pt x="20" y="61"/>
                </a:lnTo>
                <a:lnTo>
                  <a:pt x="18" y="63"/>
                </a:lnTo>
                <a:lnTo>
                  <a:pt x="20" y="63"/>
                </a:lnTo>
                <a:lnTo>
                  <a:pt x="20" y="65"/>
                </a:lnTo>
                <a:lnTo>
                  <a:pt x="20" y="68"/>
                </a:lnTo>
                <a:lnTo>
                  <a:pt x="20" y="68"/>
                </a:lnTo>
                <a:lnTo>
                  <a:pt x="22" y="70"/>
                </a:lnTo>
                <a:lnTo>
                  <a:pt x="22" y="70"/>
                </a:lnTo>
                <a:lnTo>
                  <a:pt x="24" y="70"/>
                </a:lnTo>
                <a:lnTo>
                  <a:pt x="26" y="72"/>
                </a:lnTo>
                <a:lnTo>
                  <a:pt x="28" y="74"/>
                </a:lnTo>
                <a:lnTo>
                  <a:pt x="31" y="76"/>
                </a:lnTo>
                <a:lnTo>
                  <a:pt x="31" y="78"/>
                </a:lnTo>
                <a:lnTo>
                  <a:pt x="33" y="80"/>
                </a:lnTo>
                <a:lnTo>
                  <a:pt x="35" y="78"/>
                </a:lnTo>
                <a:lnTo>
                  <a:pt x="37" y="78"/>
                </a:lnTo>
                <a:lnTo>
                  <a:pt x="35" y="76"/>
                </a:lnTo>
                <a:lnTo>
                  <a:pt x="35" y="78"/>
                </a:lnTo>
                <a:lnTo>
                  <a:pt x="35" y="78"/>
                </a:lnTo>
                <a:lnTo>
                  <a:pt x="37" y="80"/>
                </a:lnTo>
                <a:lnTo>
                  <a:pt x="39" y="80"/>
                </a:lnTo>
                <a:lnTo>
                  <a:pt x="39" y="82"/>
                </a:lnTo>
                <a:lnTo>
                  <a:pt x="41" y="82"/>
                </a:lnTo>
                <a:lnTo>
                  <a:pt x="43" y="86"/>
                </a:lnTo>
                <a:lnTo>
                  <a:pt x="47" y="96"/>
                </a:lnTo>
                <a:lnTo>
                  <a:pt x="49" y="102"/>
                </a:lnTo>
                <a:lnTo>
                  <a:pt x="53" y="111"/>
                </a:lnTo>
                <a:lnTo>
                  <a:pt x="53" y="111"/>
                </a:lnTo>
                <a:lnTo>
                  <a:pt x="55" y="109"/>
                </a:lnTo>
                <a:lnTo>
                  <a:pt x="55" y="109"/>
                </a:lnTo>
                <a:lnTo>
                  <a:pt x="53" y="107"/>
                </a:lnTo>
                <a:lnTo>
                  <a:pt x="51" y="107"/>
                </a:lnTo>
                <a:lnTo>
                  <a:pt x="51" y="107"/>
                </a:lnTo>
                <a:lnTo>
                  <a:pt x="49" y="109"/>
                </a:lnTo>
                <a:lnTo>
                  <a:pt x="49" y="111"/>
                </a:lnTo>
                <a:lnTo>
                  <a:pt x="51" y="113"/>
                </a:lnTo>
                <a:lnTo>
                  <a:pt x="51" y="113"/>
                </a:lnTo>
                <a:lnTo>
                  <a:pt x="51" y="113"/>
                </a:lnTo>
                <a:lnTo>
                  <a:pt x="51" y="115"/>
                </a:lnTo>
                <a:lnTo>
                  <a:pt x="51" y="113"/>
                </a:lnTo>
                <a:lnTo>
                  <a:pt x="49" y="113"/>
                </a:lnTo>
                <a:lnTo>
                  <a:pt x="47" y="113"/>
                </a:lnTo>
                <a:lnTo>
                  <a:pt x="47" y="113"/>
                </a:lnTo>
                <a:lnTo>
                  <a:pt x="47" y="117"/>
                </a:lnTo>
                <a:lnTo>
                  <a:pt x="49" y="119"/>
                </a:lnTo>
                <a:lnTo>
                  <a:pt x="51" y="123"/>
                </a:lnTo>
                <a:lnTo>
                  <a:pt x="51" y="123"/>
                </a:lnTo>
                <a:lnTo>
                  <a:pt x="57" y="129"/>
                </a:lnTo>
                <a:lnTo>
                  <a:pt x="57" y="131"/>
                </a:lnTo>
                <a:lnTo>
                  <a:pt x="57" y="133"/>
                </a:lnTo>
                <a:lnTo>
                  <a:pt x="59" y="133"/>
                </a:lnTo>
                <a:lnTo>
                  <a:pt x="61" y="135"/>
                </a:lnTo>
                <a:lnTo>
                  <a:pt x="61" y="135"/>
                </a:lnTo>
                <a:lnTo>
                  <a:pt x="65" y="140"/>
                </a:lnTo>
                <a:lnTo>
                  <a:pt x="65" y="140"/>
                </a:lnTo>
                <a:lnTo>
                  <a:pt x="70" y="142"/>
                </a:lnTo>
                <a:lnTo>
                  <a:pt x="70" y="142"/>
                </a:lnTo>
                <a:lnTo>
                  <a:pt x="70" y="142"/>
                </a:lnTo>
                <a:lnTo>
                  <a:pt x="72" y="142"/>
                </a:lnTo>
                <a:lnTo>
                  <a:pt x="72" y="142"/>
                </a:lnTo>
                <a:lnTo>
                  <a:pt x="74" y="140"/>
                </a:lnTo>
                <a:lnTo>
                  <a:pt x="88" y="115"/>
                </a:lnTo>
                <a:lnTo>
                  <a:pt x="88" y="113"/>
                </a:lnTo>
                <a:lnTo>
                  <a:pt x="88" y="111"/>
                </a:lnTo>
                <a:lnTo>
                  <a:pt x="88" y="111"/>
                </a:lnTo>
                <a:lnTo>
                  <a:pt x="88" y="109"/>
                </a:lnTo>
                <a:lnTo>
                  <a:pt x="86" y="109"/>
                </a:lnTo>
                <a:lnTo>
                  <a:pt x="86" y="107"/>
                </a:lnTo>
                <a:lnTo>
                  <a:pt x="100" y="63"/>
                </a:lnTo>
                <a:lnTo>
                  <a:pt x="100" y="63"/>
                </a:lnTo>
                <a:lnTo>
                  <a:pt x="100" y="61"/>
                </a:lnTo>
                <a:lnTo>
                  <a:pt x="100" y="61"/>
                </a:lnTo>
                <a:lnTo>
                  <a:pt x="100" y="61"/>
                </a:lnTo>
                <a:lnTo>
                  <a:pt x="100" y="59"/>
                </a:lnTo>
                <a:lnTo>
                  <a:pt x="98" y="59"/>
                </a:lnTo>
                <a:lnTo>
                  <a:pt x="98" y="59"/>
                </a:lnTo>
                <a:lnTo>
                  <a:pt x="98" y="59"/>
                </a:lnTo>
                <a:lnTo>
                  <a:pt x="96" y="57"/>
                </a:lnTo>
                <a:lnTo>
                  <a:pt x="94" y="57"/>
                </a:lnTo>
                <a:lnTo>
                  <a:pt x="94" y="57"/>
                </a:lnTo>
                <a:lnTo>
                  <a:pt x="92" y="59"/>
                </a:lnTo>
                <a:lnTo>
                  <a:pt x="94" y="57"/>
                </a:lnTo>
                <a:lnTo>
                  <a:pt x="94" y="57"/>
                </a:lnTo>
                <a:lnTo>
                  <a:pt x="94" y="57"/>
                </a:lnTo>
                <a:lnTo>
                  <a:pt x="94" y="57"/>
                </a:lnTo>
                <a:lnTo>
                  <a:pt x="92" y="55"/>
                </a:lnTo>
                <a:lnTo>
                  <a:pt x="94" y="57"/>
                </a:lnTo>
                <a:lnTo>
                  <a:pt x="94" y="57"/>
                </a:lnTo>
                <a:lnTo>
                  <a:pt x="96" y="55"/>
                </a:lnTo>
                <a:lnTo>
                  <a:pt x="94" y="51"/>
                </a:lnTo>
                <a:lnTo>
                  <a:pt x="94" y="51"/>
                </a:lnTo>
                <a:lnTo>
                  <a:pt x="92" y="47"/>
                </a:lnTo>
                <a:lnTo>
                  <a:pt x="92" y="47"/>
                </a:lnTo>
                <a:lnTo>
                  <a:pt x="86" y="39"/>
                </a:lnTo>
                <a:lnTo>
                  <a:pt x="86" y="39"/>
                </a:lnTo>
                <a:lnTo>
                  <a:pt x="82" y="37"/>
                </a:lnTo>
                <a:lnTo>
                  <a:pt x="82" y="37"/>
                </a:lnTo>
                <a:lnTo>
                  <a:pt x="78" y="33"/>
                </a:lnTo>
                <a:lnTo>
                  <a:pt x="78" y="33"/>
                </a:lnTo>
                <a:lnTo>
                  <a:pt x="76" y="33"/>
                </a:lnTo>
                <a:lnTo>
                  <a:pt x="72" y="28"/>
                </a:lnTo>
                <a:lnTo>
                  <a:pt x="72" y="28"/>
                </a:lnTo>
                <a:lnTo>
                  <a:pt x="68" y="26"/>
                </a:lnTo>
                <a:lnTo>
                  <a:pt x="65" y="24"/>
                </a:lnTo>
                <a:lnTo>
                  <a:pt x="65" y="24"/>
                </a:lnTo>
                <a:lnTo>
                  <a:pt x="61" y="20"/>
                </a:lnTo>
                <a:lnTo>
                  <a:pt x="61" y="20"/>
                </a:lnTo>
                <a:lnTo>
                  <a:pt x="59" y="20"/>
                </a:lnTo>
                <a:lnTo>
                  <a:pt x="59" y="20"/>
                </a:lnTo>
                <a:lnTo>
                  <a:pt x="57" y="20"/>
                </a:lnTo>
                <a:lnTo>
                  <a:pt x="55" y="20"/>
                </a:lnTo>
                <a:lnTo>
                  <a:pt x="53" y="20"/>
                </a:lnTo>
                <a:lnTo>
                  <a:pt x="53" y="20"/>
                </a:lnTo>
                <a:lnTo>
                  <a:pt x="51" y="24"/>
                </a:lnTo>
                <a:lnTo>
                  <a:pt x="49" y="24"/>
                </a:lnTo>
                <a:lnTo>
                  <a:pt x="47" y="28"/>
                </a:lnTo>
                <a:lnTo>
                  <a:pt x="47" y="28"/>
                </a:lnTo>
                <a:lnTo>
                  <a:pt x="47" y="30"/>
                </a:lnTo>
                <a:lnTo>
                  <a:pt x="47" y="28"/>
                </a:lnTo>
                <a:lnTo>
                  <a:pt x="47" y="3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4" name="Freeform 2840"/>
          <p:cNvSpPr>
            <a:spLocks/>
          </p:cNvSpPr>
          <p:nvPr/>
        </p:nvSpPr>
        <p:spPr bwMode="auto">
          <a:xfrm>
            <a:off x="3935413" y="3073400"/>
            <a:ext cx="74613" cy="90488"/>
          </a:xfrm>
          <a:custGeom>
            <a:avLst/>
            <a:gdLst/>
            <a:ahLst/>
            <a:cxnLst>
              <a:cxn ang="0">
                <a:pos x="27" y="12"/>
              </a:cxn>
              <a:cxn ang="0">
                <a:pos x="35" y="16"/>
              </a:cxn>
              <a:cxn ang="0">
                <a:pos x="39" y="18"/>
              </a:cxn>
              <a:cxn ang="0">
                <a:pos x="41" y="20"/>
              </a:cxn>
              <a:cxn ang="0">
                <a:pos x="43" y="22"/>
              </a:cxn>
              <a:cxn ang="0">
                <a:pos x="45" y="24"/>
              </a:cxn>
              <a:cxn ang="0">
                <a:pos x="45" y="26"/>
              </a:cxn>
              <a:cxn ang="0">
                <a:pos x="47" y="31"/>
              </a:cxn>
              <a:cxn ang="0">
                <a:pos x="39" y="37"/>
              </a:cxn>
              <a:cxn ang="0">
                <a:pos x="35" y="41"/>
              </a:cxn>
              <a:cxn ang="0">
                <a:pos x="33" y="41"/>
              </a:cxn>
              <a:cxn ang="0">
                <a:pos x="31" y="41"/>
              </a:cxn>
              <a:cxn ang="0">
                <a:pos x="27" y="39"/>
              </a:cxn>
              <a:cxn ang="0">
                <a:pos x="24" y="39"/>
              </a:cxn>
              <a:cxn ang="0">
                <a:pos x="24" y="43"/>
              </a:cxn>
              <a:cxn ang="0">
                <a:pos x="24" y="45"/>
              </a:cxn>
              <a:cxn ang="0">
                <a:pos x="24" y="47"/>
              </a:cxn>
              <a:cxn ang="0">
                <a:pos x="27" y="47"/>
              </a:cxn>
              <a:cxn ang="0">
                <a:pos x="27" y="49"/>
              </a:cxn>
              <a:cxn ang="0">
                <a:pos x="18" y="51"/>
              </a:cxn>
              <a:cxn ang="0">
                <a:pos x="10" y="55"/>
              </a:cxn>
              <a:cxn ang="0">
                <a:pos x="6" y="57"/>
              </a:cxn>
              <a:cxn ang="0">
                <a:pos x="4" y="57"/>
              </a:cxn>
              <a:cxn ang="0">
                <a:pos x="2" y="57"/>
              </a:cxn>
              <a:cxn ang="0">
                <a:pos x="2" y="55"/>
              </a:cxn>
              <a:cxn ang="0">
                <a:pos x="0" y="55"/>
              </a:cxn>
              <a:cxn ang="0">
                <a:pos x="0" y="53"/>
              </a:cxn>
              <a:cxn ang="0">
                <a:pos x="0" y="53"/>
              </a:cxn>
              <a:cxn ang="0">
                <a:pos x="2" y="53"/>
              </a:cxn>
              <a:cxn ang="0">
                <a:pos x="2" y="53"/>
              </a:cxn>
              <a:cxn ang="0">
                <a:pos x="6" y="53"/>
              </a:cxn>
              <a:cxn ang="0">
                <a:pos x="6" y="53"/>
              </a:cxn>
              <a:cxn ang="0">
                <a:pos x="8" y="53"/>
              </a:cxn>
              <a:cxn ang="0">
                <a:pos x="18" y="31"/>
              </a:cxn>
              <a:cxn ang="0">
                <a:pos x="18" y="29"/>
              </a:cxn>
              <a:cxn ang="0">
                <a:pos x="20" y="24"/>
              </a:cxn>
              <a:cxn ang="0">
                <a:pos x="20" y="20"/>
              </a:cxn>
              <a:cxn ang="0">
                <a:pos x="18" y="18"/>
              </a:cxn>
              <a:cxn ang="0">
                <a:pos x="16" y="20"/>
              </a:cxn>
              <a:cxn ang="0">
                <a:pos x="14" y="20"/>
              </a:cxn>
              <a:cxn ang="0">
                <a:pos x="12" y="20"/>
              </a:cxn>
              <a:cxn ang="0">
                <a:pos x="10" y="18"/>
              </a:cxn>
              <a:cxn ang="0">
                <a:pos x="8" y="18"/>
              </a:cxn>
              <a:cxn ang="0">
                <a:pos x="8" y="14"/>
              </a:cxn>
              <a:cxn ang="0">
                <a:pos x="8" y="14"/>
              </a:cxn>
              <a:cxn ang="0">
                <a:pos x="6" y="14"/>
              </a:cxn>
              <a:cxn ang="0">
                <a:pos x="4" y="12"/>
              </a:cxn>
              <a:cxn ang="0">
                <a:pos x="4" y="10"/>
              </a:cxn>
              <a:cxn ang="0">
                <a:pos x="2" y="8"/>
              </a:cxn>
              <a:cxn ang="0">
                <a:pos x="2" y="4"/>
              </a:cxn>
              <a:cxn ang="0">
                <a:pos x="6" y="0"/>
              </a:cxn>
              <a:cxn ang="0">
                <a:pos x="10" y="2"/>
              </a:cxn>
              <a:cxn ang="0">
                <a:pos x="12" y="4"/>
              </a:cxn>
              <a:cxn ang="0">
                <a:pos x="14" y="4"/>
              </a:cxn>
              <a:cxn ang="0">
                <a:pos x="18" y="6"/>
              </a:cxn>
              <a:cxn ang="0">
                <a:pos x="18" y="6"/>
              </a:cxn>
              <a:cxn ang="0">
                <a:pos x="20" y="6"/>
              </a:cxn>
              <a:cxn ang="0">
                <a:pos x="22" y="6"/>
              </a:cxn>
              <a:cxn ang="0">
                <a:pos x="22" y="6"/>
              </a:cxn>
              <a:cxn ang="0">
                <a:pos x="22" y="8"/>
              </a:cxn>
              <a:cxn ang="0">
                <a:pos x="24" y="10"/>
              </a:cxn>
              <a:cxn ang="0">
                <a:pos x="27" y="10"/>
              </a:cxn>
              <a:cxn ang="0">
                <a:pos x="27" y="12"/>
              </a:cxn>
            </a:cxnLst>
            <a:rect l="0" t="0" r="r" b="b"/>
            <a:pathLst>
              <a:path w="47" h="57">
                <a:moveTo>
                  <a:pt x="27" y="12"/>
                </a:moveTo>
                <a:lnTo>
                  <a:pt x="35" y="16"/>
                </a:lnTo>
                <a:lnTo>
                  <a:pt x="39" y="18"/>
                </a:lnTo>
                <a:lnTo>
                  <a:pt x="41" y="20"/>
                </a:lnTo>
                <a:lnTo>
                  <a:pt x="43" y="22"/>
                </a:lnTo>
                <a:lnTo>
                  <a:pt x="45" y="24"/>
                </a:lnTo>
                <a:lnTo>
                  <a:pt x="45" y="26"/>
                </a:lnTo>
                <a:lnTo>
                  <a:pt x="47" y="31"/>
                </a:lnTo>
                <a:lnTo>
                  <a:pt x="39" y="37"/>
                </a:lnTo>
                <a:lnTo>
                  <a:pt x="35" y="41"/>
                </a:lnTo>
                <a:lnTo>
                  <a:pt x="33" y="41"/>
                </a:lnTo>
                <a:lnTo>
                  <a:pt x="31" y="41"/>
                </a:lnTo>
                <a:lnTo>
                  <a:pt x="27" y="39"/>
                </a:lnTo>
                <a:lnTo>
                  <a:pt x="24" y="39"/>
                </a:lnTo>
                <a:lnTo>
                  <a:pt x="24" y="43"/>
                </a:lnTo>
                <a:lnTo>
                  <a:pt x="24" y="45"/>
                </a:lnTo>
                <a:lnTo>
                  <a:pt x="24" y="47"/>
                </a:lnTo>
                <a:lnTo>
                  <a:pt x="27" y="47"/>
                </a:lnTo>
                <a:lnTo>
                  <a:pt x="27" y="49"/>
                </a:lnTo>
                <a:lnTo>
                  <a:pt x="18" y="51"/>
                </a:lnTo>
                <a:lnTo>
                  <a:pt x="10" y="55"/>
                </a:lnTo>
                <a:lnTo>
                  <a:pt x="6" y="57"/>
                </a:lnTo>
                <a:lnTo>
                  <a:pt x="4" y="57"/>
                </a:lnTo>
                <a:lnTo>
                  <a:pt x="2" y="57"/>
                </a:lnTo>
                <a:lnTo>
                  <a:pt x="2" y="55"/>
                </a:lnTo>
                <a:lnTo>
                  <a:pt x="0" y="55"/>
                </a:lnTo>
                <a:lnTo>
                  <a:pt x="0" y="53"/>
                </a:lnTo>
                <a:lnTo>
                  <a:pt x="0" y="53"/>
                </a:lnTo>
                <a:lnTo>
                  <a:pt x="2" y="53"/>
                </a:lnTo>
                <a:lnTo>
                  <a:pt x="2" y="53"/>
                </a:lnTo>
                <a:lnTo>
                  <a:pt x="6" y="53"/>
                </a:lnTo>
                <a:lnTo>
                  <a:pt x="6" y="53"/>
                </a:lnTo>
                <a:lnTo>
                  <a:pt x="8" y="53"/>
                </a:lnTo>
                <a:lnTo>
                  <a:pt x="18" y="31"/>
                </a:lnTo>
                <a:lnTo>
                  <a:pt x="18" y="29"/>
                </a:lnTo>
                <a:lnTo>
                  <a:pt x="20" y="24"/>
                </a:lnTo>
                <a:lnTo>
                  <a:pt x="20" y="20"/>
                </a:lnTo>
                <a:lnTo>
                  <a:pt x="18" y="18"/>
                </a:lnTo>
                <a:lnTo>
                  <a:pt x="16" y="20"/>
                </a:lnTo>
                <a:lnTo>
                  <a:pt x="14" y="20"/>
                </a:lnTo>
                <a:lnTo>
                  <a:pt x="12" y="20"/>
                </a:lnTo>
                <a:lnTo>
                  <a:pt x="10" y="18"/>
                </a:lnTo>
                <a:lnTo>
                  <a:pt x="8" y="18"/>
                </a:lnTo>
                <a:lnTo>
                  <a:pt x="8" y="14"/>
                </a:lnTo>
                <a:lnTo>
                  <a:pt x="8" y="14"/>
                </a:lnTo>
                <a:lnTo>
                  <a:pt x="6" y="14"/>
                </a:lnTo>
                <a:lnTo>
                  <a:pt x="4" y="12"/>
                </a:lnTo>
                <a:lnTo>
                  <a:pt x="4" y="10"/>
                </a:lnTo>
                <a:lnTo>
                  <a:pt x="2" y="8"/>
                </a:lnTo>
                <a:lnTo>
                  <a:pt x="2" y="4"/>
                </a:lnTo>
                <a:lnTo>
                  <a:pt x="6" y="0"/>
                </a:lnTo>
                <a:lnTo>
                  <a:pt x="10" y="2"/>
                </a:lnTo>
                <a:lnTo>
                  <a:pt x="12" y="4"/>
                </a:lnTo>
                <a:lnTo>
                  <a:pt x="14" y="4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22" y="6"/>
                </a:lnTo>
                <a:lnTo>
                  <a:pt x="22" y="6"/>
                </a:lnTo>
                <a:lnTo>
                  <a:pt x="22" y="8"/>
                </a:lnTo>
                <a:lnTo>
                  <a:pt x="24" y="10"/>
                </a:lnTo>
                <a:lnTo>
                  <a:pt x="27" y="10"/>
                </a:lnTo>
                <a:lnTo>
                  <a:pt x="27" y="1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5" name="Freeform 2841"/>
          <p:cNvSpPr>
            <a:spLocks/>
          </p:cNvSpPr>
          <p:nvPr/>
        </p:nvSpPr>
        <p:spPr bwMode="auto">
          <a:xfrm>
            <a:off x="3932238" y="3070225"/>
            <a:ext cx="80963" cy="96838"/>
          </a:xfrm>
          <a:custGeom>
            <a:avLst/>
            <a:gdLst/>
            <a:ahLst/>
            <a:cxnLst>
              <a:cxn ang="0">
                <a:pos x="37" y="20"/>
              </a:cxn>
              <a:cxn ang="0">
                <a:pos x="45" y="28"/>
              </a:cxn>
              <a:cxn ang="0">
                <a:pos x="37" y="41"/>
              </a:cxn>
              <a:cxn ang="0">
                <a:pos x="29" y="39"/>
              </a:cxn>
              <a:cxn ang="0">
                <a:pos x="24" y="45"/>
              </a:cxn>
              <a:cxn ang="0">
                <a:pos x="24" y="49"/>
              </a:cxn>
              <a:cxn ang="0">
                <a:pos x="29" y="49"/>
              </a:cxn>
              <a:cxn ang="0">
                <a:pos x="6" y="57"/>
              </a:cxn>
              <a:cxn ang="0">
                <a:pos x="4" y="55"/>
              </a:cxn>
              <a:cxn ang="0">
                <a:pos x="4" y="57"/>
              </a:cxn>
              <a:cxn ang="0">
                <a:pos x="8" y="57"/>
              </a:cxn>
              <a:cxn ang="0">
                <a:pos x="22" y="33"/>
              </a:cxn>
              <a:cxn ang="0">
                <a:pos x="24" y="26"/>
              </a:cxn>
              <a:cxn ang="0">
                <a:pos x="22" y="20"/>
              </a:cxn>
              <a:cxn ang="0">
                <a:pos x="14" y="20"/>
              </a:cxn>
              <a:cxn ang="0">
                <a:pos x="12" y="16"/>
              </a:cxn>
              <a:cxn ang="0">
                <a:pos x="8" y="14"/>
              </a:cxn>
              <a:cxn ang="0">
                <a:pos x="6" y="8"/>
              </a:cxn>
              <a:cxn ang="0">
                <a:pos x="12" y="6"/>
              </a:cxn>
              <a:cxn ang="0">
                <a:pos x="20" y="10"/>
              </a:cxn>
              <a:cxn ang="0">
                <a:pos x="24" y="8"/>
              </a:cxn>
              <a:cxn ang="0">
                <a:pos x="22" y="10"/>
              </a:cxn>
              <a:cxn ang="0">
                <a:pos x="26" y="14"/>
              </a:cxn>
              <a:cxn ang="0">
                <a:pos x="31" y="12"/>
              </a:cxn>
              <a:cxn ang="0">
                <a:pos x="26" y="8"/>
              </a:cxn>
              <a:cxn ang="0">
                <a:pos x="26" y="8"/>
              </a:cxn>
              <a:cxn ang="0">
                <a:pos x="22" y="6"/>
              </a:cxn>
              <a:cxn ang="0">
                <a:pos x="14" y="4"/>
              </a:cxn>
              <a:cxn ang="0">
                <a:pos x="6" y="2"/>
              </a:cxn>
              <a:cxn ang="0">
                <a:pos x="2" y="12"/>
              </a:cxn>
              <a:cxn ang="0">
                <a:pos x="8" y="18"/>
              </a:cxn>
              <a:cxn ang="0">
                <a:pos x="8" y="16"/>
              </a:cxn>
              <a:cxn ang="0">
                <a:pos x="10" y="22"/>
              </a:cxn>
              <a:cxn ang="0">
                <a:pos x="16" y="24"/>
              </a:cxn>
              <a:cxn ang="0">
                <a:pos x="22" y="22"/>
              </a:cxn>
              <a:cxn ang="0">
                <a:pos x="20" y="26"/>
              </a:cxn>
              <a:cxn ang="0">
                <a:pos x="8" y="53"/>
              </a:cxn>
              <a:cxn ang="0">
                <a:pos x="2" y="53"/>
              </a:cxn>
              <a:cxn ang="0">
                <a:pos x="0" y="55"/>
              </a:cxn>
              <a:cxn ang="0">
                <a:pos x="2" y="59"/>
              </a:cxn>
              <a:cxn ang="0">
                <a:pos x="4" y="61"/>
              </a:cxn>
              <a:cxn ang="0">
                <a:pos x="12" y="59"/>
              </a:cxn>
              <a:cxn ang="0">
                <a:pos x="31" y="53"/>
              </a:cxn>
              <a:cxn ang="0">
                <a:pos x="29" y="47"/>
              </a:cxn>
              <a:cxn ang="0">
                <a:pos x="26" y="41"/>
              </a:cxn>
              <a:cxn ang="0">
                <a:pos x="33" y="45"/>
              </a:cxn>
              <a:cxn ang="0">
                <a:pos x="39" y="43"/>
              </a:cxn>
              <a:cxn ang="0">
                <a:pos x="51" y="31"/>
              </a:cxn>
              <a:cxn ang="0">
                <a:pos x="47" y="26"/>
              </a:cxn>
              <a:cxn ang="0">
                <a:pos x="45" y="22"/>
              </a:cxn>
              <a:cxn ang="0">
                <a:pos x="31" y="12"/>
              </a:cxn>
            </a:cxnLst>
            <a:rect l="0" t="0" r="r" b="b"/>
            <a:pathLst>
              <a:path w="51" h="61">
                <a:moveTo>
                  <a:pt x="29" y="14"/>
                </a:moveTo>
                <a:lnTo>
                  <a:pt x="29" y="16"/>
                </a:lnTo>
                <a:lnTo>
                  <a:pt x="35" y="20"/>
                </a:lnTo>
                <a:lnTo>
                  <a:pt x="37" y="20"/>
                </a:lnTo>
                <a:lnTo>
                  <a:pt x="39" y="22"/>
                </a:lnTo>
                <a:lnTo>
                  <a:pt x="41" y="24"/>
                </a:lnTo>
                <a:lnTo>
                  <a:pt x="43" y="26"/>
                </a:lnTo>
                <a:lnTo>
                  <a:pt x="45" y="28"/>
                </a:lnTo>
                <a:lnTo>
                  <a:pt x="45" y="31"/>
                </a:lnTo>
                <a:lnTo>
                  <a:pt x="47" y="33"/>
                </a:lnTo>
                <a:lnTo>
                  <a:pt x="41" y="39"/>
                </a:lnTo>
                <a:lnTo>
                  <a:pt x="37" y="41"/>
                </a:lnTo>
                <a:lnTo>
                  <a:pt x="35" y="41"/>
                </a:lnTo>
                <a:lnTo>
                  <a:pt x="33" y="41"/>
                </a:lnTo>
                <a:lnTo>
                  <a:pt x="29" y="39"/>
                </a:lnTo>
                <a:lnTo>
                  <a:pt x="29" y="39"/>
                </a:lnTo>
                <a:lnTo>
                  <a:pt x="26" y="39"/>
                </a:lnTo>
                <a:lnTo>
                  <a:pt x="24" y="41"/>
                </a:lnTo>
                <a:lnTo>
                  <a:pt x="24" y="45"/>
                </a:lnTo>
                <a:lnTo>
                  <a:pt x="24" y="45"/>
                </a:lnTo>
                <a:lnTo>
                  <a:pt x="24" y="47"/>
                </a:lnTo>
                <a:lnTo>
                  <a:pt x="24" y="49"/>
                </a:lnTo>
                <a:lnTo>
                  <a:pt x="24" y="49"/>
                </a:lnTo>
                <a:lnTo>
                  <a:pt x="24" y="49"/>
                </a:lnTo>
                <a:lnTo>
                  <a:pt x="26" y="51"/>
                </a:lnTo>
                <a:lnTo>
                  <a:pt x="29" y="51"/>
                </a:lnTo>
                <a:lnTo>
                  <a:pt x="29" y="51"/>
                </a:lnTo>
                <a:lnTo>
                  <a:pt x="29" y="49"/>
                </a:lnTo>
                <a:lnTo>
                  <a:pt x="20" y="51"/>
                </a:lnTo>
                <a:lnTo>
                  <a:pt x="10" y="55"/>
                </a:lnTo>
                <a:lnTo>
                  <a:pt x="6" y="57"/>
                </a:lnTo>
                <a:lnTo>
                  <a:pt x="6" y="57"/>
                </a:lnTo>
                <a:lnTo>
                  <a:pt x="6" y="57"/>
                </a:lnTo>
                <a:lnTo>
                  <a:pt x="4" y="55"/>
                </a:lnTo>
                <a:lnTo>
                  <a:pt x="4" y="55"/>
                </a:lnTo>
                <a:lnTo>
                  <a:pt x="4" y="55"/>
                </a:lnTo>
                <a:lnTo>
                  <a:pt x="4" y="55"/>
                </a:lnTo>
                <a:lnTo>
                  <a:pt x="2" y="55"/>
                </a:lnTo>
                <a:lnTo>
                  <a:pt x="4" y="57"/>
                </a:lnTo>
                <a:lnTo>
                  <a:pt x="4" y="57"/>
                </a:lnTo>
                <a:lnTo>
                  <a:pt x="4" y="55"/>
                </a:lnTo>
                <a:lnTo>
                  <a:pt x="8" y="57"/>
                </a:lnTo>
                <a:lnTo>
                  <a:pt x="8" y="57"/>
                </a:lnTo>
                <a:lnTo>
                  <a:pt x="8" y="57"/>
                </a:lnTo>
                <a:lnTo>
                  <a:pt x="10" y="57"/>
                </a:lnTo>
                <a:lnTo>
                  <a:pt x="10" y="57"/>
                </a:lnTo>
                <a:lnTo>
                  <a:pt x="12" y="55"/>
                </a:lnTo>
                <a:lnTo>
                  <a:pt x="22" y="33"/>
                </a:lnTo>
                <a:lnTo>
                  <a:pt x="22" y="33"/>
                </a:lnTo>
                <a:lnTo>
                  <a:pt x="22" y="31"/>
                </a:lnTo>
                <a:lnTo>
                  <a:pt x="22" y="31"/>
                </a:lnTo>
                <a:lnTo>
                  <a:pt x="24" y="26"/>
                </a:lnTo>
                <a:lnTo>
                  <a:pt x="24" y="26"/>
                </a:lnTo>
                <a:lnTo>
                  <a:pt x="24" y="22"/>
                </a:lnTo>
                <a:lnTo>
                  <a:pt x="22" y="22"/>
                </a:lnTo>
                <a:lnTo>
                  <a:pt x="22" y="20"/>
                </a:lnTo>
                <a:lnTo>
                  <a:pt x="18" y="20"/>
                </a:lnTo>
                <a:lnTo>
                  <a:pt x="18" y="20"/>
                </a:lnTo>
                <a:lnTo>
                  <a:pt x="18" y="20"/>
                </a:lnTo>
                <a:lnTo>
                  <a:pt x="14" y="20"/>
                </a:lnTo>
                <a:lnTo>
                  <a:pt x="12" y="18"/>
                </a:lnTo>
                <a:lnTo>
                  <a:pt x="12" y="18"/>
                </a:lnTo>
                <a:lnTo>
                  <a:pt x="12" y="16"/>
                </a:lnTo>
                <a:lnTo>
                  <a:pt x="12" y="16"/>
                </a:lnTo>
                <a:lnTo>
                  <a:pt x="12" y="14"/>
                </a:lnTo>
                <a:lnTo>
                  <a:pt x="10" y="14"/>
                </a:lnTo>
                <a:lnTo>
                  <a:pt x="8" y="14"/>
                </a:lnTo>
                <a:lnTo>
                  <a:pt x="8" y="14"/>
                </a:lnTo>
                <a:lnTo>
                  <a:pt x="8" y="12"/>
                </a:lnTo>
                <a:lnTo>
                  <a:pt x="8" y="12"/>
                </a:lnTo>
                <a:lnTo>
                  <a:pt x="6" y="10"/>
                </a:lnTo>
                <a:lnTo>
                  <a:pt x="6" y="8"/>
                </a:lnTo>
                <a:lnTo>
                  <a:pt x="8" y="4"/>
                </a:lnTo>
                <a:lnTo>
                  <a:pt x="10" y="6"/>
                </a:lnTo>
                <a:lnTo>
                  <a:pt x="12" y="6"/>
                </a:lnTo>
                <a:lnTo>
                  <a:pt x="12" y="6"/>
                </a:lnTo>
                <a:lnTo>
                  <a:pt x="14" y="8"/>
                </a:lnTo>
                <a:lnTo>
                  <a:pt x="14" y="8"/>
                </a:lnTo>
                <a:lnTo>
                  <a:pt x="18" y="10"/>
                </a:lnTo>
                <a:lnTo>
                  <a:pt x="20" y="10"/>
                </a:lnTo>
                <a:lnTo>
                  <a:pt x="22" y="10"/>
                </a:lnTo>
                <a:lnTo>
                  <a:pt x="22" y="10"/>
                </a:lnTo>
                <a:lnTo>
                  <a:pt x="24" y="10"/>
                </a:lnTo>
                <a:lnTo>
                  <a:pt x="24" y="8"/>
                </a:lnTo>
                <a:lnTo>
                  <a:pt x="22" y="8"/>
                </a:lnTo>
                <a:lnTo>
                  <a:pt x="22" y="8"/>
                </a:lnTo>
                <a:lnTo>
                  <a:pt x="22" y="8"/>
                </a:lnTo>
                <a:lnTo>
                  <a:pt x="22" y="10"/>
                </a:lnTo>
                <a:lnTo>
                  <a:pt x="22" y="10"/>
                </a:lnTo>
                <a:lnTo>
                  <a:pt x="24" y="12"/>
                </a:lnTo>
                <a:lnTo>
                  <a:pt x="24" y="12"/>
                </a:lnTo>
                <a:lnTo>
                  <a:pt x="26" y="14"/>
                </a:lnTo>
                <a:lnTo>
                  <a:pt x="26" y="16"/>
                </a:lnTo>
                <a:lnTo>
                  <a:pt x="29" y="16"/>
                </a:lnTo>
                <a:lnTo>
                  <a:pt x="29" y="14"/>
                </a:lnTo>
                <a:lnTo>
                  <a:pt x="31" y="12"/>
                </a:lnTo>
                <a:lnTo>
                  <a:pt x="29" y="12"/>
                </a:lnTo>
                <a:lnTo>
                  <a:pt x="29" y="12"/>
                </a:lnTo>
                <a:lnTo>
                  <a:pt x="26" y="10"/>
                </a:lnTo>
                <a:lnTo>
                  <a:pt x="26" y="8"/>
                </a:lnTo>
                <a:lnTo>
                  <a:pt x="26" y="8"/>
                </a:lnTo>
                <a:lnTo>
                  <a:pt x="24" y="8"/>
                </a:lnTo>
                <a:lnTo>
                  <a:pt x="26" y="10"/>
                </a:lnTo>
                <a:lnTo>
                  <a:pt x="26" y="8"/>
                </a:lnTo>
                <a:lnTo>
                  <a:pt x="24" y="6"/>
                </a:lnTo>
                <a:lnTo>
                  <a:pt x="22" y="6"/>
                </a:lnTo>
                <a:lnTo>
                  <a:pt x="22" y="6"/>
                </a:lnTo>
                <a:lnTo>
                  <a:pt x="22" y="6"/>
                </a:lnTo>
                <a:lnTo>
                  <a:pt x="20" y="6"/>
                </a:lnTo>
                <a:lnTo>
                  <a:pt x="20" y="6"/>
                </a:lnTo>
                <a:lnTo>
                  <a:pt x="16" y="6"/>
                </a:lnTo>
                <a:lnTo>
                  <a:pt x="14" y="4"/>
                </a:lnTo>
                <a:lnTo>
                  <a:pt x="12" y="2"/>
                </a:lnTo>
                <a:lnTo>
                  <a:pt x="12" y="2"/>
                </a:lnTo>
                <a:lnTo>
                  <a:pt x="8" y="0"/>
                </a:lnTo>
                <a:lnTo>
                  <a:pt x="6" y="2"/>
                </a:lnTo>
                <a:lnTo>
                  <a:pt x="2" y="6"/>
                </a:lnTo>
                <a:lnTo>
                  <a:pt x="2" y="6"/>
                </a:lnTo>
                <a:lnTo>
                  <a:pt x="2" y="12"/>
                </a:lnTo>
                <a:lnTo>
                  <a:pt x="2" y="12"/>
                </a:lnTo>
                <a:lnTo>
                  <a:pt x="4" y="14"/>
                </a:lnTo>
                <a:lnTo>
                  <a:pt x="4" y="14"/>
                </a:lnTo>
                <a:lnTo>
                  <a:pt x="4" y="16"/>
                </a:lnTo>
                <a:lnTo>
                  <a:pt x="8" y="18"/>
                </a:lnTo>
                <a:lnTo>
                  <a:pt x="8" y="18"/>
                </a:lnTo>
                <a:lnTo>
                  <a:pt x="10" y="18"/>
                </a:lnTo>
                <a:lnTo>
                  <a:pt x="10" y="16"/>
                </a:lnTo>
                <a:lnTo>
                  <a:pt x="8" y="16"/>
                </a:lnTo>
                <a:lnTo>
                  <a:pt x="8" y="16"/>
                </a:lnTo>
                <a:lnTo>
                  <a:pt x="8" y="20"/>
                </a:lnTo>
                <a:lnTo>
                  <a:pt x="8" y="20"/>
                </a:lnTo>
                <a:lnTo>
                  <a:pt x="10" y="22"/>
                </a:lnTo>
                <a:lnTo>
                  <a:pt x="10" y="22"/>
                </a:lnTo>
                <a:lnTo>
                  <a:pt x="14" y="24"/>
                </a:lnTo>
                <a:lnTo>
                  <a:pt x="14" y="24"/>
                </a:lnTo>
                <a:lnTo>
                  <a:pt x="16" y="24"/>
                </a:lnTo>
                <a:lnTo>
                  <a:pt x="16" y="24"/>
                </a:lnTo>
                <a:lnTo>
                  <a:pt x="18" y="24"/>
                </a:lnTo>
                <a:lnTo>
                  <a:pt x="20" y="24"/>
                </a:lnTo>
                <a:lnTo>
                  <a:pt x="22" y="22"/>
                </a:lnTo>
                <a:lnTo>
                  <a:pt x="20" y="20"/>
                </a:lnTo>
                <a:lnTo>
                  <a:pt x="18" y="22"/>
                </a:lnTo>
                <a:lnTo>
                  <a:pt x="20" y="24"/>
                </a:lnTo>
                <a:lnTo>
                  <a:pt x="20" y="26"/>
                </a:lnTo>
                <a:lnTo>
                  <a:pt x="18" y="31"/>
                </a:lnTo>
                <a:lnTo>
                  <a:pt x="18" y="31"/>
                </a:lnTo>
                <a:lnTo>
                  <a:pt x="8" y="53"/>
                </a:lnTo>
                <a:lnTo>
                  <a:pt x="8" y="53"/>
                </a:lnTo>
                <a:lnTo>
                  <a:pt x="8" y="53"/>
                </a:lnTo>
                <a:lnTo>
                  <a:pt x="4" y="53"/>
                </a:lnTo>
                <a:lnTo>
                  <a:pt x="4" y="53"/>
                </a:lnTo>
                <a:lnTo>
                  <a:pt x="2" y="53"/>
                </a:lnTo>
                <a:lnTo>
                  <a:pt x="2" y="53"/>
                </a:lnTo>
                <a:lnTo>
                  <a:pt x="2" y="53"/>
                </a:lnTo>
                <a:lnTo>
                  <a:pt x="0" y="53"/>
                </a:lnTo>
                <a:lnTo>
                  <a:pt x="0" y="55"/>
                </a:lnTo>
                <a:lnTo>
                  <a:pt x="0" y="55"/>
                </a:lnTo>
                <a:lnTo>
                  <a:pt x="0" y="57"/>
                </a:lnTo>
                <a:lnTo>
                  <a:pt x="0" y="57"/>
                </a:lnTo>
                <a:lnTo>
                  <a:pt x="2" y="59"/>
                </a:lnTo>
                <a:lnTo>
                  <a:pt x="2" y="59"/>
                </a:lnTo>
                <a:lnTo>
                  <a:pt x="2" y="59"/>
                </a:lnTo>
                <a:lnTo>
                  <a:pt x="4" y="61"/>
                </a:lnTo>
                <a:lnTo>
                  <a:pt x="4" y="61"/>
                </a:lnTo>
                <a:lnTo>
                  <a:pt x="6" y="61"/>
                </a:lnTo>
                <a:lnTo>
                  <a:pt x="8" y="61"/>
                </a:lnTo>
                <a:lnTo>
                  <a:pt x="8" y="59"/>
                </a:lnTo>
                <a:lnTo>
                  <a:pt x="12" y="59"/>
                </a:lnTo>
                <a:lnTo>
                  <a:pt x="12" y="59"/>
                </a:lnTo>
                <a:lnTo>
                  <a:pt x="22" y="55"/>
                </a:lnTo>
                <a:lnTo>
                  <a:pt x="22" y="55"/>
                </a:lnTo>
                <a:lnTo>
                  <a:pt x="31" y="53"/>
                </a:lnTo>
                <a:lnTo>
                  <a:pt x="31" y="49"/>
                </a:lnTo>
                <a:lnTo>
                  <a:pt x="31" y="49"/>
                </a:lnTo>
                <a:lnTo>
                  <a:pt x="31" y="49"/>
                </a:lnTo>
                <a:lnTo>
                  <a:pt x="29" y="47"/>
                </a:lnTo>
                <a:lnTo>
                  <a:pt x="29" y="47"/>
                </a:lnTo>
                <a:lnTo>
                  <a:pt x="29" y="45"/>
                </a:lnTo>
                <a:lnTo>
                  <a:pt x="29" y="41"/>
                </a:lnTo>
                <a:lnTo>
                  <a:pt x="26" y="41"/>
                </a:lnTo>
                <a:lnTo>
                  <a:pt x="26" y="43"/>
                </a:lnTo>
                <a:lnTo>
                  <a:pt x="29" y="43"/>
                </a:lnTo>
                <a:lnTo>
                  <a:pt x="33" y="45"/>
                </a:lnTo>
                <a:lnTo>
                  <a:pt x="33" y="45"/>
                </a:lnTo>
                <a:lnTo>
                  <a:pt x="33" y="45"/>
                </a:lnTo>
                <a:lnTo>
                  <a:pt x="35" y="45"/>
                </a:lnTo>
                <a:lnTo>
                  <a:pt x="37" y="45"/>
                </a:lnTo>
                <a:lnTo>
                  <a:pt x="39" y="43"/>
                </a:lnTo>
                <a:lnTo>
                  <a:pt x="43" y="41"/>
                </a:lnTo>
                <a:lnTo>
                  <a:pt x="43" y="41"/>
                </a:lnTo>
                <a:lnTo>
                  <a:pt x="49" y="33"/>
                </a:lnTo>
                <a:lnTo>
                  <a:pt x="51" y="31"/>
                </a:lnTo>
                <a:lnTo>
                  <a:pt x="49" y="28"/>
                </a:lnTo>
                <a:lnTo>
                  <a:pt x="49" y="28"/>
                </a:lnTo>
                <a:lnTo>
                  <a:pt x="47" y="26"/>
                </a:lnTo>
                <a:lnTo>
                  <a:pt x="47" y="26"/>
                </a:lnTo>
                <a:lnTo>
                  <a:pt x="45" y="22"/>
                </a:lnTo>
                <a:lnTo>
                  <a:pt x="45" y="22"/>
                </a:lnTo>
                <a:lnTo>
                  <a:pt x="45" y="22"/>
                </a:lnTo>
                <a:lnTo>
                  <a:pt x="45" y="22"/>
                </a:lnTo>
                <a:lnTo>
                  <a:pt x="41" y="20"/>
                </a:lnTo>
                <a:lnTo>
                  <a:pt x="41" y="18"/>
                </a:lnTo>
                <a:lnTo>
                  <a:pt x="37" y="16"/>
                </a:lnTo>
                <a:lnTo>
                  <a:pt x="31" y="12"/>
                </a:lnTo>
                <a:lnTo>
                  <a:pt x="29" y="14"/>
                </a:lnTo>
                <a:lnTo>
                  <a:pt x="31" y="12"/>
                </a:lnTo>
                <a:lnTo>
                  <a:pt x="29" y="1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6" name="Freeform 2842"/>
          <p:cNvSpPr>
            <a:spLocks/>
          </p:cNvSpPr>
          <p:nvPr/>
        </p:nvSpPr>
        <p:spPr bwMode="auto">
          <a:xfrm>
            <a:off x="3167063" y="2928938"/>
            <a:ext cx="258763" cy="179388"/>
          </a:xfrm>
          <a:custGeom>
            <a:avLst/>
            <a:gdLst/>
            <a:ahLst/>
            <a:cxnLst>
              <a:cxn ang="0">
                <a:pos x="25" y="2"/>
              </a:cxn>
              <a:cxn ang="0">
                <a:pos x="54" y="2"/>
              </a:cxn>
              <a:cxn ang="0">
                <a:pos x="91" y="4"/>
              </a:cxn>
              <a:cxn ang="0">
                <a:pos x="109" y="8"/>
              </a:cxn>
              <a:cxn ang="0">
                <a:pos x="144" y="25"/>
              </a:cxn>
              <a:cxn ang="0">
                <a:pos x="159" y="41"/>
              </a:cxn>
              <a:cxn ang="0">
                <a:pos x="161" y="64"/>
              </a:cxn>
              <a:cxn ang="0">
                <a:pos x="155" y="85"/>
              </a:cxn>
              <a:cxn ang="0">
                <a:pos x="151" y="89"/>
              </a:cxn>
              <a:cxn ang="0">
                <a:pos x="142" y="91"/>
              </a:cxn>
              <a:cxn ang="0">
                <a:pos x="138" y="83"/>
              </a:cxn>
              <a:cxn ang="0">
                <a:pos x="148" y="62"/>
              </a:cxn>
              <a:cxn ang="0">
                <a:pos x="144" y="52"/>
              </a:cxn>
              <a:cxn ang="0">
                <a:pos x="142" y="62"/>
              </a:cxn>
              <a:cxn ang="0">
                <a:pos x="136" y="72"/>
              </a:cxn>
              <a:cxn ang="0">
                <a:pos x="132" y="58"/>
              </a:cxn>
              <a:cxn ang="0">
                <a:pos x="124" y="62"/>
              </a:cxn>
              <a:cxn ang="0">
                <a:pos x="111" y="70"/>
              </a:cxn>
              <a:cxn ang="0">
                <a:pos x="122" y="83"/>
              </a:cxn>
              <a:cxn ang="0">
                <a:pos x="116" y="93"/>
              </a:cxn>
              <a:cxn ang="0">
                <a:pos x="124" y="93"/>
              </a:cxn>
              <a:cxn ang="0">
                <a:pos x="126" y="101"/>
              </a:cxn>
              <a:cxn ang="0">
                <a:pos x="120" y="109"/>
              </a:cxn>
              <a:cxn ang="0">
                <a:pos x="111" y="113"/>
              </a:cxn>
              <a:cxn ang="0">
                <a:pos x="105" y="111"/>
              </a:cxn>
              <a:cxn ang="0">
                <a:pos x="99" y="109"/>
              </a:cxn>
              <a:cxn ang="0">
                <a:pos x="103" y="99"/>
              </a:cxn>
              <a:cxn ang="0">
                <a:pos x="101" y="97"/>
              </a:cxn>
              <a:cxn ang="0">
                <a:pos x="95" y="95"/>
              </a:cxn>
              <a:cxn ang="0">
                <a:pos x="97" y="91"/>
              </a:cxn>
              <a:cxn ang="0">
                <a:pos x="103" y="85"/>
              </a:cxn>
              <a:cxn ang="0">
                <a:pos x="95" y="85"/>
              </a:cxn>
              <a:cxn ang="0">
                <a:pos x="99" y="74"/>
              </a:cxn>
              <a:cxn ang="0">
                <a:pos x="93" y="72"/>
              </a:cxn>
              <a:cxn ang="0">
                <a:pos x="89" y="64"/>
              </a:cxn>
              <a:cxn ang="0">
                <a:pos x="89" y="48"/>
              </a:cxn>
              <a:cxn ang="0">
                <a:pos x="93" y="33"/>
              </a:cxn>
              <a:cxn ang="0">
                <a:pos x="99" y="29"/>
              </a:cxn>
              <a:cxn ang="0">
                <a:pos x="91" y="29"/>
              </a:cxn>
              <a:cxn ang="0">
                <a:pos x="87" y="33"/>
              </a:cxn>
              <a:cxn ang="0">
                <a:pos x="79" y="43"/>
              </a:cxn>
              <a:cxn ang="0">
                <a:pos x="68" y="25"/>
              </a:cxn>
              <a:cxn ang="0">
                <a:pos x="72" y="17"/>
              </a:cxn>
              <a:cxn ang="0">
                <a:pos x="60" y="21"/>
              </a:cxn>
              <a:cxn ang="0">
                <a:pos x="58" y="33"/>
              </a:cxn>
              <a:cxn ang="0">
                <a:pos x="46" y="41"/>
              </a:cxn>
              <a:cxn ang="0">
                <a:pos x="37" y="39"/>
              </a:cxn>
              <a:cxn ang="0">
                <a:pos x="19" y="33"/>
              </a:cxn>
              <a:cxn ang="0">
                <a:pos x="9" y="35"/>
              </a:cxn>
              <a:cxn ang="0">
                <a:pos x="0" y="29"/>
              </a:cxn>
              <a:cxn ang="0">
                <a:pos x="4" y="2"/>
              </a:cxn>
              <a:cxn ang="0">
                <a:pos x="21" y="4"/>
              </a:cxn>
            </a:cxnLst>
            <a:rect l="0" t="0" r="r" b="b"/>
            <a:pathLst>
              <a:path w="163" h="113">
                <a:moveTo>
                  <a:pt x="21" y="4"/>
                </a:moveTo>
                <a:lnTo>
                  <a:pt x="25" y="6"/>
                </a:lnTo>
                <a:lnTo>
                  <a:pt x="25" y="2"/>
                </a:lnTo>
                <a:lnTo>
                  <a:pt x="25" y="2"/>
                </a:lnTo>
                <a:lnTo>
                  <a:pt x="27" y="0"/>
                </a:lnTo>
                <a:lnTo>
                  <a:pt x="39" y="0"/>
                </a:lnTo>
                <a:lnTo>
                  <a:pt x="44" y="0"/>
                </a:lnTo>
                <a:lnTo>
                  <a:pt x="54" y="2"/>
                </a:lnTo>
                <a:lnTo>
                  <a:pt x="62" y="4"/>
                </a:lnTo>
                <a:lnTo>
                  <a:pt x="79" y="4"/>
                </a:lnTo>
                <a:lnTo>
                  <a:pt x="87" y="4"/>
                </a:lnTo>
                <a:lnTo>
                  <a:pt x="91" y="4"/>
                </a:lnTo>
                <a:lnTo>
                  <a:pt x="97" y="6"/>
                </a:lnTo>
                <a:lnTo>
                  <a:pt x="99" y="6"/>
                </a:lnTo>
                <a:lnTo>
                  <a:pt x="101" y="6"/>
                </a:lnTo>
                <a:lnTo>
                  <a:pt x="109" y="8"/>
                </a:lnTo>
                <a:lnTo>
                  <a:pt x="118" y="13"/>
                </a:lnTo>
                <a:lnTo>
                  <a:pt x="134" y="19"/>
                </a:lnTo>
                <a:lnTo>
                  <a:pt x="138" y="21"/>
                </a:lnTo>
                <a:lnTo>
                  <a:pt x="144" y="25"/>
                </a:lnTo>
                <a:lnTo>
                  <a:pt x="148" y="27"/>
                </a:lnTo>
                <a:lnTo>
                  <a:pt x="151" y="29"/>
                </a:lnTo>
                <a:lnTo>
                  <a:pt x="153" y="31"/>
                </a:lnTo>
                <a:lnTo>
                  <a:pt x="159" y="41"/>
                </a:lnTo>
                <a:lnTo>
                  <a:pt x="163" y="43"/>
                </a:lnTo>
                <a:lnTo>
                  <a:pt x="163" y="56"/>
                </a:lnTo>
                <a:lnTo>
                  <a:pt x="163" y="62"/>
                </a:lnTo>
                <a:lnTo>
                  <a:pt x="161" y="64"/>
                </a:lnTo>
                <a:lnTo>
                  <a:pt x="159" y="66"/>
                </a:lnTo>
                <a:lnTo>
                  <a:pt x="159" y="70"/>
                </a:lnTo>
                <a:lnTo>
                  <a:pt x="157" y="78"/>
                </a:lnTo>
                <a:lnTo>
                  <a:pt x="155" y="85"/>
                </a:lnTo>
                <a:lnTo>
                  <a:pt x="155" y="87"/>
                </a:lnTo>
                <a:lnTo>
                  <a:pt x="153" y="87"/>
                </a:lnTo>
                <a:lnTo>
                  <a:pt x="151" y="87"/>
                </a:lnTo>
                <a:lnTo>
                  <a:pt x="151" y="89"/>
                </a:lnTo>
                <a:lnTo>
                  <a:pt x="151" y="89"/>
                </a:lnTo>
                <a:lnTo>
                  <a:pt x="148" y="91"/>
                </a:lnTo>
                <a:lnTo>
                  <a:pt x="144" y="91"/>
                </a:lnTo>
                <a:lnTo>
                  <a:pt x="142" y="91"/>
                </a:lnTo>
                <a:lnTo>
                  <a:pt x="140" y="91"/>
                </a:lnTo>
                <a:lnTo>
                  <a:pt x="138" y="87"/>
                </a:lnTo>
                <a:lnTo>
                  <a:pt x="138" y="85"/>
                </a:lnTo>
                <a:lnTo>
                  <a:pt x="138" y="83"/>
                </a:lnTo>
                <a:lnTo>
                  <a:pt x="140" y="80"/>
                </a:lnTo>
                <a:lnTo>
                  <a:pt x="142" y="78"/>
                </a:lnTo>
                <a:lnTo>
                  <a:pt x="144" y="72"/>
                </a:lnTo>
                <a:lnTo>
                  <a:pt x="148" y="62"/>
                </a:lnTo>
                <a:lnTo>
                  <a:pt x="148" y="60"/>
                </a:lnTo>
                <a:lnTo>
                  <a:pt x="148" y="56"/>
                </a:lnTo>
                <a:lnTo>
                  <a:pt x="146" y="52"/>
                </a:lnTo>
                <a:lnTo>
                  <a:pt x="144" y="52"/>
                </a:lnTo>
                <a:lnTo>
                  <a:pt x="142" y="54"/>
                </a:lnTo>
                <a:lnTo>
                  <a:pt x="142" y="56"/>
                </a:lnTo>
                <a:lnTo>
                  <a:pt x="142" y="56"/>
                </a:lnTo>
                <a:lnTo>
                  <a:pt x="142" y="62"/>
                </a:lnTo>
                <a:lnTo>
                  <a:pt x="142" y="64"/>
                </a:lnTo>
                <a:lnTo>
                  <a:pt x="142" y="68"/>
                </a:lnTo>
                <a:lnTo>
                  <a:pt x="140" y="70"/>
                </a:lnTo>
                <a:lnTo>
                  <a:pt x="136" y="72"/>
                </a:lnTo>
                <a:lnTo>
                  <a:pt x="134" y="72"/>
                </a:lnTo>
                <a:lnTo>
                  <a:pt x="134" y="60"/>
                </a:lnTo>
                <a:lnTo>
                  <a:pt x="134" y="60"/>
                </a:lnTo>
                <a:lnTo>
                  <a:pt x="132" y="58"/>
                </a:lnTo>
                <a:lnTo>
                  <a:pt x="132" y="56"/>
                </a:lnTo>
                <a:lnTo>
                  <a:pt x="130" y="56"/>
                </a:lnTo>
                <a:lnTo>
                  <a:pt x="124" y="60"/>
                </a:lnTo>
                <a:lnTo>
                  <a:pt x="124" y="62"/>
                </a:lnTo>
                <a:lnTo>
                  <a:pt x="124" y="64"/>
                </a:lnTo>
                <a:lnTo>
                  <a:pt x="122" y="66"/>
                </a:lnTo>
                <a:lnTo>
                  <a:pt x="118" y="68"/>
                </a:lnTo>
                <a:lnTo>
                  <a:pt x="111" y="70"/>
                </a:lnTo>
                <a:lnTo>
                  <a:pt x="111" y="70"/>
                </a:lnTo>
                <a:lnTo>
                  <a:pt x="113" y="72"/>
                </a:lnTo>
                <a:lnTo>
                  <a:pt x="122" y="83"/>
                </a:lnTo>
                <a:lnTo>
                  <a:pt x="122" y="83"/>
                </a:lnTo>
                <a:lnTo>
                  <a:pt x="120" y="85"/>
                </a:lnTo>
                <a:lnTo>
                  <a:pt x="118" y="89"/>
                </a:lnTo>
                <a:lnTo>
                  <a:pt x="116" y="91"/>
                </a:lnTo>
                <a:lnTo>
                  <a:pt x="116" y="93"/>
                </a:lnTo>
                <a:lnTo>
                  <a:pt x="116" y="93"/>
                </a:lnTo>
                <a:lnTo>
                  <a:pt x="120" y="93"/>
                </a:lnTo>
                <a:lnTo>
                  <a:pt x="122" y="91"/>
                </a:lnTo>
                <a:lnTo>
                  <a:pt x="124" y="93"/>
                </a:lnTo>
                <a:lnTo>
                  <a:pt x="128" y="99"/>
                </a:lnTo>
                <a:lnTo>
                  <a:pt x="128" y="99"/>
                </a:lnTo>
                <a:lnTo>
                  <a:pt x="126" y="101"/>
                </a:lnTo>
                <a:lnTo>
                  <a:pt x="126" y="101"/>
                </a:lnTo>
                <a:lnTo>
                  <a:pt x="122" y="103"/>
                </a:lnTo>
                <a:lnTo>
                  <a:pt x="122" y="103"/>
                </a:lnTo>
                <a:lnTo>
                  <a:pt x="122" y="107"/>
                </a:lnTo>
                <a:lnTo>
                  <a:pt x="120" y="109"/>
                </a:lnTo>
                <a:lnTo>
                  <a:pt x="120" y="109"/>
                </a:lnTo>
                <a:lnTo>
                  <a:pt x="116" y="111"/>
                </a:lnTo>
                <a:lnTo>
                  <a:pt x="116" y="111"/>
                </a:lnTo>
                <a:lnTo>
                  <a:pt x="111" y="113"/>
                </a:lnTo>
                <a:lnTo>
                  <a:pt x="111" y="113"/>
                </a:lnTo>
                <a:lnTo>
                  <a:pt x="107" y="113"/>
                </a:lnTo>
                <a:lnTo>
                  <a:pt x="105" y="113"/>
                </a:lnTo>
                <a:lnTo>
                  <a:pt x="105" y="111"/>
                </a:lnTo>
                <a:lnTo>
                  <a:pt x="103" y="111"/>
                </a:lnTo>
                <a:lnTo>
                  <a:pt x="101" y="111"/>
                </a:lnTo>
                <a:lnTo>
                  <a:pt x="101" y="111"/>
                </a:lnTo>
                <a:lnTo>
                  <a:pt x="99" y="109"/>
                </a:lnTo>
                <a:lnTo>
                  <a:pt x="97" y="107"/>
                </a:lnTo>
                <a:lnTo>
                  <a:pt x="97" y="103"/>
                </a:lnTo>
                <a:lnTo>
                  <a:pt x="101" y="101"/>
                </a:lnTo>
                <a:lnTo>
                  <a:pt x="103" y="99"/>
                </a:lnTo>
                <a:lnTo>
                  <a:pt x="103" y="99"/>
                </a:lnTo>
                <a:lnTo>
                  <a:pt x="103" y="99"/>
                </a:lnTo>
                <a:lnTo>
                  <a:pt x="103" y="97"/>
                </a:lnTo>
                <a:lnTo>
                  <a:pt x="101" y="97"/>
                </a:lnTo>
                <a:lnTo>
                  <a:pt x="99" y="97"/>
                </a:lnTo>
                <a:lnTo>
                  <a:pt x="95" y="97"/>
                </a:lnTo>
                <a:lnTo>
                  <a:pt x="95" y="95"/>
                </a:lnTo>
                <a:lnTo>
                  <a:pt x="95" y="95"/>
                </a:lnTo>
                <a:lnTo>
                  <a:pt x="93" y="93"/>
                </a:lnTo>
                <a:lnTo>
                  <a:pt x="93" y="93"/>
                </a:lnTo>
                <a:lnTo>
                  <a:pt x="95" y="91"/>
                </a:lnTo>
                <a:lnTo>
                  <a:pt x="97" y="91"/>
                </a:lnTo>
                <a:lnTo>
                  <a:pt x="101" y="89"/>
                </a:lnTo>
                <a:lnTo>
                  <a:pt x="105" y="87"/>
                </a:lnTo>
                <a:lnTo>
                  <a:pt x="105" y="85"/>
                </a:lnTo>
                <a:lnTo>
                  <a:pt x="103" y="85"/>
                </a:lnTo>
                <a:lnTo>
                  <a:pt x="103" y="83"/>
                </a:lnTo>
                <a:lnTo>
                  <a:pt x="99" y="85"/>
                </a:lnTo>
                <a:lnTo>
                  <a:pt x="97" y="85"/>
                </a:lnTo>
                <a:lnTo>
                  <a:pt x="95" y="85"/>
                </a:lnTo>
                <a:lnTo>
                  <a:pt x="95" y="83"/>
                </a:lnTo>
                <a:lnTo>
                  <a:pt x="95" y="80"/>
                </a:lnTo>
                <a:lnTo>
                  <a:pt x="97" y="76"/>
                </a:lnTo>
                <a:lnTo>
                  <a:pt x="99" y="74"/>
                </a:lnTo>
                <a:lnTo>
                  <a:pt x="101" y="72"/>
                </a:lnTo>
                <a:lnTo>
                  <a:pt x="99" y="66"/>
                </a:lnTo>
                <a:lnTo>
                  <a:pt x="97" y="68"/>
                </a:lnTo>
                <a:lnTo>
                  <a:pt x="93" y="72"/>
                </a:lnTo>
                <a:lnTo>
                  <a:pt x="91" y="74"/>
                </a:lnTo>
                <a:lnTo>
                  <a:pt x="87" y="74"/>
                </a:lnTo>
                <a:lnTo>
                  <a:pt x="87" y="68"/>
                </a:lnTo>
                <a:lnTo>
                  <a:pt x="89" y="64"/>
                </a:lnTo>
                <a:lnTo>
                  <a:pt x="93" y="56"/>
                </a:lnTo>
                <a:lnTo>
                  <a:pt x="93" y="54"/>
                </a:lnTo>
                <a:lnTo>
                  <a:pt x="91" y="50"/>
                </a:lnTo>
                <a:lnTo>
                  <a:pt x="89" y="48"/>
                </a:lnTo>
                <a:lnTo>
                  <a:pt x="93" y="41"/>
                </a:lnTo>
                <a:lnTo>
                  <a:pt x="91" y="35"/>
                </a:lnTo>
                <a:lnTo>
                  <a:pt x="93" y="35"/>
                </a:lnTo>
                <a:lnTo>
                  <a:pt x="93" y="33"/>
                </a:lnTo>
                <a:lnTo>
                  <a:pt x="101" y="31"/>
                </a:lnTo>
                <a:lnTo>
                  <a:pt x="101" y="31"/>
                </a:lnTo>
                <a:lnTo>
                  <a:pt x="101" y="29"/>
                </a:lnTo>
                <a:lnTo>
                  <a:pt x="99" y="29"/>
                </a:lnTo>
                <a:lnTo>
                  <a:pt x="95" y="27"/>
                </a:lnTo>
                <a:lnTo>
                  <a:pt x="93" y="27"/>
                </a:lnTo>
                <a:lnTo>
                  <a:pt x="91" y="27"/>
                </a:lnTo>
                <a:lnTo>
                  <a:pt x="91" y="29"/>
                </a:lnTo>
                <a:lnTo>
                  <a:pt x="91" y="29"/>
                </a:lnTo>
                <a:lnTo>
                  <a:pt x="91" y="31"/>
                </a:lnTo>
                <a:lnTo>
                  <a:pt x="89" y="31"/>
                </a:lnTo>
                <a:lnTo>
                  <a:pt x="87" y="33"/>
                </a:lnTo>
                <a:lnTo>
                  <a:pt x="85" y="37"/>
                </a:lnTo>
                <a:lnTo>
                  <a:pt x="83" y="39"/>
                </a:lnTo>
                <a:lnTo>
                  <a:pt x="81" y="41"/>
                </a:lnTo>
                <a:lnTo>
                  <a:pt x="79" y="43"/>
                </a:lnTo>
                <a:lnTo>
                  <a:pt x="76" y="41"/>
                </a:lnTo>
                <a:lnTo>
                  <a:pt x="72" y="39"/>
                </a:lnTo>
                <a:lnTo>
                  <a:pt x="68" y="29"/>
                </a:lnTo>
                <a:lnTo>
                  <a:pt x="68" y="25"/>
                </a:lnTo>
                <a:lnTo>
                  <a:pt x="68" y="23"/>
                </a:lnTo>
                <a:lnTo>
                  <a:pt x="70" y="21"/>
                </a:lnTo>
                <a:lnTo>
                  <a:pt x="72" y="19"/>
                </a:lnTo>
                <a:lnTo>
                  <a:pt x="72" y="17"/>
                </a:lnTo>
                <a:lnTo>
                  <a:pt x="72" y="17"/>
                </a:lnTo>
                <a:lnTo>
                  <a:pt x="68" y="19"/>
                </a:lnTo>
                <a:lnTo>
                  <a:pt x="64" y="21"/>
                </a:lnTo>
                <a:lnTo>
                  <a:pt x="60" y="21"/>
                </a:lnTo>
                <a:lnTo>
                  <a:pt x="60" y="23"/>
                </a:lnTo>
                <a:lnTo>
                  <a:pt x="56" y="27"/>
                </a:lnTo>
                <a:lnTo>
                  <a:pt x="58" y="31"/>
                </a:lnTo>
                <a:lnTo>
                  <a:pt x="58" y="33"/>
                </a:lnTo>
                <a:lnTo>
                  <a:pt x="58" y="35"/>
                </a:lnTo>
                <a:lnTo>
                  <a:pt x="50" y="41"/>
                </a:lnTo>
                <a:lnTo>
                  <a:pt x="48" y="41"/>
                </a:lnTo>
                <a:lnTo>
                  <a:pt x="46" y="41"/>
                </a:lnTo>
                <a:lnTo>
                  <a:pt x="44" y="41"/>
                </a:lnTo>
                <a:lnTo>
                  <a:pt x="41" y="41"/>
                </a:lnTo>
                <a:lnTo>
                  <a:pt x="39" y="39"/>
                </a:lnTo>
                <a:lnTo>
                  <a:pt x="37" y="39"/>
                </a:lnTo>
                <a:lnTo>
                  <a:pt x="31" y="35"/>
                </a:lnTo>
                <a:lnTo>
                  <a:pt x="25" y="33"/>
                </a:lnTo>
                <a:lnTo>
                  <a:pt x="21" y="33"/>
                </a:lnTo>
                <a:lnTo>
                  <a:pt x="19" y="33"/>
                </a:lnTo>
                <a:lnTo>
                  <a:pt x="17" y="35"/>
                </a:lnTo>
                <a:lnTo>
                  <a:pt x="13" y="35"/>
                </a:lnTo>
                <a:lnTo>
                  <a:pt x="11" y="35"/>
                </a:lnTo>
                <a:lnTo>
                  <a:pt x="9" y="35"/>
                </a:lnTo>
                <a:lnTo>
                  <a:pt x="6" y="35"/>
                </a:lnTo>
                <a:lnTo>
                  <a:pt x="4" y="33"/>
                </a:lnTo>
                <a:lnTo>
                  <a:pt x="2" y="31"/>
                </a:lnTo>
                <a:lnTo>
                  <a:pt x="0" y="29"/>
                </a:lnTo>
                <a:lnTo>
                  <a:pt x="0" y="27"/>
                </a:lnTo>
                <a:lnTo>
                  <a:pt x="0" y="19"/>
                </a:lnTo>
                <a:lnTo>
                  <a:pt x="2" y="4"/>
                </a:lnTo>
                <a:lnTo>
                  <a:pt x="4" y="2"/>
                </a:lnTo>
                <a:lnTo>
                  <a:pt x="9" y="2"/>
                </a:lnTo>
                <a:lnTo>
                  <a:pt x="11" y="2"/>
                </a:lnTo>
                <a:lnTo>
                  <a:pt x="19" y="4"/>
                </a:lnTo>
                <a:lnTo>
                  <a:pt x="21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7" name="Freeform 2843"/>
          <p:cNvSpPr>
            <a:spLocks/>
          </p:cNvSpPr>
          <p:nvPr/>
        </p:nvSpPr>
        <p:spPr bwMode="auto">
          <a:xfrm>
            <a:off x="3163888" y="2925763"/>
            <a:ext cx="265113" cy="185738"/>
          </a:xfrm>
          <a:custGeom>
            <a:avLst/>
            <a:gdLst/>
            <a:ahLst/>
            <a:cxnLst>
              <a:cxn ang="0">
                <a:pos x="46" y="4"/>
              </a:cxn>
              <a:cxn ang="0">
                <a:pos x="103" y="10"/>
              </a:cxn>
              <a:cxn ang="0">
                <a:pos x="161" y="45"/>
              </a:cxn>
              <a:cxn ang="0">
                <a:pos x="155" y="87"/>
              </a:cxn>
              <a:cxn ang="0">
                <a:pos x="146" y="91"/>
              </a:cxn>
              <a:cxn ang="0">
                <a:pos x="153" y="64"/>
              </a:cxn>
              <a:cxn ang="0">
                <a:pos x="142" y="56"/>
              </a:cxn>
              <a:cxn ang="0">
                <a:pos x="136" y="74"/>
              </a:cxn>
              <a:cxn ang="0">
                <a:pos x="130" y="56"/>
              </a:cxn>
              <a:cxn ang="0">
                <a:pos x="111" y="74"/>
              </a:cxn>
              <a:cxn ang="0">
                <a:pos x="115" y="93"/>
              </a:cxn>
              <a:cxn ang="0">
                <a:pos x="128" y="103"/>
              </a:cxn>
              <a:cxn ang="0">
                <a:pos x="113" y="113"/>
              </a:cxn>
              <a:cxn ang="0">
                <a:pos x="103" y="111"/>
              </a:cxn>
              <a:cxn ang="0">
                <a:pos x="105" y="99"/>
              </a:cxn>
              <a:cxn ang="0">
                <a:pos x="97" y="97"/>
              </a:cxn>
              <a:cxn ang="0">
                <a:pos x="107" y="85"/>
              </a:cxn>
              <a:cxn ang="0">
                <a:pos x="103" y="74"/>
              </a:cxn>
              <a:cxn ang="0">
                <a:pos x="97" y="60"/>
              </a:cxn>
              <a:cxn ang="0">
                <a:pos x="95" y="37"/>
              </a:cxn>
              <a:cxn ang="0">
                <a:pos x="99" y="29"/>
              </a:cxn>
              <a:cxn ang="0">
                <a:pos x="91" y="31"/>
              </a:cxn>
              <a:cxn ang="0">
                <a:pos x="72" y="27"/>
              </a:cxn>
              <a:cxn ang="0">
                <a:pos x="64" y="21"/>
              </a:cxn>
              <a:cxn ang="0">
                <a:pos x="50" y="41"/>
              </a:cxn>
              <a:cxn ang="0">
                <a:pos x="23" y="33"/>
              </a:cxn>
              <a:cxn ang="0">
                <a:pos x="4" y="29"/>
              </a:cxn>
              <a:cxn ang="0">
                <a:pos x="23" y="4"/>
              </a:cxn>
              <a:cxn ang="0">
                <a:pos x="0" y="21"/>
              </a:cxn>
              <a:cxn ang="0">
                <a:pos x="8" y="37"/>
              </a:cxn>
              <a:cxn ang="0">
                <a:pos x="27" y="37"/>
              </a:cxn>
              <a:cxn ang="0">
                <a:pos x="48" y="45"/>
              </a:cxn>
              <a:cxn ang="0">
                <a:pos x="60" y="31"/>
              </a:cxn>
              <a:cxn ang="0">
                <a:pos x="74" y="19"/>
              </a:cxn>
              <a:cxn ang="0">
                <a:pos x="68" y="33"/>
              </a:cxn>
              <a:cxn ang="0">
                <a:pos x="89" y="39"/>
              </a:cxn>
              <a:cxn ang="0">
                <a:pos x="93" y="31"/>
              </a:cxn>
              <a:cxn ang="0">
                <a:pos x="95" y="33"/>
              </a:cxn>
              <a:cxn ang="0">
                <a:pos x="93" y="56"/>
              </a:cxn>
              <a:cxn ang="0">
                <a:pos x="95" y="76"/>
              </a:cxn>
              <a:cxn ang="0">
                <a:pos x="95" y="89"/>
              </a:cxn>
              <a:cxn ang="0">
                <a:pos x="103" y="89"/>
              </a:cxn>
              <a:cxn ang="0">
                <a:pos x="95" y="99"/>
              </a:cxn>
              <a:cxn ang="0">
                <a:pos x="103" y="101"/>
              </a:cxn>
              <a:cxn ang="0">
                <a:pos x="101" y="115"/>
              </a:cxn>
              <a:cxn ang="0">
                <a:pos x="113" y="117"/>
              </a:cxn>
              <a:cxn ang="0">
                <a:pos x="126" y="107"/>
              </a:cxn>
              <a:cxn ang="0">
                <a:pos x="126" y="93"/>
              </a:cxn>
              <a:cxn ang="0">
                <a:pos x="124" y="89"/>
              </a:cxn>
              <a:cxn ang="0">
                <a:pos x="120" y="72"/>
              </a:cxn>
              <a:cxn ang="0">
                <a:pos x="134" y="62"/>
              </a:cxn>
              <a:cxn ang="0">
                <a:pos x="146" y="66"/>
              </a:cxn>
              <a:cxn ang="0">
                <a:pos x="146" y="72"/>
              </a:cxn>
              <a:cxn ang="0">
                <a:pos x="142" y="95"/>
              </a:cxn>
              <a:cxn ang="0">
                <a:pos x="155" y="91"/>
              </a:cxn>
              <a:cxn ang="0">
                <a:pos x="163" y="68"/>
              </a:cxn>
              <a:cxn ang="0">
                <a:pos x="155" y="31"/>
              </a:cxn>
              <a:cxn ang="0">
                <a:pos x="111" y="8"/>
              </a:cxn>
              <a:cxn ang="0">
                <a:pos x="81" y="4"/>
              </a:cxn>
              <a:cxn ang="0">
                <a:pos x="25" y="2"/>
              </a:cxn>
            </a:cxnLst>
            <a:rect l="0" t="0" r="r" b="b"/>
            <a:pathLst>
              <a:path w="167" h="117">
                <a:moveTo>
                  <a:pt x="23" y="6"/>
                </a:moveTo>
                <a:lnTo>
                  <a:pt x="21" y="8"/>
                </a:lnTo>
                <a:lnTo>
                  <a:pt x="27" y="10"/>
                </a:lnTo>
                <a:lnTo>
                  <a:pt x="29" y="8"/>
                </a:lnTo>
                <a:lnTo>
                  <a:pt x="29" y="4"/>
                </a:lnTo>
                <a:lnTo>
                  <a:pt x="27" y="4"/>
                </a:lnTo>
                <a:lnTo>
                  <a:pt x="27" y="6"/>
                </a:lnTo>
                <a:lnTo>
                  <a:pt x="29" y="6"/>
                </a:lnTo>
                <a:lnTo>
                  <a:pt x="31" y="4"/>
                </a:lnTo>
                <a:lnTo>
                  <a:pt x="41" y="4"/>
                </a:lnTo>
                <a:lnTo>
                  <a:pt x="46" y="4"/>
                </a:lnTo>
                <a:lnTo>
                  <a:pt x="56" y="6"/>
                </a:lnTo>
                <a:lnTo>
                  <a:pt x="56" y="6"/>
                </a:lnTo>
                <a:lnTo>
                  <a:pt x="64" y="8"/>
                </a:lnTo>
                <a:lnTo>
                  <a:pt x="64" y="8"/>
                </a:lnTo>
                <a:lnTo>
                  <a:pt x="81" y="8"/>
                </a:lnTo>
                <a:lnTo>
                  <a:pt x="89" y="8"/>
                </a:lnTo>
                <a:lnTo>
                  <a:pt x="93" y="8"/>
                </a:lnTo>
                <a:lnTo>
                  <a:pt x="97" y="10"/>
                </a:lnTo>
                <a:lnTo>
                  <a:pt x="99" y="10"/>
                </a:lnTo>
                <a:lnTo>
                  <a:pt x="101" y="10"/>
                </a:lnTo>
                <a:lnTo>
                  <a:pt x="103" y="10"/>
                </a:lnTo>
                <a:lnTo>
                  <a:pt x="109" y="13"/>
                </a:lnTo>
                <a:lnTo>
                  <a:pt x="120" y="17"/>
                </a:lnTo>
                <a:lnTo>
                  <a:pt x="136" y="23"/>
                </a:lnTo>
                <a:lnTo>
                  <a:pt x="140" y="25"/>
                </a:lnTo>
                <a:lnTo>
                  <a:pt x="144" y="29"/>
                </a:lnTo>
                <a:lnTo>
                  <a:pt x="144" y="29"/>
                </a:lnTo>
                <a:lnTo>
                  <a:pt x="148" y="31"/>
                </a:lnTo>
                <a:lnTo>
                  <a:pt x="150" y="33"/>
                </a:lnTo>
                <a:lnTo>
                  <a:pt x="153" y="35"/>
                </a:lnTo>
                <a:lnTo>
                  <a:pt x="159" y="45"/>
                </a:lnTo>
                <a:lnTo>
                  <a:pt x="161" y="45"/>
                </a:lnTo>
                <a:lnTo>
                  <a:pt x="163" y="47"/>
                </a:lnTo>
                <a:lnTo>
                  <a:pt x="163" y="58"/>
                </a:lnTo>
                <a:lnTo>
                  <a:pt x="163" y="64"/>
                </a:lnTo>
                <a:lnTo>
                  <a:pt x="161" y="64"/>
                </a:lnTo>
                <a:lnTo>
                  <a:pt x="161" y="66"/>
                </a:lnTo>
                <a:lnTo>
                  <a:pt x="159" y="68"/>
                </a:lnTo>
                <a:lnTo>
                  <a:pt x="159" y="68"/>
                </a:lnTo>
                <a:lnTo>
                  <a:pt x="159" y="72"/>
                </a:lnTo>
                <a:lnTo>
                  <a:pt x="157" y="80"/>
                </a:lnTo>
                <a:lnTo>
                  <a:pt x="157" y="80"/>
                </a:lnTo>
                <a:lnTo>
                  <a:pt x="155" y="87"/>
                </a:lnTo>
                <a:lnTo>
                  <a:pt x="155" y="87"/>
                </a:lnTo>
                <a:lnTo>
                  <a:pt x="157" y="89"/>
                </a:lnTo>
                <a:lnTo>
                  <a:pt x="157" y="87"/>
                </a:lnTo>
                <a:lnTo>
                  <a:pt x="155" y="87"/>
                </a:lnTo>
                <a:lnTo>
                  <a:pt x="155" y="87"/>
                </a:lnTo>
                <a:lnTo>
                  <a:pt x="153" y="87"/>
                </a:lnTo>
                <a:lnTo>
                  <a:pt x="150" y="89"/>
                </a:lnTo>
                <a:lnTo>
                  <a:pt x="150" y="89"/>
                </a:lnTo>
                <a:lnTo>
                  <a:pt x="150" y="89"/>
                </a:lnTo>
                <a:lnTo>
                  <a:pt x="148" y="91"/>
                </a:lnTo>
                <a:lnTo>
                  <a:pt x="146" y="91"/>
                </a:lnTo>
                <a:lnTo>
                  <a:pt x="144" y="91"/>
                </a:lnTo>
                <a:lnTo>
                  <a:pt x="144" y="91"/>
                </a:lnTo>
                <a:lnTo>
                  <a:pt x="142" y="89"/>
                </a:lnTo>
                <a:lnTo>
                  <a:pt x="142" y="87"/>
                </a:lnTo>
                <a:lnTo>
                  <a:pt x="142" y="87"/>
                </a:lnTo>
                <a:lnTo>
                  <a:pt x="142" y="85"/>
                </a:lnTo>
                <a:lnTo>
                  <a:pt x="144" y="80"/>
                </a:lnTo>
                <a:lnTo>
                  <a:pt x="146" y="80"/>
                </a:lnTo>
                <a:lnTo>
                  <a:pt x="148" y="74"/>
                </a:lnTo>
                <a:lnTo>
                  <a:pt x="148" y="74"/>
                </a:lnTo>
                <a:lnTo>
                  <a:pt x="153" y="64"/>
                </a:lnTo>
                <a:lnTo>
                  <a:pt x="153" y="64"/>
                </a:lnTo>
                <a:lnTo>
                  <a:pt x="153" y="62"/>
                </a:lnTo>
                <a:lnTo>
                  <a:pt x="153" y="62"/>
                </a:lnTo>
                <a:lnTo>
                  <a:pt x="153" y="58"/>
                </a:lnTo>
                <a:lnTo>
                  <a:pt x="153" y="58"/>
                </a:lnTo>
                <a:lnTo>
                  <a:pt x="150" y="54"/>
                </a:lnTo>
                <a:lnTo>
                  <a:pt x="146" y="52"/>
                </a:lnTo>
                <a:lnTo>
                  <a:pt x="144" y="54"/>
                </a:lnTo>
                <a:lnTo>
                  <a:pt x="144" y="54"/>
                </a:lnTo>
                <a:lnTo>
                  <a:pt x="142" y="54"/>
                </a:lnTo>
                <a:lnTo>
                  <a:pt x="142" y="56"/>
                </a:lnTo>
                <a:lnTo>
                  <a:pt x="142" y="56"/>
                </a:lnTo>
                <a:lnTo>
                  <a:pt x="142" y="56"/>
                </a:lnTo>
                <a:lnTo>
                  <a:pt x="142" y="58"/>
                </a:lnTo>
                <a:lnTo>
                  <a:pt x="142" y="60"/>
                </a:lnTo>
                <a:lnTo>
                  <a:pt x="142" y="64"/>
                </a:lnTo>
                <a:lnTo>
                  <a:pt x="142" y="66"/>
                </a:lnTo>
                <a:lnTo>
                  <a:pt x="142" y="70"/>
                </a:lnTo>
                <a:lnTo>
                  <a:pt x="142" y="70"/>
                </a:lnTo>
                <a:lnTo>
                  <a:pt x="138" y="72"/>
                </a:lnTo>
                <a:lnTo>
                  <a:pt x="136" y="72"/>
                </a:lnTo>
                <a:lnTo>
                  <a:pt x="136" y="74"/>
                </a:lnTo>
                <a:lnTo>
                  <a:pt x="138" y="74"/>
                </a:lnTo>
                <a:lnTo>
                  <a:pt x="138" y="62"/>
                </a:lnTo>
                <a:lnTo>
                  <a:pt x="138" y="62"/>
                </a:lnTo>
                <a:lnTo>
                  <a:pt x="138" y="62"/>
                </a:lnTo>
                <a:lnTo>
                  <a:pt x="138" y="60"/>
                </a:lnTo>
                <a:lnTo>
                  <a:pt x="136" y="58"/>
                </a:lnTo>
                <a:lnTo>
                  <a:pt x="136" y="58"/>
                </a:lnTo>
                <a:lnTo>
                  <a:pt x="134" y="56"/>
                </a:lnTo>
                <a:lnTo>
                  <a:pt x="134" y="56"/>
                </a:lnTo>
                <a:lnTo>
                  <a:pt x="132" y="56"/>
                </a:lnTo>
                <a:lnTo>
                  <a:pt x="130" y="56"/>
                </a:lnTo>
                <a:lnTo>
                  <a:pt x="126" y="62"/>
                </a:lnTo>
                <a:lnTo>
                  <a:pt x="124" y="62"/>
                </a:lnTo>
                <a:lnTo>
                  <a:pt x="124" y="64"/>
                </a:lnTo>
                <a:lnTo>
                  <a:pt x="124" y="64"/>
                </a:lnTo>
                <a:lnTo>
                  <a:pt x="124" y="66"/>
                </a:lnTo>
                <a:lnTo>
                  <a:pt x="122" y="68"/>
                </a:lnTo>
                <a:lnTo>
                  <a:pt x="120" y="68"/>
                </a:lnTo>
                <a:lnTo>
                  <a:pt x="113" y="70"/>
                </a:lnTo>
                <a:lnTo>
                  <a:pt x="113" y="70"/>
                </a:lnTo>
                <a:lnTo>
                  <a:pt x="111" y="72"/>
                </a:lnTo>
                <a:lnTo>
                  <a:pt x="111" y="74"/>
                </a:lnTo>
                <a:lnTo>
                  <a:pt x="113" y="76"/>
                </a:lnTo>
                <a:lnTo>
                  <a:pt x="113" y="76"/>
                </a:lnTo>
                <a:lnTo>
                  <a:pt x="122" y="87"/>
                </a:lnTo>
                <a:lnTo>
                  <a:pt x="124" y="85"/>
                </a:lnTo>
                <a:lnTo>
                  <a:pt x="122" y="85"/>
                </a:lnTo>
                <a:lnTo>
                  <a:pt x="122" y="85"/>
                </a:lnTo>
                <a:lnTo>
                  <a:pt x="120" y="87"/>
                </a:lnTo>
                <a:lnTo>
                  <a:pt x="118" y="89"/>
                </a:lnTo>
                <a:lnTo>
                  <a:pt x="118" y="89"/>
                </a:lnTo>
                <a:lnTo>
                  <a:pt x="115" y="91"/>
                </a:lnTo>
                <a:lnTo>
                  <a:pt x="115" y="93"/>
                </a:lnTo>
                <a:lnTo>
                  <a:pt x="115" y="95"/>
                </a:lnTo>
                <a:lnTo>
                  <a:pt x="115" y="97"/>
                </a:lnTo>
                <a:lnTo>
                  <a:pt x="115" y="97"/>
                </a:lnTo>
                <a:lnTo>
                  <a:pt x="118" y="97"/>
                </a:lnTo>
                <a:lnTo>
                  <a:pt x="122" y="97"/>
                </a:lnTo>
                <a:lnTo>
                  <a:pt x="124" y="95"/>
                </a:lnTo>
                <a:lnTo>
                  <a:pt x="124" y="95"/>
                </a:lnTo>
                <a:lnTo>
                  <a:pt x="128" y="101"/>
                </a:lnTo>
                <a:lnTo>
                  <a:pt x="128" y="101"/>
                </a:lnTo>
                <a:lnTo>
                  <a:pt x="128" y="103"/>
                </a:lnTo>
                <a:lnTo>
                  <a:pt x="128" y="103"/>
                </a:lnTo>
                <a:lnTo>
                  <a:pt x="124" y="103"/>
                </a:lnTo>
                <a:lnTo>
                  <a:pt x="124" y="103"/>
                </a:lnTo>
                <a:lnTo>
                  <a:pt x="122" y="105"/>
                </a:lnTo>
                <a:lnTo>
                  <a:pt x="122" y="105"/>
                </a:lnTo>
                <a:lnTo>
                  <a:pt x="122" y="109"/>
                </a:lnTo>
                <a:lnTo>
                  <a:pt x="122" y="109"/>
                </a:lnTo>
                <a:lnTo>
                  <a:pt x="120" y="109"/>
                </a:lnTo>
                <a:lnTo>
                  <a:pt x="118" y="111"/>
                </a:lnTo>
                <a:lnTo>
                  <a:pt x="118" y="111"/>
                </a:lnTo>
                <a:lnTo>
                  <a:pt x="115" y="113"/>
                </a:lnTo>
                <a:lnTo>
                  <a:pt x="113" y="113"/>
                </a:lnTo>
                <a:lnTo>
                  <a:pt x="113" y="113"/>
                </a:lnTo>
                <a:lnTo>
                  <a:pt x="111" y="113"/>
                </a:lnTo>
                <a:lnTo>
                  <a:pt x="111" y="113"/>
                </a:lnTo>
                <a:lnTo>
                  <a:pt x="109" y="113"/>
                </a:lnTo>
                <a:lnTo>
                  <a:pt x="109" y="113"/>
                </a:lnTo>
                <a:lnTo>
                  <a:pt x="107" y="113"/>
                </a:lnTo>
                <a:lnTo>
                  <a:pt x="107" y="111"/>
                </a:lnTo>
                <a:lnTo>
                  <a:pt x="105" y="111"/>
                </a:lnTo>
                <a:lnTo>
                  <a:pt x="105" y="111"/>
                </a:lnTo>
                <a:lnTo>
                  <a:pt x="103" y="111"/>
                </a:lnTo>
                <a:lnTo>
                  <a:pt x="103" y="111"/>
                </a:lnTo>
                <a:lnTo>
                  <a:pt x="101" y="109"/>
                </a:lnTo>
                <a:lnTo>
                  <a:pt x="101" y="107"/>
                </a:lnTo>
                <a:lnTo>
                  <a:pt x="105" y="105"/>
                </a:lnTo>
                <a:lnTo>
                  <a:pt x="105" y="105"/>
                </a:lnTo>
                <a:lnTo>
                  <a:pt x="107" y="103"/>
                </a:lnTo>
                <a:lnTo>
                  <a:pt x="107" y="103"/>
                </a:lnTo>
                <a:lnTo>
                  <a:pt x="107" y="101"/>
                </a:lnTo>
                <a:lnTo>
                  <a:pt x="107" y="101"/>
                </a:lnTo>
                <a:lnTo>
                  <a:pt x="107" y="99"/>
                </a:lnTo>
                <a:lnTo>
                  <a:pt x="107" y="99"/>
                </a:lnTo>
                <a:lnTo>
                  <a:pt x="105" y="99"/>
                </a:lnTo>
                <a:lnTo>
                  <a:pt x="105" y="99"/>
                </a:lnTo>
                <a:lnTo>
                  <a:pt x="103" y="97"/>
                </a:lnTo>
                <a:lnTo>
                  <a:pt x="103" y="97"/>
                </a:lnTo>
                <a:lnTo>
                  <a:pt x="101" y="97"/>
                </a:lnTo>
                <a:lnTo>
                  <a:pt x="99" y="97"/>
                </a:lnTo>
                <a:lnTo>
                  <a:pt x="97" y="97"/>
                </a:lnTo>
                <a:lnTo>
                  <a:pt x="97" y="97"/>
                </a:lnTo>
                <a:lnTo>
                  <a:pt x="97" y="95"/>
                </a:lnTo>
                <a:lnTo>
                  <a:pt x="97" y="95"/>
                </a:lnTo>
                <a:lnTo>
                  <a:pt x="95" y="95"/>
                </a:lnTo>
                <a:lnTo>
                  <a:pt x="97" y="97"/>
                </a:lnTo>
                <a:lnTo>
                  <a:pt x="99" y="95"/>
                </a:lnTo>
                <a:lnTo>
                  <a:pt x="99" y="93"/>
                </a:lnTo>
                <a:lnTo>
                  <a:pt x="103" y="93"/>
                </a:lnTo>
                <a:lnTo>
                  <a:pt x="103" y="91"/>
                </a:lnTo>
                <a:lnTo>
                  <a:pt x="107" y="91"/>
                </a:lnTo>
                <a:lnTo>
                  <a:pt x="107" y="89"/>
                </a:lnTo>
                <a:lnTo>
                  <a:pt x="109" y="89"/>
                </a:lnTo>
                <a:lnTo>
                  <a:pt x="109" y="87"/>
                </a:lnTo>
                <a:lnTo>
                  <a:pt x="107" y="85"/>
                </a:lnTo>
                <a:lnTo>
                  <a:pt x="107" y="85"/>
                </a:lnTo>
                <a:lnTo>
                  <a:pt x="107" y="85"/>
                </a:lnTo>
                <a:lnTo>
                  <a:pt x="105" y="85"/>
                </a:lnTo>
                <a:lnTo>
                  <a:pt x="101" y="85"/>
                </a:lnTo>
                <a:lnTo>
                  <a:pt x="99" y="85"/>
                </a:lnTo>
                <a:lnTo>
                  <a:pt x="99" y="85"/>
                </a:lnTo>
                <a:lnTo>
                  <a:pt x="99" y="85"/>
                </a:lnTo>
                <a:lnTo>
                  <a:pt x="99" y="85"/>
                </a:lnTo>
                <a:lnTo>
                  <a:pt x="101" y="80"/>
                </a:lnTo>
                <a:lnTo>
                  <a:pt x="101" y="80"/>
                </a:lnTo>
                <a:lnTo>
                  <a:pt x="103" y="76"/>
                </a:lnTo>
                <a:lnTo>
                  <a:pt x="103" y="76"/>
                </a:lnTo>
                <a:lnTo>
                  <a:pt x="103" y="74"/>
                </a:lnTo>
                <a:lnTo>
                  <a:pt x="105" y="74"/>
                </a:lnTo>
                <a:lnTo>
                  <a:pt x="103" y="68"/>
                </a:lnTo>
                <a:lnTo>
                  <a:pt x="101" y="66"/>
                </a:lnTo>
                <a:lnTo>
                  <a:pt x="97" y="68"/>
                </a:lnTo>
                <a:lnTo>
                  <a:pt x="97" y="68"/>
                </a:lnTo>
                <a:lnTo>
                  <a:pt x="93" y="74"/>
                </a:lnTo>
                <a:lnTo>
                  <a:pt x="91" y="74"/>
                </a:lnTo>
                <a:lnTo>
                  <a:pt x="91" y="74"/>
                </a:lnTo>
                <a:lnTo>
                  <a:pt x="91" y="70"/>
                </a:lnTo>
                <a:lnTo>
                  <a:pt x="93" y="66"/>
                </a:lnTo>
                <a:lnTo>
                  <a:pt x="97" y="60"/>
                </a:lnTo>
                <a:lnTo>
                  <a:pt x="97" y="58"/>
                </a:lnTo>
                <a:lnTo>
                  <a:pt x="97" y="54"/>
                </a:lnTo>
                <a:lnTo>
                  <a:pt x="97" y="54"/>
                </a:lnTo>
                <a:lnTo>
                  <a:pt x="95" y="50"/>
                </a:lnTo>
                <a:lnTo>
                  <a:pt x="93" y="50"/>
                </a:lnTo>
                <a:lnTo>
                  <a:pt x="95" y="43"/>
                </a:lnTo>
                <a:lnTo>
                  <a:pt x="97" y="43"/>
                </a:lnTo>
                <a:lnTo>
                  <a:pt x="95" y="37"/>
                </a:lnTo>
                <a:lnTo>
                  <a:pt x="97" y="37"/>
                </a:lnTo>
                <a:lnTo>
                  <a:pt x="95" y="37"/>
                </a:lnTo>
                <a:lnTo>
                  <a:pt x="95" y="37"/>
                </a:lnTo>
                <a:lnTo>
                  <a:pt x="97" y="37"/>
                </a:lnTo>
                <a:lnTo>
                  <a:pt x="105" y="35"/>
                </a:lnTo>
                <a:lnTo>
                  <a:pt x="105" y="33"/>
                </a:lnTo>
                <a:lnTo>
                  <a:pt x="105" y="33"/>
                </a:lnTo>
                <a:lnTo>
                  <a:pt x="105" y="31"/>
                </a:lnTo>
                <a:lnTo>
                  <a:pt x="103" y="31"/>
                </a:lnTo>
                <a:lnTo>
                  <a:pt x="103" y="31"/>
                </a:lnTo>
                <a:lnTo>
                  <a:pt x="101" y="29"/>
                </a:lnTo>
                <a:lnTo>
                  <a:pt x="101" y="29"/>
                </a:lnTo>
                <a:lnTo>
                  <a:pt x="99" y="29"/>
                </a:lnTo>
                <a:lnTo>
                  <a:pt x="99" y="29"/>
                </a:lnTo>
                <a:lnTo>
                  <a:pt x="95" y="27"/>
                </a:lnTo>
                <a:lnTo>
                  <a:pt x="95" y="27"/>
                </a:lnTo>
                <a:lnTo>
                  <a:pt x="93" y="27"/>
                </a:lnTo>
                <a:lnTo>
                  <a:pt x="91" y="29"/>
                </a:lnTo>
                <a:lnTo>
                  <a:pt x="91" y="29"/>
                </a:lnTo>
                <a:lnTo>
                  <a:pt x="91" y="31"/>
                </a:lnTo>
                <a:lnTo>
                  <a:pt x="93" y="31"/>
                </a:lnTo>
                <a:lnTo>
                  <a:pt x="93" y="31"/>
                </a:lnTo>
                <a:lnTo>
                  <a:pt x="93" y="29"/>
                </a:lnTo>
                <a:lnTo>
                  <a:pt x="91" y="31"/>
                </a:lnTo>
                <a:lnTo>
                  <a:pt x="91" y="31"/>
                </a:lnTo>
                <a:lnTo>
                  <a:pt x="89" y="31"/>
                </a:lnTo>
                <a:lnTo>
                  <a:pt x="89" y="33"/>
                </a:lnTo>
                <a:lnTo>
                  <a:pt x="89" y="33"/>
                </a:lnTo>
                <a:lnTo>
                  <a:pt x="85" y="37"/>
                </a:lnTo>
                <a:lnTo>
                  <a:pt x="83" y="41"/>
                </a:lnTo>
                <a:lnTo>
                  <a:pt x="83" y="41"/>
                </a:lnTo>
                <a:lnTo>
                  <a:pt x="81" y="43"/>
                </a:lnTo>
                <a:lnTo>
                  <a:pt x="78" y="41"/>
                </a:lnTo>
                <a:lnTo>
                  <a:pt x="74" y="39"/>
                </a:lnTo>
                <a:lnTo>
                  <a:pt x="72" y="31"/>
                </a:lnTo>
                <a:lnTo>
                  <a:pt x="72" y="27"/>
                </a:lnTo>
                <a:lnTo>
                  <a:pt x="72" y="25"/>
                </a:lnTo>
                <a:lnTo>
                  <a:pt x="72" y="25"/>
                </a:lnTo>
                <a:lnTo>
                  <a:pt x="76" y="21"/>
                </a:lnTo>
                <a:lnTo>
                  <a:pt x="76" y="21"/>
                </a:lnTo>
                <a:lnTo>
                  <a:pt x="76" y="19"/>
                </a:lnTo>
                <a:lnTo>
                  <a:pt x="76" y="19"/>
                </a:lnTo>
                <a:lnTo>
                  <a:pt x="76" y="17"/>
                </a:lnTo>
                <a:lnTo>
                  <a:pt x="74" y="17"/>
                </a:lnTo>
                <a:lnTo>
                  <a:pt x="68" y="19"/>
                </a:lnTo>
                <a:lnTo>
                  <a:pt x="68" y="19"/>
                </a:lnTo>
                <a:lnTo>
                  <a:pt x="64" y="21"/>
                </a:lnTo>
                <a:lnTo>
                  <a:pt x="62" y="21"/>
                </a:lnTo>
                <a:lnTo>
                  <a:pt x="62" y="23"/>
                </a:lnTo>
                <a:lnTo>
                  <a:pt x="60" y="23"/>
                </a:lnTo>
                <a:lnTo>
                  <a:pt x="60" y="23"/>
                </a:lnTo>
                <a:lnTo>
                  <a:pt x="58" y="29"/>
                </a:lnTo>
                <a:lnTo>
                  <a:pt x="56" y="31"/>
                </a:lnTo>
                <a:lnTo>
                  <a:pt x="58" y="33"/>
                </a:lnTo>
                <a:lnTo>
                  <a:pt x="58" y="35"/>
                </a:lnTo>
                <a:lnTo>
                  <a:pt x="58" y="35"/>
                </a:lnTo>
                <a:lnTo>
                  <a:pt x="50" y="41"/>
                </a:lnTo>
                <a:lnTo>
                  <a:pt x="50" y="41"/>
                </a:lnTo>
                <a:lnTo>
                  <a:pt x="48" y="41"/>
                </a:lnTo>
                <a:lnTo>
                  <a:pt x="46" y="41"/>
                </a:lnTo>
                <a:lnTo>
                  <a:pt x="43" y="41"/>
                </a:lnTo>
                <a:lnTo>
                  <a:pt x="41" y="41"/>
                </a:lnTo>
                <a:lnTo>
                  <a:pt x="39" y="39"/>
                </a:lnTo>
                <a:lnTo>
                  <a:pt x="33" y="37"/>
                </a:lnTo>
                <a:lnTo>
                  <a:pt x="33" y="37"/>
                </a:lnTo>
                <a:lnTo>
                  <a:pt x="29" y="33"/>
                </a:lnTo>
                <a:lnTo>
                  <a:pt x="29" y="33"/>
                </a:lnTo>
                <a:lnTo>
                  <a:pt x="25" y="33"/>
                </a:lnTo>
                <a:lnTo>
                  <a:pt x="23" y="33"/>
                </a:lnTo>
                <a:lnTo>
                  <a:pt x="21" y="33"/>
                </a:lnTo>
                <a:lnTo>
                  <a:pt x="19" y="33"/>
                </a:lnTo>
                <a:lnTo>
                  <a:pt x="17" y="35"/>
                </a:lnTo>
                <a:lnTo>
                  <a:pt x="15" y="35"/>
                </a:lnTo>
                <a:lnTo>
                  <a:pt x="13" y="35"/>
                </a:lnTo>
                <a:lnTo>
                  <a:pt x="13" y="35"/>
                </a:lnTo>
                <a:lnTo>
                  <a:pt x="8" y="35"/>
                </a:lnTo>
                <a:lnTo>
                  <a:pt x="6" y="33"/>
                </a:lnTo>
                <a:lnTo>
                  <a:pt x="6" y="33"/>
                </a:lnTo>
                <a:lnTo>
                  <a:pt x="4" y="31"/>
                </a:lnTo>
                <a:lnTo>
                  <a:pt x="4" y="29"/>
                </a:lnTo>
                <a:lnTo>
                  <a:pt x="4" y="21"/>
                </a:lnTo>
                <a:lnTo>
                  <a:pt x="6" y="6"/>
                </a:lnTo>
                <a:lnTo>
                  <a:pt x="6" y="6"/>
                </a:lnTo>
                <a:lnTo>
                  <a:pt x="11" y="6"/>
                </a:lnTo>
                <a:lnTo>
                  <a:pt x="13" y="6"/>
                </a:lnTo>
                <a:lnTo>
                  <a:pt x="19" y="6"/>
                </a:lnTo>
                <a:lnTo>
                  <a:pt x="21" y="8"/>
                </a:lnTo>
                <a:lnTo>
                  <a:pt x="23" y="6"/>
                </a:lnTo>
                <a:lnTo>
                  <a:pt x="21" y="8"/>
                </a:lnTo>
                <a:lnTo>
                  <a:pt x="23" y="6"/>
                </a:lnTo>
                <a:lnTo>
                  <a:pt x="23" y="4"/>
                </a:lnTo>
                <a:lnTo>
                  <a:pt x="21" y="4"/>
                </a:lnTo>
                <a:lnTo>
                  <a:pt x="21" y="4"/>
                </a:lnTo>
                <a:lnTo>
                  <a:pt x="13" y="2"/>
                </a:lnTo>
                <a:lnTo>
                  <a:pt x="13" y="2"/>
                </a:lnTo>
                <a:lnTo>
                  <a:pt x="11" y="2"/>
                </a:lnTo>
                <a:lnTo>
                  <a:pt x="11" y="2"/>
                </a:lnTo>
                <a:lnTo>
                  <a:pt x="6" y="2"/>
                </a:lnTo>
                <a:lnTo>
                  <a:pt x="4" y="2"/>
                </a:lnTo>
                <a:lnTo>
                  <a:pt x="2" y="4"/>
                </a:lnTo>
                <a:lnTo>
                  <a:pt x="2" y="6"/>
                </a:lnTo>
                <a:lnTo>
                  <a:pt x="0" y="21"/>
                </a:lnTo>
                <a:lnTo>
                  <a:pt x="0" y="21"/>
                </a:lnTo>
                <a:lnTo>
                  <a:pt x="0" y="29"/>
                </a:lnTo>
                <a:lnTo>
                  <a:pt x="0" y="31"/>
                </a:lnTo>
                <a:lnTo>
                  <a:pt x="2" y="33"/>
                </a:lnTo>
                <a:lnTo>
                  <a:pt x="2" y="33"/>
                </a:lnTo>
                <a:lnTo>
                  <a:pt x="2" y="35"/>
                </a:lnTo>
                <a:lnTo>
                  <a:pt x="2" y="35"/>
                </a:lnTo>
                <a:lnTo>
                  <a:pt x="4" y="37"/>
                </a:lnTo>
                <a:lnTo>
                  <a:pt x="6" y="37"/>
                </a:lnTo>
                <a:lnTo>
                  <a:pt x="8" y="37"/>
                </a:lnTo>
                <a:lnTo>
                  <a:pt x="8" y="37"/>
                </a:lnTo>
                <a:lnTo>
                  <a:pt x="11" y="39"/>
                </a:lnTo>
                <a:lnTo>
                  <a:pt x="11" y="39"/>
                </a:lnTo>
                <a:lnTo>
                  <a:pt x="13" y="39"/>
                </a:lnTo>
                <a:lnTo>
                  <a:pt x="13" y="39"/>
                </a:lnTo>
                <a:lnTo>
                  <a:pt x="15" y="39"/>
                </a:lnTo>
                <a:lnTo>
                  <a:pt x="17" y="39"/>
                </a:lnTo>
                <a:lnTo>
                  <a:pt x="19" y="39"/>
                </a:lnTo>
                <a:lnTo>
                  <a:pt x="19" y="37"/>
                </a:lnTo>
                <a:lnTo>
                  <a:pt x="21" y="37"/>
                </a:lnTo>
                <a:lnTo>
                  <a:pt x="23" y="37"/>
                </a:lnTo>
                <a:lnTo>
                  <a:pt x="27" y="37"/>
                </a:lnTo>
                <a:lnTo>
                  <a:pt x="31" y="39"/>
                </a:lnTo>
                <a:lnTo>
                  <a:pt x="37" y="43"/>
                </a:lnTo>
                <a:lnTo>
                  <a:pt x="37" y="43"/>
                </a:lnTo>
                <a:lnTo>
                  <a:pt x="39" y="43"/>
                </a:lnTo>
                <a:lnTo>
                  <a:pt x="39" y="43"/>
                </a:lnTo>
                <a:lnTo>
                  <a:pt x="43" y="45"/>
                </a:lnTo>
                <a:lnTo>
                  <a:pt x="43" y="45"/>
                </a:lnTo>
                <a:lnTo>
                  <a:pt x="46" y="45"/>
                </a:lnTo>
                <a:lnTo>
                  <a:pt x="46" y="45"/>
                </a:lnTo>
                <a:lnTo>
                  <a:pt x="48" y="45"/>
                </a:lnTo>
                <a:lnTo>
                  <a:pt x="48" y="45"/>
                </a:lnTo>
                <a:lnTo>
                  <a:pt x="50" y="45"/>
                </a:lnTo>
                <a:lnTo>
                  <a:pt x="52" y="45"/>
                </a:lnTo>
                <a:lnTo>
                  <a:pt x="52" y="45"/>
                </a:lnTo>
                <a:lnTo>
                  <a:pt x="52" y="43"/>
                </a:lnTo>
                <a:lnTo>
                  <a:pt x="60" y="37"/>
                </a:lnTo>
                <a:lnTo>
                  <a:pt x="60" y="37"/>
                </a:lnTo>
                <a:lnTo>
                  <a:pt x="62" y="35"/>
                </a:lnTo>
                <a:lnTo>
                  <a:pt x="62" y="35"/>
                </a:lnTo>
                <a:lnTo>
                  <a:pt x="62" y="33"/>
                </a:lnTo>
                <a:lnTo>
                  <a:pt x="62" y="33"/>
                </a:lnTo>
                <a:lnTo>
                  <a:pt x="60" y="31"/>
                </a:lnTo>
                <a:lnTo>
                  <a:pt x="62" y="27"/>
                </a:lnTo>
                <a:lnTo>
                  <a:pt x="64" y="25"/>
                </a:lnTo>
                <a:lnTo>
                  <a:pt x="66" y="25"/>
                </a:lnTo>
                <a:lnTo>
                  <a:pt x="66" y="25"/>
                </a:lnTo>
                <a:lnTo>
                  <a:pt x="70" y="23"/>
                </a:lnTo>
                <a:lnTo>
                  <a:pt x="76" y="21"/>
                </a:lnTo>
                <a:lnTo>
                  <a:pt x="74" y="19"/>
                </a:lnTo>
                <a:lnTo>
                  <a:pt x="72" y="19"/>
                </a:lnTo>
                <a:lnTo>
                  <a:pt x="74" y="21"/>
                </a:lnTo>
                <a:lnTo>
                  <a:pt x="74" y="19"/>
                </a:lnTo>
                <a:lnTo>
                  <a:pt x="74" y="19"/>
                </a:lnTo>
                <a:lnTo>
                  <a:pt x="72" y="19"/>
                </a:lnTo>
                <a:lnTo>
                  <a:pt x="74" y="21"/>
                </a:lnTo>
                <a:lnTo>
                  <a:pt x="74" y="19"/>
                </a:lnTo>
                <a:lnTo>
                  <a:pt x="70" y="21"/>
                </a:lnTo>
                <a:lnTo>
                  <a:pt x="70" y="21"/>
                </a:lnTo>
                <a:lnTo>
                  <a:pt x="68" y="23"/>
                </a:lnTo>
                <a:lnTo>
                  <a:pt x="68" y="23"/>
                </a:lnTo>
                <a:lnTo>
                  <a:pt x="68" y="27"/>
                </a:lnTo>
                <a:lnTo>
                  <a:pt x="68" y="29"/>
                </a:lnTo>
                <a:lnTo>
                  <a:pt x="68" y="31"/>
                </a:lnTo>
                <a:lnTo>
                  <a:pt x="68" y="33"/>
                </a:lnTo>
                <a:lnTo>
                  <a:pt x="72" y="41"/>
                </a:lnTo>
                <a:lnTo>
                  <a:pt x="72" y="41"/>
                </a:lnTo>
                <a:lnTo>
                  <a:pt x="76" y="45"/>
                </a:lnTo>
                <a:lnTo>
                  <a:pt x="78" y="45"/>
                </a:lnTo>
                <a:lnTo>
                  <a:pt x="81" y="45"/>
                </a:lnTo>
                <a:lnTo>
                  <a:pt x="81" y="45"/>
                </a:lnTo>
                <a:lnTo>
                  <a:pt x="85" y="45"/>
                </a:lnTo>
                <a:lnTo>
                  <a:pt x="85" y="45"/>
                </a:lnTo>
                <a:lnTo>
                  <a:pt x="87" y="43"/>
                </a:lnTo>
                <a:lnTo>
                  <a:pt x="87" y="43"/>
                </a:lnTo>
                <a:lnTo>
                  <a:pt x="89" y="39"/>
                </a:lnTo>
                <a:lnTo>
                  <a:pt x="89" y="39"/>
                </a:lnTo>
                <a:lnTo>
                  <a:pt x="91" y="35"/>
                </a:lnTo>
                <a:lnTo>
                  <a:pt x="93" y="35"/>
                </a:lnTo>
                <a:lnTo>
                  <a:pt x="93" y="33"/>
                </a:lnTo>
                <a:lnTo>
                  <a:pt x="95" y="33"/>
                </a:lnTo>
                <a:lnTo>
                  <a:pt x="95" y="33"/>
                </a:lnTo>
                <a:lnTo>
                  <a:pt x="95" y="31"/>
                </a:lnTo>
                <a:lnTo>
                  <a:pt x="95" y="29"/>
                </a:lnTo>
                <a:lnTo>
                  <a:pt x="95" y="29"/>
                </a:lnTo>
                <a:lnTo>
                  <a:pt x="93" y="29"/>
                </a:lnTo>
                <a:lnTo>
                  <a:pt x="93" y="31"/>
                </a:lnTo>
                <a:lnTo>
                  <a:pt x="95" y="31"/>
                </a:lnTo>
                <a:lnTo>
                  <a:pt x="97" y="31"/>
                </a:lnTo>
                <a:lnTo>
                  <a:pt x="99" y="33"/>
                </a:lnTo>
                <a:lnTo>
                  <a:pt x="101" y="33"/>
                </a:lnTo>
                <a:lnTo>
                  <a:pt x="103" y="35"/>
                </a:lnTo>
                <a:lnTo>
                  <a:pt x="103" y="33"/>
                </a:lnTo>
                <a:lnTo>
                  <a:pt x="101" y="33"/>
                </a:lnTo>
                <a:lnTo>
                  <a:pt x="101" y="33"/>
                </a:lnTo>
                <a:lnTo>
                  <a:pt x="103" y="33"/>
                </a:lnTo>
                <a:lnTo>
                  <a:pt x="103" y="31"/>
                </a:lnTo>
                <a:lnTo>
                  <a:pt x="95" y="33"/>
                </a:lnTo>
                <a:lnTo>
                  <a:pt x="95" y="35"/>
                </a:lnTo>
                <a:lnTo>
                  <a:pt x="93" y="35"/>
                </a:lnTo>
                <a:lnTo>
                  <a:pt x="93" y="35"/>
                </a:lnTo>
                <a:lnTo>
                  <a:pt x="93" y="35"/>
                </a:lnTo>
                <a:lnTo>
                  <a:pt x="93" y="37"/>
                </a:lnTo>
                <a:lnTo>
                  <a:pt x="93" y="41"/>
                </a:lnTo>
                <a:lnTo>
                  <a:pt x="91" y="47"/>
                </a:lnTo>
                <a:lnTo>
                  <a:pt x="89" y="50"/>
                </a:lnTo>
                <a:lnTo>
                  <a:pt x="91" y="52"/>
                </a:lnTo>
                <a:lnTo>
                  <a:pt x="91" y="52"/>
                </a:lnTo>
                <a:lnTo>
                  <a:pt x="93" y="56"/>
                </a:lnTo>
                <a:lnTo>
                  <a:pt x="93" y="58"/>
                </a:lnTo>
                <a:lnTo>
                  <a:pt x="89" y="64"/>
                </a:lnTo>
                <a:lnTo>
                  <a:pt x="89" y="66"/>
                </a:lnTo>
                <a:lnTo>
                  <a:pt x="87" y="70"/>
                </a:lnTo>
                <a:lnTo>
                  <a:pt x="87" y="70"/>
                </a:lnTo>
                <a:lnTo>
                  <a:pt x="87" y="76"/>
                </a:lnTo>
                <a:lnTo>
                  <a:pt x="89" y="78"/>
                </a:lnTo>
                <a:lnTo>
                  <a:pt x="93" y="78"/>
                </a:lnTo>
                <a:lnTo>
                  <a:pt x="93" y="78"/>
                </a:lnTo>
                <a:lnTo>
                  <a:pt x="95" y="76"/>
                </a:lnTo>
                <a:lnTo>
                  <a:pt x="95" y="76"/>
                </a:lnTo>
                <a:lnTo>
                  <a:pt x="99" y="70"/>
                </a:lnTo>
                <a:lnTo>
                  <a:pt x="99" y="70"/>
                </a:lnTo>
                <a:lnTo>
                  <a:pt x="101" y="74"/>
                </a:lnTo>
                <a:lnTo>
                  <a:pt x="99" y="76"/>
                </a:lnTo>
                <a:lnTo>
                  <a:pt x="99" y="78"/>
                </a:lnTo>
                <a:lnTo>
                  <a:pt x="95" y="82"/>
                </a:lnTo>
                <a:lnTo>
                  <a:pt x="95" y="82"/>
                </a:lnTo>
                <a:lnTo>
                  <a:pt x="95" y="85"/>
                </a:lnTo>
                <a:lnTo>
                  <a:pt x="95" y="85"/>
                </a:lnTo>
                <a:lnTo>
                  <a:pt x="95" y="87"/>
                </a:lnTo>
                <a:lnTo>
                  <a:pt x="95" y="89"/>
                </a:lnTo>
                <a:lnTo>
                  <a:pt x="97" y="89"/>
                </a:lnTo>
                <a:lnTo>
                  <a:pt x="99" y="89"/>
                </a:lnTo>
                <a:lnTo>
                  <a:pt x="101" y="89"/>
                </a:lnTo>
                <a:lnTo>
                  <a:pt x="101" y="89"/>
                </a:lnTo>
                <a:lnTo>
                  <a:pt x="105" y="89"/>
                </a:lnTo>
                <a:lnTo>
                  <a:pt x="105" y="89"/>
                </a:lnTo>
                <a:lnTo>
                  <a:pt x="105" y="89"/>
                </a:lnTo>
                <a:lnTo>
                  <a:pt x="107" y="87"/>
                </a:lnTo>
                <a:lnTo>
                  <a:pt x="105" y="87"/>
                </a:lnTo>
                <a:lnTo>
                  <a:pt x="105" y="87"/>
                </a:lnTo>
                <a:lnTo>
                  <a:pt x="103" y="89"/>
                </a:lnTo>
                <a:lnTo>
                  <a:pt x="99" y="91"/>
                </a:lnTo>
                <a:lnTo>
                  <a:pt x="97" y="91"/>
                </a:lnTo>
                <a:lnTo>
                  <a:pt x="97" y="91"/>
                </a:lnTo>
                <a:lnTo>
                  <a:pt x="97" y="91"/>
                </a:lnTo>
                <a:lnTo>
                  <a:pt x="95" y="93"/>
                </a:lnTo>
                <a:lnTo>
                  <a:pt x="93" y="95"/>
                </a:lnTo>
                <a:lnTo>
                  <a:pt x="93" y="95"/>
                </a:lnTo>
                <a:lnTo>
                  <a:pt x="93" y="95"/>
                </a:lnTo>
                <a:lnTo>
                  <a:pt x="95" y="97"/>
                </a:lnTo>
                <a:lnTo>
                  <a:pt x="95" y="97"/>
                </a:lnTo>
                <a:lnTo>
                  <a:pt x="95" y="99"/>
                </a:lnTo>
                <a:lnTo>
                  <a:pt x="95" y="99"/>
                </a:lnTo>
                <a:lnTo>
                  <a:pt x="97" y="101"/>
                </a:lnTo>
                <a:lnTo>
                  <a:pt x="97" y="101"/>
                </a:lnTo>
                <a:lnTo>
                  <a:pt x="99" y="101"/>
                </a:lnTo>
                <a:lnTo>
                  <a:pt x="99" y="101"/>
                </a:lnTo>
                <a:lnTo>
                  <a:pt x="103" y="101"/>
                </a:lnTo>
                <a:lnTo>
                  <a:pt x="105" y="101"/>
                </a:lnTo>
                <a:lnTo>
                  <a:pt x="105" y="103"/>
                </a:lnTo>
                <a:lnTo>
                  <a:pt x="105" y="101"/>
                </a:lnTo>
                <a:lnTo>
                  <a:pt x="103" y="101"/>
                </a:lnTo>
                <a:lnTo>
                  <a:pt x="103" y="101"/>
                </a:lnTo>
                <a:lnTo>
                  <a:pt x="105" y="101"/>
                </a:lnTo>
                <a:lnTo>
                  <a:pt x="103" y="101"/>
                </a:lnTo>
                <a:lnTo>
                  <a:pt x="103" y="101"/>
                </a:lnTo>
                <a:lnTo>
                  <a:pt x="103" y="101"/>
                </a:lnTo>
                <a:lnTo>
                  <a:pt x="99" y="103"/>
                </a:lnTo>
                <a:lnTo>
                  <a:pt x="99" y="105"/>
                </a:lnTo>
                <a:lnTo>
                  <a:pt x="97" y="109"/>
                </a:lnTo>
                <a:lnTo>
                  <a:pt x="97" y="109"/>
                </a:lnTo>
                <a:lnTo>
                  <a:pt x="99" y="113"/>
                </a:lnTo>
                <a:lnTo>
                  <a:pt x="101" y="113"/>
                </a:lnTo>
                <a:lnTo>
                  <a:pt x="101" y="115"/>
                </a:lnTo>
                <a:lnTo>
                  <a:pt x="101" y="115"/>
                </a:lnTo>
                <a:lnTo>
                  <a:pt x="103" y="115"/>
                </a:lnTo>
                <a:lnTo>
                  <a:pt x="103" y="115"/>
                </a:lnTo>
                <a:lnTo>
                  <a:pt x="105" y="115"/>
                </a:lnTo>
                <a:lnTo>
                  <a:pt x="107" y="115"/>
                </a:lnTo>
                <a:lnTo>
                  <a:pt x="107" y="117"/>
                </a:lnTo>
                <a:lnTo>
                  <a:pt x="107" y="117"/>
                </a:lnTo>
                <a:lnTo>
                  <a:pt x="109" y="117"/>
                </a:lnTo>
                <a:lnTo>
                  <a:pt x="109" y="117"/>
                </a:lnTo>
                <a:lnTo>
                  <a:pt x="111" y="117"/>
                </a:lnTo>
                <a:lnTo>
                  <a:pt x="113" y="117"/>
                </a:lnTo>
                <a:lnTo>
                  <a:pt x="115" y="117"/>
                </a:lnTo>
                <a:lnTo>
                  <a:pt x="118" y="115"/>
                </a:lnTo>
                <a:lnTo>
                  <a:pt x="118" y="115"/>
                </a:lnTo>
                <a:lnTo>
                  <a:pt x="120" y="115"/>
                </a:lnTo>
                <a:lnTo>
                  <a:pt x="122" y="113"/>
                </a:lnTo>
                <a:lnTo>
                  <a:pt x="122" y="113"/>
                </a:lnTo>
                <a:lnTo>
                  <a:pt x="124" y="111"/>
                </a:lnTo>
                <a:lnTo>
                  <a:pt x="124" y="111"/>
                </a:lnTo>
                <a:lnTo>
                  <a:pt x="126" y="109"/>
                </a:lnTo>
                <a:lnTo>
                  <a:pt x="126" y="109"/>
                </a:lnTo>
                <a:lnTo>
                  <a:pt x="126" y="107"/>
                </a:lnTo>
                <a:lnTo>
                  <a:pt x="126" y="107"/>
                </a:lnTo>
                <a:lnTo>
                  <a:pt x="128" y="105"/>
                </a:lnTo>
                <a:lnTo>
                  <a:pt x="128" y="105"/>
                </a:lnTo>
                <a:lnTo>
                  <a:pt x="130" y="105"/>
                </a:lnTo>
                <a:lnTo>
                  <a:pt x="130" y="105"/>
                </a:lnTo>
                <a:lnTo>
                  <a:pt x="132" y="103"/>
                </a:lnTo>
                <a:lnTo>
                  <a:pt x="132" y="101"/>
                </a:lnTo>
                <a:lnTo>
                  <a:pt x="132" y="99"/>
                </a:lnTo>
                <a:lnTo>
                  <a:pt x="132" y="99"/>
                </a:lnTo>
                <a:lnTo>
                  <a:pt x="128" y="93"/>
                </a:lnTo>
                <a:lnTo>
                  <a:pt x="126" y="93"/>
                </a:lnTo>
                <a:lnTo>
                  <a:pt x="124" y="93"/>
                </a:lnTo>
                <a:lnTo>
                  <a:pt x="124" y="93"/>
                </a:lnTo>
                <a:lnTo>
                  <a:pt x="120" y="93"/>
                </a:lnTo>
                <a:lnTo>
                  <a:pt x="120" y="93"/>
                </a:lnTo>
                <a:lnTo>
                  <a:pt x="118" y="95"/>
                </a:lnTo>
                <a:lnTo>
                  <a:pt x="118" y="95"/>
                </a:lnTo>
                <a:lnTo>
                  <a:pt x="120" y="95"/>
                </a:lnTo>
                <a:lnTo>
                  <a:pt x="120" y="95"/>
                </a:lnTo>
                <a:lnTo>
                  <a:pt x="120" y="93"/>
                </a:lnTo>
                <a:lnTo>
                  <a:pt x="120" y="91"/>
                </a:lnTo>
                <a:lnTo>
                  <a:pt x="124" y="89"/>
                </a:lnTo>
                <a:lnTo>
                  <a:pt x="124" y="89"/>
                </a:lnTo>
                <a:lnTo>
                  <a:pt x="126" y="87"/>
                </a:lnTo>
                <a:lnTo>
                  <a:pt x="126" y="85"/>
                </a:lnTo>
                <a:lnTo>
                  <a:pt x="126" y="85"/>
                </a:lnTo>
                <a:lnTo>
                  <a:pt x="126" y="82"/>
                </a:lnTo>
                <a:lnTo>
                  <a:pt x="115" y="72"/>
                </a:lnTo>
                <a:lnTo>
                  <a:pt x="115" y="72"/>
                </a:lnTo>
                <a:lnTo>
                  <a:pt x="113" y="72"/>
                </a:lnTo>
                <a:lnTo>
                  <a:pt x="115" y="74"/>
                </a:lnTo>
                <a:lnTo>
                  <a:pt x="115" y="74"/>
                </a:lnTo>
                <a:lnTo>
                  <a:pt x="120" y="72"/>
                </a:lnTo>
                <a:lnTo>
                  <a:pt x="120" y="72"/>
                </a:lnTo>
                <a:lnTo>
                  <a:pt x="124" y="70"/>
                </a:lnTo>
                <a:lnTo>
                  <a:pt x="126" y="70"/>
                </a:lnTo>
                <a:lnTo>
                  <a:pt x="128" y="68"/>
                </a:lnTo>
                <a:lnTo>
                  <a:pt x="128" y="66"/>
                </a:lnTo>
                <a:lnTo>
                  <a:pt x="128" y="64"/>
                </a:lnTo>
                <a:lnTo>
                  <a:pt x="128" y="64"/>
                </a:lnTo>
                <a:lnTo>
                  <a:pt x="132" y="60"/>
                </a:lnTo>
                <a:lnTo>
                  <a:pt x="132" y="60"/>
                </a:lnTo>
                <a:lnTo>
                  <a:pt x="134" y="60"/>
                </a:lnTo>
                <a:lnTo>
                  <a:pt x="134" y="62"/>
                </a:lnTo>
                <a:lnTo>
                  <a:pt x="134" y="62"/>
                </a:lnTo>
                <a:lnTo>
                  <a:pt x="134" y="74"/>
                </a:lnTo>
                <a:lnTo>
                  <a:pt x="136" y="76"/>
                </a:lnTo>
                <a:lnTo>
                  <a:pt x="136" y="76"/>
                </a:lnTo>
                <a:lnTo>
                  <a:pt x="138" y="76"/>
                </a:lnTo>
                <a:lnTo>
                  <a:pt x="142" y="74"/>
                </a:lnTo>
                <a:lnTo>
                  <a:pt x="144" y="74"/>
                </a:lnTo>
                <a:lnTo>
                  <a:pt x="146" y="72"/>
                </a:lnTo>
                <a:lnTo>
                  <a:pt x="146" y="70"/>
                </a:lnTo>
                <a:lnTo>
                  <a:pt x="146" y="66"/>
                </a:lnTo>
                <a:lnTo>
                  <a:pt x="146" y="66"/>
                </a:lnTo>
                <a:lnTo>
                  <a:pt x="146" y="64"/>
                </a:lnTo>
                <a:lnTo>
                  <a:pt x="146" y="62"/>
                </a:lnTo>
                <a:lnTo>
                  <a:pt x="146" y="58"/>
                </a:lnTo>
                <a:lnTo>
                  <a:pt x="146" y="58"/>
                </a:lnTo>
                <a:lnTo>
                  <a:pt x="146" y="58"/>
                </a:lnTo>
                <a:lnTo>
                  <a:pt x="146" y="56"/>
                </a:lnTo>
                <a:lnTo>
                  <a:pt x="146" y="56"/>
                </a:lnTo>
                <a:lnTo>
                  <a:pt x="148" y="58"/>
                </a:lnTo>
                <a:lnTo>
                  <a:pt x="148" y="62"/>
                </a:lnTo>
                <a:lnTo>
                  <a:pt x="148" y="64"/>
                </a:lnTo>
                <a:lnTo>
                  <a:pt x="146" y="72"/>
                </a:lnTo>
                <a:lnTo>
                  <a:pt x="142" y="78"/>
                </a:lnTo>
                <a:lnTo>
                  <a:pt x="140" y="80"/>
                </a:lnTo>
                <a:lnTo>
                  <a:pt x="140" y="80"/>
                </a:lnTo>
                <a:lnTo>
                  <a:pt x="138" y="85"/>
                </a:lnTo>
                <a:lnTo>
                  <a:pt x="138" y="85"/>
                </a:lnTo>
                <a:lnTo>
                  <a:pt x="138" y="87"/>
                </a:lnTo>
                <a:lnTo>
                  <a:pt x="138" y="87"/>
                </a:lnTo>
                <a:lnTo>
                  <a:pt x="138" y="89"/>
                </a:lnTo>
                <a:lnTo>
                  <a:pt x="138" y="91"/>
                </a:lnTo>
                <a:lnTo>
                  <a:pt x="142" y="95"/>
                </a:lnTo>
                <a:lnTo>
                  <a:pt x="142" y="95"/>
                </a:lnTo>
                <a:lnTo>
                  <a:pt x="144" y="95"/>
                </a:lnTo>
                <a:lnTo>
                  <a:pt x="144" y="95"/>
                </a:lnTo>
                <a:lnTo>
                  <a:pt x="146" y="95"/>
                </a:lnTo>
                <a:lnTo>
                  <a:pt x="146" y="95"/>
                </a:lnTo>
                <a:lnTo>
                  <a:pt x="150" y="95"/>
                </a:lnTo>
                <a:lnTo>
                  <a:pt x="150" y="95"/>
                </a:lnTo>
                <a:lnTo>
                  <a:pt x="153" y="93"/>
                </a:lnTo>
                <a:lnTo>
                  <a:pt x="153" y="93"/>
                </a:lnTo>
                <a:lnTo>
                  <a:pt x="155" y="91"/>
                </a:lnTo>
                <a:lnTo>
                  <a:pt x="155" y="91"/>
                </a:lnTo>
                <a:lnTo>
                  <a:pt x="155" y="91"/>
                </a:lnTo>
                <a:lnTo>
                  <a:pt x="155" y="91"/>
                </a:lnTo>
                <a:lnTo>
                  <a:pt x="155" y="89"/>
                </a:lnTo>
                <a:lnTo>
                  <a:pt x="155" y="91"/>
                </a:lnTo>
                <a:lnTo>
                  <a:pt x="157" y="91"/>
                </a:lnTo>
                <a:lnTo>
                  <a:pt x="157" y="89"/>
                </a:lnTo>
                <a:lnTo>
                  <a:pt x="159" y="89"/>
                </a:lnTo>
                <a:lnTo>
                  <a:pt x="159" y="87"/>
                </a:lnTo>
                <a:lnTo>
                  <a:pt x="161" y="80"/>
                </a:lnTo>
                <a:lnTo>
                  <a:pt x="163" y="72"/>
                </a:lnTo>
                <a:lnTo>
                  <a:pt x="163" y="72"/>
                </a:lnTo>
                <a:lnTo>
                  <a:pt x="163" y="68"/>
                </a:lnTo>
                <a:lnTo>
                  <a:pt x="163" y="68"/>
                </a:lnTo>
                <a:lnTo>
                  <a:pt x="165" y="66"/>
                </a:lnTo>
                <a:lnTo>
                  <a:pt x="167" y="64"/>
                </a:lnTo>
                <a:lnTo>
                  <a:pt x="167" y="58"/>
                </a:lnTo>
                <a:lnTo>
                  <a:pt x="167" y="58"/>
                </a:lnTo>
                <a:lnTo>
                  <a:pt x="167" y="45"/>
                </a:lnTo>
                <a:lnTo>
                  <a:pt x="167" y="43"/>
                </a:lnTo>
                <a:lnTo>
                  <a:pt x="163" y="41"/>
                </a:lnTo>
                <a:lnTo>
                  <a:pt x="157" y="33"/>
                </a:lnTo>
                <a:lnTo>
                  <a:pt x="157" y="33"/>
                </a:lnTo>
                <a:lnTo>
                  <a:pt x="155" y="31"/>
                </a:lnTo>
                <a:lnTo>
                  <a:pt x="155" y="31"/>
                </a:lnTo>
                <a:lnTo>
                  <a:pt x="153" y="29"/>
                </a:lnTo>
                <a:lnTo>
                  <a:pt x="150" y="27"/>
                </a:lnTo>
                <a:lnTo>
                  <a:pt x="146" y="25"/>
                </a:lnTo>
                <a:lnTo>
                  <a:pt x="142" y="21"/>
                </a:lnTo>
                <a:lnTo>
                  <a:pt x="142" y="21"/>
                </a:lnTo>
                <a:lnTo>
                  <a:pt x="138" y="19"/>
                </a:lnTo>
                <a:lnTo>
                  <a:pt x="138" y="19"/>
                </a:lnTo>
                <a:lnTo>
                  <a:pt x="120" y="13"/>
                </a:lnTo>
                <a:lnTo>
                  <a:pt x="120" y="13"/>
                </a:lnTo>
                <a:lnTo>
                  <a:pt x="111" y="8"/>
                </a:lnTo>
                <a:lnTo>
                  <a:pt x="111" y="8"/>
                </a:lnTo>
                <a:lnTo>
                  <a:pt x="103" y="6"/>
                </a:lnTo>
                <a:lnTo>
                  <a:pt x="103" y="6"/>
                </a:lnTo>
                <a:lnTo>
                  <a:pt x="101" y="6"/>
                </a:lnTo>
                <a:lnTo>
                  <a:pt x="99" y="6"/>
                </a:lnTo>
                <a:lnTo>
                  <a:pt x="99" y="6"/>
                </a:lnTo>
                <a:lnTo>
                  <a:pt x="93" y="4"/>
                </a:lnTo>
                <a:lnTo>
                  <a:pt x="93" y="4"/>
                </a:lnTo>
                <a:lnTo>
                  <a:pt x="89" y="4"/>
                </a:lnTo>
                <a:lnTo>
                  <a:pt x="89" y="4"/>
                </a:lnTo>
                <a:lnTo>
                  <a:pt x="81" y="4"/>
                </a:lnTo>
                <a:lnTo>
                  <a:pt x="81" y="4"/>
                </a:lnTo>
                <a:lnTo>
                  <a:pt x="64" y="4"/>
                </a:lnTo>
                <a:lnTo>
                  <a:pt x="58" y="4"/>
                </a:lnTo>
                <a:lnTo>
                  <a:pt x="46" y="2"/>
                </a:lnTo>
                <a:lnTo>
                  <a:pt x="46" y="2"/>
                </a:lnTo>
                <a:lnTo>
                  <a:pt x="41" y="0"/>
                </a:lnTo>
                <a:lnTo>
                  <a:pt x="41" y="0"/>
                </a:lnTo>
                <a:lnTo>
                  <a:pt x="29" y="0"/>
                </a:lnTo>
                <a:lnTo>
                  <a:pt x="29" y="2"/>
                </a:lnTo>
                <a:lnTo>
                  <a:pt x="27" y="2"/>
                </a:lnTo>
                <a:lnTo>
                  <a:pt x="25" y="2"/>
                </a:lnTo>
                <a:lnTo>
                  <a:pt x="25" y="4"/>
                </a:lnTo>
                <a:lnTo>
                  <a:pt x="25" y="6"/>
                </a:lnTo>
                <a:lnTo>
                  <a:pt x="25" y="8"/>
                </a:lnTo>
                <a:lnTo>
                  <a:pt x="27" y="8"/>
                </a:lnTo>
                <a:lnTo>
                  <a:pt x="29" y="6"/>
                </a:lnTo>
                <a:lnTo>
                  <a:pt x="23" y="4"/>
                </a:lnTo>
                <a:lnTo>
                  <a:pt x="23" y="4"/>
                </a:lnTo>
                <a:lnTo>
                  <a:pt x="23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8" name="Freeform 2844"/>
          <p:cNvSpPr>
            <a:spLocks/>
          </p:cNvSpPr>
          <p:nvPr/>
        </p:nvSpPr>
        <p:spPr bwMode="auto">
          <a:xfrm>
            <a:off x="2063750" y="2381250"/>
            <a:ext cx="238125" cy="269875"/>
          </a:xfrm>
          <a:custGeom>
            <a:avLst/>
            <a:gdLst/>
            <a:ahLst/>
            <a:cxnLst>
              <a:cxn ang="0">
                <a:pos x="12" y="55"/>
              </a:cxn>
              <a:cxn ang="0">
                <a:pos x="16" y="51"/>
              </a:cxn>
              <a:cxn ang="0">
                <a:pos x="35" y="49"/>
              </a:cxn>
              <a:cxn ang="0">
                <a:pos x="37" y="53"/>
              </a:cxn>
              <a:cxn ang="0">
                <a:pos x="43" y="59"/>
              </a:cxn>
              <a:cxn ang="0">
                <a:pos x="51" y="51"/>
              </a:cxn>
              <a:cxn ang="0">
                <a:pos x="68" y="51"/>
              </a:cxn>
              <a:cxn ang="0">
                <a:pos x="84" y="45"/>
              </a:cxn>
              <a:cxn ang="0">
                <a:pos x="105" y="35"/>
              </a:cxn>
              <a:cxn ang="0">
                <a:pos x="125" y="24"/>
              </a:cxn>
              <a:cxn ang="0">
                <a:pos x="140" y="4"/>
              </a:cxn>
              <a:cxn ang="0">
                <a:pos x="148" y="4"/>
              </a:cxn>
              <a:cxn ang="0">
                <a:pos x="150" y="16"/>
              </a:cxn>
              <a:cxn ang="0">
                <a:pos x="146" y="24"/>
              </a:cxn>
              <a:cxn ang="0">
                <a:pos x="144" y="33"/>
              </a:cxn>
              <a:cxn ang="0">
                <a:pos x="142" y="43"/>
              </a:cxn>
              <a:cxn ang="0">
                <a:pos x="123" y="70"/>
              </a:cxn>
              <a:cxn ang="0">
                <a:pos x="115" y="82"/>
              </a:cxn>
              <a:cxn ang="0">
                <a:pos x="113" y="90"/>
              </a:cxn>
              <a:cxn ang="0">
                <a:pos x="113" y="102"/>
              </a:cxn>
              <a:cxn ang="0">
                <a:pos x="97" y="115"/>
              </a:cxn>
              <a:cxn ang="0">
                <a:pos x="99" y="125"/>
              </a:cxn>
              <a:cxn ang="0">
                <a:pos x="95" y="129"/>
              </a:cxn>
              <a:cxn ang="0">
                <a:pos x="90" y="142"/>
              </a:cxn>
              <a:cxn ang="0">
                <a:pos x="78" y="158"/>
              </a:cxn>
              <a:cxn ang="0">
                <a:pos x="70" y="170"/>
              </a:cxn>
              <a:cxn ang="0">
                <a:pos x="66" y="164"/>
              </a:cxn>
              <a:cxn ang="0">
                <a:pos x="72" y="160"/>
              </a:cxn>
              <a:cxn ang="0">
                <a:pos x="68" y="152"/>
              </a:cxn>
              <a:cxn ang="0">
                <a:pos x="74" y="144"/>
              </a:cxn>
              <a:cxn ang="0">
                <a:pos x="70" y="140"/>
              </a:cxn>
              <a:cxn ang="0">
                <a:pos x="76" y="135"/>
              </a:cxn>
              <a:cxn ang="0">
                <a:pos x="82" y="129"/>
              </a:cxn>
              <a:cxn ang="0">
                <a:pos x="76" y="129"/>
              </a:cxn>
              <a:cxn ang="0">
                <a:pos x="68" y="135"/>
              </a:cxn>
              <a:cxn ang="0">
                <a:pos x="49" y="131"/>
              </a:cxn>
              <a:cxn ang="0">
                <a:pos x="41" y="121"/>
              </a:cxn>
              <a:cxn ang="0">
                <a:pos x="60" y="121"/>
              </a:cxn>
              <a:cxn ang="0">
                <a:pos x="64" y="127"/>
              </a:cxn>
              <a:cxn ang="0">
                <a:pos x="76" y="123"/>
              </a:cxn>
              <a:cxn ang="0">
                <a:pos x="80" y="113"/>
              </a:cxn>
              <a:cxn ang="0">
                <a:pos x="82" y="107"/>
              </a:cxn>
              <a:cxn ang="0">
                <a:pos x="90" y="100"/>
              </a:cxn>
              <a:cxn ang="0">
                <a:pos x="95" y="100"/>
              </a:cxn>
              <a:cxn ang="0">
                <a:pos x="93" y="94"/>
              </a:cxn>
              <a:cxn ang="0">
                <a:pos x="86" y="96"/>
              </a:cxn>
              <a:cxn ang="0">
                <a:pos x="58" y="113"/>
              </a:cxn>
              <a:cxn ang="0">
                <a:pos x="49" y="105"/>
              </a:cxn>
              <a:cxn ang="0">
                <a:pos x="47" y="86"/>
              </a:cxn>
              <a:cxn ang="0">
                <a:pos x="39" y="88"/>
              </a:cxn>
              <a:cxn ang="0">
                <a:pos x="35" y="96"/>
              </a:cxn>
              <a:cxn ang="0">
                <a:pos x="33" y="109"/>
              </a:cxn>
              <a:cxn ang="0">
                <a:pos x="21" y="109"/>
              </a:cxn>
              <a:cxn ang="0">
                <a:pos x="16" y="102"/>
              </a:cxn>
              <a:cxn ang="0">
                <a:pos x="16" y="98"/>
              </a:cxn>
              <a:cxn ang="0">
                <a:pos x="12" y="98"/>
              </a:cxn>
              <a:cxn ang="0">
                <a:pos x="4" y="100"/>
              </a:cxn>
              <a:cxn ang="0">
                <a:pos x="8" y="94"/>
              </a:cxn>
              <a:cxn ang="0">
                <a:pos x="10" y="88"/>
              </a:cxn>
              <a:cxn ang="0">
                <a:pos x="2" y="76"/>
              </a:cxn>
              <a:cxn ang="0">
                <a:pos x="12" y="68"/>
              </a:cxn>
            </a:cxnLst>
            <a:rect l="0" t="0" r="r" b="b"/>
            <a:pathLst>
              <a:path w="150" h="170">
                <a:moveTo>
                  <a:pt x="12" y="68"/>
                </a:moveTo>
                <a:lnTo>
                  <a:pt x="14" y="63"/>
                </a:lnTo>
                <a:lnTo>
                  <a:pt x="12" y="55"/>
                </a:lnTo>
                <a:lnTo>
                  <a:pt x="12" y="53"/>
                </a:lnTo>
                <a:lnTo>
                  <a:pt x="16" y="53"/>
                </a:lnTo>
                <a:lnTo>
                  <a:pt x="16" y="51"/>
                </a:lnTo>
                <a:lnTo>
                  <a:pt x="21" y="51"/>
                </a:lnTo>
                <a:lnTo>
                  <a:pt x="31" y="49"/>
                </a:lnTo>
                <a:lnTo>
                  <a:pt x="35" y="49"/>
                </a:lnTo>
                <a:lnTo>
                  <a:pt x="41" y="49"/>
                </a:lnTo>
                <a:lnTo>
                  <a:pt x="37" y="51"/>
                </a:lnTo>
                <a:lnTo>
                  <a:pt x="37" y="53"/>
                </a:lnTo>
                <a:lnTo>
                  <a:pt x="39" y="55"/>
                </a:lnTo>
                <a:lnTo>
                  <a:pt x="41" y="57"/>
                </a:lnTo>
                <a:lnTo>
                  <a:pt x="43" y="59"/>
                </a:lnTo>
                <a:lnTo>
                  <a:pt x="45" y="59"/>
                </a:lnTo>
                <a:lnTo>
                  <a:pt x="47" y="57"/>
                </a:lnTo>
                <a:lnTo>
                  <a:pt x="51" y="51"/>
                </a:lnTo>
                <a:lnTo>
                  <a:pt x="51" y="51"/>
                </a:lnTo>
                <a:lnTo>
                  <a:pt x="64" y="51"/>
                </a:lnTo>
                <a:lnTo>
                  <a:pt x="68" y="51"/>
                </a:lnTo>
                <a:lnTo>
                  <a:pt x="70" y="49"/>
                </a:lnTo>
                <a:lnTo>
                  <a:pt x="78" y="47"/>
                </a:lnTo>
                <a:lnTo>
                  <a:pt x="84" y="45"/>
                </a:lnTo>
                <a:lnTo>
                  <a:pt x="93" y="41"/>
                </a:lnTo>
                <a:lnTo>
                  <a:pt x="99" y="37"/>
                </a:lnTo>
                <a:lnTo>
                  <a:pt x="105" y="35"/>
                </a:lnTo>
                <a:lnTo>
                  <a:pt x="111" y="30"/>
                </a:lnTo>
                <a:lnTo>
                  <a:pt x="119" y="28"/>
                </a:lnTo>
                <a:lnTo>
                  <a:pt x="125" y="24"/>
                </a:lnTo>
                <a:lnTo>
                  <a:pt x="132" y="18"/>
                </a:lnTo>
                <a:lnTo>
                  <a:pt x="136" y="14"/>
                </a:lnTo>
                <a:lnTo>
                  <a:pt x="140" y="4"/>
                </a:lnTo>
                <a:lnTo>
                  <a:pt x="142" y="2"/>
                </a:lnTo>
                <a:lnTo>
                  <a:pt x="144" y="0"/>
                </a:lnTo>
                <a:lnTo>
                  <a:pt x="148" y="4"/>
                </a:lnTo>
                <a:lnTo>
                  <a:pt x="150" y="8"/>
                </a:lnTo>
                <a:lnTo>
                  <a:pt x="150" y="12"/>
                </a:lnTo>
                <a:lnTo>
                  <a:pt x="150" y="16"/>
                </a:lnTo>
                <a:lnTo>
                  <a:pt x="148" y="18"/>
                </a:lnTo>
                <a:lnTo>
                  <a:pt x="146" y="20"/>
                </a:lnTo>
                <a:lnTo>
                  <a:pt x="146" y="24"/>
                </a:lnTo>
                <a:lnTo>
                  <a:pt x="146" y="26"/>
                </a:lnTo>
                <a:lnTo>
                  <a:pt x="146" y="30"/>
                </a:lnTo>
                <a:lnTo>
                  <a:pt x="144" y="33"/>
                </a:lnTo>
                <a:lnTo>
                  <a:pt x="144" y="37"/>
                </a:lnTo>
                <a:lnTo>
                  <a:pt x="144" y="41"/>
                </a:lnTo>
                <a:lnTo>
                  <a:pt x="142" y="43"/>
                </a:lnTo>
                <a:lnTo>
                  <a:pt x="136" y="49"/>
                </a:lnTo>
                <a:lnTo>
                  <a:pt x="132" y="53"/>
                </a:lnTo>
                <a:lnTo>
                  <a:pt x="123" y="70"/>
                </a:lnTo>
                <a:lnTo>
                  <a:pt x="121" y="74"/>
                </a:lnTo>
                <a:lnTo>
                  <a:pt x="117" y="80"/>
                </a:lnTo>
                <a:lnTo>
                  <a:pt x="115" y="82"/>
                </a:lnTo>
                <a:lnTo>
                  <a:pt x="115" y="86"/>
                </a:lnTo>
                <a:lnTo>
                  <a:pt x="113" y="90"/>
                </a:lnTo>
                <a:lnTo>
                  <a:pt x="113" y="90"/>
                </a:lnTo>
                <a:lnTo>
                  <a:pt x="113" y="94"/>
                </a:lnTo>
                <a:lnTo>
                  <a:pt x="113" y="96"/>
                </a:lnTo>
                <a:lnTo>
                  <a:pt x="113" y="102"/>
                </a:lnTo>
                <a:lnTo>
                  <a:pt x="107" y="111"/>
                </a:lnTo>
                <a:lnTo>
                  <a:pt x="103" y="113"/>
                </a:lnTo>
                <a:lnTo>
                  <a:pt x="97" y="115"/>
                </a:lnTo>
                <a:lnTo>
                  <a:pt x="99" y="117"/>
                </a:lnTo>
                <a:lnTo>
                  <a:pt x="99" y="121"/>
                </a:lnTo>
                <a:lnTo>
                  <a:pt x="99" y="125"/>
                </a:lnTo>
                <a:lnTo>
                  <a:pt x="99" y="127"/>
                </a:lnTo>
                <a:lnTo>
                  <a:pt x="95" y="129"/>
                </a:lnTo>
                <a:lnTo>
                  <a:pt x="95" y="129"/>
                </a:lnTo>
                <a:lnTo>
                  <a:pt x="95" y="131"/>
                </a:lnTo>
                <a:lnTo>
                  <a:pt x="95" y="137"/>
                </a:lnTo>
                <a:lnTo>
                  <a:pt x="90" y="142"/>
                </a:lnTo>
                <a:lnTo>
                  <a:pt x="86" y="146"/>
                </a:lnTo>
                <a:lnTo>
                  <a:pt x="82" y="154"/>
                </a:lnTo>
                <a:lnTo>
                  <a:pt x="78" y="158"/>
                </a:lnTo>
                <a:lnTo>
                  <a:pt x="74" y="168"/>
                </a:lnTo>
                <a:lnTo>
                  <a:pt x="74" y="170"/>
                </a:lnTo>
                <a:lnTo>
                  <a:pt x="70" y="170"/>
                </a:lnTo>
                <a:lnTo>
                  <a:pt x="68" y="168"/>
                </a:lnTo>
                <a:lnTo>
                  <a:pt x="68" y="166"/>
                </a:lnTo>
                <a:lnTo>
                  <a:pt x="66" y="164"/>
                </a:lnTo>
                <a:lnTo>
                  <a:pt x="68" y="162"/>
                </a:lnTo>
                <a:lnTo>
                  <a:pt x="70" y="160"/>
                </a:lnTo>
                <a:lnTo>
                  <a:pt x="72" y="160"/>
                </a:lnTo>
                <a:lnTo>
                  <a:pt x="70" y="158"/>
                </a:lnTo>
                <a:lnTo>
                  <a:pt x="68" y="154"/>
                </a:lnTo>
                <a:lnTo>
                  <a:pt x="68" y="152"/>
                </a:lnTo>
                <a:lnTo>
                  <a:pt x="72" y="148"/>
                </a:lnTo>
                <a:lnTo>
                  <a:pt x="74" y="146"/>
                </a:lnTo>
                <a:lnTo>
                  <a:pt x="74" y="144"/>
                </a:lnTo>
                <a:lnTo>
                  <a:pt x="72" y="142"/>
                </a:lnTo>
                <a:lnTo>
                  <a:pt x="70" y="142"/>
                </a:lnTo>
                <a:lnTo>
                  <a:pt x="70" y="140"/>
                </a:lnTo>
                <a:lnTo>
                  <a:pt x="70" y="137"/>
                </a:lnTo>
                <a:lnTo>
                  <a:pt x="72" y="135"/>
                </a:lnTo>
                <a:lnTo>
                  <a:pt x="76" y="135"/>
                </a:lnTo>
                <a:lnTo>
                  <a:pt x="78" y="137"/>
                </a:lnTo>
                <a:lnTo>
                  <a:pt x="80" y="133"/>
                </a:lnTo>
                <a:lnTo>
                  <a:pt x="82" y="129"/>
                </a:lnTo>
                <a:lnTo>
                  <a:pt x="84" y="127"/>
                </a:lnTo>
                <a:lnTo>
                  <a:pt x="82" y="127"/>
                </a:lnTo>
                <a:lnTo>
                  <a:pt x="76" y="129"/>
                </a:lnTo>
                <a:lnTo>
                  <a:pt x="72" y="129"/>
                </a:lnTo>
                <a:lnTo>
                  <a:pt x="70" y="131"/>
                </a:lnTo>
                <a:lnTo>
                  <a:pt x="68" y="135"/>
                </a:lnTo>
                <a:lnTo>
                  <a:pt x="60" y="135"/>
                </a:lnTo>
                <a:lnTo>
                  <a:pt x="56" y="133"/>
                </a:lnTo>
                <a:lnTo>
                  <a:pt x="49" y="131"/>
                </a:lnTo>
                <a:lnTo>
                  <a:pt x="49" y="125"/>
                </a:lnTo>
                <a:lnTo>
                  <a:pt x="45" y="125"/>
                </a:lnTo>
                <a:lnTo>
                  <a:pt x="41" y="121"/>
                </a:lnTo>
                <a:lnTo>
                  <a:pt x="41" y="119"/>
                </a:lnTo>
                <a:lnTo>
                  <a:pt x="53" y="121"/>
                </a:lnTo>
                <a:lnTo>
                  <a:pt x="60" y="121"/>
                </a:lnTo>
                <a:lnTo>
                  <a:pt x="60" y="123"/>
                </a:lnTo>
                <a:lnTo>
                  <a:pt x="58" y="127"/>
                </a:lnTo>
                <a:lnTo>
                  <a:pt x="64" y="127"/>
                </a:lnTo>
                <a:lnTo>
                  <a:pt x="68" y="123"/>
                </a:lnTo>
                <a:lnTo>
                  <a:pt x="74" y="121"/>
                </a:lnTo>
                <a:lnTo>
                  <a:pt x="76" y="123"/>
                </a:lnTo>
                <a:lnTo>
                  <a:pt x="78" y="121"/>
                </a:lnTo>
                <a:lnTo>
                  <a:pt x="80" y="117"/>
                </a:lnTo>
                <a:lnTo>
                  <a:pt x="80" y="113"/>
                </a:lnTo>
                <a:lnTo>
                  <a:pt x="80" y="111"/>
                </a:lnTo>
                <a:lnTo>
                  <a:pt x="80" y="109"/>
                </a:lnTo>
                <a:lnTo>
                  <a:pt x="82" y="107"/>
                </a:lnTo>
                <a:lnTo>
                  <a:pt x="86" y="102"/>
                </a:lnTo>
                <a:lnTo>
                  <a:pt x="88" y="102"/>
                </a:lnTo>
                <a:lnTo>
                  <a:pt x="90" y="100"/>
                </a:lnTo>
                <a:lnTo>
                  <a:pt x="95" y="102"/>
                </a:lnTo>
                <a:lnTo>
                  <a:pt x="95" y="102"/>
                </a:lnTo>
                <a:lnTo>
                  <a:pt x="95" y="100"/>
                </a:lnTo>
                <a:lnTo>
                  <a:pt x="93" y="96"/>
                </a:lnTo>
                <a:lnTo>
                  <a:pt x="93" y="96"/>
                </a:lnTo>
                <a:lnTo>
                  <a:pt x="93" y="94"/>
                </a:lnTo>
                <a:lnTo>
                  <a:pt x="93" y="92"/>
                </a:lnTo>
                <a:lnTo>
                  <a:pt x="90" y="92"/>
                </a:lnTo>
                <a:lnTo>
                  <a:pt x="86" y="96"/>
                </a:lnTo>
                <a:lnTo>
                  <a:pt x="68" y="113"/>
                </a:lnTo>
                <a:lnTo>
                  <a:pt x="64" y="113"/>
                </a:lnTo>
                <a:lnTo>
                  <a:pt x="58" y="113"/>
                </a:lnTo>
                <a:lnTo>
                  <a:pt x="51" y="111"/>
                </a:lnTo>
                <a:lnTo>
                  <a:pt x="49" y="109"/>
                </a:lnTo>
                <a:lnTo>
                  <a:pt x="49" y="105"/>
                </a:lnTo>
                <a:lnTo>
                  <a:pt x="49" y="96"/>
                </a:lnTo>
                <a:lnTo>
                  <a:pt x="47" y="86"/>
                </a:lnTo>
                <a:lnTo>
                  <a:pt x="47" y="86"/>
                </a:lnTo>
                <a:lnTo>
                  <a:pt x="43" y="84"/>
                </a:lnTo>
                <a:lnTo>
                  <a:pt x="41" y="84"/>
                </a:lnTo>
                <a:lnTo>
                  <a:pt x="39" y="88"/>
                </a:lnTo>
                <a:lnTo>
                  <a:pt x="37" y="90"/>
                </a:lnTo>
                <a:lnTo>
                  <a:pt x="37" y="94"/>
                </a:lnTo>
                <a:lnTo>
                  <a:pt x="35" y="96"/>
                </a:lnTo>
                <a:lnTo>
                  <a:pt x="37" y="105"/>
                </a:lnTo>
                <a:lnTo>
                  <a:pt x="35" y="107"/>
                </a:lnTo>
                <a:lnTo>
                  <a:pt x="33" y="109"/>
                </a:lnTo>
                <a:lnTo>
                  <a:pt x="29" y="111"/>
                </a:lnTo>
                <a:lnTo>
                  <a:pt x="23" y="111"/>
                </a:lnTo>
                <a:lnTo>
                  <a:pt x="21" y="109"/>
                </a:lnTo>
                <a:lnTo>
                  <a:pt x="18" y="109"/>
                </a:lnTo>
                <a:lnTo>
                  <a:pt x="16" y="107"/>
                </a:lnTo>
                <a:lnTo>
                  <a:pt x="16" y="102"/>
                </a:lnTo>
                <a:lnTo>
                  <a:pt x="16" y="102"/>
                </a:lnTo>
                <a:lnTo>
                  <a:pt x="16" y="100"/>
                </a:lnTo>
                <a:lnTo>
                  <a:pt x="16" y="98"/>
                </a:lnTo>
                <a:lnTo>
                  <a:pt x="14" y="96"/>
                </a:lnTo>
                <a:lnTo>
                  <a:pt x="14" y="96"/>
                </a:lnTo>
                <a:lnTo>
                  <a:pt x="12" y="98"/>
                </a:lnTo>
                <a:lnTo>
                  <a:pt x="10" y="98"/>
                </a:lnTo>
                <a:lnTo>
                  <a:pt x="8" y="100"/>
                </a:lnTo>
                <a:lnTo>
                  <a:pt x="4" y="100"/>
                </a:lnTo>
                <a:lnTo>
                  <a:pt x="4" y="100"/>
                </a:lnTo>
                <a:lnTo>
                  <a:pt x="4" y="96"/>
                </a:lnTo>
                <a:lnTo>
                  <a:pt x="8" y="94"/>
                </a:lnTo>
                <a:lnTo>
                  <a:pt x="10" y="92"/>
                </a:lnTo>
                <a:lnTo>
                  <a:pt x="12" y="90"/>
                </a:lnTo>
                <a:lnTo>
                  <a:pt x="10" y="88"/>
                </a:lnTo>
                <a:lnTo>
                  <a:pt x="8" y="84"/>
                </a:lnTo>
                <a:lnTo>
                  <a:pt x="6" y="80"/>
                </a:lnTo>
                <a:lnTo>
                  <a:pt x="2" y="76"/>
                </a:lnTo>
                <a:lnTo>
                  <a:pt x="0" y="72"/>
                </a:lnTo>
                <a:lnTo>
                  <a:pt x="2" y="70"/>
                </a:lnTo>
                <a:lnTo>
                  <a:pt x="12" y="6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9" name="Freeform 2845"/>
          <p:cNvSpPr>
            <a:spLocks/>
          </p:cNvSpPr>
          <p:nvPr/>
        </p:nvSpPr>
        <p:spPr bwMode="auto">
          <a:xfrm>
            <a:off x="2063750" y="2378075"/>
            <a:ext cx="241300" cy="276225"/>
          </a:xfrm>
          <a:custGeom>
            <a:avLst/>
            <a:gdLst/>
            <a:ahLst/>
            <a:cxnLst>
              <a:cxn ang="0">
                <a:pos x="18" y="55"/>
              </a:cxn>
              <a:cxn ang="0">
                <a:pos x="35" y="55"/>
              </a:cxn>
              <a:cxn ang="0">
                <a:pos x="49" y="59"/>
              </a:cxn>
              <a:cxn ang="0">
                <a:pos x="70" y="53"/>
              </a:cxn>
              <a:cxn ang="0">
                <a:pos x="119" y="30"/>
              </a:cxn>
              <a:cxn ang="0">
                <a:pos x="144" y="4"/>
              </a:cxn>
              <a:cxn ang="0">
                <a:pos x="144" y="28"/>
              </a:cxn>
              <a:cxn ang="0">
                <a:pos x="130" y="53"/>
              </a:cxn>
              <a:cxn ang="0">
                <a:pos x="111" y="92"/>
              </a:cxn>
              <a:cxn ang="0">
                <a:pos x="97" y="123"/>
              </a:cxn>
              <a:cxn ang="0">
                <a:pos x="88" y="144"/>
              </a:cxn>
              <a:cxn ang="0">
                <a:pos x="70" y="168"/>
              </a:cxn>
              <a:cxn ang="0">
                <a:pos x="70" y="154"/>
              </a:cxn>
              <a:cxn ang="0">
                <a:pos x="74" y="142"/>
              </a:cxn>
              <a:cxn ang="0">
                <a:pos x="84" y="133"/>
              </a:cxn>
              <a:cxn ang="0">
                <a:pos x="66" y="135"/>
              </a:cxn>
              <a:cxn ang="0">
                <a:pos x="41" y="121"/>
              </a:cxn>
              <a:cxn ang="0">
                <a:pos x="68" y="127"/>
              </a:cxn>
              <a:cxn ang="0">
                <a:pos x="82" y="113"/>
              </a:cxn>
              <a:cxn ang="0">
                <a:pos x="97" y="104"/>
              </a:cxn>
              <a:cxn ang="0">
                <a:pos x="88" y="94"/>
              </a:cxn>
              <a:cxn ang="0">
                <a:pos x="51" y="98"/>
              </a:cxn>
              <a:cxn ang="0">
                <a:pos x="37" y="88"/>
              </a:cxn>
              <a:cxn ang="0">
                <a:pos x="29" y="111"/>
              </a:cxn>
              <a:cxn ang="0">
                <a:pos x="18" y="100"/>
              </a:cxn>
              <a:cxn ang="0">
                <a:pos x="6" y="100"/>
              </a:cxn>
              <a:cxn ang="0">
                <a:pos x="12" y="92"/>
              </a:cxn>
              <a:cxn ang="0">
                <a:pos x="12" y="70"/>
              </a:cxn>
              <a:cxn ang="0">
                <a:pos x="4" y="84"/>
              </a:cxn>
              <a:cxn ang="0">
                <a:pos x="2" y="102"/>
              </a:cxn>
              <a:cxn ang="0">
                <a:pos x="12" y="100"/>
              </a:cxn>
              <a:cxn ang="0">
                <a:pos x="21" y="113"/>
              </a:cxn>
              <a:cxn ang="0">
                <a:pos x="39" y="107"/>
              </a:cxn>
              <a:cxn ang="0">
                <a:pos x="47" y="98"/>
              </a:cxn>
              <a:cxn ang="0">
                <a:pos x="64" y="117"/>
              </a:cxn>
              <a:cxn ang="0">
                <a:pos x="90" y="98"/>
              </a:cxn>
              <a:cxn ang="0">
                <a:pos x="88" y="102"/>
              </a:cxn>
              <a:cxn ang="0">
                <a:pos x="78" y="119"/>
              </a:cxn>
              <a:cxn ang="0">
                <a:pos x="62" y="125"/>
              </a:cxn>
              <a:cxn ang="0">
                <a:pos x="47" y="129"/>
              </a:cxn>
              <a:cxn ang="0">
                <a:pos x="76" y="133"/>
              </a:cxn>
              <a:cxn ang="0">
                <a:pos x="76" y="135"/>
              </a:cxn>
              <a:cxn ang="0">
                <a:pos x="72" y="146"/>
              </a:cxn>
              <a:cxn ang="0">
                <a:pos x="70" y="162"/>
              </a:cxn>
              <a:cxn ang="0">
                <a:pos x="68" y="172"/>
              </a:cxn>
              <a:cxn ang="0">
                <a:pos x="88" y="150"/>
              </a:cxn>
              <a:cxn ang="0">
                <a:pos x="97" y="133"/>
              </a:cxn>
              <a:cxn ang="0">
                <a:pos x="99" y="117"/>
              </a:cxn>
              <a:cxn ang="0">
                <a:pos x="115" y="96"/>
              </a:cxn>
              <a:cxn ang="0">
                <a:pos x="121" y="78"/>
              </a:cxn>
              <a:cxn ang="0">
                <a:pos x="146" y="39"/>
              </a:cxn>
              <a:cxn ang="0">
                <a:pos x="152" y="18"/>
              </a:cxn>
              <a:cxn ang="0">
                <a:pos x="140" y="2"/>
              </a:cxn>
              <a:cxn ang="0">
                <a:pos x="105" y="35"/>
              </a:cxn>
              <a:cxn ang="0">
                <a:pos x="64" y="51"/>
              </a:cxn>
              <a:cxn ang="0">
                <a:pos x="39" y="55"/>
              </a:cxn>
              <a:cxn ang="0">
                <a:pos x="16" y="51"/>
              </a:cxn>
              <a:cxn ang="0">
                <a:pos x="12" y="70"/>
              </a:cxn>
            </a:cxnLst>
            <a:rect l="0" t="0" r="r" b="b"/>
            <a:pathLst>
              <a:path w="152" h="174">
                <a:moveTo>
                  <a:pt x="12" y="70"/>
                </a:moveTo>
                <a:lnTo>
                  <a:pt x="14" y="70"/>
                </a:lnTo>
                <a:lnTo>
                  <a:pt x="14" y="67"/>
                </a:lnTo>
                <a:lnTo>
                  <a:pt x="14" y="65"/>
                </a:lnTo>
                <a:lnTo>
                  <a:pt x="14" y="57"/>
                </a:lnTo>
                <a:lnTo>
                  <a:pt x="14" y="57"/>
                </a:lnTo>
                <a:lnTo>
                  <a:pt x="12" y="55"/>
                </a:lnTo>
                <a:lnTo>
                  <a:pt x="14" y="57"/>
                </a:lnTo>
                <a:lnTo>
                  <a:pt x="16" y="55"/>
                </a:lnTo>
                <a:lnTo>
                  <a:pt x="18" y="55"/>
                </a:lnTo>
                <a:lnTo>
                  <a:pt x="18" y="55"/>
                </a:lnTo>
                <a:lnTo>
                  <a:pt x="21" y="55"/>
                </a:lnTo>
                <a:lnTo>
                  <a:pt x="31" y="53"/>
                </a:lnTo>
                <a:lnTo>
                  <a:pt x="35" y="53"/>
                </a:lnTo>
                <a:lnTo>
                  <a:pt x="39" y="53"/>
                </a:lnTo>
                <a:lnTo>
                  <a:pt x="41" y="51"/>
                </a:lnTo>
                <a:lnTo>
                  <a:pt x="39" y="49"/>
                </a:lnTo>
                <a:lnTo>
                  <a:pt x="35" y="51"/>
                </a:lnTo>
                <a:lnTo>
                  <a:pt x="35" y="53"/>
                </a:lnTo>
                <a:lnTo>
                  <a:pt x="35" y="55"/>
                </a:lnTo>
                <a:lnTo>
                  <a:pt x="35" y="57"/>
                </a:lnTo>
                <a:lnTo>
                  <a:pt x="37" y="59"/>
                </a:lnTo>
                <a:lnTo>
                  <a:pt x="37" y="59"/>
                </a:lnTo>
                <a:lnTo>
                  <a:pt x="41" y="61"/>
                </a:lnTo>
                <a:lnTo>
                  <a:pt x="41" y="61"/>
                </a:lnTo>
                <a:lnTo>
                  <a:pt x="43" y="63"/>
                </a:lnTo>
                <a:lnTo>
                  <a:pt x="43" y="63"/>
                </a:lnTo>
                <a:lnTo>
                  <a:pt x="45" y="63"/>
                </a:lnTo>
                <a:lnTo>
                  <a:pt x="47" y="61"/>
                </a:lnTo>
                <a:lnTo>
                  <a:pt x="49" y="59"/>
                </a:lnTo>
                <a:lnTo>
                  <a:pt x="49" y="59"/>
                </a:lnTo>
                <a:lnTo>
                  <a:pt x="53" y="53"/>
                </a:lnTo>
                <a:lnTo>
                  <a:pt x="51" y="53"/>
                </a:lnTo>
                <a:lnTo>
                  <a:pt x="51" y="55"/>
                </a:lnTo>
                <a:lnTo>
                  <a:pt x="51" y="55"/>
                </a:lnTo>
                <a:lnTo>
                  <a:pt x="64" y="55"/>
                </a:lnTo>
                <a:lnTo>
                  <a:pt x="64" y="55"/>
                </a:lnTo>
                <a:lnTo>
                  <a:pt x="68" y="55"/>
                </a:lnTo>
                <a:lnTo>
                  <a:pt x="68" y="55"/>
                </a:lnTo>
                <a:lnTo>
                  <a:pt x="70" y="53"/>
                </a:lnTo>
                <a:lnTo>
                  <a:pt x="78" y="51"/>
                </a:lnTo>
                <a:lnTo>
                  <a:pt x="86" y="49"/>
                </a:lnTo>
                <a:lnTo>
                  <a:pt x="86" y="49"/>
                </a:lnTo>
                <a:lnTo>
                  <a:pt x="95" y="45"/>
                </a:lnTo>
                <a:lnTo>
                  <a:pt x="95" y="45"/>
                </a:lnTo>
                <a:lnTo>
                  <a:pt x="101" y="41"/>
                </a:lnTo>
                <a:lnTo>
                  <a:pt x="101" y="41"/>
                </a:lnTo>
                <a:lnTo>
                  <a:pt x="107" y="37"/>
                </a:lnTo>
                <a:lnTo>
                  <a:pt x="111" y="35"/>
                </a:lnTo>
                <a:lnTo>
                  <a:pt x="119" y="30"/>
                </a:lnTo>
                <a:lnTo>
                  <a:pt x="119" y="30"/>
                </a:lnTo>
                <a:lnTo>
                  <a:pt x="128" y="26"/>
                </a:lnTo>
                <a:lnTo>
                  <a:pt x="128" y="26"/>
                </a:lnTo>
                <a:lnTo>
                  <a:pt x="132" y="22"/>
                </a:lnTo>
                <a:lnTo>
                  <a:pt x="132" y="22"/>
                </a:lnTo>
                <a:lnTo>
                  <a:pt x="138" y="18"/>
                </a:lnTo>
                <a:lnTo>
                  <a:pt x="138" y="16"/>
                </a:lnTo>
                <a:lnTo>
                  <a:pt x="142" y="6"/>
                </a:lnTo>
                <a:lnTo>
                  <a:pt x="142" y="4"/>
                </a:lnTo>
                <a:lnTo>
                  <a:pt x="144" y="4"/>
                </a:lnTo>
                <a:lnTo>
                  <a:pt x="146" y="8"/>
                </a:lnTo>
                <a:lnTo>
                  <a:pt x="148" y="10"/>
                </a:lnTo>
                <a:lnTo>
                  <a:pt x="148" y="14"/>
                </a:lnTo>
                <a:lnTo>
                  <a:pt x="148" y="16"/>
                </a:lnTo>
                <a:lnTo>
                  <a:pt x="146" y="20"/>
                </a:lnTo>
                <a:lnTo>
                  <a:pt x="144" y="22"/>
                </a:lnTo>
                <a:lnTo>
                  <a:pt x="144" y="22"/>
                </a:lnTo>
                <a:lnTo>
                  <a:pt x="144" y="26"/>
                </a:lnTo>
                <a:lnTo>
                  <a:pt x="144" y="26"/>
                </a:lnTo>
                <a:lnTo>
                  <a:pt x="144" y="28"/>
                </a:lnTo>
                <a:lnTo>
                  <a:pt x="144" y="32"/>
                </a:lnTo>
                <a:lnTo>
                  <a:pt x="142" y="35"/>
                </a:lnTo>
                <a:lnTo>
                  <a:pt x="142" y="35"/>
                </a:lnTo>
                <a:lnTo>
                  <a:pt x="142" y="39"/>
                </a:lnTo>
                <a:lnTo>
                  <a:pt x="142" y="41"/>
                </a:lnTo>
                <a:lnTo>
                  <a:pt x="140" y="43"/>
                </a:lnTo>
                <a:lnTo>
                  <a:pt x="134" y="49"/>
                </a:lnTo>
                <a:lnTo>
                  <a:pt x="134" y="49"/>
                </a:lnTo>
                <a:lnTo>
                  <a:pt x="130" y="53"/>
                </a:lnTo>
                <a:lnTo>
                  <a:pt x="130" y="53"/>
                </a:lnTo>
                <a:lnTo>
                  <a:pt x="121" y="70"/>
                </a:lnTo>
                <a:lnTo>
                  <a:pt x="119" y="76"/>
                </a:lnTo>
                <a:lnTo>
                  <a:pt x="115" y="80"/>
                </a:lnTo>
                <a:lnTo>
                  <a:pt x="115" y="80"/>
                </a:lnTo>
                <a:lnTo>
                  <a:pt x="113" y="82"/>
                </a:lnTo>
                <a:lnTo>
                  <a:pt x="113" y="84"/>
                </a:lnTo>
                <a:lnTo>
                  <a:pt x="113" y="88"/>
                </a:lnTo>
                <a:lnTo>
                  <a:pt x="111" y="90"/>
                </a:lnTo>
                <a:lnTo>
                  <a:pt x="111" y="92"/>
                </a:lnTo>
                <a:lnTo>
                  <a:pt x="111" y="92"/>
                </a:lnTo>
                <a:lnTo>
                  <a:pt x="111" y="96"/>
                </a:lnTo>
                <a:lnTo>
                  <a:pt x="111" y="96"/>
                </a:lnTo>
                <a:lnTo>
                  <a:pt x="111" y="98"/>
                </a:lnTo>
                <a:lnTo>
                  <a:pt x="111" y="104"/>
                </a:lnTo>
                <a:lnTo>
                  <a:pt x="105" y="113"/>
                </a:lnTo>
                <a:lnTo>
                  <a:pt x="103" y="113"/>
                </a:lnTo>
                <a:lnTo>
                  <a:pt x="97" y="115"/>
                </a:lnTo>
                <a:lnTo>
                  <a:pt x="97" y="119"/>
                </a:lnTo>
                <a:lnTo>
                  <a:pt x="97" y="119"/>
                </a:lnTo>
                <a:lnTo>
                  <a:pt x="97" y="123"/>
                </a:lnTo>
                <a:lnTo>
                  <a:pt x="97" y="127"/>
                </a:lnTo>
                <a:lnTo>
                  <a:pt x="97" y="129"/>
                </a:lnTo>
                <a:lnTo>
                  <a:pt x="95" y="129"/>
                </a:lnTo>
                <a:lnTo>
                  <a:pt x="95" y="129"/>
                </a:lnTo>
                <a:lnTo>
                  <a:pt x="93" y="131"/>
                </a:lnTo>
                <a:lnTo>
                  <a:pt x="93" y="131"/>
                </a:lnTo>
                <a:lnTo>
                  <a:pt x="93" y="133"/>
                </a:lnTo>
                <a:lnTo>
                  <a:pt x="93" y="137"/>
                </a:lnTo>
                <a:lnTo>
                  <a:pt x="88" y="144"/>
                </a:lnTo>
                <a:lnTo>
                  <a:pt x="88" y="144"/>
                </a:lnTo>
                <a:lnTo>
                  <a:pt x="84" y="148"/>
                </a:lnTo>
                <a:lnTo>
                  <a:pt x="84" y="148"/>
                </a:lnTo>
                <a:lnTo>
                  <a:pt x="82" y="154"/>
                </a:lnTo>
                <a:lnTo>
                  <a:pt x="76" y="158"/>
                </a:lnTo>
                <a:lnTo>
                  <a:pt x="76" y="160"/>
                </a:lnTo>
                <a:lnTo>
                  <a:pt x="72" y="170"/>
                </a:lnTo>
                <a:lnTo>
                  <a:pt x="72" y="170"/>
                </a:lnTo>
                <a:lnTo>
                  <a:pt x="70" y="170"/>
                </a:lnTo>
                <a:lnTo>
                  <a:pt x="70" y="170"/>
                </a:lnTo>
                <a:lnTo>
                  <a:pt x="70" y="168"/>
                </a:lnTo>
                <a:lnTo>
                  <a:pt x="70" y="166"/>
                </a:lnTo>
                <a:lnTo>
                  <a:pt x="70" y="166"/>
                </a:lnTo>
                <a:lnTo>
                  <a:pt x="70" y="166"/>
                </a:lnTo>
                <a:lnTo>
                  <a:pt x="72" y="164"/>
                </a:lnTo>
                <a:lnTo>
                  <a:pt x="72" y="162"/>
                </a:lnTo>
                <a:lnTo>
                  <a:pt x="72" y="162"/>
                </a:lnTo>
                <a:lnTo>
                  <a:pt x="72" y="160"/>
                </a:lnTo>
                <a:lnTo>
                  <a:pt x="72" y="158"/>
                </a:lnTo>
                <a:lnTo>
                  <a:pt x="70" y="156"/>
                </a:lnTo>
                <a:lnTo>
                  <a:pt x="70" y="154"/>
                </a:lnTo>
                <a:lnTo>
                  <a:pt x="68" y="154"/>
                </a:lnTo>
                <a:lnTo>
                  <a:pt x="70" y="156"/>
                </a:lnTo>
                <a:lnTo>
                  <a:pt x="74" y="152"/>
                </a:lnTo>
                <a:lnTo>
                  <a:pt x="74" y="150"/>
                </a:lnTo>
                <a:lnTo>
                  <a:pt x="74" y="148"/>
                </a:lnTo>
                <a:lnTo>
                  <a:pt x="76" y="148"/>
                </a:lnTo>
                <a:lnTo>
                  <a:pt x="74" y="146"/>
                </a:lnTo>
                <a:lnTo>
                  <a:pt x="74" y="144"/>
                </a:lnTo>
                <a:lnTo>
                  <a:pt x="74" y="144"/>
                </a:lnTo>
                <a:lnTo>
                  <a:pt x="74" y="142"/>
                </a:lnTo>
                <a:lnTo>
                  <a:pt x="72" y="142"/>
                </a:lnTo>
                <a:lnTo>
                  <a:pt x="72" y="142"/>
                </a:lnTo>
                <a:lnTo>
                  <a:pt x="72" y="139"/>
                </a:lnTo>
                <a:lnTo>
                  <a:pt x="74" y="139"/>
                </a:lnTo>
                <a:lnTo>
                  <a:pt x="74" y="139"/>
                </a:lnTo>
                <a:lnTo>
                  <a:pt x="78" y="142"/>
                </a:lnTo>
                <a:lnTo>
                  <a:pt x="80" y="139"/>
                </a:lnTo>
                <a:lnTo>
                  <a:pt x="82" y="137"/>
                </a:lnTo>
                <a:lnTo>
                  <a:pt x="82" y="137"/>
                </a:lnTo>
                <a:lnTo>
                  <a:pt x="84" y="133"/>
                </a:lnTo>
                <a:lnTo>
                  <a:pt x="84" y="131"/>
                </a:lnTo>
                <a:lnTo>
                  <a:pt x="84" y="127"/>
                </a:lnTo>
                <a:lnTo>
                  <a:pt x="82" y="127"/>
                </a:lnTo>
                <a:lnTo>
                  <a:pt x="82" y="127"/>
                </a:lnTo>
                <a:lnTo>
                  <a:pt x="74" y="129"/>
                </a:lnTo>
                <a:lnTo>
                  <a:pt x="72" y="129"/>
                </a:lnTo>
                <a:lnTo>
                  <a:pt x="70" y="131"/>
                </a:lnTo>
                <a:lnTo>
                  <a:pt x="68" y="131"/>
                </a:lnTo>
                <a:lnTo>
                  <a:pt x="68" y="133"/>
                </a:lnTo>
                <a:lnTo>
                  <a:pt x="66" y="135"/>
                </a:lnTo>
                <a:lnTo>
                  <a:pt x="60" y="135"/>
                </a:lnTo>
                <a:lnTo>
                  <a:pt x="56" y="133"/>
                </a:lnTo>
                <a:lnTo>
                  <a:pt x="56" y="133"/>
                </a:lnTo>
                <a:lnTo>
                  <a:pt x="51" y="133"/>
                </a:lnTo>
                <a:lnTo>
                  <a:pt x="51" y="127"/>
                </a:lnTo>
                <a:lnTo>
                  <a:pt x="49" y="125"/>
                </a:lnTo>
                <a:lnTo>
                  <a:pt x="45" y="125"/>
                </a:lnTo>
                <a:lnTo>
                  <a:pt x="43" y="123"/>
                </a:lnTo>
                <a:lnTo>
                  <a:pt x="43" y="121"/>
                </a:lnTo>
                <a:lnTo>
                  <a:pt x="41" y="121"/>
                </a:lnTo>
                <a:lnTo>
                  <a:pt x="41" y="123"/>
                </a:lnTo>
                <a:lnTo>
                  <a:pt x="53" y="125"/>
                </a:lnTo>
                <a:lnTo>
                  <a:pt x="53" y="125"/>
                </a:lnTo>
                <a:lnTo>
                  <a:pt x="58" y="125"/>
                </a:lnTo>
                <a:lnTo>
                  <a:pt x="58" y="125"/>
                </a:lnTo>
                <a:lnTo>
                  <a:pt x="56" y="129"/>
                </a:lnTo>
                <a:lnTo>
                  <a:pt x="58" y="131"/>
                </a:lnTo>
                <a:lnTo>
                  <a:pt x="64" y="131"/>
                </a:lnTo>
                <a:lnTo>
                  <a:pt x="66" y="131"/>
                </a:lnTo>
                <a:lnTo>
                  <a:pt x="68" y="127"/>
                </a:lnTo>
                <a:lnTo>
                  <a:pt x="74" y="125"/>
                </a:lnTo>
                <a:lnTo>
                  <a:pt x="76" y="127"/>
                </a:lnTo>
                <a:lnTo>
                  <a:pt x="78" y="127"/>
                </a:lnTo>
                <a:lnTo>
                  <a:pt x="80" y="125"/>
                </a:lnTo>
                <a:lnTo>
                  <a:pt x="80" y="125"/>
                </a:lnTo>
                <a:lnTo>
                  <a:pt x="82" y="119"/>
                </a:lnTo>
                <a:lnTo>
                  <a:pt x="82" y="119"/>
                </a:lnTo>
                <a:lnTo>
                  <a:pt x="82" y="115"/>
                </a:lnTo>
                <a:lnTo>
                  <a:pt x="82" y="115"/>
                </a:lnTo>
                <a:lnTo>
                  <a:pt x="82" y="113"/>
                </a:lnTo>
                <a:lnTo>
                  <a:pt x="82" y="113"/>
                </a:lnTo>
                <a:lnTo>
                  <a:pt x="84" y="111"/>
                </a:lnTo>
                <a:lnTo>
                  <a:pt x="84" y="111"/>
                </a:lnTo>
                <a:lnTo>
                  <a:pt x="88" y="107"/>
                </a:lnTo>
                <a:lnTo>
                  <a:pt x="88" y="107"/>
                </a:lnTo>
                <a:lnTo>
                  <a:pt x="90" y="104"/>
                </a:lnTo>
                <a:lnTo>
                  <a:pt x="93" y="107"/>
                </a:lnTo>
                <a:lnTo>
                  <a:pt x="93" y="107"/>
                </a:lnTo>
                <a:lnTo>
                  <a:pt x="95" y="107"/>
                </a:lnTo>
                <a:lnTo>
                  <a:pt x="97" y="104"/>
                </a:lnTo>
                <a:lnTo>
                  <a:pt x="97" y="102"/>
                </a:lnTo>
                <a:lnTo>
                  <a:pt x="97" y="102"/>
                </a:lnTo>
                <a:lnTo>
                  <a:pt x="95" y="98"/>
                </a:lnTo>
                <a:lnTo>
                  <a:pt x="95" y="98"/>
                </a:lnTo>
                <a:lnTo>
                  <a:pt x="95" y="96"/>
                </a:lnTo>
                <a:lnTo>
                  <a:pt x="95" y="96"/>
                </a:lnTo>
                <a:lnTo>
                  <a:pt x="93" y="94"/>
                </a:lnTo>
                <a:lnTo>
                  <a:pt x="93" y="94"/>
                </a:lnTo>
                <a:lnTo>
                  <a:pt x="90" y="92"/>
                </a:lnTo>
                <a:lnTo>
                  <a:pt x="88" y="94"/>
                </a:lnTo>
                <a:lnTo>
                  <a:pt x="86" y="96"/>
                </a:lnTo>
                <a:lnTo>
                  <a:pt x="86" y="96"/>
                </a:lnTo>
                <a:lnTo>
                  <a:pt x="68" y="113"/>
                </a:lnTo>
                <a:lnTo>
                  <a:pt x="64" y="113"/>
                </a:lnTo>
                <a:lnTo>
                  <a:pt x="58" y="113"/>
                </a:lnTo>
                <a:lnTo>
                  <a:pt x="53" y="111"/>
                </a:lnTo>
                <a:lnTo>
                  <a:pt x="51" y="111"/>
                </a:lnTo>
                <a:lnTo>
                  <a:pt x="51" y="107"/>
                </a:lnTo>
                <a:lnTo>
                  <a:pt x="51" y="98"/>
                </a:lnTo>
                <a:lnTo>
                  <a:pt x="51" y="98"/>
                </a:lnTo>
                <a:lnTo>
                  <a:pt x="49" y="88"/>
                </a:lnTo>
                <a:lnTo>
                  <a:pt x="49" y="88"/>
                </a:lnTo>
                <a:lnTo>
                  <a:pt x="49" y="86"/>
                </a:lnTo>
                <a:lnTo>
                  <a:pt x="47" y="86"/>
                </a:lnTo>
                <a:lnTo>
                  <a:pt x="45" y="84"/>
                </a:lnTo>
                <a:lnTo>
                  <a:pt x="43" y="84"/>
                </a:lnTo>
                <a:lnTo>
                  <a:pt x="41" y="84"/>
                </a:lnTo>
                <a:lnTo>
                  <a:pt x="39" y="86"/>
                </a:lnTo>
                <a:lnTo>
                  <a:pt x="37" y="88"/>
                </a:lnTo>
                <a:lnTo>
                  <a:pt x="37" y="88"/>
                </a:lnTo>
                <a:lnTo>
                  <a:pt x="35" y="92"/>
                </a:lnTo>
                <a:lnTo>
                  <a:pt x="35" y="92"/>
                </a:lnTo>
                <a:lnTo>
                  <a:pt x="35" y="94"/>
                </a:lnTo>
                <a:lnTo>
                  <a:pt x="35" y="96"/>
                </a:lnTo>
                <a:lnTo>
                  <a:pt x="33" y="98"/>
                </a:lnTo>
                <a:lnTo>
                  <a:pt x="33" y="98"/>
                </a:lnTo>
                <a:lnTo>
                  <a:pt x="35" y="107"/>
                </a:lnTo>
                <a:lnTo>
                  <a:pt x="33" y="109"/>
                </a:lnTo>
                <a:lnTo>
                  <a:pt x="31" y="111"/>
                </a:lnTo>
                <a:lnTo>
                  <a:pt x="29" y="111"/>
                </a:lnTo>
                <a:lnTo>
                  <a:pt x="25" y="111"/>
                </a:lnTo>
                <a:lnTo>
                  <a:pt x="21" y="109"/>
                </a:lnTo>
                <a:lnTo>
                  <a:pt x="18" y="109"/>
                </a:lnTo>
                <a:lnTo>
                  <a:pt x="18" y="107"/>
                </a:lnTo>
                <a:lnTo>
                  <a:pt x="18" y="107"/>
                </a:lnTo>
                <a:lnTo>
                  <a:pt x="18" y="104"/>
                </a:lnTo>
                <a:lnTo>
                  <a:pt x="18" y="104"/>
                </a:lnTo>
                <a:lnTo>
                  <a:pt x="18" y="102"/>
                </a:lnTo>
                <a:lnTo>
                  <a:pt x="18" y="100"/>
                </a:lnTo>
                <a:lnTo>
                  <a:pt x="18" y="100"/>
                </a:lnTo>
                <a:lnTo>
                  <a:pt x="16" y="100"/>
                </a:lnTo>
                <a:lnTo>
                  <a:pt x="16" y="98"/>
                </a:lnTo>
                <a:lnTo>
                  <a:pt x="14" y="98"/>
                </a:lnTo>
                <a:lnTo>
                  <a:pt x="14" y="96"/>
                </a:lnTo>
                <a:lnTo>
                  <a:pt x="12" y="96"/>
                </a:lnTo>
                <a:lnTo>
                  <a:pt x="12" y="98"/>
                </a:lnTo>
                <a:lnTo>
                  <a:pt x="12" y="98"/>
                </a:lnTo>
                <a:lnTo>
                  <a:pt x="8" y="100"/>
                </a:lnTo>
                <a:lnTo>
                  <a:pt x="8" y="100"/>
                </a:lnTo>
                <a:lnTo>
                  <a:pt x="6" y="100"/>
                </a:lnTo>
                <a:lnTo>
                  <a:pt x="4" y="100"/>
                </a:lnTo>
                <a:lnTo>
                  <a:pt x="4" y="102"/>
                </a:lnTo>
                <a:lnTo>
                  <a:pt x="6" y="102"/>
                </a:lnTo>
                <a:lnTo>
                  <a:pt x="6" y="102"/>
                </a:lnTo>
                <a:lnTo>
                  <a:pt x="6" y="98"/>
                </a:lnTo>
                <a:lnTo>
                  <a:pt x="8" y="96"/>
                </a:lnTo>
                <a:lnTo>
                  <a:pt x="12" y="96"/>
                </a:lnTo>
                <a:lnTo>
                  <a:pt x="12" y="94"/>
                </a:lnTo>
                <a:lnTo>
                  <a:pt x="12" y="92"/>
                </a:lnTo>
                <a:lnTo>
                  <a:pt x="12" y="92"/>
                </a:lnTo>
                <a:lnTo>
                  <a:pt x="12" y="90"/>
                </a:lnTo>
                <a:lnTo>
                  <a:pt x="12" y="90"/>
                </a:lnTo>
                <a:lnTo>
                  <a:pt x="10" y="86"/>
                </a:lnTo>
                <a:lnTo>
                  <a:pt x="10" y="84"/>
                </a:lnTo>
                <a:lnTo>
                  <a:pt x="8" y="80"/>
                </a:lnTo>
                <a:lnTo>
                  <a:pt x="8" y="80"/>
                </a:lnTo>
                <a:lnTo>
                  <a:pt x="4" y="76"/>
                </a:lnTo>
                <a:lnTo>
                  <a:pt x="2" y="74"/>
                </a:lnTo>
                <a:lnTo>
                  <a:pt x="4" y="74"/>
                </a:lnTo>
                <a:lnTo>
                  <a:pt x="12" y="70"/>
                </a:lnTo>
                <a:lnTo>
                  <a:pt x="14" y="70"/>
                </a:lnTo>
                <a:lnTo>
                  <a:pt x="12" y="70"/>
                </a:lnTo>
                <a:lnTo>
                  <a:pt x="12" y="67"/>
                </a:lnTo>
                <a:lnTo>
                  <a:pt x="0" y="70"/>
                </a:lnTo>
                <a:lnTo>
                  <a:pt x="0" y="72"/>
                </a:lnTo>
                <a:lnTo>
                  <a:pt x="0" y="74"/>
                </a:lnTo>
                <a:lnTo>
                  <a:pt x="0" y="76"/>
                </a:lnTo>
                <a:lnTo>
                  <a:pt x="2" y="78"/>
                </a:lnTo>
                <a:lnTo>
                  <a:pt x="2" y="80"/>
                </a:lnTo>
                <a:lnTo>
                  <a:pt x="4" y="84"/>
                </a:lnTo>
                <a:lnTo>
                  <a:pt x="8" y="86"/>
                </a:lnTo>
                <a:lnTo>
                  <a:pt x="8" y="90"/>
                </a:lnTo>
                <a:lnTo>
                  <a:pt x="10" y="92"/>
                </a:lnTo>
                <a:lnTo>
                  <a:pt x="8" y="92"/>
                </a:lnTo>
                <a:lnTo>
                  <a:pt x="6" y="94"/>
                </a:lnTo>
                <a:lnTo>
                  <a:pt x="6" y="94"/>
                </a:lnTo>
                <a:lnTo>
                  <a:pt x="4" y="96"/>
                </a:lnTo>
                <a:lnTo>
                  <a:pt x="2" y="96"/>
                </a:lnTo>
                <a:lnTo>
                  <a:pt x="2" y="100"/>
                </a:lnTo>
                <a:lnTo>
                  <a:pt x="2" y="102"/>
                </a:lnTo>
                <a:lnTo>
                  <a:pt x="2" y="102"/>
                </a:lnTo>
                <a:lnTo>
                  <a:pt x="4" y="104"/>
                </a:lnTo>
                <a:lnTo>
                  <a:pt x="8" y="104"/>
                </a:lnTo>
                <a:lnTo>
                  <a:pt x="10" y="102"/>
                </a:lnTo>
                <a:lnTo>
                  <a:pt x="10" y="102"/>
                </a:lnTo>
                <a:lnTo>
                  <a:pt x="14" y="100"/>
                </a:lnTo>
                <a:lnTo>
                  <a:pt x="14" y="100"/>
                </a:lnTo>
                <a:lnTo>
                  <a:pt x="14" y="100"/>
                </a:lnTo>
                <a:lnTo>
                  <a:pt x="14" y="98"/>
                </a:lnTo>
                <a:lnTo>
                  <a:pt x="12" y="100"/>
                </a:lnTo>
                <a:lnTo>
                  <a:pt x="14" y="102"/>
                </a:lnTo>
                <a:lnTo>
                  <a:pt x="14" y="102"/>
                </a:lnTo>
                <a:lnTo>
                  <a:pt x="14" y="102"/>
                </a:lnTo>
                <a:lnTo>
                  <a:pt x="14" y="104"/>
                </a:lnTo>
                <a:lnTo>
                  <a:pt x="14" y="107"/>
                </a:lnTo>
                <a:lnTo>
                  <a:pt x="14" y="109"/>
                </a:lnTo>
                <a:lnTo>
                  <a:pt x="14" y="109"/>
                </a:lnTo>
                <a:lnTo>
                  <a:pt x="16" y="111"/>
                </a:lnTo>
                <a:lnTo>
                  <a:pt x="16" y="113"/>
                </a:lnTo>
                <a:lnTo>
                  <a:pt x="21" y="113"/>
                </a:lnTo>
                <a:lnTo>
                  <a:pt x="21" y="113"/>
                </a:lnTo>
                <a:lnTo>
                  <a:pt x="23" y="115"/>
                </a:lnTo>
                <a:lnTo>
                  <a:pt x="23" y="115"/>
                </a:lnTo>
                <a:lnTo>
                  <a:pt x="29" y="115"/>
                </a:lnTo>
                <a:lnTo>
                  <a:pt x="29" y="115"/>
                </a:lnTo>
                <a:lnTo>
                  <a:pt x="33" y="113"/>
                </a:lnTo>
                <a:lnTo>
                  <a:pt x="33" y="113"/>
                </a:lnTo>
                <a:lnTo>
                  <a:pt x="37" y="111"/>
                </a:lnTo>
                <a:lnTo>
                  <a:pt x="37" y="111"/>
                </a:lnTo>
                <a:lnTo>
                  <a:pt x="39" y="107"/>
                </a:lnTo>
                <a:lnTo>
                  <a:pt x="39" y="107"/>
                </a:lnTo>
                <a:lnTo>
                  <a:pt x="37" y="98"/>
                </a:lnTo>
                <a:lnTo>
                  <a:pt x="39" y="96"/>
                </a:lnTo>
                <a:lnTo>
                  <a:pt x="39" y="92"/>
                </a:lnTo>
                <a:lnTo>
                  <a:pt x="41" y="90"/>
                </a:lnTo>
                <a:lnTo>
                  <a:pt x="43" y="88"/>
                </a:lnTo>
                <a:lnTo>
                  <a:pt x="43" y="88"/>
                </a:lnTo>
                <a:lnTo>
                  <a:pt x="45" y="88"/>
                </a:lnTo>
                <a:lnTo>
                  <a:pt x="45" y="90"/>
                </a:lnTo>
                <a:lnTo>
                  <a:pt x="47" y="98"/>
                </a:lnTo>
                <a:lnTo>
                  <a:pt x="47" y="107"/>
                </a:lnTo>
                <a:lnTo>
                  <a:pt x="47" y="107"/>
                </a:lnTo>
                <a:lnTo>
                  <a:pt x="47" y="111"/>
                </a:lnTo>
                <a:lnTo>
                  <a:pt x="47" y="113"/>
                </a:lnTo>
                <a:lnTo>
                  <a:pt x="49" y="115"/>
                </a:lnTo>
                <a:lnTo>
                  <a:pt x="51" y="115"/>
                </a:lnTo>
                <a:lnTo>
                  <a:pt x="56" y="117"/>
                </a:lnTo>
                <a:lnTo>
                  <a:pt x="58" y="117"/>
                </a:lnTo>
                <a:lnTo>
                  <a:pt x="64" y="117"/>
                </a:lnTo>
                <a:lnTo>
                  <a:pt x="64" y="117"/>
                </a:lnTo>
                <a:lnTo>
                  <a:pt x="68" y="117"/>
                </a:lnTo>
                <a:lnTo>
                  <a:pt x="70" y="115"/>
                </a:lnTo>
                <a:lnTo>
                  <a:pt x="88" y="98"/>
                </a:lnTo>
                <a:lnTo>
                  <a:pt x="93" y="96"/>
                </a:lnTo>
                <a:lnTo>
                  <a:pt x="90" y="94"/>
                </a:lnTo>
                <a:lnTo>
                  <a:pt x="90" y="96"/>
                </a:lnTo>
                <a:lnTo>
                  <a:pt x="90" y="96"/>
                </a:lnTo>
                <a:lnTo>
                  <a:pt x="90" y="96"/>
                </a:lnTo>
                <a:lnTo>
                  <a:pt x="90" y="98"/>
                </a:lnTo>
                <a:lnTo>
                  <a:pt x="90" y="98"/>
                </a:lnTo>
                <a:lnTo>
                  <a:pt x="90" y="100"/>
                </a:lnTo>
                <a:lnTo>
                  <a:pt x="90" y="100"/>
                </a:lnTo>
                <a:lnTo>
                  <a:pt x="93" y="102"/>
                </a:lnTo>
                <a:lnTo>
                  <a:pt x="93" y="104"/>
                </a:lnTo>
                <a:lnTo>
                  <a:pt x="95" y="104"/>
                </a:lnTo>
                <a:lnTo>
                  <a:pt x="95" y="102"/>
                </a:lnTo>
                <a:lnTo>
                  <a:pt x="95" y="102"/>
                </a:lnTo>
                <a:lnTo>
                  <a:pt x="93" y="102"/>
                </a:lnTo>
                <a:lnTo>
                  <a:pt x="90" y="102"/>
                </a:lnTo>
                <a:lnTo>
                  <a:pt x="88" y="102"/>
                </a:lnTo>
                <a:lnTo>
                  <a:pt x="88" y="102"/>
                </a:lnTo>
                <a:lnTo>
                  <a:pt x="86" y="102"/>
                </a:lnTo>
                <a:lnTo>
                  <a:pt x="86" y="102"/>
                </a:lnTo>
                <a:lnTo>
                  <a:pt x="82" y="107"/>
                </a:lnTo>
                <a:lnTo>
                  <a:pt x="78" y="109"/>
                </a:lnTo>
                <a:lnTo>
                  <a:pt x="78" y="111"/>
                </a:lnTo>
                <a:lnTo>
                  <a:pt x="78" y="113"/>
                </a:lnTo>
                <a:lnTo>
                  <a:pt x="78" y="115"/>
                </a:lnTo>
                <a:lnTo>
                  <a:pt x="78" y="117"/>
                </a:lnTo>
                <a:lnTo>
                  <a:pt x="78" y="119"/>
                </a:lnTo>
                <a:lnTo>
                  <a:pt x="76" y="123"/>
                </a:lnTo>
                <a:lnTo>
                  <a:pt x="76" y="123"/>
                </a:lnTo>
                <a:lnTo>
                  <a:pt x="74" y="121"/>
                </a:lnTo>
                <a:lnTo>
                  <a:pt x="72" y="121"/>
                </a:lnTo>
                <a:lnTo>
                  <a:pt x="68" y="123"/>
                </a:lnTo>
                <a:lnTo>
                  <a:pt x="66" y="125"/>
                </a:lnTo>
                <a:lnTo>
                  <a:pt x="64" y="127"/>
                </a:lnTo>
                <a:lnTo>
                  <a:pt x="60" y="127"/>
                </a:lnTo>
                <a:lnTo>
                  <a:pt x="62" y="125"/>
                </a:lnTo>
                <a:lnTo>
                  <a:pt x="62" y="125"/>
                </a:lnTo>
                <a:lnTo>
                  <a:pt x="62" y="123"/>
                </a:lnTo>
                <a:lnTo>
                  <a:pt x="60" y="121"/>
                </a:lnTo>
                <a:lnTo>
                  <a:pt x="53" y="121"/>
                </a:lnTo>
                <a:lnTo>
                  <a:pt x="41" y="119"/>
                </a:lnTo>
                <a:lnTo>
                  <a:pt x="39" y="121"/>
                </a:lnTo>
                <a:lnTo>
                  <a:pt x="41" y="125"/>
                </a:lnTo>
                <a:lnTo>
                  <a:pt x="41" y="125"/>
                </a:lnTo>
                <a:lnTo>
                  <a:pt x="43" y="127"/>
                </a:lnTo>
                <a:lnTo>
                  <a:pt x="45" y="129"/>
                </a:lnTo>
                <a:lnTo>
                  <a:pt x="47" y="129"/>
                </a:lnTo>
                <a:lnTo>
                  <a:pt x="47" y="133"/>
                </a:lnTo>
                <a:lnTo>
                  <a:pt x="49" y="135"/>
                </a:lnTo>
                <a:lnTo>
                  <a:pt x="53" y="137"/>
                </a:lnTo>
                <a:lnTo>
                  <a:pt x="60" y="139"/>
                </a:lnTo>
                <a:lnTo>
                  <a:pt x="60" y="139"/>
                </a:lnTo>
                <a:lnTo>
                  <a:pt x="68" y="139"/>
                </a:lnTo>
                <a:lnTo>
                  <a:pt x="68" y="137"/>
                </a:lnTo>
                <a:lnTo>
                  <a:pt x="70" y="135"/>
                </a:lnTo>
                <a:lnTo>
                  <a:pt x="72" y="133"/>
                </a:lnTo>
                <a:lnTo>
                  <a:pt x="76" y="133"/>
                </a:lnTo>
                <a:lnTo>
                  <a:pt x="76" y="133"/>
                </a:lnTo>
                <a:lnTo>
                  <a:pt x="82" y="131"/>
                </a:lnTo>
                <a:lnTo>
                  <a:pt x="82" y="131"/>
                </a:lnTo>
                <a:lnTo>
                  <a:pt x="84" y="129"/>
                </a:lnTo>
                <a:lnTo>
                  <a:pt x="82" y="127"/>
                </a:lnTo>
                <a:lnTo>
                  <a:pt x="80" y="131"/>
                </a:lnTo>
                <a:lnTo>
                  <a:pt x="80" y="131"/>
                </a:lnTo>
                <a:lnTo>
                  <a:pt x="78" y="135"/>
                </a:lnTo>
                <a:lnTo>
                  <a:pt x="78" y="137"/>
                </a:lnTo>
                <a:lnTo>
                  <a:pt x="76" y="135"/>
                </a:lnTo>
                <a:lnTo>
                  <a:pt x="76" y="135"/>
                </a:lnTo>
                <a:lnTo>
                  <a:pt x="72" y="135"/>
                </a:lnTo>
                <a:lnTo>
                  <a:pt x="70" y="135"/>
                </a:lnTo>
                <a:lnTo>
                  <a:pt x="70" y="137"/>
                </a:lnTo>
                <a:lnTo>
                  <a:pt x="68" y="139"/>
                </a:lnTo>
                <a:lnTo>
                  <a:pt x="68" y="142"/>
                </a:lnTo>
                <a:lnTo>
                  <a:pt x="68" y="144"/>
                </a:lnTo>
                <a:lnTo>
                  <a:pt x="70" y="144"/>
                </a:lnTo>
                <a:lnTo>
                  <a:pt x="70" y="144"/>
                </a:lnTo>
                <a:lnTo>
                  <a:pt x="72" y="146"/>
                </a:lnTo>
                <a:lnTo>
                  <a:pt x="72" y="146"/>
                </a:lnTo>
                <a:lnTo>
                  <a:pt x="72" y="148"/>
                </a:lnTo>
                <a:lnTo>
                  <a:pt x="70" y="150"/>
                </a:lnTo>
                <a:lnTo>
                  <a:pt x="68" y="154"/>
                </a:lnTo>
                <a:lnTo>
                  <a:pt x="66" y="154"/>
                </a:lnTo>
                <a:lnTo>
                  <a:pt x="66" y="156"/>
                </a:lnTo>
                <a:lnTo>
                  <a:pt x="66" y="156"/>
                </a:lnTo>
                <a:lnTo>
                  <a:pt x="68" y="160"/>
                </a:lnTo>
                <a:lnTo>
                  <a:pt x="68" y="160"/>
                </a:lnTo>
                <a:lnTo>
                  <a:pt x="70" y="162"/>
                </a:lnTo>
                <a:lnTo>
                  <a:pt x="70" y="162"/>
                </a:lnTo>
                <a:lnTo>
                  <a:pt x="70" y="162"/>
                </a:lnTo>
                <a:lnTo>
                  <a:pt x="70" y="160"/>
                </a:lnTo>
                <a:lnTo>
                  <a:pt x="66" y="162"/>
                </a:lnTo>
                <a:lnTo>
                  <a:pt x="66" y="164"/>
                </a:lnTo>
                <a:lnTo>
                  <a:pt x="64" y="166"/>
                </a:lnTo>
                <a:lnTo>
                  <a:pt x="66" y="168"/>
                </a:lnTo>
                <a:lnTo>
                  <a:pt x="66" y="168"/>
                </a:lnTo>
                <a:lnTo>
                  <a:pt x="66" y="170"/>
                </a:lnTo>
                <a:lnTo>
                  <a:pt x="68" y="172"/>
                </a:lnTo>
                <a:lnTo>
                  <a:pt x="68" y="172"/>
                </a:lnTo>
                <a:lnTo>
                  <a:pt x="70" y="174"/>
                </a:lnTo>
                <a:lnTo>
                  <a:pt x="72" y="174"/>
                </a:lnTo>
                <a:lnTo>
                  <a:pt x="74" y="172"/>
                </a:lnTo>
                <a:lnTo>
                  <a:pt x="76" y="172"/>
                </a:lnTo>
                <a:lnTo>
                  <a:pt x="76" y="170"/>
                </a:lnTo>
                <a:lnTo>
                  <a:pt x="80" y="162"/>
                </a:lnTo>
                <a:lnTo>
                  <a:pt x="84" y="158"/>
                </a:lnTo>
                <a:lnTo>
                  <a:pt x="84" y="156"/>
                </a:lnTo>
                <a:lnTo>
                  <a:pt x="88" y="150"/>
                </a:lnTo>
                <a:lnTo>
                  <a:pt x="90" y="146"/>
                </a:lnTo>
                <a:lnTo>
                  <a:pt x="97" y="139"/>
                </a:lnTo>
                <a:lnTo>
                  <a:pt x="97" y="139"/>
                </a:lnTo>
                <a:lnTo>
                  <a:pt x="97" y="131"/>
                </a:lnTo>
                <a:lnTo>
                  <a:pt x="95" y="133"/>
                </a:lnTo>
                <a:lnTo>
                  <a:pt x="95" y="133"/>
                </a:lnTo>
                <a:lnTo>
                  <a:pt x="97" y="133"/>
                </a:lnTo>
                <a:lnTo>
                  <a:pt x="95" y="131"/>
                </a:lnTo>
                <a:lnTo>
                  <a:pt x="95" y="133"/>
                </a:lnTo>
                <a:lnTo>
                  <a:pt x="97" y="133"/>
                </a:lnTo>
                <a:lnTo>
                  <a:pt x="97" y="133"/>
                </a:lnTo>
                <a:lnTo>
                  <a:pt x="99" y="131"/>
                </a:lnTo>
                <a:lnTo>
                  <a:pt x="101" y="131"/>
                </a:lnTo>
                <a:lnTo>
                  <a:pt x="101" y="127"/>
                </a:lnTo>
                <a:lnTo>
                  <a:pt x="101" y="127"/>
                </a:lnTo>
                <a:lnTo>
                  <a:pt x="101" y="123"/>
                </a:lnTo>
                <a:lnTo>
                  <a:pt x="101" y="123"/>
                </a:lnTo>
                <a:lnTo>
                  <a:pt x="101" y="119"/>
                </a:lnTo>
                <a:lnTo>
                  <a:pt x="101" y="119"/>
                </a:lnTo>
                <a:lnTo>
                  <a:pt x="99" y="117"/>
                </a:lnTo>
                <a:lnTo>
                  <a:pt x="97" y="117"/>
                </a:lnTo>
                <a:lnTo>
                  <a:pt x="99" y="119"/>
                </a:lnTo>
                <a:lnTo>
                  <a:pt x="103" y="117"/>
                </a:lnTo>
                <a:lnTo>
                  <a:pt x="105" y="117"/>
                </a:lnTo>
                <a:lnTo>
                  <a:pt x="107" y="115"/>
                </a:lnTo>
                <a:lnTo>
                  <a:pt x="107" y="115"/>
                </a:lnTo>
                <a:lnTo>
                  <a:pt x="113" y="104"/>
                </a:lnTo>
                <a:lnTo>
                  <a:pt x="115" y="104"/>
                </a:lnTo>
                <a:lnTo>
                  <a:pt x="115" y="98"/>
                </a:lnTo>
                <a:lnTo>
                  <a:pt x="115" y="96"/>
                </a:lnTo>
                <a:lnTo>
                  <a:pt x="115" y="96"/>
                </a:lnTo>
                <a:lnTo>
                  <a:pt x="115" y="92"/>
                </a:lnTo>
                <a:lnTo>
                  <a:pt x="115" y="92"/>
                </a:lnTo>
                <a:lnTo>
                  <a:pt x="115" y="92"/>
                </a:lnTo>
                <a:lnTo>
                  <a:pt x="117" y="88"/>
                </a:lnTo>
                <a:lnTo>
                  <a:pt x="117" y="88"/>
                </a:lnTo>
                <a:lnTo>
                  <a:pt x="117" y="84"/>
                </a:lnTo>
                <a:lnTo>
                  <a:pt x="119" y="82"/>
                </a:lnTo>
                <a:lnTo>
                  <a:pt x="121" y="78"/>
                </a:lnTo>
                <a:lnTo>
                  <a:pt x="121" y="78"/>
                </a:lnTo>
                <a:lnTo>
                  <a:pt x="125" y="72"/>
                </a:lnTo>
                <a:lnTo>
                  <a:pt x="125" y="72"/>
                </a:lnTo>
                <a:lnTo>
                  <a:pt x="134" y="55"/>
                </a:lnTo>
                <a:lnTo>
                  <a:pt x="136" y="51"/>
                </a:lnTo>
                <a:lnTo>
                  <a:pt x="144" y="47"/>
                </a:lnTo>
                <a:lnTo>
                  <a:pt x="144" y="45"/>
                </a:lnTo>
                <a:lnTo>
                  <a:pt x="146" y="43"/>
                </a:lnTo>
                <a:lnTo>
                  <a:pt x="146" y="43"/>
                </a:lnTo>
                <a:lnTo>
                  <a:pt x="146" y="39"/>
                </a:lnTo>
                <a:lnTo>
                  <a:pt x="146" y="39"/>
                </a:lnTo>
                <a:lnTo>
                  <a:pt x="146" y="37"/>
                </a:lnTo>
                <a:lnTo>
                  <a:pt x="148" y="32"/>
                </a:lnTo>
                <a:lnTo>
                  <a:pt x="148" y="32"/>
                </a:lnTo>
                <a:lnTo>
                  <a:pt x="148" y="30"/>
                </a:lnTo>
                <a:lnTo>
                  <a:pt x="148" y="28"/>
                </a:lnTo>
                <a:lnTo>
                  <a:pt x="148" y="26"/>
                </a:lnTo>
                <a:lnTo>
                  <a:pt x="148" y="24"/>
                </a:lnTo>
                <a:lnTo>
                  <a:pt x="150" y="22"/>
                </a:lnTo>
                <a:lnTo>
                  <a:pt x="150" y="22"/>
                </a:lnTo>
                <a:lnTo>
                  <a:pt x="152" y="18"/>
                </a:lnTo>
                <a:lnTo>
                  <a:pt x="152" y="18"/>
                </a:lnTo>
                <a:lnTo>
                  <a:pt x="152" y="14"/>
                </a:lnTo>
                <a:lnTo>
                  <a:pt x="152" y="14"/>
                </a:lnTo>
                <a:lnTo>
                  <a:pt x="152" y="10"/>
                </a:lnTo>
                <a:lnTo>
                  <a:pt x="152" y="10"/>
                </a:lnTo>
                <a:lnTo>
                  <a:pt x="150" y="6"/>
                </a:lnTo>
                <a:lnTo>
                  <a:pt x="148" y="4"/>
                </a:lnTo>
                <a:lnTo>
                  <a:pt x="146" y="2"/>
                </a:lnTo>
                <a:lnTo>
                  <a:pt x="142" y="0"/>
                </a:lnTo>
                <a:lnTo>
                  <a:pt x="140" y="2"/>
                </a:lnTo>
                <a:lnTo>
                  <a:pt x="140" y="2"/>
                </a:lnTo>
                <a:lnTo>
                  <a:pt x="138" y="6"/>
                </a:lnTo>
                <a:lnTo>
                  <a:pt x="138" y="6"/>
                </a:lnTo>
                <a:lnTo>
                  <a:pt x="134" y="14"/>
                </a:lnTo>
                <a:lnTo>
                  <a:pt x="130" y="20"/>
                </a:lnTo>
                <a:lnTo>
                  <a:pt x="123" y="24"/>
                </a:lnTo>
                <a:lnTo>
                  <a:pt x="117" y="28"/>
                </a:lnTo>
                <a:lnTo>
                  <a:pt x="111" y="30"/>
                </a:lnTo>
                <a:lnTo>
                  <a:pt x="111" y="30"/>
                </a:lnTo>
                <a:lnTo>
                  <a:pt x="105" y="35"/>
                </a:lnTo>
                <a:lnTo>
                  <a:pt x="105" y="35"/>
                </a:lnTo>
                <a:lnTo>
                  <a:pt x="99" y="39"/>
                </a:lnTo>
                <a:lnTo>
                  <a:pt x="93" y="43"/>
                </a:lnTo>
                <a:lnTo>
                  <a:pt x="84" y="45"/>
                </a:lnTo>
                <a:lnTo>
                  <a:pt x="76" y="47"/>
                </a:lnTo>
                <a:lnTo>
                  <a:pt x="76" y="47"/>
                </a:lnTo>
                <a:lnTo>
                  <a:pt x="70" y="49"/>
                </a:lnTo>
                <a:lnTo>
                  <a:pt x="70" y="49"/>
                </a:lnTo>
                <a:lnTo>
                  <a:pt x="66" y="51"/>
                </a:lnTo>
                <a:lnTo>
                  <a:pt x="64" y="51"/>
                </a:lnTo>
                <a:lnTo>
                  <a:pt x="51" y="51"/>
                </a:lnTo>
                <a:lnTo>
                  <a:pt x="51" y="51"/>
                </a:lnTo>
                <a:lnTo>
                  <a:pt x="51" y="51"/>
                </a:lnTo>
                <a:lnTo>
                  <a:pt x="49" y="51"/>
                </a:lnTo>
                <a:lnTo>
                  <a:pt x="47" y="57"/>
                </a:lnTo>
                <a:lnTo>
                  <a:pt x="45" y="59"/>
                </a:lnTo>
                <a:lnTo>
                  <a:pt x="43" y="59"/>
                </a:lnTo>
                <a:lnTo>
                  <a:pt x="43" y="59"/>
                </a:lnTo>
                <a:lnTo>
                  <a:pt x="41" y="57"/>
                </a:lnTo>
                <a:lnTo>
                  <a:pt x="39" y="55"/>
                </a:lnTo>
                <a:lnTo>
                  <a:pt x="39" y="53"/>
                </a:lnTo>
                <a:lnTo>
                  <a:pt x="41" y="53"/>
                </a:lnTo>
                <a:lnTo>
                  <a:pt x="41" y="49"/>
                </a:lnTo>
                <a:lnTo>
                  <a:pt x="35" y="49"/>
                </a:lnTo>
                <a:lnTo>
                  <a:pt x="35" y="49"/>
                </a:lnTo>
                <a:lnTo>
                  <a:pt x="31" y="49"/>
                </a:lnTo>
                <a:lnTo>
                  <a:pt x="31" y="49"/>
                </a:lnTo>
                <a:lnTo>
                  <a:pt x="18" y="51"/>
                </a:lnTo>
                <a:lnTo>
                  <a:pt x="18" y="51"/>
                </a:lnTo>
                <a:lnTo>
                  <a:pt x="16" y="51"/>
                </a:lnTo>
                <a:lnTo>
                  <a:pt x="16" y="51"/>
                </a:lnTo>
                <a:lnTo>
                  <a:pt x="14" y="53"/>
                </a:lnTo>
                <a:lnTo>
                  <a:pt x="14" y="53"/>
                </a:lnTo>
                <a:lnTo>
                  <a:pt x="12" y="55"/>
                </a:lnTo>
                <a:lnTo>
                  <a:pt x="10" y="55"/>
                </a:lnTo>
                <a:lnTo>
                  <a:pt x="10" y="55"/>
                </a:lnTo>
                <a:lnTo>
                  <a:pt x="10" y="57"/>
                </a:lnTo>
                <a:lnTo>
                  <a:pt x="12" y="65"/>
                </a:lnTo>
                <a:lnTo>
                  <a:pt x="10" y="67"/>
                </a:lnTo>
                <a:lnTo>
                  <a:pt x="12" y="70"/>
                </a:lnTo>
                <a:lnTo>
                  <a:pt x="12" y="67"/>
                </a:lnTo>
                <a:lnTo>
                  <a:pt x="12" y="7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0" name="Freeform 2846"/>
          <p:cNvSpPr>
            <a:spLocks/>
          </p:cNvSpPr>
          <p:nvPr/>
        </p:nvSpPr>
        <p:spPr bwMode="auto">
          <a:xfrm>
            <a:off x="2325688" y="2508250"/>
            <a:ext cx="9525" cy="127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6" h="8">
                <a:moveTo>
                  <a:pt x="2" y="0"/>
                </a:move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1" name="Freeform 2847"/>
          <p:cNvSpPr>
            <a:spLocks/>
          </p:cNvSpPr>
          <p:nvPr/>
        </p:nvSpPr>
        <p:spPr bwMode="auto">
          <a:xfrm>
            <a:off x="2320925" y="2505075"/>
            <a:ext cx="17463" cy="19050"/>
          </a:xfrm>
          <a:custGeom>
            <a:avLst/>
            <a:gdLst/>
            <a:ahLst/>
            <a:cxnLst>
              <a:cxn ang="0">
                <a:pos x="9" y="4"/>
              </a:cxn>
              <a:cxn ang="0">
                <a:pos x="7" y="4"/>
              </a:cxn>
              <a:cxn ang="0">
                <a:pos x="7" y="4"/>
              </a:cxn>
              <a:cxn ang="0">
                <a:pos x="5" y="6"/>
              </a:cxn>
              <a:cxn ang="0">
                <a:pos x="5" y="6"/>
              </a:cxn>
              <a:cxn ang="0">
                <a:pos x="3" y="8"/>
              </a:cxn>
              <a:cxn ang="0">
                <a:pos x="5" y="10"/>
              </a:cxn>
              <a:cxn ang="0">
                <a:pos x="3" y="8"/>
              </a:cxn>
              <a:cxn ang="0">
                <a:pos x="3" y="8"/>
              </a:cxn>
              <a:cxn ang="0">
                <a:pos x="5" y="10"/>
              </a:cxn>
              <a:cxn ang="0">
                <a:pos x="5" y="8"/>
              </a:cxn>
              <a:cxn ang="0">
                <a:pos x="5" y="8"/>
              </a:cxn>
              <a:cxn ang="0">
                <a:pos x="5" y="8"/>
              </a:cxn>
              <a:cxn ang="0">
                <a:pos x="3" y="8"/>
              </a:cxn>
              <a:cxn ang="0">
                <a:pos x="5" y="10"/>
              </a:cxn>
              <a:cxn ang="0">
                <a:pos x="5" y="8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5" y="2"/>
              </a:cxn>
              <a:cxn ang="0">
                <a:pos x="7" y="4"/>
              </a:cxn>
              <a:cxn ang="0">
                <a:pos x="7" y="4"/>
              </a:cxn>
              <a:cxn ang="0">
                <a:pos x="9" y="4"/>
              </a:cxn>
              <a:cxn ang="0">
                <a:pos x="7" y="4"/>
              </a:cxn>
              <a:cxn ang="0">
                <a:pos x="9" y="4"/>
              </a:cxn>
              <a:cxn ang="0">
                <a:pos x="11" y="4"/>
              </a:cxn>
              <a:cxn ang="0">
                <a:pos x="9" y="2"/>
              </a:cxn>
              <a:cxn ang="0">
                <a:pos x="9" y="2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2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10"/>
              </a:cxn>
              <a:cxn ang="0">
                <a:pos x="3" y="10"/>
              </a:cxn>
              <a:cxn ang="0">
                <a:pos x="3" y="12"/>
              </a:cxn>
              <a:cxn ang="0">
                <a:pos x="3" y="12"/>
              </a:cxn>
              <a:cxn ang="0">
                <a:pos x="5" y="12"/>
              </a:cxn>
              <a:cxn ang="0">
                <a:pos x="5" y="12"/>
              </a:cxn>
              <a:cxn ang="0">
                <a:pos x="7" y="10"/>
              </a:cxn>
              <a:cxn ang="0">
                <a:pos x="7" y="8"/>
              </a:cxn>
              <a:cxn ang="0">
                <a:pos x="9" y="6"/>
              </a:cxn>
              <a:cxn ang="0">
                <a:pos x="9" y="6"/>
              </a:cxn>
              <a:cxn ang="0">
                <a:pos x="11" y="4"/>
              </a:cxn>
              <a:cxn ang="0">
                <a:pos x="11" y="4"/>
              </a:cxn>
              <a:cxn ang="0">
                <a:pos x="9" y="4"/>
              </a:cxn>
            </a:cxnLst>
            <a:rect l="0" t="0" r="r" b="b"/>
            <a:pathLst>
              <a:path w="11" h="12">
                <a:moveTo>
                  <a:pt x="9" y="4"/>
                </a:moveTo>
                <a:lnTo>
                  <a:pt x="7" y="4"/>
                </a:lnTo>
                <a:lnTo>
                  <a:pt x="7" y="4"/>
                </a:lnTo>
                <a:lnTo>
                  <a:pt x="5" y="6"/>
                </a:lnTo>
                <a:lnTo>
                  <a:pt x="5" y="6"/>
                </a:lnTo>
                <a:lnTo>
                  <a:pt x="3" y="8"/>
                </a:lnTo>
                <a:lnTo>
                  <a:pt x="5" y="10"/>
                </a:lnTo>
                <a:lnTo>
                  <a:pt x="3" y="8"/>
                </a:lnTo>
                <a:lnTo>
                  <a:pt x="3" y="8"/>
                </a:lnTo>
                <a:lnTo>
                  <a:pt x="5" y="10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3" y="8"/>
                </a:lnTo>
                <a:lnTo>
                  <a:pt x="5" y="10"/>
                </a:lnTo>
                <a:lnTo>
                  <a:pt x="5" y="8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5" y="2"/>
                </a:lnTo>
                <a:lnTo>
                  <a:pt x="7" y="4"/>
                </a:lnTo>
                <a:lnTo>
                  <a:pt x="7" y="4"/>
                </a:lnTo>
                <a:lnTo>
                  <a:pt x="9" y="4"/>
                </a:lnTo>
                <a:lnTo>
                  <a:pt x="7" y="4"/>
                </a:lnTo>
                <a:lnTo>
                  <a:pt x="9" y="4"/>
                </a:lnTo>
                <a:lnTo>
                  <a:pt x="11" y="4"/>
                </a:lnTo>
                <a:lnTo>
                  <a:pt x="9" y="2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2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3" y="10"/>
                </a:lnTo>
                <a:lnTo>
                  <a:pt x="3" y="12"/>
                </a:lnTo>
                <a:lnTo>
                  <a:pt x="3" y="12"/>
                </a:lnTo>
                <a:lnTo>
                  <a:pt x="5" y="12"/>
                </a:lnTo>
                <a:lnTo>
                  <a:pt x="5" y="12"/>
                </a:lnTo>
                <a:lnTo>
                  <a:pt x="7" y="10"/>
                </a:lnTo>
                <a:lnTo>
                  <a:pt x="7" y="8"/>
                </a:lnTo>
                <a:lnTo>
                  <a:pt x="9" y="6"/>
                </a:lnTo>
                <a:lnTo>
                  <a:pt x="9" y="6"/>
                </a:lnTo>
                <a:lnTo>
                  <a:pt x="11" y="4"/>
                </a:lnTo>
                <a:lnTo>
                  <a:pt x="11" y="4"/>
                </a:lnTo>
                <a:lnTo>
                  <a:pt x="9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2" name="Freeform 2848"/>
          <p:cNvSpPr>
            <a:spLocks/>
          </p:cNvSpPr>
          <p:nvPr/>
        </p:nvSpPr>
        <p:spPr bwMode="auto">
          <a:xfrm>
            <a:off x="2255838" y="2017713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3" name="Freeform 2849"/>
          <p:cNvSpPr>
            <a:spLocks/>
          </p:cNvSpPr>
          <p:nvPr/>
        </p:nvSpPr>
        <p:spPr bwMode="auto">
          <a:xfrm>
            <a:off x="2252663" y="2014538"/>
            <a:ext cx="14288" cy="127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4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4" y="8"/>
              </a:cxn>
              <a:cxn ang="0">
                <a:pos x="6" y="8"/>
              </a:cxn>
              <a:cxn ang="0">
                <a:pos x="9" y="6"/>
              </a:cxn>
              <a:cxn ang="0">
                <a:pos x="9" y="2"/>
              </a:cxn>
              <a:cxn ang="0">
                <a:pos x="4" y="0"/>
              </a:cxn>
              <a:cxn ang="0">
                <a:pos x="2" y="0"/>
              </a:cxn>
              <a:cxn ang="0">
                <a:pos x="4" y="2"/>
              </a:cxn>
            </a:cxnLst>
            <a:rect l="0" t="0" r="r" b="b"/>
            <a:pathLst>
              <a:path w="9" h="8">
                <a:moveTo>
                  <a:pt x="4" y="2"/>
                </a:moveTo>
                <a:lnTo>
                  <a:pt x="2" y="4"/>
                </a:lnTo>
                <a:lnTo>
                  <a:pt x="6" y="6"/>
                </a:lnTo>
                <a:lnTo>
                  <a:pt x="6" y="4"/>
                </a:lnTo>
                <a:lnTo>
                  <a:pt x="6" y="2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4" y="8"/>
                </a:lnTo>
                <a:lnTo>
                  <a:pt x="6" y="8"/>
                </a:lnTo>
                <a:lnTo>
                  <a:pt x="9" y="6"/>
                </a:lnTo>
                <a:lnTo>
                  <a:pt x="9" y="2"/>
                </a:lnTo>
                <a:lnTo>
                  <a:pt x="4" y="0"/>
                </a:lnTo>
                <a:lnTo>
                  <a:pt x="2" y="0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4" name="Freeform 2850"/>
          <p:cNvSpPr>
            <a:spLocks/>
          </p:cNvSpPr>
          <p:nvPr/>
        </p:nvSpPr>
        <p:spPr bwMode="auto">
          <a:xfrm>
            <a:off x="4837113" y="4424363"/>
            <a:ext cx="6350" cy="17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"/>
              </a:cxn>
              <a:cxn ang="0">
                <a:pos x="0" y="5"/>
              </a:cxn>
              <a:cxn ang="0">
                <a:pos x="0" y="11"/>
              </a:cxn>
              <a:cxn ang="0">
                <a:pos x="2" y="9"/>
              </a:cxn>
              <a:cxn ang="0">
                <a:pos x="4" y="5"/>
              </a:cxn>
              <a:cxn ang="0">
                <a:pos x="4" y="5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11">
                <a:moveTo>
                  <a:pt x="0" y="0"/>
                </a:moveTo>
                <a:lnTo>
                  <a:pt x="0" y="5"/>
                </a:lnTo>
                <a:lnTo>
                  <a:pt x="0" y="5"/>
                </a:lnTo>
                <a:lnTo>
                  <a:pt x="0" y="11"/>
                </a:lnTo>
                <a:lnTo>
                  <a:pt x="2" y="9"/>
                </a:lnTo>
                <a:lnTo>
                  <a:pt x="4" y="5"/>
                </a:lnTo>
                <a:lnTo>
                  <a:pt x="4" y="5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5" name="Freeform 2851"/>
          <p:cNvSpPr>
            <a:spLocks/>
          </p:cNvSpPr>
          <p:nvPr/>
        </p:nvSpPr>
        <p:spPr bwMode="auto">
          <a:xfrm>
            <a:off x="4833938" y="4421188"/>
            <a:ext cx="12700" cy="2381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7"/>
              </a:cxn>
              <a:cxn ang="0">
                <a:pos x="4" y="7"/>
              </a:cxn>
              <a:cxn ang="0">
                <a:pos x="2" y="11"/>
              </a:cxn>
              <a:cxn ang="0">
                <a:pos x="0" y="11"/>
              </a:cxn>
              <a:cxn ang="0">
                <a:pos x="2" y="13"/>
              </a:cxn>
              <a:cxn ang="0">
                <a:pos x="4" y="13"/>
              </a:cxn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7"/>
              </a:cxn>
              <a:cxn ang="0">
                <a:pos x="0" y="7"/>
              </a:cxn>
              <a:cxn ang="0">
                <a:pos x="0" y="7"/>
              </a:cxn>
              <a:cxn ang="0">
                <a:pos x="0" y="13"/>
              </a:cxn>
              <a:cxn ang="0">
                <a:pos x="2" y="15"/>
              </a:cxn>
              <a:cxn ang="0">
                <a:pos x="4" y="13"/>
              </a:cxn>
              <a:cxn ang="0">
                <a:pos x="6" y="13"/>
              </a:cxn>
              <a:cxn ang="0">
                <a:pos x="8" y="9"/>
              </a:cxn>
              <a:cxn ang="0">
                <a:pos x="8" y="7"/>
              </a:cxn>
              <a:cxn ang="0">
                <a:pos x="8" y="7"/>
              </a:cxn>
              <a:cxn ang="0">
                <a:pos x="8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8" h="15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7"/>
                </a:lnTo>
                <a:lnTo>
                  <a:pt x="4" y="7"/>
                </a:lnTo>
                <a:lnTo>
                  <a:pt x="2" y="11"/>
                </a:lnTo>
                <a:lnTo>
                  <a:pt x="0" y="11"/>
                </a:lnTo>
                <a:lnTo>
                  <a:pt x="2" y="13"/>
                </a:lnTo>
                <a:lnTo>
                  <a:pt x="4" y="13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13"/>
                </a:lnTo>
                <a:lnTo>
                  <a:pt x="2" y="15"/>
                </a:lnTo>
                <a:lnTo>
                  <a:pt x="4" y="13"/>
                </a:lnTo>
                <a:lnTo>
                  <a:pt x="6" y="13"/>
                </a:lnTo>
                <a:lnTo>
                  <a:pt x="8" y="9"/>
                </a:lnTo>
                <a:lnTo>
                  <a:pt x="8" y="7"/>
                </a:lnTo>
                <a:lnTo>
                  <a:pt x="8" y="7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6" name="Freeform 2852"/>
          <p:cNvSpPr>
            <a:spLocks/>
          </p:cNvSpPr>
          <p:nvPr/>
        </p:nvSpPr>
        <p:spPr bwMode="auto">
          <a:xfrm>
            <a:off x="4954588" y="4921250"/>
            <a:ext cx="9525" cy="19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10"/>
              </a:cxn>
              <a:cxn ang="0">
                <a:pos x="6" y="12"/>
              </a:cxn>
              <a:cxn ang="0">
                <a:pos x="6" y="10"/>
              </a:cxn>
              <a:cxn ang="0">
                <a:pos x="4" y="6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12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6" y="12"/>
                </a:lnTo>
                <a:lnTo>
                  <a:pt x="6" y="10"/>
                </a:lnTo>
                <a:lnTo>
                  <a:pt x="4" y="6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7" name="Freeform 2853"/>
          <p:cNvSpPr>
            <a:spLocks/>
          </p:cNvSpPr>
          <p:nvPr/>
        </p:nvSpPr>
        <p:spPr bwMode="auto">
          <a:xfrm>
            <a:off x="4951413" y="4918075"/>
            <a:ext cx="15875" cy="2540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8"/>
              </a:cxn>
              <a:cxn ang="0">
                <a:pos x="4" y="8"/>
              </a:cxn>
              <a:cxn ang="0">
                <a:pos x="6" y="12"/>
              </a:cxn>
              <a:cxn ang="0">
                <a:pos x="6" y="14"/>
              </a:cxn>
              <a:cxn ang="0">
                <a:pos x="8" y="14"/>
              </a:cxn>
              <a:cxn ang="0">
                <a:pos x="8" y="12"/>
              </a:cxn>
              <a:cxn ang="0">
                <a:pos x="6" y="10"/>
              </a:cxn>
              <a:cxn ang="0">
                <a:pos x="6" y="10"/>
              </a:cxn>
              <a:cxn ang="0">
                <a:pos x="6" y="8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2" y="12"/>
              </a:cxn>
              <a:cxn ang="0">
                <a:pos x="4" y="12"/>
              </a:cxn>
              <a:cxn ang="0">
                <a:pos x="4" y="14"/>
              </a:cxn>
              <a:cxn ang="0">
                <a:pos x="6" y="16"/>
              </a:cxn>
              <a:cxn ang="0">
                <a:pos x="10" y="14"/>
              </a:cxn>
              <a:cxn ang="0">
                <a:pos x="10" y="12"/>
              </a:cxn>
              <a:cxn ang="0">
                <a:pos x="10" y="12"/>
              </a:cxn>
              <a:cxn ang="0">
                <a:pos x="8" y="8"/>
              </a:cxn>
              <a:cxn ang="0">
                <a:pos x="8" y="4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10" h="16">
                <a:moveTo>
                  <a:pt x="2" y="2"/>
                </a:move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8"/>
                </a:lnTo>
                <a:lnTo>
                  <a:pt x="4" y="8"/>
                </a:lnTo>
                <a:lnTo>
                  <a:pt x="6" y="12"/>
                </a:lnTo>
                <a:lnTo>
                  <a:pt x="6" y="14"/>
                </a:lnTo>
                <a:lnTo>
                  <a:pt x="8" y="14"/>
                </a:lnTo>
                <a:lnTo>
                  <a:pt x="8" y="12"/>
                </a:lnTo>
                <a:lnTo>
                  <a:pt x="6" y="10"/>
                </a:lnTo>
                <a:lnTo>
                  <a:pt x="6" y="10"/>
                </a:lnTo>
                <a:lnTo>
                  <a:pt x="6" y="8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2" y="12"/>
                </a:lnTo>
                <a:lnTo>
                  <a:pt x="4" y="12"/>
                </a:lnTo>
                <a:lnTo>
                  <a:pt x="4" y="14"/>
                </a:lnTo>
                <a:lnTo>
                  <a:pt x="6" y="16"/>
                </a:lnTo>
                <a:lnTo>
                  <a:pt x="10" y="14"/>
                </a:lnTo>
                <a:lnTo>
                  <a:pt x="10" y="12"/>
                </a:lnTo>
                <a:lnTo>
                  <a:pt x="10" y="12"/>
                </a:lnTo>
                <a:lnTo>
                  <a:pt x="8" y="8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8" name="Freeform 2854"/>
          <p:cNvSpPr>
            <a:spLocks/>
          </p:cNvSpPr>
          <p:nvPr/>
        </p:nvSpPr>
        <p:spPr bwMode="auto">
          <a:xfrm>
            <a:off x="4722813" y="4203700"/>
            <a:ext cx="22225" cy="25400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0" y="6"/>
              </a:cxn>
              <a:cxn ang="0">
                <a:pos x="2" y="4"/>
              </a:cxn>
              <a:cxn ang="0">
                <a:pos x="6" y="4"/>
              </a:cxn>
              <a:cxn ang="0">
                <a:pos x="8" y="2"/>
              </a:cxn>
              <a:cxn ang="0">
                <a:pos x="10" y="0"/>
              </a:cxn>
              <a:cxn ang="0">
                <a:pos x="12" y="0"/>
              </a:cxn>
              <a:cxn ang="0">
                <a:pos x="12" y="4"/>
              </a:cxn>
              <a:cxn ang="0">
                <a:pos x="14" y="6"/>
              </a:cxn>
              <a:cxn ang="0">
                <a:pos x="14" y="8"/>
              </a:cxn>
              <a:cxn ang="0">
                <a:pos x="14" y="8"/>
              </a:cxn>
              <a:cxn ang="0">
                <a:pos x="10" y="6"/>
              </a:cxn>
              <a:cxn ang="0">
                <a:pos x="6" y="6"/>
              </a:cxn>
              <a:cxn ang="0">
                <a:pos x="6" y="6"/>
              </a:cxn>
              <a:cxn ang="0">
                <a:pos x="4" y="8"/>
              </a:cxn>
              <a:cxn ang="0">
                <a:pos x="4" y="12"/>
              </a:cxn>
              <a:cxn ang="0">
                <a:pos x="4" y="14"/>
              </a:cxn>
              <a:cxn ang="0">
                <a:pos x="2" y="16"/>
              </a:cxn>
              <a:cxn ang="0">
                <a:pos x="2" y="14"/>
              </a:cxn>
              <a:cxn ang="0">
                <a:pos x="0" y="10"/>
              </a:cxn>
              <a:cxn ang="0">
                <a:pos x="0" y="10"/>
              </a:cxn>
            </a:cxnLst>
            <a:rect l="0" t="0" r="r" b="b"/>
            <a:pathLst>
              <a:path w="14" h="16">
                <a:moveTo>
                  <a:pt x="0" y="10"/>
                </a:moveTo>
                <a:lnTo>
                  <a:pt x="0" y="6"/>
                </a:lnTo>
                <a:lnTo>
                  <a:pt x="2" y="4"/>
                </a:lnTo>
                <a:lnTo>
                  <a:pt x="6" y="4"/>
                </a:lnTo>
                <a:lnTo>
                  <a:pt x="8" y="2"/>
                </a:lnTo>
                <a:lnTo>
                  <a:pt x="10" y="0"/>
                </a:lnTo>
                <a:lnTo>
                  <a:pt x="12" y="0"/>
                </a:lnTo>
                <a:lnTo>
                  <a:pt x="12" y="4"/>
                </a:lnTo>
                <a:lnTo>
                  <a:pt x="14" y="6"/>
                </a:lnTo>
                <a:lnTo>
                  <a:pt x="14" y="8"/>
                </a:lnTo>
                <a:lnTo>
                  <a:pt x="14" y="8"/>
                </a:lnTo>
                <a:lnTo>
                  <a:pt x="10" y="6"/>
                </a:lnTo>
                <a:lnTo>
                  <a:pt x="6" y="6"/>
                </a:lnTo>
                <a:lnTo>
                  <a:pt x="6" y="6"/>
                </a:lnTo>
                <a:lnTo>
                  <a:pt x="4" y="8"/>
                </a:lnTo>
                <a:lnTo>
                  <a:pt x="4" y="12"/>
                </a:lnTo>
                <a:lnTo>
                  <a:pt x="4" y="14"/>
                </a:lnTo>
                <a:lnTo>
                  <a:pt x="2" y="16"/>
                </a:lnTo>
                <a:lnTo>
                  <a:pt x="2" y="14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9" name="Freeform 2855"/>
          <p:cNvSpPr>
            <a:spLocks/>
          </p:cNvSpPr>
          <p:nvPr/>
        </p:nvSpPr>
        <p:spPr bwMode="auto">
          <a:xfrm>
            <a:off x="4719638" y="4198938"/>
            <a:ext cx="28575" cy="30163"/>
          </a:xfrm>
          <a:custGeom>
            <a:avLst/>
            <a:gdLst/>
            <a:ahLst/>
            <a:cxnLst>
              <a:cxn ang="0">
                <a:pos x="4" y="13"/>
              </a:cxn>
              <a:cxn ang="0">
                <a:pos x="4" y="9"/>
              </a:cxn>
              <a:cxn ang="0">
                <a:pos x="8" y="9"/>
              </a:cxn>
              <a:cxn ang="0">
                <a:pos x="12" y="5"/>
              </a:cxn>
              <a:cxn ang="0">
                <a:pos x="14" y="7"/>
              </a:cxn>
              <a:cxn ang="0">
                <a:pos x="14" y="11"/>
              </a:cxn>
              <a:cxn ang="0">
                <a:pos x="14" y="9"/>
              </a:cxn>
              <a:cxn ang="0">
                <a:pos x="16" y="11"/>
              </a:cxn>
              <a:cxn ang="0">
                <a:pos x="12" y="9"/>
              </a:cxn>
              <a:cxn ang="0">
                <a:pos x="8" y="7"/>
              </a:cxn>
              <a:cxn ang="0">
                <a:pos x="6" y="7"/>
              </a:cxn>
              <a:cxn ang="0">
                <a:pos x="4" y="11"/>
              </a:cxn>
              <a:cxn ang="0">
                <a:pos x="4" y="15"/>
              </a:cxn>
              <a:cxn ang="0">
                <a:pos x="4" y="17"/>
              </a:cxn>
              <a:cxn ang="0">
                <a:pos x="6" y="17"/>
              </a:cxn>
              <a:cxn ang="0">
                <a:pos x="4" y="13"/>
              </a:cxn>
              <a:cxn ang="0">
                <a:pos x="2" y="13"/>
              </a:cxn>
              <a:cxn ang="0">
                <a:pos x="2" y="13"/>
              </a:cxn>
              <a:cxn ang="0">
                <a:pos x="0" y="13"/>
              </a:cxn>
              <a:cxn ang="0">
                <a:pos x="2" y="17"/>
              </a:cxn>
              <a:cxn ang="0">
                <a:pos x="4" y="19"/>
              </a:cxn>
              <a:cxn ang="0">
                <a:pos x="6" y="19"/>
              </a:cxn>
              <a:cxn ang="0">
                <a:pos x="8" y="17"/>
              </a:cxn>
              <a:cxn ang="0">
                <a:pos x="10" y="11"/>
              </a:cxn>
              <a:cxn ang="0">
                <a:pos x="8" y="9"/>
              </a:cxn>
              <a:cxn ang="0">
                <a:pos x="10" y="11"/>
              </a:cxn>
              <a:cxn ang="0">
                <a:pos x="14" y="13"/>
              </a:cxn>
              <a:cxn ang="0">
                <a:pos x="18" y="13"/>
              </a:cxn>
              <a:cxn ang="0">
                <a:pos x="18" y="9"/>
              </a:cxn>
              <a:cxn ang="0">
                <a:pos x="16" y="5"/>
              </a:cxn>
              <a:cxn ang="0">
                <a:pos x="16" y="3"/>
              </a:cxn>
              <a:cxn ang="0">
                <a:pos x="12" y="0"/>
              </a:cxn>
              <a:cxn ang="0">
                <a:pos x="8" y="3"/>
              </a:cxn>
              <a:cxn ang="0">
                <a:pos x="6" y="5"/>
              </a:cxn>
              <a:cxn ang="0">
                <a:pos x="2" y="7"/>
              </a:cxn>
              <a:cxn ang="0">
                <a:pos x="0" y="9"/>
              </a:cxn>
              <a:cxn ang="0">
                <a:pos x="0" y="13"/>
              </a:cxn>
            </a:cxnLst>
            <a:rect l="0" t="0" r="r" b="b"/>
            <a:pathLst>
              <a:path w="18" h="19">
                <a:moveTo>
                  <a:pt x="2" y="13"/>
                </a:moveTo>
                <a:lnTo>
                  <a:pt x="4" y="13"/>
                </a:lnTo>
                <a:lnTo>
                  <a:pt x="4" y="9"/>
                </a:lnTo>
                <a:lnTo>
                  <a:pt x="4" y="9"/>
                </a:lnTo>
                <a:lnTo>
                  <a:pt x="8" y="9"/>
                </a:lnTo>
                <a:lnTo>
                  <a:pt x="8" y="9"/>
                </a:lnTo>
                <a:lnTo>
                  <a:pt x="10" y="5"/>
                </a:lnTo>
                <a:lnTo>
                  <a:pt x="12" y="5"/>
                </a:lnTo>
                <a:lnTo>
                  <a:pt x="12" y="5"/>
                </a:lnTo>
                <a:lnTo>
                  <a:pt x="14" y="7"/>
                </a:lnTo>
                <a:lnTo>
                  <a:pt x="14" y="11"/>
                </a:lnTo>
                <a:lnTo>
                  <a:pt x="14" y="11"/>
                </a:lnTo>
                <a:lnTo>
                  <a:pt x="16" y="11"/>
                </a:lnTo>
                <a:lnTo>
                  <a:pt x="14" y="9"/>
                </a:lnTo>
                <a:lnTo>
                  <a:pt x="14" y="11"/>
                </a:lnTo>
                <a:lnTo>
                  <a:pt x="16" y="11"/>
                </a:lnTo>
                <a:lnTo>
                  <a:pt x="16" y="9"/>
                </a:lnTo>
                <a:lnTo>
                  <a:pt x="12" y="9"/>
                </a:lnTo>
                <a:lnTo>
                  <a:pt x="10" y="7"/>
                </a:lnTo>
                <a:lnTo>
                  <a:pt x="8" y="7"/>
                </a:lnTo>
                <a:lnTo>
                  <a:pt x="8" y="7"/>
                </a:lnTo>
                <a:lnTo>
                  <a:pt x="6" y="7"/>
                </a:lnTo>
                <a:lnTo>
                  <a:pt x="4" y="11"/>
                </a:lnTo>
                <a:lnTo>
                  <a:pt x="4" y="11"/>
                </a:lnTo>
                <a:lnTo>
                  <a:pt x="4" y="15"/>
                </a:lnTo>
                <a:lnTo>
                  <a:pt x="4" y="15"/>
                </a:lnTo>
                <a:lnTo>
                  <a:pt x="4" y="17"/>
                </a:lnTo>
                <a:lnTo>
                  <a:pt x="4" y="17"/>
                </a:lnTo>
                <a:lnTo>
                  <a:pt x="4" y="19"/>
                </a:lnTo>
                <a:lnTo>
                  <a:pt x="6" y="17"/>
                </a:lnTo>
                <a:lnTo>
                  <a:pt x="6" y="17"/>
                </a:lnTo>
                <a:lnTo>
                  <a:pt x="4" y="13"/>
                </a:lnTo>
                <a:lnTo>
                  <a:pt x="4" y="11"/>
                </a:lnTo>
                <a:lnTo>
                  <a:pt x="2" y="13"/>
                </a:lnTo>
                <a:lnTo>
                  <a:pt x="4" y="13"/>
                </a:lnTo>
                <a:lnTo>
                  <a:pt x="2" y="13"/>
                </a:lnTo>
                <a:lnTo>
                  <a:pt x="0" y="13"/>
                </a:lnTo>
                <a:lnTo>
                  <a:pt x="0" y="13"/>
                </a:lnTo>
                <a:lnTo>
                  <a:pt x="0" y="15"/>
                </a:lnTo>
                <a:lnTo>
                  <a:pt x="2" y="17"/>
                </a:lnTo>
                <a:lnTo>
                  <a:pt x="2" y="19"/>
                </a:lnTo>
                <a:lnTo>
                  <a:pt x="4" y="19"/>
                </a:lnTo>
                <a:lnTo>
                  <a:pt x="6" y="19"/>
                </a:lnTo>
                <a:lnTo>
                  <a:pt x="6" y="19"/>
                </a:lnTo>
                <a:lnTo>
                  <a:pt x="8" y="17"/>
                </a:lnTo>
                <a:lnTo>
                  <a:pt x="8" y="17"/>
                </a:lnTo>
                <a:lnTo>
                  <a:pt x="8" y="13"/>
                </a:lnTo>
                <a:lnTo>
                  <a:pt x="10" y="11"/>
                </a:lnTo>
                <a:lnTo>
                  <a:pt x="10" y="11"/>
                </a:lnTo>
                <a:lnTo>
                  <a:pt x="8" y="9"/>
                </a:lnTo>
                <a:lnTo>
                  <a:pt x="8" y="9"/>
                </a:lnTo>
                <a:lnTo>
                  <a:pt x="10" y="11"/>
                </a:lnTo>
                <a:lnTo>
                  <a:pt x="10" y="11"/>
                </a:lnTo>
                <a:lnTo>
                  <a:pt x="14" y="13"/>
                </a:lnTo>
                <a:lnTo>
                  <a:pt x="16" y="13"/>
                </a:lnTo>
                <a:lnTo>
                  <a:pt x="18" y="13"/>
                </a:lnTo>
                <a:lnTo>
                  <a:pt x="18" y="11"/>
                </a:lnTo>
                <a:lnTo>
                  <a:pt x="18" y="9"/>
                </a:lnTo>
                <a:lnTo>
                  <a:pt x="18" y="9"/>
                </a:lnTo>
                <a:lnTo>
                  <a:pt x="16" y="5"/>
                </a:lnTo>
                <a:lnTo>
                  <a:pt x="16" y="5"/>
                </a:lnTo>
                <a:lnTo>
                  <a:pt x="16" y="3"/>
                </a:lnTo>
                <a:lnTo>
                  <a:pt x="14" y="3"/>
                </a:lnTo>
                <a:lnTo>
                  <a:pt x="12" y="0"/>
                </a:lnTo>
                <a:lnTo>
                  <a:pt x="10" y="0"/>
                </a:lnTo>
                <a:lnTo>
                  <a:pt x="8" y="3"/>
                </a:lnTo>
                <a:lnTo>
                  <a:pt x="8" y="3"/>
                </a:lnTo>
                <a:lnTo>
                  <a:pt x="6" y="5"/>
                </a:lnTo>
                <a:lnTo>
                  <a:pt x="4" y="5"/>
                </a:lnTo>
                <a:lnTo>
                  <a:pt x="2" y="7"/>
                </a:lnTo>
                <a:lnTo>
                  <a:pt x="0" y="9"/>
                </a:lnTo>
                <a:lnTo>
                  <a:pt x="0" y="9"/>
                </a:lnTo>
                <a:lnTo>
                  <a:pt x="0" y="13"/>
                </a:lnTo>
                <a:lnTo>
                  <a:pt x="0" y="13"/>
                </a:lnTo>
                <a:lnTo>
                  <a:pt x="2" y="1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0" name="Freeform 2856"/>
          <p:cNvSpPr>
            <a:spLocks/>
          </p:cNvSpPr>
          <p:nvPr/>
        </p:nvSpPr>
        <p:spPr bwMode="auto">
          <a:xfrm>
            <a:off x="5010150" y="4957763"/>
            <a:ext cx="6350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6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1" name="Freeform 2857"/>
          <p:cNvSpPr>
            <a:spLocks/>
          </p:cNvSpPr>
          <p:nvPr/>
        </p:nvSpPr>
        <p:spPr bwMode="auto">
          <a:xfrm>
            <a:off x="5006975" y="4954588"/>
            <a:ext cx="12700" cy="1587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8"/>
              </a:cxn>
              <a:cxn ang="0">
                <a:pos x="4" y="10"/>
              </a:cxn>
              <a:cxn ang="0">
                <a:pos x="6" y="10"/>
              </a:cxn>
              <a:cxn ang="0">
                <a:pos x="6" y="10"/>
              </a:cxn>
              <a:cxn ang="0">
                <a:pos x="8" y="10"/>
              </a:cxn>
              <a:cxn ang="0">
                <a:pos x="8" y="6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8" h="10">
                <a:moveTo>
                  <a:pt x="2" y="4"/>
                </a:moveTo>
                <a:lnTo>
                  <a:pt x="4" y="4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8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8" y="10"/>
                </a:lnTo>
                <a:lnTo>
                  <a:pt x="8" y="6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2" name="Freeform 2858"/>
          <p:cNvSpPr>
            <a:spLocks/>
          </p:cNvSpPr>
          <p:nvPr/>
        </p:nvSpPr>
        <p:spPr bwMode="auto">
          <a:xfrm>
            <a:off x="4705350" y="4235450"/>
            <a:ext cx="49213" cy="46038"/>
          </a:xfrm>
          <a:custGeom>
            <a:avLst/>
            <a:gdLst/>
            <a:ahLst/>
            <a:cxnLst>
              <a:cxn ang="0">
                <a:pos x="23" y="23"/>
              </a:cxn>
              <a:cxn ang="0">
                <a:pos x="19" y="21"/>
              </a:cxn>
              <a:cxn ang="0">
                <a:pos x="11" y="23"/>
              </a:cxn>
              <a:cxn ang="0">
                <a:pos x="2" y="21"/>
              </a:cxn>
              <a:cxn ang="0">
                <a:pos x="0" y="19"/>
              </a:cxn>
              <a:cxn ang="0">
                <a:pos x="2" y="17"/>
              </a:cxn>
              <a:cxn ang="0">
                <a:pos x="4" y="12"/>
              </a:cxn>
              <a:cxn ang="0">
                <a:pos x="6" y="10"/>
              </a:cxn>
              <a:cxn ang="0">
                <a:pos x="9" y="10"/>
              </a:cxn>
              <a:cxn ang="0">
                <a:pos x="13" y="10"/>
              </a:cxn>
              <a:cxn ang="0">
                <a:pos x="17" y="10"/>
              </a:cxn>
              <a:cxn ang="0">
                <a:pos x="19" y="6"/>
              </a:cxn>
              <a:cxn ang="0">
                <a:pos x="19" y="4"/>
              </a:cxn>
              <a:cxn ang="0">
                <a:pos x="21" y="0"/>
              </a:cxn>
              <a:cxn ang="0">
                <a:pos x="23" y="2"/>
              </a:cxn>
              <a:cxn ang="0">
                <a:pos x="25" y="6"/>
              </a:cxn>
              <a:cxn ang="0">
                <a:pos x="29" y="10"/>
              </a:cxn>
              <a:cxn ang="0">
                <a:pos x="29" y="12"/>
              </a:cxn>
              <a:cxn ang="0">
                <a:pos x="29" y="14"/>
              </a:cxn>
              <a:cxn ang="0">
                <a:pos x="27" y="17"/>
              </a:cxn>
              <a:cxn ang="0">
                <a:pos x="27" y="19"/>
              </a:cxn>
              <a:cxn ang="0">
                <a:pos x="27" y="21"/>
              </a:cxn>
              <a:cxn ang="0">
                <a:pos x="29" y="23"/>
              </a:cxn>
              <a:cxn ang="0">
                <a:pos x="31" y="25"/>
              </a:cxn>
              <a:cxn ang="0">
                <a:pos x="31" y="27"/>
              </a:cxn>
              <a:cxn ang="0">
                <a:pos x="29" y="29"/>
              </a:cxn>
              <a:cxn ang="0">
                <a:pos x="25" y="29"/>
              </a:cxn>
              <a:cxn ang="0">
                <a:pos x="23" y="25"/>
              </a:cxn>
              <a:cxn ang="0">
                <a:pos x="23" y="23"/>
              </a:cxn>
              <a:cxn ang="0">
                <a:pos x="23" y="23"/>
              </a:cxn>
            </a:cxnLst>
            <a:rect l="0" t="0" r="r" b="b"/>
            <a:pathLst>
              <a:path w="31" h="29">
                <a:moveTo>
                  <a:pt x="23" y="23"/>
                </a:moveTo>
                <a:lnTo>
                  <a:pt x="19" y="21"/>
                </a:lnTo>
                <a:lnTo>
                  <a:pt x="11" y="23"/>
                </a:lnTo>
                <a:lnTo>
                  <a:pt x="2" y="21"/>
                </a:lnTo>
                <a:lnTo>
                  <a:pt x="0" y="19"/>
                </a:lnTo>
                <a:lnTo>
                  <a:pt x="2" y="17"/>
                </a:lnTo>
                <a:lnTo>
                  <a:pt x="4" y="12"/>
                </a:lnTo>
                <a:lnTo>
                  <a:pt x="6" y="10"/>
                </a:lnTo>
                <a:lnTo>
                  <a:pt x="9" y="10"/>
                </a:lnTo>
                <a:lnTo>
                  <a:pt x="13" y="10"/>
                </a:lnTo>
                <a:lnTo>
                  <a:pt x="17" y="10"/>
                </a:lnTo>
                <a:lnTo>
                  <a:pt x="19" y="6"/>
                </a:lnTo>
                <a:lnTo>
                  <a:pt x="19" y="4"/>
                </a:lnTo>
                <a:lnTo>
                  <a:pt x="21" y="0"/>
                </a:lnTo>
                <a:lnTo>
                  <a:pt x="23" y="2"/>
                </a:lnTo>
                <a:lnTo>
                  <a:pt x="25" y="6"/>
                </a:lnTo>
                <a:lnTo>
                  <a:pt x="29" y="10"/>
                </a:lnTo>
                <a:lnTo>
                  <a:pt x="29" y="12"/>
                </a:lnTo>
                <a:lnTo>
                  <a:pt x="29" y="14"/>
                </a:lnTo>
                <a:lnTo>
                  <a:pt x="27" y="17"/>
                </a:lnTo>
                <a:lnTo>
                  <a:pt x="27" y="19"/>
                </a:lnTo>
                <a:lnTo>
                  <a:pt x="27" y="21"/>
                </a:lnTo>
                <a:lnTo>
                  <a:pt x="29" y="23"/>
                </a:lnTo>
                <a:lnTo>
                  <a:pt x="31" y="25"/>
                </a:lnTo>
                <a:lnTo>
                  <a:pt x="31" y="27"/>
                </a:lnTo>
                <a:lnTo>
                  <a:pt x="29" y="29"/>
                </a:lnTo>
                <a:lnTo>
                  <a:pt x="25" y="29"/>
                </a:lnTo>
                <a:lnTo>
                  <a:pt x="23" y="25"/>
                </a:lnTo>
                <a:lnTo>
                  <a:pt x="23" y="23"/>
                </a:lnTo>
                <a:lnTo>
                  <a:pt x="23" y="23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3" name="Freeform 2859"/>
          <p:cNvSpPr>
            <a:spLocks/>
          </p:cNvSpPr>
          <p:nvPr/>
        </p:nvSpPr>
        <p:spPr bwMode="auto">
          <a:xfrm>
            <a:off x="4702175" y="4232275"/>
            <a:ext cx="55563" cy="52388"/>
          </a:xfrm>
          <a:custGeom>
            <a:avLst/>
            <a:gdLst/>
            <a:ahLst/>
            <a:cxnLst>
              <a:cxn ang="0">
                <a:pos x="27" y="23"/>
              </a:cxn>
              <a:cxn ang="0">
                <a:pos x="21" y="21"/>
              </a:cxn>
              <a:cxn ang="0">
                <a:pos x="4" y="21"/>
              </a:cxn>
              <a:cxn ang="0">
                <a:pos x="6" y="21"/>
              </a:cxn>
              <a:cxn ang="0">
                <a:pos x="8" y="14"/>
              </a:cxn>
              <a:cxn ang="0">
                <a:pos x="11" y="14"/>
              </a:cxn>
              <a:cxn ang="0">
                <a:pos x="15" y="14"/>
              </a:cxn>
              <a:cxn ang="0">
                <a:pos x="21" y="12"/>
              </a:cxn>
              <a:cxn ang="0">
                <a:pos x="23" y="6"/>
              </a:cxn>
              <a:cxn ang="0">
                <a:pos x="25" y="2"/>
              </a:cxn>
              <a:cxn ang="0">
                <a:pos x="21" y="2"/>
              </a:cxn>
              <a:cxn ang="0">
                <a:pos x="23" y="6"/>
              </a:cxn>
              <a:cxn ang="0">
                <a:pos x="25" y="8"/>
              </a:cxn>
              <a:cxn ang="0">
                <a:pos x="29" y="14"/>
              </a:cxn>
              <a:cxn ang="0">
                <a:pos x="29" y="12"/>
              </a:cxn>
              <a:cxn ang="0">
                <a:pos x="29" y="16"/>
              </a:cxn>
              <a:cxn ang="0">
                <a:pos x="27" y="21"/>
              </a:cxn>
              <a:cxn ang="0">
                <a:pos x="27" y="23"/>
              </a:cxn>
              <a:cxn ang="0">
                <a:pos x="29" y="27"/>
              </a:cxn>
              <a:cxn ang="0">
                <a:pos x="31" y="29"/>
              </a:cxn>
              <a:cxn ang="0">
                <a:pos x="29" y="29"/>
              </a:cxn>
              <a:cxn ang="0">
                <a:pos x="27" y="25"/>
              </a:cxn>
              <a:cxn ang="0">
                <a:pos x="27" y="25"/>
              </a:cxn>
              <a:cxn ang="0">
                <a:pos x="25" y="25"/>
              </a:cxn>
              <a:cxn ang="0">
                <a:pos x="23" y="25"/>
              </a:cxn>
              <a:cxn ang="0">
                <a:pos x="25" y="29"/>
              </a:cxn>
              <a:cxn ang="0">
                <a:pos x="27" y="33"/>
              </a:cxn>
              <a:cxn ang="0">
                <a:pos x="31" y="33"/>
              </a:cxn>
              <a:cxn ang="0">
                <a:pos x="33" y="29"/>
              </a:cxn>
              <a:cxn ang="0">
                <a:pos x="33" y="25"/>
              </a:cxn>
              <a:cxn ang="0">
                <a:pos x="33" y="23"/>
              </a:cxn>
              <a:cxn ang="0">
                <a:pos x="31" y="21"/>
              </a:cxn>
              <a:cxn ang="0">
                <a:pos x="31" y="19"/>
              </a:cxn>
              <a:cxn ang="0">
                <a:pos x="33" y="14"/>
              </a:cxn>
              <a:cxn ang="0">
                <a:pos x="33" y="12"/>
              </a:cxn>
              <a:cxn ang="0">
                <a:pos x="29" y="6"/>
              </a:cxn>
              <a:cxn ang="0">
                <a:pos x="25" y="0"/>
              </a:cxn>
              <a:cxn ang="0">
                <a:pos x="21" y="6"/>
              </a:cxn>
              <a:cxn ang="0">
                <a:pos x="19" y="8"/>
              </a:cxn>
              <a:cxn ang="0">
                <a:pos x="15" y="10"/>
              </a:cxn>
              <a:cxn ang="0">
                <a:pos x="11" y="10"/>
              </a:cxn>
              <a:cxn ang="0">
                <a:pos x="8" y="10"/>
              </a:cxn>
              <a:cxn ang="0">
                <a:pos x="4" y="12"/>
              </a:cxn>
              <a:cxn ang="0">
                <a:pos x="0" y="19"/>
              </a:cxn>
              <a:cxn ang="0">
                <a:pos x="2" y="25"/>
              </a:cxn>
              <a:cxn ang="0">
                <a:pos x="13" y="27"/>
              </a:cxn>
              <a:cxn ang="0">
                <a:pos x="21" y="25"/>
              </a:cxn>
              <a:cxn ang="0">
                <a:pos x="25" y="25"/>
              </a:cxn>
              <a:cxn ang="0">
                <a:pos x="25" y="25"/>
              </a:cxn>
            </a:cxnLst>
            <a:rect l="0" t="0" r="r" b="b"/>
            <a:pathLst>
              <a:path w="35" h="33">
                <a:moveTo>
                  <a:pt x="25" y="25"/>
                </a:moveTo>
                <a:lnTo>
                  <a:pt x="27" y="23"/>
                </a:lnTo>
                <a:lnTo>
                  <a:pt x="23" y="21"/>
                </a:lnTo>
                <a:lnTo>
                  <a:pt x="21" y="21"/>
                </a:lnTo>
                <a:lnTo>
                  <a:pt x="13" y="23"/>
                </a:lnTo>
                <a:lnTo>
                  <a:pt x="4" y="21"/>
                </a:lnTo>
                <a:lnTo>
                  <a:pt x="4" y="21"/>
                </a:lnTo>
                <a:lnTo>
                  <a:pt x="6" y="21"/>
                </a:lnTo>
                <a:lnTo>
                  <a:pt x="6" y="19"/>
                </a:lnTo>
                <a:lnTo>
                  <a:pt x="8" y="14"/>
                </a:lnTo>
                <a:lnTo>
                  <a:pt x="11" y="14"/>
                </a:lnTo>
                <a:lnTo>
                  <a:pt x="11" y="14"/>
                </a:lnTo>
                <a:lnTo>
                  <a:pt x="15" y="14"/>
                </a:lnTo>
                <a:lnTo>
                  <a:pt x="15" y="14"/>
                </a:lnTo>
                <a:lnTo>
                  <a:pt x="21" y="12"/>
                </a:lnTo>
                <a:lnTo>
                  <a:pt x="21" y="12"/>
                </a:lnTo>
                <a:lnTo>
                  <a:pt x="21" y="10"/>
                </a:lnTo>
                <a:lnTo>
                  <a:pt x="23" y="6"/>
                </a:lnTo>
                <a:lnTo>
                  <a:pt x="23" y="6"/>
                </a:lnTo>
                <a:lnTo>
                  <a:pt x="25" y="2"/>
                </a:lnTo>
                <a:lnTo>
                  <a:pt x="23" y="2"/>
                </a:lnTo>
                <a:lnTo>
                  <a:pt x="21" y="2"/>
                </a:lnTo>
                <a:lnTo>
                  <a:pt x="23" y="6"/>
                </a:lnTo>
                <a:lnTo>
                  <a:pt x="23" y="6"/>
                </a:lnTo>
                <a:lnTo>
                  <a:pt x="25" y="8"/>
                </a:lnTo>
                <a:lnTo>
                  <a:pt x="25" y="8"/>
                </a:lnTo>
                <a:lnTo>
                  <a:pt x="29" y="14"/>
                </a:lnTo>
                <a:lnTo>
                  <a:pt x="29" y="14"/>
                </a:lnTo>
                <a:lnTo>
                  <a:pt x="31" y="14"/>
                </a:lnTo>
                <a:lnTo>
                  <a:pt x="29" y="12"/>
                </a:lnTo>
                <a:lnTo>
                  <a:pt x="29" y="14"/>
                </a:lnTo>
                <a:lnTo>
                  <a:pt x="29" y="16"/>
                </a:lnTo>
                <a:lnTo>
                  <a:pt x="29" y="19"/>
                </a:lnTo>
                <a:lnTo>
                  <a:pt x="27" y="21"/>
                </a:lnTo>
                <a:lnTo>
                  <a:pt x="27" y="23"/>
                </a:lnTo>
                <a:lnTo>
                  <a:pt x="27" y="23"/>
                </a:lnTo>
                <a:lnTo>
                  <a:pt x="29" y="25"/>
                </a:lnTo>
                <a:lnTo>
                  <a:pt x="29" y="27"/>
                </a:lnTo>
                <a:lnTo>
                  <a:pt x="31" y="27"/>
                </a:lnTo>
                <a:lnTo>
                  <a:pt x="31" y="29"/>
                </a:lnTo>
                <a:lnTo>
                  <a:pt x="29" y="29"/>
                </a:lnTo>
                <a:lnTo>
                  <a:pt x="29" y="29"/>
                </a:lnTo>
                <a:lnTo>
                  <a:pt x="27" y="27"/>
                </a:lnTo>
                <a:lnTo>
                  <a:pt x="27" y="25"/>
                </a:lnTo>
                <a:lnTo>
                  <a:pt x="27" y="25"/>
                </a:lnTo>
                <a:lnTo>
                  <a:pt x="27" y="25"/>
                </a:lnTo>
                <a:lnTo>
                  <a:pt x="27" y="23"/>
                </a:lnTo>
                <a:lnTo>
                  <a:pt x="25" y="25"/>
                </a:lnTo>
                <a:lnTo>
                  <a:pt x="23" y="25"/>
                </a:lnTo>
                <a:lnTo>
                  <a:pt x="23" y="25"/>
                </a:lnTo>
                <a:lnTo>
                  <a:pt x="23" y="27"/>
                </a:lnTo>
                <a:lnTo>
                  <a:pt x="25" y="29"/>
                </a:lnTo>
                <a:lnTo>
                  <a:pt x="27" y="31"/>
                </a:lnTo>
                <a:lnTo>
                  <a:pt x="27" y="33"/>
                </a:lnTo>
                <a:lnTo>
                  <a:pt x="31" y="33"/>
                </a:lnTo>
                <a:lnTo>
                  <a:pt x="31" y="33"/>
                </a:lnTo>
                <a:lnTo>
                  <a:pt x="33" y="31"/>
                </a:lnTo>
                <a:lnTo>
                  <a:pt x="33" y="29"/>
                </a:lnTo>
                <a:lnTo>
                  <a:pt x="35" y="27"/>
                </a:lnTo>
                <a:lnTo>
                  <a:pt x="33" y="25"/>
                </a:lnTo>
                <a:lnTo>
                  <a:pt x="33" y="25"/>
                </a:lnTo>
                <a:lnTo>
                  <a:pt x="33" y="23"/>
                </a:lnTo>
                <a:lnTo>
                  <a:pt x="31" y="23"/>
                </a:lnTo>
                <a:lnTo>
                  <a:pt x="31" y="21"/>
                </a:lnTo>
                <a:lnTo>
                  <a:pt x="31" y="19"/>
                </a:lnTo>
                <a:lnTo>
                  <a:pt x="31" y="19"/>
                </a:lnTo>
                <a:lnTo>
                  <a:pt x="33" y="16"/>
                </a:lnTo>
                <a:lnTo>
                  <a:pt x="33" y="14"/>
                </a:lnTo>
                <a:lnTo>
                  <a:pt x="33" y="12"/>
                </a:lnTo>
                <a:lnTo>
                  <a:pt x="33" y="12"/>
                </a:lnTo>
                <a:lnTo>
                  <a:pt x="33" y="12"/>
                </a:lnTo>
                <a:lnTo>
                  <a:pt x="29" y="6"/>
                </a:lnTo>
                <a:lnTo>
                  <a:pt x="27" y="4"/>
                </a:lnTo>
                <a:lnTo>
                  <a:pt x="25" y="0"/>
                </a:lnTo>
                <a:lnTo>
                  <a:pt x="21" y="0"/>
                </a:lnTo>
                <a:lnTo>
                  <a:pt x="21" y="6"/>
                </a:lnTo>
                <a:lnTo>
                  <a:pt x="19" y="8"/>
                </a:lnTo>
                <a:lnTo>
                  <a:pt x="19" y="8"/>
                </a:lnTo>
                <a:lnTo>
                  <a:pt x="19" y="10"/>
                </a:lnTo>
                <a:lnTo>
                  <a:pt x="15" y="10"/>
                </a:lnTo>
                <a:lnTo>
                  <a:pt x="11" y="10"/>
                </a:lnTo>
                <a:lnTo>
                  <a:pt x="11" y="10"/>
                </a:lnTo>
                <a:lnTo>
                  <a:pt x="8" y="10"/>
                </a:lnTo>
                <a:lnTo>
                  <a:pt x="8" y="10"/>
                </a:lnTo>
                <a:lnTo>
                  <a:pt x="6" y="12"/>
                </a:lnTo>
                <a:lnTo>
                  <a:pt x="4" y="12"/>
                </a:lnTo>
                <a:lnTo>
                  <a:pt x="2" y="16"/>
                </a:lnTo>
                <a:lnTo>
                  <a:pt x="0" y="19"/>
                </a:lnTo>
                <a:lnTo>
                  <a:pt x="0" y="21"/>
                </a:lnTo>
                <a:lnTo>
                  <a:pt x="2" y="25"/>
                </a:lnTo>
                <a:lnTo>
                  <a:pt x="4" y="25"/>
                </a:lnTo>
                <a:lnTo>
                  <a:pt x="13" y="27"/>
                </a:lnTo>
                <a:lnTo>
                  <a:pt x="13" y="27"/>
                </a:lnTo>
                <a:lnTo>
                  <a:pt x="21" y="25"/>
                </a:lnTo>
                <a:lnTo>
                  <a:pt x="25" y="27"/>
                </a:lnTo>
                <a:lnTo>
                  <a:pt x="25" y="25"/>
                </a:lnTo>
                <a:lnTo>
                  <a:pt x="23" y="25"/>
                </a:lnTo>
                <a:lnTo>
                  <a:pt x="25" y="25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4" name="Freeform 2860"/>
          <p:cNvSpPr>
            <a:spLocks/>
          </p:cNvSpPr>
          <p:nvPr/>
        </p:nvSpPr>
        <p:spPr bwMode="auto">
          <a:xfrm>
            <a:off x="4745038" y="4532313"/>
            <a:ext cx="9525" cy="2063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4" y="13"/>
              </a:cxn>
              <a:cxn ang="0">
                <a:pos x="4" y="13"/>
              </a:cxn>
              <a:cxn ang="0">
                <a:pos x="6" y="11"/>
              </a:cxn>
              <a:cxn ang="0">
                <a:pos x="6" y="11"/>
              </a:cxn>
              <a:cxn ang="0">
                <a:pos x="4" y="9"/>
              </a:cxn>
              <a:cxn ang="0">
                <a:pos x="6" y="2"/>
              </a:cxn>
              <a:cxn ang="0">
                <a:pos x="6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6" h="13">
                <a:moveTo>
                  <a:pt x="2" y="0"/>
                </a:move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4" y="13"/>
                </a:lnTo>
                <a:lnTo>
                  <a:pt x="4" y="13"/>
                </a:lnTo>
                <a:lnTo>
                  <a:pt x="6" y="11"/>
                </a:lnTo>
                <a:lnTo>
                  <a:pt x="6" y="11"/>
                </a:lnTo>
                <a:lnTo>
                  <a:pt x="4" y="9"/>
                </a:lnTo>
                <a:lnTo>
                  <a:pt x="6" y="2"/>
                </a:lnTo>
                <a:lnTo>
                  <a:pt x="6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5" name="Freeform 2861"/>
          <p:cNvSpPr>
            <a:spLocks/>
          </p:cNvSpPr>
          <p:nvPr/>
        </p:nvSpPr>
        <p:spPr bwMode="auto">
          <a:xfrm>
            <a:off x="4741863" y="4529138"/>
            <a:ext cx="15875" cy="26988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6"/>
              </a:cxn>
              <a:cxn ang="0">
                <a:pos x="8" y="4"/>
              </a:cxn>
              <a:cxn ang="0">
                <a:pos x="6" y="4"/>
              </a:cxn>
              <a:cxn ang="0">
                <a:pos x="4" y="11"/>
              </a:cxn>
              <a:cxn ang="0">
                <a:pos x="6" y="11"/>
              </a:cxn>
              <a:cxn ang="0">
                <a:pos x="6" y="13"/>
              </a:cxn>
              <a:cxn ang="0">
                <a:pos x="6" y="13"/>
              </a:cxn>
              <a:cxn ang="0">
                <a:pos x="4" y="15"/>
              </a:cxn>
              <a:cxn ang="0">
                <a:pos x="6" y="15"/>
              </a:cxn>
              <a:cxn ang="0">
                <a:pos x="6" y="13"/>
              </a:cxn>
              <a:cxn ang="0">
                <a:pos x="6" y="13"/>
              </a:cxn>
              <a:cxn ang="0">
                <a:pos x="6" y="15"/>
              </a:cxn>
              <a:cxn ang="0">
                <a:pos x="8" y="15"/>
              </a:cxn>
              <a:cxn ang="0">
                <a:pos x="6" y="8"/>
              </a:cxn>
              <a:cxn ang="0">
                <a:pos x="6" y="8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0" y="8"/>
              </a:cxn>
              <a:cxn ang="0">
                <a:pos x="2" y="11"/>
              </a:cxn>
              <a:cxn ang="0">
                <a:pos x="4" y="15"/>
              </a:cxn>
              <a:cxn ang="0">
                <a:pos x="6" y="17"/>
              </a:cxn>
              <a:cxn ang="0">
                <a:pos x="6" y="17"/>
              </a:cxn>
              <a:cxn ang="0">
                <a:pos x="8" y="15"/>
              </a:cxn>
              <a:cxn ang="0">
                <a:pos x="8" y="15"/>
              </a:cxn>
              <a:cxn ang="0">
                <a:pos x="10" y="13"/>
              </a:cxn>
              <a:cxn ang="0">
                <a:pos x="10" y="13"/>
              </a:cxn>
              <a:cxn ang="0">
                <a:pos x="10" y="11"/>
              </a:cxn>
              <a:cxn ang="0">
                <a:pos x="8" y="11"/>
              </a:cxn>
              <a:cxn ang="0">
                <a:pos x="10" y="4"/>
              </a:cxn>
              <a:cxn ang="0">
                <a:pos x="10" y="4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10" h="17">
                <a:moveTo>
                  <a:pt x="4" y="2"/>
                </a:move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8" y="4"/>
                </a:lnTo>
                <a:lnTo>
                  <a:pt x="6" y="4"/>
                </a:lnTo>
                <a:lnTo>
                  <a:pt x="4" y="11"/>
                </a:lnTo>
                <a:lnTo>
                  <a:pt x="6" y="11"/>
                </a:lnTo>
                <a:lnTo>
                  <a:pt x="6" y="13"/>
                </a:lnTo>
                <a:lnTo>
                  <a:pt x="6" y="13"/>
                </a:lnTo>
                <a:lnTo>
                  <a:pt x="4" y="15"/>
                </a:lnTo>
                <a:lnTo>
                  <a:pt x="6" y="15"/>
                </a:lnTo>
                <a:lnTo>
                  <a:pt x="6" y="13"/>
                </a:lnTo>
                <a:lnTo>
                  <a:pt x="6" y="13"/>
                </a:lnTo>
                <a:lnTo>
                  <a:pt x="6" y="15"/>
                </a:lnTo>
                <a:lnTo>
                  <a:pt x="8" y="15"/>
                </a:lnTo>
                <a:lnTo>
                  <a:pt x="6" y="8"/>
                </a:lnTo>
                <a:lnTo>
                  <a:pt x="6" y="8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0" y="8"/>
                </a:lnTo>
                <a:lnTo>
                  <a:pt x="2" y="11"/>
                </a:lnTo>
                <a:lnTo>
                  <a:pt x="4" y="15"/>
                </a:lnTo>
                <a:lnTo>
                  <a:pt x="6" y="17"/>
                </a:lnTo>
                <a:lnTo>
                  <a:pt x="6" y="17"/>
                </a:lnTo>
                <a:lnTo>
                  <a:pt x="8" y="15"/>
                </a:lnTo>
                <a:lnTo>
                  <a:pt x="8" y="15"/>
                </a:lnTo>
                <a:lnTo>
                  <a:pt x="10" y="13"/>
                </a:lnTo>
                <a:lnTo>
                  <a:pt x="10" y="13"/>
                </a:lnTo>
                <a:lnTo>
                  <a:pt x="10" y="11"/>
                </a:lnTo>
                <a:lnTo>
                  <a:pt x="8" y="11"/>
                </a:lnTo>
                <a:lnTo>
                  <a:pt x="10" y="4"/>
                </a:lnTo>
                <a:lnTo>
                  <a:pt x="10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6" name="Freeform 2862"/>
          <p:cNvSpPr>
            <a:spLocks/>
          </p:cNvSpPr>
          <p:nvPr/>
        </p:nvSpPr>
        <p:spPr bwMode="auto">
          <a:xfrm>
            <a:off x="4840288" y="4362450"/>
            <a:ext cx="3175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0" y="6"/>
              </a:cxn>
              <a:cxn ang="0">
                <a:pos x="0" y="4"/>
              </a:cxn>
              <a:cxn ang="0">
                <a:pos x="2" y="4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7" name="Freeform 2863"/>
          <p:cNvSpPr>
            <a:spLocks/>
          </p:cNvSpPr>
          <p:nvPr/>
        </p:nvSpPr>
        <p:spPr bwMode="auto">
          <a:xfrm>
            <a:off x="4837113" y="4359275"/>
            <a:ext cx="9525" cy="17463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8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0" y="6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2" y="8"/>
              </a:cxn>
              <a:cxn ang="0">
                <a:pos x="0" y="8"/>
              </a:cxn>
              <a:cxn ang="0">
                <a:pos x="2" y="11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</a:cxnLst>
            <a:rect l="0" t="0" r="r" b="b"/>
            <a:pathLst>
              <a:path w="6" h="11">
                <a:moveTo>
                  <a:pt x="2" y="8"/>
                </a:moveTo>
                <a:lnTo>
                  <a:pt x="4" y="8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2" y="8"/>
                </a:lnTo>
                <a:lnTo>
                  <a:pt x="0" y="8"/>
                </a:lnTo>
                <a:lnTo>
                  <a:pt x="2" y="11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8" name="Freeform 2864"/>
          <p:cNvSpPr>
            <a:spLocks/>
          </p:cNvSpPr>
          <p:nvPr/>
        </p:nvSpPr>
        <p:spPr bwMode="auto">
          <a:xfrm>
            <a:off x="6202363" y="3725863"/>
            <a:ext cx="22225" cy="301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0" y="4"/>
              </a:cxn>
              <a:cxn ang="0">
                <a:pos x="2" y="4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8" y="2"/>
              </a:cxn>
              <a:cxn ang="0">
                <a:pos x="12" y="4"/>
              </a:cxn>
              <a:cxn ang="0">
                <a:pos x="12" y="6"/>
              </a:cxn>
              <a:cxn ang="0">
                <a:pos x="14" y="8"/>
              </a:cxn>
              <a:cxn ang="0">
                <a:pos x="14" y="13"/>
              </a:cxn>
              <a:cxn ang="0">
                <a:pos x="12" y="17"/>
              </a:cxn>
              <a:cxn ang="0">
                <a:pos x="8" y="19"/>
              </a:cxn>
              <a:cxn ang="0">
                <a:pos x="6" y="19"/>
              </a:cxn>
              <a:cxn ang="0">
                <a:pos x="4" y="19"/>
              </a:cxn>
              <a:cxn ang="0">
                <a:pos x="0" y="13"/>
              </a:cxn>
            </a:cxnLst>
            <a:rect l="0" t="0" r="r" b="b"/>
            <a:pathLst>
              <a:path w="14" h="19">
                <a:moveTo>
                  <a:pt x="0" y="13"/>
                </a:moveTo>
                <a:lnTo>
                  <a:pt x="0" y="4"/>
                </a:lnTo>
                <a:lnTo>
                  <a:pt x="2" y="4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8" y="2"/>
                </a:lnTo>
                <a:lnTo>
                  <a:pt x="12" y="4"/>
                </a:lnTo>
                <a:lnTo>
                  <a:pt x="12" y="6"/>
                </a:lnTo>
                <a:lnTo>
                  <a:pt x="14" y="8"/>
                </a:lnTo>
                <a:lnTo>
                  <a:pt x="14" y="13"/>
                </a:lnTo>
                <a:lnTo>
                  <a:pt x="12" y="17"/>
                </a:lnTo>
                <a:lnTo>
                  <a:pt x="8" y="19"/>
                </a:lnTo>
                <a:lnTo>
                  <a:pt x="6" y="19"/>
                </a:lnTo>
                <a:lnTo>
                  <a:pt x="4" y="19"/>
                </a:lnTo>
                <a:lnTo>
                  <a:pt x="0" y="13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9" name="Freeform 2865"/>
          <p:cNvSpPr>
            <a:spLocks/>
          </p:cNvSpPr>
          <p:nvPr/>
        </p:nvSpPr>
        <p:spPr bwMode="auto">
          <a:xfrm>
            <a:off x="6197600" y="3722688"/>
            <a:ext cx="30163" cy="36513"/>
          </a:xfrm>
          <a:custGeom>
            <a:avLst/>
            <a:gdLst/>
            <a:ahLst/>
            <a:cxnLst>
              <a:cxn ang="0">
                <a:pos x="3" y="15"/>
              </a:cxn>
              <a:cxn ang="0">
                <a:pos x="5" y="15"/>
              </a:cxn>
              <a:cxn ang="0">
                <a:pos x="5" y="8"/>
              </a:cxn>
              <a:cxn ang="0">
                <a:pos x="5" y="8"/>
              </a:cxn>
              <a:cxn ang="0">
                <a:pos x="7" y="6"/>
              </a:cxn>
              <a:cxn ang="0">
                <a:pos x="7" y="4"/>
              </a:cxn>
              <a:cxn ang="0">
                <a:pos x="7" y="4"/>
              </a:cxn>
              <a:cxn ang="0">
                <a:pos x="9" y="4"/>
              </a:cxn>
              <a:cxn ang="0">
                <a:pos x="11" y="6"/>
              </a:cxn>
              <a:cxn ang="0">
                <a:pos x="13" y="6"/>
              </a:cxn>
              <a:cxn ang="0">
                <a:pos x="15" y="10"/>
              </a:cxn>
              <a:cxn ang="0">
                <a:pos x="15" y="10"/>
              </a:cxn>
              <a:cxn ang="0">
                <a:pos x="15" y="15"/>
              </a:cxn>
              <a:cxn ang="0">
                <a:pos x="13" y="17"/>
              </a:cxn>
              <a:cxn ang="0">
                <a:pos x="11" y="19"/>
              </a:cxn>
              <a:cxn ang="0">
                <a:pos x="9" y="19"/>
              </a:cxn>
              <a:cxn ang="0">
                <a:pos x="9" y="19"/>
              </a:cxn>
              <a:cxn ang="0">
                <a:pos x="5" y="12"/>
              </a:cxn>
              <a:cxn ang="0">
                <a:pos x="3" y="15"/>
              </a:cxn>
              <a:cxn ang="0">
                <a:pos x="5" y="15"/>
              </a:cxn>
              <a:cxn ang="0">
                <a:pos x="3" y="15"/>
              </a:cxn>
              <a:cxn ang="0">
                <a:pos x="0" y="17"/>
              </a:cxn>
              <a:cxn ang="0">
                <a:pos x="5" y="21"/>
              </a:cxn>
              <a:cxn ang="0">
                <a:pos x="7" y="23"/>
              </a:cxn>
              <a:cxn ang="0">
                <a:pos x="7" y="23"/>
              </a:cxn>
              <a:cxn ang="0">
                <a:pos x="9" y="23"/>
              </a:cxn>
              <a:cxn ang="0">
                <a:pos x="11" y="23"/>
              </a:cxn>
              <a:cxn ang="0">
                <a:pos x="11" y="23"/>
              </a:cxn>
              <a:cxn ang="0">
                <a:pos x="15" y="21"/>
              </a:cxn>
              <a:cxn ang="0">
                <a:pos x="17" y="19"/>
              </a:cxn>
              <a:cxn ang="0">
                <a:pos x="17" y="17"/>
              </a:cxn>
              <a:cxn ang="0">
                <a:pos x="19" y="15"/>
              </a:cxn>
              <a:cxn ang="0">
                <a:pos x="19" y="10"/>
              </a:cxn>
              <a:cxn ang="0">
                <a:pos x="19" y="10"/>
              </a:cxn>
              <a:cxn ang="0">
                <a:pos x="17" y="8"/>
              </a:cxn>
              <a:cxn ang="0">
                <a:pos x="17" y="8"/>
              </a:cxn>
              <a:cxn ang="0">
                <a:pos x="15" y="4"/>
              </a:cxn>
              <a:cxn ang="0">
                <a:pos x="15" y="4"/>
              </a:cxn>
              <a:cxn ang="0">
                <a:pos x="13" y="2"/>
              </a:cxn>
              <a:cxn ang="0">
                <a:pos x="13" y="2"/>
              </a:cxn>
              <a:cxn ang="0">
                <a:pos x="9" y="0"/>
              </a:cxn>
              <a:cxn ang="0">
                <a:pos x="9" y="0"/>
              </a:cxn>
              <a:cxn ang="0">
                <a:pos x="7" y="0"/>
              </a:cxn>
              <a:cxn ang="0">
                <a:pos x="5" y="0"/>
              </a:cxn>
              <a:cxn ang="0">
                <a:pos x="5" y="2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0" y="6"/>
              </a:cxn>
              <a:cxn ang="0">
                <a:pos x="0" y="15"/>
              </a:cxn>
              <a:cxn ang="0">
                <a:pos x="0" y="17"/>
              </a:cxn>
              <a:cxn ang="0">
                <a:pos x="3" y="15"/>
              </a:cxn>
            </a:cxnLst>
            <a:rect l="0" t="0" r="r" b="b"/>
            <a:pathLst>
              <a:path w="19" h="23">
                <a:moveTo>
                  <a:pt x="3" y="15"/>
                </a:moveTo>
                <a:lnTo>
                  <a:pt x="5" y="15"/>
                </a:lnTo>
                <a:lnTo>
                  <a:pt x="5" y="8"/>
                </a:lnTo>
                <a:lnTo>
                  <a:pt x="5" y="8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9" y="4"/>
                </a:lnTo>
                <a:lnTo>
                  <a:pt x="11" y="6"/>
                </a:lnTo>
                <a:lnTo>
                  <a:pt x="13" y="6"/>
                </a:lnTo>
                <a:lnTo>
                  <a:pt x="15" y="10"/>
                </a:lnTo>
                <a:lnTo>
                  <a:pt x="15" y="10"/>
                </a:lnTo>
                <a:lnTo>
                  <a:pt x="15" y="15"/>
                </a:lnTo>
                <a:lnTo>
                  <a:pt x="13" y="17"/>
                </a:lnTo>
                <a:lnTo>
                  <a:pt x="11" y="19"/>
                </a:lnTo>
                <a:lnTo>
                  <a:pt x="9" y="19"/>
                </a:lnTo>
                <a:lnTo>
                  <a:pt x="9" y="19"/>
                </a:lnTo>
                <a:lnTo>
                  <a:pt x="5" y="12"/>
                </a:lnTo>
                <a:lnTo>
                  <a:pt x="3" y="15"/>
                </a:lnTo>
                <a:lnTo>
                  <a:pt x="5" y="15"/>
                </a:lnTo>
                <a:lnTo>
                  <a:pt x="3" y="15"/>
                </a:lnTo>
                <a:lnTo>
                  <a:pt x="0" y="17"/>
                </a:lnTo>
                <a:lnTo>
                  <a:pt x="5" y="21"/>
                </a:lnTo>
                <a:lnTo>
                  <a:pt x="7" y="23"/>
                </a:lnTo>
                <a:lnTo>
                  <a:pt x="7" y="23"/>
                </a:lnTo>
                <a:lnTo>
                  <a:pt x="9" y="23"/>
                </a:lnTo>
                <a:lnTo>
                  <a:pt x="11" y="23"/>
                </a:lnTo>
                <a:lnTo>
                  <a:pt x="11" y="23"/>
                </a:lnTo>
                <a:lnTo>
                  <a:pt x="15" y="21"/>
                </a:lnTo>
                <a:lnTo>
                  <a:pt x="17" y="19"/>
                </a:lnTo>
                <a:lnTo>
                  <a:pt x="17" y="17"/>
                </a:lnTo>
                <a:lnTo>
                  <a:pt x="19" y="15"/>
                </a:lnTo>
                <a:lnTo>
                  <a:pt x="19" y="10"/>
                </a:lnTo>
                <a:lnTo>
                  <a:pt x="19" y="10"/>
                </a:lnTo>
                <a:lnTo>
                  <a:pt x="17" y="8"/>
                </a:lnTo>
                <a:lnTo>
                  <a:pt x="17" y="8"/>
                </a:lnTo>
                <a:lnTo>
                  <a:pt x="15" y="4"/>
                </a:lnTo>
                <a:lnTo>
                  <a:pt x="15" y="4"/>
                </a:lnTo>
                <a:lnTo>
                  <a:pt x="13" y="2"/>
                </a:lnTo>
                <a:lnTo>
                  <a:pt x="13" y="2"/>
                </a:lnTo>
                <a:lnTo>
                  <a:pt x="9" y="0"/>
                </a:ln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  <a:lnTo>
                  <a:pt x="5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0" y="6"/>
                </a:lnTo>
                <a:lnTo>
                  <a:pt x="0" y="15"/>
                </a:lnTo>
                <a:lnTo>
                  <a:pt x="0" y="17"/>
                </a:lnTo>
                <a:lnTo>
                  <a:pt x="3" y="15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0" name="Freeform 2866"/>
          <p:cNvSpPr>
            <a:spLocks/>
          </p:cNvSpPr>
          <p:nvPr/>
        </p:nvSpPr>
        <p:spPr bwMode="auto">
          <a:xfrm>
            <a:off x="6135688" y="3295650"/>
            <a:ext cx="17463" cy="1587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4" y="0"/>
              </a:cxn>
              <a:cxn ang="0">
                <a:pos x="9" y="0"/>
              </a:cxn>
              <a:cxn ang="0">
                <a:pos x="11" y="0"/>
              </a:cxn>
              <a:cxn ang="0">
                <a:pos x="11" y="4"/>
              </a:cxn>
              <a:cxn ang="0">
                <a:pos x="9" y="8"/>
              </a:cxn>
              <a:cxn ang="0">
                <a:pos x="4" y="10"/>
              </a:cxn>
              <a:cxn ang="0">
                <a:pos x="0" y="8"/>
              </a:cxn>
            </a:cxnLst>
            <a:rect l="0" t="0" r="r" b="b"/>
            <a:pathLst>
              <a:path w="11" h="10">
                <a:moveTo>
                  <a:pt x="0" y="8"/>
                </a:move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4" y="0"/>
                </a:lnTo>
                <a:lnTo>
                  <a:pt x="9" y="0"/>
                </a:lnTo>
                <a:lnTo>
                  <a:pt x="11" y="0"/>
                </a:lnTo>
                <a:lnTo>
                  <a:pt x="11" y="4"/>
                </a:lnTo>
                <a:lnTo>
                  <a:pt x="9" y="8"/>
                </a:lnTo>
                <a:lnTo>
                  <a:pt x="4" y="10"/>
                </a:lnTo>
                <a:lnTo>
                  <a:pt x="0" y="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1" name="Freeform 2867"/>
          <p:cNvSpPr>
            <a:spLocks/>
          </p:cNvSpPr>
          <p:nvPr/>
        </p:nvSpPr>
        <p:spPr bwMode="auto">
          <a:xfrm>
            <a:off x="6132513" y="3292475"/>
            <a:ext cx="23813" cy="22225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4" y="10"/>
              </a:cxn>
              <a:cxn ang="0">
                <a:pos x="4" y="6"/>
              </a:cxn>
              <a:cxn ang="0">
                <a:pos x="2" y="8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9" y="4"/>
              </a:cxn>
              <a:cxn ang="0">
                <a:pos x="11" y="4"/>
              </a:cxn>
              <a:cxn ang="0">
                <a:pos x="11" y="4"/>
              </a:cxn>
              <a:cxn ang="0">
                <a:pos x="11" y="4"/>
              </a:cxn>
              <a:cxn ang="0">
                <a:pos x="9" y="8"/>
              </a:cxn>
              <a:cxn ang="0">
                <a:pos x="6" y="10"/>
              </a:cxn>
              <a:cxn ang="0">
                <a:pos x="4" y="8"/>
              </a:cxn>
              <a:cxn ang="0">
                <a:pos x="2" y="10"/>
              </a:cxn>
              <a:cxn ang="0">
                <a:pos x="4" y="10"/>
              </a:cxn>
              <a:cxn ang="0">
                <a:pos x="2" y="10"/>
              </a:cxn>
              <a:cxn ang="0">
                <a:pos x="2" y="12"/>
              </a:cxn>
              <a:cxn ang="0">
                <a:pos x="4" y="14"/>
              </a:cxn>
              <a:cxn ang="0">
                <a:pos x="6" y="14"/>
              </a:cxn>
              <a:cxn ang="0">
                <a:pos x="13" y="12"/>
              </a:cxn>
              <a:cxn ang="0">
                <a:pos x="13" y="10"/>
              </a:cxn>
              <a:cxn ang="0">
                <a:pos x="15" y="6"/>
              </a:cxn>
              <a:cxn ang="0">
                <a:pos x="15" y="6"/>
              </a:cxn>
              <a:cxn ang="0">
                <a:pos x="15" y="2"/>
              </a:cxn>
              <a:cxn ang="0">
                <a:pos x="13" y="0"/>
              </a:cxn>
              <a:cxn ang="0">
                <a:pos x="11" y="0"/>
              </a:cxn>
              <a:cxn ang="0">
                <a:pos x="11" y="0"/>
              </a:cxn>
              <a:cxn ang="0">
                <a:pos x="6" y="0"/>
              </a:cxn>
              <a:cxn ang="0">
                <a:pos x="4" y="2"/>
              </a:cxn>
              <a:cxn ang="0">
                <a:pos x="2" y="6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12"/>
              </a:cxn>
              <a:cxn ang="0">
                <a:pos x="2" y="12"/>
              </a:cxn>
              <a:cxn ang="0">
                <a:pos x="2" y="10"/>
              </a:cxn>
            </a:cxnLst>
            <a:rect l="0" t="0" r="r" b="b"/>
            <a:pathLst>
              <a:path w="15" h="14">
                <a:moveTo>
                  <a:pt x="2" y="10"/>
                </a:moveTo>
                <a:lnTo>
                  <a:pt x="4" y="10"/>
                </a:lnTo>
                <a:lnTo>
                  <a:pt x="4" y="6"/>
                </a:lnTo>
                <a:lnTo>
                  <a:pt x="2" y="8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9" y="8"/>
                </a:lnTo>
                <a:lnTo>
                  <a:pt x="6" y="10"/>
                </a:lnTo>
                <a:lnTo>
                  <a:pt x="4" y="8"/>
                </a:lnTo>
                <a:lnTo>
                  <a:pt x="2" y="10"/>
                </a:lnTo>
                <a:lnTo>
                  <a:pt x="4" y="10"/>
                </a:lnTo>
                <a:lnTo>
                  <a:pt x="2" y="10"/>
                </a:lnTo>
                <a:lnTo>
                  <a:pt x="2" y="12"/>
                </a:lnTo>
                <a:lnTo>
                  <a:pt x="4" y="14"/>
                </a:lnTo>
                <a:lnTo>
                  <a:pt x="6" y="14"/>
                </a:lnTo>
                <a:lnTo>
                  <a:pt x="13" y="12"/>
                </a:lnTo>
                <a:lnTo>
                  <a:pt x="13" y="10"/>
                </a:lnTo>
                <a:lnTo>
                  <a:pt x="15" y="6"/>
                </a:lnTo>
                <a:lnTo>
                  <a:pt x="15" y="6"/>
                </a:lnTo>
                <a:lnTo>
                  <a:pt x="15" y="2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6" y="0"/>
                </a:lnTo>
                <a:lnTo>
                  <a:pt x="4" y="2"/>
                </a:lnTo>
                <a:lnTo>
                  <a:pt x="2" y="6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2"/>
                </a:lnTo>
                <a:lnTo>
                  <a:pt x="2" y="12"/>
                </a:lnTo>
                <a:lnTo>
                  <a:pt x="2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2" name="Freeform 2868"/>
          <p:cNvSpPr>
            <a:spLocks/>
          </p:cNvSpPr>
          <p:nvPr/>
        </p:nvSpPr>
        <p:spPr bwMode="auto">
          <a:xfrm>
            <a:off x="6221413" y="3490913"/>
            <a:ext cx="6350" cy="127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4" y="6"/>
              </a:cxn>
              <a:cxn ang="0">
                <a:pos x="4" y="4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8">
                <a:moveTo>
                  <a:pt x="2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lnTo>
                  <a:pt x="4" y="4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3" name="Freeform 2869"/>
          <p:cNvSpPr>
            <a:spLocks/>
          </p:cNvSpPr>
          <p:nvPr/>
        </p:nvSpPr>
        <p:spPr bwMode="auto">
          <a:xfrm>
            <a:off x="6218238" y="3487738"/>
            <a:ext cx="12700" cy="1905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10"/>
              </a:cxn>
              <a:cxn ang="0">
                <a:pos x="4" y="8"/>
              </a:cxn>
              <a:cxn ang="0">
                <a:pos x="4" y="6"/>
              </a:cxn>
              <a:cxn ang="0">
                <a:pos x="2" y="8"/>
              </a:cxn>
              <a:cxn ang="0">
                <a:pos x="4" y="8"/>
              </a:cxn>
              <a:cxn ang="0">
                <a:pos x="2" y="8"/>
              </a:cxn>
              <a:cxn ang="0">
                <a:pos x="0" y="10"/>
              </a:cxn>
              <a:cxn ang="0">
                <a:pos x="2" y="10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6" y="10"/>
              </a:cxn>
              <a:cxn ang="0">
                <a:pos x="8" y="10"/>
              </a:cxn>
              <a:cxn ang="0">
                <a:pos x="8" y="8"/>
              </a:cxn>
              <a:cxn ang="0">
                <a:pos x="8" y="6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10"/>
              </a:cxn>
              <a:cxn ang="0">
                <a:pos x="2" y="8"/>
              </a:cxn>
            </a:cxnLst>
            <a:rect l="0" t="0" r="r" b="b"/>
            <a:pathLst>
              <a:path w="8" h="12">
                <a:moveTo>
                  <a:pt x="2" y="8"/>
                </a:move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4" y="8"/>
                </a:lnTo>
                <a:lnTo>
                  <a:pt x="4" y="6"/>
                </a:lnTo>
                <a:lnTo>
                  <a:pt x="2" y="8"/>
                </a:lnTo>
                <a:lnTo>
                  <a:pt x="4" y="8"/>
                </a:lnTo>
                <a:lnTo>
                  <a:pt x="2" y="8"/>
                </a:lnTo>
                <a:lnTo>
                  <a:pt x="0" y="10"/>
                </a:lnTo>
                <a:lnTo>
                  <a:pt x="2" y="10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6" y="10"/>
                </a:lnTo>
                <a:lnTo>
                  <a:pt x="8" y="10"/>
                </a:lnTo>
                <a:lnTo>
                  <a:pt x="8" y="8"/>
                </a:lnTo>
                <a:lnTo>
                  <a:pt x="8" y="6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2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4" name="Freeform 2870"/>
          <p:cNvSpPr>
            <a:spLocks/>
          </p:cNvSpPr>
          <p:nvPr/>
        </p:nvSpPr>
        <p:spPr bwMode="auto">
          <a:xfrm>
            <a:off x="6149975" y="3317875"/>
            <a:ext cx="9525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6" h="8">
                <a:moveTo>
                  <a:pt x="0" y="2"/>
                </a:moveTo>
                <a:lnTo>
                  <a:pt x="0" y="4"/>
                </a:lnTo>
                <a:lnTo>
                  <a:pt x="2" y="6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5" name="Freeform 2871"/>
          <p:cNvSpPr>
            <a:spLocks/>
          </p:cNvSpPr>
          <p:nvPr/>
        </p:nvSpPr>
        <p:spPr bwMode="auto">
          <a:xfrm>
            <a:off x="6146800" y="3317875"/>
            <a:ext cx="15875" cy="1587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6" y="6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8" y="6"/>
              </a:cxn>
              <a:cxn ang="0">
                <a:pos x="4" y="4"/>
              </a:cxn>
              <a:cxn ang="0">
                <a:pos x="4" y="6"/>
              </a:cxn>
              <a:cxn ang="0">
                <a:pos x="6" y="6"/>
              </a:cxn>
              <a:cxn ang="0">
                <a:pos x="4" y="6"/>
              </a:cxn>
              <a:cxn ang="0">
                <a:pos x="2" y="8"/>
              </a:cxn>
              <a:cxn ang="0">
                <a:pos x="4" y="10"/>
              </a:cxn>
              <a:cxn ang="0">
                <a:pos x="8" y="8"/>
              </a:cxn>
              <a:cxn ang="0">
                <a:pos x="8" y="8"/>
              </a:cxn>
              <a:cxn ang="0">
                <a:pos x="8" y="8"/>
              </a:cxn>
              <a:cxn ang="0">
                <a:pos x="8" y="6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4" y="6"/>
              </a:cxn>
            </a:cxnLst>
            <a:rect l="0" t="0" r="r" b="b"/>
            <a:pathLst>
              <a:path w="10" h="10">
                <a:moveTo>
                  <a:pt x="4" y="6"/>
                </a:moveTo>
                <a:lnTo>
                  <a:pt x="6" y="6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8" y="6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4" y="6"/>
                </a:lnTo>
                <a:lnTo>
                  <a:pt x="2" y="8"/>
                </a:lnTo>
                <a:lnTo>
                  <a:pt x="4" y="10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6" name="Freeform 2872"/>
          <p:cNvSpPr>
            <a:spLocks/>
          </p:cNvSpPr>
          <p:nvPr/>
        </p:nvSpPr>
        <p:spPr bwMode="auto">
          <a:xfrm>
            <a:off x="6159500" y="3284538"/>
            <a:ext cx="6350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8" name="Freeform 2874"/>
          <p:cNvSpPr>
            <a:spLocks/>
          </p:cNvSpPr>
          <p:nvPr/>
        </p:nvSpPr>
        <p:spPr bwMode="auto">
          <a:xfrm>
            <a:off x="6156325" y="3281363"/>
            <a:ext cx="12700" cy="14288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4" y="7"/>
              </a:cxn>
              <a:cxn ang="0">
                <a:pos x="4" y="5"/>
              </a:cxn>
              <a:cxn ang="0">
                <a:pos x="4" y="5"/>
              </a:cxn>
              <a:cxn ang="0">
                <a:pos x="2" y="5"/>
              </a:cxn>
              <a:cxn ang="0">
                <a:pos x="2" y="7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6" y="5"/>
              </a:cxn>
              <a:cxn ang="0">
                <a:pos x="4" y="2"/>
              </a:cxn>
              <a:cxn ang="0">
                <a:pos x="4" y="5"/>
              </a:cxn>
              <a:cxn ang="0">
                <a:pos x="6" y="5"/>
              </a:cxn>
              <a:cxn ang="0">
                <a:pos x="6" y="2"/>
              </a:cxn>
              <a:cxn ang="0">
                <a:pos x="4" y="2"/>
              </a:cxn>
              <a:cxn ang="0">
                <a:pos x="4" y="5"/>
              </a:cxn>
              <a:cxn ang="0">
                <a:pos x="2" y="7"/>
              </a:cxn>
              <a:cxn ang="0">
                <a:pos x="2" y="7"/>
              </a:cxn>
              <a:cxn ang="0">
                <a:pos x="4" y="7"/>
              </a:cxn>
              <a:cxn ang="0">
                <a:pos x="2" y="7"/>
              </a:cxn>
              <a:cxn ang="0">
                <a:pos x="4" y="9"/>
              </a:cxn>
              <a:cxn ang="0">
                <a:pos x="6" y="7"/>
              </a:cxn>
              <a:cxn ang="0">
                <a:pos x="8" y="7"/>
              </a:cxn>
              <a:cxn ang="0">
                <a:pos x="8" y="5"/>
              </a:cxn>
              <a:cxn ang="0">
                <a:pos x="8" y="5"/>
              </a:cxn>
              <a:cxn ang="0">
                <a:pos x="8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5"/>
              </a:cxn>
              <a:cxn ang="0">
                <a:pos x="0" y="7"/>
              </a:cxn>
              <a:cxn ang="0">
                <a:pos x="0" y="7"/>
              </a:cxn>
              <a:cxn ang="0">
                <a:pos x="2" y="9"/>
              </a:cxn>
              <a:cxn ang="0">
                <a:pos x="4" y="9"/>
              </a:cxn>
              <a:cxn ang="0">
                <a:pos x="2" y="7"/>
              </a:cxn>
            </a:cxnLst>
            <a:rect l="0" t="0" r="r" b="b"/>
            <a:pathLst>
              <a:path w="8" h="9">
                <a:moveTo>
                  <a:pt x="2" y="7"/>
                </a:moveTo>
                <a:lnTo>
                  <a:pt x="4" y="7"/>
                </a:lnTo>
                <a:lnTo>
                  <a:pt x="4" y="5"/>
                </a:lnTo>
                <a:lnTo>
                  <a:pt x="4" y="5"/>
                </a:lnTo>
                <a:lnTo>
                  <a:pt x="2" y="5"/>
                </a:lnTo>
                <a:lnTo>
                  <a:pt x="2" y="7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4" y="2"/>
                </a:lnTo>
                <a:lnTo>
                  <a:pt x="4" y="5"/>
                </a:lnTo>
                <a:lnTo>
                  <a:pt x="6" y="5"/>
                </a:lnTo>
                <a:lnTo>
                  <a:pt x="6" y="2"/>
                </a:lnTo>
                <a:lnTo>
                  <a:pt x="4" y="2"/>
                </a:lnTo>
                <a:lnTo>
                  <a:pt x="4" y="5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2" y="7"/>
                </a:lnTo>
                <a:lnTo>
                  <a:pt x="4" y="9"/>
                </a:lnTo>
                <a:lnTo>
                  <a:pt x="6" y="7"/>
                </a:lnTo>
                <a:lnTo>
                  <a:pt x="8" y="7"/>
                </a:lnTo>
                <a:lnTo>
                  <a:pt x="8" y="5"/>
                </a:lnTo>
                <a:lnTo>
                  <a:pt x="8" y="5"/>
                </a:lnTo>
                <a:lnTo>
                  <a:pt x="8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2" y="9"/>
                </a:lnTo>
                <a:lnTo>
                  <a:pt x="4" y="9"/>
                </a:lnTo>
                <a:lnTo>
                  <a:pt x="2" y="7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9" name="Freeform 2875"/>
          <p:cNvSpPr>
            <a:spLocks/>
          </p:cNvSpPr>
          <p:nvPr/>
        </p:nvSpPr>
        <p:spPr bwMode="auto">
          <a:xfrm>
            <a:off x="5708650" y="2994026"/>
            <a:ext cx="952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6" h="2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0" name="Freeform 2876"/>
          <p:cNvSpPr>
            <a:spLocks/>
          </p:cNvSpPr>
          <p:nvPr/>
        </p:nvSpPr>
        <p:spPr bwMode="auto">
          <a:xfrm>
            <a:off x="5705475" y="2990851"/>
            <a:ext cx="15875" cy="9525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4"/>
              </a:cxn>
              <a:cxn ang="0">
                <a:pos x="8" y="6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8" y="6"/>
              </a:cxn>
              <a:cxn ang="0">
                <a:pos x="8" y="6"/>
              </a:cxn>
              <a:cxn ang="0">
                <a:pos x="6" y="4"/>
              </a:cxn>
            </a:cxnLst>
            <a:rect l="0" t="0" r="r" b="b"/>
            <a:pathLst>
              <a:path w="10" h="6">
                <a:moveTo>
                  <a:pt x="6" y="4"/>
                </a:moveTo>
                <a:lnTo>
                  <a:pt x="6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4"/>
                </a:lnTo>
                <a:lnTo>
                  <a:pt x="8" y="6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8" y="6"/>
                </a:lnTo>
                <a:lnTo>
                  <a:pt x="8" y="6"/>
                </a:lnTo>
                <a:lnTo>
                  <a:pt x="6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1" name="Freeform 2877"/>
          <p:cNvSpPr>
            <a:spLocks/>
          </p:cNvSpPr>
          <p:nvPr/>
        </p:nvSpPr>
        <p:spPr bwMode="auto">
          <a:xfrm>
            <a:off x="5678488" y="2978151"/>
            <a:ext cx="17463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7" y="4"/>
              </a:cxn>
              <a:cxn ang="0">
                <a:pos x="9" y="2"/>
              </a:cxn>
              <a:cxn ang="0">
                <a:pos x="11" y="0"/>
              </a:cxn>
              <a:cxn ang="0">
                <a:pos x="11" y="0"/>
              </a:cxn>
              <a:cxn ang="0">
                <a:pos x="7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1" h="4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7" y="4"/>
                </a:lnTo>
                <a:lnTo>
                  <a:pt x="9" y="2"/>
                </a:lnTo>
                <a:lnTo>
                  <a:pt x="11" y="0"/>
                </a:lnTo>
                <a:lnTo>
                  <a:pt x="11" y="0"/>
                </a:lnTo>
                <a:lnTo>
                  <a:pt x="7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2" name="Freeform 2878"/>
          <p:cNvSpPr>
            <a:spLocks/>
          </p:cNvSpPr>
          <p:nvPr/>
        </p:nvSpPr>
        <p:spPr bwMode="auto">
          <a:xfrm>
            <a:off x="5675313" y="2974976"/>
            <a:ext cx="23813" cy="1270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9" y="4"/>
              </a:cxn>
              <a:cxn ang="0">
                <a:pos x="9" y="4"/>
              </a:cxn>
              <a:cxn ang="0">
                <a:pos x="13" y="4"/>
              </a:cxn>
              <a:cxn ang="0">
                <a:pos x="13" y="4"/>
              </a:cxn>
              <a:cxn ang="0">
                <a:pos x="13" y="2"/>
              </a:cxn>
              <a:cxn ang="0">
                <a:pos x="13" y="0"/>
              </a:cxn>
              <a:cxn ang="0">
                <a:pos x="11" y="2"/>
              </a:cxn>
              <a:cxn ang="0">
                <a:pos x="9" y="4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9" y="8"/>
              </a:cxn>
              <a:cxn ang="0">
                <a:pos x="11" y="6"/>
              </a:cxn>
              <a:cxn ang="0">
                <a:pos x="13" y="6"/>
              </a:cxn>
              <a:cxn ang="0">
                <a:pos x="15" y="4"/>
              </a:cxn>
              <a:cxn ang="0">
                <a:pos x="15" y="0"/>
              </a:cxn>
              <a:cxn ang="0">
                <a:pos x="13" y="0"/>
              </a:cxn>
              <a:cxn ang="0">
                <a:pos x="13" y="0"/>
              </a:cxn>
              <a:cxn ang="0">
                <a:pos x="9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15" h="8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9" y="4"/>
                </a:lnTo>
                <a:lnTo>
                  <a:pt x="9" y="4"/>
                </a:lnTo>
                <a:lnTo>
                  <a:pt x="13" y="4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11" y="2"/>
                </a:lnTo>
                <a:lnTo>
                  <a:pt x="9" y="4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9" y="8"/>
                </a:lnTo>
                <a:lnTo>
                  <a:pt x="11" y="6"/>
                </a:lnTo>
                <a:lnTo>
                  <a:pt x="13" y="6"/>
                </a:lnTo>
                <a:lnTo>
                  <a:pt x="15" y="4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9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3" name="Freeform 2879"/>
          <p:cNvSpPr>
            <a:spLocks/>
          </p:cNvSpPr>
          <p:nvPr/>
        </p:nvSpPr>
        <p:spPr bwMode="auto">
          <a:xfrm>
            <a:off x="6181725" y="3605213"/>
            <a:ext cx="12700" cy="222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12"/>
              </a:cxn>
              <a:cxn ang="0">
                <a:pos x="2" y="12"/>
              </a:cxn>
              <a:cxn ang="0">
                <a:pos x="4" y="14"/>
              </a:cxn>
              <a:cxn ang="0">
                <a:pos x="6" y="14"/>
              </a:cxn>
              <a:cxn ang="0">
                <a:pos x="6" y="12"/>
              </a:cxn>
              <a:cxn ang="0">
                <a:pos x="8" y="8"/>
              </a:cxn>
              <a:cxn ang="0">
                <a:pos x="8" y="6"/>
              </a:cxn>
              <a:cxn ang="0">
                <a:pos x="8" y="4"/>
              </a:cxn>
              <a:cxn ang="0">
                <a:pos x="6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8" h="14">
                <a:moveTo>
                  <a:pt x="0" y="2"/>
                </a:moveTo>
                <a:lnTo>
                  <a:pt x="0" y="12"/>
                </a:lnTo>
                <a:lnTo>
                  <a:pt x="2" y="12"/>
                </a:lnTo>
                <a:lnTo>
                  <a:pt x="4" y="14"/>
                </a:lnTo>
                <a:lnTo>
                  <a:pt x="6" y="14"/>
                </a:lnTo>
                <a:lnTo>
                  <a:pt x="6" y="12"/>
                </a:lnTo>
                <a:lnTo>
                  <a:pt x="8" y="8"/>
                </a:lnTo>
                <a:lnTo>
                  <a:pt x="8" y="6"/>
                </a:lnTo>
                <a:lnTo>
                  <a:pt x="8" y="4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4" name="Freeform 2880"/>
          <p:cNvSpPr>
            <a:spLocks/>
          </p:cNvSpPr>
          <p:nvPr/>
        </p:nvSpPr>
        <p:spPr bwMode="auto">
          <a:xfrm>
            <a:off x="6178550" y="3602038"/>
            <a:ext cx="19050" cy="30163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8" y="8"/>
              </a:cxn>
              <a:cxn ang="0">
                <a:pos x="8" y="10"/>
              </a:cxn>
              <a:cxn ang="0">
                <a:pos x="8" y="10"/>
              </a:cxn>
              <a:cxn ang="0">
                <a:pos x="8" y="12"/>
              </a:cxn>
              <a:cxn ang="0">
                <a:pos x="6" y="14"/>
              </a:cxn>
              <a:cxn ang="0">
                <a:pos x="6" y="14"/>
              </a:cxn>
              <a:cxn ang="0">
                <a:pos x="6" y="14"/>
              </a:cxn>
              <a:cxn ang="0">
                <a:pos x="4" y="12"/>
              </a:cxn>
              <a:cxn ang="0">
                <a:pos x="4" y="4"/>
              </a:cxn>
              <a:cxn ang="0">
                <a:pos x="4" y="4"/>
              </a:cxn>
              <a:cxn ang="0">
                <a:pos x="8" y="6"/>
              </a:cxn>
              <a:cxn ang="0">
                <a:pos x="8" y="8"/>
              </a:cxn>
              <a:cxn ang="0">
                <a:pos x="8" y="8"/>
              </a:cxn>
              <a:cxn ang="0">
                <a:pos x="10" y="8"/>
              </a:cxn>
              <a:cxn ang="0">
                <a:pos x="8" y="8"/>
              </a:cxn>
              <a:cxn ang="0">
                <a:pos x="10" y="8"/>
              </a:cxn>
              <a:cxn ang="0">
                <a:pos x="12" y="8"/>
              </a:cxn>
              <a:cxn ang="0">
                <a:pos x="12" y="6"/>
              </a:cxn>
              <a:cxn ang="0">
                <a:pos x="12" y="6"/>
              </a:cxn>
              <a:cxn ang="0">
                <a:pos x="10" y="4"/>
              </a:cxn>
              <a:cxn ang="0">
                <a:pos x="10" y="2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14"/>
              </a:cxn>
              <a:cxn ang="0">
                <a:pos x="2" y="14"/>
              </a:cxn>
              <a:cxn ang="0">
                <a:pos x="2" y="16"/>
              </a:cxn>
              <a:cxn ang="0">
                <a:pos x="4" y="16"/>
              </a:cxn>
              <a:cxn ang="0">
                <a:pos x="4" y="19"/>
              </a:cxn>
              <a:cxn ang="0">
                <a:pos x="6" y="19"/>
              </a:cxn>
              <a:cxn ang="0">
                <a:pos x="8" y="19"/>
              </a:cxn>
              <a:cxn ang="0">
                <a:pos x="8" y="16"/>
              </a:cxn>
              <a:cxn ang="0">
                <a:pos x="10" y="16"/>
              </a:cxn>
              <a:cxn ang="0">
                <a:pos x="10" y="14"/>
              </a:cxn>
              <a:cxn ang="0">
                <a:pos x="12" y="12"/>
              </a:cxn>
              <a:cxn ang="0">
                <a:pos x="12" y="10"/>
              </a:cxn>
              <a:cxn ang="0">
                <a:pos x="12" y="8"/>
              </a:cxn>
              <a:cxn ang="0">
                <a:pos x="10" y="8"/>
              </a:cxn>
            </a:cxnLst>
            <a:rect l="0" t="0" r="r" b="b"/>
            <a:pathLst>
              <a:path w="12" h="19">
                <a:moveTo>
                  <a:pt x="10" y="8"/>
                </a:moveTo>
                <a:lnTo>
                  <a:pt x="8" y="8"/>
                </a:lnTo>
                <a:lnTo>
                  <a:pt x="8" y="10"/>
                </a:lnTo>
                <a:lnTo>
                  <a:pt x="8" y="10"/>
                </a:lnTo>
                <a:lnTo>
                  <a:pt x="8" y="12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4" y="12"/>
                </a:lnTo>
                <a:lnTo>
                  <a:pt x="4" y="4"/>
                </a:lnTo>
                <a:lnTo>
                  <a:pt x="4" y="4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10" y="8"/>
                </a:lnTo>
                <a:lnTo>
                  <a:pt x="8" y="8"/>
                </a:lnTo>
                <a:lnTo>
                  <a:pt x="10" y="8"/>
                </a:lnTo>
                <a:lnTo>
                  <a:pt x="12" y="8"/>
                </a:lnTo>
                <a:lnTo>
                  <a:pt x="12" y="6"/>
                </a:lnTo>
                <a:lnTo>
                  <a:pt x="12" y="6"/>
                </a:lnTo>
                <a:lnTo>
                  <a:pt x="10" y="4"/>
                </a:lnTo>
                <a:lnTo>
                  <a:pt x="10" y="2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14"/>
                </a:lnTo>
                <a:lnTo>
                  <a:pt x="2" y="14"/>
                </a:lnTo>
                <a:lnTo>
                  <a:pt x="2" y="16"/>
                </a:lnTo>
                <a:lnTo>
                  <a:pt x="4" y="16"/>
                </a:lnTo>
                <a:lnTo>
                  <a:pt x="4" y="19"/>
                </a:lnTo>
                <a:lnTo>
                  <a:pt x="6" y="19"/>
                </a:lnTo>
                <a:lnTo>
                  <a:pt x="8" y="19"/>
                </a:lnTo>
                <a:lnTo>
                  <a:pt x="8" y="16"/>
                </a:lnTo>
                <a:lnTo>
                  <a:pt x="10" y="16"/>
                </a:lnTo>
                <a:lnTo>
                  <a:pt x="10" y="14"/>
                </a:lnTo>
                <a:lnTo>
                  <a:pt x="12" y="12"/>
                </a:lnTo>
                <a:lnTo>
                  <a:pt x="12" y="10"/>
                </a:lnTo>
                <a:lnTo>
                  <a:pt x="12" y="8"/>
                </a:lnTo>
                <a:lnTo>
                  <a:pt x="10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5" name="Freeform 2881"/>
          <p:cNvSpPr>
            <a:spLocks/>
          </p:cNvSpPr>
          <p:nvPr/>
        </p:nvSpPr>
        <p:spPr bwMode="auto">
          <a:xfrm>
            <a:off x="5816600" y="2997201"/>
            <a:ext cx="22225" cy="17463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2" y="5"/>
              </a:cxn>
              <a:cxn ang="0">
                <a:pos x="0" y="7"/>
              </a:cxn>
              <a:cxn ang="0">
                <a:pos x="0" y="9"/>
              </a:cxn>
              <a:cxn ang="0">
                <a:pos x="0" y="11"/>
              </a:cxn>
              <a:cxn ang="0">
                <a:pos x="2" y="11"/>
              </a:cxn>
              <a:cxn ang="0">
                <a:pos x="4" y="11"/>
              </a:cxn>
              <a:cxn ang="0">
                <a:pos x="6" y="9"/>
              </a:cxn>
              <a:cxn ang="0">
                <a:pos x="6" y="9"/>
              </a:cxn>
              <a:cxn ang="0">
                <a:pos x="8" y="7"/>
              </a:cxn>
              <a:cxn ang="0">
                <a:pos x="10" y="5"/>
              </a:cxn>
              <a:cxn ang="0">
                <a:pos x="10" y="5"/>
              </a:cxn>
              <a:cxn ang="0">
                <a:pos x="12" y="2"/>
              </a:cxn>
              <a:cxn ang="0">
                <a:pos x="14" y="2"/>
              </a:cxn>
              <a:cxn ang="0">
                <a:pos x="14" y="0"/>
              </a:cxn>
              <a:cxn ang="0">
                <a:pos x="10" y="0"/>
              </a:cxn>
              <a:cxn ang="0">
                <a:pos x="6" y="2"/>
              </a:cxn>
            </a:cxnLst>
            <a:rect l="0" t="0" r="r" b="b"/>
            <a:pathLst>
              <a:path w="14" h="11">
                <a:moveTo>
                  <a:pt x="6" y="2"/>
                </a:moveTo>
                <a:lnTo>
                  <a:pt x="4" y="2"/>
                </a:lnTo>
                <a:lnTo>
                  <a:pt x="2" y="5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2" y="11"/>
                </a:lnTo>
                <a:lnTo>
                  <a:pt x="4" y="11"/>
                </a:lnTo>
                <a:lnTo>
                  <a:pt x="6" y="9"/>
                </a:lnTo>
                <a:lnTo>
                  <a:pt x="6" y="9"/>
                </a:lnTo>
                <a:lnTo>
                  <a:pt x="8" y="7"/>
                </a:lnTo>
                <a:lnTo>
                  <a:pt x="10" y="5"/>
                </a:lnTo>
                <a:lnTo>
                  <a:pt x="10" y="5"/>
                </a:lnTo>
                <a:lnTo>
                  <a:pt x="12" y="2"/>
                </a:lnTo>
                <a:lnTo>
                  <a:pt x="14" y="2"/>
                </a:lnTo>
                <a:lnTo>
                  <a:pt x="14" y="0"/>
                </a:lnTo>
                <a:lnTo>
                  <a:pt x="10" y="0"/>
                </a:lnTo>
                <a:lnTo>
                  <a:pt x="6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6" name="Freeform 2882"/>
          <p:cNvSpPr>
            <a:spLocks/>
          </p:cNvSpPr>
          <p:nvPr/>
        </p:nvSpPr>
        <p:spPr bwMode="auto">
          <a:xfrm>
            <a:off x="5813425" y="2994026"/>
            <a:ext cx="28575" cy="23813"/>
          </a:xfrm>
          <a:custGeom>
            <a:avLst/>
            <a:gdLst/>
            <a:ahLst/>
            <a:cxnLst>
              <a:cxn ang="0">
                <a:pos x="2" y="13"/>
              </a:cxn>
              <a:cxn ang="0">
                <a:pos x="4" y="11"/>
              </a:cxn>
              <a:cxn ang="0">
                <a:pos x="4" y="11"/>
              </a:cxn>
              <a:cxn ang="0">
                <a:pos x="4" y="11"/>
              </a:cxn>
              <a:cxn ang="0">
                <a:pos x="6" y="9"/>
              </a:cxn>
              <a:cxn ang="0">
                <a:pos x="8" y="7"/>
              </a:cxn>
              <a:cxn ang="0">
                <a:pos x="10" y="7"/>
              </a:cxn>
              <a:cxn ang="0">
                <a:pos x="14" y="4"/>
              </a:cxn>
              <a:cxn ang="0">
                <a:pos x="14" y="4"/>
              </a:cxn>
              <a:cxn ang="0">
                <a:pos x="16" y="4"/>
              </a:cxn>
              <a:cxn ang="0">
                <a:pos x="16" y="4"/>
              </a:cxn>
              <a:cxn ang="0">
                <a:pos x="16" y="2"/>
              </a:cxn>
              <a:cxn ang="0">
                <a:pos x="14" y="4"/>
              </a:cxn>
              <a:cxn ang="0">
                <a:pos x="12" y="4"/>
              </a:cxn>
              <a:cxn ang="0">
                <a:pos x="12" y="4"/>
              </a:cxn>
              <a:cxn ang="0">
                <a:pos x="10" y="4"/>
              </a:cxn>
              <a:cxn ang="0">
                <a:pos x="10" y="7"/>
              </a:cxn>
              <a:cxn ang="0">
                <a:pos x="8" y="9"/>
              </a:cxn>
              <a:cxn ang="0">
                <a:pos x="6" y="9"/>
              </a:cxn>
              <a:cxn ang="0">
                <a:pos x="6" y="11"/>
              </a:cxn>
              <a:cxn ang="0">
                <a:pos x="4" y="11"/>
              </a:cxn>
              <a:cxn ang="0">
                <a:pos x="4" y="11"/>
              </a:cxn>
              <a:cxn ang="0">
                <a:pos x="4" y="11"/>
              </a:cxn>
              <a:cxn ang="0">
                <a:pos x="2" y="13"/>
              </a:cxn>
              <a:cxn ang="0">
                <a:pos x="4" y="11"/>
              </a:cxn>
              <a:cxn ang="0">
                <a:pos x="2" y="13"/>
              </a:cxn>
              <a:cxn ang="0">
                <a:pos x="2" y="13"/>
              </a:cxn>
              <a:cxn ang="0">
                <a:pos x="2" y="15"/>
              </a:cxn>
              <a:cxn ang="0">
                <a:pos x="4" y="15"/>
              </a:cxn>
              <a:cxn ang="0">
                <a:pos x="6" y="15"/>
              </a:cxn>
              <a:cxn ang="0">
                <a:pos x="6" y="15"/>
              </a:cxn>
              <a:cxn ang="0">
                <a:pos x="8" y="13"/>
              </a:cxn>
              <a:cxn ang="0">
                <a:pos x="8" y="13"/>
              </a:cxn>
              <a:cxn ang="0">
                <a:pos x="10" y="13"/>
              </a:cxn>
              <a:cxn ang="0">
                <a:pos x="10" y="13"/>
              </a:cxn>
              <a:cxn ang="0">
                <a:pos x="10" y="11"/>
              </a:cxn>
              <a:cxn ang="0">
                <a:pos x="12" y="11"/>
              </a:cxn>
              <a:cxn ang="0">
                <a:pos x="12" y="9"/>
              </a:cxn>
              <a:cxn ang="0">
                <a:pos x="14" y="9"/>
              </a:cxn>
              <a:cxn ang="0">
                <a:pos x="16" y="7"/>
              </a:cxn>
              <a:cxn ang="0">
                <a:pos x="16" y="7"/>
              </a:cxn>
              <a:cxn ang="0">
                <a:pos x="18" y="7"/>
              </a:cxn>
              <a:cxn ang="0">
                <a:pos x="18" y="2"/>
              </a:cxn>
              <a:cxn ang="0">
                <a:pos x="16" y="2"/>
              </a:cxn>
              <a:cxn ang="0">
                <a:pos x="16" y="0"/>
              </a:cxn>
              <a:cxn ang="0">
                <a:pos x="12" y="0"/>
              </a:cxn>
              <a:cxn ang="0">
                <a:pos x="12" y="0"/>
              </a:cxn>
              <a:cxn ang="0">
                <a:pos x="8" y="2"/>
              </a:cxn>
              <a:cxn ang="0">
                <a:pos x="8" y="2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7"/>
              </a:cxn>
              <a:cxn ang="0">
                <a:pos x="0" y="9"/>
              </a:cxn>
              <a:cxn ang="0">
                <a:pos x="0" y="9"/>
              </a:cxn>
              <a:cxn ang="0">
                <a:pos x="0" y="11"/>
              </a:cxn>
              <a:cxn ang="0">
                <a:pos x="0" y="11"/>
              </a:cxn>
              <a:cxn ang="0">
                <a:pos x="0" y="13"/>
              </a:cxn>
              <a:cxn ang="0">
                <a:pos x="2" y="13"/>
              </a:cxn>
              <a:cxn ang="0">
                <a:pos x="2" y="13"/>
              </a:cxn>
            </a:cxnLst>
            <a:rect l="0" t="0" r="r" b="b"/>
            <a:pathLst>
              <a:path w="18" h="15">
                <a:moveTo>
                  <a:pt x="2" y="13"/>
                </a:move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6" y="9"/>
                </a:lnTo>
                <a:lnTo>
                  <a:pt x="8" y="7"/>
                </a:lnTo>
                <a:lnTo>
                  <a:pt x="10" y="7"/>
                </a:lnTo>
                <a:lnTo>
                  <a:pt x="14" y="4"/>
                </a:lnTo>
                <a:lnTo>
                  <a:pt x="14" y="4"/>
                </a:lnTo>
                <a:lnTo>
                  <a:pt x="16" y="4"/>
                </a:lnTo>
                <a:lnTo>
                  <a:pt x="16" y="4"/>
                </a:lnTo>
                <a:lnTo>
                  <a:pt x="16" y="2"/>
                </a:lnTo>
                <a:lnTo>
                  <a:pt x="14" y="4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7"/>
                </a:lnTo>
                <a:lnTo>
                  <a:pt x="8" y="9"/>
                </a:lnTo>
                <a:lnTo>
                  <a:pt x="6" y="9"/>
                </a:lnTo>
                <a:lnTo>
                  <a:pt x="6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2" y="13"/>
                </a:lnTo>
                <a:lnTo>
                  <a:pt x="4" y="11"/>
                </a:lnTo>
                <a:lnTo>
                  <a:pt x="2" y="13"/>
                </a:lnTo>
                <a:lnTo>
                  <a:pt x="2" y="13"/>
                </a:lnTo>
                <a:lnTo>
                  <a:pt x="2" y="15"/>
                </a:lnTo>
                <a:lnTo>
                  <a:pt x="4" y="15"/>
                </a:lnTo>
                <a:lnTo>
                  <a:pt x="6" y="15"/>
                </a:lnTo>
                <a:lnTo>
                  <a:pt x="6" y="15"/>
                </a:lnTo>
                <a:lnTo>
                  <a:pt x="8" y="13"/>
                </a:lnTo>
                <a:lnTo>
                  <a:pt x="8" y="13"/>
                </a:lnTo>
                <a:lnTo>
                  <a:pt x="10" y="13"/>
                </a:lnTo>
                <a:lnTo>
                  <a:pt x="10" y="13"/>
                </a:lnTo>
                <a:lnTo>
                  <a:pt x="10" y="11"/>
                </a:lnTo>
                <a:lnTo>
                  <a:pt x="12" y="11"/>
                </a:lnTo>
                <a:lnTo>
                  <a:pt x="12" y="9"/>
                </a:lnTo>
                <a:lnTo>
                  <a:pt x="14" y="9"/>
                </a:lnTo>
                <a:lnTo>
                  <a:pt x="16" y="7"/>
                </a:lnTo>
                <a:lnTo>
                  <a:pt x="16" y="7"/>
                </a:lnTo>
                <a:lnTo>
                  <a:pt x="18" y="7"/>
                </a:lnTo>
                <a:lnTo>
                  <a:pt x="18" y="2"/>
                </a:lnTo>
                <a:lnTo>
                  <a:pt x="16" y="2"/>
                </a:lnTo>
                <a:lnTo>
                  <a:pt x="16" y="0"/>
                </a:lnTo>
                <a:lnTo>
                  <a:pt x="12" y="0"/>
                </a:lnTo>
                <a:lnTo>
                  <a:pt x="12" y="0"/>
                </a:lnTo>
                <a:lnTo>
                  <a:pt x="8" y="2"/>
                </a:lnTo>
                <a:lnTo>
                  <a:pt x="8" y="2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7"/>
                </a:lnTo>
                <a:lnTo>
                  <a:pt x="0" y="9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0" y="13"/>
                </a:lnTo>
                <a:lnTo>
                  <a:pt x="2" y="13"/>
                </a:lnTo>
                <a:lnTo>
                  <a:pt x="2" y="1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7" name="Freeform 2883"/>
          <p:cNvSpPr>
            <a:spLocks/>
          </p:cNvSpPr>
          <p:nvPr/>
        </p:nvSpPr>
        <p:spPr bwMode="auto">
          <a:xfrm>
            <a:off x="5035550" y="4973638"/>
            <a:ext cx="12700" cy="1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8" y="10"/>
              </a:cxn>
              <a:cxn ang="0">
                <a:pos x="8" y="10"/>
              </a:cxn>
              <a:cxn ang="0">
                <a:pos x="6" y="8"/>
              </a:cxn>
              <a:cxn ang="0">
                <a:pos x="6" y="6"/>
              </a:cxn>
              <a:cxn ang="0">
                <a:pos x="6" y="4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8" h="10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8" y="10"/>
                </a:lnTo>
                <a:lnTo>
                  <a:pt x="8" y="10"/>
                </a:lnTo>
                <a:lnTo>
                  <a:pt x="6" y="8"/>
                </a:lnTo>
                <a:lnTo>
                  <a:pt x="6" y="6"/>
                </a:lnTo>
                <a:lnTo>
                  <a:pt x="6" y="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8" name="Freeform 2884"/>
          <p:cNvSpPr>
            <a:spLocks/>
          </p:cNvSpPr>
          <p:nvPr/>
        </p:nvSpPr>
        <p:spPr bwMode="auto">
          <a:xfrm>
            <a:off x="5032375" y="4970463"/>
            <a:ext cx="19050" cy="222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6" y="8"/>
              </a:cxn>
              <a:cxn ang="0">
                <a:pos x="6" y="8"/>
              </a:cxn>
              <a:cxn ang="0">
                <a:pos x="6" y="10"/>
              </a:cxn>
              <a:cxn ang="0">
                <a:pos x="8" y="10"/>
              </a:cxn>
              <a:cxn ang="0">
                <a:pos x="8" y="12"/>
              </a:cxn>
              <a:cxn ang="0">
                <a:pos x="8" y="12"/>
              </a:cxn>
              <a:cxn ang="0">
                <a:pos x="10" y="12"/>
              </a:cxn>
              <a:cxn ang="0">
                <a:pos x="10" y="10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8" y="14"/>
              </a:cxn>
              <a:cxn ang="0">
                <a:pos x="12" y="12"/>
              </a:cxn>
              <a:cxn ang="0">
                <a:pos x="12" y="12"/>
              </a:cxn>
              <a:cxn ang="0">
                <a:pos x="12" y="12"/>
              </a:cxn>
              <a:cxn ang="0">
                <a:pos x="10" y="10"/>
              </a:cxn>
              <a:cxn ang="0">
                <a:pos x="10" y="8"/>
              </a:cxn>
              <a:cxn ang="0">
                <a:pos x="10" y="8"/>
              </a:cxn>
              <a:cxn ang="0">
                <a:pos x="10" y="6"/>
              </a:cxn>
              <a:cxn ang="0">
                <a:pos x="8" y="4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</a:cxnLst>
            <a:rect l="0" t="0" r="r" b="b"/>
            <a:pathLst>
              <a:path w="12" h="14">
                <a:moveTo>
                  <a:pt x="2" y="4"/>
                </a:move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8" y="10"/>
                </a:lnTo>
                <a:lnTo>
                  <a:pt x="8" y="12"/>
                </a:lnTo>
                <a:lnTo>
                  <a:pt x="8" y="12"/>
                </a:lnTo>
                <a:lnTo>
                  <a:pt x="10" y="12"/>
                </a:lnTo>
                <a:lnTo>
                  <a:pt x="10" y="10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8" y="14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0" y="10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8" y="4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9" name="Freeform 2885"/>
          <p:cNvSpPr>
            <a:spLocks/>
          </p:cNvSpPr>
          <p:nvPr/>
        </p:nvSpPr>
        <p:spPr bwMode="auto">
          <a:xfrm>
            <a:off x="6169025" y="3713163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4"/>
                </a:lnTo>
                <a:lnTo>
                  <a:pt x="0" y="4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0" name="Freeform 2886"/>
          <p:cNvSpPr>
            <a:spLocks/>
          </p:cNvSpPr>
          <p:nvPr/>
        </p:nvSpPr>
        <p:spPr bwMode="auto">
          <a:xfrm>
            <a:off x="6165850" y="3709988"/>
            <a:ext cx="12700" cy="1270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8" h="8">
                <a:moveTo>
                  <a:pt x="2" y="6"/>
                </a:move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2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6" y="8"/>
                </a:lnTo>
                <a:lnTo>
                  <a:pt x="8" y="6"/>
                </a:lnTo>
                <a:lnTo>
                  <a:pt x="8" y="4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1" name="Freeform 2887"/>
          <p:cNvSpPr>
            <a:spLocks/>
          </p:cNvSpPr>
          <p:nvPr/>
        </p:nvSpPr>
        <p:spPr bwMode="auto">
          <a:xfrm>
            <a:off x="6156325" y="3670301"/>
            <a:ext cx="9525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6" h="4">
                <a:moveTo>
                  <a:pt x="4" y="0"/>
                </a:move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2" name="Freeform 2888"/>
          <p:cNvSpPr>
            <a:spLocks/>
          </p:cNvSpPr>
          <p:nvPr/>
        </p:nvSpPr>
        <p:spPr bwMode="auto">
          <a:xfrm>
            <a:off x="6153150" y="3667126"/>
            <a:ext cx="12700" cy="1270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2" y="8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8" h="8">
                <a:moveTo>
                  <a:pt x="2" y="4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6" y="8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3" name="Freeform 2889"/>
          <p:cNvSpPr>
            <a:spLocks/>
          </p:cNvSpPr>
          <p:nvPr/>
        </p:nvSpPr>
        <p:spPr bwMode="auto">
          <a:xfrm>
            <a:off x="6202363" y="3805238"/>
            <a:ext cx="25400" cy="1270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8" y="6"/>
              </a:cxn>
              <a:cxn ang="0">
                <a:pos x="6" y="6"/>
              </a:cxn>
              <a:cxn ang="0">
                <a:pos x="2" y="4"/>
              </a:cxn>
              <a:cxn ang="0">
                <a:pos x="2" y="4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4" y="8"/>
              </a:cxn>
              <a:cxn ang="0">
                <a:pos x="6" y="6"/>
              </a:cxn>
              <a:cxn ang="0">
                <a:pos x="8" y="6"/>
              </a:cxn>
              <a:cxn ang="0">
                <a:pos x="10" y="8"/>
              </a:cxn>
              <a:cxn ang="0">
                <a:pos x="12" y="6"/>
              </a:cxn>
              <a:cxn ang="0">
                <a:pos x="16" y="4"/>
              </a:cxn>
              <a:cxn ang="0">
                <a:pos x="16" y="2"/>
              </a:cxn>
              <a:cxn ang="0">
                <a:pos x="16" y="0"/>
              </a:cxn>
              <a:cxn ang="0">
                <a:pos x="12" y="0"/>
              </a:cxn>
              <a:cxn ang="0">
                <a:pos x="8" y="4"/>
              </a:cxn>
            </a:cxnLst>
            <a:rect l="0" t="0" r="r" b="b"/>
            <a:pathLst>
              <a:path w="16" h="8">
                <a:moveTo>
                  <a:pt x="8" y="4"/>
                </a:moveTo>
                <a:lnTo>
                  <a:pt x="8" y="6"/>
                </a:lnTo>
                <a:lnTo>
                  <a:pt x="6" y="6"/>
                </a:lnTo>
                <a:lnTo>
                  <a:pt x="2" y="4"/>
                </a:lnTo>
                <a:lnTo>
                  <a:pt x="2" y="4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6" y="6"/>
                </a:lnTo>
                <a:lnTo>
                  <a:pt x="8" y="6"/>
                </a:lnTo>
                <a:lnTo>
                  <a:pt x="10" y="8"/>
                </a:lnTo>
                <a:lnTo>
                  <a:pt x="12" y="6"/>
                </a:lnTo>
                <a:lnTo>
                  <a:pt x="16" y="4"/>
                </a:lnTo>
                <a:lnTo>
                  <a:pt x="16" y="2"/>
                </a:lnTo>
                <a:lnTo>
                  <a:pt x="16" y="0"/>
                </a:lnTo>
                <a:lnTo>
                  <a:pt x="12" y="0"/>
                </a:lnTo>
                <a:lnTo>
                  <a:pt x="8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4" name="Freeform 2890"/>
          <p:cNvSpPr>
            <a:spLocks/>
          </p:cNvSpPr>
          <p:nvPr/>
        </p:nvSpPr>
        <p:spPr bwMode="auto">
          <a:xfrm>
            <a:off x="6197600" y="3800476"/>
            <a:ext cx="33338" cy="20638"/>
          </a:xfrm>
          <a:custGeom>
            <a:avLst/>
            <a:gdLst/>
            <a:ahLst/>
            <a:cxnLst>
              <a:cxn ang="0">
                <a:pos x="3" y="11"/>
              </a:cxn>
              <a:cxn ang="0">
                <a:pos x="5" y="11"/>
              </a:cxn>
              <a:cxn ang="0">
                <a:pos x="5" y="11"/>
              </a:cxn>
              <a:cxn ang="0">
                <a:pos x="5" y="9"/>
              </a:cxn>
              <a:cxn ang="0">
                <a:pos x="5" y="9"/>
              </a:cxn>
              <a:cxn ang="0">
                <a:pos x="5" y="7"/>
              </a:cxn>
              <a:cxn ang="0">
                <a:pos x="5" y="9"/>
              </a:cxn>
              <a:cxn ang="0">
                <a:pos x="9" y="9"/>
              </a:cxn>
              <a:cxn ang="0">
                <a:pos x="9" y="11"/>
              </a:cxn>
              <a:cxn ang="0">
                <a:pos x="11" y="11"/>
              </a:cxn>
              <a:cxn ang="0">
                <a:pos x="11" y="9"/>
              </a:cxn>
              <a:cxn ang="0">
                <a:pos x="13" y="9"/>
              </a:cxn>
              <a:cxn ang="0">
                <a:pos x="13" y="9"/>
              </a:cxn>
              <a:cxn ang="0">
                <a:pos x="17" y="5"/>
              </a:cxn>
              <a:cxn ang="0">
                <a:pos x="17" y="5"/>
              </a:cxn>
              <a:cxn ang="0">
                <a:pos x="19" y="5"/>
              </a:cxn>
              <a:cxn ang="0">
                <a:pos x="19" y="5"/>
              </a:cxn>
              <a:cxn ang="0">
                <a:pos x="17" y="5"/>
              </a:cxn>
              <a:cxn ang="0">
                <a:pos x="17" y="5"/>
              </a:cxn>
              <a:cxn ang="0">
                <a:pos x="15" y="9"/>
              </a:cxn>
              <a:cxn ang="0">
                <a:pos x="13" y="9"/>
              </a:cxn>
              <a:cxn ang="0">
                <a:pos x="11" y="7"/>
              </a:cxn>
              <a:cxn ang="0">
                <a:pos x="11" y="7"/>
              </a:cxn>
              <a:cxn ang="0">
                <a:pos x="9" y="7"/>
              </a:cxn>
              <a:cxn ang="0">
                <a:pos x="9" y="7"/>
              </a:cxn>
              <a:cxn ang="0">
                <a:pos x="7" y="9"/>
              </a:cxn>
              <a:cxn ang="0">
                <a:pos x="7" y="9"/>
              </a:cxn>
              <a:cxn ang="0">
                <a:pos x="3" y="9"/>
              </a:cxn>
              <a:cxn ang="0">
                <a:pos x="3" y="9"/>
              </a:cxn>
              <a:cxn ang="0">
                <a:pos x="3" y="11"/>
              </a:cxn>
              <a:cxn ang="0">
                <a:pos x="5" y="11"/>
              </a:cxn>
              <a:cxn ang="0">
                <a:pos x="3" y="11"/>
              </a:cxn>
              <a:cxn ang="0">
                <a:pos x="3" y="13"/>
              </a:cxn>
              <a:cxn ang="0">
                <a:pos x="5" y="13"/>
              </a:cxn>
              <a:cxn ang="0">
                <a:pos x="5" y="13"/>
              </a:cxn>
              <a:cxn ang="0">
                <a:pos x="7" y="11"/>
              </a:cxn>
              <a:cxn ang="0">
                <a:pos x="9" y="11"/>
              </a:cxn>
              <a:cxn ang="0">
                <a:pos x="9" y="11"/>
              </a:cxn>
              <a:cxn ang="0">
                <a:pos x="13" y="13"/>
              </a:cxn>
              <a:cxn ang="0">
                <a:pos x="13" y="13"/>
              </a:cxn>
              <a:cxn ang="0">
                <a:pos x="17" y="11"/>
              </a:cxn>
              <a:cxn ang="0">
                <a:pos x="17" y="11"/>
              </a:cxn>
              <a:cxn ang="0">
                <a:pos x="21" y="7"/>
              </a:cxn>
              <a:cxn ang="0">
                <a:pos x="21" y="7"/>
              </a:cxn>
              <a:cxn ang="0">
                <a:pos x="21" y="5"/>
              </a:cxn>
              <a:cxn ang="0">
                <a:pos x="21" y="3"/>
              </a:cxn>
              <a:cxn ang="0">
                <a:pos x="19" y="0"/>
              </a:cxn>
              <a:cxn ang="0">
                <a:pos x="19" y="0"/>
              </a:cxn>
              <a:cxn ang="0">
                <a:pos x="15" y="0"/>
              </a:cxn>
              <a:cxn ang="0">
                <a:pos x="13" y="0"/>
              </a:cxn>
              <a:cxn ang="0">
                <a:pos x="11" y="5"/>
              </a:cxn>
              <a:cxn ang="0">
                <a:pos x="11" y="7"/>
              </a:cxn>
              <a:cxn ang="0">
                <a:pos x="9" y="7"/>
              </a:cxn>
              <a:cxn ang="0">
                <a:pos x="5" y="5"/>
              </a:cxn>
              <a:cxn ang="0">
                <a:pos x="5" y="5"/>
              </a:cxn>
              <a:cxn ang="0">
                <a:pos x="3" y="7"/>
              </a:cxn>
              <a:cxn ang="0">
                <a:pos x="3" y="7"/>
              </a:cxn>
              <a:cxn ang="0">
                <a:pos x="0" y="9"/>
              </a:cxn>
              <a:cxn ang="0">
                <a:pos x="0" y="11"/>
              </a:cxn>
              <a:cxn ang="0">
                <a:pos x="0" y="13"/>
              </a:cxn>
              <a:cxn ang="0">
                <a:pos x="3" y="13"/>
              </a:cxn>
              <a:cxn ang="0">
                <a:pos x="3" y="11"/>
              </a:cxn>
            </a:cxnLst>
            <a:rect l="0" t="0" r="r" b="b"/>
            <a:pathLst>
              <a:path w="21" h="13">
                <a:moveTo>
                  <a:pt x="3" y="11"/>
                </a:moveTo>
                <a:lnTo>
                  <a:pt x="5" y="11"/>
                </a:lnTo>
                <a:lnTo>
                  <a:pt x="5" y="11"/>
                </a:lnTo>
                <a:lnTo>
                  <a:pt x="5" y="9"/>
                </a:lnTo>
                <a:lnTo>
                  <a:pt x="5" y="9"/>
                </a:lnTo>
                <a:lnTo>
                  <a:pt x="5" y="7"/>
                </a:lnTo>
                <a:lnTo>
                  <a:pt x="5" y="9"/>
                </a:lnTo>
                <a:lnTo>
                  <a:pt x="9" y="9"/>
                </a:lnTo>
                <a:lnTo>
                  <a:pt x="9" y="11"/>
                </a:lnTo>
                <a:lnTo>
                  <a:pt x="11" y="11"/>
                </a:lnTo>
                <a:lnTo>
                  <a:pt x="11" y="9"/>
                </a:lnTo>
                <a:lnTo>
                  <a:pt x="13" y="9"/>
                </a:lnTo>
                <a:lnTo>
                  <a:pt x="13" y="9"/>
                </a:lnTo>
                <a:lnTo>
                  <a:pt x="17" y="5"/>
                </a:lnTo>
                <a:lnTo>
                  <a:pt x="17" y="5"/>
                </a:lnTo>
                <a:lnTo>
                  <a:pt x="19" y="5"/>
                </a:lnTo>
                <a:lnTo>
                  <a:pt x="19" y="5"/>
                </a:lnTo>
                <a:lnTo>
                  <a:pt x="17" y="5"/>
                </a:lnTo>
                <a:lnTo>
                  <a:pt x="17" y="5"/>
                </a:lnTo>
                <a:lnTo>
                  <a:pt x="15" y="9"/>
                </a:lnTo>
                <a:lnTo>
                  <a:pt x="13" y="9"/>
                </a:lnTo>
                <a:lnTo>
                  <a:pt x="11" y="7"/>
                </a:lnTo>
                <a:lnTo>
                  <a:pt x="11" y="7"/>
                </a:lnTo>
                <a:lnTo>
                  <a:pt x="9" y="7"/>
                </a:lnTo>
                <a:lnTo>
                  <a:pt x="9" y="7"/>
                </a:lnTo>
                <a:lnTo>
                  <a:pt x="7" y="9"/>
                </a:lnTo>
                <a:lnTo>
                  <a:pt x="7" y="9"/>
                </a:lnTo>
                <a:lnTo>
                  <a:pt x="3" y="9"/>
                </a:lnTo>
                <a:lnTo>
                  <a:pt x="3" y="9"/>
                </a:lnTo>
                <a:lnTo>
                  <a:pt x="3" y="11"/>
                </a:lnTo>
                <a:lnTo>
                  <a:pt x="5" y="11"/>
                </a:lnTo>
                <a:lnTo>
                  <a:pt x="3" y="11"/>
                </a:lnTo>
                <a:lnTo>
                  <a:pt x="3" y="13"/>
                </a:lnTo>
                <a:lnTo>
                  <a:pt x="5" y="13"/>
                </a:lnTo>
                <a:lnTo>
                  <a:pt x="5" y="13"/>
                </a:lnTo>
                <a:lnTo>
                  <a:pt x="7" y="11"/>
                </a:lnTo>
                <a:lnTo>
                  <a:pt x="9" y="11"/>
                </a:lnTo>
                <a:lnTo>
                  <a:pt x="9" y="11"/>
                </a:lnTo>
                <a:lnTo>
                  <a:pt x="13" y="13"/>
                </a:lnTo>
                <a:lnTo>
                  <a:pt x="13" y="13"/>
                </a:lnTo>
                <a:lnTo>
                  <a:pt x="17" y="11"/>
                </a:lnTo>
                <a:lnTo>
                  <a:pt x="17" y="11"/>
                </a:lnTo>
                <a:lnTo>
                  <a:pt x="21" y="7"/>
                </a:lnTo>
                <a:lnTo>
                  <a:pt x="21" y="7"/>
                </a:lnTo>
                <a:lnTo>
                  <a:pt x="21" y="5"/>
                </a:lnTo>
                <a:lnTo>
                  <a:pt x="21" y="3"/>
                </a:lnTo>
                <a:lnTo>
                  <a:pt x="19" y="0"/>
                </a:lnTo>
                <a:lnTo>
                  <a:pt x="19" y="0"/>
                </a:lnTo>
                <a:lnTo>
                  <a:pt x="15" y="0"/>
                </a:lnTo>
                <a:lnTo>
                  <a:pt x="13" y="0"/>
                </a:lnTo>
                <a:lnTo>
                  <a:pt x="11" y="5"/>
                </a:lnTo>
                <a:lnTo>
                  <a:pt x="11" y="7"/>
                </a:lnTo>
                <a:lnTo>
                  <a:pt x="9" y="7"/>
                </a:lnTo>
                <a:lnTo>
                  <a:pt x="5" y="5"/>
                </a:lnTo>
                <a:lnTo>
                  <a:pt x="5" y="5"/>
                </a:lnTo>
                <a:lnTo>
                  <a:pt x="3" y="7"/>
                </a:lnTo>
                <a:lnTo>
                  <a:pt x="3" y="7"/>
                </a:lnTo>
                <a:lnTo>
                  <a:pt x="0" y="9"/>
                </a:lnTo>
                <a:lnTo>
                  <a:pt x="0" y="11"/>
                </a:lnTo>
                <a:lnTo>
                  <a:pt x="0" y="13"/>
                </a:lnTo>
                <a:lnTo>
                  <a:pt x="3" y="13"/>
                </a:lnTo>
                <a:lnTo>
                  <a:pt x="3" y="1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5" name="Freeform 2891"/>
          <p:cNvSpPr>
            <a:spLocks/>
          </p:cNvSpPr>
          <p:nvPr/>
        </p:nvSpPr>
        <p:spPr bwMode="auto">
          <a:xfrm>
            <a:off x="4056063" y="4195763"/>
            <a:ext cx="6350" cy="111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2" y="5"/>
              </a:cxn>
              <a:cxn ang="0">
                <a:pos x="2" y="7"/>
              </a:cxn>
              <a:cxn ang="0">
                <a:pos x="4" y="7"/>
              </a:cxn>
              <a:cxn ang="0">
                <a:pos x="4" y="5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7">
                <a:moveTo>
                  <a:pt x="2" y="0"/>
                </a:moveTo>
                <a:lnTo>
                  <a:pt x="0" y="2"/>
                </a:lnTo>
                <a:lnTo>
                  <a:pt x="2" y="5"/>
                </a:lnTo>
                <a:lnTo>
                  <a:pt x="2" y="7"/>
                </a:lnTo>
                <a:lnTo>
                  <a:pt x="4" y="7"/>
                </a:lnTo>
                <a:lnTo>
                  <a:pt x="4" y="5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6" name="Freeform 2892"/>
          <p:cNvSpPr>
            <a:spLocks/>
          </p:cNvSpPr>
          <p:nvPr/>
        </p:nvSpPr>
        <p:spPr bwMode="auto">
          <a:xfrm>
            <a:off x="4056063" y="4192588"/>
            <a:ext cx="9525" cy="1746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2" y="9"/>
              </a:cxn>
              <a:cxn ang="0">
                <a:pos x="4" y="9"/>
              </a:cxn>
              <a:cxn ang="0">
                <a:pos x="2" y="7"/>
              </a:cxn>
              <a:cxn ang="0">
                <a:pos x="2" y="7"/>
              </a:cxn>
              <a:cxn ang="0">
                <a:pos x="2" y="9"/>
              </a:cxn>
              <a:cxn ang="0">
                <a:pos x="4" y="7"/>
              </a:cxn>
              <a:cxn ang="0">
                <a:pos x="4" y="7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4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7"/>
              </a:cxn>
              <a:cxn ang="0">
                <a:pos x="0" y="7"/>
              </a:cxn>
              <a:cxn ang="0">
                <a:pos x="0" y="9"/>
              </a:cxn>
              <a:cxn ang="0">
                <a:pos x="2" y="11"/>
              </a:cxn>
              <a:cxn ang="0">
                <a:pos x="4" y="11"/>
              </a:cxn>
              <a:cxn ang="0">
                <a:pos x="6" y="9"/>
              </a:cxn>
              <a:cxn ang="0">
                <a:pos x="6" y="7"/>
              </a:cxn>
              <a:cxn ang="0">
                <a:pos x="6" y="7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6" h="11">
                <a:moveTo>
                  <a:pt x="2" y="2"/>
                </a:move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2" y="9"/>
                </a:lnTo>
                <a:lnTo>
                  <a:pt x="4" y="9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4" y="7"/>
                </a:lnTo>
                <a:lnTo>
                  <a:pt x="4" y="7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4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0" y="7"/>
                </a:lnTo>
                <a:lnTo>
                  <a:pt x="0" y="9"/>
                </a:lnTo>
                <a:lnTo>
                  <a:pt x="2" y="11"/>
                </a:lnTo>
                <a:lnTo>
                  <a:pt x="4" y="11"/>
                </a:lnTo>
                <a:lnTo>
                  <a:pt x="6" y="9"/>
                </a:lnTo>
                <a:lnTo>
                  <a:pt x="6" y="7"/>
                </a:lnTo>
                <a:lnTo>
                  <a:pt x="6" y="7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7" name="Freeform 2893"/>
          <p:cNvSpPr>
            <a:spLocks/>
          </p:cNvSpPr>
          <p:nvPr/>
        </p:nvSpPr>
        <p:spPr bwMode="auto">
          <a:xfrm>
            <a:off x="3987800" y="4229101"/>
            <a:ext cx="9525" cy="190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10"/>
              </a:cxn>
              <a:cxn ang="0">
                <a:pos x="2" y="12"/>
              </a:cxn>
              <a:cxn ang="0">
                <a:pos x="4" y="12"/>
              </a:cxn>
              <a:cxn ang="0">
                <a:pos x="6" y="10"/>
              </a:cxn>
              <a:cxn ang="0">
                <a:pos x="6" y="8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6" h="12">
                <a:moveTo>
                  <a:pt x="0" y="2"/>
                </a:moveTo>
                <a:lnTo>
                  <a:pt x="0" y="4"/>
                </a:lnTo>
                <a:lnTo>
                  <a:pt x="0" y="6"/>
                </a:lnTo>
                <a:lnTo>
                  <a:pt x="2" y="10"/>
                </a:lnTo>
                <a:lnTo>
                  <a:pt x="2" y="12"/>
                </a:lnTo>
                <a:lnTo>
                  <a:pt x="4" y="12"/>
                </a:lnTo>
                <a:lnTo>
                  <a:pt x="6" y="10"/>
                </a:lnTo>
                <a:lnTo>
                  <a:pt x="6" y="8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8" name="Freeform 2894"/>
          <p:cNvSpPr>
            <a:spLocks/>
          </p:cNvSpPr>
          <p:nvPr/>
        </p:nvSpPr>
        <p:spPr bwMode="auto">
          <a:xfrm>
            <a:off x="3984625" y="4225926"/>
            <a:ext cx="15875" cy="254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4" y="6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  <a:cxn ang="0">
                <a:pos x="4" y="16"/>
              </a:cxn>
              <a:cxn ang="0">
                <a:pos x="6" y="16"/>
              </a:cxn>
              <a:cxn ang="0">
                <a:pos x="8" y="16"/>
              </a:cxn>
              <a:cxn ang="0">
                <a:pos x="10" y="14"/>
              </a:cxn>
              <a:cxn ang="0">
                <a:pos x="10" y="12"/>
              </a:cxn>
              <a:cxn ang="0">
                <a:pos x="10" y="10"/>
              </a:cxn>
              <a:cxn ang="0">
                <a:pos x="10" y="10"/>
              </a:cxn>
              <a:cxn ang="0">
                <a:pos x="8" y="4"/>
              </a:cxn>
              <a:cxn ang="0">
                <a:pos x="8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10" h="16">
                <a:moveTo>
                  <a:pt x="4" y="2"/>
                </a:move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4" y="16"/>
                </a:lnTo>
                <a:lnTo>
                  <a:pt x="6" y="16"/>
                </a:lnTo>
                <a:lnTo>
                  <a:pt x="8" y="16"/>
                </a:lnTo>
                <a:lnTo>
                  <a:pt x="10" y="14"/>
                </a:lnTo>
                <a:lnTo>
                  <a:pt x="10" y="12"/>
                </a:lnTo>
                <a:lnTo>
                  <a:pt x="10" y="10"/>
                </a:lnTo>
                <a:lnTo>
                  <a:pt x="10" y="10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9" name="Freeform 2895"/>
          <p:cNvSpPr>
            <a:spLocks/>
          </p:cNvSpPr>
          <p:nvPr/>
        </p:nvSpPr>
        <p:spPr bwMode="auto">
          <a:xfrm>
            <a:off x="4049713" y="4167188"/>
            <a:ext cx="15875" cy="1587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4" y="8"/>
              </a:cxn>
              <a:cxn ang="0">
                <a:pos x="6" y="10"/>
              </a:cxn>
              <a:cxn ang="0">
                <a:pos x="6" y="8"/>
              </a:cxn>
              <a:cxn ang="0">
                <a:pos x="6" y="8"/>
              </a:cxn>
              <a:cxn ang="0">
                <a:pos x="8" y="6"/>
              </a:cxn>
              <a:cxn ang="0">
                <a:pos x="10" y="4"/>
              </a:cxn>
              <a:cxn ang="0">
                <a:pos x="8" y="2"/>
              </a:cxn>
              <a:cxn ang="0">
                <a:pos x="4" y="2"/>
              </a:cxn>
              <a:cxn ang="0">
                <a:pos x="0" y="0"/>
              </a:cxn>
              <a:cxn ang="0">
                <a:pos x="0" y="4"/>
              </a:cxn>
            </a:cxnLst>
            <a:rect l="0" t="0" r="r" b="b"/>
            <a:pathLst>
              <a:path w="10" h="10">
                <a:moveTo>
                  <a:pt x="0" y="4"/>
                </a:moveTo>
                <a:lnTo>
                  <a:pt x="4" y="8"/>
                </a:lnTo>
                <a:lnTo>
                  <a:pt x="6" y="10"/>
                </a:lnTo>
                <a:lnTo>
                  <a:pt x="6" y="8"/>
                </a:lnTo>
                <a:lnTo>
                  <a:pt x="6" y="8"/>
                </a:lnTo>
                <a:lnTo>
                  <a:pt x="8" y="6"/>
                </a:lnTo>
                <a:lnTo>
                  <a:pt x="10" y="4"/>
                </a:lnTo>
                <a:lnTo>
                  <a:pt x="8" y="2"/>
                </a:lnTo>
                <a:lnTo>
                  <a:pt x="4" y="2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0" name="Freeform 2896"/>
          <p:cNvSpPr>
            <a:spLocks/>
          </p:cNvSpPr>
          <p:nvPr/>
        </p:nvSpPr>
        <p:spPr bwMode="auto">
          <a:xfrm>
            <a:off x="4046538" y="4164013"/>
            <a:ext cx="19050" cy="1905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6"/>
              </a:cxn>
              <a:cxn ang="0">
                <a:pos x="10" y="6"/>
              </a:cxn>
              <a:cxn ang="0">
                <a:pos x="10" y="6"/>
              </a:cxn>
              <a:cxn ang="0">
                <a:pos x="12" y="6"/>
              </a:cxn>
              <a:cxn ang="0">
                <a:pos x="10" y="4"/>
              </a:cxn>
              <a:cxn ang="0">
                <a:pos x="8" y="6"/>
              </a:cxn>
              <a:cxn ang="0">
                <a:pos x="8" y="8"/>
              </a:cxn>
              <a:cxn ang="0">
                <a:pos x="6" y="8"/>
              </a:cxn>
              <a:cxn ang="0">
                <a:pos x="6" y="10"/>
              </a:cxn>
              <a:cxn ang="0">
                <a:pos x="6" y="10"/>
              </a:cxn>
              <a:cxn ang="0">
                <a:pos x="8" y="12"/>
              </a:cxn>
              <a:cxn ang="0">
                <a:pos x="8" y="10"/>
              </a:cxn>
              <a:cxn ang="0">
                <a:pos x="8" y="8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8" y="2"/>
              </a:cxn>
              <a:cxn ang="0">
                <a:pos x="4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4" y="12"/>
              </a:cxn>
              <a:cxn ang="0">
                <a:pos x="4" y="12"/>
              </a:cxn>
              <a:cxn ang="0">
                <a:pos x="6" y="12"/>
              </a:cxn>
              <a:cxn ang="0">
                <a:pos x="8" y="12"/>
              </a:cxn>
              <a:cxn ang="0">
                <a:pos x="10" y="12"/>
              </a:cxn>
              <a:cxn ang="0">
                <a:pos x="10" y="12"/>
              </a:cxn>
              <a:cxn ang="0">
                <a:pos x="10" y="10"/>
              </a:cxn>
              <a:cxn ang="0">
                <a:pos x="10" y="10"/>
              </a:cxn>
              <a:cxn ang="0">
                <a:pos x="12" y="8"/>
              </a:cxn>
              <a:cxn ang="0">
                <a:pos x="12" y="6"/>
              </a:cxn>
              <a:cxn ang="0">
                <a:pos x="12" y="4"/>
              </a:cxn>
              <a:cxn ang="0">
                <a:pos x="12" y="4"/>
              </a:cxn>
              <a:cxn ang="0">
                <a:pos x="10" y="2"/>
              </a:cxn>
              <a:cxn ang="0">
                <a:pos x="6" y="2"/>
              </a:cxn>
              <a:cxn ang="0">
                <a:pos x="6" y="4"/>
              </a:cxn>
              <a:cxn ang="0">
                <a:pos x="8" y="2"/>
              </a:cxn>
              <a:cxn ang="0">
                <a:pos x="6" y="4"/>
              </a:cxn>
            </a:cxnLst>
            <a:rect l="0" t="0" r="r" b="b"/>
            <a:pathLst>
              <a:path w="12" h="12">
                <a:moveTo>
                  <a:pt x="6" y="4"/>
                </a:moveTo>
                <a:lnTo>
                  <a:pt x="6" y="6"/>
                </a:lnTo>
                <a:lnTo>
                  <a:pt x="10" y="6"/>
                </a:lnTo>
                <a:lnTo>
                  <a:pt x="10" y="6"/>
                </a:lnTo>
                <a:lnTo>
                  <a:pt x="12" y="6"/>
                </a:lnTo>
                <a:lnTo>
                  <a:pt x="10" y="4"/>
                </a:lnTo>
                <a:lnTo>
                  <a:pt x="8" y="6"/>
                </a:lnTo>
                <a:lnTo>
                  <a:pt x="8" y="8"/>
                </a:lnTo>
                <a:lnTo>
                  <a:pt x="6" y="8"/>
                </a:lnTo>
                <a:lnTo>
                  <a:pt x="6" y="10"/>
                </a:lnTo>
                <a:lnTo>
                  <a:pt x="6" y="10"/>
                </a:lnTo>
                <a:lnTo>
                  <a:pt x="8" y="12"/>
                </a:lnTo>
                <a:lnTo>
                  <a:pt x="8" y="10"/>
                </a:lnTo>
                <a:lnTo>
                  <a:pt x="8" y="8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8" y="2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8" y="12"/>
                </a:lnTo>
                <a:lnTo>
                  <a:pt x="10" y="12"/>
                </a:lnTo>
                <a:lnTo>
                  <a:pt x="10" y="12"/>
                </a:lnTo>
                <a:lnTo>
                  <a:pt x="10" y="10"/>
                </a:lnTo>
                <a:lnTo>
                  <a:pt x="10" y="10"/>
                </a:lnTo>
                <a:lnTo>
                  <a:pt x="12" y="8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0" y="2"/>
                </a:lnTo>
                <a:lnTo>
                  <a:pt x="6" y="2"/>
                </a:lnTo>
                <a:lnTo>
                  <a:pt x="6" y="4"/>
                </a:lnTo>
                <a:lnTo>
                  <a:pt x="8" y="2"/>
                </a:lnTo>
                <a:lnTo>
                  <a:pt x="6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1" name="Freeform 2897"/>
          <p:cNvSpPr>
            <a:spLocks/>
          </p:cNvSpPr>
          <p:nvPr/>
        </p:nvSpPr>
        <p:spPr bwMode="auto">
          <a:xfrm>
            <a:off x="3759200" y="4143376"/>
            <a:ext cx="6350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  <a:cxn ang="0">
                <a:pos x="4" y="5"/>
              </a:cxn>
              <a:cxn ang="0">
                <a:pos x="4" y="5"/>
              </a:cxn>
              <a:cxn ang="0">
                <a:pos x="4" y="0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  <a:lnTo>
                  <a:pt x="4" y="5"/>
                </a:lnTo>
                <a:lnTo>
                  <a:pt x="4" y="5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2" name="Freeform 2898"/>
          <p:cNvSpPr>
            <a:spLocks/>
          </p:cNvSpPr>
          <p:nvPr/>
        </p:nvSpPr>
        <p:spPr bwMode="auto">
          <a:xfrm>
            <a:off x="3756025" y="4140201"/>
            <a:ext cx="12700" cy="1428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5"/>
              </a:cxn>
              <a:cxn ang="0">
                <a:pos x="4" y="5"/>
              </a:cxn>
              <a:cxn ang="0">
                <a:pos x="4" y="7"/>
              </a:cxn>
              <a:cxn ang="0">
                <a:pos x="4" y="7"/>
              </a:cxn>
              <a:cxn ang="0">
                <a:pos x="6" y="7"/>
              </a:cxn>
              <a:cxn ang="0">
                <a:pos x="6" y="7"/>
              </a:cxn>
              <a:cxn ang="0">
                <a:pos x="4" y="5"/>
              </a:cxn>
              <a:cxn ang="0">
                <a:pos x="4" y="2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2" y="2"/>
              </a:cxn>
              <a:cxn ang="0">
                <a:pos x="2" y="5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5"/>
              </a:cxn>
              <a:cxn ang="0">
                <a:pos x="0" y="7"/>
              </a:cxn>
              <a:cxn ang="0">
                <a:pos x="2" y="9"/>
              </a:cxn>
              <a:cxn ang="0">
                <a:pos x="4" y="9"/>
              </a:cxn>
              <a:cxn ang="0">
                <a:pos x="6" y="9"/>
              </a:cxn>
              <a:cxn ang="0">
                <a:pos x="8" y="9"/>
              </a:cxn>
              <a:cxn ang="0">
                <a:pos x="8" y="7"/>
              </a:cxn>
              <a:cxn ang="0">
                <a:pos x="8" y="2"/>
              </a:cxn>
              <a:cxn ang="0">
                <a:pos x="6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</a:cxnLst>
            <a:rect l="0" t="0" r="r" b="b"/>
            <a:pathLst>
              <a:path w="8" h="9">
                <a:moveTo>
                  <a:pt x="2" y="2"/>
                </a:moveTo>
                <a:lnTo>
                  <a:pt x="2" y="5"/>
                </a:lnTo>
                <a:lnTo>
                  <a:pt x="4" y="5"/>
                </a:lnTo>
                <a:lnTo>
                  <a:pt x="4" y="7"/>
                </a:lnTo>
                <a:lnTo>
                  <a:pt x="4" y="7"/>
                </a:lnTo>
                <a:lnTo>
                  <a:pt x="6" y="7"/>
                </a:lnTo>
                <a:lnTo>
                  <a:pt x="6" y="7"/>
                </a:lnTo>
                <a:lnTo>
                  <a:pt x="4" y="5"/>
                </a:lnTo>
                <a:lnTo>
                  <a:pt x="4" y="2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2" y="2"/>
                </a:lnTo>
                <a:lnTo>
                  <a:pt x="2" y="5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0" y="7"/>
                </a:lnTo>
                <a:lnTo>
                  <a:pt x="2" y="9"/>
                </a:lnTo>
                <a:lnTo>
                  <a:pt x="4" y="9"/>
                </a:lnTo>
                <a:lnTo>
                  <a:pt x="6" y="9"/>
                </a:lnTo>
                <a:lnTo>
                  <a:pt x="8" y="9"/>
                </a:lnTo>
                <a:lnTo>
                  <a:pt x="8" y="7"/>
                </a:lnTo>
                <a:lnTo>
                  <a:pt x="8" y="2"/>
                </a:lnTo>
                <a:lnTo>
                  <a:pt x="6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3" name="Freeform 2899"/>
          <p:cNvSpPr>
            <a:spLocks/>
          </p:cNvSpPr>
          <p:nvPr/>
        </p:nvSpPr>
        <p:spPr bwMode="auto">
          <a:xfrm>
            <a:off x="4081463" y="4183063"/>
            <a:ext cx="11113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4" y="8"/>
              </a:cxn>
              <a:cxn ang="0">
                <a:pos x="7" y="8"/>
              </a:cxn>
              <a:cxn ang="0">
                <a:pos x="7" y="4"/>
              </a:cxn>
              <a:cxn ang="0">
                <a:pos x="7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7" h="8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4" y="8"/>
                </a:lnTo>
                <a:lnTo>
                  <a:pt x="7" y="8"/>
                </a:lnTo>
                <a:lnTo>
                  <a:pt x="7" y="4"/>
                </a:lnTo>
                <a:lnTo>
                  <a:pt x="7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4" name="Freeform 2900"/>
          <p:cNvSpPr>
            <a:spLocks/>
          </p:cNvSpPr>
          <p:nvPr/>
        </p:nvSpPr>
        <p:spPr bwMode="auto">
          <a:xfrm>
            <a:off x="4078288" y="4179888"/>
            <a:ext cx="17463" cy="190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4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9" y="10"/>
              </a:cxn>
              <a:cxn ang="0">
                <a:pos x="6" y="8"/>
              </a:cxn>
              <a:cxn ang="0">
                <a:pos x="6" y="8"/>
              </a:cxn>
              <a:cxn ang="0">
                <a:pos x="6" y="10"/>
              </a:cxn>
              <a:cxn ang="0">
                <a:pos x="9" y="8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6" y="12"/>
              </a:cxn>
              <a:cxn ang="0">
                <a:pos x="9" y="12"/>
              </a:cxn>
              <a:cxn ang="0">
                <a:pos x="9" y="12"/>
              </a:cxn>
              <a:cxn ang="0">
                <a:pos x="11" y="10"/>
              </a:cxn>
              <a:cxn ang="0">
                <a:pos x="11" y="8"/>
              </a:cxn>
              <a:cxn ang="0">
                <a:pos x="11" y="6"/>
              </a:cxn>
              <a:cxn ang="0">
                <a:pos x="9" y="4"/>
              </a:cxn>
              <a:cxn ang="0">
                <a:pos x="9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11" h="12">
                <a:moveTo>
                  <a:pt x="4" y="2"/>
                </a:moveTo>
                <a:lnTo>
                  <a:pt x="2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9" y="10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9" y="8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6" y="12"/>
                </a:lnTo>
                <a:lnTo>
                  <a:pt x="9" y="12"/>
                </a:lnTo>
                <a:lnTo>
                  <a:pt x="9" y="12"/>
                </a:lnTo>
                <a:lnTo>
                  <a:pt x="11" y="10"/>
                </a:lnTo>
                <a:lnTo>
                  <a:pt x="11" y="8"/>
                </a:lnTo>
                <a:lnTo>
                  <a:pt x="11" y="6"/>
                </a:lnTo>
                <a:lnTo>
                  <a:pt x="9" y="4"/>
                </a:lnTo>
                <a:lnTo>
                  <a:pt x="9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5" name="Freeform 2901"/>
          <p:cNvSpPr>
            <a:spLocks/>
          </p:cNvSpPr>
          <p:nvPr/>
        </p:nvSpPr>
        <p:spPr bwMode="auto">
          <a:xfrm>
            <a:off x="4071938" y="4195763"/>
            <a:ext cx="15875" cy="14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5"/>
              </a:cxn>
              <a:cxn ang="0">
                <a:pos x="4" y="5"/>
              </a:cxn>
              <a:cxn ang="0">
                <a:pos x="8" y="9"/>
              </a:cxn>
              <a:cxn ang="0">
                <a:pos x="10" y="7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0" h="9">
                <a:moveTo>
                  <a:pt x="0" y="0"/>
                </a:moveTo>
                <a:lnTo>
                  <a:pt x="0" y="2"/>
                </a:lnTo>
                <a:lnTo>
                  <a:pt x="2" y="5"/>
                </a:lnTo>
                <a:lnTo>
                  <a:pt x="4" y="5"/>
                </a:lnTo>
                <a:lnTo>
                  <a:pt x="8" y="9"/>
                </a:lnTo>
                <a:lnTo>
                  <a:pt x="10" y="7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6" name="Freeform 2902"/>
          <p:cNvSpPr>
            <a:spLocks/>
          </p:cNvSpPr>
          <p:nvPr/>
        </p:nvSpPr>
        <p:spPr bwMode="auto">
          <a:xfrm>
            <a:off x="4068763" y="4192588"/>
            <a:ext cx="23813" cy="17463"/>
          </a:xfrm>
          <a:custGeom>
            <a:avLst/>
            <a:gdLst/>
            <a:ahLst/>
            <a:cxnLst>
              <a:cxn ang="0">
                <a:pos x="10" y="11"/>
              </a:cxn>
              <a:cxn ang="0">
                <a:pos x="10" y="9"/>
              </a:cxn>
              <a:cxn ang="0">
                <a:pos x="8" y="7"/>
              </a:cxn>
              <a:cxn ang="0">
                <a:pos x="6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8" y="7"/>
              </a:cxn>
              <a:cxn ang="0">
                <a:pos x="10" y="9"/>
              </a:cxn>
              <a:cxn ang="0">
                <a:pos x="8" y="9"/>
              </a:cxn>
              <a:cxn ang="0">
                <a:pos x="10" y="11"/>
              </a:cxn>
              <a:cxn ang="0">
                <a:pos x="10" y="9"/>
              </a:cxn>
              <a:cxn ang="0">
                <a:pos x="10" y="11"/>
              </a:cxn>
              <a:cxn ang="0">
                <a:pos x="10" y="11"/>
              </a:cxn>
              <a:cxn ang="0">
                <a:pos x="12" y="11"/>
              </a:cxn>
              <a:cxn ang="0">
                <a:pos x="15" y="9"/>
              </a:cxn>
              <a:cxn ang="0">
                <a:pos x="12" y="4"/>
              </a:cxn>
              <a:cxn ang="0">
                <a:pos x="12" y="4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4" y="9"/>
              </a:cxn>
              <a:cxn ang="0">
                <a:pos x="6" y="9"/>
              </a:cxn>
              <a:cxn ang="0">
                <a:pos x="8" y="11"/>
              </a:cxn>
              <a:cxn ang="0">
                <a:pos x="10" y="11"/>
              </a:cxn>
              <a:cxn ang="0">
                <a:pos x="10" y="11"/>
              </a:cxn>
            </a:cxnLst>
            <a:rect l="0" t="0" r="r" b="b"/>
            <a:pathLst>
              <a:path w="15" h="11">
                <a:moveTo>
                  <a:pt x="10" y="11"/>
                </a:moveTo>
                <a:lnTo>
                  <a:pt x="10" y="9"/>
                </a:lnTo>
                <a:lnTo>
                  <a:pt x="8" y="7"/>
                </a:lnTo>
                <a:lnTo>
                  <a:pt x="6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7"/>
                </a:lnTo>
                <a:lnTo>
                  <a:pt x="10" y="9"/>
                </a:lnTo>
                <a:lnTo>
                  <a:pt x="8" y="9"/>
                </a:lnTo>
                <a:lnTo>
                  <a:pt x="10" y="11"/>
                </a:lnTo>
                <a:lnTo>
                  <a:pt x="10" y="9"/>
                </a:lnTo>
                <a:lnTo>
                  <a:pt x="10" y="11"/>
                </a:lnTo>
                <a:lnTo>
                  <a:pt x="10" y="11"/>
                </a:lnTo>
                <a:lnTo>
                  <a:pt x="12" y="11"/>
                </a:lnTo>
                <a:lnTo>
                  <a:pt x="15" y="9"/>
                </a:lnTo>
                <a:lnTo>
                  <a:pt x="12" y="4"/>
                </a:lnTo>
                <a:lnTo>
                  <a:pt x="12" y="4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4" y="9"/>
                </a:lnTo>
                <a:lnTo>
                  <a:pt x="6" y="9"/>
                </a:lnTo>
                <a:lnTo>
                  <a:pt x="8" y="11"/>
                </a:lnTo>
                <a:lnTo>
                  <a:pt x="10" y="11"/>
                </a:lnTo>
                <a:lnTo>
                  <a:pt x="10" y="1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7" name="Freeform 2903"/>
          <p:cNvSpPr>
            <a:spLocks/>
          </p:cNvSpPr>
          <p:nvPr/>
        </p:nvSpPr>
        <p:spPr bwMode="auto">
          <a:xfrm>
            <a:off x="3741738" y="4121151"/>
            <a:ext cx="17463" cy="2222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0"/>
              </a:cxn>
              <a:cxn ang="0">
                <a:pos x="9" y="4"/>
              </a:cxn>
              <a:cxn ang="0">
                <a:pos x="11" y="6"/>
              </a:cxn>
              <a:cxn ang="0">
                <a:pos x="11" y="8"/>
              </a:cxn>
              <a:cxn ang="0">
                <a:pos x="11" y="10"/>
              </a:cxn>
              <a:cxn ang="0">
                <a:pos x="9" y="10"/>
              </a:cxn>
              <a:cxn ang="0">
                <a:pos x="9" y="14"/>
              </a:cxn>
              <a:cxn ang="0">
                <a:pos x="5" y="14"/>
              </a:cxn>
              <a:cxn ang="0">
                <a:pos x="2" y="12"/>
              </a:cxn>
              <a:cxn ang="0">
                <a:pos x="0" y="10"/>
              </a:cxn>
              <a:cxn ang="0">
                <a:pos x="2" y="10"/>
              </a:cxn>
              <a:cxn ang="0">
                <a:pos x="0" y="6"/>
              </a:cxn>
              <a:cxn ang="0">
                <a:pos x="0" y="4"/>
              </a:cxn>
              <a:cxn ang="0">
                <a:pos x="0" y="2"/>
              </a:cxn>
              <a:cxn ang="0">
                <a:pos x="2" y="0"/>
              </a:cxn>
              <a:cxn ang="0">
                <a:pos x="7" y="0"/>
              </a:cxn>
            </a:cxnLst>
            <a:rect l="0" t="0" r="r" b="b"/>
            <a:pathLst>
              <a:path w="11" h="14">
                <a:moveTo>
                  <a:pt x="7" y="0"/>
                </a:moveTo>
                <a:lnTo>
                  <a:pt x="7" y="0"/>
                </a:lnTo>
                <a:lnTo>
                  <a:pt x="9" y="4"/>
                </a:lnTo>
                <a:lnTo>
                  <a:pt x="11" y="6"/>
                </a:lnTo>
                <a:lnTo>
                  <a:pt x="11" y="8"/>
                </a:lnTo>
                <a:lnTo>
                  <a:pt x="11" y="10"/>
                </a:lnTo>
                <a:lnTo>
                  <a:pt x="9" y="10"/>
                </a:lnTo>
                <a:lnTo>
                  <a:pt x="9" y="14"/>
                </a:lnTo>
                <a:lnTo>
                  <a:pt x="5" y="14"/>
                </a:lnTo>
                <a:lnTo>
                  <a:pt x="2" y="12"/>
                </a:lnTo>
                <a:lnTo>
                  <a:pt x="0" y="10"/>
                </a:lnTo>
                <a:lnTo>
                  <a:pt x="2" y="10"/>
                </a:ln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7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8" name="Freeform 2904"/>
          <p:cNvSpPr>
            <a:spLocks/>
          </p:cNvSpPr>
          <p:nvPr/>
        </p:nvSpPr>
        <p:spPr bwMode="auto">
          <a:xfrm>
            <a:off x="3738563" y="4117976"/>
            <a:ext cx="23813" cy="30163"/>
          </a:xfrm>
          <a:custGeom>
            <a:avLst/>
            <a:gdLst/>
            <a:ahLst/>
            <a:cxnLst>
              <a:cxn ang="0">
                <a:pos x="9" y="2"/>
              </a:cxn>
              <a:cxn ang="0">
                <a:pos x="7" y="4"/>
              </a:cxn>
              <a:cxn ang="0">
                <a:pos x="9" y="4"/>
              </a:cxn>
              <a:cxn ang="0">
                <a:pos x="9" y="8"/>
              </a:cxn>
              <a:cxn ang="0">
                <a:pos x="9" y="8"/>
              </a:cxn>
              <a:cxn ang="0">
                <a:pos x="11" y="10"/>
              </a:cxn>
              <a:cxn ang="0">
                <a:pos x="11" y="10"/>
              </a:cxn>
              <a:cxn ang="0">
                <a:pos x="11" y="12"/>
              </a:cxn>
              <a:cxn ang="0">
                <a:pos x="11" y="12"/>
              </a:cxn>
              <a:cxn ang="0">
                <a:pos x="9" y="12"/>
              </a:cxn>
              <a:cxn ang="0">
                <a:pos x="9" y="14"/>
              </a:cxn>
              <a:cxn ang="0">
                <a:pos x="7" y="14"/>
              </a:cxn>
              <a:cxn ang="0">
                <a:pos x="7" y="12"/>
              </a:cxn>
              <a:cxn ang="0">
                <a:pos x="7" y="12"/>
              </a:cxn>
              <a:cxn ang="0">
                <a:pos x="7" y="12"/>
              </a:cxn>
              <a:cxn ang="0">
                <a:pos x="7" y="12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7" y="4"/>
              </a:cxn>
              <a:cxn ang="0">
                <a:pos x="9" y="4"/>
              </a:cxn>
              <a:cxn ang="0">
                <a:pos x="9" y="2"/>
              </a:cxn>
              <a:cxn ang="0">
                <a:pos x="7" y="4"/>
              </a:cxn>
              <a:cxn ang="0">
                <a:pos x="9" y="2"/>
              </a:cxn>
              <a:cxn ang="0">
                <a:pos x="7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12"/>
              </a:cxn>
              <a:cxn ang="0">
                <a:pos x="2" y="12"/>
              </a:cxn>
              <a:cxn ang="0">
                <a:pos x="2" y="14"/>
              </a:cxn>
              <a:cxn ang="0">
                <a:pos x="2" y="16"/>
              </a:cxn>
              <a:cxn ang="0">
                <a:pos x="4" y="16"/>
              </a:cxn>
              <a:cxn ang="0">
                <a:pos x="7" y="19"/>
              </a:cxn>
              <a:cxn ang="0">
                <a:pos x="7" y="19"/>
              </a:cxn>
              <a:cxn ang="0">
                <a:pos x="11" y="16"/>
              </a:cxn>
              <a:cxn ang="0">
                <a:pos x="13" y="16"/>
              </a:cxn>
              <a:cxn ang="0">
                <a:pos x="13" y="14"/>
              </a:cxn>
              <a:cxn ang="0">
                <a:pos x="13" y="14"/>
              </a:cxn>
              <a:cxn ang="0">
                <a:pos x="15" y="12"/>
              </a:cxn>
              <a:cxn ang="0">
                <a:pos x="15" y="12"/>
              </a:cxn>
              <a:cxn ang="0">
                <a:pos x="15" y="10"/>
              </a:cxn>
              <a:cxn ang="0">
                <a:pos x="15" y="10"/>
              </a:cxn>
              <a:cxn ang="0">
                <a:pos x="15" y="8"/>
              </a:cxn>
              <a:cxn ang="0">
                <a:pos x="13" y="6"/>
              </a:cxn>
              <a:cxn ang="0">
                <a:pos x="11" y="2"/>
              </a:cxn>
              <a:cxn ang="0">
                <a:pos x="11" y="0"/>
              </a:cxn>
              <a:cxn ang="0">
                <a:pos x="9" y="0"/>
              </a:cxn>
              <a:cxn ang="0">
                <a:pos x="7" y="0"/>
              </a:cxn>
              <a:cxn ang="0">
                <a:pos x="9" y="2"/>
              </a:cxn>
            </a:cxnLst>
            <a:rect l="0" t="0" r="r" b="b"/>
            <a:pathLst>
              <a:path w="15" h="19">
                <a:moveTo>
                  <a:pt x="9" y="2"/>
                </a:moveTo>
                <a:lnTo>
                  <a:pt x="7" y="4"/>
                </a:lnTo>
                <a:lnTo>
                  <a:pt x="9" y="4"/>
                </a:lnTo>
                <a:lnTo>
                  <a:pt x="9" y="8"/>
                </a:lnTo>
                <a:lnTo>
                  <a:pt x="9" y="8"/>
                </a:lnTo>
                <a:lnTo>
                  <a:pt x="11" y="10"/>
                </a:lnTo>
                <a:lnTo>
                  <a:pt x="11" y="10"/>
                </a:lnTo>
                <a:lnTo>
                  <a:pt x="11" y="12"/>
                </a:lnTo>
                <a:lnTo>
                  <a:pt x="11" y="12"/>
                </a:lnTo>
                <a:lnTo>
                  <a:pt x="9" y="12"/>
                </a:lnTo>
                <a:lnTo>
                  <a:pt x="9" y="14"/>
                </a:lnTo>
                <a:lnTo>
                  <a:pt x="7" y="14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7" y="4"/>
                </a:lnTo>
                <a:lnTo>
                  <a:pt x="9" y="4"/>
                </a:lnTo>
                <a:lnTo>
                  <a:pt x="9" y="2"/>
                </a:lnTo>
                <a:lnTo>
                  <a:pt x="7" y="4"/>
                </a:lnTo>
                <a:lnTo>
                  <a:pt x="9" y="2"/>
                </a:lnTo>
                <a:lnTo>
                  <a:pt x="7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2" y="16"/>
                </a:lnTo>
                <a:lnTo>
                  <a:pt x="4" y="16"/>
                </a:lnTo>
                <a:lnTo>
                  <a:pt x="7" y="19"/>
                </a:lnTo>
                <a:lnTo>
                  <a:pt x="7" y="19"/>
                </a:lnTo>
                <a:lnTo>
                  <a:pt x="11" y="16"/>
                </a:lnTo>
                <a:lnTo>
                  <a:pt x="13" y="16"/>
                </a:lnTo>
                <a:lnTo>
                  <a:pt x="13" y="14"/>
                </a:lnTo>
                <a:lnTo>
                  <a:pt x="13" y="14"/>
                </a:lnTo>
                <a:lnTo>
                  <a:pt x="15" y="12"/>
                </a:lnTo>
                <a:lnTo>
                  <a:pt x="15" y="12"/>
                </a:lnTo>
                <a:lnTo>
                  <a:pt x="15" y="10"/>
                </a:lnTo>
                <a:lnTo>
                  <a:pt x="15" y="10"/>
                </a:lnTo>
                <a:lnTo>
                  <a:pt x="15" y="8"/>
                </a:lnTo>
                <a:lnTo>
                  <a:pt x="13" y="6"/>
                </a:lnTo>
                <a:lnTo>
                  <a:pt x="11" y="2"/>
                </a:lnTo>
                <a:lnTo>
                  <a:pt x="11" y="0"/>
                </a:lnTo>
                <a:lnTo>
                  <a:pt x="9" y="0"/>
                </a:lnTo>
                <a:lnTo>
                  <a:pt x="7" y="0"/>
                </a:lnTo>
                <a:lnTo>
                  <a:pt x="9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9" name="Freeform 2905"/>
          <p:cNvSpPr>
            <a:spLocks/>
          </p:cNvSpPr>
          <p:nvPr/>
        </p:nvSpPr>
        <p:spPr bwMode="auto">
          <a:xfrm>
            <a:off x="3575050" y="3957638"/>
            <a:ext cx="26988" cy="20638"/>
          </a:xfrm>
          <a:custGeom>
            <a:avLst/>
            <a:gdLst/>
            <a:ahLst/>
            <a:cxnLst>
              <a:cxn ang="0">
                <a:pos x="15" y="4"/>
              </a:cxn>
              <a:cxn ang="0">
                <a:pos x="17" y="4"/>
              </a:cxn>
              <a:cxn ang="0">
                <a:pos x="17" y="6"/>
              </a:cxn>
              <a:cxn ang="0">
                <a:pos x="17" y="6"/>
              </a:cxn>
              <a:cxn ang="0">
                <a:pos x="17" y="8"/>
              </a:cxn>
              <a:cxn ang="0">
                <a:pos x="13" y="8"/>
              </a:cxn>
              <a:cxn ang="0">
                <a:pos x="13" y="6"/>
              </a:cxn>
              <a:cxn ang="0">
                <a:pos x="11" y="6"/>
              </a:cxn>
              <a:cxn ang="0">
                <a:pos x="7" y="13"/>
              </a:cxn>
              <a:cxn ang="0">
                <a:pos x="5" y="11"/>
              </a:cxn>
              <a:cxn ang="0">
                <a:pos x="3" y="11"/>
              </a:cxn>
              <a:cxn ang="0">
                <a:pos x="0" y="6"/>
              </a:cxn>
              <a:cxn ang="0">
                <a:pos x="0" y="4"/>
              </a:cxn>
              <a:cxn ang="0">
                <a:pos x="0" y="2"/>
              </a:cxn>
              <a:cxn ang="0">
                <a:pos x="3" y="0"/>
              </a:cxn>
              <a:cxn ang="0">
                <a:pos x="7" y="0"/>
              </a:cxn>
              <a:cxn ang="0">
                <a:pos x="9" y="0"/>
              </a:cxn>
              <a:cxn ang="0">
                <a:pos x="13" y="2"/>
              </a:cxn>
              <a:cxn ang="0">
                <a:pos x="15" y="4"/>
              </a:cxn>
            </a:cxnLst>
            <a:rect l="0" t="0" r="r" b="b"/>
            <a:pathLst>
              <a:path w="17" h="13">
                <a:moveTo>
                  <a:pt x="15" y="4"/>
                </a:moveTo>
                <a:lnTo>
                  <a:pt x="17" y="4"/>
                </a:lnTo>
                <a:lnTo>
                  <a:pt x="17" y="6"/>
                </a:lnTo>
                <a:lnTo>
                  <a:pt x="17" y="6"/>
                </a:lnTo>
                <a:lnTo>
                  <a:pt x="17" y="8"/>
                </a:lnTo>
                <a:lnTo>
                  <a:pt x="13" y="8"/>
                </a:lnTo>
                <a:lnTo>
                  <a:pt x="13" y="6"/>
                </a:lnTo>
                <a:lnTo>
                  <a:pt x="11" y="6"/>
                </a:lnTo>
                <a:lnTo>
                  <a:pt x="7" y="13"/>
                </a:lnTo>
                <a:lnTo>
                  <a:pt x="5" y="11"/>
                </a:lnTo>
                <a:lnTo>
                  <a:pt x="3" y="11"/>
                </a:ln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7" y="0"/>
                </a:lnTo>
                <a:lnTo>
                  <a:pt x="9" y="0"/>
                </a:lnTo>
                <a:lnTo>
                  <a:pt x="13" y="2"/>
                </a:lnTo>
                <a:lnTo>
                  <a:pt x="15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0" name="Freeform 2906"/>
          <p:cNvSpPr>
            <a:spLocks/>
          </p:cNvSpPr>
          <p:nvPr/>
        </p:nvSpPr>
        <p:spPr bwMode="auto">
          <a:xfrm>
            <a:off x="3571875" y="3954463"/>
            <a:ext cx="33338" cy="26988"/>
          </a:xfrm>
          <a:custGeom>
            <a:avLst/>
            <a:gdLst/>
            <a:ahLst/>
            <a:cxnLst>
              <a:cxn ang="0">
                <a:pos x="17" y="6"/>
              </a:cxn>
              <a:cxn ang="0">
                <a:pos x="17" y="8"/>
              </a:cxn>
              <a:cxn ang="0">
                <a:pos x="17" y="6"/>
              </a:cxn>
              <a:cxn ang="0">
                <a:pos x="17" y="8"/>
              </a:cxn>
              <a:cxn ang="0">
                <a:pos x="19" y="8"/>
              </a:cxn>
              <a:cxn ang="0">
                <a:pos x="15" y="6"/>
              </a:cxn>
              <a:cxn ang="0">
                <a:pos x="13" y="6"/>
              </a:cxn>
              <a:cxn ang="0">
                <a:pos x="7" y="13"/>
              </a:cxn>
              <a:cxn ang="0">
                <a:pos x="9" y="13"/>
              </a:cxn>
              <a:cxn ang="0">
                <a:pos x="7" y="10"/>
              </a:cxn>
              <a:cxn ang="0">
                <a:pos x="5" y="8"/>
              </a:cxn>
              <a:cxn ang="0">
                <a:pos x="5" y="6"/>
              </a:cxn>
              <a:cxn ang="0">
                <a:pos x="9" y="4"/>
              </a:cxn>
              <a:cxn ang="0">
                <a:pos x="15" y="6"/>
              </a:cxn>
              <a:cxn ang="0">
                <a:pos x="17" y="6"/>
              </a:cxn>
              <a:cxn ang="0">
                <a:pos x="17" y="6"/>
              </a:cxn>
              <a:cxn ang="0">
                <a:pos x="17" y="4"/>
              </a:cxn>
              <a:cxn ang="0">
                <a:pos x="11" y="0"/>
              </a:cxn>
              <a:cxn ang="0">
                <a:pos x="9" y="0"/>
              </a:cxn>
              <a:cxn ang="0">
                <a:pos x="5" y="2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2" y="13"/>
              </a:cxn>
              <a:cxn ang="0">
                <a:pos x="5" y="15"/>
              </a:cxn>
              <a:cxn ang="0">
                <a:pos x="9" y="17"/>
              </a:cxn>
              <a:cxn ang="0">
                <a:pos x="15" y="10"/>
              </a:cxn>
              <a:cxn ang="0">
                <a:pos x="13" y="10"/>
              </a:cxn>
              <a:cxn ang="0">
                <a:pos x="15" y="13"/>
              </a:cxn>
              <a:cxn ang="0">
                <a:pos x="19" y="10"/>
              </a:cxn>
              <a:cxn ang="0">
                <a:pos x="21" y="10"/>
              </a:cxn>
              <a:cxn ang="0">
                <a:pos x="21" y="6"/>
              </a:cxn>
              <a:cxn ang="0">
                <a:pos x="21" y="6"/>
              </a:cxn>
              <a:cxn ang="0">
                <a:pos x="17" y="4"/>
              </a:cxn>
            </a:cxnLst>
            <a:rect l="0" t="0" r="r" b="b"/>
            <a:pathLst>
              <a:path w="21" h="17">
                <a:moveTo>
                  <a:pt x="17" y="6"/>
                </a:moveTo>
                <a:lnTo>
                  <a:pt x="17" y="6"/>
                </a:lnTo>
                <a:lnTo>
                  <a:pt x="17" y="8"/>
                </a:lnTo>
                <a:lnTo>
                  <a:pt x="17" y="8"/>
                </a:lnTo>
                <a:lnTo>
                  <a:pt x="19" y="8"/>
                </a:lnTo>
                <a:lnTo>
                  <a:pt x="17" y="6"/>
                </a:lnTo>
                <a:lnTo>
                  <a:pt x="17" y="8"/>
                </a:lnTo>
                <a:lnTo>
                  <a:pt x="17" y="8"/>
                </a:lnTo>
                <a:lnTo>
                  <a:pt x="19" y="10"/>
                </a:lnTo>
                <a:lnTo>
                  <a:pt x="19" y="8"/>
                </a:lnTo>
                <a:lnTo>
                  <a:pt x="17" y="8"/>
                </a:lnTo>
                <a:lnTo>
                  <a:pt x="15" y="6"/>
                </a:lnTo>
                <a:lnTo>
                  <a:pt x="15" y="6"/>
                </a:lnTo>
                <a:lnTo>
                  <a:pt x="13" y="6"/>
                </a:lnTo>
                <a:lnTo>
                  <a:pt x="13" y="8"/>
                </a:lnTo>
                <a:lnTo>
                  <a:pt x="7" y="13"/>
                </a:lnTo>
                <a:lnTo>
                  <a:pt x="9" y="15"/>
                </a:lnTo>
                <a:lnTo>
                  <a:pt x="9" y="13"/>
                </a:lnTo>
                <a:lnTo>
                  <a:pt x="9" y="13"/>
                </a:lnTo>
                <a:lnTo>
                  <a:pt x="7" y="10"/>
                </a:lnTo>
                <a:lnTo>
                  <a:pt x="7" y="10"/>
                </a:lnTo>
                <a:lnTo>
                  <a:pt x="5" y="8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9" y="4"/>
                </a:lnTo>
                <a:lnTo>
                  <a:pt x="11" y="4"/>
                </a:lnTo>
                <a:lnTo>
                  <a:pt x="15" y="6"/>
                </a:lnTo>
                <a:lnTo>
                  <a:pt x="15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4"/>
                </a:lnTo>
                <a:lnTo>
                  <a:pt x="17" y="2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2" y="13"/>
                </a:lnTo>
                <a:lnTo>
                  <a:pt x="5" y="15"/>
                </a:lnTo>
                <a:lnTo>
                  <a:pt x="5" y="15"/>
                </a:lnTo>
                <a:lnTo>
                  <a:pt x="7" y="17"/>
                </a:lnTo>
                <a:lnTo>
                  <a:pt x="9" y="17"/>
                </a:lnTo>
                <a:lnTo>
                  <a:pt x="15" y="10"/>
                </a:lnTo>
                <a:lnTo>
                  <a:pt x="15" y="10"/>
                </a:lnTo>
                <a:lnTo>
                  <a:pt x="15" y="8"/>
                </a:lnTo>
                <a:lnTo>
                  <a:pt x="13" y="10"/>
                </a:lnTo>
                <a:lnTo>
                  <a:pt x="15" y="13"/>
                </a:lnTo>
                <a:lnTo>
                  <a:pt x="15" y="13"/>
                </a:lnTo>
                <a:lnTo>
                  <a:pt x="19" y="13"/>
                </a:lnTo>
                <a:lnTo>
                  <a:pt x="19" y="10"/>
                </a:lnTo>
                <a:lnTo>
                  <a:pt x="21" y="10"/>
                </a:lnTo>
                <a:lnTo>
                  <a:pt x="21" y="10"/>
                </a:lnTo>
                <a:lnTo>
                  <a:pt x="21" y="8"/>
                </a:lnTo>
                <a:lnTo>
                  <a:pt x="21" y="6"/>
                </a:lnTo>
                <a:lnTo>
                  <a:pt x="21" y="6"/>
                </a:lnTo>
                <a:lnTo>
                  <a:pt x="21" y="6"/>
                </a:lnTo>
                <a:lnTo>
                  <a:pt x="19" y="4"/>
                </a:lnTo>
                <a:lnTo>
                  <a:pt x="17" y="4"/>
                </a:lnTo>
                <a:lnTo>
                  <a:pt x="17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1" name="Freeform 2907"/>
          <p:cNvSpPr>
            <a:spLocks/>
          </p:cNvSpPr>
          <p:nvPr/>
        </p:nvSpPr>
        <p:spPr bwMode="auto">
          <a:xfrm>
            <a:off x="3556000" y="3911601"/>
            <a:ext cx="26988" cy="17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"/>
              </a:cxn>
              <a:cxn ang="0">
                <a:pos x="15" y="11"/>
              </a:cxn>
              <a:cxn ang="0">
                <a:pos x="15" y="9"/>
              </a:cxn>
              <a:cxn ang="0">
                <a:pos x="17" y="9"/>
              </a:cxn>
              <a:cxn ang="0">
                <a:pos x="17" y="7"/>
              </a:cxn>
              <a:cxn ang="0">
                <a:pos x="15" y="2"/>
              </a:cxn>
              <a:cxn ang="0">
                <a:pos x="10" y="0"/>
              </a:cxn>
              <a:cxn ang="0">
                <a:pos x="10" y="0"/>
              </a:cxn>
              <a:cxn ang="0">
                <a:pos x="8" y="0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7" h="11">
                <a:moveTo>
                  <a:pt x="0" y="0"/>
                </a:moveTo>
                <a:lnTo>
                  <a:pt x="0" y="5"/>
                </a:lnTo>
                <a:lnTo>
                  <a:pt x="15" y="11"/>
                </a:lnTo>
                <a:lnTo>
                  <a:pt x="15" y="9"/>
                </a:lnTo>
                <a:lnTo>
                  <a:pt x="17" y="9"/>
                </a:lnTo>
                <a:lnTo>
                  <a:pt x="17" y="7"/>
                </a:lnTo>
                <a:lnTo>
                  <a:pt x="15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2" name="Freeform 2908"/>
          <p:cNvSpPr>
            <a:spLocks/>
          </p:cNvSpPr>
          <p:nvPr/>
        </p:nvSpPr>
        <p:spPr bwMode="auto">
          <a:xfrm>
            <a:off x="3552825" y="3908426"/>
            <a:ext cx="33338" cy="23813"/>
          </a:xfrm>
          <a:custGeom>
            <a:avLst/>
            <a:gdLst/>
            <a:ahLst/>
            <a:cxnLst>
              <a:cxn ang="0">
                <a:pos x="17" y="4"/>
              </a:cxn>
              <a:cxn ang="0">
                <a:pos x="14" y="4"/>
              </a:cxn>
              <a:cxn ang="0">
                <a:pos x="17" y="9"/>
              </a:cxn>
              <a:cxn ang="0">
                <a:pos x="17" y="9"/>
              </a:cxn>
              <a:cxn ang="0">
                <a:pos x="17" y="11"/>
              </a:cxn>
              <a:cxn ang="0">
                <a:pos x="17" y="11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8" y="4"/>
              </a:cxn>
              <a:cxn ang="0">
                <a:pos x="10" y="7"/>
              </a:cxn>
              <a:cxn ang="0">
                <a:pos x="10" y="7"/>
              </a:cxn>
              <a:cxn ang="0">
                <a:pos x="10" y="7"/>
              </a:cxn>
              <a:cxn ang="0">
                <a:pos x="12" y="4"/>
              </a:cxn>
              <a:cxn ang="0">
                <a:pos x="12" y="4"/>
              </a:cxn>
              <a:cxn ang="0">
                <a:pos x="12" y="4"/>
              </a:cxn>
              <a:cxn ang="0">
                <a:pos x="12" y="2"/>
              </a:cxn>
              <a:cxn ang="0">
                <a:pos x="12" y="4"/>
              </a:cxn>
              <a:cxn ang="0">
                <a:pos x="12" y="4"/>
              </a:cxn>
              <a:cxn ang="0">
                <a:pos x="14" y="4"/>
              </a:cxn>
              <a:cxn ang="0">
                <a:pos x="17" y="4"/>
              </a:cxn>
              <a:cxn ang="0">
                <a:pos x="14" y="4"/>
              </a:cxn>
              <a:cxn ang="0">
                <a:pos x="17" y="4"/>
              </a:cxn>
              <a:cxn ang="0">
                <a:pos x="17" y="2"/>
              </a:cxn>
              <a:cxn ang="0">
                <a:pos x="14" y="0"/>
              </a:cxn>
              <a:cxn ang="0">
                <a:pos x="12" y="0"/>
              </a:cxn>
              <a:cxn ang="0">
                <a:pos x="12" y="0"/>
              </a:cxn>
              <a:cxn ang="0">
                <a:pos x="10" y="0"/>
              </a:cxn>
              <a:cxn ang="0">
                <a:pos x="10" y="2"/>
              </a:cxn>
              <a:cxn ang="0">
                <a:pos x="10" y="2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8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7"/>
              </a:cxn>
              <a:cxn ang="0">
                <a:pos x="14" y="15"/>
              </a:cxn>
              <a:cxn ang="0">
                <a:pos x="17" y="15"/>
              </a:cxn>
              <a:cxn ang="0">
                <a:pos x="19" y="13"/>
              </a:cxn>
              <a:cxn ang="0">
                <a:pos x="19" y="13"/>
              </a:cxn>
              <a:cxn ang="0">
                <a:pos x="21" y="13"/>
              </a:cxn>
              <a:cxn ang="0">
                <a:pos x="21" y="11"/>
              </a:cxn>
              <a:cxn ang="0">
                <a:pos x="21" y="9"/>
              </a:cxn>
              <a:cxn ang="0">
                <a:pos x="21" y="7"/>
              </a:cxn>
              <a:cxn ang="0">
                <a:pos x="17" y="2"/>
              </a:cxn>
              <a:cxn ang="0">
                <a:pos x="17" y="2"/>
              </a:cxn>
              <a:cxn ang="0">
                <a:pos x="17" y="4"/>
              </a:cxn>
            </a:cxnLst>
            <a:rect l="0" t="0" r="r" b="b"/>
            <a:pathLst>
              <a:path w="21" h="15">
                <a:moveTo>
                  <a:pt x="17" y="4"/>
                </a:moveTo>
                <a:lnTo>
                  <a:pt x="14" y="4"/>
                </a:lnTo>
                <a:lnTo>
                  <a:pt x="17" y="9"/>
                </a:lnTo>
                <a:lnTo>
                  <a:pt x="17" y="9"/>
                </a:lnTo>
                <a:lnTo>
                  <a:pt x="17" y="11"/>
                </a:lnTo>
                <a:lnTo>
                  <a:pt x="17" y="11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8" y="4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7" y="4"/>
                </a:lnTo>
                <a:lnTo>
                  <a:pt x="14" y="4"/>
                </a:lnTo>
                <a:lnTo>
                  <a:pt x="17" y="4"/>
                </a:lnTo>
                <a:lnTo>
                  <a:pt x="17" y="2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10" y="0"/>
                </a:lnTo>
                <a:lnTo>
                  <a:pt x="10" y="2"/>
                </a:lnTo>
                <a:lnTo>
                  <a:pt x="10" y="2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7"/>
                </a:lnTo>
                <a:lnTo>
                  <a:pt x="14" y="15"/>
                </a:lnTo>
                <a:lnTo>
                  <a:pt x="17" y="15"/>
                </a:lnTo>
                <a:lnTo>
                  <a:pt x="19" y="13"/>
                </a:lnTo>
                <a:lnTo>
                  <a:pt x="19" y="13"/>
                </a:lnTo>
                <a:lnTo>
                  <a:pt x="21" y="13"/>
                </a:lnTo>
                <a:lnTo>
                  <a:pt x="21" y="11"/>
                </a:lnTo>
                <a:lnTo>
                  <a:pt x="21" y="9"/>
                </a:lnTo>
                <a:lnTo>
                  <a:pt x="21" y="7"/>
                </a:lnTo>
                <a:lnTo>
                  <a:pt x="17" y="2"/>
                </a:lnTo>
                <a:lnTo>
                  <a:pt x="17" y="2"/>
                </a:lnTo>
                <a:lnTo>
                  <a:pt x="17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3" name="Freeform 2909"/>
          <p:cNvSpPr>
            <a:spLocks/>
          </p:cNvSpPr>
          <p:nvPr/>
        </p:nvSpPr>
        <p:spPr bwMode="auto">
          <a:xfrm>
            <a:off x="3697288" y="4065588"/>
            <a:ext cx="15875" cy="2381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2" y="12"/>
              </a:cxn>
              <a:cxn ang="0">
                <a:pos x="2" y="15"/>
              </a:cxn>
              <a:cxn ang="0">
                <a:pos x="4" y="15"/>
              </a:cxn>
              <a:cxn ang="0">
                <a:pos x="8" y="10"/>
              </a:cxn>
              <a:cxn ang="0">
                <a:pos x="8" y="10"/>
              </a:cxn>
              <a:cxn ang="0">
                <a:pos x="8" y="8"/>
              </a:cxn>
              <a:cxn ang="0">
                <a:pos x="10" y="6"/>
              </a:cxn>
              <a:cxn ang="0">
                <a:pos x="10" y="6"/>
              </a:cxn>
              <a:cxn ang="0">
                <a:pos x="10" y="0"/>
              </a:cxn>
              <a:cxn ang="0">
                <a:pos x="8" y="0"/>
              </a:cxn>
              <a:cxn ang="0">
                <a:pos x="6" y="0"/>
              </a:cxn>
              <a:cxn ang="0">
                <a:pos x="2" y="2"/>
              </a:cxn>
            </a:cxnLst>
            <a:rect l="0" t="0" r="r" b="b"/>
            <a:pathLst>
              <a:path w="10" h="15">
                <a:moveTo>
                  <a:pt x="2" y="2"/>
                </a:moveTo>
                <a:lnTo>
                  <a:pt x="0" y="4"/>
                </a:lnTo>
                <a:lnTo>
                  <a:pt x="2" y="6"/>
                </a:lnTo>
                <a:lnTo>
                  <a:pt x="2" y="12"/>
                </a:lnTo>
                <a:lnTo>
                  <a:pt x="2" y="15"/>
                </a:lnTo>
                <a:lnTo>
                  <a:pt x="4" y="15"/>
                </a:lnTo>
                <a:lnTo>
                  <a:pt x="8" y="10"/>
                </a:lnTo>
                <a:lnTo>
                  <a:pt x="8" y="10"/>
                </a:lnTo>
                <a:lnTo>
                  <a:pt x="8" y="8"/>
                </a:lnTo>
                <a:lnTo>
                  <a:pt x="10" y="6"/>
                </a:lnTo>
                <a:lnTo>
                  <a:pt x="10" y="6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2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4" name="Freeform 2910"/>
          <p:cNvSpPr>
            <a:spLocks/>
          </p:cNvSpPr>
          <p:nvPr/>
        </p:nvSpPr>
        <p:spPr bwMode="auto">
          <a:xfrm>
            <a:off x="3694113" y="4062413"/>
            <a:ext cx="22225" cy="30163"/>
          </a:xfrm>
          <a:custGeom>
            <a:avLst/>
            <a:gdLst/>
            <a:ahLst/>
            <a:cxnLst>
              <a:cxn ang="0">
                <a:pos x="10" y="2"/>
              </a:cxn>
              <a:cxn ang="0">
                <a:pos x="10" y="4"/>
              </a:cxn>
              <a:cxn ang="0">
                <a:pos x="10" y="4"/>
              </a:cxn>
              <a:cxn ang="0">
                <a:pos x="10" y="6"/>
              </a:cxn>
              <a:cxn ang="0">
                <a:pos x="10" y="8"/>
              </a:cxn>
              <a:cxn ang="0">
                <a:pos x="8" y="10"/>
              </a:cxn>
              <a:cxn ang="0">
                <a:pos x="8" y="12"/>
              </a:cxn>
              <a:cxn ang="0">
                <a:pos x="8" y="12"/>
              </a:cxn>
              <a:cxn ang="0">
                <a:pos x="8" y="12"/>
              </a:cxn>
              <a:cxn ang="0">
                <a:pos x="10" y="12"/>
              </a:cxn>
              <a:cxn ang="0">
                <a:pos x="8" y="12"/>
              </a:cxn>
              <a:cxn ang="0">
                <a:pos x="4" y="14"/>
              </a:cxn>
              <a:cxn ang="0">
                <a:pos x="4" y="14"/>
              </a:cxn>
              <a:cxn ang="0">
                <a:pos x="4" y="17"/>
              </a:cxn>
              <a:cxn ang="0">
                <a:pos x="6" y="17"/>
              </a:cxn>
              <a:cxn ang="0">
                <a:pos x="6" y="14"/>
              </a:cxn>
              <a:cxn ang="0">
                <a:pos x="6" y="8"/>
              </a:cxn>
              <a:cxn ang="0">
                <a:pos x="6" y="8"/>
              </a:cxn>
              <a:cxn ang="0">
                <a:pos x="4" y="6"/>
              </a:cxn>
              <a:cxn ang="0">
                <a:pos x="4" y="4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10" y="4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6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14"/>
              </a:cxn>
              <a:cxn ang="0">
                <a:pos x="2" y="14"/>
              </a:cxn>
              <a:cxn ang="0">
                <a:pos x="2" y="17"/>
              </a:cxn>
              <a:cxn ang="0">
                <a:pos x="4" y="19"/>
              </a:cxn>
              <a:cxn ang="0">
                <a:pos x="4" y="19"/>
              </a:cxn>
              <a:cxn ang="0">
                <a:pos x="6" y="19"/>
              </a:cxn>
              <a:cxn ang="0">
                <a:pos x="12" y="14"/>
              </a:cxn>
              <a:cxn ang="0">
                <a:pos x="12" y="14"/>
              </a:cxn>
              <a:cxn ang="0">
                <a:pos x="12" y="12"/>
              </a:cxn>
              <a:cxn ang="0">
                <a:pos x="12" y="12"/>
              </a:cxn>
              <a:cxn ang="0">
                <a:pos x="12" y="12"/>
              </a:cxn>
              <a:cxn ang="0">
                <a:pos x="12" y="10"/>
              </a:cxn>
              <a:cxn ang="0">
                <a:pos x="12" y="10"/>
              </a:cxn>
              <a:cxn ang="0">
                <a:pos x="14" y="8"/>
              </a:cxn>
              <a:cxn ang="0">
                <a:pos x="14" y="8"/>
              </a:cxn>
              <a:cxn ang="0">
                <a:pos x="14" y="2"/>
              </a:cxn>
              <a:cxn ang="0">
                <a:pos x="12" y="2"/>
              </a:cxn>
              <a:cxn ang="0">
                <a:pos x="10" y="0"/>
              </a:cxn>
              <a:cxn ang="0">
                <a:pos x="10" y="0"/>
              </a:cxn>
              <a:cxn ang="0">
                <a:pos x="10" y="2"/>
              </a:cxn>
            </a:cxnLst>
            <a:rect l="0" t="0" r="r" b="b"/>
            <a:pathLst>
              <a:path w="14" h="19">
                <a:moveTo>
                  <a:pt x="10" y="2"/>
                </a:moveTo>
                <a:lnTo>
                  <a:pt x="10" y="4"/>
                </a:lnTo>
                <a:lnTo>
                  <a:pt x="10" y="4"/>
                </a:lnTo>
                <a:lnTo>
                  <a:pt x="10" y="6"/>
                </a:lnTo>
                <a:lnTo>
                  <a:pt x="10" y="8"/>
                </a:lnTo>
                <a:lnTo>
                  <a:pt x="8" y="10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10" y="12"/>
                </a:lnTo>
                <a:lnTo>
                  <a:pt x="8" y="12"/>
                </a:lnTo>
                <a:lnTo>
                  <a:pt x="4" y="14"/>
                </a:lnTo>
                <a:lnTo>
                  <a:pt x="4" y="14"/>
                </a:lnTo>
                <a:lnTo>
                  <a:pt x="4" y="17"/>
                </a:lnTo>
                <a:lnTo>
                  <a:pt x="6" y="17"/>
                </a:lnTo>
                <a:lnTo>
                  <a:pt x="6" y="14"/>
                </a:lnTo>
                <a:lnTo>
                  <a:pt x="6" y="8"/>
                </a:lnTo>
                <a:lnTo>
                  <a:pt x="6" y="8"/>
                </a:lnTo>
                <a:lnTo>
                  <a:pt x="4" y="6"/>
                </a:lnTo>
                <a:lnTo>
                  <a:pt x="4" y="4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10" y="4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4"/>
                </a:lnTo>
                <a:lnTo>
                  <a:pt x="2" y="14"/>
                </a:lnTo>
                <a:lnTo>
                  <a:pt x="2" y="17"/>
                </a:lnTo>
                <a:lnTo>
                  <a:pt x="4" y="19"/>
                </a:lnTo>
                <a:lnTo>
                  <a:pt x="4" y="19"/>
                </a:lnTo>
                <a:lnTo>
                  <a:pt x="6" y="19"/>
                </a:lnTo>
                <a:lnTo>
                  <a:pt x="12" y="14"/>
                </a:lnTo>
                <a:lnTo>
                  <a:pt x="12" y="14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2" y="10"/>
                </a:lnTo>
                <a:lnTo>
                  <a:pt x="14" y="8"/>
                </a:lnTo>
                <a:lnTo>
                  <a:pt x="14" y="8"/>
                </a:lnTo>
                <a:lnTo>
                  <a:pt x="14" y="2"/>
                </a:lnTo>
                <a:lnTo>
                  <a:pt x="12" y="2"/>
                </a:lnTo>
                <a:lnTo>
                  <a:pt x="10" y="0"/>
                </a:lnTo>
                <a:lnTo>
                  <a:pt x="10" y="0"/>
                </a:lnTo>
                <a:lnTo>
                  <a:pt x="10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5" name="Freeform 2911"/>
          <p:cNvSpPr>
            <a:spLocks/>
          </p:cNvSpPr>
          <p:nvPr/>
        </p:nvSpPr>
        <p:spPr bwMode="auto">
          <a:xfrm>
            <a:off x="4102100" y="4164013"/>
            <a:ext cx="6350" cy="1270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4"/>
              </a:cxn>
              <a:cxn ang="0">
                <a:pos x="0" y="0"/>
              </a:cxn>
              <a:cxn ang="0">
                <a:pos x="2" y="4"/>
              </a:cxn>
            </a:cxnLst>
            <a:rect l="0" t="0" r="r" b="b"/>
            <a:pathLst>
              <a:path w="4" h="8">
                <a:moveTo>
                  <a:pt x="2" y="4"/>
                </a:move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4"/>
                </a:lnTo>
                <a:lnTo>
                  <a:pt x="0" y="0"/>
                </a:lnTo>
                <a:lnTo>
                  <a:pt x="2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6" name="Freeform 2912"/>
          <p:cNvSpPr>
            <a:spLocks/>
          </p:cNvSpPr>
          <p:nvPr/>
        </p:nvSpPr>
        <p:spPr bwMode="auto">
          <a:xfrm>
            <a:off x="4098925" y="4164013"/>
            <a:ext cx="12700" cy="1587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6" y="4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4" y="10"/>
              </a:cxn>
              <a:cxn ang="0">
                <a:pos x="6" y="10"/>
              </a:cxn>
              <a:cxn ang="0">
                <a:pos x="6" y="10"/>
              </a:cxn>
              <a:cxn ang="0">
                <a:pos x="8" y="8"/>
              </a:cxn>
              <a:cxn ang="0">
                <a:pos x="8" y="4"/>
              </a:cxn>
              <a:cxn ang="0">
                <a:pos x="8" y="2"/>
              </a:cxn>
              <a:cxn ang="0">
                <a:pos x="4" y="0"/>
              </a:cxn>
              <a:cxn ang="0">
                <a:pos x="0" y="2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8" h="10">
                <a:moveTo>
                  <a:pt x="4" y="4"/>
                </a:moveTo>
                <a:lnTo>
                  <a:pt x="6" y="4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8" y="8"/>
                </a:lnTo>
                <a:lnTo>
                  <a:pt x="8" y="4"/>
                </a:lnTo>
                <a:lnTo>
                  <a:pt x="8" y="2"/>
                </a:lnTo>
                <a:lnTo>
                  <a:pt x="4" y="0"/>
                </a:lnTo>
                <a:lnTo>
                  <a:pt x="0" y="2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7" name="Freeform 2913"/>
          <p:cNvSpPr>
            <a:spLocks/>
          </p:cNvSpPr>
          <p:nvPr/>
        </p:nvSpPr>
        <p:spPr bwMode="auto">
          <a:xfrm>
            <a:off x="4398963" y="3870326"/>
            <a:ext cx="12700" cy="2540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10"/>
              </a:cxn>
              <a:cxn ang="0">
                <a:pos x="2" y="10"/>
              </a:cxn>
              <a:cxn ang="0">
                <a:pos x="4" y="12"/>
              </a:cxn>
              <a:cxn ang="0">
                <a:pos x="8" y="16"/>
              </a:cxn>
              <a:cxn ang="0">
                <a:pos x="8" y="14"/>
              </a:cxn>
              <a:cxn ang="0">
                <a:pos x="8" y="14"/>
              </a:cxn>
              <a:cxn ang="0">
                <a:pos x="8" y="12"/>
              </a:cxn>
              <a:cxn ang="0">
                <a:pos x="8" y="12"/>
              </a:cxn>
              <a:cxn ang="0">
                <a:pos x="8" y="10"/>
              </a:cxn>
              <a:cxn ang="0">
                <a:pos x="8" y="8"/>
              </a:cxn>
              <a:cxn ang="0">
                <a:pos x="8" y="8"/>
              </a:cxn>
              <a:cxn ang="0">
                <a:pos x="8" y="6"/>
              </a:cxn>
              <a:cxn ang="0">
                <a:pos x="8" y="4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8" h="16">
                <a:moveTo>
                  <a:pt x="2" y="2"/>
                </a:moveTo>
                <a:lnTo>
                  <a:pt x="0" y="4"/>
                </a:lnTo>
                <a:lnTo>
                  <a:pt x="0" y="4"/>
                </a:lnTo>
                <a:lnTo>
                  <a:pt x="2" y="10"/>
                </a:lnTo>
                <a:lnTo>
                  <a:pt x="2" y="10"/>
                </a:lnTo>
                <a:lnTo>
                  <a:pt x="4" y="12"/>
                </a:lnTo>
                <a:lnTo>
                  <a:pt x="8" y="16"/>
                </a:lnTo>
                <a:lnTo>
                  <a:pt x="8" y="14"/>
                </a:lnTo>
                <a:lnTo>
                  <a:pt x="8" y="14"/>
                </a:lnTo>
                <a:lnTo>
                  <a:pt x="8" y="12"/>
                </a:lnTo>
                <a:lnTo>
                  <a:pt x="8" y="12"/>
                </a:lnTo>
                <a:lnTo>
                  <a:pt x="8" y="10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8" y="4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8" name="Freeform 2914"/>
          <p:cNvSpPr>
            <a:spLocks/>
          </p:cNvSpPr>
          <p:nvPr/>
        </p:nvSpPr>
        <p:spPr bwMode="auto">
          <a:xfrm>
            <a:off x="4395788" y="3870326"/>
            <a:ext cx="19050" cy="254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6"/>
              </a:cxn>
              <a:cxn ang="0">
                <a:pos x="8" y="8"/>
              </a:cxn>
              <a:cxn ang="0">
                <a:pos x="8" y="8"/>
              </a:cxn>
              <a:cxn ang="0">
                <a:pos x="8" y="10"/>
              </a:cxn>
              <a:cxn ang="0">
                <a:pos x="8" y="10"/>
              </a:cxn>
              <a:cxn ang="0">
                <a:pos x="8" y="10"/>
              </a:cxn>
              <a:cxn ang="0">
                <a:pos x="8" y="12"/>
              </a:cxn>
              <a:cxn ang="0">
                <a:pos x="8" y="12"/>
              </a:cxn>
              <a:cxn ang="0">
                <a:pos x="8" y="12"/>
              </a:cxn>
              <a:cxn ang="0">
                <a:pos x="8" y="14"/>
              </a:cxn>
              <a:cxn ang="0">
                <a:pos x="8" y="14"/>
              </a:cxn>
              <a:cxn ang="0">
                <a:pos x="8" y="14"/>
              </a:cxn>
              <a:cxn ang="0">
                <a:pos x="8" y="16"/>
              </a:cxn>
              <a:cxn ang="0">
                <a:pos x="10" y="16"/>
              </a:cxn>
              <a:cxn ang="0">
                <a:pos x="10" y="14"/>
              </a:cxn>
              <a:cxn ang="0">
                <a:pos x="6" y="12"/>
              </a:cxn>
              <a:cxn ang="0">
                <a:pos x="6" y="10"/>
              </a:cxn>
              <a:cxn ang="0">
                <a:pos x="6" y="10"/>
              </a:cxn>
              <a:cxn ang="0">
                <a:pos x="6" y="10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6" y="2"/>
              </a:cxn>
              <a:cxn ang="0">
                <a:pos x="4" y="2"/>
              </a:cxn>
              <a:cxn ang="0">
                <a:pos x="6" y="4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6"/>
              </a:cxn>
              <a:cxn ang="0">
                <a:pos x="2" y="10"/>
              </a:cxn>
              <a:cxn ang="0">
                <a:pos x="2" y="10"/>
              </a:cxn>
              <a:cxn ang="0">
                <a:pos x="2" y="12"/>
              </a:cxn>
              <a:cxn ang="0">
                <a:pos x="4" y="14"/>
              </a:cxn>
              <a:cxn ang="0">
                <a:pos x="4" y="14"/>
              </a:cxn>
              <a:cxn ang="0">
                <a:pos x="10" y="16"/>
              </a:cxn>
              <a:cxn ang="0">
                <a:pos x="12" y="14"/>
              </a:cxn>
              <a:cxn ang="0">
                <a:pos x="12" y="14"/>
              </a:cxn>
              <a:cxn ang="0">
                <a:pos x="12" y="14"/>
              </a:cxn>
              <a:cxn ang="0">
                <a:pos x="12" y="14"/>
              </a:cxn>
              <a:cxn ang="0">
                <a:pos x="12" y="12"/>
              </a:cxn>
              <a:cxn ang="0">
                <a:pos x="12" y="12"/>
              </a:cxn>
              <a:cxn ang="0">
                <a:pos x="12" y="10"/>
              </a:cxn>
              <a:cxn ang="0">
                <a:pos x="12" y="10"/>
              </a:cxn>
              <a:cxn ang="0">
                <a:pos x="12" y="8"/>
              </a:cxn>
              <a:cxn ang="0">
                <a:pos x="12" y="8"/>
              </a:cxn>
              <a:cxn ang="0">
                <a:pos x="12" y="6"/>
              </a:cxn>
              <a:cxn ang="0">
                <a:pos x="12" y="6"/>
              </a:cxn>
              <a:cxn ang="0">
                <a:pos x="12" y="6"/>
              </a:cxn>
              <a:cxn ang="0">
                <a:pos x="12" y="4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</a:cxnLst>
            <a:rect l="0" t="0" r="r" b="b"/>
            <a:pathLst>
              <a:path w="12" h="16">
                <a:moveTo>
                  <a:pt x="4" y="2"/>
                </a:move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6"/>
                </a:lnTo>
                <a:lnTo>
                  <a:pt x="10" y="16"/>
                </a:lnTo>
                <a:lnTo>
                  <a:pt x="10" y="14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6" y="2"/>
                </a:lnTo>
                <a:lnTo>
                  <a:pt x="4" y="2"/>
                </a:lnTo>
                <a:lnTo>
                  <a:pt x="6" y="4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6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4" y="14"/>
                </a:lnTo>
                <a:lnTo>
                  <a:pt x="4" y="14"/>
                </a:lnTo>
                <a:lnTo>
                  <a:pt x="10" y="16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2" y="10"/>
                </a:lnTo>
                <a:lnTo>
                  <a:pt x="12" y="8"/>
                </a:lnTo>
                <a:lnTo>
                  <a:pt x="12" y="8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4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9" name="Freeform 2915"/>
          <p:cNvSpPr>
            <a:spLocks/>
          </p:cNvSpPr>
          <p:nvPr/>
        </p:nvSpPr>
        <p:spPr bwMode="auto">
          <a:xfrm>
            <a:off x="4095750" y="4213226"/>
            <a:ext cx="952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4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0" name="Freeform 2916"/>
          <p:cNvSpPr>
            <a:spLocks/>
          </p:cNvSpPr>
          <p:nvPr/>
        </p:nvSpPr>
        <p:spPr bwMode="auto">
          <a:xfrm>
            <a:off x="4092575" y="4210051"/>
            <a:ext cx="15875" cy="127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8" y="8"/>
              </a:cxn>
              <a:cxn ang="0">
                <a:pos x="10" y="8"/>
              </a:cxn>
              <a:cxn ang="0">
                <a:pos x="10" y="8"/>
              </a:cxn>
              <a:cxn ang="0">
                <a:pos x="10" y="6"/>
              </a:cxn>
              <a:cxn ang="0">
                <a:pos x="10" y="4"/>
              </a:cxn>
              <a:cxn ang="0">
                <a:pos x="10" y="4"/>
              </a:cxn>
              <a:cxn ang="0">
                <a:pos x="10" y="2"/>
              </a:cxn>
              <a:cxn ang="0">
                <a:pos x="8" y="2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</a:cxnLst>
            <a:rect l="0" t="0" r="r" b="b"/>
            <a:pathLst>
              <a:path w="10" h="8">
                <a:moveTo>
                  <a:pt x="4" y="2"/>
                </a:move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8" y="8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8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1" name="Freeform 2917"/>
          <p:cNvSpPr>
            <a:spLocks/>
          </p:cNvSpPr>
          <p:nvPr/>
        </p:nvSpPr>
        <p:spPr bwMode="auto">
          <a:xfrm>
            <a:off x="4029075" y="4213226"/>
            <a:ext cx="7938" cy="1587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" y="10"/>
              </a:cxn>
              <a:cxn ang="0">
                <a:pos x="2" y="10"/>
              </a:cxn>
              <a:cxn ang="0">
                <a:pos x="5" y="10"/>
              </a:cxn>
              <a:cxn ang="0">
                <a:pos x="5" y="10"/>
              </a:cxn>
              <a:cxn ang="0">
                <a:pos x="5" y="8"/>
              </a:cxn>
              <a:cxn ang="0">
                <a:pos x="5" y="4"/>
              </a:cxn>
              <a:cxn ang="0">
                <a:pos x="2" y="0"/>
              </a:cxn>
              <a:cxn ang="0">
                <a:pos x="0" y="0"/>
              </a:cxn>
              <a:cxn ang="0">
                <a:pos x="0" y="6"/>
              </a:cxn>
            </a:cxnLst>
            <a:rect l="0" t="0" r="r" b="b"/>
            <a:pathLst>
              <a:path w="5" h="10">
                <a:moveTo>
                  <a:pt x="0" y="6"/>
                </a:moveTo>
                <a:lnTo>
                  <a:pt x="2" y="10"/>
                </a:lnTo>
                <a:lnTo>
                  <a:pt x="2" y="10"/>
                </a:lnTo>
                <a:lnTo>
                  <a:pt x="5" y="10"/>
                </a:lnTo>
                <a:lnTo>
                  <a:pt x="5" y="10"/>
                </a:lnTo>
                <a:lnTo>
                  <a:pt x="5" y="8"/>
                </a:lnTo>
                <a:lnTo>
                  <a:pt x="5" y="4"/>
                </a:lnTo>
                <a:lnTo>
                  <a:pt x="2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2" name="Freeform 2918"/>
          <p:cNvSpPr>
            <a:spLocks/>
          </p:cNvSpPr>
          <p:nvPr/>
        </p:nvSpPr>
        <p:spPr bwMode="auto">
          <a:xfrm>
            <a:off x="4025900" y="4210051"/>
            <a:ext cx="14288" cy="222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4" y="12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4" y="12"/>
              </a:cxn>
              <a:cxn ang="0">
                <a:pos x="7" y="12"/>
              </a:cxn>
              <a:cxn ang="0">
                <a:pos x="4" y="8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8"/>
              </a:cxn>
              <a:cxn ang="0">
                <a:pos x="0" y="10"/>
              </a:cxn>
              <a:cxn ang="0">
                <a:pos x="2" y="14"/>
              </a:cxn>
              <a:cxn ang="0">
                <a:pos x="4" y="14"/>
              </a:cxn>
              <a:cxn ang="0">
                <a:pos x="4" y="14"/>
              </a:cxn>
              <a:cxn ang="0">
                <a:pos x="7" y="14"/>
              </a:cxn>
              <a:cxn ang="0">
                <a:pos x="7" y="12"/>
              </a:cxn>
              <a:cxn ang="0">
                <a:pos x="7" y="12"/>
              </a:cxn>
              <a:cxn ang="0">
                <a:pos x="9" y="12"/>
              </a:cxn>
              <a:cxn ang="0">
                <a:pos x="9" y="12"/>
              </a:cxn>
              <a:cxn ang="0">
                <a:pos x="9" y="10"/>
              </a:cxn>
              <a:cxn ang="0">
                <a:pos x="9" y="8"/>
              </a:cxn>
              <a:cxn ang="0">
                <a:pos x="9" y="6"/>
              </a:cxn>
              <a:cxn ang="0">
                <a:pos x="9" y="6"/>
              </a:cxn>
              <a:cxn ang="0">
                <a:pos x="7" y="2"/>
              </a:cxn>
              <a:cxn ang="0">
                <a:pos x="7" y="0"/>
              </a:cxn>
              <a:cxn ang="0">
                <a:pos x="4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9" h="14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12"/>
                </a:lnTo>
                <a:lnTo>
                  <a:pt x="7" y="12"/>
                </a:lnTo>
                <a:lnTo>
                  <a:pt x="4" y="8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8"/>
                </a:lnTo>
                <a:lnTo>
                  <a:pt x="0" y="10"/>
                </a:lnTo>
                <a:lnTo>
                  <a:pt x="2" y="14"/>
                </a:lnTo>
                <a:lnTo>
                  <a:pt x="4" y="14"/>
                </a:lnTo>
                <a:lnTo>
                  <a:pt x="4" y="14"/>
                </a:lnTo>
                <a:lnTo>
                  <a:pt x="7" y="14"/>
                </a:lnTo>
                <a:lnTo>
                  <a:pt x="7" y="12"/>
                </a:lnTo>
                <a:lnTo>
                  <a:pt x="7" y="12"/>
                </a:lnTo>
                <a:lnTo>
                  <a:pt x="9" y="12"/>
                </a:lnTo>
                <a:lnTo>
                  <a:pt x="9" y="12"/>
                </a:lnTo>
                <a:lnTo>
                  <a:pt x="9" y="10"/>
                </a:lnTo>
                <a:lnTo>
                  <a:pt x="9" y="8"/>
                </a:lnTo>
                <a:lnTo>
                  <a:pt x="9" y="6"/>
                </a:lnTo>
                <a:lnTo>
                  <a:pt x="9" y="6"/>
                </a:lnTo>
                <a:lnTo>
                  <a:pt x="7" y="2"/>
                </a:lnTo>
                <a:lnTo>
                  <a:pt x="7" y="0"/>
                </a:lnTo>
                <a:lnTo>
                  <a:pt x="4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3" name="Freeform 2919"/>
          <p:cNvSpPr>
            <a:spLocks/>
          </p:cNvSpPr>
          <p:nvPr/>
        </p:nvSpPr>
        <p:spPr bwMode="auto">
          <a:xfrm>
            <a:off x="4046538" y="4186238"/>
            <a:ext cx="6350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4" y="6"/>
              </a:cxn>
              <a:cxn ang="0">
                <a:pos x="4" y="4"/>
              </a:cxn>
              <a:cxn ang="0">
                <a:pos x="4" y="0"/>
              </a:cxn>
              <a:cxn ang="0">
                <a:pos x="0" y="2"/>
              </a:cxn>
            </a:cxnLst>
            <a:rect l="0" t="0" r="r" b="b"/>
            <a:pathLst>
              <a:path w="4" h="8">
                <a:moveTo>
                  <a:pt x="0" y="2"/>
                </a:move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4" y="6"/>
                </a:lnTo>
                <a:lnTo>
                  <a:pt x="4" y="4"/>
                </a:lnTo>
                <a:lnTo>
                  <a:pt x="4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4" name="Freeform 2920"/>
          <p:cNvSpPr>
            <a:spLocks/>
          </p:cNvSpPr>
          <p:nvPr/>
        </p:nvSpPr>
        <p:spPr bwMode="auto">
          <a:xfrm>
            <a:off x="4043363" y="4186238"/>
            <a:ext cx="12700" cy="1746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2"/>
              </a:cxn>
              <a:cxn ang="0">
                <a:pos x="4" y="4"/>
              </a:cxn>
              <a:cxn ang="0">
                <a:pos x="2" y="2"/>
              </a:cxn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11"/>
              </a:cxn>
              <a:cxn ang="0">
                <a:pos x="2" y="11"/>
              </a:cxn>
              <a:cxn ang="0">
                <a:pos x="4" y="11"/>
              </a:cxn>
              <a:cxn ang="0">
                <a:pos x="6" y="11"/>
              </a:cxn>
              <a:cxn ang="0">
                <a:pos x="8" y="8"/>
              </a:cxn>
              <a:cxn ang="0">
                <a:pos x="8" y="6"/>
              </a:cxn>
              <a:cxn ang="0">
                <a:pos x="8" y="4"/>
              </a:cxn>
              <a:cxn ang="0">
                <a:pos x="8" y="4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8" h="11">
                <a:moveTo>
                  <a:pt x="2" y="2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2"/>
                </a:lnTo>
                <a:lnTo>
                  <a:pt x="4" y="4"/>
                </a:lnTo>
                <a:lnTo>
                  <a:pt x="2" y="2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11"/>
                </a:lnTo>
                <a:lnTo>
                  <a:pt x="2" y="11"/>
                </a:lnTo>
                <a:lnTo>
                  <a:pt x="4" y="11"/>
                </a:lnTo>
                <a:lnTo>
                  <a:pt x="6" y="11"/>
                </a:lnTo>
                <a:lnTo>
                  <a:pt x="8" y="8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5" name="Freeform 2921"/>
          <p:cNvSpPr>
            <a:spLocks/>
          </p:cNvSpPr>
          <p:nvPr/>
        </p:nvSpPr>
        <p:spPr bwMode="auto">
          <a:xfrm>
            <a:off x="4356100" y="3967163"/>
            <a:ext cx="30163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5" y="11"/>
              </a:cxn>
              <a:cxn ang="0">
                <a:pos x="19" y="13"/>
              </a:cxn>
              <a:cxn ang="0">
                <a:pos x="19" y="13"/>
              </a:cxn>
              <a:cxn ang="0">
                <a:pos x="19" y="15"/>
              </a:cxn>
              <a:cxn ang="0">
                <a:pos x="19" y="15"/>
              </a:cxn>
              <a:cxn ang="0">
                <a:pos x="19" y="17"/>
              </a:cxn>
              <a:cxn ang="0">
                <a:pos x="17" y="17"/>
              </a:cxn>
              <a:cxn ang="0">
                <a:pos x="13" y="17"/>
              </a:cxn>
              <a:cxn ang="0">
                <a:pos x="8" y="15"/>
              </a:cxn>
              <a:cxn ang="0">
                <a:pos x="4" y="11"/>
              </a:cxn>
              <a:cxn ang="0">
                <a:pos x="0" y="7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9" h="17">
                <a:moveTo>
                  <a:pt x="0" y="0"/>
                </a:moveTo>
                <a:lnTo>
                  <a:pt x="0" y="0"/>
                </a:lnTo>
                <a:lnTo>
                  <a:pt x="15" y="11"/>
                </a:lnTo>
                <a:lnTo>
                  <a:pt x="19" y="13"/>
                </a:lnTo>
                <a:lnTo>
                  <a:pt x="19" y="13"/>
                </a:lnTo>
                <a:lnTo>
                  <a:pt x="19" y="15"/>
                </a:lnTo>
                <a:lnTo>
                  <a:pt x="19" y="15"/>
                </a:lnTo>
                <a:lnTo>
                  <a:pt x="19" y="17"/>
                </a:lnTo>
                <a:lnTo>
                  <a:pt x="17" y="17"/>
                </a:lnTo>
                <a:lnTo>
                  <a:pt x="13" y="17"/>
                </a:lnTo>
                <a:lnTo>
                  <a:pt x="8" y="15"/>
                </a:lnTo>
                <a:lnTo>
                  <a:pt x="4" y="11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6" name="Freeform 2922"/>
          <p:cNvSpPr>
            <a:spLocks/>
          </p:cNvSpPr>
          <p:nvPr/>
        </p:nvSpPr>
        <p:spPr bwMode="auto">
          <a:xfrm>
            <a:off x="4352925" y="3963988"/>
            <a:ext cx="36513" cy="333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17" y="13"/>
              </a:cxn>
              <a:cxn ang="0">
                <a:pos x="19" y="15"/>
              </a:cxn>
              <a:cxn ang="0">
                <a:pos x="19" y="15"/>
              </a:cxn>
              <a:cxn ang="0">
                <a:pos x="19" y="17"/>
              </a:cxn>
              <a:cxn ang="0">
                <a:pos x="19" y="17"/>
              </a:cxn>
              <a:cxn ang="0">
                <a:pos x="19" y="17"/>
              </a:cxn>
              <a:cxn ang="0">
                <a:pos x="19" y="17"/>
              </a:cxn>
              <a:cxn ang="0">
                <a:pos x="15" y="19"/>
              </a:cxn>
              <a:cxn ang="0">
                <a:pos x="12" y="15"/>
              </a:cxn>
              <a:cxn ang="0">
                <a:pos x="8" y="11"/>
              </a:cxn>
              <a:cxn ang="0">
                <a:pos x="4" y="7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7"/>
              </a:cxn>
              <a:cxn ang="0">
                <a:pos x="2" y="9"/>
              </a:cxn>
              <a:cxn ang="0">
                <a:pos x="2" y="9"/>
              </a:cxn>
              <a:cxn ang="0">
                <a:pos x="4" y="13"/>
              </a:cxn>
              <a:cxn ang="0">
                <a:pos x="4" y="13"/>
              </a:cxn>
              <a:cxn ang="0">
                <a:pos x="8" y="19"/>
              </a:cxn>
              <a:cxn ang="0">
                <a:pos x="8" y="19"/>
              </a:cxn>
              <a:cxn ang="0">
                <a:pos x="15" y="21"/>
              </a:cxn>
              <a:cxn ang="0">
                <a:pos x="15" y="21"/>
              </a:cxn>
              <a:cxn ang="0">
                <a:pos x="19" y="21"/>
              </a:cxn>
              <a:cxn ang="0">
                <a:pos x="21" y="21"/>
              </a:cxn>
              <a:cxn ang="0">
                <a:pos x="21" y="19"/>
              </a:cxn>
              <a:cxn ang="0">
                <a:pos x="23" y="19"/>
              </a:cxn>
              <a:cxn ang="0">
                <a:pos x="23" y="17"/>
              </a:cxn>
              <a:cxn ang="0">
                <a:pos x="23" y="17"/>
              </a:cxn>
              <a:cxn ang="0">
                <a:pos x="23" y="17"/>
              </a:cxn>
              <a:cxn ang="0">
                <a:pos x="23" y="17"/>
              </a:cxn>
              <a:cxn ang="0">
                <a:pos x="23" y="15"/>
              </a:cxn>
              <a:cxn ang="0">
                <a:pos x="23" y="15"/>
              </a:cxn>
              <a:cxn ang="0">
                <a:pos x="23" y="13"/>
              </a:cxn>
              <a:cxn ang="0">
                <a:pos x="21" y="13"/>
              </a:cxn>
              <a:cxn ang="0">
                <a:pos x="19" y="11"/>
              </a:cxn>
              <a:cxn ang="0">
                <a:pos x="19" y="11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3" h="21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17" y="13"/>
                </a:lnTo>
                <a:lnTo>
                  <a:pt x="19" y="15"/>
                </a:lnTo>
                <a:lnTo>
                  <a:pt x="19" y="15"/>
                </a:lnTo>
                <a:lnTo>
                  <a:pt x="19" y="17"/>
                </a:lnTo>
                <a:lnTo>
                  <a:pt x="19" y="17"/>
                </a:lnTo>
                <a:lnTo>
                  <a:pt x="19" y="17"/>
                </a:lnTo>
                <a:lnTo>
                  <a:pt x="19" y="17"/>
                </a:lnTo>
                <a:lnTo>
                  <a:pt x="15" y="19"/>
                </a:lnTo>
                <a:lnTo>
                  <a:pt x="12" y="15"/>
                </a:lnTo>
                <a:lnTo>
                  <a:pt x="8" y="11"/>
                </a:lnTo>
                <a:lnTo>
                  <a:pt x="4" y="7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7"/>
                </a:lnTo>
                <a:lnTo>
                  <a:pt x="2" y="9"/>
                </a:lnTo>
                <a:lnTo>
                  <a:pt x="2" y="9"/>
                </a:lnTo>
                <a:lnTo>
                  <a:pt x="4" y="13"/>
                </a:lnTo>
                <a:lnTo>
                  <a:pt x="4" y="13"/>
                </a:lnTo>
                <a:lnTo>
                  <a:pt x="8" y="19"/>
                </a:lnTo>
                <a:lnTo>
                  <a:pt x="8" y="19"/>
                </a:lnTo>
                <a:lnTo>
                  <a:pt x="15" y="21"/>
                </a:lnTo>
                <a:lnTo>
                  <a:pt x="15" y="21"/>
                </a:lnTo>
                <a:lnTo>
                  <a:pt x="19" y="21"/>
                </a:lnTo>
                <a:lnTo>
                  <a:pt x="21" y="21"/>
                </a:lnTo>
                <a:lnTo>
                  <a:pt x="21" y="19"/>
                </a:lnTo>
                <a:lnTo>
                  <a:pt x="23" y="19"/>
                </a:lnTo>
                <a:lnTo>
                  <a:pt x="23" y="17"/>
                </a:lnTo>
                <a:lnTo>
                  <a:pt x="23" y="17"/>
                </a:lnTo>
                <a:lnTo>
                  <a:pt x="23" y="17"/>
                </a:lnTo>
                <a:lnTo>
                  <a:pt x="23" y="17"/>
                </a:lnTo>
                <a:lnTo>
                  <a:pt x="23" y="15"/>
                </a:lnTo>
                <a:lnTo>
                  <a:pt x="23" y="15"/>
                </a:lnTo>
                <a:lnTo>
                  <a:pt x="23" y="13"/>
                </a:lnTo>
                <a:lnTo>
                  <a:pt x="21" y="13"/>
                </a:lnTo>
                <a:lnTo>
                  <a:pt x="19" y="11"/>
                </a:lnTo>
                <a:lnTo>
                  <a:pt x="19" y="11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7" name="Freeform 2923"/>
          <p:cNvSpPr>
            <a:spLocks/>
          </p:cNvSpPr>
          <p:nvPr/>
        </p:nvSpPr>
        <p:spPr bwMode="auto">
          <a:xfrm>
            <a:off x="4121150" y="4176713"/>
            <a:ext cx="9525" cy="1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8"/>
              </a:cxn>
              <a:cxn ang="0">
                <a:pos x="4" y="10"/>
              </a:cxn>
              <a:cxn ang="0">
                <a:pos x="6" y="8"/>
              </a:cxn>
              <a:cxn ang="0">
                <a:pos x="6" y="8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" h="10">
                <a:moveTo>
                  <a:pt x="0" y="0"/>
                </a:moveTo>
                <a:lnTo>
                  <a:pt x="0" y="2"/>
                </a:lnTo>
                <a:lnTo>
                  <a:pt x="2" y="8"/>
                </a:lnTo>
                <a:lnTo>
                  <a:pt x="4" y="10"/>
                </a:lnTo>
                <a:lnTo>
                  <a:pt x="6" y="8"/>
                </a:lnTo>
                <a:lnTo>
                  <a:pt x="6" y="8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8" name="Freeform 2924"/>
          <p:cNvSpPr>
            <a:spLocks/>
          </p:cNvSpPr>
          <p:nvPr/>
        </p:nvSpPr>
        <p:spPr bwMode="auto">
          <a:xfrm>
            <a:off x="4117975" y="4173538"/>
            <a:ext cx="15875" cy="222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6" y="10"/>
              </a:cxn>
              <a:cxn ang="0">
                <a:pos x="8" y="12"/>
              </a:cxn>
              <a:cxn ang="0">
                <a:pos x="8" y="10"/>
              </a:cxn>
              <a:cxn ang="0">
                <a:pos x="8" y="8"/>
              </a:cxn>
              <a:cxn ang="0">
                <a:pos x="6" y="10"/>
              </a:cxn>
              <a:cxn ang="0">
                <a:pos x="6" y="10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12"/>
              </a:cxn>
              <a:cxn ang="0">
                <a:pos x="4" y="12"/>
              </a:cxn>
              <a:cxn ang="0">
                <a:pos x="4" y="14"/>
              </a:cxn>
              <a:cxn ang="0">
                <a:pos x="6" y="14"/>
              </a:cxn>
              <a:cxn ang="0">
                <a:pos x="10" y="12"/>
              </a:cxn>
              <a:cxn ang="0">
                <a:pos x="10" y="10"/>
              </a:cxn>
              <a:cxn ang="0">
                <a:pos x="10" y="8"/>
              </a:cxn>
              <a:cxn ang="0">
                <a:pos x="10" y="8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10" h="14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6" y="10"/>
                </a:lnTo>
                <a:lnTo>
                  <a:pt x="8" y="12"/>
                </a:lnTo>
                <a:lnTo>
                  <a:pt x="8" y="10"/>
                </a:lnTo>
                <a:lnTo>
                  <a:pt x="8" y="8"/>
                </a:lnTo>
                <a:lnTo>
                  <a:pt x="6" y="10"/>
                </a:lnTo>
                <a:lnTo>
                  <a:pt x="6" y="10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12"/>
                </a:lnTo>
                <a:lnTo>
                  <a:pt x="4" y="12"/>
                </a:lnTo>
                <a:lnTo>
                  <a:pt x="4" y="14"/>
                </a:lnTo>
                <a:lnTo>
                  <a:pt x="6" y="14"/>
                </a:lnTo>
                <a:lnTo>
                  <a:pt x="10" y="12"/>
                </a:lnTo>
                <a:lnTo>
                  <a:pt x="10" y="10"/>
                </a:lnTo>
                <a:lnTo>
                  <a:pt x="10" y="8"/>
                </a:lnTo>
                <a:lnTo>
                  <a:pt x="10" y="8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9" name="Freeform 2925"/>
          <p:cNvSpPr>
            <a:spLocks/>
          </p:cNvSpPr>
          <p:nvPr/>
        </p:nvSpPr>
        <p:spPr bwMode="auto">
          <a:xfrm>
            <a:off x="4248150" y="4037013"/>
            <a:ext cx="14288" cy="254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6"/>
              </a:cxn>
              <a:cxn ang="0">
                <a:pos x="6" y="12"/>
              </a:cxn>
              <a:cxn ang="0">
                <a:pos x="9" y="16"/>
              </a:cxn>
              <a:cxn ang="0">
                <a:pos x="9" y="14"/>
              </a:cxn>
              <a:cxn ang="0">
                <a:pos x="9" y="12"/>
              </a:cxn>
              <a:cxn ang="0">
                <a:pos x="6" y="10"/>
              </a:cxn>
              <a:cxn ang="0">
                <a:pos x="6" y="6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9" h="16">
                <a:moveTo>
                  <a:pt x="0" y="2"/>
                </a:moveTo>
                <a:lnTo>
                  <a:pt x="2" y="6"/>
                </a:lnTo>
                <a:lnTo>
                  <a:pt x="6" y="12"/>
                </a:lnTo>
                <a:lnTo>
                  <a:pt x="9" y="16"/>
                </a:lnTo>
                <a:lnTo>
                  <a:pt x="9" y="14"/>
                </a:lnTo>
                <a:lnTo>
                  <a:pt x="9" y="12"/>
                </a:lnTo>
                <a:lnTo>
                  <a:pt x="6" y="10"/>
                </a:lnTo>
                <a:lnTo>
                  <a:pt x="6" y="6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0" name="Freeform 2926"/>
          <p:cNvSpPr>
            <a:spLocks/>
          </p:cNvSpPr>
          <p:nvPr/>
        </p:nvSpPr>
        <p:spPr bwMode="auto">
          <a:xfrm>
            <a:off x="4244975" y="4033838"/>
            <a:ext cx="20638" cy="317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8"/>
              </a:cxn>
              <a:cxn ang="0">
                <a:pos x="6" y="10"/>
              </a:cxn>
              <a:cxn ang="0">
                <a:pos x="6" y="12"/>
              </a:cxn>
              <a:cxn ang="0">
                <a:pos x="8" y="16"/>
              </a:cxn>
              <a:cxn ang="0">
                <a:pos x="8" y="16"/>
              </a:cxn>
              <a:cxn ang="0">
                <a:pos x="8" y="16"/>
              </a:cxn>
              <a:cxn ang="0">
                <a:pos x="8" y="18"/>
              </a:cxn>
              <a:cxn ang="0">
                <a:pos x="11" y="18"/>
              </a:cxn>
              <a:cxn ang="0">
                <a:pos x="11" y="18"/>
              </a:cxn>
              <a:cxn ang="0">
                <a:pos x="8" y="12"/>
              </a:cxn>
              <a:cxn ang="0">
                <a:pos x="8" y="12"/>
              </a:cxn>
              <a:cxn ang="0">
                <a:pos x="6" y="8"/>
              </a:cxn>
              <a:cxn ang="0">
                <a:pos x="6" y="8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10"/>
              </a:cxn>
              <a:cxn ang="0">
                <a:pos x="6" y="14"/>
              </a:cxn>
              <a:cxn ang="0">
                <a:pos x="8" y="18"/>
              </a:cxn>
              <a:cxn ang="0">
                <a:pos x="11" y="20"/>
              </a:cxn>
              <a:cxn ang="0">
                <a:pos x="13" y="18"/>
              </a:cxn>
              <a:cxn ang="0">
                <a:pos x="13" y="14"/>
              </a:cxn>
              <a:cxn ang="0">
                <a:pos x="11" y="14"/>
              </a:cxn>
              <a:cxn ang="0">
                <a:pos x="11" y="10"/>
              </a:cxn>
              <a:cxn ang="0">
                <a:pos x="11" y="8"/>
              </a:cxn>
              <a:cxn ang="0">
                <a:pos x="11" y="8"/>
              </a:cxn>
              <a:cxn ang="0">
                <a:pos x="8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13" h="20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8"/>
                </a:lnTo>
                <a:lnTo>
                  <a:pt x="6" y="10"/>
                </a:lnTo>
                <a:lnTo>
                  <a:pt x="6" y="12"/>
                </a:lnTo>
                <a:lnTo>
                  <a:pt x="8" y="16"/>
                </a:lnTo>
                <a:lnTo>
                  <a:pt x="8" y="16"/>
                </a:lnTo>
                <a:lnTo>
                  <a:pt x="8" y="16"/>
                </a:lnTo>
                <a:lnTo>
                  <a:pt x="8" y="18"/>
                </a:lnTo>
                <a:lnTo>
                  <a:pt x="11" y="18"/>
                </a:lnTo>
                <a:lnTo>
                  <a:pt x="11" y="18"/>
                </a:lnTo>
                <a:lnTo>
                  <a:pt x="8" y="12"/>
                </a:lnTo>
                <a:lnTo>
                  <a:pt x="8" y="12"/>
                </a:lnTo>
                <a:lnTo>
                  <a:pt x="6" y="8"/>
                </a:lnTo>
                <a:lnTo>
                  <a:pt x="6" y="8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10"/>
                </a:lnTo>
                <a:lnTo>
                  <a:pt x="6" y="14"/>
                </a:lnTo>
                <a:lnTo>
                  <a:pt x="8" y="18"/>
                </a:lnTo>
                <a:lnTo>
                  <a:pt x="11" y="20"/>
                </a:lnTo>
                <a:lnTo>
                  <a:pt x="13" y="18"/>
                </a:lnTo>
                <a:lnTo>
                  <a:pt x="13" y="14"/>
                </a:lnTo>
                <a:lnTo>
                  <a:pt x="11" y="14"/>
                </a:lnTo>
                <a:lnTo>
                  <a:pt x="11" y="10"/>
                </a:lnTo>
                <a:lnTo>
                  <a:pt x="11" y="8"/>
                </a:lnTo>
                <a:lnTo>
                  <a:pt x="11" y="8"/>
                </a:lnTo>
                <a:lnTo>
                  <a:pt x="8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1" name="Freeform 2927"/>
          <p:cNvSpPr>
            <a:spLocks/>
          </p:cNvSpPr>
          <p:nvPr/>
        </p:nvSpPr>
        <p:spPr bwMode="auto">
          <a:xfrm>
            <a:off x="4095750" y="4183063"/>
            <a:ext cx="19050" cy="238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2" y="10"/>
              </a:cxn>
              <a:cxn ang="0">
                <a:pos x="0" y="13"/>
              </a:cxn>
              <a:cxn ang="0">
                <a:pos x="2" y="13"/>
              </a:cxn>
              <a:cxn ang="0">
                <a:pos x="6" y="15"/>
              </a:cxn>
              <a:cxn ang="0">
                <a:pos x="8" y="13"/>
              </a:cxn>
              <a:cxn ang="0">
                <a:pos x="10" y="15"/>
              </a:cxn>
              <a:cxn ang="0">
                <a:pos x="12" y="13"/>
              </a:cxn>
              <a:cxn ang="0">
                <a:pos x="12" y="13"/>
              </a:cxn>
              <a:cxn ang="0">
                <a:pos x="10" y="8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12" h="15">
                <a:moveTo>
                  <a:pt x="2" y="0"/>
                </a:move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2" y="10"/>
                </a:lnTo>
                <a:lnTo>
                  <a:pt x="0" y="13"/>
                </a:lnTo>
                <a:lnTo>
                  <a:pt x="2" y="13"/>
                </a:lnTo>
                <a:lnTo>
                  <a:pt x="6" y="15"/>
                </a:lnTo>
                <a:lnTo>
                  <a:pt x="8" y="13"/>
                </a:lnTo>
                <a:lnTo>
                  <a:pt x="10" y="15"/>
                </a:lnTo>
                <a:lnTo>
                  <a:pt x="12" y="13"/>
                </a:lnTo>
                <a:lnTo>
                  <a:pt x="12" y="13"/>
                </a:lnTo>
                <a:lnTo>
                  <a:pt x="10" y="8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2" name="Freeform 2928"/>
          <p:cNvSpPr>
            <a:spLocks/>
          </p:cNvSpPr>
          <p:nvPr/>
        </p:nvSpPr>
        <p:spPr bwMode="auto">
          <a:xfrm>
            <a:off x="4092575" y="4179888"/>
            <a:ext cx="22225" cy="30163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2"/>
              </a:cxn>
              <a:cxn ang="0">
                <a:pos x="6" y="6"/>
              </a:cxn>
              <a:cxn ang="0">
                <a:pos x="6" y="6"/>
              </a:cxn>
              <a:cxn ang="0">
                <a:pos x="10" y="10"/>
              </a:cxn>
              <a:cxn ang="0">
                <a:pos x="12" y="15"/>
              </a:cxn>
              <a:cxn ang="0">
                <a:pos x="12" y="12"/>
              </a:cxn>
              <a:cxn ang="0">
                <a:pos x="10" y="15"/>
              </a:cxn>
              <a:cxn ang="0">
                <a:pos x="8" y="15"/>
              </a:cxn>
              <a:cxn ang="0">
                <a:pos x="4" y="12"/>
              </a:cxn>
              <a:cxn ang="0">
                <a:pos x="4" y="15"/>
              </a:cxn>
              <a:cxn ang="0">
                <a:pos x="6" y="12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8"/>
              </a:cxn>
              <a:cxn ang="0">
                <a:pos x="2" y="12"/>
              </a:cxn>
              <a:cxn ang="0">
                <a:pos x="2" y="15"/>
              </a:cxn>
              <a:cxn ang="0">
                <a:pos x="2" y="17"/>
              </a:cxn>
              <a:cxn ang="0">
                <a:pos x="8" y="19"/>
              </a:cxn>
              <a:cxn ang="0">
                <a:pos x="12" y="17"/>
              </a:cxn>
              <a:cxn ang="0">
                <a:pos x="14" y="17"/>
              </a:cxn>
              <a:cxn ang="0">
                <a:pos x="14" y="15"/>
              </a:cxn>
              <a:cxn ang="0">
                <a:pos x="14" y="8"/>
              </a:cxn>
              <a:cxn ang="0">
                <a:pos x="10" y="4"/>
              </a:cxn>
              <a:cxn ang="0">
                <a:pos x="10" y="6"/>
              </a:cxn>
              <a:cxn ang="0">
                <a:pos x="10" y="4"/>
              </a:cxn>
              <a:cxn ang="0">
                <a:pos x="8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14" h="19">
                <a:moveTo>
                  <a:pt x="4" y="2"/>
                </a:move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10" y="10"/>
                </a:lnTo>
                <a:lnTo>
                  <a:pt x="12" y="15"/>
                </a:lnTo>
                <a:lnTo>
                  <a:pt x="12" y="15"/>
                </a:lnTo>
                <a:lnTo>
                  <a:pt x="14" y="15"/>
                </a:lnTo>
                <a:lnTo>
                  <a:pt x="12" y="12"/>
                </a:lnTo>
                <a:lnTo>
                  <a:pt x="12" y="15"/>
                </a:lnTo>
                <a:lnTo>
                  <a:pt x="10" y="15"/>
                </a:lnTo>
                <a:lnTo>
                  <a:pt x="8" y="15"/>
                </a:lnTo>
                <a:lnTo>
                  <a:pt x="8" y="15"/>
                </a:lnTo>
                <a:lnTo>
                  <a:pt x="4" y="12"/>
                </a:lnTo>
                <a:lnTo>
                  <a:pt x="4" y="12"/>
                </a:lnTo>
                <a:lnTo>
                  <a:pt x="2" y="15"/>
                </a:lnTo>
                <a:lnTo>
                  <a:pt x="4" y="15"/>
                </a:lnTo>
                <a:lnTo>
                  <a:pt x="6" y="12"/>
                </a:lnTo>
                <a:lnTo>
                  <a:pt x="6" y="12"/>
                </a:lnTo>
                <a:lnTo>
                  <a:pt x="4" y="8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0" y="8"/>
                </a:lnTo>
                <a:lnTo>
                  <a:pt x="2" y="12"/>
                </a:lnTo>
                <a:lnTo>
                  <a:pt x="0" y="12"/>
                </a:lnTo>
                <a:lnTo>
                  <a:pt x="2" y="15"/>
                </a:lnTo>
                <a:lnTo>
                  <a:pt x="2" y="15"/>
                </a:lnTo>
                <a:lnTo>
                  <a:pt x="2" y="17"/>
                </a:lnTo>
                <a:lnTo>
                  <a:pt x="8" y="19"/>
                </a:lnTo>
                <a:lnTo>
                  <a:pt x="8" y="19"/>
                </a:lnTo>
                <a:lnTo>
                  <a:pt x="10" y="17"/>
                </a:lnTo>
                <a:lnTo>
                  <a:pt x="12" y="17"/>
                </a:lnTo>
                <a:lnTo>
                  <a:pt x="12" y="17"/>
                </a:lnTo>
                <a:lnTo>
                  <a:pt x="14" y="17"/>
                </a:lnTo>
                <a:lnTo>
                  <a:pt x="14" y="15"/>
                </a:lnTo>
                <a:lnTo>
                  <a:pt x="14" y="15"/>
                </a:lnTo>
                <a:lnTo>
                  <a:pt x="14" y="12"/>
                </a:lnTo>
                <a:lnTo>
                  <a:pt x="14" y="8"/>
                </a:lnTo>
                <a:lnTo>
                  <a:pt x="14" y="8"/>
                </a:lnTo>
                <a:lnTo>
                  <a:pt x="10" y="4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3" name="Freeform 2929"/>
          <p:cNvSpPr>
            <a:spLocks/>
          </p:cNvSpPr>
          <p:nvPr/>
        </p:nvSpPr>
        <p:spPr bwMode="auto">
          <a:xfrm>
            <a:off x="4343400" y="3925888"/>
            <a:ext cx="3175" cy="222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6"/>
              </a:cxn>
              <a:cxn ang="0">
                <a:pos x="0" y="8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  <a:cxn ang="0">
                <a:pos x="2" y="10"/>
              </a:cxn>
              <a:cxn ang="0">
                <a:pos x="2" y="8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14">
                <a:moveTo>
                  <a:pt x="2" y="0"/>
                </a:moveTo>
                <a:lnTo>
                  <a:pt x="0" y="2"/>
                </a:lnTo>
                <a:lnTo>
                  <a:pt x="0" y="6"/>
                </a:lnTo>
                <a:lnTo>
                  <a:pt x="0" y="8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0"/>
                </a:lnTo>
                <a:lnTo>
                  <a:pt x="2" y="8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4" name="Freeform 2930"/>
          <p:cNvSpPr>
            <a:spLocks/>
          </p:cNvSpPr>
          <p:nvPr/>
        </p:nvSpPr>
        <p:spPr bwMode="auto">
          <a:xfrm>
            <a:off x="4340225" y="3922713"/>
            <a:ext cx="9525" cy="285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10"/>
              </a:cxn>
              <a:cxn ang="0">
                <a:pos x="2" y="12"/>
              </a:cxn>
              <a:cxn ang="0">
                <a:pos x="2" y="14"/>
              </a:cxn>
              <a:cxn ang="0">
                <a:pos x="2" y="16"/>
              </a:cxn>
              <a:cxn ang="0">
                <a:pos x="4" y="16"/>
              </a:cxn>
              <a:cxn ang="0">
                <a:pos x="6" y="16"/>
              </a:cxn>
              <a:cxn ang="0">
                <a:pos x="4" y="14"/>
              </a:cxn>
              <a:cxn ang="0">
                <a:pos x="4" y="16"/>
              </a:cxn>
              <a:cxn ang="0">
                <a:pos x="6" y="16"/>
              </a:cxn>
              <a:cxn ang="0">
                <a:pos x="4" y="10"/>
              </a:cxn>
              <a:cxn ang="0">
                <a:pos x="4" y="8"/>
              </a:cxn>
              <a:cxn ang="0">
                <a:pos x="4" y="8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0" y="4"/>
              </a:cxn>
              <a:cxn ang="0">
                <a:pos x="0" y="4"/>
              </a:cxn>
              <a:cxn ang="0">
                <a:pos x="0" y="8"/>
              </a:cxn>
              <a:cxn ang="0">
                <a:pos x="0" y="10"/>
              </a:cxn>
              <a:cxn ang="0">
                <a:pos x="0" y="12"/>
              </a:cxn>
              <a:cxn ang="0">
                <a:pos x="2" y="16"/>
              </a:cxn>
              <a:cxn ang="0">
                <a:pos x="4" y="18"/>
              </a:cxn>
              <a:cxn ang="0">
                <a:pos x="4" y="18"/>
              </a:cxn>
              <a:cxn ang="0">
                <a:pos x="6" y="18"/>
              </a:cxn>
              <a:cxn ang="0">
                <a:pos x="6" y="16"/>
              </a:cxn>
              <a:cxn ang="0">
                <a:pos x="6" y="16"/>
              </a:cxn>
              <a:cxn ang="0">
                <a:pos x="6" y="12"/>
              </a:cxn>
              <a:cxn ang="0">
                <a:pos x="6" y="12"/>
              </a:cxn>
              <a:cxn ang="0">
                <a:pos x="6" y="10"/>
              </a:cxn>
              <a:cxn ang="0">
                <a:pos x="6" y="10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2"/>
              </a:cxn>
            </a:cxnLst>
            <a:rect l="0" t="0" r="r" b="b"/>
            <a:pathLst>
              <a:path w="6" h="18">
                <a:moveTo>
                  <a:pt x="4" y="2"/>
                </a:move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10"/>
                </a:lnTo>
                <a:lnTo>
                  <a:pt x="2" y="12"/>
                </a:lnTo>
                <a:lnTo>
                  <a:pt x="2" y="14"/>
                </a:lnTo>
                <a:lnTo>
                  <a:pt x="2" y="16"/>
                </a:lnTo>
                <a:lnTo>
                  <a:pt x="4" y="16"/>
                </a:lnTo>
                <a:lnTo>
                  <a:pt x="6" y="16"/>
                </a:lnTo>
                <a:lnTo>
                  <a:pt x="4" y="14"/>
                </a:lnTo>
                <a:lnTo>
                  <a:pt x="4" y="16"/>
                </a:lnTo>
                <a:lnTo>
                  <a:pt x="6" y="16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0" y="4"/>
                </a:lnTo>
                <a:lnTo>
                  <a:pt x="0" y="4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6"/>
                </a:lnTo>
                <a:lnTo>
                  <a:pt x="4" y="18"/>
                </a:lnTo>
                <a:lnTo>
                  <a:pt x="4" y="18"/>
                </a:lnTo>
                <a:lnTo>
                  <a:pt x="6" y="18"/>
                </a:lnTo>
                <a:lnTo>
                  <a:pt x="6" y="16"/>
                </a:lnTo>
                <a:lnTo>
                  <a:pt x="6" y="16"/>
                </a:lnTo>
                <a:lnTo>
                  <a:pt x="6" y="12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5" name="Freeform 2931"/>
          <p:cNvSpPr>
            <a:spLocks/>
          </p:cNvSpPr>
          <p:nvPr/>
        </p:nvSpPr>
        <p:spPr bwMode="auto">
          <a:xfrm>
            <a:off x="5748338" y="2354263"/>
            <a:ext cx="9525" cy="12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8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6" name="Freeform 2932"/>
          <p:cNvSpPr>
            <a:spLocks/>
          </p:cNvSpPr>
          <p:nvPr/>
        </p:nvSpPr>
        <p:spPr bwMode="auto">
          <a:xfrm>
            <a:off x="5745163" y="2351088"/>
            <a:ext cx="15875" cy="1905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6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4"/>
              </a:cxn>
              <a:cxn ang="0">
                <a:pos x="6" y="6"/>
              </a:cxn>
              <a:cxn ang="0">
                <a:pos x="6" y="8"/>
              </a:cxn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6" y="8"/>
              </a:cxn>
              <a:cxn ang="0">
                <a:pos x="6" y="8"/>
              </a:cxn>
              <a:cxn ang="0">
                <a:pos x="8" y="10"/>
              </a:cxn>
              <a:cxn ang="0">
                <a:pos x="8" y="8"/>
              </a:cxn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4" y="8"/>
              </a:cxn>
              <a:cxn ang="0">
                <a:pos x="6" y="10"/>
              </a:cxn>
              <a:cxn ang="0">
                <a:pos x="8" y="12"/>
              </a:cxn>
              <a:cxn ang="0">
                <a:pos x="8" y="12"/>
              </a:cxn>
              <a:cxn ang="0">
                <a:pos x="8" y="10"/>
              </a:cxn>
              <a:cxn ang="0">
                <a:pos x="10" y="10"/>
              </a:cxn>
              <a:cxn ang="0">
                <a:pos x="10" y="8"/>
              </a:cxn>
              <a:cxn ang="0">
                <a:pos x="10" y="8"/>
              </a:cxn>
              <a:cxn ang="0">
                <a:pos x="10" y="6"/>
              </a:cxn>
              <a:cxn ang="0">
                <a:pos x="10" y="4"/>
              </a:cxn>
              <a:cxn ang="0">
                <a:pos x="10" y="4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4" y="8"/>
              </a:cxn>
              <a:cxn ang="0">
                <a:pos x="4" y="6"/>
              </a:cxn>
              <a:cxn ang="0">
                <a:pos x="4" y="8"/>
              </a:cxn>
              <a:cxn ang="0">
                <a:pos x="4" y="6"/>
              </a:cxn>
            </a:cxnLst>
            <a:rect l="0" t="0" r="r" b="b"/>
            <a:pathLst>
              <a:path w="10" h="12">
                <a:moveTo>
                  <a:pt x="4" y="6"/>
                </a:moveTo>
                <a:lnTo>
                  <a:pt x="6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4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6" y="8"/>
                </a:lnTo>
                <a:lnTo>
                  <a:pt x="6" y="8"/>
                </a:lnTo>
                <a:lnTo>
                  <a:pt x="8" y="10"/>
                </a:lnTo>
                <a:lnTo>
                  <a:pt x="8" y="8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8"/>
                </a:lnTo>
                <a:lnTo>
                  <a:pt x="6" y="10"/>
                </a:lnTo>
                <a:lnTo>
                  <a:pt x="8" y="12"/>
                </a:lnTo>
                <a:lnTo>
                  <a:pt x="8" y="12"/>
                </a:lnTo>
                <a:lnTo>
                  <a:pt x="8" y="10"/>
                </a:lnTo>
                <a:lnTo>
                  <a:pt x="10" y="10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4" y="8"/>
                </a:lnTo>
                <a:lnTo>
                  <a:pt x="4" y="6"/>
                </a:lnTo>
                <a:lnTo>
                  <a:pt x="4" y="8"/>
                </a:lnTo>
                <a:lnTo>
                  <a:pt x="4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7" name="Freeform 2933"/>
          <p:cNvSpPr>
            <a:spLocks/>
          </p:cNvSpPr>
          <p:nvPr/>
        </p:nvSpPr>
        <p:spPr bwMode="auto">
          <a:xfrm>
            <a:off x="4176713" y="2814638"/>
            <a:ext cx="30163" cy="20638"/>
          </a:xfrm>
          <a:custGeom>
            <a:avLst/>
            <a:gdLst/>
            <a:ahLst/>
            <a:cxnLst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6" y="4"/>
              </a:cxn>
              <a:cxn ang="0">
                <a:pos x="6" y="0"/>
              </a:cxn>
              <a:cxn ang="0">
                <a:pos x="8" y="4"/>
              </a:cxn>
              <a:cxn ang="0">
                <a:pos x="16" y="4"/>
              </a:cxn>
              <a:cxn ang="0">
                <a:pos x="19" y="6"/>
              </a:cxn>
              <a:cxn ang="0">
                <a:pos x="19" y="8"/>
              </a:cxn>
              <a:cxn ang="0">
                <a:pos x="19" y="8"/>
              </a:cxn>
              <a:cxn ang="0">
                <a:pos x="16" y="8"/>
              </a:cxn>
              <a:cxn ang="0">
                <a:pos x="16" y="13"/>
              </a:cxn>
              <a:cxn ang="0">
                <a:pos x="12" y="13"/>
              </a:cxn>
              <a:cxn ang="0">
                <a:pos x="6" y="13"/>
              </a:cxn>
              <a:cxn ang="0">
                <a:pos x="4" y="13"/>
              </a:cxn>
              <a:cxn ang="0">
                <a:pos x="0" y="8"/>
              </a:cxn>
              <a:cxn ang="0">
                <a:pos x="0" y="4"/>
              </a:cxn>
              <a:cxn ang="0">
                <a:pos x="0" y="4"/>
              </a:cxn>
              <a:cxn ang="0">
                <a:pos x="6" y="8"/>
              </a:cxn>
            </a:cxnLst>
            <a:rect l="0" t="0" r="r" b="b"/>
            <a:pathLst>
              <a:path w="19" h="13">
                <a:moveTo>
                  <a:pt x="6" y="8"/>
                </a:moveTo>
                <a:lnTo>
                  <a:pt x="8" y="8"/>
                </a:lnTo>
                <a:lnTo>
                  <a:pt x="8" y="6"/>
                </a:lnTo>
                <a:lnTo>
                  <a:pt x="6" y="4"/>
                </a:lnTo>
                <a:lnTo>
                  <a:pt x="6" y="0"/>
                </a:lnTo>
                <a:lnTo>
                  <a:pt x="8" y="4"/>
                </a:lnTo>
                <a:lnTo>
                  <a:pt x="16" y="4"/>
                </a:lnTo>
                <a:lnTo>
                  <a:pt x="19" y="6"/>
                </a:lnTo>
                <a:lnTo>
                  <a:pt x="19" y="8"/>
                </a:lnTo>
                <a:lnTo>
                  <a:pt x="19" y="8"/>
                </a:lnTo>
                <a:lnTo>
                  <a:pt x="16" y="8"/>
                </a:lnTo>
                <a:lnTo>
                  <a:pt x="16" y="13"/>
                </a:lnTo>
                <a:lnTo>
                  <a:pt x="12" y="13"/>
                </a:lnTo>
                <a:lnTo>
                  <a:pt x="6" y="13"/>
                </a:lnTo>
                <a:lnTo>
                  <a:pt x="4" y="13"/>
                </a:lnTo>
                <a:lnTo>
                  <a:pt x="0" y="8"/>
                </a:lnTo>
                <a:lnTo>
                  <a:pt x="0" y="4"/>
                </a:lnTo>
                <a:lnTo>
                  <a:pt x="0" y="4"/>
                </a:lnTo>
                <a:lnTo>
                  <a:pt x="6" y="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8" name="Freeform 2934"/>
          <p:cNvSpPr>
            <a:spLocks/>
          </p:cNvSpPr>
          <p:nvPr/>
        </p:nvSpPr>
        <p:spPr bwMode="auto">
          <a:xfrm>
            <a:off x="4173538" y="2814638"/>
            <a:ext cx="36513" cy="23813"/>
          </a:xfrm>
          <a:custGeom>
            <a:avLst/>
            <a:gdLst/>
            <a:ahLst/>
            <a:cxnLst>
              <a:cxn ang="0">
                <a:pos x="8" y="11"/>
              </a:cxn>
              <a:cxn ang="0">
                <a:pos x="12" y="8"/>
              </a:cxn>
              <a:cxn ang="0">
                <a:pos x="12" y="4"/>
              </a:cxn>
              <a:cxn ang="0">
                <a:pos x="10" y="0"/>
              </a:cxn>
              <a:cxn ang="0">
                <a:pos x="6" y="2"/>
              </a:cxn>
              <a:cxn ang="0">
                <a:pos x="10" y="6"/>
              </a:cxn>
              <a:cxn ang="0">
                <a:pos x="21" y="8"/>
              </a:cxn>
              <a:cxn ang="0">
                <a:pos x="18" y="6"/>
              </a:cxn>
              <a:cxn ang="0">
                <a:pos x="21" y="8"/>
              </a:cxn>
              <a:cxn ang="0">
                <a:pos x="21" y="6"/>
              </a:cxn>
              <a:cxn ang="0">
                <a:pos x="18" y="8"/>
              </a:cxn>
              <a:cxn ang="0">
                <a:pos x="16" y="11"/>
              </a:cxn>
              <a:cxn ang="0">
                <a:pos x="14" y="11"/>
              </a:cxn>
              <a:cxn ang="0">
                <a:pos x="6" y="11"/>
              </a:cxn>
              <a:cxn ang="0">
                <a:pos x="4" y="4"/>
              </a:cxn>
              <a:cxn ang="0">
                <a:pos x="2" y="6"/>
              </a:cxn>
              <a:cxn ang="0">
                <a:pos x="8" y="11"/>
              </a:cxn>
              <a:cxn ang="0">
                <a:pos x="8" y="8"/>
              </a:cxn>
              <a:cxn ang="0">
                <a:pos x="4" y="2"/>
              </a:cxn>
              <a:cxn ang="0">
                <a:pos x="2" y="2"/>
              </a:cxn>
              <a:cxn ang="0">
                <a:pos x="0" y="8"/>
              </a:cxn>
              <a:cxn ang="0">
                <a:pos x="4" y="15"/>
              </a:cxn>
              <a:cxn ang="0">
                <a:pos x="8" y="15"/>
              </a:cxn>
              <a:cxn ang="0">
                <a:pos x="14" y="15"/>
              </a:cxn>
              <a:cxn ang="0">
                <a:pos x="21" y="15"/>
              </a:cxn>
              <a:cxn ang="0">
                <a:pos x="21" y="11"/>
              </a:cxn>
              <a:cxn ang="0">
                <a:pos x="23" y="8"/>
              </a:cxn>
              <a:cxn ang="0">
                <a:pos x="23" y="4"/>
              </a:cxn>
              <a:cxn ang="0">
                <a:pos x="18" y="2"/>
              </a:cxn>
              <a:cxn ang="0">
                <a:pos x="10" y="0"/>
              </a:cxn>
              <a:cxn ang="0">
                <a:pos x="8" y="4"/>
              </a:cxn>
              <a:cxn ang="0">
                <a:pos x="8" y="6"/>
              </a:cxn>
              <a:cxn ang="0">
                <a:pos x="10" y="8"/>
              </a:cxn>
              <a:cxn ang="0">
                <a:pos x="10" y="6"/>
              </a:cxn>
              <a:cxn ang="0">
                <a:pos x="10" y="6"/>
              </a:cxn>
            </a:cxnLst>
            <a:rect l="0" t="0" r="r" b="b"/>
            <a:pathLst>
              <a:path w="23" h="15">
                <a:moveTo>
                  <a:pt x="8" y="8"/>
                </a:moveTo>
                <a:lnTo>
                  <a:pt x="8" y="11"/>
                </a:lnTo>
                <a:lnTo>
                  <a:pt x="10" y="11"/>
                </a:lnTo>
                <a:lnTo>
                  <a:pt x="12" y="8"/>
                </a:lnTo>
                <a:lnTo>
                  <a:pt x="12" y="6"/>
                </a:lnTo>
                <a:lnTo>
                  <a:pt x="12" y="4"/>
                </a:lnTo>
                <a:lnTo>
                  <a:pt x="10" y="4"/>
                </a:lnTo>
                <a:lnTo>
                  <a:pt x="10" y="0"/>
                </a:lnTo>
                <a:lnTo>
                  <a:pt x="8" y="0"/>
                </a:lnTo>
                <a:lnTo>
                  <a:pt x="6" y="2"/>
                </a:lnTo>
                <a:lnTo>
                  <a:pt x="8" y="4"/>
                </a:lnTo>
                <a:lnTo>
                  <a:pt x="10" y="6"/>
                </a:lnTo>
                <a:lnTo>
                  <a:pt x="16" y="6"/>
                </a:lnTo>
                <a:lnTo>
                  <a:pt x="21" y="8"/>
                </a:lnTo>
                <a:lnTo>
                  <a:pt x="21" y="6"/>
                </a:lnTo>
                <a:lnTo>
                  <a:pt x="18" y="6"/>
                </a:lnTo>
                <a:lnTo>
                  <a:pt x="18" y="6"/>
                </a:lnTo>
                <a:lnTo>
                  <a:pt x="21" y="8"/>
                </a:lnTo>
                <a:lnTo>
                  <a:pt x="21" y="6"/>
                </a:lnTo>
                <a:lnTo>
                  <a:pt x="21" y="6"/>
                </a:lnTo>
                <a:lnTo>
                  <a:pt x="18" y="6"/>
                </a:lnTo>
                <a:lnTo>
                  <a:pt x="18" y="8"/>
                </a:lnTo>
                <a:lnTo>
                  <a:pt x="16" y="8"/>
                </a:lnTo>
                <a:lnTo>
                  <a:pt x="16" y="11"/>
                </a:lnTo>
                <a:lnTo>
                  <a:pt x="14" y="11"/>
                </a:lnTo>
                <a:lnTo>
                  <a:pt x="14" y="11"/>
                </a:lnTo>
                <a:lnTo>
                  <a:pt x="8" y="11"/>
                </a:lnTo>
                <a:lnTo>
                  <a:pt x="6" y="11"/>
                </a:lnTo>
                <a:lnTo>
                  <a:pt x="4" y="8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8" y="11"/>
                </a:lnTo>
                <a:lnTo>
                  <a:pt x="8" y="11"/>
                </a:lnTo>
                <a:lnTo>
                  <a:pt x="8" y="8"/>
                </a:lnTo>
                <a:lnTo>
                  <a:pt x="10" y="6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11"/>
                </a:lnTo>
                <a:lnTo>
                  <a:pt x="4" y="15"/>
                </a:lnTo>
                <a:lnTo>
                  <a:pt x="6" y="15"/>
                </a:lnTo>
                <a:lnTo>
                  <a:pt x="8" y="15"/>
                </a:lnTo>
                <a:lnTo>
                  <a:pt x="8" y="15"/>
                </a:lnTo>
                <a:lnTo>
                  <a:pt x="14" y="15"/>
                </a:lnTo>
                <a:lnTo>
                  <a:pt x="18" y="15"/>
                </a:lnTo>
                <a:lnTo>
                  <a:pt x="21" y="15"/>
                </a:lnTo>
                <a:lnTo>
                  <a:pt x="21" y="11"/>
                </a:lnTo>
                <a:lnTo>
                  <a:pt x="21" y="11"/>
                </a:lnTo>
                <a:lnTo>
                  <a:pt x="21" y="11"/>
                </a:lnTo>
                <a:lnTo>
                  <a:pt x="23" y="8"/>
                </a:lnTo>
                <a:lnTo>
                  <a:pt x="23" y="6"/>
                </a:lnTo>
                <a:lnTo>
                  <a:pt x="23" y="4"/>
                </a:lnTo>
                <a:lnTo>
                  <a:pt x="18" y="2"/>
                </a:lnTo>
                <a:lnTo>
                  <a:pt x="18" y="2"/>
                </a:lnTo>
                <a:lnTo>
                  <a:pt x="12" y="2"/>
                </a:lnTo>
                <a:lnTo>
                  <a:pt x="10" y="0"/>
                </a:lnTo>
                <a:lnTo>
                  <a:pt x="6" y="2"/>
                </a:lnTo>
                <a:lnTo>
                  <a:pt x="8" y="4"/>
                </a:lnTo>
                <a:lnTo>
                  <a:pt x="8" y="6"/>
                </a:lnTo>
                <a:lnTo>
                  <a:pt x="8" y="6"/>
                </a:lnTo>
                <a:lnTo>
                  <a:pt x="8" y="8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8" y="8"/>
                </a:lnTo>
                <a:lnTo>
                  <a:pt x="10" y="6"/>
                </a:lnTo>
                <a:lnTo>
                  <a:pt x="8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9" name="Freeform 2935"/>
          <p:cNvSpPr>
            <a:spLocks/>
          </p:cNvSpPr>
          <p:nvPr/>
        </p:nvSpPr>
        <p:spPr bwMode="auto">
          <a:xfrm>
            <a:off x="4108450" y="2814638"/>
            <a:ext cx="31750" cy="23813"/>
          </a:xfrm>
          <a:custGeom>
            <a:avLst/>
            <a:gdLst/>
            <a:ahLst/>
            <a:cxnLst>
              <a:cxn ang="0">
                <a:pos x="20" y="2"/>
              </a:cxn>
              <a:cxn ang="0">
                <a:pos x="20" y="4"/>
              </a:cxn>
              <a:cxn ang="0">
                <a:pos x="2" y="13"/>
              </a:cxn>
              <a:cxn ang="0">
                <a:pos x="2" y="15"/>
              </a:cxn>
              <a:cxn ang="0">
                <a:pos x="0" y="11"/>
              </a:cxn>
              <a:cxn ang="0">
                <a:pos x="2" y="8"/>
              </a:cxn>
              <a:cxn ang="0">
                <a:pos x="2" y="8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14" y="0"/>
              </a:cxn>
              <a:cxn ang="0">
                <a:pos x="18" y="2"/>
              </a:cxn>
              <a:cxn ang="0">
                <a:pos x="20" y="2"/>
              </a:cxn>
              <a:cxn ang="0">
                <a:pos x="20" y="2"/>
              </a:cxn>
            </a:cxnLst>
            <a:rect l="0" t="0" r="r" b="b"/>
            <a:pathLst>
              <a:path w="20" h="15">
                <a:moveTo>
                  <a:pt x="20" y="2"/>
                </a:moveTo>
                <a:lnTo>
                  <a:pt x="20" y="4"/>
                </a:lnTo>
                <a:lnTo>
                  <a:pt x="2" y="13"/>
                </a:lnTo>
                <a:lnTo>
                  <a:pt x="2" y="15"/>
                </a:lnTo>
                <a:lnTo>
                  <a:pt x="0" y="11"/>
                </a:lnTo>
                <a:lnTo>
                  <a:pt x="2" y="8"/>
                </a:lnTo>
                <a:lnTo>
                  <a:pt x="2" y="8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14" y="0"/>
                </a:lnTo>
                <a:lnTo>
                  <a:pt x="18" y="2"/>
                </a:lnTo>
                <a:lnTo>
                  <a:pt x="20" y="2"/>
                </a:lnTo>
                <a:lnTo>
                  <a:pt x="2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0" name="Freeform 2936"/>
          <p:cNvSpPr>
            <a:spLocks/>
          </p:cNvSpPr>
          <p:nvPr/>
        </p:nvSpPr>
        <p:spPr bwMode="auto">
          <a:xfrm>
            <a:off x="4105275" y="2814638"/>
            <a:ext cx="38100" cy="23813"/>
          </a:xfrm>
          <a:custGeom>
            <a:avLst/>
            <a:gdLst/>
            <a:ahLst/>
            <a:cxnLst>
              <a:cxn ang="0">
                <a:pos x="22" y="2"/>
              </a:cxn>
              <a:cxn ang="0">
                <a:pos x="20" y="2"/>
              </a:cxn>
              <a:cxn ang="0">
                <a:pos x="20" y="2"/>
              </a:cxn>
              <a:cxn ang="0">
                <a:pos x="4" y="13"/>
              </a:cxn>
              <a:cxn ang="0">
                <a:pos x="4" y="13"/>
              </a:cxn>
              <a:cxn ang="0">
                <a:pos x="4" y="15"/>
              </a:cxn>
              <a:cxn ang="0">
                <a:pos x="6" y="13"/>
              </a:cxn>
              <a:cxn ang="0">
                <a:pos x="4" y="11"/>
              </a:cxn>
              <a:cxn ang="0">
                <a:pos x="6" y="11"/>
              </a:cxn>
              <a:cxn ang="0">
                <a:pos x="6" y="11"/>
              </a:cxn>
              <a:cxn ang="0">
                <a:pos x="6" y="8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16" y="2"/>
              </a:cxn>
              <a:cxn ang="0">
                <a:pos x="20" y="2"/>
              </a:cxn>
              <a:cxn ang="0">
                <a:pos x="20" y="4"/>
              </a:cxn>
              <a:cxn ang="0">
                <a:pos x="20" y="4"/>
              </a:cxn>
              <a:cxn ang="0">
                <a:pos x="22" y="2"/>
              </a:cxn>
              <a:cxn ang="0">
                <a:pos x="20" y="2"/>
              </a:cxn>
              <a:cxn ang="0">
                <a:pos x="22" y="2"/>
              </a:cxn>
              <a:cxn ang="0">
                <a:pos x="24" y="2"/>
              </a:cxn>
              <a:cxn ang="0">
                <a:pos x="22" y="0"/>
              </a:cxn>
              <a:cxn ang="0">
                <a:pos x="22" y="0"/>
              </a:cxn>
              <a:cxn ang="0">
                <a:pos x="22" y="0"/>
              </a:cxn>
              <a:cxn ang="0">
                <a:pos x="20" y="0"/>
              </a:cxn>
              <a:cxn ang="0">
                <a:pos x="16" y="0"/>
              </a:cxn>
              <a:cxn ang="0">
                <a:pos x="1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4"/>
              </a:cxn>
              <a:cxn ang="0">
                <a:pos x="4" y="6"/>
              </a:cxn>
              <a:cxn ang="0">
                <a:pos x="2" y="8"/>
              </a:cxn>
              <a:cxn ang="0">
                <a:pos x="0" y="11"/>
              </a:cxn>
              <a:cxn ang="0">
                <a:pos x="0" y="13"/>
              </a:cxn>
              <a:cxn ang="0">
                <a:pos x="2" y="15"/>
              </a:cxn>
              <a:cxn ang="0">
                <a:pos x="4" y="15"/>
              </a:cxn>
              <a:cxn ang="0">
                <a:pos x="6" y="15"/>
              </a:cxn>
              <a:cxn ang="0">
                <a:pos x="6" y="15"/>
              </a:cxn>
              <a:cxn ang="0">
                <a:pos x="22" y="6"/>
              </a:cxn>
              <a:cxn ang="0">
                <a:pos x="24" y="4"/>
              </a:cxn>
              <a:cxn ang="0">
                <a:pos x="24" y="2"/>
              </a:cxn>
              <a:cxn ang="0">
                <a:pos x="24" y="2"/>
              </a:cxn>
              <a:cxn ang="0">
                <a:pos x="22" y="2"/>
              </a:cxn>
            </a:cxnLst>
            <a:rect l="0" t="0" r="r" b="b"/>
            <a:pathLst>
              <a:path w="24" h="15">
                <a:moveTo>
                  <a:pt x="22" y="2"/>
                </a:moveTo>
                <a:lnTo>
                  <a:pt x="20" y="2"/>
                </a:lnTo>
                <a:lnTo>
                  <a:pt x="20" y="2"/>
                </a:lnTo>
                <a:lnTo>
                  <a:pt x="4" y="13"/>
                </a:lnTo>
                <a:lnTo>
                  <a:pt x="4" y="13"/>
                </a:lnTo>
                <a:lnTo>
                  <a:pt x="4" y="15"/>
                </a:lnTo>
                <a:lnTo>
                  <a:pt x="6" y="13"/>
                </a:lnTo>
                <a:lnTo>
                  <a:pt x="4" y="11"/>
                </a:lnTo>
                <a:lnTo>
                  <a:pt x="6" y="11"/>
                </a:lnTo>
                <a:lnTo>
                  <a:pt x="6" y="11"/>
                </a:lnTo>
                <a:lnTo>
                  <a:pt x="6" y="8"/>
                </a:lnTo>
                <a:lnTo>
                  <a:pt x="6" y="8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16" y="2"/>
                </a:lnTo>
                <a:lnTo>
                  <a:pt x="20" y="2"/>
                </a:lnTo>
                <a:lnTo>
                  <a:pt x="20" y="4"/>
                </a:lnTo>
                <a:lnTo>
                  <a:pt x="20" y="4"/>
                </a:lnTo>
                <a:lnTo>
                  <a:pt x="22" y="2"/>
                </a:lnTo>
                <a:lnTo>
                  <a:pt x="20" y="2"/>
                </a:lnTo>
                <a:lnTo>
                  <a:pt x="22" y="2"/>
                </a:lnTo>
                <a:lnTo>
                  <a:pt x="24" y="2"/>
                </a:lnTo>
                <a:lnTo>
                  <a:pt x="22" y="0"/>
                </a:lnTo>
                <a:lnTo>
                  <a:pt x="22" y="0"/>
                </a:lnTo>
                <a:lnTo>
                  <a:pt x="22" y="0"/>
                </a:lnTo>
                <a:lnTo>
                  <a:pt x="20" y="0"/>
                </a:lnTo>
                <a:lnTo>
                  <a:pt x="16" y="0"/>
                </a:lnTo>
                <a:lnTo>
                  <a:pt x="1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2" y="8"/>
                </a:lnTo>
                <a:lnTo>
                  <a:pt x="0" y="11"/>
                </a:lnTo>
                <a:lnTo>
                  <a:pt x="0" y="13"/>
                </a:lnTo>
                <a:lnTo>
                  <a:pt x="2" y="15"/>
                </a:lnTo>
                <a:lnTo>
                  <a:pt x="4" y="15"/>
                </a:lnTo>
                <a:lnTo>
                  <a:pt x="6" y="15"/>
                </a:lnTo>
                <a:lnTo>
                  <a:pt x="6" y="15"/>
                </a:lnTo>
                <a:lnTo>
                  <a:pt x="22" y="6"/>
                </a:lnTo>
                <a:lnTo>
                  <a:pt x="24" y="4"/>
                </a:lnTo>
                <a:lnTo>
                  <a:pt x="24" y="2"/>
                </a:lnTo>
                <a:lnTo>
                  <a:pt x="24" y="2"/>
                </a:lnTo>
                <a:lnTo>
                  <a:pt x="2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1" name="Freeform 2937"/>
          <p:cNvSpPr>
            <a:spLocks/>
          </p:cNvSpPr>
          <p:nvPr/>
        </p:nvSpPr>
        <p:spPr bwMode="auto">
          <a:xfrm>
            <a:off x="4137025" y="2370138"/>
            <a:ext cx="39688" cy="58738"/>
          </a:xfrm>
          <a:custGeom>
            <a:avLst/>
            <a:gdLst/>
            <a:ahLst/>
            <a:cxnLst>
              <a:cxn ang="0">
                <a:pos x="15" y="13"/>
              </a:cxn>
              <a:cxn ang="0">
                <a:pos x="17" y="21"/>
              </a:cxn>
              <a:cxn ang="0">
                <a:pos x="17" y="23"/>
              </a:cxn>
              <a:cxn ang="0">
                <a:pos x="19" y="25"/>
              </a:cxn>
              <a:cxn ang="0">
                <a:pos x="23" y="29"/>
              </a:cxn>
              <a:cxn ang="0">
                <a:pos x="25" y="33"/>
              </a:cxn>
              <a:cxn ang="0">
                <a:pos x="25" y="33"/>
              </a:cxn>
              <a:cxn ang="0">
                <a:pos x="25" y="37"/>
              </a:cxn>
              <a:cxn ang="0">
                <a:pos x="21" y="37"/>
              </a:cxn>
              <a:cxn ang="0">
                <a:pos x="21" y="35"/>
              </a:cxn>
              <a:cxn ang="0">
                <a:pos x="19" y="35"/>
              </a:cxn>
              <a:cxn ang="0">
                <a:pos x="15" y="27"/>
              </a:cxn>
              <a:cxn ang="0">
                <a:pos x="13" y="25"/>
              </a:cxn>
              <a:cxn ang="0">
                <a:pos x="11" y="25"/>
              </a:cxn>
              <a:cxn ang="0">
                <a:pos x="7" y="25"/>
              </a:cxn>
              <a:cxn ang="0">
                <a:pos x="0" y="27"/>
              </a:cxn>
              <a:cxn ang="0">
                <a:pos x="2" y="25"/>
              </a:cxn>
              <a:cxn ang="0">
                <a:pos x="9" y="19"/>
              </a:cxn>
              <a:cxn ang="0">
                <a:pos x="9" y="17"/>
              </a:cxn>
              <a:cxn ang="0">
                <a:pos x="9" y="13"/>
              </a:cxn>
              <a:cxn ang="0">
                <a:pos x="9" y="11"/>
              </a:cxn>
              <a:cxn ang="0">
                <a:pos x="9" y="5"/>
              </a:cxn>
              <a:cxn ang="0">
                <a:pos x="9" y="3"/>
              </a:cxn>
              <a:cxn ang="0">
                <a:pos x="11" y="0"/>
              </a:cxn>
              <a:cxn ang="0">
                <a:pos x="13" y="5"/>
              </a:cxn>
              <a:cxn ang="0">
                <a:pos x="13" y="9"/>
              </a:cxn>
              <a:cxn ang="0">
                <a:pos x="15" y="13"/>
              </a:cxn>
            </a:cxnLst>
            <a:rect l="0" t="0" r="r" b="b"/>
            <a:pathLst>
              <a:path w="25" h="37">
                <a:moveTo>
                  <a:pt x="15" y="13"/>
                </a:moveTo>
                <a:lnTo>
                  <a:pt x="17" y="21"/>
                </a:lnTo>
                <a:lnTo>
                  <a:pt x="17" y="23"/>
                </a:lnTo>
                <a:lnTo>
                  <a:pt x="19" y="25"/>
                </a:lnTo>
                <a:lnTo>
                  <a:pt x="23" y="29"/>
                </a:lnTo>
                <a:lnTo>
                  <a:pt x="25" y="33"/>
                </a:lnTo>
                <a:lnTo>
                  <a:pt x="25" y="33"/>
                </a:lnTo>
                <a:lnTo>
                  <a:pt x="25" y="37"/>
                </a:lnTo>
                <a:lnTo>
                  <a:pt x="21" y="37"/>
                </a:lnTo>
                <a:lnTo>
                  <a:pt x="21" y="35"/>
                </a:lnTo>
                <a:lnTo>
                  <a:pt x="19" y="35"/>
                </a:lnTo>
                <a:lnTo>
                  <a:pt x="15" y="27"/>
                </a:lnTo>
                <a:lnTo>
                  <a:pt x="13" y="25"/>
                </a:lnTo>
                <a:lnTo>
                  <a:pt x="11" y="25"/>
                </a:lnTo>
                <a:lnTo>
                  <a:pt x="7" y="25"/>
                </a:lnTo>
                <a:lnTo>
                  <a:pt x="0" y="27"/>
                </a:lnTo>
                <a:lnTo>
                  <a:pt x="2" y="25"/>
                </a:lnTo>
                <a:lnTo>
                  <a:pt x="9" y="19"/>
                </a:lnTo>
                <a:lnTo>
                  <a:pt x="9" y="17"/>
                </a:lnTo>
                <a:lnTo>
                  <a:pt x="9" y="13"/>
                </a:lnTo>
                <a:lnTo>
                  <a:pt x="9" y="11"/>
                </a:lnTo>
                <a:lnTo>
                  <a:pt x="9" y="5"/>
                </a:lnTo>
                <a:lnTo>
                  <a:pt x="9" y="3"/>
                </a:lnTo>
                <a:lnTo>
                  <a:pt x="11" y="0"/>
                </a:lnTo>
                <a:lnTo>
                  <a:pt x="13" y="5"/>
                </a:lnTo>
                <a:lnTo>
                  <a:pt x="13" y="9"/>
                </a:lnTo>
                <a:lnTo>
                  <a:pt x="15" y="13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2" name="Freeform 2938"/>
          <p:cNvSpPr>
            <a:spLocks/>
          </p:cNvSpPr>
          <p:nvPr/>
        </p:nvSpPr>
        <p:spPr bwMode="auto">
          <a:xfrm>
            <a:off x="4137025" y="2366963"/>
            <a:ext cx="42863" cy="66675"/>
          </a:xfrm>
          <a:custGeom>
            <a:avLst/>
            <a:gdLst/>
            <a:ahLst/>
            <a:cxnLst>
              <a:cxn ang="0">
                <a:pos x="13" y="15"/>
              </a:cxn>
              <a:cxn ang="0">
                <a:pos x="15" y="25"/>
              </a:cxn>
              <a:cxn ang="0">
                <a:pos x="17" y="27"/>
              </a:cxn>
              <a:cxn ang="0">
                <a:pos x="17" y="27"/>
              </a:cxn>
              <a:cxn ang="0">
                <a:pos x="23" y="35"/>
              </a:cxn>
              <a:cxn ang="0">
                <a:pos x="23" y="37"/>
              </a:cxn>
              <a:cxn ang="0">
                <a:pos x="21" y="37"/>
              </a:cxn>
              <a:cxn ang="0">
                <a:pos x="17" y="29"/>
              </a:cxn>
              <a:cxn ang="0">
                <a:pos x="15" y="27"/>
              </a:cxn>
              <a:cxn ang="0">
                <a:pos x="13" y="25"/>
              </a:cxn>
              <a:cxn ang="0">
                <a:pos x="7" y="25"/>
              </a:cxn>
              <a:cxn ang="0">
                <a:pos x="0" y="27"/>
              </a:cxn>
              <a:cxn ang="0">
                <a:pos x="2" y="29"/>
              </a:cxn>
              <a:cxn ang="0">
                <a:pos x="9" y="23"/>
              </a:cxn>
              <a:cxn ang="0">
                <a:pos x="11" y="19"/>
              </a:cxn>
              <a:cxn ang="0">
                <a:pos x="11" y="17"/>
              </a:cxn>
              <a:cxn ang="0">
                <a:pos x="11" y="11"/>
              </a:cxn>
              <a:cxn ang="0">
                <a:pos x="11" y="5"/>
              </a:cxn>
              <a:cxn ang="0">
                <a:pos x="11" y="2"/>
              </a:cxn>
              <a:cxn ang="0">
                <a:pos x="11" y="7"/>
              </a:cxn>
              <a:cxn ang="0">
                <a:pos x="13" y="15"/>
              </a:cxn>
              <a:cxn ang="0">
                <a:pos x="15" y="15"/>
              </a:cxn>
              <a:cxn ang="0">
                <a:pos x="15" y="11"/>
              </a:cxn>
              <a:cxn ang="0">
                <a:pos x="15" y="7"/>
              </a:cxn>
              <a:cxn ang="0">
                <a:pos x="13" y="2"/>
              </a:cxn>
              <a:cxn ang="0">
                <a:pos x="9" y="2"/>
              </a:cxn>
              <a:cxn ang="0">
                <a:pos x="7" y="7"/>
              </a:cxn>
              <a:cxn ang="0">
                <a:pos x="7" y="13"/>
              </a:cxn>
              <a:cxn ang="0">
                <a:pos x="7" y="17"/>
              </a:cxn>
              <a:cxn ang="0">
                <a:pos x="7" y="21"/>
              </a:cxn>
              <a:cxn ang="0">
                <a:pos x="0" y="27"/>
              </a:cxn>
              <a:cxn ang="0">
                <a:pos x="2" y="31"/>
              </a:cxn>
              <a:cxn ang="0">
                <a:pos x="11" y="29"/>
              </a:cxn>
              <a:cxn ang="0">
                <a:pos x="13" y="31"/>
              </a:cxn>
              <a:cxn ang="0">
                <a:pos x="19" y="39"/>
              </a:cxn>
              <a:cxn ang="0">
                <a:pos x="19" y="39"/>
              </a:cxn>
              <a:cxn ang="0">
                <a:pos x="23" y="42"/>
              </a:cxn>
              <a:cxn ang="0">
                <a:pos x="27" y="39"/>
              </a:cxn>
              <a:cxn ang="0">
                <a:pos x="27" y="35"/>
              </a:cxn>
              <a:cxn ang="0">
                <a:pos x="25" y="33"/>
              </a:cxn>
              <a:cxn ang="0">
                <a:pos x="23" y="29"/>
              </a:cxn>
              <a:cxn ang="0">
                <a:pos x="19" y="25"/>
              </a:cxn>
              <a:cxn ang="0">
                <a:pos x="15" y="13"/>
              </a:cxn>
              <a:cxn ang="0">
                <a:pos x="17" y="15"/>
              </a:cxn>
            </a:cxnLst>
            <a:rect l="0" t="0" r="r" b="b"/>
            <a:pathLst>
              <a:path w="27" h="42">
                <a:moveTo>
                  <a:pt x="15" y="15"/>
                </a:moveTo>
                <a:lnTo>
                  <a:pt x="13" y="15"/>
                </a:lnTo>
                <a:lnTo>
                  <a:pt x="15" y="23"/>
                </a:lnTo>
                <a:lnTo>
                  <a:pt x="15" y="25"/>
                </a:lnTo>
                <a:lnTo>
                  <a:pt x="17" y="25"/>
                </a:lnTo>
                <a:lnTo>
                  <a:pt x="17" y="27"/>
                </a:lnTo>
                <a:lnTo>
                  <a:pt x="17" y="27"/>
                </a:lnTo>
                <a:lnTo>
                  <a:pt x="17" y="27"/>
                </a:lnTo>
                <a:lnTo>
                  <a:pt x="21" y="31"/>
                </a:lnTo>
                <a:lnTo>
                  <a:pt x="23" y="35"/>
                </a:lnTo>
                <a:lnTo>
                  <a:pt x="23" y="37"/>
                </a:lnTo>
                <a:lnTo>
                  <a:pt x="23" y="37"/>
                </a:lnTo>
                <a:lnTo>
                  <a:pt x="21" y="37"/>
                </a:lnTo>
                <a:lnTo>
                  <a:pt x="21" y="37"/>
                </a:lnTo>
                <a:lnTo>
                  <a:pt x="21" y="37"/>
                </a:lnTo>
                <a:lnTo>
                  <a:pt x="17" y="29"/>
                </a:lnTo>
                <a:lnTo>
                  <a:pt x="17" y="29"/>
                </a:lnTo>
                <a:lnTo>
                  <a:pt x="15" y="27"/>
                </a:lnTo>
                <a:lnTo>
                  <a:pt x="15" y="27"/>
                </a:lnTo>
                <a:lnTo>
                  <a:pt x="13" y="25"/>
                </a:lnTo>
                <a:lnTo>
                  <a:pt x="11" y="25"/>
                </a:lnTo>
                <a:lnTo>
                  <a:pt x="7" y="25"/>
                </a:lnTo>
                <a:lnTo>
                  <a:pt x="4" y="25"/>
                </a:lnTo>
                <a:lnTo>
                  <a:pt x="0" y="27"/>
                </a:lnTo>
                <a:lnTo>
                  <a:pt x="0" y="29"/>
                </a:lnTo>
                <a:lnTo>
                  <a:pt x="2" y="29"/>
                </a:lnTo>
                <a:lnTo>
                  <a:pt x="4" y="27"/>
                </a:lnTo>
                <a:lnTo>
                  <a:pt x="9" y="23"/>
                </a:lnTo>
                <a:lnTo>
                  <a:pt x="9" y="21"/>
                </a:lnTo>
                <a:lnTo>
                  <a:pt x="11" y="19"/>
                </a:lnTo>
                <a:lnTo>
                  <a:pt x="11" y="19"/>
                </a:lnTo>
                <a:lnTo>
                  <a:pt x="11" y="17"/>
                </a:lnTo>
                <a:lnTo>
                  <a:pt x="11" y="15"/>
                </a:lnTo>
                <a:lnTo>
                  <a:pt x="11" y="11"/>
                </a:lnTo>
                <a:lnTo>
                  <a:pt x="11" y="7"/>
                </a:lnTo>
                <a:lnTo>
                  <a:pt x="11" y="5"/>
                </a:lnTo>
                <a:lnTo>
                  <a:pt x="11" y="5"/>
                </a:lnTo>
                <a:lnTo>
                  <a:pt x="11" y="2"/>
                </a:lnTo>
                <a:lnTo>
                  <a:pt x="9" y="5"/>
                </a:lnTo>
                <a:lnTo>
                  <a:pt x="11" y="7"/>
                </a:lnTo>
                <a:lnTo>
                  <a:pt x="11" y="11"/>
                </a:lnTo>
                <a:lnTo>
                  <a:pt x="13" y="15"/>
                </a:lnTo>
                <a:lnTo>
                  <a:pt x="13" y="15"/>
                </a:lnTo>
                <a:lnTo>
                  <a:pt x="15" y="15"/>
                </a:lnTo>
                <a:lnTo>
                  <a:pt x="17" y="15"/>
                </a:lnTo>
                <a:lnTo>
                  <a:pt x="15" y="11"/>
                </a:lnTo>
                <a:lnTo>
                  <a:pt x="15" y="9"/>
                </a:lnTo>
                <a:lnTo>
                  <a:pt x="15" y="7"/>
                </a:lnTo>
                <a:lnTo>
                  <a:pt x="15" y="7"/>
                </a:lnTo>
                <a:lnTo>
                  <a:pt x="13" y="2"/>
                </a:lnTo>
                <a:lnTo>
                  <a:pt x="9" y="0"/>
                </a:lnTo>
                <a:lnTo>
                  <a:pt x="9" y="2"/>
                </a:lnTo>
                <a:lnTo>
                  <a:pt x="7" y="2"/>
                </a:lnTo>
                <a:lnTo>
                  <a:pt x="7" y="7"/>
                </a:lnTo>
                <a:lnTo>
                  <a:pt x="7" y="7"/>
                </a:lnTo>
                <a:lnTo>
                  <a:pt x="7" y="13"/>
                </a:lnTo>
                <a:lnTo>
                  <a:pt x="7" y="13"/>
                </a:lnTo>
                <a:lnTo>
                  <a:pt x="7" y="17"/>
                </a:lnTo>
                <a:lnTo>
                  <a:pt x="7" y="19"/>
                </a:lnTo>
                <a:lnTo>
                  <a:pt x="7" y="21"/>
                </a:lnTo>
                <a:lnTo>
                  <a:pt x="0" y="25"/>
                </a:lnTo>
                <a:lnTo>
                  <a:pt x="0" y="27"/>
                </a:lnTo>
                <a:lnTo>
                  <a:pt x="0" y="29"/>
                </a:lnTo>
                <a:lnTo>
                  <a:pt x="2" y="31"/>
                </a:lnTo>
                <a:lnTo>
                  <a:pt x="7" y="29"/>
                </a:lnTo>
                <a:lnTo>
                  <a:pt x="11" y="29"/>
                </a:lnTo>
                <a:lnTo>
                  <a:pt x="13" y="29"/>
                </a:lnTo>
                <a:lnTo>
                  <a:pt x="13" y="31"/>
                </a:lnTo>
                <a:lnTo>
                  <a:pt x="19" y="39"/>
                </a:lnTo>
                <a:lnTo>
                  <a:pt x="19" y="39"/>
                </a:lnTo>
                <a:lnTo>
                  <a:pt x="19" y="39"/>
                </a:lnTo>
                <a:lnTo>
                  <a:pt x="19" y="39"/>
                </a:lnTo>
                <a:lnTo>
                  <a:pt x="21" y="42"/>
                </a:lnTo>
                <a:lnTo>
                  <a:pt x="23" y="42"/>
                </a:lnTo>
                <a:lnTo>
                  <a:pt x="25" y="39"/>
                </a:lnTo>
                <a:lnTo>
                  <a:pt x="27" y="39"/>
                </a:lnTo>
                <a:lnTo>
                  <a:pt x="27" y="35"/>
                </a:lnTo>
                <a:lnTo>
                  <a:pt x="27" y="35"/>
                </a:lnTo>
                <a:lnTo>
                  <a:pt x="25" y="33"/>
                </a:lnTo>
                <a:lnTo>
                  <a:pt x="25" y="33"/>
                </a:lnTo>
                <a:lnTo>
                  <a:pt x="25" y="31"/>
                </a:lnTo>
                <a:lnTo>
                  <a:pt x="23" y="29"/>
                </a:lnTo>
                <a:lnTo>
                  <a:pt x="21" y="25"/>
                </a:lnTo>
                <a:lnTo>
                  <a:pt x="19" y="25"/>
                </a:lnTo>
                <a:lnTo>
                  <a:pt x="19" y="23"/>
                </a:lnTo>
                <a:lnTo>
                  <a:pt x="15" y="13"/>
                </a:lnTo>
                <a:lnTo>
                  <a:pt x="15" y="15"/>
                </a:lnTo>
                <a:lnTo>
                  <a:pt x="17" y="15"/>
                </a:lnTo>
                <a:lnTo>
                  <a:pt x="15" y="15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3" name="Freeform 2939"/>
          <p:cNvSpPr>
            <a:spLocks/>
          </p:cNvSpPr>
          <p:nvPr/>
        </p:nvSpPr>
        <p:spPr bwMode="auto">
          <a:xfrm>
            <a:off x="4164013" y="2817813"/>
            <a:ext cx="9525" cy="142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2" y="6"/>
              </a:cxn>
              <a:cxn ang="0">
                <a:pos x="4" y="9"/>
              </a:cxn>
              <a:cxn ang="0">
                <a:pos x="4" y="6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6" h="9">
                <a:moveTo>
                  <a:pt x="0" y="2"/>
                </a:moveTo>
                <a:lnTo>
                  <a:pt x="2" y="4"/>
                </a:lnTo>
                <a:lnTo>
                  <a:pt x="2" y="6"/>
                </a:lnTo>
                <a:lnTo>
                  <a:pt x="4" y="9"/>
                </a:lnTo>
                <a:lnTo>
                  <a:pt x="4" y="6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4" name="Freeform 2940"/>
          <p:cNvSpPr>
            <a:spLocks/>
          </p:cNvSpPr>
          <p:nvPr/>
        </p:nvSpPr>
        <p:spPr bwMode="auto">
          <a:xfrm>
            <a:off x="4160838" y="2814638"/>
            <a:ext cx="12700" cy="17463"/>
          </a:xfrm>
          <a:custGeom>
            <a:avLst/>
            <a:gdLst/>
            <a:ahLst/>
            <a:cxnLst>
              <a:cxn ang="0">
                <a:pos x="6" y="8"/>
              </a:cxn>
              <a:cxn ang="0">
                <a:pos x="4" y="6"/>
              </a:cxn>
              <a:cxn ang="0">
                <a:pos x="4" y="8"/>
              </a:cxn>
              <a:cxn ang="0">
                <a:pos x="6" y="11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6" y="2"/>
              </a:cxn>
              <a:cxn ang="0">
                <a:pos x="6" y="4"/>
              </a:cxn>
              <a:cxn ang="0">
                <a:pos x="4" y="4"/>
              </a:cxn>
              <a:cxn ang="0">
                <a:pos x="4" y="8"/>
              </a:cxn>
              <a:cxn ang="0">
                <a:pos x="6" y="8"/>
              </a:cxn>
              <a:cxn ang="0">
                <a:pos x="4" y="6"/>
              </a:cxn>
              <a:cxn ang="0">
                <a:pos x="6" y="8"/>
              </a:cxn>
              <a:cxn ang="0">
                <a:pos x="8" y="8"/>
              </a:cxn>
              <a:cxn ang="0">
                <a:pos x="8" y="4"/>
              </a:cxn>
              <a:cxn ang="0">
                <a:pos x="6" y="4"/>
              </a:cxn>
              <a:cxn ang="0">
                <a:pos x="8" y="6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11"/>
              </a:cxn>
              <a:cxn ang="0">
                <a:pos x="4" y="11"/>
              </a:cxn>
              <a:cxn ang="0">
                <a:pos x="4" y="11"/>
              </a:cxn>
              <a:cxn ang="0">
                <a:pos x="6" y="11"/>
              </a:cxn>
              <a:cxn ang="0">
                <a:pos x="8" y="11"/>
              </a:cxn>
              <a:cxn ang="0">
                <a:pos x="8" y="8"/>
              </a:cxn>
              <a:cxn ang="0">
                <a:pos x="6" y="8"/>
              </a:cxn>
            </a:cxnLst>
            <a:rect l="0" t="0" r="r" b="b"/>
            <a:pathLst>
              <a:path w="8" h="11">
                <a:moveTo>
                  <a:pt x="6" y="8"/>
                </a:moveTo>
                <a:lnTo>
                  <a:pt x="4" y="6"/>
                </a:lnTo>
                <a:lnTo>
                  <a:pt x="4" y="8"/>
                </a:lnTo>
                <a:lnTo>
                  <a:pt x="6" y="11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4" y="8"/>
                </a:lnTo>
                <a:lnTo>
                  <a:pt x="6" y="8"/>
                </a:lnTo>
                <a:lnTo>
                  <a:pt x="4" y="6"/>
                </a:lnTo>
                <a:lnTo>
                  <a:pt x="6" y="8"/>
                </a:lnTo>
                <a:lnTo>
                  <a:pt x="8" y="8"/>
                </a:lnTo>
                <a:lnTo>
                  <a:pt x="8" y="4"/>
                </a:lnTo>
                <a:lnTo>
                  <a:pt x="6" y="4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11"/>
                </a:lnTo>
                <a:lnTo>
                  <a:pt x="4" y="11"/>
                </a:lnTo>
                <a:lnTo>
                  <a:pt x="4" y="11"/>
                </a:lnTo>
                <a:lnTo>
                  <a:pt x="6" y="11"/>
                </a:lnTo>
                <a:lnTo>
                  <a:pt x="8" y="11"/>
                </a:lnTo>
                <a:lnTo>
                  <a:pt x="8" y="8"/>
                </a:lnTo>
                <a:lnTo>
                  <a:pt x="6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5" name="Freeform 2941"/>
          <p:cNvSpPr>
            <a:spLocks/>
          </p:cNvSpPr>
          <p:nvPr/>
        </p:nvSpPr>
        <p:spPr bwMode="auto">
          <a:xfrm>
            <a:off x="3073400" y="1982788"/>
            <a:ext cx="28575" cy="190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2" y="2"/>
              </a:cxn>
              <a:cxn ang="0">
                <a:pos x="10" y="2"/>
              </a:cxn>
              <a:cxn ang="0">
                <a:pos x="6" y="2"/>
              </a:cxn>
              <a:cxn ang="0">
                <a:pos x="2" y="4"/>
              </a:cxn>
              <a:cxn ang="0">
                <a:pos x="2" y="8"/>
              </a:cxn>
              <a:cxn ang="0">
                <a:pos x="0" y="8"/>
              </a:cxn>
              <a:cxn ang="0">
                <a:pos x="0" y="10"/>
              </a:cxn>
              <a:cxn ang="0">
                <a:pos x="2" y="10"/>
              </a:cxn>
              <a:cxn ang="0">
                <a:pos x="2" y="12"/>
              </a:cxn>
              <a:cxn ang="0">
                <a:pos x="4" y="8"/>
              </a:cxn>
              <a:cxn ang="0">
                <a:pos x="6" y="8"/>
              </a:cxn>
              <a:cxn ang="0">
                <a:pos x="12" y="4"/>
              </a:cxn>
              <a:cxn ang="0">
                <a:pos x="18" y="2"/>
              </a:cxn>
              <a:cxn ang="0">
                <a:pos x="16" y="2"/>
              </a:cxn>
              <a:cxn ang="0">
                <a:pos x="16" y="2"/>
              </a:cxn>
              <a:cxn ang="0">
                <a:pos x="14" y="0"/>
              </a:cxn>
              <a:cxn ang="0">
                <a:pos x="14" y="0"/>
              </a:cxn>
            </a:cxnLst>
            <a:rect l="0" t="0" r="r" b="b"/>
            <a:pathLst>
              <a:path w="18" h="12">
                <a:moveTo>
                  <a:pt x="14" y="0"/>
                </a:moveTo>
                <a:lnTo>
                  <a:pt x="12" y="2"/>
                </a:lnTo>
                <a:lnTo>
                  <a:pt x="10" y="2"/>
                </a:lnTo>
                <a:lnTo>
                  <a:pt x="6" y="2"/>
                </a:lnTo>
                <a:lnTo>
                  <a:pt x="2" y="4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2" y="12"/>
                </a:lnTo>
                <a:lnTo>
                  <a:pt x="4" y="8"/>
                </a:lnTo>
                <a:lnTo>
                  <a:pt x="6" y="8"/>
                </a:lnTo>
                <a:lnTo>
                  <a:pt x="12" y="4"/>
                </a:lnTo>
                <a:lnTo>
                  <a:pt x="18" y="2"/>
                </a:lnTo>
                <a:lnTo>
                  <a:pt x="16" y="2"/>
                </a:lnTo>
                <a:lnTo>
                  <a:pt x="16" y="2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6" name="Freeform 2942"/>
          <p:cNvSpPr>
            <a:spLocks/>
          </p:cNvSpPr>
          <p:nvPr/>
        </p:nvSpPr>
        <p:spPr bwMode="auto">
          <a:xfrm>
            <a:off x="3070225" y="1982788"/>
            <a:ext cx="34925" cy="22225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12" y="4"/>
              </a:cxn>
              <a:cxn ang="0">
                <a:pos x="14" y="4"/>
              </a:cxn>
              <a:cxn ang="0">
                <a:pos x="16" y="2"/>
              </a:cxn>
              <a:cxn ang="0">
                <a:pos x="16" y="2"/>
              </a:cxn>
              <a:cxn ang="0">
                <a:pos x="18" y="4"/>
              </a:cxn>
              <a:cxn ang="0">
                <a:pos x="20" y="4"/>
              </a:cxn>
              <a:cxn ang="0">
                <a:pos x="14" y="2"/>
              </a:cxn>
              <a:cxn ang="0">
                <a:pos x="8" y="6"/>
              </a:cxn>
              <a:cxn ang="0">
                <a:pos x="4" y="8"/>
              </a:cxn>
              <a:cxn ang="0">
                <a:pos x="4" y="12"/>
              </a:cxn>
              <a:cxn ang="0">
                <a:pos x="4" y="10"/>
              </a:cxn>
              <a:cxn ang="0">
                <a:pos x="4" y="8"/>
              </a:cxn>
              <a:cxn ang="0">
                <a:pos x="2" y="10"/>
              </a:cxn>
              <a:cxn ang="0">
                <a:pos x="6" y="8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0" y="10"/>
              </a:cxn>
              <a:cxn ang="0">
                <a:pos x="2" y="12"/>
              </a:cxn>
              <a:cxn ang="0">
                <a:pos x="2" y="12"/>
              </a:cxn>
              <a:cxn ang="0">
                <a:pos x="6" y="12"/>
              </a:cxn>
              <a:cxn ang="0">
                <a:pos x="8" y="10"/>
              </a:cxn>
              <a:cxn ang="0">
                <a:pos x="14" y="6"/>
              </a:cxn>
              <a:cxn ang="0">
                <a:pos x="22" y="2"/>
              </a:cxn>
              <a:cxn ang="0">
                <a:pos x="20" y="0"/>
              </a:cxn>
              <a:cxn ang="0">
                <a:pos x="18" y="0"/>
              </a:cxn>
              <a:cxn ang="0">
                <a:pos x="16" y="0"/>
              </a:cxn>
              <a:cxn ang="0">
                <a:pos x="14" y="0"/>
              </a:cxn>
              <a:cxn ang="0">
                <a:pos x="12" y="0"/>
              </a:cxn>
              <a:cxn ang="0">
                <a:pos x="8" y="0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22" h="14">
                <a:moveTo>
                  <a:pt x="4" y="4"/>
                </a:moveTo>
                <a:lnTo>
                  <a:pt x="6" y="6"/>
                </a:lnTo>
                <a:lnTo>
                  <a:pt x="10" y="4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6" y="2"/>
                </a:lnTo>
                <a:lnTo>
                  <a:pt x="16" y="2"/>
                </a:lnTo>
                <a:lnTo>
                  <a:pt x="16" y="0"/>
                </a:lnTo>
                <a:lnTo>
                  <a:pt x="16" y="2"/>
                </a:lnTo>
                <a:lnTo>
                  <a:pt x="16" y="4"/>
                </a:lnTo>
                <a:lnTo>
                  <a:pt x="18" y="4"/>
                </a:lnTo>
                <a:lnTo>
                  <a:pt x="18" y="4"/>
                </a:lnTo>
                <a:lnTo>
                  <a:pt x="20" y="4"/>
                </a:lnTo>
                <a:lnTo>
                  <a:pt x="20" y="2"/>
                </a:lnTo>
                <a:lnTo>
                  <a:pt x="14" y="2"/>
                </a:lnTo>
                <a:lnTo>
                  <a:pt x="12" y="2"/>
                </a:lnTo>
                <a:lnTo>
                  <a:pt x="8" y="6"/>
                </a:lnTo>
                <a:lnTo>
                  <a:pt x="6" y="6"/>
                </a:lnTo>
                <a:lnTo>
                  <a:pt x="4" y="8"/>
                </a:lnTo>
                <a:lnTo>
                  <a:pt x="2" y="10"/>
                </a:lnTo>
                <a:lnTo>
                  <a:pt x="4" y="12"/>
                </a:lnTo>
                <a:lnTo>
                  <a:pt x="6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6" y="8"/>
                </a:lnTo>
                <a:lnTo>
                  <a:pt x="6" y="6"/>
                </a:lnTo>
                <a:lnTo>
                  <a:pt x="4" y="4"/>
                </a:lnTo>
                <a:lnTo>
                  <a:pt x="6" y="6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4" y="14"/>
                </a:lnTo>
                <a:lnTo>
                  <a:pt x="6" y="12"/>
                </a:lnTo>
                <a:lnTo>
                  <a:pt x="6" y="10"/>
                </a:lnTo>
                <a:lnTo>
                  <a:pt x="8" y="10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2" y="2"/>
                </a:lnTo>
                <a:lnTo>
                  <a:pt x="20" y="0"/>
                </a:lnTo>
                <a:lnTo>
                  <a:pt x="20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6" y="0"/>
                </a:lnTo>
                <a:lnTo>
                  <a:pt x="16" y="0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8" y="0"/>
                </a:lnTo>
                <a:lnTo>
                  <a:pt x="8" y="0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7" name="Freeform 2943"/>
          <p:cNvSpPr>
            <a:spLocks/>
          </p:cNvSpPr>
          <p:nvPr/>
        </p:nvSpPr>
        <p:spPr bwMode="auto">
          <a:xfrm>
            <a:off x="2922588" y="2243138"/>
            <a:ext cx="6350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8" name="Freeform 2944"/>
          <p:cNvSpPr>
            <a:spLocks/>
          </p:cNvSpPr>
          <p:nvPr/>
        </p:nvSpPr>
        <p:spPr bwMode="auto">
          <a:xfrm>
            <a:off x="2919413" y="2239963"/>
            <a:ext cx="12700" cy="15875"/>
          </a:xfrm>
          <a:custGeom>
            <a:avLst/>
            <a:gdLst/>
            <a:ahLst/>
            <a:cxnLst>
              <a:cxn ang="0">
                <a:pos x="6" y="8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4"/>
              </a:cxn>
              <a:cxn ang="0">
                <a:pos x="4" y="8"/>
              </a:cxn>
              <a:cxn ang="0">
                <a:pos x="6" y="8"/>
              </a:cxn>
              <a:cxn ang="0">
                <a:pos x="6" y="8"/>
              </a:cxn>
              <a:cxn ang="0">
                <a:pos x="4" y="6"/>
              </a:cxn>
              <a:cxn ang="0">
                <a:pos x="6" y="8"/>
              </a:cxn>
              <a:cxn ang="0">
                <a:pos x="8" y="6"/>
              </a:cxn>
              <a:cxn ang="0">
                <a:pos x="6" y="4"/>
              </a:cxn>
              <a:cxn ang="0">
                <a:pos x="6" y="4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4" y="10"/>
              </a:cxn>
              <a:cxn ang="0">
                <a:pos x="6" y="10"/>
              </a:cxn>
              <a:cxn ang="0">
                <a:pos x="8" y="8"/>
              </a:cxn>
              <a:cxn ang="0">
                <a:pos x="8" y="8"/>
              </a:cxn>
              <a:cxn ang="0">
                <a:pos x="8" y="6"/>
              </a:cxn>
              <a:cxn ang="0">
                <a:pos x="6" y="8"/>
              </a:cxn>
            </a:cxnLst>
            <a:rect l="0" t="0" r="r" b="b"/>
            <a:pathLst>
              <a:path w="8" h="10">
                <a:moveTo>
                  <a:pt x="6" y="8"/>
                </a:move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0" y="4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4" y="6"/>
                </a:lnTo>
                <a:lnTo>
                  <a:pt x="6" y="8"/>
                </a:ln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6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9" name="Freeform 2945"/>
          <p:cNvSpPr>
            <a:spLocks/>
          </p:cNvSpPr>
          <p:nvPr/>
        </p:nvSpPr>
        <p:spPr bwMode="auto">
          <a:xfrm>
            <a:off x="3863975" y="3138488"/>
            <a:ext cx="22225" cy="22225"/>
          </a:xfrm>
          <a:custGeom>
            <a:avLst/>
            <a:gdLst/>
            <a:ahLst/>
            <a:cxnLst>
              <a:cxn ang="0">
                <a:pos x="12" y="4"/>
              </a:cxn>
              <a:cxn ang="0">
                <a:pos x="14" y="6"/>
              </a:cxn>
              <a:cxn ang="0">
                <a:pos x="10" y="12"/>
              </a:cxn>
              <a:cxn ang="0">
                <a:pos x="10" y="14"/>
              </a:cxn>
              <a:cxn ang="0">
                <a:pos x="8" y="14"/>
              </a:cxn>
              <a:cxn ang="0">
                <a:pos x="4" y="12"/>
              </a:cxn>
              <a:cxn ang="0">
                <a:pos x="2" y="10"/>
              </a:cxn>
              <a:cxn ang="0">
                <a:pos x="2" y="10"/>
              </a:cxn>
              <a:cxn ang="0">
                <a:pos x="0" y="6"/>
              </a:cxn>
              <a:cxn ang="0">
                <a:pos x="2" y="4"/>
              </a:cxn>
              <a:cxn ang="0">
                <a:pos x="2" y="2"/>
              </a:cxn>
              <a:cxn ang="0">
                <a:pos x="6" y="0"/>
              </a:cxn>
              <a:cxn ang="0">
                <a:pos x="6" y="2"/>
              </a:cxn>
              <a:cxn ang="0">
                <a:pos x="8" y="2"/>
              </a:cxn>
              <a:cxn ang="0">
                <a:pos x="10" y="4"/>
              </a:cxn>
              <a:cxn ang="0">
                <a:pos x="12" y="4"/>
              </a:cxn>
            </a:cxnLst>
            <a:rect l="0" t="0" r="r" b="b"/>
            <a:pathLst>
              <a:path w="14" h="14">
                <a:moveTo>
                  <a:pt x="12" y="4"/>
                </a:moveTo>
                <a:lnTo>
                  <a:pt x="14" y="6"/>
                </a:lnTo>
                <a:lnTo>
                  <a:pt x="10" y="12"/>
                </a:lnTo>
                <a:lnTo>
                  <a:pt x="10" y="14"/>
                </a:lnTo>
                <a:lnTo>
                  <a:pt x="8" y="14"/>
                </a:lnTo>
                <a:lnTo>
                  <a:pt x="4" y="12"/>
                </a:lnTo>
                <a:lnTo>
                  <a:pt x="2" y="10"/>
                </a:lnTo>
                <a:lnTo>
                  <a:pt x="2" y="10"/>
                </a:lnTo>
                <a:lnTo>
                  <a:pt x="0" y="6"/>
                </a:lnTo>
                <a:lnTo>
                  <a:pt x="2" y="4"/>
                </a:lnTo>
                <a:lnTo>
                  <a:pt x="2" y="2"/>
                </a:lnTo>
                <a:lnTo>
                  <a:pt x="6" y="0"/>
                </a:lnTo>
                <a:lnTo>
                  <a:pt x="6" y="2"/>
                </a:lnTo>
                <a:lnTo>
                  <a:pt x="8" y="2"/>
                </a:lnTo>
                <a:lnTo>
                  <a:pt x="10" y="4"/>
                </a:lnTo>
                <a:lnTo>
                  <a:pt x="12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0" name="Freeform 2946"/>
          <p:cNvSpPr>
            <a:spLocks/>
          </p:cNvSpPr>
          <p:nvPr/>
        </p:nvSpPr>
        <p:spPr bwMode="auto">
          <a:xfrm>
            <a:off x="3863975" y="3135313"/>
            <a:ext cx="25400" cy="28575"/>
          </a:xfrm>
          <a:custGeom>
            <a:avLst/>
            <a:gdLst/>
            <a:ahLst/>
            <a:cxnLst>
              <a:cxn ang="0">
                <a:pos x="12" y="6"/>
              </a:cxn>
              <a:cxn ang="0">
                <a:pos x="10" y="8"/>
              </a:cxn>
              <a:cxn ang="0">
                <a:pos x="12" y="8"/>
              </a:cxn>
              <a:cxn ang="0">
                <a:pos x="8" y="12"/>
              </a:cxn>
              <a:cxn ang="0">
                <a:pos x="8" y="14"/>
              </a:cxn>
              <a:cxn ang="0">
                <a:pos x="8" y="14"/>
              </a:cxn>
              <a:cxn ang="0">
                <a:pos x="6" y="12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8" y="8"/>
              </a:cxn>
              <a:cxn ang="0">
                <a:pos x="10" y="8"/>
              </a:cxn>
              <a:cxn ang="0">
                <a:pos x="12" y="8"/>
              </a:cxn>
              <a:cxn ang="0">
                <a:pos x="12" y="6"/>
              </a:cxn>
              <a:cxn ang="0">
                <a:pos x="10" y="8"/>
              </a:cxn>
              <a:cxn ang="0">
                <a:pos x="12" y="6"/>
              </a:cxn>
              <a:cxn ang="0">
                <a:pos x="12" y="4"/>
              </a:cxn>
              <a:cxn ang="0">
                <a:pos x="10" y="4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4" y="0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10"/>
              </a:cxn>
              <a:cxn ang="0">
                <a:pos x="0" y="12"/>
              </a:cxn>
              <a:cxn ang="0">
                <a:pos x="2" y="12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  <a:cxn ang="0">
                <a:pos x="6" y="18"/>
              </a:cxn>
              <a:cxn ang="0">
                <a:pos x="8" y="18"/>
              </a:cxn>
              <a:cxn ang="0">
                <a:pos x="10" y="16"/>
              </a:cxn>
              <a:cxn ang="0">
                <a:pos x="10" y="16"/>
              </a:cxn>
              <a:cxn ang="0">
                <a:pos x="12" y="14"/>
              </a:cxn>
              <a:cxn ang="0">
                <a:pos x="12" y="14"/>
              </a:cxn>
              <a:cxn ang="0">
                <a:pos x="16" y="10"/>
              </a:cxn>
              <a:cxn ang="0">
                <a:pos x="14" y="8"/>
              </a:cxn>
              <a:cxn ang="0">
                <a:pos x="14" y="6"/>
              </a:cxn>
              <a:cxn ang="0">
                <a:pos x="12" y="4"/>
              </a:cxn>
              <a:cxn ang="0">
                <a:pos x="12" y="6"/>
              </a:cxn>
            </a:cxnLst>
            <a:rect l="0" t="0" r="r" b="b"/>
            <a:pathLst>
              <a:path w="16" h="18">
                <a:moveTo>
                  <a:pt x="12" y="6"/>
                </a:moveTo>
                <a:lnTo>
                  <a:pt x="10" y="8"/>
                </a:lnTo>
                <a:lnTo>
                  <a:pt x="12" y="8"/>
                </a:lnTo>
                <a:lnTo>
                  <a:pt x="8" y="12"/>
                </a:lnTo>
                <a:lnTo>
                  <a:pt x="8" y="14"/>
                </a:lnTo>
                <a:lnTo>
                  <a:pt x="8" y="14"/>
                </a:lnTo>
                <a:lnTo>
                  <a:pt x="6" y="12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8" y="8"/>
                </a:lnTo>
                <a:lnTo>
                  <a:pt x="10" y="8"/>
                </a:lnTo>
                <a:lnTo>
                  <a:pt x="12" y="8"/>
                </a:lnTo>
                <a:lnTo>
                  <a:pt x="12" y="6"/>
                </a:lnTo>
                <a:lnTo>
                  <a:pt x="10" y="8"/>
                </a:lnTo>
                <a:lnTo>
                  <a:pt x="12" y="6"/>
                </a:lnTo>
                <a:lnTo>
                  <a:pt x="12" y="4"/>
                </a:lnTo>
                <a:lnTo>
                  <a:pt x="10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4" y="0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6" y="18"/>
                </a:lnTo>
                <a:lnTo>
                  <a:pt x="8" y="18"/>
                </a:lnTo>
                <a:lnTo>
                  <a:pt x="10" y="16"/>
                </a:lnTo>
                <a:lnTo>
                  <a:pt x="10" y="16"/>
                </a:lnTo>
                <a:lnTo>
                  <a:pt x="12" y="14"/>
                </a:lnTo>
                <a:lnTo>
                  <a:pt x="12" y="14"/>
                </a:lnTo>
                <a:lnTo>
                  <a:pt x="16" y="10"/>
                </a:lnTo>
                <a:lnTo>
                  <a:pt x="14" y="8"/>
                </a:lnTo>
                <a:lnTo>
                  <a:pt x="14" y="6"/>
                </a:lnTo>
                <a:lnTo>
                  <a:pt x="12" y="4"/>
                </a:lnTo>
                <a:lnTo>
                  <a:pt x="1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1" name="Freeform 2947"/>
          <p:cNvSpPr>
            <a:spLocks/>
          </p:cNvSpPr>
          <p:nvPr/>
        </p:nvSpPr>
        <p:spPr bwMode="auto">
          <a:xfrm>
            <a:off x="2889250" y="2263776"/>
            <a:ext cx="17463" cy="22225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4"/>
              </a:cxn>
              <a:cxn ang="0">
                <a:pos x="7" y="14"/>
              </a:cxn>
              <a:cxn ang="0">
                <a:pos x="3" y="12"/>
              </a:cxn>
              <a:cxn ang="0">
                <a:pos x="0" y="12"/>
              </a:cxn>
              <a:cxn ang="0">
                <a:pos x="0" y="10"/>
              </a:cxn>
              <a:cxn ang="0">
                <a:pos x="11" y="0"/>
              </a:cxn>
              <a:cxn ang="0">
                <a:pos x="11" y="0"/>
              </a:cxn>
              <a:cxn ang="0">
                <a:pos x="9" y="8"/>
              </a:cxn>
              <a:cxn ang="0">
                <a:pos x="9" y="10"/>
              </a:cxn>
            </a:cxnLst>
            <a:rect l="0" t="0" r="r" b="b"/>
            <a:pathLst>
              <a:path w="11" h="14">
                <a:moveTo>
                  <a:pt x="9" y="10"/>
                </a:moveTo>
                <a:lnTo>
                  <a:pt x="9" y="14"/>
                </a:lnTo>
                <a:lnTo>
                  <a:pt x="7" y="14"/>
                </a:lnTo>
                <a:lnTo>
                  <a:pt x="3" y="12"/>
                </a:lnTo>
                <a:lnTo>
                  <a:pt x="0" y="12"/>
                </a:lnTo>
                <a:lnTo>
                  <a:pt x="0" y="10"/>
                </a:lnTo>
                <a:lnTo>
                  <a:pt x="11" y="0"/>
                </a:lnTo>
                <a:lnTo>
                  <a:pt x="11" y="0"/>
                </a:lnTo>
                <a:lnTo>
                  <a:pt x="9" y="8"/>
                </a:lnTo>
                <a:lnTo>
                  <a:pt x="9" y="1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2" name="Freeform 2948"/>
          <p:cNvSpPr>
            <a:spLocks/>
          </p:cNvSpPr>
          <p:nvPr/>
        </p:nvSpPr>
        <p:spPr bwMode="auto">
          <a:xfrm>
            <a:off x="2886075" y="2260601"/>
            <a:ext cx="23813" cy="28575"/>
          </a:xfrm>
          <a:custGeom>
            <a:avLst/>
            <a:gdLst/>
            <a:ahLst/>
            <a:cxnLst>
              <a:cxn ang="0">
                <a:pos x="11" y="12"/>
              </a:cxn>
              <a:cxn ang="0">
                <a:pos x="9" y="12"/>
              </a:cxn>
              <a:cxn ang="0">
                <a:pos x="9" y="14"/>
              </a:cxn>
              <a:cxn ang="0">
                <a:pos x="9" y="14"/>
              </a:cxn>
              <a:cxn ang="0">
                <a:pos x="9" y="16"/>
              </a:cxn>
              <a:cxn ang="0">
                <a:pos x="9" y="14"/>
              </a:cxn>
              <a:cxn ang="0">
                <a:pos x="7" y="12"/>
              </a:cxn>
              <a:cxn ang="0">
                <a:pos x="5" y="12"/>
              </a:cxn>
              <a:cxn ang="0">
                <a:pos x="5" y="12"/>
              </a:cxn>
              <a:cxn ang="0">
                <a:pos x="5" y="12"/>
              </a:cxn>
              <a:cxn ang="0">
                <a:pos x="2" y="12"/>
              </a:cxn>
              <a:cxn ang="0">
                <a:pos x="5" y="14"/>
              </a:cxn>
              <a:cxn ang="0">
                <a:pos x="15" y="2"/>
              </a:cxn>
              <a:cxn ang="0">
                <a:pos x="13" y="2"/>
              </a:cxn>
              <a:cxn ang="0">
                <a:pos x="11" y="2"/>
              </a:cxn>
              <a:cxn ang="0">
                <a:pos x="11" y="2"/>
              </a:cxn>
              <a:cxn ang="0">
                <a:pos x="9" y="8"/>
              </a:cxn>
              <a:cxn ang="0">
                <a:pos x="9" y="10"/>
              </a:cxn>
              <a:cxn ang="0">
                <a:pos x="9" y="12"/>
              </a:cxn>
              <a:cxn ang="0">
                <a:pos x="11" y="12"/>
              </a:cxn>
              <a:cxn ang="0">
                <a:pos x="9" y="12"/>
              </a:cxn>
              <a:cxn ang="0">
                <a:pos x="11" y="12"/>
              </a:cxn>
              <a:cxn ang="0">
                <a:pos x="13" y="12"/>
              </a:cxn>
              <a:cxn ang="0">
                <a:pos x="13" y="10"/>
              </a:cxn>
              <a:cxn ang="0">
                <a:pos x="15" y="4"/>
              </a:cxn>
              <a:cxn ang="0">
                <a:pos x="15" y="2"/>
              </a:cxn>
              <a:cxn ang="0">
                <a:pos x="15" y="0"/>
              </a:cxn>
              <a:cxn ang="0">
                <a:pos x="13" y="0"/>
              </a:cxn>
              <a:cxn ang="0">
                <a:pos x="0" y="12"/>
              </a:cxn>
              <a:cxn ang="0">
                <a:pos x="0" y="14"/>
              </a:cxn>
              <a:cxn ang="0">
                <a:pos x="0" y="16"/>
              </a:cxn>
              <a:cxn ang="0">
                <a:pos x="2" y="16"/>
              </a:cxn>
              <a:cxn ang="0">
                <a:pos x="5" y="16"/>
              </a:cxn>
              <a:cxn ang="0">
                <a:pos x="7" y="18"/>
              </a:cxn>
              <a:cxn ang="0">
                <a:pos x="9" y="18"/>
              </a:cxn>
              <a:cxn ang="0">
                <a:pos x="11" y="18"/>
              </a:cxn>
              <a:cxn ang="0">
                <a:pos x="13" y="16"/>
              </a:cxn>
              <a:cxn ang="0">
                <a:pos x="13" y="12"/>
              </a:cxn>
              <a:cxn ang="0">
                <a:pos x="13" y="12"/>
              </a:cxn>
              <a:cxn ang="0">
                <a:pos x="11" y="12"/>
              </a:cxn>
            </a:cxnLst>
            <a:rect l="0" t="0" r="r" b="b"/>
            <a:pathLst>
              <a:path w="15" h="18">
                <a:moveTo>
                  <a:pt x="11" y="12"/>
                </a:moveTo>
                <a:lnTo>
                  <a:pt x="9" y="12"/>
                </a:lnTo>
                <a:lnTo>
                  <a:pt x="9" y="14"/>
                </a:lnTo>
                <a:lnTo>
                  <a:pt x="9" y="14"/>
                </a:lnTo>
                <a:lnTo>
                  <a:pt x="9" y="16"/>
                </a:lnTo>
                <a:lnTo>
                  <a:pt x="9" y="14"/>
                </a:lnTo>
                <a:lnTo>
                  <a:pt x="7" y="12"/>
                </a:lnTo>
                <a:lnTo>
                  <a:pt x="5" y="12"/>
                </a:lnTo>
                <a:lnTo>
                  <a:pt x="5" y="12"/>
                </a:lnTo>
                <a:lnTo>
                  <a:pt x="5" y="12"/>
                </a:lnTo>
                <a:lnTo>
                  <a:pt x="2" y="12"/>
                </a:lnTo>
                <a:lnTo>
                  <a:pt x="5" y="14"/>
                </a:lnTo>
                <a:lnTo>
                  <a:pt x="15" y="2"/>
                </a:lnTo>
                <a:lnTo>
                  <a:pt x="13" y="2"/>
                </a:lnTo>
                <a:lnTo>
                  <a:pt x="11" y="2"/>
                </a:lnTo>
                <a:lnTo>
                  <a:pt x="11" y="2"/>
                </a:lnTo>
                <a:lnTo>
                  <a:pt x="9" y="8"/>
                </a:lnTo>
                <a:lnTo>
                  <a:pt x="9" y="10"/>
                </a:lnTo>
                <a:lnTo>
                  <a:pt x="9" y="12"/>
                </a:lnTo>
                <a:lnTo>
                  <a:pt x="11" y="12"/>
                </a:lnTo>
                <a:lnTo>
                  <a:pt x="9" y="12"/>
                </a:lnTo>
                <a:lnTo>
                  <a:pt x="11" y="12"/>
                </a:lnTo>
                <a:lnTo>
                  <a:pt x="13" y="12"/>
                </a:lnTo>
                <a:lnTo>
                  <a:pt x="13" y="10"/>
                </a:lnTo>
                <a:lnTo>
                  <a:pt x="15" y="4"/>
                </a:lnTo>
                <a:lnTo>
                  <a:pt x="15" y="2"/>
                </a:lnTo>
                <a:lnTo>
                  <a:pt x="15" y="0"/>
                </a:lnTo>
                <a:lnTo>
                  <a:pt x="13" y="0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2" y="16"/>
                </a:lnTo>
                <a:lnTo>
                  <a:pt x="5" y="16"/>
                </a:lnTo>
                <a:lnTo>
                  <a:pt x="7" y="18"/>
                </a:lnTo>
                <a:lnTo>
                  <a:pt x="9" y="18"/>
                </a:lnTo>
                <a:lnTo>
                  <a:pt x="11" y="18"/>
                </a:lnTo>
                <a:lnTo>
                  <a:pt x="13" y="16"/>
                </a:lnTo>
                <a:lnTo>
                  <a:pt x="13" y="12"/>
                </a:lnTo>
                <a:lnTo>
                  <a:pt x="13" y="12"/>
                </a:lnTo>
                <a:lnTo>
                  <a:pt x="11" y="1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3" name="Freeform 2949"/>
          <p:cNvSpPr>
            <a:spLocks/>
          </p:cNvSpPr>
          <p:nvPr/>
        </p:nvSpPr>
        <p:spPr bwMode="auto">
          <a:xfrm>
            <a:off x="3000375" y="2360613"/>
            <a:ext cx="30163" cy="46038"/>
          </a:xfrm>
          <a:custGeom>
            <a:avLst/>
            <a:gdLst/>
            <a:ahLst/>
            <a:cxnLst>
              <a:cxn ang="0">
                <a:pos x="7" y="6"/>
              </a:cxn>
              <a:cxn ang="0">
                <a:pos x="9" y="6"/>
              </a:cxn>
              <a:cxn ang="0">
                <a:pos x="13" y="2"/>
              </a:cxn>
              <a:cxn ang="0">
                <a:pos x="13" y="0"/>
              </a:cxn>
              <a:cxn ang="0">
                <a:pos x="15" y="0"/>
              </a:cxn>
              <a:cxn ang="0">
                <a:pos x="19" y="2"/>
              </a:cxn>
              <a:cxn ang="0">
                <a:pos x="19" y="4"/>
              </a:cxn>
              <a:cxn ang="0">
                <a:pos x="13" y="11"/>
              </a:cxn>
              <a:cxn ang="0">
                <a:pos x="9" y="13"/>
              </a:cxn>
              <a:cxn ang="0">
                <a:pos x="9" y="15"/>
              </a:cxn>
              <a:cxn ang="0">
                <a:pos x="9" y="19"/>
              </a:cxn>
              <a:cxn ang="0">
                <a:pos x="9" y="21"/>
              </a:cxn>
              <a:cxn ang="0">
                <a:pos x="9" y="27"/>
              </a:cxn>
              <a:cxn ang="0">
                <a:pos x="7" y="29"/>
              </a:cxn>
              <a:cxn ang="0">
                <a:pos x="2" y="27"/>
              </a:cxn>
              <a:cxn ang="0">
                <a:pos x="2" y="27"/>
              </a:cxn>
              <a:cxn ang="0">
                <a:pos x="2" y="25"/>
              </a:cxn>
              <a:cxn ang="0">
                <a:pos x="2" y="25"/>
              </a:cxn>
              <a:cxn ang="0">
                <a:pos x="0" y="25"/>
              </a:cxn>
              <a:cxn ang="0">
                <a:pos x="0" y="23"/>
              </a:cxn>
              <a:cxn ang="0">
                <a:pos x="0" y="15"/>
              </a:cxn>
              <a:cxn ang="0">
                <a:pos x="5" y="6"/>
              </a:cxn>
              <a:cxn ang="0">
                <a:pos x="7" y="6"/>
              </a:cxn>
              <a:cxn ang="0">
                <a:pos x="7" y="6"/>
              </a:cxn>
            </a:cxnLst>
            <a:rect l="0" t="0" r="r" b="b"/>
            <a:pathLst>
              <a:path w="19" h="29">
                <a:moveTo>
                  <a:pt x="7" y="6"/>
                </a:moveTo>
                <a:lnTo>
                  <a:pt x="9" y="6"/>
                </a:lnTo>
                <a:lnTo>
                  <a:pt x="13" y="2"/>
                </a:lnTo>
                <a:lnTo>
                  <a:pt x="13" y="0"/>
                </a:lnTo>
                <a:lnTo>
                  <a:pt x="15" y="0"/>
                </a:lnTo>
                <a:lnTo>
                  <a:pt x="19" y="2"/>
                </a:lnTo>
                <a:lnTo>
                  <a:pt x="19" y="4"/>
                </a:lnTo>
                <a:lnTo>
                  <a:pt x="13" y="11"/>
                </a:lnTo>
                <a:lnTo>
                  <a:pt x="9" y="13"/>
                </a:lnTo>
                <a:lnTo>
                  <a:pt x="9" y="15"/>
                </a:lnTo>
                <a:lnTo>
                  <a:pt x="9" y="19"/>
                </a:lnTo>
                <a:lnTo>
                  <a:pt x="9" y="21"/>
                </a:lnTo>
                <a:lnTo>
                  <a:pt x="9" y="27"/>
                </a:lnTo>
                <a:lnTo>
                  <a:pt x="7" y="29"/>
                </a:lnTo>
                <a:lnTo>
                  <a:pt x="2" y="27"/>
                </a:lnTo>
                <a:lnTo>
                  <a:pt x="2" y="27"/>
                </a:lnTo>
                <a:lnTo>
                  <a:pt x="2" y="25"/>
                </a:lnTo>
                <a:lnTo>
                  <a:pt x="2" y="25"/>
                </a:lnTo>
                <a:lnTo>
                  <a:pt x="0" y="25"/>
                </a:lnTo>
                <a:lnTo>
                  <a:pt x="0" y="23"/>
                </a:lnTo>
                <a:lnTo>
                  <a:pt x="0" y="15"/>
                </a:lnTo>
                <a:lnTo>
                  <a:pt x="5" y="6"/>
                </a:lnTo>
                <a:lnTo>
                  <a:pt x="7" y="6"/>
                </a:lnTo>
                <a:lnTo>
                  <a:pt x="7" y="6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4" name="Freeform 2950"/>
          <p:cNvSpPr>
            <a:spLocks/>
          </p:cNvSpPr>
          <p:nvPr/>
        </p:nvSpPr>
        <p:spPr bwMode="auto">
          <a:xfrm>
            <a:off x="2997200" y="2357438"/>
            <a:ext cx="36513" cy="49213"/>
          </a:xfrm>
          <a:custGeom>
            <a:avLst/>
            <a:gdLst/>
            <a:ahLst/>
            <a:cxnLst>
              <a:cxn ang="0">
                <a:pos x="11" y="11"/>
              </a:cxn>
              <a:cxn ang="0">
                <a:pos x="13" y="8"/>
              </a:cxn>
              <a:cxn ang="0">
                <a:pos x="15" y="4"/>
              </a:cxn>
              <a:cxn ang="0">
                <a:pos x="19" y="6"/>
              </a:cxn>
              <a:cxn ang="0">
                <a:pos x="13" y="13"/>
              </a:cxn>
              <a:cxn ang="0">
                <a:pos x="11" y="15"/>
              </a:cxn>
              <a:cxn ang="0">
                <a:pos x="9" y="17"/>
              </a:cxn>
              <a:cxn ang="0">
                <a:pos x="9" y="21"/>
              </a:cxn>
              <a:cxn ang="0">
                <a:pos x="9" y="27"/>
              </a:cxn>
              <a:cxn ang="0">
                <a:pos x="7" y="27"/>
              </a:cxn>
              <a:cxn ang="0">
                <a:pos x="7" y="27"/>
              </a:cxn>
              <a:cxn ang="0">
                <a:pos x="4" y="27"/>
              </a:cxn>
              <a:cxn ang="0">
                <a:pos x="4" y="25"/>
              </a:cxn>
              <a:cxn ang="0">
                <a:pos x="4" y="17"/>
              </a:cxn>
              <a:cxn ang="0">
                <a:pos x="9" y="11"/>
              </a:cxn>
              <a:cxn ang="0">
                <a:pos x="9" y="8"/>
              </a:cxn>
              <a:cxn ang="0">
                <a:pos x="11" y="11"/>
              </a:cxn>
              <a:cxn ang="0">
                <a:pos x="11" y="6"/>
              </a:cxn>
              <a:cxn ang="0">
                <a:pos x="9" y="6"/>
              </a:cxn>
              <a:cxn ang="0">
                <a:pos x="4" y="6"/>
              </a:cxn>
              <a:cxn ang="0">
                <a:pos x="0" y="17"/>
              </a:cxn>
              <a:cxn ang="0">
                <a:pos x="0" y="25"/>
              </a:cxn>
              <a:cxn ang="0">
                <a:pos x="2" y="29"/>
              </a:cxn>
              <a:cxn ang="0">
                <a:pos x="2" y="29"/>
              </a:cxn>
              <a:cxn ang="0">
                <a:pos x="2" y="29"/>
              </a:cxn>
              <a:cxn ang="0">
                <a:pos x="4" y="31"/>
              </a:cxn>
              <a:cxn ang="0">
                <a:pos x="4" y="31"/>
              </a:cxn>
              <a:cxn ang="0">
                <a:pos x="9" y="31"/>
              </a:cxn>
              <a:cxn ang="0">
                <a:pos x="13" y="29"/>
              </a:cxn>
              <a:cxn ang="0">
                <a:pos x="13" y="23"/>
              </a:cxn>
              <a:cxn ang="0">
                <a:pos x="13" y="17"/>
              </a:cxn>
              <a:cxn ang="0">
                <a:pos x="15" y="15"/>
              </a:cxn>
              <a:cxn ang="0">
                <a:pos x="23" y="8"/>
              </a:cxn>
              <a:cxn ang="0">
                <a:pos x="23" y="4"/>
              </a:cxn>
              <a:cxn ang="0">
                <a:pos x="19" y="2"/>
              </a:cxn>
              <a:cxn ang="0">
                <a:pos x="15" y="0"/>
              </a:cxn>
              <a:cxn ang="0">
                <a:pos x="13" y="2"/>
              </a:cxn>
              <a:cxn ang="0">
                <a:pos x="11" y="6"/>
              </a:cxn>
              <a:cxn ang="0">
                <a:pos x="9" y="8"/>
              </a:cxn>
              <a:cxn ang="0">
                <a:pos x="9" y="8"/>
              </a:cxn>
            </a:cxnLst>
            <a:rect l="0" t="0" r="r" b="b"/>
            <a:pathLst>
              <a:path w="23" h="31">
                <a:moveTo>
                  <a:pt x="9" y="8"/>
                </a:moveTo>
                <a:lnTo>
                  <a:pt x="11" y="11"/>
                </a:lnTo>
                <a:lnTo>
                  <a:pt x="11" y="11"/>
                </a:lnTo>
                <a:lnTo>
                  <a:pt x="13" y="8"/>
                </a:lnTo>
                <a:lnTo>
                  <a:pt x="15" y="4"/>
                </a:lnTo>
                <a:lnTo>
                  <a:pt x="15" y="4"/>
                </a:lnTo>
                <a:lnTo>
                  <a:pt x="17" y="4"/>
                </a:lnTo>
                <a:lnTo>
                  <a:pt x="19" y="6"/>
                </a:lnTo>
                <a:lnTo>
                  <a:pt x="19" y="6"/>
                </a:lnTo>
                <a:lnTo>
                  <a:pt x="13" y="13"/>
                </a:lnTo>
                <a:lnTo>
                  <a:pt x="11" y="13"/>
                </a:lnTo>
                <a:lnTo>
                  <a:pt x="11" y="15"/>
                </a:lnTo>
                <a:lnTo>
                  <a:pt x="9" y="15"/>
                </a:lnTo>
                <a:lnTo>
                  <a:pt x="9" y="17"/>
                </a:lnTo>
                <a:lnTo>
                  <a:pt x="9" y="21"/>
                </a:lnTo>
                <a:lnTo>
                  <a:pt x="9" y="21"/>
                </a:lnTo>
                <a:lnTo>
                  <a:pt x="9" y="23"/>
                </a:lnTo>
                <a:lnTo>
                  <a:pt x="9" y="27"/>
                </a:lnTo>
                <a:lnTo>
                  <a:pt x="9" y="29"/>
                </a:lnTo>
                <a:lnTo>
                  <a:pt x="7" y="27"/>
                </a:lnTo>
                <a:lnTo>
                  <a:pt x="7" y="27"/>
                </a:lnTo>
                <a:lnTo>
                  <a:pt x="7" y="27"/>
                </a:lnTo>
                <a:lnTo>
                  <a:pt x="7" y="27"/>
                </a:lnTo>
                <a:lnTo>
                  <a:pt x="4" y="27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4" y="17"/>
                </a:lnTo>
                <a:lnTo>
                  <a:pt x="9" y="11"/>
                </a:lnTo>
                <a:lnTo>
                  <a:pt x="9" y="11"/>
                </a:lnTo>
                <a:lnTo>
                  <a:pt x="9" y="8"/>
                </a:lnTo>
                <a:lnTo>
                  <a:pt x="9" y="8"/>
                </a:lnTo>
                <a:lnTo>
                  <a:pt x="9" y="11"/>
                </a:lnTo>
                <a:lnTo>
                  <a:pt x="11" y="11"/>
                </a:lnTo>
                <a:lnTo>
                  <a:pt x="9" y="8"/>
                </a:lnTo>
                <a:lnTo>
                  <a:pt x="11" y="6"/>
                </a:lnTo>
                <a:lnTo>
                  <a:pt x="11" y="6"/>
                </a:lnTo>
                <a:lnTo>
                  <a:pt x="9" y="6"/>
                </a:lnTo>
                <a:lnTo>
                  <a:pt x="7" y="6"/>
                </a:lnTo>
                <a:lnTo>
                  <a:pt x="4" y="6"/>
                </a:lnTo>
                <a:lnTo>
                  <a:pt x="0" y="15"/>
                </a:lnTo>
                <a:lnTo>
                  <a:pt x="0" y="17"/>
                </a:lnTo>
                <a:lnTo>
                  <a:pt x="0" y="25"/>
                </a:lnTo>
                <a:lnTo>
                  <a:pt x="0" y="25"/>
                </a:lnTo>
                <a:lnTo>
                  <a:pt x="0" y="27"/>
                </a:lnTo>
                <a:lnTo>
                  <a:pt x="2" y="29"/>
                </a:lnTo>
                <a:lnTo>
                  <a:pt x="2" y="29"/>
                </a:lnTo>
                <a:lnTo>
                  <a:pt x="2" y="29"/>
                </a:lnTo>
                <a:lnTo>
                  <a:pt x="4" y="27"/>
                </a:lnTo>
                <a:lnTo>
                  <a:pt x="2" y="29"/>
                </a:lnTo>
                <a:lnTo>
                  <a:pt x="2" y="29"/>
                </a:lnTo>
                <a:lnTo>
                  <a:pt x="4" y="31"/>
                </a:lnTo>
                <a:lnTo>
                  <a:pt x="4" y="31"/>
                </a:lnTo>
                <a:lnTo>
                  <a:pt x="4" y="31"/>
                </a:lnTo>
                <a:lnTo>
                  <a:pt x="7" y="31"/>
                </a:lnTo>
                <a:lnTo>
                  <a:pt x="9" y="31"/>
                </a:lnTo>
                <a:lnTo>
                  <a:pt x="11" y="31"/>
                </a:lnTo>
                <a:lnTo>
                  <a:pt x="13" y="29"/>
                </a:lnTo>
                <a:lnTo>
                  <a:pt x="13" y="23"/>
                </a:lnTo>
                <a:lnTo>
                  <a:pt x="13" y="23"/>
                </a:lnTo>
                <a:lnTo>
                  <a:pt x="13" y="21"/>
                </a:lnTo>
                <a:lnTo>
                  <a:pt x="13" y="17"/>
                </a:lnTo>
                <a:lnTo>
                  <a:pt x="13" y="17"/>
                </a:lnTo>
                <a:lnTo>
                  <a:pt x="15" y="15"/>
                </a:lnTo>
                <a:lnTo>
                  <a:pt x="17" y="15"/>
                </a:lnTo>
                <a:lnTo>
                  <a:pt x="23" y="8"/>
                </a:lnTo>
                <a:lnTo>
                  <a:pt x="23" y="6"/>
                </a:lnTo>
                <a:lnTo>
                  <a:pt x="23" y="4"/>
                </a:lnTo>
                <a:lnTo>
                  <a:pt x="21" y="2"/>
                </a:lnTo>
                <a:lnTo>
                  <a:pt x="19" y="2"/>
                </a:lnTo>
                <a:lnTo>
                  <a:pt x="17" y="0"/>
                </a:lnTo>
                <a:lnTo>
                  <a:pt x="15" y="0"/>
                </a:lnTo>
                <a:lnTo>
                  <a:pt x="15" y="2"/>
                </a:lnTo>
                <a:lnTo>
                  <a:pt x="13" y="2"/>
                </a:lnTo>
                <a:lnTo>
                  <a:pt x="13" y="2"/>
                </a:lnTo>
                <a:lnTo>
                  <a:pt x="11" y="6"/>
                </a:lnTo>
                <a:lnTo>
                  <a:pt x="9" y="6"/>
                </a:lnTo>
                <a:lnTo>
                  <a:pt x="9" y="8"/>
                </a:lnTo>
                <a:lnTo>
                  <a:pt x="11" y="6"/>
                </a:lnTo>
                <a:lnTo>
                  <a:pt x="9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5" name="Freeform 2951"/>
          <p:cNvSpPr>
            <a:spLocks/>
          </p:cNvSpPr>
          <p:nvPr/>
        </p:nvSpPr>
        <p:spPr bwMode="auto">
          <a:xfrm>
            <a:off x="3014663" y="2387601"/>
            <a:ext cx="12700" cy="1270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8"/>
              </a:cxn>
              <a:cxn ang="0">
                <a:pos x="2" y="8"/>
              </a:cxn>
              <a:cxn ang="0">
                <a:pos x="4" y="8"/>
              </a:cxn>
              <a:cxn ang="0">
                <a:pos x="8" y="6"/>
              </a:cxn>
              <a:cxn ang="0">
                <a:pos x="8" y="4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8" h="8">
                <a:moveTo>
                  <a:pt x="4" y="0"/>
                </a:move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8" y="6"/>
                </a:lnTo>
                <a:lnTo>
                  <a:pt x="8" y="4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6" name="Freeform 2952"/>
          <p:cNvSpPr>
            <a:spLocks/>
          </p:cNvSpPr>
          <p:nvPr/>
        </p:nvSpPr>
        <p:spPr bwMode="auto">
          <a:xfrm>
            <a:off x="3014663" y="2384426"/>
            <a:ext cx="15875" cy="19050"/>
          </a:xfrm>
          <a:custGeom>
            <a:avLst/>
            <a:gdLst/>
            <a:ahLst/>
            <a:cxnLst>
              <a:cxn ang="0">
                <a:pos x="8" y="6"/>
              </a:cxn>
              <a:cxn ang="0">
                <a:pos x="6" y="6"/>
              </a:cxn>
              <a:cxn ang="0">
                <a:pos x="6" y="8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0" y="10"/>
              </a:cxn>
              <a:cxn ang="0">
                <a:pos x="2" y="10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10" y="6"/>
              </a:cxn>
              <a:cxn ang="0">
                <a:pos x="10" y="2"/>
              </a:cxn>
              <a:cxn ang="0">
                <a:pos x="10" y="2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8"/>
              </a:cxn>
              <a:cxn ang="0">
                <a:pos x="0" y="10"/>
              </a:cxn>
              <a:cxn ang="0">
                <a:pos x="0" y="12"/>
              </a:cxn>
              <a:cxn ang="0">
                <a:pos x="2" y="12"/>
              </a:cxn>
              <a:cxn ang="0">
                <a:pos x="4" y="12"/>
              </a:cxn>
              <a:cxn ang="0">
                <a:pos x="4" y="12"/>
              </a:cxn>
              <a:cxn ang="0">
                <a:pos x="10" y="10"/>
              </a:cxn>
              <a:cxn ang="0">
                <a:pos x="10" y="8"/>
              </a:cxn>
              <a:cxn ang="0">
                <a:pos x="10" y="6"/>
              </a:cxn>
              <a:cxn ang="0">
                <a:pos x="8" y="6"/>
              </a:cxn>
              <a:cxn ang="0">
                <a:pos x="10" y="6"/>
              </a:cxn>
              <a:cxn ang="0">
                <a:pos x="8" y="6"/>
              </a:cxn>
            </a:cxnLst>
            <a:rect l="0" t="0" r="r" b="b"/>
            <a:pathLst>
              <a:path w="10" h="12">
                <a:moveTo>
                  <a:pt x="8" y="6"/>
                </a:moveTo>
                <a:lnTo>
                  <a:pt x="6" y="6"/>
                </a:lnTo>
                <a:lnTo>
                  <a:pt x="6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0" y="10"/>
                </a:lnTo>
                <a:lnTo>
                  <a:pt x="2" y="10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10" y="6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10" y="10"/>
                </a:lnTo>
                <a:lnTo>
                  <a:pt x="10" y="8"/>
                </a:lnTo>
                <a:lnTo>
                  <a:pt x="10" y="6"/>
                </a:lnTo>
                <a:lnTo>
                  <a:pt x="8" y="6"/>
                </a:lnTo>
                <a:lnTo>
                  <a:pt x="10" y="6"/>
                </a:lnTo>
                <a:lnTo>
                  <a:pt x="8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7" name="Freeform 2953"/>
          <p:cNvSpPr>
            <a:spLocks/>
          </p:cNvSpPr>
          <p:nvPr/>
        </p:nvSpPr>
        <p:spPr bwMode="auto">
          <a:xfrm>
            <a:off x="3055938" y="2452688"/>
            <a:ext cx="11113" cy="222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0" y="12"/>
              </a:cxn>
              <a:cxn ang="0">
                <a:pos x="2" y="14"/>
              </a:cxn>
              <a:cxn ang="0">
                <a:pos x="4" y="12"/>
              </a:cxn>
              <a:cxn ang="0">
                <a:pos x="7" y="12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7" h="14">
                <a:moveTo>
                  <a:pt x="0" y="2"/>
                </a:move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2" y="14"/>
                </a:lnTo>
                <a:lnTo>
                  <a:pt x="4" y="12"/>
                </a:lnTo>
                <a:lnTo>
                  <a:pt x="7" y="12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8" name="Freeform 2954"/>
          <p:cNvSpPr>
            <a:spLocks/>
          </p:cNvSpPr>
          <p:nvPr/>
        </p:nvSpPr>
        <p:spPr bwMode="auto">
          <a:xfrm>
            <a:off x="3052763" y="2452688"/>
            <a:ext cx="17463" cy="25400"/>
          </a:xfrm>
          <a:custGeom>
            <a:avLst/>
            <a:gdLst/>
            <a:ahLst/>
            <a:cxnLst>
              <a:cxn ang="0">
                <a:pos x="9" y="12"/>
              </a:cxn>
              <a:cxn ang="0">
                <a:pos x="6" y="10"/>
              </a:cxn>
              <a:cxn ang="0">
                <a:pos x="6" y="12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6"/>
              </a:cxn>
              <a:cxn ang="0">
                <a:pos x="6" y="12"/>
              </a:cxn>
              <a:cxn ang="0">
                <a:pos x="9" y="12"/>
              </a:cxn>
              <a:cxn ang="0">
                <a:pos x="6" y="10"/>
              </a:cxn>
              <a:cxn ang="0">
                <a:pos x="9" y="12"/>
              </a:cxn>
              <a:cxn ang="0">
                <a:pos x="11" y="10"/>
              </a:cxn>
              <a:cxn ang="0">
                <a:pos x="9" y="4"/>
              </a:cxn>
              <a:cxn ang="0">
                <a:pos x="9" y="4"/>
              </a:cxn>
              <a:cxn ang="0">
                <a:pos x="9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0" y="14"/>
              </a:cxn>
              <a:cxn ang="0">
                <a:pos x="2" y="14"/>
              </a:cxn>
              <a:cxn ang="0">
                <a:pos x="2" y="14"/>
              </a:cxn>
              <a:cxn ang="0">
                <a:pos x="4" y="16"/>
              </a:cxn>
              <a:cxn ang="0">
                <a:pos x="6" y="16"/>
              </a:cxn>
              <a:cxn ang="0">
                <a:pos x="9" y="14"/>
              </a:cxn>
              <a:cxn ang="0">
                <a:pos x="9" y="14"/>
              </a:cxn>
              <a:cxn ang="0">
                <a:pos x="11" y="12"/>
              </a:cxn>
              <a:cxn ang="0">
                <a:pos x="11" y="10"/>
              </a:cxn>
              <a:cxn ang="0">
                <a:pos x="9" y="12"/>
              </a:cxn>
            </a:cxnLst>
            <a:rect l="0" t="0" r="r" b="b"/>
            <a:pathLst>
              <a:path w="11" h="16">
                <a:moveTo>
                  <a:pt x="9" y="12"/>
                </a:moveTo>
                <a:lnTo>
                  <a:pt x="6" y="10"/>
                </a:lnTo>
                <a:lnTo>
                  <a:pt x="6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6" y="12"/>
                </a:lnTo>
                <a:lnTo>
                  <a:pt x="9" y="12"/>
                </a:lnTo>
                <a:lnTo>
                  <a:pt x="6" y="10"/>
                </a:lnTo>
                <a:lnTo>
                  <a:pt x="9" y="12"/>
                </a:lnTo>
                <a:lnTo>
                  <a:pt x="11" y="10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2" y="14"/>
                </a:lnTo>
                <a:lnTo>
                  <a:pt x="2" y="14"/>
                </a:lnTo>
                <a:lnTo>
                  <a:pt x="4" y="16"/>
                </a:lnTo>
                <a:lnTo>
                  <a:pt x="6" y="16"/>
                </a:lnTo>
                <a:lnTo>
                  <a:pt x="9" y="14"/>
                </a:lnTo>
                <a:lnTo>
                  <a:pt x="9" y="14"/>
                </a:lnTo>
                <a:lnTo>
                  <a:pt x="11" y="12"/>
                </a:lnTo>
                <a:lnTo>
                  <a:pt x="11" y="10"/>
                </a:lnTo>
                <a:lnTo>
                  <a:pt x="9" y="1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9" name="Freeform 2955"/>
          <p:cNvSpPr>
            <a:spLocks/>
          </p:cNvSpPr>
          <p:nvPr/>
        </p:nvSpPr>
        <p:spPr bwMode="auto">
          <a:xfrm>
            <a:off x="2894013" y="2428876"/>
            <a:ext cx="6350" cy="111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7"/>
              </a:cxn>
              <a:cxn ang="0">
                <a:pos x="0" y="7"/>
              </a:cxn>
              <a:cxn ang="0">
                <a:pos x="4" y="5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7">
                <a:moveTo>
                  <a:pt x="2" y="0"/>
                </a:moveTo>
                <a:lnTo>
                  <a:pt x="0" y="0"/>
                </a:lnTo>
                <a:lnTo>
                  <a:pt x="0" y="3"/>
                </a:lnTo>
                <a:lnTo>
                  <a:pt x="0" y="7"/>
                </a:lnTo>
                <a:lnTo>
                  <a:pt x="0" y="7"/>
                </a:lnTo>
                <a:lnTo>
                  <a:pt x="4" y="5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0" name="Freeform 2956"/>
          <p:cNvSpPr>
            <a:spLocks/>
          </p:cNvSpPr>
          <p:nvPr/>
        </p:nvSpPr>
        <p:spPr bwMode="auto">
          <a:xfrm>
            <a:off x="2889250" y="2425701"/>
            <a:ext cx="14288" cy="17463"/>
          </a:xfrm>
          <a:custGeom>
            <a:avLst/>
            <a:gdLst/>
            <a:ahLst/>
            <a:cxnLst>
              <a:cxn ang="0">
                <a:pos x="7" y="2"/>
              </a:cxn>
              <a:cxn ang="0">
                <a:pos x="5" y="0"/>
              </a:cxn>
              <a:cxn ang="0">
                <a:pos x="5" y="5"/>
              </a:cxn>
              <a:cxn ang="0">
                <a:pos x="3" y="7"/>
              </a:cxn>
              <a:cxn ang="0">
                <a:pos x="3" y="7"/>
              </a:cxn>
              <a:cxn ang="0">
                <a:pos x="3" y="9"/>
              </a:cxn>
              <a:cxn ang="0">
                <a:pos x="5" y="9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7" y="5"/>
              </a:cxn>
              <a:cxn ang="0">
                <a:pos x="7" y="5"/>
              </a:cxn>
              <a:cxn ang="0">
                <a:pos x="7" y="5"/>
              </a:cxn>
              <a:cxn ang="0">
                <a:pos x="7" y="2"/>
              </a:cxn>
              <a:cxn ang="0">
                <a:pos x="5" y="0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0" y="2"/>
              </a:cxn>
              <a:cxn ang="0">
                <a:pos x="0" y="5"/>
              </a:cxn>
              <a:cxn ang="0">
                <a:pos x="0" y="9"/>
              </a:cxn>
              <a:cxn ang="0">
                <a:pos x="3" y="11"/>
              </a:cxn>
              <a:cxn ang="0">
                <a:pos x="3" y="11"/>
              </a:cxn>
              <a:cxn ang="0">
                <a:pos x="5" y="9"/>
              </a:cxn>
              <a:cxn ang="0">
                <a:pos x="7" y="9"/>
              </a:cxn>
              <a:cxn ang="0">
                <a:pos x="9" y="7"/>
              </a:cxn>
              <a:cxn ang="0">
                <a:pos x="9" y="2"/>
              </a:cxn>
              <a:cxn ang="0">
                <a:pos x="7" y="0"/>
              </a:cxn>
              <a:cxn ang="0">
                <a:pos x="7" y="2"/>
              </a:cxn>
            </a:cxnLst>
            <a:rect l="0" t="0" r="r" b="b"/>
            <a:pathLst>
              <a:path w="9" h="11">
                <a:moveTo>
                  <a:pt x="7" y="2"/>
                </a:moveTo>
                <a:lnTo>
                  <a:pt x="5" y="0"/>
                </a:lnTo>
                <a:lnTo>
                  <a:pt x="5" y="5"/>
                </a:lnTo>
                <a:lnTo>
                  <a:pt x="3" y="7"/>
                </a:lnTo>
                <a:lnTo>
                  <a:pt x="3" y="7"/>
                </a:lnTo>
                <a:lnTo>
                  <a:pt x="3" y="9"/>
                </a:lnTo>
                <a:lnTo>
                  <a:pt x="5" y="9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2"/>
                </a:lnTo>
                <a:lnTo>
                  <a:pt x="5" y="0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0" y="2"/>
                </a:lnTo>
                <a:lnTo>
                  <a:pt x="0" y="5"/>
                </a:lnTo>
                <a:lnTo>
                  <a:pt x="0" y="9"/>
                </a:lnTo>
                <a:lnTo>
                  <a:pt x="3" y="11"/>
                </a:lnTo>
                <a:lnTo>
                  <a:pt x="3" y="11"/>
                </a:lnTo>
                <a:lnTo>
                  <a:pt x="5" y="9"/>
                </a:lnTo>
                <a:lnTo>
                  <a:pt x="7" y="9"/>
                </a:lnTo>
                <a:lnTo>
                  <a:pt x="9" y="7"/>
                </a:lnTo>
                <a:lnTo>
                  <a:pt x="9" y="2"/>
                </a:lnTo>
                <a:lnTo>
                  <a:pt x="7" y="0"/>
                </a:lnTo>
                <a:lnTo>
                  <a:pt x="7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1" name="Freeform 2957"/>
          <p:cNvSpPr>
            <a:spLocks/>
          </p:cNvSpPr>
          <p:nvPr/>
        </p:nvSpPr>
        <p:spPr bwMode="auto">
          <a:xfrm>
            <a:off x="2882900" y="2381251"/>
            <a:ext cx="20638" cy="476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9" y="4"/>
              </a:cxn>
              <a:cxn ang="0">
                <a:pos x="9" y="0"/>
              </a:cxn>
              <a:cxn ang="0">
                <a:pos x="11" y="0"/>
              </a:cxn>
              <a:cxn ang="0">
                <a:pos x="13" y="2"/>
              </a:cxn>
              <a:cxn ang="0">
                <a:pos x="13" y="2"/>
              </a:cxn>
              <a:cxn ang="0">
                <a:pos x="11" y="4"/>
              </a:cxn>
              <a:cxn ang="0">
                <a:pos x="13" y="8"/>
              </a:cxn>
              <a:cxn ang="0">
                <a:pos x="9" y="12"/>
              </a:cxn>
              <a:cxn ang="0">
                <a:pos x="11" y="14"/>
              </a:cxn>
              <a:cxn ang="0">
                <a:pos x="13" y="14"/>
              </a:cxn>
              <a:cxn ang="0">
                <a:pos x="13" y="14"/>
              </a:cxn>
              <a:cxn ang="0">
                <a:pos x="9" y="16"/>
              </a:cxn>
              <a:cxn ang="0">
                <a:pos x="9" y="18"/>
              </a:cxn>
              <a:cxn ang="0">
                <a:pos x="11" y="22"/>
              </a:cxn>
              <a:cxn ang="0">
                <a:pos x="13" y="24"/>
              </a:cxn>
              <a:cxn ang="0">
                <a:pos x="11" y="24"/>
              </a:cxn>
              <a:cxn ang="0">
                <a:pos x="11" y="24"/>
              </a:cxn>
              <a:cxn ang="0">
                <a:pos x="9" y="26"/>
              </a:cxn>
              <a:cxn ang="0">
                <a:pos x="9" y="26"/>
              </a:cxn>
              <a:cxn ang="0">
                <a:pos x="7" y="26"/>
              </a:cxn>
              <a:cxn ang="0">
                <a:pos x="7" y="30"/>
              </a:cxn>
              <a:cxn ang="0">
                <a:pos x="4" y="28"/>
              </a:cxn>
              <a:cxn ang="0">
                <a:pos x="2" y="22"/>
              </a:cxn>
              <a:cxn ang="0">
                <a:pos x="0" y="20"/>
              </a:cxn>
              <a:cxn ang="0">
                <a:pos x="2" y="14"/>
              </a:cxn>
              <a:cxn ang="0">
                <a:pos x="4" y="12"/>
              </a:cxn>
              <a:cxn ang="0">
                <a:pos x="4" y="6"/>
              </a:cxn>
            </a:cxnLst>
            <a:rect l="0" t="0" r="r" b="b"/>
            <a:pathLst>
              <a:path w="13" h="30">
                <a:moveTo>
                  <a:pt x="4" y="6"/>
                </a:moveTo>
                <a:lnTo>
                  <a:pt x="9" y="4"/>
                </a:lnTo>
                <a:lnTo>
                  <a:pt x="9" y="0"/>
                </a:lnTo>
                <a:lnTo>
                  <a:pt x="11" y="0"/>
                </a:lnTo>
                <a:lnTo>
                  <a:pt x="13" y="2"/>
                </a:lnTo>
                <a:lnTo>
                  <a:pt x="13" y="2"/>
                </a:lnTo>
                <a:lnTo>
                  <a:pt x="11" y="4"/>
                </a:lnTo>
                <a:lnTo>
                  <a:pt x="13" y="8"/>
                </a:lnTo>
                <a:lnTo>
                  <a:pt x="9" y="12"/>
                </a:lnTo>
                <a:lnTo>
                  <a:pt x="11" y="14"/>
                </a:lnTo>
                <a:lnTo>
                  <a:pt x="13" y="14"/>
                </a:lnTo>
                <a:lnTo>
                  <a:pt x="13" y="14"/>
                </a:lnTo>
                <a:lnTo>
                  <a:pt x="9" y="16"/>
                </a:lnTo>
                <a:lnTo>
                  <a:pt x="9" y="18"/>
                </a:lnTo>
                <a:lnTo>
                  <a:pt x="11" y="22"/>
                </a:lnTo>
                <a:lnTo>
                  <a:pt x="13" y="24"/>
                </a:lnTo>
                <a:lnTo>
                  <a:pt x="11" y="24"/>
                </a:lnTo>
                <a:lnTo>
                  <a:pt x="11" y="24"/>
                </a:lnTo>
                <a:lnTo>
                  <a:pt x="9" y="26"/>
                </a:lnTo>
                <a:lnTo>
                  <a:pt x="9" y="26"/>
                </a:lnTo>
                <a:lnTo>
                  <a:pt x="7" y="26"/>
                </a:lnTo>
                <a:lnTo>
                  <a:pt x="7" y="30"/>
                </a:lnTo>
                <a:lnTo>
                  <a:pt x="4" y="28"/>
                </a:lnTo>
                <a:lnTo>
                  <a:pt x="2" y="22"/>
                </a:lnTo>
                <a:lnTo>
                  <a:pt x="0" y="20"/>
                </a:lnTo>
                <a:lnTo>
                  <a:pt x="2" y="14"/>
                </a:lnTo>
                <a:lnTo>
                  <a:pt x="4" y="12"/>
                </a:lnTo>
                <a:lnTo>
                  <a:pt x="4" y="6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2" name="Freeform 2958"/>
          <p:cNvSpPr>
            <a:spLocks/>
          </p:cNvSpPr>
          <p:nvPr/>
        </p:nvSpPr>
        <p:spPr bwMode="auto">
          <a:xfrm>
            <a:off x="2879725" y="2378076"/>
            <a:ext cx="26988" cy="55563"/>
          </a:xfrm>
          <a:custGeom>
            <a:avLst/>
            <a:gdLst/>
            <a:ahLst/>
            <a:cxnLst>
              <a:cxn ang="0">
                <a:pos x="9" y="8"/>
              </a:cxn>
              <a:cxn ang="0">
                <a:pos x="13" y="6"/>
              </a:cxn>
              <a:cxn ang="0">
                <a:pos x="13" y="4"/>
              </a:cxn>
              <a:cxn ang="0">
                <a:pos x="11" y="4"/>
              </a:cxn>
              <a:cxn ang="0">
                <a:pos x="15" y="6"/>
              </a:cxn>
              <a:cxn ang="0">
                <a:pos x="15" y="2"/>
              </a:cxn>
              <a:cxn ang="0">
                <a:pos x="11" y="6"/>
              </a:cxn>
              <a:cxn ang="0">
                <a:pos x="11" y="12"/>
              </a:cxn>
              <a:cxn ang="0">
                <a:pos x="13" y="16"/>
              </a:cxn>
              <a:cxn ang="0">
                <a:pos x="15" y="18"/>
              </a:cxn>
              <a:cxn ang="0">
                <a:pos x="13" y="16"/>
              </a:cxn>
              <a:cxn ang="0">
                <a:pos x="15" y="16"/>
              </a:cxn>
              <a:cxn ang="0">
                <a:pos x="11" y="16"/>
              </a:cxn>
              <a:cxn ang="0">
                <a:pos x="9" y="20"/>
              </a:cxn>
              <a:cxn ang="0">
                <a:pos x="13" y="24"/>
              </a:cxn>
              <a:cxn ang="0">
                <a:pos x="13" y="26"/>
              </a:cxn>
              <a:cxn ang="0">
                <a:pos x="13" y="24"/>
              </a:cxn>
              <a:cxn ang="0">
                <a:pos x="11" y="24"/>
              </a:cxn>
              <a:cxn ang="0">
                <a:pos x="11" y="28"/>
              </a:cxn>
              <a:cxn ang="0">
                <a:pos x="11" y="26"/>
              </a:cxn>
              <a:cxn ang="0">
                <a:pos x="9" y="26"/>
              </a:cxn>
              <a:cxn ang="0">
                <a:pos x="6" y="32"/>
              </a:cxn>
              <a:cxn ang="0">
                <a:pos x="9" y="32"/>
              </a:cxn>
              <a:cxn ang="0">
                <a:pos x="6" y="22"/>
              </a:cxn>
              <a:cxn ang="0">
                <a:pos x="4" y="22"/>
              </a:cxn>
              <a:cxn ang="0">
                <a:pos x="6" y="14"/>
              </a:cxn>
              <a:cxn ang="0">
                <a:pos x="9" y="8"/>
              </a:cxn>
              <a:cxn ang="0">
                <a:pos x="9" y="8"/>
              </a:cxn>
              <a:cxn ang="0">
                <a:pos x="6" y="6"/>
              </a:cxn>
              <a:cxn ang="0">
                <a:pos x="2" y="14"/>
              </a:cxn>
              <a:cxn ang="0">
                <a:pos x="0" y="22"/>
              </a:cxn>
              <a:cxn ang="0">
                <a:pos x="2" y="24"/>
              </a:cxn>
              <a:cxn ang="0">
                <a:pos x="4" y="32"/>
              </a:cxn>
              <a:cxn ang="0">
                <a:pos x="9" y="32"/>
              </a:cxn>
              <a:cxn ang="0">
                <a:pos x="11" y="30"/>
              </a:cxn>
              <a:cxn ang="0">
                <a:pos x="13" y="28"/>
              </a:cxn>
              <a:cxn ang="0">
                <a:pos x="15" y="28"/>
              </a:cxn>
              <a:cxn ang="0">
                <a:pos x="15" y="26"/>
              </a:cxn>
              <a:cxn ang="0">
                <a:pos x="15" y="24"/>
              </a:cxn>
              <a:cxn ang="0">
                <a:pos x="13" y="20"/>
              </a:cxn>
              <a:cxn ang="0">
                <a:pos x="17" y="18"/>
              </a:cxn>
              <a:cxn ang="0">
                <a:pos x="17" y="14"/>
              </a:cxn>
              <a:cxn ang="0">
                <a:pos x="15" y="14"/>
              </a:cxn>
              <a:cxn ang="0">
                <a:pos x="11" y="14"/>
              </a:cxn>
              <a:cxn ang="0">
                <a:pos x="15" y="12"/>
              </a:cxn>
              <a:cxn ang="0">
                <a:pos x="15" y="6"/>
              </a:cxn>
              <a:cxn ang="0">
                <a:pos x="17" y="2"/>
              </a:cxn>
              <a:cxn ang="0">
                <a:pos x="15" y="2"/>
              </a:cxn>
              <a:cxn ang="0">
                <a:pos x="11" y="0"/>
              </a:cxn>
              <a:cxn ang="0">
                <a:pos x="9" y="2"/>
              </a:cxn>
              <a:cxn ang="0">
                <a:pos x="6" y="6"/>
              </a:cxn>
              <a:cxn ang="0">
                <a:pos x="6" y="8"/>
              </a:cxn>
            </a:cxnLst>
            <a:rect l="0" t="0" r="r" b="b"/>
            <a:pathLst>
              <a:path w="17" h="35">
                <a:moveTo>
                  <a:pt x="6" y="8"/>
                </a:moveTo>
                <a:lnTo>
                  <a:pt x="9" y="8"/>
                </a:lnTo>
                <a:lnTo>
                  <a:pt x="11" y="8"/>
                </a:lnTo>
                <a:lnTo>
                  <a:pt x="13" y="6"/>
                </a:lnTo>
                <a:lnTo>
                  <a:pt x="13" y="4"/>
                </a:lnTo>
                <a:lnTo>
                  <a:pt x="13" y="4"/>
                </a:lnTo>
                <a:lnTo>
                  <a:pt x="13" y="2"/>
                </a:lnTo>
                <a:lnTo>
                  <a:pt x="11" y="4"/>
                </a:lnTo>
                <a:lnTo>
                  <a:pt x="15" y="4"/>
                </a:lnTo>
                <a:lnTo>
                  <a:pt x="15" y="6"/>
                </a:lnTo>
                <a:lnTo>
                  <a:pt x="15" y="4"/>
                </a:lnTo>
                <a:lnTo>
                  <a:pt x="15" y="2"/>
                </a:lnTo>
                <a:lnTo>
                  <a:pt x="13" y="6"/>
                </a:lnTo>
                <a:lnTo>
                  <a:pt x="11" y="6"/>
                </a:lnTo>
                <a:lnTo>
                  <a:pt x="13" y="10"/>
                </a:lnTo>
                <a:lnTo>
                  <a:pt x="11" y="12"/>
                </a:lnTo>
                <a:lnTo>
                  <a:pt x="11" y="14"/>
                </a:lnTo>
                <a:lnTo>
                  <a:pt x="13" y="16"/>
                </a:lnTo>
                <a:lnTo>
                  <a:pt x="13" y="18"/>
                </a:lnTo>
                <a:lnTo>
                  <a:pt x="15" y="18"/>
                </a:lnTo>
                <a:lnTo>
                  <a:pt x="15" y="16"/>
                </a:lnTo>
                <a:lnTo>
                  <a:pt x="13" y="16"/>
                </a:lnTo>
                <a:lnTo>
                  <a:pt x="13" y="18"/>
                </a:lnTo>
                <a:lnTo>
                  <a:pt x="15" y="16"/>
                </a:lnTo>
                <a:lnTo>
                  <a:pt x="15" y="14"/>
                </a:lnTo>
                <a:lnTo>
                  <a:pt x="11" y="16"/>
                </a:lnTo>
                <a:lnTo>
                  <a:pt x="9" y="18"/>
                </a:lnTo>
                <a:lnTo>
                  <a:pt x="9" y="20"/>
                </a:lnTo>
                <a:lnTo>
                  <a:pt x="9" y="22"/>
                </a:lnTo>
                <a:lnTo>
                  <a:pt x="13" y="24"/>
                </a:lnTo>
                <a:lnTo>
                  <a:pt x="13" y="24"/>
                </a:lnTo>
                <a:lnTo>
                  <a:pt x="13" y="26"/>
                </a:lnTo>
                <a:lnTo>
                  <a:pt x="13" y="26"/>
                </a:lnTo>
                <a:lnTo>
                  <a:pt x="13" y="24"/>
                </a:lnTo>
                <a:lnTo>
                  <a:pt x="13" y="24"/>
                </a:lnTo>
                <a:lnTo>
                  <a:pt x="11" y="24"/>
                </a:lnTo>
                <a:lnTo>
                  <a:pt x="9" y="26"/>
                </a:lnTo>
                <a:lnTo>
                  <a:pt x="11" y="28"/>
                </a:lnTo>
                <a:lnTo>
                  <a:pt x="11" y="26"/>
                </a:lnTo>
                <a:lnTo>
                  <a:pt x="11" y="26"/>
                </a:lnTo>
                <a:lnTo>
                  <a:pt x="11" y="26"/>
                </a:lnTo>
                <a:lnTo>
                  <a:pt x="9" y="26"/>
                </a:lnTo>
                <a:lnTo>
                  <a:pt x="6" y="28"/>
                </a:lnTo>
                <a:lnTo>
                  <a:pt x="6" y="32"/>
                </a:lnTo>
                <a:lnTo>
                  <a:pt x="9" y="32"/>
                </a:lnTo>
                <a:lnTo>
                  <a:pt x="9" y="32"/>
                </a:lnTo>
                <a:lnTo>
                  <a:pt x="9" y="30"/>
                </a:lnTo>
                <a:lnTo>
                  <a:pt x="6" y="22"/>
                </a:lnTo>
                <a:lnTo>
                  <a:pt x="6" y="22"/>
                </a:lnTo>
                <a:lnTo>
                  <a:pt x="4" y="22"/>
                </a:lnTo>
                <a:lnTo>
                  <a:pt x="6" y="16"/>
                </a:lnTo>
                <a:lnTo>
                  <a:pt x="6" y="14"/>
                </a:lnTo>
                <a:lnTo>
                  <a:pt x="9" y="14"/>
                </a:lnTo>
                <a:lnTo>
                  <a:pt x="9" y="8"/>
                </a:lnTo>
                <a:lnTo>
                  <a:pt x="6" y="8"/>
                </a:lnTo>
                <a:lnTo>
                  <a:pt x="9" y="8"/>
                </a:lnTo>
                <a:lnTo>
                  <a:pt x="6" y="8"/>
                </a:lnTo>
                <a:lnTo>
                  <a:pt x="6" y="6"/>
                </a:lnTo>
                <a:lnTo>
                  <a:pt x="4" y="12"/>
                </a:lnTo>
                <a:lnTo>
                  <a:pt x="2" y="14"/>
                </a:lnTo>
                <a:lnTo>
                  <a:pt x="2" y="14"/>
                </a:lnTo>
                <a:lnTo>
                  <a:pt x="0" y="22"/>
                </a:lnTo>
                <a:lnTo>
                  <a:pt x="2" y="22"/>
                </a:lnTo>
                <a:lnTo>
                  <a:pt x="2" y="24"/>
                </a:lnTo>
                <a:lnTo>
                  <a:pt x="4" y="30"/>
                </a:lnTo>
                <a:lnTo>
                  <a:pt x="4" y="32"/>
                </a:lnTo>
                <a:lnTo>
                  <a:pt x="6" y="35"/>
                </a:lnTo>
                <a:lnTo>
                  <a:pt x="9" y="32"/>
                </a:lnTo>
                <a:lnTo>
                  <a:pt x="11" y="30"/>
                </a:lnTo>
                <a:lnTo>
                  <a:pt x="11" y="30"/>
                </a:lnTo>
                <a:lnTo>
                  <a:pt x="11" y="30"/>
                </a:lnTo>
                <a:lnTo>
                  <a:pt x="13" y="28"/>
                </a:lnTo>
                <a:lnTo>
                  <a:pt x="13" y="28"/>
                </a:lnTo>
                <a:lnTo>
                  <a:pt x="15" y="28"/>
                </a:lnTo>
                <a:lnTo>
                  <a:pt x="15" y="26"/>
                </a:lnTo>
                <a:lnTo>
                  <a:pt x="15" y="26"/>
                </a:lnTo>
                <a:lnTo>
                  <a:pt x="15" y="24"/>
                </a:lnTo>
                <a:lnTo>
                  <a:pt x="15" y="24"/>
                </a:lnTo>
                <a:lnTo>
                  <a:pt x="15" y="22"/>
                </a:lnTo>
                <a:lnTo>
                  <a:pt x="13" y="20"/>
                </a:lnTo>
                <a:lnTo>
                  <a:pt x="13" y="20"/>
                </a:lnTo>
                <a:lnTo>
                  <a:pt x="17" y="18"/>
                </a:lnTo>
                <a:lnTo>
                  <a:pt x="17" y="16"/>
                </a:lnTo>
                <a:lnTo>
                  <a:pt x="17" y="14"/>
                </a:lnTo>
                <a:lnTo>
                  <a:pt x="15" y="14"/>
                </a:lnTo>
                <a:lnTo>
                  <a:pt x="15" y="14"/>
                </a:lnTo>
                <a:lnTo>
                  <a:pt x="13" y="12"/>
                </a:lnTo>
                <a:lnTo>
                  <a:pt x="11" y="14"/>
                </a:lnTo>
                <a:lnTo>
                  <a:pt x="13" y="14"/>
                </a:lnTo>
                <a:lnTo>
                  <a:pt x="15" y="12"/>
                </a:lnTo>
                <a:lnTo>
                  <a:pt x="17" y="10"/>
                </a:lnTo>
                <a:lnTo>
                  <a:pt x="15" y="6"/>
                </a:lnTo>
                <a:lnTo>
                  <a:pt x="17" y="4"/>
                </a:lnTo>
                <a:lnTo>
                  <a:pt x="17" y="2"/>
                </a:lnTo>
                <a:lnTo>
                  <a:pt x="17" y="2"/>
                </a:lnTo>
                <a:lnTo>
                  <a:pt x="15" y="2"/>
                </a:lnTo>
                <a:lnTo>
                  <a:pt x="13" y="0"/>
                </a:lnTo>
                <a:lnTo>
                  <a:pt x="11" y="0"/>
                </a:lnTo>
                <a:lnTo>
                  <a:pt x="11" y="2"/>
                </a:lnTo>
                <a:lnTo>
                  <a:pt x="9" y="2"/>
                </a:lnTo>
                <a:lnTo>
                  <a:pt x="9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3" name="Freeform 2959"/>
          <p:cNvSpPr>
            <a:spLocks/>
          </p:cNvSpPr>
          <p:nvPr/>
        </p:nvSpPr>
        <p:spPr bwMode="auto">
          <a:xfrm>
            <a:off x="2955925" y="2570163"/>
            <a:ext cx="6350" cy="1270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6"/>
              </a:cxn>
              <a:cxn ang="0">
                <a:pos x="2" y="8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0" y="0"/>
              </a:cxn>
              <a:cxn ang="0">
                <a:pos x="0" y="4"/>
              </a:cxn>
            </a:cxnLst>
            <a:rect l="0" t="0" r="r" b="b"/>
            <a:pathLst>
              <a:path w="4" h="8">
                <a:moveTo>
                  <a:pt x="0" y="4"/>
                </a:moveTo>
                <a:lnTo>
                  <a:pt x="2" y="6"/>
                </a:lnTo>
                <a:lnTo>
                  <a:pt x="2" y="8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4" name="Freeform 2960"/>
          <p:cNvSpPr>
            <a:spLocks/>
          </p:cNvSpPr>
          <p:nvPr/>
        </p:nvSpPr>
        <p:spPr bwMode="auto">
          <a:xfrm>
            <a:off x="2952750" y="2570163"/>
            <a:ext cx="12700" cy="12700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4" y="4"/>
              </a:cxn>
              <a:cxn ang="0">
                <a:pos x="4" y="6"/>
              </a:cxn>
              <a:cxn ang="0">
                <a:pos x="4" y="8"/>
              </a:cxn>
              <a:cxn ang="0">
                <a:pos x="6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4" y="4"/>
              </a:cxn>
              <a:cxn ang="0">
                <a:pos x="6" y="6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6" y="6"/>
              </a:cxn>
            </a:cxnLst>
            <a:rect l="0" t="0" r="r" b="b"/>
            <a:pathLst>
              <a:path w="8" h="8">
                <a:moveTo>
                  <a:pt x="6" y="6"/>
                </a:moveTo>
                <a:lnTo>
                  <a:pt x="4" y="4"/>
                </a:lnTo>
                <a:lnTo>
                  <a:pt x="4" y="6"/>
                </a:lnTo>
                <a:lnTo>
                  <a:pt x="4" y="8"/>
                </a:lnTo>
                <a:lnTo>
                  <a:pt x="6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4" y="4"/>
                </a:lnTo>
                <a:lnTo>
                  <a:pt x="6" y="6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6" y="8"/>
                </a:lnTo>
                <a:lnTo>
                  <a:pt x="8" y="6"/>
                </a:lnTo>
                <a:lnTo>
                  <a:pt x="8" y="4"/>
                </a:lnTo>
                <a:lnTo>
                  <a:pt x="6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5" name="Freeform 2961"/>
          <p:cNvSpPr>
            <a:spLocks/>
          </p:cNvSpPr>
          <p:nvPr/>
        </p:nvSpPr>
        <p:spPr bwMode="auto">
          <a:xfrm>
            <a:off x="3271838" y="2752726"/>
            <a:ext cx="42863" cy="19050"/>
          </a:xfrm>
          <a:custGeom>
            <a:avLst/>
            <a:gdLst/>
            <a:ahLst/>
            <a:cxnLst>
              <a:cxn ang="0">
                <a:pos x="27" y="10"/>
              </a:cxn>
              <a:cxn ang="0">
                <a:pos x="27" y="12"/>
              </a:cxn>
              <a:cxn ang="0">
                <a:pos x="23" y="10"/>
              </a:cxn>
              <a:cxn ang="0">
                <a:pos x="17" y="8"/>
              </a:cxn>
              <a:cxn ang="0">
                <a:pos x="6" y="8"/>
              </a:cxn>
              <a:cxn ang="0">
                <a:pos x="2" y="6"/>
              </a:cxn>
              <a:cxn ang="0">
                <a:pos x="0" y="6"/>
              </a:cxn>
              <a:cxn ang="0">
                <a:pos x="0" y="4"/>
              </a:cxn>
              <a:cxn ang="0">
                <a:pos x="4" y="2"/>
              </a:cxn>
              <a:cxn ang="0">
                <a:pos x="6" y="2"/>
              </a:cxn>
              <a:cxn ang="0">
                <a:pos x="10" y="0"/>
              </a:cxn>
              <a:cxn ang="0">
                <a:pos x="15" y="0"/>
              </a:cxn>
              <a:cxn ang="0">
                <a:pos x="17" y="2"/>
              </a:cxn>
              <a:cxn ang="0">
                <a:pos x="21" y="4"/>
              </a:cxn>
              <a:cxn ang="0">
                <a:pos x="21" y="4"/>
              </a:cxn>
              <a:cxn ang="0">
                <a:pos x="23" y="6"/>
              </a:cxn>
              <a:cxn ang="0">
                <a:pos x="25" y="8"/>
              </a:cxn>
              <a:cxn ang="0">
                <a:pos x="27" y="10"/>
              </a:cxn>
            </a:cxnLst>
            <a:rect l="0" t="0" r="r" b="b"/>
            <a:pathLst>
              <a:path w="27" h="12">
                <a:moveTo>
                  <a:pt x="27" y="10"/>
                </a:moveTo>
                <a:lnTo>
                  <a:pt x="27" y="12"/>
                </a:lnTo>
                <a:lnTo>
                  <a:pt x="23" y="10"/>
                </a:lnTo>
                <a:lnTo>
                  <a:pt x="17" y="8"/>
                </a:lnTo>
                <a:lnTo>
                  <a:pt x="6" y="8"/>
                </a:lnTo>
                <a:lnTo>
                  <a:pt x="2" y="6"/>
                </a:lnTo>
                <a:lnTo>
                  <a:pt x="0" y="6"/>
                </a:lnTo>
                <a:lnTo>
                  <a:pt x="0" y="4"/>
                </a:lnTo>
                <a:lnTo>
                  <a:pt x="4" y="2"/>
                </a:lnTo>
                <a:lnTo>
                  <a:pt x="6" y="2"/>
                </a:lnTo>
                <a:lnTo>
                  <a:pt x="10" y="0"/>
                </a:lnTo>
                <a:lnTo>
                  <a:pt x="15" y="0"/>
                </a:lnTo>
                <a:lnTo>
                  <a:pt x="17" y="2"/>
                </a:lnTo>
                <a:lnTo>
                  <a:pt x="21" y="4"/>
                </a:lnTo>
                <a:lnTo>
                  <a:pt x="21" y="4"/>
                </a:lnTo>
                <a:lnTo>
                  <a:pt x="23" y="6"/>
                </a:lnTo>
                <a:lnTo>
                  <a:pt x="25" y="8"/>
                </a:lnTo>
                <a:lnTo>
                  <a:pt x="27" y="1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6" name="Freeform 2962"/>
          <p:cNvSpPr>
            <a:spLocks/>
          </p:cNvSpPr>
          <p:nvPr/>
        </p:nvSpPr>
        <p:spPr bwMode="auto">
          <a:xfrm>
            <a:off x="3268663" y="2749551"/>
            <a:ext cx="49213" cy="22225"/>
          </a:xfrm>
          <a:custGeom>
            <a:avLst/>
            <a:gdLst/>
            <a:ahLst/>
            <a:cxnLst>
              <a:cxn ang="0">
                <a:pos x="29" y="12"/>
              </a:cxn>
              <a:cxn ang="0">
                <a:pos x="27" y="12"/>
              </a:cxn>
              <a:cxn ang="0">
                <a:pos x="27" y="12"/>
              </a:cxn>
              <a:cxn ang="0">
                <a:pos x="29" y="14"/>
              </a:cxn>
              <a:cxn ang="0">
                <a:pos x="29" y="12"/>
              </a:cxn>
              <a:cxn ang="0">
                <a:pos x="25" y="10"/>
              </a:cxn>
              <a:cxn ang="0">
                <a:pos x="19" y="8"/>
              </a:cxn>
              <a:cxn ang="0">
                <a:pos x="19" y="8"/>
              </a:cxn>
              <a:cxn ang="0">
                <a:pos x="8" y="8"/>
              </a:cxn>
              <a:cxn ang="0">
                <a:pos x="4" y="6"/>
              </a:cxn>
              <a:cxn ang="0">
                <a:pos x="4" y="6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6" y="6"/>
              </a:cxn>
              <a:cxn ang="0">
                <a:pos x="8" y="6"/>
              </a:cxn>
              <a:cxn ang="0">
                <a:pos x="12" y="4"/>
              </a:cxn>
              <a:cxn ang="0">
                <a:pos x="12" y="4"/>
              </a:cxn>
              <a:cxn ang="0">
                <a:pos x="17" y="4"/>
              </a:cxn>
              <a:cxn ang="0">
                <a:pos x="19" y="4"/>
              </a:cxn>
              <a:cxn ang="0">
                <a:pos x="21" y="6"/>
              </a:cxn>
              <a:cxn ang="0">
                <a:pos x="21" y="6"/>
              </a:cxn>
              <a:cxn ang="0">
                <a:pos x="21" y="8"/>
              </a:cxn>
              <a:cxn ang="0">
                <a:pos x="23" y="10"/>
              </a:cxn>
              <a:cxn ang="0">
                <a:pos x="27" y="12"/>
              </a:cxn>
              <a:cxn ang="0">
                <a:pos x="27" y="14"/>
              </a:cxn>
              <a:cxn ang="0">
                <a:pos x="29" y="12"/>
              </a:cxn>
              <a:cxn ang="0">
                <a:pos x="27" y="12"/>
              </a:cxn>
              <a:cxn ang="0">
                <a:pos x="29" y="12"/>
              </a:cxn>
              <a:cxn ang="0">
                <a:pos x="31" y="10"/>
              </a:cxn>
              <a:cxn ang="0">
                <a:pos x="29" y="10"/>
              </a:cxn>
              <a:cxn ang="0">
                <a:pos x="29" y="10"/>
              </a:cxn>
              <a:cxn ang="0">
                <a:pos x="25" y="6"/>
              </a:cxn>
              <a:cxn ang="0">
                <a:pos x="25" y="6"/>
              </a:cxn>
              <a:cxn ang="0">
                <a:pos x="25" y="6"/>
              </a:cxn>
              <a:cxn ang="0">
                <a:pos x="25" y="6"/>
              </a:cxn>
              <a:cxn ang="0">
                <a:pos x="23" y="4"/>
              </a:cxn>
              <a:cxn ang="0">
                <a:pos x="21" y="2"/>
              </a:cxn>
              <a:cxn ang="0">
                <a:pos x="21" y="2"/>
              </a:cxn>
              <a:cxn ang="0">
                <a:pos x="17" y="0"/>
              </a:cxn>
              <a:cxn ang="0">
                <a:pos x="17" y="0"/>
              </a:cxn>
              <a:cxn ang="0">
                <a:pos x="12" y="2"/>
              </a:cxn>
              <a:cxn ang="0">
                <a:pos x="8" y="2"/>
              </a:cxn>
              <a:cxn ang="0">
                <a:pos x="8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10"/>
              </a:cxn>
              <a:cxn ang="0">
                <a:pos x="2" y="10"/>
              </a:cxn>
              <a:cxn ang="0">
                <a:pos x="8" y="12"/>
              </a:cxn>
              <a:cxn ang="0">
                <a:pos x="8" y="12"/>
              </a:cxn>
              <a:cxn ang="0">
                <a:pos x="19" y="12"/>
              </a:cxn>
              <a:cxn ang="0">
                <a:pos x="23" y="14"/>
              </a:cxn>
              <a:cxn ang="0">
                <a:pos x="25" y="14"/>
              </a:cxn>
              <a:cxn ang="0">
                <a:pos x="29" y="14"/>
              </a:cxn>
              <a:cxn ang="0">
                <a:pos x="31" y="14"/>
              </a:cxn>
              <a:cxn ang="0">
                <a:pos x="31" y="12"/>
              </a:cxn>
              <a:cxn ang="0">
                <a:pos x="31" y="10"/>
              </a:cxn>
              <a:cxn ang="0">
                <a:pos x="29" y="12"/>
              </a:cxn>
            </a:cxnLst>
            <a:rect l="0" t="0" r="r" b="b"/>
            <a:pathLst>
              <a:path w="31" h="14">
                <a:moveTo>
                  <a:pt x="29" y="12"/>
                </a:moveTo>
                <a:lnTo>
                  <a:pt x="27" y="12"/>
                </a:lnTo>
                <a:lnTo>
                  <a:pt x="27" y="12"/>
                </a:lnTo>
                <a:lnTo>
                  <a:pt x="29" y="14"/>
                </a:lnTo>
                <a:lnTo>
                  <a:pt x="29" y="12"/>
                </a:lnTo>
                <a:lnTo>
                  <a:pt x="25" y="10"/>
                </a:lnTo>
                <a:lnTo>
                  <a:pt x="19" y="8"/>
                </a:lnTo>
                <a:lnTo>
                  <a:pt x="19" y="8"/>
                </a:lnTo>
                <a:lnTo>
                  <a:pt x="8" y="8"/>
                </a:lnTo>
                <a:lnTo>
                  <a:pt x="4" y="6"/>
                </a:lnTo>
                <a:lnTo>
                  <a:pt x="4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6" y="6"/>
                </a:lnTo>
                <a:lnTo>
                  <a:pt x="8" y="6"/>
                </a:lnTo>
                <a:lnTo>
                  <a:pt x="12" y="4"/>
                </a:lnTo>
                <a:lnTo>
                  <a:pt x="12" y="4"/>
                </a:lnTo>
                <a:lnTo>
                  <a:pt x="17" y="4"/>
                </a:lnTo>
                <a:lnTo>
                  <a:pt x="19" y="4"/>
                </a:lnTo>
                <a:lnTo>
                  <a:pt x="21" y="6"/>
                </a:lnTo>
                <a:lnTo>
                  <a:pt x="21" y="6"/>
                </a:lnTo>
                <a:lnTo>
                  <a:pt x="21" y="8"/>
                </a:lnTo>
                <a:lnTo>
                  <a:pt x="23" y="10"/>
                </a:lnTo>
                <a:lnTo>
                  <a:pt x="27" y="12"/>
                </a:lnTo>
                <a:lnTo>
                  <a:pt x="27" y="14"/>
                </a:lnTo>
                <a:lnTo>
                  <a:pt x="29" y="12"/>
                </a:lnTo>
                <a:lnTo>
                  <a:pt x="27" y="12"/>
                </a:lnTo>
                <a:lnTo>
                  <a:pt x="29" y="12"/>
                </a:lnTo>
                <a:lnTo>
                  <a:pt x="31" y="10"/>
                </a:lnTo>
                <a:lnTo>
                  <a:pt x="29" y="10"/>
                </a:lnTo>
                <a:lnTo>
                  <a:pt x="29" y="10"/>
                </a:lnTo>
                <a:lnTo>
                  <a:pt x="25" y="6"/>
                </a:lnTo>
                <a:lnTo>
                  <a:pt x="25" y="6"/>
                </a:lnTo>
                <a:lnTo>
                  <a:pt x="25" y="6"/>
                </a:lnTo>
                <a:lnTo>
                  <a:pt x="25" y="6"/>
                </a:lnTo>
                <a:lnTo>
                  <a:pt x="23" y="4"/>
                </a:lnTo>
                <a:lnTo>
                  <a:pt x="21" y="2"/>
                </a:lnTo>
                <a:lnTo>
                  <a:pt x="21" y="2"/>
                </a:lnTo>
                <a:lnTo>
                  <a:pt x="17" y="0"/>
                </a:lnTo>
                <a:lnTo>
                  <a:pt x="17" y="0"/>
                </a:lnTo>
                <a:lnTo>
                  <a:pt x="12" y="2"/>
                </a:lnTo>
                <a:lnTo>
                  <a:pt x="8" y="2"/>
                </a:lnTo>
                <a:lnTo>
                  <a:pt x="8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10"/>
                </a:lnTo>
                <a:lnTo>
                  <a:pt x="2" y="10"/>
                </a:lnTo>
                <a:lnTo>
                  <a:pt x="8" y="12"/>
                </a:lnTo>
                <a:lnTo>
                  <a:pt x="8" y="12"/>
                </a:lnTo>
                <a:lnTo>
                  <a:pt x="19" y="12"/>
                </a:lnTo>
                <a:lnTo>
                  <a:pt x="23" y="14"/>
                </a:lnTo>
                <a:lnTo>
                  <a:pt x="25" y="14"/>
                </a:lnTo>
                <a:lnTo>
                  <a:pt x="29" y="14"/>
                </a:lnTo>
                <a:lnTo>
                  <a:pt x="31" y="14"/>
                </a:lnTo>
                <a:lnTo>
                  <a:pt x="31" y="12"/>
                </a:lnTo>
                <a:lnTo>
                  <a:pt x="31" y="10"/>
                </a:lnTo>
                <a:lnTo>
                  <a:pt x="29" y="1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7" name="Freeform 2963"/>
          <p:cNvSpPr>
            <a:spLocks/>
          </p:cNvSpPr>
          <p:nvPr/>
        </p:nvSpPr>
        <p:spPr bwMode="auto">
          <a:xfrm>
            <a:off x="2984500" y="2635251"/>
            <a:ext cx="6350" cy="1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4"/>
              </a:cxn>
              <a:cxn ang="0">
                <a:pos x="0" y="6"/>
              </a:cxn>
              <a:cxn ang="0">
                <a:pos x="4" y="10"/>
              </a:cxn>
              <a:cxn ang="0">
                <a:pos x="4" y="8"/>
              </a:cxn>
              <a:cxn ang="0">
                <a:pos x="4" y="4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10">
                <a:moveTo>
                  <a:pt x="0" y="0"/>
                </a:moveTo>
                <a:lnTo>
                  <a:pt x="2" y="4"/>
                </a:lnTo>
                <a:lnTo>
                  <a:pt x="0" y="6"/>
                </a:lnTo>
                <a:lnTo>
                  <a:pt x="4" y="10"/>
                </a:lnTo>
                <a:lnTo>
                  <a:pt x="4" y="8"/>
                </a:lnTo>
                <a:lnTo>
                  <a:pt x="4" y="4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8" name="Freeform 2964"/>
          <p:cNvSpPr>
            <a:spLocks/>
          </p:cNvSpPr>
          <p:nvPr/>
        </p:nvSpPr>
        <p:spPr bwMode="auto">
          <a:xfrm>
            <a:off x="2981325" y="2632076"/>
            <a:ext cx="12700" cy="19050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4" y="6"/>
              </a:cxn>
              <a:cxn ang="0">
                <a:pos x="4" y="10"/>
              </a:cxn>
              <a:cxn ang="0">
                <a:pos x="4" y="10"/>
              </a:cxn>
              <a:cxn ang="0">
                <a:pos x="6" y="12"/>
              </a:cxn>
              <a:cxn ang="0">
                <a:pos x="8" y="10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6" y="6"/>
              </a:cxn>
              <a:cxn ang="0">
                <a:pos x="4" y="6"/>
              </a:cxn>
              <a:cxn ang="0">
                <a:pos x="6" y="6"/>
              </a:cxn>
              <a:cxn ang="0">
                <a:pos x="8" y="6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  <a:cxn ang="0">
                <a:pos x="4" y="12"/>
              </a:cxn>
              <a:cxn ang="0">
                <a:pos x="8" y="12"/>
              </a:cxn>
              <a:cxn ang="0">
                <a:pos x="8" y="10"/>
              </a:cxn>
              <a:cxn ang="0">
                <a:pos x="8" y="10"/>
              </a:cxn>
              <a:cxn ang="0">
                <a:pos x="8" y="6"/>
              </a:cxn>
              <a:cxn ang="0">
                <a:pos x="8" y="6"/>
              </a:cxn>
              <a:cxn ang="0">
                <a:pos x="6" y="6"/>
              </a:cxn>
            </a:cxnLst>
            <a:rect l="0" t="0" r="r" b="b"/>
            <a:pathLst>
              <a:path w="8" h="12">
                <a:moveTo>
                  <a:pt x="6" y="6"/>
                </a:moveTo>
                <a:lnTo>
                  <a:pt x="4" y="6"/>
                </a:lnTo>
                <a:lnTo>
                  <a:pt x="4" y="10"/>
                </a:lnTo>
                <a:lnTo>
                  <a:pt x="4" y="10"/>
                </a:lnTo>
                <a:lnTo>
                  <a:pt x="6" y="12"/>
                </a:lnTo>
                <a:lnTo>
                  <a:pt x="8" y="10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6" y="6"/>
                </a:lnTo>
                <a:lnTo>
                  <a:pt x="4" y="6"/>
                </a:lnTo>
                <a:lnTo>
                  <a:pt x="6" y="6"/>
                </a:lnTo>
                <a:lnTo>
                  <a:pt x="8" y="6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6"/>
                </a:lnTo>
                <a:lnTo>
                  <a:pt x="0" y="6"/>
                </a:lnTo>
                <a:lnTo>
                  <a:pt x="2" y="8"/>
                </a:lnTo>
                <a:lnTo>
                  <a:pt x="4" y="12"/>
                </a:lnTo>
                <a:lnTo>
                  <a:pt x="8" y="12"/>
                </a:lnTo>
                <a:lnTo>
                  <a:pt x="8" y="10"/>
                </a:lnTo>
                <a:lnTo>
                  <a:pt x="8" y="10"/>
                </a:lnTo>
                <a:lnTo>
                  <a:pt x="8" y="6"/>
                </a:lnTo>
                <a:lnTo>
                  <a:pt x="8" y="6"/>
                </a:lnTo>
                <a:lnTo>
                  <a:pt x="6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9" name="Freeform 2965"/>
          <p:cNvSpPr>
            <a:spLocks/>
          </p:cNvSpPr>
          <p:nvPr/>
        </p:nvSpPr>
        <p:spPr bwMode="auto">
          <a:xfrm>
            <a:off x="2947988" y="2582863"/>
            <a:ext cx="33338" cy="33338"/>
          </a:xfrm>
          <a:custGeom>
            <a:avLst/>
            <a:gdLst/>
            <a:ahLst/>
            <a:cxnLst>
              <a:cxn ang="0">
                <a:pos x="19" y="13"/>
              </a:cxn>
              <a:cxn ang="0">
                <a:pos x="19" y="15"/>
              </a:cxn>
              <a:cxn ang="0">
                <a:pos x="19" y="15"/>
              </a:cxn>
              <a:cxn ang="0">
                <a:pos x="19" y="15"/>
              </a:cxn>
              <a:cxn ang="0">
                <a:pos x="21" y="19"/>
              </a:cxn>
              <a:cxn ang="0">
                <a:pos x="19" y="21"/>
              </a:cxn>
              <a:cxn ang="0">
                <a:pos x="17" y="21"/>
              </a:cxn>
              <a:cxn ang="0">
                <a:pos x="17" y="21"/>
              </a:cxn>
              <a:cxn ang="0">
                <a:pos x="17" y="19"/>
              </a:cxn>
              <a:cxn ang="0">
                <a:pos x="15" y="17"/>
              </a:cxn>
              <a:cxn ang="0">
                <a:pos x="11" y="10"/>
              </a:cxn>
              <a:cxn ang="0">
                <a:pos x="9" y="10"/>
              </a:cxn>
              <a:cxn ang="0">
                <a:pos x="5" y="10"/>
              </a:cxn>
              <a:cxn ang="0">
                <a:pos x="5" y="10"/>
              </a:cxn>
              <a:cxn ang="0">
                <a:pos x="3" y="8"/>
              </a:cxn>
              <a:cxn ang="0">
                <a:pos x="3" y="8"/>
              </a:cxn>
              <a:cxn ang="0">
                <a:pos x="0" y="4"/>
              </a:cxn>
              <a:cxn ang="0">
                <a:pos x="3" y="2"/>
              </a:cxn>
              <a:cxn ang="0">
                <a:pos x="5" y="2"/>
              </a:cxn>
              <a:cxn ang="0">
                <a:pos x="7" y="4"/>
              </a:cxn>
              <a:cxn ang="0">
                <a:pos x="11" y="0"/>
              </a:cxn>
              <a:cxn ang="0">
                <a:pos x="13" y="4"/>
              </a:cxn>
              <a:cxn ang="0">
                <a:pos x="15" y="6"/>
              </a:cxn>
              <a:cxn ang="0">
                <a:pos x="17" y="8"/>
              </a:cxn>
              <a:cxn ang="0">
                <a:pos x="19" y="10"/>
              </a:cxn>
              <a:cxn ang="0">
                <a:pos x="19" y="13"/>
              </a:cxn>
            </a:cxnLst>
            <a:rect l="0" t="0" r="r" b="b"/>
            <a:pathLst>
              <a:path w="21" h="21">
                <a:moveTo>
                  <a:pt x="19" y="13"/>
                </a:moveTo>
                <a:lnTo>
                  <a:pt x="19" y="15"/>
                </a:lnTo>
                <a:lnTo>
                  <a:pt x="19" y="15"/>
                </a:lnTo>
                <a:lnTo>
                  <a:pt x="19" y="15"/>
                </a:lnTo>
                <a:lnTo>
                  <a:pt x="21" y="19"/>
                </a:lnTo>
                <a:lnTo>
                  <a:pt x="19" y="21"/>
                </a:lnTo>
                <a:lnTo>
                  <a:pt x="17" y="21"/>
                </a:lnTo>
                <a:lnTo>
                  <a:pt x="17" y="21"/>
                </a:lnTo>
                <a:lnTo>
                  <a:pt x="17" y="19"/>
                </a:lnTo>
                <a:lnTo>
                  <a:pt x="15" y="17"/>
                </a:lnTo>
                <a:lnTo>
                  <a:pt x="11" y="10"/>
                </a:lnTo>
                <a:lnTo>
                  <a:pt x="9" y="10"/>
                </a:lnTo>
                <a:lnTo>
                  <a:pt x="5" y="10"/>
                </a:lnTo>
                <a:lnTo>
                  <a:pt x="5" y="10"/>
                </a:lnTo>
                <a:lnTo>
                  <a:pt x="3" y="8"/>
                </a:lnTo>
                <a:lnTo>
                  <a:pt x="3" y="8"/>
                </a:lnTo>
                <a:lnTo>
                  <a:pt x="0" y="4"/>
                </a:lnTo>
                <a:lnTo>
                  <a:pt x="3" y="2"/>
                </a:lnTo>
                <a:lnTo>
                  <a:pt x="5" y="2"/>
                </a:lnTo>
                <a:lnTo>
                  <a:pt x="7" y="4"/>
                </a:lnTo>
                <a:lnTo>
                  <a:pt x="11" y="0"/>
                </a:lnTo>
                <a:lnTo>
                  <a:pt x="13" y="4"/>
                </a:lnTo>
                <a:lnTo>
                  <a:pt x="15" y="6"/>
                </a:lnTo>
                <a:lnTo>
                  <a:pt x="17" y="8"/>
                </a:lnTo>
                <a:lnTo>
                  <a:pt x="19" y="10"/>
                </a:lnTo>
                <a:lnTo>
                  <a:pt x="19" y="13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0" name="Freeform 2966"/>
          <p:cNvSpPr>
            <a:spLocks/>
          </p:cNvSpPr>
          <p:nvPr/>
        </p:nvSpPr>
        <p:spPr bwMode="auto">
          <a:xfrm>
            <a:off x="2944813" y="2582863"/>
            <a:ext cx="36513" cy="36513"/>
          </a:xfrm>
          <a:custGeom>
            <a:avLst/>
            <a:gdLst/>
            <a:ahLst/>
            <a:cxnLst>
              <a:cxn ang="0">
                <a:pos x="19" y="13"/>
              </a:cxn>
              <a:cxn ang="0">
                <a:pos x="19" y="15"/>
              </a:cxn>
              <a:cxn ang="0">
                <a:pos x="21" y="13"/>
              </a:cxn>
              <a:cxn ang="0">
                <a:pos x="19" y="17"/>
              </a:cxn>
              <a:cxn ang="0">
                <a:pos x="19" y="19"/>
              </a:cxn>
              <a:cxn ang="0">
                <a:pos x="19" y="21"/>
              </a:cxn>
              <a:cxn ang="0">
                <a:pos x="21" y="21"/>
              </a:cxn>
              <a:cxn ang="0">
                <a:pos x="19" y="19"/>
              </a:cxn>
              <a:cxn ang="0">
                <a:pos x="19" y="15"/>
              </a:cxn>
              <a:cxn ang="0">
                <a:pos x="13" y="10"/>
              </a:cxn>
              <a:cxn ang="0">
                <a:pos x="11" y="8"/>
              </a:cxn>
              <a:cxn ang="0">
                <a:pos x="7" y="8"/>
              </a:cxn>
              <a:cxn ang="0">
                <a:pos x="5" y="6"/>
              </a:cxn>
              <a:cxn ang="0">
                <a:pos x="7" y="4"/>
              </a:cxn>
              <a:cxn ang="0">
                <a:pos x="7" y="6"/>
              </a:cxn>
              <a:cxn ang="0">
                <a:pos x="13" y="4"/>
              </a:cxn>
              <a:cxn ang="0">
                <a:pos x="15" y="8"/>
              </a:cxn>
              <a:cxn ang="0">
                <a:pos x="19" y="8"/>
              </a:cxn>
              <a:cxn ang="0">
                <a:pos x="19" y="13"/>
              </a:cxn>
              <a:cxn ang="0">
                <a:pos x="21" y="13"/>
              </a:cxn>
              <a:cxn ang="0">
                <a:pos x="21" y="13"/>
              </a:cxn>
              <a:cxn ang="0">
                <a:pos x="21" y="10"/>
              </a:cxn>
              <a:cxn ang="0">
                <a:pos x="21" y="6"/>
              </a:cxn>
              <a:cxn ang="0">
                <a:pos x="17" y="2"/>
              </a:cxn>
              <a:cxn ang="0">
                <a:pos x="13" y="0"/>
              </a:cxn>
              <a:cxn ang="0">
                <a:pos x="9" y="2"/>
              </a:cxn>
              <a:cxn ang="0">
                <a:pos x="5" y="0"/>
              </a:cxn>
              <a:cxn ang="0">
                <a:pos x="2" y="2"/>
              </a:cxn>
              <a:cxn ang="0">
                <a:pos x="0" y="6"/>
              </a:cxn>
              <a:cxn ang="0">
                <a:pos x="2" y="8"/>
              </a:cxn>
              <a:cxn ang="0">
                <a:pos x="2" y="10"/>
              </a:cxn>
              <a:cxn ang="0">
                <a:pos x="7" y="13"/>
              </a:cxn>
              <a:cxn ang="0">
                <a:pos x="7" y="13"/>
              </a:cxn>
              <a:cxn ang="0">
                <a:pos x="11" y="13"/>
              </a:cxn>
              <a:cxn ang="0">
                <a:pos x="17" y="21"/>
              </a:cxn>
              <a:cxn ang="0">
                <a:pos x="17" y="21"/>
              </a:cxn>
              <a:cxn ang="0">
                <a:pos x="17" y="21"/>
              </a:cxn>
              <a:cxn ang="0">
                <a:pos x="19" y="23"/>
              </a:cxn>
              <a:cxn ang="0">
                <a:pos x="21" y="21"/>
              </a:cxn>
              <a:cxn ang="0">
                <a:pos x="23" y="17"/>
              </a:cxn>
              <a:cxn ang="0">
                <a:pos x="21" y="15"/>
              </a:cxn>
              <a:cxn ang="0">
                <a:pos x="23" y="17"/>
              </a:cxn>
              <a:cxn ang="0">
                <a:pos x="23" y="15"/>
              </a:cxn>
              <a:cxn ang="0">
                <a:pos x="23" y="10"/>
              </a:cxn>
              <a:cxn ang="0">
                <a:pos x="21" y="13"/>
              </a:cxn>
            </a:cxnLst>
            <a:rect l="0" t="0" r="r" b="b"/>
            <a:pathLst>
              <a:path w="23" h="23">
                <a:moveTo>
                  <a:pt x="21" y="13"/>
                </a:moveTo>
                <a:lnTo>
                  <a:pt x="19" y="13"/>
                </a:lnTo>
                <a:lnTo>
                  <a:pt x="19" y="15"/>
                </a:lnTo>
                <a:lnTo>
                  <a:pt x="19" y="15"/>
                </a:lnTo>
                <a:lnTo>
                  <a:pt x="21" y="15"/>
                </a:lnTo>
                <a:lnTo>
                  <a:pt x="21" y="13"/>
                </a:lnTo>
                <a:lnTo>
                  <a:pt x="19" y="15"/>
                </a:lnTo>
                <a:lnTo>
                  <a:pt x="19" y="17"/>
                </a:lnTo>
                <a:lnTo>
                  <a:pt x="19" y="19"/>
                </a:lnTo>
                <a:lnTo>
                  <a:pt x="19" y="19"/>
                </a:lnTo>
                <a:lnTo>
                  <a:pt x="19" y="19"/>
                </a:lnTo>
                <a:lnTo>
                  <a:pt x="19" y="21"/>
                </a:lnTo>
                <a:lnTo>
                  <a:pt x="21" y="21"/>
                </a:lnTo>
                <a:lnTo>
                  <a:pt x="21" y="21"/>
                </a:lnTo>
                <a:lnTo>
                  <a:pt x="21" y="19"/>
                </a:lnTo>
                <a:lnTo>
                  <a:pt x="19" y="19"/>
                </a:lnTo>
                <a:lnTo>
                  <a:pt x="19" y="15"/>
                </a:lnTo>
                <a:lnTo>
                  <a:pt x="19" y="15"/>
                </a:lnTo>
                <a:lnTo>
                  <a:pt x="15" y="10"/>
                </a:lnTo>
                <a:lnTo>
                  <a:pt x="13" y="10"/>
                </a:lnTo>
                <a:lnTo>
                  <a:pt x="13" y="8"/>
                </a:lnTo>
                <a:lnTo>
                  <a:pt x="11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5" y="6"/>
                </a:lnTo>
                <a:lnTo>
                  <a:pt x="5" y="6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9" y="4"/>
                </a:lnTo>
                <a:lnTo>
                  <a:pt x="13" y="4"/>
                </a:lnTo>
                <a:lnTo>
                  <a:pt x="15" y="4"/>
                </a:lnTo>
                <a:lnTo>
                  <a:pt x="15" y="8"/>
                </a:lnTo>
                <a:lnTo>
                  <a:pt x="17" y="8"/>
                </a:lnTo>
                <a:lnTo>
                  <a:pt x="19" y="8"/>
                </a:lnTo>
                <a:lnTo>
                  <a:pt x="19" y="10"/>
                </a:lnTo>
                <a:lnTo>
                  <a:pt x="19" y="13"/>
                </a:lnTo>
                <a:lnTo>
                  <a:pt x="19" y="13"/>
                </a:lnTo>
                <a:lnTo>
                  <a:pt x="21" y="13"/>
                </a:lnTo>
                <a:lnTo>
                  <a:pt x="19" y="13"/>
                </a:lnTo>
                <a:lnTo>
                  <a:pt x="21" y="13"/>
                </a:lnTo>
                <a:lnTo>
                  <a:pt x="23" y="10"/>
                </a:lnTo>
                <a:lnTo>
                  <a:pt x="21" y="10"/>
                </a:lnTo>
                <a:lnTo>
                  <a:pt x="21" y="8"/>
                </a:lnTo>
                <a:lnTo>
                  <a:pt x="21" y="6"/>
                </a:lnTo>
                <a:lnTo>
                  <a:pt x="19" y="4"/>
                </a:lnTo>
                <a:lnTo>
                  <a:pt x="17" y="2"/>
                </a:lnTo>
                <a:lnTo>
                  <a:pt x="17" y="2"/>
                </a:lnTo>
                <a:lnTo>
                  <a:pt x="13" y="0"/>
                </a:lnTo>
                <a:lnTo>
                  <a:pt x="11" y="0"/>
                </a:lnTo>
                <a:lnTo>
                  <a:pt x="9" y="2"/>
                </a:lnTo>
                <a:lnTo>
                  <a:pt x="7" y="0"/>
                </a:lnTo>
                <a:lnTo>
                  <a:pt x="5" y="0"/>
                </a:lnTo>
                <a:lnTo>
                  <a:pt x="5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5" y="13"/>
                </a:lnTo>
                <a:lnTo>
                  <a:pt x="7" y="13"/>
                </a:lnTo>
                <a:lnTo>
                  <a:pt x="7" y="13"/>
                </a:lnTo>
                <a:lnTo>
                  <a:pt x="7" y="13"/>
                </a:lnTo>
                <a:lnTo>
                  <a:pt x="11" y="13"/>
                </a:lnTo>
                <a:lnTo>
                  <a:pt x="11" y="13"/>
                </a:lnTo>
                <a:lnTo>
                  <a:pt x="15" y="17"/>
                </a:lnTo>
                <a:lnTo>
                  <a:pt x="17" y="21"/>
                </a:lnTo>
                <a:lnTo>
                  <a:pt x="17" y="21"/>
                </a:lnTo>
                <a:lnTo>
                  <a:pt x="17" y="21"/>
                </a:lnTo>
                <a:lnTo>
                  <a:pt x="19" y="21"/>
                </a:lnTo>
                <a:lnTo>
                  <a:pt x="17" y="21"/>
                </a:lnTo>
                <a:lnTo>
                  <a:pt x="17" y="21"/>
                </a:lnTo>
                <a:lnTo>
                  <a:pt x="19" y="23"/>
                </a:lnTo>
                <a:lnTo>
                  <a:pt x="21" y="23"/>
                </a:lnTo>
                <a:lnTo>
                  <a:pt x="21" y="21"/>
                </a:lnTo>
                <a:lnTo>
                  <a:pt x="23" y="19"/>
                </a:lnTo>
                <a:lnTo>
                  <a:pt x="23" y="17"/>
                </a:lnTo>
                <a:lnTo>
                  <a:pt x="21" y="15"/>
                </a:lnTo>
                <a:lnTo>
                  <a:pt x="21" y="15"/>
                </a:lnTo>
                <a:lnTo>
                  <a:pt x="21" y="17"/>
                </a:lnTo>
                <a:lnTo>
                  <a:pt x="23" y="17"/>
                </a:lnTo>
                <a:lnTo>
                  <a:pt x="23" y="15"/>
                </a:lnTo>
                <a:lnTo>
                  <a:pt x="23" y="15"/>
                </a:lnTo>
                <a:lnTo>
                  <a:pt x="23" y="13"/>
                </a:lnTo>
                <a:lnTo>
                  <a:pt x="23" y="10"/>
                </a:lnTo>
                <a:lnTo>
                  <a:pt x="23" y="10"/>
                </a:lnTo>
                <a:lnTo>
                  <a:pt x="21" y="1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1" name="Freeform 2967"/>
          <p:cNvSpPr>
            <a:spLocks/>
          </p:cNvSpPr>
          <p:nvPr/>
        </p:nvSpPr>
        <p:spPr bwMode="auto">
          <a:xfrm>
            <a:off x="2879725" y="2551113"/>
            <a:ext cx="6350" cy="1587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8"/>
              </a:cxn>
              <a:cxn ang="0">
                <a:pos x="4" y="10"/>
              </a:cxn>
              <a:cxn ang="0">
                <a:pos x="4" y="8"/>
              </a:cxn>
              <a:cxn ang="0">
                <a:pos x="2" y="4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</a:cxnLst>
            <a:rect l="0" t="0" r="r" b="b"/>
            <a:pathLst>
              <a:path w="4" h="10">
                <a:moveTo>
                  <a:pt x="0" y="4"/>
                </a:moveTo>
                <a:lnTo>
                  <a:pt x="2" y="8"/>
                </a:lnTo>
                <a:lnTo>
                  <a:pt x="4" y="10"/>
                </a:lnTo>
                <a:lnTo>
                  <a:pt x="4" y="8"/>
                </a:lnTo>
                <a:lnTo>
                  <a:pt x="2" y="4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2" name="Freeform 2968"/>
          <p:cNvSpPr>
            <a:spLocks/>
          </p:cNvSpPr>
          <p:nvPr/>
        </p:nvSpPr>
        <p:spPr bwMode="auto">
          <a:xfrm>
            <a:off x="2876550" y="2547938"/>
            <a:ext cx="12700" cy="19050"/>
          </a:xfrm>
          <a:custGeom>
            <a:avLst/>
            <a:gdLst/>
            <a:ahLst/>
            <a:cxnLst>
              <a:cxn ang="0">
                <a:pos x="6" y="10"/>
              </a:cxn>
              <a:cxn ang="0">
                <a:pos x="4" y="10"/>
              </a:cxn>
              <a:cxn ang="0">
                <a:pos x="4" y="12"/>
              </a:cxn>
              <a:cxn ang="0">
                <a:pos x="6" y="12"/>
              </a:cxn>
              <a:cxn ang="0">
                <a:pos x="8" y="10"/>
              </a:cxn>
              <a:cxn ang="0">
                <a:pos x="6" y="8"/>
              </a:cxn>
              <a:cxn ang="0">
                <a:pos x="4" y="6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6"/>
              </a:cxn>
              <a:cxn ang="0">
                <a:pos x="4" y="12"/>
              </a:cxn>
              <a:cxn ang="0">
                <a:pos x="6" y="10"/>
              </a:cxn>
              <a:cxn ang="0">
                <a:pos x="4" y="10"/>
              </a:cxn>
              <a:cxn ang="0">
                <a:pos x="6" y="10"/>
              </a:cxn>
              <a:cxn ang="0">
                <a:pos x="8" y="10"/>
              </a:cxn>
              <a:cxn ang="0">
                <a:pos x="6" y="4"/>
              </a:cxn>
              <a:cxn ang="0">
                <a:pos x="6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6"/>
              </a:cxn>
              <a:cxn ang="0">
                <a:pos x="0" y="8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8" y="12"/>
              </a:cxn>
              <a:cxn ang="0">
                <a:pos x="8" y="12"/>
              </a:cxn>
              <a:cxn ang="0">
                <a:pos x="8" y="10"/>
              </a:cxn>
              <a:cxn ang="0">
                <a:pos x="6" y="10"/>
              </a:cxn>
            </a:cxnLst>
            <a:rect l="0" t="0" r="r" b="b"/>
            <a:pathLst>
              <a:path w="8" h="12">
                <a:moveTo>
                  <a:pt x="6" y="10"/>
                </a:moveTo>
                <a:lnTo>
                  <a:pt x="4" y="10"/>
                </a:lnTo>
                <a:lnTo>
                  <a:pt x="4" y="12"/>
                </a:lnTo>
                <a:lnTo>
                  <a:pt x="6" y="12"/>
                </a:lnTo>
                <a:lnTo>
                  <a:pt x="8" y="10"/>
                </a:lnTo>
                <a:lnTo>
                  <a:pt x="6" y="8"/>
                </a:lnTo>
                <a:lnTo>
                  <a:pt x="4" y="6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6"/>
                </a:lnTo>
                <a:lnTo>
                  <a:pt x="4" y="12"/>
                </a:lnTo>
                <a:lnTo>
                  <a:pt x="6" y="10"/>
                </a:lnTo>
                <a:lnTo>
                  <a:pt x="4" y="10"/>
                </a:lnTo>
                <a:lnTo>
                  <a:pt x="6" y="10"/>
                </a:lnTo>
                <a:lnTo>
                  <a:pt x="8" y="10"/>
                </a:lnTo>
                <a:lnTo>
                  <a:pt x="6" y="4"/>
                </a:lnTo>
                <a:lnTo>
                  <a:pt x="6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8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8" y="12"/>
                </a:lnTo>
                <a:lnTo>
                  <a:pt x="8" y="12"/>
                </a:lnTo>
                <a:lnTo>
                  <a:pt x="8" y="10"/>
                </a:lnTo>
                <a:lnTo>
                  <a:pt x="6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3" name="Freeform 2969"/>
          <p:cNvSpPr>
            <a:spLocks/>
          </p:cNvSpPr>
          <p:nvPr/>
        </p:nvSpPr>
        <p:spPr bwMode="auto">
          <a:xfrm>
            <a:off x="2889250" y="2446338"/>
            <a:ext cx="11113" cy="952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0" y="4"/>
              </a:cxn>
              <a:cxn ang="0">
                <a:pos x="3" y="6"/>
              </a:cxn>
              <a:cxn ang="0">
                <a:pos x="5" y="4"/>
              </a:cxn>
              <a:cxn ang="0">
                <a:pos x="7" y="2"/>
              </a:cxn>
              <a:cxn ang="0">
                <a:pos x="7" y="0"/>
              </a:cxn>
              <a:cxn ang="0">
                <a:pos x="3" y="0"/>
              </a:cxn>
              <a:cxn ang="0">
                <a:pos x="3" y="2"/>
              </a:cxn>
            </a:cxnLst>
            <a:rect l="0" t="0" r="r" b="b"/>
            <a:pathLst>
              <a:path w="7" h="6">
                <a:moveTo>
                  <a:pt x="3" y="2"/>
                </a:moveTo>
                <a:lnTo>
                  <a:pt x="0" y="4"/>
                </a:lnTo>
                <a:lnTo>
                  <a:pt x="3" y="6"/>
                </a:lnTo>
                <a:lnTo>
                  <a:pt x="5" y="4"/>
                </a:lnTo>
                <a:lnTo>
                  <a:pt x="7" y="2"/>
                </a:lnTo>
                <a:lnTo>
                  <a:pt x="7" y="0"/>
                </a:lnTo>
                <a:lnTo>
                  <a:pt x="3" y="0"/>
                </a:lnTo>
                <a:lnTo>
                  <a:pt x="3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4" name="Freeform 2970"/>
          <p:cNvSpPr>
            <a:spLocks/>
          </p:cNvSpPr>
          <p:nvPr/>
        </p:nvSpPr>
        <p:spPr bwMode="auto">
          <a:xfrm>
            <a:off x="2886075" y="2443163"/>
            <a:ext cx="17463" cy="15875"/>
          </a:xfrm>
          <a:custGeom>
            <a:avLst/>
            <a:gdLst/>
            <a:ahLst/>
            <a:cxnLst>
              <a:cxn ang="0">
                <a:pos x="9" y="4"/>
              </a:cxn>
              <a:cxn ang="0">
                <a:pos x="7" y="4"/>
              </a:cxn>
              <a:cxn ang="0">
                <a:pos x="7" y="4"/>
              </a:cxn>
              <a:cxn ang="0">
                <a:pos x="5" y="6"/>
              </a:cxn>
              <a:cxn ang="0">
                <a:pos x="2" y="6"/>
              </a:cxn>
              <a:cxn ang="0">
                <a:pos x="2" y="6"/>
              </a:cxn>
              <a:cxn ang="0">
                <a:pos x="5" y="8"/>
              </a:cxn>
              <a:cxn ang="0">
                <a:pos x="5" y="4"/>
              </a:cxn>
              <a:cxn ang="0">
                <a:pos x="7" y="4"/>
              </a:cxn>
              <a:cxn ang="0">
                <a:pos x="7" y="4"/>
              </a:cxn>
              <a:cxn ang="0">
                <a:pos x="7" y="6"/>
              </a:cxn>
              <a:cxn ang="0">
                <a:pos x="9" y="4"/>
              </a:cxn>
              <a:cxn ang="0">
                <a:pos x="7" y="4"/>
              </a:cxn>
              <a:cxn ang="0">
                <a:pos x="9" y="4"/>
              </a:cxn>
              <a:cxn ang="0">
                <a:pos x="11" y="4"/>
              </a:cxn>
              <a:cxn ang="0">
                <a:pos x="9" y="2"/>
              </a:cxn>
              <a:cxn ang="0">
                <a:pos x="9" y="0"/>
              </a:cxn>
              <a:cxn ang="0">
                <a:pos x="7" y="0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0" y="6"/>
              </a:cxn>
              <a:cxn ang="0">
                <a:pos x="2" y="8"/>
              </a:cxn>
              <a:cxn ang="0">
                <a:pos x="5" y="10"/>
              </a:cxn>
              <a:cxn ang="0">
                <a:pos x="5" y="10"/>
              </a:cxn>
              <a:cxn ang="0">
                <a:pos x="7" y="8"/>
              </a:cxn>
              <a:cxn ang="0">
                <a:pos x="9" y="8"/>
              </a:cxn>
              <a:cxn ang="0">
                <a:pos x="11" y="4"/>
              </a:cxn>
              <a:cxn ang="0">
                <a:pos x="11" y="4"/>
              </a:cxn>
              <a:cxn ang="0">
                <a:pos x="9" y="4"/>
              </a:cxn>
            </a:cxnLst>
            <a:rect l="0" t="0" r="r" b="b"/>
            <a:pathLst>
              <a:path w="11" h="10">
                <a:moveTo>
                  <a:pt x="9" y="4"/>
                </a:moveTo>
                <a:lnTo>
                  <a:pt x="7" y="4"/>
                </a:lnTo>
                <a:lnTo>
                  <a:pt x="7" y="4"/>
                </a:lnTo>
                <a:lnTo>
                  <a:pt x="5" y="6"/>
                </a:lnTo>
                <a:lnTo>
                  <a:pt x="2" y="6"/>
                </a:lnTo>
                <a:lnTo>
                  <a:pt x="2" y="6"/>
                </a:lnTo>
                <a:lnTo>
                  <a:pt x="5" y="8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9" y="4"/>
                </a:lnTo>
                <a:lnTo>
                  <a:pt x="7" y="4"/>
                </a:lnTo>
                <a:lnTo>
                  <a:pt x="9" y="4"/>
                </a:lnTo>
                <a:lnTo>
                  <a:pt x="11" y="4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0" y="6"/>
                </a:lnTo>
                <a:lnTo>
                  <a:pt x="2" y="8"/>
                </a:lnTo>
                <a:lnTo>
                  <a:pt x="5" y="10"/>
                </a:lnTo>
                <a:lnTo>
                  <a:pt x="5" y="10"/>
                </a:lnTo>
                <a:lnTo>
                  <a:pt x="7" y="8"/>
                </a:lnTo>
                <a:lnTo>
                  <a:pt x="9" y="8"/>
                </a:lnTo>
                <a:lnTo>
                  <a:pt x="11" y="4"/>
                </a:lnTo>
                <a:lnTo>
                  <a:pt x="11" y="4"/>
                </a:lnTo>
                <a:lnTo>
                  <a:pt x="9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5" name="Freeform 2971"/>
          <p:cNvSpPr>
            <a:spLocks/>
          </p:cNvSpPr>
          <p:nvPr/>
        </p:nvSpPr>
        <p:spPr bwMode="auto">
          <a:xfrm>
            <a:off x="2984500" y="2378076"/>
            <a:ext cx="12700" cy="158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0" y="6"/>
              </a:cxn>
              <a:cxn ang="0">
                <a:pos x="0" y="10"/>
              </a:cxn>
              <a:cxn ang="0">
                <a:pos x="0" y="10"/>
              </a:cxn>
              <a:cxn ang="0">
                <a:pos x="2" y="10"/>
              </a:cxn>
              <a:cxn ang="0">
                <a:pos x="8" y="10"/>
              </a:cxn>
              <a:cxn ang="0">
                <a:pos x="8" y="8"/>
              </a:cxn>
              <a:cxn ang="0">
                <a:pos x="8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</a:cxnLst>
            <a:rect l="0" t="0" r="r" b="b"/>
            <a:pathLst>
              <a:path w="8" h="10">
                <a:moveTo>
                  <a:pt x="4" y="2"/>
                </a:moveTo>
                <a:lnTo>
                  <a:pt x="0" y="6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lnTo>
                  <a:pt x="8" y="10"/>
                </a:lnTo>
                <a:lnTo>
                  <a:pt x="8" y="8"/>
                </a:lnTo>
                <a:lnTo>
                  <a:pt x="8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6" name="Freeform 2972"/>
          <p:cNvSpPr>
            <a:spLocks/>
          </p:cNvSpPr>
          <p:nvPr/>
        </p:nvSpPr>
        <p:spPr bwMode="auto">
          <a:xfrm>
            <a:off x="2981325" y="2374901"/>
            <a:ext cx="19050" cy="22225"/>
          </a:xfrm>
          <a:custGeom>
            <a:avLst/>
            <a:gdLst/>
            <a:ahLst/>
            <a:cxnLst>
              <a:cxn ang="0">
                <a:pos x="10" y="4"/>
              </a:cxn>
              <a:cxn ang="0">
                <a:pos x="8" y="4"/>
              </a:cxn>
              <a:cxn ang="0">
                <a:pos x="8" y="10"/>
              </a:cxn>
              <a:cxn ang="0">
                <a:pos x="8" y="10"/>
              </a:cxn>
              <a:cxn ang="0">
                <a:pos x="4" y="10"/>
              </a:cxn>
              <a:cxn ang="0">
                <a:pos x="4" y="10"/>
              </a:cxn>
              <a:cxn ang="0">
                <a:pos x="2" y="10"/>
              </a:cxn>
              <a:cxn ang="0">
                <a:pos x="2" y="12"/>
              </a:cxn>
              <a:cxn ang="0">
                <a:pos x="4" y="12"/>
              </a:cxn>
              <a:cxn ang="0">
                <a:pos x="4" y="10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6"/>
              </a:cxn>
              <a:cxn ang="0">
                <a:pos x="10" y="4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0" y="8"/>
              </a:cxn>
              <a:cxn ang="0">
                <a:pos x="0" y="10"/>
              </a:cxn>
              <a:cxn ang="0">
                <a:pos x="0" y="14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  <a:cxn ang="0">
                <a:pos x="4" y="14"/>
              </a:cxn>
              <a:cxn ang="0">
                <a:pos x="6" y="14"/>
              </a:cxn>
              <a:cxn ang="0">
                <a:pos x="10" y="14"/>
              </a:cxn>
              <a:cxn ang="0">
                <a:pos x="12" y="12"/>
              </a:cxn>
              <a:cxn ang="0">
                <a:pos x="12" y="12"/>
              </a:cxn>
              <a:cxn ang="0">
                <a:pos x="12" y="10"/>
              </a:cxn>
              <a:cxn ang="0">
                <a:pos x="12" y="4"/>
              </a:cxn>
              <a:cxn ang="0">
                <a:pos x="10" y="2"/>
              </a:cxn>
              <a:cxn ang="0">
                <a:pos x="10" y="4"/>
              </a:cxn>
            </a:cxnLst>
            <a:rect l="0" t="0" r="r" b="b"/>
            <a:pathLst>
              <a:path w="12" h="14">
                <a:moveTo>
                  <a:pt x="10" y="4"/>
                </a:moveTo>
                <a:lnTo>
                  <a:pt x="8" y="4"/>
                </a:lnTo>
                <a:lnTo>
                  <a:pt x="8" y="10"/>
                </a:lnTo>
                <a:lnTo>
                  <a:pt x="8" y="10"/>
                </a:lnTo>
                <a:lnTo>
                  <a:pt x="4" y="10"/>
                </a:lnTo>
                <a:lnTo>
                  <a:pt x="4" y="10"/>
                </a:lnTo>
                <a:lnTo>
                  <a:pt x="2" y="10"/>
                </a:lnTo>
                <a:lnTo>
                  <a:pt x="2" y="12"/>
                </a:lnTo>
                <a:lnTo>
                  <a:pt x="4" y="12"/>
                </a:lnTo>
                <a:lnTo>
                  <a:pt x="4" y="10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6"/>
                </a:lnTo>
                <a:lnTo>
                  <a:pt x="10" y="4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0" y="8"/>
                </a:lnTo>
                <a:lnTo>
                  <a:pt x="0" y="10"/>
                </a:lnTo>
                <a:lnTo>
                  <a:pt x="0" y="14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4" y="14"/>
                </a:lnTo>
                <a:lnTo>
                  <a:pt x="6" y="14"/>
                </a:lnTo>
                <a:lnTo>
                  <a:pt x="10" y="14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2" y="4"/>
                </a:lnTo>
                <a:lnTo>
                  <a:pt x="10" y="2"/>
                </a:lnTo>
                <a:lnTo>
                  <a:pt x="10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7" name="Freeform 2973"/>
          <p:cNvSpPr>
            <a:spLocks/>
          </p:cNvSpPr>
          <p:nvPr/>
        </p:nvSpPr>
        <p:spPr bwMode="auto">
          <a:xfrm>
            <a:off x="2876550" y="2468563"/>
            <a:ext cx="26988" cy="39688"/>
          </a:xfrm>
          <a:custGeom>
            <a:avLst/>
            <a:gdLst/>
            <a:ahLst/>
            <a:cxnLst>
              <a:cxn ang="0">
                <a:pos x="6" y="13"/>
              </a:cxn>
              <a:cxn ang="0">
                <a:pos x="6" y="13"/>
              </a:cxn>
              <a:cxn ang="0">
                <a:pos x="11" y="4"/>
              </a:cxn>
              <a:cxn ang="0">
                <a:pos x="15" y="2"/>
              </a:cxn>
              <a:cxn ang="0">
                <a:pos x="17" y="0"/>
              </a:cxn>
              <a:cxn ang="0">
                <a:pos x="17" y="10"/>
              </a:cxn>
              <a:cxn ang="0">
                <a:pos x="15" y="10"/>
              </a:cxn>
              <a:cxn ang="0">
                <a:pos x="13" y="10"/>
              </a:cxn>
              <a:cxn ang="0">
                <a:pos x="11" y="10"/>
              </a:cxn>
              <a:cxn ang="0">
                <a:pos x="8" y="15"/>
              </a:cxn>
              <a:cxn ang="0">
                <a:pos x="8" y="17"/>
              </a:cxn>
              <a:cxn ang="0">
                <a:pos x="8" y="19"/>
              </a:cxn>
              <a:cxn ang="0">
                <a:pos x="6" y="23"/>
              </a:cxn>
              <a:cxn ang="0">
                <a:pos x="6" y="23"/>
              </a:cxn>
              <a:cxn ang="0">
                <a:pos x="4" y="25"/>
              </a:cxn>
              <a:cxn ang="0">
                <a:pos x="2" y="23"/>
              </a:cxn>
              <a:cxn ang="0">
                <a:pos x="4" y="21"/>
              </a:cxn>
              <a:cxn ang="0">
                <a:pos x="2" y="17"/>
              </a:cxn>
              <a:cxn ang="0">
                <a:pos x="0" y="15"/>
              </a:cxn>
              <a:cxn ang="0">
                <a:pos x="2" y="15"/>
              </a:cxn>
              <a:cxn ang="0">
                <a:pos x="6" y="13"/>
              </a:cxn>
            </a:cxnLst>
            <a:rect l="0" t="0" r="r" b="b"/>
            <a:pathLst>
              <a:path w="17" h="25">
                <a:moveTo>
                  <a:pt x="6" y="13"/>
                </a:moveTo>
                <a:lnTo>
                  <a:pt x="6" y="13"/>
                </a:lnTo>
                <a:lnTo>
                  <a:pt x="11" y="4"/>
                </a:lnTo>
                <a:lnTo>
                  <a:pt x="15" y="2"/>
                </a:lnTo>
                <a:lnTo>
                  <a:pt x="17" y="0"/>
                </a:lnTo>
                <a:lnTo>
                  <a:pt x="17" y="10"/>
                </a:lnTo>
                <a:lnTo>
                  <a:pt x="15" y="10"/>
                </a:lnTo>
                <a:lnTo>
                  <a:pt x="13" y="10"/>
                </a:lnTo>
                <a:lnTo>
                  <a:pt x="11" y="10"/>
                </a:lnTo>
                <a:lnTo>
                  <a:pt x="8" y="15"/>
                </a:lnTo>
                <a:lnTo>
                  <a:pt x="8" y="17"/>
                </a:lnTo>
                <a:lnTo>
                  <a:pt x="8" y="19"/>
                </a:lnTo>
                <a:lnTo>
                  <a:pt x="6" y="23"/>
                </a:lnTo>
                <a:lnTo>
                  <a:pt x="6" y="23"/>
                </a:lnTo>
                <a:lnTo>
                  <a:pt x="4" y="25"/>
                </a:lnTo>
                <a:lnTo>
                  <a:pt x="2" y="23"/>
                </a:lnTo>
                <a:lnTo>
                  <a:pt x="4" y="21"/>
                </a:lnTo>
                <a:lnTo>
                  <a:pt x="2" y="17"/>
                </a:lnTo>
                <a:lnTo>
                  <a:pt x="0" y="15"/>
                </a:lnTo>
                <a:lnTo>
                  <a:pt x="2" y="15"/>
                </a:lnTo>
                <a:lnTo>
                  <a:pt x="6" y="13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8" name="Freeform 2974"/>
          <p:cNvSpPr>
            <a:spLocks/>
          </p:cNvSpPr>
          <p:nvPr/>
        </p:nvSpPr>
        <p:spPr bwMode="auto">
          <a:xfrm>
            <a:off x="2876550" y="2468563"/>
            <a:ext cx="30163" cy="42863"/>
          </a:xfrm>
          <a:custGeom>
            <a:avLst/>
            <a:gdLst/>
            <a:ahLst/>
            <a:cxnLst>
              <a:cxn ang="0">
                <a:pos x="6" y="15"/>
              </a:cxn>
              <a:cxn ang="0">
                <a:pos x="8" y="13"/>
              </a:cxn>
              <a:cxn ang="0">
                <a:pos x="15" y="4"/>
              </a:cxn>
              <a:cxn ang="0">
                <a:pos x="19" y="0"/>
              </a:cxn>
              <a:cxn ang="0">
                <a:pos x="15" y="0"/>
              </a:cxn>
              <a:cxn ang="0">
                <a:pos x="15" y="8"/>
              </a:cxn>
              <a:cxn ang="0">
                <a:pos x="11" y="8"/>
              </a:cxn>
              <a:cxn ang="0">
                <a:pos x="6" y="13"/>
              </a:cxn>
              <a:cxn ang="0">
                <a:pos x="6" y="17"/>
              </a:cxn>
              <a:cxn ang="0">
                <a:pos x="4" y="21"/>
              </a:cxn>
              <a:cxn ang="0">
                <a:pos x="4" y="23"/>
              </a:cxn>
              <a:cxn ang="0">
                <a:pos x="2" y="23"/>
              </a:cxn>
              <a:cxn ang="0">
                <a:pos x="6" y="21"/>
              </a:cxn>
              <a:cxn ang="0">
                <a:pos x="4" y="17"/>
              </a:cxn>
              <a:cxn ang="0">
                <a:pos x="2" y="13"/>
              </a:cxn>
              <a:cxn ang="0">
                <a:pos x="2" y="17"/>
              </a:cxn>
              <a:cxn ang="0">
                <a:pos x="6" y="15"/>
              </a:cxn>
              <a:cxn ang="0">
                <a:pos x="6" y="13"/>
              </a:cxn>
              <a:cxn ang="0">
                <a:pos x="2" y="13"/>
              </a:cxn>
              <a:cxn ang="0">
                <a:pos x="0" y="13"/>
              </a:cxn>
              <a:cxn ang="0">
                <a:pos x="0" y="17"/>
              </a:cxn>
              <a:cxn ang="0">
                <a:pos x="0" y="23"/>
              </a:cxn>
              <a:cxn ang="0">
                <a:pos x="2" y="27"/>
              </a:cxn>
              <a:cxn ang="0">
                <a:pos x="6" y="25"/>
              </a:cxn>
              <a:cxn ang="0">
                <a:pos x="8" y="23"/>
              </a:cxn>
              <a:cxn ang="0">
                <a:pos x="11" y="19"/>
              </a:cxn>
              <a:cxn ang="0">
                <a:pos x="11" y="17"/>
              </a:cxn>
              <a:cxn ang="0">
                <a:pos x="11" y="15"/>
              </a:cxn>
              <a:cxn ang="0">
                <a:pos x="13" y="13"/>
              </a:cxn>
              <a:cxn ang="0">
                <a:pos x="15" y="13"/>
              </a:cxn>
              <a:cxn ang="0">
                <a:pos x="19" y="13"/>
              </a:cxn>
              <a:cxn ang="0">
                <a:pos x="19" y="0"/>
              </a:cxn>
              <a:cxn ang="0">
                <a:pos x="13" y="2"/>
              </a:cxn>
              <a:cxn ang="0">
                <a:pos x="8" y="4"/>
              </a:cxn>
              <a:cxn ang="0">
                <a:pos x="4" y="10"/>
              </a:cxn>
              <a:cxn ang="0">
                <a:pos x="6" y="10"/>
              </a:cxn>
            </a:cxnLst>
            <a:rect l="0" t="0" r="r" b="b"/>
            <a:pathLst>
              <a:path w="19" h="27">
                <a:moveTo>
                  <a:pt x="6" y="13"/>
                </a:moveTo>
                <a:lnTo>
                  <a:pt x="6" y="15"/>
                </a:lnTo>
                <a:lnTo>
                  <a:pt x="8" y="15"/>
                </a:lnTo>
                <a:lnTo>
                  <a:pt x="8" y="13"/>
                </a:lnTo>
                <a:lnTo>
                  <a:pt x="13" y="6"/>
                </a:lnTo>
                <a:lnTo>
                  <a:pt x="15" y="4"/>
                </a:lnTo>
                <a:lnTo>
                  <a:pt x="17" y="4"/>
                </a:lnTo>
                <a:lnTo>
                  <a:pt x="19" y="0"/>
                </a:lnTo>
                <a:lnTo>
                  <a:pt x="17" y="0"/>
                </a:lnTo>
                <a:lnTo>
                  <a:pt x="15" y="0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1" y="8"/>
                </a:lnTo>
                <a:lnTo>
                  <a:pt x="8" y="8"/>
                </a:lnTo>
                <a:lnTo>
                  <a:pt x="6" y="13"/>
                </a:lnTo>
                <a:lnTo>
                  <a:pt x="6" y="15"/>
                </a:lnTo>
                <a:lnTo>
                  <a:pt x="6" y="17"/>
                </a:lnTo>
                <a:lnTo>
                  <a:pt x="6" y="19"/>
                </a:lnTo>
                <a:lnTo>
                  <a:pt x="4" y="21"/>
                </a:lnTo>
                <a:lnTo>
                  <a:pt x="4" y="23"/>
                </a:lnTo>
                <a:lnTo>
                  <a:pt x="4" y="23"/>
                </a:lnTo>
                <a:lnTo>
                  <a:pt x="2" y="21"/>
                </a:lnTo>
                <a:lnTo>
                  <a:pt x="2" y="23"/>
                </a:lnTo>
                <a:lnTo>
                  <a:pt x="4" y="25"/>
                </a:lnTo>
                <a:lnTo>
                  <a:pt x="6" y="21"/>
                </a:lnTo>
                <a:lnTo>
                  <a:pt x="6" y="21"/>
                </a:lnTo>
                <a:lnTo>
                  <a:pt x="4" y="17"/>
                </a:lnTo>
                <a:lnTo>
                  <a:pt x="4" y="15"/>
                </a:lnTo>
                <a:lnTo>
                  <a:pt x="2" y="13"/>
                </a:lnTo>
                <a:lnTo>
                  <a:pt x="0" y="15"/>
                </a:lnTo>
                <a:lnTo>
                  <a:pt x="2" y="17"/>
                </a:lnTo>
                <a:lnTo>
                  <a:pt x="2" y="15"/>
                </a:lnTo>
                <a:lnTo>
                  <a:pt x="6" y="15"/>
                </a:lnTo>
                <a:lnTo>
                  <a:pt x="6" y="15"/>
                </a:lnTo>
                <a:lnTo>
                  <a:pt x="6" y="13"/>
                </a:lnTo>
                <a:lnTo>
                  <a:pt x="6" y="10"/>
                </a:lnTo>
                <a:lnTo>
                  <a:pt x="2" y="13"/>
                </a:lnTo>
                <a:lnTo>
                  <a:pt x="0" y="13"/>
                </a:lnTo>
                <a:lnTo>
                  <a:pt x="0" y="13"/>
                </a:lnTo>
                <a:lnTo>
                  <a:pt x="0" y="17"/>
                </a:lnTo>
                <a:lnTo>
                  <a:pt x="0" y="17"/>
                </a:lnTo>
                <a:lnTo>
                  <a:pt x="2" y="21"/>
                </a:lnTo>
                <a:lnTo>
                  <a:pt x="0" y="23"/>
                </a:lnTo>
                <a:lnTo>
                  <a:pt x="0" y="25"/>
                </a:lnTo>
                <a:lnTo>
                  <a:pt x="2" y="27"/>
                </a:lnTo>
                <a:lnTo>
                  <a:pt x="4" y="27"/>
                </a:lnTo>
                <a:lnTo>
                  <a:pt x="6" y="25"/>
                </a:lnTo>
                <a:lnTo>
                  <a:pt x="8" y="25"/>
                </a:lnTo>
                <a:lnTo>
                  <a:pt x="8" y="23"/>
                </a:lnTo>
                <a:lnTo>
                  <a:pt x="8" y="23"/>
                </a:lnTo>
                <a:lnTo>
                  <a:pt x="11" y="19"/>
                </a:lnTo>
                <a:lnTo>
                  <a:pt x="11" y="19"/>
                </a:lnTo>
                <a:lnTo>
                  <a:pt x="11" y="17"/>
                </a:lnTo>
                <a:lnTo>
                  <a:pt x="11" y="17"/>
                </a:lnTo>
                <a:lnTo>
                  <a:pt x="11" y="15"/>
                </a:lnTo>
                <a:lnTo>
                  <a:pt x="13" y="13"/>
                </a:lnTo>
                <a:lnTo>
                  <a:pt x="13" y="13"/>
                </a:lnTo>
                <a:lnTo>
                  <a:pt x="13" y="13"/>
                </a:lnTo>
                <a:lnTo>
                  <a:pt x="15" y="13"/>
                </a:lnTo>
                <a:lnTo>
                  <a:pt x="17" y="13"/>
                </a:lnTo>
                <a:lnTo>
                  <a:pt x="19" y="13"/>
                </a:lnTo>
                <a:lnTo>
                  <a:pt x="19" y="10"/>
                </a:lnTo>
                <a:lnTo>
                  <a:pt x="19" y="0"/>
                </a:lnTo>
                <a:lnTo>
                  <a:pt x="15" y="0"/>
                </a:lnTo>
                <a:lnTo>
                  <a:pt x="13" y="2"/>
                </a:lnTo>
                <a:lnTo>
                  <a:pt x="11" y="2"/>
                </a:lnTo>
                <a:lnTo>
                  <a:pt x="8" y="4"/>
                </a:lnTo>
                <a:lnTo>
                  <a:pt x="6" y="10"/>
                </a:lnTo>
                <a:lnTo>
                  <a:pt x="4" y="10"/>
                </a:lnTo>
                <a:lnTo>
                  <a:pt x="6" y="13"/>
                </a:lnTo>
                <a:lnTo>
                  <a:pt x="6" y="10"/>
                </a:lnTo>
                <a:lnTo>
                  <a:pt x="6" y="1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9" name="Freeform 2975"/>
          <p:cNvSpPr>
            <a:spLocks/>
          </p:cNvSpPr>
          <p:nvPr/>
        </p:nvSpPr>
        <p:spPr bwMode="auto">
          <a:xfrm>
            <a:off x="3014663" y="2439988"/>
            <a:ext cx="9525" cy="1270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8"/>
              </a:cxn>
              <a:cxn ang="0">
                <a:pos x="2" y="8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6" h="8">
                <a:moveTo>
                  <a:pt x="4" y="0"/>
                </a:move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8"/>
                </a:lnTo>
                <a:lnTo>
                  <a:pt x="2" y="8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0" name="Freeform 2976"/>
          <p:cNvSpPr>
            <a:spLocks/>
          </p:cNvSpPr>
          <p:nvPr/>
        </p:nvSpPr>
        <p:spPr bwMode="auto">
          <a:xfrm>
            <a:off x="3011488" y="2436813"/>
            <a:ext cx="15875" cy="1905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6" y="6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2" y="8"/>
              </a:cxn>
              <a:cxn ang="0">
                <a:pos x="0" y="8"/>
              </a:cxn>
              <a:cxn ang="0">
                <a:pos x="2" y="10"/>
              </a:cxn>
              <a:cxn ang="0">
                <a:pos x="2" y="12"/>
              </a:cxn>
              <a:cxn ang="0">
                <a:pos x="4" y="8"/>
              </a:cxn>
              <a:cxn ang="0">
                <a:pos x="6" y="8"/>
              </a:cxn>
              <a:cxn ang="0">
                <a:pos x="4" y="6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0" y="10"/>
              </a:cxn>
              <a:cxn ang="0">
                <a:pos x="2" y="12"/>
              </a:cxn>
              <a:cxn ang="0">
                <a:pos x="4" y="12"/>
              </a:cxn>
              <a:cxn ang="0">
                <a:pos x="4" y="12"/>
              </a:cxn>
              <a:cxn ang="0">
                <a:pos x="8" y="8"/>
              </a:cxn>
              <a:cxn ang="0">
                <a:pos x="8" y="8"/>
              </a:cxn>
              <a:cxn ang="0">
                <a:pos x="10" y="6"/>
              </a:cxn>
              <a:cxn ang="0">
                <a:pos x="8" y="4"/>
              </a:cxn>
              <a:cxn ang="0">
                <a:pos x="8" y="6"/>
              </a:cxn>
              <a:cxn ang="0">
                <a:pos x="10" y="6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4" y="2"/>
              </a:cxn>
              <a:cxn ang="0">
                <a:pos x="4" y="4"/>
              </a:cxn>
              <a:cxn ang="0">
                <a:pos x="4" y="6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</a:cxnLst>
            <a:rect l="0" t="0" r="r" b="b"/>
            <a:pathLst>
              <a:path w="10" h="12">
                <a:moveTo>
                  <a:pt x="4" y="6"/>
                </a:moveTo>
                <a:lnTo>
                  <a:pt x="4" y="8"/>
                </a:lnTo>
                <a:lnTo>
                  <a:pt x="4" y="8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2" y="8"/>
                </a:lnTo>
                <a:lnTo>
                  <a:pt x="0" y="8"/>
                </a:lnTo>
                <a:lnTo>
                  <a:pt x="2" y="10"/>
                </a:lnTo>
                <a:lnTo>
                  <a:pt x="2" y="12"/>
                </a:lnTo>
                <a:lnTo>
                  <a:pt x="4" y="8"/>
                </a:lnTo>
                <a:lnTo>
                  <a:pt x="6" y="8"/>
                </a:lnTo>
                <a:lnTo>
                  <a:pt x="4" y="6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0" y="10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8" y="8"/>
                </a:lnTo>
                <a:lnTo>
                  <a:pt x="8" y="8"/>
                </a:lnTo>
                <a:lnTo>
                  <a:pt x="10" y="6"/>
                </a:lnTo>
                <a:lnTo>
                  <a:pt x="8" y="4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1" name="Freeform 2977"/>
          <p:cNvSpPr>
            <a:spLocks/>
          </p:cNvSpPr>
          <p:nvPr/>
        </p:nvSpPr>
        <p:spPr bwMode="auto">
          <a:xfrm>
            <a:off x="3330575" y="2755901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6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6" y="2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2" name="Freeform 2978"/>
          <p:cNvSpPr>
            <a:spLocks/>
          </p:cNvSpPr>
          <p:nvPr/>
        </p:nvSpPr>
        <p:spPr bwMode="auto">
          <a:xfrm>
            <a:off x="3327400" y="2752726"/>
            <a:ext cx="15875" cy="1270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6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6" y="4"/>
              </a:cxn>
              <a:cxn ang="0">
                <a:pos x="8" y="4"/>
              </a:cxn>
              <a:cxn ang="0">
                <a:pos x="10" y="4"/>
              </a:cxn>
              <a:cxn ang="0">
                <a:pos x="8" y="2"/>
              </a:cxn>
              <a:cxn ang="0">
                <a:pos x="8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8"/>
              </a:cxn>
              <a:cxn ang="0">
                <a:pos x="8" y="6"/>
              </a:cxn>
              <a:cxn ang="0">
                <a:pos x="10" y="4"/>
              </a:cxn>
              <a:cxn ang="0">
                <a:pos x="10" y="4"/>
              </a:cxn>
              <a:cxn ang="0">
                <a:pos x="8" y="4"/>
              </a:cxn>
            </a:cxnLst>
            <a:rect l="0" t="0" r="r" b="b"/>
            <a:pathLst>
              <a:path w="10" h="8">
                <a:moveTo>
                  <a:pt x="8" y="4"/>
                </a:move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6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6" y="4"/>
                </a:lnTo>
                <a:lnTo>
                  <a:pt x="8" y="4"/>
                </a:lnTo>
                <a:lnTo>
                  <a:pt x="10" y="4"/>
                </a:lnTo>
                <a:lnTo>
                  <a:pt x="8" y="2"/>
                </a:lnTo>
                <a:lnTo>
                  <a:pt x="8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8" y="6"/>
                </a:lnTo>
                <a:lnTo>
                  <a:pt x="10" y="4"/>
                </a:lnTo>
                <a:lnTo>
                  <a:pt x="10" y="4"/>
                </a:lnTo>
                <a:lnTo>
                  <a:pt x="8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3" name="Freeform 2979"/>
          <p:cNvSpPr>
            <a:spLocks/>
          </p:cNvSpPr>
          <p:nvPr/>
        </p:nvSpPr>
        <p:spPr bwMode="auto">
          <a:xfrm>
            <a:off x="3262313" y="2706688"/>
            <a:ext cx="9525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4" y="4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6" h="4">
                <a:moveTo>
                  <a:pt x="2" y="0"/>
                </a:moveTo>
                <a:lnTo>
                  <a:pt x="0" y="2"/>
                </a:lnTo>
                <a:lnTo>
                  <a:pt x="0" y="4"/>
                </a:lnTo>
                <a:lnTo>
                  <a:pt x="4" y="4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4" name="Freeform 2980"/>
          <p:cNvSpPr>
            <a:spLocks/>
          </p:cNvSpPr>
          <p:nvPr/>
        </p:nvSpPr>
        <p:spPr bwMode="auto">
          <a:xfrm>
            <a:off x="3259138" y="2703513"/>
            <a:ext cx="15875" cy="14288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6" y="4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4" y="9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6"/>
              </a:cxn>
              <a:cxn ang="0">
                <a:pos x="10" y="4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2"/>
              </a:cxn>
            </a:cxnLst>
            <a:rect l="0" t="0" r="r" b="b"/>
            <a:pathLst>
              <a:path w="10" h="9">
                <a:moveTo>
                  <a:pt x="8" y="2"/>
                </a:move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6" y="4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4" y="9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10" y="4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8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5" name="Freeform 2981"/>
          <p:cNvSpPr>
            <a:spLocks/>
          </p:cNvSpPr>
          <p:nvPr/>
        </p:nvSpPr>
        <p:spPr bwMode="auto">
          <a:xfrm>
            <a:off x="3376613" y="2762251"/>
            <a:ext cx="12700" cy="1746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6"/>
              </a:cxn>
              <a:cxn ang="0">
                <a:pos x="0" y="6"/>
              </a:cxn>
              <a:cxn ang="0">
                <a:pos x="2" y="9"/>
              </a:cxn>
              <a:cxn ang="0">
                <a:pos x="4" y="11"/>
              </a:cxn>
              <a:cxn ang="0">
                <a:pos x="6" y="11"/>
              </a:cxn>
              <a:cxn ang="0">
                <a:pos x="8" y="11"/>
              </a:cxn>
              <a:cxn ang="0">
                <a:pos x="8" y="9"/>
              </a:cxn>
              <a:cxn ang="0">
                <a:pos x="8" y="4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8" h="11">
                <a:moveTo>
                  <a:pt x="2" y="2"/>
                </a:moveTo>
                <a:lnTo>
                  <a:pt x="0" y="6"/>
                </a:lnTo>
                <a:lnTo>
                  <a:pt x="0" y="6"/>
                </a:lnTo>
                <a:lnTo>
                  <a:pt x="2" y="9"/>
                </a:lnTo>
                <a:lnTo>
                  <a:pt x="4" y="11"/>
                </a:lnTo>
                <a:lnTo>
                  <a:pt x="6" y="11"/>
                </a:lnTo>
                <a:lnTo>
                  <a:pt x="8" y="11"/>
                </a:lnTo>
                <a:lnTo>
                  <a:pt x="8" y="9"/>
                </a:lnTo>
                <a:lnTo>
                  <a:pt x="8" y="4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6" name="Freeform 2982"/>
          <p:cNvSpPr>
            <a:spLocks/>
          </p:cNvSpPr>
          <p:nvPr/>
        </p:nvSpPr>
        <p:spPr bwMode="auto">
          <a:xfrm>
            <a:off x="3373438" y="2762251"/>
            <a:ext cx="19050" cy="20638"/>
          </a:xfrm>
          <a:custGeom>
            <a:avLst/>
            <a:gdLst/>
            <a:ahLst/>
            <a:cxnLst>
              <a:cxn ang="0">
                <a:pos x="10" y="9"/>
              </a:cxn>
              <a:cxn ang="0">
                <a:pos x="8" y="9"/>
              </a:cxn>
              <a:cxn ang="0">
                <a:pos x="8" y="9"/>
              </a:cxn>
              <a:cxn ang="0">
                <a:pos x="8" y="9"/>
              </a:cxn>
              <a:cxn ang="0">
                <a:pos x="6" y="9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4" y="6"/>
              </a:cxn>
              <a:cxn ang="0">
                <a:pos x="6" y="4"/>
              </a:cxn>
              <a:cxn ang="0">
                <a:pos x="6" y="2"/>
              </a:cxn>
              <a:cxn ang="0">
                <a:pos x="6" y="4"/>
              </a:cxn>
              <a:cxn ang="0">
                <a:pos x="8" y="4"/>
              </a:cxn>
              <a:cxn ang="0">
                <a:pos x="8" y="9"/>
              </a:cxn>
              <a:cxn ang="0">
                <a:pos x="10" y="9"/>
              </a:cxn>
              <a:cxn ang="0">
                <a:pos x="8" y="9"/>
              </a:cxn>
              <a:cxn ang="0">
                <a:pos x="10" y="9"/>
              </a:cxn>
              <a:cxn ang="0">
                <a:pos x="12" y="9"/>
              </a:cxn>
              <a:cxn ang="0">
                <a:pos x="12" y="4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4"/>
              </a:cxn>
              <a:cxn ang="0">
                <a:pos x="0" y="6"/>
              </a:cxn>
              <a:cxn ang="0">
                <a:pos x="0" y="9"/>
              </a:cxn>
              <a:cxn ang="0">
                <a:pos x="0" y="9"/>
              </a:cxn>
              <a:cxn ang="0">
                <a:pos x="4" y="11"/>
              </a:cxn>
              <a:cxn ang="0">
                <a:pos x="4" y="11"/>
              </a:cxn>
              <a:cxn ang="0">
                <a:pos x="4" y="11"/>
              </a:cxn>
              <a:cxn ang="0">
                <a:pos x="6" y="11"/>
              </a:cxn>
              <a:cxn ang="0">
                <a:pos x="8" y="13"/>
              </a:cxn>
              <a:cxn ang="0">
                <a:pos x="8" y="13"/>
              </a:cxn>
              <a:cxn ang="0">
                <a:pos x="10" y="11"/>
              </a:cxn>
              <a:cxn ang="0">
                <a:pos x="12" y="11"/>
              </a:cxn>
              <a:cxn ang="0">
                <a:pos x="12" y="9"/>
              </a:cxn>
              <a:cxn ang="0">
                <a:pos x="12" y="9"/>
              </a:cxn>
              <a:cxn ang="0">
                <a:pos x="10" y="9"/>
              </a:cxn>
            </a:cxnLst>
            <a:rect l="0" t="0" r="r" b="b"/>
            <a:pathLst>
              <a:path w="12" h="13">
                <a:moveTo>
                  <a:pt x="10" y="9"/>
                </a:move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6" y="9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4" y="6"/>
                </a:lnTo>
                <a:lnTo>
                  <a:pt x="6" y="4"/>
                </a:lnTo>
                <a:lnTo>
                  <a:pt x="6" y="2"/>
                </a:lnTo>
                <a:lnTo>
                  <a:pt x="6" y="4"/>
                </a:lnTo>
                <a:lnTo>
                  <a:pt x="8" y="4"/>
                </a:lnTo>
                <a:lnTo>
                  <a:pt x="8" y="9"/>
                </a:lnTo>
                <a:lnTo>
                  <a:pt x="10" y="9"/>
                </a:lnTo>
                <a:lnTo>
                  <a:pt x="8" y="9"/>
                </a:lnTo>
                <a:lnTo>
                  <a:pt x="10" y="9"/>
                </a:lnTo>
                <a:lnTo>
                  <a:pt x="12" y="9"/>
                </a:lnTo>
                <a:lnTo>
                  <a:pt x="12" y="4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4"/>
                </a:lnTo>
                <a:lnTo>
                  <a:pt x="0" y="6"/>
                </a:lnTo>
                <a:lnTo>
                  <a:pt x="0" y="9"/>
                </a:lnTo>
                <a:lnTo>
                  <a:pt x="0" y="9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6" y="11"/>
                </a:lnTo>
                <a:lnTo>
                  <a:pt x="8" y="13"/>
                </a:lnTo>
                <a:lnTo>
                  <a:pt x="8" y="13"/>
                </a:lnTo>
                <a:lnTo>
                  <a:pt x="10" y="11"/>
                </a:lnTo>
                <a:lnTo>
                  <a:pt x="12" y="11"/>
                </a:lnTo>
                <a:lnTo>
                  <a:pt x="12" y="9"/>
                </a:lnTo>
                <a:lnTo>
                  <a:pt x="12" y="9"/>
                </a:lnTo>
                <a:lnTo>
                  <a:pt x="10" y="9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7" name="Freeform 2983"/>
          <p:cNvSpPr>
            <a:spLocks/>
          </p:cNvSpPr>
          <p:nvPr/>
        </p:nvSpPr>
        <p:spPr bwMode="auto">
          <a:xfrm>
            <a:off x="3402013" y="2779713"/>
            <a:ext cx="11113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3" y="6"/>
              </a:cxn>
              <a:cxn ang="0">
                <a:pos x="5" y="6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5" y="2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7" h="6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3" y="6"/>
                </a:lnTo>
                <a:lnTo>
                  <a:pt x="5" y="6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5" y="2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8" name="Freeform 2984"/>
          <p:cNvSpPr>
            <a:spLocks/>
          </p:cNvSpPr>
          <p:nvPr/>
        </p:nvSpPr>
        <p:spPr bwMode="auto">
          <a:xfrm>
            <a:off x="3398838" y="2776538"/>
            <a:ext cx="17463" cy="15875"/>
          </a:xfrm>
          <a:custGeom>
            <a:avLst/>
            <a:gdLst/>
            <a:ahLst/>
            <a:cxnLst>
              <a:cxn ang="0">
                <a:pos x="9" y="4"/>
              </a:cxn>
              <a:cxn ang="0">
                <a:pos x="7" y="4"/>
              </a:cxn>
              <a:cxn ang="0">
                <a:pos x="7" y="6"/>
              </a:cxn>
              <a:cxn ang="0">
                <a:pos x="7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4"/>
              </a:cxn>
              <a:cxn ang="0">
                <a:pos x="5" y="4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9" y="4"/>
              </a:cxn>
              <a:cxn ang="0">
                <a:pos x="7" y="4"/>
              </a:cxn>
              <a:cxn ang="0">
                <a:pos x="9" y="4"/>
              </a:cxn>
              <a:cxn ang="0">
                <a:pos x="11" y="4"/>
              </a:cxn>
              <a:cxn ang="0">
                <a:pos x="11" y="4"/>
              </a:cxn>
              <a:cxn ang="0">
                <a:pos x="9" y="2"/>
              </a:cxn>
              <a:cxn ang="0">
                <a:pos x="9" y="2"/>
              </a:cxn>
              <a:cxn ang="0">
                <a:pos x="9" y="2"/>
              </a:cxn>
              <a:cxn ang="0">
                <a:pos x="7" y="2"/>
              </a:cxn>
              <a:cxn ang="0">
                <a:pos x="5" y="0"/>
              </a:cxn>
              <a:cxn ang="0">
                <a:pos x="2" y="0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10"/>
              </a:cxn>
              <a:cxn ang="0">
                <a:pos x="5" y="10"/>
              </a:cxn>
              <a:cxn ang="0">
                <a:pos x="5" y="10"/>
              </a:cxn>
              <a:cxn ang="0">
                <a:pos x="7" y="10"/>
              </a:cxn>
              <a:cxn ang="0">
                <a:pos x="9" y="10"/>
              </a:cxn>
              <a:cxn ang="0">
                <a:pos x="9" y="8"/>
              </a:cxn>
              <a:cxn ang="0">
                <a:pos x="11" y="6"/>
              </a:cxn>
              <a:cxn ang="0">
                <a:pos x="11" y="6"/>
              </a:cxn>
              <a:cxn ang="0">
                <a:pos x="11" y="4"/>
              </a:cxn>
              <a:cxn ang="0">
                <a:pos x="9" y="4"/>
              </a:cxn>
            </a:cxnLst>
            <a:rect l="0" t="0" r="r" b="b"/>
            <a:pathLst>
              <a:path w="11" h="10">
                <a:moveTo>
                  <a:pt x="9" y="4"/>
                </a:moveTo>
                <a:lnTo>
                  <a:pt x="7" y="4"/>
                </a:lnTo>
                <a:lnTo>
                  <a:pt x="7" y="6"/>
                </a:lnTo>
                <a:lnTo>
                  <a:pt x="7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5" y="4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9" y="4"/>
                </a:lnTo>
                <a:lnTo>
                  <a:pt x="7" y="4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10"/>
                </a:lnTo>
                <a:lnTo>
                  <a:pt x="5" y="10"/>
                </a:lnTo>
                <a:lnTo>
                  <a:pt x="5" y="10"/>
                </a:lnTo>
                <a:lnTo>
                  <a:pt x="7" y="10"/>
                </a:lnTo>
                <a:lnTo>
                  <a:pt x="9" y="10"/>
                </a:lnTo>
                <a:lnTo>
                  <a:pt x="9" y="8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9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9" name="Freeform 2985"/>
          <p:cNvSpPr>
            <a:spLocks/>
          </p:cNvSpPr>
          <p:nvPr/>
        </p:nvSpPr>
        <p:spPr bwMode="auto">
          <a:xfrm>
            <a:off x="2906713" y="2501901"/>
            <a:ext cx="952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0" y="0"/>
              </a:cxn>
            </a:cxnLst>
            <a:rect l="0" t="0" r="r" b="b"/>
            <a:pathLst>
              <a:path w="6" h="4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0" name="Freeform 2986"/>
          <p:cNvSpPr>
            <a:spLocks/>
          </p:cNvSpPr>
          <p:nvPr/>
        </p:nvSpPr>
        <p:spPr bwMode="auto">
          <a:xfrm>
            <a:off x="2903538" y="2498726"/>
            <a:ext cx="15875" cy="1270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4" y="6"/>
              </a:cxn>
              <a:cxn ang="0">
                <a:pos x="6" y="8"/>
              </a:cxn>
              <a:cxn ang="0">
                <a:pos x="6" y="6"/>
              </a:cxn>
              <a:cxn ang="0">
                <a:pos x="8" y="6"/>
              </a:cxn>
              <a:cxn ang="0">
                <a:pos x="10" y="4"/>
              </a:cxn>
              <a:cxn ang="0">
                <a:pos x="10" y="4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6" y="2"/>
              </a:cxn>
            </a:cxnLst>
            <a:rect l="0" t="0" r="r" b="b"/>
            <a:pathLst>
              <a:path w="10" h="8">
                <a:moveTo>
                  <a:pt x="6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4" y="6"/>
                </a:lnTo>
                <a:lnTo>
                  <a:pt x="6" y="8"/>
                </a:lnTo>
                <a:lnTo>
                  <a:pt x="6" y="6"/>
                </a:lnTo>
                <a:lnTo>
                  <a:pt x="8" y="6"/>
                </a:lnTo>
                <a:lnTo>
                  <a:pt x="10" y="4"/>
                </a:lnTo>
                <a:lnTo>
                  <a:pt x="10" y="4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6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1" name="Freeform 2987"/>
          <p:cNvSpPr>
            <a:spLocks/>
          </p:cNvSpPr>
          <p:nvPr/>
        </p:nvSpPr>
        <p:spPr bwMode="auto">
          <a:xfrm>
            <a:off x="2955925" y="2527301"/>
            <a:ext cx="12700" cy="158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4" y="8"/>
              </a:cxn>
              <a:cxn ang="0">
                <a:pos x="4" y="10"/>
              </a:cxn>
              <a:cxn ang="0">
                <a:pos x="6" y="10"/>
              </a:cxn>
              <a:cxn ang="0">
                <a:pos x="8" y="8"/>
              </a:cxn>
              <a:cxn ang="0">
                <a:pos x="8" y="6"/>
              </a:cxn>
              <a:cxn ang="0">
                <a:pos x="6" y="6"/>
              </a:cxn>
              <a:cxn ang="0">
                <a:pos x="4" y="4"/>
              </a:cxn>
              <a:cxn ang="0">
                <a:pos x="4" y="4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8" h="10">
                <a:moveTo>
                  <a:pt x="0" y="2"/>
                </a:moveTo>
                <a:lnTo>
                  <a:pt x="0" y="4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8" y="8"/>
                </a:lnTo>
                <a:lnTo>
                  <a:pt x="8" y="6"/>
                </a:lnTo>
                <a:lnTo>
                  <a:pt x="6" y="6"/>
                </a:lnTo>
                <a:lnTo>
                  <a:pt x="4" y="4"/>
                </a:lnTo>
                <a:lnTo>
                  <a:pt x="4" y="4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2" name="Freeform 2988"/>
          <p:cNvSpPr>
            <a:spLocks/>
          </p:cNvSpPr>
          <p:nvPr/>
        </p:nvSpPr>
        <p:spPr bwMode="auto">
          <a:xfrm>
            <a:off x="2952750" y="2524126"/>
            <a:ext cx="19050" cy="23813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8" y="8"/>
              </a:cxn>
              <a:cxn ang="0">
                <a:pos x="8" y="10"/>
              </a:cxn>
              <a:cxn ang="0">
                <a:pos x="8" y="10"/>
              </a:cxn>
              <a:cxn ang="0">
                <a:pos x="6" y="10"/>
              </a:cxn>
              <a:cxn ang="0">
                <a:pos x="6" y="12"/>
              </a:cxn>
              <a:cxn ang="0">
                <a:pos x="8" y="12"/>
              </a:cxn>
              <a:cxn ang="0">
                <a:pos x="8" y="10"/>
              </a:cxn>
              <a:cxn ang="0">
                <a:pos x="8" y="8"/>
              </a:cxn>
              <a:cxn ang="0">
                <a:pos x="4" y="6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2" y="2"/>
              </a:cxn>
              <a:cxn ang="0">
                <a:pos x="4" y="6"/>
              </a:cxn>
              <a:cxn ang="0">
                <a:pos x="4" y="6"/>
              </a:cxn>
              <a:cxn ang="0">
                <a:pos x="6" y="8"/>
              </a:cxn>
              <a:cxn ang="0">
                <a:pos x="6" y="8"/>
              </a:cxn>
              <a:cxn ang="0">
                <a:pos x="8" y="8"/>
              </a:cxn>
              <a:cxn ang="0">
                <a:pos x="8" y="10"/>
              </a:cxn>
              <a:cxn ang="0">
                <a:pos x="10" y="8"/>
              </a:cxn>
              <a:cxn ang="0">
                <a:pos x="8" y="8"/>
              </a:cxn>
              <a:cxn ang="0">
                <a:pos x="10" y="8"/>
              </a:cxn>
              <a:cxn ang="0">
                <a:pos x="10" y="6"/>
              </a:cxn>
              <a:cxn ang="0">
                <a:pos x="10" y="6"/>
              </a:cxn>
              <a:cxn ang="0">
                <a:pos x="10" y="6"/>
              </a:cxn>
              <a:cxn ang="0">
                <a:pos x="8" y="4"/>
              </a:cxn>
              <a:cxn ang="0">
                <a:pos x="8" y="4"/>
              </a:cxn>
              <a:cxn ang="0">
                <a:pos x="6" y="2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8"/>
              </a:cxn>
              <a:cxn ang="0">
                <a:pos x="2" y="8"/>
              </a:cxn>
              <a:cxn ang="0">
                <a:pos x="4" y="10"/>
              </a:cxn>
              <a:cxn ang="0">
                <a:pos x="4" y="12"/>
              </a:cxn>
              <a:cxn ang="0">
                <a:pos x="6" y="15"/>
              </a:cxn>
              <a:cxn ang="0">
                <a:pos x="10" y="12"/>
              </a:cxn>
              <a:cxn ang="0">
                <a:pos x="10" y="12"/>
              </a:cxn>
              <a:cxn ang="0">
                <a:pos x="12" y="12"/>
              </a:cxn>
              <a:cxn ang="0">
                <a:pos x="12" y="10"/>
              </a:cxn>
              <a:cxn ang="0">
                <a:pos x="12" y="8"/>
              </a:cxn>
              <a:cxn ang="0">
                <a:pos x="10" y="6"/>
              </a:cxn>
              <a:cxn ang="0">
                <a:pos x="10" y="8"/>
              </a:cxn>
            </a:cxnLst>
            <a:rect l="0" t="0" r="r" b="b"/>
            <a:pathLst>
              <a:path w="12" h="15">
                <a:moveTo>
                  <a:pt x="10" y="8"/>
                </a:moveTo>
                <a:lnTo>
                  <a:pt x="8" y="8"/>
                </a:lnTo>
                <a:lnTo>
                  <a:pt x="8" y="10"/>
                </a:lnTo>
                <a:lnTo>
                  <a:pt x="8" y="10"/>
                </a:lnTo>
                <a:lnTo>
                  <a:pt x="6" y="10"/>
                </a:lnTo>
                <a:lnTo>
                  <a:pt x="6" y="12"/>
                </a:lnTo>
                <a:lnTo>
                  <a:pt x="8" y="12"/>
                </a:lnTo>
                <a:lnTo>
                  <a:pt x="8" y="10"/>
                </a:lnTo>
                <a:lnTo>
                  <a:pt x="8" y="8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lnTo>
                  <a:pt x="2" y="2"/>
                </a:lnTo>
                <a:lnTo>
                  <a:pt x="4" y="6"/>
                </a:lnTo>
                <a:lnTo>
                  <a:pt x="4" y="6"/>
                </a:lnTo>
                <a:lnTo>
                  <a:pt x="6" y="8"/>
                </a:lnTo>
                <a:lnTo>
                  <a:pt x="6" y="8"/>
                </a:lnTo>
                <a:lnTo>
                  <a:pt x="8" y="8"/>
                </a:lnTo>
                <a:lnTo>
                  <a:pt x="8" y="10"/>
                </a:lnTo>
                <a:lnTo>
                  <a:pt x="10" y="8"/>
                </a:lnTo>
                <a:lnTo>
                  <a:pt x="8" y="8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8"/>
                </a:lnTo>
                <a:lnTo>
                  <a:pt x="2" y="8"/>
                </a:lnTo>
                <a:lnTo>
                  <a:pt x="4" y="10"/>
                </a:lnTo>
                <a:lnTo>
                  <a:pt x="4" y="12"/>
                </a:lnTo>
                <a:lnTo>
                  <a:pt x="6" y="15"/>
                </a:lnTo>
                <a:lnTo>
                  <a:pt x="10" y="12"/>
                </a:lnTo>
                <a:lnTo>
                  <a:pt x="10" y="12"/>
                </a:lnTo>
                <a:lnTo>
                  <a:pt x="12" y="12"/>
                </a:lnTo>
                <a:lnTo>
                  <a:pt x="12" y="10"/>
                </a:lnTo>
                <a:lnTo>
                  <a:pt x="12" y="8"/>
                </a:lnTo>
                <a:lnTo>
                  <a:pt x="10" y="6"/>
                </a:lnTo>
                <a:lnTo>
                  <a:pt x="10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3" name="Freeform 2989"/>
          <p:cNvSpPr>
            <a:spLocks/>
          </p:cNvSpPr>
          <p:nvPr/>
        </p:nvSpPr>
        <p:spPr bwMode="auto">
          <a:xfrm>
            <a:off x="3370263" y="3500438"/>
            <a:ext cx="6350" cy="95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4" h="6">
                <a:moveTo>
                  <a:pt x="2" y="2"/>
                </a:move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4" name="Freeform 2990"/>
          <p:cNvSpPr>
            <a:spLocks/>
          </p:cNvSpPr>
          <p:nvPr/>
        </p:nvSpPr>
        <p:spPr bwMode="auto">
          <a:xfrm>
            <a:off x="3367088" y="3500438"/>
            <a:ext cx="12700" cy="1270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4" y="6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6" y="2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8" y="4"/>
              </a:cxn>
              <a:cxn ang="0">
                <a:pos x="8" y="0"/>
              </a:cxn>
              <a:cxn ang="0">
                <a:pos x="8" y="0"/>
              </a:cxn>
              <a:cxn ang="0">
                <a:pos x="6" y="2"/>
              </a:cxn>
            </a:cxnLst>
            <a:rect l="0" t="0" r="r" b="b"/>
            <a:pathLst>
              <a:path w="8" h="8">
                <a:moveTo>
                  <a:pt x="6" y="2"/>
                </a:move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6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8" y="0"/>
                </a:lnTo>
                <a:lnTo>
                  <a:pt x="8" y="0"/>
                </a:lnTo>
                <a:lnTo>
                  <a:pt x="6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5" name="Freeform 2991"/>
          <p:cNvSpPr>
            <a:spLocks/>
          </p:cNvSpPr>
          <p:nvPr/>
        </p:nvSpPr>
        <p:spPr bwMode="auto">
          <a:xfrm>
            <a:off x="3351213" y="3441701"/>
            <a:ext cx="44450" cy="15875"/>
          </a:xfrm>
          <a:custGeom>
            <a:avLst/>
            <a:gdLst/>
            <a:ahLst/>
            <a:cxnLst>
              <a:cxn ang="0">
                <a:pos x="26" y="4"/>
              </a:cxn>
              <a:cxn ang="0">
                <a:pos x="28" y="6"/>
              </a:cxn>
              <a:cxn ang="0">
                <a:pos x="26" y="8"/>
              </a:cxn>
              <a:cxn ang="0">
                <a:pos x="18" y="8"/>
              </a:cxn>
              <a:cxn ang="0">
                <a:pos x="14" y="6"/>
              </a:cxn>
              <a:cxn ang="0">
                <a:pos x="12" y="6"/>
              </a:cxn>
              <a:cxn ang="0">
                <a:pos x="8" y="10"/>
              </a:cxn>
              <a:cxn ang="0">
                <a:pos x="2" y="10"/>
              </a:cxn>
              <a:cxn ang="0">
                <a:pos x="2" y="10"/>
              </a:cxn>
              <a:cxn ang="0">
                <a:pos x="0" y="6"/>
              </a:cxn>
              <a:cxn ang="0">
                <a:pos x="0" y="2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10" y="0"/>
              </a:cxn>
              <a:cxn ang="0">
                <a:pos x="12" y="0"/>
              </a:cxn>
              <a:cxn ang="0">
                <a:pos x="14" y="0"/>
              </a:cxn>
              <a:cxn ang="0">
                <a:pos x="18" y="0"/>
              </a:cxn>
              <a:cxn ang="0">
                <a:pos x="22" y="0"/>
              </a:cxn>
              <a:cxn ang="0">
                <a:pos x="24" y="2"/>
              </a:cxn>
              <a:cxn ang="0">
                <a:pos x="26" y="4"/>
              </a:cxn>
            </a:cxnLst>
            <a:rect l="0" t="0" r="r" b="b"/>
            <a:pathLst>
              <a:path w="28" h="10">
                <a:moveTo>
                  <a:pt x="26" y="4"/>
                </a:moveTo>
                <a:lnTo>
                  <a:pt x="28" y="6"/>
                </a:lnTo>
                <a:lnTo>
                  <a:pt x="26" y="8"/>
                </a:lnTo>
                <a:lnTo>
                  <a:pt x="18" y="8"/>
                </a:lnTo>
                <a:lnTo>
                  <a:pt x="14" y="6"/>
                </a:lnTo>
                <a:lnTo>
                  <a:pt x="12" y="6"/>
                </a:lnTo>
                <a:lnTo>
                  <a:pt x="8" y="10"/>
                </a:lnTo>
                <a:lnTo>
                  <a:pt x="2" y="10"/>
                </a:lnTo>
                <a:lnTo>
                  <a:pt x="2" y="10"/>
                </a:lnTo>
                <a:lnTo>
                  <a:pt x="0" y="6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8" y="0"/>
                </a:lnTo>
                <a:lnTo>
                  <a:pt x="22" y="0"/>
                </a:lnTo>
                <a:lnTo>
                  <a:pt x="24" y="2"/>
                </a:lnTo>
                <a:lnTo>
                  <a:pt x="26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6" name="Freeform 2992"/>
          <p:cNvSpPr>
            <a:spLocks/>
          </p:cNvSpPr>
          <p:nvPr/>
        </p:nvSpPr>
        <p:spPr bwMode="auto">
          <a:xfrm>
            <a:off x="3346450" y="3438526"/>
            <a:ext cx="52388" cy="23813"/>
          </a:xfrm>
          <a:custGeom>
            <a:avLst/>
            <a:gdLst/>
            <a:ahLst/>
            <a:cxnLst>
              <a:cxn ang="0">
                <a:pos x="27" y="6"/>
              </a:cxn>
              <a:cxn ang="0">
                <a:pos x="27" y="10"/>
              </a:cxn>
              <a:cxn ang="0">
                <a:pos x="29" y="8"/>
              </a:cxn>
              <a:cxn ang="0">
                <a:pos x="19" y="6"/>
              </a:cxn>
              <a:cxn ang="0">
                <a:pos x="15" y="8"/>
              </a:cxn>
              <a:cxn ang="0">
                <a:pos x="11" y="10"/>
              </a:cxn>
              <a:cxn ang="0">
                <a:pos x="5" y="10"/>
              </a:cxn>
              <a:cxn ang="0">
                <a:pos x="5" y="4"/>
              </a:cxn>
              <a:cxn ang="0">
                <a:pos x="7" y="4"/>
              </a:cxn>
              <a:cxn ang="0">
                <a:pos x="13" y="4"/>
              </a:cxn>
              <a:cxn ang="0">
                <a:pos x="17" y="4"/>
              </a:cxn>
              <a:cxn ang="0">
                <a:pos x="21" y="4"/>
              </a:cxn>
              <a:cxn ang="0">
                <a:pos x="27" y="6"/>
              </a:cxn>
              <a:cxn ang="0">
                <a:pos x="29" y="6"/>
              </a:cxn>
              <a:cxn ang="0">
                <a:pos x="29" y="6"/>
              </a:cxn>
              <a:cxn ang="0">
                <a:pos x="29" y="2"/>
              </a:cxn>
              <a:cxn ang="0">
                <a:pos x="25" y="2"/>
              </a:cxn>
              <a:cxn ang="0">
                <a:pos x="21" y="0"/>
              </a:cxn>
              <a:cxn ang="0">
                <a:pos x="17" y="0"/>
              </a:cxn>
              <a:cxn ang="0">
                <a:pos x="15" y="0"/>
              </a:cxn>
              <a:cxn ang="0">
                <a:pos x="13" y="0"/>
              </a:cxn>
              <a:cxn ang="0">
                <a:pos x="11" y="0"/>
              </a:cxn>
              <a:cxn ang="0">
                <a:pos x="7" y="0"/>
              </a:cxn>
              <a:cxn ang="0">
                <a:pos x="3" y="0"/>
              </a:cxn>
              <a:cxn ang="0">
                <a:pos x="0" y="4"/>
              </a:cxn>
              <a:cxn ang="0">
                <a:pos x="0" y="10"/>
              </a:cxn>
              <a:cxn ang="0">
                <a:pos x="3" y="15"/>
              </a:cxn>
              <a:cxn ang="0">
                <a:pos x="7" y="15"/>
              </a:cxn>
              <a:cxn ang="0">
                <a:pos x="11" y="12"/>
              </a:cxn>
              <a:cxn ang="0">
                <a:pos x="17" y="10"/>
              </a:cxn>
              <a:cxn ang="0">
                <a:pos x="21" y="12"/>
              </a:cxn>
              <a:cxn ang="0">
                <a:pos x="31" y="10"/>
              </a:cxn>
              <a:cxn ang="0">
                <a:pos x="31" y="8"/>
              </a:cxn>
              <a:cxn ang="0">
                <a:pos x="31" y="4"/>
              </a:cxn>
            </a:cxnLst>
            <a:rect l="0" t="0" r="r" b="b"/>
            <a:pathLst>
              <a:path w="33" h="15">
                <a:moveTo>
                  <a:pt x="29" y="6"/>
                </a:moveTo>
                <a:lnTo>
                  <a:pt x="27" y="6"/>
                </a:lnTo>
                <a:lnTo>
                  <a:pt x="29" y="8"/>
                </a:lnTo>
                <a:lnTo>
                  <a:pt x="27" y="10"/>
                </a:lnTo>
                <a:lnTo>
                  <a:pt x="29" y="10"/>
                </a:lnTo>
                <a:lnTo>
                  <a:pt x="29" y="8"/>
                </a:lnTo>
                <a:lnTo>
                  <a:pt x="21" y="8"/>
                </a:lnTo>
                <a:lnTo>
                  <a:pt x="19" y="6"/>
                </a:lnTo>
                <a:lnTo>
                  <a:pt x="17" y="6"/>
                </a:lnTo>
                <a:lnTo>
                  <a:pt x="15" y="8"/>
                </a:lnTo>
                <a:lnTo>
                  <a:pt x="15" y="8"/>
                </a:lnTo>
                <a:lnTo>
                  <a:pt x="11" y="10"/>
                </a:lnTo>
                <a:lnTo>
                  <a:pt x="5" y="10"/>
                </a:lnTo>
                <a:lnTo>
                  <a:pt x="5" y="10"/>
                </a:lnTo>
                <a:lnTo>
                  <a:pt x="5" y="8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9" y="4"/>
                </a:lnTo>
                <a:lnTo>
                  <a:pt x="13" y="4"/>
                </a:lnTo>
                <a:lnTo>
                  <a:pt x="15" y="4"/>
                </a:lnTo>
                <a:lnTo>
                  <a:pt x="17" y="4"/>
                </a:lnTo>
                <a:lnTo>
                  <a:pt x="17" y="2"/>
                </a:lnTo>
                <a:lnTo>
                  <a:pt x="21" y="4"/>
                </a:lnTo>
                <a:lnTo>
                  <a:pt x="25" y="4"/>
                </a:lnTo>
                <a:lnTo>
                  <a:pt x="27" y="6"/>
                </a:lnTo>
                <a:lnTo>
                  <a:pt x="27" y="8"/>
                </a:lnTo>
                <a:lnTo>
                  <a:pt x="29" y="6"/>
                </a:lnTo>
                <a:lnTo>
                  <a:pt x="27" y="6"/>
                </a:lnTo>
                <a:lnTo>
                  <a:pt x="29" y="6"/>
                </a:lnTo>
                <a:lnTo>
                  <a:pt x="31" y="4"/>
                </a:lnTo>
                <a:lnTo>
                  <a:pt x="29" y="2"/>
                </a:lnTo>
                <a:lnTo>
                  <a:pt x="29" y="2"/>
                </a:lnTo>
                <a:lnTo>
                  <a:pt x="25" y="2"/>
                </a:lnTo>
                <a:lnTo>
                  <a:pt x="25" y="0"/>
                </a:lnTo>
                <a:lnTo>
                  <a:pt x="21" y="0"/>
                </a:lnTo>
                <a:lnTo>
                  <a:pt x="21" y="0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0" y="8"/>
                </a:lnTo>
                <a:lnTo>
                  <a:pt x="0" y="10"/>
                </a:lnTo>
                <a:lnTo>
                  <a:pt x="3" y="15"/>
                </a:lnTo>
                <a:lnTo>
                  <a:pt x="3" y="15"/>
                </a:lnTo>
                <a:lnTo>
                  <a:pt x="5" y="15"/>
                </a:lnTo>
                <a:lnTo>
                  <a:pt x="7" y="15"/>
                </a:lnTo>
                <a:lnTo>
                  <a:pt x="11" y="15"/>
                </a:lnTo>
                <a:lnTo>
                  <a:pt x="11" y="12"/>
                </a:lnTo>
                <a:lnTo>
                  <a:pt x="17" y="10"/>
                </a:lnTo>
                <a:lnTo>
                  <a:pt x="17" y="10"/>
                </a:lnTo>
                <a:lnTo>
                  <a:pt x="19" y="12"/>
                </a:lnTo>
                <a:lnTo>
                  <a:pt x="21" y="12"/>
                </a:lnTo>
                <a:lnTo>
                  <a:pt x="29" y="12"/>
                </a:lnTo>
                <a:lnTo>
                  <a:pt x="31" y="10"/>
                </a:lnTo>
                <a:lnTo>
                  <a:pt x="33" y="8"/>
                </a:lnTo>
                <a:lnTo>
                  <a:pt x="31" y="8"/>
                </a:lnTo>
                <a:lnTo>
                  <a:pt x="31" y="6"/>
                </a:lnTo>
                <a:lnTo>
                  <a:pt x="31" y="4"/>
                </a:lnTo>
                <a:lnTo>
                  <a:pt x="29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7" name="Freeform 2993"/>
          <p:cNvSpPr>
            <a:spLocks/>
          </p:cNvSpPr>
          <p:nvPr/>
        </p:nvSpPr>
        <p:spPr bwMode="auto">
          <a:xfrm>
            <a:off x="3416300" y="3716338"/>
            <a:ext cx="15875" cy="127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8" y="6"/>
              </a:cxn>
              <a:cxn ang="0">
                <a:pos x="10" y="4"/>
              </a:cxn>
              <a:cxn ang="0">
                <a:pos x="10" y="0"/>
              </a:cxn>
              <a:cxn ang="0">
                <a:pos x="8" y="0"/>
              </a:cxn>
              <a:cxn ang="0">
                <a:pos x="0" y="8"/>
              </a:cxn>
            </a:cxnLst>
            <a:rect l="0" t="0" r="r" b="b"/>
            <a:pathLst>
              <a:path w="10" h="8">
                <a:moveTo>
                  <a:pt x="0" y="8"/>
                </a:move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8" y="6"/>
                </a:lnTo>
                <a:lnTo>
                  <a:pt x="10" y="4"/>
                </a:lnTo>
                <a:lnTo>
                  <a:pt x="10" y="0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8" name="Freeform 2994"/>
          <p:cNvSpPr>
            <a:spLocks/>
          </p:cNvSpPr>
          <p:nvPr/>
        </p:nvSpPr>
        <p:spPr bwMode="auto">
          <a:xfrm>
            <a:off x="3413125" y="3713163"/>
            <a:ext cx="22225" cy="19050"/>
          </a:xfrm>
          <a:custGeom>
            <a:avLst/>
            <a:gdLst/>
            <a:ahLst/>
            <a:cxnLst>
              <a:cxn ang="0">
                <a:pos x="10" y="2"/>
              </a:cxn>
              <a:cxn ang="0">
                <a:pos x="10" y="4"/>
              </a:cxn>
              <a:cxn ang="0">
                <a:pos x="10" y="4"/>
              </a:cxn>
              <a:cxn ang="0">
                <a:pos x="10" y="4"/>
              </a:cxn>
              <a:cxn ang="0">
                <a:pos x="8" y="6"/>
              </a:cxn>
              <a:cxn ang="0">
                <a:pos x="6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2" y="10"/>
              </a:cxn>
              <a:cxn ang="0">
                <a:pos x="4" y="10"/>
              </a:cxn>
              <a:cxn ang="0">
                <a:pos x="12" y="2"/>
              </a:cxn>
              <a:cxn ang="0">
                <a:pos x="10" y="2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0" y="8"/>
              </a:cxn>
              <a:cxn ang="0">
                <a:pos x="0" y="10"/>
              </a:cxn>
              <a:cxn ang="0">
                <a:pos x="2" y="12"/>
              </a:cxn>
              <a:cxn ang="0">
                <a:pos x="4" y="12"/>
              </a:cxn>
              <a:cxn ang="0">
                <a:pos x="4" y="12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10" y="10"/>
              </a:cxn>
              <a:cxn ang="0">
                <a:pos x="12" y="10"/>
              </a:cxn>
              <a:cxn ang="0">
                <a:pos x="14" y="6"/>
              </a:cxn>
              <a:cxn ang="0">
                <a:pos x="14" y="4"/>
              </a:cxn>
              <a:cxn ang="0">
                <a:pos x="14" y="2"/>
              </a:cxn>
              <a:cxn ang="0">
                <a:pos x="14" y="0"/>
              </a:cxn>
              <a:cxn ang="0">
                <a:pos x="10" y="0"/>
              </a:cxn>
              <a:cxn ang="0">
                <a:pos x="8" y="0"/>
              </a:cxn>
              <a:cxn ang="0">
                <a:pos x="10" y="2"/>
              </a:cxn>
            </a:cxnLst>
            <a:rect l="0" t="0" r="r" b="b"/>
            <a:pathLst>
              <a:path w="14" h="12">
                <a:moveTo>
                  <a:pt x="10" y="2"/>
                </a:move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8" y="6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10"/>
                </a:lnTo>
                <a:lnTo>
                  <a:pt x="4" y="10"/>
                </a:lnTo>
                <a:lnTo>
                  <a:pt x="12" y="2"/>
                </a:lnTo>
                <a:lnTo>
                  <a:pt x="10" y="2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0" y="8"/>
                </a:lnTo>
                <a:lnTo>
                  <a:pt x="0" y="10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10" y="10"/>
                </a:lnTo>
                <a:lnTo>
                  <a:pt x="12" y="10"/>
                </a:lnTo>
                <a:lnTo>
                  <a:pt x="14" y="6"/>
                </a:lnTo>
                <a:lnTo>
                  <a:pt x="14" y="4"/>
                </a:lnTo>
                <a:lnTo>
                  <a:pt x="14" y="2"/>
                </a:lnTo>
                <a:lnTo>
                  <a:pt x="14" y="0"/>
                </a:lnTo>
                <a:lnTo>
                  <a:pt x="10" y="0"/>
                </a:lnTo>
                <a:lnTo>
                  <a:pt x="8" y="0"/>
                </a:lnTo>
                <a:lnTo>
                  <a:pt x="10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9" name="Freeform 2995"/>
          <p:cNvSpPr>
            <a:spLocks/>
          </p:cNvSpPr>
          <p:nvPr/>
        </p:nvSpPr>
        <p:spPr bwMode="auto">
          <a:xfrm>
            <a:off x="3346450" y="3517901"/>
            <a:ext cx="17463" cy="1587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4"/>
              </a:cxn>
              <a:cxn ang="0">
                <a:pos x="7" y="10"/>
              </a:cxn>
              <a:cxn ang="0">
                <a:pos x="9" y="10"/>
              </a:cxn>
              <a:cxn ang="0">
                <a:pos x="11" y="10"/>
              </a:cxn>
              <a:cxn ang="0">
                <a:pos x="9" y="8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11" h="10">
                <a:moveTo>
                  <a:pt x="5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4"/>
                </a:lnTo>
                <a:lnTo>
                  <a:pt x="7" y="10"/>
                </a:lnTo>
                <a:lnTo>
                  <a:pt x="9" y="10"/>
                </a:lnTo>
                <a:lnTo>
                  <a:pt x="11" y="10"/>
                </a:lnTo>
                <a:lnTo>
                  <a:pt x="9" y="8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0" name="Freeform 2996"/>
          <p:cNvSpPr>
            <a:spLocks/>
          </p:cNvSpPr>
          <p:nvPr/>
        </p:nvSpPr>
        <p:spPr bwMode="auto">
          <a:xfrm>
            <a:off x="3343275" y="3513138"/>
            <a:ext cx="23813" cy="23813"/>
          </a:xfrm>
          <a:custGeom>
            <a:avLst/>
            <a:gdLst/>
            <a:ahLst/>
            <a:cxnLst>
              <a:cxn ang="0">
                <a:pos x="11" y="11"/>
              </a:cxn>
              <a:cxn ang="0">
                <a:pos x="9" y="11"/>
              </a:cxn>
              <a:cxn ang="0">
                <a:pos x="11" y="13"/>
              </a:cxn>
              <a:cxn ang="0">
                <a:pos x="11" y="13"/>
              </a:cxn>
              <a:cxn ang="0">
                <a:pos x="11" y="13"/>
              </a:cxn>
              <a:cxn ang="0">
                <a:pos x="11" y="11"/>
              </a:cxn>
              <a:cxn ang="0">
                <a:pos x="11" y="11"/>
              </a:cxn>
              <a:cxn ang="0">
                <a:pos x="7" y="7"/>
              </a:cxn>
              <a:cxn ang="0">
                <a:pos x="7" y="7"/>
              </a:cxn>
              <a:cxn ang="0">
                <a:pos x="5" y="3"/>
              </a:cxn>
              <a:cxn ang="0">
                <a:pos x="2" y="5"/>
              </a:cxn>
              <a:cxn ang="0">
                <a:pos x="5" y="7"/>
              </a:cxn>
              <a:cxn ang="0">
                <a:pos x="5" y="7"/>
              </a:cxn>
              <a:cxn ang="0">
                <a:pos x="5" y="7"/>
              </a:cxn>
              <a:cxn ang="0">
                <a:pos x="9" y="5"/>
              </a:cxn>
              <a:cxn ang="0">
                <a:pos x="9" y="5"/>
              </a:cxn>
              <a:cxn ang="0">
                <a:pos x="9" y="3"/>
              </a:cxn>
              <a:cxn ang="0">
                <a:pos x="7" y="3"/>
              </a:cxn>
              <a:cxn ang="0">
                <a:pos x="9" y="11"/>
              </a:cxn>
              <a:cxn ang="0">
                <a:pos x="11" y="11"/>
              </a:cxn>
              <a:cxn ang="0">
                <a:pos x="9" y="11"/>
              </a:cxn>
              <a:cxn ang="0">
                <a:pos x="11" y="11"/>
              </a:cxn>
              <a:cxn ang="0">
                <a:pos x="13" y="9"/>
              </a:cxn>
              <a:cxn ang="0">
                <a:pos x="11" y="3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5"/>
              </a:cxn>
              <a:cxn ang="0">
                <a:pos x="0" y="7"/>
              </a:cxn>
              <a:cxn ang="0">
                <a:pos x="2" y="9"/>
              </a:cxn>
              <a:cxn ang="0">
                <a:pos x="7" y="15"/>
              </a:cxn>
              <a:cxn ang="0">
                <a:pos x="9" y="15"/>
              </a:cxn>
              <a:cxn ang="0">
                <a:pos x="11" y="15"/>
              </a:cxn>
              <a:cxn ang="0">
                <a:pos x="13" y="15"/>
              </a:cxn>
              <a:cxn ang="0">
                <a:pos x="13" y="15"/>
              </a:cxn>
              <a:cxn ang="0">
                <a:pos x="15" y="13"/>
              </a:cxn>
              <a:cxn ang="0">
                <a:pos x="13" y="11"/>
              </a:cxn>
              <a:cxn ang="0">
                <a:pos x="13" y="9"/>
              </a:cxn>
              <a:cxn ang="0">
                <a:pos x="11" y="11"/>
              </a:cxn>
            </a:cxnLst>
            <a:rect l="0" t="0" r="r" b="b"/>
            <a:pathLst>
              <a:path w="15" h="15">
                <a:moveTo>
                  <a:pt x="11" y="11"/>
                </a:moveTo>
                <a:lnTo>
                  <a:pt x="9" y="11"/>
                </a:lnTo>
                <a:lnTo>
                  <a:pt x="11" y="13"/>
                </a:lnTo>
                <a:lnTo>
                  <a:pt x="11" y="13"/>
                </a:lnTo>
                <a:lnTo>
                  <a:pt x="11" y="13"/>
                </a:lnTo>
                <a:lnTo>
                  <a:pt x="11" y="11"/>
                </a:lnTo>
                <a:lnTo>
                  <a:pt x="11" y="11"/>
                </a:lnTo>
                <a:lnTo>
                  <a:pt x="7" y="7"/>
                </a:lnTo>
                <a:lnTo>
                  <a:pt x="7" y="7"/>
                </a:lnTo>
                <a:lnTo>
                  <a:pt x="5" y="3"/>
                </a:lnTo>
                <a:lnTo>
                  <a:pt x="2" y="5"/>
                </a:lnTo>
                <a:lnTo>
                  <a:pt x="5" y="7"/>
                </a:lnTo>
                <a:lnTo>
                  <a:pt x="5" y="7"/>
                </a:lnTo>
                <a:lnTo>
                  <a:pt x="5" y="7"/>
                </a:lnTo>
                <a:lnTo>
                  <a:pt x="9" y="5"/>
                </a:lnTo>
                <a:lnTo>
                  <a:pt x="9" y="5"/>
                </a:lnTo>
                <a:lnTo>
                  <a:pt x="9" y="3"/>
                </a:lnTo>
                <a:lnTo>
                  <a:pt x="7" y="3"/>
                </a:lnTo>
                <a:lnTo>
                  <a:pt x="9" y="11"/>
                </a:lnTo>
                <a:lnTo>
                  <a:pt x="11" y="11"/>
                </a:lnTo>
                <a:lnTo>
                  <a:pt x="9" y="11"/>
                </a:lnTo>
                <a:lnTo>
                  <a:pt x="11" y="11"/>
                </a:lnTo>
                <a:lnTo>
                  <a:pt x="13" y="9"/>
                </a:lnTo>
                <a:lnTo>
                  <a:pt x="11" y="3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5"/>
                </a:lnTo>
                <a:lnTo>
                  <a:pt x="0" y="7"/>
                </a:lnTo>
                <a:lnTo>
                  <a:pt x="2" y="9"/>
                </a:lnTo>
                <a:lnTo>
                  <a:pt x="7" y="15"/>
                </a:lnTo>
                <a:lnTo>
                  <a:pt x="9" y="15"/>
                </a:lnTo>
                <a:lnTo>
                  <a:pt x="11" y="15"/>
                </a:lnTo>
                <a:lnTo>
                  <a:pt x="13" y="15"/>
                </a:lnTo>
                <a:lnTo>
                  <a:pt x="13" y="15"/>
                </a:lnTo>
                <a:lnTo>
                  <a:pt x="15" y="13"/>
                </a:lnTo>
                <a:lnTo>
                  <a:pt x="13" y="11"/>
                </a:lnTo>
                <a:lnTo>
                  <a:pt x="13" y="9"/>
                </a:lnTo>
                <a:lnTo>
                  <a:pt x="11" y="1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1" name="Freeform 2997"/>
          <p:cNvSpPr>
            <a:spLocks/>
          </p:cNvSpPr>
          <p:nvPr/>
        </p:nvSpPr>
        <p:spPr bwMode="auto">
          <a:xfrm>
            <a:off x="3259138" y="2990851"/>
            <a:ext cx="9525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6">
                <a:moveTo>
                  <a:pt x="0" y="0"/>
                </a:move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6" y="6"/>
                </a:lnTo>
                <a:lnTo>
                  <a:pt x="6" y="4"/>
                </a:lnTo>
                <a:lnTo>
                  <a:pt x="6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2" name="Freeform 2998"/>
          <p:cNvSpPr>
            <a:spLocks/>
          </p:cNvSpPr>
          <p:nvPr/>
        </p:nvSpPr>
        <p:spPr bwMode="auto">
          <a:xfrm>
            <a:off x="3255963" y="2987676"/>
            <a:ext cx="15875" cy="17463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2" y="6"/>
              </a:cxn>
              <a:cxn ang="0">
                <a:pos x="0" y="6"/>
              </a:cxn>
              <a:cxn ang="0">
                <a:pos x="0" y="8"/>
              </a:cxn>
              <a:cxn ang="0">
                <a:pos x="2" y="11"/>
              </a:cxn>
              <a:cxn ang="0">
                <a:pos x="2" y="11"/>
              </a:cxn>
              <a:cxn ang="0">
                <a:pos x="2" y="11"/>
              </a:cxn>
              <a:cxn ang="0">
                <a:pos x="8" y="11"/>
              </a:cxn>
              <a:cxn ang="0">
                <a:pos x="10" y="8"/>
              </a:cxn>
              <a:cxn ang="0">
                <a:pos x="10" y="6"/>
              </a:cxn>
              <a:cxn ang="0">
                <a:pos x="10" y="6"/>
              </a:cxn>
              <a:cxn ang="0">
                <a:pos x="10" y="4"/>
              </a:cxn>
              <a:cxn ang="0">
                <a:pos x="8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10" h="11">
                <a:moveTo>
                  <a:pt x="2" y="6"/>
                </a:move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8" y="11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3" name="Freeform 2999"/>
          <p:cNvSpPr>
            <a:spLocks/>
          </p:cNvSpPr>
          <p:nvPr/>
        </p:nvSpPr>
        <p:spPr bwMode="auto">
          <a:xfrm>
            <a:off x="3194050" y="2990851"/>
            <a:ext cx="25400" cy="20638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6" y="4"/>
              </a:cxn>
              <a:cxn ang="0">
                <a:pos x="14" y="6"/>
              </a:cxn>
              <a:cxn ang="0">
                <a:pos x="8" y="13"/>
              </a:cxn>
              <a:cxn ang="0">
                <a:pos x="4" y="13"/>
              </a:cxn>
              <a:cxn ang="0">
                <a:pos x="0" y="13"/>
              </a:cxn>
              <a:cxn ang="0">
                <a:pos x="0" y="11"/>
              </a:cxn>
              <a:cxn ang="0">
                <a:pos x="0" y="9"/>
              </a:cxn>
              <a:cxn ang="0">
                <a:pos x="2" y="4"/>
              </a:cxn>
              <a:cxn ang="0">
                <a:pos x="4" y="2"/>
              </a:cxn>
              <a:cxn ang="0">
                <a:pos x="14" y="0"/>
              </a:cxn>
            </a:cxnLst>
            <a:rect l="0" t="0" r="r" b="b"/>
            <a:pathLst>
              <a:path w="16" h="13">
                <a:moveTo>
                  <a:pt x="14" y="0"/>
                </a:moveTo>
                <a:lnTo>
                  <a:pt x="16" y="4"/>
                </a:lnTo>
                <a:lnTo>
                  <a:pt x="14" y="6"/>
                </a:lnTo>
                <a:lnTo>
                  <a:pt x="8" y="13"/>
                </a:lnTo>
                <a:lnTo>
                  <a:pt x="4" y="13"/>
                </a:lnTo>
                <a:lnTo>
                  <a:pt x="0" y="13"/>
                </a:lnTo>
                <a:lnTo>
                  <a:pt x="0" y="11"/>
                </a:lnTo>
                <a:lnTo>
                  <a:pt x="0" y="9"/>
                </a:lnTo>
                <a:lnTo>
                  <a:pt x="2" y="4"/>
                </a:lnTo>
                <a:lnTo>
                  <a:pt x="4" y="2"/>
                </a:lnTo>
                <a:lnTo>
                  <a:pt x="14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4" name="Freeform 3000"/>
          <p:cNvSpPr>
            <a:spLocks/>
          </p:cNvSpPr>
          <p:nvPr/>
        </p:nvSpPr>
        <p:spPr bwMode="auto">
          <a:xfrm>
            <a:off x="3190875" y="2987676"/>
            <a:ext cx="31750" cy="26988"/>
          </a:xfrm>
          <a:custGeom>
            <a:avLst/>
            <a:gdLst/>
            <a:ahLst/>
            <a:cxnLst>
              <a:cxn ang="0">
                <a:pos x="16" y="2"/>
              </a:cxn>
              <a:cxn ang="0">
                <a:pos x="14" y="2"/>
              </a:cxn>
              <a:cxn ang="0">
                <a:pos x="16" y="6"/>
              </a:cxn>
              <a:cxn ang="0">
                <a:pos x="14" y="6"/>
              </a:cxn>
              <a:cxn ang="0">
                <a:pos x="14" y="6"/>
              </a:cxn>
              <a:cxn ang="0">
                <a:pos x="10" y="13"/>
              </a:cxn>
              <a:cxn ang="0">
                <a:pos x="6" y="13"/>
              </a:cxn>
              <a:cxn ang="0">
                <a:pos x="4" y="13"/>
              </a:cxn>
              <a:cxn ang="0">
                <a:pos x="4" y="11"/>
              </a:cxn>
              <a:cxn ang="0">
                <a:pos x="4" y="11"/>
              </a:cxn>
              <a:cxn ang="0">
                <a:pos x="6" y="8"/>
              </a:cxn>
              <a:cxn ang="0">
                <a:pos x="8" y="6"/>
              </a:cxn>
              <a:cxn ang="0">
                <a:pos x="18" y="4"/>
              </a:cxn>
              <a:cxn ang="0">
                <a:pos x="16" y="2"/>
              </a:cxn>
              <a:cxn ang="0">
                <a:pos x="14" y="2"/>
              </a:cxn>
              <a:cxn ang="0">
                <a:pos x="16" y="2"/>
              </a:cxn>
              <a:cxn ang="0">
                <a:pos x="16" y="0"/>
              </a:cxn>
              <a:cxn ang="0">
                <a:pos x="6" y="2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0" y="8"/>
              </a:cxn>
              <a:cxn ang="0">
                <a:pos x="0" y="11"/>
              </a:cxn>
              <a:cxn ang="0">
                <a:pos x="0" y="13"/>
              </a:cxn>
              <a:cxn ang="0">
                <a:pos x="0" y="13"/>
              </a:cxn>
              <a:cxn ang="0">
                <a:pos x="2" y="15"/>
              </a:cxn>
              <a:cxn ang="0">
                <a:pos x="2" y="17"/>
              </a:cxn>
              <a:cxn ang="0">
                <a:pos x="4" y="17"/>
              </a:cxn>
              <a:cxn ang="0">
                <a:pos x="6" y="17"/>
              </a:cxn>
              <a:cxn ang="0">
                <a:pos x="12" y="17"/>
              </a:cxn>
              <a:cxn ang="0">
                <a:pos x="12" y="15"/>
              </a:cxn>
              <a:cxn ang="0">
                <a:pos x="16" y="11"/>
              </a:cxn>
              <a:cxn ang="0">
                <a:pos x="18" y="8"/>
              </a:cxn>
              <a:cxn ang="0">
                <a:pos x="20" y="6"/>
              </a:cxn>
              <a:cxn ang="0">
                <a:pos x="18" y="2"/>
              </a:cxn>
              <a:cxn ang="0">
                <a:pos x="16" y="0"/>
              </a:cxn>
              <a:cxn ang="0">
                <a:pos x="16" y="2"/>
              </a:cxn>
            </a:cxnLst>
            <a:rect l="0" t="0" r="r" b="b"/>
            <a:pathLst>
              <a:path w="20" h="17">
                <a:moveTo>
                  <a:pt x="16" y="2"/>
                </a:moveTo>
                <a:lnTo>
                  <a:pt x="14" y="2"/>
                </a:lnTo>
                <a:lnTo>
                  <a:pt x="16" y="6"/>
                </a:lnTo>
                <a:lnTo>
                  <a:pt x="14" y="6"/>
                </a:lnTo>
                <a:lnTo>
                  <a:pt x="14" y="6"/>
                </a:lnTo>
                <a:lnTo>
                  <a:pt x="10" y="13"/>
                </a:lnTo>
                <a:lnTo>
                  <a:pt x="6" y="13"/>
                </a:lnTo>
                <a:lnTo>
                  <a:pt x="4" y="13"/>
                </a:lnTo>
                <a:lnTo>
                  <a:pt x="4" y="11"/>
                </a:lnTo>
                <a:lnTo>
                  <a:pt x="4" y="11"/>
                </a:lnTo>
                <a:lnTo>
                  <a:pt x="6" y="8"/>
                </a:lnTo>
                <a:lnTo>
                  <a:pt x="8" y="6"/>
                </a:lnTo>
                <a:lnTo>
                  <a:pt x="18" y="4"/>
                </a:lnTo>
                <a:lnTo>
                  <a:pt x="16" y="2"/>
                </a:lnTo>
                <a:lnTo>
                  <a:pt x="14" y="2"/>
                </a:lnTo>
                <a:lnTo>
                  <a:pt x="16" y="2"/>
                </a:lnTo>
                <a:lnTo>
                  <a:pt x="16" y="0"/>
                </a:ln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0" y="8"/>
                </a:lnTo>
                <a:lnTo>
                  <a:pt x="0" y="11"/>
                </a:lnTo>
                <a:lnTo>
                  <a:pt x="0" y="13"/>
                </a:lnTo>
                <a:lnTo>
                  <a:pt x="0" y="13"/>
                </a:lnTo>
                <a:lnTo>
                  <a:pt x="2" y="15"/>
                </a:lnTo>
                <a:lnTo>
                  <a:pt x="2" y="17"/>
                </a:lnTo>
                <a:lnTo>
                  <a:pt x="4" y="17"/>
                </a:lnTo>
                <a:lnTo>
                  <a:pt x="6" y="17"/>
                </a:lnTo>
                <a:lnTo>
                  <a:pt x="12" y="17"/>
                </a:lnTo>
                <a:lnTo>
                  <a:pt x="12" y="15"/>
                </a:lnTo>
                <a:lnTo>
                  <a:pt x="16" y="11"/>
                </a:lnTo>
                <a:lnTo>
                  <a:pt x="18" y="8"/>
                </a:lnTo>
                <a:lnTo>
                  <a:pt x="20" y="6"/>
                </a:lnTo>
                <a:lnTo>
                  <a:pt x="18" y="2"/>
                </a:lnTo>
                <a:lnTo>
                  <a:pt x="16" y="0"/>
                </a:lnTo>
                <a:lnTo>
                  <a:pt x="16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5" name="Freeform 3001"/>
          <p:cNvSpPr>
            <a:spLocks/>
          </p:cNvSpPr>
          <p:nvPr/>
        </p:nvSpPr>
        <p:spPr bwMode="auto">
          <a:xfrm>
            <a:off x="3435350" y="3095626"/>
            <a:ext cx="15875" cy="158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8"/>
              </a:cxn>
              <a:cxn ang="0">
                <a:pos x="4" y="8"/>
              </a:cxn>
              <a:cxn ang="0">
                <a:pos x="4" y="10"/>
              </a:cxn>
              <a:cxn ang="0">
                <a:pos x="6" y="10"/>
              </a:cxn>
              <a:cxn ang="0">
                <a:pos x="8" y="10"/>
              </a:cxn>
              <a:cxn ang="0">
                <a:pos x="10" y="8"/>
              </a:cxn>
              <a:cxn ang="0">
                <a:pos x="8" y="8"/>
              </a:cxn>
              <a:cxn ang="0">
                <a:pos x="8" y="4"/>
              </a:cxn>
              <a:cxn ang="0">
                <a:pos x="4" y="4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0" h="10">
                <a:moveTo>
                  <a:pt x="0" y="2"/>
                </a:moveTo>
                <a:lnTo>
                  <a:pt x="0" y="4"/>
                </a:lnTo>
                <a:lnTo>
                  <a:pt x="2" y="8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8" y="10"/>
                </a:lnTo>
                <a:lnTo>
                  <a:pt x="10" y="8"/>
                </a:lnTo>
                <a:lnTo>
                  <a:pt x="8" y="8"/>
                </a:lnTo>
                <a:lnTo>
                  <a:pt x="8" y="4"/>
                </a:lnTo>
                <a:lnTo>
                  <a:pt x="4" y="4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6" name="Freeform 3002"/>
          <p:cNvSpPr>
            <a:spLocks/>
          </p:cNvSpPr>
          <p:nvPr/>
        </p:nvSpPr>
        <p:spPr bwMode="auto">
          <a:xfrm>
            <a:off x="3432175" y="3092451"/>
            <a:ext cx="22225" cy="22225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10" y="12"/>
              </a:cxn>
              <a:cxn ang="0">
                <a:pos x="12" y="10"/>
              </a:cxn>
              <a:cxn ang="0">
                <a:pos x="10" y="10"/>
              </a:cxn>
              <a:cxn ang="0">
                <a:pos x="10" y="10"/>
              </a:cxn>
              <a:cxn ang="0">
                <a:pos x="8" y="10"/>
              </a:cxn>
              <a:cxn ang="0">
                <a:pos x="8" y="10"/>
              </a:cxn>
              <a:cxn ang="0">
                <a:pos x="8" y="8"/>
              </a:cxn>
              <a:cxn ang="0">
                <a:pos x="6" y="8"/>
              </a:cxn>
              <a:cxn ang="0">
                <a:pos x="6" y="8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6" y="6"/>
              </a:cxn>
              <a:cxn ang="0">
                <a:pos x="6" y="8"/>
              </a:cxn>
              <a:cxn ang="0">
                <a:pos x="8" y="8"/>
              </a:cxn>
              <a:cxn ang="0">
                <a:pos x="10" y="10"/>
              </a:cxn>
              <a:cxn ang="0">
                <a:pos x="10" y="10"/>
              </a:cxn>
              <a:cxn ang="0">
                <a:pos x="10" y="10"/>
              </a:cxn>
              <a:cxn ang="0">
                <a:pos x="10" y="10"/>
              </a:cxn>
              <a:cxn ang="0">
                <a:pos x="12" y="8"/>
              </a:cxn>
              <a:cxn ang="0">
                <a:pos x="10" y="6"/>
              </a:cxn>
              <a:cxn ang="0">
                <a:pos x="10" y="4"/>
              </a:cxn>
              <a:cxn ang="0">
                <a:pos x="8" y="4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4" y="10"/>
              </a:cxn>
              <a:cxn ang="0">
                <a:pos x="4" y="12"/>
              </a:cxn>
              <a:cxn ang="0">
                <a:pos x="4" y="12"/>
              </a:cxn>
              <a:cxn ang="0">
                <a:pos x="6" y="12"/>
              </a:cxn>
              <a:cxn ang="0">
                <a:pos x="6" y="14"/>
              </a:cxn>
              <a:cxn ang="0">
                <a:pos x="8" y="14"/>
              </a:cxn>
              <a:cxn ang="0">
                <a:pos x="8" y="14"/>
              </a:cxn>
              <a:cxn ang="0">
                <a:pos x="12" y="14"/>
              </a:cxn>
              <a:cxn ang="0">
                <a:pos x="12" y="12"/>
              </a:cxn>
              <a:cxn ang="0">
                <a:pos x="12" y="12"/>
              </a:cxn>
              <a:cxn ang="0">
                <a:pos x="14" y="10"/>
              </a:cxn>
              <a:cxn ang="0">
                <a:pos x="12" y="8"/>
              </a:cxn>
              <a:cxn ang="0">
                <a:pos x="12" y="8"/>
              </a:cxn>
              <a:cxn ang="0">
                <a:pos x="10" y="10"/>
              </a:cxn>
            </a:cxnLst>
            <a:rect l="0" t="0" r="r" b="b"/>
            <a:pathLst>
              <a:path w="14" h="14">
                <a:moveTo>
                  <a:pt x="10" y="10"/>
                </a:moveTo>
                <a:lnTo>
                  <a:pt x="10" y="10"/>
                </a:lnTo>
                <a:lnTo>
                  <a:pt x="10" y="12"/>
                </a:lnTo>
                <a:lnTo>
                  <a:pt x="12" y="10"/>
                </a:lnTo>
                <a:lnTo>
                  <a:pt x="10" y="10"/>
                </a:lnTo>
                <a:lnTo>
                  <a:pt x="10" y="10"/>
                </a:lnTo>
                <a:lnTo>
                  <a:pt x="8" y="10"/>
                </a:lnTo>
                <a:lnTo>
                  <a:pt x="8" y="10"/>
                </a:lnTo>
                <a:lnTo>
                  <a:pt x="8" y="8"/>
                </a:lnTo>
                <a:lnTo>
                  <a:pt x="6" y="8"/>
                </a:lnTo>
                <a:lnTo>
                  <a:pt x="6" y="8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2" y="8"/>
                </a:lnTo>
                <a:lnTo>
                  <a:pt x="10" y="6"/>
                </a:lnTo>
                <a:lnTo>
                  <a:pt x="10" y="4"/>
                </a:lnTo>
                <a:lnTo>
                  <a:pt x="8" y="4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4" y="10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4"/>
                </a:lnTo>
                <a:lnTo>
                  <a:pt x="8" y="14"/>
                </a:lnTo>
                <a:lnTo>
                  <a:pt x="8" y="14"/>
                </a:lnTo>
                <a:lnTo>
                  <a:pt x="12" y="14"/>
                </a:lnTo>
                <a:lnTo>
                  <a:pt x="12" y="12"/>
                </a:lnTo>
                <a:lnTo>
                  <a:pt x="12" y="12"/>
                </a:lnTo>
                <a:lnTo>
                  <a:pt x="14" y="10"/>
                </a:lnTo>
                <a:lnTo>
                  <a:pt x="12" y="8"/>
                </a:lnTo>
                <a:lnTo>
                  <a:pt x="12" y="8"/>
                </a:lnTo>
                <a:lnTo>
                  <a:pt x="10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7" name="Freeform 3003"/>
          <p:cNvSpPr>
            <a:spLocks/>
          </p:cNvSpPr>
          <p:nvPr/>
        </p:nvSpPr>
        <p:spPr bwMode="auto">
          <a:xfrm>
            <a:off x="3000375" y="2727326"/>
            <a:ext cx="23813" cy="22225"/>
          </a:xfrm>
          <a:custGeom>
            <a:avLst/>
            <a:gdLst/>
            <a:ahLst/>
            <a:cxnLst>
              <a:cxn ang="0">
                <a:pos x="15" y="8"/>
              </a:cxn>
              <a:cxn ang="0">
                <a:pos x="15" y="12"/>
              </a:cxn>
              <a:cxn ang="0">
                <a:pos x="13" y="14"/>
              </a:cxn>
              <a:cxn ang="0">
                <a:pos x="11" y="14"/>
              </a:cxn>
              <a:cxn ang="0">
                <a:pos x="9" y="12"/>
              </a:cxn>
              <a:cxn ang="0">
                <a:pos x="9" y="10"/>
              </a:cxn>
              <a:cxn ang="0">
                <a:pos x="5" y="10"/>
              </a:cxn>
              <a:cxn ang="0">
                <a:pos x="5" y="8"/>
              </a:cxn>
              <a:cxn ang="0">
                <a:pos x="2" y="6"/>
              </a:cxn>
              <a:cxn ang="0">
                <a:pos x="0" y="2"/>
              </a:cxn>
              <a:cxn ang="0">
                <a:pos x="5" y="0"/>
              </a:cxn>
              <a:cxn ang="0">
                <a:pos x="7" y="2"/>
              </a:cxn>
              <a:cxn ang="0">
                <a:pos x="7" y="2"/>
              </a:cxn>
              <a:cxn ang="0">
                <a:pos x="9" y="4"/>
              </a:cxn>
              <a:cxn ang="0">
                <a:pos x="9" y="6"/>
              </a:cxn>
              <a:cxn ang="0">
                <a:pos x="11" y="6"/>
              </a:cxn>
              <a:cxn ang="0">
                <a:pos x="13" y="8"/>
              </a:cxn>
              <a:cxn ang="0">
                <a:pos x="15" y="8"/>
              </a:cxn>
            </a:cxnLst>
            <a:rect l="0" t="0" r="r" b="b"/>
            <a:pathLst>
              <a:path w="15" h="14">
                <a:moveTo>
                  <a:pt x="15" y="8"/>
                </a:moveTo>
                <a:lnTo>
                  <a:pt x="15" y="12"/>
                </a:lnTo>
                <a:lnTo>
                  <a:pt x="13" y="14"/>
                </a:lnTo>
                <a:lnTo>
                  <a:pt x="11" y="14"/>
                </a:lnTo>
                <a:lnTo>
                  <a:pt x="9" y="12"/>
                </a:lnTo>
                <a:lnTo>
                  <a:pt x="9" y="10"/>
                </a:lnTo>
                <a:lnTo>
                  <a:pt x="5" y="10"/>
                </a:lnTo>
                <a:lnTo>
                  <a:pt x="5" y="8"/>
                </a:lnTo>
                <a:lnTo>
                  <a:pt x="2" y="6"/>
                </a:lnTo>
                <a:lnTo>
                  <a:pt x="0" y="2"/>
                </a:lnTo>
                <a:lnTo>
                  <a:pt x="5" y="0"/>
                </a:lnTo>
                <a:lnTo>
                  <a:pt x="7" y="2"/>
                </a:lnTo>
                <a:lnTo>
                  <a:pt x="7" y="2"/>
                </a:lnTo>
                <a:lnTo>
                  <a:pt x="9" y="4"/>
                </a:lnTo>
                <a:lnTo>
                  <a:pt x="9" y="6"/>
                </a:lnTo>
                <a:lnTo>
                  <a:pt x="11" y="6"/>
                </a:lnTo>
                <a:lnTo>
                  <a:pt x="13" y="8"/>
                </a:lnTo>
                <a:lnTo>
                  <a:pt x="15" y="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8" name="Freeform 3004"/>
          <p:cNvSpPr>
            <a:spLocks/>
          </p:cNvSpPr>
          <p:nvPr/>
        </p:nvSpPr>
        <p:spPr bwMode="auto">
          <a:xfrm>
            <a:off x="2997200" y="2724151"/>
            <a:ext cx="30163" cy="28575"/>
          </a:xfrm>
          <a:custGeom>
            <a:avLst/>
            <a:gdLst/>
            <a:ahLst/>
            <a:cxnLst>
              <a:cxn ang="0">
                <a:pos x="17" y="10"/>
              </a:cxn>
              <a:cxn ang="0">
                <a:pos x="15" y="10"/>
              </a:cxn>
              <a:cxn ang="0">
                <a:pos x="15" y="14"/>
              </a:cxn>
              <a:cxn ang="0">
                <a:pos x="15" y="14"/>
              </a:cxn>
              <a:cxn ang="0">
                <a:pos x="15" y="14"/>
              </a:cxn>
              <a:cxn ang="0">
                <a:pos x="13" y="14"/>
              </a:cxn>
              <a:cxn ang="0">
                <a:pos x="13" y="12"/>
              </a:cxn>
              <a:cxn ang="0">
                <a:pos x="11" y="10"/>
              </a:cxn>
              <a:cxn ang="0">
                <a:pos x="9" y="10"/>
              </a:cxn>
              <a:cxn ang="0">
                <a:pos x="9" y="8"/>
              </a:cxn>
              <a:cxn ang="0">
                <a:pos x="7" y="8"/>
              </a:cxn>
              <a:cxn ang="0">
                <a:pos x="7" y="6"/>
              </a:cxn>
              <a:cxn ang="0">
                <a:pos x="4" y="6"/>
              </a:cxn>
              <a:cxn ang="0">
                <a:pos x="7" y="4"/>
              </a:cxn>
              <a:cxn ang="0">
                <a:pos x="7" y="6"/>
              </a:cxn>
              <a:cxn ang="0">
                <a:pos x="9" y="6"/>
              </a:cxn>
              <a:cxn ang="0">
                <a:pos x="9" y="6"/>
              </a:cxn>
              <a:cxn ang="0">
                <a:pos x="9" y="6"/>
              </a:cxn>
              <a:cxn ang="0">
                <a:pos x="9" y="8"/>
              </a:cxn>
              <a:cxn ang="0">
                <a:pos x="9" y="8"/>
              </a:cxn>
              <a:cxn ang="0">
                <a:pos x="9" y="8"/>
              </a:cxn>
              <a:cxn ang="0">
                <a:pos x="11" y="10"/>
              </a:cxn>
              <a:cxn ang="0">
                <a:pos x="11" y="10"/>
              </a:cxn>
              <a:cxn ang="0">
                <a:pos x="15" y="12"/>
              </a:cxn>
              <a:cxn ang="0">
                <a:pos x="15" y="12"/>
              </a:cxn>
              <a:cxn ang="0">
                <a:pos x="17" y="10"/>
              </a:cxn>
              <a:cxn ang="0">
                <a:pos x="15" y="10"/>
              </a:cxn>
              <a:cxn ang="0">
                <a:pos x="17" y="10"/>
              </a:cxn>
              <a:cxn ang="0">
                <a:pos x="17" y="8"/>
              </a:cxn>
              <a:cxn ang="0">
                <a:pos x="17" y="8"/>
              </a:cxn>
              <a:cxn ang="0">
                <a:pos x="15" y="8"/>
              </a:cxn>
              <a:cxn ang="0">
                <a:pos x="13" y="6"/>
              </a:cxn>
              <a:cxn ang="0">
                <a:pos x="11" y="6"/>
              </a:cxn>
              <a:cxn ang="0">
                <a:pos x="11" y="6"/>
              </a:cxn>
              <a:cxn ang="0">
                <a:pos x="11" y="6"/>
              </a:cxn>
              <a:cxn ang="0">
                <a:pos x="11" y="6"/>
              </a:cxn>
              <a:cxn ang="0">
                <a:pos x="11" y="4"/>
              </a:cxn>
              <a:cxn ang="0">
                <a:pos x="11" y="2"/>
              </a:cxn>
              <a:cxn ang="0">
                <a:pos x="9" y="2"/>
              </a:cxn>
              <a:cxn ang="0">
                <a:pos x="7" y="0"/>
              </a:cxn>
              <a:cxn ang="0">
                <a:pos x="4" y="0"/>
              </a:cxn>
              <a:cxn ang="0">
                <a:pos x="2" y="4"/>
              </a:cxn>
              <a:cxn ang="0">
                <a:pos x="0" y="6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4" y="12"/>
              </a:cxn>
              <a:cxn ang="0">
                <a:pos x="7" y="12"/>
              </a:cxn>
              <a:cxn ang="0">
                <a:pos x="9" y="14"/>
              </a:cxn>
              <a:cxn ang="0">
                <a:pos x="9" y="14"/>
              </a:cxn>
              <a:cxn ang="0">
                <a:pos x="11" y="16"/>
              </a:cxn>
              <a:cxn ang="0">
                <a:pos x="13" y="18"/>
              </a:cxn>
              <a:cxn ang="0">
                <a:pos x="13" y="18"/>
              </a:cxn>
              <a:cxn ang="0">
                <a:pos x="15" y="18"/>
              </a:cxn>
              <a:cxn ang="0">
                <a:pos x="17" y="18"/>
              </a:cxn>
              <a:cxn ang="0">
                <a:pos x="17" y="16"/>
              </a:cxn>
              <a:cxn ang="0">
                <a:pos x="19" y="14"/>
              </a:cxn>
              <a:cxn ang="0">
                <a:pos x="19" y="10"/>
              </a:cxn>
              <a:cxn ang="0">
                <a:pos x="17" y="8"/>
              </a:cxn>
              <a:cxn ang="0">
                <a:pos x="17" y="10"/>
              </a:cxn>
            </a:cxnLst>
            <a:rect l="0" t="0" r="r" b="b"/>
            <a:pathLst>
              <a:path w="19" h="18">
                <a:moveTo>
                  <a:pt x="17" y="10"/>
                </a:moveTo>
                <a:lnTo>
                  <a:pt x="15" y="10"/>
                </a:lnTo>
                <a:lnTo>
                  <a:pt x="15" y="14"/>
                </a:lnTo>
                <a:lnTo>
                  <a:pt x="15" y="14"/>
                </a:lnTo>
                <a:lnTo>
                  <a:pt x="15" y="14"/>
                </a:lnTo>
                <a:lnTo>
                  <a:pt x="13" y="14"/>
                </a:lnTo>
                <a:lnTo>
                  <a:pt x="13" y="12"/>
                </a:lnTo>
                <a:lnTo>
                  <a:pt x="11" y="10"/>
                </a:lnTo>
                <a:lnTo>
                  <a:pt x="9" y="10"/>
                </a:lnTo>
                <a:lnTo>
                  <a:pt x="9" y="8"/>
                </a:lnTo>
                <a:lnTo>
                  <a:pt x="7" y="8"/>
                </a:lnTo>
                <a:lnTo>
                  <a:pt x="7" y="6"/>
                </a:lnTo>
                <a:lnTo>
                  <a:pt x="4" y="6"/>
                </a:lnTo>
                <a:lnTo>
                  <a:pt x="7" y="4"/>
                </a:lnTo>
                <a:lnTo>
                  <a:pt x="7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8"/>
                </a:lnTo>
                <a:lnTo>
                  <a:pt x="9" y="8"/>
                </a:lnTo>
                <a:lnTo>
                  <a:pt x="9" y="8"/>
                </a:lnTo>
                <a:lnTo>
                  <a:pt x="11" y="10"/>
                </a:lnTo>
                <a:lnTo>
                  <a:pt x="11" y="10"/>
                </a:lnTo>
                <a:lnTo>
                  <a:pt x="15" y="12"/>
                </a:lnTo>
                <a:lnTo>
                  <a:pt x="15" y="12"/>
                </a:lnTo>
                <a:lnTo>
                  <a:pt x="17" y="10"/>
                </a:lnTo>
                <a:lnTo>
                  <a:pt x="15" y="10"/>
                </a:lnTo>
                <a:lnTo>
                  <a:pt x="17" y="10"/>
                </a:lnTo>
                <a:lnTo>
                  <a:pt x="17" y="8"/>
                </a:lnTo>
                <a:lnTo>
                  <a:pt x="17" y="8"/>
                </a:lnTo>
                <a:lnTo>
                  <a:pt x="15" y="8"/>
                </a:lnTo>
                <a:lnTo>
                  <a:pt x="13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11" y="2"/>
                </a:lnTo>
                <a:lnTo>
                  <a:pt x="9" y="2"/>
                </a:lnTo>
                <a:lnTo>
                  <a:pt x="7" y="0"/>
                </a:lnTo>
                <a:lnTo>
                  <a:pt x="4" y="0"/>
                </a:ln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12"/>
                </a:lnTo>
                <a:lnTo>
                  <a:pt x="7" y="12"/>
                </a:lnTo>
                <a:lnTo>
                  <a:pt x="9" y="14"/>
                </a:lnTo>
                <a:lnTo>
                  <a:pt x="9" y="14"/>
                </a:lnTo>
                <a:lnTo>
                  <a:pt x="11" y="16"/>
                </a:lnTo>
                <a:lnTo>
                  <a:pt x="13" y="18"/>
                </a:lnTo>
                <a:lnTo>
                  <a:pt x="13" y="18"/>
                </a:lnTo>
                <a:lnTo>
                  <a:pt x="15" y="18"/>
                </a:lnTo>
                <a:lnTo>
                  <a:pt x="17" y="18"/>
                </a:lnTo>
                <a:lnTo>
                  <a:pt x="17" y="16"/>
                </a:lnTo>
                <a:lnTo>
                  <a:pt x="19" y="14"/>
                </a:lnTo>
                <a:lnTo>
                  <a:pt x="19" y="10"/>
                </a:lnTo>
                <a:lnTo>
                  <a:pt x="17" y="8"/>
                </a:lnTo>
                <a:lnTo>
                  <a:pt x="17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9" name="Freeform 3005"/>
          <p:cNvSpPr>
            <a:spLocks/>
          </p:cNvSpPr>
          <p:nvPr/>
        </p:nvSpPr>
        <p:spPr bwMode="auto">
          <a:xfrm>
            <a:off x="3027363" y="2765426"/>
            <a:ext cx="15875" cy="1746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6" y="7"/>
              </a:cxn>
              <a:cxn ang="0">
                <a:pos x="8" y="9"/>
              </a:cxn>
              <a:cxn ang="0">
                <a:pos x="8" y="11"/>
              </a:cxn>
              <a:cxn ang="0">
                <a:pos x="8" y="9"/>
              </a:cxn>
              <a:cxn ang="0">
                <a:pos x="10" y="9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10" h="11">
                <a:moveTo>
                  <a:pt x="0" y="2"/>
                </a:moveTo>
                <a:lnTo>
                  <a:pt x="2" y="4"/>
                </a:lnTo>
                <a:lnTo>
                  <a:pt x="6" y="7"/>
                </a:lnTo>
                <a:lnTo>
                  <a:pt x="8" y="9"/>
                </a:lnTo>
                <a:lnTo>
                  <a:pt x="8" y="11"/>
                </a:lnTo>
                <a:lnTo>
                  <a:pt x="8" y="9"/>
                </a:lnTo>
                <a:lnTo>
                  <a:pt x="10" y="9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0" name="Freeform 3006"/>
          <p:cNvSpPr>
            <a:spLocks/>
          </p:cNvSpPr>
          <p:nvPr/>
        </p:nvSpPr>
        <p:spPr bwMode="auto">
          <a:xfrm>
            <a:off x="3024188" y="2765426"/>
            <a:ext cx="19050" cy="17463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6" y="4"/>
              </a:cxn>
              <a:cxn ang="0">
                <a:pos x="10" y="11"/>
              </a:cxn>
              <a:cxn ang="0">
                <a:pos x="12" y="9"/>
              </a:cxn>
              <a:cxn ang="0">
                <a:pos x="10" y="9"/>
              </a:cxn>
              <a:cxn ang="0">
                <a:pos x="10" y="9"/>
              </a:cxn>
              <a:cxn ang="0">
                <a:pos x="10" y="9"/>
              </a:cxn>
              <a:cxn ang="0">
                <a:pos x="10" y="11"/>
              </a:cxn>
              <a:cxn ang="0">
                <a:pos x="10" y="9"/>
              </a:cxn>
              <a:cxn ang="0">
                <a:pos x="10" y="9"/>
              </a:cxn>
              <a:cxn ang="0">
                <a:pos x="10" y="7"/>
              </a:cxn>
              <a:cxn ang="0">
                <a:pos x="8" y="7"/>
              </a:cxn>
              <a:cxn ang="0">
                <a:pos x="4" y="4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6" y="4"/>
              </a:cxn>
              <a:cxn ang="0">
                <a:pos x="8" y="4"/>
              </a:cxn>
              <a:cxn ang="0">
                <a:pos x="10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7"/>
              </a:cxn>
              <a:cxn ang="0">
                <a:pos x="6" y="9"/>
              </a:cxn>
              <a:cxn ang="0">
                <a:pos x="8" y="11"/>
              </a:cxn>
              <a:cxn ang="0">
                <a:pos x="8" y="11"/>
              </a:cxn>
              <a:cxn ang="0">
                <a:pos x="10" y="11"/>
              </a:cxn>
              <a:cxn ang="0">
                <a:pos x="10" y="11"/>
              </a:cxn>
              <a:cxn ang="0">
                <a:pos x="10" y="11"/>
              </a:cxn>
              <a:cxn ang="0">
                <a:pos x="12" y="11"/>
              </a:cxn>
              <a:cxn ang="0">
                <a:pos x="12" y="11"/>
              </a:cxn>
              <a:cxn ang="0">
                <a:pos x="12" y="9"/>
              </a:cxn>
              <a:cxn ang="0">
                <a:pos x="10" y="2"/>
              </a:cxn>
              <a:cxn ang="0">
                <a:pos x="10" y="2"/>
              </a:cxn>
              <a:cxn ang="0">
                <a:pos x="8" y="4"/>
              </a:cxn>
            </a:cxnLst>
            <a:rect l="0" t="0" r="r" b="b"/>
            <a:pathLst>
              <a:path w="12" h="11">
                <a:moveTo>
                  <a:pt x="8" y="4"/>
                </a:moveTo>
                <a:lnTo>
                  <a:pt x="6" y="4"/>
                </a:lnTo>
                <a:lnTo>
                  <a:pt x="10" y="11"/>
                </a:lnTo>
                <a:lnTo>
                  <a:pt x="12" y="9"/>
                </a:lnTo>
                <a:lnTo>
                  <a:pt x="10" y="9"/>
                </a:lnTo>
                <a:lnTo>
                  <a:pt x="10" y="9"/>
                </a:lnTo>
                <a:lnTo>
                  <a:pt x="10" y="9"/>
                </a:lnTo>
                <a:lnTo>
                  <a:pt x="10" y="11"/>
                </a:lnTo>
                <a:lnTo>
                  <a:pt x="10" y="9"/>
                </a:lnTo>
                <a:lnTo>
                  <a:pt x="10" y="9"/>
                </a:lnTo>
                <a:lnTo>
                  <a:pt x="10" y="7"/>
                </a:lnTo>
                <a:lnTo>
                  <a:pt x="8" y="7"/>
                </a:lnTo>
                <a:lnTo>
                  <a:pt x="4" y="4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8" y="4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7"/>
                </a:lnTo>
                <a:lnTo>
                  <a:pt x="6" y="9"/>
                </a:lnTo>
                <a:lnTo>
                  <a:pt x="8" y="11"/>
                </a:lnTo>
                <a:lnTo>
                  <a:pt x="8" y="11"/>
                </a:lnTo>
                <a:lnTo>
                  <a:pt x="10" y="11"/>
                </a:lnTo>
                <a:lnTo>
                  <a:pt x="10" y="11"/>
                </a:lnTo>
                <a:lnTo>
                  <a:pt x="10" y="11"/>
                </a:lnTo>
                <a:lnTo>
                  <a:pt x="12" y="11"/>
                </a:lnTo>
                <a:lnTo>
                  <a:pt x="12" y="11"/>
                </a:lnTo>
                <a:lnTo>
                  <a:pt x="12" y="9"/>
                </a:lnTo>
                <a:lnTo>
                  <a:pt x="10" y="2"/>
                </a:lnTo>
                <a:lnTo>
                  <a:pt x="10" y="2"/>
                </a:lnTo>
                <a:lnTo>
                  <a:pt x="8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1" name="Freeform 3007"/>
          <p:cNvSpPr>
            <a:spLocks/>
          </p:cNvSpPr>
          <p:nvPr/>
        </p:nvSpPr>
        <p:spPr bwMode="auto">
          <a:xfrm>
            <a:off x="3117850" y="2824163"/>
            <a:ext cx="14288" cy="17463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0" y="5"/>
              </a:cxn>
              <a:cxn ang="0">
                <a:pos x="0" y="7"/>
              </a:cxn>
              <a:cxn ang="0">
                <a:pos x="3" y="11"/>
              </a:cxn>
              <a:cxn ang="0">
                <a:pos x="3" y="11"/>
              </a:cxn>
              <a:cxn ang="0">
                <a:pos x="3" y="11"/>
              </a:cxn>
              <a:cxn ang="0">
                <a:pos x="7" y="11"/>
              </a:cxn>
              <a:cxn ang="0">
                <a:pos x="9" y="9"/>
              </a:cxn>
              <a:cxn ang="0">
                <a:pos x="9" y="7"/>
              </a:cxn>
              <a:cxn ang="0">
                <a:pos x="7" y="5"/>
              </a:cxn>
              <a:cxn ang="0">
                <a:pos x="7" y="5"/>
              </a:cxn>
              <a:cxn ang="0">
                <a:pos x="5" y="0"/>
              </a:cxn>
              <a:cxn ang="0">
                <a:pos x="5" y="0"/>
              </a:cxn>
              <a:cxn ang="0">
                <a:pos x="3" y="2"/>
              </a:cxn>
            </a:cxnLst>
            <a:rect l="0" t="0" r="r" b="b"/>
            <a:pathLst>
              <a:path w="9" h="11">
                <a:moveTo>
                  <a:pt x="3" y="2"/>
                </a:moveTo>
                <a:lnTo>
                  <a:pt x="0" y="5"/>
                </a:lnTo>
                <a:lnTo>
                  <a:pt x="0" y="7"/>
                </a:lnTo>
                <a:lnTo>
                  <a:pt x="3" y="11"/>
                </a:lnTo>
                <a:lnTo>
                  <a:pt x="3" y="11"/>
                </a:lnTo>
                <a:lnTo>
                  <a:pt x="3" y="11"/>
                </a:lnTo>
                <a:lnTo>
                  <a:pt x="7" y="11"/>
                </a:lnTo>
                <a:lnTo>
                  <a:pt x="9" y="9"/>
                </a:lnTo>
                <a:lnTo>
                  <a:pt x="9" y="7"/>
                </a:lnTo>
                <a:lnTo>
                  <a:pt x="7" y="5"/>
                </a:lnTo>
                <a:lnTo>
                  <a:pt x="7" y="5"/>
                </a:lnTo>
                <a:lnTo>
                  <a:pt x="5" y="0"/>
                </a:lnTo>
                <a:lnTo>
                  <a:pt x="5" y="0"/>
                </a:lnTo>
                <a:lnTo>
                  <a:pt x="3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2" name="Freeform 3008"/>
          <p:cNvSpPr>
            <a:spLocks/>
          </p:cNvSpPr>
          <p:nvPr/>
        </p:nvSpPr>
        <p:spPr bwMode="auto">
          <a:xfrm>
            <a:off x="3114675" y="2820988"/>
            <a:ext cx="20638" cy="23813"/>
          </a:xfrm>
          <a:custGeom>
            <a:avLst/>
            <a:gdLst/>
            <a:ahLst/>
            <a:cxnLst>
              <a:cxn ang="0">
                <a:pos x="11" y="9"/>
              </a:cxn>
              <a:cxn ang="0">
                <a:pos x="9" y="9"/>
              </a:cxn>
              <a:cxn ang="0">
                <a:pos x="9" y="11"/>
              </a:cxn>
              <a:cxn ang="0">
                <a:pos x="9" y="11"/>
              </a:cxn>
              <a:cxn ang="0">
                <a:pos x="7" y="11"/>
              </a:cxn>
              <a:cxn ang="0">
                <a:pos x="5" y="11"/>
              </a:cxn>
              <a:cxn ang="0">
                <a:pos x="2" y="11"/>
              </a:cxn>
              <a:cxn ang="0">
                <a:pos x="5" y="13"/>
              </a:cxn>
              <a:cxn ang="0">
                <a:pos x="5" y="11"/>
              </a:cxn>
              <a:cxn ang="0">
                <a:pos x="5" y="11"/>
              </a:cxn>
              <a:cxn ang="0">
                <a:pos x="5" y="13"/>
              </a:cxn>
              <a:cxn ang="0">
                <a:pos x="5" y="13"/>
              </a:cxn>
              <a:cxn ang="0">
                <a:pos x="5" y="9"/>
              </a:cxn>
              <a:cxn ang="0">
                <a:pos x="5" y="7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5" y="4"/>
              </a:cxn>
              <a:cxn ang="0">
                <a:pos x="7" y="7"/>
              </a:cxn>
              <a:cxn ang="0">
                <a:pos x="7" y="7"/>
              </a:cxn>
              <a:cxn ang="0">
                <a:pos x="9" y="9"/>
              </a:cxn>
              <a:cxn ang="0">
                <a:pos x="9" y="9"/>
              </a:cxn>
              <a:cxn ang="0">
                <a:pos x="11" y="9"/>
              </a:cxn>
              <a:cxn ang="0">
                <a:pos x="9" y="9"/>
              </a:cxn>
              <a:cxn ang="0">
                <a:pos x="11" y="9"/>
              </a:cxn>
              <a:cxn ang="0">
                <a:pos x="13" y="7"/>
              </a:cxn>
              <a:cxn ang="0">
                <a:pos x="11" y="7"/>
              </a:cxn>
              <a:cxn ang="0">
                <a:pos x="11" y="4"/>
              </a:cxn>
              <a:cxn ang="0">
                <a:pos x="11" y="4"/>
              </a:cxn>
              <a:cxn ang="0">
                <a:pos x="9" y="2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7"/>
              </a:cxn>
              <a:cxn ang="0">
                <a:pos x="0" y="9"/>
              </a:cxn>
              <a:cxn ang="0">
                <a:pos x="0" y="9"/>
              </a:cxn>
              <a:cxn ang="0">
                <a:pos x="2" y="13"/>
              </a:cxn>
              <a:cxn ang="0">
                <a:pos x="2" y="15"/>
              </a:cxn>
              <a:cxn ang="0">
                <a:pos x="5" y="15"/>
              </a:cxn>
              <a:cxn ang="0">
                <a:pos x="7" y="15"/>
              </a:cxn>
              <a:cxn ang="0">
                <a:pos x="7" y="13"/>
              </a:cxn>
              <a:cxn ang="0">
                <a:pos x="5" y="13"/>
              </a:cxn>
              <a:cxn ang="0">
                <a:pos x="5" y="15"/>
              </a:cxn>
              <a:cxn ang="0">
                <a:pos x="7" y="15"/>
              </a:cxn>
              <a:cxn ang="0">
                <a:pos x="9" y="15"/>
              </a:cxn>
              <a:cxn ang="0">
                <a:pos x="11" y="13"/>
              </a:cxn>
              <a:cxn ang="0">
                <a:pos x="13" y="11"/>
              </a:cxn>
              <a:cxn ang="0">
                <a:pos x="13" y="9"/>
              </a:cxn>
              <a:cxn ang="0">
                <a:pos x="13" y="7"/>
              </a:cxn>
              <a:cxn ang="0">
                <a:pos x="11" y="9"/>
              </a:cxn>
            </a:cxnLst>
            <a:rect l="0" t="0" r="r" b="b"/>
            <a:pathLst>
              <a:path w="13" h="15">
                <a:moveTo>
                  <a:pt x="11" y="9"/>
                </a:moveTo>
                <a:lnTo>
                  <a:pt x="9" y="9"/>
                </a:lnTo>
                <a:lnTo>
                  <a:pt x="9" y="11"/>
                </a:lnTo>
                <a:lnTo>
                  <a:pt x="9" y="11"/>
                </a:lnTo>
                <a:lnTo>
                  <a:pt x="7" y="11"/>
                </a:lnTo>
                <a:lnTo>
                  <a:pt x="5" y="11"/>
                </a:lnTo>
                <a:lnTo>
                  <a:pt x="2" y="11"/>
                </a:lnTo>
                <a:lnTo>
                  <a:pt x="5" y="13"/>
                </a:lnTo>
                <a:lnTo>
                  <a:pt x="5" y="11"/>
                </a:lnTo>
                <a:lnTo>
                  <a:pt x="5" y="11"/>
                </a:lnTo>
                <a:lnTo>
                  <a:pt x="5" y="13"/>
                </a:lnTo>
                <a:lnTo>
                  <a:pt x="5" y="13"/>
                </a:lnTo>
                <a:lnTo>
                  <a:pt x="5" y="9"/>
                </a:lnTo>
                <a:lnTo>
                  <a:pt x="5" y="7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5" y="4"/>
                </a:lnTo>
                <a:lnTo>
                  <a:pt x="7" y="7"/>
                </a:lnTo>
                <a:lnTo>
                  <a:pt x="7" y="7"/>
                </a:lnTo>
                <a:lnTo>
                  <a:pt x="9" y="9"/>
                </a:lnTo>
                <a:lnTo>
                  <a:pt x="9" y="9"/>
                </a:lnTo>
                <a:lnTo>
                  <a:pt x="11" y="9"/>
                </a:lnTo>
                <a:lnTo>
                  <a:pt x="9" y="9"/>
                </a:lnTo>
                <a:lnTo>
                  <a:pt x="11" y="9"/>
                </a:lnTo>
                <a:lnTo>
                  <a:pt x="13" y="7"/>
                </a:lnTo>
                <a:lnTo>
                  <a:pt x="11" y="7"/>
                </a:lnTo>
                <a:lnTo>
                  <a:pt x="11" y="4"/>
                </a:lnTo>
                <a:lnTo>
                  <a:pt x="11" y="4"/>
                </a:lnTo>
                <a:lnTo>
                  <a:pt x="9" y="2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7"/>
                </a:lnTo>
                <a:lnTo>
                  <a:pt x="0" y="9"/>
                </a:lnTo>
                <a:lnTo>
                  <a:pt x="0" y="9"/>
                </a:lnTo>
                <a:lnTo>
                  <a:pt x="2" y="13"/>
                </a:lnTo>
                <a:lnTo>
                  <a:pt x="2" y="15"/>
                </a:lnTo>
                <a:lnTo>
                  <a:pt x="5" y="15"/>
                </a:lnTo>
                <a:lnTo>
                  <a:pt x="7" y="15"/>
                </a:lnTo>
                <a:lnTo>
                  <a:pt x="7" y="13"/>
                </a:lnTo>
                <a:lnTo>
                  <a:pt x="5" y="13"/>
                </a:lnTo>
                <a:lnTo>
                  <a:pt x="5" y="15"/>
                </a:lnTo>
                <a:lnTo>
                  <a:pt x="7" y="15"/>
                </a:lnTo>
                <a:lnTo>
                  <a:pt x="9" y="15"/>
                </a:lnTo>
                <a:lnTo>
                  <a:pt x="11" y="13"/>
                </a:lnTo>
                <a:lnTo>
                  <a:pt x="13" y="11"/>
                </a:lnTo>
                <a:lnTo>
                  <a:pt x="13" y="9"/>
                </a:lnTo>
                <a:lnTo>
                  <a:pt x="13" y="7"/>
                </a:lnTo>
                <a:lnTo>
                  <a:pt x="11" y="9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3" name="Freeform 3009"/>
          <p:cNvSpPr>
            <a:spLocks/>
          </p:cNvSpPr>
          <p:nvPr/>
        </p:nvSpPr>
        <p:spPr bwMode="auto">
          <a:xfrm>
            <a:off x="3062288" y="2805113"/>
            <a:ext cx="11113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3" y="4"/>
              </a:cxn>
              <a:cxn ang="0">
                <a:pos x="5" y="6"/>
              </a:cxn>
              <a:cxn ang="0">
                <a:pos x="7" y="6"/>
              </a:cxn>
              <a:cxn ang="0">
                <a:pos x="7" y="4"/>
              </a:cxn>
              <a:cxn ang="0">
                <a:pos x="7" y="4"/>
              </a:cxn>
              <a:cxn ang="0">
                <a:pos x="7" y="0"/>
              </a:cxn>
              <a:cxn ang="0">
                <a:pos x="5" y="0"/>
              </a:cxn>
              <a:cxn ang="0">
                <a:pos x="3" y="0"/>
              </a:cxn>
              <a:cxn ang="0">
                <a:pos x="0" y="2"/>
              </a:cxn>
            </a:cxnLst>
            <a:rect l="0" t="0" r="r" b="b"/>
            <a:pathLst>
              <a:path w="7" h="6">
                <a:moveTo>
                  <a:pt x="0" y="2"/>
                </a:moveTo>
                <a:lnTo>
                  <a:pt x="0" y="4"/>
                </a:lnTo>
                <a:lnTo>
                  <a:pt x="3" y="4"/>
                </a:lnTo>
                <a:lnTo>
                  <a:pt x="5" y="6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4" name="Freeform 3010"/>
          <p:cNvSpPr>
            <a:spLocks/>
          </p:cNvSpPr>
          <p:nvPr/>
        </p:nvSpPr>
        <p:spPr bwMode="auto">
          <a:xfrm>
            <a:off x="3059113" y="2801938"/>
            <a:ext cx="17463" cy="15875"/>
          </a:xfrm>
          <a:custGeom>
            <a:avLst/>
            <a:gdLst/>
            <a:ahLst/>
            <a:cxnLst>
              <a:cxn ang="0">
                <a:pos x="9" y="6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7" y="8"/>
              </a:cxn>
              <a:cxn ang="0">
                <a:pos x="9" y="8"/>
              </a:cxn>
              <a:cxn ang="0">
                <a:pos x="7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7" y="4"/>
              </a:cxn>
              <a:cxn ang="0">
                <a:pos x="9" y="6"/>
              </a:cxn>
              <a:cxn ang="0">
                <a:pos x="9" y="6"/>
              </a:cxn>
              <a:cxn ang="0">
                <a:pos x="7" y="6"/>
              </a:cxn>
              <a:cxn ang="0">
                <a:pos x="9" y="6"/>
              </a:cxn>
              <a:cxn ang="0">
                <a:pos x="11" y="4"/>
              </a:cxn>
              <a:cxn ang="0">
                <a:pos x="9" y="2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5" y="8"/>
              </a:cxn>
              <a:cxn ang="0">
                <a:pos x="7" y="10"/>
              </a:cxn>
              <a:cxn ang="0">
                <a:pos x="9" y="10"/>
              </a:cxn>
              <a:cxn ang="0">
                <a:pos x="9" y="10"/>
              </a:cxn>
              <a:cxn ang="0">
                <a:pos x="11" y="8"/>
              </a:cxn>
              <a:cxn ang="0">
                <a:pos x="11" y="6"/>
              </a:cxn>
              <a:cxn ang="0">
                <a:pos x="11" y="6"/>
              </a:cxn>
              <a:cxn ang="0">
                <a:pos x="11" y="6"/>
              </a:cxn>
              <a:cxn ang="0">
                <a:pos x="11" y="4"/>
              </a:cxn>
              <a:cxn ang="0">
                <a:pos x="9" y="6"/>
              </a:cxn>
            </a:cxnLst>
            <a:rect l="0" t="0" r="r" b="b"/>
            <a:pathLst>
              <a:path w="11" h="10">
                <a:moveTo>
                  <a:pt x="9" y="6"/>
                </a:move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8"/>
                </a:lnTo>
                <a:lnTo>
                  <a:pt x="9" y="8"/>
                </a:lnTo>
                <a:lnTo>
                  <a:pt x="7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lnTo>
                  <a:pt x="9" y="6"/>
                </a:lnTo>
                <a:lnTo>
                  <a:pt x="9" y="6"/>
                </a:lnTo>
                <a:lnTo>
                  <a:pt x="7" y="6"/>
                </a:lnTo>
                <a:lnTo>
                  <a:pt x="9" y="6"/>
                </a:lnTo>
                <a:lnTo>
                  <a:pt x="11" y="4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5" y="8"/>
                </a:lnTo>
                <a:lnTo>
                  <a:pt x="7" y="10"/>
                </a:lnTo>
                <a:lnTo>
                  <a:pt x="9" y="10"/>
                </a:lnTo>
                <a:lnTo>
                  <a:pt x="9" y="10"/>
                </a:lnTo>
                <a:lnTo>
                  <a:pt x="11" y="8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9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5" name="Freeform 3011"/>
          <p:cNvSpPr>
            <a:spLocks/>
          </p:cNvSpPr>
          <p:nvPr/>
        </p:nvSpPr>
        <p:spPr bwMode="auto">
          <a:xfrm>
            <a:off x="2301875" y="2446338"/>
            <a:ext cx="6350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4" h="6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6" name="Freeform 3012"/>
          <p:cNvSpPr>
            <a:spLocks/>
          </p:cNvSpPr>
          <p:nvPr/>
        </p:nvSpPr>
        <p:spPr bwMode="auto">
          <a:xfrm>
            <a:off x="2298700" y="2443163"/>
            <a:ext cx="12700" cy="1587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2" y="10"/>
              </a:cxn>
              <a:cxn ang="0">
                <a:pos x="2" y="10"/>
              </a:cxn>
              <a:cxn ang="0">
                <a:pos x="4" y="10"/>
              </a:cxn>
              <a:cxn ang="0">
                <a:pos x="4" y="10"/>
              </a:cxn>
              <a:cxn ang="0">
                <a:pos x="6" y="10"/>
              </a:cxn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6" y="4"/>
              </a:cxn>
              <a:cxn ang="0">
                <a:pos x="6" y="2"/>
              </a:cxn>
              <a:cxn ang="0">
                <a:pos x="4" y="4"/>
              </a:cxn>
            </a:cxnLst>
            <a:rect l="0" t="0" r="r" b="b"/>
            <a:pathLst>
              <a:path w="8" h="10">
                <a:moveTo>
                  <a:pt x="4" y="4"/>
                </a:move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6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6" y="4"/>
                </a:lnTo>
                <a:lnTo>
                  <a:pt x="6" y="2"/>
                </a:lnTo>
                <a:lnTo>
                  <a:pt x="4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7" name="Freeform 3013"/>
          <p:cNvSpPr>
            <a:spLocks/>
          </p:cNvSpPr>
          <p:nvPr/>
        </p:nvSpPr>
        <p:spPr bwMode="auto">
          <a:xfrm>
            <a:off x="1411288" y="2586038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8" name="Freeform 3014"/>
          <p:cNvSpPr>
            <a:spLocks/>
          </p:cNvSpPr>
          <p:nvPr/>
        </p:nvSpPr>
        <p:spPr bwMode="auto">
          <a:xfrm>
            <a:off x="1406525" y="2582863"/>
            <a:ext cx="14288" cy="12700"/>
          </a:xfrm>
          <a:custGeom>
            <a:avLst/>
            <a:gdLst/>
            <a:ahLst/>
            <a:cxnLst>
              <a:cxn ang="0">
                <a:pos x="7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7" y="6"/>
              </a:cxn>
              <a:cxn ang="0">
                <a:pos x="7" y="4"/>
              </a:cxn>
              <a:cxn ang="0">
                <a:pos x="5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5" y="4"/>
              </a:cxn>
              <a:cxn ang="0">
                <a:pos x="7" y="4"/>
              </a:cxn>
              <a:cxn ang="0">
                <a:pos x="9" y="2"/>
              </a:cxn>
              <a:cxn ang="0">
                <a:pos x="7" y="2"/>
              </a:cxn>
              <a:cxn ang="0">
                <a:pos x="7" y="0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3" y="8"/>
              </a:cxn>
              <a:cxn ang="0">
                <a:pos x="5" y="8"/>
              </a:cxn>
              <a:cxn ang="0">
                <a:pos x="5" y="8"/>
              </a:cxn>
              <a:cxn ang="0">
                <a:pos x="7" y="8"/>
              </a:cxn>
              <a:cxn ang="0">
                <a:pos x="9" y="6"/>
              </a:cxn>
              <a:cxn ang="0">
                <a:pos x="9" y="6"/>
              </a:cxn>
              <a:cxn ang="0">
                <a:pos x="9" y="4"/>
              </a:cxn>
              <a:cxn ang="0">
                <a:pos x="9" y="2"/>
              </a:cxn>
              <a:cxn ang="0">
                <a:pos x="9" y="2"/>
              </a:cxn>
              <a:cxn ang="0">
                <a:pos x="7" y="4"/>
              </a:cxn>
            </a:cxnLst>
            <a:rect l="0" t="0" r="r" b="b"/>
            <a:pathLst>
              <a:path w="9" h="8">
                <a:moveTo>
                  <a:pt x="7" y="4"/>
                </a:move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7" y="6"/>
                </a:lnTo>
                <a:lnTo>
                  <a:pt x="7" y="4"/>
                </a:lnTo>
                <a:lnTo>
                  <a:pt x="5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5" y="4"/>
                </a:lnTo>
                <a:lnTo>
                  <a:pt x="7" y="4"/>
                </a:lnTo>
                <a:lnTo>
                  <a:pt x="9" y="2"/>
                </a:lnTo>
                <a:lnTo>
                  <a:pt x="7" y="2"/>
                </a:lnTo>
                <a:lnTo>
                  <a:pt x="7" y="0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3" y="8"/>
                </a:lnTo>
                <a:lnTo>
                  <a:pt x="5" y="8"/>
                </a:lnTo>
                <a:lnTo>
                  <a:pt x="5" y="8"/>
                </a:lnTo>
                <a:lnTo>
                  <a:pt x="7" y="8"/>
                </a:lnTo>
                <a:lnTo>
                  <a:pt x="9" y="6"/>
                </a:lnTo>
                <a:lnTo>
                  <a:pt x="9" y="6"/>
                </a:lnTo>
                <a:lnTo>
                  <a:pt x="9" y="4"/>
                </a:lnTo>
                <a:lnTo>
                  <a:pt x="9" y="2"/>
                </a:lnTo>
                <a:lnTo>
                  <a:pt x="9" y="2"/>
                </a:lnTo>
                <a:lnTo>
                  <a:pt x="7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9" name="Freeform 3015"/>
          <p:cNvSpPr>
            <a:spLocks/>
          </p:cNvSpPr>
          <p:nvPr/>
        </p:nvSpPr>
        <p:spPr bwMode="auto">
          <a:xfrm>
            <a:off x="1652588" y="2665413"/>
            <a:ext cx="52388" cy="31750"/>
          </a:xfrm>
          <a:custGeom>
            <a:avLst/>
            <a:gdLst/>
            <a:ahLst/>
            <a:cxnLst>
              <a:cxn ang="0">
                <a:pos x="33" y="16"/>
              </a:cxn>
              <a:cxn ang="0">
                <a:pos x="33" y="20"/>
              </a:cxn>
              <a:cxn ang="0">
                <a:pos x="24" y="18"/>
              </a:cxn>
              <a:cxn ang="0">
                <a:pos x="12" y="10"/>
              </a:cxn>
              <a:cxn ang="0">
                <a:pos x="8" y="10"/>
              </a:cxn>
              <a:cxn ang="0">
                <a:pos x="4" y="10"/>
              </a:cxn>
              <a:cxn ang="0">
                <a:pos x="2" y="10"/>
              </a:cxn>
              <a:cxn ang="0">
                <a:pos x="0" y="8"/>
              </a:cxn>
              <a:cxn ang="0">
                <a:pos x="0" y="4"/>
              </a:cxn>
              <a:cxn ang="0">
                <a:pos x="2" y="2"/>
              </a:cxn>
              <a:cxn ang="0">
                <a:pos x="10" y="2"/>
              </a:cxn>
              <a:cxn ang="0">
                <a:pos x="20" y="0"/>
              </a:cxn>
              <a:cxn ang="0">
                <a:pos x="29" y="4"/>
              </a:cxn>
              <a:cxn ang="0">
                <a:pos x="31" y="6"/>
              </a:cxn>
              <a:cxn ang="0">
                <a:pos x="31" y="12"/>
              </a:cxn>
              <a:cxn ang="0">
                <a:pos x="33" y="16"/>
              </a:cxn>
            </a:cxnLst>
            <a:rect l="0" t="0" r="r" b="b"/>
            <a:pathLst>
              <a:path w="33" h="20">
                <a:moveTo>
                  <a:pt x="33" y="16"/>
                </a:moveTo>
                <a:lnTo>
                  <a:pt x="33" y="20"/>
                </a:lnTo>
                <a:lnTo>
                  <a:pt x="24" y="18"/>
                </a:lnTo>
                <a:lnTo>
                  <a:pt x="12" y="10"/>
                </a:lnTo>
                <a:lnTo>
                  <a:pt x="8" y="10"/>
                </a:lnTo>
                <a:lnTo>
                  <a:pt x="4" y="10"/>
                </a:lnTo>
                <a:lnTo>
                  <a:pt x="2" y="10"/>
                </a:lnTo>
                <a:lnTo>
                  <a:pt x="0" y="8"/>
                </a:lnTo>
                <a:lnTo>
                  <a:pt x="0" y="4"/>
                </a:lnTo>
                <a:lnTo>
                  <a:pt x="2" y="2"/>
                </a:lnTo>
                <a:lnTo>
                  <a:pt x="10" y="2"/>
                </a:lnTo>
                <a:lnTo>
                  <a:pt x="20" y="0"/>
                </a:lnTo>
                <a:lnTo>
                  <a:pt x="29" y="4"/>
                </a:lnTo>
                <a:lnTo>
                  <a:pt x="31" y="6"/>
                </a:lnTo>
                <a:lnTo>
                  <a:pt x="31" y="12"/>
                </a:lnTo>
                <a:lnTo>
                  <a:pt x="33" y="16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0" name="Freeform 3016"/>
          <p:cNvSpPr>
            <a:spLocks/>
          </p:cNvSpPr>
          <p:nvPr/>
        </p:nvSpPr>
        <p:spPr bwMode="auto">
          <a:xfrm>
            <a:off x="1649413" y="2662238"/>
            <a:ext cx="58738" cy="34925"/>
          </a:xfrm>
          <a:custGeom>
            <a:avLst/>
            <a:gdLst/>
            <a:ahLst/>
            <a:cxnLst>
              <a:cxn ang="0">
                <a:pos x="35" y="18"/>
              </a:cxn>
              <a:cxn ang="0">
                <a:pos x="33" y="18"/>
              </a:cxn>
              <a:cxn ang="0">
                <a:pos x="33" y="18"/>
              </a:cxn>
              <a:cxn ang="0">
                <a:pos x="26" y="18"/>
              </a:cxn>
              <a:cxn ang="0">
                <a:pos x="16" y="12"/>
              </a:cxn>
              <a:cxn ang="0">
                <a:pos x="14" y="10"/>
              </a:cxn>
              <a:cxn ang="0">
                <a:pos x="10" y="10"/>
              </a:cxn>
              <a:cxn ang="0">
                <a:pos x="10" y="10"/>
              </a:cxn>
              <a:cxn ang="0">
                <a:pos x="6" y="10"/>
              </a:cxn>
              <a:cxn ang="0">
                <a:pos x="4" y="10"/>
              </a:cxn>
              <a:cxn ang="0">
                <a:pos x="2" y="10"/>
              </a:cxn>
              <a:cxn ang="0">
                <a:pos x="2" y="10"/>
              </a:cxn>
              <a:cxn ang="0">
                <a:pos x="4" y="10"/>
              </a:cxn>
              <a:cxn ang="0">
                <a:pos x="4" y="6"/>
              </a:cxn>
              <a:cxn ang="0">
                <a:pos x="4" y="6"/>
              </a:cxn>
              <a:cxn ang="0">
                <a:pos x="12" y="6"/>
              </a:cxn>
              <a:cxn ang="0">
                <a:pos x="12" y="6"/>
              </a:cxn>
              <a:cxn ang="0">
                <a:pos x="22" y="4"/>
              </a:cxn>
              <a:cxn ang="0">
                <a:pos x="31" y="6"/>
              </a:cxn>
              <a:cxn ang="0">
                <a:pos x="31" y="8"/>
              </a:cxn>
              <a:cxn ang="0">
                <a:pos x="33" y="14"/>
              </a:cxn>
              <a:cxn ang="0">
                <a:pos x="33" y="16"/>
              </a:cxn>
              <a:cxn ang="0">
                <a:pos x="33" y="18"/>
              </a:cxn>
              <a:cxn ang="0">
                <a:pos x="35" y="18"/>
              </a:cxn>
              <a:cxn ang="0">
                <a:pos x="33" y="18"/>
              </a:cxn>
              <a:cxn ang="0">
                <a:pos x="35" y="18"/>
              </a:cxn>
              <a:cxn ang="0">
                <a:pos x="37" y="16"/>
              </a:cxn>
              <a:cxn ang="0">
                <a:pos x="35" y="14"/>
              </a:cxn>
              <a:cxn ang="0">
                <a:pos x="35" y="8"/>
              </a:cxn>
              <a:cxn ang="0">
                <a:pos x="35" y="6"/>
              </a:cxn>
              <a:cxn ang="0">
                <a:pos x="33" y="4"/>
              </a:cxn>
              <a:cxn ang="0">
                <a:pos x="33" y="4"/>
              </a:cxn>
              <a:cxn ang="0">
                <a:pos x="22" y="0"/>
              </a:cxn>
              <a:cxn ang="0">
                <a:pos x="22" y="0"/>
              </a:cxn>
              <a:cxn ang="0">
                <a:pos x="10" y="2"/>
              </a:cxn>
              <a:cxn ang="0">
                <a:pos x="4" y="2"/>
              </a:cxn>
              <a:cxn ang="0">
                <a:pos x="4" y="2"/>
              </a:cxn>
              <a:cxn ang="0">
                <a:pos x="0" y="4"/>
              </a:cxn>
              <a:cxn ang="0">
                <a:pos x="0" y="6"/>
              </a:cxn>
              <a:cxn ang="0">
                <a:pos x="0" y="12"/>
              </a:cxn>
              <a:cxn ang="0">
                <a:pos x="2" y="12"/>
              </a:cxn>
              <a:cxn ang="0">
                <a:pos x="2" y="14"/>
              </a:cxn>
              <a:cxn ang="0">
                <a:pos x="2" y="14"/>
              </a:cxn>
              <a:cxn ang="0">
                <a:pos x="6" y="14"/>
              </a:cxn>
              <a:cxn ang="0">
                <a:pos x="6" y="14"/>
              </a:cxn>
              <a:cxn ang="0">
                <a:pos x="10" y="14"/>
              </a:cxn>
              <a:cxn ang="0">
                <a:pos x="14" y="14"/>
              </a:cxn>
              <a:cxn ang="0">
                <a:pos x="24" y="22"/>
              </a:cxn>
              <a:cxn ang="0">
                <a:pos x="24" y="22"/>
              </a:cxn>
              <a:cxn ang="0">
                <a:pos x="35" y="22"/>
              </a:cxn>
              <a:cxn ang="0">
                <a:pos x="37" y="22"/>
              </a:cxn>
              <a:cxn ang="0">
                <a:pos x="37" y="18"/>
              </a:cxn>
              <a:cxn ang="0">
                <a:pos x="37" y="16"/>
              </a:cxn>
              <a:cxn ang="0">
                <a:pos x="35" y="18"/>
              </a:cxn>
            </a:cxnLst>
            <a:rect l="0" t="0" r="r" b="b"/>
            <a:pathLst>
              <a:path w="37" h="22">
                <a:moveTo>
                  <a:pt x="35" y="18"/>
                </a:moveTo>
                <a:lnTo>
                  <a:pt x="33" y="18"/>
                </a:lnTo>
                <a:lnTo>
                  <a:pt x="33" y="18"/>
                </a:lnTo>
                <a:lnTo>
                  <a:pt x="26" y="18"/>
                </a:lnTo>
                <a:lnTo>
                  <a:pt x="16" y="12"/>
                </a:lnTo>
                <a:lnTo>
                  <a:pt x="14" y="10"/>
                </a:lnTo>
                <a:lnTo>
                  <a:pt x="10" y="10"/>
                </a:lnTo>
                <a:lnTo>
                  <a:pt x="10" y="10"/>
                </a:lnTo>
                <a:lnTo>
                  <a:pt x="6" y="10"/>
                </a:lnTo>
                <a:lnTo>
                  <a:pt x="4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6"/>
                </a:lnTo>
                <a:lnTo>
                  <a:pt x="4" y="6"/>
                </a:lnTo>
                <a:lnTo>
                  <a:pt x="12" y="6"/>
                </a:lnTo>
                <a:lnTo>
                  <a:pt x="12" y="6"/>
                </a:lnTo>
                <a:lnTo>
                  <a:pt x="22" y="4"/>
                </a:lnTo>
                <a:lnTo>
                  <a:pt x="31" y="6"/>
                </a:lnTo>
                <a:lnTo>
                  <a:pt x="31" y="8"/>
                </a:lnTo>
                <a:lnTo>
                  <a:pt x="33" y="14"/>
                </a:lnTo>
                <a:lnTo>
                  <a:pt x="33" y="16"/>
                </a:lnTo>
                <a:lnTo>
                  <a:pt x="33" y="18"/>
                </a:lnTo>
                <a:lnTo>
                  <a:pt x="35" y="18"/>
                </a:lnTo>
                <a:lnTo>
                  <a:pt x="33" y="18"/>
                </a:lnTo>
                <a:lnTo>
                  <a:pt x="35" y="18"/>
                </a:lnTo>
                <a:lnTo>
                  <a:pt x="37" y="16"/>
                </a:lnTo>
                <a:lnTo>
                  <a:pt x="35" y="14"/>
                </a:lnTo>
                <a:lnTo>
                  <a:pt x="35" y="8"/>
                </a:lnTo>
                <a:lnTo>
                  <a:pt x="35" y="6"/>
                </a:lnTo>
                <a:lnTo>
                  <a:pt x="33" y="4"/>
                </a:lnTo>
                <a:lnTo>
                  <a:pt x="33" y="4"/>
                </a:lnTo>
                <a:lnTo>
                  <a:pt x="22" y="0"/>
                </a:lnTo>
                <a:lnTo>
                  <a:pt x="22" y="0"/>
                </a:lnTo>
                <a:lnTo>
                  <a:pt x="10" y="2"/>
                </a:lnTo>
                <a:lnTo>
                  <a:pt x="4" y="2"/>
                </a:lnTo>
                <a:lnTo>
                  <a:pt x="4" y="2"/>
                </a:lnTo>
                <a:lnTo>
                  <a:pt x="0" y="4"/>
                </a:lnTo>
                <a:lnTo>
                  <a:pt x="0" y="6"/>
                </a:lnTo>
                <a:lnTo>
                  <a:pt x="0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6" y="14"/>
                </a:lnTo>
                <a:lnTo>
                  <a:pt x="6" y="14"/>
                </a:lnTo>
                <a:lnTo>
                  <a:pt x="10" y="14"/>
                </a:lnTo>
                <a:lnTo>
                  <a:pt x="14" y="14"/>
                </a:lnTo>
                <a:lnTo>
                  <a:pt x="24" y="22"/>
                </a:lnTo>
                <a:lnTo>
                  <a:pt x="24" y="22"/>
                </a:lnTo>
                <a:lnTo>
                  <a:pt x="35" y="22"/>
                </a:lnTo>
                <a:lnTo>
                  <a:pt x="37" y="22"/>
                </a:lnTo>
                <a:lnTo>
                  <a:pt x="37" y="18"/>
                </a:lnTo>
                <a:lnTo>
                  <a:pt x="37" y="16"/>
                </a:lnTo>
                <a:lnTo>
                  <a:pt x="35" y="1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1" name="Freeform 3017"/>
          <p:cNvSpPr>
            <a:spLocks/>
          </p:cNvSpPr>
          <p:nvPr/>
        </p:nvSpPr>
        <p:spPr bwMode="auto">
          <a:xfrm>
            <a:off x="1835150" y="2703513"/>
            <a:ext cx="22225" cy="20638"/>
          </a:xfrm>
          <a:custGeom>
            <a:avLst/>
            <a:gdLst/>
            <a:ahLst/>
            <a:cxnLst>
              <a:cxn ang="0">
                <a:pos x="10" y="9"/>
              </a:cxn>
              <a:cxn ang="0">
                <a:pos x="14" y="11"/>
              </a:cxn>
              <a:cxn ang="0">
                <a:pos x="12" y="13"/>
              </a:cxn>
              <a:cxn ang="0">
                <a:pos x="12" y="13"/>
              </a:cxn>
              <a:cxn ang="0">
                <a:pos x="8" y="13"/>
              </a:cxn>
              <a:cxn ang="0">
                <a:pos x="6" y="13"/>
              </a:cxn>
              <a:cxn ang="0">
                <a:pos x="4" y="13"/>
              </a:cxn>
              <a:cxn ang="0">
                <a:pos x="2" y="11"/>
              </a:cxn>
              <a:cxn ang="0">
                <a:pos x="0" y="11"/>
              </a:cxn>
              <a:cxn ang="0">
                <a:pos x="0" y="6"/>
              </a:cxn>
              <a:cxn ang="0">
                <a:pos x="2" y="2"/>
              </a:cxn>
              <a:cxn ang="0">
                <a:pos x="4" y="0"/>
              </a:cxn>
              <a:cxn ang="0">
                <a:pos x="4" y="2"/>
              </a:cxn>
              <a:cxn ang="0">
                <a:pos x="6" y="4"/>
              </a:cxn>
              <a:cxn ang="0">
                <a:pos x="6" y="6"/>
              </a:cxn>
              <a:cxn ang="0">
                <a:pos x="10" y="9"/>
              </a:cxn>
            </a:cxnLst>
            <a:rect l="0" t="0" r="r" b="b"/>
            <a:pathLst>
              <a:path w="14" h="13">
                <a:moveTo>
                  <a:pt x="10" y="9"/>
                </a:moveTo>
                <a:lnTo>
                  <a:pt x="14" y="11"/>
                </a:lnTo>
                <a:lnTo>
                  <a:pt x="12" y="13"/>
                </a:lnTo>
                <a:lnTo>
                  <a:pt x="12" y="13"/>
                </a:lnTo>
                <a:lnTo>
                  <a:pt x="8" y="13"/>
                </a:lnTo>
                <a:lnTo>
                  <a:pt x="6" y="13"/>
                </a:lnTo>
                <a:lnTo>
                  <a:pt x="4" y="13"/>
                </a:lnTo>
                <a:lnTo>
                  <a:pt x="2" y="11"/>
                </a:lnTo>
                <a:lnTo>
                  <a:pt x="0" y="11"/>
                </a:lnTo>
                <a:lnTo>
                  <a:pt x="0" y="6"/>
                </a:lnTo>
                <a:lnTo>
                  <a:pt x="2" y="2"/>
                </a:lnTo>
                <a:lnTo>
                  <a:pt x="4" y="0"/>
                </a:lnTo>
                <a:lnTo>
                  <a:pt x="4" y="2"/>
                </a:lnTo>
                <a:lnTo>
                  <a:pt x="6" y="4"/>
                </a:lnTo>
                <a:lnTo>
                  <a:pt x="6" y="6"/>
                </a:lnTo>
                <a:lnTo>
                  <a:pt x="10" y="9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2" name="Freeform 3018"/>
          <p:cNvSpPr>
            <a:spLocks/>
          </p:cNvSpPr>
          <p:nvPr/>
        </p:nvSpPr>
        <p:spPr bwMode="auto">
          <a:xfrm>
            <a:off x="1831975" y="2703513"/>
            <a:ext cx="28575" cy="23813"/>
          </a:xfrm>
          <a:custGeom>
            <a:avLst/>
            <a:gdLst/>
            <a:ahLst/>
            <a:cxnLst>
              <a:cxn ang="0">
                <a:pos x="12" y="9"/>
              </a:cxn>
              <a:cxn ang="0">
                <a:pos x="10" y="11"/>
              </a:cxn>
              <a:cxn ang="0">
                <a:pos x="12" y="13"/>
              </a:cxn>
              <a:cxn ang="0">
                <a:pos x="12" y="13"/>
              </a:cxn>
              <a:cxn ang="0">
                <a:pos x="14" y="13"/>
              </a:cxn>
              <a:cxn ang="0">
                <a:pos x="14" y="11"/>
              </a:cxn>
              <a:cxn ang="0">
                <a:pos x="12" y="11"/>
              </a:cxn>
              <a:cxn ang="0">
                <a:pos x="10" y="11"/>
              </a:cxn>
              <a:cxn ang="0">
                <a:pos x="10" y="11"/>
              </a:cxn>
              <a:cxn ang="0">
                <a:pos x="10" y="11"/>
              </a:cxn>
              <a:cxn ang="0">
                <a:pos x="8" y="11"/>
              </a:cxn>
              <a:cxn ang="0">
                <a:pos x="8" y="11"/>
              </a:cxn>
              <a:cxn ang="0">
                <a:pos x="4" y="9"/>
              </a:cxn>
              <a:cxn ang="0">
                <a:pos x="4" y="9"/>
              </a:cxn>
              <a:cxn ang="0">
                <a:pos x="4" y="9"/>
              </a:cxn>
              <a:cxn ang="0">
                <a:pos x="4" y="6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2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8" y="9"/>
              </a:cxn>
              <a:cxn ang="0">
                <a:pos x="10" y="11"/>
              </a:cxn>
              <a:cxn ang="0">
                <a:pos x="12" y="9"/>
              </a:cxn>
              <a:cxn ang="0">
                <a:pos x="10" y="11"/>
              </a:cxn>
              <a:cxn ang="0">
                <a:pos x="12" y="9"/>
              </a:cxn>
              <a:cxn ang="0">
                <a:pos x="12" y="6"/>
              </a:cxn>
              <a:cxn ang="0">
                <a:pos x="10" y="6"/>
              </a:cxn>
              <a:cxn ang="0">
                <a:pos x="10" y="4"/>
              </a:cxn>
              <a:cxn ang="0">
                <a:pos x="10" y="4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6"/>
              </a:cxn>
              <a:cxn ang="0">
                <a:pos x="0" y="6"/>
              </a:cxn>
              <a:cxn ang="0">
                <a:pos x="0" y="9"/>
              </a:cxn>
              <a:cxn ang="0">
                <a:pos x="2" y="13"/>
              </a:cxn>
              <a:cxn ang="0">
                <a:pos x="4" y="13"/>
              </a:cxn>
              <a:cxn ang="0">
                <a:pos x="6" y="13"/>
              </a:cxn>
              <a:cxn ang="0">
                <a:pos x="8" y="15"/>
              </a:cxn>
              <a:cxn ang="0">
                <a:pos x="10" y="15"/>
              </a:cxn>
              <a:cxn ang="0">
                <a:pos x="10" y="15"/>
              </a:cxn>
              <a:cxn ang="0">
                <a:pos x="14" y="15"/>
              </a:cxn>
              <a:cxn ang="0">
                <a:pos x="14" y="15"/>
              </a:cxn>
              <a:cxn ang="0">
                <a:pos x="16" y="15"/>
              </a:cxn>
              <a:cxn ang="0">
                <a:pos x="16" y="15"/>
              </a:cxn>
              <a:cxn ang="0">
                <a:pos x="18" y="11"/>
              </a:cxn>
              <a:cxn ang="0">
                <a:pos x="16" y="9"/>
              </a:cxn>
              <a:cxn ang="0">
                <a:pos x="12" y="6"/>
              </a:cxn>
              <a:cxn ang="0">
                <a:pos x="12" y="6"/>
              </a:cxn>
              <a:cxn ang="0">
                <a:pos x="12" y="9"/>
              </a:cxn>
            </a:cxnLst>
            <a:rect l="0" t="0" r="r" b="b"/>
            <a:pathLst>
              <a:path w="18" h="15">
                <a:moveTo>
                  <a:pt x="12" y="9"/>
                </a:moveTo>
                <a:lnTo>
                  <a:pt x="10" y="11"/>
                </a:lnTo>
                <a:lnTo>
                  <a:pt x="12" y="13"/>
                </a:lnTo>
                <a:lnTo>
                  <a:pt x="12" y="13"/>
                </a:lnTo>
                <a:lnTo>
                  <a:pt x="14" y="13"/>
                </a:lnTo>
                <a:lnTo>
                  <a:pt x="14" y="11"/>
                </a:lnTo>
                <a:lnTo>
                  <a:pt x="12" y="11"/>
                </a:lnTo>
                <a:lnTo>
                  <a:pt x="10" y="11"/>
                </a:lnTo>
                <a:lnTo>
                  <a:pt x="10" y="11"/>
                </a:lnTo>
                <a:lnTo>
                  <a:pt x="10" y="11"/>
                </a:lnTo>
                <a:lnTo>
                  <a:pt x="8" y="11"/>
                </a:lnTo>
                <a:lnTo>
                  <a:pt x="8" y="11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6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8" y="9"/>
                </a:lnTo>
                <a:lnTo>
                  <a:pt x="10" y="11"/>
                </a:lnTo>
                <a:lnTo>
                  <a:pt x="12" y="9"/>
                </a:lnTo>
                <a:lnTo>
                  <a:pt x="10" y="11"/>
                </a:lnTo>
                <a:lnTo>
                  <a:pt x="12" y="9"/>
                </a:lnTo>
                <a:lnTo>
                  <a:pt x="12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6"/>
                </a:lnTo>
                <a:lnTo>
                  <a:pt x="0" y="6"/>
                </a:lnTo>
                <a:lnTo>
                  <a:pt x="0" y="9"/>
                </a:lnTo>
                <a:lnTo>
                  <a:pt x="2" y="13"/>
                </a:lnTo>
                <a:lnTo>
                  <a:pt x="4" y="13"/>
                </a:lnTo>
                <a:lnTo>
                  <a:pt x="6" y="13"/>
                </a:lnTo>
                <a:lnTo>
                  <a:pt x="8" y="15"/>
                </a:lnTo>
                <a:lnTo>
                  <a:pt x="10" y="15"/>
                </a:lnTo>
                <a:lnTo>
                  <a:pt x="10" y="15"/>
                </a:lnTo>
                <a:lnTo>
                  <a:pt x="14" y="15"/>
                </a:lnTo>
                <a:lnTo>
                  <a:pt x="14" y="15"/>
                </a:lnTo>
                <a:lnTo>
                  <a:pt x="16" y="15"/>
                </a:lnTo>
                <a:lnTo>
                  <a:pt x="16" y="15"/>
                </a:lnTo>
                <a:lnTo>
                  <a:pt x="18" y="11"/>
                </a:lnTo>
                <a:lnTo>
                  <a:pt x="16" y="9"/>
                </a:lnTo>
                <a:lnTo>
                  <a:pt x="12" y="6"/>
                </a:lnTo>
                <a:lnTo>
                  <a:pt x="12" y="6"/>
                </a:lnTo>
                <a:lnTo>
                  <a:pt x="12" y="9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3" name="Freeform 3019"/>
          <p:cNvSpPr>
            <a:spLocks/>
          </p:cNvSpPr>
          <p:nvPr/>
        </p:nvSpPr>
        <p:spPr bwMode="auto">
          <a:xfrm>
            <a:off x="2008188" y="2674938"/>
            <a:ext cx="65088" cy="55563"/>
          </a:xfrm>
          <a:custGeom>
            <a:avLst/>
            <a:gdLst/>
            <a:ahLst/>
            <a:cxnLst>
              <a:cxn ang="0">
                <a:pos x="12" y="29"/>
              </a:cxn>
              <a:cxn ang="0">
                <a:pos x="12" y="29"/>
              </a:cxn>
              <a:cxn ang="0">
                <a:pos x="12" y="27"/>
              </a:cxn>
              <a:cxn ang="0">
                <a:pos x="14" y="27"/>
              </a:cxn>
              <a:cxn ang="0">
                <a:pos x="16" y="20"/>
              </a:cxn>
              <a:cxn ang="0">
                <a:pos x="21" y="16"/>
              </a:cxn>
              <a:cxn ang="0">
                <a:pos x="23" y="14"/>
              </a:cxn>
              <a:cxn ang="0">
                <a:pos x="25" y="10"/>
              </a:cxn>
              <a:cxn ang="0">
                <a:pos x="27" y="8"/>
              </a:cxn>
              <a:cxn ang="0">
                <a:pos x="29" y="8"/>
              </a:cxn>
              <a:cxn ang="0">
                <a:pos x="29" y="6"/>
              </a:cxn>
              <a:cxn ang="0">
                <a:pos x="35" y="4"/>
              </a:cxn>
              <a:cxn ang="0">
                <a:pos x="35" y="4"/>
              </a:cxn>
              <a:cxn ang="0">
                <a:pos x="41" y="0"/>
              </a:cxn>
              <a:cxn ang="0">
                <a:pos x="41" y="0"/>
              </a:cxn>
              <a:cxn ang="0">
                <a:pos x="41" y="2"/>
              </a:cxn>
              <a:cxn ang="0">
                <a:pos x="37" y="8"/>
              </a:cxn>
              <a:cxn ang="0">
                <a:pos x="37" y="10"/>
              </a:cxn>
              <a:cxn ang="0">
                <a:pos x="35" y="12"/>
              </a:cxn>
              <a:cxn ang="0">
                <a:pos x="35" y="12"/>
              </a:cxn>
              <a:cxn ang="0">
                <a:pos x="33" y="12"/>
              </a:cxn>
              <a:cxn ang="0">
                <a:pos x="31" y="12"/>
              </a:cxn>
              <a:cxn ang="0">
                <a:pos x="25" y="14"/>
              </a:cxn>
              <a:cxn ang="0">
                <a:pos x="25" y="16"/>
              </a:cxn>
              <a:cxn ang="0">
                <a:pos x="23" y="20"/>
              </a:cxn>
              <a:cxn ang="0">
                <a:pos x="21" y="24"/>
              </a:cxn>
              <a:cxn ang="0">
                <a:pos x="21" y="27"/>
              </a:cxn>
              <a:cxn ang="0">
                <a:pos x="21" y="27"/>
              </a:cxn>
              <a:cxn ang="0">
                <a:pos x="14" y="31"/>
              </a:cxn>
              <a:cxn ang="0">
                <a:pos x="10" y="33"/>
              </a:cxn>
              <a:cxn ang="0">
                <a:pos x="6" y="35"/>
              </a:cxn>
              <a:cxn ang="0">
                <a:pos x="2" y="35"/>
              </a:cxn>
              <a:cxn ang="0">
                <a:pos x="2" y="35"/>
              </a:cxn>
              <a:cxn ang="0">
                <a:pos x="0" y="35"/>
              </a:cxn>
              <a:cxn ang="0">
                <a:pos x="4" y="33"/>
              </a:cxn>
              <a:cxn ang="0">
                <a:pos x="6" y="31"/>
              </a:cxn>
              <a:cxn ang="0">
                <a:pos x="8" y="29"/>
              </a:cxn>
              <a:cxn ang="0">
                <a:pos x="12" y="29"/>
              </a:cxn>
            </a:cxnLst>
            <a:rect l="0" t="0" r="r" b="b"/>
            <a:pathLst>
              <a:path w="41" h="35">
                <a:moveTo>
                  <a:pt x="12" y="29"/>
                </a:moveTo>
                <a:lnTo>
                  <a:pt x="12" y="29"/>
                </a:lnTo>
                <a:lnTo>
                  <a:pt x="12" y="27"/>
                </a:lnTo>
                <a:lnTo>
                  <a:pt x="14" y="27"/>
                </a:lnTo>
                <a:lnTo>
                  <a:pt x="16" y="20"/>
                </a:lnTo>
                <a:lnTo>
                  <a:pt x="21" y="16"/>
                </a:lnTo>
                <a:lnTo>
                  <a:pt x="23" y="14"/>
                </a:lnTo>
                <a:lnTo>
                  <a:pt x="25" y="10"/>
                </a:lnTo>
                <a:lnTo>
                  <a:pt x="27" y="8"/>
                </a:lnTo>
                <a:lnTo>
                  <a:pt x="29" y="8"/>
                </a:lnTo>
                <a:lnTo>
                  <a:pt x="29" y="6"/>
                </a:lnTo>
                <a:lnTo>
                  <a:pt x="35" y="4"/>
                </a:lnTo>
                <a:lnTo>
                  <a:pt x="35" y="4"/>
                </a:lnTo>
                <a:lnTo>
                  <a:pt x="41" y="0"/>
                </a:lnTo>
                <a:lnTo>
                  <a:pt x="41" y="0"/>
                </a:lnTo>
                <a:lnTo>
                  <a:pt x="41" y="2"/>
                </a:lnTo>
                <a:lnTo>
                  <a:pt x="37" y="8"/>
                </a:lnTo>
                <a:lnTo>
                  <a:pt x="37" y="10"/>
                </a:lnTo>
                <a:lnTo>
                  <a:pt x="35" y="12"/>
                </a:lnTo>
                <a:lnTo>
                  <a:pt x="35" y="12"/>
                </a:lnTo>
                <a:lnTo>
                  <a:pt x="33" y="12"/>
                </a:lnTo>
                <a:lnTo>
                  <a:pt x="31" y="12"/>
                </a:lnTo>
                <a:lnTo>
                  <a:pt x="25" y="14"/>
                </a:lnTo>
                <a:lnTo>
                  <a:pt x="25" y="16"/>
                </a:lnTo>
                <a:lnTo>
                  <a:pt x="23" y="20"/>
                </a:lnTo>
                <a:lnTo>
                  <a:pt x="21" y="24"/>
                </a:lnTo>
                <a:lnTo>
                  <a:pt x="21" y="27"/>
                </a:lnTo>
                <a:lnTo>
                  <a:pt x="21" y="27"/>
                </a:lnTo>
                <a:lnTo>
                  <a:pt x="14" y="31"/>
                </a:lnTo>
                <a:lnTo>
                  <a:pt x="10" y="33"/>
                </a:lnTo>
                <a:lnTo>
                  <a:pt x="6" y="35"/>
                </a:lnTo>
                <a:lnTo>
                  <a:pt x="2" y="35"/>
                </a:lnTo>
                <a:lnTo>
                  <a:pt x="2" y="35"/>
                </a:lnTo>
                <a:lnTo>
                  <a:pt x="0" y="35"/>
                </a:lnTo>
                <a:lnTo>
                  <a:pt x="4" y="33"/>
                </a:lnTo>
                <a:lnTo>
                  <a:pt x="6" y="31"/>
                </a:lnTo>
                <a:lnTo>
                  <a:pt x="8" y="29"/>
                </a:lnTo>
                <a:lnTo>
                  <a:pt x="12" y="29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4" name="Freeform 3020"/>
          <p:cNvSpPr>
            <a:spLocks/>
          </p:cNvSpPr>
          <p:nvPr/>
        </p:nvSpPr>
        <p:spPr bwMode="auto">
          <a:xfrm>
            <a:off x="2005013" y="2671763"/>
            <a:ext cx="71438" cy="61913"/>
          </a:xfrm>
          <a:custGeom>
            <a:avLst/>
            <a:gdLst/>
            <a:ahLst/>
            <a:cxnLst>
              <a:cxn ang="0">
                <a:pos x="14" y="33"/>
              </a:cxn>
              <a:cxn ang="0">
                <a:pos x="16" y="29"/>
              </a:cxn>
              <a:cxn ang="0">
                <a:pos x="23" y="18"/>
              </a:cxn>
              <a:cxn ang="0">
                <a:pos x="27" y="14"/>
              </a:cxn>
              <a:cxn ang="0">
                <a:pos x="33" y="10"/>
              </a:cxn>
              <a:cxn ang="0">
                <a:pos x="37" y="8"/>
              </a:cxn>
              <a:cxn ang="0">
                <a:pos x="43" y="4"/>
              </a:cxn>
              <a:cxn ang="0">
                <a:pos x="41" y="2"/>
              </a:cxn>
              <a:cxn ang="0">
                <a:pos x="37" y="8"/>
              </a:cxn>
              <a:cxn ang="0">
                <a:pos x="37" y="12"/>
              </a:cxn>
              <a:cxn ang="0">
                <a:pos x="35" y="12"/>
              </a:cxn>
              <a:cxn ang="0">
                <a:pos x="33" y="12"/>
              </a:cxn>
              <a:cxn ang="0">
                <a:pos x="25" y="16"/>
              </a:cxn>
              <a:cxn ang="0">
                <a:pos x="23" y="22"/>
              </a:cxn>
              <a:cxn ang="0">
                <a:pos x="21" y="29"/>
              </a:cxn>
              <a:cxn ang="0">
                <a:pos x="21" y="29"/>
              </a:cxn>
              <a:cxn ang="0">
                <a:pos x="12" y="33"/>
              </a:cxn>
              <a:cxn ang="0">
                <a:pos x="4" y="35"/>
              </a:cxn>
              <a:cxn ang="0">
                <a:pos x="4" y="37"/>
              </a:cxn>
              <a:cxn ang="0">
                <a:pos x="10" y="35"/>
              </a:cxn>
              <a:cxn ang="0">
                <a:pos x="14" y="33"/>
              </a:cxn>
              <a:cxn ang="0">
                <a:pos x="14" y="29"/>
              </a:cxn>
              <a:cxn ang="0">
                <a:pos x="8" y="31"/>
              </a:cxn>
              <a:cxn ang="0">
                <a:pos x="2" y="35"/>
              </a:cxn>
              <a:cxn ang="0">
                <a:pos x="2" y="39"/>
              </a:cxn>
              <a:cxn ang="0">
                <a:pos x="8" y="39"/>
              </a:cxn>
              <a:cxn ang="0">
                <a:pos x="18" y="35"/>
              </a:cxn>
              <a:cxn ang="0">
                <a:pos x="25" y="29"/>
              </a:cxn>
              <a:cxn ang="0">
                <a:pos x="25" y="22"/>
              </a:cxn>
              <a:cxn ang="0">
                <a:pos x="35" y="16"/>
              </a:cxn>
              <a:cxn ang="0">
                <a:pos x="39" y="14"/>
              </a:cxn>
              <a:cxn ang="0">
                <a:pos x="41" y="12"/>
              </a:cxn>
              <a:cxn ang="0">
                <a:pos x="45" y="6"/>
              </a:cxn>
              <a:cxn ang="0">
                <a:pos x="43" y="0"/>
              </a:cxn>
              <a:cxn ang="0">
                <a:pos x="37" y="4"/>
              </a:cxn>
              <a:cxn ang="0">
                <a:pos x="31" y="6"/>
              </a:cxn>
              <a:cxn ang="0">
                <a:pos x="29" y="8"/>
              </a:cxn>
              <a:cxn ang="0">
                <a:pos x="23" y="14"/>
              </a:cxn>
              <a:cxn ang="0">
                <a:pos x="16" y="20"/>
              </a:cxn>
              <a:cxn ang="0">
                <a:pos x="12" y="29"/>
              </a:cxn>
              <a:cxn ang="0">
                <a:pos x="14" y="31"/>
              </a:cxn>
              <a:cxn ang="0">
                <a:pos x="14" y="31"/>
              </a:cxn>
            </a:cxnLst>
            <a:rect l="0" t="0" r="r" b="b"/>
            <a:pathLst>
              <a:path w="45" h="39">
                <a:moveTo>
                  <a:pt x="14" y="31"/>
                </a:moveTo>
                <a:lnTo>
                  <a:pt x="14" y="33"/>
                </a:lnTo>
                <a:lnTo>
                  <a:pt x="14" y="33"/>
                </a:lnTo>
                <a:lnTo>
                  <a:pt x="16" y="31"/>
                </a:lnTo>
                <a:lnTo>
                  <a:pt x="16" y="31"/>
                </a:lnTo>
                <a:lnTo>
                  <a:pt x="16" y="29"/>
                </a:lnTo>
                <a:lnTo>
                  <a:pt x="16" y="29"/>
                </a:lnTo>
                <a:lnTo>
                  <a:pt x="21" y="22"/>
                </a:lnTo>
                <a:lnTo>
                  <a:pt x="23" y="18"/>
                </a:lnTo>
                <a:lnTo>
                  <a:pt x="27" y="16"/>
                </a:lnTo>
                <a:lnTo>
                  <a:pt x="27" y="16"/>
                </a:lnTo>
                <a:lnTo>
                  <a:pt x="27" y="14"/>
                </a:lnTo>
                <a:lnTo>
                  <a:pt x="31" y="12"/>
                </a:lnTo>
                <a:lnTo>
                  <a:pt x="31" y="12"/>
                </a:lnTo>
                <a:lnTo>
                  <a:pt x="33" y="10"/>
                </a:lnTo>
                <a:lnTo>
                  <a:pt x="33" y="10"/>
                </a:lnTo>
                <a:lnTo>
                  <a:pt x="33" y="10"/>
                </a:lnTo>
                <a:lnTo>
                  <a:pt x="37" y="8"/>
                </a:lnTo>
                <a:lnTo>
                  <a:pt x="37" y="8"/>
                </a:lnTo>
                <a:lnTo>
                  <a:pt x="39" y="6"/>
                </a:lnTo>
                <a:lnTo>
                  <a:pt x="43" y="4"/>
                </a:lnTo>
                <a:lnTo>
                  <a:pt x="43" y="4"/>
                </a:lnTo>
                <a:lnTo>
                  <a:pt x="43" y="2"/>
                </a:lnTo>
                <a:lnTo>
                  <a:pt x="41" y="2"/>
                </a:lnTo>
                <a:lnTo>
                  <a:pt x="41" y="4"/>
                </a:lnTo>
                <a:lnTo>
                  <a:pt x="37" y="8"/>
                </a:lnTo>
                <a:lnTo>
                  <a:pt x="37" y="8"/>
                </a:lnTo>
                <a:lnTo>
                  <a:pt x="37" y="10"/>
                </a:lnTo>
                <a:lnTo>
                  <a:pt x="37" y="12"/>
                </a:lnTo>
                <a:lnTo>
                  <a:pt x="37" y="12"/>
                </a:lnTo>
                <a:lnTo>
                  <a:pt x="37" y="14"/>
                </a:lnTo>
                <a:lnTo>
                  <a:pt x="37" y="12"/>
                </a:lnTo>
                <a:lnTo>
                  <a:pt x="35" y="12"/>
                </a:lnTo>
                <a:lnTo>
                  <a:pt x="35" y="12"/>
                </a:lnTo>
                <a:lnTo>
                  <a:pt x="33" y="12"/>
                </a:lnTo>
                <a:lnTo>
                  <a:pt x="33" y="12"/>
                </a:lnTo>
                <a:lnTo>
                  <a:pt x="27" y="14"/>
                </a:lnTo>
                <a:lnTo>
                  <a:pt x="27" y="16"/>
                </a:lnTo>
                <a:lnTo>
                  <a:pt x="25" y="16"/>
                </a:lnTo>
                <a:lnTo>
                  <a:pt x="25" y="18"/>
                </a:lnTo>
                <a:lnTo>
                  <a:pt x="23" y="20"/>
                </a:lnTo>
                <a:lnTo>
                  <a:pt x="23" y="22"/>
                </a:lnTo>
                <a:lnTo>
                  <a:pt x="21" y="24"/>
                </a:lnTo>
                <a:lnTo>
                  <a:pt x="21" y="26"/>
                </a:lnTo>
                <a:lnTo>
                  <a:pt x="21" y="29"/>
                </a:lnTo>
                <a:lnTo>
                  <a:pt x="21" y="29"/>
                </a:lnTo>
                <a:lnTo>
                  <a:pt x="23" y="29"/>
                </a:lnTo>
                <a:lnTo>
                  <a:pt x="21" y="29"/>
                </a:lnTo>
                <a:lnTo>
                  <a:pt x="16" y="31"/>
                </a:lnTo>
                <a:lnTo>
                  <a:pt x="16" y="31"/>
                </a:lnTo>
                <a:lnTo>
                  <a:pt x="12" y="33"/>
                </a:lnTo>
                <a:lnTo>
                  <a:pt x="8" y="35"/>
                </a:lnTo>
                <a:lnTo>
                  <a:pt x="6" y="35"/>
                </a:lnTo>
                <a:lnTo>
                  <a:pt x="4" y="35"/>
                </a:lnTo>
                <a:lnTo>
                  <a:pt x="4" y="35"/>
                </a:lnTo>
                <a:lnTo>
                  <a:pt x="4" y="37"/>
                </a:lnTo>
                <a:lnTo>
                  <a:pt x="4" y="37"/>
                </a:lnTo>
                <a:lnTo>
                  <a:pt x="4" y="37"/>
                </a:lnTo>
                <a:lnTo>
                  <a:pt x="6" y="35"/>
                </a:lnTo>
                <a:lnTo>
                  <a:pt x="10" y="35"/>
                </a:lnTo>
                <a:lnTo>
                  <a:pt x="10" y="33"/>
                </a:lnTo>
                <a:lnTo>
                  <a:pt x="10" y="33"/>
                </a:lnTo>
                <a:lnTo>
                  <a:pt x="14" y="33"/>
                </a:lnTo>
                <a:lnTo>
                  <a:pt x="14" y="33"/>
                </a:lnTo>
                <a:lnTo>
                  <a:pt x="14" y="31"/>
                </a:lnTo>
                <a:lnTo>
                  <a:pt x="14" y="29"/>
                </a:lnTo>
                <a:lnTo>
                  <a:pt x="10" y="29"/>
                </a:lnTo>
                <a:lnTo>
                  <a:pt x="10" y="29"/>
                </a:lnTo>
                <a:lnTo>
                  <a:pt x="8" y="31"/>
                </a:lnTo>
                <a:lnTo>
                  <a:pt x="4" y="33"/>
                </a:lnTo>
                <a:lnTo>
                  <a:pt x="4" y="33"/>
                </a:lnTo>
                <a:lnTo>
                  <a:pt x="2" y="35"/>
                </a:lnTo>
                <a:lnTo>
                  <a:pt x="0" y="37"/>
                </a:lnTo>
                <a:lnTo>
                  <a:pt x="2" y="39"/>
                </a:lnTo>
                <a:lnTo>
                  <a:pt x="2" y="39"/>
                </a:lnTo>
                <a:lnTo>
                  <a:pt x="4" y="39"/>
                </a:lnTo>
                <a:lnTo>
                  <a:pt x="4" y="39"/>
                </a:lnTo>
                <a:lnTo>
                  <a:pt x="8" y="39"/>
                </a:lnTo>
                <a:lnTo>
                  <a:pt x="12" y="37"/>
                </a:lnTo>
                <a:lnTo>
                  <a:pt x="14" y="37"/>
                </a:lnTo>
                <a:lnTo>
                  <a:pt x="18" y="35"/>
                </a:lnTo>
                <a:lnTo>
                  <a:pt x="23" y="31"/>
                </a:lnTo>
                <a:lnTo>
                  <a:pt x="25" y="29"/>
                </a:lnTo>
                <a:lnTo>
                  <a:pt x="25" y="29"/>
                </a:lnTo>
                <a:lnTo>
                  <a:pt x="25" y="26"/>
                </a:lnTo>
                <a:lnTo>
                  <a:pt x="25" y="26"/>
                </a:lnTo>
                <a:lnTo>
                  <a:pt x="25" y="22"/>
                </a:lnTo>
                <a:lnTo>
                  <a:pt x="27" y="20"/>
                </a:lnTo>
                <a:lnTo>
                  <a:pt x="29" y="18"/>
                </a:lnTo>
                <a:lnTo>
                  <a:pt x="35" y="16"/>
                </a:lnTo>
                <a:lnTo>
                  <a:pt x="35" y="14"/>
                </a:lnTo>
                <a:lnTo>
                  <a:pt x="37" y="16"/>
                </a:lnTo>
                <a:lnTo>
                  <a:pt x="39" y="14"/>
                </a:lnTo>
                <a:lnTo>
                  <a:pt x="39" y="14"/>
                </a:lnTo>
                <a:lnTo>
                  <a:pt x="39" y="14"/>
                </a:lnTo>
                <a:lnTo>
                  <a:pt x="41" y="12"/>
                </a:lnTo>
                <a:lnTo>
                  <a:pt x="41" y="12"/>
                </a:lnTo>
                <a:lnTo>
                  <a:pt x="41" y="10"/>
                </a:lnTo>
                <a:lnTo>
                  <a:pt x="45" y="6"/>
                </a:lnTo>
                <a:lnTo>
                  <a:pt x="45" y="6"/>
                </a:lnTo>
                <a:lnTo>
                  <a:pt x="45" y="2"/>
                </a:lnTo>
                <a:lnTo>
                  <a:pt x="43" y="0"/>
                </a:lnTo>
                <a:lnTo>
                  <a:pt x="43" y="0"/>
                </a:lnTo>
                <a:lnTo>
                  <a:pt x="41" y="0"/>
                </a:lnTo>
                <a:lnTo>
                  <a:pt x="37" y="4"/>
                </a:lnTo>
                <a:lnTo>
                  <a:pt x="37" y="4"/>
                </a:lnTo>
                <a:lnTo>
                  <a:pt x="37" y="4"/>
                </a:lnTo>
                <a:lnTo>
                  <a:pt x="31" y="6"/>
                </a:lnTo>
                <a:lnTo>
                  <a:pt x="29" y="6"/>
                </a:lnTo>
                <a:lnTo>
                  <a:pt x="29" y="8"/>
                </a:lnTo>
                <a:lnTo>
                  <a:pt x="29" y="8"/>
                </a:lnTo>
                <a:lnTo>
                  <a:pt x="25" y="10"/>
                </a:lnTo>
                <a:lnTo>
                  <a:pt x="25" y="12"/>
                </a:lnTo>
                <a:lnTo>
                  <a:pt x="23" y="14"/>
                </a:lnTo>
                <a:lnTo>
                  <a:pt x="21" y="16"/>
                </a:lnTo>
                <a:lnTo>
                  <a:pt x="21" y="16"/>
                </a:lnTo>
                <a:lnTo>
                  <a:pt x="16" y="20"/>
                </a:lnTo>
                <a:lnTo>
                  <a:pt x="16" y="22"/>
                </a:lnTo>
                <a:lnTo>
                  <a:pt x="14" y="26"/>
                </a:lnTo>
                <a:lnTo>
                  <a:pt x="12" y="29"/>
                </a:lnTo>
                <a:lnTo>
                  <a:pt x="12" y="29"/>
                </a:lnTo>
                <a:lnTo>
                  <a:pt x="12" y="31"/>
                </a:lnTo>
                <a:lnTo>
                  <a:pt x="14" y="31"/>
                </a:lnTo>
                <a:lnTo>
                  <a:pt x="12" y="29"/>
                </a:lnTo>
                <a:lnTo>
                  <a:pt x="12" y="29"/>
                </a:lnTo>
                <a:lnTo>
                  <a:pt x="14" y="31"/>
                </a:lnTo>
                <a:lnTo>
                  <a:pt x="14" y="29"/>
                </a:lnTo>
                <a:lnTo>
                  <a:pt x="14" y="3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5" name="Freeform 3021"/>
          <p:cNvSpPr>
            <a:spLocks/>
          </p:cNvSpPr>
          <p:nvPr/>
        </p:nvSpPr>
        <p:spPr bwMode="auto">
          <a:xfrm>
            <a:off x="2227263" y="2520951"/>
            <a:ext cx="80963" cy="65088"/>
          </a:xfrm>
          <a:custGeom>
            <a:avLst/>
            <a:gdLst/>
            <a:ahLst/>
            <a:cxnLst>
              <a:cxn ang="0">
                <a:pos x="4" y="31"/>
              </a:cxn>
              <a:cxn ang="0">
                <a:pos x="16" y="12"/>
              </a:cxn>
              <a:cxn ang="0">
                <a:pos x="16" y="4"/>
              </a:cxn>
              <a:cxn ang="0">
                <a:pos x="18" y="0"/>
              </a:cxn>
              <a:cxn ang="0">
                <a:pos x="22" y="0"/>
              </a:cxn>
              <a:cxn ang="0">
                <a:pos x="25" y="6"/>
              </a:cxn>
              <a:cxn ang="0">
                <a:pos x="25" y="6"/>
              </a:cxn>
              <a:cxn ang="0">
                <a:pos x="27" y="6"/>
              </a:cxn>
              <a:cxn ang="0">
                <a:pos x="29" y="2"/>
              </a:cxn>
              <a:cxn ang="0">
                <a:pos x="31" y="0"/>
              </a:cxn>
              <a:cxn ang="0">
                <a:pos x="33" y="0"/>
              </a:cxn>
              <a:cxn ang="0">
                <a:pos x="35" y="2"/>
              </a:cxn>
              <a:cxn ang="0">
                <a:pos x="35" y="2"/>
              </a:cxn>
              <a:cxn ang="0">
                <a:pos x="37" y="2"/>
              </a:cxn>
              <a:cxn ang="0">
                <a:pos x="41" y="0"/>
              </a:cxn>
              <a:cxn ang="0">
                <a:pos x="43" y="0"/>
              </a:cxn>
              <a:cxn ang="0">
                <a:pos x="45" y="0"/>
              </a:cxn>
              <a:cxn ang="0">
                <a:pos x="49" y="0"/>
              </a:cxn>
              <a:cxn ang="0">
                <a:pos x="51" y="0"/>
              </a:cxn>
              <a:cxn ang="0">
                <a:pos x="51" y="2"/>
              </a:cxn>
              <a:cxn ang="0">
                <a:pos x="49" y="4"/>
              </a:cxn>
              <a:cxn ang="0">
                <a:pos x="47" y="4"/>
              </a:cxn>
              <a:cxn ang="0">
                <a:pos x="43" y="4"/>
              </a:cxn>
              <a:cxn ang="0">
                <a:pos x="43" y="6"/>
              </a:cxn>
              <a:cxn ang="0">
                <a:pos x="41" y="8"/>
              </a:cxn>
              <a:cxn ang="0">
                <a:pos x="37" y="10"/>
              </a:cxn>
              <a:cxn ang="0">
                <a:pos x="37" y="14"/>
              </a:cxn>
              <a:cxn ang="0">
                <a:pos x="35" y="17"/>
              </a:cxn>
              <a:cxn ang="0">
                <a:pos x="35" y="19"/>
              </a:cxn>
              <a:cxn ang="0">
                <a:pos x="33" y="19"/>
              </a:cxn>
              <a:cxn ang="0">
                <a:pos x="31" y="19"/>
              </a:cxn>
              <a:cxn ang="0">
                <a:pos x="31" y="19"/>
              </a:cxn>
              <a:cxn ang="0">
                <a:pos x="27" y="14"/>
              </a:cxn>
              <a:cxn ang="0">
                <a:pos x="27" y="14"/>
              </a:cxn>
              <a:cxn ang="0">
                <a:pos x="25" y="14"/>
              </a:cxn>
              <a:cxn ang="0">
                <a:pos x="25" y="19"/>
              </a:cxn>
              <a:cxn ang="0">
                <a:pos x="25" y="19"/>
              </a:cxn>
              <a:cxn ang="0">
                <a:pos x="20" y="21"/>
              </a:cxn>
              <a:cxn ang="0">
                <a:pos x="20" y="21"/>
              </a:cxn>
              <a:cxn ang="0">
                <a:pos x="18" y="25"/>
              </a:cxn>
              <a:cxn ang="0">
                <a:pos x="22" y="27"/>
              </a:cxn>
              <a:cxn ang="0">
                <a:pos x="25" y="27"/>
              </a:cxn>
              <a:cxn ang="0">
                <a:pos x="27" y="27"/>
              </a:cxn>
              <a:cxn ang="0">
                <a:pos x="33" y="27"/>
              </a:cxn>
              <a:cxn ang="0">
                <a:pos x="33" y="27"/>
              </a:cxn>
              <a:cxn ang="0">
                <a:pos x="31" y="31"/>
              </a:cxn>
              <a:cxn ang="0">
                <a:pos x="29" y="33"/>
              </a:cxn>
              <a:cxn ang="0">
                <a:pos x="27" y="33"/>
              </a:cxn>
              <a:cxn ang="0">
                <a:pos x="22" y="35"/>
              </a:cxn>
              <a:cxn ang="0">
                <a:pos x="22" y="35"/>
              </a:cxn>
              <a:cxn ang="0">
                <a:pos x="20" y="35"/>
              </a:cxn>
              <a:cxn ang="0">
                <a:pos x="18" y="35"/>
              </a:cxn>
              <a:cxn ang="0">
                <a:pos x="16" y="35"/>
              </a:cxn>
              <a:cxn ang="0">
                <a:pos x="16" y="39"/>
              </a:cxn>
              <a:cxn ang="0">
                <a:pos x="16" y="39"/>
              </a:cxn>
              <a:cxn ang="0">
                <a:pos x="14" y="39"/>
              </a:cxn>
              <a:cxn ang="0">
                <a:pos x="14" y="39"/>
              </a:cxn>
              <a:cxn ang="0">
                <a:pos x="12" y="41"/>
              </a:cxn>
              <a:cxn ang="0">
                <a:pos x="10" y="41"/>
              </a:cxn>
              <a:cxn ang="0">
                <a:pos x="10" y="39"/>
              </a:cxn>
              <a:cxn ang="0">
                <a:pos x="8" y="37"/>
              </a:cxn>
              <a:cxn ang="0">
                <a:pos x="0" y="35"/>
              </a:cxn>
              <a:cxn ang="0">
                <a:pos x="4" y="31"/>
              </a:cxn>
            </a:cxnLst>
            <a:rect l="0" t="0" r="r" b="b"/>
            <a:pathLst>
              <a:path w="51" h="41">
                <a:moveTo>
                  <a:pt x="4" y="31"/>
                </a:moveTo>
                <a:lnTo>
                  <a:pt x="16" y="12"/>
                </a:lnTo>
                <a:lnTo>
                  <a:pt x="16" y="4"/>
                </a:lnTo>
                <a:lnTo>
                  <a:pt x="18" y="0"/>
                </a:lnTo>
                <a:lnTo>
                  <a:pt x="22" y="0"/>
                </a:lnTo>
                <a:lnTo>
                  <a:pt x="25" y="6"/>
                </a:lnTo>
                <a:lnTo>
                  <a:pt x="25" y="6"/>
                </a:lnTo>
                <a:lnTo>
                  <a:pt x="27" y="6"/>
                </a:lnTo>
                <a:lnTo>
                  <a:pt x="29" y="2"/>
                </a:lnTo>
                <a:lnTo>
                  <a:pt x="31" y="0"/>
                </a:lnTo>
                <a:lnTo>
                  <a:pt x="33" y="0"/>
                </a:lnTo>
                <a:lnTo>
                  <a:pt x="35" y="2"/>
                </a:lnTo>
                <a:lnTo>
                  <a:pt x="35" y="2"/>
                </a:lnTo>
                <a:lnTo>
                  <a:pt x="37" y="2"/>
                </a:lnTo>
                <a:lnTo>
                  <a:pt x="41" y="0"/>
                </a:lnTo>
                <a:lnTo>
                  <a:pt x="43" y="0"/>
                </a:lnTo>
                <a:lnTo>
                  <a:pt x="45" y="0"/>
                </a:lnTo>
                <a:lnTo>
                  <a:pt x="49" y="0"/>
                </a:lnTo>
                <a:lnTo>
                  <a:pt x="51" y="0"/>
                </a:lnTo>
                <a:lnTo>
                  <a:pt x="51" y="2"/>
                </a:lnTo>
                <a:lnTo>
                  <a:pt x="49" y="4"/>
                </a:lnTo>
                <a:lnTo>
                  <a:pt x="47" y="4"/>
                </a:lnTo>
                <a:lnTo>
                  <a:pt x="43" y="4"/>
                </a:lnTo>
                <a:lnTo>
                  <a:pt x="43" y="6"/>
                </a:lnTo>
                <a:lnTo>
                  <a:pt x="41" y="8"/>
                </a:lnTo>
                <a:lnTo>
                  <a:pt x="37" y="10"/>
                </a:lnTo>
                <a:lnTo>
                  <a:pt x="37" y="14"/>
                </a:lnTo>
                <a:lnTo>
                  <a:pt x="35" y="17"/>
                </a:lnTo>
                <a:lnTo>
                  <a:pt x="35" y="19"/>
                </a:lnTo>
                <a:lnTo>
                  <a:pt x="33" y="19"/>
                </a:lnTo>
                <a:lnTo>
                  <a:pt x="31" y="19"/>
                </a:lnTo>
                <a:lnTo>
                  <a:pt x="31" y="19"/>
                </a:lnTo>
                <a:lnTo>
                  <a:pt x="27" y="14"/>
                </a:lnTo>
                <a:lnTo>
                  <a:pt x="27" y="14"/>
                </a:lnTo>
                <a:lnTo>
                  <a:pt x="25" y="14"/>
                </a:lnTo>
                <a:lnTo>
                  <a:pt x="25" y="19"/>
                </a:lnTo>
                <a:lnTo>
                  <a:pt x="25" y="19"/>
                </a:lnTo>
                <a:lnTo>
                  <a:pt x="20" y="21"/>
                </a:lnTo>
                <a:lnTo>
                  <a:pt x="20" y="21"/>
                </a:lnTo>
                <a:lnTo>
                  <a:pt x="18" y="25"/>
                </a:lnTo>
                <a:lnTo>
                  <a:pt x="22" y="27"/>
                </a:lnTo>
                <a:lnTo>
                  <a:pt x="25" y="27"/>
                </a:lnTo>
                <a:lnTo>
                  <a:pt x="27" y="27"/>
                </a:lnTo>
                <a:lnTo>
                  <a:pt x="33" y="27"/>
                </a:lnTo>
                <a:lnTo>
                  <a:pt x="33" y="27"/>
                </a:lnTo>
                <a:lnTo>
                  <a:pt x="31" y="31"/>
                </a:lnTo>
                <a:lnTo>
                  <a:pt x="29" y="33"/>
                </a:lnTo>
                <a:lnTo>
                  <a:pt x="27" y="33"/>
                </a:lnTo>
                <a:lnTo>
                  <a:pt x="22" y="35"/>
                </a:lnTo>
                <a:lnTo>
                  <a:pt x="22" y="35"/>
                </a:lnTo>
                <a:lnTo>
                  <a:pt x="20" y="35"/>
                </a:lnTo>
                <a:lnTo>
                  <a:pt x="18" y="35"/>
                </a:lnTo>
                <a:lnTo>
                  <a:pt x="16" y="35"/>
                </a:lnTo>
                <a:lnTo>
                  <a:pt x="16" y="39"/>
                </a:lnTo>
                <a:lnTo>
                  <a:pt x="16" y="39"/>
                </a:lnTo>
                <a:lnTo>
                  <a:pt x="14" y="39"/>
                </a:lnTo>
                <a:lnTo>
                  <a:pt x="14" y="39"/>
                </a:lnTo>
                <a:lnTo>
                  <a:pt x="12" y="41"/>
                </a:lnTo>
                <a:lnTo>
                  <a:pt x="10" y="41"/>
                </a:lnTo>
                <a:lnTo>
                  <a:pt x="10" y="39"/>
                </a:lnTo>
                <a:lnTo>
                  <a:pt x="8" y="37"/>
                </a:lnTo>
                <a:lnTo>
                  <a:pt x="0" y="35"/>
                </a:lnTo>
                <a:lnTo>
                  <a:pt x="4" y="31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6" name="Freeform 3022"/>
          <p:cNvSpPr>
            <a:spLocks/>
          </p:cNvSpPr>
          <p:nvPr/>
        </p:nvSpPr>
        <p:spPr bwMode="auto">
          <a:xfrm>
            <a:off x="2227263" y="2517776"/>
            <a:ext cx="84138" cy="71438"/>
          </a:xfrm>
          <a:custGeom>
            <a:avLst/>
            <a:gdLst/>
            <a:ahLst/>
            <a:cxnLst>
              <a:cxn ang="0">
                <a:pos x="18" y="14"/>
              </a:cxn>
              <a:cxn ang="0">
                <a:pos x="22" y="8"/>
              </a:cxn>
              <a:cxn ang="0">
                <a:pos x="27" y="10"/>
              </a:cxn>
              <a:cxn ang="0">
                <a:pos x="33" y="4"/>
              </a:cxn>
              <a:cxn ang="0">
                <a:pos x="35" y="6"/>
              </a:cxn>
              <a:cxn ang="0">
                <a:pos x="45" y="2"/>
              </a:cxn>
              <a:cxn ang="0">
                <a:pos x="51" y="2"/>
              </a:cxn>
              <a:cxn ang="0">
                <a:pos x="47" y="4"/>
              </a:cxn>
              <a:cxn ang="0">
                <a:pos x="41" y="6"/>
              </a:cxn>
              <a:cxn ang="0">
                <a:pos x="35" y="14"/>
              </a:cxn>
              <a:cxn ang="0">
                <a:pos x="35" y="21"/>
              </a:cxn>
              <a:cxn ang="0">
                <a:pos x="31" y="19"/>
              </a:cxn>
              <a:cxn ang="0">
                <a:pos x="25" y="16"/>
              </a:cxn>
              <a:cxn ang="0">
                <a:pos x="22" y="19"/>
              </a:cxn>
              <a:cxn ang="0">
                <a:pos x="18" y="23"/>
              </a:cxn>
              <a:cxn ang="0">
                <a:pos x="22" y="31"/>
              </a:cxn>
              <a:cxn ang="0">
                <a:pos x="29" y="31"/>
              </a:cxn>
              <a:cxn ang="0">
                <a:pos x="31" y="29"/>
              </a:cxn>
              <a:cxn ang="0">
                <a:pos x="25" y="33"/>
              </a:cxn>
              <a:cxn ang="0">
                <a:pos x="18" y="35"/>
              </a:cxn>
              <a:cxn ang="0">
                <a:pos x="14" y="39"/>
              </a:cxn>
              <a:cxn ang="0">
                <a:pos x="14" y="39"/>
              </a:cxn>
              <a:cxn ang="0">
                <a:pos x="10" y="41"/>
              </a:cxn>
              <a:cxn ang="0">
                <a:pos x="10" y="43"/>
              </a:cxn>
              <a:cxn ang="0">
                <a:pos x="10" y="39"/>
              </a:cxn>
              <a:cxn ang="0">
                <a:pos x="6" y="33"/>
              </a:cxn>
              <a:cxn ang="0">
                <a:pos x="0" y="37"/>
              </a:cxn>
              <a:cxn ang="0">
                <a:pos x="10" y="45"/>
              </a:cxn>
              <a:cxn ang="0">
                <a:pos x="14" y="43"/>
              </a:cxn>
              <a:cxn ang="0">
                <a:pos x="18" y="41"/>
              </a:cxn>
              <a:cxn ang="0">
                <a:pos x="18" y="37"/>
              </a:cxn>
              <a:cxn ang="0">
                <a:pos x="20" y="39"/>
              </a:cxn>
              <a:cxn ang="0">
                <a:pos x="25" y="39"/>
              </a:cxn>
              <a:cxn ang="0">
                <a:pos x="31" y="35"/>
              </a:cxn>
              <a:cxn ang="0">
                <a:pos x="35" y="29"/>
              </a:cxn>
              <a:cxn ang="0">
                <a:pos x="25" y="27"/>
              </a:cxn>
              <a:cxn ang="0">
                <a:pos x="25" y="23"/>
              </a:cxn>
              <a:cxn ang="0">
                <a:pos x="27" y="19"/>
              </a:cxn>
              <a:cxn ang="0">
                <a:pos x="27" y="19"/>
              </a:cxn>
              <a:cxn ang="0">
                <a:pos x="31" y="23"/>
              </a:cxn>
              <a:cxn ang="0">
                <a:pos x="37" y="21"/>
              </a:cxn>
              <a:cxn ang="0">
                <a:pos x="39" y="14"/>
              </a:cxn>
              <a:cxn ang="0">
                <a:pos x="45" y="8"/>
              </a:cxn>
              <a:cxn ang="0">
                <a:pos x="51" y="6"/>
              </a:cxn>
              <a:cxn ang="0">
                <a:pos x="53" y="2"/>
              </a:cxn>
              <a:cxn ang="0">
                <a:pos x="45" y="0"/>
              </a:cxn>
              <a:cxn ang="0">
                <a:pos x="41" y="0"/>
              </a:cxn>
              <a:cxn ang="0">
                <a:pos x="33" y="0"/>
              </a:cxn>
              <a:cxn ang="0">
                <a:pos x="29" y="2"/>
              </a:cxn>
              <a:cxn ang="0">
                <a:pos x="25" y="8"/>
              </a:cxn>
              <a:cxn ang="0">
                <a:pos x="22" y="0"/>
              </a:cxn>
              <a:cxn ang="0">
                <a:pos x="14" y="6"/>
              </a:cxn>
              <a:cxn ang="0">
                <a:pos x="2" y="31"/>
              </a:cxn>
            </a:cxnLst>
            <a:rect l="0" t="0" r="r" b="b"/>
            <a:pathLst>
              <a:path w="53" h="45">
                <a:moveTo>
                  <a:pt x="4" y="33"/>
                </a:moveTo>
                <a:lnTo>
                  <a:pt x="6" y="33"/>
                </a:lnTo>
                <a:lnTo>
                  <a:pt x="18" y="14"/>
                </a:lnTo>
                <a:lnTo>
                  <a:pt x="18" y="14"/>
                </a:lnTo>
                <a:lnTo>
                  <a:pt x="18" y="6"/>
                </a:lnTo>
                <a:lnTo>
                  <a:pt x="18" y="4"/>
                </a:lnTo>
                <a:lnTo>
                  <a:pt x="20" y="4"/>
                </a:lnTo>
                <a:lnTo>
                  <a:pt x="22" y="8"/>
                </a:lnTo>
                <a:lnTo>
                  <a:pt x="22" y="8"/>
                </a:lnTo>
                <a:lnTo>
                  <a:pt x="25" y="10"/>
                </a:lnTo>
                <a:lnTo>
                  <a:pt x="25" y="10"/>
                </a:lnTo>
                <a:lnTo>
                  <a:pt x="27" y="10"/>
                </a:lnTo>
                <a:lnTo>
                  <a:pt x="29" y="8"/>
                </a:lnTo>
                <a:lnTo>
                  <a:pt x="31" y="4"/>
                </a:lnTo>
                <a:lnTo>
                  <a:pt x="31" y="4"/>
                </a:lnTo>
                <a:lnTo>
                  <a:pt x="33" y="4"/>
                </a:lnTo>
                <a:lnTo>
                  <a:pt x="33" y="6"/>
                </a:lnTo>
                <a:lnTo>
                  <a:pt x="33" y="6"/>
                </a:lnTo>
                <a:lnTo>
                  <a:pt x="35" y="6"/>
                </a:lnTo>
                <a:lnTo>
                  <a:pt x="35" y="6"/>
                </a:lnTo>
                <a:lnTo>
                  <a:pt x="37" y="6"/>
                </a:lnTo>
                <a:lnTo>
                  <a:pt x="37" y="6"/>
                </a:lnTo>
                <a:lnTo>
                  <a:pt x="43" y="4"/>
                </a:lnTo>
                <a:lnTo>
                  <a:pt x="45" y="2"/>
                </a:lnTo>
                <a:lnTo>
                  <a:pt x="45" y="2"/>
                </a:lnTo>
                <a:lnTo>
                  <a:pt x="49" y="4"/>
                </a:lnTo>
                <a:lnTo>
                  <a:pt x="51" y="4"/>
                </a:lnTo>
                <a:lnTo>
                  <a:pt x="51" y="2"/>
                </a:lnTo>
                <a:lnTo>
                  <a:pt x="49" y="2"/>
                </a:lnTo>
                <a:lnTo>
                  <a:pt x="49" y="4"/>
                </a:lnTo>
                <a:lnTo>
                  <a:pt x="49" y="4"/>
                </a:lnTo>
                <a:lnTo>
                  <a:pt x="47" y="4"/>
                </a:lnTo>
                <a:lnTo>
                  <a:pt x="43" y="4"/>
                </a:lnTo>
                <a:lnTo>
                  <a:pt x="43" y="6"/>
                </a:lnTo>
                <a:lnTo>
                  <a:pt x="41" y="6"/>
                </a:lnTo>
                <a:lnTo>
                  <a:pt x="41" y="6"/>
                </a:lnTo>
                <a:lnTo>
                  <a:pt x="39" y="10"/>
                </a:lnTo>
                <a:lnTo>
                  <a:pt x="37" y="12"/>
                </a:lnTo>
                <a:lnTo>
                  <a:pt x="37" y="12"/>
                </a:lnTo>
                <a:lnTo>
                  <a:pt x="35" y="14"/>
                </a:lnTo>
                <a:lnTo>
                  <a:pt x="35" y="16"/>
                </a:lnTo>
                <a:lnTo>
                  <a:pt x="33" y="19"/>
                </a:lnTo>
                <a:lnTo>
                  <a:pt x="33" y="21"/>
                </a:lnTo>
                <a:lnTo>
                  <a:pt x="35" y="21"/>
                </a:lnTo>
                <a:lnTo>
                  <a:pt x="35" y="19"/>
                </a:lnTo>
                <a:lnTo>
                  <a:pt x="33" y="19"/>
                </a:lnTo>
                <a:lnTo>
                  <a:pt x="31" y="19"/>
                </a:lnTo>
                <a:lnTo>
                  <a:pt x="31" y="19"/>
                </a:lnTo>
                <a:lnTo>
                  <a:pt x="29" y="16"/>
                </a:lnTo>
                <a:lnTo>
                  <a:pt x="27" y="16"/>
                </a:lnTo>
                <a:lnTo>
                  <a:pt x="27" y="14"/>
                </a:lnTo>
                <a:lnTo>
                  <a:pt x="25" y="16"/>
                </a:lnTo>
                <a:lnTo>
                  <a:pt x="25" y="16"/>
                </a:lnTo>
                <a:lnTo>
                  <a:pt x="25" y="16"/>
                </a:lnTo>
                <a:lnTo>
                  <a:pt x="22" y="19"/>
                </a:lnTo>
                <a:lnTo>
                  <a:pt x="22" y="19"/>
                </a:lnTo>
                <a:lnTo>
                  <a:pt x="20" y="21"/>
                </a:lnTo>
                <a:lnTo>
                  <a:pt x="20" y="21"/>
                </a:lnTo>
                <a:lnTo>
                  <a:pt x="18" y="23"/>
                </a:lnTo>
                <a:lnTo>
                  <a:pt x="18" y="23"/>
                </a:lnTo>
                <a:lnTo>
                  <a:pt x="16" y="25"/>
                </a:lnTo>
                <a:lnTo>
                  <a:pt x="18" y="27"/>
                </a:lnTo>
                <a:lnTo>
                  <a:pt x="22" y="31"/>
                </a:lnTo>
                <a:lnTo>
                  <a:pt x="22" y="31"/>
                </a:lnTo>
                <a:lnTo>
                  <a:pt x="22" y="31"/>
                </a:lnTo>
                <a:lnTo>
                  <a:pt x="25" y="31"/>
                </a:lnTo>
                <a:lnTo>
                  <a:pt x="29" y="31"/>
                </a:lnTo>
                <a:lnTo>
                  <a:pt x="29" y="31"/>
                </a:lnTo>
                <a:lnTo>
                  <a:pt x="33" y="31"/>
                </a:lnTo>
                <a:lnTo>
                  <a:pt x="33" y="29"/>
                </a:lnTo>
                <a:lnTo>
                  <a:pt x="31" y="27"/>
                </a:lnTo>
                <a:lnTo>
                  <a:pt x="31" y="29"/>
                </a:lnTo>
                <a:lnTo>
                  <a:pt x="29" y="33"/>
                </a:lnTo>
                <a:lnTo>
                  <a:pt x="29" y="33"/>
                </a:lnTo>
                <a:lnTo>
                  <a:pt x="25" y="33"/>
                </a:lnTo>
                <a:lnTo>
                  <a:pt x="25" y="33"/>
                </a:lnTo>
                <a:lnTo>
                  <a:pt x="22" y="35"/>
                </a:lnTo>
                <a:lnTo>
                  <a:pt x="22" y="35"/>
                </a:lnTo>
                <a:lnTo>
                  <a:pt x="22" y="35"/>
                </a:lnTo>
                <a:lnTo>
                  <a:pt x="18" y="35"/>
                </a:lnTo>
                <a:lnTo>
                  <a:pt x="16" y="35"/>
                </a:lnTo>
                <a:lnTo>
                  <a:pt x="16" y="35"/>
                </a:lnTo>
                <a:lnTo>
                  <a:pt x="16" y="37"/>
                </a:lnTo>
                <a:lnTo>
                  <a:pt x="14" y="39"/>
                </a:lnTo>
                <a:lnTo>
                  <a:pt x="14" y="39"/>
                </a:lnTo>
                <a:lnTo>
                  <a:pt x="16" y="41"/>
                </a:lnTo>
                <a:lnTo>
                  <a:pt x="16" y="39"/>
                </a:lnTo>
                <a:lnTo>
                  <a:pt x="14" y="39"/>
                </a:lnTo>
                <a:lnTo>
                  <a:pt x="14" y="39"/>
                </a:lnTo>
                <a:lnTo>
                  <a:pt x="12" y="39"/>
                </a:lnTo>
                <a:lnTo>
                  <a:pt x="12" y="39"/>
                </a:lnTo>
                <a:lnTo>
                  <a:pt x="10" y="41"/>
                </a:lnTo>
                <a:lnTo>
                  <a:pt x="12" y="43"/>
                </a:lnTo>
                <a:lnTo>
                  <a:pt x="12" y="41"/>
                </a:lnTo>
                <a:lnTo>
                  <a:pt x="10" y="41"/>
                </a:lnTo>
                <a:lnTo>
                  <a:pt x="10" y="43"/>
                </a:lnTo>
                <a:lnTo>
                  <a:pt x="12" y="41"/>
                </a:lnTo>
                <a:lnTo>
                  <a:pt x="12" y="41"/>
                </a:lnTo>
                <a:lnTo>
                  <a:pt x="12" y="39"/>
                </a:lnTo>
                <a:lnTo>
                  <a:pt x="10" y="39"/>
                </a:lnTo>
                <a:lnTo>
                  <a:pt x="8" y="39"/>
                </a:lnTo>
                <a:lnTo>
                  <a:pt x="4" y="35"/>
                </a:lnTo>
                <a:lnTo>
                  <a:pt x="6" y="33"/>
                </a:lnTo>
                <a:lnTo>
                  <a:pt x="6" y="33"/>
                </a:lnTo>
                <a:lnTo>
                  <a:pt x="4" y="33"/>
                </a:lnTo>
                <a:lnTo>
                  <a:pt x="2" y="31"/>
                </a:lnTo>
                <a:lnTo>
                  <a:pt x="0" y="35"/>
                </a:lnTo>
                <a:lnTo>
                  <a:pt x="0" y="37"/>
                </a:lnTo>
                <a:lnTo>
                  <a:pt x="8" y="41"/>
                </a:lnTo>
                <a:lnTo>
                  <a:pt x="8" y="43"/>
                </a:lnTo>
                <a:lnTo>
                  <a:pt x="8" y="43"/>
                </a:lnTo>
                <a:lnTo>
                  <a:pt x="10" y="45"/>
                </a:lnTo>
                <a:lnTo>
                  <a:pt x="12" y="45"/>
                </a:lnTo>
                <a:lnTo>
                  <a:pt x="12" y="45"/>
                </a:lnTo>
                <a:lnTo>
                  <a:pt x="14" y="43"/>
                </a:lnTo>
                <a:lnTo>
                  <a:pt x="14" y="43"/>
                </a:lnTo>
                <a:lnTo>
                  <a:pt x="16" y="43"/>
                </a:lnTo>
                <a:lnTo>
                  <a:pt x="16" y="43"/>
                </a:lnTo>
                <a:lnTo>
                  <a:pt x="18" y="43"/>
                </a:lnTo>
                <a:lnTo>
                  <a:pt x="18" y="41"/>
                </a:lnTo>
                <a:lnTo>
                  <a:pt x="18" y="37"/>
                </a:lnTo>
                <a:lnTo>
                  <a:pt x="16" y="37"/>
                </a:lnTo>
                <a:lnTo>
                  <a:pt x="18" y="39"/>
                </a:lnTo>
                <a:lnTo>
                  <a:pt x="18" y="37"/>
                </a:lnTo>
                <a:lnTo>
                  <a:pt x="18" y="37"/>
                </a:lnTo>
                <a:lnTo>
                  <a:pt x="16" y="37"/>
                </a:lnTo>
                <a:lnTo>
                  <a:pt x="20" y="39"/>
                </a:lnTo>
                <a:lnTo>
                  <a:pt x="20" y="39"/>
                </a:lnTo>
                <a:lnTo>
                  <a:pt x="22" y="39"/>
                </a:lnTo>
                <a:lnTo>
                  <a:pt x="22" y="39"/>
                </a:lnTo>
                <a:lnTo>
                  <a:pt x="25" y="39"/>
                </a:lnTo>
                <a:lnTo>
                  <a:pt x="25" y="39"/>
                </a:lnTo>
                <a:lnTo>
                  <a:pt x="27" y="37"/>
                </a:lnTo>
                <a:lnTo>
                  <a:pt x="29" y="37"/>
                </a:lnTo>
                <a:lnTo>
                  <a:pt x="29" y="35"/>
                </a:lnTo>
                <a:lnTo>
                  <a:pt x="31" y="35"/>
                </a:lnTo>
                <a:lnTo>
                  <a:pt x="31" y="35"/>
                </a:lnTo>
                <a:lnTo>
                  <a:pt x="35" y="31"/>
                </a:lnTo>
                <a:lnTo>
                  <a:pt x="35" y="31"/>
                </a:lnTo>
                <a:lnTo>
                  <a:pt x="35" y="29"/>
                </a:lnTo>
                <a:lnTo>
                  <a:pt x="33" y="27"/>
                </a:lnTo>
                <a:lnTo>
                  <a:pt x="27" y="27"/>
                </a:lnTo>
                <a:lnTo>
                  <a:pt x="25" y="27"/>
                </a:lnTo>
                <a:lnTo>
                  <a:pt x="25" y="27"/>
                </a:lnTo>
                <a:lnTo>
                  <a:pt x="20" y="25"/>
                </a:lnTo>
                <a:lnTo>
                  <a:pt x="20" y="25"/>
                </a:lnTo>
                <a:lnTo>
                  <a:pt x="22" y="25"/>
                </a:lnTo>
                <a:lnTo>
                  <a:pt x="25" y="23"/>
                </a:lnTo>
                <a:lnTo>
                  <a:pt x="27" y="23"/>
                </a:lnTo>
                <a:lnTo>
                  <a:pt x="27" y="23"/>
                </a:lnTo>
                <a:lnTo>
                  <a:pt x="27" y="21"/>
                </a:lnTo>
                <a:lnTo>
                  <a:pt x="27" y="19"/>
                </a:lnTo>
                <a:lnTo>
                  <a:pt x="27" y="19"/>
                </a:lnTo>
                <a:lnTo>
                  <a:pt x="27" y="16"/>
                </a:lnTo>
                <a:lnTo>
                  <a:pt x="25" y="19"/>
                </a:lnTo>
                <a:lnTo>
                  <a:pt x="27" y="19"/>
                </a:lnTo>
                <a:lnTo>
                  <a:pt x="29" y="21"/>
                </a:lnTo>
                <a:lnTo>
                  <a:pt x="29" y="23"/>
                </a:lnTo>
                <a:lnTo>
                  <a:pt x="31" y="23"/>
                </a:lnTo>
                <a:lnTo>
                  <a:pt x="31" y="23"/>
                </a:lnTo>
                <a:lnTo>
                  <a:pt x="33" y="23"/>
                </a:lnTo>
                <a:lnTo>
                  <a:pt x="35" y="23"/>
                </a:lnTo>
                <a:lnTo>
                  <a:pt x="35" y="23"/>
                </a:lnTo>
                <a:lnTo>
                  <a:pt x="37" y="21"/>
                </a:lnTo>
                <a:lnTo>
                  <a:pt x="37" y="19"/>
                </a:lnTo>
                <a:lnTo>
                  <a:pt x="39" y="16"/>
                </a:lnTo>
                <a:lnTo>
                  <a:pt x="39" y="16"/>
                </a:lnTo>
                <a:lnTo>
                  <a:pt x="39" y="14"/>
                </a:lnTo>
                <a:lnTo>
                  <a:pt x="43" y="12"/>
                </a:lnTo>
                <a:lnTo>
                  <a:pt x="43" y="12"/>
                </a:lnTo>
                <a:lnTo>
                  <a:pt x="45" y="8"/>
                </a:lnTo>
                <a:lnTo>
                  <a:pt x="45" y="8"/>
                </a:lnTo>
                <a:lnTo>
                  <a:pt x="47" y="8"/>
                </a:lnTo>
                <a:lnTo>
                  <a:pt x="49" y="8"/>
                </a:lnTo>
                <a:lnTo>
                  <a:pt x="51" y="6"/>
                </a:lnTo>
                <a:lnTo>
                  <a:pt x="51" y="6"/>
                </a:lnTo>
                <a:lnTo>
                  <a:pt x="53" y="6"/>
                </a:lnTo>
                <a:lnTo>
                  <a:pt x="53" y="4"/>
                </a:lnTo>
                <a:lnTo>
                  <a:pt x="53" y="2"/>
                </a:lnTo>
                <a:lnTo>
                  <a:pt x="53" y="2"/>
                </a:lnTo>
                <a:lnTo>
                  <a:pt x="49" y="0"/>
                </a:lnTo>
                <a:lnTo>
                  <a:pt x="49" y="0"/>
                </a:lnTo>
                <a:lnTo>
                  <a:pt x="47" y="0"/>
                </a:lnTo>
                <a:lnTo>
                  <a:pt x="45" y="0"/>
                </a:lnTo>
                <a:lnTo>
                  <a:pt x="43" y="0"/>
                </a:lnTo>
                <a:lnTo>
                  <a:pt x="43" y="0"/>
                </a:lnTo>
                <a:lnTo>
                  <a:pt x="41" y="0"/>
                </a:lnTo>
                <a:lnTo>
                  <a:pt x="41" y="0"/>
                </a:lnTo>
                <a:lnTo>
                  <a:pt x="37" y="2"/>
                </a:lnTo>
                <a:lnTo>
                  <a:pt x="35" y="2"/>
                </a:lnTo>
                <a:lnTo>
                  <a:pt x="35" y="2"/>
                </a:lnTo>
                <a:lnTo>
                  <a:pt x="33" y="0"/>
                </a:lnTo>
                <a:lnTo>
                  <a:pt x="33" y="0"/>
                </a:lnTo>
                <a:lnTo>
                  <a:pt x="31" y="0"/>
                </a:lnTo>
                <a:lnTo>
                  <a:pt x="29" y="0"/>
                </a:lnTo>
                <a:lnTo>
                  <a:pt x="29" y="2"/>
                </a:lnTo>
                <a:lnTo>
                  <a:pt x="27" y="2"/>
                </a:lnTo>
                <a:lnTo>
                  <a:pt x="25" y="6"/>
                </a:lnTo>
                <a:lnTo>
                  <a:pt x="25" y="6"/>
                </a:lnTo>
                <a:lnTo>
                  <a:pt x="25" y="8"/>
                </a:lnTo>
                <a:lnTo>
                  <a:pt x="27" y="6"/>
                </a:lnTo>
                <a:lnTo>
                  <a:pt x="25" y="6"/>
                </a:lnTo>
                <a:lnTo>
                  <a:pt x="25" y="0"/>
                </a:lnTo>
                <a:lnTo>
                  <a:pt x="22" y="0"/>
                </a:lnTo>
                <a:lnTo>
                  <a:pt x="18" y="0"/>
                </a:lnTo>
                <a:lnTo>
                  <a:pt x="16" y="0"/>
                </a:lnTo>
                <a:lnTo>
                  <a:pt x="14" y="6"/>
                </a:lnTo>
                <a:lnTo>
                  <a:pt x="14" y="6"/>
                </a:lnTo>
                <a:lnTo>
                  <a:pt x="14" y="12"/>
                </a:lnTo>
                <a:lnTo>
                  <a:pt x="2" y="31"/>
                </a:lnTo>
                <a:lnTo>
                  <a:pt x="4" y="33"/>
                </a:lnTo>
                <a:lnTo>
                  <a:pt x="2" y="31"/>
                </a:lnTo>
                <a:lnTo>
                  <a:pt x="4" y="3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7" name="Freeform 3023"/>
          <p:cNvSpPr>
            <a:spLocks/>
          </p:cNvSpPr>
          <p:nvPr/>
        </p:nvSpPr>
        <p:spPr bwMode="auto">
          <a:xfrm>
            <a:off x="1711325" y="2671763"/>
            <a:ext cx="28575" cy="317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6" y="2"/>
              </a:cxn>
              <a:cxn ang="0">
                <a:pos x="12" y="8"/>
              </a:cxn>
              <a:cxn ang="0">
                <a:pos x="16" y="12"/>
              </a:cxn>
              <a:cxn ang="0">
                <a:pos x="18" y="18"/>
              </a:cxn>
              <a:cxn ang="0">
                <a:pos x="18" y="20"/>
              </a:cxn>
              <a:cxn ang="0">
                <a:pos x="16" y="20"/>
              </a:cxn>
              <a:cxn ang="0">
                <a:pos x="14" y="18"/>
              </a:cxn>
              <a:cxn ang="0">
                <a:pos x="12" y="14"/>
              </a:cxn>
              <a:cxn ang="0">
                <a:pos x="8" y="14"/>
              </a:cxn>
              <a:cxn ang="0">
                <a:pos x="6" y="16"/>
              </a:cxn>
              <a:cxn ang="0">
                <a:pos x="6" y="16"/>
              </a:cxn>
              <a:cxn ang="0">
                <a:pos x="4" y="18"/>
              </a:cxn>
              <a:cxn ang="0">
                <a:pos x="2" y="16"/>
              </a:cxn>
              <a:cxn ang="0">
                <a:pos x="0" y="14"/>
              </a:cxn>
              <a:cxn ang="0">
                <a:pos x="0" y="14"/>
              </a:cxn>
              <a:cxn ang="0">
                <a:pos x="0" y="12"/>
              </a:cxn>
              <a:cxn ang="0">
                <a:pos x="0" y="6"/>
              </a:cxn>
              <a:cxn ang="0">
                <a:pos x="0" y="4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18" h="20">
                <a:moveTo>
                  <a:pt x="2" y="0"/>
                </a:moveTo>
                <a:lnTo>
                  <a:pt x="6" y="2"/>
                </a:lnTo>
                <a:lnTo>
                  <a:pt x="12" y="8"/>
                </a:lnTo>
                <a:lnTo>
                  <a:pt x="16" y="12"/>
                </a:lnTo>
                <a:lnTo>
                  <a:pt x="18" y="18"/>
                </a:lnTo>
                <a:lnTo>
                  <a:pt x="18" y="20"/>
                </a:lnTo>
                <a:lnTo>
                  <a:pt x="16" y="20"/>
                </a:lnTo>
                <a:lnTo>
                  <a:pt x="14" y="18"/>
                </a:lnTo>
                <a:lnTo>
                  <a:pt x="12" y="14"/>
                </a:lnTo>
                <a:lnTo>
                  <a:pt x="8" y="14"/>
                </a:lnTo>
                <a:lnTo>
                  <a:pt x="6" y="16"/>
                </a:lnTo>
                <a:lnTo>
                  <a:pt x="6" y="16"/>
                </a:lnTo>
                <a:lnTo>
                  <a:pt x="4" y="18"/>
                </a:lnTo>
                <a:lnTo>
                  <a:pt x="2" y="16"/>
                </a:lnTo>
                <a:lnTo>
                  <a:pt x="0" y="14"/>
                </a:lnTo>
                <a:lnTo>
                  <a:pt x="0" y="14"/>
                </a:lnTo>
                <a:lnTo>
                  <a:pt x="0" y="12"/>
                </a:lnTo>
                <a:lnTo>
                  <a:pt x="0" y="6"/>
                </a:lnTo>
                <a:lnTo>
                  <a:pt x="0" y="4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8" name="Freeform 3024"/>
          <p:cNvSpPr>
            <a:spLocks/>
          </p:cNvSpPr>
          <p:nvPr/>
        </p:nvSpPr>
        <p:spPr bwMode="auto">
          <a:xfrm>
            <a:off x="1708150" y="2668588"/>
            <a:ext cx="34925" cy="3810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12" y="10"/>
              </a:cxn>
              <a:cxn ang="0">
                <a:pos x="18" y="20"/>
              </a:cxn>
              <a:cxn ang="0">
                <a:pos x="16" y="22"/>
              </a:cxn>
              <a:cxn ang="0">
                <a:pos x="18" y="22"/>
              </a:cxn>
              <a:cxn ang="0">
                <a:pos x="14" y="16"/>
              </a:cxn>
              <a:cxn ang="0">
                <a:pos x="10" y="14"/>
              </a:cxn>
              <a:cxn ang="0">
                <a:pos x="8" y="16"/>
              </a:cxn>
              <a:cxn ang="0">
                <a:pos x="6" y="16"/>
              </a:cxn>
              <a:cxn ang="0">
                <a:pos x="4" y="16"/>
              </a:cxn>
              <a:cxn ang="0">
                <a:pos x="4" y="16"/>
              </a:cxn>
              <a:cxn ang="0">
                <a:pos x="4" y="14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6"/>
              </a:cxn>
              <a:cxn ang="0">
                <a:pos x="0" y="8"/>
              </a:cxn>
              <a:cxn ang="0">
                <a:pos x="0" y="14"/>
              </a:cxn>
              <a:cxn ang="0">
                <a:pos x="0" y="18"/>
              </a:cxn>
              <a:cxn ang="0">
                <a:pos x="2" y="20"/>
              </a:cxn>
              <a:cxn ang="0">
                <a:pos x="4" y="22"/>
              </a:cxn>
              <a:cxn ang="0">
                <a:pos x="8" y="20"/>
              </a:cxn>
              <a:cxn ang="0">
                <a:pos x="10" y="18"/>
              </a:cxn>
              <a:cxn ang="0">
                <a:pos x="12" y="18"/>
              </a:cxn>
              <a:cxn ang="0">
                <a:pos x="14" y="22"/>
              </a:cxn>
              <a:cxn ang="0">
                <a:pos x="18" y="24"/>
              </a:cxn>
              <a:cxn ang="0">
                <a:pos x="22" y="22"/>
              </a:cxn>
              <a:cxn ang="0">
                <a:pos x="22" y="18"/>
              </a:cxn>
              <a:cxn ang="0">
                <a:pos x="20" y="14"/>
              </a:cxn>
              <a:cxn ang="0">
                <a:pos x="16" y="8"/>
              </a:cxn>
              <a:cxn ang="0">
                <a:pos x="10" y="2"/>
              </a:cxn>
              <a:cxn ang="0">
                <a:pos x="6" y="0"/>
              </a:cxn>
            </a:cxnLst>
            <a:rect l="0" t="0" r="r" b="b"/>
            <a:pathLst>
              <a:path w="22" h="24">
                <a:moveTo>
                  <a:pt x="4" y="2"/>
                </a:moveTo>
                <a:lnTo>
                  <a:pt x="4" y="4"/>
                </a:lnTo>
                <a:lnTo>
                  <a:pt x="8" y="6"/>
                </a:lnTo>
                <a:lnTo>
                  <a:pt x="12" y="10"/>
                </a:lnTo>
                <a:lnTo>
                  <a:pt x="16" y="16"/>
                </a:lnTo>
                <a:lnTo>
                  <a:pt x="18" y="20"/>
                </a:lnTo>
                <a:lnTo>
                  <a:pt x="18" y="20"/>
                </a:lnTo>
                <a:lnTo>
                  <a:pt x="16" y="22"/>
                </a:lnTo>
                <a:lnTo>
                  <a:pt x="18" y="22"/>
                </a:lnTo>
                <a:lnTo>
                  <a:pt x="18" y="22"/>
                </a:lnTo>
                <a:lnTo>
                  <a:pt x="16" y="18"/>
                </a:lnTo>
                <a:lnTo>
                  <a:pt x="14" y="16"/>
                </a:lnTo>
                <a:lnTo>
                  <a:pt x="14" y="14"/>
                </a:lnTo>
                <a:lnTo>
                  <a:pt x="10" y="14"/>
                </a:lnTo>
                <a:lnTo>
                  <a:pt x="8" y="14"/>
                </a:lnTo>
                <a:lnTo>
                  <a:pt x="8" y="16"/>
                </a:lnTo>
                <a:lnTo>
                  <a:pt x="6" y="16"/>
                </a:lnTo>
                <a:lnTo>
                  <a:pt x="6" y="16"/>
                </a:lnTo>
                <a:lnTo>
                  <a:pt x="6" y="18"/>
                </a:lnTo>
                <a:lnTo>
                  <a:pt x="4" y="16"/>
                </a:lnTo>
                <a:lnTo>
                  <a:pt x="4" y="16"/>
                </a:lnTo>
                <a:lnTo>
                  <a:pt x="4" y="16"/>
                </a:lnTo>
                <a:lnTo>
                  <a:pt x="4" y="16"/>
                </a:lnTo>
                <a:lnTo>
                  <a:pt x="4" y="14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4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18"/>
                </a:lnTo>
                <a:lnTo>
                  <a:pt x="2" y="20"/>
                </a:lnTo>
                <a:lnTo>
                  <a:pt x="2" y="20"/>
                </a:lnTo>
                <a:lnTo>
                  <a:pt x="4" y="22"/>
                </a:lnTo>
                <a:lnTo>
                  <a:pt x="6" y="22"/>
                </a:lnTo>
                <a:lnTo>
                  <a:pt x="8" y="20"/>
                </a:lnTo>
                <a:lnTo>
                  <a:pt x="10" y="20"/>
                </a:lnTo>
                <a:lnTo>
                  <a:pt x="10" y="18"/>
                </a:lnTo>
                <a:lnTo>
                  <a:pt x="10" y="18"/>
                </a:lnTo>
                <a:lnTo>
                  <a:pt x="12" y="18"/>
                </a:lnTo>
                <a:lnTo>
                  <a:pt x="14" y="20"/>
                </a:lnTo>
                <a:lnTo>
                  <a:pt x="14" y="22"/>
                </a:lnTo>
                <a:lnTo>
                  <a:pt x="16" y="24"/>
                </a:lnTo>
                <a:lnTo>
                  <a:pt x="18" y="24"/>
                </a:lnTo>
                <a:lnTo>
                  <a:pt x="20" y="22"/>
                </a:lnTo>
                <a:lnTo>
                  <a:pt x="22" y="22"/>
                </a:lnTo>
                <a:lnTo>
                  <a:pt x="22" y="20"/>
                </a:lnTo>
                <a:lnTo>
                  <a:pt x="22" y="18"/>
                </a:lnTo>
                <a:lnTo>
                  <a:pt x="20" y="14"/>
                </a:lnTo>
                <a:lnTo>
                  <a:pt x="20" y="14"/>
                </a:lnTo>
                <a:lnTo>
                  <a:pt x="16" y="8"/>
                </a:lnTo>
                <a:lnTo>
                  <a:pt x="16" y="8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9" name="Freeform 3025"/>
          <p:cNvSpPr>
            <a:spLocks/>
          </p:cNvSpPr>
          <p:nvPr/>
        </p:nvSpPr>
        <p:spPr bwMode="auto">
          <a:xfrm>
            <a:off x="2165350" y="2057401"/>
            <a:ext cx="12700" cy="95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4"/>
              </a:cxn>
              <a:cxn ang="0">
                <a:pos x="4" y="6"/>
              </a:cxn>
              <a:cxn ang="0">
                <a:pos x="6" y="6"/>
              </a:cxn>
              <a:cxn ang="0">
                <a:pos x="8" y="4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8" h="6">
                <a:moveTo>
                  <a:pt x="2" y="2"/>
                </a:moveTo>
                <a:lnTo>
                  <a:pt x="0" y="4"/>
                </a:lnTo>
                <a:lnTo>
                  <a:pt x="4" y="6"/>
                </a:lnTo>
                <a:lnTo>
                  <a:pt x="6" y="6"/>
                </a:lnTo>
                <a:lnTo>
                  <a:pt x="8" y="4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0" name="Freeform 3026"/>
          <p:cNvSpPr>
            <a:spLocks/>
          </p:cNvSpPr>
          <p:nvPr/>
        </p:nvSpPr>
        <p:spPr bwMode="auto">
          <a:xfrm>
            <a:off x="2165350" y="2054226"/>
            <a:ext cx="15875" cy="15875"/>
          </a:xfrm>
          <a:custGeom>
            <a:avLst/>
            <a:gdLst/>
            <a:ahLst/>
            <a:cxnLst>
              <a:cxn ang="0">
                <a:pos x="8" y="6"/>
              </a:cxn>
              <a:cxn ang="0">
                <a:pos x="6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6" y="6"/>
              </a:cxn>
              <a:cxn ang="0">
                <a:pos x="8" y="6"/>
              </a:cxn>
              <a:cxn ang="0">
                <a:pos x="6" y="4"/>
              </a:cxn>
              <a:cxn ang="0">
                <a:pos x="8" y="6"/>
              </a:cxn>
              <a:cxn ang="0">
                <a:pos x="10" y="4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4" y="10"/>
              </a:cxn>
              <a:cxn ang="0">
                <a:pos x="4" y="10"/>
              </a:cxn>
              <a:cxn ang="0">
                <a:pos x="6" y="10"/>
              </a:cxn>
              <a:cxn ang="0">
                <a:pos x="8" y="10"/>
              </a:cxn>
              <a:cxn ang="0">
                <a:pos x="10" y="6"/>
              </a:cxn>
              <a:cxn ang="0">
                <a:pos x="10" y="4"/>
              </a:cxn>
              <a:cxn ang="0">
                <a:pos x="8" y="6"/>
              </a:cxn>
            </a:cxnLst>
            <a:rect l="0" t="0" r="r" b="b"/>
            <a:pathLst>
              <a:path w="10" h="10">
                <a:moveTo>
                  <a:pt x="8" y="6"/>
                </a:moveTo>
                <a:lnTo>
                  <a:pt x="6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6" y="6"/>
                </a:lnTo>
                <a:lnTo>
                  <a:pt x="8" y="6"/>
                </a:lnTo>
                <a:lnTo>
                  <a:pt x="6" y="4"/>
                </a:lnTo>
                <a:lnTo>
                  <a:pt x="8" y="6"/>
                </a:lnTo>
                <a:lnTo>
                  <a:pt x="10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8" y="10"/>
                </a:lnTo>
                <a:lnTo>
                  <a:pt x="10" y="6"/>
                </a:lnTo>
                <a:lnTo>
                  <a:pt x="10" y="4"/>
                </a:lnTo>
                <a:lnTo>
                  <a:pt x="8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1" name="Freeform 3027"/>
          <p:cNvSpPr>
            <a:spLocks/>
          </p:cNvSpPr>
          <p:nvPr/>
        </p:nvSpPr>
        <p:spPr bwMode="auto">
          <a:xfrm>
            <a:off x="3565525" y="1443038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2" name="Freeform 3028"/>
          <p:cNvSpPr>
            <a:spLocks/>
          </p:cNvSpPr>
          <p:nvPr/>
        </p:nvSpPr>
        <p:spPr bwMode="auto">
          <a:xfrm>
            <a:off x="3562350" y="1439863"/>
            <a:ext cx="12700" cy="1270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4" y="4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6" y="8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</a:cxnLst>
            <a:rect l="0" t="0" r="r" b="b"/>
            <a:pathLst>
              <a:path w="8" h="8">
                <a:moveTo>
                  <a:pt x="6" y="4"/>
                </a:move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6" y="8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3" name="Freeform 3029"/>
          <p:cNvSpPr>
            <a:spLocks/>
          </p:cNvSpPr>
          <p:nvPr/>
        </p:nvSpPr>
        <p:spPr bwMode="auto">
          <a:xfrm>
            <a:off x="1628775" y="2641601"/>
            <a:ext cx="11113" cy="158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4"/>
              </a:cxn>
              <a:cxn ang="0">
                <a:pos x="2" y="8"/>
              </a:cxn>
              <a:cxn ang="0">
                <a:pos x="2" y="10"/>
              </a:cxn>
              <a:cxn ang="0">
                <a:pos x="7" y="8"/>
              </a:cxn>
              <a:cxn ang="0">
                <a:pos x="7" y="8"/>
              </a:cxn>
              <a:cxn ang="0">
                <a:pos x="7" y="6"/>
              </a:cxn>
              <a:cxn ang="0">
                <a:pos x="7" y="6"/>
              </a:cxn>
              <a:cxn ang="0">
                <a:pos x="7" y="4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7" h="10">
                <a:moveTo>
                  <a:pt x="2" y="2"/>
                </a:moveTo>
                <a:lnTo>
                  <a:pt x="0" y="4"/>
                </a:lnTo>
                <a:lnTo>
                  <a:pt x="2" y="8"/>
                </a:lnTo>
                <a:lnTo>
                  <a:pt x="2" y="10"/>
                </a:lnTo>
                <a:lnTo>
                  <a:pt x="7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4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4" name="Freeform 3030"/>
          <p:cNvSpPr>
            <a:spLocks/>
          </p:cNvSpPr>
          <p:nvPr/>
        </p:nvSpPr>
        <p:spPr bwMode="auto">
          <a:xfrm>
            <a:off x="1625600" y="2638426"/>
            <a:ext cx="17463" cy="23813"/>
          </a:xfrm>
          <a:custGeom>
            <a:avLst/>
            <a:gdLst/>
            <a:ahLst/>
            <a:cxnLst>
              <a:cxn ang="0">
                <a:pos x="9" y="8"/>
              </a:cxn>
              <a:cxn ang="0">
                <a:pos x="6" y="8"/>
              </a:cxn>
              <a:cxn ang="0">
                <a:pos x="6" y="10"/>
              </a:cxn>
              <a:cxn ang="0">
                <a:pos x="9" y="10"/>
              </a:cxn>
              <a:cxn ang="0">
                <a:pos x="11" y="8"/>
              </a:cxn>
              <a:cxn ang="0">
                <a:pos x="9" y="8"/>
              </a:cxn>
              <a:cxn ang="0">
                <a:pos x="6" y="8"/>
              </a:cxn>
              <a:cxn ang="0">
                <a:pos x="6" y="10"/>
              </a:cxn>
              <a:cxn ang="0">
                <a:pos x="4" y="10"/>
              </a:cxn>
              <a:cxn ang="0">
                <a:pos x="4" y="6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9" y="8"/>
              </a:cxn>
              <a:cxn ang="0">
                <a:pos x="9" y="8"/>
              </a:cxn>
              <a:cxn ang="0">
                <a:pos x="6" y="8"/>
              </a:cxn>
              <a:cxn ang="0">
                <a:pos x="9" y="8"/>
              </a:cxn>
              <a:cxn ang="0">
                <a:pos x="11" y="8"/>
              </a:cxn>
              <a:cxn ang="0">
                <a:pos x="11" y="6"/>
              </a:cxn>
              <a:cxn ang="0">
                <a:pos x="11" y="6"/>
              </a:cxn>
              <a:cxn ang="0">
                <a:pos x="11" y="6"/>
              </a:cxn>
              <a:cxn ang="0">
                <a:pos x="9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6"/>
              </a:cxn>
              <a:cxn ang="0">
                <a:pos x="0" y="6"/>
              </a:cxn>
              <a:cxn ang="0">
                <a:pos x="2" y="10"/>
              </a:cxn>
              <a:cxn ang="0">
                <a:pos x="2" y="10"/>
              </a:cxn>
              <a:cxn ang="0">
                <a:pos x="2" y="12"/>
              </a:cxn>
              <a:cxn ang="0">
                <a:pos x="6" y="15"/>
              </a:cxn>
              <a:cxn ang="0">
                <a:pos x="9" y="12"/>
              </a:cxn>
              <a:cxn ang="0">
                <a:pos x="9" y="12"/>
              </a:cxn>
              <a:cxn ang="0">
                <a:pos x="11" y="10"/>
              </a:cxn>
              <a:cxn ang="0">
                <a:pos x="11" y="8"/>
              </a:cxn>
              <a:cxn ang="0">
                <a:pos x="11" y="8"/>
              </a:cxn>
              <a:cxn ang="0">
                <a:pos x="9" y="8"/>
              </a:cxn>
            </a:cxnLst>
            <a:rect l="0" t="0" r="r" b="b"/>
            <a:pathLst>
              <a:path w="11" h="15">
                <a:moveTo>
                  <a:pt x="9" y="8"/>
                </a:moveTo>
                <a:lnTo>
                  <a:pt x="6" y="8"/>
                </a:lnTo>
                <a:lnTo>
                  <a:pt x="6" y="10"/>
                </a:lnTo>
                <a:lnTo>
                  <a:pt x="9" y="10"/>
                </a:lnTo>
                <a:lnTo>
                  <a:pt x="11" y="8"/>
                </a:lnTo>
                <a:lnTo>
                  <a:pt x="9" y="8"/>
                </a:lnTo>
                <a:lnTo>
                  <a:pt x="6" y="8"/>
                </a:lnTo>
                <a:lnTo>
                  <a:pt x="6" y="10"/>
                </a:lnTo>
                <a:lnTo>
                  <a:pt x="4" y="10"/>
                </a:lnTo>
                <a:lnTo>
                  <a:pt x="4" y="6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9" y="8"/>
                </a:lnTo>
                <a:lnTo>
                  <a:pt x="9" y="8"/>
                </a:lnTo>
                <a:lnTo>
                  <a:pt x="6" y="8"/>
                </a:lnTo>
                <a:lnTo>
                  <a:pt x="9" y="8"/>
                </a:lnTo>
                <a:lnTo>
                  <a:pt x="11" y="8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9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6"/>
                </a:lnTo>
                <a:lnTo>
                  <a:pt x="0" y="6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6" y="15"/>
                </a:lnTo>
                <a:lnTo>
                  <a:pt x="9" y="12"/>
                </a:lnTo>
                <a:lnTo>
                  <a:pt x="9" y="12"/>
                </a:lnTo>
                <a:lnTo>
                  <a:pt x="11" y="10"/>
                </a:lnTo>
                <a:lnTo>
                  <a:pt x="11" y="8"/>
                </a:lnTo>
                <a:lnTo>
                  <a:pt x="11" y="8"/>
                </a:lnTo>
                <a:lnTo>
                  <a:pt x="9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5" name="Freeform 3031"/>
          <p:cNvSpPr>
            <a:spLocks/>
          </p:cNvSpPr>
          <p:nvPr/>
        </p:nvSpPr>
        <p:spPr bwMode="auto">
          <a:xfrm>
            <a:off x="1316038" y="2540001"/>
            <a:ext cx="6350" cy="111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5"/>
              </a:cxn>
              <a:cxn ang="0">
                <a:pos x="2" y="7"/>
              </a:cxn>
              <a:cxn ang="0">
                <a:pos x="2" y="7"/>
              </a:cxn>
              <a:cxn ang="0">
                <a:pos x="4" y="7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7">
                <a:moveTo>
                  <a:pt x="2" y="0"/>
                </a:moveTo>
                <a:lnTo>
                  <a:pt x="0" y="2"/>
                </a:lnTo>
                <a:lnTo>
                  <a:pt x="0" y="5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6" name="Freeform 3032"/>
          <p:cNvSpPr>
            <a:spLocks/>
          </p:cNvSpPr>
          <p:nvPr/>
        </p:nvSpPr>
        <p:spPr bwMode="auto">
          <a:xfrm>
            <a:off x="1312863" y="2536826"/>
            <a:ext cx="12700" cy="17463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4" y="9"/>
              </a:cxn>
              <a:cxn ang="0">
                <a:pos x="6" y="7"/>
              </a:cxn>
              <a:cxn ang="0">
                <a:pos x="4" y="7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7"/>
              </a:cxn>
              <a:cxn ang="0">
                <a:pos x="2" y="9"/>
              </a:cxn>
              <a:cxn ang="0">
                <a:pos x="2" y="9"/>
              </a:cxn>
              <a:cxn ang="0">
                <a:pos x="2" y="11"/>
              </a:cxn>
              <a:cxn ang="0">
                <a:pos x="4" y="11"/>
              </a:cxn>
              <a:cxn ang="0">
                <a:pos x="6" y="11"/>
              </a:cxn>
              <a:cxn ang="0">
                <a:pos x="8" y="11"/>
              </a:cxn>
              <a:cxn ang="0">
                <a:pos x="8" y="9"/>
              </a:cxn>
              <a:cxn ang="0">
                <a:pos x="8" y="2"/>
              </a:cxn>
              <a:cxn ang="0">
                <a:pos x="8" y="0"/>
              </a:cxn>
              <a:cxn ang="0">
                <a:pos x="6" y="2"/>
              </a:cxn>
            </a:cxnLst>
            <a:rect l="0" t="0" r="r" b="b"/>
            <a:pathLst>
              <a:path w="8" h="11">
                <a:moveTo>
                  <a:pt x="6" y="2"/>
                </a:moveTo>
                <a:lnTo>
                  <a:pt x="6" y="2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9"/>
                </a:lnTo>
                <a:lnTo>
                  <a:pt x="6" y="7"/>
                </a:lnTo>
                <a:lnTo>
                  <a:pt x="4" y="7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7"/>
                </a:lnTo>
                <a:lnTo>
                  <a:pt x="2" y="9"/>
                </a:lnTo>
                <a:lnTo>
                  <a:pt x="2" y="9"/>
                </a:lnTo>
                <a:lnTo>
                  <a:pt x="2" y="11"/>
                </a:lnTo>
                <a:lnTo>
                  <a:pt x="4" y="11"/>
                </a:lnTo>
                <a:lnTo>
                  <a:pt x="6" y="11"/>
                </a:lnTo>
                <a:lnTo>
                  <a:pt x="8" y="11"/>
                </a:lnTo>
                <a:lnTo>
                  <a:pt x="8" y="9"/>
                </a:lnTo>
                <a:lnTo>
                  <a:pt x="8" y="2"/>
                </a:lnTo>
                <a:lnTo>
                  <a:pt x="8" y="0"/>
                </a:lnTo>
                <a:lnTo>
                  <a:pt x="6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7" name="Freeform 3033"/>
          <p:cNvSpPr>
            <a:spLocks/>
          </p:cNvSpPr>
          <p:nvPr/>
        </p:nvSpPr>
        <p:spPr bwMode="auto">
          <a:xfrm>
            <a:off x="1411288" y="2505076"/>
            <a:ext cx="22225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4" y="8"/>
              </a:cxn>
              <a:cxn ang="0">
                <a:pos x="6" y="8"/>
              </a:cxn>
              <a:cxn ang="0">
                <a:pos x="10" y="6"/>
              </a:cxn>
              <a:cxn ang="0">
                <a:pos x="12" y="6"/>
              </a:cxn>
              <a:cxn ang="0">
                <a:pos x="14" y="6"/>
              </a:cxn>
              <a:cxn ang="0">
                <a:pos x="14" y="4"/>
              </a:cxn>
              <a:cxn ang="0">
                <a:pos x="14" y="4"/>
              </a:cxn>
              <a:cxn ang="0">
                <a:pos x="12" y="2"/>
              </a:cxn>
              <a:cxn ang="0">
                <a:pos x="8" y="2"/>
              </a:cxn>
              <a:cxn ang="0">
                <a:pos x="4" y="0"/>
              </a:cxn>
              <a:cxn ang="0">
                <a:pos x="0" y="2"/>
              </a:cxn>
            </a:cxnLst>
            <a:rect l="0" t="0" r="r" b="b"/>
            <a:pathLst>
              <a:path w="14" h="8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4" y="8"/>
                </a:lnTo>
                <a:lnTo>
                  <a:pt x="6" y="8"/>
                </a:lnTo>
                <a:lnTo>
                  <a:pt x="10" y="6"/>
                </a:lnTo>
                <a:lnTo>
                  <a:pt x="12" y="6"/>
                </a:lnTo>
                <a:lnTo>
                  <a:pt x="14" y="6"/>
                </a:lnTo>
                <a:lnTo>
                  <a:pt x="14" y="4"/>
                </a:lnTo>
                <a:lnTo>
                  <a:pt x="14" y="4"/>
                </a:lnTo>
                <a:lnTo>
                  <a:pt x="12" y="2"/>
                </a:lnTo>
                <a:lnTo>
                  <a:pt x="8" y="2"/>
                </a:lnTo>
                <a:lnTo>
                  <a:pt x="4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8" name="Freeform 3034"/>
          <p:cNvSpPr>
            <a:spLocks/>
          </p:cNvSpPr>
          <p:nvPr/>
        </p:nvSpPr>
        <p:spPr bwMode="auto">
          <a:xfrm>
            <a:off x="1406525" y="2501901"/>
            <a:ext cx="30163" cy="19050"/>
          </a:xfrm>
          <a:custGeom>
            <a:avLst/>
            <a:gdLst/>
            <a:ahLst/>
            <a:cxnLst>
              <a:cxn ang="0">
                <a:pos x="17" y="6"/>
              </a:cxn>
              <a:cxn ang="0">
                <a:pos x="15" y="6"/>
              </a:cxn>
              <a:cxn ang="0">
                <a:pos x="15" y="6"/>
              </a:cxn>
              <a:cxn ang="0">
                <a:pos x="15" y="6"/>
              </a:cxn>
              <a:cxn ang="0">
                <a:pos x="17" y="8"/>
              </a:cxn>
              <a:cxn ang="0">
                <a:pos x="17" y="6"/>
              </a:cxn>
              <a:cxn ang="0">
                <a:pos x="15" y="6"/>
              </a:cxn>
              <a:cxn ang="0">
                <a:pos x="13" y="6"/>
              </a:cxn>
              <a:cxn ang="0">
                <a:pos x="13" y="6"/>
              </a:cxn>
              <a:cxn ang="0">
                <a:pos x="9" y="8"/>
              </a:cxn>
              <a:cxn ang="0">
                <a:pos x="7" y="8"/>
              </a:cxn>
              <a:cxn ang="0">
                <a:pos x="7" y="6"/>
              </a:cxn>
              <a:cxn ang="0">
                <a:pos x="5" y="6"/>
              </a:cxn>
              <a:cxn ang="0">
                <a:pos x="5" y="4"/>
              </a:cxn>
              <a:cxn ang="0">
                <a:pos x="5" y="4"/>
              </a:cxn>
              <a:cxn ang="0">
                <a:pos x="3" y="4"/>
              </a:cxn>
              <a:cxn ang="0">
                <a:pos x="3" y="6"/>
              </a:cxn>
              <a:cxn ang="0">
                <a:pos x="7" y="4"/>
              </a:cxn>
              <a:cxn ang="0">
                <a:pos x="11" y="6"/>
              </a:cxn>
              <a:cxn ang="0">
                <a:pos x="11" y="4"/>
              </a:cxn>
              <a:cxn ang="0">
                <a:pos x="11" y="6"/>
              </a:cxn>
              <a:cxn ang="0">
                <a:pos x="13" y="6"/>
              </a:cxn>
              <a:cxn ang="0">
                <a:pos x="17" y="8"/>
              </a:cxn>
              <a:cxn ang="0">
                <a:pos x="17" y="6"/>
              </a:cxn>
              <a:cxn ang="0">
                <a:pos x="15" y="6"/>
              </a:cxn>
              <a:cxn ang="0">
                <a:pos x="17" y="6"/>
              </a:cxn>
              <a:cxn ang="0">
                <a:pos x="17" y="4"/>
              </a:cxn>
              <a:cxn ang="0">
                <a:pos x="15" y="2"/>
              </a:cxn>
              <a:cxn ang="0">
                <a:pos x="15" y="2"/>
              </a:cxn>
              <a:cxn ang="0">
                <a:pos x="11" y="2"/>
              </a:cxn>
              <a:cxn ang="0">
                <a:pos x="11" y="2"/>
              </a:cxn>
              <a:cxn ang="0">
                <a:pos x="7" y="0"/>
              </a:cxn>
              <a:cxn ang="0">
                <a:pos x="7" y="0"/>
              </a:cxn>
              <a:cxn ang="0">
                <a:pos x="3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3" y="8"/>
              </a:cxn>
              <a:cxn ang="0">
                <a:pos x="5" y="10"/>
              </a:cxn>
              <a:cxn ang="0">
                <a:pos x="5" y="10"/>
              </a:cxn>
              <a:cxn ang="0">
                <a:pos x="7" y="12"/>
              </a:cxn>
              <a:cxn ang="0">
                <a:pos x="7" y="12"/>
              </a:cxn>
              <a:cxn ang="0">
                <a:pos x="9" y="10"/>
              </a:cxn>
              <a:cxn ang="0">
                <a:pos x="9" y="10"/>
              </a:cxn>
              <a:cxn ang="0">
                <a:pos x="13" y="10"/>
              </a:cxn>
              <a:cxn ang="0">
                <a:pos x="15" y="10"/>
              </a:cxn>
              <a:cxn ang="0">
                <a:pos x="15" y="10"/>
              </a:cxn>
              <a:cxn ang="0">
                <a:pos x="17" y="10"/>
              </a:cxn>
              <a:cxn ang="0">
                <a:pos x="19" y="8"/>
              </a:cxn>
              <a:cxn ang="0">
                <a:pos x="19" y="8"/>
              </a:cxn>
              <a:cxn ang="0">
                <a:pos x="19" y="6"/>
              </a:cxn>
              <a:cxn ang="0">
                <a:pos x="19" y="6"/>
              </a:cxn>
              <a:cxn ang="0">
                <a:pos x="17" y="4"/>
              </a:cxn>
              <a:cxn ang="0">
                <a:pos x="17" y="6"/>
              </a:cxn>
            </a:cxnLst>
            <a:rect l="0" t="0" r="r" b="b"/>
            <a:pathLst>
              <a:path w="19" h="12">
                <a:moveTo>
                  <a:pt x="17" y="6"/>
                </a:move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7" y="8"/>
                </a:lnTo>
                <a:lnTo>
                  <a:pt x="17" y="6"/>
                </a:lnTo>
                <a:lnTo>
                  <a:pt x="15" y="6"/>
                </a:lnTo>
                <a:lnTo>
                  <a:pt x="13" y="6"/>
                </a:lnTo>
                <a:lnTo>
                  <a:pt x="13" y="6"/>
                </a:lnTo>
                <a:lnTo>
                  <a:pt x="9" y="8"/>
                </a:lnTo>
                <a:lnTo>
                  <a:pt x="7" y="8"/>
                </a:lnTo>
                <a:lnTo>
                  <a:pt x="7" y="6"/>
                </a:lnTo>
                <a:lnTo>
                  <a:pt x="5" y="6"/>
                </a:lnTo>
                <a:lnTo>
                  <a:pt x="5" y="4"/>
                </a:lnTo>
                <a:lnTo>
                  <a:pt x="5" y="4"/>
                </a:lnTo>
                <a:lnTo>
                  <a:pt x="3" y="4"/>
                </a:lnTo>
                <a:lnTo>
                  <a:pt x="3" y="6"/>
                </a:lnTo>
                <a:lnTo>
                  <a:pt x="7" y="4"/>
                </a:lnTo>
                <a:lnTo>
                  <a:pt x="11" y="6"/>
                </a:lnTo>
                <a:lnTo>
                  <a:pt x="11" y="4"/>
                </a:lnTo>
                <a:lnTo>
                  <a:pt x="11" y="6"/>
                </a:lnTo>
                <a:lnTo>
                  <a:pt x="13" y="6"/>
                </a:lnTo>
                <a:lnTo>
                  <a:pt x="17" y="8"/>
                </a:lnTo>
                <a:lnTo>
                  <a:pt x="17" y="6"/>
                </a:lnTo>
                <a:lnTo>
                  <a:pt x="15" y="6"/>
                </a:lnTo>
                <a:lnTo>
                  <a:pt x="17" y="6"/>
                </a:lnTo>
                <a:lnTo>
                  <a:pt x="17" y="4"/>
                </a:lnTo>
                <a:lnTo>
                  <a:pt x="15" y="2"/>
                </a:lnTo>
                <a:lnTo>
                  <a:pt x="15" y="2"/>
                </a:lnTo>
                <a:lnTo>
                  <a:pt x="11" y="2"/>
                </a:lnTo>
                <a:lnTo>
                  <a:pt x="11" y="2"/>
                </a:lnTo>
                <a:lnTo>
                  <a:pt x="7" y="0"/>
                </a:lnTo>
                <a:lnTo>
                  <a:pt x="7" y="0"/>
                </a:lnTo>
                <a:lnTo>
                  <a:pt x="3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3" y="8"/>
                </a:lnTo>
                <a:lnTo>
                  <a:pt x="5" y="10"/>
                </a:lnTo>
                <a:lnTo>
                  <a:pt x="5" y="10"/>
                </a:lnTo>
                <a:lnTo>
                  <a:pt x="7" y="12"/>
                </a:lnTo>
                <a:lnTo>
                  <a:pt x="7" y="12"/>
                </a:lnTo>
                <a:lnTo>
                  <a:pt x="9" y="10"/>
                </a:lnTo>
                <a:lnTo>
                  <a:pt x="9" y="10"/>
                </a:lnTo>
                <a:lnTo>
                  <a:pt x="13" y="10"/>
                </a:lnTo>
                <a:lnTo>
                  <a:pt x="15" y="10"/>
                </a:lnTo>
                <a:lnTo>
                  <a:pt x="15" y="10"/>
                </a:lnTo>
                <a:lnTo>
                  <a:pt x="17" y="10"/>
                </a:lnTo>
                <a:lnTo>
                  <a:pt x="19" y="8"/>
                </a:lnTo>
                <a:lnTo>
                  <a:pt x="19" y="8"/>
                </a:lnTo>
                <a:lnTo>
                  <a:pt x="19" y="6"/>
                </a:lnTo>
                <a:lnTo>
                  <a:pt x="19" y="6"/>
                </a:lnTo>
                <a:lnTo>
                  <a:pt x="17" y="4"/>
                </a:lnTo>
                <a:lnTo>
                  <a:pt x="17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9" name="Freeform 3035"/>
          <p:cNvSpPr>
            <a:spLocks/>
          </p:cNvSpPr>
          <p:nvPr/>
        </p:nvSpPr>
        <p:spPr bwMode="auto">
          <a:xfrm>
            <a:off x="1643063" y="2638426"/>
            <a:ext cx="65088" cy="26988"/>
          </a:xfrm>
          <a:custGeom>
            <a:avLst/>
            <a:gdLst/>
            <a:ahLst/>
            <a:cxnLst>
              <a:cxn ang="0">
                <a:pos x="39" y="0"/>
              </a:cxn>
              <a:cxn ang="0">
                <a:pos x="41" y="2"/>
              </a:cxn>
              <a:cxn ang="0">
                <a:pos x="39" y="6"/>
              </a:cxn>
              <a:cxn ang="0">
                <a:pos x="37" y="12"/>
              </a:cxn>
              <a:cxn ang="0">
                <a:pos x="33" y="15"/>
              </a:cxn>
              <a:cxn ang="0">
                <a:pos x="24" y="15"/>
              </a:cxn>
              <a:cxn ang="0">
                <a:pos x="24" y="15"/>
              </a:cxn>
              <a:cxn ang="0">
                <a:pos x="20" y="15"/>
              </a:cxn>
              <a:cxn ang="0">
                <a:pos x="16" y="15"/>
              </a:cxn>
              <a:cxn ang="0">
                <a:pos x="12" y="17"/>
              </a:cxn>
              <a:cxn ang="0">
                <a:pos x="8" y="15"/>
              </a:cxn>
              <a:cxn ang="0">
                <a:pos x="6" y="15"/>
              </a:cxn>
              <a:cxn ang="0">
                <a:pos x="4" y="12"/>
              </a:cxn>
              <a:cxn ang="0">
                <a:pos x="4" y="4"/>
              </a:cxn>
              <a:cxn ang="0">
                <a:pos x="0" y="2"/>
              </a:cxn>
              <a:cxn ang="0">
                <a:pos x="2" y="0"/>
              </a:cxn>
              <a:cxn ang="0">
                <a:pos x="10" y="2"/>
              </a:cxn>
              <a:cxn ang="0">
                <a:pos x="12" y="2"/>
              </a:cxn>
              <a:cxn ang="0">
                <a:pos x="16" y="0"/>
              </a:cxn>
              <a:cxn ang="0">
                <a:pos x="16" y="0"/>
              </a:cxn>
              <a:cxn ang="0">
                <a:pos x="20" y="0"/>
              </a:cxn>
              <a:cxn ang="0">
                <a:pos x="24" y="0"/>
              </a:cxn>
              <a:cxn ang="0">
                <a:pos x="26" y="0"/>
              </a:cxn>
              <a:cxn ang="0">
                <a:pos x="28" y="0"/>
              </a:cxn>
              <a:cxn ang="0">
                <a:pos x="28" y="0"/>
              </a:cxn>
              <a:cxn ang="0">
                <a:pos x="30" y="0"/>
              </a:cxn>
              <a:cxn ang="0">
                <a:pos x="39" y="0"/>
              </a:cxn>
            </a:cxnLst>
            <a:rect l="0" t="0" r="r" b="b"/>
            <a:pathLst>
              <a:path w="41" h="17">
                <a:moveTo>
                  <a:pt x="39" y="0"/>
                </a:moveTo>
                <a:lnTo>
                  <a:pt x="41" y="2"/>
                </a:lnTo>
                <a:lnTo>
                  <a:pt x="39" y="6"/>
                </a:lnTo>
                <a:lnTo>
                  <a:pt x="37" y="12"/>
                </a:lnTo>
                <a:lnTo>
                  <a:pt x="33" y="15"/>
                </a:lnTo>
                <a:lnTo>
                  <a:pt x="24" y="15"/>
                </a:lnTo>
                <a:lnTo>
                  <a:pt x="24" y="15"/>
                </a:lnTo>
                <a:lnTo>
                  <a:pt x="20" y="15"/>
                </a:lnTo>
                <a:lnTo>
                  <a:pt x="16" y="15"/>
                </a:lnTo>
                <a:lnTo>
                  <a:pt x="12" y="17"/>
                </a:lnTo>
                <a:lnTo>
                  <a:pt x="8" y="15"/>
                </a:lnTo>
                <a:lnTo>
                  <a:pt x="6" y="15"/>
                </a:lnTo>
                <a:lnTo>
                  <a:pt x="4" y="12"/>
                </a:lnTo>
                <a:lnTo>
                  <a:pt x="4" y="4"/>
                </a:lnTo>
                <a:lnTo>
                  <a:pt x="0" y="2"/>
                </a:lnTo>
                <a:lnTo>
                  <a:pt x="2" y="0"/>
                </a:lnTo>
                <a:lnTo>
                  <a:pt x="10" y="2"/>
                </a:lnTo>
                <a:lnTo>
                  <a:pt x="12" y="2"/>
                </a:lnTo>
                <a:lnTo>
                  <a:pt x="16" y="0"/>
                </a:lnTo>
                <a:lnTo>
                  <a:pt x="16" y="0"/>
                </a:lnTo>
                <a:lnTo>
                  <a:pt x="20" y="0"/>
                </a:lnTo>
                <a:lnTo>
                  <a:pt x="24" y="0"/>
                </a:lnTo>
                <a:lnTo>
                  <a:pt x="26" y="0"/>
                </a:lnTo>
                <a:lnTo>
                  <a:pt x="28" y="0"/>
                </a:lnTo>
                <a:lnTo>
                  <a:pt x="28" y="0"/>
                </a:lnTo>
                <a:lnTo>
                  <a:pt x="30" y="0"/>
                </a:lnTo>
                <a:lnTo>
                  <a:pt x="39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0" name="Freeform 3036"/>
          <p:cNvSpPr>
            <a:spLocks/>
          </p:cNvSpPr>
          <p:nvPr/>
        </p:nvSpPr>
        <p:spPr bwMode="auto">
          <a:xfrm>
            <a:off x="1643063" y="2635251"/>
            <a:ext cx="65088" cy="30163"/>
          </a:xfrm>
          <a:custGeom>
            <a:avLst/>
            <a:gdLst/>
            <a:ahLst/>
            <a:cxnLst>
              <a:cxn ang="0">
                <a:pos x="37" y="4"/>
              </a:cxn>
              <a:cxn ang="0">
                <a:pos x="41" y="4"/>
              </a:cxn>
              <a:cxn ang="0">
                <a:pos x="37" y="6"/>
              </a:cxn>
              <a:cxn ang="0">
                <a:pos x="35" y="12"/>
              </a:cxn>
              <a:cxn ang="0">
                <a:pos x="26" y="14"/>
              </a:cxn>
              <a:cxn ang="0">
                <a:pos x="22" y="14"/>
              </a:cxn>
              <a:cxn ang="0">
                <a:pos x="16" y="14"/>
              </a:cxn>
              <a:cxn ang="0">
                <a:pos x="12" y="17"/>
              </a:cxn>
              <a:cxn ang="0">
                <a:pos x="8" y="14"/>
              </a:cxn>
              <a:cxn ang="0">
                <a:pos x="6" y="14"/>
              </a:cxn>
              <a:cxn ang="0">
                <a:pos x="6" y="6"/>
              </a:cxn>
              <a:cxn ang="0">
                <a:pos x="4" y="2"/>
              </a:cxn>
              <a:cxn ang="0">
                <a:pos x="2" y="4"/>
              </a:cxn>
              <a:cxn ang="0">
                <a:pos x="10" y="6"/>
              </a:cxn>
              <a:cxn ang="0">
                <a:pos x="14" y="6"/>
              </a:cxn>
              <a:cxn ang="0">
                <a:pos x="16" y="4"/>
              </a:cxn>
              <a:cxn ang="0">
                <a:pos x="20" y="4"/>
              </a:cxn>
              <a:cxn ang="0">
                <a:pos x="24" y="4"/>
              </a:cxn>
              <a:cxn ang="0">
                <a:pos x="28" y="4"/>
              </a:cxn>
              <a:cxn ang="0">
                <a:pos x="28" y="4"/>
              </a:cxn>
              <a:cxn ang="0">
                <a:pos x="39" y="4"/>
              </a:cxn>
              <a:cxn ang="0">
                <a:pos x="37" y="4"/>
              </a:cxn>
              <a:cxn ang="0">
                <a:pos x="39" y="0"/>
              </a:cxn>
              <a:cxn ang="0">
                <a:pos x="30" y="0"/>
              </a:cxn>
              <a:cxn ang="0">
                <a:pos x="28" y="0"/>
              </a:cxn>
              <a:cxn ang="0">
                <a:pos x="26" y="0"/>
              </a:cxn>
              <a:cxn ang="0">
                <a:pos x="24" y="0"/>
              </a:cxn>
              <a:cxn ang="0">
                <a:pos x="16" y="0"/>
              </a:cxn>
              <a:cxn ang="0">
                <a:pos x="16" y="0"/>
              </a:cxn>
              <a:cxn ang="0">
                <a:pos x="12" y="2"/>
              </a:cxn>
              <a:cxn ang="0">
                <a:pos x="2" y="0"/>
              </a:cxn>
              <a:cxn ang="0">
                <a:pos x="0" y="2"/>
              </a:cxn>
              <a:cxn ang="0">
                <a:pos x="2" y="8"/>
              </a:cxn>
              <a:cxn ang="0">
                <a:pos x="4" y="17"/>
              </a:cxn>
              <a:cxn ang="0">
                <a:pos x="6" y="19"/>
              </a:cxn>
              <a:cxn ang="0">
                <a:pos x="12" y="19"/>
              </a:cxn>
              <a:cxn ang="0">
                <a:pos x="16" y="19"/>
              </a:cxn>
              <a:cxn ang="0">
                <a:pos x="20" y="19"/>
              </a:cxn>
              <a:cxn ang="0">
                <a:pos x="24" y="19"/>
              </a:cxn>
              <a:cxn ang="0">
                <a:pos x="33" y="19"/>
              </a:cxn>
              <a:cxn ang="0">
                <a:pos x="39" y="17"/>
              </a:cxn>
              <a:cxn ang="0">
                <a:pos x="41" y="8"/>
              </a:cxn>
              <a:cxn ang="0">
                <a:pos x="41" y="2"/>
              </a:cxn>
              <a:cxn ang="0">
                <a:pos x="39" y="0"/>
              </a:cxn>
            </a:cxnLst>
            <a:rect l="0" t="0" r="r" b="b"/>
            <a:pathLst>
              <a:path w="41" h="19">
                <a:moveTo>
                  <a:pt x="39" y="2"/>
                </a:moveTo>
                <a:lnTo>
                  <a:pt x="37" y="4"/>
                </a:lnTo>
                <a:lnTo>
                  <a:pt x="39" y="6"/>
                </a:lnTo>
                <a:lnTo>
                  <a:pt x="41" y="4"/>
                </a:lnTo>
                <a:lnTo>
                  <a:pt x="39" y="2"/>
                </a:lnTo>
                <a:lnTo>
                  <a:pt x="37" y="6"/>
                </a:lnTo>
                <a:lnTo>
                  <a:pt x="37" y="8"/>
                </a:lnTo>
                <a:lnTo>
                  <a:pt x="35" y="12"/>
                </a:lnTo>
                <a:lnTo>
                  <a:pt x="33" y="14"/>
                </a:lnTo>
                <a:lnTo>
                  <a:pt x="26" y="14"/>
                </a:lnTo>
                <a:lnTo>
                  <a:pt x="24" y="14"/>
                </a:lnTo>
                <a:lnTo>
                  <a:pt x="22" y="14"/>
                </a:lnTo>
                <a:lnTo>
                  <a:pt x="18" y="14"/>
                </a:lnTo>
                <a:lnTo>
                  <a:pt x="16" y="14"/>
                </a:lnTo>
                <a:lnTo>
                  <a:pt x="16" y="14"/>
                </a:lnTo>
                <a:lnTo>
                  <a:pt x="12" y="17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6" y="14"/>
                </a:lnTo>
                <a:lnTo>
                  <a:pt x="6" y="6"/>
                </a:lnTo>
                <a:lnTo>
                  <a:pt x="6" y="6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8" y="6"/>
                </a:lnTo>
                <a:lnTo>
                  <a:pt x="10" y="6"/>
                </a:lnTo>
                <a:lnTo>
                  <a:pt x="12" y="6"/>
                </a:lnTo>
                <a:lnTo>
                  <a:pt x="14" y="6"/>
                </a:lnTo>
                <a:lnTo>
                  <a:pt x="16" y="4"/>
                </a:lnTo>
                <a:lnTo>
                  <a:pt x="16" y="4"/>
                </a:lnTo>
                <a:lnTo>
                  <a:pt x="20" y="4"/>
                </a:lnTo>
                <a:lnTo>
                  <a:pt x="20" y="4"/>
                </a:lnTo>
                <a:lnTo>
                  <a:pt x="24" y="4"/>
                </a:lnTo>
                <a:lnTo>
                  <a:pt x="24" y="4"/>
                </a:lnTo>
                <a:lnTo>
                  <a:pt x="26" y="4"/>
                </a:lnTo>
                <a:lnTo>
                  <a:pt x="28" y="4"/>
                </a:lnTo>
                <a:lnTo>
                  <a:pt x="28" y="4"/>
                </a:lnTo>
                <a:lnTo>
                  <a:pt x="28" y="4"/>
                </a:lnTo>
                <a:lnTo>
                  <a:pt x="30" y="4"/>
                </a:lnTo>
                <a:lnTo>
                  <a:pt x="39" y="4"/>
                </a:lnTo>
                <a:lnTo>
                  <a:pt x="39" y="2"/>
                </a:lnTo>
                <a:lnTo>
                  <a:pt x="37" y="4"/>
                </a:lnTo>
                <a:lnTo>
                  <a:pt x="39" y="2"/>
                </a:lnTo>
                <a:lnTo>
                  <a:pt x="39" y="0"/>
                </a:lnTo>
                <a:lnTo>
                  <a:pt x="30" y="0"/>
                </a:lnTo>
                <a:lnTo>
                  <a:pt x="30" y="0"/>
                </a:lnTo>
                <a:lnTo>
                  <a:pt x="30" y="0"/>
                </a:lnTo>
                <a:lnTo>
                  <a:pt x="28" y="0"/>
                </a:lnTo>
                <a:lnTo>
                  <a:pt x="28" y="0"/>
                </a:lnTo>
                <a:lnTo>
                  <a:pt x="26" y="0"/>
                </a:lnTo>
                <a:lnTo>
                  <a:pt x="26" y="0"/>
                </a:lnTo>
                <a:lnTo>
                  <a:pt x="24" y="0"/>
                </a:lnTo>
                <a:lnTo>
                  <a:pt x="20" y="0"/>
                </a:ln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lnTo>
                  <a:pt x="14" y="0"/>
                </a:lnTo>
                <a:lnTo>
                  <a:pt x="12" y="2"/>
                </a:lnTo>
                <a:lnTo>
                  <a:pt x="1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8"/>
                </a:lnTo>
                <a:lnTo>
                  <a:pt x="2" y="14"/>
                </a:lnTo>
                <a:lnTo>
                  <a:pt x="4" y="17"/>
                </a:lnTo>
                <a:lnTo>
                  <a:pt x="6" y="19"/>
                </a:lnTo>
                <a:lnTo>
                  <a:pt x="6" y="19"/>
                </a:lnTo>
                <a:lnTo>
                  <a:pt x="8" y="19"/>
                </a:lnTo>
                <a:lnTo>
                  <a:pt x="12" y="19"/>
                </a:lnTo>
                <a:lnTo>
                  <a:pt x="12" y="19"/>
                </a:lnTo>
                <a:lnTo>
                  <a:pt x="16" y="19"/>
                </a:lnTo>
                <a:lnTo>
                  <a:pt x="20" y="19"/>
                </a:lnTo>
                <a:lnTo>
                  <a:pt x="20" y="19"/>
                </a:lnTo>
                <a:lnTo>
                  <a:pt x="24" y="19"/>
                </a:lnTo>
                <a:lnTo>
                  <a:pt x="24" y="19"/>
                </a:lnTo>
                <a:lnTo>
                  <a:pt x="26" y="19"/>
                </a:lnTo>
                <a:lnTo>
                  <a:pt x="33" y="19"/>
                </a:lnTo>
                <a:lnTo>
                  <a:pt x="33" y="19"/>
                </a:lnTo>
                <a:lnTo>
                  <a:pt x="39" y="17"/>
                </a:lnTo>
                <a:lnTo>
                  <a:pt x="39" y="14"/>
                </a:lnTo>
                <a:lnTo>
                  <a:pt x="41" y="8"/>
                </a:lnTo>
                <a:lnTo>
                  <a:pt x="41" y="4"/>
                </a:lnTo>
                <a:lnTo>
                  <a:pt x="41" y="2"/>
                </a:lnTo>
                <a:lnTo>
                  <a:pt x="41" y="2"/>
                </a:lnTo>
                <a:lnTo>
                  <a:pt x="39" y="0"/>
                </a:lnTo>
                <a:lnTo>
                  <a:pt x="39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1" name="Freeform 3037"/>
          <p:cNvSpPr>
            <a:spLocks/>
          </p:cNvSpPr>
          <p:nvPr/>
        </p:nvSpPr>
        <p:spPr bwMode="auto">
          <a:xfrm>
            <a:off x="2305050" y="2328863"/>
            <a:ext cx="15875" cy="41275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8" y="6"/>
              </a:cxn>
              <a:cxn ang="0">
                <a:pos x="6" y="6"/>
              </a:cxn>
              <a:cxn ang="0">
                <a:pos x="6" y="8"/>
              </a:cxn>
              <a:cxn ang="0">
                <a:pos x="4" y="10"/>
              </a:cxn>
              <a:cxn ang="0">
                <a:pos x="2" y="16"/>
              </a:cxn>
              <a:cxn ang="0">
                <a:pos x="0" y="18"/>
              </a:cxn>
              <a:cxn ang="0">
                <a:pos x="2" y="20"/>
              </a:cxn>
              <a:cxn ang="0">
                <a:pos x="2" y="20"/>
              </a:cxn>
              <a:cxn ang="0">
                <a:pos x="2" y="22"/>
              </a:cxn>
              <a:cxn ang="0">
                <a:pos x="2" y="26"/>
              </a:cxn>
              <a:cxn ang="0">
                <a:pos x="4" y="26"/>
              </a:cxn>
              <a:cxn ang="0">
                <a:pos x="8" y="24"/>
              </a:cxn>
              <a:cxn ang="0">
                <a:pos x="6" y="20"/>
              </a:cxn>
              <a:cxn ang="0">
                <a:pos x="6" y="18"/>
              </a:cxn>
              <a:cxn ang="0">
                <a:pos x="6" y="14"/>
              </a:cxn>
              <a:cxn ang="0">
                <a:pos x="10" y="8"/>
              </a:cxn>
              <a:cxn ang="0">
                <a:pos x="10" y="6"/>
              </a:cxn>
              <a:cxn ang="0">
                <a:pos x="10" y="2"/>
              </a:cxn>
              <a:cxn ang="0">
                <a:pos x="10" y="0"/>
              </a:cxn>
              <a:cxn ang="0">
                <a:pos x="8" y="2"/>
              </a:cxn>
            </a:cxnLst>
            <a:rect l="0" t="0" r="r" b="b"/>
            <a:pathLst>
              <a:path w="10" h="26">
                <a:moveTo>
                  <a:pt x="8" y="2"/>
                </a:moveTo>
                <a:lnTo>
                  <a:pt x="8" y="6"/>
                </a:lnTo>
                <a:lnTo>
                  <a:pt x="6" y="6"/>
                </a:lnTo>
                <a:lnTo>
                  <a:pt x="6" y="8"/>
                </a:lnTo>
                <a:lnTo>
                  <a:pt x="4" y="10"/>
                </a:lnTo>
                <a:lnTo>
                  <a:pt x="2" y="16"/>
                </a:lnTo>
                <a:lnTo>
                  <a:pt x="0" y="18"/>
                </a:lnTo>
                <a:lnTo>
                  <a:pt x="2" y="20"/>
                </a:lnTo>
                <a:lnTo>
                  <a:pt x="2" y="20"/>
                </a:lnTo>
                <a:lnTo>
                  <a:pt x="2" y="22"/>
                </a:lnTo>
                <a:lnTo>
                  <a:pt x="2" y="26"/>
                </a:lnTo>
                <a:lnTo>
                  <a:pt x="4" y="26"/>
                </a:lnTo>
                <a:lnTo>
                  <a:pt x="8" y="24"/>
                </a:lnTo>
                <a:lnTo>
                  <a:pt x="6" y="20"/>
                </a:lnTo>
                <a:lnTo>
                  <a:pt x="6" y="18"/>
                </a:lnTo>
                <a:lnTo>
                  <a:pt x="6" y="14"/>
                </a:lnTo>
                <a:lnTo>
                  <a:pt x="10" y="8"/>
                </a:lnTo>
                <a:lnTo>
                  <a:pt x="10" y="6"/>
                </a:lnTo>
                <a:lnTo>
                  <a:pt x="10" y="2"/>
                </a:lnTo>
                <a:lnTo>
                  <a:pt x="10" y="0"/>
                </a:lnTo>
                <a:lnTo>
                  <a:pt x="8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2" name="Freeform 3038"/>
          <p:cNvSpPr>
            <a:spLocks/>
          </p:cNvSpPr>
          <p:nvPr/>
        </p:nvSpPr>
        <p:spPr bwMode="auto">
          <a:xfrm>
            <a:off x="2301875" y="2328863"/>
            <a:ext cx="23813" cy="46038"/>
          </a:xfrm>
          <a:custGeom>
            <a:avLst/>
            <a:gdLst/>
            <a:ahLst/>
            <a:cxnLst>
              <a:cxn ang="0">
                <a:pos x="4" y="20"/>
              </a:cxn>
              <a:cxn ang="0">
                <a:pos x="6" y="16"/>
              </a:cxn>
              <a:cxn ang="0">
                <a:pos x="10" y="8"/>
              </a:cxn>
              <a:cxn ang="0">
                <a:pos x="10" y="8"/>
              </a:cxn>
              <a:cxn ang="0">
                <a:pos x="12" y="2"/>
              </a:cxn>
              <a:cxn ang="0">
                <a:pos x="12" y="0"/>
              </a:cxn>
              <a:cxn ang="0">
                <a:pos x="10" y="2"/>
              </a:cxn>
              <a:cxn ang="0">
                <a:pos x="10" y="6"/>
              </a:cxn>
              <a:cxn ang="0">
                <a:pos x="6" y="14"/>
              </a:cxn>
              <a:cxn ang="0">
                <a:pos x="6" y="18"/>
              </a:cxn>
              <a:cxn ang="0">
                <a:pos x="6" y="20"/>
              </a:cxn>
              <a:cxn ang="0">
                <a:pos x="6" y="24"/>
              </a:cxn>
              <a:cxn ang="0">
                <a:pos x="6" y="22"/>
              </a:cxn>
              <a:cxn ang="0">
                <a:pos x="6" y="20"/>
              </a:cxn>
              <a:cxn ang="0">
                <a:pos x="4" y="18"/>
              </a:cxn>
              <a:cxn ang="0">
                <a:pos x="2" y="18"/>
              </a:cxn>
              <a:cxn ang="0">
                <a:pos x="2" y="18"/>
              </a:cxn>
              <a:cxn ang="0">
                <a:pos x="2" y="20"/>
              </a:cxn>
              <a:cxn ang="0">
                <a:pos x="2" y="22"/>
              </a:cxn>
              <a:cxn ang="0">
                <a:pos x="2" y="26"/>
              </a:cxn>
              <a:cxn ang="0">
                <a:pos x="6" y="29"/>
              </a:cxn>
              <a:cxn ang="0">
                <a:pos x="10" y="26"/>
              </a:cxn>
              <a:cxn ang="0">
                <a:pos x="10" y="20"/>
              </a:cxn>
              <a:cxn ang="0">
                <a:pos x="10" y="18"/>
              </a:cxn>
              <a:cxn ang="0">
                <a:pos x="15" y="8"/>
              </a:cxn>
              <a:cxn ang="0">
                <a:pos x="15" y="6"/>
              </a:cxn>
              <a:cxn ang="0">
                <a:pos x="15" y="0"/>
              </a:cxn>
              <a:cxn ang="0">
                <a:pos x="10" y="0"/>
              </a:cxn>
              <a:cxn ang="0">
                <a:pos x="8" y="2"/>
              </a:cxn>
              <a:cxn ang="0">
                <a:pos x="10" y="6"/>
              </a:cxn>
              <a:cxn ang="0">
                <a:pos x="8" y="4"/>
              </a:cxn>
              <a:cxn ang="0">
                <a:pos x="6" y="6"/>
              </a:cxn>
              <a:cxn ang="0">
                <a:pos x="4" y="10"/>
              </a:cxn>
              <a:cxn ang="0">
                <a:pos x="2" y="14"/>
              </a:cxn>
              <a:cxn ang="0">
                <a:pos x="0" y="20"/>
              </a:cxn>
            </a:cxnLst>
            <a:rect l="0" t="0" r="r" b="b"/>
            <a:pathLst>
              <a:path w="15" h="29">
                <a:moveTo>
                  <a:pt x="2" y="18"/>
                </a:moveTo>
                <a:lnTo>
                  <a:pt x="4" y="20"/>
                </a:lnTo>
                <a:lnTo>
                  <a:pt x="6" y="18"/>
                </a:lnTo>
                <a:lnTo>
                  <a:pt x="6" y="16"/>
                </a:lnTo>
                <a:lnTo>
                  <a:pt x="8" y="10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12" y="6"/>
                </a:lnTo>
                <a:lnTo>
                  <a:pt x="12" y="2"/>
                </a:lnTo>
                <a:lnTo>
                  <a:pt x="12" y="2"/>
                </a:lnTo>
                <a:lnTo>
                  <a:pt x="12" y="0"/>
                </a:lnTo>
                <a:lnTo>
                  <a:pt x="10" y="2"/>
                </a:lnTo>
                <a:lnTo>
                  <a:pt x="10" y="2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6" y="14"/>
                </a:lnTo>
                <a:lnTo>
                  <a:pt x="6" y="14"/>
                </a:lnTo>
                <a:lnTo>
                  <a:pt x="6" y="18"/>
                </a:lnTo>
                <a:lnTo>
                  <a:pt x="6" y="18"/>
                </a:lnTo>
                <a:lnTo>
                  <a:pt x="6" y="20"/>
                </a:lnTo>
                <a:lnTo>
                  <a:pt x="6" y="22"/>
                </a:lnTo>
                <a:lnTo>
                  <a:pt x="6" y="24"/>
                </a:lnTo>
                <a:lnTo>
                  <a:pt x="6" y="24"/>
                </a:lnTo>
                <a:lnTo>
                  <a:pt x="6" y="22"/>
                </a:lnTo>
                <a:lnTo>
                  <a:pt x="6" y="22"/>
                </a:lnTo>
                <a:lnTo>
                  <a:pt x="6" y="20"/>
                </a:lnTo>
                <a:lnTo>
                  <a:pt x="6" y="20"/>
                </a:lnTo>
                <a:lnTo>
                  <a:pt x="4" y="18"/>
                </a:lnTo>
                <a:lnTo>
                  <a:pt x="4" y="16"/>
                </a:lnTo>
                <a:lnTo>
                  <a:pt x="2" y="18"/>
                </a:lnTo>
                <a:lnTo>
                  <a:pt x="4" y="20"/>
                </a:lnTo>
                <a:lnTo>
                  <a:pt x="2" y="18"/>
                </a:lnTo>
                <a:lnTo>
                  <a:pt x="0" y="20"/>
                </a:lnTo>
                <a:lnTo>
                  <a:pt x="2" y="20"/>
                </a:lnTo>
                <a:lnTo>
                  <a:pt x="2" y="20"/>
                </a:lnTo>
                <a:lnTo>
                  <a:pt x="2" y="22"/>
                </a:lnTo>
                <a:lnTo>
                  <a:pt x="2" y="24"/>
                </a:lnTo>
                <a:lnTo>
                  <a:pt x="2" y="26"/>
                </a:lnTo>
                <a:lnTo>
                  <a:pt x="4" y="29"/>
                </a:lnTo>
                <a:lnTo>
                  <a:pt x="6" y="29"/>
                </a:lnTo>
                <a:lnTo>
                  <a:pt x="8" y="26"/>
                </a:lnTo>
                <a:lnTo>
                  <a:pt x="10" y="26"/>
                </a:lnTo>
                <a:lnTo>
                  <a:pt x="10" y="24"/>
                </a:lnTo>
                <a:lnTo>
                  <a:pt x="10" y="20"/>
                </a:lnTo>
                <a:lnTo>
                  <a:pt x="10" y="20"/>
                </a:lnTo>
                <a:lnTo>
                  <a:pt x="10" y="18"/>
                </a:lnTo>
                <a:lnTo>
                  <a:pt x="10" y="14"/>
                </a:lnTo>
                <a:lnTo>
                  <a:pt x="15" y="8"/>
                </a:lnTo>
                <a:lnTo>
                  <a:pt x="15" y="8"/>
                </a:lnTo>
                <a:lnTo>
                  <a:pt x="15" y="6"/>
                </a:lnTo>
                <a:lnTo>
                  <a:pt x="15" y="2"/>
                </a:lnTo>
                <a:lnTo>
                  <a:pt x="15" y="0"/>
                </a:lnTo>
                <a:lnTo>
                  <a:pt x="12" y="0"/>
                </a:lnTo>
                <a:lnTo>
                  <a:pt x="10" y="0"/>
                </a:lnTo>
                <a:lnTo>
                  <a:pt x="8" y="2"/>
                </a:lnTo>
                <a:lnTo>
                  <a:pt x="8" y="2"/>
                </a:lnTo>
                <a:lnTo>
                  <a:pt x="8" y="6"/>
                </a:lnTo>
                <a:lnTo>
                  <a:pt x="10" y="6"/>
                </a:lnTo>
                <a:lnTo>
                  <a:pt x="8" y="4"/>
                </a:lnTo>
                <a:lnTo>
                  <a:pt x="8" y="4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4" y="10"/>
                </a:lnTo>
                <a:lnTo>
                  <a:pt x="4" y="10"/>
                </a:lnTo>
                <a:lnTo>
                  <a:pt x="2" y="14"/>
                </a:lnTo>
                <a:lnTo>
                  <a:pt x="2" y="16"/>
                </a:lnTo>
                <a:lnTo>
                  <a:pt x="0" y="20"/>
                </a:lnTo>
                <a:lnTo>
                  <a:pt x="2" y="1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3" name="Freeform 3039"/>
          <p:cNvSpPr>
            <a:spLocks/>
          </p:cNvSpPr>
          <p:nvPr/>
        </p:nvSpPr>
        <p:spPr bwMode="auto">
          <a:xfrm>
            <a:off x="1266825" y="1677988"/>
            <a:ext cx="19050" cy="11113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2"/>
              </a:cxn>
              <a:cxn ang="0">
                <a:pos x="0" y="7"/>
              </a:cxn>
              <a:cxn ang="0">
                <a:pos x="2" y="7"/>
              </a:cxn>
              <a:cxn ang="0">
                <a:pos x="4" y="7"/>
              </a:cxn>
              <a:cxn ang="0">
                <a:pos x="10" y="2"/>
              </a:cxn>
              <a:cxn ang="0">
                <a:pos x="12" y="0"/>
              </a:cxn>
              <a:cxn ang="0">
                <a:pos x="8" y="0"/>
              </a:cxn>
              <a:cxn ang="0">
                <a:pos x="6" y="0"/>
              </a:cxn>
            </a:cxnLst>
            <a:rect l="0" t="0" r="r" b="b"/>
            <a:pathLst>
              <a:path w="12" h="7">
                <a:moveTo>
                  <a:pt x="6" y="0"/>
                </a:moveTo>
                <a:lnTo>
                  <a:pt x="4" y="2"/>
                </a:lnTo>
                <a:lnTo>
                  <a:pt x="0" y="7"/>
                </a:lnTo>
                <a:lnTo>
                  <a:pt x="2" y="7"/>
                </a:lnTo>
                <a:lnTo>
                  <a:pt x="4" y="7"/>
                </a:lnTo>
                <a:lnTo>
                  <a:pt x="10" y="2"/>
                </a:lnTo>
                <a:lnTo>
                  <a:pt x="12" y="0"/>
                </a:lnTo>
                <a:lnTo>
                  <a:pt x="8" y="0"/>
                </a:lnTo>
                <a:lnTo>
                  <a:pt x="6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4" name="Freeform 3040"/>
          <p:cNvSpPr>
            <a:spLocks/>
          </p:cNvSpPr>
          <p:nvPr/>
        </p:nvSpPr>
        <p:spPr bwMode="auto">
          <a:xfrm>
            <a:off x="1263650" y="1674813"/>
            <a:ext cx="22225" cy="17463"/>
          </a:xfrm>
          <a:custGeom>
            <a:avLst/>
            <a:gdLst/>
            <a:ahLst/>
            <a:cxnLst>
              <a:cxn ang="0">
                <a:pos x="10" y="2"/>
              </a:cxn>
              <a:cxn ang="0">
                <a:pos x="10" y="4"/>
              </a:cxn>
              <a:cxn ang="0">
                <a:pos x="12" y="4"/>
              </a:cxn>
              <a:cxn ang="0">
                <a:pos x="14" y="2"/>
              </a:cxn>
              <a:cxn ang="0">
                <a:pos x="12" y="2"/>
              </a:cxn>
              <a:cxn ang="0">
                <a:pos x="10" y="4"/>
              </a:cxn>
              <a:cxn ang="0">
                <a:pos x="6" y="6"/>
              </a:cxn>
              <a:cxn ang="0">
                <a:pos x="4" y="6"/>
              </a:cxn>
              <a:cxn ang="0">
                <a:pos x="2" y="6"/>
              </a:cxn>
              <a:cxn ang="0">
                <a:pos x="2" y="9"/>
              </a:cxn>
              <a:cxn ang="0">
                <a:pos x="4" y="9"/>
              </a:cxn>
              <a:cxn ang="0">
                <a:pos x="8" y="6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10" y="4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0" y="6"/>
              </a:cxn>
              <a:cxn ang="0">
                <a:pos x="2" y="11"/>
              </a:cxn>
              <a:cxn ang="0">
                <a:pos x="4" y="11"/>
              </a:cxn>
              <a:cxn ang="0">
                <a:pos x="4" y="11"/>
              </a:cxn>
              <a:cxn ang="0">
                <a:pos x="6" y="11"/>
              </a:cxn>
              <a:cxn ang="0">
                <a:pos x="8" y="11"/>
              </a:cxn>
              <a:cxn ang="0">
                <a:pos x="12" y="6"/>
              </a:cxn>
              <a:cxn ang="0">
                <a:pos x="14" y="6"/>
              </a:cxn>
              <a:cxn ang="0">
                <a:pos x="14" y="4"/>
              </a:cxn>
              <a:cxn ang="0">
                <a:pos x="14" y="2"/>
              </a:cxn>
              <a:cxn ang="0">
                <a:pos x="10" y="0"/>
              </a:cxn>
              <a:cxn ang="0">
                <a:pos x="10" y="0"/>
              </a:cxn>
              <a:cxn ang="0">
                <a:pos x="10" y="2"/>
              </a:cxn>
            </a:cxnLst>
            <a:rect l="0" t="0" r="r" b="b"/>
            <a:pathLst>
              <a:path w="14" h="11">
                <a:moveTo>
                  <a:pt x="10" y="2"/>
                </a:moveTo>
                <a:lnTo>
                  <a:pt x="10" y="4"/>
                </a:lnTo>
                <a:lnTo>
                  <a:pt x="12" y="4"/>
                </a:lnTo>
                <a:lnTo>
                  <a:pt x="14" y="2"/>
                </a:lnTo>
                <a:lnTo>
                  <a:pt x="12" y="2"/>
                </a:lnTo>
                <a:lnTo>
                  <a:pt x="10" y="4"/>
                </a:lnTo>
                <a:lnTo>
                  <a:pt x="6" y="6"/>
                </a:lnTo>
                <a:lnTo>
                  <a:pt x="4" y="6"/>
                </a:lnTo>
                <a:lnTo>
                  <a:pt x="2" y="6"/>
                </a:lnTo>
                <a:lnTo>
                  <a:pt x="2" y="9"/>
                </a:lnTo>
                <a:lnTo>
                  <a:pt x="4" y="9"/>
                </a:lnTo>
                <a:lnTo>
                  <a:pt x="8" y="6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10" y="4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0" y="6"/>
                </a:lnTo>
                <a:lnTo>
                  <a:pt x="2" y="11"/>
                </a:lnTo>
                <a:lnTo>
                  <a:pt x="4" y="11"/>
                </a:lnTo>
                <a:lnTo>
                  <a:pt x="4" y="11"/>
                </a:lnTo>
                <a:lnTo>
                  <a:pt x="6" y="11"/>
                </a:lnTo>
                <a:lnTo>
                  <a:pt x="8" y="11"/>
                </a:lnTo>
                <a:lnTo>
                  <a:pt x="12" y="6"/>
                </a:lnTo>
                <a:lnTo>
                  <a:pt x="14" y="6"/>
                </a:lnTo>
                <a:lnTo>
                  <a:pt x="14" y="4"/>
                </a:lnTo>
                <a:lnTo>
                  <a:pt x="14" y="2"/>
                </a:lnTo>
                <a:lnTo>
                  <a:pt x="10" y="0"/>
                </a:lnTo>
                <a:lnTo>
                  <a:pt x="10" y="0"/>
                </a:lnTo>
                <a:lnTo>
                  <a:pt x="10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5" name="Freeform 3041"/>
          <p:cNvSpPr>
            <a:spLocks/>
          </p:cNvSpPr>
          <p:nvPr/>
        </p:nvSpPr>
        <p:spPr bwMode="auto">
          <a:xfrm>
            <a:off x="2233613" y="2073276"/>
            <a:ext cx="952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6" h="4">
                <a:moveTo>
                  <a:pt x="2" y="2"/>
                </a:moveTo>
                <a:lnTo>
                  <a:pt x="0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6" name="Freeform 3042"/>
          <p:cNvSpPr>
            <a:spLocks/>
          </p:cNvSpPr>
          <p:nvPr/>
        </p:nvSpPr>
        <p:spPr bwMode="auto">
          <a:xfrm>
            <a:off x="2230438" y="2070101"/>
            <a:ext cx="15875" cy="1270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6" y="4"/>
              </a:cxn>
              <a:cxn ang="0">
                <a:pos x="6" y="6"/>
              </a:cxn>
              <a:cxn ang="0">
                <a:pos x="8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6" y="6"/>
              </a:cxn>
              <a:cxn ang="0">
                <a:pos x="8" y="4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6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8" y="8"/>
              </a:cxn>
              <a:cxn ang="0">
                <a:pos x="8" y="8"/>
              </a:cxn>
              <a:cxn ang="0">
                <a:pos x="10" y="6"/>
              </a:cxn>
              <a:cxn ang="0">
                <a:pos x="10" y="4"/>
              </a:cxn>
              <a:cxn ang="0">
                <a:pos x="8" y="2"/>
              </a:cxn>
              <a:cxn ang="0">
                <a:pos x="8" y="4"/>
              </a:cxn>
            </a:cxnLst>
            <a:rect l="0" t="0" r="r" b="b"/>
            <a:pathLst>
              <a:path w="10" h="8">
                <a:moveTo>
                  <a:pt x="8" y="4"/>
                </a:moveTo>
                <a:lnTo>
                  <a:pt x="6" y="4"/>
                </a:lnTo>
                <a:lnTo>
                  <a:pt x="6" y="6"/>
                </a:ln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6" y="6"/>
                </a:lnTo>
                <a:lnTo>
                  <a:pt x="8" y="4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8" y="8"/>
                </a:lnTo>
                <a:lnTo>
                  <a:pt x="8" y="8"/>
                </a:lnTo>
                <a:lnTo>
                  <a:pt x="10" y="6"/>
                </a:lnTo>
                <a:lnTo>
                  <a:pt x="10" y="4"/>
                </a:lnTo>
                <a:lnTo>
                  <a:pt x="8" y="2"/>
                </a:lnTo>
                <a:lnTo>
                  <a:pt x="8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7" name="Freeform 3043"/>
          <p:cNvSpPr>
            <a:spLocks/>
          </p:cNvSpPr>
          <p:nvPr/>
        </p:nvSpPr>
        <p:spPr bwMode="auto">
          <a:xfrm>
            <a:off x="2181225" y="2109788"/>
            <a:ext cx="12700" cy="1270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2" y="8"/>
              </a:cxn>
              <a:cxn ang="0">
                <a:pos x="4" y="8"/>
              </a:cxn>
              <a:cxn ang="0">
                <a:pos x="6" y="6"/>
              </a:cxn>
              <a:cxn ang="0">
                <a:pos x="8" y="4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8" h="8">
                <a:moveTo>
                  <a:pt x="2" y="2"/>
                </a:moveTo>
                <a:lnTo>
                  <a:pt x="0" y="4"/>
                </a:lnTo>
                <a:lnTo>
                  <a:pt x="2" y="4"/>
                </a:lnTo>
                <a:lnTo>
                  <a:pt x="2" y="8"/>
                </a:lnTo>
                <a:lnTo>
                  <a:pt x="4" y="8"/>
                </a:lnTo>
                <a:lnTo>
                  <a:pt x="6" y="6"/>
                </a:lnTo>
                <a:lnTo>
                  <a:pt x="8" y="4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8" name="Freeform 3044"/>
          <p:cNvSpPr>
            <a:spLocks/>
          </p:cNvSpPr>
          <p:nvPr/>
        </p:nvSpPr>
        <p:spPr bwMode="auto">
          <a:xfrm>
            <a:off x="2178050" y="2106613"/>
            <a:ext cx="19050" cy="1905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4"/>
              </a:cxn>
              <a:cxn ang="0">
                <a:pos x="8" y="6"/>
              </a:cxn>
              <a:cxn ang="0">
                <a:pos x="8" y="8"/>
              </a:cxn>
              <a:cxn ang="0">
                <a:pos x="8" y="8"/>
              </a:cxn>
              <a:cxn ang="0">
                <a:pos x="4" y="8"/>
              </a:cxn>
              <a:cxn ang="0">
                <a:pos x="4" y="8"/>
              </a:cxn>
              <a:cxn ang="0">
                <a:pos x="4" y="10"/>
              </a:cxn>
              <a:cxn ang="0">
                <a:pos x="6" y="10"/>
              </a:cxn>
              <a:cxn ang="0">
                <a:pos x="6" y="6"/>
              </a:cxn>
              <a:cxn ang="0">
                <a:pos x="6" y="6"/>
              </a:cxn>
              <a:cxn ang="0">
                <a:pos x="4" y="4"/>
              </a:cxn>
              <a:cxn ang="0">
                <a:pos x="2" y="6"/>
              </a:cxn>
              <a:cxn ang="0">
                <a:pos x="4" y="6"/>
              </a:cxn>
              <a:cxn ang="0">
                <a:pos x="2" y="6"/>
              </a:cxn>
              <a:cxn ang="0">
                <a:pos x="0" y="6"/>
              </a:cxn>
              <a:cxn ang="0">
                <a:pos x="2" y="6"/>
              </a:cxn>
              <a:cxn ang="0">
                <a:pos x="2" y="10"/>
              </a:cxn>
              <a:cxn ang="0">
                <a:pos x="4" y="12"/>
              </a:cxn>
              <a:cxn ang="0">
                <a:pos x="4" y="12"/>
              </a:cxn>
              <a:cxn ang="0">
                <a:pos x="6" y="12"/>
              </a:cxn>
              <a:cxn ang="0">
                <a:pos x="10" y="10"/>
              </a:cxn>
              <a:cxn ang="0">
                <a:pos x="10" y="10"/>
              </a:cxn>
              <a:cxn ang="0">
                <a:pos x="12" y="8"/>
              </a:cxn>
              <a:cxn ang="0">
                <a:pos x="12" y="6"/>
              </a:cxn>
              <a:cxn ang="0">
                <a:pos x="10" y="4"/>
              </a:cxn>
              <a:cxn ang="0">
                <a:pos x="10" y="4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12" h="12">
                <a:moveTo>
                  <a:pt x="2" y="6"/>
                </a:move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4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6" y="6"/>
                </a:lnTo>
                <a:lnTo>
                  <a:pt x="6" y="6"/>
                </a:lnTo>
                <a:lnTo>
                  <a:pt x="4" y="4"/>
                </a:lnTo>
                <a:lnTo>
                  <a:pt x="2" y="6"/>
                </a:lnTo>
                <a:lnTo>
                  <a:pt x="4" y="6"/>
                </a:lnTo>
                <a:lnTo>
                  <a:pt x="2" y="6"/>
                </a:lnTo>
                <a:lnTo>
                  <a:pt x="0" y="6"/>
                </a:lnTo>
                <a:lnTo>
                  <a:pt x="2" y="6"/>
                </a:lnTo>
                <a:lnTo>
                  <a:pt x="2" y="10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10" y="10"/>
                </a:lnTo>
                <a:lnTo>
                  <a:pt x="10" y="10"/>
                </a:lnTo>
                <a:lnTo>
                  <a:pt x="12" y="8"/>
                </a:lnTo>
                <a:lnTo>
                  <a:pt x="12" y="6"/>
                </a:lnTo>
                <a:lnTo>
                  <a:pt x="10" y="4"/>
                </a:lnTo>
                <a:lnTo>
                  <a:pt x="10" y="4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9" name="Freeform 3045"/>
          <p:cNvSpPr>
            <a:spLocks/>
          </p:cNvSpPr>
          <p:nvPr/>
        </p:nvSpPr>
        <p:spPr bwMode="auto">
          <a:xfrm>
            <a:off x="2073275" y="2644776"/>
            <a:ext cx="58738" cy="65088"/>
          </a:xfrm>
          <a:custGeom>
            <a:avLst/>
            <a:gdLst/>
            <a:ahLst/>
            <a:cxnLst>
              <a:cxn ang="0">
                <a:pos x="8" y="15"/>
              </a:cxn>
              <a:cxn ang="0">
                <a:pos x="12" y="15"/>
              </a:cxn>
              <a:cxn ang="0">
                <a:pos x="12" y="15"/>
              </a:cxn>
              <a:cxn ang="0">
                <a:pos x="12" y="13"/>
              </a:cxn>
              <a:cxn ang="0">
                <a:pos x="12" y="11"/>
              </a:cxn>
              <a:cxn ang="0">
                <a:pos x="17" y="4"/>
              </a:cxn>
              <a:cxn ang="0">
                <a:pos x="17" y="4"/>
              </a:cxn>
              <a:cxn ang="0">
                <a:pos x="23" y="2"/>
              </a:cxn>
              <a:cxn ang="0">
                <a:pos x="25" y="2"/>
              </a:cxn>
              <a:cxn ang="0">
                <a:pos x="29" y="0"/>
              </a:cxn>
              <a:cxn ang="0">
                <a:pos x="31" y="4"/>
              </a:cxn>
              <a:cxn ang="0">
                <a:pos x="33" y="6"/>
              </a:cxn>
              <a:cxn ang="0">
                <a:pos x="35" y="6"/>
              </a:cxn>
              <a:cxn ang="0">
                <a:pos x="35" y="8"/>
              </a:cxn>
              <a:cxn ang="0">
                <a:pos x="37" y="11"/>
              </a:cxn>
              <a:cxn ang="0">
                <a:pos x="37" y="15"/>
              </a:cxn>
              <a:cxn ang="0">
                <a:pos x="37" y="17"/>
              </a:cxn>
              <a:cxn ang="0">
                <a:pos x="37" y="21"/>
              </a:cxn>
              <a:cxn ang="0">
                <a:pos x="37" y="21"/>
              </a:cxn>
              <a:cxn ang="0">
                <a:pos x="37" y="23"/>
              </a:cxn>
              <a:cxn ang="0">
                <a:pos x="37" y="23"/>
              </a:cxn>
              <a:cxn ang="0">
                <a:pos x="35" y="25"/>
              </a:cxn>
              <a:cxn ang="0">
                <a:pos x="33" y="25"/>
              </a:cxn>
              <a:cxn ang="0">
                <a:pos x="33" y="21"/>
              </a:cxn>
              <a:cxn ang="0">
                <a:pos x="31" y="19"/>
              </a:cxn>
              <a:cxn ang="0">
                <a:pos x="27" y="17"/>
              </a:cxn>
              <a:cxn ang="0">
                <a:pos x="25" y="19"/>
              </a:cxn>
              <a:cxn ang="0">
                <a:pos x="25" y="21"/>
              </a:cxn>
              <a:cxn ang="0">
                <a:pos x="25" y="23"/>
              </a:cxn>
              <a:cxn ang="0">
                <a:pos x="23" y="23"/>
              </a:cxn>
              <a:cxn ang="0">
                <a:pos x="25" y="25"/>
              </a:cxn>
              <a:cxn ang="0">
                <a:pos x="27" y="25"/>
              </a:cxn>
              <a:cxn ang="0">
                <a:pos x="29" y="25"/>
              </a:cxn>
              <a:cxn ang="0">
                <a:pos x="31" y="27"/>
              </a:cxn>
              <a:cxn ang="0">
                <a:pos x="31" y="27"/>
              </a:cxn>
              <a:cxn ang="0">
                <a:pos x="29" y="29"/>
              </a:cxn>
              <a:cxn ang="0">
                <a:pos x="25" y="31"/>
              </a:cxn>
              <a:cxn ang="0">
                <a:pos x="25" y="31"/>
              </a:cxn>
              <a:cxn ang="0">
                <a:pos x="21" y="29"/>
              </a:cxn>
              <a:cxn ang="0">
                <a:pos x="19" y="29"/>
              </a:cxn>
              <a:cxn ang="0">
                <a:pos x="17" y="29"/>
              </a:cxn>
              <a:cxn ang="0">
                <a:pos x="15" y="29"/>
              </a:cxn>
              <a:cxn ang="0">
                <a:pos x="15" y="31"/>
              </a:cxn>
              <a:cxn ang="0">
                <a:pos x="15" y="33"/>
              </a:cxn>
              <a:cxn ang="0">
                <a:pos x="10" y="35"/>
              </a:cxn>
              <a:cxn ang="0">
                <a:pos x="6" y="35"/>
              </a:cxn>
              <a:cxn ang="0">
                <a:pos x="4" y="41"/>
              </a:cxn>
              <a:cxn ang="0">
                <a:pos x="0" y="35"/>
              </a:cxn>
              <a:cxn ang="0">
                <a:pos x="0" y="29"/>
              </a:cxn>
              <a:cxn ang="0">
                <a:pos x="4" y="27"/>
              </a:cxn>
              <a:cxn ang="0">
                <a:pos x="8" y="21"/>
              </a:cxn>
              <a:cxn ang="0">
                <a:pos x="4" y="19"/>
              </a:cxn>
              <a:cxn ang="0">
                <a:pos x="4" y="19"/>
              </a:cxn>
              <a:cxn ang="0">
                <a:pos x="2" y="19"/>
              </a:cxn>
              <a:cxn ang="0">
                <a:pos x="2" y="17"/>
              </a:cxn>
              <a:cxn ang="0">
                <a:pos x="4" y="17"/>
              </a:cxn>
              <a:cxn ang="0">
                <a:pos x="4" y="15"/>
              </a:cxn>
              <a:cxn ang="0">
                <a:pos x="6" y="15"/>
              </a:cxn>
              <a:cxn ang="0">
                <a:pos x="8" y="15"/>
              </a:cxn>
            </a:cxnLst>
            <a:rect l="0" t="0" r="r" b="b"/>
            <a:pathLst>
              <a:path w="37" h="41">
                <a:moveTo>
                  <a:pt x="8" y="15"/>
                </a:moveTo>
                <a:lnTo>
                  <a:pt x="12" y="15"/>
                </a:lnTo>
                <a:lnTo>
                  <a:pt x="12" y="15"/>
                </a:lnTo>
                <a:lnTo>
                  <a:pt x="12" y="13"/>
                </a:lnTo>
                <a:lnTo>
                  <a:pt x="12" y="11"/>
                </a:lnTo>
                <a:lnTo>
                  <a:pt x="17" y="4"/>
                </a:lnTo>
                <a:lnTo>
                  <a:pt x="17" y="4"/>
                </a:lnTo>
                <a:lnTo>
                  <a:pt x="23" y="2"/>
                </a:lnTo>
                <a:lnTo>
                  <a:pt x="25" y="2"/>
                </a:lnTo>
                <a:lnTo>
                  <a:pt x="29" y="0"/>
                </a:lnTo>
                <a:lnTo>
                  <a:pt x="31" y="4"/>
                </a:lnTo>
                <a:lnTo>
                  <a:pt x="33" y="6"/>
                </a:lnTo>
                <a:lnTo>
                  <a:pt x="35" y="6"/>
                </a:lnTo>
                <a:lnTo>
                  <a:pt x="35" y="8"/>
                </a:lnTo>
                <a:lnTo>
                  <a:pt x="37" y="11"/>
                </a:lnTo>
                <a:lnTo>
                  <a:pt x="37" y="15"/>
                </a:lnTo>
                <a:lnTo>
                  <a:pt x="37" y="17"/>
                </a:lnTo>
                <a:lnTo>
                  <a:pt x="37" y="21"/>
                </a:lnTo>
                <a:lnTo>
                  <a:pt x="37" y="21"/>
                </a:lnTo>
                <a:lnTo>
                  <a:pt x="37" y="23"/>
                </a:lnTo>
                <a:lnTo>
                  <a:pt x="37" y="23"/>
                </a:lnTo>
                <a:lnTo>
                  <a:pt x="35" y="25"/>
                </a:lnTo>
                <a:lnTo>
                  <a:pt x="33" y="25"/>
                </a:lnTo>
                <a:lnTo>
                  <a:pt x="33" y="21"/>
                </a:lnTo>
                <a:lnTo>
                  <a:pt x="31" y="19"/>
                </a:lnTo>
                <a:lnTo>
                  <a:pt x="27" y="17"/>
                </a:lnTo>
                <a:lnTo>
                  <a:pt x="25" y="19"/>
                </a:lnTo>
                <a:lnTo>
                  <a:pt x="25" y="21"/>
                </a:lnTo>
                <a:lnTo>
                  <a:pt x="25" y="23"/>
                </a:lnTo>
                <a:lnTo>
                  <a:pt x="23" y="23"/>
                </a:lnTo>
                <a:lnTo>
                  <a:pt x="25" y="25"/>
                </a:lnTo>
                <a:lnTo>
                  <a:pt x="27" y="25"/>
                </a:lnTo>
                <a:lnTo>
                  <a:pt x="29" y="25"/>
                </a:lnTo>
                <a:lnTo>
                  <a:pt x="31" y="27"/>
                </a:lnTo>
                <a:lnTo>
                  <a:pt x="31" y="27"/>
                </a:lnTo>
                <a:lnTo>
                  <a:pt x="29" y="29"/>
                </a:lnTo>
                <a:lnTo>
                  <a:pt x="25" y="31"/>
                </a:lnTo>
                <a:lnTo>
                  <a:pt x="25" y="31"/>
                </a:lnTo>
                <a:lnTo>
                  <a:pt x="21" y="29"/>
                </a:lnTo>
                <a:lnTo>
                  <a:pt x="19" y="29"/>
                </a:lnTo>
                <a:lnTo>
                  <a:pt x="17" y="29"/>
                </a:lnTo>
                <a:lnTo>
                  <a:pt x="15" y="29"/>
                </a:lnTo>
                <a:lnTo>
                  <a:pt x="15" y="31"/>
                </a:lnTo>
                <a:lnTo>
                  <a:pt x="15" y="33"/>
                </a:lnTo>
                <a:lnTo>
                  <a:pt x="10" y="35"/>
                </a:lnTo>
                <a:lnTo>
                  <a:pt x="6" y="35"/>
                </a:lnTo>
                <a:lnTo>
                  <a:pt x="4" y="41"/>
                </a:lnTo>
                <a:lnTo>
                  <a:pt x="0" y="35"/>
                </a:lnTo>
                <a:lnTo>
                  <a:pt x="0" y="29"/>
                </a:lnTo>
                <a:lnTo>
                  <a:pt x="4" y="27"/>
                </a:lnTo>
                <a:lnTo>
                  <a:pt x="8" y="21"/>
                </a:lnTo>
                <a:lnTo>
                  <a:pt x="4" y="19"/>
                </a:lnTo>
                <a:lnTo>
                  <a:pt x="4" y="19"/>
                </a:lnTo>
                <a:lnTo>
                  <a:pt x="2" y="19"/>
                </a:lnTo>
                <a:lnTo>
                  <a:pt x="2" y="17"/>
                </a:lnTo>
                <a:lnTo>
                  <a:pt x="4" y="17"/>
                </a:lnTo>
                <a:lnTo>
                  <a:pt x="4" y="15"/>
                </a:lnTo>
                <a:lnTo>
                  <a:pt x="6" y="15"/>
                </a:lnTo>
                <a:lnTo>
                  <a:pt x="8" y="15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0" name="Freeform 3046"/>
          <p:cNvSpPr>
            <a:spLocks/>
          </p:cNvSpPr>
          <p:nvPr/>
        </p:nvSpPr>
        <p:spPr bwMode="auto">
          <a:xfrm>
            <a:off x="2070100" y="2641601"/>
            <a:ext cx="65088" cy="68263"/>
          </a:xfrm>
          <a:custGeom>
            <a:avLst/>
            <a:gdLst/>
            <a:ahLst/>
            <a:cxnLst>
              <a:cxn ang="0">
                <a:pos x="14" y="19"/>
              </a:cxn>
              <a:cxn ang="0">
                <a:pos x="17" y="13"/>
              </a:cxn>
              <a:cxn ang="0">
                <a:pos x="25" y="6"/>
              </a:cxn>
              <a:cxn ang="0">
                <a:pos x="31" y="6"/>
              </a:cxn>
              <a:cxn ang="0">
                <a:pos x="35" y="10"/>
              </a:cxn>
              <a:cxn ang="0">
                <a:pos x="37" y="19"/>
              </a:cxn>
              <a:cxn ang="0">
                <a:pos x="37" y="23"/>
              </a:cxn>
              <a:cxn ang="0">
                <a:pos x="37" y="23"/>
              </a:cxn>
              <a:cxn ang="0">
                <a:pos x="37" y="25"/>
              </a:cxn>
              <a:cxn ang="0">
                <a:pos x="33" y="19"/>
              </a:cxn>
              <a:cxn ang="0">
                <a:pos x="25" y="21"/>
              </a:cxn>
              <a:cxn ang="0">
                <a:pos x="23" y="27"/>
              </a:cxn>
              <a:cxn ang="0">
                <a:pos x="29" y="29"/>
              </a:cxn>
              <a:cxn ang="0">
                <a:pos x="31" y="29"/>
              </a:cxn>
              <a:cxn ang="0">
                <a:pos x="27" y="31"/>
              </a:cxn>
              <a:cxn ang="0">
                <a:pos x="21" y="29"/>
              </a:cxn>
              <a:cxn ang="0">
                <a:pos x="17" y="31"/>
              </a:cxn>
              <a:cxn ang="0">
                <a:pos x="12" y="35"/>
              </a:cxn>
              <a:cxn ang="0">
                <a:pos x="4" y="37"/>
              </a:cxn>
              <a:cxn ang="0">
                <a:pos x="12" y="23"/>
              </a:cxn>
              <a:cxn ang="0">
                <a:pos x="6" y="19"/>
              </a:cxn>
              <a:cxn ang="0">
                <a:pos x="4" y="19"/>
              </a:cxn>
              <a:cxn ang="0">
                <a:pos x="8" y="19"/>
              </a:cxn>
              <a:cxn ang="0">
                <a:pos x="10" y="19"/>
              </a:cxn>
              <a:cxn ang="0">
                <a:pos x="8" y="15"/>
              </a:cxn>
              <a:cxn ang="0">
                <a:pos x="4" y="17"/>
              </a:cxn>
              <a:cxn ang="0">
                <a:pos x="4" y="23"/>
              </a:cxn>
              <a:cxn ang="0">
                <a:pos x="6" y="23"/>
              </a:cxn>
              <a:cxn ang="0">
                <a:pos x="0" y="37"/>
              </a:cxn>
              <a:cxn ang="0">
                <a:pos x="8" y="39"/>
              </a:cxn>
              <a:cxn ang="0">
                <a:pos x="19" y="35"/>
              </a:cxn>
              <a:cxn ang="0">
                <a:pos x="19" y="33"/>
              </a:cxn>
              <a:cxn ang="0">
                <a:pos x="21" y="33"/>
              </a:cxn>
              <a:cxn ang="0">
                <a:pos x="27" y="35"/>
              </a:cxn>
              <a:cxn ang="0">
                <a:pos x="33" y="31"/>
              </a:cxn>
              <a:cxn ang="0">
                <a:pos x="33" y="27"/>
              </a:cxn>
              <a:cxn ang="0">
                <a:pos x="27" y="23"/>
              </a:cxn>
              <a:cxn ang="0">
                <a:pos x="29" y="25"/>
              </a:cxn>
              <a:cxn ang="0">
                <a:pos x="29" y="21"/>
              </a:cxn>
              <a:cxn ang="0">
                <a:pos x="35" y="29"/>
              </a:cxn>
              <a:cxn ang="0">
                <a:pos x="39" y="27"/>
              </a:cxn>
              <a:cxn ang="0">
                <a:pos x="41" y="23"/>
              </a:cxn>
              <a:cxn ang="0">
                <a:pos x="41" y="15"/>
              </a:cxn>
              <a:cxn ang="0">
                <a:pos x="39" y="8"/>
              </a:cxn>
              <a:cxn ang="0">
                <a:pos x="33" y="2"/>
              </a:cxn>
              <a:cxn ang="0">
                <a:pos x="23" y="2"/>
              </a:cxn>
              <a:cxn ang="0">
                <a:pos x="17" y="6"/>
              </a:cxn>
              <a:cxn ang="0">
                <a:pos x="12" y="15"/>
              </a:cxn>
              <a:cxn ang="0">
                <a:pos x="14" y="15"/>
              </a:cxn>
            </a:cxnLst>
            <a:rect l="0" t="0" r="r" b="b"/>
            <a:pathLst>
              <a:path w="41" h="43">
                <a:moveTo>
                  <a:pt x="10" y="17"/>
                </a:moveTo>
                <a:lnTo>
                  <a:pt x="10" y="19"/>
                </a:lnTo>
                <a:lnTo>
                  <a:pt x="14" y="19"/>
                </a:lnTo>
                <a:lnTo>
                  <a:pt x="14" y="19"/>
                </a:lnTo>
                <a:lnTo>
                  <a:pt x="14" y="19"/>
                </a:lnTo>
                <a:lnTo>
                  <a:pt x="17" y="17"/>
                </a:lnTo>
                <a:lnTo>
                  <a:pt x="17" y="15"/>
                </a:lnTo>
                <a:lnTo>
                  <a:pt x="17" y="13"/>
                </a:lnTo>
                <a:lnTo>
                  <a:pt x="21" y="8"/>
                </a:lnTo>
                <a:lnTo>
                  <a:pt x="21" y="8"/>
                </a:lnTo>
                <a:lnTo>
                  <a:pt x="25" y="6"/>
                </a:lnTo>
                <a:lnTo>
                  <a:pt x="25" y="6"/>
                </a:lnTo>
                <a:lnTo>
                  <a:pt x="27" y="6"/>
                </a:lnTo>
                <a:lnTo>
                  <a:pt x="29" y="4"/>
                </a:lnTo>
                <a:lnTo>
                  <a:pt x="31" y="6"/>
                </a:lnTo>
                <a:lnTo>
                  <a:pt x="31" y="6"/>
                </a:lnTo>
                <a:lnTo>
                  <a:pt x="33" y="10"/>
                </a:lnTo>
                <a:lnTo>
                  <a:pt x="35" y="10"/>
                </a:lnTo>
                <a:lnTo>
                  <a:pt x="35" y="10"/>
                </a:lnTo>
                <a:lnTo>
                  <a:pt x="35" y="10"/>
                </a:lnTo>
                <a:lnTo>
                  <a:pt x="37" y="13"/>
                </a:lnTo>
                <a:lnTo>
                  <a:pt x="37" y="13"/>
                </a:lnTo>
                <a:lnTo>
                  <a:pt x="37" y="17"/>
                </a:lnTo>
                <a:lnTo>
                  <a:pt x="37" y="19"/>
                </a:lnTo>
                <a:lnTo>
                  <a:pt x="37" y="19"/>
                </a:lnTo>
                <a:lnTo>
                  <a:pt x="37" y="23"/>
                </a:lnTo>
                <a:lnTo>
                  <a:pt x="37" y="23"/>
                </a:lnTo>
                <a:lnTo>
                  <a:pt x="37" y="23"/>
                </a:lnTo>
                <a:lnTo>
                  <a:pt x="37" y="25"/>
                </a:lnTo>
                <a:lnTo>
                  <a:pt x="39" y="25"/>
                </a:lnTo>
                <a:lnTo>
                  <a:pt x="39" y="23"/>
                </a:lnTo>
                <a:lnTo>
                  <a:pt x="37" y="23"/>
                </a:lnTo>
                <a:lnTo>
                  <a:pt x="37" y="25"/>
                </a:lnTo>
                <a:lnTo>
                  <a:pt x="37" y="25"/>
                </a:lnTo>
                <a:lnTo>
                  <a:pt x="35" y="27"/>
                </a:lnTo>
                <a:lnTo>
                  <a:pt x="37" y="25"/>
                </a:lnTo>
                <a:lnTo>
                  <a:pt x="37" y="23"/>
                </a:lnTo>
                <a:lnTo>
                  <a:pt x="37" y="23"/>
                </a:lnTo>
                <a:lnTo>
                  <a:pt x="33" y="19"/>
                </a:lnTo>
                <a:lnTo>
                  <a:pt x="33" y="19"/>
                </a:lnTo>
                <a:lnTo>
                  <a:pt x="29" y="17"/>
                </a:lnTo>
                <a:lnTo>
                  <a:pt x="27" y="17"/>
                </a:lnTo>
                <a:lnTo>
                  <a:pt x="25" y="19"/>
                </a:lnTo>
                <a:lnTo>
                  <a:pt x="25" y="21"/>
                </a:lnTo>
                <a:lnTo>
                  <a:pt x="25" y="23"/>
                </a:lnTo>
                <a:lnTo>
                  <a:pt x="25" y="23"/>
                </a:lnTo>
                <a:lnTo>
                  <a:pt x="25" y="23"/>
                </a:lnTo>
                <a:lnTo>
                  <a:pt x="23" y="27"/>
                </a:lnTo>
                <a:lnTo>
                  <a:pt x="25" y="27"/>
                </a:lnTo>
                <a:lnTo>
                  <a:pt x="25" y="29"/>
                </a:lnTo>
                <a:lnTo>
                  <a:pt x="27" y="29"/>
                </a:lnTo>
                <a:lnTo>
                  <a:pt x="29" y="29"/>
                </a:lnTo>
                <a:lnTo>
                  <a:pt x="31" y="29"/>
                </a:lnTo>
                <a:lnTo>
                  <a:pt x="31" y="29"/>
                </a:lnTo>
                <a:lnTo>
                  <a:pt x="33" y="29"/>
                </a:lnTo>
                <a:lnTo>
                  <a:pt x="31" y="29"/>
                </a:lnTo>
                <a:lnTo>
                  <a:pt x="31" y="29"/>
                </a:lnTo>
                <a:lnTo>
                  <a:pt x="29" y="31"/>
                </a:lnTo>
                <a:lnTo>
                  <a:pt x="27" y="31"/>
                </a:lnTo>
                <a:lnTo>
                  <a:pt x="27" y="31"/>
                </a:lnTo>
                <a:lnTo>
                  <a:pt x="23" y="31"/>
                </a:lnTo>
                <a:lnTo>
                  <a:pt x="23" y="29"/>
                </a:lnTo>
                <a:lnTo>
                  <a:pt x="21" y="29"/>
                </a:lnTo>
                <a:lnTo>
                  <a:pt x="21" y="29"/>
                </a:lnTo>
                <a:lnTo>
                  <a:pt x="19" y="29"/>
                </a:lnTo>
                <a:lnTo>
                  <a:pt x="17" y="29"/>
                </a:lnTo>
                <a:lnTo>
                  <a:pt x="17" y="29"/>
                </a:lnTo>
                <a:lnTo>
                  <a:pt x="17" y="31"/>
                </a:lnTo>
                <a:lnTo>
                  <a:pt x="14" y="31"/>
                </a:lnTo>
                <a:lnTo>
                  <a:pt x="14" y="31"/>
                </a:lnTo>
                <a:lnTo>
                  <a:pt x="14" y="33"/>
                </a:lnTo>
                <a:lnTo>
                  <a:pt x="12" y="35"/>
                </a:lnTo>
                <a:lnTo>
                  <a:pt x="8" y="35"/>
                </a:lnTo>
                <a:lnTo>
                  <a:pt x="6" y="37"/>
                </a:lnTo>
                <a:lnTo>
                  <a:pt x="4" y="39"/>
                </a:lnTo>
                <a:lnTo>
                  <a:pt x="4" y="37"/>
                </a:lnTo>
                <a:lnTo>
                  <a:pt x="4" y="31"/>
                </a:lnTo>
                <a:lnTo>
                  <a:pt x="6" y="31"/>
                </a:lnTo>
                <a:lnTo>
                  <a:pt x="8" y="29"/>
                </a:lnTo>
                <a:lnTo>
                  <a:pt x="12" y="23"/>
                </a:lnTo>
                <a:lnTo>
                  <a:pt x="10" y="21"/>
                </a:lnTo>
                <a:lnTo>
                  <a:pt x="8" y="21"/>
                </a:lnTo>
                <a:lnTo>
                  <a:pt x="6" y="19"/>
                </a:lnTo>
                <a:lnTo>
                  <a:pt x="6" y="19"/>
                </a:lnTo>
                <a:lnTo>
                  <a:pt x="4" y="21"/>
                </a:lnTo>
                <a:lnTo>
                  <a:pt x="6" y="21"/>
                </a:lnTo>
                <a:lnTo>
                  <a:pt x="6" y="19"/>
                </a:lnTo>
                <a:lnTo>
                  <a:pt x="4" y="19"/>
                </a:lnTo>
                <a:lnTo>
                  <a:pt x="6" y="21"/>
                </a:lnTo>
                <a:lnTo>
                  <a:pt x="6" y="21"/>
                </a:lnTo>
                <a:lnTo>
                  <a:pt x="8" y="21"/>
                </a:lnTo>
                <a:lnTo>
                  <a:pt x="8" y="19"/>
                </a:lnTo>
                <a:lnTo>
                  <a:pt x="8" y="19"/>
                </a:lnTo>
                <a:lnTo>
                  <a:pt x="10" y="19"/>
                </a:lnTo>
                <a:lnTo>
                  <a:pt x="10" y="17"/>
                </a:lnTo>
                <a:lnTo>
                  <a:pt x="10" y="19"/>
                </a:lnTo>
                <a:lnTo>
                  <a:pt x="10" y="17"/>
                </a:lnTo>
                <a:lnTo>
                  <a:pt x="10" y="15"/>
                </a:lnTo>
                <a:lnTo>
                  <a:pt x="8" y="15"/>
                </a:lnTo>
                <a:lnTo>
                  <a:pt x="8" y="15"/>
                </a:lnTo>
                <a:lnTo>
                  <a:pt x="6" y="15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lnTo>
                  <a:pt x="2" y="19"/>
                </a:lnTo>
                <a:lnTo>
                  <a:pt x="2" y="19"/>
                </a:lnTo>
                <a:lnTo>
                  <a:pt x="2" y="21"/>
                </a:lnTo>
                <a:lnTo>
                  <a:pt x="4" y="23"/>
                </a:lnTo>
                <a:lnTo>
                  <a:pt x="4" y="23"/>
                </a:lnTo>
                <a:lnTo>
                  <a:pt x="6" y="23"/>
                </a:lnTo>
                <a:lnTo>
                  <a:pt x="6" y="23"/>
                </a:lnTo>
                <a:lnTo>
                  <a:pt x="6" y="23"/>
                </a:lnTo>
                <a:lnTo>
                  <a:pt x="4" y="27"/>
                </a:lnTo>
                <a:lnTo>
                  <a:pt x="2" y="29"/>
                </a:lnTo>
                <a:lnTo>
                  <a:pt x="0" y="29"/>
                </a:lnTo>
                <a:lnTo>
                  <a:pt x="0" y="37"/>
                </a:lnTo>
                <a:lnTo>
                  <a:pt x="0" y="37"/>
                </a:lnTo>
                <a:lnTo>
                  <a:pt x="4" y="43"/>
                </a:lnTo>
                <a:lnTo>
                  <a:pt x="6" y="43"/>
                </a:lnTo>
                <a:lnTo>
                  <a:pt x="8" y="39"/>
                </a:lnTo>
                <a:lnTo>
                  <a:pt x="12" y="39"/>
                </a:lnTo>
                <a:lnTo>
                  <a:pt x="12" y="39"/>
                </a:lnTo>
                <a:lnTo>
                  <a:pt x="19" y="37"/>
                </a:lnTo>
                <a:lnTo>
                  <a:pt x="19" y="35"/>
                </a:lnTo>
                <a:lnTo>
                  <a:pt x="19" y="33"/>
                </a:lnTo>
                <a:lnTo>
                  <a:pt x="19" y="31"/>
                </a:lnTo>
                <a:lnTo>
                  <a:pt x="17" y="31"/>
                </a:lnTo>
                <a:lnTo>
                  <a:pt x="19" y="33"/>
                </a:lnTo>
                <a:lnTo>
                  <a:pt x="19" y="33"/>
                </a:lnTo>
                <a:lnTo>
                  <a:pt x="19" y="31"/>
                </a:lnTo>
                <a:lnTo>
                  <a:pt x="19" y="33"/>
                </a:lnTo>
                <a:lnTo>
                  <a:pt x="21" y="33"/>
                </a:lnTo>
                <a:lnTo>
                  <a:pt x="23" y="33"/>
                </a:lnTo>
                <a:lnTo>
                  <a:pt x="25" y="35"/>
                </a:lnTo>
                <a:lnTo>
                  <a:pt x="27" y="35"/>
                </a:lnTo>
                <a:lnTo>
                  <a:pt x="27" y="35"/>
                </a:lnTo>
                <a:lnTo>
                  <a:pt x="29" y="35"/>
                </a:lnTo>
                <a:lnTo>
                  <a:pt x="31" y="33"/>
                </a:lnTo>
                <a:lnTo>
                  <a:pt x="31" y="33"/>
                </a:lnTo>
                <a:lnTo>
                  <a:pt x="33" y="31"/>
                </a:lnTo>
                <a:lnTo>
                  <a:pt x="35" y="29"/>
                </a:lnTo>
                <a:lnTo>
                  <a:pt x="33" y="29"/>
                </a:lnTo>
                <a:lnTo>
                  <a:pt x="33" y="27"/>
                </a:lnTo>
                <a:lnTo>
                  <a:pt x="33" y="27"/>
                </a:lnTo>
                <a:lnTo>
                  <a:pt x="31" y="25"/>
                </a:lnTo>
                <a:lnTo>
                  <a:pt x="29" y="25"/>
                </a:lnTo>
                <a:lnTo>
                  <a:pt x="27" y="25"/>
                </a:lnTo>
                <a:lnTo>
                  <a:pt x="27" y="23"/>
                </a:lnTo>
                <a:lnTo>
                  <a:pt x="25" y="25"/>
                </a:lnTo>
                <a:lnTo>
                  <a:pt x="27" y="27"/>
                </a:lnTo>
                <a:lnTo>
                  <a:pt x="27" y="25"/>
                </a:lnTo>
                <a:lnTo>
                  <a:pt x="29" y="25"/>
                </a:lnTo>
                <a:lnTo>
                  <a:pt x="29" y="23"/>
                </a:lnTo>
                <a:lnTo>
                  <a:pt x="29" y="23"/>
                </a:lnTo>
                <a:lnTo>
                  <a:pt x="29" y="21"/>
                </a:lnTo>
                <a:lnTo>
                  <a:pt x="29" y="21"/>
                </a:lnTo>
                <a:lnTo>
                  <a:pt x="31" y="21"/>
                </a:lnTo>
                <a:lnTo>
                  <a:pt x="33" y="25"/>
                </a:lnTo>
                <a:lnTo>
                  <a:pt x="35" y="27"/>
                </a:lnTo>
                <a:lnTo>
                  <a:pt x="35" y="29"/>
                </a:lnTo>
                <a:lnTo>
                  <a:pt x="37" y="29"/>
                </a:lnTo>
                <a:lnTo>
                  <a:pt x="39" y="27"/>
                </a:lnTo>
                <a:lnTo>
                  <a:pt x="39" y="27"/>
                </a:lnTo>
                <a:lnTo>
                  <a:pt x="39" y="27"/>
                </a:lnTo>
                <a:lnTo>
                  <a:pt x="41" y="27"/>
                </a:lnTo>
                <a:lnTo>
                  <a:pt x="41" y="25"/>
                </a:lnTo>
                <a:lnTo>
                  <a:pt x="41" y="25"/>
                </a:lnTo>
                <a:lnTo>
                  <a:pt x="41" y="23"/>
                </a:lnTo>
                <a:lnTo>
                  <a:pt x="41" y="21"/>
                </a:lnTo>
                <a:lnTo>
                  <a:pt x="41" y="19"/>
                </a:lnTo>
                <a:lnTo>
                  <a:pt x="41" y="17"/>
                </a:lnTo>
                <a:lnTo>
                  <a:pt x="41" y="15"/>
                </a:lnTo>
                <a:lnTo>
                  <a:pt x="41" y="13"/>
                </a:lnTo>
                <a:lnTo>
                  <a:pt x="39" y="10"/>
                </a:lnTo>
                <a:lnTo>
                  <a:pt x="39" y="10"/>
                </a:lnTo>
                <a:lnTo>
                  <a:pt x="39" y="8"/>
                </a:lnTo>
                <a:lnTo>
                  <a:pt x="37" y="6"/>
                </a:lnTo>
                <a:lnTo>
                  <a:pt x="37" y="6"/>
                </a:lnTo>
                <a:lnTo>
                  <a:pt x="33" y="4"/>
                </a:lnTo>
                <a:lnTo>
                  <a:pt x="33" y="2"/>
                </a:lnTo>
                <a:lnTo>
                  <a:pt x="31" y="0"/>
                </a:lnTo>
                <a:lnTo>
                  <a:pt x="25" y="2"/>
                </a:lnTo>
                <a:lnTo>
                  <a:pt x="25" y="2"/>
                </a:lnTo>
                <a:lnTo>
                  <a:pt x="23" y="2"/>
                </a:lnTo>
                <a:lnTo>
                  <a:pt x="19" y="4"/>
                </a:lnTo>
                <a:lnTo>
                  <a:pt x="19" y="4"/>
                </a:lnTo>
                <a:lnTo>
                  <a:pt x="17" y="4"/>
                </a:lnTo>
                <a:lnTo>
                  <a:pt x="17" y="6"/>
                </a:lnTo>
                <a:lnTo>
                  <a:pt x="14" y="10"/>
                </a:lnTo>
                <a:lnTo>
                  <a:pt x="12" y="10"/>
                </a:lnTo>
                <a:lnTo>
                  <a:pt x="12" y="15"/>
                </a:lnTo>
                <a:lnTo>
                  <a:pt x="12" y="15"/>
                </a:lnTo>
                <a:lnTo>
                  <a:pt x="12" y="17"/>
                </a:lnTo>
                <a:lnTo>
                  <a:pt x="14" y="17"/>
                </a:lnTo>
                <a:lnTo>
                  <a:pt x="14" y="15"/>
                </a:lnTo>
                <a:lnTo>
                  <a:pt x="14" y="15"/>
                </a:lnTo>
                <a:lnTo>
                  <a:pt x="10" y="15"/>
                </a:lnTo>
                <a:lnTo>
                  <a:pt x="10" y="15"/>
                </a:lnTo>
                <a:lnTo>
                  <a:pt x="10" y="17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1" name="Freeform 3047"/>
          <p:cNvSpPr>
            <a:spLocks/>
          </p:cNvSpPr>
          <p:nvPr/>
        </p:nvSpPr>
        <p:spPr bwMode="auto">
          <a:xfrm>
            <a:off x="2259013" y="2468563"/>
            <a:ext cx="36513" cy="46038"/>
          </a:xfrm>
          <a:custGeom>
            <a:avLst/>
            <a:gdLst/>
            <a:ahLst/>
            <a:cxnLst>
              <a:cxn ang="0">
                <a:pos x="21" y="2"/>
              </a:cxn>
              <a:cxn ang="0">
                <a:pos x="21" y="2"/>
              </a:cxn>
              <a:cxn ang="0">
                <a:pos x="23" y="4"/>
              </a:cxn>
              <a:cxn ang="0">
                <a:pos x="23" y="8"/>
              </a:cxn>
              <a:cxn ang="0">
                <a:pos x="23" y="10"/>
              </a:cxn>
              <a:cxn ang="0">
                <a:pos x="23" y="10"/>
              </a:cxn>
              <a:cxn ang="0">
                <a:pos x="21" y="10"/>
              </a:cxn>
              <a:cxn ang="0">
                <a:pos x="19" y="10"/>
              </a:cxn>
              <a:cxn ang="0">
                <a:pos x="17" y="10"/>
              </a:cxn>
              <a:cxn ang="0">
                <a:pos x="17" y="13"/>
              </a:cxn>
              <a:cxn ang="0">
                <a:pos x="17" y="13"/>
              </a:cxn>
              <a:cxn ang="0">
                <a:pos x="17" y="15"/>
              </a:cxn>
              <a:cxn ang="0">
                <a:pos x="17" y="19"/>
              </a:cxn>
              <a:cxn ang="0">
                <a:pos x="19" y="19"/>
              </a:cxn>
              <a:cxn ang="0">
                <a:pos x="17" y="21"/>
              </a:cxn>
              <a:cxn ang="0">
                <a:pos x="13" y="27"/>
              </a:cxn>
              <a:cxn ang="0">
                <a:pos x="13" y="27"/>
              </a:cxn>
              <a:cxn ang="0">
                <a:pos x="11" y="27"/>
              </a:cxn>
              <a:cxn ang="0">
                <a:pos x="5" y="27"/>
              </a:cxn>
              <a:cxn ang="0">
                <a:pos x="0" y="29"/>
              </a:cxn>
              <a:cxn ang="0">
                <a:pos x="0" y="23"/>
              </a:cxn>
              <a:cxn ang="0">
                <a:pos x="2" y="17"/>
              </a:cxn>
              <a:cxn ang="0">
                <a:pos x="9" y="6"/>
              </a:cxn>
              <a:cxn ang="0">
                <a:pos x="11" y="2"/>
              </a:cxn>
              <a:cxn ang="0">
                <a:pos x="17" y="0"/>
              </a:cxn>
              <a:cxn ang="0">
                <a:pos x="19" y="0"/>
              </a:cxn>
              <a:cxn ang="0">
                <a:pos x="21" y="2"/>
              </a:cxn>
            </a:cxnLst>
            <a:rect l="0" t="0" r="r" b="b"/>
            <a:pathLst>
              <a:path w="23" h="29">
                <a:moveTo>
                  <a:pt x="21" y="2"/>
                </a:moveTo>
                <a:lnTo>
                  <a:pt x="21" y="2"/>
                </a:lnTo>
                <a:lnTo>
                  <a:pt x="23" y="4"/>
                </a:lnTo>
                <a:lnTo>
                  <a:pt x="23" y="8"/>
                </a:lnTo>
                <a:lnTo>
                  <a:pt x="23" y="10"/>
                </a:lnTo>
                <a:lnTo>
                  <a:pt x="23" y="10"/>
                </a:lnTo>
                <a:lnTo>
                  <a:pt x="21" y="10"/>
                </a:lnTo>
                <a:lnTo>
                  <a:pt x="19" y="10"/>
                </a:lnTo>
                <a:lnTo>
                  <a:pt x="17" y="10"/>
                </a:lnTo>
                <a:lnTo>
                  <a:pt x="17" y="13"/>
                </a:lnTo>
                <a:lnTo>
                  <a:pt x="17" y="13"/>
                </a:lnTo>
                <a:lnTo>
                  <a:pt x="17" y="15"/>
                </a:lnTo>
                <a:lnTo>
                  <a:pt x="17" y="19"/>
                </a:lnTo>
                <a:lnTo>
                  <a:pt x="19" y="19"/>
                </a:lnTo>
                <a:lnTo>
                  <a:pt x="17" y="21"/>
                </a:lnTo>
                <a:lnTo>
                  <a:pt x="13" y="27"/>
                </a:lnTo>
                <a:lnTo>
                  <a:pt x="13" y="27"/>
                </a:lnTo>
                <a:lnTo>
                  <a:pt x="11" y="27"/>
                </a:lnTo>
                <a:lnTo>
                  <a:pt x="5" y="27"/>
                </a:lnTo>
                <a:lnTo>
                  <a:pt x="0" y="29"/>
                </a:lnTo>
                <a:lnTo>
                  <a:pt x="0" y="23"/>
                </a:lnTo>
                <a:lnTo>
                  <a:pt x="2" y="17"/>
                </a:lnTo>
                <a:lnTo>
                  <a:pt x="9" y="6"/>
                </a:lnTo>
                <a:lnTo>
                  <a:pt x="11" y="2"/>
                </a:lnTo>
                <a:lnTo>
                  <a:pt x="17" y="0"/>
                </a:lnTo>
                <a:lnTo>
                  <a:pt x="19" y="0"/>
                </a:lnTo>
                <a:lnTo>
                  <a:pt x="21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2" name="Freeform 3048"/>
          <p:cNvSpPr>
            <a:spLocks/>
          </p:cNvSpPr>
          <p:nvPr/>
        </p:nvSpPr>
        <p:spPr bwMode="auto">
          <a:xfrm>
            <a:off x="2255838" y="2465388"/>
            <a:ext cx="42863" cy="52388"/>
          </a:xfrm>
          <a:custGeom>
            <a:avLst/>
            <a:gdLst/>
            <a:ahLst/>
            <a:cxnLst>
              <a:cxn ang="0">
                <a:pos x="21" y="4"/>
              </a:cxn>
              <a:cxn ang="0">
                <a:pos x="23" y="8"/>
              </a:cxn>
              <a:cxn ang="0">
                <a:pos x="23" y="10"/>
              </a:cxn>
              <a:cxn ang="0">
                <a:pos x="23" y="12"/>
              </a:cxn>
              <a:cxn ang="0">
                <a:pos x="21" y="10"/>
              </a:cxn>
              <a:cxn ang="0">
                <a:pos x="19" y="12"/>
              </a:cxn>
              <a:cxn ang="0">
                <a:pos x="17" y="12"/>
              </a:cxn>
              <a:cxn ang="0">
                <a:pos x="17" y="15"/>
              </a:cxn>
              <a:cxn ang="0">
                <a:pos x="17" y="17"/>
              </a:cxn>
              <a:cxn ang="0">
                <a:pos x="19" y="21"/>
              </a:cxn>
              <a:cxn ang="0">
                <a:pos x="13" y="27"/>
              </a:cxn>
              <a:cxn ang="0">
                <a:pos x="13" y="29"/>
              </a:cxn>
              <a:cxn ang="0">
                <a:pos x="7" y="27"/>
              </a:cxn>
              <a:cxn ang="0">
                <a:pos x="4" y="25"/>
              </a:cxn>
              <a:cxn ang="0">
                <a:pos x="13" y="10"/>
              </a:cxn>
              <a:cxn ang="0">
                <a:pos x="15" y="6"/>
              </a:cxn>
              <a:cxn ang="0">
                <a:pos x="21" y="4"/>
              </a:cxn>
              <a:cxn ang="0">
                <a:pos x="23" y="4"/>
              </a:cxn>
              <a:cxn ang="0">
                <a:pos x="23" y="4"/>
              </a:cxn>
              <a:cxn ang="0">
                <a:pos x="21" y="0"/>
              </a:cxn>
              <a:cxn ang="0">
                <a:pos x="19" y="0"/>
              </a:cxn>
              <a:cxn ang="0">
                <a:pos x="13" y="2"/>
              </a:cxn>
              <a:cxn ang="0">
                <a:pos x="9" y="8"/>
              </a:cxn>
              <a:cxn ang="0">
                <a:pos x="2" y="19"/>
              </a:cxn>
              <a:cxn ang="0">
                <a:pos x="0" y="25"/>
              </a:cxn>
              <a:cxn ang="0">
                <a:pos x="2" y="33"/>
              </a:cxn>
              <a:cxn ang="0">
                <a:pos x="13" y="31"/>
              </a:cxn>
              <a:cxn ang="0">
                <a:pos x="15" y="31"/>
              </a:cxn>
              <a:cxn ang="0">
                <a:pos x="17" y="31"/>
              </a:cxn>
              <a:cxn ang="0">
                <a:pos x="21" y="23"/>
              </a:cxn>
              <a:cxn ang="0">
                <a:pos x="21" y="23"/>
              </a:cxn>
              <a:cxn ang="0">
                <a:pos x="21" y="21"/>
              </a:cxn>
              <a:cxn ang="0">
                <a:pos x="21" y="17"/>
              </a:cxn>
              <a:cxn ang="0">
                <a:pos x="21" y="15"/>
              </a:cxn>
              <a:cxn ang="0">
                <a:pos x="19" y="12"/>
              </a:cxn>
              <a:cxn ang="0">
                <a:pos x="21" y="15"/>
              </a:cxn>
              <a:cxn ang="0">
                <a:pos x="23" y="15"/>
              </a:cxn>
              <a:cxn ang="0">
                <a:pos x="25" y="15"/>
              </a:cxn>
              <a:cxn ang="0">
                <a:pos x="27" y="12"/>
              </a:cxn>
              <a:cxn ang="0">
                <a:pos x="27" y="10"/>
              </a:cxn>
              <a:cxn ang="0">
                <a:pos x="27" y="6"/>
              </a:cxn>
              <a:cxn ang="0">
                <a:pos x="25" y="4"/>
              </a:cxn>
              <a:cxn ang="0">
                <a:pos x="23" y="2"/>
              </a:cxn>
            </a:cxnLst>
            <a:rect l="0" t="0" r="r" b="b"/>
            <a:pathLst>
              <a:path w="27" h="33">
                <a:moveTo>
                  <a:pt x="23" y="4"/>
                </a:moveTo>
                <a:lnTo>
                  <a:pt x="21" y="4"/>
                </a:lnTo>
                <a:lnTo>
                  <a:pt x="23" y="6"/>
                </a:lnTo>
                <a:lnTo>
                  <a:pt x="23" y="8"/>
                </a:lnTo>
                <a:lnTo>
                  <a:pt x="23" y="10"/>
                </a:lnTo>
                <a:lnTo>
                  <a:pt x="23" y="10"/>
                </a:lnTo>
                <a:lnTo>
                  <a:pt x="23" y="12"/>
                </a:lnTo>
                <a:lnTo>
                  <a:pt x="23" y="12"/>
                </a:lnTo>
                <a:lnTo>
                  <a:pt x="21" y="10"/>
                </a:lnTo>
                <a:lnTo>
                  <a:pt x="21" y="10"/>
                </a:lnTo>
                <a:lnTo>
                  <a:pt x="19" y="10"/>
                </a:lnTo>
                <a:lnTo>
                  <a:pt x="19" y="12"/>
                </a:lnTo>
                <a:lnTo>
                  <a:pt x="17" y="12"/>
                </a:lnTo>
                <a:lnTo>
                  <a:pt x="17" y="12"/>
                </a:lnTo>
                <a:lnTo>
                  <a:pt x="17" y="15"/>
                </a:lnTo>
                <a:lnTo>
                  <a:pt x="17" y="15"/>
                </a:lnTo>
                <a:lnTo>
                  <a:pt x="17" y="17"/>
                </a:lnTo>
                <a:lnTo>
                  <a:pt x="17" y="17"/>
                </a:lnTo>
                <a:lnTo>
                  <a:pt x="19" y="21"/>
                </a:lnTo>
                <a:lnTo>
                  <a:pt x="19" y="21"/>
                </a:lnTo>
                <a:lnTo>
                  <a:pt x="19" y="21"/>
                </a:lnTo>
                <a:lnTo>
                  <a:pt x="13" y="27"/>
                </a:lnTo>
                <a:lnTo>
                  <a:pt x="13" y="27"/>
                </a:lnTo>
                <a:lnTo>
                  <a:pt x="13" y="29"/>
                </a:lnTo>
                <a:lnTo>
                  <a:pt x="9" y="27"/>
                </a:lnTo>
                <a:lnTo>
                  <a:pt x="7" y="27"/>
                </a:lnTo>
                <a:lnTo>
                  <a:pt x="4" y="29"/>
                </a:lnTo>
                <a:lnTo>
                  <a:pt x="4" y="25"/>
                </a:lnTo>
                <a:lnTo>
                  <a:pt x="7" y="21"/>
                </a:lnTo>
                <a:lnTo>
                  <a:pt x="13" y="10"/>
                </a:lnTo>
                <a:lnTo>
                  <a:pt x="13" y="10"/>
                </a:lnTo>
                <a:lnTo>
                  <a:pt x="15" y="6"/>
                </a:lnTo>
                <a:lnTo>
                  <a:pt x="19" y="4"/>
                </a:lnTo>
                <a:lnTo>
                  <a:pt x="21" y="4"/>
                </a:lnTo>
                <a:lnTo>
                  <a:pt x="21" y="4"/>
                </a:lnTo>
                <a:lnTo>
                  <a:pt x="23" y="4"/>
                </a:lnTo>
                <a:lnTo>
                  <a:pt x="21" y="4"/>
                </a:lnTo>
                <a:lnTo>
                  <a:pt x="23" y="4"/>
                </a:lnTo>
                <a:lnTo>
                  <a:pt x="23" y="2"/>
                </a:lnTo>
                <a:lnTo>
                  <a:pt x="21" y="0"/>
                </a:lnTo>
                <a:lnTo>
                  <a:pt x="21" y="0"/>
                </a:lnTo>
                <a:lnTo>
                  <a:pt x="19" y="0"/>
                </a:lnTo>
                <a:lnTo>
                  <a:pt x="17" y="0"/>
                </a:lnTo>
                <a:lnTo>
                  <a:pt x="13" y="2"/>
                </a:lnTo>
                <a:lnTo>
                  <a:pt x="11" y="4"/>
                </a:lnTo>
                <a:lnTo>
                  <a:pt x="9" y="8"/>
                </a:lnTo>
                <a:lnTo>
                  <a:pt x="2" y="19"/>
                </a:lnTo>
                <a:lnTo>
                  <a:pt x="2" y="19"/>
                </a:lnTo>
                <a:lnTo>
                  <a:pt x="0" y="25"/>
                </a:lnTo>
                <a:lnTo>
                  <a:pt x="0" y="25"/>
                </a:lnTo>
                <a:lnTo>
                  <a:pt x="0" y="31"/>
                </a:lnTo>
                <a:lnTo>
                  <a:pt x="2" y="33"/>
                </a:lnTo>
                <a:lnTo>
                  <a:pt x="9" y="31"/>
                </a:lnTo>
                <a:lnTo>
                  <a:pt x="13" y="31"/>
                </a:lnTo>
                <a:lnTo>
                  <a:pt x="13" y="31"/>
                </a:lnTo>
                <a:lnTo>
                  <a:pt x="15" y="31"/>
                </a:lnTo>
                <a:lnTo>
                  <a:pt x="15" y="31"/>
                </a:lnTo>
                <a:lnTo>
                  <a:pt x="17" y="31"/>
                </a:lnTo>
                <a:lnTo>
                  <a:pt x="17" y="31"/>
                </a:lnTo>
                <a:lnTo>
                  <a:pt x="21" y="23"/>
                </a:lnTo>
                <a:lnTo>
                  <a:pt x="21" y="23"/>
                </a:lnTo>
                <a:lnTo>
                  <a:pt x="21" y="23"/>
                </a:lnTo>
                <a:lnTo>
                  <a:pt x="21" y="21"/>
                </a:lnTo>
                <a:lnTo>
                  <a:pt x="21" y="21"/>
                </a:lnTo>
                <a:lnTo>
                  <a:pt x="21" y="19"/>
                </a:lnTo>
                <a:lnTo>
                  <a:pt x="21" y="17"/>
                </a:lnTo>
                <a:lnTo>
                  <a:pt x="21" y="15"/>
                </a:lnTo>
                <a:lnTo>
                  <a:pt x="21" y="15"/>
                </a:lnTo>
                <a:lnTo>
                  <a:pt x="21" y="15"/>
                </a:lnTo>
                <a:lnTo>
                  <a:pt x="19" y="12"/>
                </a:lnTo>
                <a:lnTo>
                  <a:pt x="19" y="15"/>
                </a:lnTo>
                <a:lnTo>
                  <a:pt x="21" y="15"/>
                </a:lnTo>
                <a:lnTo>
                  <a:pt x="21" y="15"/>
                </a:lnTo>
                <a:lnTo>
                  <a:pt x="23" y="15"/>
                </a:lnTo>
                <a:lnTo>
                  <a:pt x="25" y="15"/>
                </a:lnTo>
                <a:lnTo>
                  <a:pt x="25" y="15"/>
                </a:lnTo>
                <a:lnTo>
                  <a:pt x="27" y="15"/>
                </a:lnTo>
                <a:lnTo>
                  <a:pt x="27" y="12"/>
                </a:lnTo>
                <a:lnTo>
                  <a:pt x="27" y="10"/>
                </a:lnTo>
                <a:lnTo>
                  <a:pt x="27" y="10"/>
                </a:lnTo>
                <a:lnTo>
                  <a:pt x="27" y="6"/>
                </a:lnTo>
                <a:lnTo>
                  <a:pt x="27" y="6"/>
                </a:lnTo>
                <a:lnTo>
                  <a:pt x="25" y="4"/>
                </a:lnTo>
                <a:lnTo>
                  <a:pt x="25" y="4"/>
                </a:lnTo>
                <a:lnTo>
                  <a:pt x="23" y="2"/>
                </a:lnTo>
                <a:lnTo>
                  <a:pt x="23" y="2"/>
                </a:lnTo>
                <a:lnTo>
                  <a:pt x="23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3" name="Freeform 3049"/>
          <p:cNvSpPr>
            <a:spLocks/>
          </p:cNvSpPr>
          <p:nvPr/>
        </p:nvSpPr>
        <p:spPr bwMode="auto">
          <a:xfrm>
            <a:off x="2203450" y="2595563"/>
            <a:ext cx="36513" cy="42863"/>
          </a:xfrm>
          <a:custGeom>
            <a:avLst/>
            <a:gdLst/>
            <a:ahLst/>
            <a:cxnLst>
              <a:cxn ang="0">
                <a:pos x="5" y="15"/>
              </a:cxn>
              <a:cxn ang="0">
                <a:pos x="9" y="15"/>
              </a:cxn>
              <a:cxn ang="0">
                <a:pos x="9" y="15"/>
              </a:cxn>
              <a:cxn ang="0">
                <a:pos x="11" y="13"/>
              </a:cxn>
              <a:cxn ang="0">
                <a:pos x="11" y="11"/>
              </a:cxn>
              <a:cxn ang="0">
                <a:pos x="11" y="7"/>
              </a:cxn>
              <a:cxn ang="0">
                <a:pos x="11" y="5"/>
              </a:cxn>
              <a:cxn ang="0">
                <a:pos x="13" y="0"/>
              </a:cxn>
              <a:cxn ang="0">
                <a:pos x="21" y="0"/>
              </a:cxn>
              <a:cxn ang="0">
                <a:pos x="21" y="2"/>
              </a:cxn>
              <a:cxn ang="0">
                <a:pos x="23" y="5"/>
              </a:cxn>
              <a:cxn ang="0">
                <a:pos x="23" y="7"/>
              </a:cxn>
              <a:cxn ang="0">
                <a:pos x="21" y="9"/>
              </a:cxn>
              <a:cxn ang="0">
                <a:pos x="21" y="9"/>
              </a:cxn>
              <a:cxn ang="0">
                <a:pos x="19" y="9"/>
              </a:cxn>
              <a:cxn ang="0">
                <a:pos x="17" y="9"/>
              </a:cxn>
              <a:cxn ang="0">
                <a:pos x="17" y="11"/>
              </a:cxn>
              <a:cxn ang="0">
                <a:pos x="19" y="13"/>
              </a:cxn>
              <a:cxn ang="0">
                <a:pos x="17" y="13"/>
              </a:cxn>
              <a:cxn ang="0">
                <a:pos x="15" y="15"/>
              </a:cxn>
              <a:cxn ang="0">
                <a:pos x="15" y="17"/>
              </a:cxn>
              <a:cxn ang="0">
                <a:pos x="13" y="17"/>
              </a:cxn>
              <a:cxn ang="0">
                <a:pos x="11" y="17"/>
              </a:cxn>
              <a:cxn ang="0">
                <a:pos x="11" y="17"/>
              </a:cxn>
              <a:cxn ang="0">
                <a:pos x="7" y="19"/>
              </a:cxn>
              <a:cxn ang="0">
                <a:pos x="5" y="21"/>
              </a:cxn>
              <a:cxn ang="0">
                <a:pos x="2" y="23"/>
              </a:cxn>
              <a:cxn ang="0">
                <a:pos x="2" y="23"/>
              </a:cxn>
              <a:cxn ang="0">
                <a:pos x="5" y="25"/>
              </a:cxn>
              <a:cxn ang="0">
                <a:pos x="5" y="27"/>
              </a:cxn>
              <a:cxn ang="0">
                <a:pos x="5" y="27"/>
              </a:cxn>
              <a:cxn ang="0">
                <a:pos x="2" y="27"/>
              </a:cxn>
              <a:cxn ang="0">
                <a:pos x="2" y="27"/>
              </a:cxn>
              <a:cxn ang="0">
                <a:pos x="0" y="25"/>
              </a:cxn>
              <a:cxn ang="0">
                <a:pos x="0" y="25"/>
              </a:cxn>
              <a:cxn ang="0">
                <a:pos x="2" y="21"/>
              </a:cxn>
              <a:cxn ang="0">
                <a:pos x="5" y="17"/>
              </a:cxn>
              <a:cxn ang="0">
                <a:pos x="5" y="15"/>
              </a:cxn>
            </a:cxnLst>
            <a:rect l="0" t="0" r="r" b="b"/>
            <a:pathLst>
              <a:path w="23" h="27">
                <a:moveTo>
                  <a:pt x="5" y="15"/>
                </a:moveTo>
                <a:lnTo>
                  <a:pt x="9" y="15"/>
                </a:lnTo>
                <a:lnTo>
                  <a:pt x="9" y="15"/>
                </a:lnTo>
                <a:lnTo>
                  <a:pt x="11" y="13"/>
                </a:lnTo>
                <a:lnTo>
                  <a:pt x="11" y="11"/>
                </a:lnTo>
                <a:lnTo>
                  <a:pt x="11" y="7"/>
                </a:lnTo>
                <a:lnTo>
                  <a:pt x="11" y="5"/>
                </a:lnTo>
                <a:lnTo>
                  <a:pt x="13" y="0"/>
                </a:lnTo>
                <a:lnTo>
                  <a:pt x="21" y="0"/>
                </a:lnTo>
                <a:lnTo>
                  <a:pt x="21" y="2"/>
                </a:lnTo>
                <a:lnTo>
                  <a:pt x="23" y="5"/>
                </a:lnTo>
                <a:lnTo>
                  <a:pt x="23" y="7"/>
                </a:lnTo>
                <a:lnTo>
                  <a:pt x="21" y="9"/>
                </a:lnTo>
                <a:lnTo>
                  <a:pt x="21" y="9"/>
                </a:lnTo>
                <a:lnTo>
                  <a:pt x="19" y="9"/>
                </a:lnTo>
                <a:lnTo>
                  <a:pt x="17" y="9"/>
                </a:lnTo>
                <a:lnTo>
                  <a:pt x="17" y="11"/>
                </a:lnTo>
                <a:lnTo>
                  <a:pt x="19" y="13"/>
                </a:lnTo>
                <a:lnTo>
                  <a:pt x="17" y="13"/>
                </a:lnTo>
                <a:lnTo>
                  <a:pt x="15" y="15"/>
                </a:lnTo>
                <a:lnTo>
                  <a:pt x="15" y="17"/>
                </a:lnTo>
                <a:lnTo>
                  <a:pt x="13" y="17"/>
                </a:lnTo>
                <a:lnTo>
                  <a:pt x="11" y="17"/>
                </a:lnTo>
                <a:lnTo>
                  <a:pt x="11" y="17"/>
                </a:lnTo>
                <a:lnTo>
                  <a:pt x="7" y="19"/>
                </a:lnTo>
                <a:lnTo>
                  <a:pt x="5" y="21"/>
                </a:lnTo>
                <a:lnTo>
                  <a:pt x="2" y="23"/>
                </a:lnTo>
                <a:lnTo>
                  <a:pt x="2" y="23"/>
                </a:lnTo>
                <a:lnTo>
                  <a:pt x="5" y="25"/>
                </a:lnTo>
                <a:lnTo>
                  <a:pt x="5" y="27"/>
                </a:lnTo>
                <a:lnTo>
                  <a:pt x="5" y="27"/>
                </a:lnTo>
                <a:lnTo>
                  <a:pt x="2" y="27"/>
                </a:lnTo>
                <a:lnTo>
                  <a:pt x="2" y="27"/>
                </a:lnTo>
                <a:lnTo>
                  <a:pt x="0" y="25"/>
                </a:lnTo>
                <a:lnTo>
                  <a:pt x="0" y="25"/>
                </a:lnTo>
                <a:lnTo>
                  <a:pt x="2" y="21"/>
                </a:lnTo>
                <a:lnTo>
                  <a:pt x="5" y="17"/>
                </a:lnTo>
                <a:lnTo>
                  <a:pt x="5" y="15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4" name="Freeform 3050"/>
          <p:cNvSpPr>
            <a:spLocks/>
          </p:cNvSpPr>
          <p:nvPr/>
        </p:nvSpPr>
        <p:spPr bwMode="auto">
          <a:xfrm>
            <a:off x="2200275" y="2592388"/>
            <a:ext cx="42863" cy="49213"/>
          </a:xfrm>
          <a:custGeom>
            <a:avLst/>
            <a:gdLst/>
            <a:ahLst/>
            <a:cxnLst>
              <a:cxn ang="0">
                <a:pos x="11" y="19"/>
              </a:cxn>
              <a:cxn ang="0">
                <a:pos x="13" y="19"/>
              </a:cxn>
              <a:cxn ang="0">
                <a:pos x="15" y="13"/>
              </a:cxn>
              <a:cxn ang="0">
                <a:pos x="15" y="7"/>
              </a:cxn>
              <a:cxn ang="0">
                <a:pos x="23" y="4"/>
              </a:cxn>
              <a:cxn ang="0">
                <a:pos x="23" y="9"/>
              </a:cxn>
              <a:cxn ang="0">
                <a:pos x="23" y="9"/>
              </a:cxn>
              <a:cxn ang="0">
                <a:pos x="21" y="9"/>
              </a:cxn>
              <a:cxn ang="0">
                <a:pos x="17" y="11"/>
              </a:cxn>
              <a:cxn ang="0">
                <a:pos x="17" y="13"/>
              </a:cxn>
              <a:cxn ang="0">
                <a:pos x="17" y="15"/>
              </a:cxn>
              <a:cxn ang="0">
                <a:pos x="15" y="17"/>
              </a:cxn>
              <a:cxn ang="0">
                <a:pos x="15" y="17"/>
              </a:cxn>
              <a:cxn ang="0">
                <a:pos x="11" y="17"/>
              </a:cxn>
              <a:cxn ang="0">
                <a:pos x="4" y="23"/>
              </a:cxn>
              <a:cxn ang="0">
                <a:pos x="2" y="25"/>
              </a:cxn>
              <a:cxn ang="0">
                <a:pos x="4" y="29"/>
              </a:cxn>
              <a:cxn ang="0">
                <a:pos x="4" y="27"/>
              </a:cxn>
              <a:cxn ang="0">
                <a:pos x="4" y="27"/>
              </a:cxn>
              <a:cxn ang="0">
                <a:pos x="2" y="27"/>
              </a:cxn>
              <a:cxn ang="0">
                <a:pos x="7" y="23"/>
              </a:cxn>
              <a:cxn ang="0">
                <a:pos x="9" y="19"/>
              </a:cxn>
              <a:cxn ang="0">
                <a:pos x="7" y="17"/>
              </a:cxn>
              <a:cxn ang="0">
                <a:pos x="2" y="21"/>
              </a:cxn>
              <a:cxn ang="0">
                <a:pos x="0" y="27"/>
              </a:cxn>
              <a:cxn ang="0">
                <a:pos x="2" y="31"/>
              </a:cxn>
              <a:cxn ang="0">
                <a:pos x="7" y="31"/>
              </a:cxn>
              <a:cxn ang="0">
                <a:pos x="9" y="29"/>
              </a:cxn>
              <a:cxn ang="0">
                <a:pos x="7" y="25"/>
              </a:cxn>
              <a:cxn ang="0">
                <a:pos x="4" y="25"/>
              </a:cxn>
              <a:cxn ang="0">
                <a:pos x="11" y="23"/>
              </a:cxn>
              <a:cxn ang="0">
                <a:pos x="13" y="21"/>
              </a:cxn>
              <a:cxn ang="0">
                <a:pos x="17" y="21"/>
              </a:cxn>
              <a:cxn ang="0">
                <a:pos x="21" y="17"/>
              </a:cxn>
              <a:cxn ang="0">
                <a:pos x="21" y="13"/>
              </a:cxn>
              <a:cxn ang="0">
                <a:pos x="19" y="11"/>
              </a:cxn>
              <a:cxn ang="0">
                <a:pos x="23" y="13"/>
              </a:cxn>
              <a:cxn ang="0">
                <a:pos x="27" y="11"/>
              </a:cxn>
              <a:cxn ang="0">
                <a:pos x="27" y="7"/>
              </a:cxn>
              <a:cxn ang="0">
                <a:pos x="23" y="0"/>
              </a:cxn>
              <a:cxn ang="0">
                <a:pos x="13" y="2"/>
              </a:cxn>
              <a:cxn ang="0">
                <a:pos x="11" y="9"/>
              </a:cxn>
              <a:cxn ang="0">
                <a:pos x="11" y="13"/>
              </a:cxn>
              <a:cxn ang="0">
                <a:pos x="11" y="17"/>
              </a:cxn>
              <a:cxn ang="0">
                <a:pos x="4" y="17"/>
              </a:cxn>
            </a:cxnLst>
            <a:rect l="0" t="0" r="r" b="b"/>
            <a:pathLst>
              <a:path w="27" h="31">
                <a:moveTo>
                  <a:pt x="7" y="17"/>
                </a:moveTo>
                <a:lnTo>
                  <a:pt x="7" y="19"/>
                </a:lnTo>
                <a:lnTo>
                  <a:pt x="11" y="19"/>
                </a:lnTo>
                <a:lnTo>
                  <a:pt x="11" y="19"/>
                </a:lnTo>
                <a:lnTo>
                  <a:pt x="11" y="19"/>
                </a:lnTo>
                <a:lnTo>
                  <a:pt x="13" y="19"/>
                </a:lnTo>
                <a:lnTo>
                  <a:pt x="15" y="15"/>
                </a:lnTo>
                <a:lnTo>
                  <a:pt x="15" y="15"/>
                </a:lnTo>
                <a:lnTo>
                  <a:pt x="15" y="13"/>
                </a:lnTo>
                <a:lnTo>
                  <a:pt x="15" y="9"/>
                </a:lnTo>
                <a:lnTo>
                  <a:pt x="15" y="9"/>
                </a:lnTo>
                <a:lnTo>
                  <a:pt x="15" y="7"/>
                </a:lnTo>
                <a:lnTo>
                  <a:pt x="15" y="4"/>
                </a:lnTo>
                <a:lnTo>
                  <a:pt x="21" y="4"/>
                </a:lnTo>
                <a:lnTo>
                  <a:pt x="23" y="4"/>
                </a:lnTo>
                <a:lnTo>
                  <a:pt x="23" y="7"/>
                </a:lnTo>
                <a:lnTo>
                  <a:pt x="23" y="9"/>
                </a:lnTo>
                <a:lnTo>
                  <a:pt x="23" y="9"/>
                </a:lnTo>
                <a:lnTo>
                  <a:pt x="23" y="11"/>
                </a:lnTo>
                <a:lnTo>
                  <a:pt x="25" y="9"/>
                </a:lnTo>
                <a:lnTo>
                  <a:pt x="23" y="9"/>
                </a:lnTo>
                <a:lnTo>
                  <a:pt x="23" y="9"/>
                </a:lnTo>
                <a:lnTo>
                  <a:pt x="21" y="9"/>
                </a:lnTo>
                <a:lnTo>
                  <a:pt x="21" y="9"/>
                </a:lnTo>
                <a:lnTo>
                  <a:pt x="19" y="9"/>
                </a:lnTo>
                <a:lnTo>
                  <a:pt x="19" y="11"/>
                </a:lnTo>
                <a:lnTo>
                  <a:pt x="17" y="11"/>
                </a:lnTo>
                <a:lnTo>
                  <a:pt x="17" y="13"/>
                </a:lnTo>
                <a:lnTo>
                  <a:pt x="19" y="13"/>
                </a:lnTo>
                <a:lnTo>
                  <a:pt x="17" y="13"/>
                </a:lnTo>
                <a:lnTo>
                  <a:pt x="19" y="15"/>
                </a:lnTo>
                <a:lnTo>
                  <a:pt x="19" y="13"/>
                </a:lnTo>
                <a:lnTo>
                  <a:pt x="17" y="15"/>
                </a:lnTo>
                <a:lnTo>
                  <a:pt x="17" y="15"/>
                </a:lnTo>
                <a:lnTo>
                  <a:pt x="15" y="17"/>
                </a:lnTo>
                <a:lnTo>
                  <a:pt x="15" y="17"/>
                </a:lnTo>
                <a:lnTo>
                  <a:pt x="15" y="19"/>
                </a:lnTo>
                <a:lnTo>
                  <a:pt x="15" y="17"/>
                </a:lnTo>
                <a:lnTo>
                  <a:pt x="15" y="17"/>
                </a:lnTo>
                <a:lnTo>
                  <a:pt x="13" y="17"/>
                </a:lnTo>
                <a:lnTo>
                  <a:pt x="11" y="17"/>
                </a:lnTo>
                <a:lnTo>
                  <a:pt x="11" y="17"/>
                </a:lnTo>
                <a:lnTo>
                  <a:pt x="9" y="21"/>
                </a:lnTo>
                <a:lnTo>
                  <a:pt x="4" y="21"/>
                </a:lnTo>
                <a:lnTo>
                  <a:pt x="4" y="23"/>
                </a:lnTo>
                <a:lnTo>
                  <a:pt x="2" y="23"/>
                </a:lnTo>
                <a:lnTo>
                  <a:pt x="2" y="25"/>
                </a:lnTo>
                <a:lnTo>
                  <a:pt x="2" y="25"/>
                </a:lnTo>
                <a:lnTo>
                  <a:pt x="4" y="27"/>
                </a:lnTo>
                <a:lnTo>
                  <a:pt x="4" y="27"/>
                </a:lnTo>
                <a:lnTo>
                  <a:pt x="4" y="29"/>
                </a:lnTo>
                <a:lnTo>
                  <a:pt x="7" y="29"/>
                </a:lnTo>
                <a:lnTo>
                  <a:pt x="4" y="27"/>
                </a:lnTo>
                <a:lnTo>
                  <a:pt x="4" y="27"/>
                </a:lnTo>
                <a:lnTo>
                  <a:pt x="7" y="29"/>
                </a:lnTo>
                <a:lnTo>
                  <a:pt x="4" y="27"/>
                </a:lnTo>
                <a:lnTo>
                  <a:pt x="4" y="27"/>
                </a:lnTo>
                <a:lnTo>
                  <a:pt x="4" y="27"/>
                </a:lnTo>
                <a:lnTo>
                  <a:pt x="2" y="27"/>
                </a:lnTo>
                <a:lnTo>
                  <a:pt x="2" y="27"/>
                </a:lnTo>
                <a:lnTo>
                  <a:pt x="4" y="27"/>
                </a:lnTo>
                <a:lnTo>
                  <a:pt x="4" y="27"/>
                </a:lnTo>
                <a:lnTo>
                  <a:pt x="7" y="23"/>
                </a:lnTo>
                <a:lnTo>
                  <a:pt x="7" y="21"/>
                </a:lnTo>
                <a:lnTo>
                  <a:pt x="9" y="21"/>
                </a:lnTo>
                <a:lnTo>
                  <a:pt x="9" y="19"/>
                </a:lnTo>
                <a:lnTo>
                  <a:pt x="7" y="17"/>
                </a:lnTo>
                <a:lnTo>
                  <a:pt x="7" y="19"/>
                </a:lnTo>
                <a:lnTo>
                  <a:pt x="7" y="17"/>
                </a:lnTo>
                <a:lnTo>
                  <a:pt x="4" y="17"/>
                </a:lnTo>
                <a:lnTo>
                  <a:pt x="4" y="19"/>
                </a:lnTo>
                <a:lnTo>
                  <a:pt x="2" y="21"/>
                </a:lnTo>
                <a:lnTo>
                  <a:pt x="2" y="21"/>
                </a:lnTo>
                <a:lnTo>
                  <a:pt x="0" y="25"/>
                </a:lnTo>
                <a:lnTo>
                  <a:pt x="0" y="27"/>
                </a:lnTo>
                <a:lnTo>
                  <a:pt x="0" y="27"/>
                </a:lnTo>
                <a:lnTo>
                  <a:pt x="0" y="29"/>
                </a:lnTo>
                <a:lnTo>
                  <a:pt x="2" y="31"/>
                </a:lnTo>
                <a:lnTo>
                  <a:pt x="4" y="31"/>
                </a:lnTo>
                <a:lnTo>
                  <a:pt x="4" y="31"/>
                </a:lnTo>
                <a:lnTo>
                  <a:pt x="7" y="31"/>
                </a:lnTo>
                <a:lnTo>
                  <a:pt x="7" y="31"/>
                </a:lnTo>
                <a:lnTo>
                  <a:pt x="7" y="29"/>
                </a:lnTo>
                <a:lnTo>
                  <a:pt x="9" y="29"/>
                </a:lnTo>
                <a:lnTo>
                  <a:pt x="9" y="29"/>
                </a:lnTo>
                <a:lnTo>
                  <a:pt x="9" y="27"/>
                </a:lnTo>
                <a:lnTo>
                  <a:pt x="7" y="25"/>
                </a:lnTo>
                <a:lnTo>
                  <a:pt x="7" y="25"/>
                </a:lnTo>
                <a:lnTo>
                  <a:pt x="7" y="25"/>
                </a:lnTo>
                <a:lnTo>
                  <a:pt x="4" y="25"/>
                </a:lnTo>
                <a:lnTo>
                  <a:pt x="7" y="25"/>
                </a:lnTo>
                <a:lnTo>
                  <a:pt x="7" y="25"/>
                </a:lnTo>
                <a:lnTo>
                  <a:pt x="11" y="23"/>
                </a:lnTo>
                <a:lnTo>
                  <a:pt x="11" y="23"/>
                </a:lnTo>
                <a:lnTo>
                  <a:pt x="13" y="21"/>
                </a:lnTo>
                <a:lnTo>
                  <a:pt x="13" y="21"/>
                </a:lnTo>
                <a:lnTo>
                  <a:pt x="15" y="21"/>
                </a:lnTo>
                <a:lnTo>
                  <a:pt x="15" y="21"/>
                </a:lnTo>
                <a:lnTo>
                  <a:pt x="17" y="21"/>
                </a:lnTo>
                <a:lnTo>
                  <a:pt x="17" y="21"/>
                </a:lnTo>
                <a:lnTo>
                  <a:pt x="19" y="17"/>
                </a:lnTo>
                <a:lnTo>
                  <a:pt x="21" y="17"/>
                </a:lnTo>
                <a:lnTo>
                  <a:pt x="21" y="15"/>
                </a:lnTo>
                <a:lnTo>
                  <a:pt x="21" y="15"/>
                </a:lnTo>
                <a:lnTo>
                  <a:pt x="21" y="13"/>
                </a:lnTo>
                <a:lnTo>
                  <a:pt x="21" y="13"/>
                </a:lnTo>
                <a:lnTo>
                  <a:pt x="21" y="11"/>
                </a:lnTo>
                <a:lnTo>
                  <a:pt x="19" y="11"/>
                </a:lnTo>
                <a:lnTo>
                  <a:pt x="21" y="13"/>
                </a:lnTo>
                <a:lnTo>
                  <a:pt x="21" y="13"/>
                </a:lnTo>
                <a:lnTo>
                  <a:pt x="23" y="13"/>
                </a:lnTo>
                <a:lnTo>
                  <a:pt x="23" y="13"/>
                </a:lnTo>
                <a:lnTo>
                  <a:pt x="25" y="13"/>
                </a:lnTo>
                <a:lnTo>
                  <a:pt x="27" y="11"/>
                </a:lnTo>
                <a:lnTo>
                  <a:pt x="27" y="9"/>
                </a:lnTo>
                <a:lnTo>
                  <a:pt x="27" y="7"/>
                </a:lnTo>
                <a:lnTo>
                  <a:pt x="27" y="7"/>
                </a:lnTo>
                <a:lnTo>
                  <a:pt x="25" y="2"/>
                </a:lnTo>
                <a:lnTo>
                  <a:pt x="25" y="2"/>
                </a:lnTo>
                <a:lnTo>
                  <a:pt x="23" y="0"/>
                </a:lnTo>
                <a:lnTo>
                  <a:pt x="21" y="0"/>
                </a:lnTo>
                <a:lnTo>
                  <a:pt x="13" y="0"/>
                </a:lnTo>
                <a:lnTo>
                  <a:pt x="13" y="2"/>
                </a:lnTo>
                <a:lnTo>
                  <a:pt x="11" y="7"/>
                </a:lnTo>
                <a:lnTo>
                  <a:pt x="11" y="7"/>
                </a:lnTo>
                <a:lnTo>
                  <a:pt x="11" y="9"/>
                </a:lnTo>
                <a:lnTo>
                  <a:pt x="11" y="13"/>
                </a:lnTo>
                <a:lnTo>
                  <a:pt x="11" y="13"/>
                </a:lnTo>
                <a:lnTo>
                  <a:pt x="11" y="13"/>
                </a:lnTo>
                <a:lnTo>
                  <a:pt x="9" y="15"/>
                </a:lnTo>
                <a:lnTo>
                  <a:pt x="9" y="15"/>
                </a:lnTo>
                <a:lnTo>
                  <a:pt x="11" y="17"/>
                </a:lnTo>
                <a:lnTo>
                  <a:pt x="11" y="15"/>
                </a:lnTo>
                <a:lnTo>
                  <a:pt x="7" y="15"/>
                </a:lnTo>
                <a:lnTo>
                  <a:pt x="4" y="17"/>
                </a:lnTo>
                <a:lnTo>
                  <a:pt x="7" y="17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5" name="Freeform 3051"/>
          <p:cNvSpPr>
            <a:spLocks/>
          </p:cNvSpPr>
          <p:nvPr/>
        </p:nvSpPr>
        <p:spPr bwMode="auto">
          <a:xfrm>
            <a:off x="2314575" y="2495551"/>
            <a:ext cx="17463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9" y="4"/>
              </a:cxn>
              <a:cxn ang="0">
                <a:pos x="9" y="2"/>
              </a:cxn>
              <a:cxn ang="0">
                <a:pos x="11" y="2"/>
              </a:cxn>
              <a:cxn ang="0">
                <a:pos x="11" y="2"/>
              </a:cxn>
              <a:cxn ang="0">
                <a:pos x="11" y="0"/>
              </a:cxn>
              <a:cxn ang="0">
                <a:pos x="9" y="0"/>
              </a:cxn>
              <a:cxn ang="0">
                <a:pos x="7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1" h="6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9" y="4"/>
                </a:lnTo>
                <a:lnTo>
                  <a:pt x="9" y="2"/>
                </a:lnTo>
                <a:lnTo>
                  <a:pt x="11" y="2"/>
                </a:lnTo>
                <a:lnTo>
                  <a:pt x="11" y="2"/>
                </a:lnTo>
                <a:lnTo>
                  <a:pt x="11" y="0"/>
                </a:lnTo>
                <a:lnTo>
                  <a:pt x="9" y="0"/>
                </a:lnTo>
                <a:lnTo>
                  <a:pt x="7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6" name="Freeform 3052"/>
          <p:cNvSpPr>
            <a:spLocks/>
          </p:cNvSpPr>
          <p:nvPr/>
        </p:nvSpPr>
        <p:spPr bwMode="auto">
          <a:xfrm>
            <a:off x="2311400" y="2492376"/>
            <a:ext cx="23813" cy="15875"/>
          </a:xfrm>
          <a:custGeom>
            <a:avLst/>
            <a:gdLst/>
            <a:ahLst/>
            <a:cxnLst>
              <a:cxn ang="0">
                <a:pos x="13" y="4"/>
              </a:cxn>
              <a:cxn ang="0">
                <a:pos x="11" y="4"/>
              </a:cxn>
              <a:cxn ang="0">
                <a:pos x="11" y="4"/>
              </a:cxn>
              <a:cxn ang="0">
                <a:pos x="13" y="4"/>
              </a:cxn>
              <a:cxn ang="0">
                <a:pos x="11" y="2"/>
              </a:cxn>
              <a:cxn ang="0">
                <a:pos x="11" y="2"/>
              </a:cxn>
              <a:cxn ang="0">
                <a:pos x="11" y="2"/>
              </a:cxn>
              <a:cxn ang="0">
                <a:pos x="9" y="4"/>
              </a:cxn>
              <a:cxn ang="0">
                <a:pos x="9" y="4"/>
              </a:cxn>
              <a:cxn ang="0">
                <a:pos x="6" y="8"/>
              </a:cxn>
              <a:cxn ang="0">
                <a:pos x="6" y="8"/>
              </a:cxn>
              <a:cxn ang="0">
                <a:pos x="9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9" y="4"/>
              </a:cxn>
              <a:cxn ang="0">
                <a:pos x="9" y="4"/>
              </a:cxn>
              <a:cxn ang="0">
                <a:pos x="11" y="4"/>
              </a:cxn>
              <a:cxn ang="0">
                <a:pos x="11" y="4"/>
              </a:cxn>
              <a:cxn ang="0">
                <a:pos x="13" y="2"/>
              </a:cxn>
              <a:cxn ang="0">
                <a:pos x="11" y="4"/>
              </a:cxn>
              <a:cxn ang="0">
                <a:pos x="11" y="4"/>
              </a:cxn>
              <a:cxn ang="0">
                <a:pos x="13" y="4"/>
              </a:cxn>
              <a:cxn ang="0">
                <a:pos x="11" y="4"/>
              </a:cxn>
              <a:cxn ang="0">
                <a:pos x="13" y="4"/>
              </a:cxn>
              <a:cxn ang="0">
                <a:pos x="15" y="2"/>
              </a:cxn>
              <a:cxn ang="0">
                <a:pos x="13" y="2"/>
              </a:cxn>
              <a:cxn ang="0">
                <a:pos x="13" y="0"/>
              </a:cxn>
              <a:cxn ang="0">
                <a:pos x="13" y="0"/>
              </a:cxn>
              <a:cxn ang="0">
                <a:pos x="11" y="0"/>
              </a:cxn>
              <a:cxn ang="0">
                <a:pos x="9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10"/>
              </a:cxn>
              <a:cxn ang="0">
                <a:pos x="6" y="10"/>
              </a:cxn>
              <a:cxn ang="0">
                <a:pos x="6" y="10"/>
              </a:cxn>
              <a:cxn ang="0">
                <a:pos x="9" y="10"/>
              </a:cxn>
              <a:cxn ang="0">
                <a:pos x="11" y="6"/>
              </a:cxn>
              <a:cxn ang="0">
                <a:pos x="13" y="6"/>
              </a:cxn>
              <a:cxn ang="0">
                <a:pos x="13" y="6"/>
              </a:cxn>
              <a:cxn ang="0">
                <a:pos x="15" y="4"/>
              </a:cxn>
              <a:cxn ang="0">
                <a:pos x="15" y="4"/>
              </a:cxn>
              <a:cxn ang="0">
                <a:pos x="15" y="2"/>
              </a:cxn>
              <a:cxn ang="0">
                <a:pos x="13" y="4"/>
              </a:cxn>
            </a:cxnLst>
            <a:rect l="0" t="0" r="r" b="b"/>
            <a:pathLst>
              <a:path w="15" h="10">
                <a:moveTo>
                  <a:pt x="13" y="4"/>
                </a:moveTo>
                <a:lnTo>
                  <a:pt x="11" y="4"/>
                </a:lnTo>
                <a:lnTo>
                  <a:pt x="11" y="4"/>
                </a:lnTo>
                <a:lnTo>
                  <a:pt x="13" y="4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9" y="4"/>
                </a:lnTo>
                <a:lnTo>
                  <a:pt x="9" y="4"/>
                </a:lnTo>
                <a:lnTo>
                  <a:pt x="6" y="8"/>
                </a:lnTo>
                <a:lnTo>
                  <a:pt x="6" y="8"/>
                </a:lnTo>
                <a:lnTo>
                  <a:pt x="9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9" y="4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13" y="2"/>
                </a:lnTo>
                <a:lnTo>
                  <a:pt x="11" y="4"/>
                </a:lnTo>
                <a:lnTo>
                  <a:pt x="11" y="4"/>
                </a:lnTo>
                <a:lnTo>
                  <a:pt x="13" y="4"/>
                </a:lnTo>
                <a:lnTo>
                  <a:pt x="11" y="4"/>
                </a:lnTo>
                <a:lnTo>
                  <a:pt x="13" y="4"/>
                </a:lnTo>
                <a:lnTo>
                  <a:pt x="15" y="2"/>
                </a:lnTo>
                <a:lnTo>
                  <a:pt x="13" y="2"/>
                </a:lnTo>
                <a:lnTo>
                  <a:pt x="13" y="0"/>
                </a:lnTo>
                <a:lnTo>
                  <a:pt x="13" y="0"/>
                </a:lnTo>
                <a:lnTo>
                  <a:pt x="11" y="0"/>
                </a:lnTo>
                <a:lnTo>
                  <a:pt x="9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9" y="10"/>
                </a:lnTo>
                <a:lnTo>
                  <a:pt x="11" y="6"/>
                </a:lnTo>
                <a:lnTo>
                  <a:pt x="13" y="6"/>
                </a:lnTo>
                <a:lnTo>
                  <a:pt x="13" y="6"/>
                </a:lnTo>
                <a:lnTo>
                  <a:pt x="15" y="4"/>
                </a:lnTo>
                <a:lnTo>
                  <a:pt x="15" y="4"/>
                </a:lnTo>
                <a:lnTo>
                  <a:pt x="15" y="2"/>
                </a:lnTo>
                <a:lnTo>
                  <a:pt x="13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7" name="Freeform 3053"/>
          <p:cNvSpPr>
            <a:spLocks/>
          </p:cNvSpPr>
          <p:nvPr/>
        </p:nvSpPr>
        <p:spPr bwMode="auto">
          <a:xfrm>
            <a:off x="1897063" y="2693988"/>
            <a:ext cx="22225" cy="4286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8" y="2"/>
              </a:cxn>
              <a:cxn ang="0">
                <a:pos x="8" y="2"/>
              </a:cxn>
              <a:cxn ang="0">
                <a:pos x="10" y="4"/>
              </a:cxn>
              <a:cxn ang="0">
                <a:pos x="8" y="6"/>
              </a:cxn>
              <a:cxn ang="0">
                <a:pos x="6" y="6"/>
              </a:cxn>
              <a:cxn ang="0">
                <a:pos x="8" y="8"/>
              </a:cxn>
              <a:cxn ang="0">
                <a:pos x="8" y="10"/>
              </a:cxn>
              <a:cxn ang="0">
                <a:pos x="8" y="12"/>
              </a:cxn>
              <a:cxn ang="0">
                <a:pos x="6" y="17"/>
              </a:cxn>
              <a:cxn ang="0">
                <a:pos x="10" y="21"/>
              </a:cxn>
              <a:cxn ang="0">
                <a:pos x="12" y="23"/>
              </a:cxn>
              <a:cxn ang="0">
                <a:pos x="14" y="27"/>
              </a:cxn>
              <a:cxn ang="0">
                <a:pos x="12" y="25"/>
              </a:cxn>
              <a:cxn ang="0">
                <a:pos x="6" y="23"/>
              </a:cxn>
              <a:cxn ang="0">
                <a:pos x="4" y="21"/>
              </a:cxn>
              <a:cxn ang="0">
                <a:pos x="0" y="19"/>
              </a:cxn>
              <a:cxn ang="0">
                <a:pos x="2" y="15"/>
              </a:cxn>
              <a:cxn ang="0">
                <a:pos x="2" y="10"/>
              </a:cxn>
              <a:cxn ang="0">
                <a:pos x="0" y="4"/>
              </a:cxn>
              <a:cxn ang="0">
                <a:pos x="0" y="0"/>
              </a:cxn>
              <a:cxn ang="0">
                <a:pos x="2" y="0"/>
              </a:cxn>
              <a:cxn ang="0">
                <a:pos x="4" y="0"/>
              </a:cxn>
            </a:cxnLst>
            <a:rect l="0" t="0" r="r" b="b"/>
            <a:pathLst>
              <a:path w="14" h="27">
                <a:moveTo>
                  <a:pt x="4" y="0"/>
                </a:moveTo>
                <a:lnTo>
                  <a:pt x="8" y="2"/>
                </a:lnTo>
                <a:lnTo>
                  <a:pt x="8" y="2"/>
                </a:lnTo>
                <a:lnTo>
                  <a:pt x="10" y="4"/>
                </a:lnTo>
                <a:lnTo>
                  <a:pt x="8" y="6"/>
                </a:lnTo>
                <a:lnTo>
                  <a:pt x="6" y="6"/>
                </a:lnTo>
                <a:lnTo>
                  <a:pt x="8" y="8"/>
                </a:lnTo>
                <a:lnTo>
                  <a:pt x="8" y="10"/>
                </a:lnTo>
                <a:lnTo>
                  <a:pt x="8" y="12"/>
                </a:lnTo>
                <a:lnTo>
                  <a:pt x="6" y="17"/>
                </a:lnTo>
                <a:lnTo>
                  <a:pt x="10" y="21"/>
                </a:lnTo>
                <a:lnTo>
                  <a:pt x="12" y="23"/>
                </a:lnTo>
                <a:lnTo>
                  <a:pt x="14" y="27"/>
                </a:lnTo>
                <a:lnTo>
                  <a:pt x="12" y="25"/>
                </a:lnTo>
                <a:lnTo>
                  <a:pt x="6" y="23"/>
                </a:lnTo>
                <a:lnTo>
                  <a:pt x="4" y="21"/>
                </a:lnTo>
                <a:lnTo>
                  <a:pt x="0" y="19"/>
                </a:lnTo>
                <a:lnTo>
                  <a:pt x="2" y="15"/>
                </a:lnTo>
                <a:lnTo>
                  <a:pt x="2" y="10"/>
                </a:lnTo>
                <a:lnTo>
                  <a:pt x="0" y="4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8" name="Freeform 3054"/>
          <p:cNvSpPr>
            <a:spLocks/>
          </p:cNvSpPr>
          <p:nvPr/>
        </p:nvSpPr>
        <p:spPr bwMode="auto">
          <a:xfrm>
            <a:off x="1893888" y="2690813"/>
            <a:ext cx="30163" cy="46038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10" y="6"/>
              </a:cxn>
              <a:cxn ang="0">
                <a:pos x="12" y="6"/>
              </a:cxn>
              <a:cxn ang="0">
                <a:pos x="8" y="6"/>
              </a:cxn>
              <a:cxn ang="0">
                <a:pos x="8" y="8"/>
              </a:cxn>
              <a:cxn ang="0">
                <a:pos x="8" y="12"/>
              </a:cxn>
              <a:cxn ang="0">
                <a:pos x="8" y="14"/>
              </a:cxn>
              <a:cxn ang="0">
                <a:pos x="6" y="21"/>
              </a:cxn>
              <a:cxn ang="0">
                <a:pos x="12" y="25"/>
              </a:cxn>
              <a:cxn ang="0">
                <a:pos x="16" y="29"/>
              </a:cxn>
              <a:cxn ang="0">
                <a:pos x="14" y="25"/>
              </a:cxn>
              <a:cxn ang="0">
                <a:pos x="10" y="23"/>
              </a:cxn>
              <a:cxn ang="0">
                <a:pos x="4" y="19"/>
              </a:cxn>
              <a:cxn ang="0">
                <a:pos x="6" y="17"/>
              </a:cxn>
              <a:cxn ang="0">
                <a:pos x="6" y="10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0"/>
              </a:cxn>
              <a:cxn ang="0">
                <a:pos x="4" y="0"/>
              </a:cxn>
              <a:cxn ang="0">
                <a:pos x="0" y="2"/>
              </a:cxn>
              <a:cxn ang="0">
                <a:pos x="0" y="8"/>
              </a:cxn>
              <a:cxn ang="0">
                <a:pos x="2" y="17"/>
              </a:cxn>
              <a:cxn ang="0">
                <a:pos x="0" y="21"/>
              </a:cxn>
              <a:cxn ang="0">
                <a:pos x="6" y="25"/>
              </a:cxn>
              <a:cxn ang="0">
                <a:pos x="12" y="29"/>
              </a:cxn>
              <a:cxn ang="0">
                <a:pos x="16" y="29"/>
              </a:cxn>
              <a:cxn ang="0">
                <a:pos x="16" y="23"/>
              </a:cxn>
              <a:cxn ang="0">
                <a:pos x="14" y="21"/>
              </a:cxn>
              <a:cxn ang="0">
                <a:pos x="10" y="19"/>
              </a:cxn>
              <a:cxn ang="0">
                <a:pos x="12" y="17"/>
              </a:cxn>
              <a:cxn ang="0">
                <a:pos x="12" y="12"/>
              </a:cxn>
              <a:cxn ang="0">
                <a:pos x="12" y="10"/>
              </a:cxn>
              <a:cxn ang="0">
                <a:pos x="12" y="8"/>
              </a:cxn>
              <a:cxn ang="0">
                <a:pos x="10" y="8"/>
              </a:cxn>
              <a:cxn ang="0">
                <a:pos x="12" y="6"/>
              </a:cxn>
              <a:cxn ang="0">
                <a:pos x="12" y="4"/>
              </a:cxn>
              <a:cxn ang="0">
                <a:pos x="10" y="2"/>
              </a:cxn>
              <a:cxn ang="0">
                <a:pos x="6" y="0"/>
              </a:cxn>
            </a:cxnLst>
            <a:rect l="0" t="0" r="r" b="b"/>
            <a:pathLst>
              <a:path w="19" h="29">
                <a:moveTo>
                  <a:pt x="6" y="2"/>
                </a:moveTo>
                <a:lnTo>
                  <a:pt x="6" y="4"/>
                </a:lnTo>
                <a:lnTo>
                  <a:pt x="8" y="6"/>
                </a:lnTo>
                <a:lnTo>
                  <a:pt x="10" y="6"/>
                </a:lnTo>
                <a:lnTo>
                  <a:pt x="10" y="6"/>
                </a:lnTo>
                <a:lnTo>
                  <a:pt x="12" y="6"/>
                </a:lnTo>
                <a:lnTo>
                  <a:pt x="10" y="4"/>
                </a:lnTo>
                <a:lnTo>
                  <a:pt x="8" y="6"/>
                </a:lnTo>
                <a:lnTo>
                  <a:pt x="8" y="6"/>
                </a:lnTo>
                <a:lnTo>
                  <a:pt x="8" y="8"/>
                </a:lnTo>
                <a:lnTo>
                  <a:pt x="8" y="10"/>
                </a:lnTo>
                <a:lnTo>
                  <a:pt x="8" y="12"/>
                </a:lnTo>
                <a:lnTo>
                  <a:pt x="8" y="12"/>
                </a:lnTo>
                <a:lnTo>
                  <a:pt x="8" y="14"/>
                </a:lnTo>
                <a:lnTo>
                  <a:pt x="6" y="17"/>
                </a:lnTo>
                <a:lnTo>
                  <a:pt x="6" y="21"/>
                </a:lnTo>
                <a:lnTo>
                  <a:pt x="12" y="25"/>
                </a:lnTo>
                <a:lnTo>
                  <a:pt x="12" y="25"/>
                </a:lnTo>
                <a:lnTo>
                  <a:pt x="14" y="29"/>
                </a:lnTo>
                <a:lnTo>
                  <a:pt x="16" y="29"/>
                </a:lnTo>
                <a:lnTo>
                  <a:pt x="16" y="27"/>
                </a:lnTo>
                <a:lnTo>
                  <a:pt x="14" y="25"/>
                </a:lnTo>
                <a:lnTo>
                  <a:pt x="10" y="23"/>
                </a:lnTo>
                <a:lnTo>
                  <a:pt x="10" y="23"/>
                </a:lnTo>
                <a:lnTo>
                  <a:pt x="8" y="21"/>
                </a:lnTo>
                <a:lnTo>
                  <a:pt x="4" y="19"/>
                </a:lnTo>
                <a:lnTo>
                  <a:pt x="6" y="19"/>
                </a:lnTo>
                <a:lnTo>
                  <a:pt x="6" y="17"/>
                </a:lnTo>
                <a:lnTo>
                  <a:pt x="6" y="12"/>
                </a:lnTo>
                <a:lnTo>
                  <a:pt x="6" y="10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4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6"/>
                </a:lnTo>
                <a:lnTo>
                  <a:pt x="0" y="8"/>
                </a:lnTo>
                <a:lnTo>
                  <a:pt x="2" y="12"/>
                </a:lnTo>
                <a:lnTo>
                  <a:pt x="2" y="17"/>
                </a:lnTo>
                <a:lnTo>
                  <a:pt x="0" y="19"/>
                </a:lnTo>
                <a:lnTo>
                  <a:pt x="0" y="21"/>
                </a:lnTo>
                <a:lnTo>
                  <a:pt x="4" y="25"/>
                </a:lnTo>
                <a:lnTo>
                  <a:pt x="6" y="25"/>
                </a:lnTo>
                <a:lnTo>
                  <a:pt x="8" y="27"/>
                </a:lnTo>
                <a:lnTo>
                  <a:pt x="12" y="29"/>
                </a:lnTo>
                <a:lnTo>
                  <a:pt x="12" y="29"/>
                </a:lnTo>
                <a:lnTo>
                  <a:pt x="16" y="29"/>
                </a:lnTo>
                <a:lnTo>
                  <a:pt x="19" y="27"/>
                </a:lnTo>
                <a:lnTo>
                  <a:pt x="16" y="23"/>
                </a:lnTo>
                <a:lnTo>
                  <a:pt x="16" y="23"/>
                </a:lnTo>
                <a:lnTo>
                  <a:pt x="14" y="21"/>
                </a:lnTo>
                <a:lnTo>
                  <a:pt x="14" y="21"/>
                </a:lnTo>
                <a:lnTo>
                  <a:pt x="10" y="19"/>
                </a:lnTo>
                <a:lnTo>
                  <a:pt x="12" y="17"/>
                </a:lnTo>
                <a:lnTo>
                  <a:pt x="12" y="17"/>
                </a:lnTo>
                <a:lnTo>
                  <a:pt x="12" y="14"/>
                </a:lnTo>
                <a:lnTo>
                  <a:pt x="12" y="12"/>
                </a:lnTo>
                <a:lnTo>
                  <a:pt x="12" y="10"/>
                </a:lnTo>
                <a:lnTo>
                  <a:pt x="12" y="10"/>
                </a:lnTo>
                <a:lnTo>
                  <a:pt x="12" y="8"/>
                </a:lnTo>
                <a:lnTo>
                  <a:pt x="12" y="8"/>
                </a:lnTo>
                <a:lnTo>
                  <a:pt x="10" y="8"/>
                </a:lnTo>
                <a:lnTo>
                  <a:pt x="10" y="8"/>
                </a:lnTo>
                <a:lnTo>
                  <a:pt x="12" y="6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0" y="2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9" name="Freeform 3055"/>
          <p:cNvSpPr>
            <a:spLocks/>
          </p:cNvSpPr>
          <p:nvPr/>
        </p:nvSpPr>
        <p:spPr bwMode="auto">
          <a:xfrm>
            <a:off x="1798638" y="2684463"/>
            <a:ext cx="30163" cy="33338"/>
          </a:xfrm>
          <a:custGeom>
            <a:avLst/>
            <a:gdLst/>
            <a:ahLst/>
            <a:cxnLst>
              <a:cxn ang="0">
                <a:pos x="17" y="8"/>
              </a:cxn>
              <a:cxn ang="0">
                <a:pos x="19" y="16"/>
              </a:cxn>
              <a:cxn ang="0">
                <a:pos x="17" y="16"/>
              </a:cxn>
              <a:cxn ang="0">
                <a:pos x="17" y="21"/>
              </a:cxn>
              <a:cxn ang="0">
                <a:pos x="13" y="18"/>
              </a:cxn>
              <a:cxn ang="0">
                <a:pos x="9" y="18"/>
              </a:cxn>
              <a:cxn ang="0">
                <a:pos x="9" y="16"/>
              </a:cxn>
              <a:cxn ang="0">
                <a:pos x="7" y="16"/>
              </a:cxn>
              <a:cxn ang="0">
                <a:pos x="0" y="12"/>
              </a:cxn>
              <a:cxn ang="0">
                <a:pos x="4" y="10"/>
              </a:cxn>
              <a:cxn ang="0">
                <a:pos x="4" y="8"/>
              </a:cxn>
              <a:cxn ang="0">
                <a:pos x="7" y="4"/>
              </a:cxn>
              <a:cxn ang="0">
                <a:pos x="9" y="0"/>
              </a:cxn>
              <a:cxn ang="0">
                <a:pos x="15" y="0"/>
              </a:cxn>
              <a:cxn ang="0">
                <a:pos x="15" y="6"/>
              </a:cxn>
              <a:cxn ang="0">
                <a:pos x="17" y="8"/>
              </a:cxn>
            </a:cxnLst>
            <a:rect l="0" t="0" r="r" b="b"/>
            <a:pathLst>
              <a:path w="19" h="21">
                <a:moveTo>
                  <a:pt x="17" y="8"/>
                </a:moveTo>
                <a:lnTo>
                  <a:pt x="19" y="16"/>
                </a:lnTo>
                <a:lnTo>
                  <a:pt x="17" y="16"/>
                </a:lnTo>
                <a:lnTo>
                  <a:pt x="17" y="21"/>
                </a:lnTo>
                <a:lnTo>
                  <a:pt x="13" y="18"/>
                </a:lnTo>
                <a:lnTo>
                  <a:pt x="9" y="18"/>
                </a:lnTo>
                <a:lnTo>
                  <a:pt x="9" y="16"/>
                </a:lnTo>
                <a:lnTo>
                  <a:pt x="7" y="16"/>
                </a:lnTo>
                <a:lnTo>
                  <a:pt x="0" y="12"/>
                </a:lnTo>
                <a:lnTo>
                  <a:pt x="4" y="10"/>
                </a:lnTo>
                <a:lnTo>
                  <a:pt x="4" y="8"/>
                </a:lnTo>
                <a:lnTo>
                  <a:pt x="7" y="4"/>
                </a:lnTo>
                <a:lnTo>
                  <a:pt x="9" y="0"/>
                </a:lnTo>
                <a:lnTo>
                  <a:pt x="15" y="0"/>
                </a:lnTo>
                <a:lnTo>
                  <a:pt x="15" y="6"/>
                </a:lnTo>
                <a:lnTo>
                  <a:pt x="17" y="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0" name="Freeform 3056"/>
          <p:cNvSpPr>
            <a:spLocks/>
          </p:cNvSpPr>
          <p:nvPr/>
        </p:nvSpPr>
        <p:spPr bwMode="auto">
          <a:xfrm>
            <a:off x="1798638" y="2684463"/>
            <a:ext cx="33338" cy="36513"/>
          </a:xfrm>
          <a:custGeom>
            <a:avLst/>
            <a:gdLst/>
            <a:ahLst/>
            <a:cxnLst>
              <a:cxn ang="0">
                <a:pos x="17" y="8"/>
              </a:cxn>
              <a:cxn ang="0">
                <a:pos x="15" y="10"/>
              </a:cxn>
              <a:cxn ang="0">
                <a:pos x="17" y="14"/>
              </a:cxn>
              <a:cxn ang="0">
                <a:pos x="17" y="14"/>
              </a:cxn>
              <a:cxn ang="0">
                <a:pos x="15" y="16"/>
              </a:cxn>
              <a:cxn ang="0">
                <a:pos x="15" y="18"/>
              </a:cxn>
              <a:cxn ang="0">
                <a:pos x="13" y="16"/>
              </a:cxn>
              <a:cxn ang="0">
                <a:pos x="13" y="16"/>
              </a:cxn>
              <a:cxn ang="0">
                <a:pos x="11" y="16"/>
              </a:cxn>
              <a:cxn ang="0">
                <a:pos x="9" y="14"/>
              </a:cxn>
              <a:cxn ang="0">
                <a:pos x="9" y="14"/>
              </a:cxn>
              <a:cxn ang="0">
                <a:pos x="7" y="14"/>
              </a:cxn>
              <a:cxn ang="0">
                <a:pos x="4" y="12"/>
              </a:cxn>
              <a:cxn ang="0">
                <a:pos x="4" y="12"/>
              </a:cxn>
              <a:cxn ang="0">
                <a:pos x="7" y="10"/>
              </a:cxn>
              <a:cxn ang="0">
                <a:pos x="7" y="8"/>
              </a:cxn>
              <a:cxn ang="0">
                <a:pos x="9" y="6"/>
              </a:cxn>
              <a:cxn ang="0">
                <a:pos x="9" y="6"/>
              </a:cxn>
              <a:cxn ang="0">
                <a:pos x="11" y="2"/>
              </a:cxn>
              <a:cxn ang="0">
                <a:pos x="13" y="2"/>
              </a:cxn>
              <a:cxn ang="0">
                <a:pos x="13" y="6"/>
              </a:cxn>
              <a:cxn ang="0">
                <a:pos x="13" y="6"/>
              </a:cxn>
              <a:cxn ang="0">
                <a:pos x="15" y="10"/>
              </a:cxn>
              <a:cxn ang="0">
                <a:pos x="17" y="8"/>
              </a:cxn>
              <a:cxn ang="0">
                <a:pos x="15" y="10"/>
              </a:cxn>
              <a:cxn ang="0">
                <a:pos x="17" y="8"/>
              </a:cxn>
              <a:cxn ang="0">
                <a:pos x="19" y="8"/>
              </a:cxn>
              <a:cxn ang="0">
                <a:pos x="17" y="4"/>
              </a:cxn>
              <a:cxn ang="0">
                <a:pos x="15" y="0"/>
              </a:cxn>
              <a:cxn ang="0">
                <a:pos x="15" y="0"/>
              </a:cxn>
              <a:cxn ang="0">
                <a:pos x="9" y="0"/>
              </a:cxn>
              <a:cxn ang="0">
                <a:pos x="9" y="0"/>
              </a:cxn>
              <a:cxn ang="0">
                <a:pos x="7" y="4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0" y="12"/>
              </a:cxn>
              <a:cxn ang="0">
                <a:pos x="0" y="14"/>
              </a:cxn>
              <a:cxn ang="0">
                <a:pos x="4" y="18"/>
              </a:cxn>
              <a:cxn ang="0">
                <a:pos x="4" y="18"/>
              </a:cxn>
              <a:cxn ang="0">
                <a:pos x="7" y="18"/>
              </a:cxn>
              <a:cxn ang="0">
                <a:pos x="9" y="18"/>
              </a:cxn>
              <a:cxn ang="0">
                <a:pos x="9" y="18"/>
              </a:cxn>
              <a:cxn ang="0">
                <a:pos x="11" y="21"/>
              </a:cxn>
              <a:cxn ang="0">
                <a:pos x="15" y="23"/>
              </a:cxn>
              <a:cxn ang="0">
                <a:pos x="17" y="21"/>
              </a:cxn>
              <a:cxn ang="0">
                <a:pos x="19" y="18"/>
              </a:cxn>
              <a:cxn ang="0">
                <a:pos x="21" y="16"/>
              </a:cxn>
              <a:cxn ang="0">
                <a:pos x="21" y="14"/>
              </a:cxn>
              <a:cxn ang="0">
                <a:pos x="19" y="8"/>
              </a:cxn>
              <a:cxn ang="0">
                <a:pos x="19" y="8"/>
              </a:cxn>
              <a:cxn ang="0">
                <a:pos x="17" y="8"/>
              </a:cxn>
            </a:cxnLst>
            <a:rect l="0" t="0" r="r" b="b"/>
            <a:pathLst>
              <a:path w="21" h="23">
                <a:moveTo>
                  <a:pt x="17" y="8"/>
                </a:moveTo>
                <a:lnTo>
                  <a:pt x="15" y="10"/>
                </a:lnTo>
                <a:lnTo>
                  <a:pt x="17" y="14"/>
                </a:lnTo>
                <a:lnTo>
                  <a:pt x="17" y="14"/>
                </a:lnTo>
                <a:lnTo>
                  <a:pt x="15" y="16"/>
                </a:lnTo>
                <a:lnTo>
                  <a:pt x="15" y="18"/>
                </a:lnTo>
                <a:lnTo>
                  <a:pt x="13" y="16"/>
                </a:lnTo>
                <a:lnTo>
                  <a:pt x="13" y="16"/>
                </a:lnTo>
                <a:lnTo>
                  <a:pt x="11" y="16"/>
                </a:lnTo>
                <a:lnTo>
                  <a:pt x="9" y="14"/>
                </a:lnTo>
                <a:lnTo>
                  <a:pt x="9" y="14"/>
                </a:lnTo>
                <a:lnTo>
                  <a:pt x="7" y="14"/>
                </a:lnTo>
                <a:lnTo>
                  <a:pt x="4" y="12"/>
                </a:lnTo>
                <a:lnTo>
                  <a:pt x="4" y="12"/>
                </a:lnTo>
                <a:lnTo>
                  <a:pt x="7" y="10"/>
                </a:lnTo>
                <a:lnTo>
                  <a:pt x="7" y="8"/>
                </a:lnTo>
                <a:lnTo>
                  <a:pt x="9" y="6"/>
                </a:lnTo>
                <a:lnTo>
                  <a:pt x="9" y="6"/>
                </a:lnTo>
                <a:lnTo>
                  <a:pt x="11" y="2"/>
                </a:lnTo>
                <a:lnTo>
                  <a:pt x="13" y="2"/>
                </a:lnTo>
                <a:lnTo>
                  <a:pt x="13" y="6"/>
                </a:lnTo>
                <a:lnTo>
                  <a:pt x="13" y="6"/>
                </a:lnTo>
                <a:lnTo>
                  <a:pt x="15" y="10"/>
                </a:lnTo>
                <a:lnTo>
                  <a:pt x="17" y="8"/>
                </a:lnTo>
                <a:lnTo>
                  <a:pt x="15" y="10"/>
                </a:lnTo>
                <a:lnTo>
                  <a:pt x="17" y="8"/>
                </a:lnTo>
                <a:lnTo>
                  <a:pt x="19" y="8"/>
                </a:lnTo>
                <a:lnTo>
                  <a:pt x="17" y="4"/>
                </a:lnTo>
                <a:lnTo>
                  <a:pt x="15" y="0"/>
                </a:lnTo>
                <a:lnTo>
                  <a:pt x="15" y="0"/>
                </a:lnTo>
                <a:lnTo>
                  <a:pt x="9" y="0"/>
                </a:lnTo>
                <a:lnTo>
                  <a:pt x="9" y="0"/>
                </a:lnTo>
                <a:lnTo>
                  <a:pt x="7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0" y="12"/>
                </a:lnTo>
                <a:lnTo>
                  <a:pt x="0" y="14"/>
                </a:lnTo>
                <a:lnTo>
                  <a:pt x="4" y="18"/>
                </a:lnTo>
                <a:lnTo>
                  <a:pt x="4" y="18"/>
                </a:lnTo>
                <a:lnTo>
                  <a:pt x="7" y="18"/>
                </a:lnTo>
                <a:lnTo>
                  <a:pt x="9" y="18"/>
                </a:lnTo>
                <a:lnTo>
                  <a:pt x="9" y="18"/>
                </a:lnTo>
                <a:lnTo>
                  <a:pt x="11" y="21"/>
                </a:lnTo>
                <a:lnTo>
                  <a:pt x="15" y="23"/>
                </a:lnTo>
                <a:lnTo>
                  <a:pt x="17" y="21"/>
                </a:lnTo>
                <a:lnTo>
                  <a:pt x="19" y="18"/>
                </a:lnTo>
                <a:lnTo>
                  <a:pt x="21" y="16"/>
                </a:lnTo>
                <a:lnTo>
                  <a:pt x="21" y="14"/>
                </a:lnTo>
                <a:lnTo>
                  <a:pt x="19" y="8"/>
                </a:lnTo>
                <a:lnTo>
                  <a:pt x="19" y="8"/>
                </a:lnTo>
                <a:lnTo>
                  <a:pt x="17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1" name="Freeform 3057"/>
          <p:cNvSpPr>
            <a:spLocks/>
          </p:cNvSpPr>
          <p:nvPr/>
        </p:nvSpPr>
        <p:spPr bwMode="auto">
          <a:xfrm>
            <a:off x="1927225" y="2706688"/>
            <a:ext cx="47625" cy="23813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0" y="7"/>
              </a:cxn>
              <a:cxn ang="0">
                <a:pos x="10" y="4"/>
              </a:cxn>
              <a:cxn ang="0">
                <a:pos x="12" y="2"/>
              </a:cxn>
              <a:cxn ang="0">
                <a:pos x="18" y="0"/>
              </a:cxn>
              <a:cxn ang="0">
                <a:pos x="18" y="0"/>
              </a:cxn>
              <a:cxn ang="0">
                <a:pos x="26" y="7"/>
              </a:cxn>
              <a:cxn ang="0">
                <a:pos x="30" y="9"/>
              </a:cxn>
              <a:cxn ang="0">
                <a:pos x="28" y="13"/>
              </a:cxn>
              <a:cxn ang="0">
                <a:pos x="22" y="15"/>
              </a:cxn>
              <a:cxn ang="0">
                <a:pos x="16" y="15"/>
              </a:cxn>
              <a:cxn ang="0">
                <a:pos x="10" y="15"/>
              </a:cxn>
              <a:cxn ang="0">
                <a:pos x="6" y="15"/>
              </a:cxn>
              <a:cxn ang="0">
                <a:pos x="2" y="11"/>
              </a:cxn>
              <a:cxn ang="0">
                <a:pos x="4" y="9"/>
              </a:cxn>
              <a:cxn ang="0">
                <a:pos x="0" y="7"/>
              </a:cxn>
              <a:cxn ang="0">
                <a:pos x="0" y="4"/>
              </a:cxn>
            </a:cxnLst>
            <a:rect l="0" t="0" r="r" b="b"/>
            <a:pathLst>
              <a:path w="30" h="15">
                <a:moveTo>
                  <a:pt x="0" y="4"/>
                </a:moveTo>
                <a:lnTo>
                  <a:pt x="10" y="7"/>
                </a:lnTo>
                <a:lnTo>
                  <a:pt x="10" y="4"/>
                </a:lnTo>
                <a:lnTo>
                  <a:pt x="12" y="2"/>
                </a:lnTo>
                <a:lnTo>
                  <a:pt x="18" y="0"/>
                </a:lnTo>
                <a:lnTo>
                  <a:pt x="18" y="0"/>
                </a:lnTo>
                <a:lnTo>
                  <a:pt x="26" y="7"/>
                </a:lnTo>
                <a:lnTo>
                  <a:pt x="30" y="9"/>
                </a:lnTo>
                <a:lnTo>
                  <a:pt x="28" y="13"/>
                </a:lnTo>
                <a:lnTo>
                  <a:pt x="22" y="15"/>
                </a:lnTo>
                <a:lnTo>
                  <a:pt x="16" y="15"/>
                </a:lnTo>
                <a:lnTo>
                  <a:pt x="10" y="15"/>
                </a:lnTo>
                <a:lnTo>
                  <a:pt x="6" y="15"/>
                </a:lnTo>
                <a:lnTo>
                  <a:pt x="2" y="11"/>
                </a:lnTo>
                <a:lnTo>
                  <a:pt x="4" y="9"/>
                </a:lnTo>
                <a:lnTo>
                  <a:pt x="0" y="7"/>
                </a:lnTo>
                <a:lnTo>
                  <a:pt x="0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2" name="Freeform 3058"/>
          <p:cNvSpPr>
            <a:spLocks/>
          </p:cNvSpPr>
          <p:nvPr/>
        </p:nvSpPr>
        <p:spPr bwMode="auto">
          <a:xfrm>
            <a:off x="1924050" y="2703513"/>
            <a:ext cx="53975" cy="30163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9"/>
              </a:cxn>
              <a:cxn ang="0">
                <a:pos x="10" y="11"/>
              </a:cxn>
              <a:cxn ang="0">
                <a:pos x="12" y="11"/>
              </a:cxn>
              <a:cxn ang="0">
                <a:pos x="14" y="9"/>
              </a:cxn>
              <a:cxn ang="0">
                <a:pos x="14" y="9"/>
              </a:cxn>
              <a:cxn ang="0">
                <a:pos x="16" y="6"/>
              </a:cxn>
              <a:cxn ang="0">
                <a:pos x="20" y="4"/>
              </a:cxn>
              <a:cxn ang="0">
                <a:pos x="20" y="4"/>
              </a:cxn>
              <a:cxn ang="0">
                <a:pos x="26" y="11"/>
              </a:cxn>
              <a:cxn ang="0">
                <a:pos x="26" y="11"/>
              </a:cxn>
              <a:cxn ang="0">
                <a:pos x="30" y="13"/>
              </a:cxn>
              <a:cxn ang="0">
                <a:pos x="30" y="13"/>
              </a:cxn>
              <a:cxn ang="0">
                <a:pos x="24" y="15"/>
              </a:cxn>
              <a:cxn ang="0">
                <a:pos x="24" y="15"/>
              </a:cxn>
              <a:cxn ang="0">
                <a:pos x="18" y="15"/>
              </a:cxn>
              <a:cxn ang="0">
                <a:pos x="12" y="15"/>
              </a:cxn>
              <a:cxn ang="0">
                <a:pos x="12" y="15"/>
              </a:cxn>
              <a:cxn ang="0">
                <a:pos x="8" y="15"/>
              </a:cxn>
              <a:cxn ang="0">
                <a:pos x="8" y="13"/>
              </a:cxn>
              <a:cxn ang="0">
                <a:pos x="8" y="11"/>
              </a:cxn>
              <a:cxn ang="0">
                <a:pos x="6" y="9"/>
              </a:cxn>
              <a:cxn ang="0">
                <a:pos x="4" y="9"/>
              </a:cxn>
              <a:cxn ang="0">
                <a:pos x="4" y="6"/>
              </a:cxn>
              <a:cxn ang="0">
                <a:pos x="2" y="6"/>
              </a:cxn>
              <a:cxn ang="0">
                <a:pos x="2" y="9"/>
              </a:cxn>
              <a:cxn ang="0">
                <a:pos x="2" y="6"/>
              </a:cxn>
              <a:cxn ang="0">
                <a:pos x="0" y="6"/>
              </a:cxn>
              <a:cxn ang="0">
                <a:pos x="0" y="9"/>
              </a:cxn>
              <a:cxn ang="0">
                <a:pos x="2" y="11"/>
              </a:cxn>
              <a:cxn ang="0">
                <a:pos x="4" y="13"/>
              </a:cxn>
              <a:cxn ang="0">
                <a:pos x="4" y="13"/>
              </a:cxn>
              <a:cxn ang="0">
                <a:pos x="4" y="15"/>
              </a:cxn>
              <a:cxn ang="0">
                <a:pos x="6" y="17"/>
              </a:cxn>
              <a:cxn ang="0">
                <a:pos x="8" y="19"/>
              </a:cxn>
              <a:cxn ang="0">
                <a:pos x="12" y="19"/>
              </a:cxn>
              <a:cxn ang="0">
                <a:pos x="18" y="19"/>
              </a:cxn>
              <a:cxn ang="0">
                <a:pos x="20" y="19"/>
              </a:cxn>
              <a:cxn ang="0">
                <a:pos x="26" y="17"/>
              </a:cxn>
              <a:cxn ang="0">
                <a:pos x="30" y="17"/>
              </a:cxn>
              <a:cxn ang="0">
                <a:pos x="32" y="17"/>
              </a:cxn>
              <a:cxn ang="0">
                <a:pos x="34" y="13"/>
              </a:cxn>
              <a:cxn ang="0">
                <a:pos x="32" y="9"/>
              </a:cxn>
              <a:cxn ang="0">
                <a:pos x="28" y="6"/>
              </a:cxn>
              <a:cxn ang="0">
                <a:pos x="22" y="0"/>
              </a:cxn>
              <a:cxn ang="0">
                <a:pos x="20" y="0"/>
              </a:cxn>
              <a:cxn ang="0">
                <a:pos x="20" y="0"/>
              </a:cxn>
              <a:cxn ang="0">
                <a:pos x="18" y="0"/>
              </a:cxn>
              <a:cxn ang="0">
                <a:pos x="14" y="2"/>
              </a:cxn>
              <a:cxn ang="0">
                <a:pos x="12" y="4"/>
              </a:cxn>
              <a:cxn ang="0">
                <a:pos x="12" y="6"/>
              </a:cxn>
              <a:cxn ang="0">
                <a:pos x="10" y="6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34" h="19">
                <a:moveTo>
                  <a:pt x="2" y="6"/>
                </a:moveTo>
                <a:lnTo>
                  <a:pt x="2" y="9"/>
                </a:lnTo>
                <a:lnTo>
                  <a:pt x="10" y="11"/>
                </a:lnTo>
                <a:lnTo>
                  <a:pt x="12" y="11"/>
                </a:lnTo>
                <a:lnTo>
                  <a:pt x="14" y="9"/>
                </a:lnTo>
                <a:lnTo>
                  <a:pt x="14" y="9"/>
                </a:lnTo>
                <a:lnTo>
                  <a:pt x="16" y="6"/>
                </a:lnTo>
                <a:lnTo>
                  <a:pt x="20" y="4"/>
                </a:lnTo>
                <a:lnTo>
                  <a:pt x="20" y="4"/>
                </a:lnTo>
                <a:lnTo>
                  <a:pt x="26" y="11"/>
                </a:lnTo>
                <a:lnTo>
                  <a:pt x="26" y="11"/>
                </a:lnTo>
                <a:lnTo>
                  <a:pt x="30" y="13"/>
                </a:lnTo>
                <a:lnTo>
                  <a:pt x="30" y="13"/>
                </a:lnTo>
                <a:lnTo>
                  <a:pt x="24" y="15"/>
                </a:lnTo>
                <a:lnTo>
                  <a:pt x="24" y="15"/>
                </a:lnTo>
                <a:lnTo>
                  <a:pt x="18" y="15"/>
                </a:lnTo>
                <a:lnTo>
                  <a:pt x="12" y="15"/>
                </a:lnTo>
                <a:lnTo>
                  <a:pt x="12" y="15"/>
                </a:lnTo>
                <a:lnTo>
                  <a:pt x="8" y="15"/>
                </a:lnTo>
                <a:lnTo>
                  <a:pt x="8" y="13"/>
                </a:lnTo>
                <a:lnTo>
                  <a:pt x="8" y="11"/>
                </a:lnTo>
                <a:lnTo>
                  <a:pt x="6" y="9"/>
                </a:lnTo>
                <a:lnTo>
                  <a:pt x="4" y="9"/>
                </a:lnTo>
                <a:lnTo>
                  <a:pt x="4" y="6"/>
                </a:lnTo>
                <a:lnTo>
                  <a:pt x="2" y="6"/>
                </a:lnTo>
                <a:lnTo>
                  <a:pt x="2" y="9"/>
                </a:lnTo>
                <a:lnTo>
                  <a:pt x="2" y="6"/>
                </a:lnTo>
                <a:lnTo>
                  <a:pt x="0" y="6"/>
                </a:lnTo>
                <a:lnTo>
                  <a:pt x="0" y="9"/>
                </a:lnTo>
                <a:lnTo>
                  <a:pt x="2" y="11"/>
                </a:lnTo>
                <a:lnTo>
                  <a:pt x="4" y="13"/>
                </a:lnTo>
                <a:lnTo>
                  <a:pt x="4" y="13"/>
                </a:lnTo>
                <a:lnTo>
                  <a:pt x="4" y="15"/>
                </a:lnTo>
                <a:lnTo>
                  <a:pt x="6" y="17"/>
                </a:lnTo>
                <a:lnTo>
                  <a:pt x="8" y="19"/>
                </a:lnTo>
                <a:lnTo>
                  <a:pt x="12" y="19"/>
                </a:lnTo>
                <a:lnTo>
                  <a:pt x="18" y="19"/>
                </a:lnTo>
                <a:lnTo>
                  <a:pt x="20" y="19"/>
                </a:lnTo>
                <a:lnTo>
                  <a:pt x="26" y="17"/>
                </a:lnTo>
                <a:lnTo>
                  <a:pt x="30" y="17"/>
                </a:lnTo>
                <a:lnTo>
                  <a:pt x="32" y="17"/>
                </a:lnTo>
                <a:lnTo>
                  <a:pt x="34" y="13"/>
                </a:lnTo>
                <a:lnTo>
                  <a:pt x="32" y="9"/>
                </a:lnTo>
                <a:lnTo>
                  <a:pt x="28" y="6"/>
                </a:lnTo>
                <a:lnTo>
                  <a:pt x="22" y="0"/>
                </a:lnTo>
                <a:lnTo>
                  <a:pt x="20" y="0"/>
                </a:lnTo>
                <a:lnTo>
                  <a:pt x="20" y="0"/>
                </a:lnTo>
                <a:lnTo>
                  <a:pt x="18" y="0"/>
                </a:lnTo>
                <a:lnTo>
                  <a:pt x="14" y="2"/>
                </a:lnTo>
                <a:lnTo>
                  <a:pt x="12" y="4"/>
                </a:lnTo>
                <a:lnTo>
                  <a:pt x="12" y="6"/>
                </a:lnTo>
                <a:lnTo>
                  <a:pt x="10" y="6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3" name="Freeform 3059"/>
          <p:cNvSpPr>
            <a:spLocks/>
          </p:cNvSpPr>
          <p:nvPr/>
        </p:nvSpPr>
        <p:spPr bwMode="auto">
          <a:xfrm>
            <a:off x="1347788" y="2498726"/>
            <a:ext cx="11113" cy="19050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4"/>
              </a:cxn>
              <a:cxn ang="0">
                <a:pos x="0" y="10"/>
              </a:cxn>
              <a:cxn ang="0">
                <a:pos x="2" y="12"/>
              </a:cxn>
              <a:cxn ang="0">
                <a:pos x="5" y="12"/>
              </a:cxn>
              <a:cxn ang="0">
                <a:pos x="7" y="6"/>
              </a:cxn>
              <a:cxn ang="0">
                <a:pos x="7" y="6"/>
              </a:cxn>
              <a:cxn ang="0">
                <a:pos x="5" y="4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7" h="12">
                <a:moveTo>
                  <a:pt x="5" y="0"/>
                </a:moveTo>
                <a:lnTo>
                  <a:pt x="2" y="0"/>
                </a:lnTo>
                <a:lnTo>
                  <a:pt x="2" y="0"/>
                </a:lnTo>
                <a:lnTo>
                  <a:pt x="2" y="4"/>
                </a:lnTo>
                <a:lnTo>
                  <a:pt x="0" y="10"/>
                </a:lnTo>
                <a:lnTo>
                  <a:pt x="2" y="12"/>
                </a:lnTo>
                <a:lnTo>
                  <a:pt x="5" y="12"/>
                </a:lnTo>
                <a:lnTo>
                  <a:pt x="7" y="6"/>
                </a:lnTo>
                <a:lnTo>
                  <a:pt x="7" y="6"/>
                </a:lnTo>
                <a:lnTo>
                  <a:pt x="5" y="4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4" name="Freeform 3060"/>
          <p:cNvSpPr>
            <a:spLocks/>
          </p:cNvSpPr>
          <p:nvPr/>
        </p:nvSpPr>
        <p:spPr bwMode="auto">
          <a:xfrm>
            <a:off x="1344613" y="2495551"/>
            <a:ext cx="17463" cy="25400"/>
          </a:xfrm>
          <a:custGeom>
            <a:avLst/>
            <a:gdLst/>
            <a:ahLst/>
            <a:cxnLst>
              <a:cxn ang="0">
                <a:pos x="7" y="2"/>
              </a:cxn>
              <a:cxn ang="0">
                <a:pos x="7" y="4"/>
              </a:cxn>
              <a:cxn ang="0">
                <a:pos x="9" y="4"/>
              </a:cxn>
              <a:cxn ang="0">
                <a:pos x="9" y="2"/>
              </a:cxn>
              <a:cxn ang="0">
                <a:pos x="7" y="2"/>
              </a:cxn>
              <a:cxn ang="0">
                <a:pos x="7" y="2"/>
              </a:cxn>
              <a:cxn ang="0">
                <a:pos x="7" y="4"/>
              </a:cxn>
              <a:cxn ang="0">
                <a:pos x="7" y="6"/>
              </a:cxn>
              <a:cxn ang="0">
                <a:pos x="7" y="8"/>
              </a:cxn>
              <a:cxn ang="0">
                <a:pos x="7" y="8"/>
              </a:cxn>
              <a:cxn ang="0">
                <a:pos x="9" y="8"/>
              </a:cxn>
              <a:cxn ang="0">
                <a:pos x="9" y="6"/>
              </a:cxn>
              <a:cxn ang="0">
                <a:pos x="4" y="12"/>
              </a:cxn>
              <a:cxn ang="0">
                <a:pos x="4" y="12"/>
              </a:cxn>
              <a:cxn ang="0">
                <a:pos x="4" y="14"/>
              </a:cxn>
              <a:cxn ang="0">
                <a:pos x="7" y="12"/>
              </a:cxn>
              <a:cxn ang="0">
                <a:pos x="4" y="12"/>
              </a:cxn>
              <a:cxn ang="0">
                <a:pos x="7" y="8"/>
              </a:cxn>
              <a:cxn ang="0">
                <a:pos x="7" y="6"/>
              </a:cxn>
              <a:cxn ang="0">
                <a:pos x="7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7" y="4"/>
              </a:cxn>
              <a:cxn ang="0">
                <a:pos x="7" y="2"/>
              </a:cxn>
              <a:cxn ang="0">
                <a:pos x="7" y="4"/>
              </a:cxn>
              <a:cxn ang="0">
                <a:pos x="7" y="2"/>
              </a:cxn>
              <a:cxn ang="0">
                <a:pos x="7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6"/>
              </a:cxn>
              <a:cxn ang="0">
                <a:pos x="0" y="12"/>
              </a:cxn>
              <a:cxn ang="0">
                <a:pos x="2" y="14"/>
              </a:cxn>
              <a:cxn ang="0">
                <a:pos x="4" y="16"/>
              </a:cxn>
              <a:cxn ang="0">
                <a:pos x="7" y="16"/>
              </a:cxn>
              <a:cxn ang="0">
                <a:pos x="7" y="14"/>
              </a:cxn>
              <a:cxn ang="0">
                <a:pos x="9" y="14"/>
              </a:cxn>
              <a:cxn ang="0">
                <a:pos x="11" y="8"/>
              </a:cxn>
              <a:cxn ang="0">
                <a:pos x="11" y="8"/>
              </a:cxn>
              <a:cxn ang="0">
                <a:pos x="11" y="6"/>
              </a:cxn>
              <a:cxn ang="0">
                <a:pos x="11" y="6"/>
              </a:cxn>
              <a:cxn ang="0">
                <a:pos x="11" y="6"/>
              </a:cxn>
              <a:cxn ang="0">
                <a:pos x="11" y="4"/>
              </a:cxn>
              <a:cxn ang="0">
                <a:pos x="11" y="4"/>
              </a:cxn>
              <a:cxn ang="0">
                <a:pos x="11" y="2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  <a:cxn ang="0">
                <a:pos x="7" y="2"/>
              </a:cxn>
            </a:cxnLst>
            <a:rect l="0" t="0" r="r" b="b"/>
            <a:pathLst>
              <a:path w="11" h="16">
                <a:moveTo>
                  <a:pt x="7" y="2"/>
                </a:moveTo>
                <a:lnTo>
                  <a:pt x="7" y="4"/>
                </a:lnTo>
                <a:lnTo>
                  <a:pt x="9" y="4"/>
                </a:lnTo>
                <a:lnTo>
                  <a:pt x="9" y="2"/>
                </a:lnTo>
                <a:lnTo>
                  <a:pt x="7" y="2"/>
                </a:lnTo>
                <a:lnTo>
                  <a:pt x="7" y="2"/>
                </a:lnTo>
                <a:lnTo>
                  <a:pt x="7" y="4"/>
                </a:lnTo>
                <a:lnTo>
                  <a:pt x="7" y="6"/>
                </a:lnTo>
                <a:lnTo>
                  <a:pt x="7" y="8"/>
                </a:lnTo>
                <a:lnTo>
                  <a:pt x="7" y="8"/>
                </a:lnTo>
                <a:lnTo>
                  <a:pt x="9" y="8"/>
                </a:lnTo>
                <a:lnTo>
                  <a:pt x="9" y="6"/>
                </a:lnTo>
                <a:lnTo>
                  <a:pt x="4" y="12"/>
                </a:lnTo>
                <a:lnTo>
                  <a:pt x="4" y="12"/>
                </a:lnTo>
                <a:lnTo>
                  <a:pt x="4" y="14"/>
                </a:lnTo>
                <a:lnTo>
                  <a:pt x="7" y="12"/>
                </a:lnTo>
                <a:lnTo>
                  <a:pt x="4" y="12"/>
                </a:lnTo>
                <a:lnTo>
                  <a:pt x="7" y="8"/>
                </a:lnTo>
                <a:lnTo>
                  <a:pt x="7" y="6"/>
                </a:lnTo>
                <a:lnTo>
                  <a:pt x="7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7" y="4"/>
                </a:lnTo>
                <a:lnTo>
                  <a:pt x="7" y="2"/>
                </a:lnTo>
                <a:lnTo>
                  <a:pt x="7" y="4"/>
                </a:lnTo>
                <a:lnTo>
                  <a:pt x="7" y="2"/>
                </a:lnTo>
                <a:lnTo>
                  <a:pt x="7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6"/>
                </a:lnTo>
                <a:lnTo>
                  <a:pt x="0" y="12"/>
                </a:lnTo>
                <a:lnTo>
                  <a:pt x="2" y="14"/>
                </a:lnTo>
                <a:lnTo>
                  <a:pt x="4" y="16"/>
                </a:lnTo>
                <a:lnTo>
                  <a:pt x="7" y="16"/>
                </a:lnTo>
                <a:lnTo>
                  <a:pt x="7" y="14"/>
                </a:lnTo>
                <a:lnTo>
                  <a:pt x="9" y="14"/>
                </a:lnTo>
                <a:lnTo>
                  <a:pt x="11" y="8"/>
                </a:lnTo>
                <a:lnTo>
                  <a:pt x="11" y="8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11" y="4"/>
                </a:lnTo>
                <a:lnTo>
                  <a:pt x="11" y="2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7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5" name="Freeform 3061"/>
          <p:cNvSpPr>
            <a:spLocks/>
          </p:cNvSpPr>
          <p:nvPr/>
        </p:nvSpPr>
        <p:spPr bwMode="auto">
          <a:xfrm>
            <a:off x="2125663" y="2603501"/>
            <a:ext cx="49213" cy="47625"/>
          </a:xfrm>
          <a:custGeom>
            <a:avLst/>
            <a:gdLst/>
            <a:ahLst/>
            <a:cxnLst>
              <a:cxn ang="0">
                <a:pos x="12" y="8"/>
              </a:cxn>
              <a:cxn ang="0">
                <a:pos x="19" y="4"/>
              </a:cxn>
              <a:cxn ang="0">
                <a:pos x="21" y="0"/>
              </a:cxn>
              <a:cxn ang="0">
                <a:pos x="23" y="0"/>
              </a:cxn>
              <a:cxn ang="0">
                <a:pos x="27" y="2"/>
              </a:cxn>
              <a:cxn ang="0">
                <a:pos x="27" y="2"/>
              </a:cxn>
              <a:cxn ang="0">
                <a:pos x="29" y="4"/>
              </a:cxn>
              <a:cxn ang="0">
                <a:pos x="31" y="6"/>
              </a:cxn>
              <a:cxn ang="0">
                <a:pos x="31" y="6"/>
              </a:cxn>
              <a:cxn ang="0">
                <a:pos x="27" y="10"/>
              </a:cxn>
              <a:cxn ang="0">
                <a:pos x="21" y="14"/>
              </a:cxn>
              <a:cxn ang="0">
                <a:pos x="21" y="16"/>
              </a:cxn>
              <a:cxn ang="0">
                <a:pos x="19" y="18"/>
              </a:cxn>
              <a:cxn ang="0">
                <a:pos x="19" y="20"/>
              </a:cxn>
              <a:cxn ang="0">
                <a:pos x="21" y="22"/>
              </a:cxn>
              <a:cxn ang="0">
                <a:pos x="21" y="26"/>
              </a:cxn>
              <a:cxn ang="0">
                <a:pos x="17" y="26"/>
              </a:cxn>
              <a:cxn ang="0">
                <a:pos x="10" y="28"/>
              </a:cxn>
              <a:cxn ang="0">
                <a:pos x="6" y="30"/>
              </a:cxn>
              <a:cxn ang="0">
                <a:pos x="2" y="26"/>
              </a:cxn>
              <a:cxn ang="0">
                <a:pos x="2" y="24"/>
              </a:cxn>
              <a:cxn ang="0">
                <a:pos x="0" y="22"/>
              </a:cxn>
              <a:cxn ang="0">
                <a:pos x="6" y="14"/>
              </a:cxn>
              <a:cxn ang="0">
                <a:pos x="8" y="12"/>
              </a:cxn>
              <a:cxn ang="0">
                <a:pos x="12" y="8"/>
              </a:cxn>
            </a:cxnLst>
            <a:rect l="0" t="0" r="r" b="b"/>
            <a:pathLst>
              <a:path w="31" h="30">
                <a:moveTo>
                  <a:pt x="12" y="8"/>
                </a:moveTo>
                <a:lnTo>
                  <a:pt x="19" y="4"/>
                </a:lnTo>
                <a:lnTo>
                  <a:pt x="21" y="0"/>
                </a:lnTo>
                <a:lnTo>
                  <a:pt x="23" y="0"/>
                </a:lnTo>
                <a:lnTo>
                  <a:pt x="27" y="2"/>
                </a:lnTo>
                <a:lnTo>
                  <a:pt x="27" y="2"/>
                </a:lnTo>
                <a:lnTo>
                  <a:pt x="29" y="4"/>
                </a:lnTo>
                <a:lnTo>
                  <a:pt x="31" y="6"/>
                </a:lnTo>
                <a:lnTo>
                  <a:pt x="31" y="6"/>
                </a:lnTo>
                <a:lnTo>
                  <a:pt x="27" y="10"/>
                </a:lnTo>
                <a:lnTo>
                  <a:pt x="21" y="14"/>
                </a:lnTo>
                <a:lnTo>
                  <a:pt x="21" y="16"/>
                </a:lnTo>
                <a:lnTo>
                  <a:pt x="19" y="18"/>
                </a:lnTo>
                <a:lnTo>
                  <a:pt x="19" y="20"/>
                </a:lnTo>
                <a:lnTo>
                  <a:pt x="21" y="22"/>
                </a:lnTo>
                <a:lnTo>
                  <a:pt x="21" y="26"/>
                </a:lnTo>
                <a:lnTo>
                  <a:pt x="17" y="26"/>
                </a:lnTo>
                <a:lnTo>
                  <a:pt x="10" y="28"/>
                </a:lnTo>
                <a:lnTo>
                  <a:pt x="6" y="30"/>
                </a:lnTo>
                <a:lnTo>
                  <a:pt x="2" y="26"/>
                </a:lnTo>
                <a:lnTo>
                  <a:pt x="2" y="24"/>
                </a:lnTo>
                <a:lnTo>
                  <a:pt x="0" y="22"/>
                </a:lnTo>
                <a:lnTo>
                  <a:pt x="6" y="14"/>
                </a:lnTo>
                <a:lnTo>
                  <a:pt x="8" y="12"/>
                </a:lnTo>
                <a:lnTo>
                  <a:pt x="12" y="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6" name="Freeform 3062"/>
          <p:cNvSpPr>
            <a:spLocks/>
          </p:cNvSpPr>
          <p:nvPr/>
        </p:nvSpPr>
        <p:spPr bwMode="auto">
          <a:xfrm>
            <a:off x="2125663" y="2598738"/>
            <a:ext cx="52388" cy="55563"/>
          </a:xfrm>
          <a:custGeom>
            <a:avLst/>
            <a:gdLst/>
            <a:ahLst/>
            <a:cxnLst>
              <a:cxn ang="0">
                <a:pos x="14" y="13"/>
              </a:cxn>
              <a:cxn ang="0">
                <a:pos x="21" y="7"/>
              </a:cxn>
              <a:cxn ang="0">
                <a:pos x="21" y="5"/>
              </a:cxn>
              <a:cxn ang="0">
                <a:pos x="25" y="7"/>
              </a:cxn>
              <a:cxn ang="0">
                <a:pos x="27" y="9"/>
              </a:cxn>
              <a:cxn ang="0">
                <a:pos x="29" y="11"/>
              </a:cxn>
              <a:cxn ang="0">
                <a:pos x="31" y="9"/>
              </a:cxn>
              <a:cxn ang="0">
                <a:pos x="25" y="11"/>
              </a:cxn>
              <a:cxn ang="0">
                <a:pos x="19" y="17"/>
              </a:cxn>
              <a:cxn ang="0">
                <a:pos x="17" y="21"/>
              </a:cxn>
              <a:cxn ang="0">
                <a:pos x="17" y="23"/>
              </a:cxn>
              <a:cxn ang="0">
                <a:pos x="19" y="27"/>
              </a:cxn>
              <a:cxn ang="0">
                <a:pos x="17" y="27"/>
              </a:cxn>
              <a:cxn ang="0">
                <a:pos x="10" y="29"/>
              </a:cxn>
              <a:cxn ang="0">
                <a:pos x="6" y="31"/>
              </a:cxn>
              <a:cxn ang="0">
                <a:pos x="4" y="27"/>
              </a:cxn>
              <a:cxn ang="0">
                <a:pos x="4" y="25"/>
              </a:cxn>
              <a:cxn ang="0">
                <a:pos x="10" y="15"/>
              </a:cxn>
              <a:cxn ang="0">
                <a:pos x="14" y="13"/>
              </a:cxn>
              <a:cxn ang="0">
                <a:pos x="12" y="9"/>
              </a:cxn>
              <a:cxn ang="0">
                <a:pos x="6" y="13"/>
              </a:cxn>
              <a:cxn ang="0">
                <a:pos x="4" y="17"/>
              </a:cxn>
              <a:cxn ang="0">
                <a:pos x="0" y="25"/>
              </a:cxn>
              <a:cxn ang="0">
                <a:pos x="0" y="29"/>
              </a:cxn>
              <a:cxn ang="0">
                <a:pos x="6" y="35"/>
              </a:cxn>
              <a:cxn ang="0">
                <a:pos x="12" y="33"/>
              </a:cxn>
              <a:cxn ang="0">
                <a:pos x="21" y="31"/>
              </a:cxn>
              <a:cxn ang="0">
                <a:pos x="23" y="25"/>
              </a:cxn>
              <a:cxn ang="0">
                <a:pos x="21" y="23"/>
              </a:cxn>
              <a:cxn ang="0">
                <a:pos x="23" y="19"/>
              </a:cxn>
              <a:cxn ang="0">
                <a:pos x="23" y="17"/>
              </a:cxn>
              <a:cxn ang="0">
                <a:pos x="27" y="15"/>
              </a:cxn>
              <a:cxn ang="0">
                <a:pos x="33" y="9"/>
              </a:cxn>
              <a:cxn ang="0">
                <a:pos x="31" y="7"/>
              </a:cxn>
              <a:cxn ang="0">
                <a:pos x="29" y="5"/>
              </a:cxn>
              <a:cxn ang="0">
                <a:pos x="27" y="3"/>
              </a:cxn>
              <a:cxn ang="0">
                <a:pos x="23" y="0"/>
              </a:cxn>
              <a:cxn ang="0">
                <a:pos x="19" y="3"/>
              </a:cxn>
              <a:cxn ang="0">
                <a:pos x="12" y="9"/>
              </a:cxn>
              <a:cxn ang="0">
                <a:pos x="12" y="9"/>
              </a:cxn>
            </a:cxnLst>
            <a:rect l="0" t="0" r="r" b="b"/>
            <a:pathLst>
              <a:path w="33" h="35">
                <a:moveTo>
                  <a:pt x="12" y="11"/>
                </a:moveTo>
                <a:lnTo>
                  <a:pt x="14" y="13"/>
                </a:lnTo>
                <a:lnTo>
                  <a:pt x="21" y="9"/>
                </a:lnTo>
                <a:lnTo>
                  <a:pt x="21" y="7"/>
                </a:lnTo>
                <a:lnTo>
                  <a:pt x="21" y="5"/>
                </a:lnTo>
                <a:lnTo>
                  <a:pt x="21" y="5"/>
                </a:lnTo>
                <a:lnTo>
                  <a:pt x="21" y="5"/>
                </a:lnTo>
                <a:lnTo>
                  <a:pt x="25" y="7"/>
                </a:lnTo>
                <a:lnTo>
                  <a:pt x="25" y="7"/>
                </a:lnTo>
                <a:lnTo>
                  <a:pt x="27" y="9"/>
                </a:lnTo>
                <a:lnTo>
                  <a:pt x="27" y="9"/>
                </a:lnTo>
                <a:lnTo>
                  <a:pt x="29" y="11"/>
                </a:lnTo>
                <a:lnTo>
                  <a:pt x="29" y="11"/>
                </a:lnTo>
                <a:lnTo>
                  <a:pt x="31" y="9"/>
                </a:lnTo>
                <a:lnTo>
                  <a:pt x="29" y="9"/>
                </a:lnTo>
                <a:lnTo>
                  <a:pt x="25" y="11"/>
                </a:lnTo>
                <a:lnTo>
                  <a:pt x="21" y="15"/>
                </a:lnTo>
                <a:lnTo>
                  <a:pt x="19" y="17"/>
                </a:lnTo>
                <a:lnTo>
                  <a:pt x="19" y="19"/>
                </a:lnTo>
                <a:lnTo>
                  <a:pt x="17" y="21"/>
                </a:lnTo>
                <a:lnTo>
                  <a:pt x="17" y="21"/>
                </a:lnTo>
                <a:lnTo>
                  <a:pt x="17" y="23"/>
                </a:lnTo>
                <a:lnTo>
                  <a:pt x="17" y="25"/>
                </a:lnTo>
                <a:lnTo>
                  <a:pt x="19" y="27"/>
                </a:lnTo>
                <a:lnTo>
                  <a:pt x="19" y="27"/>
                </a:lnTo>
                <a:lnTo>
                  <a:pt x="17" y="27"/>
                </a:lnTo>
                <a:lnTo>
                  <a:pt x="14" y="27"/>
                </a:lnTo>
                <a:lnTo>
                  <a:pt x="10" y="29"/>
                </a:lnTo>
                <a:lnTo>
                  <a:pt x="10" y="29"/>
                </a:lnTo>
                <a:lnTo>
                  <a:pt x="6" y="31"/>
                </a:lnTo>
                <a:lnTo>
                  <a:pt x="4" y="29"/>
                </a:lnTo>
                <a:lnTo>
                  <a:pt x="4" y="27"/>
                </a:lnTo>
                <a:lnTo>
                  <a:pt x="4" y="27"/>
                </a:lnTo>
                <a:lnTo>
                  <a:pt x="4" y="25"/>
                </a:lnTo>
                <a:lnTo>
                  <a:pt x="6" y="19"/>
                </a:lnTo>
                <a:lnTo>
                  <a:pt x="10" y="15"/>
                </a:lnTo>
                <a:lnTo>
                  <a:pt x="14" y="13"/>
                </a:lnTo>
                <a:lnTo>
                  <a:pt x="14" y="13"/>
                </a:lnTo>
                <a:lnTo>
                  <a:pt x="12" y="11"/>
                </a:lnTo>
                <a:lnTo>
                  <a:pt x="12" y="9"/>
                </a:lnTo>
                <a:lnTo>
                  <a:pt x="6" y="13"/>
                </a:lnTo>
                <a:lnTo>
                  <a:pt x="6" y="13"/>
                </a:lnTo>
                <a:lnTo>
                  <a:pt x="4" y="17"/>
                </a:lnTo>
                <a:lnTo>
                  <a:pt x="4" y="17"/>
                </a:lnTo>
                <a:lnTo>
                  <a:pt x="0" y="23"/>
                </a:lnTo>
                <a:lnTo>
                  <a:pt x="0" y="25"/>
                </a:lnTo>
                <a:lnTo>
                  <a:pt x="0" y="27"/>
                </a:lnTo>
                <a:lnTo>
                  <a:pt x="0" y="29"/>
                </a:lnTo>
                <a:lnTo>
                  <a:pt x="0" y="31"/>
                </a:lnTo>
                <a:lnTo>
                  <a:pt x="6" y="35"/>
                </a:lnTo>
                <a:lnTo>
                  <a:pt x="8" y="35"/>
                </a:lnTo>
                <a:lnTo>
                  <a:pt x="12" y="33"/>
                </a:lnTo>
                <a:lnTo>
                  <a:pt x="17" y="31"/>
                </a:lnTo>
                <a:lnTo>
                  <a:pt x="21" y="31"/>
                </a:lnTo>
                <a:lnTo>
                  <a:pt x="23" y="29"/>
                </a:lnTo>
                <a:lnTo>
                  <a:pt x="23" y="25"/>
                </a:lnTo>
                <a:lnTo>
                  <a:pt x="23" y="25"/>
                </a:lnTo>
                <a:lnTo>
                  <a:pt x="21" y="23"/>
                </a:lnTo>
                <a:lnTo>
                  <a:pt x="21" y="23"/>
                </a:lnTo>
                <a:lnTo>
                  <a:pt x="23" y="19"/>
                </a:lnTo>
                <a:lnTo>
                  <a:pt x="23" y="19"/>
                </a:lnTo>
                <a:lnTo>
                  <a:pt x="23" y="17"/>
                </a:lnTo>
                <a:lnTo>
                  <a:pt x="27" y="15"/>
                </a:lnTo>
                <a:lnTo>
                  <a:pt x="27" y="15"/>
                </a:lnTo>
                <a:lnTo>
                  <a:pt x="31" y="11"/>
                </a:lnTo>
                <a:lnTo>
                  <a:pt x="33" y="9"/>
                </a:lnTo>
                <a:lnTo>
                  <a:pt x="33" y="9"/>
                </a:lnTo>
                <a:lnTo>
                  <a:pt x="31" y="7"/>
                </a:lnTo>
                <a:lnTo>
                  <a:pt x="31" y="7"/>
                </a:lnTo>
                <a:lnTo>
                  <a:pt x="29" y="5"/>
                </a:lnTo>
                <a:lnTo>
                  <a:pt x="29" y="5"/>
                </a:lnTo>
                <a:lnTo>
                  <a:pt x="27" y="3"/>
                </a:lnTo>
                <a:lnTo>
                  <a:pt x="27" y="3"/>
                </a:lnTo>
                <a:lnTo>
                  <a:pt x="23" y="0"/>
                </a:lnTo>
                <a:lnTo>
                  <a:pt x="21" y="0"/>
                </a:lnTo>
                <a:lnTo>
                  <a:pt x="19" y="3"/>
                </a:lnTo>
                <a:lnTo>
                  <a:pt x="17" y="5"/>
                </a:lnTo>
                <a:lnTo>
                  <a:pt x="12" y="9"/>
                </a:lnTo>
                <a:lnTo>
                  <a:pt x="12" y="11"/>
                </a:lnTo>
                <a:lnTo>
                  <a:pt x="12" y="9"/>
                </a:lnTo>
                <a:lnTo>
                  <a:pt x="12" y="1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7" name="Freeform 3063"/>
          <p:cNvSpPr>
            <a:spLocks/>
          </p:cNvSpPr>
          <p:nvPr/>
        </p:nvSpPr>
        <p:spPr bwMode="auto">
          <a:xfrm>
            <a:off x="1939925" y="2687638"/>
            <a:ext cx="19050" cy="127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4" y="8"/>
              </a:cxn>
              <a:cxn ang="0">
                <a:pos x="8" y="6"/>
              </a:cxn>
              <a:cxn ang="0">
                <a:pos x="10" y="4"/>
              </a:cxn>
              <a:cxn ang="0">
                <a:pos x="12" y="2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8" y="0"/>
              </a:cxn>
            </a:cxnLst>
            <a:rect l="0" t="0" r="r" b="b"/>
            <a:pathLst>
              <a:path w="12" h="8">
                <a:moveTo>
                  <a:pt x="8" y="0"/>
                </a:move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8" y="6"/>
                </a:lnTo>
                <a:lnTo>
                  <a:pt x="10" y="4"/>
                </a:lnTo>
                <a:lnTo>
                  <a:pt x="12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8" name="Freeform 3064"/>
          <p:cNvSpPr>
            <a:spLocks/>
          </p:cNvSpPr>
          <p:nvPr/>
        </p:nvSpPr>
        <p:spPr bwMode="auto">
          <a:xfrm>
            <a:off x="1936750" y="2684463"/>
            <a:ext cx="22225" cy="19050"/>
          </a:xfrm>
          <a:custGeom>
            <a:avLst/>
            <a:gdLst/>
            <a:ahLst/>
            <a:cxnLst>
              <a:cxn ang="0">
                <a:pos x="12" y="2"/>
              </a:cxn>
              <a:cxn ang="0">
                <a:pos x="10" y="4"/>
              </a:cxn>
              <a:cxn ang="0">
                <a:pos x="12" y="4"/>
              </a:cxn>
              <a:cxn ang="0">
                <a:pos x="10" y="6"/>
              </a:cxn>
              <a:cxn ang="0">
                <a:pos x="8" y="6"/>
              </a:cxn>
              <a:cxn ang="0">
                <a:pos x="6" y="8"/>
              </a:cxn>
              <a:cxn ang="0">
                <a:pos x="4" y="8"/>
              </a:cxn>
              <a:cxn ang="0">
                <a:pos x="4" y="8"/>
              </a:cxn>
              <a:cxn ang="0">
                <a:pos x="0" y="8"/>
              </a:cxn>
              <a:cxn ang="0">
                <a:pos x="2" y="10"/>
              </a:cxn>
              <a:cxn ang="0">
                <a:pos x="2" y="10"/>
              </a:cxn>
              <a:cxn ang="0">
                <a:pos x="2" y="10"/>
              </a:cxn>
              <a:cxn ang="0">
                <a:pos x="4" y="8"/>
              </a:cxn>
              <a:cxn ang="0">
                <a:pos x="6" y="8"/>
              </a:cxn>
              <a:cxn ang="0">
                <a:pos x="8" y="6"/>
              </a:cxn>
              <a:cxn ang="0">
                <a:pos x="8" y="6"/>
              </a:cxn>
              <a:cxn ang="0">
                <a:pos x="12" y="4"/>
              </a:cxn>
              <a:cxn ang="0">
                <a:pos x="12" y="4"/>
              </a:cxn>
              <a:cxn ang="0">
                <a:pos x="12" y="2"/>
              </a:cxn>
              <a:cxn ang="0">
                <a:pos x="10" y="4"/>
              </a:cxn>
              <a:cxn ang="0">
                <a:pos x="10" y="4"/>
              </a:cxn>
              <a:cxn ang="0">
                <a:pos x="12" y="4"/>
              </a:cxn>
              <a:cxn ang="0">
                <a:pos x="12" y="2"/>
              </a:cxn>
              <a:cxn ang="0">
                <a:pos x="10" y="4"/>
              </a:cxn>
              <a:cxn ang="0">
                <a:pos x="12" y="2"/>
              </a:cxn>
              <a:cxn ang="0">
                <a:pos x="14" y="2"/>
              </a:cxn>
              <a:cxn ang="0">
                <a:pos x="14" y="0"/>
              </a:cxn>
              <a:cxn ang="0">
                <a:pos x="12" y="0"/>
              </a:cxn>
              <a:cxn ang="0">
                <a:pos x="12" y="0"/>
              </a:cxn>
              <a:cxn ang="0">
                <a:pos x="10" y="0"/>
              </a:cxn>
              <a:cxn ang="0">
                <a:pos x="10" y="0"/>
              </a:cxn>
              <a:cxn ang="0">
                <a:pos x="8" y="0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2" y="6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2" y="12"/>
              </a:cxn>
              <a:cxn ang="0">
                <a:pos x="4" y="12"/>
              </a:cxn>
              <a:cxn ang="0">
                <a:pos x="6" y="12"/>
              </a:cxn>
              <a:cxn ang="0">
                <a:pos x="8" y="12"/>
              </a:cxn>
              <a:cxn ang="0">
                <a:pos x="10" y="10"/>
              </a:cxn>
              <a:cxn ang="0">
                <a:pos x="12" y="10"/>
              </a:cxn>
              <a:cxn ang="0">
                <a:pos x="12" y="8"/>
              </a:cxn>
              <a:cxn ang="0">
                <a:pos x="12" y="8"/>
              </a:cxn>
              <a:cxn ang="0">
                <a:pos x="14" y="4"/>
              </a:cxn>
              <a:cxn ang="0">
                <a:pos x="14" y="4"/>
              </a:cxn>
              <a:cxn ang="0">
                <a:pos x="14" y="2"/>
              </a:cxn>
              <a:cxn ang="0">
                <a:pos x="14" y="2"/>
              </a:cxn>
              <a:cxn ang="0">
                <a:pos x="12" y="2"/>
              </a:cxn>
            </a:cxnLst>
            <a:rect l="0" t="0" r="r" b="b"/>
            <a:pathLst>
              <a:path w="14" h="12">
                <a:moveTo>
                  <a:pt x="12" y="2"/>
                </a:moveTo>
                <a:lnTo>
                  <a:pt x="10" y="4"/>
                </a:lnTo>
                <a:lnTo>
                  <a:pt x="12" y="4"/>
                </a:lnTo>
                <a:lnTo>
                  <a:pt x="10" y="6"/>
                </a:lnTo>
                <a:lnTo>
                  <a:pt x="8" y="6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0" y="8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4" y="8"/>
                </a:lnTo>
                <a:lnTo>
                  <a:pt x="6" y="8"/>
                </a:lnTo>
                <a:lnTo>
                  <a:pt x="8" y="6"/>
                </a:lnTo>
                <a:lnTo>
                  <a:pt x="8" y="6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0" y="4"/>
                </a:lnTo>
                <a:lnTo>
                  <a:pt x="10" y="4"/>
                </a:lnTo>
                <a:lnTo>
                  <a:pt x="12" y="4"/>
                </a:lnTo>
                <a:lnTo>
                  <a:pt x="12" y="2"/>
                </a:lnTo>
                <a:lnTo>
                  <a:pt x="10" y="4"/>
                </a:lnTo>
                <a:lnTo>
                  <a:pt x="12" y="2"/>
                </a:lnTo>
                <a:lnTo>
                  <a:pt x="14" y="2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2" y="12"/>
                </a:lnTo>
                <a:lnTo>
                  <a:pt x="4" y="12"/>
                </a:lnTo>
                <a:lnTo>
                  <a:pt x="6" y="12"/>
                </a:lnTo>
                <a:lnTo>
                  <a:pt x="8" y="12"/>
                </a:lnTo>
                <a:lnTo>
                  <a:pt x="10" y="10"/>
                </a:lnTo>
                <a:lnTo>
                  <a:pt x="12" y="10"/>
                </a:lnTo>
                <a:lnTo>
                  <a:pt x="12" y="8"/>
                </a:lnTo>
                <a:lnTo>
                  <a:pt x="12" y="8"/>
                </a:lnTo>
                <a:lnTo>
                  <a:pt x="14" y="4"/>
                </a:lnTo>
                <a:lnTo>
                  <a:pt x="14" y="4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9" name="Freeform 3065"/>
          <p:cNvSpPr>
            <a:spLocks/>
          </p:cNvSpPr>
          <p:nvPr/>
        </p:nvSpPr>
        <p:spPr bwMode="auto">
          <a:xfrm>
            <a:off x="1374775" y="2501901"/>
            <a:ext cx="95250" cy="58738"/>
          </a:xfrm>
          <a:custGeom>
            <a:avLst/>
            <a:gdLst/>
            <a:ahLst/>
            <a:cxnLst>
              <a:cxn ang="0">
                <a:pos x="16" y="2"/>
              </a:cxn>
              <a:cxn ang="0">
                <a:pos x="16" y="6"/>
              </a:cxn>
              <a:cxn ang="0">
                <a:pos x="16" y="8"/>
              </a:cxn>
              <a:cxn ang="0">
                <a:pos x="18" y="12"/>
              </a:cxn>
              <a:cxn ang="0">
                <a:pos x="20" y="14"/>
              </a:cxn>
              <a:cxn ang="0">
                <a:pos x="23" y="14"/>
              </a:cxn>
              <a:cxn ang="0">
                <a:pos x="27" y="12"/>
              </a:cxn>
              <a:cxn ang="0">
                <a:pos x="31" y="12"/>
              </a:cxn>
              <a:cxn ang="0">
                <a:pos x="37" y="12"/>
              </a:cxn>
              <a:cxn ang="0">
                <a:pos x="41" y="12"/>
              </a:cxn>
              <a:cxn ang="0">
                <a:pos x="43" y="12"/>
              </a:cxn>
              <a:cxn ang="0">
                <a:pos x="45" y="14"/>
              </a:cxn>
              <a:cxn ang="0">
                <a:pos x="51" y="12"/>
              </a:cxn>
              <a:cxn ang="0">
                <a:pos x="51" y="12"/>
              </a:cxn>
              <a:cxn ang="0">
                <a:pos x="53" y="14"/>
              </a:cxn>
              <a:cxn ang="0">
                <a:pos x="57" y="16"/>
              </a:cxn>
              <a:cxn ang="0">
                <a:pos x="57" y="16"/>
              </a:cxn>
              <a:cxn ang="0">
                <a:pos x="57" y="18"/>
              </a:cxn>
              <a:cxn ang="0">
                <a:pos x="60" y="18"/>
              </a:cxn>
              <a:cxn ang="0">
                <a:pos x="60" y="20"/>
              </a:cxn>
              <a:cxn ang="0">
                <a:pos x="57" y="26"/>
              </a:cxn>
              <a:cxn ang="0">
                <a:pos x="57" y="29"/>
              </a:cxn>
              <a:cxn ang="0">
                <a:pos x="51" y="26"/>
              </a:cxn>
              <a:cxn ang="0">
                <a:pos x="47" y="29"/>
              </a:cxn>
              <a:cxn ang="0">
                <a:pos x="43" y="31"/>
              </a:cxn>
              <a:cxn ang="0">
                <a:pos x="35" y="31"/>
              </a:cxn>
              <a:cxn ang="0">
                <a:pos x="31" y="33"/>
              </a:cxn>
              <a:cxn ang="0">
                <a:pos x="25" y="35"/>
              </a:cxn>
              <a:cxn ang="0">
                <a:pos x="18" y="37"/>
              </a:cxn>
              <a:cxn ang="0">
                <a:pos x="16" y="31"/>
              </a:cxn>
              <a:cxn ang="0">
                <a:pos x="12" y="31"/>
              </a:cxn>
              <a:cxn ang="0">
                <a:pos x="10" y="26"/>
              </a:cxn>
              <a:cxn ang="0">
                <a:pos x="10" y="22"/>
              </a:cxn>
              <a:cxn ang="0">
                <a:pos x="12" y="20"/>
              </a:cxn>
              <a:cxn ang="0">
                <a:pos x="12" y="16"/>
              </a:cxn>
              <a:cxn ang="0">
                <a:pos x="12" y="16"/>
              </a:cxn>
              <a:cxn ang="0">
                <a:pos x="6" y="14"/>
              </a:cxn>
              <a:cxn ang="0">
                <a:pos x="2" y="12"/>
              </a:cxn>
              <a:cxn ang="0">
                <a:pos x="0" y="8"/>
              </a:cxn>
              <a:cxn ang="0">
                <a:pos x="2" y="4"/>
              </a:cxn>
              <a:cxn ang="0">
                <a:pos x="4" y="4"/>
              </a:cxn>
              <a:cxn ang="0">
                <a:pos x="6" y="4"/>
              </a:cxn>
              <a:cxn ang="0">
                <a:pos x="10" y="0"/>
              </a:cxn>
              <a:cxn ang="0">
                <a:pos x="12" y="0"/>
              </a:cxn>
              <a:cxn ang="0">
                <a:pos x="16" y="2"/>
              </a:cxn>
            </a:cxnLst>
            <a:rect l="0" t="0" r="r" b="b"/>
            <a:pathLst>
              <a:path w="60" h="37">
                <a:moveTo>
                  <a:pt x="16" y="2"/>
                </a:moveTo>
                <a:lnTo>
                  <a:pt x="16" y="6"/>
                </a:lnTo>
                <a:lnTo>
                  <a:pt x="16" y="8"/>
                </a:lnTo>
                <a:lnTo>
                  <a:pt x="18" y="12"/>
                </a:lnTo>
                <a:lnTo>
                  <a:pt x="20" y="14"/>
                </a:lnTo>
                <a:lnTo>
                  <a:pt x="23" y="14"/>
                </a:lnTo>
                <a:lnTo>
                  <a:pt x="27" y="12"/>
                </a:lnTo>
                <a:lnTo>
                  <a:pt x="31" y="12"/>
                </a:lnTo>
                <a:lnTo>
                  <a:pt x="37" y="12"/>
                </a:lnTo>
                <a:lnTo>
                  <a:pt x="41" y="12"/>
                </a:lnTo>
                <a:lnTo>
                  <a:pt x="43" y="12"/>
                </a:lnTo>
                <a:lnTo>
                  <a:pt x="45" y="14"/>
                </a:lnTo>
                <a:lnTo>
                  <a:pt x="51" y="12"/>
                </a:lnTo>
                <a:lnTo>
                  <a:pt x="51" y="12"/>
                </a:lnTo>
                <a:lnTo>
                  <a:pt x="53" y="14"/>
                </a:lnTo>
                <a:lnTo>
                  <a:pt x="57" y="16"/>
                </a:lnTo>
                <a:lnTo>
                  <a:pt x="57" y="16"/>
                </a:lnTo>
                <a:lnTo>
                  <a:pt x="57" y="18"/>
                </a:lnTo>
                <a:lnTo>
                  <a:pt x="60" y="18"/>
                </a:lnTo>
                <a:lnTo>
                  <a:pt x="60" y="20"/>
                </a:lnTo>
                <a:lnTo>
                  <a:pt x="57" y="26"/>
                </a:lnTo>
                <a:lnTo>
                  <a:pt x="57" y="29"/>
                </a:lnTo>
                <a:lnTo>
                  <a:pt x="51" y="26"/>
                </a:lnTo>
                <a:lnTo>
                  <a:pt x="47" y="29"/>
                </a:lnTo>
                <a:lnTo>
                  <a:pt x="43" y="31"/>
                </a:lnTo>
                <a:lnTo>
                  <a:pt x="35" y="31"/>
                </a:lnTo>
                <a:lnTo>
                  <a:pt x="31" y="33"/>
                </a:lnTo>
                <a:lnTo>
                  <a:pt x="25" y="35"/>
                </a:lnTo>
                <a:lnTo>
                  <a:pt x="18" y="37"/>
                </a:lnTo>
                <a:lnTo>
                  <a:pt x="16" y="31"/>
                </a:lnTo>
                <a:lnTo>
                  <a:pt x="12" y="31"/>
                </a:lnTo>
                <a:lnTo>
                  <a:pt x="10" y="26"/>
                </a:lnTo>
                <a:lnTo>
                  <a:pt x="10" y="22"/>
                </a:lnTo>
                <a:lnTo>
                  <a:pt x="12" y="20"/>
                </a:lnTo>
                <a:lnTo>
                  <a:pt x="12" y="16"/>
                </a:lnTo>
                <a:lnTo>
                  <a:pt x="12" y="16"/>
                </a:lnTo>
                <a:lnTo>
                  <a:pt x="6" y="14"/>
                </a:lnTo>
                <a:lnTo>
                  <a:pt x="2" y="12"/>
                </a:lnTo>
                <a:lnTo>
                  <a:pt x="0" y="8"/>
                </a:lnTo>
                <a:lnTo>
                  <a:pt x="2" y="4"/>
                </a:lnTo>
                <a:lnTo>
                  <a:pt x="4" y="4"/>
                </a:lnTo>
                <a:lnTo>
                  <a:pt x="6" y="4"/>
                </a:lnTo>
                <a:lnTo>
                  <a:pt x="10" y="0"/>
                </a:lnTo>
                <a:lnTo>
                  <a:pt x="12" y="0"/>
                </a:lnTo>
                <a:lnTo>
                  <a:pt x="16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0" name="Freeform 3066"/>
          <p:cNvSpPr>
            <a:spLocks/>
          </p:cNvSpPr>
          <p:nvPr/>
        </p:nvSpPr>
        <p:spPr bwMode="auto">
          <a:xfrm>
            <a:off x="1371600" y="2498726"/>
            <a:ext cx="101600" cy="65088"/>
          </a:xfrm>
          <a:custGeom>
            <a:avLst/>
            <a:gdLst/>
            <a:ahLst/>
            <a:cxnLst>
              <a:cxn ang="0">
                <a:pos x="16" y="8"/>
              </a:cxn>
              <a:cxn ang="0">
                <a:pos x="18" y="16"/>
              </a:cxn>
              <a:cxn ang="0">
                <a:pos x="20" y="18"/>
              </a:cxn>
              <a:cxn ang="0">
                <a:pos x="29" y="16"/>
              </a:cxn>
              <a:cxn ang="0">
                <a:pos x="43" y="16"/>
              </a:cxn>
              <a:cxn ang="0">
                <a:pos x="47" y="18"/>
              </a:cxn>
              <a:cxn ang="0">
                <a:pos x="53" y="16"/>
              </a:cxn>
              <a:cxn ang="0">
                <a:pos x="57" y="18"/>
              </a:cxn>
              <a:cxn ang="0">
                <a:pos x="57" y="20"/>
              </a:cxn>
              <a:cxn ang="0">
                <a:pos x="59" y="22"/>
              </a:cxn>
              <a:cxn ang="0">
                <a:pos x="59" y="26"/>
              </a:cxn>
              <a:cxn ang="0">
                <a:pos x="51" y="26"/>
              </a:cxn>
              <a:cxn ang="0">
                <a:pos x="37" y="31"/>
              </a:cxn>
              <a:cxn ang="0">
                <a:pos x="27" y="35"/>
              </a:cxn>
              <a:cxn ang="0">
                <a:pos x="20" y="33"/>
              </a:cxn>
              <a:cxn ang="0">
                <a:pos x="14" y="28"/>
              </a:cxn>
              <a:cxn ang="0">
                <a:pos x="16" y="22"/>
              </a:cxn>
              <a:cxn ang="0">
                <a:pos x="14" y="16"/>
              </a:cxn>
              <a:cxn ang="0">
                <a:pos x="6" y="12"/>
              </a:cxn>
              <a:cxn ang="0">
                <a:pos x="6" y="8"/>
              </a:cxn>
              <a:cxn ang="0">
                <a:pos x="10" y="6"/>
              </a:cxn>
              <a:cxn ang="0">
                <a:pos x="16" y="6"/>
              </a:cxn>
              <a:cxn ang="0">
                <a:pos x="18" y="4"/>
              </a:cxn>
              <a:cxn ang="0">
                <a:pos x="14" y="2"/>
              </a:cxn>
              <a:cxn ang="0">
                <a:pos x="8" y="4"/>
              </a:cxn>
              <a:cxn ang="0">
                <a:pos x="2" y="6"/>
              </a:cxn>
              <a:cxn ang="0">
                <a:pos x="2" y="14"/>
              </a:cxn>
              <a:cxn ang="0">
                <a:pos x="8" y="18"/>
              </a:cxn>
              <a:cxn ang="0">
                <a:pos x="12" y="20"/>
              </a:cxn>
              <a:cxn ang="0">
                <a:pos x="10" y="28"/>
              </a:cxn>
              <a:cxn ang="0">
                <a:pos x="14" y="35"/>
              </a:cxn>
              <a:cxn ang="0">
                <a:pos x="22" y="41"/>
              </a:cxn>
              <a:cxn ang="0">
                <a:pos x="35" y="37"/>
              </a:cxn>
              <a:cxn ang="0">
                <a:pos x="45" y="35"/>
              </a:cxn>
              <a:cxn ang="0">
                <a:pos x="53" y="31"/>
              </a:cxn>
              <a:cxn ang="0">
                <a:pos x="62" y="28"/>
              </a:cxn>
              <a:cxn ang="0">
                <a:pos x="64" y="20"/>
              </a:cxn>
              <a:cxn ang="0">
                <a:pos x="62" y="18"/>
              </a:cxn>
              <a:cxn ang="0">
                <a:pos x="62" y="16"/>
              </a:cxn>
              <a:cxn ang="0">
                <a:pos x="57" y="14"/>
              </a:cxn>
              <a:cxn ang="0">
                <a:pos x="53" y="12"/>
              </a:cxn>
              <a:cxn ang="0">
                <a:pos x="45" y="14"/>
              </a:cxn>
              <a:cxn ang="0">
                <a:pos x="39" y="12"/>
              </a:cxn>
              <a:cxn ang="0">
                <a:pos x="33" y="12"/>
              </a:cxn>
              <a:cxn ang="0">
                <a:pos x="25" y="14"/>
              </a:cxn>
              <a:cxn ang="0">
                <a:pos x="20" y="10"/>
              </a:cxn>
              <a:cxn ang="0">
                <a:pos x="18" y="4"/>
              </a:cxn>
            </a:cxnLst>
            <a:rect l="0" t="0" r="r" b="b"/>
            <a:pathLst>
              <a:path w="64" h="41">
                <a:moveTo>
                  <a:pt x="18" y="4"/>
                </a:moveTo>
                <a:lnTo>
                  <a:pt x="16" y="6"/>
                </a:lnTo>
                <a:lnTo>
                  <a:pt x="16" y="8"/>
                </a:lnTo>
                <a:lnTo>
                  <a:pt x="16" y="10"/>
                </a:lnTo>
                <a:lnTo>
                  <a:pt x="16" y="10"/>
                </a:lnTo>
                <a:lnTo>
                  <a:pt x="18" y="16"/>
                </a:lnTo>
                <a:lnTo>
                  <a:pt x="18" y="16"/>
                </a:lnTo>
                <a:lnTo>
                  <a:pt x="20" y="18"/>
                </a:lnTo>
                <a:lnTo>
                  <a:pt x="20" y="18"/>
                </a:lnTo>
                <a:lnTo>
                  <a:pt x="25" y="18"/>
                </a:lnTo>
                <a:lnTo>
                  <a:pt x="25" y="18"/>
                </a:lnTo>
                <a:lnTo>
                  <a:pt x="29" y="16"/>
                </a:lnTo>
                <a:lnTo>
                  <a:pt x="33" y="16"/>
                </a:lnTo>
                <a:lnTo>
                  <a:pt x="39" y="16"/>
                </a:lnTo>
                <a:lnTo>
                  <a:pt x="43" y="16"/>
                </a:lnTo>
                <a:lnTo>
                  <a:pt x="45" y="16"/>
                </a:lnTo>
                <a:lnTo>
                  <a:pt x="45" y="16"/>
                </a:lnTo>
                <a:lnTo>
                  <a:pt x="47" y="18"/>
                </a:lnTo>
                <a:lnTo>
                  <a:pt x="47" y="18"/>
                </a:lnTo>
                <a:lnTo>
                  <a:pt x="53" y="16"/>
                </a:lnTo>
                <a:lnTo>
                  <a:pt x="53" y="16"/>
                </a:lnTo>
                <a:lnTo>
                  <a:pt x="55" y="18"/>
                </a:lnTo>
                <a:lnTo>
                  <a:pt x="57" y="18"/>
                </a:lnTo>
                <a:lnTo>
                  <a:pt x="57" y="18"/>
                </a:lnTo>
                <a:lnTo>
                  <a:pt x="59" y="18"/>
                </a:lnTo>
                <a:lnTo>
                  <a:pt x="57" y="18"/>
                </a:lnTo>
                <a:lnTo>
                  <a:pt x="57" y="20"/>
                </a:lnTo>
                <a:lnTo>
                  <a:pt x="59" y="22"/>
                </a:lnTo>
                <a:lnTo>
                  <a:pt x="59" y="22"/>
                </a:lnTo>
                <a:lnTo>
                  <a:pt x="59" y="22"/>
                </a:lnTo>
                <a:lnTo>
                  <a:pt x="62" y="22"/>
                </a:lnTo>
                <a:lnTo>
                  <a:pt x="59" y="22"/>
                </a:lnTo>
                <a:lnTo>
                  <a:pt x="59" y="26"/>
                </a:lnTo>
                <a:lnTo>
                  <a:pt x="57" y="28"/>
                </a:lnTo>
                <a:lnTo>
                  <a:pt x="53" y="26"/>
                </a:lnTo>
                <a:lnTo>
                  <a:pt x="51" y="26"/>
                </a:lnTo>
                <a:lnTo>
                  <a:pt x="47" y="28"/>
                </a:lnTo>
                <a:lnTo>
                  <a:pt x="43" y="31"/>
                </a:lnTo>
                <a:lnTo>
                  <a:pt x="37" y="31"/>
                </a:lnTo>
                <a:lnTo>
                  <a:pt x="35" y="31"/>
                </a:lnTo>
                <a:lnTo>
                  <a:pt x="33" y="33"/>
                </a:lnTo>
                <a:lnTo>
                  <a:pt x="27" y="35"/>
                </a:lnTo>
                <a:lnTo>
                  <a:pt x="27" y="35"/>
                </a:lnTo>
                <a:lnTo>
                  <a:pt x="22" y="37"/>
                </a:lnTo>
                <a:lnTo>
                  <a:pt x="20" y="33"/>
                </a:lnTo>
                <a:lnTo>
                  <a:pt x="20" y="31"/>
                </a:lnTo>
                <a:lnTo>
                  <a:pt x="14" y="31"/>
                </a:lnTo>
                <a:lnTo>
                  <a:pt x="14" y="28"/>
                </a:lnTo>
                <a:lnTo>
                  <a:pt x="14" y="24"/>
                </a:lnTo>
                <a:lnTo>
                  <a:pt x="16" y="22"/>
                </a:lnTo>
                <a:lnTo>
                  <a:pt x="16" y="22"/>
                </a:lnTo>
                <a:lnTo>
                  <a:pt x="16" y="18"/>
                </a:lnTo>
                <a:lnTo>
                  <a:pt x="16" y="18"/>
                </a:lnTo>
                <a:lnTo>
                  <a:pt x="14" y="16"/>
                </a:lnTo>
                <a:lnTo>
                  <a:pt x="14" y="16"/>
                </a:lnTo>
                <a:lnTo>
                  <a:pt x="8" y="14"/>
                </a:lnTo>
                <a:lnTo>
                  <a:pt x="6" y="12"/>
                </a:lnTo>
                <a:lnTo>
                  <a:pt x="4" y="10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10" y="8"/>
                </a:lnTo>
                <a:lnTo>
                  <a:pt x="10" y="6"/>
                </a:lnTo>
                <a:lnTo>
                  <a:pt x="12" y="4"/>
                </a:lnTo>
                <a:lnTo>
                  <a:pt x="14" y="4"/>
                </a:lnTo>
                <a:lnTo>
                  <a:pt x="16" y="6"/>
                </a:lnTo>
                <a:lnTo>
                  <a:pt x="18" y="4"/>
                </a:lnTo>
                <a:lnTo>
                  <a:pt x="16" y="6"/>
                </a:lnTo>
                <a:lnTo>
                  <a:pt x="18" y="4"/>
                </a:lnTo>
                <a:lnTo>
                  <a:pt x="18" y="4"/>
                </a:lnTo>
                <a:lnTo>
                  <a:pt x="16" y="2"/>
                </a:lnTo>
                <a:lnTo>
                  <a:pt x="14" y="2"/>
                </a:lnTo>
                <a:lnTo>
                  <a:pt x="12" y="0"/>
                </a:lnTo>
                <a:lnTo>
                  <a:pt x="10" y="0"/>
                </a:lnTo>
                <a:lnTo>
                  <a:pt x="8" y="4"/>
                </a:lnTo>
                <a:lnTo>
                  <a:pt x="6" y="4"/>
                </a:lnTo>
                <a:lnTo>
                  <a:pt x="2" y="6"/>
                </a:lnTo>
                <a:lnTo>
                  <a:pt x="2" y="6"/>
                </a:lnTo>
                <a:lnTo>
                  <a:pt x="0" y="10"/>
                </a:lnTo>
                <a:lnTo>
                  <a:pt x="0" y="10"/>
                </a:lnTo>
                <a:lnTo>
                  <a:pt x="2" y="14"/>
                </a:lnTo>
                <a:lnTo>
                  <a:pt x="4" y="16"/>
                </a:lnTo>
                <a:lnTo>
                  <a:pt x="6" y="18"/>
                </a:lnTo>
                <a:lnTo>
                  <a:pt x="8" y="18"/>
                </a:lnTo>
                <a:lnTo>
                  <a:pt x="12" y="18"/>
                </a:lnTo>
                <a:lnTo>
                  <a:pt x="12" y="20"/>
                </a:lnTo>
                <a:lnTo>
                  <a:pt x="12" y="20"/>
                </a:lnTo>
                <a:lnTo>
                  <a:pt x="10" y="22"/>
                </a:lnTo>
                <a:lnTo>
                  <a:pt x="10" y="24"/>
                </a:lnTo>
                <a:lnTo>
                  <a:pt x="10" y="28"/>
                </a:lnTo>
                <a:lnTo>
                  <a:pt x="10" y="31"/>
                </a:lnTo>
                <a:lnTo>
                  <a:pt x="12" y="33"/>
                </a:lnTo>
                <a:lnTo>
                  <a:pt x="14" y="35"/>
                </a:lnTo>
                <a:lnTo>
                  <a:pt x="18" y="35"/>
                </a:lnTo>
                <a:lnTo>
                  <a:pt x="18" y="39"/>
                </a:lnTo>
                <a:lnTo>
                  <a:pt x="22" y="41"/>
                </a:lnTo>
                <a:lnTo>
                  <a:pt x="27" y="39"/>
                </a:lnTo>
                <a:lnTo>
                  <a:pt x="33" y="37"/>
                </a:lnTo>
                <a:lnTo>
                  <a:pt x="35" y="37"/>
                </a:lnTo>
                <a:lnTo>
                  <a:pt x="37" y="35"/>
                </a:lnTo>
                <a:lnTo>
                  <a:pt x="45" y="35"/>
                </a:lnTo>
                <a:lnTo>
                  <a:pt x="45" y="35"/>
                </a:lnTo>
                <a:lnTo>
                  <a:pt x="49" y="33"/>
                </a:lnTo>
                <a:lnTo>
                  <a:pt x="51" y="33"/>
                </a:lnTo>
                <a:lnTo>
                  <a:pt x="53" y="31"/>
                </a:lnTo>
                <a:lnTo>
                  <a:pt x="57" y="33"/>
                </a:lnTo>
                <a:lnTo>
                  <a:pt x="59" y="31"/>
                </a:lnTo>
                <a:lnTo>
                  <a:pt x="62" y="28"/>
                </a:lnTo>
                <a:lnTo>
                  <a:pt x="62" y="28"/>
                </a:lnTo>
                <a:lnTo>
                  <a:pt x="64" y="22"/>
                </a:lnTo>
                <a:lnTo>
                  <a:pt x="64" y="20"/>
                </a:lnTo>
                <a:lnTo>
                  <a:pt x="64" y="20"/>
                </a:lnTo>
                <a:lnTo>
                  <a:pt x="62" y="20"/>
                </a:lnTo>
                <a:lnTo>
                  <a:pt x="62" y="18"/>
                </a:lnTo>
                <a:lnTo>
                  <a:pt x="62" y="18"/>
                </a:lnTo>
                <a:lnTo>
                  <a:pt x="62" y="18"/>
                </a:lnTo>
                <a:lnTo>
                  <a:pt x="62" y="16"/>
                </a:lnTo>
                <a:lnTo>
                  <a:pt x="59" y="16"/>
                </a:lnTo>
                <a:lnTo>
                  <a:pt x="57" y="14"/>
                </a:lnTo>
                <a:lnTo>
                  <a:pt x="57" y="14"/>
                </a:lnTo>
                <a:lnTo>
                  <a:pt x="55" y="14"/>
                </a:lnTo>
                <a:lnTo>
                  <a:pt x="55" y="14"/>
                </a:lnTo>
                <a:lnTo>
                  <a:pt x="53" y="12"/>
                </a:lnTo>
                <a:lnTo>
                  <a:pt x="51" y="12"/>
                </a:lnTo>
                <a:lnTo>
                  <a:pt x="47" y="14"/>
                </a:lnTo>
                <a:lnTo>
                  <a:pt x="45" y="14"/>
                </a:lnTo>
                <a:lnTo>
                  <a:pt x="43" y="12"/>
                </a:lnTo>
                <a:lnTo>
                  <a:pt x="43" y="12"/>
                </a:lnTo>
                <a:lnTo>
                  <a:pt x="39" y="12"/>
                </a:lnTo>
                <a:lnTo>
                  <a:pt x="37" y="12"/>
                </a:lnTo>
                <a:lnTo>
                  <a:pt x="33" y="12"/>
                </a:lnTo>
                <a:lnTo>
                  <a:pt x="33" y="12"/>
                </a:lnTo>
                <a:lnTo>
                  <a:pt x="29" y="12"/>
                </a:lnTo>
                <a:lnTo>
                  <a:pt x="27" y="12"/>
                </a:lnTo>
                <a:lnTo>
                  <a:pt x="25" y="14"/>
                </a:lnTo>
                <a:lnTo>
                  <a:pt x="22" y="14"/>
                </a:lnTo>
                <a:lnTo>
                  <a:pt x="22" y="14"/>
                </a:lnTo>
                <a:lnTo>
                  <a:pt x="20" y="10"/>
                </a:lnTo>
                <a:lnTo>
                  <a:pt x="20" y="8"/>
                </a:lnTo>
                <a:lnTo>
                  <a:pt x="20" y="6"/>
                </a:lnTo>
                <a:lnTo>
                  <a:pt x="18" y="4"/>
                </a:lnTo>
                <a:lnTo>
                  <a:pt x="18" y="4"/>
                </a:lnTo>
                <a:lnTo>
                  <a:pt x="18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1" name="Freeform 3067"/>
          <p:cNvSpPr>
            <a:spLocks/>
          </p:cNvSpPr>
          <p:nvPr/>
        </p:nvSpPr>
        <p:spPr bwMode="auto">
          <a:xfrm>
            <a:off x="1449388" y="2554288"/>
            <a:ext cx="42863" cy="31750"/>
          </a:xfrm>
          <a:custGeom>
            <a:avLst/>
            <a:gdLst/>
            <a:ahLst/>
            <a:cxnLst>
              <a:cxn ang="0">
                <a:pos x="25" y="8"/>
              </a:cxn>
              <a:cxn ang="0">
                <a:pos x="27" y="10"/>
              </a:cxn>
              <a:cxn ang="0">
                <a:pos x="27" y="14"/>
              </a:cxn>
              <a:cxn ang="0">
                <a:pos x="25" y="16"/>
              </a:cxn>
              <a:cxn ang="0">
                <a:pos x="25" y="20"/>
              </a:cxn>
              <a:cxn ang="0">
                <a:pos x="21" y="20"/>
              </a:cxn>
              <a:cxn ang="0">
                <a:pos x="17" y="18"/>
              </a:cxn>
              <a:cxn ang="0">
                <a:pos x="15" y="14"/>
              </a:cxn>
              <a:cxn ang="0">
                <a:pos x="10" y="10"/>
              </a:cxn>
              <a:cxn ang="0">
                <a:pos x="4" y="8"/>
              </a:cxn>
              <a:cxn ang="0">
                <a:pos x="2" y="6"/>
              </a:cxn>
              <a:cxn ang="0">
                <a:pos x="0" y="4"/>
              </a:cxn>
              <a:cxn ang="0">
                <a:pos x="0" y="0"/>
              </a:cxn>
              <a:cxn ang="0">
                <a:pos x="6" y="2"/>
              </a:cxn>
              <a:cxn ang="0">
                <a:pos x="15" y="4"/>
              </a:cxn>
              <a:cxn ang="0">
                <a:pos x="21" y="4"/>
              </a:cxn>
              <a:cxn ang="0">
                <a:pos x="23" y="4"/>
              </a:cxn>
              <a:cxn ang="0">
                <a:pos x="25" y="4"/>
              </a:cxn>
              <a:cxn ang="0">
                <a:pos x="25" y="8"/>
              </a:cxn>
            </a:cxnLst>
            <a:rect l="0" t="0" r="r" b="b"/>
            <a:pathLst>
              <a:path w="27" h="20">
                <a:moveTo>
                  <a:pt x="25" y="8"/>
                </a:moveTo>
                <a:lnTo>
                  <a:pt x="27" y="10"/>
                </a:lnTo>
                <a:lnTo>
                  <a:pt x="27" y="14"/>
                </a:lnTo>
                <a:lnTo>
                  <a:pt x="25" y="16"/>
                </a:lnTo>
                <a:lnTo>
                  <a:pt x="25" y="20"/>
                </a:lnTo>
                <a:lnTo>
                  <a:pt x="21" y="20"/>
                </a:lnTo>
                <a:lnTo>
                  <a:pt x="17" y="18"/>
                </a:lnTo>
                <a:lnTo>
                  <a:pt x="15" y="14"/>
                </a:lnTo>
                <a:lnTo>
                  <a:pt x="10" y="10"/>
                </a:lnTo>
                <a:lnTo>
                  <a:pt x="4" y="8"/>
                </a:lnTo>
                <a:lnTo>
                  <a:pt x="2" y="6"/>
                </a:lnTo>
                <a:lnTo>
                  <a:pt x="0" y="4"/>
                </a:lnTo>
                <a:lnTo>
                  <a:pt x="0" y="0"/>
                </a:lnTo>
                <a:lnTo>
                  <a:pt x="6" y="2"/>
                </a:lnTo>
                <a:lnTo>
                  <a:pt x="15" y="4"/>
                </a:lnTo>
                <a:lnTo>
                  <a:pt x="21" y="4"/>
                </a:lnTo>
                <a:lnTo>
                  <a:pt x="23" y="4"/>
                </a:lnTo>
                <a:lnTo>
                  <a:pt x="25" y="4"/>
                </a:lnTo>
                <a:lnTo>
                  <a:pt x="25" y="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2" name="Freeform 3068"/>
          <p:cNvSpPr>
            <a:spLocks/>
          </p:cNvSpPr>
          <p:nvPr/>
        </p:nvSpPr>
        <p:spPr bwMode="auto">
          <a:xfrm>
            <a:off x="1446213" y="2551113"/>
            <a:ext cx="49213" cy="38100"/>
          </a:xfrm>
          <a:custGeom>
            <a:avLst/>
            <a:gdLst/>
            <a:ahLst/>
            <a:cxnLst>
              <a:cxn ang="0">
                <a:pos x="27" y="10"/>
              </a:cxn>
              <a:cxn ang="0">
                <a:pos x="25" y="10"/>
              </a:cxn>
              <a:cxn ang="0">
                <a:pos x="27" y="12"/>
              </a:cxn>
              <a:cxn ang="0">
                <a:pos x="27" y="14"/>
              </a:cxn>
              <a:cxn ang="0">
                <a:pos x="25" y="16"/>
              </a:cxn>
              <a:cxn ang="0">
                <a:pos x="25" y="18"/>
              </a:cxn>
              <a:cxn ang="0">
                <a:pos x="25" y="20"/>
              </a:cxn>
              <a:cxn ang="0">
                <a:pos x="23" y="20"/>
              </a:cxn>
              <a:cxn ang="0">
                <a:pos x="21" y="18"/>
              </a:cxn>
              <a:cxn ang="0">
                <a:pos x="19" y="14"/>
              </a:cxn>
              <a:cxn ang="0">
                <a:pos x="19" y="14"/>
              </a:cxn>
              <a:cxn ang="0">
                <a:pos x="15" y="10"/>
              </a:cxn>
              <a:cxn ang="0">
                <a:pos x="12" y="10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4" y="6"/>
              </a:cxn>
              <a:cxn ang="0">
                <a:pos x="4" y="4"/>
              </a:cxn>
              <a:cxn ang="0">
                <a:pos x="6" y="4"/>
              </a:cxn>
              <a:cxn ang="0">
                <a:pos x="15" y="8"/>
              </a:cxn>
              <a:cxn ang="0">
                <a:pos x="17" y="8"/>
              </a:cxn>
              <a:cxn ang="0">
                <a:pos x="23" y="8"/>
              </a:cxn>
              <a:cxn ang="0">
                <a:pos x="23" y="8"/>
              </a:cxn>
              <a:cxn ang="0">
                <a:pos x="25" y="8"/>
              </a:cxn>
              <a:cxn ang="0">
                <a:pos x="25" y="10"/>
              </a:cxn>
              <a:cxn ang="0">
                <a:pos x="25" y="10"/>
              </a:cxn>
              <a:cxn ang="0">
                <a:pos x="27" y="10"/>
              </a:cxn>
              <a:cxn ang="0">
                <a:pos x="29" y="8"/>
              </a:cxn>
              <a:cxn ang="0">
                <a:pos x="27" y="6"/>
              </a:cxn>
              <a:cxn ang="0">
                <a:pos x="27" y="6"/>
              </a:cxn>
              <a:cxn ang="0">
                <a:pos x="25" y="4"/>
              </a:cxn>
              <a:cxn ang="0">
                <a:pos x="25" y="4"/>
              </a:cxn>
              <a:cxn ang="0">
                <a:pos x="23" y="4"/>
              </a:cxn>
              <a:cxn ang="0">
                <a:pos x="23" y="4"/>
              </a:cxn>
              <a:cxn ang="0">
                <a:pos x="17" y="4"/>
              </a:cxn>
              <a:cxn ang="0">
                <a:pos x="8" y="2"/>
              </a:cxn>
              <a:cxn ang="0">
                <a:pos x="8" y="2"/>
              </a:cxn>
              <a:cxn ang="0">
                <a:pos x="2" y="0"/>
              </a:cxn>
              <a:cxn ang="0">
                <a:pos x="0" y="2"/>
              </a:cxn>
              <a:cxn ang="0">
                <a:pos x="0" y="6"/>
              </a:cxn>
              <a:cxn ang="0">
                <a:pos x="2" y="8"/>
              </a:cxn>
              <a:cxn ang="0">
                <a:pos x="4" y="10"/>
              </a:cxn>
              <a:cxn ang="0">
                <a:pos x="4" y="12"/>
              </a:cxn>
              <a:cxn ang="0">
                <a:pos x="6" y="12"/>
              </a:cxn>
              <a:cxn ang="0">
                <a:pos x="12" y="14"/>
              </a:cxn>
              <a:cxn ang="0">
                <a:pos x="15" y="16"/>
              </a:cxn>
              <a:cxn ang="0">
                <a:pos x="19" y="20"/>
              </a:cxn>
              <a:cxn ang="0">
                <a:pos x="19" y="20"/>
              </a:cxn>
              <a:cxn ang="0">
                <a:pos x="21" y="22"/>
              </a:cxn>
              <a:cxn ang="0">
                <a:pos x="23" y="24"/>
              </a:cxn>
              <a:cxn ang="0">
                <a:pos x="25" y="24"/>
              </a:cxn>
              <a:cxn ang="0">
                <a:pos x="29" y="22"/>
              </a:cxn>
              <a:cxn ang="0">
                <a:pos x="29" y="18"/>
              </a:cxn>
              <a:cxn ang="0">
                <a:pos x="31" y="16"/>
              </a:cxn>
              <a:cxn ang="0">
                <a:pos x="31" y="16"/>
              </a:cxn>
              <a:cxn ang="0">
                <a:pos x="31" y="12"/>
              </a:cxn>
              <a:cxn ang="0">
                <a:pos x="31" y="10"/>
              </a:cxn>
              <a:cxn ang="0">
                <a:pos x="29" y="8"/>
              </a:cxn>
              <a:cxn ang="0">
                <a:pos x="27" y="10"/>
              </a:cxn>
              <a:cxn ang="0">
                <a:pos x="29" y="8"/>
              </a:cxn>
              <a:cxn ang="0">
                <a:pos x="27" y="10"/>
              </a:cxn>
            </a:cxnLst>
            <a:rect l="0" t="0" r="r" b="b"/>
            <a:pathLst>
              <a:path w="31" h="24">
                <a:moveTo>
                  <a:pt x="27" y="10"/>
                </a:moveTo>
                <a:lnTo>
                  <a:pt x="25" y="10"/>
                </a:lnTo>
                <a:lnTo>
                  <a:pt x="27" y="12"/>
                </a:lnTo>
                <a:lnTo>
                  <a:pt x="27" y="14"/>
                </a:lnTo>
                <a:lnTo>
                  <a:pt x="25" y="16"/>
                </a:lnTo>
                <a:lnTo>
                  <a:pt x="25" y="18"/>
                </a:lnTo>
                <a:lnTo>
                  <a:pt x="25" y="20"/>
                </a:lnTo>
                <a:lnTo>
                  <a:pt x="23" y="20"/>
                </a:lnTo>
                <a:lnTo>
                  <a:pt x="21" y="18"/>
                </a:lnTo>
                <a:lnTo>
                  <a:pt x="19" y="14"/>
                </a:lnTo>
                <a:lnTo>
                  <a:pt x="19" y="14"/>
                </a:lnTo>
                <a:lnTo>
                  <a:pt x="15" y="10"/>
                </a:lnTo>
                <a:lnTo>
                  <a:pt x="12" y="10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15" y="8"/>
                </a:lnTo>
                <a:lnTo>
                  <a:pt x="17" y="8"/>
                </a:lnTo>
                <a:lnTo>
                  <a:pt x="23" y="8"/>
                </a:lnTo>
                <a:lnTo>
                  <a:pt x="23" y="8"/>
                </a:lnTo>
                <a:lnTo>
                  <a:pt x="25" y="8"/>
                </a:lnTo>
                <a:lnTo>
                  <a:pt x="25" y="10"/>
                </a:lnTo>
                <a:lnTo>
                  <a:pt x="25" y="10"/>
                </a:lnTo>
                <a:lnTo>
                  <a:pt x="27" y="10"/>
                </a:lnTo>
                <a:lnTo>
                  <a:pt x="29" y="8"/>
                </a:lnTo>
                <a:lnTo>
                  <a:pt x="27" y="6"/>
                </a:lnTo>
                <a:lnTo>
                  <a:pt x="27" y="6"/>
                </a:lnTo>
                <a:lnTo>
                  <a:pt x="25" y="4"/>
                </a:lnTo>
                <a:lnTo>
                  <a:pt x="25" y="4"/>
                </a:lnTo>
                <a:lnTo>
                  <a:pt x="23" y="4"/>
                </a:lnTo>
                <a:lnTo>
                  <a:pt x="23" y="4"/>
                </a:lnTo>
                <a:lnTo>
                  <a:pt x="17" y="4"/>
                </a:lnTo>
                <a:lnTo>
                  <a:pt x="8" y="2"/>
                </a:lnTo>
                <a:lnTo>
                  <a:pt x="8" y="2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2" y="8"/>
                </a:lnTo>
                <a:lnTo>
                  <a:pt x="4" y="10"/>
                </a:lnTo>
                <a:lnTo>
                  <a:pt x="4" y="12"/>
                </a:lnTo>
                <a:lnTo>
                  <a:pt x="6" y="12"/>
                </a:lnTo>
                <a:lnTo>
                  <a:pt x="12" y="14"/>
                </a:lnTo>
                <a:lnTo>
                  <a:pt x="15" y="16"/>
                </a:lnTo>
                <a:lnTo>
                  <a:pt x="19" y="20"/>
                </a:lnTo>
                <a:lnTo>
                  <a:pt x="19" y="20"/>
                </a:lnTo>
                <a:lnTo>
                  <a:pt x="21" y="22"/>
                </a:lnTo>
                <a:lnTo>
                  <a:pt x="23" y="24"/>
                </a:lnTo>
                <a:lnTo>
                  <a:pt x="25" y="24"/>
                </a:lnTo>
                <a:lnTo>
                  <a:pt x="29" y="22"/>
                </a:lnTo>
                <a:lnTo>
                  <a:pt x="29" y="18"/>
                </a:lnTo>
                <a:lnTo>
                  <a:pt x="31" y="16"/>
                </a:lnTo>
                <a:lnTo>
                  <a:pt x="31" y="16"/>
                </a:lnTo>
                <a:lnTo>
                  <a:pt x="31" y="12"/>
                </a:lnTo>
                <a:lnTo>
                  <a:pt x="31" y="10"/>
                </a:lnTo>
                <a:lnTo>
                  <a:pt x="29" y="8"/>
                </a:lnTo>
                <a:lnTo>
                  <a:pt x="27" y="10"/>
                </a:lnTo>
                <a:lnTo>
                  <a:pt x="29" y="8"/>
                </a:lnTo>
                <a:lnTo>
                  <a:pt x="27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3" name="Freeform 3069"/>
          <p:cNvSpPr>
            <a:spLocks/>
          </p:cNvSpPr>
          <p:nvPr/>
        </p:nvSpPr>
        <p:spPr bwMode="auto">
          <a:xfrm>
            <a:off x="5443538" y="5737226"/>
            <a:ext cx="3175" cy="2381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9"/>
              </a:cxn>
              <a:cxn ang="0">
                <a:pos x="2" y="15"/>
              </a:cxn>
              <a:cxn ang="0">
                <a:pos x="2" y="13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15">
                <a:moveTo>
                  <a:pt x="0" y="2"/>
                </a:moveTo>
                <a:lnTo>
                  <a:pt x="0" y="9"/>
                </a:lnTo>
                <a:lnTo>
                  <a:pt x="2" y="15"/>
                </a:lnTo>
                <a:lnTo>
                  <a:pt x="2" y="13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4" name="Freeform 3070"/>
          <p:cNvSpPr>
            <a:spLocks/>
          </p:cNvSpPr>
          <p:nvPr/>
        </p:nvSpPr>
        <p:spPr bwMode="auto">
          <a:xfrm>
            <a:off x="5440363" y="5737226"/>
            <a:ext cx="9525" cy="2381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13"/>
              </a:cxn>
              <a:cxn ang="0">
                <a:pos x="2" y="13"/>
              </a:cxn>
              <a:cxn ang="0">
                <a:pos x="4" y="15"/>
              </a:cxn>
              <a:cxn ang="0">
                <a:pos x="6" y="13"/>
              </a:cxn>
              <a:cxn ang="0">
                <a:pos x="4" y="9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11"/>
              </a:cxn>
              <a:cxn ang="0">
                <a:pos x="0" y="11"/>
              </a:cxn>
              <a:cxn ang="0">
                <a:pos x="2" y="15"/>
              </a:cxn>
              <a:cxn ang="0">
                <a:pos x="6" y="15"/>
              </a:cxn>
              <a:cxn ang="0">
                <a:pos x="6" y="13"/>
              </a:cxn>
              <a:cxn ang="0">
                <a:pos x="6" y="13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6" h="15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13"/>
                </a:lnTo>
                <a:lnTo>
                  <a:pt x="2" y="13"/>
                </a:lnTo>
                <a:lnTo>
                  <a:pt x="4" y="15"/>
                </a:lnTo>
                <a:lnTo>
                  <a:pt x="6" y="13"/>
                </a:lnTo>
                <a:lnTo>
                  <a:pt x="4" y="9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11"/>
                </a:lnTo>
                <a:lnTo>
                  <a:pt x="0" y="11"/>
                </a:lnTo>
                <a:lnTo>
                  <a:pt x="2" y="15"/>
                </a:lnTo>
                <a:lnTo>
                  <a:pt x="6" y="15"/>
                </a:lnTo>
                <a:lnTo>
                  <a:pt x="6" y="13"/>
                </a:lnTo>
                <a:lnTo>
                  <a:pt x="6" y="13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5" name="Freeform 3071"/>
          <p:cNvSpPr>
            <a:spLocks/>
          </p:cNvSpPr>
          <p:nvPr/>
        </p:nvSpPr>
        <p:spPr bwMode="auto">
          <a:xfrm>
            <a:off x="5276850" y="6515101"/>
            <a:ext cx="952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6" name="Freeform 3072"/>
          <p:cNvSpPr>
            <a:spLocks/>
          </p:cNvSpPr>
          <p:nvPr/>
        </p:nvSpPr>
        <p:spPr bwMode="auto">
          <a:xfrm>
            <a:off x="5273675" y="6511926"/>
            <a:ext cx="17463" cy="1270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4" y="4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6" y="8"/>
              </a:cxn>
              <a:cxn ang="0">
                <a:pos x="11" y="6"/>
              </a:cxn>
              <a:cxn ang="0">
                <a:pos x="11" y="4"/>
              </a:cxn>
              <a:cxn ang="0">
                <a:pos x="11" y="2"/>
              </a:cxn>
              <a:cxn ang="0">
                <a:pos x="11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11" h="8">
                <a:moveTo>
                  <a:pt x="2" y="6"/>
                </a:move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4" y="4"/>
                </a:lnTo>
                <a:lnTo>
                  <a:pt x="2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6" y="8"/>
                </a:lnTo>
                <a:lnTo>
                  <a:pt x="11" y="6"/>
                </a:lnTo>
                <a:lnTo>
                  <a:pt x="11" y="4"/>
                </a:lnTo>
                <a:lnTo>
                  <a:pt x="11" y="2"/>
                </a:lnTo>
                <a:lnTo>
                  <a:pt x="11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7" name="Freeform 3073"/>
          <p:cNvSpPr>
            <a:spLocks/>
          </p:cNvSpPr>
          <p:nvPr/>
        </p:nvSpPr>
        <p:spPr bwMode="auto">
          <a:xfrm>
            <a:off x="4327525" y="6721476"/>
            <a:ext cx="38100" cy="31750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0" y="16"/>
              </a:cxn>
              <a:cxn ang="0">
                <a:pos x="4" y="18"/>
              </a:cxn>
              <a:cxn ang="0">
                <a:pos x="8" y="12"/>
              </a:cxn>
              <a:cxn ang="0">
                <a:pos x="6" y="16"/>
              </a:cxn>
              <a:cxn ang="0">
                <a:pos x="8" y="18"/>
              </a:cxn>
              <a:cxn ang="0">
                <a:pos x="12" y="18"/>
              </a:cxn>
              <a:cxn ang="0">
                <a:pos x="12" y="16"/>
              </a:cxn>
              <a:cxn ang="0">
                <a:pos x="10" y="16"/>
              </a:cxn>
              <a:cxn ang="0">
                <a:pos x="10" y="14"/>
              </a:cxn>
              <a:cxn ang="0">
                <a:pos x="12" y="12"/>
              </a:cxn>
              <a:cxn ang="0">
                <a:pos x="10" y="8"/>
              </a:cxn>
              <a:cxn ang="0">
                <a:pos x="8" y="8"/>
              </a:cxn>
              <a:cxn ang="0">
                <a:pos x="6" y="4"/>
              </a:cxn>
              <a:cxn ang="0">
                <a:pos x="6" y="4"/>
              </a:cxn>
              <a:cxn ang="0">
                <a:pos x="10" y="2"/>
              </a:cxn>
              <a:cxn ang="0">
                <a:pos x="12" y="0"/>
              </a:cxn>
              <a:cxn ang="0">
                <a:pos x="14" y="0"/>
              </a:cxn>
              <a:cxn ang="0">
                <a:pos x="16" y="2"/>
              </a:cxn>
              <a:cxn ang="0">
                <a:pos x="16" y="4"/>
              </a:cxn>
              <a:cxn ang="0">
                <a:pos x="16" y="6"/>
              </a:cxn>
              <a:cxn ang="0">
                <a:pos x="14" y="8"/>
              </a:cxn>
              <a:cxn ang="0">
                <a:pos x="12" y="12"/>
              </a:cxn>
              <a:cxn ang="0">
                <a:pos x="14" y="14"/>
              </a:cxn>
              <a:cxn ang="0">
                <a:pos x="16" y="16"/>
              </a:cxn>
              <a:cxn ang="0">
                <a:pos x="22" y="14"/>
              </a:cxn>
              <a:cxn ang="0">
                <a:pos x="24" y="16"/>
              </a:cxn>
              <a:cxn ang="0">
                <a:pos x="20" y="18"/>
              </a:cxn>
              <a:cxn ang="0">
                <a:pos x="18" y="18"/>
              </a:cxn>
              <a:cxn ang="0">
                <a:pos x="14" y="20"/>
              </a:cxn>
              <a:cxn ang="0">
                <a:pos x="0" y="18"/>
              </a:cxn>
            </a:cxnLst>
            <a:rect l="0" t="0" r="r" b="b"/>
            <a:pathLst>
              <a:path w="24" h="20">
                <a:moveTo>
                  <a:pt x="0" y="18"/>
                </a:moveTo>
                <a:lnTo>
                  <a:pt x="0" y="16"/>
                </a:lnTo>
                <a:lnTo>
                  <a:pt x="4" y="18"/>
                </a:lnTo>
                <a:lnTo>
                  <a:pt x="8" y="12"/>
                </a:lnTo>
                <a:lnTo>
                  <a:pt x="6" y="16"/>
                </a:lnTo>
                <a:lnTo>
                  <a:pt x="8" y="18"/>
                </a:lnTo>
                <a:lnTo>
                  <a:pt x="12" y="18"/>
                </a:lnTo>
                <a:lnTo>
                  <a:pt x="12" y="16"/>
                </a:lnTo>
                <a:lnTo>
                  <a:pt x="10" y="16"/>
                </a:lnTo>
                <a:lnTo>
                  <a:pt x="10" y="14"/>
                </a:lnTo>
                <a:lnTo>
                  <a:pt x="12" y="12"/>
                </a:lnTo>
                <a:lnTo>
                  <a:pt x="10" y="8"/>
                </a:lnTo>
                <a:lnTo>
                  <a:pt x="8" y="8"/>
                </a:lnTo>
                <a:lnTo>
                  <a:pt x="6" y="4"/>
                </a:lnTo>
                <a:lnTo>
                  <a:pt x="6" y="4"/>
                </a:lnTo>
                <a:lnTo>
                  <a:pt x="10" y="2"/>
                </a:lnTo>
                <a:lnTo>
                  <a:pt x="12" y="0"/>
                </a:lnTo>
                <a:lnTo>
                  <a:pt x="14" y="0"/>
                </a:lnTo>
                <a:lnTo>
                  <a:pt x="16" y="2"/>
                </a:lnTo>
                <a:lnTo>
                  <a:pt x="16" y="4"/>
                </a:lnTo>
                <a:lnTo>
                  <a:pt x="16" y="6"/>
                </a:lnTo>
                <a:lnTo>
                  <a:pt x="14" y="8"/>
                </a:lnTo>
                <a:lnTo>
                  <a:pt x="12" y="12"/>
                </a:lnTo>
                <a:lnTo>
                  <a:pt x="14" y="14"/>
                </a:lnTo>
                <a:lnTo>
                  <a:pt x="16" y="16"/>
                </a:lnTo>
                <a:lnTo>
                  <a:pt x="22" y="14"/>
                </a:lnTo>
                <a:lnTo>
                  <a:pt x="24" y="16"/>
                </a:lnTo>
                <a:lnTo>
                  <a:pt x="20" y="18"/>
                </a:lnTo>
                <a:lnTo>
                  <a:pt x="18" y="18"/>
                </a:lnTo>
                <a:lnTo>
                  <a:pt x="14" y="20"/>
                </a:lnTo>
                <a:lnTo>
                  <a:pt x="0" y="1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9" name="Freeform 3075"/>
          <p:cNvSpPr>
            <a:spLocks/>
          </p:cNvSpPr>
          <p:nvPr/>
        </p:nvSpPr>
        <p:spPr bwMode="auto">
          <a:xfrm>
            <a:off x="4324350" y="6718300"/>
            <a:ext cx="41275" cy="38100"/>
          </a:xfrm>
          <a:custGeom>
            <a:avLst/>
            <a:gdLst/>
            <a:ahLst/>
            <a:cxnLst>
              <a:cxn ang="0">
                <a:pos x="2" y="22"/>
              </a:cxn>
              <a:cxn ang="0">
                <a:pos x="4" y="20"/>
              </a:cxn>
              <a:cxn ang="0">
                <a:pos x="10" y="16"/>
              </a:cxn>
              <a:cxn ang="0">
                <a:pos x="8" y="14"/>
              </a:cxn>
              <a:cxn ang="0">
                <a:pos x="8" y="20"/>
              </a:cxn>
              <a:cxn ang="0">
                <a:pos x="10" y="22"/>
              </a:cxn>
              <a:cxn ang="0">
                <a:pos x="14" y="20"/>
              </a:cxn>
              <a:cxn ang="0">
                <a:pos x="14" y="18"/>
              </a:cxn>
              <a:cxn ang="0">
                <a:pos x="12" y="16"/>
              </a:cxn>
              <a:cxn ang="0">
                <a:pos x="12" y="18"/>
              </a:cxn>
              <a:cxn ang="0">
                <a:pos x="16" y="14"/>
              </a:cxn>
              <a:cxn ang="0">
                <a:pos x="12" y="8"/>
              </a:cxn>
              <a:cxn ang="0">
                <a:pos x="10" y="6"/>
              </a:cxn>
              <a:cxn ang="0">
                <a:pos x="8" y="6"/>
              </a:cxn>
              <a:cxn ang="0">
                <a:pos x="12" y="6"/>
              </a:cxn>
              <a:cxn ang="0">
                <a:pos x="16" y="4"/>
              </a:cxn>
              <a:cxn ang="0">
                <a:pos x="16" y="4"/>
              </a:cxn>
              <a:cxn ang="0">
                <a:pos x="16" y="4"/>
              </a:cxn>
              <a:cxn ang="0">
                <a:pos x="16" y="8"/>
              </a:cxn>
              <a:cxn ang="0">
                <a:pos x="14" y="10"/>
              </a:cxn>
              <a:cxn ang="0">
                <a:pos x="12" y="14"/>
              </a:cxn>
              <a:cxn ang="0">
                <a:pos x="14" y="18"/>
              </a:cxn>
              <a:cxn ang="0">
                <a:pos x="18" y="20"/>
              </a:cxn>
              <a:cxn ang="0">
                <a:pos x="24" y="20"/>
              </a:cxn>
              <a:cxn ang="0">
                <a:pos x="24" y="16"/>
              </a:cxn>
              <a:cxn ang="0">
                <a:pos x="20" y="18"/>
              </a:cxn>
              <a:cxn ang="0">
                <a:pos x="14" y="20"/>
              </a:cxn>
              <a:cxn ang="0">
                <a:pos x="2" y="20"/>
              </a:cxn>
              <a:cxn ang="0">
                <a:pos x="2" y="20"/>
              </a:cxn>
              <a:cxn ang="0">
                <a:pos x="16" y="24"/>
              </a:cxn>
              <a:cxn ang="0">
                <a:pos x="20" y="22"/>
              </a:cxn>
              <a:cxn ang="0">
                <a:pos x="24" y="22"/>
              </a:cxn>
              <a:cxn ang="0">
                <a:pos x="26" y="16"/>
              </a:cxn>
              <a:cxn ang="0">
                <a:pos x="24" y="14"/>
              </a:cxn>
              <a:cxn ang="0">
                <a:pos x="16" y="14"/>
              </a:cxn>
              <a:cxn ang="0">
                <a:pos x="18" y="12"/>
              </a:cxn>
              <a:cxn ang="0">
                <a:pos x="20" y="8"/>
              </a:cxn>
              <a:cxn ang="0">
                <a:pos x="20" y="6"/>
              </a:cxn>
              <a:cxn ang="0">
                <a:pos x="18" y="2"/>
              </a:cxn>
              <a:cxn ang="0">
                <a:pos x="16" y="0"/>
              </a:cxn>
              <a:cxn ang="0">
                <a:pos x="14" y="0"/>
              </a:cxn>
              <a:cxn ang="0">
                <a:pos x="8" y="4"/>
              </a:cxn>
              <a:cxn ang="0">
                <a:pos x="6" y="6"/>
              </a:cxn>
              <a:cxn ang="0">
                <a:pos x="8" y="10"/>
              </a:cxn>
              <a:cxn ang="0">
                <a:pos x="10" y="12"/>
              </a:cxn>
              <a:cxn ang="0">
                <a:pos x="10" y="16"/>
              </a:cxn>
              <a:cxn ang="0">
                <a:pos x="10" y="18"/>
              </a:cxn>
              <a:cxn ang="0">
                <a:pos x="12" y="20"/>
              </a:cxn>
              <a:cxn ang="0">
                <a:pos x="12" y="18"/>
              </a:cxn>
              <a:cxn ang="0">
                <a:pos x="10" y="18"/>
              </a:cxn>
              <a:cxn ang="0">
                <a:pos x="12" y="14"/>
              </a:cxn>
              <a:cxn ang="0">
                <a:pos x="4" y="18"/>
              </a:cxn>
              <a:cxn ang="0">
                <a:pos x="2" y="18"/>
              </a:cxn>
              <a:cxn ang="0">
                <a:pos x="2" y="22"/>
              </a:cxn>
            </a:cxnLst>
            <a:rect l="0" t="0" r="r" b="b"/>
            <a:pathLst>
              <a:path w="26" h="24">
                <a:moveTo>
                  <a:pt x="2" y="20"/>
                </a:moveTo>
                <a:lnTo>
                  <a:pt x="2" y="22"/>
                </a:lnTo>
                <a:lnTo>
                  <a:pt x="4" y="20"/>
                </a:lnTo>
                <a:lnTo>
                  <a:pt x="4" y="20"/>
                </a:lnTo>
                <a:lnTo>
                  <a:pt x="6" y="20"/>
                </a:lnTo>
                <a:lnTo>
                  <a:pt x="10" y="16"/>
                </a:lnTo>
                <a:lnTo>
                  <a:pt x="10" y="14"/>
                </a:lnTo>
                <a:lnTo>
                  <a:pt x="8" y="14"/>
                </a:lnTo>
                <a:lnTo>
                  <a:pt x="6" y="18"/>
                </a:lnTo>
                <a:lnTo>
                  <a:pt x="8" y="20"/>
                </a:lnTo>
                <a:lnTo>
                  <a:pt x="8" y="20"/>
                </a:lnTo>
                <a:lnTo>
                  <a:pt x="10" y="22"/>
                </a:lnTo>
                <a:lnTo>
                  <a:pt x="14" y="22"/>
                </a:lnTo>
                <a:lnTo>
                  <a:pt x="14" y="20"/>
                </a:lnTo>
                <a:lnTo>
                  <a:pt x="16" y="20"/>
                </a:lnTo>
                <a:lnTo>
                  <a:pt x="14" y="18"/>
                </a:lnTo>
                <a:lnTo>
                  <a:pt x="12" y="16"/>
                </a:lnTo>
                <a:lnTo>
                  <a:pt x="12" y="16"/>
                </a:lnTo>
                <a:lnTo>
                  <a:pt x="12" y="16"/>
                </a:lnTo>
                <a:lnTo>
                  <a:pt x="12" y="18"/>
                </a:lnTo>
                <a:lnTo>
                  <a:pt x="14" y="16"/>
                </a:lnTo>
                <a:lnTo>
                  <a:pt x="16" y="14"/>
                </a:lnTo>
                <a:lnTo>
                  <a:pt x="14" y="10"/>
                </a:lnTo>
                <a:lnTo>
                  <a:pt x="12" y="8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8" y="6"/>
                </a:lnTo>
                <a:lnTo>
                  <a:pt x="8" y="8"/>
                </a:lnTo>
                <a:lnTo>
                  <a:pt x="12" y="6"/>
                </a:lnTo>
                <a:lnTo>
                  <a:pt x="14" y="6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8" y="4"/>
                </a:lnTo>
                <a:lnTo>
                  <a:pt x="16" y="4"/>
                </a:lnTo>
                <a:lnTo>
                  <a:pt x="16" y="6"/>
                </a:lnTo>
                <a:lnTo>
                  <a:pt x="16" y="8"/>
                </a:lnTo>
                <a:lnTo>
                  <a:pt x="14" y="10"/>
                </a:lnTo>
                <a:lnTo>
                  <a:pt x="14" y="10"/>
                </a:lnTo>
                <a:lnTo>
                  <a:pt x="12" y="12"/>
                </a:lnTo>
                <a:lnTo>
                  <a:pt x="12" y="14"/>
                </a:lnTo>
                <a:lnTo>
                  <a:pt x="14" y="16"/>
                </a:lnTo>
                <a:lnTo>
                  <a:pt x="14" y="18"/>
                </a:lnTo>
                <a:lnTo>
                  <a:pt x="18" y="18"/>
                </a:lnTo>
                <a:lnTo>
                  <a:pt x="18" y="20"/>
                </a:lnTo>
                <a:lnTo>
                  <a:pt x="24" y="18"/>
                </a:lnTo>
                <a:lnTo>
                  <a:pt x="24" y="20"/>
                </a:lnTo>
                <a:lnTo>
                  <a:pt x="26" y="18"/>
                </a:lnTo>
                <a:lnTo>
                  <a:pt x="24" y="16"/>
                </a:lnTo>
                <a:lnTo>
                  <a:pt x="22" y="18"/>
                </a:lnTo>
                <a:lnTo>
                  <a:pt x="20" y="18"/>
                </a:lnTo>
                <a:lnTo>
                  <a:pt x="18" y="18"/>
                </a:lnTo>
                <a:lnTo>
                  <a:pt x="14" y="20"/>
                </a:lnTo>
                <a:lnTo>
                  <a:pt x="2" y="18"/>
                </a:lnTo>
                <a:lnTo>
                  <a:pt x="2" y="20"/>
                </a:lnTo>
                <a:lnTo>
                  <a:pt x="2" y="22"/>
                </a:lnTo>
                <a:lnTo>
                  <a:pt x="2" y="20"/>
                </a:lnTo>
                <a:lnTo>
                  <a:pt x="2" y="22"/>
                </a:lnTo>
                <a:lnTo>
                  <a:pt x="16" y="24"/>
                </a:lnTo>
                <a:lnTo>
                  <a:pt x="16" y="24"/>
                </a:lnTo>
                <a:lnTo>
                  <a:pt x="20" y="22"/>
                </a:lnTo>
                <a:lnTo>
                  <a:pt x="22" y="22"/>
                </a:lnTo>
                <a:lnTo>
                  <a:pt x="24" y="22"/>
                </a:lnTo>
                <a:lnTo>
                  <a:pt x="26" y="18"/>
                </a:lnTo>
                <a:lnTo>
                  <a:pt x="26" y="16"/>
                </a:lnTo>
                <a:lnTo>
                  <a:pt x="26" y="16"/>
                </a:lnTo>
                <a:lnTo>
                  <a:pt x="24" y="14"/>
                </a:lnTo>
                <a:lnTo>
                  <a:pt x="18" y="16"/>
                </a:lnTo>
                <a:lnTo>
                  <a:pt x="16" y="14"/>
                </a:lnTo>
                <a:lnTo>
                  <a:pt x="16" y="14"/>
                </a:lnTo>
                <a:lnTo>
                  <a:pt x="18" y="12"/>
                </a:lnTo>
                <a:lnTo>
                  <a:pt x="20" y="10"/>
                </a:lnTo>
                <a:lnTo>
                  <a:pt x="20" y="8"/>
                </a:lnTo>
                <a:lnTo>
                  <a:pt x="20" y="6"/>
                </a:lnTo>
                <a:lnTo>
                  <a:pt x="20" y="6"/>
                </a:lnTo>
                <a:lnTo>
                  <a:pt x="20" y="2"/>
                </a:lnTo>
                <a:lnTo>
                  <a:pt x="18" y="2"/>
                </a:lnTo>
                <a:lnTo>
                  <a:pt x="18" y="0"/>
                </a:lnTo>
                <a:lnTo>
                  <a:pt x="16" y="0"/>
                </a:lnTo>
                <a:lnTo>
                  <a:pt x="14" y="0"/>
                </a:lnTo>
                <a:lnTo>
                  <a:pt x="14" y="0"/>
                </a:lnTo>
                <a:lnTo>
                  <a:pt x="12" y="2"/>
                </a:lnTo>
                <a:lnTo>
                  <a:pt x="8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8" y="10"/>
                </a:lnTo>
                <a:lnTo>
                  <a:pt x="10" y="12"/>
                </a:lnTo>
                <a:lnTo>
                  <a:pt x="10" y="12"/>
                </a:lnTo>
                <a:lnTo>
                  <a:pt x="12" y="14"/>
                </a:lnTo>
                <a:lnTo>
                  <a:pt x="10" y="16"/>
                </a:lnTo>
                <a:lnTo>
                  <a:pt x="10" y="18"/>
                </a:lnTo>
                <a:lnTo>
                  <a:pt x="10" y="18"/>
                </a:lnTo>
                <a:lnTo>
                  <a:pt x="10" y="20"/>
                </a:lnTo>
                <a:lnTo>
                  <a:pt x="12" y="20"/>
                </a:lnTo>
                <a:lnTo>
                  <a:pt x="14" y="18"/>
                </a:lnTo>
                <a:lnTo>
                  <a:pt x="12" y="18"/>
                </a:lnTo>
                <a:lnTo>
                  <a:pt x="12" y="18"/>
                </a:lnTo>
                <a:lnTo>
                  <a:pt x="10" y="18"/>
                </a:lnTo>
                <a:lnTo>
                  <a:pt x="10" y="18"/>
                </a:lnTo>
                <a:lnTo>
                  <a:pt x="12" y="14"/>
                </a:lnTo>
                <a:lnTo>
                  <a:pt x="8" y="14"/>
                </a:lnTo>
                <a:lnTo>
                  <a:pt x="4" y="18"/>
                </a:lnTo>
                <a:lnTo>
                  <a:pt x="4" y="18"/>
                </a:lnTo>
                <a:lnTo>
                  <a:pt x="2" y="18"/>
                </a:lnTo>
                <a:lnTo>
                  <a:pt x="0" y="18"/>
                </a:lnTo>
                <a:lnTo>
                  <a:pt x="2" y="22"/>
                </a:lnTo>
                <a:lnTo>
                  <a:pt x="2" y="2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0" name="Freeform 3076"/>
          <p:cNvSpPr>
            <a:spLocks/>
          </p:cNvSpPr>
          <p:nvPr/>
        </p:nvSpPr>
        <p:spPr bwMode="auto">
          <a:xfrm>
            <a:off x="4327525" y="6704013"/>
            <a:ext cx="3175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1" name="Freeform 3077"/>
          <p:cNvSpPr>
            <a:spLocks/>
          </p:cNvSpPr>
          <p:nvPr/>
        </p:nvSpPr>
        <p:spPr bwMode="auto">
          <a:xfrm>
            <a:off x="4324350" y="6700838"/>
            <a:ext cx="9525" cy="127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6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8"/>
              </a:cxn>
              <a:cxn ang="0">
                <a:pos x="2" y="8"/>
              </a:cxn>
              <a:cxn ang="0">
                <a:pos x="6" y="8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2"/>
              </a:cxn>
            </a:cxnLst>
            <a:rect l="0" t="0" r="r" b="b"/>
            <a:pathLst>
              <a:path w="6" h="8">
                <a:moveTo>
                  <a:pt x="4" y="2"/>
                </a:move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6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8"/>
                </a:lnTo>
                <a:lnTo>
                  <a:pt x="2" y="8"/>
                </a:lnTo>
                <a:lnTo>
                  <a:pt x="6" y="8"/>
                </a:lnTo>
                <a:lnTo>
                  <a:pt x="6" y="6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2" name="Freeform 3078"/>
          <p:cNvSpPr>
            <a:spLocks/>
          </p:cNvSpPr>
          <p:nvPr/>
        </p:nvSpPr>
        <p:spPr bwMode="auto">
          <a:xfrm>
            <a:off x="5041900" y="6021388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2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3" name="Freeform 3079"/>
          <p:cNvSpPr>
            <a:spLocks/>
          </p:cNvSpPr>
          <p:nvPr/>
        </p:nvSpPr>
        <p:spPr bwMode="auto">
          <a:xfrm>
            <a:off x="5041900" y="6018213"/>
            <a:ext cx="12700" cy="14288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2" y="6"/>
              </a:cxn>
              <a:cxn ang="0">
                <a:pos x="2" y="9"/>
              </a:cxn>
              <a:cxn ang="0">
                <a:pos x="4" y="9"/>
              </a:cxn>
              <a:cxn ang="0">
                <a:pos x="4" y="9"/>
              </a:cxn>
              <a:cxn ang="0">
                <a:pos x="6" y="9"/>
              </a:cxn>
              <a:cxn ang="0">
                <a:pos x="6" y="9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6"/>
              </a:cxn>
              <a:cxn ang="0">
                <a:pos x="2" y="9"/>
              </a:cxn>
              <a:cxn ang="0">
                <a:pos x="2" y="9"/>
              </a:cxn>
              <a:cxn ang="0">
                <a:pos x="2" y="6"/>
              </a:cxn>
            </a:cxnLst>
            <a:rect l="0" t="0" r="r" b="b"/>
            <a:pathLst>
              <a:path w="8" h="9">
                <a:moveTo>
                  <a:pt x="2" y="6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2" y="6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6" y="9"/>
                </a:lnTo>
                <a:lnTo>
                  <a:pt x="6" y="9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2" y="9"/>
                </a:lnTo>
                <a:lnTo>
                  <a:pt x="2" y="9"/>
                </a:lnTo>
                <a:lnTo>
                  <a:pt x="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4" name="Freeform 3080"/>
          <p:cNvSpPr>
            <a:spLocks/>
          </p:cNvSpPr>
          <p:nvPr/>
        </p:nvSpPr>
        <p:spPr bwMode="auto">
          <a:xfrm>
            <a:off x="5208588" y="6119813"/>
            <a:ext cx="15875" cy="26988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0" y="2"/>
              </a:cxn>
              <a:cxn ang="0">
                <a:pos x="2" y="0"/>
              </a:cxn>
              <a:cxn ang="0">
                <a:pos x="6" y="0"/>
              </a:cxn>
              <a:cxn ang="0">
                <a:pos x="6" y="2"/>
              </a:cxn>
              <a:cxn ang="0">
                <a:pos x="8" y="2"/>
              </a:cxn>
              <a:cxn ang="0">
                <a:pos x="8" y="0"/>
              </a:cxn>
              <a:cxn ang="0">
                <a:pos x="10" y="0"/>
              </a:cxn>
              <a:cxn ang="0">
                <a:pos x="10" y="0"/>
              </a:cxn>
              <a:cxn ang="0">
                <a:pos x="10" y="2"/>
              </a:cxn>
              <a:cxn ang="0">
                <a:pos x="6" y="8"/>
              </a:cxn>
              <a:cxn ang="0">
                <a:pos x="8" y="12"/>
              </a:cxn>
              <a:cxn ang="0">
                <a:pos x="8" y="14"/>
              </a:cxn>
              <a:cxn ang="0">
                <a:pos x="4" y="17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  <a:cxn ang="0">
                <a:pos x="4" y="12"/>
              </a:cxn>
              <a:cxn ang="0">
                <a:pos x="4" y="10"/>
              </a:cxn>
              <a:cxn ang="0">
                <a:pos x="2" y="8"/>
              </a:cxn>
              <a:cxn ang="0">
                <a:pos x="4" y="6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10" h="17">
                <a:moveTo>
                  <a:pt x="2" y="4"/>
                </a:moveTo>
                <a:lnTo>
                  <a:pt x="0" y="2"/>
                </a:lnTo>
                <a:lnTo>
                  <a:pt x="2" y="0"/>
                </a:lnTo>
                <a:lnTo>
                  <a:pt x="6" y="0"/>
                </a:lnTo>
                <a:lnTo>
                  <a:pt x="6" y="2"/>
                </a:lnTo>
                <a:lnTo>
                  <a:pt x="8" y="2"/>
                </a:lnTo>
                <a:lnTo>
                  <a:pt x="8" y="0"/>
                </a:lnTo>
                <a:lnTo>
                  <a:pt x="10" y="0"/>
                </a:lnTo>
                <a:lnTo>
                  <a:pt x="10" y="0"/>
                </a:lnTo>
                <a:lnTo>
                  <a:pt x="10" y="2"/>
                </a:lnTo>
                <a:lnTo>
                  <a:pt x="6" y="8"/>
                </a:lnTo>
                <a:lnTo>
                  <a:pt x="8" y="12"/>
                </a:lnTo>
                <a:lnTo>
                  <a:pt x="8" y="14"/>
                </a:lnTo>
                <a:lnTo>
                  <a:pt x="4" y="17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4" y="12"/>
                </a:lnTo>
                <a:lnTo>
                  <a:pt x="4" y="10"/>
                </a:lnTo>
                <a:lnTo>
                  <a:pt x="2" y="8"/>
                </a:lnTo>
                <a:lnTo>
                  <a:pt x="4" y="6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5" name="Freeform 3081"/>
          <p:cNvSpPr>
            <a:spLocks/>
          </p:cNvSpPr>
          <p:nvPr/>
        </p:nvSpPr>
        <p:spPr bwMode="auto">
          <a:xfrm>
            <a:off x="5205413" y="6116638"/>
            <a:ext cx="22225" cy="33338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2" y="4"/>
              </a:cxn>
              <a:cxn ang="0">
                <a:pos x="4" y="4"/>
              </a:cxn>
              <a:cxn ang="0">
                <a:pos x="8" y="6"/>
              </a:cxn>
              <a:cxn ang="0">
                <a:pos x="8" y="6"/>
              </a:cxn>
              <a:cxn ang="0">
                <a:pos x="12" y="4"/>
              </a:cxn>
              <a:cxn ang="0">
                <a:pos x="12" y="2"/>
              </a:cxn>
              <a:cxn ang="0">
                <a:pos x="12" y="4"/>
              </a:cxn>
              <a:cxn ang="0">
                <a:pos x="10" y="2"/>
              </a:cxn>
              <a:cxn ang="0">
                <a:pos x="8" y="8"/>
              </a:cxn>
              <a:cxn ang="0">
                <a:pos x="8" y="14"/>
              </a:cxn>
              <a:cxn ang="0">
                <a:pos x="8" y="16"/>
              </a:cxn>
              <a:cxn ang="0">
                <a:pos x="8" y="14"/>
              </a:cxn>
              <a:cxn ang="0">
                <a:pos x="6" y="16"/>
              </a:cxn>
              <a:cxn ang="0">
                <a:pos x="6" y="16"/>
              </a:cxn>
              <a:cxn ang="0">
                <a:pos x="4" y="16"/>
              </a:cxn>
              <a:cxn ang="0">
                <a:pos x="6" y="16"/>
              </a:cxn>
              <a:cxn ang="0">
                <a:pos x="8" y="14"/>
              </a:cxn>
              <a:cxn ang="0">
                <a:pos x="6" y="10"/>
              </a:cxn>
              <a:cxn ang="0">
                <a:pos x="6" y="10"/>
              </a:cxn>
              <a:cxn ang="0">
                <a:pos x="6" y="6"/>
              </a:cxn>
              <a:cxn ang="0">
                <a:pos x="4" y="6"/>
              </a:cxn>
              <a:cxn ang="0">
                <a:pos x="6" y="6"/>
              </a:cxn>
              <a:cxn ang="0">
                <a:pos x="2" y="8"/>
              </a:cxn>
              <a:cxn ang="0">
                <a:pos x="4" y="10"/>
              </a:cxn>
              <a:cxn ang="0">
                <a:pos x="4" y="8"/>
              </a:cxn>
              <a:cxn ang="0">
                <a:pos x="2" y="10"/>
              </a:cxn>
              <a:cxn ang="0">
                <a:pos x="4" y="14"/>
              </a:cxn>
              <a:cxn ang="0">
                <a:pos x="2" y="16"/>
              </a:cxn>
              <a:cxn ang="0">
                <a:pos x="4" y="19"/>
              </a:cxn>
              <a:cxn ang="0">
                <a:pos x="4" y="19"/>
              </a:cxn>
              <a:cxn ang="0">
                <a:pos x="6" y="21"/>
              </a:cxn>
              <a:cxn ang="0">
                <a:pos x="12" y="16"/>
              </a:cxn>
              <a:cxn ang="0">
                <a:pos x="10" y="10"/>
              </a:cxn>
              <a:cxn ang="0">
                <a:pos x="14" y="4"/>
              </a:cxn>
              <a:cxn ang="0">
                <a:pos x="14" y="0"/>
              </a:cxn>
              <a:cxn ang="0">
                <a:pos x="12" y="0"/>
              </a:cxn>
              <a:cxn ang="0">
                <a:pos x="8" y="2"/>
              </a:cxn>
              <a:cxn ang="0">
                <a:pos x="10" y="4"/>
              </a:cxn>
              <a:cxn ang="0">
                <a:pos x="10" y="2"/>
              </a:cxn>
              <a:cxn ang="0">
                <a:pos x="8" y="2"/>
              </a:cxn>
              <a:cxn ang="0">
                <a:pos x="4" y="0"/>
              </a:cxn>
              <a:cxn ang="0">
                <a:pos x="0" y="4"/>
              </a:cxn>
              <a:cxn ang="0">
                <a:pos x="2" y="8"/>
              </a:cxn>
            </a:cxnLst>
            <a:rect l="0" t="0" r="r" b="b"/>
            <a:pathLst>
              <a:path w="14" h="21">
                <a:moveTo>
                  <a:pt x="4" y="6"/>
                </a:moveTo>
                <a:lnTo>
                  <a:pt x="6" y="6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6" y="4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0" y="4"/>
                </a:lnTo>
                <a:lnTo>
                  <a:pt x="12" y="4"/>
                </a:lnTo>
                <a:lnTo>
                  <a:pt x="12" y="2"/>
                </a:lnTo>
                <a:lnTo>
                  <a:pt x="10" y="2"/>
                </a:lnTo>
                <a:lnTo>
                  <a:pt x="10" y="4"/>
                </a:lnTo>
                <a:lnTo>
                  <a:pt x="8" y="8"/>
                </a:lnTo>
                <a:lnTo>
                  <a:pt x="6" y="10"/>
                </a:lnTo>
                <a:lnTo>
                  <a:pt x="8" y="14"/>
                </a:lnTo>
                <a:lnTo>
                  <a:pt x="8" y="14"/>
                </a:lnTo>
                <a:lnTo>
                  <a:pt x="8" y="16"/>
                </a:lnTo>
                <a:lnTo>
                  <a:pt x="10" y="16"/>
                </a:lnTo>
                <a:lnTo>
                  <a:pt x="8" y="14"/>
                </a:lnTo>
                <a:lnTo>
                  <a:pt x="6" y="16"/>
                </a:lnTo>
                <a:lnTo>
                  <a:pt x="6" y="16"/>
                </a:lnTo>
                <a:lnTo>
                  <a:pt x="4" y="16"/>
                </a:lnTo>
                <a:lnTo>
                  <a:pt x="6" y="16"/>
                </a:lnTo>
                <a:lnTo>
                  <a:pt x="6" y="16"/>
                </a:lnTo>
                <a:lnTo>
                  <a:pt x="4" y="16"/>
                </a:lnTo>
                <a:lnTo>
                  <a:pt x="6" y="16"/>
                </a:lnTo>
                <a:lnTo>
                  <a:pt x="6" y="16"/>
                </a:lnTo>
                <a:lnTo>
                  <a:pt x="8" y="14"/>
                </a:lnTo>
                <a:lnTo>
                  <a:pt x="8" y="14"/>
                </a:lnTo>
                <a:lnTo>
                  <a:pt x="8" y="12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4" y="6"/>
                </a:lnTo>
                <a:lnTo>
                  <a:pt x="2" y="8"/>
                </a:lnTo>
                <a:lnTo>
                  <a:pt x="2" y="8"/>
                </a:lnTo>
                <a:lnTo>
                  <a:pt x="4" y="10"/>
                </a:lnTo>
                <a:lnTo>
                  <a:pt x="6" y="8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4" y="12"/>
                </a:lnTo>
                <a:lnTo>
                  <a:pt x="4" y="14"/>
                </a:lnTo>
                <a:lnTo>
                  <a:pt x="2" y="14"/>
                </a:lnTo>
                <a:lnTo>
                  <a:pt x="2" y="16"/>
                </a:lnTo>
                <a:lnTo>
                  <a:pt x="2" y="16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6" y="21"/>
                </a:lnTo>
                <a:lnTo>
                  <a:pt x="6" y="21"/>
                </a:lnTo>
                <a:lnTo>
                  <a:pt x="10" y="19"/>
                </a:lnTo>
                <a:lnTo>
                  <a:pt x="12" y="16"/>
                </a:lnTo>
                <a:lnTo>
                  <a:pt x="10" y="14"/>
                </a:lnTo>
                <a:lnTo>
                  <a:pt x="10" y="10"/>
                </a:lnTo>
                <a:lnTo>
                  <a:pt x="14" y="6"/>
                </a:lnTo>
                <a:lnTo>
                  <a:pt x="14" y="4"/>
                </a:lnTo>
                <a:lnTo>
                  <a:pt x="14" y="2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10" y="0"/>
                </a:lnTo>
                <a:lnTo>
                  <a:pt x="8" y="2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6" name="Freeform 3082"/>
          <p:cNvSpPr>
            <a:spLocks/>
          </p:cNvSpPr>
          <p:nvPr/>
        </p:nvSpPr>
        <p:spPr bwMode="auto">
          <a:xfrm>
            <a:off x="5172075" y="6407150"/>
            <a:ext cx="36513" cy="49213"/>
          </a:xfrm>
          <a:custGeom>
            <a:avLst/>
            <a:gdLst/>
            <a:ahLst/>
            <a:cxnLst>
              <a:cxn ang="0">
                <a:pos x="7" y="23"/>
              </a:cxn>
              <a:cxn ang="0">
                <a:pos x="7" y="21"/>
              </a:cxn>
              <a:cxn ang="0">
                <a:pos x="9" y="21"/>
              </a:cxn>
              <a:cxn ang="0">
                <a:pos x="9" y="19"/>
              </a:cxn>
              <a:cxn ang="0">
                <a:pos x="7" y="19"/>
              </a:cxn>
              <a:cxn ang="0">
                <a:pos x="5" y="17"/>
              </a:cxn>
              <a:cxn ang="0">
                <a:pos x="3" y="19"/>
              </a:cxn>
              <a:cxn ang="0">
                <a:pos x="0" y="17"/>
              </a:cxn>
              <a:cxn ang="0">
                <a:pos x="0" y="14"/>
              </a:cxn>
              <a:cxn ang="0">
                <a:pos x="3" y="12"/>
              </a:cxn>
              <a:cxn ang="0">
                <a:pos x="9" y="10"/>
              </a:cxn>
              <a:cxn ang="0">
                <a:pos x="11" y="6"/>
              </a:cxn>
              <a:cxn ang="0">
                <a:pos x="15" y="6"/>
              </a:cxn>
              <a:cxn ang="0">
                <a:pos x="15" y="6"/>
              </a:cxn>
              <a:cxn ang="0">
                <a:pos x="17" y="2"/>
              </a:cxn>
              <a:cxn ang="0">
                <a:pos x="21" y="0"/>
              </a:cxn>
              <a:cxn ang="0">
                <a:pos x="23" y="0"/>
              </a:cxn>
              <a:cxn ang="0">
                <a:pos x="23" y="2"/>
              </a:cxn>
              <a:cxn ang="0">
                <a:pos x="21" y="6"/>
              </a:cxn>
              <a:cxn ang="0">
                <a:pos x="21" y="8"/>
              </a:cxn>
              <a:cxn ang="0">
                <a:pos x="21" y="10"/>
              </a:cxn>
              <a:cxn ang="0">
                <a:pos x="19" y="12"/>
              </a:cxn>
              <a:cxn ang="0">
                <a:pos x="19" y="17"/>
              </a:cxn>
              <a:cxn ang="0">
                <a:pos x="17" y="19"/>
              </a:cxn>
              <a:cxn ang="0">
                <a:pos x="19" y="25"/>
              </a:cxn>
              <a:cxn ang="0">
                <a:pos x="21" y="29"/>
              </a:cxn>
              <a:cxn ang="0">
                <a:pos x="15" y="31"/>
              </a:cxn>
              <a:cxn ang="0">
                <a:pos x="7" y="23"/>
              </a:cxn>
            </a:cxnLst>
            <a:rect l="0" t="0" r="r" b="b"/>
            <a:pathLst>
              <a:path w="23" h="31">
                <a:moveTo>
                  <a:pt x="7" y="23"/>
                </a:moveTo>
                <a:lnTo>
                  <a:pt x="7" y="21"/>
                </a:lnTo>
                <a:lnTo>
                  <a:pt x="9" y="21"/>
                </a:lnTo>
                <a:lnTo>
                  <a:pt x="9" y="19"/>
                </a:lnTo>
                <a:lnTo>
                  <a:pt x="7" y="19"/>
                </a:lnTo>
                <a:lnTo>
                  <a:pt x="5" y="17"/>
                </a:lnTo>
                <a:lnTo>
                  <a:pt x="3" y="19"/>
                </a:lnTo>
                <a:lnTo>
                  <a:pt x="0" y="17"/>
                </a:lnTo>
                <a:lnTo>
                  <a:pt x="0" y="14"/>
                </a:lnTo>
                <a:lnTo>
                  <a:pt x="3" y="12"/>
                </a:lnTo>
                <a:lnTo>
                  <a:pt x="9" y="10"/>
                </a:lnTo>
                <a:lnTo>
                  <a:pt x="11" y="6"/>
                </a:lnTo>
                <a:lnTo>
                  <a:pt x="15" y="6"/>
                </a:lnTo>
                <a:lnTo>
                  <a:pt x="15" y="6"/>
                </a:lnTo>
                <a:lnTo>
                  <a:pt x="17" y="2"/>
                </a:lnTo>
                <a:lnTo>
                  <a:pt x="21" y="0"/>
                </a:lnTo>
                <a:lnTo>
                  <a:pt x="23" y="0"/>
                </a:lnTo>
                <a:lnTo>
                  <a:pt x="23" y="2"/>
                </a:lnTo>
                <a:lnTo>
                  <a:pt x="21" y="6"/>
                </a:lnTo>
                <a:lnTo>
                  <a:pt x="21" y="8"/>
                </a:lnTo>
                <a:lnTo>
                  <a:pt x="21" y="10"/>
                </a:lnTo>
                <a:lnTo>
                  <a:pt x="19" y="12"/>
                </a:lnTo>
                <a:lnTo>
                  <a:pt x="19" y="17"/>
                </a:lnTo>
                <a:lnTo>
                  <a:pt x="17" y="19"/>
                </a:lnTo>
                <a:lnTo>
                  <a:pt x="19" y="25"/>
                </a:lnTo>
                <a:lnTo>
                  <a:pt x="21" y="29"/>
                </a:lnTo>
                <a:lnTo>
                  <a:pt x="15" y="31"/>
                </a:lnTo>
                <a:lnTo>
                  <a:pt x="7" y="23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7" name="Freeform 3083"/>
          <p:cNvSpPr>
            <a:spLocks/>
          </p:cNvSpPr>
          <p:nvPr/>
        </p:nvSpPr>
        <p:spPr bwMode="auto">
          <a:xfrm>
            <a:off x="5168900" y="6403975"/>
            <a:ext cx="42863" cy="55563"/>
          </a:xfrm>
          <a:custGeom>
            <a:avLst/>
            <a:gdLst/>
            <a:ahLst/>
            <a:cxnLst>
              <a:cxn ang="0">
                <a:pos x="11" y="25"/>
              </a:cxn>
              <a:cxn ang="0">
                <a:pos x="9" y="23"/>
              </a:cxn>
              <a:cxn ang="0">
                <a:pos x="11" y="25"/>
              </a:cxn>
              <a:cxn ang="0">
                <a:pos x="13" y="21"/>
              </a:cxn>
              <a:cxn ang="0">
                <a:pos x="9" y="19"/>
              </a:cxn>
              <a:cxn ang="0">
                <a:pos x="7" y="16"/>
              </a:cxn>
              <a:cxn ang="0">
                <a:pos x="5" y="19"/>
              </a:cxn>
              <a:cxn ang="0">
                <a:pos x="7" y="16"/>
              </a:cxn>
              <a:cxn ang="0">
                <a:pos x="11" y="12"/>
              </a:cxn>
              <a:cxn ang="0">
                <a:pos x="17" y="10"/>
              </a:cxn>
              <a:cxn ang="0">
                <a:pos x="19" y="10"/>
              </a:cxn>
              <a:cxn ang="0">
                <a:pos x="21" y="6"/>
              </a:cxn>
              <a:cxn ang="0">
                <a:pos x="25" y="4"/>
              </a:cxn>
              <a:cxn ang="0">
                <a:pos x="23" y="2"/>
              </a:cxn>
              <a:cxn ang="0">
                <a:pos x="21" y="6"/>
              </a:cxn>
              <a:cxn ang="0">
                <a:pos x="21" y="10"/>
              </a:cxn>
              <a:cxn ang="0">
                <a:pos x="19" y="14"/>
              </a:cxn>
              <a:cxn ang="0">
                <a:pos x="19" y="19"/>
              </a:cxn>
              <a:cxn ang="0">
                <a:pos x="17" y="21"/>
              </a:cxn>
              <a:cxn ang="0">
                <a:pos x="21" y="29"/>
              </a:cxn>
              <a:cxn ang="0">
                <a:pos x="11" y="25"/>
              </a:cxn>
              <a:cxn ang="0">
                <a:pos x="11" y="25"/>
              </a:cxn>
              <a:cxn ang="0">
                <a:pos x="7" y="27"/>
              </a:cxn>
              <a:cxn ang="0">
                <a:pos x="17" y="35"/>
              </a:cxn>
              <a:cxn ang="0">
                <a:pos x="23" y="31"/>
              </a:cxn>
              <a:cxn ang="0">
                <a:pos x="23" y="25"/>
              </a:cxn>
              <a:cxn ang="0">
                <a:pos x="23" y="19"/>
              </a:cxn>
              <a:cxn ang="0">
                <a:pos x="23" y="16"/>
              </a:cxn>
              <a:cxn ang="0">
                <a:pos x="25" y="12"/>
              </a:cxn>
              <a:cxn ang="0">
                <a:pos x="25" y="10"/>
              </a:cxn>
              <a:cxn ang="0">
                <a:pos x="27" y="6"/>
              </a:cxn>
              <a:cxn ang="0">
                <a:pos x="27" y="2"/>
              </a:cxn>
              <a:cxn ang="0">
                <a:pos x="23" y="0"/>
              </a:cxn>
              <a:cxn ang="0">
                <a:pos x="19" y="2"/>
              </a:cxn>
              <a:cxn ang="0">
                <a:pos x="15" y="6"/>
              </a:cxn>
              <a:cxn ang="0">
                <a:pos x="13" y="6"/>
              </a:cxn>
              <a:cxn ang="0">
                <a:pos x="9" y="10"/>
              </a:cxn>
              <a:cxn ang="0">
                <a:pos x="2" y="12"/>
              </a:cxn>
              <a:cxn ang="0">
                <a:pos x="0" y="16"/>
              </a:cxn>
              <a:cxn ang="0">
                <a:pos x="0" y="19"/>
              </a:cxn>
              <a:cxn ang="0">
                <a:pos x="5" y="23"/>
              </a:cxn>
              <a:cxn ang="0">
                <a:pos x="7" y="23"/>
              </a:cxn>
              <a:cxn ang="0">
                <a:pos x="9" y="23"/>
              </a:cxn>
              <a:cxn ang="0">
                <a:pos x="11" y="23"/>
              </a:cxn>
              <a:cxn ang="0">
                <a:pos x="9" y="21"/>
              </a:cxn>
              <a:cxn ang="0">
                <a:pos x="7" y="27"/>
              </a:cxn>
              <a:cxn ang="0">
                <a:pos x="9" y="25"/>
              </a:cxn>
            </a:cxnLst>
            <a:rect l="0" t="0" r="r" b="b"/>
            <a:pathLst>
              <a:path w="27" h="35">
                <a:moveTo>
                  <a:pt x="9" y="25"/>
                </a:moveTo>
                <a:lnTo>
                  <a:pt x="11" y="25"/>
                </a:lnTo>
                <a:lnTo>
                  <a:pt x="11" y="23"/>
                </a:lnTo>
                <a:lnTo>
                  <a:pt x="9" y="23"/>
                </a:lnTo>
                <a:lnTo>
                  <a:pt x="9" y="25"/>
                </a:lnTo>
                <a:lnTo>
                  <a:pt x="11" y="25"/>
                </a:lnTo>
                <a:lnTo>
                  <a:pt x="13" y="23"/>
                </a:lnTo>
                <a:lnTo>
                  <a:pt x="13" y="21"/>
                </a:lnTo>
                <a:lnTo>
                  <a:pt x="11" y="19"/>
                </a:lnTo>
                <a:lnTo>
                  <a:pt x="9" y="19"/>
                </a:lnTo>
                <a:lnTo>
                  <a:pt x="9" y="19"/>
                </a:lnTo>
                <a:lnTo>
                  <a:pt x="7" y="16"/>
                </a:lnTo>
                <a:lnTo>
                  <a:pt x="5" y="19"/>
                </a:lnTo>
                <a:lnTo>
                  <a:pt x="5" y="19"/>
                </a:lnTo>
                <a:lnTo>
                  <a:pt x="5" y="16"/>
                </a:lnTo>
                <a:lnTo>
                  <a:pt x="7" y="16"/>
                </a:lnTo>
                <a:lnTo>
                  <a:pt x="11" y="14"/>
                </a:lnTo>
                <a:lnTo>
                  <a:pt x="11" y="12"/>
                </a:lnTo>
                <a:lnTo>
                  <a:pt x="15" y="10"/>
                </a:lnTo>
                <a:lnTo>
                  <a:pt x="17" y="10"/>
                </a:lnTo>
                <a:lnTo>
                  <a:pt x="17" y="10"/>
                </a:lnTo>
                <a:lnTo>
                  <a:pt x="19" y="10"/>
                </a:lnTo>
                <a:lnTo>
                  <a:pt x="19" y="8"/>
                </a:lnTo>
                <a:lnTo>
                  <a:pt x="21" y="6"/>
                </a:lnTo>
                <a:lnTo>
                  <a:pt x="25" y="4"/>
                </a:lnTo>
                <a:lnTo>
                  <a:pt x="25" y="4"/>
                </a:lnTo>
                <a:lnTo>
                  <a:pt x="25" y="2"/>
                </a:lnTo>
                <a:lnTo>
                  <a:pt x="23" y="2"/>
                </a:lnTo>
                <a:lnTo>
                  <a:pt x="23" y="4"/>
                </a:lnTo>
                <a:lnTo>
                  <a:pt x="21" y="6"/>
                </a:lnTo>
                <a:lnTo>
                  <a:pt x="21" y="8"/>
                </a:lnTo>
                <a:lnTo>
                  <a:pt x="21" y="10"/>
                </a:lnTo>
                <a:lnTo>
                  <a:pt x="21" y="12"/>
                </a:lnTo>
                <a:lnTo>
                  <a:pt x="19" y="14"/>
                </a:lnTo>
                <a:lnTo>
                  <a:pt x="19" y="16"/>
                </a:lnTo>
                <a:lnTo>
                  <a:pt x="19" y="19"/>
                </a:lnTo>
                <a:lnTo>
                  <a:pt x="17" y="21"/>
                </a:lnTo>
                <a:lnTo>
                  <a:pt x="17" y="21"/>
                </a:lnTo>
                <a:lnTo>
                  <a:pt x="19" y="27"/>
                </a:lnTo>
                <a:lnTo>
                  <a:pt x="21" y="29"/>
                </a:lnTo>
                <a:lnTo>
                  <a:pt x="17" y="31"/>
                </a:lnTo>
                <a:lnTo>
                  <a:pt x="11" y="25"/>
                </a:lnTo>
                <a:lnTo>
                  <a:pt x="9" y="25"/>
                </a:lnTo>
                <a:lnTo>
                  <a:pt x="11" y="25"/>
                </a:lnTo>
                <a:lnTo>
                  <a:pt x="9" y="25"/>
                </a:lnTo>
                <a:lnTo>
                  <a:pt x="7" y="27"/>
                </a:lnTo>
                <a:lnTo>
                  <a:pt x="15" y="33"/>
                </a:lnTo>
                <a:lnTo>
                  <a:pt x="17" y="35"/>
                </a:lnTo>
                <a:lnTo>
                  <a:pt x="23" y="33"/>
                </a:lnTo>
                <a:lnTo>
                  <a:pt x="23" y="31"/>
                </a:lnTo>
                <a:lnTo>
                  <a:pt x="23" y="25"/>
                </a:lnTo>
                <a:lnTo>
                  <a:pt x="23" y="25"/>
                </a:lnTo>
                <a:lnTo>
                  <a:pt x="21" y="21"/>
                </a:lnTo>
                <a:lnTo>
                  <a:pt x="23" y="19"/>
                </a:lnTo>
                <a:lnTo>
                  <a:pt x="23" y="19"/>
                </a:lnTo>
                <a:lnTo>
                  <a:pt x="23" y="16"/>
                </a:lnTo>
                <a:lnTo>
                  <a:pt x="23" y="14"/>
                </a:lnTo>
                <a:lnTo>
                  <a:pt x="25" y="12"/>
                </a:lnTo>
                <a:lnTo>
                  <a:pt x="25" y="10"/>
                </a:lnTo>
                <a:lnTo>
                  <a:pt x="25" y="10"/>
                </a:lnTo>
                <a:lnTo>
                  <a:pt x="25" y="8"/>
                </a:lnTo>
                <a:lnTo>
                  <a:pt x="27" y="6"/>
                </a:lnTo>
                <a:lnTo>
                  <a:pt x="27" y="4"/>
                </a:lnTo>
                <a:lnTo>
                  <a:pt x="27" y="2"/>
                </a:lnTo>
                <a:lnTo>
                  <a:pt x="25" y="0"/>
                </a:lnTo>
                <a:lnTo>
                  <a:pt x="23" y="0"/>
                </a:lnTo>
                <a:lnTo>
                  <a:pt x="23" y="0"/>
                </a:lnTo>
                <a:lnTo>
                  <a:pt x="19" y="2"/>
                </a:lnTo>
                <a:lnTo>
                  <a:pt x="19" y="2"/>
                </a:lnTo>
                <a:lnTo>
                  <a:pt x="15" y="6"/>
                </a:lnTo>
                <a:lnTo>
                  <a:pt x="15" y="6"/>
                </a:lnTo>
                <a:lnTo>
                  <a:pt x="13" y="6"/>
                </a:lnTo>
                <a:lnTo>
                  <a:pt x="11" y="6"/>
                </a:lnTo>
                <a:lnTo>
                  <a:pt x="9" y="10"/>
                </a:lnTo>
                <a:lnTo>
                  <a:pt x="5" y="12"/>
                </a:lnTo>
                <a:lnTo>
                  <a:pt x="2" y="12"/>
                </a:lnTo>
                <a:lnTo>
                  <a:pt x="2" y="14"/>
                </a:lnTo>
                <a:lnTo>
                  <a:pt x="0" y="16"/>
                </a:lnTo>
                <a:lnTo>
                  <a:pt x="0" y="19"/>
                </a:lnTo>
                <a:lnTo>
                  <a:pt x="0" y="19"/>
                </a:lnTo>
                <a:lnTo>
                  <a:pt x="2" y="21"/>
                </a:lnTo>
                <a:lnTo>
                  <a:pt x="5" y="23"/>
                </a:lnTo>
                <a:lnTo>
                  <a:pt x="7" y="21"/>
                </a:lnTo>
                <a:lnTo>
                  <a:pt x="7" y="23"/>
                </a:lnTo>
                <a:lnTo>
                  <a:pt x="9" y="23"/>
                </a:lnTo>
                <a:lnTo>
                  <a:pt x="9" y="23"/>
                </a:lnTo>
                <a:lnTo>
                  <a:pt x="11" y="25"/>
                </a:lnTo>
                <a:lnTo>
                  <a:pt x="11" y="23"/>
                </a:lnTo>
                <a:lnTo>
                  <a:pt x="11" y="21"/>
                </a:lnTo>
                <a:lnTo>
                  <a:pt x="9" y="21"/>
                </a:lnTo>
                <a:lnTo>
                  <a:pt x="7" y="25"/>
                </a:lnTo>
                <a:lnTo>
                  <a:pt x="7" y="27"/>
                </a:lnTo>
                <a:lnTo>
                  <a:pt x="7" y="27"/>
                </a:lnTo>
                <a:lnTo>
                  <a:pt x="9" y="25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8" name="Freeform 3084"/>
          <p:cNvSpPr>
            <a:spLocks/>
          </p:cNvSpPr>
          <p:nvPr/>
        </p:nvSpPr>
        <p:spPr bwMode="auto">
          <a:xfrm>
            <a:off x="6357938" y="6240463"/>
            <a:ext cx="12700" cy="20638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0" y="4"/>
              </a:cxn>
              <a:cxn ang="0">
                <a:pos x="2" y="8"/>
              </a:cxn>
              <a:cxn ang="0">
                <a:pos x="4" y="10"/>
              </a:cxn>
              <a:cxn ang="0">
                <a:pos x="6" y="13"/>
              </a:cxn>
              <a:cxn ang="0">
                <a:pos x="8" y="13"/>
              </a:cxn>
              <a:cxn ang="0">
                <a:pos x="8" y="8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4" y="2"/>
              </a:cxn>
            </a:cxnLst>
            <a:rect l="0" t="0" r="r" b="b"/>
            <a:pathLst>
              <a:path w="8" h="13">
                <a:moveTo>
                  <a:pt x="4" y="2"/>
                </a:moveTo>
                <a:lnTo>
                  <a:pt x="0" y="4"/>
                </a:lnTo>
                <a:lnTo>
                  <a:pt x="2" y="8"/>
                </a:lnTo>
                <a:lnTo>
                  <a:pt x="4" y="10"/>
                </a:lnTo>
                <a:lnTo>
                  <a:pt x="6" y="13"/>
                </a:lnTo>
                <a:lnTo>
                  <a:pt x="8" y="13"/>
                </a:lnTo>
                <a:lnTo>
                  <a:pt x="8" y="8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4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9" name="Freeform 3085"/>
          <p:cNvSpPr>
            <a:spLocks/>
          </p:cNvSpPr>
          <p:nvPr/>
        </p:nvSpPr>
        <p:spPr bwMode="auto">
          <a:xfrm>
            <a:off x="6354763" y="6237288"/>
            <a:ext cx="20638" cy="26988"/>
          </a:xfrm>
          <a:custGeom>
            <a:avLst/>
            <a:gdLst/>
            <a:ahLst/>
            <a:cxnLst>
              <a:cxn ang="0">
                <a:pos x="4" y="10"/>
              </a:cxn>
              <a:cxn ang="0">
                <a:pos x="6" y="10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10" y="6"/>
              </a:cxn>
              <a:cxn ang="0">
                <a:pos x="10" y="6"/>
              </a:cxn>
              <a:cxn ang="0">
                <a:pos x="10" y="4"/>
              </a:cxn>
              <a:cxn ang="0">
                <a:pos x="10" y="4"/>
              </a:cxn>
              <a:cxn ang="0">
                <a:pos x="8" y="4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6" y="8"/>
              </a:cxn>
              <a:cxn ang="0">
                <a:pos x="6" y="8"/>
              </a:cxn>
              <a:cxn ang="0">
                <a:pos x="6" y="10"/>
              </a:cxn>
              <a:cxn ang="0">
                <a:pos x="8" y="12"/>
              </a:cxn>
              <a:cxn ang="0">
                <a:pos x="8" y="15"/>
              </a:cxn>
              <a:cxn ang="0">
                <a:pos x="10" y="15"/>
              </a:cxn>
              <a:cxn ang="0">
                <a:pos x="8" y="12"/>
              </a:cxn>
              <a:cxn ang="0">
                <a:pos x="8" y="12"/>
              </a:cxn>
              <a:cxn ang="0">
                <a:pos x="8" y="15"/>
              </a:cxn>
              <a:cxn ang="0">
                <a:pos x="10" y="12"/>
              </a:cxn>
              <a:cxn ang="0">
                <a:pos x="6" y="10"/>
              </a:cxn>
              <a:cxn ang="0">
                <a:pos x="6" y="10"/>
              </a:cxn>
              <a:cxn ang="0">
                <a:pos x="4" y="10"/>
              </a:cxn>
              <a:cxn ang="0">
                <a:pos x="6" y="10"/>
              </a:cxn>
              <a:cxn ang="0">
                <a:pos x="4" y="10"/>
              </a:cxn>
              <a:cxn ang="0">
                <a:pos x="2" y="12"/>
              </a:cxn>
              <a:cxn ang="0">
                <a:pos x="4" y="15"/>
              </a:cxn>
              <a:cxn ang="0">
                <a:pos x="4" y="15"/>
              </a:cxn>
              <a:cxn ang="0">
                <a:pos x="6" y="17"/>
              </a:cxn>
              <a:cxn ang="0">
                <a:pos x="10" y="17"/>
              </a:cxn>
              <a:cxn ang="0">
                <a:pos x="10" y="17"/>
              </a:cxn>
              <a:cxn ang="0">
                <a:pos x="10" y="15"/>
              </a:cxn>
              <a:cxn ang="0">
                <a:pos x="13" y="10"/>
              </a:cxn>
              <a:cxn ang="0">
                <a:pos x="10" y="10"/>
              </a:cxn>
              <a:cxn ang="0">
                <a:pos x="10" y="10"/>
              </a:cxn>
              <a:cxn ang="0">
                <a:pos x="10" y="10"/>
              </a:cxn>
              <a:cxn ang="0">
                <a:pos x="10" y="8"/>
              </a:cxn>
              <a:cxn ang="0">
                <a:pos x="10" y="6"/>
              </a:cxn>
              <a:cxn ang="0">
                <a:pos x="10" y="6"/>
              </a:cxn>
              <a:cxn ang="0">
                <a:pos x="8" y="6"/>
              </a:cxn>
              <a:cxn ang="0">
                <a:pos x="8" y="8"/>
              </a:cxn>
              <a:cxn ang="0">
                <a:pos x="13" y="6"/>
              </a:cxn>
              <a:cxn ang="0">
                <a:pos x="13" y="4"/>
              </a:cxn>
              <a:cxn ang="0">
                <a:pos x="13" y="4"/>
              </a:cxn>
              <a:cxn ang="0">
                <a:pos x="13" y="2"/>
              </a:cxn>
              <a:cxn ang="0">
                <a:pos x="8" y="0"/>
              </a:cxn>
              <a:cxn ang="0">
                <a:pos x="6" y="2"/>
              </a:cxn>
              <a:cxn ang="0">
                <a:pos x="4" y="2"/>
              </a:cxn>
              <a:cxn ang="0">
                <a:pos x="2" y="4"/>
              </a:cxn>
              <a:cxn ang="0">
                <a:pos x="0" y="6"/>
              </a:cxn>
              <a:cxn ang="0">
                <a:pos x="2" y="10"/>
              </a:cxn>
              <a:cxn ang="0">
                <a:pos x="2" y="12"/>
              </a:cxn>
              <a:cxn ang="0">
                <a:pos x="4" y="10"/>
              </a:cxn>
            </a:cxnLst>
            <a:rect l="0" t="0" r="r" b="b"/>
            <a:pathLst>
              <a:path w="13" h="17">
                <a:moveTo>
                  <a:pt x="4" y="10"/>
                </a:moveTo>
                <a:lnTo>
                  <a:pt x="6" y="10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8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8" y="12"/>
                </a:lnTo>
                <a:lnTo>
                  <a:pt x="8" y="15"/>
                </a:lnTo>
                <a:lnTo>
                  <a:pt x="10" y="15"/>
                </a:lnTo>
                <a:lnTo>
                  <a:pt x="8" y="12"/>
                </a:lnTo>
                <a:lnTo>
                  <a:pt x="8" y="12"/>
                </a:lnTo>
                <a:lnTo>
                  <a:pt x="8" y="15"/>
                </a:lnTo>
                <a:lnTo>
                  <a:pt x="10" y="12"/>
                </a:lnTo>
                <a:lnTo>
                  <a:pt x="6" y="10"/>
                </a:lnTo>
                <a:lnTo>
                  <a:pt x="6" y="10"/>
                </a:lnTo>
                <a:lnTo>
                  <a:pt x="4" y="10"/>
                </a:lnTo>
                <a:lnTo>
                  <a:pt x="6" y="10"/>
                </a:lnTo>
                <a:lnTo>
                  <a:pt x="4" y="10"/>
                </a:lnTo>
                <a:lnTo>
                  <a:pt x="2" y="12"/>
                </a:lnTo>
                <a:lnTo>
                  <a:pt x="4" y="15"/>
                </a:lnTo>
                <a:lnTo>
                  <a:pt x="4" y="15"/>
                </a:lnTo>
                <a:lnTo>
                  <a:pt x="6" y="17"/>
                </a:lnTo>
                <a:lnTo>
                  <a:pt x="10" y="17"/>
                </a:lnTo>
                <a:lnTo>
                  <a:pt x="10" y="17"/>
                </a:lnTo>
                <a:lnTo>
                  <a:pt x="10" y="15"/>
                </a:lnTo>
                <a:lnTo>
                  <a:pt x="13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8" y="6"/>
                </a:lnTo>
                <a:lnTo>
                  <a:pt x="8" y="8"/>
                </a:lnTo>
                <a:lnTo>
                  <a:pt x="13" y="6"/>
                </a:lnTo>
                <a:lnTo>
                  <a:pt x="13" y="4"/>
                </a:lnTo>
                <a:lnTo>
                  <a:pt x="13" y="4"/>
                </a:lnTo>
                <a:lnTo>
                  <a:pt x="13" y="2"/>
                </a:lnTo>
                <a:lnTo>
                  <a:pt x="8" y="0"/>
                </a:lnTo>
                <a:lnTo>
                  <a:pt x="6" y="2"/>
                </a:lnTo>
                <a:lnTo>
                  <a:pt x="4" y="2"/>
                </a:lnTo>
                <a:lnTo>
                  <a:pt x="2" y="4"/>
                </a:lnTo>
                <a:lnTo>
                  <a:pt x="0" y="6"/>
                </a:lnTo>
                <a:lnTo>
                  <a:pt x="2" y="10"/>
                </a:lnTo>
                <a:lnTo>
                  <a:pt x="2" y="12"/>
                </a:lnTo>
                <a:lnTo>
                  <a:pt x="4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0" name="Freeform 3086"/>
          <p:cNvSpPr>
            <a:spLocks/>
          </p:cNvSpPr>
          <p:nvPr/>
        </p:nvSpPr>
        <p:spPr bwMode="auto">
          <a:xfrm>
            <a:off x="6351588" y="6323013"/>
            <a:ext cx="9525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6"/>
              </a:cxn>
              <a:cxn ang="0">
                <a:pos x="2" y="6"/>
              </a:cxn>
              <a:cxn ang="0">
                <a:pos x="4" y="6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6" h="6">
                <a:moveTo>
                  <a:pt x="2" y="0"/>
                </a:moveTo>
                <a:lnTo>
                  <a:pt x="0" y="2"/>
                </a:lnTo>
                <a:lnTo>
                  <a:pt x="2" y="2"/>
                </a:lnTo>
                <a:lnTo>
                  <a:pt x="0" y="6"/>
                </a:lnTo>
                <a:lnTo>
                  <a:pt x="2" y="6"/>
                </a:lnTo>
                <a:lnTo>
                  <a:pt x="4" y="6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1" name="Freeform 3087"/>
          <p:cNvSpPr>
            <a:spLocks/>
          </p:cNvSpPr>
          <p:nvPr/>
        </p:nvSpPr>
        <p:spPr bwMode="auto">
          <a:xfrm>
            <a:off x="6348413" y="6319838"/>
            <a:ext cx="15875" cy="1587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2" y="8"/>
              </a:cxn>
              <a:cxn ang="0">
                <a:pos x="4" y="8"/>
              </a:cxn>
              <a:cxn ang="0">
                <a:pos x="6" y="6"/>
              </a:cxn>
              <a:cxn ang="0">
                <a:pos x="6" y="4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2" y="8"/>
              </a:cxn>
              <a:cxn ang="0">
                <a:pos x="4" y="10"/>
              </a:cxn>
              <a:cxn ang="0">
                <a:pos x="4" y="10"/>
              </a:cxn>
              <a:cxn ang="0">
                <a:pos x="8" y="10"/>
              </a:cxn>
              <a:cxn ang="0">
                <a:pos x="8" y="8"/>
              </a:cxn>
              <a:cxn ang="0">
                <a:pos x="10" y="6"/>
              </a:cxn>
              <a:cxn ang="0">
                <a:pos x="8" y="4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10" h="10">
                <a:moveTo>
                  <a:pt x="2" y="4"/>
                </a:move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2" y="8"/>
                </a:lnTo>
                <a:lnTo>
                  <a:pt x="4" y="8"/>
                </a:lnTo>
                <a:lnTo>
                  <a:pt x="6" y="6"/>
                </a:lnTo>
                <a:lnTo>
                  <a:pt x="6" y="4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4" y="10"/>
                </a:lnTo>
                <a:lnTo>
                  <a:pt x="4" y="10"/>
                </a:lnTo>
                <a:lnTo>
                  <a:pt x="8" y="10"/>
                </a:lnTo>
                <a:lnTo>
                  <a:pt x="8" y="8"/>
                </a:lnTo>
                <a:lnTo>
                  <a:pt x="10" y="6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2" name="Freeform 3088"/>
          <p:cNvSpPr>
            <a:spLocks/>
          </p:cNvSpPr>
          <p:nvPr/>
        </p:nvSpPr>
        <p:spPr bwMode="auto">
          <a:xfrm>
            <a:off x="6364288" y="6267450"/>
            <a:ext cx="11113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4" y="4"/>
              </a:cxn>
              <a:cxn ang="0">
                <a:pos x="7" y="6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7" h="6">
                <a:moveTo>
                  <a:pt x="2" y="0"/>
                </a:moveTo>
                <a:lnTo>
                  <a:pt x="0" y="0"/>
                </a:lnTo>
                <a:lnTo>
                  <a:pt x="4" y="4"/>
                </a:lnTo>
                <a:lnTo>
                  <a:pt x="7" y="6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3" name="Freeform 3089"/>
          <p:cNvSpPr>
            <a:spLocks/>
          </p:cNvSpPr>
          <p:nvPr/>
        </p:nvSpPr>
        <p:spPr bwMode="auto">
          <a:xfrm>
            <a:off x="6361113" y="6264275"/>
            <a:ext cx="17463" cy="158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6" y="4"/>
              </a:cxn>
              <a:cxn ang="0">
                <a:pos x="9" y="4"/>
              </a:cxn>
              <a:cxn ang="0">
                <a:pos x="9" y="4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8"/>
              </a:cxn>
              <a:cxn ang="0">
                <a:pos x="9" y="8"/>
              </a:cxn>
              <a:cxn ang="0">
                <a:pos x="9" y="6"/>
              </a:cxn>
              <a:cxn ang="0">
                <a:pos x="6" y="6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4"/>
              </a:cxn>
              <a:cxn ang="0">
                <a:pos x="4" y="8"/>
              </a:cxn>
              <a:cxn ang="0">
                <a:pos x="6" y="8"/>
              </a:cxn>
              <a:cxn ang="0">
                <a:pos x="9" y="10"/>
              </a:cxn>
              <a:cxn ang="0">
                <a:pos x="11" y="8"/>
              </a:cxn>
              <a:cxn ang="0">
                <a:pos x="11" y="6"/>
              </a:cxn>
              <a:cxn ang="0">
                <a:pos x="11" y="4"/>
              </a:cxn>
              <a:cxn ang="0">
                <a:pos x="11" y="4"/>
              </a:cxn>
              <a:cxn ang="0">
                <a:pos x="11" y="4"/>
              </a:cxn>
              <a:cxn ang="0">
                <a:pos x="9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4"/>
              </a:cxn>
              <a:cxn ang="0">
                <a:pos x="2" y="2"/>
              </a:cxn>
            </a:cxnLst>
            <a:rect l="0" t="0" r="r" b="b"/>
            <a:pathLst>
              <a:path w="11" h="10">
                <a:moveTo>
                  <a:pt x="2" y="2"/>
                </a:move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9" y="4"/>
                </a:lnTo>
                <a:lnTo>
                  <a:pt x="9" y="4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8"/>
                </a:lnTo>
                <a:lnTo>
                  <a:pt x="9" y="8"/>
                </a:lnTo>
                <a:lnTo>
                  <a:pt x="9" y="6"/>
                </a:lnTo>
                <a:lnTo>
                  <a:pt x="6" y="6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4"/>
                </a:lnTo>
                <a:lnTo>
                  <a:pt x="4" y="8"/>
                </a:lnTo>
                <a:lnTo>
                  <a:pt x="6" y="8"/>
                </a:lnTo>
                <a:lnTo>
                  <a:pt x="9" y="10"/>
                </a:lnTo>
                <a:lnTo>
                  <a:pt x="11" y="8"/>
                </a:lnTo>
                <a:lnTo>
                  <a:pt x="11" y="6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9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4" name="Freeform 3090"/>
          <p:cNvSpPr>
            <a:spLocks/>
          </p:cNvSpPr>
          <p:nvPr/>
        </p:nvSpPr>
        <p:spPr bwMode="auto">
          <a:xfrm>
            <a:off x="6619875" y="6354763"/>
            <a:ext cx="6350" cy="1270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0" y="0"/>
              </a:cxn>
              <a:cxn ang="0">
                <a:pos x="2" y="4"/>
              </a:cxn>
            </a:cxnLst>
            <a:rect l="0" t="0" r="r" b="b"/>
            <a:pathLst>
              <a:path w="4" h="8">
                <a:moveTo>
                  <a:pt x="2" y="4"/>
                </a:move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0" y="0"/>
                </a:lnTo>
                <a:lnTo>
                  <a:pt x="2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5" name="Freeform 3091"/>
          <p:cNvSpPr>
            <a:spLocks/>
          </p:cNvSpPr>
          <p:nvPr/>
        </p:nvSpPr>
        <p:spPr bwMode="auto">
          <a:xfrm>
            <a:off x="6616700" y="6351588"/>
            <a:ext cx="12700" cy="1905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6" y="6"/>
              </a:cxn>
              <a:cxn ang="0">
                <a:pos x="4" y="2"/>
              </a:cxn>
              <a:cxn ang="0">
                <a:pos x="2" y="2"/>
              </a:cxn>
              <a:cxn ang="0">
                <a:pos x="0" y="4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4" y="10"/>
              </a:cxn>
              <a:cxn ang="0">
                <a:pos x="6" y="10"/>
              </a:cxn>
              <a:cxn ang="0">
                <a:pos x="6" y="8"/>
              </a:cxn>
              <a:cxn ang="0">
                <a:pos x="6" y="8"/>
              </a:cxn>
              <a:cxn ang="0">
                <a:pos x="6" y="10"/>
              </a:cxn>
              <a:cxn ang="0">
                <a:pos x="6" y="8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4" y="6"/>
              </a:cxn>
              <a:cxn ang="0">
                <a:pos x="2" y="8"/>
              </a:cxn>
              <a:cxn ang="0">
                <a:pos x="4" y="10"/>
              </a:cxn>
              <a:cxn ang="0">
                <a:pos x="4" y="12"/>
              </a:cxn>
              <a:cxn ang="0">
                <a:pos x="6" y="12"/>
              </a:cxn>
              <a:cxn ang="0">
                <a:pos x="8" y="10"/>
              </a:cxn>
              <a:cxn ang="0">
                <a:pos x="8" y="8"/>
              </a:cxn>
              <a:cxn ang="0">
                <a:pos x="8" y="6"/>
              </a:cxn>
              <a:cxn ang="0">
                <a:pos x="8" y="4"/>
              </a:cxn>
              <a:cxn ang="0">
                <a:pos x="4" y="0"/>
              </a:cxn>
              <a:cxn ang="0">
                <a:pos x="0" y="2"/>
              </a:cxn>
              <a:cxn ang="0">
                <a:pos x="2" y="6"/>
              </a:cxn>
              <a:cxn ang="0">
                <a:pos x="2" y="8"/>
              </a:cxn>
              <a:cxn ang="0">
                <a:pos x="4" y="6"/>
              </a:cxn>
            </a:cxnLst>
            <a:rect l="0" t="0" r="r" b="b"/>
            <a:pathLst>
              <a:path w="8" h="12">
                <a:moveTo>
                  <a:pt x="4" y="6"/>
                </a:moveTo>
                <a:lnTo>
                  <a:pt x="6" y="6"/>
                </a:lnTo>
                <a:lnTo>
                  <a:pt x="4" y="2"/>
                </a:lnTo>
                <a:lnTo>
                  <a:pt x="2" y="2"/>
                </a:lnTo>
                <a:lnTo>
                  <a:pt x="0" y="4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6" y="8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4" y="6"/>
                </a:lnTo>
                <a:lnTo>
                  <a:pt x="2" y="8"/>
                </a:lnTo>
                <a:lnTo>
                  <a:pt x="4" y="10"/>
                </a:lnTo>
                <a:lnTo>
                  <a:pt x="4" y="12"/>
                </a:lnTo>
                <a:lnTo>
                  <a:pt x="6" y="12"/>
                </a:lnTo>
                <a:lnTo>
                  <a:pt x="8" y="10"/>
                </a:lnTo>
                <a:lnTo>
                  <a:pt x="8" y="8"/>
                </a:lnTo>
                <a:lnTo>
                  <a:pt x="8" y="6"/>
                </a:lnTo>
                <a:lnTo>
                  <a:pt x="8" y="4"/>
                </a:lnTo>
                <a:lnTo>
                  <a:pt x="4" y="0"/>
                </a:lnTo>
                <a:lnTo>
                  <a:pt x="0" y="2"/>
                </a:lnTo>
                <a:lnTo>
                  <a:pt x="2" y="6"/>
                </a:lnTo>
                <a:lnTo>
                  <a:pt x="2" y="8"/>
                </a:lnTo>
                <a:lnTo>
                  <a:pt x="4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6" name="Freeform 3092"/>
          <p:cNvSpPr>
            <a:spLocks/>
          </p:cNvSpPr>
          <p:nvPr/>
        </p:nvSpPr>
        <p:spPr bwMode="auto">
          <a:xfrm>
            <a:off x="6678613" y="6354763"/>
            <a:ext cx="28575" cy="39688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0"/>
              </a:cxn>
              <a:cxn ang="0">
                <a:pos x="6" y="2"/>
              </a:cxn>
              <a:cxn ang="0">
                <a:pos x="8" y="6"/>
              </a:cxn>
              <a:cxn ang="0">
                <a:pos x="12" y="8"/>
              </a:cxn>
              <a:cxn ang="0">
                <a:pos x="14" y="13"/>
              </a:cxn>
              <a:cxn ang="0">
                <a:pos x="18" y="17"/>
              </a:cxn>
              <a:cxn ang="0">
                <a:pos x="18" y="19"/>
              </a:cxn>
              <a:cxn ang="0">
                <a:pos x="16" y="21"/>
              </a:cxn>
              <a:cxn ang="0">
                <a:pos x="18" y="25"/>
              </a:cxn>
              <a:cxn ang="0">
                <a:pos x="18" y="25"/>
              </a:cxn>
              <a:cxn ang="0">
                <a:pos x="12" y="25"/>
              </a:cxn>
              <a:cxn ang="0">
                <a:pos x="8" y="21"/>
              </a:cxn>
              <a:cxn ang="0">
                <a:pos x="6" y="17"/>
              </a:cxn>
              <a:cxn ang="0">
                <a:pos x="2" y="13"/>
              </a:cxn>
              <a:cxn ang="0">
                <a:pos x="0" y="10"/>
              </a:cxn>
              <a:cxn ang="0">
                <a:pos x="2" y="6"/>
              </a:cxn>
              <a:cxn ang="0">
                <a:pos x="4" y="2"/>
              </a:cxn>
            </a:cxnLst>
            <a:rect l="0" t="0" r="r" b="b"/>
            <a:pathLst>
              <a:path w="18" h="25">
                <a:moveTo>
                  <a:pt x="4" y="2"/>
                </a:moveTo>
                <a:lnTo>
                  <a:pt x="4" y="0"/>
                </a:lnTo>
                <a:lnTo>
                  <a:pt x="6" y="2"/>
                </a:lnTo>
                <a:lnTo>
                  <a:pt x="8" y="6"/>
                </a:lnTo>
                <a:lnTo>
                  <a:pt x="12" y="8"/>
                </a:lnTo>
                <a:lnTo>
                  <a:pt x="14" y="13"/>
                </a:lnTo>
                <a:lnTo>
                  <a:pt x="18" y="17"/>
                </a:lnTo>
                <a:lnTo>
                  <a:pt x="18" y="19"/>
                </a:lnTo>
                <a:lnTo>
                  <a:pt x="16" y="21"/>
                </a:lnTo>
                <a:lnTo>
                  <a:pt x="18" y="25"/>
                </a:lnTo>
                <a:lnTo>
                  <a:pt x="18" y="25"/>
                </a:lnTo>
                <a:lnTo>
                  <a:pt x="12" y="25"/>
                </a:lnTo>
                <a:lnTo>
                  <a:pt x="8" y="21"/>
                </a:lnTo>
                <a:lnTo>
                  <a:pt x="6" y="17"/>
                </a:lnTo>
                <a:lnTo>
                  <a:pt x="2" y="13"/>
                </a:lnTo>
                <a:lnTo>
                  <a:pt x="0" y="10"/>
                </a:lnTo>
                <a:lnTo>
                  <a:pt x="2" y="6"/>
                </a:lnTo>
                <a:lnTo>
                  <a:pt x="4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7" name="Freeform 3093"/>
          <p:cNvSpPr>
            <a:spLocks/>
          </p:cNvSpPr>
          <p:nvPr/>
        </p:nvSpPr>
        <p:spPr bwMode="auto">
          <a:xfrm>
            <a:off x="6675438" y="6351588"/>
            <a:ext cx="34925" cy="46038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6" y="2"/>
              </a:cxn>
              <a:cxn ang="0">
                <a:pos x="6" y="4"/>
              </a:cxn>
              <a:cxn ang="0">
                <a:pos x="8" y="6"/>
              </a:cxn>
              <a:cxn ang="0">
                <a:pos x="10" y="8"/>
              </a:cxn>
              <a:cxn ang="0">
                <a:pos x="10" y="10"/>
              </a:cxn>
              <a:cxn ang="0">
                <a:pos x="14" y="12"/>
              </a:cxn>
              <a:cxn ang="0">
                <a:pos x="14" y="15"/>
              </a:cxn>
              <a:cxn ang="0">
                <a:pos x="14" y="15"/>
              </a:cxn>
              <a:cxn ang="0">
                <a:pos x="18" y="19"/>
              </a:cxn>
              <a:cxn ang="0">
                <a:pos x="18" y="21"/>
              </a:cxn>
              <a:cxn ang="0">
                <a:pos x="18" y="23"/>
              </a:cxn>
              <a:cxn ang="0">
                <a:pos x="18" y="25"/>
              </a:cxn>
              <a:cxn ang="0">
                <a:pos x="18" y="27"/>
              </a:cxn>
              <a:cxn ang="0">
                <a:pos x="18" y="27"/>
              </a:cxn>
              <a:cxn ang="0">
                <a:pos x="20" y="27"/>
              </a:cxn>
              <a:cxn ang="0">
                <a:pos x="20" y="25"/>
              </a:cxn>
              <a:cxn ang="0">
                <a:pos x="16" y="25"/>
              </a:cxn>
              <a:cxn ang="0">
                <a:pos x="10" y="21"/>
              </a:cxn>
              <a:cxn ang="0">
                <a:pos x="8" y="17"/>
              </a:cxn>
              <a:cxn ang="0">
                <a:pos x="8" y="17"/>
              </a:cxn>
              <a:cxn ang="0">
                <a:pos x="6" y="15"/>
              </a:cxn>
              <a:cxn ang="0">
                <a:pos x="4" y="12"/>
              </a:cxn>
              <a:cxn ang="0">
                <a:pos x="6" y="8"/>
              </a:cxn>
              <a:cxn ang="0">
                <a:pos x="8" y="4"/>
              </a:cxn>
              <a:cxn ang="0">
                <a:pos x="6" y="4"/>
              </a:cxn>
              <a:cxn ang="0">
                <a:pos x="8" y="4"/>
              </a:cxn>
              <a:cxn ang="0">
                <a:pos x="6" y="4"/>
              </a:cxn>
              <a:cxn ang="0">
                <a:pos x="4" y="2"/>
              </a:cxn>
              <a:cxn ang="0">
                <a:pos x="2" y="6"/>
              </a:cxn>
              <a:cxn ang="0">
                <a:pos x="2" y="6"/>
              </a:cxn>
              <a:cxn ang="0">
                <a:pos x="0" y="10"/>
              </a:cxn>
              <a:cxn ang="0">
                <a:pos x="0" y="12"/>
              </a:cxn>
              <a:cxn ang="0">
                <a:pos x="2" y="17"/>
              </a:cxn>
              <a:cxn ang="0">
                <a:pos x="2" y="17"/>
              </a:cxn>
              <a:cxn ang="0">
                <a:pos x="6" y="19"/>
              </a:cxn>
              <a:cxn ang="0">
                <a:pos x="8" y="23"/>
              </a:cxn>
              <a:cxn ang="0">
                <a:pos x="8" y="23"/>
              </a:cxn>
              <a:cxn ang="0">
                <a:pos x="14" y="29"/>
              </a:cxn>
              <a:cxn ang="0">
                <a:pos x="14" y="29"/>
              </a:cxn>
              <a:cxn ang="0">
                <a:pos x="20" y="29"/>
              </a:cxn>
              <a:cxn ang="0">
                <a:pos x="20" y="29"/>
              </a:cxn>
              <a:cxn ang="0">
                <a:pos x="22" y="27"/>
              </a:cxn>
              <a:cxn ang="0">
                <a:pos x="22" y="25"/>
              </a:cxn>
              <a:cxn ang="0">
                <a:pos x="20" y="23"/>
              </a:cxn>
              <a:cxn ang="0">
                <a:pos x="22" y="21"/>
              </a:cxn>
              <a:cxn ang="0">
                <a:pos x="22" y="19"/>
              </a:cxn>
              <a:cxn ang="0">
                <a:pos x="20" y="17"/>
              </a:cxn>
              <a:cxn ang="0">
                <a:pos x="20" y="17"/>
              </a:cxn>
              <a:cxn ang="0">
                <a:pos x="18" y="12"/>
              </a:cxn>
              <a:cxn ang="0">
                <a:pos x="16" y="10"/>
              </a:cxn>
              <a:cxn ang="0">
                <a:pos x="16" y="8"/>
              </a:cxn>
              <a:cxn ang="0">
                <a:pos x="12" y="6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6" y="4"/>
              </a:cxn>
            </a:cxnLst>
            <a:rect l="0" t="0" r="r" b="b"/>
            <a:pathLst>
              <a:path w="22" h="29">
                <a:moveTo>
                  <a:pt x="6" y="4"/>
                </a:move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4"/>
                </a:lnTo>
                <a:lnTo>
                  <a:pt x="8" y="6"/>
                </a:lnTo>
                <a:lnTo>
                  <a:pt x="10" y="8"/>
                </a:lnTo>
                <a:lnTo>
                  <a:pt x="10" y="10"/>
                </a:lnTo>
                <a:lnTo>
                  <a:pt x="14" y="12"/>
                </a:lnTo>
                <a:lnTo>
                  <a:pt x="14" y="15"/>
                </a:lnTo>
                <a:lnTo>
                  <a:pt x="14" y="15"/>
                </a:lnTo>
                <a:lnTo>
                  <a:pt x="18" y="19"/>
                </a:lnTo>
                <a:lnTo>
                  <a:pt x="18" y="21"/>
                </a:lnTo>
                <a:lnTo>
                  <a:pt x="18" y="23"/>
                </a:lnTo>
                <a:lnTo>
                  <a:pt x="18" y="25"/>
                </a:lnTo>
                <a:lnTo>
                  <a:pt x="18" y="27"/>
                </a:lnTo>
                <a:lnTo>
                  <a:pt x="18" y="27"/>
                </a:lnTo>
                <a:lnTo>
                  <a:pt x="20" y="27"/>
                </a:lnTo>
                <a:lnTo>
                  <a:pt x="20" y="25"/>
                </a:lnTo>
                <a:lnTo>
                  <a:pt x="16" y="25"/>
                </a:lnTo>
                <a:lnTo>
                  <a:pt x="10" y="21"/>
                </a:lnTo>
                <a:lnTo>
                  <a:pt x="8" y="17"/>
                </a:lnTo>
                <a:lnTo>
                  <a:pt x="8" y="17"/>
                </a:lnTo>
                <a:lnTo>
                  <a:pt x="6" y="15"/>
                </a:lnTo>
                <a:lnTo>
                  <a:pt x="4" y="12"/>
                </a:lnTo>
                <a:lnTo>
                  <a:pt x="6" y="8"/>
                </a:lnTo>
                <a:lnTo>
                  <a:pt x="8" y="4"/>
                </a:lnTo>
                <a:lnTo>
                  <a:pt x="6" y="4"/>
                </a:lnTo>
                <a:lnTo>
                  <a:pt x="8" y="4"/>
                </a:lnTo>
                <a:lnTo>
                  <a:pt x="6" y="4"/>
                </a:lnTo>
                <a:lnTo>
                  <a:pt x="4" y="2"/>
                </a:lnTo>
                <a:lnTo>
                  <a:pt x="2" y="6"/>
                </a:lnTo>
                <a:lnTo>
                  <a:pt x="2" y="6"/>
                </a:lnTo>
                <a:lnTo>
                  <a:pt x="0" y="10"/>
                </a:lnTo>
                <a:lnTo>
                  <a:pt x="0" y="12"/>
                </a:lnTo>
                <a:lnTo>
                  <a:pt x="2" y="17"/>
                </a:lnTo>
                <a:lnTo>
                  <a:pt x="2" y="17"/>
                </a:lnTo>
                <a:lnTo>
                  <a:pt x="6" y="19"/>
                </a:lnTo>
                <a:lnTo>
                  <a:pt x="8" y="23"/>
                </a:lnTo>
                <a:lnTo>
                  <a:pt x="8" y="23"/>
                </a:lnTo>
                <a:lnTo>
                  <a:pt x="14" y="29"/>
                </a:lnTo>
                <a:lnTo>
                  <a:pt x="14" y="29"/>
                </a:lnTo>
                <a:lnTo>
                  <a:pt x="20" y="29"/>
                </a:lnTo>
                <a:lnTo>
                  <a:pt x="20" y="29"/>
                </a:lnTo>
                <a:lnTo>
                  <a:pt x="22" y="27"/>
                </a:lnTo>
                <a:lnTo>
                  <a:pt x="22" y="25"/>
                </a:lnTo>
                <a:lnTo>
                  <a:pt x="20" y="23"/>
                </a:lnTo>
                <a:lnTo>
                  <a:pt x="22" y="21"/>
                </a:lnTo>
                <a:lnTo>
                  <a:pt x="22" y="19"/>
                </a:lnTo>
                <a:lnTo>
                  <a:pt x="20" y="17"/>
                </a:lnTo>
                <a:lnTo>
                  <a:pt x="20" y="17"/>
                </a:lnTo>
                <a:lnTo>
                  <a:pt x="18" y="12"/>
                </a:lnTo>
                <a:lnTo>
                  <a:pt x="16" y="10"/>
                </a:lnTo>
                <a:lnTo>
                  <a:pt x="16" y="8"/>
                </a:lnTo>
                <a:lnTo>
                  <a:pt x="12" y="6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6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8" name="Freeform 3094"/>
          <p:cNvSpPr>
            <a:spLocks/>
          </p:cNvSpPr>
          <p:nvPr/>
        </p:nvSpPr>
        <p:spPr bwMode="auto">
          <a:xfrm>
            <a:off x="6430963" y="6481763"/>
            <a:ext cx="28575" cy="17463"/>
          </a:xfrm>
          <a:custGeom>
            <a:avLst/>
            <a:gdLst/>
            <a:ahLst/>
            <a:cxnLst>
              <a:cxn ang="0">
                <a:pos x="10" y="11"/>
              </a:cxn>
              <a:cxn ang="0">
                <a:pos x="4" y="11"/>
              </a:cxn>
              <a:cxn ang="0">
                <a:pos x="0" y="9"/>
              </a:cxn>
              <a:cxn ang="0">
                <a:pos x="2" y="5"/>
              </a:cxn>
              <a:cxn ang="0">
                <a:pos x="4" y="2"/>
              </a:cxn>
              <a:cxn ang="0">
                <a:pos x="6" y="5"/>
              </a:cxn>
              <a:cxn ang="0">
                <a:pos x="8" y="2"/>
              </a:cxn>
              <a:cxn ang="0">
                <a:pos x="12" y="0"/>
              </a:cxn>
              <a:cxn ang="0">
                <a:pos x="16" y="0"/>
              </a:cxn>
              <a:cxn ang="0">
                <a:pos x="18" y="0"/>
              </a:cxn>
              <a:cxn ang="0">
                <a:pos x="16" y="2"/>
              </a:cxn>
              <a:cxn ang="0">
                <a:pos x="12" y="7"/>
              </a:cxn>
              <a:cxn ang="0">
                <a:pos x="10" y="11"/>
              </a:cxn>
            </a:cxnLst>
            <a:rect l="0" t="0" r="r" b="b"/>
            <a:pathLst>
              <a:path w="18" h="11">
                <a:moveTo>
                  <a:pt x="10" y="11"/>
                </a:moveTo>
                <a:lnTo>
                  <a:pt x="4" y="11"/>
                </a:lnTo>
                <a:lnTo>
                  <a:pt x="0" y="9"/>
                </a:lnTo>
                <a:lnTo>
                  <a:pt x="2" y="5"/>
                </a:lnTo>
                <a:lnTo>
                  <a:pt x="4" y="2"/>
                </a:lnTo>
                <a:lnTo>
                  <a:pt x="6" y="5"/>
                </a:lnTo>
                <a:lnTo>
                  <a:pt x="8" y="2"/>
                </a:lnTo>
                <a:lnTo>
                  <a:pt x="12" y="0"/>
                </a:lnTo>
                <a:lnTo>
                  <a:pt x="16" y="0"/>
                </a:lnTo>
                <a:lnTo>
                  <a:pt x="18" y="0"/>
                </a:lnTo>
                <a:lnTo>
                  <a:pt x="16" y="2"/>
                </a:lnTo>
                <a:lnTo>
                  <a:pt x="12" y="7"/>
                </a:lnTo>
                <a:lnTo>
                  <a:pt x="10" y="11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9" name="Freeform 3095"/>
          <p:cNvSpPr>
            <a:spLocks/>
          </p:cNvSpPr>
          <p:nvPr/>
        </p:nvSpPr>
        <p:spPr bwMode="auto">
          <a:xfrm>
            <a:off x="6430963" y="6478588"/>
            <a:ext cx="31750" cy="23813"/>
          </a:xfrm>
          <a:custGeom>
            <a:avLst/>
            <a:gdLst/>
            <a:ahLst/>
            <a:cxnLst>
              <a:cxn ang="0">
                <a:pos x="10" y="13"/>
              </a:cxn>
              <a:cxn ang="0">
                <a:pos x="10" y="11"/>
              </a:cxn>
              <a:cxn ang="0">
                <a:pos x="4" y="11"/>
              </a:cxn>
              <a:cxn ang="0">
                <a:pos x="4" y="9"/>
              </a:cxn>
              <a:cxn ang="0">
                <a:pos x="4" y="7"/>
              </a:cxn>
              <a:cxn ang="0">
                <a:pos x="4" y="7"/>
              </a:cxn>
              <a:cxn ang="0">
                <a:pos x="4" y="4"/>
              </a:cxn>
              <a:cxn ang="0">
                <a:pos x="2" y="7"/>
              </a:cxn>
              <a:cxn ang="0">
                <a:pos x="4" y="9"/>
              </a:cxn>
              <a:cxn ang="0">
                <a:pos x="8" y="9"/>
              </a:cxn>
              <a:cxn ang="0">
                <a:pos x="10" y="4"/>
              </a:cxn>
              <a:cxn ang="0">
                <a:pos x="12" y="4"/>
              </a:cxn>
              <a:cxn ang="0">
                <a:pos x="16" y="4"/>
              </a:cxn>
              <a:cxn ang="0">
                <a:pos x="16" y="4"/>
              </a:cxn>
              <a:cxn ang="0">
                <a:pos x="18" y="2"/>
              </a:cxn>
              <a:cxn ang="0">
                <a:pos x="16" y="2"/>
              </a:cxn>
              <a:cxn ang="0">
                <a:pos x="16" y="4"/>
              </a:cxn>
              <a:cxn ang="0">
                <a:pos x="10" y="7"/>
              </a:cxn>
              <a:cxn ang="0">
                <a:pos x="10" y="7"/>
              </a:cxn>
              <a:cxn ang="0">
                <a:pos x="8" y="13"/>
              </a:cxn>
              <a:cxn ang="0">
                <a:pos x="10" y="13"/>
              </a:cxn>
              <a:cxn ang="0">
                <a:pos x="10" y="11"/>
              </a:cxn>
              <a:cxn ang="0">
                <a:pos x="10" y="13"/>
              </a:cxn>
              <a:cxn ang="0">
                <a:pos x="10" y="15"/>
              </a:cxn>
              <a:cxn ang="0">
                <a:pos x="14" y="9"/>
              </a:cxn>
              <a:cxn ang="0">
                <a:pos x="18" y="7"/>
              </a:cxn>
              <a:cxn ang="0">
                <a:pos x="18" y="7"/>
              </a:cxn>
              <a:cxn ang="0">
                <a:pos x="20" y="4"/>
              </a:cxn>
              <a:cxn ang="0">
                <a:pos x="18" y="2"/>
              </a:cxn>
              <a:cxn ang="0">
                <a:pos x="18" y="0"/>
              </a:cxn>
              <a:cxn ang="0">
                <a:pos x="16" y="0"/>
              </a:cxn>
              <a:cxn ang="0">
                <a:pos x="12" y="0"/>
              </a:cxn>
              <a:cxn ang="0">
                <a:pos x="12" y="0"/>
              </a:cxn>
              <a:cxn ang="0">
                <a:pos x="8" y="2"/>
              </a:cxn>
              <a:cxn ang="0">
                <a:pos x="8" y="2"/>
              </a:cxn>
              <a:cxn ang="0">
                <a:pos x="6" y="4"/>
              </a:cxn>
              <a:cxn ang="0">
                <a:pos x="4" y="2"/>
              </a:cxn>
              <a:cxn ang="0">
                <a:pos x="2" y="4"/>
              </a:cxn>
              <a:cxn ang="0">
                <a:pos x="0" y="4"/>
              </a:cxn>
              <a:cxn ang="0">
                <a:pos x="0" y="7"/>
              </a:cxn>
              <a:cxn ang="0">
                <a:pos x="0" y="11"/>
              </a:cxn>
              <a:cxn ang="0">
                <a:pos x="0" y="13"/>
              </a:cxn>
              <a:cxn ang="0">
                <a:pos x="4" y="15"/>
              </a:cxn>
              <a:cxn ang="0">
                <a:pos x="4" y="15"/>
              </a:cxn>
              <a:cxn ang="0">
                <a:pos x="8" y="15"/>
              </a:cxn>
              <a:cxn ang="0">
                <a:pos x="10" y="15"/>
              </a:cxn>
              <a:cxn ang="0">
                <a:pos x="10" y="13"/>
              </a:cxn>
            </a:cxnLst>
            <a:rect l="0" t="0" r="r" b="b"/>
            <a:pathLst>
              <a:path w="20" h="15">
                <a:moveTo>
                  <a:pt x="10" y="13"/>
                </a:moveTo>
                <a:lnTo>
                  <a:pt x="10" y="11"/>
                </a:lnTo>
                <a:lnTo>
                  <a:pt x="4" y="11"/>
                </a:lnTo>
                <a:lnTo>
                  <a:pt x="4" y="9"/>
                </a:lnTo>
                <a:lnTo>
                  <a:pt x="4" y="7"/>
                </a:lnTo>
                <a:lnTo>
                  <a:pt x="4" y="7"/>
                </a:lnTo>
                <a:lnTo>
                  <a:pt x="4" y="4"/>
                </a:lnTo>
                <a:lnTo>
                  <a:pt x="2" y="7"/>
                </a:lnTo>
                <a:lnTo>
                  <a:pt x="4" y="9"/>
                </a:lnTo>
                <a:lnTo>
                  <a:pt x="8" y="9"/>
                </a:lnTo>
                <a:lnTo>
                  <a:pt x="10" y="4"/>
                </a:lnTo>
                <a:lnTo>
                  <a:pt x="12" y="4"/>
                </a:lnTo>
                <a:lnTo>
                  <a:pt x="16" y="4"/>
                </a:lnTo>
                <a:lnTo>
                  <a:pt x="16" y="4"/>
                </a:lnTo>
                <a:lnTo>
                  <a:pt x="18" y="2"/>
                </a:lnTo>
                <a:lnTo>
                  <a:pt x="16" y="2"/>
                </a:lnTo>
                <a:lnTo>
                  <a:pt x="16" y="4"/>
                </a:lnTo>
                <a:lnTo>
                  <a:pt x="10" y="7"/>
                </a:lnTo>
                <a:lnTo>
                  <a:pt x="10" y="7"/>
                </a:lnTo>
                <a:lnTo>
                  <a:pt x="8" y="13"/>
                </a:lnTo>
                <a:lnTo>
                  <a:pt x="10" y="13"/>
                </a:lnTo>
                <a:lnTo>
                  <a:pt x="10" y="11"/>
                </a:lnTo>
                <a:lnTo>
                  <a:pt x="10" y="13"/>
                </a:lnTo>
                <a:lnTo>
                  <a:pt x="10" y="15"/>
                </a:lnTo>
                <a:lnTo>
                  <a:pt x="14" y="9"/>
                </a:lnTo>
                <a:lnTo>
                  <a:pt x="18" y="7"/>
                </a:lnTo>
                <a:lnTo>
                  <a:pt x="18" y="7"/>
                </a:lnTo>
                <a:lnTo>
                  <a:pt x="20" y="4"/>
                </a:lnTo>
                <a:lnTo>
                  <a:pt x="18" y="2"/>
                </a:lnTo>
                <a:lnTo>
                  <a:pt x="18" y="0"/>
                </a:lnTo>
                <a:lnTo>
                  <a:pt x="16" y="0"/>
                </a:lnTo>
                <a:lnTo>
                  <a:pt x="12" y="0"/>
                </a:lnTo>
                <a:lnTo>
                  <a:pt x="12" y="0"/>
                </a:lnTo>
                <a:lnTo>
                  <a:pt x="8" y="2"/>
                </a:lnTo>
                <a:lnTo>
                  <a:pt x="8" y="2"/>
                </a:lnTo>
                <a:lnTo>
                  <a:pt x="6" y="4"/>
                </a:lnTo>
                <a:lnTo>
                  <a:pt x="4" y="2"/>
                </a:lnTo>
                <a:lnTo>
                  <a:pt x="2" y="4"/>
                </a:lnTo>
                <a:lnTo>
                  <a:pt x="0" y="4"/>
                </a:lnTo>
                <a:lnTo>
                  <a:pt x="0" y="7"/>
                </a:lnTo>
                <a:lnTo>
                  <a:pt x="0" y="11"/>
                </a:lnTo>
                <a:lnTo>
                  <a:pt x="0" y="13"/>
                </a:lnTo>
                <a:lnTo>
                  <a:pt x="4" y="15"/>
                </a:lnTo>
                <a:lnTo>
                  <a:pt x="4" y="15"/>
                </a:lnTo>
                <a:lnTo>
                  <a:pt x="8" y="15"/>
                </a:lnTo>
                <a:lnTo>
                  <a:pt x="10" y="15"/>
                </a:lnTo>
                <a:lnTo>
                  <a:pt x="10" y="1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0" name="Freeform 3096"/>
          <p:cNvSpPr>
            <a:spLocks/>
          </p:cNvSpPr>
          <p:nvPr/>
        </p:nvSpPr>
        <p:spPr bwMode="auto">
          <a:xfrm>
            <a:off x="6453188" y="6496050"/>
            <a:ext cx="42863" cy="28575"/>
          </a:xfrm>
          <a:custGeom>
            <a:avLst/>
            <a:gdLst/>
            <a:ahLst/>
            <a:cxnLst>
              <a:cxn ang="0">
                <a:pos x="21" y="18"/>
              </a:cxn>
              <a:cxn ang="0">
                <a:pos x="10" y="14"/>
              </a:cxn>
              <a:cxn ang="0">
                <a:pos x="6" y="16"/>
              </a:cxn>
              <a:cxn ang="0">
                <a:pos x="4" y="16"/>
              </a:cxn>
              <a:cxn ang="0">
                <a:pos x="2" y="12"/>
              </a:cxn>
              <a:cxn ang="0">
                <a:pos x="4" y="10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2"/>
              </a:cxn>
              <a:cxn ang="0">
                <a:pos x="4" y="0"/>
              </a:cxn>
              <a:cxn ang="0">
                <a:pos x="6" y="0"/>
              </a:cxn>
              <a:cxn ang="0">
                <a:pos x="6" y="0"/>
              </a:cxn>
              <a:cxn ang="0">
                <a:pos x="8" y="2"/>
              </a:cxn>
              <a:cxn ang="0">
                <a:pos x="18" y="6"/>
              </a:cxn>
              <a:cxn ang="0">
                <a:pos x="18" y="8"/>
              </a:cxn>
              <a:cxn ang="0">
                <a:pos x="21" y="10"/>
              </a:cxn>
              <a:cxn ang="0">
                <a:pos x="23" y="8"/>
              </a:cxn>
              <a:cxn ang="0">
                <a:pos x="27" y="10"/>
              </a:cxn>
              <a:cxn ang="0">
                <a:pos x="25" y="12"/>
              </a:cxn>
              <a:cxn ang="0">
                <a:pos x="25" y="18"/>
              </a:cxn>
              <a:cxn ang="0">
                <a:pos x="21" y="18"/>
              </a:cxn>
            </a:cxnLst>
            <a:rect l="0" t="0" r="r" b="b"/>
            <a:pathLst>
              <a:path w="27" h="18">
                <a:moveTo>
                  <a:pt x="21" y="18"/>
                </a:moveTo>
                <a:lnTo>
                  <a:pt x="10" y="14"/>
                </a:lnTo>
                <a:lnTo>
                  <a:pt x="6" y="16"/>
                </a:lnTo>
                <a:lnTo>
                  <a:pt x="4" y="16"/>
                </a:lnTo>
                <a:lnTo>
                  <a:pt x="2" y="12"/>
                </a:lnTo>
                <a:lnTo>
                  <a:pt x="4" y="10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8" y="2"/>
                </a:lnTo>
                <a:lnTo>
                  <a:pt x="18" y="6"/>
                </a:lnTo>
                <a:lnTo>
                  <a:pt x="18" y="8"/>
                </a:lnTo>
                <a:lnTo>
                  <a:pt x="21" y="10"/>
                </a:lnTo>
                <a:lnTo>
                  <a:pt x="23" y="8"/>
                </a:lnTo>
                <a:lnTo>
                  <a:pt x="27" y="10"/>
                </a:lnTo>
                <a:lnTo>
                  <a:pt x="25" y="12"/>
                </a:lnTo>
                <a:lnTo>
                  <a:pt x="25" y="18"/>
                </a:lnTo>
                <a:lnTo>
                  <a:pt x="21" y="1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1" name="Freeform 3097"/>
          <p:cNvSpPr>
            <a:spLocks/>
          </p:cNvSpPr>
          <p:nvPr/>
        </p:nvSpPr>
        <p:spPr bwMode="auto">
          <a:xfrm>
            <a:off x="6450013" y="6492875"/>
            <a:ext cx="46038" cy="34925"/>
          </a:xfrm>
          <a:custGeom>
            <a:avLst/>
            <a:gdLst/>
            <a:ahLst/>
            <a:cxnLst>
              <a:cxn ang="0">
                <a:pos x="25" y="20"/>
              </a:cxn>
              <a:cxn ang="0">
                <a:pos x="12" y="14"/>
              </a:cxn>
              <a:cxn ang="0">
                <a:pos x="8" y="16"/>
              </a:cxn>
              <a:cxn ang="0">
                <a:pos x="6" y="12"/>
              </a:cxn>
              <a:cxn ang="0">
                <a:pos x="2" y="10"/>
              </a:cxn>
              <a:cxn ang="0">
                <a:pos x="2" y="10"/>
              </a:cxn>
              <a:cxn ang="0">
                <a:pos x="2" y="10"/>
              </a:cxn>
              <a:cxn ang="0">
                <a:pos x="4" y="6"/>
              </a:cxn>
              <a:cxn ang="0">
                <a:pos x="6" y="4"/>
              </a:cxn>
              <a:cxn ang="0">
                <a:pos x="10" y="6"/>
              </a:cxn>
              <a:cxn ang="0">
                <a:pos x="18" y="10"/>
              </a:cxn>
              <a:cxn ang="0">
                <a:pos x="18" y="12"/>
              </a:cxn>
              <a:cxn ang="0">
                <a:pos x="25" y="14"/>
              </a:cxn>
              <a:cxn ang="0">
                <a:pos x="27" y="14"/>
              </a:cxn>
              <a:cxn ang="0">
                <a:pos x="27" y="10"/>
              </a:cxn>
              <a:cxn ang="0">
                <a:pos x="25" y="14"/>
              </a:cxn>
              <a:cxn ang="0">
                <a:pos x="23" y="20"/>
              </a:cxn>
              <a:cxn ang="0">
                <a:pos x="25" y="20"/>
              </a:cxn>
              <a:cxn ang="0">
                <a:pos x="23" y="22"/>
              </a:cxn>
              <a:cxn ang="0">
                <a:pos x="29" y="20"/>
              </a:cxn>
              <a:cxn ang="0">
                <a:pos x="29" y="12"/>
              </a:cxn>
              <a:cxn ang="0">
                <a:pos x="27" y="8"/>
              </a:cxn>
              <a:cxn ang="0">
                <a:pos x="23" y="10"/>
              </a:cxn>
              <a:cxn ang="0">
                <a:pos x="20" y="8"/>
              </a:cxn>
              <a:cxn ang="0">
                <a:pos x="12" y="2"/>
              </a:cxn>
              <a:cxn ang="0">
                <a:pos x="10" y="0"/>
              </a:cxn>
              <a:cxn ang="0">
                <a:pos x="8" y="0"/>
              </a:cxn>
              <a:cxn ang="0">
                <a:pos x="4" y="0"/>
              </a:cxn>
              <a:cxn ang="0">
                <a:pos x="0" y="4"/>
              </a:cxn>
              <a:cxn ang="0">
                <a:pos x="2" y="10"/>
              </a:cxn>
              <a:cxn ang="0">
                <a:pos x="0" y="8"/>
              </a:cxn>
              <a:cxn ang="0">
                <a:pos x="0" y="12"/>
              </a:cxn>
              <a:cxn ang="0">
                <a:pos x="2" y="14"/>
              </a:cxn>
              <a:cxn ang="0">
                <a:pos x="2" y="14"/>
              </a:cxn>
              <a:cxn ang="0">
                <a:pos x="6" y="20"/>
              </a:cxn>
              <a:cxn ang="0">
                <a:pos x="8" y="20"/>
              </a:cxn>
              <a:cxn ang="0">
                <a:pos x="23" y="22"/>
              </a:cxn>
              <a:cxn ang="0">
                <a:pos x="23" y="20"/>
              </a:cxn>
            </a:cxnLst>
            <a:rect l="0" t="0" r="r" b="b"/>
            <a:pathLst>
              <a:path w="29" h="22">
                <a:moveTo>
                  <a:pt x="23" y="20"/>
                </a:moveTo>
                <a:lnTo>
                  <a:pt x="25" y="20"/>
                </a:lnTo>
                <a:lnTo>
                  <a:pt x="12" y="16"/>
                </a:lnTo>
                <a:lnTo>
                  <a:pt x="12" y="14"/>
                </a:lnTo>
                <a:lnTo>
                  <a:pt x="8" y="16"/>
                </a:lnTo>
                <a:lnTo>
                  <a:pt x="8" y="16"/>
                </a:lnTo>
                <a:lnTo>
                  <a:pt x="6" y="14"/>
                </a:lnTo>
                <a:lnTo>
                  <a:pt x="6" y="12"/>
                </a:lnTo>
                <a:lnTo>
                  <a:pt x="6" y="10"/>
                </a:lnTo>
                <a:lnTo>
                  <a:pt x="2" y="10"/>
                </a:lnTo>
                <a:lnTo>
                  <a:pt x="2" y="8"/>
                </a:lnTo>
                <a:lnTo>
                  <a:pt x="2" y="10"/>
                </a:lnTo>
                <a:lnTo>
                  <a:pt x="2" y="12"/>
                </a:lnTo>
                <a:lnTo>
                  <a:pt x="2" y="10"/>
                </a:lnTo>
                <a:lnTo>
                  <a:pt x="4" y="10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10" y="6"/>
                </a:lnTo>
                <a:lnTo>
                  <a:pt x="10" y="6"/>
                </a:lnTo>
                <a:lnTo>
                  <a:pt x="18" y="10"/>
                </a:lnTo>
                <a:lnTo>
                  <a:pt x="18" y="10"/>
                </a:lnTo>
                <a:lnTo>
                  <a:pt x="18" y="12"/>
                </a:lnTo>
                <a:lnTo>
                  <a:pt x="23" y="14"/>
                </a:lnTo>
                <a:lnTo>
                  <a:pt x="25" y="14"/>
                </a:lnTo>
                <a:lnTo>
                  <a:pt x="25" y="12"/>
                </a:lnTo>
                <a:lnTo>
                  <a:pt x="27" y="14"/>
                </a:lnTo>
                <a:lnTo>
                  <a:pt x="29" y="12"/>
                </a:lnTo>
                <a:lnTo>
                  <a:pt x="27" y="10"/>
                </a:lnTo>
                <a:lnTo>
                  <a:pt x="25" y="14"/>
                </a:lnTo>
                <a:lnTo>
                  <a:pt x="25" y="14"/>
                </a:lnTo>
                <a:lnTo>
                  <a:pt x="25" y="20"/>
                </a:lnTo>
                <a:lnTo>
                  <a:pt x="23" y="20"/>
                </a:lnTo>
                <a:lnTo>
                  <a:pt x="23" y="20"/>
                </a:lnTo>
                <a:lnTo>
                  <a:pt x="25" y="20"/>
                </a:lnTo>
                <a:lnTo>
                  <a:pt x="23" y="20"/>
                </a:lnTo>
                <a:lnTo>
                  <a:pt x="23" y="22"/>
                </a:lnTo>
                <a:lnTo>
                  <a:pt x="27" y="22"/>
                </a:lnTo>
                <a:lnTo>
                  <a:pt x="29" y="20"/>
                </a:lnTo>
                <a:lnTo>
                  <a:pt x="29" y="14"/>
                </a:lnTo>
                <a:lnTo>
                  <a:pt x="29" y="12"/>
                </a:lnTo>
                <a:lnTo>
                  <a:pt x="29" y="10"/>
                </a:lnTo>
                <a:lnTo>
                  <a:pt x="27" y="8"/>
                </a:lnTo>
                <a:lnTo>
                  <a:pt x="25" y="8"/>
                </a:lnTo>
                <a:lnTo>
                  <a:pt x="23" y="10"/>
                </a:lnTo>
                <a:lnTo>
                  <a:pt x="23" y="8"/>
                </a:lnTo>
                <a:lnTo>
                  <a:pt x="20" y="8"/>
                </a:lnTo>
                <a:lnTo>
                  <a:pt x="20" y="6"/>
                </a:lnTo>
                <a:lnTo>
                  <a:pt x="12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4"/>
                </a:lnTo>
                <a:lnTo>
                  <a:pt x="0" y="4"/>
                </a:lnTo>
                <a:lnTo>
                  <a:pt x="0" y="8"/>
                </a:lnTo>
                <a:lnTo>
                  <a:pt x="2" y="10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4" y="18"/>
                </a:lnTo>
                <a:lnTo>
                  <a:pt x="6" y="20"/>
                </a:lnTo>
                <a:lnTo>
                  <a:pt x="8" y="20"/>
                </a:lnTo>
                <a:lnTo>
                  <a:pt x="8" y="20"/>
                </a:lnTo>
                <a:lnTo>
                  <a:pt x="12" y="18"/>
                </a:lnTo>
                <a:lnTo>
                  <a:pt x="23" y="22"/>
                </a:lnTo>
                <a:lnTo>
                  <a:pt x="23" y="22"/>
                </a:lnTo>
                <a:lnTo>
                  <a:pt x="23" y="2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2" name="Freeform 3098"/>
          <p:cNvSpPr>
            <a:spLocks/>
          </p:cNvSpPr>
          <p:nvPr/>
        </p:nvSpPr>
        <p:spPr bwMode="auto">
          <a:xfrm>
            <a:off x="6440488" y="6472238"/>
            <a:ext cx="6350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0" y="0"/>
              </a:cxn>
              <a:cxn ang="0">
                <a:pos x="0" y="6"/>
              </a:cxn>
            </a:cxnLst>
            <a:rect l="0" t="0" r="r" b="b"/>
            <a:pathLst>
              <a:path w="4" h="6">
                <a:moveTo>
                  <a:pt x="0" y="6"/>
                </a:moveTo>
                <a:lnTo>
                  <a:pt x="2" y="6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3" name="Freeform 3099"/>
          <p:cNvSpPr>
            <a:spLocks/>
          </p:cNvSpPr>
          <p:nvPr/>
        </p:nvSpPr>
        <p:spPr bwMode="auto">
          <a:xfrm>
            <a:off x="6437313" y="6472238"/>
            <a:ext cx="12700" cy="1270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8" y="2"/>
              </a:cxn>
              <a:cxn ang="0">
                <a:pos x="6" y="0"/>
              </a:cxn>
              <a:cxn ang="0">
                <a:pos x="6" y="0"/>
              </a:cxn>
              <a:cxn ang="0">
                <a:pos x="2" y="0"/>
              </a:cxn>
              <a:cxn ang="0">
                <a:pos x="0" y="2"/>
              </a:cxn>
              <a:cxn ang="0">
                <a:pos x="0" y="6"/>
              </a:cxn>
              <a:cxn ang="0">
                <a:pos x="2" y="8"/>
              </a:cxn>
              <a:cxn ang="0">
                <a:pos x="2" y="6"/>
              </a:cxn>
            </a:cxnLst>
            <a:rect l="0" t="0" r="r" b="b"/>
            <a:pathLst>
              <a:path w="8" h="8">
                <a:moveTo>
                  <a:pt x="2" y="6"/>
                </a:move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2" y="8"/>
                </a:lnTo>
                <a:lnTo>
                  <a:pt x="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4" name="Freeform 3100"/>
          <p:cNvSpPr>
            <a:spLocks/>
          </p:cNvSpPr>
          <p:nvPr/>
        </p:nvSpPr>
        <p:spPr bwMode="auto">
          <a:xfrm>
            <a:off x="7207250" y="6315075"/>
            <a:ext cx="85725" cy="79375"/>
          </a:xfrm>
          <a:custGeom>
            <a:avLst/>
            <a:gdLst/>
            <a:ahLst/>
            <a:cxnLst>
              <a:cxn ang="0">
                <a:pos x="23" y="38"/>
              </a:cxn>
              <a:cxn ang="0">
                <a:pos x="15" y="44"/>
              </a:cxn>
              <a:cxn ang="0">
                <a:pos x="12" y="48"/>
              </a:cxn>
              <a:cxn ang="0">
                <a:pos x="6" y="50"/>
              </a:cxn>
              <a:cxn ang="0">
                <a:pos x="0" y="48"/>
              </a:cxn>
              <a:cxn ang="0">
                <a:pos x="0" y="46"/>
              </a:cxn>
              <a:cxn ang="0">
                <a:pos x="2" y="44"/>
              </a:cxn>
              <a:cxn ang="0">
                <a:pos x="10" y="40"/>
              </a:cxn>
              <a:cxn ang="0">
                <a:pos x="15" y="33"/>
              </a:cxn>
              <a:cxn ang="0">
                <a:pos x="15" y="31"/>
              </a:cxn>
              <a:cxn ang="0">
                <a:pos x="12" y="25"/>
              </a:cxn>
              <a:cxn ang="0">
                <a:pos x="15" y="19"/>
              </a:cxn>
              <a:cxn ang="0">
                <a:pos x="19" y="21"/>
              </a:cxn>
              <a:cxn ang="0">
                <a:pos x="27" y="17"/>
              </a:cxn>
              <a:cxn ang="0">
                <a:pos x="25" y="13"/>
              </a:cxn>
              <a:cxn ang="0">
                <a:pos x="31" y="9"/>
              </a:cxn>
              <a:cxn ang="0">
                <a:pos x="33" y="5"/>
              </a:cxn>
              <a:cxn ang="0">
                <a:pos x="39" y="0"/>
              </a:cxn>
              <a:cxn ang="0">
                <a:pos x="47" y="0"/>
              </a:cxn>
              <a:cxn ang="0">
                <a:pos x="52" y="0"/>
              </a:cxn>
              <a:cxn ang="0">
                <a:pos x="52" y="5"/>
              </a:cxn>
              <a:cxn ang="0">
                <a:pos x="54" y="9"/>
              </a:cxn>
              <a:cxn ang="0">
                <a:pos x="41" y="25"/>
              </a:cxn>
              <a:cxn ang="0">
                <a:pos x="35" y="35"/>
              </a:cxn>
              <a:cxn ang="0">
                <a:pos x="29" y="42"/>
              </a:cxn>
              <a:cxn ang="0">
                <a:pos x="27" y="42"/>
              </a:cxn>
              <a:cxn ang="0">
                <a:pos x="25" y="42"/>
              </a:cxn>
              <a:cxn ang="0">
                <a:pos x="23" y="38"/>
              </a:cxn>
              <a:cxn ang="0">
                <a:pos x="23" y="38"/>
              </a:cxn>
            </a:cxnLst>
            <a:rect l="0" t="0" r="r" b="b"/>
            <a:pathLst>
              <a:path w="54" h="50">
                <a:moveTo>
                  <a:pt x="23" y="38"/>
                </a:moveTo>
                <a:lnTo>
                  <a:pt x="15" y="44"/>
                </a:lnTo>
                <a:lnTo>
                  <a:pt x="12" y="48"/>
                </a:lnTo>
                <a:lnTo>
                  <a:pt x="6" y="50"/>
                </a:lnTo>
                <a:lnTo>
                  <a:pt x="0" y="48"/>
                </a:lnTo>
                <a:lnTo>
                  <a:pt x="0" y="46"/>
                </a:lnTo>
                <a:lnTo>
                  <a:pt x="2" y="44"/>
                </a:lnTo>
                <a:lnTo>
                  <a:pt x="10" y="40"/>
                </a:lnTo>
                <a:lnTo>
                  <a:pt x="15" y="33"/>
                </a:lnTo>
                <a:lnTo>
                  <a:pt x="15" y="31"/>
                </a:lnTo>
                <a:lnTo>
                  <a:pt x="12" y="25"/>
                </a:lnTo>
                <a:lnTo>
                  <a:pt x="15" y="19"/>
                </a:lnTo>
                <a:lnTo>
                  <a:pt x="19" y="21"/>
                </a:lnTo>
                <a:lnTo>
                  <a:pt x="27" y="17"/>
                </a:lnTo>
                <a:lnTo>
                  <a:pt x="25" y="13"/>
                </a:lnTo>
                <a:lnTo>
                  <a:pt x="31" y="9"/>
                </a:lnTo>
                <a:lnTo>
                  <a:pt x="33" y="5"/>
                </a:lnTo>
                <a:lnTo>
                  <a:pt x="39" y="0"/>
                </a:lnTo>
                <a:lnTo>
                  <a:pt x="47" y="0"/>
                </a:lnTo>
                <a:lnTo>
                  <a:pt x="52" y="0"/>
                </a:lnTo>
                <a:lnTo>
                  <a:pt x="52" y="5"/>
                </a:lnTo>
                <a:lnTo>
                  <a:pt x="54" y="9"/>
                </a:lnTo>
                <a:lnTo>
                  <a:pt x="41" y="25"/>
                </a:lnTo>
                <a:lnTo>
                  <a:pt x="35" y="35"/>
                </a:lnTo>
                <a:lnTo>
                  <a:pt x="29" y="42"/>
                </a:lnTo>
                <a:lnTo>
                  <a:pt x="27" y="42"/>
                </a:lnTo>
                <a:lnTo>
                  <a:pt x="25" y="42"/>
                </a:lnTo>
                <a:lnTo>
                  <a:pt x="23" y="38"/>
                </a:lnTo>
                <a:lnTo>
                  <a:pt x="23" y="38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5" name="Freeform 3101"/>
          <p:cNvSpPr>
            <a:spLocks/>
          </p:cNvSpPr>
          <p:nvPr/>
        </p:nvSpPr>
        <p:spPr bwMode="auto">
          <a:xfrm>
            <a:off x="7204075" y="6311900"/>
            <a:ext cx="88900" cy="85725"/>
          </a:xfrm>
          <a:custGeom>
            <a:avLst/>
            <a:gdLst/>
            <a:ahLst/>
            <a:cxnLst>
              <a:cxn ang="0">
                <a:pos x="23" y="37"/>
              </a:cxn>
              <a:cxn ang="0">
                <a:pos x="14" y="46"/>
              </a:cxn>
              <a:cxn ang="0">
                <a:pos x="8" y="50"/>
              </a:cxn>
              <a:cxn ang="0">
                <a:pos x="4" y="48"/>
              </a:cxn>
              <a:cxn ang="0">
                <a:pos x="12" y="44"/>
              </a:cxn>
              <a:cxn ang="0">
                <a:pos x="19" y="37"/>
              </a:cxn>
              <a:cxn ang="0">
                <a:pos x="19" y="33"/>
              </a:cxn>
              <a:cxn ang="0">
                <a:pos x="17" y="27"/>
              </a:cxn>
              <a:cxn ang="0">
                <a:pos x="21" y="25"/>
              </a:cxn>
              <a:cxn ang="0">
                <a:pos x="29" y="21"/>
              </a:cxn>
              <a:cxn ang="0">
                <a:pos x="29" y="15"/>
              </a:cxn>
              <a:cxn ang="0">
                <a:pos x="33" y="13"/>
              </a:cxn>
              <a:cxn ang="0">
                <a:pos x="41" y="5"/>
              </a:cxn>
              <a:cxn ang="0">
                <a:pos x="52" y="5"/>
              </a:cxn>
              <a:cxn ang="0">
                <a:pos x="54" y="11"/>
              </a:cxn>
              <a:cxn ang="0">
                <a:pos x="41" y="27"/>
              </a:cxn>
              <a:cxn ang="0">
                <a:pos x="31" y="42"/>
              </a:cxn>
              <a:cxn ang="0">
                <a:pos x="27" y="42"/>
              </a:cxn>
              <a:cxn ang="0">
                <a:pos x="27" y="40"/>
              </a:cxn>
              <a:cxn ang="0">
                <a:pos x="23" y="37"/>
              </a:cxn>
              <a:cxn ang="0">
                <a:pos x="23" y="42"/>
              </a:cxn>
              <a:cxn ang="0">
                <a:pos x="25" y="46"/>
              </a:cxn>
              <a:cxn ang="0">
                <a:pos x="29" y="46"/>
              </a:cxn>
              <a:cxn ang="0">
                <a:pos x="33" y="46"/>
              </a:cxn>
              <a:cxn ang="0">
                <a:pos x="39" y="40"/>
              </a:cxn>
              <a:cxn ang="0">
                <a:pos x="45" y="29"/>
              </a:cxn>
              <a:cxn ang="0">
                <a:pos x="56" y="11"/>
              </a:cxn>
              <a:cxn ang="0">
                <a:pos x="56" y="7"/>
              </a:cxn>
              <a:cxn ang="0">
                <a:pos x="54" y="0"/>
              </a:cxn>
              <a:cxn ang="0">
                <a:pos x="49" y="0"/>
              </a:cxn>
              <a:cxn ang="0">
                <a:pos x="39" y="2"/>
              </a:cxn>
              <a:cxn ang="0">
                <a:pos x="33" y="7"/>
              </a:cxn>
              <a:cxn ang="0">
                <a:pos x="27" y="13"/>
              </a:cxn>
              <a:cxn ang="0">
                <a:pos x="27" y="17"/>
              </a:cxn>
              <a:cxn ang="0">
                <a:pos x="17" y="21"/>
              </a:cxn>
              <a:cxn ang="0">
                <a:pos x="12" y="27"/>
              </a:cxn>
              <a:cxn ang="0">
                <a:pos x="14" y="33"/>
              </a:cxn>
              <a:cxn ang="0">
                <a:pos x="10" y="40"/>
              </a:cxn>
              <a:cxn ang="0">
                <a:pos x="2" y="44"/>
              </a:cxn>
              <a:cxn ang="0">
                <a:pos x="2" y="48"/>
              </a:cxn>
              <a:cxn ang="0">
                <a:pos x="2" y="52"/>
              </a:cxn>
              <a:cxn ang="0">
                <a:pos x="10" y="54"/>
              </a:cxn>
              <a:cxn ang="0">
                <a:pos x="17" y="50"/>
              </a:cxn>
              <a:cxn ang="0">
                <a:pos x="25" y="42"/>
              </a:cxn>
              <a:cxn ang="0">
                <a:pos x="23" y="42"/>
              </a:cxn>
            </a:cxnLst>
            <a:rect l="0" t="0" r="r" b="b"/>
            <a:pathLst>
              <a:path w="56" h="54">
                <a:moveTo>
                  <a:pt x="25" y="40"/>
                </a:moveTo>
                <a:lnTo>
                  <a:pt x="23" y="37"/>
                </a:lnTo>
                <a:lnTo>
                  <a:pt x="14" y="44"/>
                </a:lnTo>
                <a:lnTo>
                  <a:pt x="14" y="46"/>
                </a:lnTo>
                <a:lnTo>
                  <a:pt x="12" y="48"/>
                </a:lnTo>
                <a:lnTo>
                  <a:pt x="8" y="50"/>
                </a:lnTo>
                <a:lnTo>
                  <a:pt x="4" y="50"/>
                </a:lnTo>
                <a:lnTo>
                  <a:pt x="4" y="48"/>
                </a:lnTo>
                <a:lnTo>
                  <a:pt x="6" y="48"/>
                </a:lnTo>
                <a:lnTo>
                  <a:pt x="12" y="44"/>
                </a:lnTo>
                <a:lnTo>
                  <a:pt x="12" y="44"/>
                </a:lnTo>
                <a:lnTo>
                  <a:pt x="19" y="37"/>
                </a:lnTo>
                <a:lnTo>
                  <a:pt x="19" y="35"/>
                </a:lnTo>
                <a:lnTo>
                  <a:pt x="19" y="33"/>
                </a:lnTo>
                <a:lnTo>
                  <a:pt x="19" y="31"/>
                </a:lnTo>
                <a:lnTo>
                  <a:pt x="17" y="27"/>
                </a:lnTo>
                <a:lnTo>
                  <a:pt x="19" y="23"/>
                </a:lnTo>
                <a:lnTo>
                  <a:pt x="21" y="25"/>
                </a:lnTo>
                <a:lnTo>
                  <a:pt x="23" y="23"/>
                </a:lnTo>
                <a:lnTo>
                  <a:pt x="29" y="21"/>
                </a:lnTo>
                <a:lnTo>
                  <a:pt x="29" y="19"/>
                </a:lnTo>
                <a:lnTo>
                  <a:pt x="29" y="15"/>
                </a:lnTo>
                <a:lnTo>
                  <a:pt x="33" y="13"/>
                </a:lnTo>
                <a:lnTo>
                  <a:pt x="33" y="13"/>
                </a:lnTo>
                <a:lnTo>
                  <a:pt x="37" y="9"/>
                </a:lnTo>
                <a:lnTo>
                  <a:pt x="41" y="5"/>
                </a:lnTo>
                <a:lnTo>
                  <a:pt x="49" y="5"/>
                </a:lnTo>
                <a:lnTo>
                  <a:pt x="52" y="5"/>
                </a:lnTo>
                <a:lnTo>
                  <a:pt x="52" y="7"/>
                </a:lnTo>
                <a:lnTo>
                  <a:pt x="54" y="11"/>
                </a:lnTo>
                <a:lnTo>
                  <a:pt x="41" y="27"/>
                </a:lnTo>
                <a:lnTo>
                  <a:pt x="41" y="27"/>
                </a:lnTo>
                <a:lnTo>
                  <a:pt x="37" y="37"/>
                </a:lnTo>
                <a:lnTo>
                  <a:pt x="31" y="42"/>
                </a:lnTo>
                <a:lnTo>
                  <a:pt x="29" y="42"/>
                </a:lnTo>
                <a:lnTo>
                  <a:pt x="27" y="42"/>
                </a:lnTo>
                <a:lnTo>
                  <a:pt x="27" y="40"/>
                </a:lnTo>
                <a:lnTo>
                  <a:pt x="27" y="40"/>
                </a:lnTo>
                <a:lnTo>
                  <a:pt x="25" y="40"/>
                </a:lnTo>
                <a:lnTo>
                  <a:pt x="23" y="37"/>
                </a:lnTo>
                <a:lnTo>
                  <a:pt x="25" y="40"/>
                </a:lnTo>
                <a:lnTo>
                  <a:pt x="23" y="42"/>
                </a:lnTo>
                <a:lnTo>
                  <a:pt x="23" y="42"/>
                </a:lnTo>
                <a:lnTo>
                  <a:pt x="25" y="46"/>
                </a:lnTo>
                <a:lnTo>
                  <a:pt x="27" y="46"/>
                </a:lnTo>
                <a:lnTo>
                  <a:pt x="29" y="46"/>
                </a:lnTo>
                <a:lnTo>
                  <a:pt x="29" y="46"/>
                </a:lnTo>
                <a:lnTo>
                  <a:pt x="33" y="46"/>
                </a:lnTo>
                <a:lnTo>
                  <a:pt x="33" y="44"/>
                </a:lnTo>
                <a:lnTo>
                  <a:pt x="39" y="40"/>
                </a:lnTo>
                <a:lnTo>
                  <a:pt x="39" y="40"/>
                </a:lnTo>
                <a:lnTo>
                  <a:pt x="45" y="29"/>
                </a:lnTo>
                <a:lnTo>
                  <a:pt x="56" y="13"/>
                </a:lnTo>
                <a:lnTo>
                  <a:pt x="56" y="11"/>
                </a:lnTo>
                <a:lnTo>
                  <a:pt x="56" y="7"/>
                </a:lnTo>
                <a:lnTo>
                  <a:pt x="56" y="7"/>
                </a:lnTo>
                <a:lnTo>
                  <a:pt x="54" y="2"/>
                </a:lnTo>
                <a:lnTo>
                  <a:pt x="54" y="0"/>
                </a:lnTo>
                <a:lnTo>
                  <a:pt x="49" y="0"/>
                </a:lnTo>
                <a:lnTo>
                  <a:pt x="49" y="0"/>
                </a:lnTo>
                <a:lnTo>
                  <a:pt x="41" y="0"/>
                </a:lnTo>
                <a:lnTo>
                  <a:pt x="39" y="2"/>
                </a:lnTo>
                <a:lnTo>
                  <a:pt x="33" y="7"/>
                </a:lnTo>
                <a:lnTo>
                  <a:pt x="33" y="7"/>
                </a:lnTo>
                <a:lnTo>
                  <a:pt x="31" y="11"/>
                </a:lnTo>
                <a:lnTo>
                  <a:pt x="27" y="13"/>
                </a:lnTo>
                <a:lnTo>
                  <a:pt x="25" y="15"/>
                </a:lnTo>
                <a:lnTo>
                  <a:pt x="27" y="17"/>
                </a:lnTo>
                <a:lnTo>
                  <a:pt x="21" y="21"/>
                </a:lnTo>
                <a:lnTo>
                  <a:pt x="17" y="21"/>
                </a:lnTo>
                <a:lnTo>
                  <a:pt x="14" y="21"/>
                </a:lnTo>
                <a:lnTo>
                  <a:pt x="12" y="27"/>
                </a:lnTo>
                <a:lnTo>
                  <a:pt x="12" y="29"/>
                </a:lnTo>
                <a:lnTo>
                  <a:pt x="14" y="33"/>
                </a:lnTo>
                <a:lnTo>
                  <a:pt x="14" y="35"/>
                </a:lnTo>
                <a:lnTo>
                  <a:pt x="10" y="40"/>
                </a:lnTo>
                <a:lnTo>
                  <a:pt x="4" y="44"/>
                </a:lnTo>
                <a:lnTo>
                  <a:pt x="2" y="44"/>
                </a:lnTo>
                <a:lnTo>
                  <a:pt x="2" y="46"/>
                </a:lnTo>
                <a:lnTo>
                  <a:pt x="2" y="48"/>
                </a:lnTo>
                <a:lnTo>
                  <a:pt x="0" y="50"/>
                </a:lnTo>
                <a:lnTo>
                  <a:pt x="2" y="52"/>
                </a:lnTo>
                <a:lnTo>
                  <a:pt x="8" y="54"/>
                </a:lnTo>
                <a:lnTo>
                  <a:pt x="10" y="54"/>
                </a:lnTo>
                <a:lnTo>
                  <a:pt x="14" y="52"/>
                </a:lnTo>
                <a:lnTo>
                  <a:pt x="17" y="50"/>
                </a:lnTo>
                <a:lnTo>
                  <a:pt x="17" y="48"/>
                </a:lnTo>
                <a:lnTo>
                  <a:pt x="25" y="42"/>
                </a:lnTo>
                <a:lnTo>
                  <a:pt x="25" y="40"/>
                </a:lnTo>
                <a:lnTo>
                  <a:pt x="23" y="42"/>
                </a:lnTo>
                <a:lnTo>
                  <a:pt x="25" y="4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6" name="Freeform 3102"/>
          <p:cNvSpPr>
            <a:spLocks/>
          </p:cNvSpPr>
          <p:nvPr/>
        </p:nvSpPr>
        <p:spPr bwMode="auto">
          <a:xfrm>
            <a:off x="6688138" y="6524625"/>
            <a:ext cx="9525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6"/>
              </a:cxn>
              <a:cxn ang="0">
                <a:pos x="2" y="6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6" h="6">
                <a:moveTo>
                  <a:pt x="2" y="0"/>
                </a:moveTo>
                <a:lnTo>
                  <a:pt x="0" y="6"/>
                </a:lnTo>
                <a:lnTo>
                  <a:pt x="2" y="6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7" name="Freeform 3103"/>
          <p:cNvSpPr>
            <a:spLocks/>
          </p:cNvSpPr>
          <p:nvPr/>
        </p:nvSpPr>
        <p:spPr bwMode="auto">
          <a:xfrm>
            <a:off x="6684963" y="6521450"/>
            <a:ext cx="15875" cy="15875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8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0" y="10"/>
              </a:cxn>
              <a:cxn ang="0">
                <a:pos x="4" y="10"/>
              </a:cxn>
              <a:cxn ang="0">
                <a:pos x="6" y="10"/>
              </a:cxn>
              <a:cxn ang="0">
                <a:pos x="10" y="6"/>
              </a:cxn>
              <a:cxn ang="0">
                <a:pos x="10" y="4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8"/>
              </a:cxn>
              <a:cxn ang="0">
                <a:pos x="0" y="10"/>
              </a:cxn>
              <a:cxn ang="0">
                <a:pos x="2" y="8"/>
              </a:cxn>
            </a:cxnLst>
            <a:rect l="0" t="0" r="r" b="b"/>
            <a:pathLst>
              <a:path w="10" h="10">
                <a:moveTo>
                  <a:pt x="2" y="8"/>
                </a:moveTo>
                <a:lnTo>
                  <a:pt x="2" y="8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0" y="10"/>
                </a:lnTo>
                <a:lnTo>
                  <a:pt x="4" y="10"/>
                </a:lnTo>
                <a:lnTo>
                  <a:pt x="6" y="10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8"/>
                </a:lnTo>
                <a:lnTo>
                  <a:pt x="0" y="10"/>
                </a:lnTo>
                <a:lnTo>
                  <a:pt x="2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8" name="Freeform 3104"/>
          <p:cNvSpPr>
            <a:spLocks/>
          </p:cNvSpPr>
          <p:nvPr/>
        </p:nvSpPr>
        <p:spPr bwMode="auto">
          <a:xfrm>
            <a:off x="6684963" y="6508750"/>
            <a:ext cx="12700" cy="952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4" y="6"/>
              </a:cxn>
              <a:cxn ang="0">
                <a:pos x="6" y="6"/>
              </a:cxn>
              <a:cxn ang="0">
                <a:pos x="8" y="0"/>
              </a:cxn>
              <a:cxn ang="0">
                <a:pos x="4" y="4"/>
              </a:cxn>
            </a:cxnLst>
            <a:rect l="0" t="0" r="r" b="b"/>
            <a:pathLst>
              <a:path w="8" h="6">
                <a:moveTo>
                  <a:pt x="4" y="4"/>
                </a:move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4" y="6"/>
                </a:lnTo>
                <a:lnTo>
                  <a:pt x="6" y="6"/>
                </a:lnTo>
                <a:lnTo>
                  <a:pt x="8" y="0"/>
                </a:lnTo>
                <a:lnTo>
                  <a:pt x="4" y="4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9" name="Freeform 3105"/>
          <p:cNvSpPr>
            <a:spLocks/>
          </p:cNvSpPr>
          <p:nvPr/>
        </p:nvSpPr>
        <p:spPr bwMode="auto">
          <a:xfrm>
            <a:off x="6681788" y="6505575"/>
            <a:ext cx="19050" cy="15875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6" y="6"/>
              </a:cxn>
              <a:cxn ang="0">
                <a:pos x="4" y="6"/>
              </a:cxn>
              <a:cxn ang="0">
                <a:pos x="2" y="4"/>
              </a:cxn>
              <a:cxn ang="0">
                <a:pos x="2" y="6"/>
              </a:cxn>
              <a:cxn ang="0">
                <a:pos x="2" y="8"/>
              </a:cxn>
              <a:cxn ang="0">
                <a:pos x="6" y="8"/>
              </a:cxn>
              <a:cxn ang="0">
                <a:pos x="6" y="8"/>
              </a:cxn>
              <a:cxn ang="0">
                <a:pos x="12" y="4"/>
              </a:cxn>
              <a:cxn ang="0">
                <a:pos x="10" y="2"/>
              </a:cxn>
              <a:cxn ang="0">
                <a:pos x="8" y="2"/>
              </a:cxn>
              <a:cxn ang="0">
                <a:pos x="8" y="6"/>
              </a:cxn>
              <a:cxn ang="0">
                <a:pos x="6" y="6"/>
              </a:cxn>
              <a:cxn ang="0">
                <a:pos x="6" y="6"/>
              </a:cxn>
              <a:cxn ang="0">
                <a:pos x="4" y="8"/>
              </a:cxn>
              <a:cxn ang="0">
                <a:pos x="6" y="6"/>
              </a:cxn>
              <a:cxn ang="0">
                <a:pos x="4" y="8"/>
              </a:cxn>
              <a:cxn ang="0">
                <a:pos x="4" y="10"/>
              </a:cxn>
              <a:cxn ang="0">
                <a:pos x="6" y="10"/>
              </a:cxn>
              <a:cxn ang="0">
                <a:pos x="6" y="10"/>
              </a:cxn>
              <a:cxn ang="0">
                <a:pos x="10" y="10"/>
              </a:cxn>
              <a:cxn ang="0">
                <a:pos x="10" y="8"/>
              </a:cxn>
              <a:cxn ang="0">
                <a:pos x="12" y="2"/>
              </a:cxn>
              <a:cxn ang="0">
                <a:pos x="8" y="0"/>
              </a:cxn>
              <a:cxn ang="0">
                <a:pos x="4" y="4"/>
              </a:cxn>
              <a:cxn ang="0">
                <a:pos x="2" y="4"/>
              </a:cxn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  <a:cxn ang="0">
                <a:pos x="4" y="10"/>
              </a:cxn>
              <a:cxn ang="0">
                <a:pos x="4" y="10"/>
              </a:cxn>
              <a:cxn ang="0">
                <a:pos x="4" y="8"/>
              </a:cxn>
            </a:cxnLst>
            <a:rect l="0" t="0" r="r" b="b"/>
            <a:pathLst>
              <a:path w="12" h="10">
                <a:moveTo>
                  <a:pt x="4" y="8"/>
                </a:moveTo>
                <a:lnTo>
                  <a:pt x="6" y="6"/>
                </a:lnTo>
                <a:lnTo>
                  <a:pt x="4" y="6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6" y="8"/>
                </a:lnTo>
                <a:lnTo>
                  <a:pt x="6" y="8"/>
                </a:lnTo>
                <a:lnTo>
                  <a:pt x="12" y="4"/>
                </a:lnTo>
                <a:lnTo>
                  <a:pt x="10" y="2"/>
                </a:lnTo>
                <a:lnTo>
                  <a:pt x="8" y="2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4" y="8"/>
                </a:lnTo>
                <a:lnTo>
                  <a:pt x="6" y="6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10" y="10"/>
                </a:lnTo>
                <a:lnTo>
                  <a:pt x="10" y="8"/>
                </a:lnTo>
                <a:lnTo>
                  <a:pt x="12" y="2"/>
                </a:lnTo>
                <a:lnTo>
                  <a:pt x="8" y="0"/>
                </a:lnTo>
                <a:lnTo>
                  <a:pt x="4" y="4"/>
                </a:lnTo>
                <a:lnTo>
                  <a:pt x="2" y="4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0" name="Freeform 3106"/>
          <p:cNvSpPr>
            <a:spLocks/>
          </p:cNvSpPr>
          <p:nvPr/>
        </p:nvSpPr>
        <p:spPr bwMode="auto">
          <a:xfrm>
            <a:off x="7040563" y="2671763"/>
            <a:ext cx="12700" cy="2857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2"/>
              </a:cxn>
              <a:cxn ang="0">
                <a:pos x="6" y="4"/>
              </a:cxn>
              <a:cxn ang="0">
                <a:pos x="0" y="6"/>
              </a:cxn>
              <a:cxn ang="0">
                <a:pos x="0" y="8"/>
              </a:cxn>
              <a:cxn ang="0">
                <a:pos x="0" y="12"/>
              </a:cxn>
              <a:cxn ang="0">
                <a:pos x="4" y="14"/>
              </a:cxn>
              <a:cxn ang="0">
                <a:pos x="4" y="16"/>
              </a:cxn>
              <a:cxn ang="0">
                <a:pos x="6" y="18"/>
              </a:cxn>
              <a:cxn ang="0">
                <a:pos x="6" y="14"/>
              </a:cxn>
              <a:cxn ang="0">
                <a:pos x="8" y="10"/>
              </a:cxn>
              <a:cxn ang="0">
                <a:pos x="6" y="4"/>
              </a:cxn>
              <a:cxn ang="0">
                <a:pos x="8" y="2"/>
              </a:cxn>
              <a:cxn ang="0">
                <a:pos x="6" y="0"/>
              </a:cxn>
              <a:cxn ang="0">
                <a:pos x="6" y="0"/>
              </a:cxn>
            </a:cxnLst>
            <a:rect l="0" t="0" r="r" b="b"/>
            <a:pathLst>
              <a:path w="8" h="18">
                <a:moveTo>
                  <a:pt x="6" y="0"/>
                </a:moveTo>
                <a:lnTo>
                  <a:pt x="4" y="2"/>
                </a:lnTo>
                <a:lnTo>
                  <a:pt x="6" y="4"/>
                </a:lnTo>
                <a:lnTo>
                  <a:pt x="0" y="6"/>
                </a:lnTo>
                <a:lnTo>
                  <a:pt x="0" y="8"/>
                </a:lnTo>
                <a:lnTo>
                  <a:pt x="0" y="12"/>
                </a:lnTo>
                <a:lnTo>
                  <a:pt x="4" y="14"/>
                </a:lnTo>
                <a:lnTo>
                  <a:pt x="4" y="16"/>
                </a:lnTo>
                <a:lnTo>
                  <a:pt x="6" y="18"/>
                </a:lnTo>
                <a:lnTo>
                  <a:pt x="6" y="14"/>
                </a:lnTo>
                <a:lnTo>
                  <a:pt x="8" y="10"/>
                </a:lnTo>
                <a:lnTo>
                  <a:pt x="6" y="4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1" name="Freeform 3107"/>
          <p:cNvSpPr>
            <a:spLocks/>
          </p:cNvSpPr>
          <p:nvPr/>
        </p:nvSpPr>
        <p:spPr bwMode="auto">
          <a:xfrm>
            <a:off x="7037388" y="2668588"/>
            <a:ext cx="20638" cy="34925"/>
          </a:xfrm>
          <a:custGeom>
            <a:avLst/>
            <a:gdLst/>
            <a:ahLst/>
            <a:cxnLst>
              <a:cxn ang="0">
                <a:pos x="6" y="16"/>
              </a:cxn>
              <a:cxn ang="0">
                <a:pos x="6" y="16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8" y="6"/>
              </a:cxn>
              <a:cxn ang="0">
                <a:pos x="8" y="6"/>
              </a:cxn>
              <a:cxn ang="0">
                <a:pos x="8" y="4"/>
              </a:cxn>
              <a:cxn ang="0">
                <a:pos x="10" y="4"/>
              </a:cxn>
              <a:cxn ang="0">
                <a:pos x="10" y="4"/>
              </a:cxn>
              <a:cxn ang="0">
                <a:pos x="8" y="2"/>
              </a:cxn>
              <a:cxn ang="0">
                <a:pos x="8" y="4"/>
              </a:cxn>
              <a:cxn ang="0">
                <a:pos x="8" y="4"/>
              </a:cxn>
              <a:cxn ang="0">
                <a:pos x="6" y="6"/>
              </a:cxn>
              <a:cxn ang="0">
                <a:pos x="6" y="6"/>
              </a:cxn>
              <a:cxn ang="0">
                <a:pos x="8" y="12"/>
              </a:cxn>
              <a:cxn ang="0">
                <a:pos x="6" y="16"/>
              </a:cxn>
              <a:cxn ang="0">
                <a:pos x="6" y="16"/>
              </a:cxn>
              <a:cxn ang="0">
                <a:pos x="6" y="20"/>
              </a:cxn>
              <a:cxn ang="0">
                <a:pos x="8" y="20"/>
              </a:cxn>
              <a:cxn ang="0">
                <a:pos x="8" y="18"/>
              </a:cxn>
              <a:cxn ang="0">
                <a:pos x="8" y="18"/>
              </a:cxn>
              <a:cxn ang="0">
                <a:pos x="6" y="16"/>
              </a:cxn>
              <a:cxn ang="0">
                <a:pos x="6" y="16"/>
              </a:cxn>
              <a:cxn ang="0">
                <a:pos x="6" y="16"/>
              </a:cxn>
              <a:cxn ang="0">
                <a:pos x="4" y="18"/>
              </a:cxn>
              <a:cxn ang="0">
                <a:pos x="4" y="20"/>
              </a:cxn>
              <a:cxn ang="0">
                <a:pos x="6" y="20"/>
              </a:cxn>
              <a:cxn ang="0">
                <a:pos x="6" y="22"/>
              </a:cxn>
              <a:cxn ang="0">
                <a:pos x="10" y="20"/>
              </a:cxn>
              <a:cxn ang="0">
                <a:pos x="10" y="16"/>
              </a:cxn>
              <a:cxn ang="0">
                <a:pos x="10" y="12"/>
              </a:cxn>
              <a:cxn ang="0">
                <a:pos x="13" y="12"/>
              </a:cxn>
              <a:cxn ang="0">
                <a:pos x="10" y="6"/>
              </a:cxn>
              <a:cxn ang="0">
                <a:pos x="13" y="4"/>
              </a:cxn>
              <a:cxn ang="0">
                <a:pos x="13" y="2"/>
              </a:cxn>
              <a:cxn ang="0">
                <a:pos x="10" y="2"/>
              </a:cxn>
              <a:cxn ang="0">
                <a:pos x="8" y="0"/>
              </a:cxn>
              <a:cxn ang="0">
                <a:pos x="8" y="0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2" y="8"/>
              </a:cxn>
              <a:cxn ang="0">
                <a:pos x="0" y="8"/>
              </a:cxn>
              <a:cxn ang="0">
                <a:pos x="0" y="10"/>
              </a:cxn>
              <a:cxn ang="0">
                <a:pos x="0" y="12"/>
              </a:cxn>
              <a:cxn ang="0">
                <a:pos x="0" y="14"/>
              </a:cxn>
              <a:cxn ang="0">
                <a:pos x="0" y="16"/>
              </a:cxn>
              <a:cxn ang="0">
                <a:pos x="4" y="18"/>
              </a:cxn>
              <a:cxn ang="0">
                <a:pos x="6" y="16"/>
              </a:cxn>
              <a:cxn ang="0">
                <a:pos x="4" y="18"/>
              </a:cxn>
              <a:cxn ang="0">
                <a:pos x="6" y="16"/>
              </a:cxn>
            </a:cxnLst>
            <a:rect l="0" t="0" r="r" b="b"/>
            <a:pathLst>
              <a:path w="13" h="22">
                <a:moveTo>
                  <a:pt x="6" y="16"/>
                </a:moveTo>
                <a:lnTo>
                  <a:pt x="6" y="16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8" y="2"/>
                </a:lnTo>
                <a:lnTo>
                  <a:pt x="8" y="4"/>
                </a:lnTo>
                <a:lnTo>
                  <a:pt x="8" y="4"/>
                </a:lnTo>
                <a:lnTo>
                  <a:pt x="6" y="6"/>
                </a:lnTo>
                <a:lnTo>
                  <a:pt x="6" y="6"/>
                </a:lnTo>
                <a:lnTo>
                  <a:pt x="8" y="12"/>
                </a:lnTo>
                <a:lnTo>
                  <a:pt x="6" y="16"/>
                </a:lnTo>
                <a:lnTo>
                  <a:pt x="6" y="16"/>
                </a:lnTo>
                <a:lnTo>
                  <a:pt x="6" y="20"/>
                </a:lnTo>
                <a:lnTo>
                  <a:pt x="8" y="20"/>
                </a:lnTo>
                <a:lnTo>
                  <a:pt x="8" y="18"/>
                </a:lnTo>
                <a:lnTo>
                  <a:pt x="8" y="18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4" y="18"/>
                </a:lnTo>
                <a:lnTo>
                  <a:pt x="4" y="20"/>
                </a:lnTo>
                <a:lnTo>
                  <a:pt x="6" y="20"/>
                </a:lnTo>
                <a:lnTo>
                  <a:pt x="6" y="22"/>
                </a:lnTo>
                <a:lnTo>
                  <a:pt x="10" y="20"/>
                </a:lnTo>
                <a:lnTo>
                  <a:pt x="10" y="16"/>
                </a:lnTo>
                <a:lnTo>
                  <a:pt x="10" y="12"/>
                </a:lnTo>
                <a:lnTo>
                  <a:pt x="13" y="12"/>
                </a:lnTo>
                <a:lnTo>
                  <a:pt x="10" y="6"/>
                </a:lnTo>
                <a:lnTo>
                  <a:pt x="13" y="4"/>
                </a:lnTo>
                <a:lnTo>
                  <a:pt x="13" y="2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4" y="18"/>
                </a:lnTo>
                <a:lnTo>
                  <a:pt x="6" y="16"/>
                </a:lnTo>
                <a:lnTo>
                  <a:pt x="4" y="18"/>
                </a:lnTo>
                <a:lnTo>
                  <a:pt x="6" y="1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2" name="Freeform 3108"/>
          <p:cNvSpPr>
            <a:spLocks/>
          </p:cNvSpPr>
          <p:nvPr/>
        </p:nvSpPr>
        <p:spPr bwMode="auto">
          <a:xfrm>
            <a:off x="7272338" y="2384425"/>
            <a:ext cx="17463" cy="1270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6" y="8"/>
              </a:cxn>
              <a:cxn ang="0">
                <a:pos x="11" y="6"/>
              </a:cxn>
              <a:cxn ang="0">
                <a:pos x="9" y="2"/>
              </a:cxn>
              <a:cxn ang="0">
                <a:pos x="9" y="0"/>
              </a:cxn>
              <a:cxn ang="0">
                <a:pos x="6" y="0"/>
              </a:cxn>
            </a:cxnLst>
            <a:rect l="0" t="0" r="r" b="b"/>
            <a:pathLst>
              <a:path w="11" h="8">
                <a:moveTo>
                  <a:pt x="6" y="0"/>
                </a:moveTo>
                <a:lnTo>
                  <a:pt x="4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6" y="8"/>
                </a:lnTo>
                <a:lnTo>
                  <a:pt x="11" y="6"/>
                </a:lnTo>
                <a:lnTo>
                  <a:pt x="9" y="2"/>
                </a:lnTo>
                <a:lnTo>
                  <a:pt x="9" y="0"/>
                </a:lnTo>
                <a:lnTo>
                  <a:pt x="6" y="0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3" name="Freeform 3109"/>
          <p:cNvSpPr>
            <a:spLocks/>
          </p:cNvSpPr>
          <p:nvPr/>
        </p:nvSpPr>
        <p:spPr bwMode="auto">
          <a:xfrm>
            <a:off x="7269163" y="2381250"/>
            <a:ext cx="23813" cy="1905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2" y="6"/>
              </a:cxn>
              <a:cxn ang="0">
                <a:pos x="4" y="8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8" y="4"/>
              </a:cxn>
              <a:cxn ang="0">
                <a:pos x="11" y="4"/>
              </a:cxn>
              <a:cxn ang="0">
                <a:pos x="11" y="2"/>
              </a:cxn>
              <a:cxn ang="0">
                <a:pos x="8" y="2"/>
              </a:cxn>
              <a:cxn ang="0">
                <a:pos x="8" y="6"/>
              </a:cxn>
              <a:cxn ang="0">
                <a:pos x="11" y="8"/>
              </a:cxn>
              <a:cxn ang="0">
                <a:pos x="8" y="8"/>
              </a:cxn>
              <a:cxn ang="0">
                <a:pos x="4" y="8"/>
              </a:cxn>
              <a:cxn ang="0">
                <a:pos x="4" y="6"/>
              </a:cxn>
              <a:cxn ang="0">
                <a:pos x="2" y="8"/>
              </a:cxn>
              <a:cxn ang="0">
                <a:pos x="4" y="8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4" y="10"/>
              </a:cxn>
              <a:cxn ang="0">
                <a:pos x="8" y="12"/>
              </a:cxn>
              <a:cxn ang="0">
                <a:pos x="11" y="12"/>
              </a:cxn>
              <a:cxn ang="0">
                <a:pos x="13" y="10"/>
              </a:cxn>
              <a:cxn ang="0">
                <a:pos x="15" y="8"/>
              </a:cxn>
              <a:cxn ang="0">
                <a:pos x="13" y="4"/>
              </a:cxn>
              <a:cxn ang="0">
                <a:pos x="13" y="4"/>
              </a:cxn>
              <a:cxn ang="0">
                <a:pos x="11" y="2"/>
              </a:cxn>
              <a:cxn ang="0">
                <a:pos x="11" y="0"/>
              </a:cxn>
              <a:cxn ang="0">
                <a:pos x="8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0" y="8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</a:cxnLst>
            <a:rect l="0" t="0" r="r" b="b"/>
            <a:pathLst>
              <a:path w="15" h="12">
                <a:moveTo>
                  <a:pt x="2" y="8"/>
                </a:move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2" y="6"/>
                </a:lnTo>
                <a:lnTo>
                  <a:pt x="4" y="8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11" y="4"/>
                </a:lnTo>
                <a:lnTo>
                  <a:pt x="11" y="2"/>
                </a:lnTo>
                <a:lnTo>
                  <a:pt x="8" y="2"/>
                </a:lnTo>
                <a:lnTo>
                  <a:pt x="8" y="6"/>
                </a:lnTo>
                <a:lnTo>
                  <a:pt x="11" y="8"/>
                </a:lnTo>
                <a:lnTo>
                  <a:pt x="8" y="8"/>
                </a:lnTo>
                <a:lnTo>
                  <a:pt x="4" y="8"/>
                </a:lnTo>
                <a:lnTo>
                  <a:pt x="4" y="6"/>
                </a:lnTo>
                <a:lnTo>
                  <a:pt x="2" y="8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8" y="12"/>
                </a:lnTo>
                <a:lnTo>
                  <a:pt x="11" y="12"/>
                </a:lnTo>
                <a:lnTo>
                  <a:pt x="13" y="10"/>
                </a:lnTo>
                <a:lnTo>
                  <a:pt x="15" y="8"/>
                </a:lnTo>
                <a:lnTo>
                  <a:pt x="13" y="4"/>
                </a:lnTo>
                <a:lnTo>
                  <a:pt x="13" y="4"/>
                </a:lnTo>
                <a:lnTo>
                  <a:pt x="11" y="2"/>
                </a:lnTo>
                <a:lnTo>
                  <a:pt x="11" y="0"/>
                </a:lnTo>
                <a:lnTo>
                  <a:pt x="8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0" y="8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4" name="Freeform 3110"/>
          <p:cNvSpPr>
            <a:spLocks/>
          </p:cNvSpPr>
          <p:nvPr/>
        </p:nvSpPr>
        <p:spPr bwMode="auto">
          <a:xfrm>
            <a:off x="6994525" y="1489075"/>
            <a:ext cx="11113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5" y="6"/>
              </a:cxn>
              <a:cxn ang="0">
                <a:pos x="5" y="4"/>
              </a:cxn>
              <a:cxn ang="0">
                <a:pos x="7" y="2"/>
              </a:cxn>
              <a:cxn ang="0">
                <a:pos x="7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7" h="6">
                <a:moveTo>
                  <a:pt x="0" y="2"/>
                </a:moveTo>
                <a:lnTo>
                  <a:pt x="2" y="4"/>
                </a:lnTo>
                <a:lnTo>
                  <a:pt x="5" y="6"/>
                </a:lnTo>
                <a:lnTo>
                  <a:pt x="5" y="4"/>
                </a:lnTo>
                <a:lnTo>
                  <a:pt x="7" y="2"/>
                </a:lnTo>
                <a:lnTo>
                  <a:pt x="7" y="0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5" name="Freeform 3111"/>
          <p:cNvSpPr>
            <a:spLocks/>
          </p:cNvSpPr>
          <p:nvPr/>
        </p:nvSpPr>
        <p:spPr bwMode="auto">
          <a:xfrm>
            <a:off x="6991350" y="1485900"/>
            <a:ext cx="17463" cy="12700"/>
          </a:xfrm>
          <a:custGeom>
            <a:avLst/>
            <a:gdLst/>
            <a:ahLst/>
            <a:cxnLst>
              <a:cxn ang="0">
                <a:pos x="7" y="8"/>
              </a:cxn>
              <a:cxn ang="0">
                <a:pos x="7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7" y="4"/>
              </a:cxn>
              <a:cxn ang="0">
                <a:pos x="7" y="4"/>
              </a:cxn>
              <a:cxn ang="0">
                <a:pos x="4" y="4"/>
              </a:cxn>
              <a:cxn ang="0">
                <a:pos x="4" y="6"/>
              </a:cxn>
              <a:cxn ang="0">
                <a:pos x="7" y="8"/>
              </a:cxn>
              <a:cxn ang="0">
                <a:pos x="7" y="6"/>
              </a:cxn>
              <a:cxn ang="0">
                <a:pos x="7" y="8"/>
              </a:cxn>
              <a:cxn ang="0">
                <a:pos x="7" y="8"/>
              </a:cxn>
              <a:cxn ang="0">
                <a:pos x="9" y="6"/>
              </a:cxn>
              <a:cxn ang="0">
                <a:pos x="9" y="6"/>
              </a:cxn>
              <a:cxn ang="0">
                <a:pos x="9" y="4"/>
              </a:cxn>
              <a:cxn ang="0">
                <a:pos x="9" y="4"/>
              </a:cxn>
              <a:cxn ang="0">
                <a:pos x="11" y="2"/>
              </a:cxn>
              <a:cxn ang="0">
                <a:pos x="9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7" y="8"/>
              </a:cxn>
              <a:cxn ang="0">
                <a:pos x="7" y="8"/>
              </a:cxn>
            </a:cxnLst>
            <a:rect l="0" t="0" r="r" b="b"/>
            <a:pathLst>
              <a:path w="11" h="8">
                <a:moveTo>
                  <a:pt x="7" y="8"/>
                </a:moveTo>
                <a:lnTo>
                  <a:pt x="7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7" y="4"/>
                </a:lnTo>
                <a:lnTo>
                  <a:pt x="7" y="4"/>
                </a:lnTo>
                <a:lnTo>
                  <a:pt x="4" y="4"/>
                </a:lnTo>
                <a:lnTo>
                  <a:pt x="4" y="6"/>
                </a:lnTo>
                <a:lnTo>
                  <a:pt x="7" y="8"/>
                </a:lnTo>
                <a:lnTo>
                  <a:pt x="7" y="6"/>
                </a:lnTo>
                <a:lnTo>
                  <a:pt x="7" y="8"/>
                </a:lnTo>
                <a:lnTo>
                  <a:pt x="7" y="8"/>
                </a:lnTo>
                <a:lnTo>
                  <a:pt x="9" y="6"/>
                </a:lnTo>
                <a:lnTo>
                  <a:pt x="9" y="6"/>
                </a:lnTo>
                <a:lnTo>
                  <a:pt x="9" y="4"/>
                </a:lnTo>
                <a:lnTo>
                  <a:pt x="9" y="4"/>
                </a:lnTo>
                <a:lnTo>
                  <a:pt x="11" y="2"/>
                </a:lnTo>
                <a:lnTo>
                  <a:pt x="9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7" y="8"/>
                </a:lnTo>
                <a:lnTo>
                  <a:pt x="7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6" name="Freeform 3112"/>
          <p:cNvSpPr>
            <a:spLocks/>
          </p:cNvSpPr>
          <p:nvPr/>
        </p:nvSpPr>
        <p:spPr bwMode="auto">
          <a:xfrm>
            <a:off x="6426200" y="979488"/>
            <a:ext cx="14288" cy="15875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0" y="2"/>
              </a:cxn>
              <a:cxn ang="0">
                <a:pos x="0" y="4"/>
              </a:cxn>
              <a:cxn ang="0">
                <a:pos x="5" y="8"/>
              </a:cxn>
              <a:cxn ang="0">
                <a:pos x="7" y="10"/>
              </a:cxn>
              <a:cxn ang="0">
                <a:pos x="9" y="8"/>
              </a:cxn>
              <a:cxn ang="0">
                <a:pos x="9" y="8"/>
              </a:cxn>
              <a:cxn ang="0">
                <a:pos x="9" y="4"/>
              </a:cxn>
              <a:cxn ang="0">
                <a:pos x="7" y="0"/>
              </a:cxn>
              <a:cxn ang="0">
                <a:pos x="5" y="2"/>
              </a:cxn>
            </a:cxnLst>
            <a:rect l="0" t="0" r="r" b="b"/>
            <a:pathLst>
              <a:path w="9" h="10">
                <a:moveTo>
                  <a:pt x="5" y="2"/>
                </a:moveTo>
                <a:lnTo>
                  <a:pt x="0" y="2"/>
                </a:lnTo>
                <a:lnTo>
                  <a:pt x="0" y="4"/>
                </a:lnTo>
                <a:lnTo>
                  <a:pt x="5" y="8"/>
                </a:lnTo>
                <a:lnTo>
                  <a:pt x="7" y="10"/>
                </a:lnTo>
                <a:lnTo>
                  <a:pt x="9" y="8"/>
                </a:lnTo>
                <a:lnTo>
                  <a:pt x="9" y="8"/>
                </a:lnTo>
                <a:lnTo>
                  <a:pt x="9" y="4"/>
                </a:lnTo>
                <a:lnTo>
                  <a:pt x="7" y="0"/>
                </a:lnTo>
                <a:lnTo>
                  <a:pt x="5" y="2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7" name="Freeform 3113"/>
          <p:cNvSpPr>
            <a:spLocks/>
          </p:cNvSpPr>
          <p:nvPr/>
        </p:nvSpPr>
        <p:spPr bwMode="auto">
          <a:xfrm>
            <a:off x="6423025" y="979488"/>
            <a:ext cx="20638" cy="15875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8"/>
              </a:cxn>
              <a:cxn ang="0">
                <a:pos x="9" y="8"/>
              </a:cxn>
              <a:cxn ang="0">
                <a:pos x="5" y="4"/>
              </a:cxn>
              <a:cxn ang="0">
                <a:pos x="5" y="2"/>
              </a:cxn>
              <a:cxn ang="0">
                <a:pos x="2" y="2"/>
              </a:cxn>
              <a:cxn ang="0">
                <a:pos x="5" y="4"/>
              </a:cxn>
              <a:cxn ang="0">
                <a:pos x="7" y="4"/>
              </a:cxn>
              <a:cxn ang="0">
                <a:pos x="7" y="2"/>
              </a:cxn>
              <a:cxn ang="0">
                <a:pos x="9" y="4"/>
              </a:cxn>
              <a:cxn ang="0">
                <a:pos x="9" y="8"/>
              </a:cxn>
              <a:cxn ang="0">
                <a:pos x="9" y="8"/>
              </a:cxn>
              <a:cxn ang="0">
                <a:pos x="11" y="8"/>
              </a:cxn>
              <a:cxn ang="0">
                <a:pos x="11" y="6"/>
              </a:cxn>
              <a:cxn ang="0">
                <a:pos x="9" y="8"/>
              </a:cxn>
              <a:cxn ang="0">
                <a:pos x="9" y="10"/>
              </a:cxn>
              <a:cxn ang="0">
                <a:pos x="9" y="8"/>
              </a:cxn>
              <a:cxn ang="0">
                <a:pos x="9" y="10"/>
              </a:cxn>
              <a:cxn ang="0">
                <a:pos x="11" y="10"/>
              </a:cxn>
              <a:cxn ang="0">
                <a:pos x="13" y="10"/>
              </a:cxn>
              <a:cxn ang="0">
                <a:pos x="13" y="8"/>
              </a:cxn>
              <a:cxn ang="0">
                <a:pos x="13" y="8"/>
              </a:cxn>
              <a:cxn ang="0">
                <a:pos x="13" y="6"/>
              </a:cxn>
              <a:cxn ang="0">
                <a:pos x="13" y="4"/>
              </a:cxn>
              <a:cxn ang="0">
                <a:pos x="13" y="2"/>
              </a:cxn>
              <a:cxn ang="0">
                <a:pos x="11" y="0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7" y="10"/>
              </a:cxn>
              <a:cxn ang="0">
                <a:pos x="7" y="10"/>
              </a:cxn>
              <a:cxn ang="0">
                <a:pos x="9" y="10"/>
              </a:cxn>
              <a:cxn ang="0">
                <a:pos x="11" y="10"/>
              </a:cxn>
              <a:cxn ang="0">
                <a:pos x="9" y="10"/>
              </a:cxn>
            </a:cxnLst>
            <a:rect l="0" t="0" r="r" b="b"/>
            <a:pathLst>
              <a:path w="13" h="10">
                <a:moveTo>
                  <a:pt x="9" y="10"/>
                </a:moveTo>
                <a:lnTo>
                  <a:pt x="9" y="8"/>
                </a:lnTo>
                <a:lnTo>
                  <a:pt x="9" y="8"/>
                </a:lnTo>
                <a:lnTo>
                  <a:pt x="5" y="4"/>
                </a:lnTo>
                <a:lnTo>
                  <a:pt x="5" y="2"/>
                </a:lnTo>
                <a:lnTo>
                  <a:pt x="2" y="2"/>
                </a:lnTo>
                <a:lnTo>
                  <a:pt x="5" y="4"/>
                </a:lnTo>
                <a:lnTo>
                  <a:pt x="7" y="4"/>
                </a:lnTo>
                <a:lnTo>
                  <a:pt x="7" y="2"/>
                </a:lnTo>
                <a:lnTo>
                  <a:pt x="9" y="4"/>
                </a:lnTo>
                <a:lnTo>
                  <a:pt x="9" y="8"/>
                </a:lnTo>
                <a:lnTo>
                  <a:pt x="9" y="8"/>
                </a:lnTo>
                <a:lnTo>
                  <a:pt x="11" y="8"/>
                </a:lnTo>
                <a:lnTo>
                  <a:pt x="11" y="6"/>
                </a:lnTo>
                <a:lnTo>
                  <a:pt x="9" y="8"/>
                </a:lnTo>
                <a:lnTo>
                  <a:pt x="9" y="10"/>
                </a:lnTo>
                <a:lnTo>
                  <a:pt x="9" y="8"/>
                </a:lnTo>
                <a:lnTo>
                  <a:pt x="9" y="10"/>
                </a:lnTo>
                <a:lnTo>
                  <a:pt x="11" y="10"/>
                </a:lnTo>
                <a:lnTo>
                  <a:pt x="13" y="10"/>
                </a:lnTo>
                <a:lnTo>
                  <a:pt x="13" y="8"/>
                </a:lnTo>
                <a:lnTo>
                  <a:pt x="13" y="8"/>
                </a:lnTo>
                <a:lnTo>
                  <a:pt x="13" y="6"/>
                </a:lnTo>
                <a:lnTo>
                  <a:pt x="13" y="4"/>
                </a:lnTo>
                <a:lnTo>
                  <a:pt x="13" y="2"/>
                </a:lnTo>
                <a:lnTo>
                  <a:pt x="11" y="0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7" y="10"/>
                </a:lnTo>
                <a:lnTo>
                  <a:pt x="7" y="10"/>
                </a:lnTo>
                <a:lnTo>
                  <a:pt x="9" y="10"/>
                </a:lnTo>
                <a:lnTo>
                  <a:pt x="11" y="10"/>
                </a:lnTo>
                <a:lnTo>
                  <a:pt x="9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8" name="Freeform 3114"/>
          <p:cNvSpPr>
            <a:spLocks/>
          </p:cNvSpPr>
          <p:nvPr/>
        </p:nvSpPr>
        <p:spPr bwMode="auto">
          <a:xfrm>
            <a:off x="4714875" y="933450"/>
            <a:ext cx="11113" cy="9525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5" y="2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6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3" y="4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4"/>
              </a:cxn>
            </a:cxnLst>
            <a:rect l="0" t="0" r="r" b="b"/>
            <a:pathLst>
              <a:path w="7" h="6">
                <a:moveTo>
                  <a:pt x="5" y="4"/>
                </a:moveTo>
                <a:lnTo>
                  <a:pt x="5" y="4"/>
                </a:lnTo>
                <a:lnTo>
                  <a:pt x="5" y="4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3" y="4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9" name="Freeform 3115"/>
          <p:cNvSpPr>
            <a:spLocks/>
          </p:cNvSpPr>
          <p:nvPr/>
        </p:nvSpPr>
        <p:spPr bwMode="auto">
          <a:xfrm>
            <a:off x="5267325" y="6551613"/>
            <a:ext cx="9525" cy="95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6"/>
              </a:cxn>
              <a:cxn ang="0">
                <a:pos x="6" y="2"/>
              </a:cxn>
              <a:cxn ang="0">
                <a:pos x="4" y="0"/>
              </a:cxn>
              <a:cxn ang="0">
                <a:pos x="0" y="0"/>
              </a:cxn>
              <a:cxn ang="0">
                <a:pos x="4" y="6"/>
              </a:cxn>
            </a:cxnLst>
            <a:rect l="0" t="0" r="r" b="b"/>
            <a:pathLst>
              <a:path w="6" h="6">
                <a:moveTo>
                  <a:pt x="4" y="6"/>
                </a:moveTo>
                <a:lnTo>
                  <a:pt x="4" y="6"/>
                </a:lnTo>
                <a:lnTo>
                  <a:pt x="6" y="2"/>
                </a:lnTo>
                <a:lnTo>
                  <a:pt x="4" y="0"/>
                </a:lnTo>
                <a:lnTo>
                  <a:pt x="0" y="0"/>
                </a:lnTo>
                <a:lnTo>
                  <a:pt x="4" y="6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0" name="Freeform 3116"/>
          <p:cNvSpPr>
            <a:spLocks/>
          </p:cNvSpPr>
          <p:nvPr/>
        </p:nvSpPr>
        <p:spPr bwMode="auto">
          <a:xfrm>
            <a:off x="5267325" y="6548438"/>
            <a:ext cx="12700" cy="15875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6" y="6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6" y="6"/>
              </a:cxn>
              <a:cxn ang="0">
                <a:pos x="4" y="8"/>
              </a:cxn>
              <a:cxn ang="0">
                <a:pos x="4" y="10"/>
              </a:cxn>
              <a:cxn ang="0">
                <a:pos x="4" y="10"/>
              </a:cxn>
              <a:cxn ang="0">
                <a:pos x="6" y="8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0" y="4"/>
              </a:cxn>
              <a:cxn ang="0">
                <a:pos x="2" y="8"/>
              </a:cxn>
              <a:cxn ang="0">
                <a:pos x="4" y="10"/>
              </a:cxn>
              <a:cxn ang="0">
                <a:pos x="4" y="8"/>
              </a:cxn>
            </a:cxnLst>
            <a:rect l="0" t="0" r="r" b="b"/>
            <a:pathLst>
              <a:path w="8" h="10">
                <a:moveTo>
                  <a:pt x="4" y="8"/>
                </a:moveTo>
                <a:lnTo>
                  <a:pt x="6" y="6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6" y="6"/>
                </a:lnTo>
                <a:lnTo>
                  <a:pt x="4" y="8"/>
                </a:lnTo>
                <a:lnTo>
                  <a:pt x="4" y="10"/>
                </a:lnTo>
                <a:lnTo>
                  <a:pt x="4" y="10"/>
                </a:lnTo>
                <a:lnTo>
                  <a:pt x="6" y="8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0" y="4"/>
                </a:lnTo>
                <a:lnTo>
                  <a:pt x="2" y="8"/>
                </a:lnTo>
                <a:lnTo>
                  <a:pt x="4" y="10"/>
                </a:lnTo>
                <a:lnTo>
                  <a:pt x="4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1" name="Freeform 3117"/>
          <p:cNvSpPr>
            <a:spLocks noEditPoints="1"/>
          </p:cNvSpPr>
          <p:nvPr/>
        </p:nvSpPr>
        <p:spPr bwMode="auto">
          <a:xfrm>
            <a:off x="1152525" y="796925"/>
            <a:ext cx="982663" cy="1909763"/>
          </a:xfrm>
          <a:custGeom>
            <a:avLst/>
            <a:gdLst/>
            <a:ahLst/>
            <a:cxnLst>
              <a:cxn ang="0">
                <a:pos x="31" y="1033"/>
              </a:cxn>
              <a:cxn ang="0">
                <a:pos x="31" y="983"/>
              </a:cxn>
              <a:cxn ang="0">
                <a:pos x="72" y="1000"/>
              </a:cxn>
              <a:cxn ang="0">
                <a:pos x="88" y="1022"/>
              </a:cxn>
              <a:cxn ang="0">
                <a:pos x="144" y="1055"/>
              </a:cxn>
              <a:cxn ang="0">
                <a:pos x="200" y="1078"/>
              </a:cxn>
              <a:cxn ang="0">
                <a:pos x="214" y="1096"/>
              </a:cxn>
              <a:cxn ang="0">
                <a:pos x="257" y="1115"/>
              </a:cxn>
              <a:cxn ang="0">
                <a:pos x="241" y="1115"/>
              </a:cxn>
              <a:cxn ang="0">
                <a:pos x="206" y="1094"/>
              </a:cxn>
              <a:cxn ang="0">
                <a:pos x="218" y="1117"/>
              </a:cxn>
              <a:cxn ang="0">
                <a:pos x="245" y="1170"/>
              </a:cxn>
              <a:cxn ang="0">
                <a:pos x="249" y="1166"/>
              </a:cxn>
              <a:cxn ang="0">
                <a:pos x="267" y="1135"/>
              </a:cxn>
              <a:cxn ang="0">
                <a:pos x="300" y="1140"/>
              </a:cxn>
              <a:cxn ang="0">
                <a:pos x="309" y="1152"/>
              </a:cxn>
              <a:cxn ang="0">
                <a:pos x="311" y="1121"/>
              </a:cxn>
              <a:cxn ang="0">
                <a:pos x="319" y="1154"/>
              </a:cxn>
              <a:cxn ang="0">
                <a:pos x="348" y="1150"/>
              </a:cxn>
              <a:cxn ang="0">
                <a:pos x="381" y="1154"/>
              </a:cxn>
              <a:cxn ang="0">
                <a:pos x="395" y="1154"/>
              </a:cxn>
              <a:cxn ang="0">
                <a:pos x="416" y="1162"/>
              </a:cxn>
              <a:cxn ang="0">
                <a:pos x="440" y="1175"/>
              </a:cxn>
              <a:cxn ang="0">
                <a:pos x="453" y="1160"/>
              </a:cxn>
              <a:cxn ang="0">
                <a:pos x="432" y="1189"/>
              </a:cxn>
              <a:cxn ang="0">
                <a:pos x="467" y="1193"/>
              </a:cxn>
              <a:cxn ang="0">
                <a:pos x="502" y="1183"/>
              </a:cxn>
              <a:cxn ang="0">
                <a:pos x="508" y="1146"/>
              </a:cxn>
              <a:cxn ang="0">
                <a:pos x="518" y="1146"/>
              </a:cxn>
              <a:cxn ang="0">
                <a:pos x="537" y="1156"/>
              </a:cxn>
              <a:cxn ang="0">
                <a:pos x="525" y="1170"/>
              </a:cxn>
              <a:cxn ang="0">
                <a:pos x="514" y="1195"/>
              </a:cxn>
              <a:cxn ang="0">
                <a:pos x="543" y="1195"/>
              </a:cxn>
              <a:cxn ang="0">
                <a:pos x="553" y="1189"/>
              </a:cxn>
              <a:cxn ang="0">
                <a:pos x="547" y="1162"/>
              </a:cxn>
              <a:cxn ang="0">
                <a:pos x="562" y="1131"/>
              </a:cxn>
              <a:cxn ang="0">
                <a:pos x="572" y="1175"/>
              </a:cxn>
              <a:cxn ang="0">
                <a:pos x="570" y="1127"/>
              </a:cxn>
              <a:cxn ang="0">
                <a:pos x="592" y="1148"/>
              </a:cxn>
              <a:cxn ang="0">
                <a:pos x="613" y="1150"/>
              </a:cxn>
              <a:cxn ang="0">
                <a:pos x="574" y="1107"/>
              </a:cxn>
              <a:cxn ang="0">
                <a:pos x="578" y="1037"/>
              </a:cxn>
              <a:cxn ang="0">
                <a:pos x="537" y="1043"/>
              </a:cxn>
              <a:cxn ang="0">
                <a:pos x="494" y="1026"/>
              </a:cxn>
              <a:cxn ang="0">
                <a:pos x="467" y="1012"/>
              </a:cxn>
              <a:cxn ang="0">
                <a:pos x="475" y="977"/>
              </a:cxn>
              <a:cxn ang="0">
                <a:pos x="418" y="887"/>
              </a:cxn>
              <a:cxn ang="0">
                <a:pos x="389" y="866"/>
              </a:cxn>
              <a:cxn ang="0">
                <a:pos x="302" y="897"/>
              </a:cxn>
              <a:cxn ang="0">
                <a:pos x="282" y="812"/>
              </a:cxn>
              <a:cxn ang="0">
                <a:pos x="224" y="769"/>
              </a:cxn>
              <a:cxn ang="0">
                <a:pos x="189" y="738"/>
              </a:cxn>
              <a:cxn ang="0">
                <a:pos x="197" y="691"/>
              </a:cxn>
              <a:cxn ang="0">
                <a:pos x="187" y="716"/>
              </a:cxn>
              <a:cxn ang="0">
                <a:pos x="144" y="726"/>
              </a:cxn>
              <a:cxn ang="0">
                <a:pos x="109" y="693"/>
              </a:cxn>
              <a:cxn ang="0">
                <a:pos x="125" y="603"/>
              </a:cxn>
              <a:cxn ang="0">
                <a:pos x="78" y="570"/>
              </a:cxn>
              <a:cxn ang="0">
                <a:pos x="91" y="516"/>
              </a:cxn>
              <a:cxn ang="0">
                <a:pos x="80" y="302"/>
              </a:cxn>
              <a:cxn ang="0">
                <a:pos x="0" y="280"/>
              </a:cxn>
              <a:cxn ang="0">
                <a:pos x="45" y="183"/>
              </a:cxn>
              <a:cxn ang="0">
                <a:pos x="29" y="51"/>
              </a:cxn>
            </a:cxnLst>
            <a:rect l="0" t="0" r="r" b="b"/>
            <a:pathLst>
              <a:path w="619" h="1203">
                <a:moveTo>
                  <a:pt x="0" y="1039"/>
                </a:moveTo>
                <a:lnTo>
                  <a:pt x="4" y="1039"/>
                </a:lnTo>
                <a:lnTo>
                  <a:pt x="10" y="1039"/>
                </a:lnTo>
                <a:lnTo>
                  <a:pt x="14" y="1039"/>
                </a:lnTo>
                <a:lnTo>
                  <a:pt x="19" y="1037"/>
                </a:lnTo>
                <a:lnTo>
                  <a:pt x="19" y="1033"/>
                </a:lnTo>
                <a:lnTo>
                  <a:pt x="21" y="1033"/>
                </a:lnTo>
                <a:lnTo>
                  <a:pt x="21" y="1037"/>
                </a:lnTo>
                <a:lnTo>
                  <a:pt x="25" y="1039"/>
                </a:lnTo>
                <a:lnTo>
                  <a:pt x="27" y="1039"/>
                </a:lnTo>
                <a:lnTo>
                  <a:pt x="29" y="1035"/>
                </a:lnTo>
                <a:lnTo>
                  <a:pt x="31" y="1033"/>
                </a:lnTo>
                <a:lnTo>
                  <a:pt x="33" y="1022"/>
                </a:lnTo>
                <a:lnTo>
                  <a:pt x="33" y="1018"/>
                </a:lnTo>
                <a:lnTo>
                  <a:pt x="25" y="1010"/>
                </a:lnTo>
                <a:lnTo>
                  <a:pt x="23" y="1006"/>
                </a:lnTo>
                <a:lnTo>
                  <a:pt x="25" y="1004"/>
                </a:lnTo>
                <a:lnTo>
                  <a:pt x="27" y="1002"/>
                </a:lnTo>
                <a:lnTo>
                  <a:pt x="33" y="998"/>
                </a:lnTo>
                <a:lnTo>
                  <a:pt x="35" y="996"/>
                </a:lnTo>
                <a:lnTo>
                  <a:pt x="37" y="994"/>
                </a:lnTo>
                <a:lnTo>
                  <a:pt x="35" y="989"/>
                </a:lnTo>
                <a:lnTo>
                  <a:pt x="31" y="985"/>
                </a:lnTo>
                <a:lnTo>
                  <a:pt x="31" y="983"/>
                </a:lnTo>
                <a:lnTo>
                  <a:pt x="37" y="987"/>
                </a:lnTo>
                <a:lnTo>
                  <a:pt x="39" y="994"/>
                </a:lnTo>
                <a:lnTo>
                  <a:pt x="37" y="1000"/>
                </a:lnTo>
                <a:lnTo>
                  <a:pt x="39" y="1004"/>
                </a:lnTo>
                <a:lnTo>
                  <a:pt x="41" y="1006"/>
                </a:lnTo>
                <a:lnTo>
                  <a:pt x="45" y="1008"/>
                </a:lnTo>
                <a:lnTo>
                  <a:pt x="47" y="1008"/>
                </a:lnTo>
                <a:lnTo>
                  <a:pt x="49" y="1006"/>
                </a:lnTo>
                <a:lnTo>
                  <a:pt x="51" y="1002"/>
                </a:lnTo>
                <a:lnTo>
                  <a:pt x="51" y="998"/>
                </a:lnTo>
                <a:lnTo>
                  <a:pt x="64" y="1000"/>
                </a:lnTo>
                <a:lnTo>
                  <a:pt x="72" y="1000"/>
                </a:lnTo>
                <a:lnTo>
                  <a:pt x="74" y="1002"/>
                </a:lnTo>
                <a:lnTo>
                  <a:pt x="64" y="1004"/>
                </a:lnTo>
                <a:lnTo>
                  <a:pt x="62" y="1006"/>
                </a:lnTo>
                <a:lnTo>
                  <a:pt x="62" y="1008"/>
                </a:lnTo>
                <a:lnTo>
                  <a:pt x="62" y="1012"/>
                </a:lnTo>
                <a:lnTo>
                  <a:pt x="64" y="1012"/>
                </a:lnTo>
                <a:lnTo>
                  <a:pt x="70" y="1012"/>
                </a:lnTo>
                <a:lnTo>
                  <a:pt x="76" y="1010"/>
                </a:lnTo>
                <a:lnTo>
                  <a:pt x="76" y="1012"/>
                </a:lnTo>
                <a:lnTo>
                  <a:pt x="74" y="1016"/>
                </a:lnTo>
                <a:lnTo>
                  <a:pt x="80" y="1020"/>
                </a:lnTo>
                <a:lnTo>
                  <a:pt x="88" y="1022"/>
                </a:lnTo>
                <a:lnTo>
                  <a:pt x="95" y="1020"/>
                </a:lnTo>
                <a:lnTo>
                  <a:pt x="99" y="1022"/>
                </a:lnTo>
                <a:lnTo>
                  <a:pt x="101" y="1022"/>
                </a:lnTo>
                <a:lnTo>
                  <a:pt x="99" y="1026"/>
                </a:lnTo>
                <a:lnTo>
                  <a:pt x="103" y="1031"/>
                </a:lnTo>
                <a:lnTo>
                  <a:pt x="107" y="1033"/>
                </a:lnTo>
                <a:lnTo>
                  <a:pt x="111" y="1039"/>
                </a:lnTo>
                <a:lnTo>
                  <a:pt x="117" y="1041"/>
                </a:lnTo>
                <a:lnTo>
                  <a:pt x="125" y="1041"/>
                </a:lnTo>
                <a:lnTo>
                  <a:pt x="136" y="1045"/>
                </a:lnTo>
                <a:lnTo>
                  <a:pt x="136" y="1051"/>
                </a:lnTo>
                <a:lnTo>
                  <a:pt x="144" y="1055"/>
                </a:lnTo>
                <a:lnTo>
                  <a:pt x="150" y="1057"/>
                </a:lnTo>
                <a:lnTo>
                  <a:pt x="154" y="1053"/>
                </a:lnTo>
                <a:lnTo>
                  <a:pt x="158" y="1049"/>
                </a:lnTo>
                <a:lnTo>
                  <a:pt x="165" y="1045"/>
                </a:lnTo>
                <a:lnTo>
                  <a:pt x="169" y="1041"/>
                </a:lnTo>
                <a:lnTo>
                  <a:pt x="177" y="1043"/>
                </a:lnTo>
                <a:lnTo>
                  <a:pt x="181" y="1047"/>
                </a:lnTo>
                <a:lnTo>
                  <a:pt x="187" y="1061"/>
                </a:lnTo>
                <a:lnTo>
                  <a:pt x="187" y="1068"/>
                </a:lnTo>
                <a:lnTo>
                  <a:pt x="187" y="1072"/>
                </a:lnTo>
                <a:lnTo>
                  <a:pt x="193" y="1076"/>
                </a:lnTo>
                <a:lnTo>
                  <a:pt x="200" y="1078"/>
                </a:lnTo>
                <a:lnTo>
                  <a:pt x="202" y="1072"/>
                </a:lnTo>
                <a:lnTo>
                  <a:pt x="208" y="1068"/>
                </a:lnTo>
                <a:lnTo>
                  <a:pt x="212" y="1066"/>
                </a:lnTo>
                <a:lnTo>
                  <a:pt x="212" y="1063"/>
                </a:lnTo>
                <a:lnTo>
                  <a:pt x="214" y="1066"/>
                </a:lnTo>
                <a:lnTo>
                  <a:pt x="214" y="1066"/>
                </a:lnTo>
                <a:lnTo>
                  <a:pt x="208" y="1072"/>
                </a:lnTo>
                <a:lnTo>
                  <a:pt x="206" y="1074"/>
                </a:lnTo>
                <a:lnTo>
                  <a:pt x="206" y="1078"/>
                </a:lnTo>
                <a:lnTo>
                  <a:pt x="210" y="1086"/>
                </a:lnTo>
                <a:lnTo>
                  <a:pt x="208" y="1092"/>
                </a:lnTo>
                <a:lnTo>
                  <a:pt x="214" y="1096"/>
                </a:lnTo>
                <a:lnTo>
                  <a:pt x="218" y="1096"/>
                </a:lnTo>
                <a:lnTo>
                  <a:pt x="220" y="1092"/>
                </a:lnTo>
                <a:lnTo>
                  <a:pt x="222" y="1092"/>
                </a:lnTo>
                <a:lnTo>
                  <a:pt x="228" y="1092"/>
                </a:lnTo>
                <a:lnTo>
                  <a:pt x="232" y="1096"/>
                </a:lnTo>
                <a:lnTo>
                  <a:pt x="241" y="1098"/>
                </a:lnTo>
                <a:lnTo>
                  <a:pt x="243" y="1100"/>
                </a:lnTo>
                <a:lnTo>
                  <a:pt x="247" y="1100"/>
                </a:lnTo>
                <a:lnTo>
                  <a:pt x="253" y="1105"/>
                </a:lnTo>
                <a:lnTo>
                  <a:pt x="255" y="1107"/>
                </a:lnTo>
                <a:lnTo>
                  <a:pt x="259" y="1111"/>
                </a:lnTo>
                <a:lnTo>
                  <a:pt x="257" y="1115"/>
                </a:lnTo>
                <a:lnTo>
                  <a:pt x="255" y="1113"/>
                </a:lnTo>
                <a:lnTo>
                  <a:pt x="255" y="1113"/>
                </a:lnTo>
                <a:lnTo>
                  <a:pt x="249" y="1107"/>
                </a:lnTo>
                <a:lnTo>
                  <a:pt x="237" y="1098"/>
                </a:lnTo>
                <a:lnTo>
                  <a:pt x="230" y="1098"/>
                </a:lnTo>
                <a:lnTo>
                  <a:pt x="226" y="1096"/>
                </a:lnTo>
                <a:lnTo>
                  <a:pt x="224" y="1096"/>
                </a:lnTo>
                <a:lnTo>
                  <a:pt x="222" y="1098"/>
                </a:lnTo>
                <a:lnTo>
                  <a:pt x="224" y="1103"/>
                </a:lnTo>
                <a:lnTo>
                  <a:pt x="232" y="1107"/>
                </a:lnTo>
                <a:lnTo>
                  <a:pt x="239" y="1109"/>
                </a:lnTo>
                <a:lnTo>
                  <a:pt x="241" y="1115"/>
                </a:lnTo>
                <a:lnTo>
                  <a:pt x="239" y="1119"/>
                </a:lnTo>
                <a:lnTo>
                  <a:pt x="239" y="1123"/>
                </a:lnTo>
                <a:lnTo>
                  <a:pt x="237" y="1123"/>
                </a:lnTo>
                <a:lnTo>
                  <a:pt x="237" y="1123"/>
                </a:lnTo>
                <a:lnTo>
                  <a:pt x="235" y="1113"/>
                </a:lnTo>
                <a:lnTo>
                  <a:pt x="232" y="1109"/>
                </a:lnTo>
                <a:lnTo>
                  <a:pt x="226" y="1109"/>
                </a:lnTo>
                <a:lnTo>
                  <a:pt x="224" y="1107"/>
                </a:lnTo>
                <a:lnTo>
                  <a:pt x="222" y="1105"/>
                </a:lnTo>
                <a:lnTo>
                  <a:pt x="210" y="1098"/>
                </a:lnTo>
                <a:lnTo>
                  <a:pt x="208" y="1096"/>
                </a:lnTo>
                <a:lnTo>
                  <a:pt x="206" y="1094"/>
                </a:lnTo>
                <a:lnTo>
                  <a:pt x="202" y="1096"/>
                </a:lnTo>
                <a:lnTo>
                  <a:pt x="202" y="1098"/>
                </a:lnTo>
                <a:lnTo>
                  <a:pt x="202" y="1100"/>
                </a:lnTo>
                <a:lnTo>
                  <a:pt x="204" y="1105"/>
                </a:lnTo>
                <a:lnTo>
                  <a:pt x="204" y="1105"/>
                </a:lnTo>
                <a:lnTo>
                  <a:pt x="210" y="1107"/>
                </a:lnTo>
                <a:lnTo>
                  <a:pt x="212" y="1107"/>
                </a:lnTo>
                <a:lnTo>
                  <a:pt x="214" y="1107"/>
                </a:lnTo>
                <a:lnTo>
                  <a:pt x="216" y="1107"/>
                </a:lnTo>
                <a:lnTo>
                  <a:pt x="218" y="1111"/>
                </a:lnTo>
                <a:lnTo>
                  <a:pt x="218" y="1115"/>
                </a:lnTo>
                <a:lnTo>
                  <a:pt x="218" y="1117"/>
                </a:lnTo>
                <a:lnTo>
                  <a:pt x="218" y="1121"/>
                </a:lnTo>
                <a:lnTo>
                  <a:pt x="216" y="1127"/>
                </a:lnTo>
                <a:lnTo>
                  <a:pt x="214" y="1131"/>
                </a:lnTo>
                <a:lnTo>
                  <a:pt x="214" y="1142"/>
                </a:lnTo>
                <a:lnTo>
                  <a:pt x="220" y="1144"/>
                </a:lnTo>
                <a:lnTo>
                  <a:pt x="226" y="1142"/>
                </a:lnTo>
                <a:lnTo>
                  <a:pt x="228" y="1142"/>
                </a:lnTo>
                <a:lnTo>
                  <a:pt x="230" y="1148"/>
                </a:lnTo>
                <a:lnTo>
                  <a:pt x="237" y="1154"/>
                </a:lnTo>
                <a:lnTo>
                  <a:pt x="239" y="1160"/>
                </a:lnTo>
                <a:lnTo>
                  <a:pt x="241" y="1162"/>
                </a:lnTo>
                <a:lnTo>
                  <a:pt x="245" y="1170"/>
                </a:lnTo>
                <a:lnTo>
                  <a:pt x="249" y="1175"/>
                </a:lnTo>
                <a:lnTo>
                  <a:pt x="251" y="1175"/>
                </a:lnTo>
                <a:lnTo>
                  <a:pt x="257" y="1172"/>
                </a:lnTo>
                <a:lnTo>
                  <a:pt x="261" y="1170"/>
                </a:lnTo>
                <a:lnTo>
                  <a:pt x="261" y="1168"/>
                </a:lnTo>
                <a:lnTo>
                  <a:pt x="261" y="1166"/>
                </a:lnTo>
                <a:lnTo>
                  <a:pt x="259" y="1164"/>
                </a:lnTo>
                <a:lnTo>
                  <a:pt x="253" y="1166"/>
                </a:lnTo>
                <a:lnTo>
                  <a:pt x="251" y="1168"/>
                </a:lnTo>
                <a:lnTo>
                  <a:pt x="251" y="1170"/>
                </a:lnTo>
                <a:lnTo>
                  <a:pt x="249" y="1168"/>
                </a:lnTo>
                <a:lnTo>
                  <a:pt x="249" y="1166"/>
                </a:lnTo>
                <a:lnTo>
                  <a:pt x="249" y="1160"/>
                </a:lnTo>
                <a:lnTo>
                  <a:pt x="249" y="1154"/>
                </a:lnTo>
                <a:lnTo>
                  <a:pt x="245" y="1148"/>
                </a:lnTo>
                <a:lnTo>
                  <a:pt x="245" y="1148"/>
                </a:lnTo>
                <a:lnTo>
                  <a:pt x="251" y="1152"/>
                </a:lnTo>
                <a:lnTo>
                  <a:pt x="253" y="1152"/>
                </a:lnTo>
                <a:lnTo>
                  <a:pt x="255" y="1152"/>
                </a:lnTo>
                <a:lnTo>
                  <a:pt x="261" y="1146"/>
                </a:lnTo>
                <a:lnTo>
                  <a:pt x="265" y="1142"/>
                </a:lnTo>
                <a:lnTo>
                  <a:pt x="267" y="1138"/>
                </a:lnTo>
                <a:lnTo>
                  <a:pt x="267" y="1135"/>
                </a:lnTo>
                <a:lnTo>
                  <a:pt x="267" y="1135"/>
                </a:lnTo>
                <a:lnTo>
                  <a:pt x="265" y="1135"/>
                </a:lnTo>
                <a:lnTo>
                  <a:pt x="263" y="1135"/>
                </a:lnTo>
                <a:lnTo>
                  <a:pt x="261" y="1133"/>
                </a:lnTo>
                <a:lnTo>
                  <a:pt x="265" y="1129"/>
                </a:lnTo>
                <a:lnTo>
                  <a:pt x="269" y="1127"/>
                </a:lnTo>
                <a:lnTo>
                  <a:pt x="276" y="1127"/>
                </a:lnTo>
                <a:lnTo>
                  <a:pt x="280" y="1129"/>
                </a:lnTo>
                <a:lnTo>
                  <a:pt x="284" y="1129"/>
                </a:lnTo>
                <a:lnTo>
                  <a:pt x="286" y="1131"/>
                </a:lnTo>
                <a:lnTo>
                  <a:pt x="290" y="1140"/>
                </a:lnTo>
                <a:lnTo>
                  <a:pt x="294" y="1144"/>
                </a:lnTo>
                <a:lnTo>
                  <a:pt x="300" y="1140"/>
                </a:lnTo>
                <a:lnTo>
                  <a:pt x="302" y="1138"/>
                </a:lnTo>
                <a:lnTo>
                  <a:pt x="302" y="1135"/>
                </a:lnTo>
                <a:lnTo>
                  <a:pt x="304" y="1133"/>
                </a:lnTo>
                <a:lnTo>
                  <a:pt x="307" y="1135"/>
                </a:lnTo>
                <a:lnTo>
                  <a:pt x="309" y="1140"/>
                </a:lnTo>
                <a:lnTo>
                  <a:pt x="307" y="1142"/>
                </a:lnTo>
                <a:lnTo>
                  <a:pt x="302" y="1144"/>
                </a:lnTo>
                <a:lnTo>
                  <a:pt x="300" y="1144"/>
                </a:lnTo>
                <a:lnTo>
                  <a:pt x="300" y="1146"/>
                </a:lnTo>
                <a:lnTo>
                  <a:pt x="302" y="1150"/>
                </a:lnTo>
                <a:lnTo>
                  <a:pt x="304" y="1152"/>
                </a:lnTo>
                <a:lnTo>
                  <a:pt x="309" y="1152"/>
                </a:lnTo>
                <a:lnTo>
                  <a:pt x="309" y="1150"/>
                </a:lnTo>
                <a:lnTo>
                  <a:pt x="311" y="1146"/>
                </a:lnTo>
                <a:lnTo>
                  <a:pt x="313" y="1146"/>
                </a:lnTo>
                <a:lnTo>
                  <a:pt x="317" y="1146"/>
                </a:lnTo>
                <a:lnTo>
                  <a:pt x="319" y="1146"/>
                </a:lnTo>
                <a:lnTo>
                  <a:pt x="321" y="1142"/>
                </a:lnTo>
                <a:lnTo>
                  <a:pt x="323" y="1138"/>
                </a:lnTo>
                <a:lnTo>
                  <a:pt x="323" y="1133"/>
                </a:lnTo>
                <a:lnTo>
                  <a:pt x="321" y="1129"/>
                </a:lnTo>
                <a:lnTo>
                  <a:pt x="315" y="1125"/>
                </a:lnTo>
                <a:lnTo>
                  <a:pt x="311" y="1123"/>
                </a:lnTo>
                <a:lnTo>
                  <a:pt x="311" y="1121"/>
                </a:lnTo>
                <a:lnTo>
                  <a:pt x="323" y="1123"/>
                </a:lnTo>
                <a:lnTo>
                  <a:pt x="325" y="1123"/>
                </a:lnTo>
                <a:lnTo>
                  <a:pt x="329" y="1123"/>
                </a:lnTo>
                <a:lnTo>
                  <a:pt x="329" y="1121"/>
                </a:lnTo>
                <a:lnTo>
                  <a:pt x="335" y="1121"/>
                </a:lnTo>
                <a:lnTo>
                  <a:pt x="337" y="1119"/>
                </a:lnTo>
                <a:lnTo>
                  <a:pt x="339" y="1119"/>
                </a:lnTo>
                <a:lnTo>
                  <a:pt x="339" y="1123"/>
                </a:lnTo>
                <a:lnTo>
                  <a:pt x="329" y="1131"/>
                </a:lnTo>
                <a:lnTo>
                  <a:pt x="325" y="1144"/>
                </a:lnTo>
                <a:lnTo>
                  <a:pt x="321" y="1148"/>
                </a:lnTo>
                <a:lnTo>
                  <a:pt x="319" y="1154"/>
                </a:lnTo>
                <a:lnTo>
                  <a:pt x="327" y="1156"/>
                </a:lnTo>
                <a:lnTo>
                  <a:pt x="333" y="1158"/>
                </a:lnTo>
                <a:lnTo>
                  <a:pt x="337" y="1156"/>
                </a:lnTo>
                <a:lnTo>
                  <a:pt x="344" y="1156"/>
                </a:lnTo>
                <a:lnTo>
                  <a:pt x="346" y="1152"/>
                </a:lnTo>
                <a:lnTo>
                  <a:pt x="344" y="1150"/>
                </a:lnTo>
                <a:lnTo>
                  <a:pt x="344" y="1146"/>
                </a:lnTo>
                <a:lnTo>
                  <a:pt x="348" y="1142"/>
                </a:lnTo>
                <a:lnTo>
                  <a:pt x="348" y="1144"/>
                </a:lnTo>
                <a:lnTo>
                  <a:pt x="348" y="1146"/>
                </a:lnTo>
                <a:lnTo>
                  <a:pt x="346" y="1148"/>
                </a:lnTo>
                <a:lnTo>
                  <a:pt x="348" y="1150"/>
                </a:lnTo>
                <a:lnTo>
                  <a:pt x="350" y="1154"/>
                </a:lnTo>
                <a:lnTo>
                  <a:pt x="358" y="1158"/>
                </a:lnTo>
                <a:lnTo>
                  <a:pt x="370" y="1160"/>
                </a:lnTo>
                <a:lnTo>
                  <a:pt x="385" y="1164"/>
                </a:lnTo>
                <a:lnTo>
                  <a:pt x="387" y="1166"/>
                </a:lnTo>
                <a:lnTo>
                  <a:pt x="389" y="1164"/>
                </a:lnTo>
                <a:lnTo>
                  <a:pt x="391" y="1164"/>
                </a:lnTo>
                <a:lnTo>
                  <a:pt x="393" y="1162"/>
                </a:lnTo>
                <a:lnTo>
                  <a:pt x="389" y="1160"/>
                </a:lnTo>
                <a:lnTo>
                  <a:pt x="385" y="1158"/>
                </a:lnTo>
                <a:lnTo>
                  <a:pt x="383" y="1156"/>
                </a:lnTo>
                <a:lnTo>
                  <a:pt x="381" y="1154"/>
                </a:lnTo>
                <a:lnTo>
                  <a:pt x="376" y="1152"/>
                </a:lnTo>
                <a:lnTo>
                  <a:pt x="372" y="1150"/>
                </a:lnTo>
                <a:lnTo>
                  <a:pt x="374" y="1148"/>
                </a:lnTo>
                <a:lnTo>
                  <a:pt x="374" y="1148"/>
                </a:lnTo>
                <a:lnTo>
                  <a:pt x="374" y="1150"/>
                </a:lnTo>
                <a:lnTo>
                  <a:pt x="376" y="1150"/>
                </a:lnTo>
                <a:lnTo>
                  <a:pt x="379" y="1152"/>
                </a:lnTo>
                <a:lnTo>
                  <a:pt x="383" y="1152"/>
                </a:lnTo>
                <a:lnTo>
                  <a:pt x="387" y="1154"/>
                </a:lnTo>
                <a:lnTo>
                  <a:pt x="389" y="1156"/>
                </a:lnTo>
                <a:lnTo>
                  <a:pt x="391" y="1158"/>
                </a:lnTo>
                <a:lnTo>
                  <a:pt x="395" y="1154"/>
                </a:lnTo>
                <a:lnTo>
                  <a:pt x="397" y="1152"/>
                </a:lnTo>
                <a:lnTo>
                  <a:pt x="401" y="1152"/>
                </a:lnTo>
                <a:lnTo>
                  <a:pt x="401" y="1154"/>
                </a:lnTo>
                <a:lnTo>
                  <a:pt x="399" y="1156"/>
                </a:lnTo>
                <a:lnTo>
                  <a:pt x="397" y="1160"/>
                </a:lnTo>
                <a:lnTo>
                  <a:pt x="397" y="1164"/>
                </a:lnTo>
                <a:lnTo>
                  <a:pt x="397" y="1166"/>
                </a:lnTo>
                <a:lnTo>
                  <a:pt x="403" y="1168"/>
                </a:lnTo>
                <a:lnTo>
                  <a:pt x="405" y="1168"/>
                </a:lnTo>
                <a:lnTo>
                  <a:pt x="414" y="1166"/>
                </a:lnTo>
                <a:lnTo>
                  <a:pt x="416" y="1164"/>
                </a:lnTo>
                <a:lnTo>
                  <a:pt x="416" y="1162"/>
                </a:lnTo>
                <a:lnTo>
                  <a:pt x="420" y="1160"/>
                </a:lnTo>
                <a:lnTo>
                  <a:pt x="420" y="1162"/>
                </a:lnTo>
                <a:lnTo>
                  <a:pt x="416" y="1172"/>
                </a:lnTo>
                <a:lnTo>
                  <a:pt x="418" y="1177"/>
                </a:lnTo>
                <a:lnTo>
                  <a:pt x="422" y="1183"/>
                </a:lnTo>
                <a:lnTo>
                  <a:pt x="426" y="1181"/>
                </a:lnTo>
                <a:lnTo>
                  <a:pt x="432" y="1179"/>
                </a:lnTo>
                <a:lnTo>
                  <a:pt x="432" y="1179"/>
                </a:lnTo>
                <a:lnTo>
                  <a:pt x="434" y="1177"/>
                </a:lnTo>
                <a:lnTo>
                  <a:pt x="440" y="1168"/>
                </a:lnTo>
                <a:lnTo>
                  <a:pt x="442" y="1168"/>
                </a:lnTo>
                <a:lnTo>
                  <a:pt x="440" y="1175"/>
                </a:lnTo>
                <a:lnTo>
                  <a:pt x="444" y="1177"/>
                </a:lnTo>
                <a:lnTo>
                  <a:pt x="446" y="1175"/>
                </a:lnTo>
                <a:lnTo>
                  <a:pt x="451" y="1175"/>
                </a:lnTo>
                <a:lnTo>
                  <a:pt x="457" y="1172"/>
                </a:lnTo>
                <a:lnTo>
                  <a:pt x="457" y="1170"/>
                </a:lnTo>
                <a:lnTo>
                  <a:pt x="446" y="1162"/>
                </a:lnTo>
                <a:lnTo>
                  <a:pt x="444" y="1160"/>
                </a:lnTo>
                <a:lnTo>
                  <a:pt x="444" y="1158"/>
                </a:lnTo>
                <a:lnTo>
                  <a:pt x="448" y="1160"/>
                </a:lnTo>
                <a:lnTo>
                  <a:pt x="451" y="1160"/>
                </a:lnTo>
                <a:lnTo>
                  <a:pt x="453" y="1160"/>
                </a:lnTo>
                <a:lnTo>
                  <a:pt x="453" y="1160"/>
                </a:lnTo>
                <a:lnTo>
                  <a:pt x="453" y="1164"/>
                </a:lnTo>
                <a:lnTo>
                  <a:pt x="459" y="1168"/>
                </a:lnTo>
                <a:lnTo>
                  <a:pt x="463" y="1168"/>
                </a:lnTo>
                <a:lnTo>
                  <a:pt x="463" y="1170"/>
                </a:lnTo>
                <a:lnTo>
                  <a:pt x="455" y="1177"/>
                </a:lnTo>
                <a:lnTo>
                  <a:pt x="455" y="1177"/>
                </a:lnTo>
                <a:lnTo>
                  <a:pt x="453" y="1179"/>
                </a:lnTo>
                <a:lnTo>
                  <a:pt x="442" y="1179"/>
                </a:lnTo>
                <a:lnTo>
                  <a:pt x="438" y="1179"/>
                </a:lnTo>
                <a:lnTo>
                  <a:pt x="432" y="1185"/>
                </a:lnTo>
                <a:lnTo>
                  <a:pt x="430" y="1187"/>
                </a:lnTo>
                <a:lnTo>
                  <a:pt x="432" y="1189"/>
                </a:lnTo>
                <a:lnTo>
                  <a:pt x="434" y="1191"/>
                </a:lnTo>
                <a:lnTo>
                  <a:pt x="438" y="1191"/>
                </a:lnTo>
                <a:lnTo>
                  <a:pt x="442" y="1189"/>
                </a:lnTo>
                <a:lnTo>
                  <a:pt x="444" y="1191"/>
                </a:lnTo>
                <a:lnTo>
                  <a:pt x="444" y="1195"/>
                </a:lnTo>
                <a:lnTo>
                  <a:pt x="442" y="1203"/>
                </a:lnTo>
                <a:lnTo>
                  <a:pt x="446" y="1203"/>
                </a:lnTo>
                <a:lnTo>
                  <a:pt x="453" y="1203"/>
                </a:lnTo>
                <a:lnTo>
                  <a:pt x="461" y="1199"/>
                </a:lnTo>
                <a:lnTo>
                  <a:pt x="463" y="1197"/>
                </a:lnTo>
                <a:lnTo>
                  <a:pt x="467" y="1195"/>
                </a:lnTo>
                <a:lnTo>
                  <a:pt x="467" y="1193"/>
                </a:lnTo>
                <a:lnTo>
                  <a:pt x="469" y="1189"/>
                </a:lnTo>
                <a:lnTo>
                  <a:pt x="471" y="1187"/>
                </a:lnTo>
                <a:lnTo>
                  <a:pt x="473" y="1185"/>
                </a:lnTo>
                <a:lnTo>
                  <a:pt x="473" y="1181"/>
                </a:lnTo>
                <a:lnTo>
                  <a:pt x="477" y="1177"/>
                </a:lnTo>
                <a:lnTo>
                  <a:pt x="481" y="1177"/>
                </a:lnTo>
                <a:lnTo>
                  <a:pt x="494" y="1181"/>
                </a:lnTo>
                <a:lnTo>
                  <a:pt x="492" y="1185"/>
                </a:lnTo>
                <a:lnTo>
                  <a:pt x="496" y="1191"/>
                </a:lnTo>
                <a:lnTo>
                  <a:pt x="496" y="1189"/>
                </a:lnTo>
                <a:lnTo>
                  <a:pt x="502" y="1185"/>
                </a:lnTo>
                <a:lnTo>
                  <a:pt x="502" y="1183"/>
                </a:lnTo>
                <a:lnTo>
                  <a:pt x="502" y="1183"/>
                </a:lnTo>
                <a:lnTo>
                  <a:pt x="504" y="1181"/>
                </a:lnTo>
                <a:lnTo>
                  <a:pt x="504" y="1179"/>
                </a:lnTo>
                <a:lnTo>
                  <a:pt x="508" y="1177"/>
                </a:lnTo>
                <a:lnTo>
                  <a:pt x="512" y="1177"/>
                </a:lnTo>
                <a:lnTo>
                  <a:pt x="516" y="1177"/>
                </a:lnTo>
                <a:lnTo>
                  <a:pt x="520" y="1172"/>
                </a:lnTo>
                <a:lnTo>
                  <a:pt x="518" y="1166"/>
                </a:lnTo>
                <a:lnTo>
                  <a:pt x="514" y="1156"/>
                </a:lnTo>
                <a:lnTo>
                  <a:pt x="514" y="1146"/>
                </a:lnTo>
                <a:lnTo>
                  <a:pt x="512" y="1146"/>
                </a:lnTo>
                <a:lnTo>
                  <a:pt x="508" y="1146"/>
                </a:lnTo>
                <a:lnTo>
                  <a:pt x="508" y="1148"/>
                </a:lnTo>
                <a:lnTo>
                  <a:pt x="504" y="1150"/>
                </a:lnTo>
                <a:lnTo>
                  <a:pt x="496" y="1156"/>
                </a:lnTo>
                <a:lnTo>
                  <a:pt x="496" y="1158"/>
                </a:lnTo>
                <a:lnTo>
                  <a:pt x="494" y="1158"/>
                </a:lnTo>
                <a:lnTo>
                  <a:pt x="494" y="1158"/>
                </a:lnTo>
                <a:lnTo>
                  <a:pt x="494" y="1156"/>
                </a:lnTo>
                <a:lnTo>
                  <a:pt x="502" y="1148"/>
                </a:lnTo>
                <a:lnTo>
                  <a:pt x="510" y="1144"/>
                </a:lnTo>
                <a:lnTo>
                  <a:pt x="514" y="1142"/>
                </a:lnTo>
                <a:lnTo>
                  <a:pt x="516" y="1144"/>
                </a:lnTo>
                <a:lnTo>
                  <a:pt x="518" y="1146"/>
                </a:lnTo>
                <a:lnTo>
                  <a:pt x="520" y="1150"/>
                </a:lnTo>
                <a:lnTo>
                  <a:pt x="523" y="1150"/>
                </a:lnTo>
                <a:lnTo>
                  <a:pt x="525" y="1150"/>
                </a:lnTo>
                <a:lnTo>
                  <a:pt x="531" y="1150"/>
                </a:lnTo>
                <a:lnTo>
                  <a:pt x="533" y="1150"/>
                </a:lnTo>
                <a:lnTo>
                  <a:pt x="535" y="1150"/>
                </a:lnTo>
                <a:lnTo>
                  <a:pt x="537" y="1152"/>
                </a:lnTo>
                <a:lnTo>
                  <a:pt x="539" y="1154"/>
                </a:lnTo>
                <a:lnTo>
                  <a:pt x="539" y="1156"/>
                </a:lnTo>
                <a:lnTo>
                  <a:pt x="541" y="1156"/>
                </a:lnTo>
                <a:lnTo>
                  <a:pt x="539" y="1158"/>
                </a:lnTo>
                <a:lnTo>
                  <a:pt x="537" y="1156"/>
                </a:lnTo>
                <a:lnTo>
                  <a:pt x="535" y="1152"/>
                </a:lnTo>
                <a:lnTo>
                  <a:pt x="533" y="1152"/>
                </a:lnTo>
                <a:lnTo>
                  <a:pt x="531" y="1150"/>
                </a:lnTo>
                <a:lnTo>
                  <a:pt x="527" y="1152"/>
                </a:lnTo>
                <a:lnTo>
                  <a:pt x="525" y="1152"/>
                </a:lnTo>
                <a:lnTo>
                  <a:pt x="523" y="1152"/>
                </a:lnTo>
                <a:lnTo>
                  <a:pt x="520" y="1152"/>
                </a:lnTo>
                <a:lnTo>
                  <a:pt x="518" y="1154"/>
                </a:lnTo>
                <a:lnTo>
                  <a:pt x="518" y="1156"/>
                </a:lnTo>
                <a:lnTo>
                  <a:pt x="523" y="1160"/>
                </a:lnTo>
                <a:lnTo>
                  <a:pt x="525" y="1166"/>
                </a:lnTo>
                <a:lnTo>
                  <a:pt x="525" y="1170"/>
                </a:lnTo>
                <a:lnTo>
                  <a:pt x="525" y="1172"/>
                </a:lnTo>
                <a:lnTo>
                  <a:pt x="523" y="1175"/>
                </a:lnTo>
                <a:lnTo>
                  <a:pt x="523" y="1177"/>
                </a:lnTo>
                <a:lnTo>
                  <a:pt x="518" y="1181"/>
                </a:lnTo>
                <a:lnTo>
                  <a:pt x="518" y="1181"/>
                </a:lnTo>
                <a:lnTo>
                  <a:pt x="520" y="1181"/>
                </a:lnTo>
                <a:lnTo>
                  <a:pt x="523" y="1183"/>
                </a:lnTo>
                <a:lnTo>
                  <a:pt x="523" y="1185"/>
                </a:lnTo>
                <a:lnTo>
                  <a:pt x="523" y="1187"/>
                </a:lnTo>
                <a:lnTo>
                  <a:pt x="518" y="1191"/>
                </a:lnTo>
                <a:lnTo>
                  <a:pt x="516" y="1195"/>
                </a:lnTo>
                <a:lnTo>
                  <a:pt x="514" y="1195"/>
                </a:lnTo>
                <a:lnTo>
                  <a:pt x="514" y="1197"/>
                </a:lnTo>
                <a:lnTo>
                  <a:pt x="514" y="1199"/>
                </a:lnTo>
                <a:lnTo>
                  <a:pt x="516" y="1199"/>
                </a:lnTo>
                <a:lnTo>
                  <a:pt x="518" y="1197"/>
                </a:lnTo>
                <a:lnTo>
                  <a:pt x="525" y="1197"/>
                </a:lnTo>
                <a:lnTo>
                  <a:pt x="527" y="1197"/>
                </a:lnTo>
                <a:lnTo>
                  <a:pt x="529" y="1197"/>
                </a:lnTo>
                <a:lnTo>
                  <a:pt x="529" y="1195"/>
                </a:lnTo>
                <a:lnTo>
                  <a:pt x="535" y="1195"/>
                </a:lnTo>
                <a:lnTo>
                  <a:pt x="537" y="1197"/>
                </a:lnTo>
                <a:lnTo>
                  <a:pt x="541" y="1197"/>
                </a:lnTo>
                <a:lnTo>
                  <a:pt x="543" y="1195"/>
                </a:lnTo>
                <a:lnTo>
                  <a:pt x="543" y="1189"/>
                </a:lnTo>
                <a:lnTo>
                  <a:pt x="545" y="1187"/>
                </a:lnTo>
                <a:lnTo>
                  <a:pt x="543" y="1179"/>
                </a:lnTo>
                <a:lnTo>
                  <a:pt x="545" y="1177"/>
                </a:lnTo>
                <a:lnTo>
                  <a:pt x="543" y="1172"/>
                </a:lnTo>
                <a:lnTo>
                  <a:pt x="541" y="1172"/>
                </a:lnTo>
                <a:lnTo>
                  <a:pt x="541" y="1170"/>
                </a:lnTo>
                <a:lnTo>
                  <a:pt x="543" y="1170"/>
                </a:lnTo>
                <a:lnTo>
                  <a:pt x="545" y="1172"/>
                </a:lnTo>
                <a:lnTo>
                  <a:pt x="549" y="1177"/>
                </a:lnTo>
                <a:lnTo>
                  <a:pt x="551" y="1181"/>
                </a:lnTo>
                <a:lnTo>
                  <a:pt x="553" y="1189"/>
                </a:lnTo>
                <a:lnTo>
                  <a:pt x="558" y="1187"/>
                </a:lnTo>
                <a:lnTo>
                  <a:pt x="560" y="1187"/>
                </a:lnTo>
                <a:lnTo>
                  <a:pt x="566" y="1185"/>
                </a:lnTo>
                <a:lnTo>
                  <a:pt x="568" y="1179"/>
                </a:lnTo>
                <a:lnTo>
                  <a:pt x="568" y="1177"/>
                </a:lnTo>
                <a:lnTo>
                  <a:pt x="566" y="1175"/>
                </a:lnTo>
                <a:lnTo>
                  <a:pt x="564" y="1175"/>
                </a:lnTo>
                <a:lnTo>
                  <a:pt x="560" y="1172"/>
                </a:lnTo>
                <a:lnTo>
                  <a:pt x="555" y="1170"/>
                </a:lnTo>
                <a:lnTo>
                  <a:pt x="553" y="1164"/>
                </a:lnTo>
                <a:lnTo>
                  <a:pt x="551" y="1162"/>
                </a:lnTo>
                <a:lnTo>
                  <a:pt x="547" y="1162"/>
                </a:lnTo>
                <a:lnTo>
                  <a:pt x="547" y="1160"/>
                </a:lnTo>
                <a:lnTo>
                  <a:pt x="547" y="1158"/>
                </a:lnTo>
                <a:lnTo>
                  <a:pt x="549" y="1154"/>
                </a:lnTo>
                <a:lnTo>
                  <a:pt x="551" y="1154"/>
                </a:lnTo>
                <a:lnTo>
                  <a:pt x="553" y="1154"/>
                </a:lnTo>
                <a:lnTo>
                  <a:pt x="549" y="1150"/>
                </a:lnTo>
                <a:lnTo>
                  <a:pt x="549" y="1146"/>
                </a:lnTo>
                <a:lnTo>
                  <a:pt x="555" y="1135"/>
                </a:lnTo>
                <a:lnTo>
                  <a:pt x="558" y="1131"/>
                </a:lnTo>
                <a:lnTo>
                  <a:pt x="560" y="1127"/>
                </a:lnTo>
                <a:lnTo>
                  <a:pt x="562" y="1129"/>
                </a:lnTo>
                <a:lnTo>
                  <a:pt x="562" y="1131"/>
                </a:lnTo>
                <a:lnTo>
                  <a:pt x="562" y="1138"/>
                </a:lnTo>
                <a:lnTo>
                  <a:pt x="558" y="1142"/>
                </a:lnTo>
                <a:lnTo>
                  <a:pt x="558" y="1146"/>
                </a:lnTo>
                <a:lnTo>
                  <a:pt x="562" y="1156"/>
                </a:lnTo>
                <a:lnTo>
                  <a:pt x="560" y="1162"/>
                </a:lnTo>
                <a:lnTo>
                  <a:pt x="558" y="1160"/>
                </a:lnTo>
                <a:lnTo>
                  <a:pt x="558" y="1162"/>
                </a:lnTo>
                <a:lnTo>
                  <a:pt x="558" y="1164"/>
                </a:lnTo>
                <a:lnTo>
                  <a:pt x="560" y="1166"/>
                </a:lnTo>
                <a:lnTo>
                  <a:pt x="560" y="1170"/>
                </a:lnTo>
                <a:lnTo>
                  <a:pt x="564" y="1170"/>
                </a:lnTo>
                <a:lnTo>
                  <a:pt x="572" y="1175"/>
                </a:lnTo>
                <a:lnTo>
                  <a:pt x="574" y="1177"/>
                </a:lnTo>
                <a:lnTo>
                  <a:pt x="576" y="1179"/>
                </a:lnTo>
                <a:lnTo>
                  <a:pt x="578" y="1179"/>
                </a:lnTo>
                <a:lnTo>
                  <a:pt x="586" y="1172"/>
                </a:lnTo>
                <a:lnTo>
                  <a:pt x="590" y="1168"/>
                </a:lnTo>
                <a:lnTo>
                  <a:pt x="586" y="1166"/>
                </a:lnTo>
                <a:lnTo>
                  <a:pt x="582" y="1164"/>
                </a:lnTo>
                <a:lnTo>
                  <a:pt x="582" y="1162"/>
                </a:lnTo>
                <a:lnTo>
                  <a:pt x="578" y="1156"/>
                </a:lnTo>
                <a:lnTo>
                  <a:pt x="576" y="1152"/>
                </a:lnTo>
                <a:lnTo>
                  <a:pt x="574" y="1144"/>
                </a:lnTo>
                <a:lnTo>
                  <a:pt x="570" y="1127"/>
                </a:lnTo>
                <a:lnTo>
                  <a:pt x="572" y="1123"/>
                </a:lnTo>
                <a:lnTo>
                  <a:pt x="574" y="1121"/>
                </a:lnTo>
                <a:lnTo>
                  <a:pt x="576" y="1123"/>
                </a:lnTo>
                <a:lnTo>
                  <a:pt x="578" y="1123"/>
                </a:lnTo>
                <a:lnTo>
                  <a:pt x="582" y="1127"/>
                </a:lnTo>
                <a:lnTo>
                  <a:pt x="584" y="1131"/>
                </a:lnTo>
                <a:lnTo>
                  <a:pt x="586" y="1144"/>
                </a:lnTo>
                <a:lnTo>
                  <a:pt x="599" y="1148"/>
                </a:lnTo>
                <a:lnTo>
                  <a:pt x="599" y="1152"/>
                </a:lnTo>
                <a:lnTo>
                  <a:pt x="597" y="1152"/>
                </a:lnTo>
                <a:lnTo>
                  <a:pt x="597" y="1150"/>
                </a:lnTo>
                <a:lnTo>
                  <a:pt x="592" y="1148"/>
                </a:lnTo>
                <a:lnTo>
                  <a:pt x="588" y="1148"/>
                </a:lnTo>
                <a:lnTo>
                  <a:pt x="584" y="1150"/>
                </a:lnTo>
                <a:lnTo>
                  <a:pt x="584" y="1152"/>
                </a:lnTo>
                <a:lnTo>
                  <a:pt x="582" y="1158"/>
                </a:lnTo>
                <a:lnTo>
                  <a:pt x="582" y="1158"/>
                </a:lnTo>
                <a:lnTo>
                  <a:pt x="586" y="1164"/>
                </a:lnTo>
                <a:lnTo>
                  <a:pt x="588" y="1164"/>
                </a:lnTo>
                <a:lnTo>
                  <a:pt x="592" y="1164"/>
                </a:lnTo>
                <a:lnTo>
                  <a:pt x="601" y="1160"/>
                </a:lnTo>
                <a:lnTo>
                  <a:pt x="603" y="1160"/>
                </a:lnTo>
                <a:lnTo>
                  <a:pt x="607" y="1154"/>
                </a:lnTo>
                <a:lnTo>
                  <a:pt x="613" y="1150"/>
                </a:lnTo>
                <a:lnTo>
                  <a:pt x="617" y="1144"/>
                </a:lnTo>
                <a:lnTo>
                  <a:pt x="619" y="1142"/>
                </a:lnTo>
                <a:lnTo>
                  <a:pt x="619" y="1135"/>
                </a:lnTo>
                <a:lnTo>
                  <a:pt x="617" y="1131"/>
                </a:lnTo>
                <a:lnTo>
                  <a:pt x="609" y="1127"/>
                </a:lnTo>
                <a:lnTo>
                  <a:pt x="603" y="1127"/>
                </a:lnTo>
                <a:lnTo>
                  <a:pt x="601" y="1125"/>
                </a:lnTo>
                <a:lnTo>
                  <a:pt x="595" y="1121"/>
                </a:lnTo>
                <a:lnTo>
                  <a:pt x="582" y="1115"/>
                </a:lnTo>
                <a:lnTo>
                  <a:pt x="580" y="1113"/>
                </a:lnTo>
                <a:lnTo>
                  <a:pt x="574" y="1111"/>
                </a:lnTo>
                <a:lnTo>
                  <a:pt x="574" y="1107"/>
                </a:lnTo>
                <a:lnTo>
                  <a:pt x="572" y="1103"/>
                </a:lnTo>
                <a:lnTo>
                  <a:pt x="574" y="1098"/>
                </a:lnTo>
                <a:lnTo>
                  <a:pt x="572" y="1082"/>
                </a:lnTo>
                <a:lnTo>
                  <a:pt x="572" y="1078"/>
                </a:lnTo>
                <a:lnTo>
                  <a:pt x="572" y="1074"/>
                </a:lnTo>
                <a:lnTo>
                  <a:pt x="572" y="1072"/>
                </a:lnTo>
                <a:lnTo>
                  <a:pt x="566" y="1066"/>
                </a:lnTo>
                <a:lnTo>
                  <a:pt x="566" y="1059"/>
                </a:lnTo>
                <a:lnTo>
                  <a:pt x="566" y="1055"/>
                </a:lnTo>
                <a:lnTo>
                  <a:pt x="570" y="1053"/>
                </a:lnTo>
                <a:lnTo>
                  <a:pt x="580" y="1039"/>
                </a:lnTo>
                <a:lnTo>
                  <a:pt x="578" y="1037"/>
                </a:lnTo>
                <a:lnTo>
                  <a:pt x="572" y="1039"/>
                </a:lnTo>
                <a:lnTo>
                  <a:pt x="562" y="1041"/>
                </a:lnTo>
                <a:lnTo>
                  <a:pt x="547" y="1041"/>
                </a:lnTo>
                <a:lnTo>
                  <a:pt x="543" y="1043"/>
                </a:lnTo>
                <a:lnTo>
                  <a:pt x="541" y="1043"/>
                </a:lnTo>
                <a:lnTo>
                  <a:pt x="541" y="1047"/>
                </a:lnTo>
                <a:lnTo>
                  <a:pt x="537" y="1051"/>
                </a:lnTo>
                <a:lnTo>
                  <a:pt x="537" y="1053"/>
                </a:lnTo>
                <a:lnTo>
                  <a:pt x="535" y="1055"/>
                </a:lnTo>
                <a:lnTo>
                  <a:pt x="535" y="1051"/>
                </a:lnTo>
                <a:lnTo>
                  <a:pt x="537" y="1047"/>
                </a:lnTo>
                <a:lnTo>
                  <a:pt x="537" y="1043"/>
                </a:lnTo>
                <a:lnTo>
                  <a:pt x="535" y="1041"/>
                </a:lnTo>
                <a:lnTo>
                  <a:pt x="533" y="1041"/>
                </a:lnTo>
                <a:lnTo>
                  <a:pt x="527" y="1039"/>
                </a:lnTo>
                <a:lnTo>
                  <a:pt x="516" y="1037"/>
                </a:lnTo>
                <a:lnTo>
                  <a:pt x="510" y="1037"/>
                </a:lnTo>
                <a:lnTo>
                  <a:pt x="510" y="1039"/>
                </a:lnTo>
                <a:lnTo>
                  <a:pt x="512" y="1043"/>
                </a:lnTo>
                <a:lnTo>
                  <a:pt x="510" y="1043"/>
                </a:lnTo>
                <a:lnTo>
                  <a:pt x="508" y="1037"/>
                </a:lnTo>
                <a:lnTo>
                  <a:pt x="506" y="1033"/>
                </a:lnTo>
                <a:lnTo>
                  <a:pt x="500" y="1031"/>
                </a:lnTo>
                <a:lnTo>
                  <a:pt x="494" y="1026"/>
                </a:lnTo>
                <a:lnTo>
                  <a:pt x="490" y="1024"/>
                </a:lnTo>
                <a:lnTo>
                  <a:pt x="486" y="1018"/>
                </a:lnTo>
                <a:lnTo>
                  <a:pt x="483" y="1012"/>
                </a:lnTo>
                <a:lnTo>
                  <a:pt x="483" y="1006"/>
                </a:lnTo>
                <a:lnTo>
                  <a:pt x="483" y="1002"/>
                </a:lnTo>
                <a:lnTo>
                  <a:pt x="481" y="1000"/>
                </a:lnTo>
                <a:lnTo>
                  <a:pt x="477" y="1000"/>
                </a:lnTo>
                <a:lnTo>
                  <a:pt x="475" y="1002"/>
                </a:lnTo>
                <a:lnTo>
                  <a:pt x="473" y="1002"/>
                </a:lnTo>
                <a:lnTo>
                  <a:pt x="471" y="1006"/>
                </a:lnTo>
                <a:lnTo>
                  <a:pt x="469" y="1014"/>
                </a:lnTo>
                <a:lnTo>
                  <a:pt x="467" y="1012"/>
                </a:lnTo>
                <a:lnTo>
                  <a:pt x="469" y="1004"/>
                </a:lnTo>
                <a:lnTo>
                  <a:pt x="467" y="1002"/>
                </a:lnTo>
                <a:lnTo>
                  <a:pt x="463" y="1002"/>
                </a:lnTo>
                <a:lnTo>
                  <a:pt x="461" y="1000"/>
                </a:lnTo>
                <a:lnTo>
                  <a:pt x="467" y="1000"/>
                </a:lnTo>
                <a:lnTo>
                  <a:pt x="473" y="1000"/>
                </a:lnTo>
                <a:lnTo>
                  <a:pt x="477" y="998"/>
                </a:lnTo>
                <a:lnTo>
                  <a:pt x="481" y="994"/>
                </a:lnTo>
                <a:lnTo>
                  <a:pt x="481" y="991"/>
                </a:lnTo>
                <a:lnTo>
                  <a:pt x="479" y="983"/>
                </a:lnTo>
                <a:lnTo>
                  <a:pt x="477" y="979"/>
                </a:lnTo>
                <a:lnTo>
                  <a:pt x="475" y="977"/>
                </a:lnTo>
                <a:lnTo>
                  <a:pt x="455" y="963"/>
                </a:lnTo>
                <a:lnTo>
                  <a:pt x="453" y="963"/>
                </a:lnTo>
                <a:lnTo>
                  <a:pt x="451" y="963"/>
                </a:lnTo>
                <a:lnTo>
                  <a:pt x="438" y="950"/>
                </a:lnTo>
                <a:lnTo>
                  <a:pt x="436" y="942"/>
                </a:lnTo>
                <a:lnTo>
                  <a:pt x="432" y="936"/>
                </a:lnTo>
                <a:lnTo>
                  <a:pt x="430" y="932"/>
                </a:lnTo>
                <a:lnTo>
                  <a:pt x="428" y="922"/>
                </a:lnTo>
                <a:lnTo>
                  <a:pt x="426" y="913"/>
                </a:lnTo>
                <a:lnTo>
                  <a:pt x="426" y="907"/>
                </a:lnTo>
                <a:lnTo>
                  <a:pt x="418" y="891"/>
                </a:lnTo>
                <a:lnTo>
                  <a:pt x="418" y="887"/>
                </a:lnTo>
                <a:lnTo>
                  <a:pt x="416" y="884"/>
                </a:lnTo>
                <a:lnTo>
                  <a:pt x="416" y="880"/>
                </a:lnTo>
                <a:lnTo>
                  <a:pt x="409" y="880"/>
                </a:lnTo>
                <a:lnTo>
                  <a:pt x="407" y="882"/>
                </a:lnTo>
                <a:lnTo>
                  <a:pt x="407" y="889"/>
                </a:lnTo>
                <a:lnTo>
                  <a:pt x="405" y="891"/>
                </a:lnTo>
                <a:lnTo>
                  <a:pt x="403" y="891"/>
                </a:lnTo>
                <a:lnTo>
                  <a:pt x="405" y="884"/>
                </a:lnTo>
                <a:lnTo>
                  <a:pt x="403" y="878"/>
                </a:lnTo>
                <a:lnTo>
                  <a:pt x="401" y="874"/>
                </a:lnTo>
                <a:lnTo>
                  <a:pt x="399" y="872"/>
                </a:lnTo>
                <a:lnTo>
                  <a:pt x="389" y="866"/>
                </a:lnTo>
                <a:lnTo>
                  <a:pt x="385" y="866"/>
                </a:lnTo>
                <a:lnTo>
                  <a:pt x="379" y="866"/>
                </a:lnTo>
                <a:lnTo>
                  <a:pt x="374" y="870"/>
                </a:lnTo>
                <a:lnTo>
                  <a:pt x="364" y="889"/>
                </a:lnTo>
                <a:lnTo>
                  <a:pt x="360" y="893"/>
                </a:lnTo>
                <a:lnTo>
                  <a:pt x="331" y="903"/>
                </a:lnTo>
                <a:lnTo>
                  <a:pt x="325" y="905"/>
                </a:lnTo>
                <a:lnTo>
                  <a:pt x="319" y="905"/>
                </a:lnTo>
                <a:lnTo>
                  <a:pt x="315" y="903"/>
                </a:lnTo>
                <a:lnTo>
                  <a:pt x="311" y="903"/>
                </a:lnTo>
                <a:lnTo>
                  <a:pt x="304" y="899"/>
                </a:lnTo>
                <a:lnTo>
                  <a:pt x="302" y="897"/>
                </a:lnTo>
                <a:lnTo>
                  <a:pt x="296" y="889"/>
                </a:lnTo>
                <a:lnTo>
                  <a:pt x="288" y="880"/>
                </a:lnTo>
                <a:lnTo>
                  <a:pt x="278" y="864"/>
                </a:lnTo>
                <a:lnTo>
                  <a:pt x="278" y="860"/>
                </a:lnTo>
                <a:lnTo>
                  <a:pt x="280" y="850"/>
                </a:lnTo>
                <a:lnTo>
                  <a:pt x="278" y="847"/>
                </a:lnTo>
                <a:lnTo>
                  <a:pt x="278" y="845"/>
                </a:lnTo>
                <a:lnTo>
                  <a:pt x="276" y="839"/>
                </a:lnTo>
                <a:lnTo>
                  <a:pt x="276" y="833"/>
                </a:lnTo>
                <a:lnTo>
                  <a:pt x="284" y="819"/>
                </a:lnTo>
                <a:lnTo>
                  <a:pt x="284" y="817"/>
                </a:lnTo>
                <a:lnTo>
                  <a:pt x="282" y="812"/>
                </a:lnTo>
                <a:lnTo>
                  <a:pt x="280" y="812"/>
                </a:lnTo>
                <a:lnTo>
                  <a:pt x="274" y="812"/>
                </a:lnTo>
                <a:lnTo>
                  <a:pt x="269" y="808"/>
                </a:lnTo>
                <a:lnTo>
                  <a:pt x="265" y="796"/>
                </a:lnTo>
                <a:lnTo>
                  <a:pt x="261" y="792"/>
                </a:lnTo>
                <a:lnTo>
                  <a:pt x="257" y="788"/>
                </a:lnTo>
                <a:lnTo>
                  <a:pt x="251" y="788"/>
                </a:lnTo>
                <a:lnTo>
                  <a:pt x="247" y="784"/>
                </a:lnTo>
                <a:lnTo>
                  <a:pt x="235" y="780"/>
                </a:lnTo>
                <a:lnTo>
                  <a:pt x="226" y="775"/>
                </a:lnTo>
                <a:lnTo>
                  <a:pt x="224" y="773"/>
                </a:lnTo>
                <a:lnTo>
                  <a:pt x="224" y="769"/>
                </a:lnTo>
                <a:lnTo>
                  <a:pt x="216" y="759"/>
                </a:lnTo>
                <a:lnTo>
                  <a:pt x="214" y="751"/>
                </a:lnTo>
                <a:lnTo>
                  <a:pt x="214" y="747"/>
                </a:lnTo>
                <a:lnTo>
                  <a:pt x="214" y="734"/>
                </a:lnTo>
                <a:lnTo>
                  <a:pt x="214" y="732"/>
                </a:lnTo>
                <a:lnTo>
                  <a:pt x="212" y="728"/>
                </a:lnTo>
                <a:lnTo>
                  <a:pt x="210" y="730"/>
                </a:lnTo>
                <a:lnTo>
                  <a:pt x="210" y="732"/>
                </a:lnTo>
                <a:lnTo>
                  <a:pt x="204" y="738"/>
                </a:lnTo>
                <a:lnTo>
                  <a:pt x="191" y="749"/>
                </a:lnTo>
                <a:lnTo>
                  <a:pt x="187" y="745"/>
                </a:lnTo>
                <a:lnTo>
                  <a:pt x="189" y="738"/>
                </a:lnTo>
                <a:lnTo>
                  <a:pt x="187" y="730"/>
                </a:lnTo>
                <a:lnTo>
                  <a:pt x="187" y="724"/>
                </a:lnTo>
                <a:lnTo>
                  <a:pt x="193" y="720"/>
                </a:lnTo>
                <a:lnTo>
                  <a:pt x="197" y="720"/>
                </a:lnTo>
                <a:lnTo>
                  <a:pt x="204" y="720"/>
                </a:lnTo>
                <a:lnTo>
                  <a:pt x="210" y="720"/>
                </a:lnTo>
                <a:lnTo>
                  <a:pt x="212" y="718"/>
                </a:lnTo>
                <a:lnTo>
                  <a:pt x="214" y="703"/>
                </a:lnTo>
                <a:lnTo>
                  <a:pt x="212" y="701"/>
                </a:lnTo>
                <a:lnTo>
                  <a:pt x="212" y="699"/>
                </a:lnTo>
                <a:lnTo>
                  <a:pt x="206" y="695"/>
                </a:lnTo>
                <a:lnTo>
                  <a:pt x="197" y="691"/>
                </a:lnTo>
                <a:lnTo>
                  <a:pt x="191" y="691"/>
                </a:lnTo>
                <a:lnTo>
                  <a:pt x="187" y="689"/>
                </a:lnTo>
                <a:lnTo>
                  <a:pt x="185" y="691"/>
                </a:lnTo>
                <a:lnTo>
                  <a:pt x="181" y="691"/>
                </a:lnTo>
                <a:lnTo>
                  <a:pt x="181" y="695"/>
                </a:lnTo>
                <a:lnTo>
                  <a:pt x="179" y="703"/>
                </a:lnTo>
                <a:lnTo>
                  <a:pt x="179" y="710"/>
                </a:lnTo>
                <a:lnTo>
                  <a:pt x="179" y="712"/>
                </a:lnTo>
                <a:lnTo>
                  <a:pt x="183" y="703"/>
                </a:lnTo>
                <a:lnTo>
                  <a:pt x="187" y="706"/>
                </a:lnTo>
                <a:lnTo>
                  <a:pt x="189" y="710"/>
                </a:lnTo>
                <a:lnTo>
                  <a:pt x="187" y="716"/>
                </a:lnTo>
                <a:lnTo>
                  <a:pt x="185" y="720"/>
                </a:lnTo>
                <a:lnTo>
                  <a:pt x="183" y="726"/>
                </a:lnTo>
                <a:lnTo>
                  <a:pt x="179" y="724"/>
                </a:lnTo>
                <a:lnTo>
                  <a:pt x="177" y="722"/>
                </a:lnTo>
                <a:lnTo>
                  <a:pt x="177" y="720"/>
                </a:lnTo>
                <a:lnTo>
                  <a:pt x="175" y="720"/>
                </a:lnTo>
                <a:lnTo>
                  <a:pt x="175" y="724"/>
                </a:lnTo>
                <a:lnTo>
                  <a:pt x="171" y="726"/>
                </a:lnTo>
                <a:lnTo>
                  <a:pt x="165" y="730"/>
                </a:lnTo>
                <a:lnTo>
                  <a:pt x="160" y="732"/>
                </a:lnTo>
                <a:lnTo>
                  <a:pt x="154" y="732"/>
                </a:lnTo>
                <a:lnTo>
                  <a:pt x="144" y="726"/>
                </a:lnTo>
                <a:lnTo>
                  <a:pt x="136" y="722"/>
                </a:lnTo>
                <a:lnTo>
                  <a:pt x="119" y="718"/>
                </a:lnTo>
                <a:lnTo>
                  <a:pt x="111" y="718"/>
                </a:lnTo>
                <a:lnTo>
                  <a:pt x="105" y="714"/>
                </a:lnTo>
                <a:lnTo>
                  <a:pt x="101" y="712"/>
                </a:lnTo>
                <a:lnTo>
                  <a:pt x="99" y="708"/>
                </a:lnTo>
                <a:lnTo>
                  <a:pt x="99" y="699"/>
                </a:lnTo>
                <a:lnTo>
                  <a:pt x="99" y="699"/>
                </a:lnTo>
                <a:lnTo>
                  <a:pt x="101" y="697"/>
                </a:lnTo>
                <a:lnTo>
                  <a:pt x="103" y="697"/>
                </a:lnTo>
                <a:lnTo>
                  <a:pt x="103" y="699"/>
                </a:lnTo>
                <a:lnTo>
                  <a:pt x="109" y="693"/>
                </a:lnTo>
                <a:lnTo>
                  <a:pt x="117" y="685"/>
                </a:lnTo>
                <a:lnTo>
                  <a:pt x="125" y="679"/>
                </a:lnTo>
                <a:lnTo>
                  <a:pt x="138" y="668"/>
                </a:lnTo>
                <a:lnTo>
                  <a:pt x="140" y="664"/>
                </a:lnTo>
                <a:lnTo>
                  <a:pt x="148" y="650"/>
                </a:lnTo>
                <a:lnTo>
                  <a:pt x="150" y="640"/>
                </a:lnTo>
                <a:lnTo>
                  <a:pt x="150" y="634"/>
                </a:lnTo>
                <a:lnTo>
                  <a:pt x="150" y="615"/>
                </a:lnTo>
                <a:lnTo>
                  <a:pt x="148" y="611"/>
                </a:lnTo>
                <a:lnTo>
                  <a:pt x="142" y="605"/>
                </a:lnTo>
                <a:lnTo>
                  <a:pt x="130" y="605"/>
                </a:lnTo>
                <a:lnTo>
                  <a:pt x="125" y="603"/>
                </a:lnTo>
                <a:lnTo>
                  <a:pt x="117" y="599"/>
                </a:lnTo>
                <a:lnTo>
                  <a:pt x="107" y="590"/>
                </a:lnTo>
                <a:lnTo>
                  <a:pt x="107" y="588"/>
                </a:lnTo>
                <a:lnTo>
                  <a:pt x="105" y="586"/>
                </a:lnTo>
                <a:lnTo>
                  <a:pt x="105" y="580"/>
                </a:lnTo>
                <a:lnTo>
                  <a:pt x="95" y="572"/>
                </a:lnTo>
                <a:lnTo>
                  <a:pt x="91" y="570"/>
                </a:lnTo>
                <a:lnTo>
                  <a:pt x="88" y="570"/>
                </a:lnTo>
                <a:lnTo>
                  <a:pt x="84" y="572"/>
                </a:lnTo>
                <a:lnTo>
                  <a:pt x="86" y="566"/>
                </a:lnTo>
                <a:lnTo>
                  <a:pt x="82" y="568"/>
                </a:lnTo>
                <a:lnTo>
                  <a:pt x="78" y="570"/>
                </a:lnTo>
                <a:lnTo>
                  <a:pt x="76" y="572"/>
                </a:lnTo>
                <a:lnTo>
                  <a:pt x="70" y="572"/>
                </a:lnTo>
                <a:lnTo>
                  <a:pt x="64" y="566"/>
                </a:lnTo>
                <a:lnTo>
                  <a:pt x="56" y="566"/>
                </a:lnTo>
                <a:lnTo>
                  <a:pt x="53" y="564"/>
                </a:lnTo>
                <a:lnTo>
                  <a:pt x="58" y="557"/>
                </a:lnTo>
                <a:lnTo>
                  <a:pt x="66" y="555"/>
                </a:lnTo>
                <a:lnTo>
                  <a:pt x="72" y="549"/>
                </a:lnTo>
                <a:lnTo>
                  <a:pt x="78" y="541"/>
                </a:lnTo>
                <a:lnTo>
                  <a:pt x="80" y="533"/>
                </a:lnTo>
                <a:lnTo>
                  <a:pt x="86" y="522"/>
                </a:lnTo>
                <a:lnTo>
                  <a:pt x="91" y="516"/>
                </a:lnTo>
                <a:lnTo>
                  <a:pt x="105" y="473"/>
                </a:lnTo>
                <a:lnTo>
                  <a:pt x="107" y="467"/>
                </a:lnTo>
                <a:lnTo>
                  <a:pt x="115" y="440"/>
                </a:lnTo>
                <a:lnTo>
                  <a:pt x="123" y="405"/>
                </a:lnTo>
                <a:lnTo>
                  <a:pt x="123" y="378"/>
                </a:lnTo>
                <a:lnTo>
                  <a:pt x="121" y="372"/>
                </a:lnTo>
                <a:lnTo>
                  <a:pt x="115" y="366"/>
                </a:lnTo>
                <a:lnTo>
                  <a:pt x="109" y="358"/>
                </a:lnTo>
                <a:lnTo>
                  <a:pt x="103" y="337"/>
                </a:lnTo>
                <a:lnTo>
                  <a:pt x="91" y="311"/>
                </a:lnTo>
                <a:lnTo>
                  <a:pt x="86" y="306"/>
                </a:lnTo>
                <a:lnTo>
                  <a:pt x="80" y="302"/>
                </a:lnTo>
                <a:lnTo>
                  <a:pt x="66" y="294"/>
                </a:lnTo>
                <a:lnTo>
                  <a:pt x="64" y="294"/>
                </a:lnTo>
                <a:lnTo>
                  <a:pt x="62" y="294"/>
                </a:lnTo>
                <a:lnTo>
                  <a:pt x="58" y="300"/>
                </a:lnTo>
                <a:lnTo>
                  <a:pt x="51" y="304"/>
                </a:lnTo>
                <a:lnTo>
                  <a:pt x="41" y="306"/>
                </a:lnTo>
                <a:lnTo>
                  <a:pt x="33" y="306"/>
                </a:lnTo>
                <a:lnTo>
                  <a:pt x="27" y="304"/>
                </a:lnTo>
                <a:lnTo>
                  <a:pt x="19" y="298"/>
                </a:lnTo>
                <a:lnTo>
                  <a:pt x="14" y="284"/>
                </a:lnTo>
                <a:lnTo>
                  <a:pt x="8" y="280"/>
                </a:lnTo>
                <a:lnTo>
                  <a:pt x="0" y="280"/>
                </a:lnTo>
                <a:lnTo>
                  <a:pt x="0" y="1039"/>
                </a:lnTo>
                <a:close/>
                <a:moveTo>
                  <a:pt x="0" y="236"/>
                </a:moveTo>
                <a:lnTo>
                  <a:pt x="4" y="236"/>
                </a:lnTo>
                <a:lnTo>
                  <a:pt x="8" y="232"/>
                </a:lnTo>
                <a:lnTo>
                  <a:pt x="10" y="230"/>
                </a:lnTo>
                <a:lnTo>
                  <a:pt x="12" y="228"/>
                </a:lnTo>
                <a:lnTo>
                  <a:pt x="14" y="216"/>
                </a:lnTo>
                <a:lnTo>
                  <a:pt x="19" y="208"/>
                </a:lnTo>
                <a:lnTo>
                  <a:pt x="27" y="197"/>
                </a:lnTo>
                <a:lnTo>
                  <a:pt x="35" y="195"/>
                </a:lnTo>
                <a:lnTo>
                  <a:pt x="37" y="189"/>
                </a:lnTo>
                <a:lnTo>
                  <a:pt x="45" y="183"/>
                </a:lnTo>
                <a:lnTo>
                  <a:pt x="49" y="158"/>
                </a:lnTo>
                <a:lnTo>
                  <a:pt x="49" y="152"/>
                </a:lnTo>
                <a:lnTo>
                  <a:pt x="51" y="148"/>
                </a:lnTo>
                <a:lnTo>
                  <a:pt x="49" y="138"/>
                </a:lnTo>
                <a:lnTo>
                  <a:pt x="49" y="125"/>
                </a:lnTo>
                <a:lnTo>
                  <a:pt x="45" y="119"/>
                </a:lnTo>
                <a:lnTo>
                  <a:pt x="39" y="105"/>
                </a:lnTo>
                <a:lnTo>
                  <a:pt x="35" y="97"/>
                </a:lnTo>
                <a:lnTo>
                  <a:pt x="33" y="92"/>
                </a:lnTo>
                <a:lnTo>
                  <a:pt x="33" y="88"/>
                </a:lnTo>
                <a:lnTo>
                  <a:pt x="31" y="62"/>
                </a:lnTo>
                <a:lnTo>
                  <a:pt x="29" y="51"/>
                </a:lnTo>
                <a:lnTo>
                  <a:pt x="27" y="43"/>
                </a:lnTo>
                <a:lnTo>
                  <a:pt x="19" y="29"/>
                </a:lnTo>
                <a:lnTo>
                  <a:pt x="4" y="8"/>
                </a:lnTo>
                <a:lnTo>
                  <a:pt x="0" y="2"/>
                </a:lnTo>
                <a:lnTo>
                  <a:pt x="0" y="0"/>
                </a:lnTo>
                <a:lnTo>
                  <a:pt x="0" y="236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2" name="Freeform 3118"/>
          <p:cNvSpPr>
            <a:spLocks/>
          </p:cNvSpPr>
          <p:nvPr/>
        </p:nvSpPr>
        <p:spPr bwMode="auto">
          <a:xfrm>
            <a:off x="1152525" y="1238250"/>
            <a:ext cx="985838" cy="1471613"/>
          </a:xfrm>
          <a:custGeom>
            <a:avLst/>
            <a:gdLst/>
            <a:ahLst/>
            <a:cxnLst>
              <a:cxn ang="0">
                <a:pos x="80" y="253"/>
              </a:cxn>
              <a:cxn ang="0">
                <a:pos x="130" y="329"/>
              </a:cxn>
              <a:cxn ang="0">
                <a:pos x="136" y="446"/>
              </a:cxn>
              <a:cxn ang="0">
                <a:pos x="183" y="417"/>
              </a:cxn>
              <a:cxn ang="0">
                <a:pos x="212" y="467"/>
              </a:cxn>
              <a:cxn ang="0">
                <a:pos x="276" y="584"/>
              </a:cxn>
              <a:cxn ang="0">
                <a:pos x="409" y="611"/>
              </a:cxn>
              <a:cxn ang="0">
                <a:pos x="461" y="724"/>
              </a:cxn>
              <a:cxn ang="0">
                <a:pos x="516" y="761"/>
              </a:cxn>
              <a:cxn ang="0">
                <a:pos x="570" y="825"/>
              </a:cxn>
              <a:cxn ang="0">
                <a:pos x="595" y="874"/>
              </a:cxn>
              <a:cxn ang="0">
                <a:pos x="576" y="899"/>
              </a:cxn>
              <a:cxn ang="0">
                <a:pos x="551" y="874"/>
              </a:cxn>
              <a:cxn ang="0">
                <a:pos x="543" y="897"/>
              </a:cxn>
              <a:cxn ang="0">
                <a:pos x="525" y="905"/>
              </a:cxn>
              <a:cxn ang="0">
                <a:pos x="541" y="878"/>
              </a:cxn>
              <a:cxn ang="0">
                <a:pos x="508" y="870"/>
              </a:cxn>
              <a:cxn ang="0">
                <a:pos x="463" y="917"/>
              </a:cxn>
              <a:cxn ang="0">
                <a:pos x="451" y="880"/>
              </a:cxn>
              <a:cxn ang="0">
                <a:pos x="411" y="886"/>
              </a:cxn>
              <a:cxn ang="0">
                <a:pos x="385" y="882"/>
              </a:cxn>
              <a:cxn ang="0">
                <a:pos x="339" y="839"/>
              </a:cxn>
              <a:cxn ang="0">
                <a:pos x="309" y="855"/>
              </a:cxn>
              <a:cxn ang="0">
                <a:pos x="251" y="872"/>
              </a:cxn>
              <a:cxn ang="0">
                <a:pos x="218" y="849"/>
              </a:cxn>
              <a:cxn ang="0">
                <a:pos x="241" y="841"/>
              </a:cxn>
              <a:cxn ang="0">
                <a:pos x="224" y="812"/>
              </a:cxn>
              <a:cxn ang="0">
                <a:pos x="163" y="767"/>
              </a:cxn>
              <a:cxn ang="0">
                <a:pos x="66" y="728"/>
              </a:cxn>
              <a:cxn ang="0">
                <a:pos x="31" y="744"/>
              </a:cxn>
              <a:cxn ang="0">
                <a:pos x="35" y="742"/>
              </a:cxn>
              <a:cxn ang="0">
                <a:pos x="62" y="724"/>
              </a:cxn>
              <a:cxn ang="0">
                <a:pos x="109" y="761"/>
              </a:cxn>
              <a:cxn ang="0">
                <a:pos x="206" y="794"/>
              </a:cxn>
              <a:cxn ang="0">
                <a:pos x="226" y="816"/>
              </a:cxn>
              <a:cxn ang="0">
                <a:pos x="200" y="825"/>
              </a:cxn>
              <a:cxn ang="0">
                <a:pos x="253" y="899"/>
              </a:cxn>
              <a:cxn ang="0">
                <a:pos x="269" y="860"/>
              </a:cxn>
              <a:cxn ang="0">
                <a:pos x="298" y="866"/>
              </a:cxn>
              <a:cxn ang="0">
                <a:pos x="325" y="847"/>
              </a:cxn>
              <a:cxn ang="0">
                <a:pos x="346" y="872"/>
              </a:cxn>
              <a:cxn ang="0">
                <a:pos x="387" y="880"/>
              </a:cxn>
              <a:cxn ang="0">
                <a:pos x="424" y="907"/>
              </a:cxn>
              <a:cxn ang="0">
                <a:pos x="451" y="884"/>
              </a:cxn>
              <a:cxn ang="0">
                <a:pos x="465" y="919"/>
              </a:cxn>
              <a:cxn ang="0">
                <a:pos x="518" y="886"/>
              </a:cxn>
              <a:cxn ang="0">
                <a:pos x="537" y="876"/>
              </a:cxn>
              <a:cxn ang="0">
                <a:pos x="518" y="905"/>
              </a:cxn>
              <a:cxn ang="0">
                <a:pos x="541" y="892"/>
              </a:cxn>
              <a:cxn ang="0">
                <a:pos x="553" y="878"/>
              </a:cxn>
              <a:cxn ang="0">
                <a:pos x="580" y="903"/>
              </a:cxn>
              <a:cxn ang="0">
                <a:pos x="580" y="880"/>
              </a:cxn>
              <a:cxn ang="0">
                <a:pos x="574" y="804"/>
              </a:cxn>
              <a:cxn ang="0">
                <a:pos x="539" y="763"/>
              </a:cxn>
              <a:cxn ang="0">
                <a:pos x="473" y="722"/>
              </a:cxn>
              <a:cxn ang="0">
                <a:pos x="440" y="670"/>
              </a:cxn>
              <a:cxn ang="0">
                <a:pos x="385" y="586"/>
              </a:cxn>
              <a:cxn ang="0">
                <a:pos x="269" y="530"/>
              </a:cxn>
              <a:cxn ang="0">
                <a:pos x="204" y="444"/>
              </a:cxn>
              <a:cxn ang="0">
                <a:pos x="181" y="444"/>
              </a:cxn>
              <a:cxn ang="0">
                <a:pos x="142" y="386"/>
              </a:cxn>
              <a:cxn ang="0">
                <a:pos x="72" y="292"/>
              </a:cxn>
              <a:cxn ang="0">
                <a:pos x="82" y="22"/>
              </a:cxn>
            </a:cxnLst>
            <a:rect l="0" t="0" r="r" b="b"/>
            <a:pathLst>
              <a:path w="621" h="927">
                <a:moveTo>
                  <a:pt x="2" y="4"/>
                </a:moveTo>
                <a:lnTo>
                  <a:pt x="6" y="4"/>
                </a:lnTo>
                <a:lnTo>
                  <a:pt x="12" y="8"/>
                </a:lnTo>
                <a:lnTo>
                  <a:pt x="16" y="20"/>
                </a:lnTo>
                <a:lnTo>
                  <a:pt x="19" y="20"/>
                </a:lnTo>
                <a:lnTo>
                  <a:pt x="25" y="26"/>
                </a:lnTo>
                <a:lnTo>
                  <a:pt x="27" y="26"/>
                </a:lnTo>
                <a:lnTo>
                  <a:pt x="33" y="30"/>
                </a:lnTo>
                <a:lnTo>
                  <a:pt x="33" y="30"/>
                </a:lnTo>
                <a:lnTo>
                  <a:pt x="41" y="30"/>
                </a:lnTo>
                <a:lnTo>
                  <a:pt x="41" y="30"/>
                </a:lnTo>
                <a:lnTo>
                  <a:pt x="51" y="28"/>
                </a:lnTo>
                <a:lnTo>
                  <a:pt x="53" y="28"/>
                </a:lnTo>
                <a:lnTo>
                  <a:pt x="60" y="24"/>
                </a:lnTo>
                <a:lnTo>
                  <a:pt x="60" y="24"/>
                </a:lnTo>
                <a:lnTo>
                  <a:pt x="64" y="18"/>
                </a:lnTo>
                <a:lnTo>
                  <a:pt x="64" y="18"/>
                </a:lnTo>
                <a:lnTo>
                  <a:pt x="66" y="18"/>
                </a:lnTo>
                <a:lnTo>
                  <a:pt x="80" y="26"/>
                </a:lnTo>
                <a:lnTo>
                  <a:pt x="84" y="28"/>
                </a:lnTo>
                <a:lnTo>
                  <a:pt x="88" y="35"/>
                </a:lnTo>
                <a:lnTo>
                  <a:pt x="101" y="61"/>
                </a:lnTo>
                <a:lnTo>
                  <a:pt x="107" y="80"/>
                </a:lnTo>
                <a:lnTo>
                  <a:pt x="107" y="80"/>
                </a:lnTo>
                <a:lnTo>
                  <a:pt x="113" y="88"/>
                </a:lnTo>
                <a:lnTo>
                  <a:pt x="113" y="90"/>
                </a:lnTo>
                <a:lnTo>
                  <a:pt x="119" y="96"/>
                </a:lnTo>
                <a:lnTo>
                  <a:pt x="121" y="100"/>
                </a:lnTo>
                <a:lnTo>
                  <a:pt x="121" y="127"/>
                </a:lnTo>
                <a:lnTo>
                  <a:pt x="113" y="162"/>
                </a:lnTo>
                <a:lnTo>
                  <a:pt x="105" y="189"/>
                </a:lnTo>
                <a:lnTo>
                  <a:pt x="105" y="189"/>
                </a:lnTo>
                <a:lnTo>
                  <a:pt x="105" y="195"/>
                </a:lnTo>
                <a:lnTo>
                  <a:pt x="88" y="236"/>
                </a:lnTo>
                <a:lnTo>
                  <a:pt x="84" y="244"/>
                </a:lnTo>
                <a:lnTo>
                  <a:pt x="80" y="253"/>
                </a:lnTo>
                <a:lnTo>
                  <a:pt x="80" y="255"/>
                </a:lnTo>
                <a:lnTo>
                  <a:pt x="76" y="263"/>
                </a:lnTo>
                <a:lnTo>
                  <a:pt x="70" y="269"/>
                </a:lnTo>
                <a:lnTo>
                  <a:pt x="64" y="275"/>
                </a:lnTo>
                <a:lnTo>
                  <a:pt x="58" y="277"/>
                </a:lnTo>
                <a:lnTo>
                  <a:pt x="56" y="279"/>
                </a:lnTo>
                <a:lnTo>
                  <a:pt x="53" y="284"/>
                </a:lnTo>
                <a:lnTo>
                  <a:pt x="53" y="286"/>
                </a:lnTo>
                <a:lnTo>
                  <a:pt x="53" y="288"/>
                </a:lnTo>
                <a:lnTo>
                  <a:pt x="56" y="290"/>
                </a:lnTo>
                <a:lnTo>
                  <a:pt x="64" y="290"/>
                </a:lnTo>
                <a:lnTo>
                  <a:pt x="70" y="296"/>
                </a:lnTo>
                <a:lnTo>
                  <a:pt x="70" y="296"/>
                </a:lnTo>
                <a:lnTo>
                  <a:pt x="76" y="296"/>
                </a:lnTo>
                <a:lnTo>
                  <a:pt x="76" y="296"/>
                </a:lnTo>
                <a:lnTo>
                  <a:pt x="80" y="294"/>
                </a:lnTo>
                <a:lnTo>
                  <a:pt x="82" y="292"/>
                </a:lnTo>
                <a:lnTo>
                  <a:pt x="82" y="292"/>
                </a:lnTo>
                <a:lnTo>
                  <a:pt x="82" y="292"/>
                </a:lnTo>
                <a:lnTo>
                  <a:pt x="84" y="296"/>
                </a:lnTo>
                <a:lnTo>
                  <a:pt x="88" y="294"/>
                </a:lnTo>
                <a:lnTo>
                  <a:pt x="88" y="294"/>
                </a:lnTo>
                <a:lnTo>
                  <a:pt x="91" y="294"/>
                </a:lnTo>
                <a:lnTo>
                  <a:pt x="95" y="296"/>
                </a:lnTo>
                <a:lnTo>
                  <a:pt x="103" y="304"/>
                </a:lnTo>
                <a:lnTo>
                  <a:pt x="105" y="308"/>
                </a:lnTo>
                <a:lnTo>
                  <a:pt x="105" y="310"/>
                </a:lnTo>
                <a:lnTo>
                  <a:pt x="105" y="310"/>
                </a:lnTo>
                <a:lnTo>
                  <a:pt x="107" y="312"/>
                </a:lnTo>
                <a:lnTo>
                  <a:pt x="107" y="314"/>
                </a:lnTo>
                <a:lnTo>
                  <a:pt x="117" y="323"/>
                </a:lnTo>
                <a:lnTo>
                  <a:pt x="117" y="323"/>
                </a:lnTo>
                <a:lnTo>
                  <a:pt x="123" y="327"/>
                </a:lnTo>
                <a:lnTo>
                  <a:pt x="123" y="327"/>
                </a:lnTo>
                <a:lnTo>
                  <a:pt x="130" y="329"/>
                </a:lnTo>
                <a:lnTo>
                  <a:pt x="130" y="329"/>
                </a:lnTo>
                <a:lnTo>
                  <a:pt x="142" y="329"/>
                </a:lnTo>
                <a:lnTo>
                  <a:pt x="146" y="333"/>
                </a:lnTo>
                <a:lnTo>
                  <a:pt x="148" y="337"/>
                </a:lnTo>
                <a:lnTo>
                  <a:pt x="148" y="356"/>
                </a:lnTo>
                <a:lnTo>
                  <a:pt x="148" y="362"/>
                </a:lnTo>
                <a:lnTo>
                  <a:pt x="146" y="372"/>
                </a:lnTo>
                <a:lnTo>
                  <a:pt x="138" y="386"/>
                </a:lnTo>
                <a:lnTo>
                  <a:pt x="136" y="390"/>
                </a:lnTo>
                <a:lnTo>
                  <a:pt x="123" y="399"/>
                </a:lnTo>
                <a:lnTo>
                  <a:pt x="123" y="399"/>
                </a:lnTo>
                <a:lnTo>
                  <a:pt x="115" y="407"/>
                </a:lnTo>
                <a:lnTo>
                  <a:pt x="115" y="407"/>
                </a:lnTo>
                <a:lnTo>
                  <a:pt x="107" y="413"/>
                </a:lnTo>
                <a:lnTo>
                  <a:pt x="107" y="413"/>
                </a:lnTo>
                <a:lnTo>
                  <a:pt x="101" y="421"/>
                </a:lnTo>
                <a:lnTo>
                  <a:pt x="103" y="421"/>
                </a:lnTo>
                <a:lnTo>
                  <a:pt x="105" y="421"/>
                </a:lnTo>
                <a:lnTo>
                  <a:pt x="105" y="419"/>
                </a:lnTo>
                <a:lnTo>
                  <a:pt x="105" y="419"/>
                </a:lnTo>
                <a:lnTo>
                  <a:pt x="103" y="417"/>
                </a:lnTo>
                <a:lnTo>
                  <a:pt x="101" y="417"/>
                </a:lnTo>
                <a:lnTo>
                  <a:pt x="99" y="419"/>
                </a:lnTo>
                <a:lnTo>
                  <a:pt x="99" y="419"/>
                </a:lnTo>
                <a:lnTo>
                  <a:pt x="97" y="421"/>
                </a:lnTo>
                <a:lnTo>
                  <a:pt x="97" y="423"/>
                </a:lnTo>
                <a:lnTo>
                  <a:pt x="97" y="430"/>
                </a:lnTo>
                <a:lnTo>
                  <a:pt x="97" y="430"/>
                </a:lnTo>
                <a:lnTo>
                  <a:pt x="101" y="434"/>
                </a:lnTo>
                <a:lnTo>
                  <a:pt x="101" y="436"/>
                </a:lnTo>
                <a:lnTo>
                  <a:pt x="103" y="438"/>
                </a:lnTo>
                <a:lnTo>
                  <a:pt x="103" y="438"/>
                </a:lnTo>
                <a:lnTo>
                  <a:pt x="111" y="440"/>
                </a:lnTo>
                <a:lnTo>
                  <a:pt x="111" y="440"/>
                </a:lnTo>
                <a:lnTo>
                  <a:pt x="117" y="442"/>
                </a:lnTo>
                <a:lnTo>
                  <a:pt x="117" y="442"/>
                </a:lnTo>
                <a:lnTo>
                  <a:pt x="136" y="446"/>
                </a:lnTo>
                <a:lnTo>
                  <a:pt x="144" y="450"/>
                </a:lnTo>
                <a:lnTo>
                  <a:pt x="152" y="456"/>
                </a:lnTo>
                <a:lnTo>
                  <a:pt x="154" y="456"/>
                </a:lnTo>
                <a:lnTo>
                  <a:pt x="160" y="456"/>
                </a:lnTo>
                <a:lnTo>
                  <a:pt x="163" y="456"/>
                </a:lnTo>
                <a:lnTo>
                  <a:pt x="167" y="454"/>
                </a:lnTo>
                <a:lnTo>
                  <a:pt x="167" y="454"/>
                </a:lnTo>
                <a:lnTo>
                  <a:pt x="173" y="448"/>
                </a:lnTo>
                <a:lnTo>
                  <a:pt x="175" y="448"/>
                </a:lnTo>
                <a:lnTo>
                  <a:pt x="177" y="446"/>
                </a:lnTo>
                <a:lnTo>
                  <a:pt x="177" y="444"/>
                </a:lnTo>
                <a:lnTo>
                  <a:pt x="177" y="444"/>
                </a:lnTo>
                <a:lnTo>
                  <a:pt x="177" y="442"/>
                </a:lnTo>
                <a:lnTo>
                  <a:pt x="175" y="444"/>
                </a:lnTo>
                <a:lnTo>
                  <a:pt x="177" y="444"/>
                </a:lnTo>
                <a:lnTo>
                  <a:pt x="177" y="446"/>
                </a:lnTo>
                <a:lnTo>
                  <a:pt x="179" y="448"/>
                </a:lnTo>
                <a:lnTo>
                  <a:pt x="181" y="448"/>
                </a:lnTo>
                <a:lnTo>
                  <a:pt x="183" y="448"/>
                </a:lnTo>
                <a:lnTo>
                  <a:pt x="187" y="444"/>
                </a:lnTo>
                <a:lnTo>
                  <a:pt x="187" y="444"/>
                </a:lnTo>
                <a:lnTo>
                  <a:pt x="189" y="438"/>
                </a:lnTo>
                <a:lnTo>
                  <a:pt x="189" y="438"/>
                </a:lnTo>
                <a:lnTo>
                  <a:pt x="191" y="432"/>
                </a:lnTo>
                <a:lnTo>
                  <a:pt x="191" y="430"/>
                </a:lnTo>
                <a:lnTo>
                  <a:pt x="189" y="428"/>
                </a:lnTo>
                <a:lnTo>
                  <a:pt x="189" y="428"/>
                </a:lnTo>
                <a:lnTo>
                  <a:pt x="185" y="425"/>
                </a:lnTo>
                <a:lnTo>
                  <a:pt x="183" y="425"/>
                </a:lnTo>
                <a:lnTo>
                  <a:pt x="179" y="432"/>
                </a:lnTo>
                <a:lnTo>
                  <a:pt x="179" y="434"/>
                </a:lnTo>
                <a:lnTo>
                  <a:pt x="181" y="432"/>
                </a:lnTo>
                <a:lnTo>
                  <a:pt x="181" y="432"/>
                </a:lnTo>
                <a:lnTo>
                  <a:pt x="181" y="425"/>
                </a:lnTo>
                <a:lnTo>
                  <a:pt x="181" y="425"/>
                </a:lnTo>
                <a:lnTo>
                  <a:pt x="183" y="417"/>
                </a:lnTo>
                <a:lnTo>
                  <a:pt x="183" y="415"/>
                </a:lnTo>
                <a:lnTo>
                  <a:pt x="185" y="415"/>
                </a:lnTo>
                <a:lnTo>
                  <a:pt x="187" y="413"/>
                </a:lnTo>
                <a:lnTo>
                  <a:pt x="191" y="413"/>
                </a:lnTo>
                <a:lnTo>
                  <a:pt x="197" y="415"/>
                </a:lnTo>
                <a:lnTo>
                  <a:pt x="204" y="419"/>
                </a:lnTo>
                <a:lnTo>
                  <a:pt x="210" y="423"/>
                </a:lnTo>
                <a:lnTo>
                  <a:pt x="212" y="423"/>
                </a:lnTo>
                <a:lnTo>
                  <a:pt x="212" y="428"/>
                </a:lnTo>
                <a:lnTo>
                  <a:pt x="210" y="438"/>
                </a:lnTo>
                <a:lnTo>
                  <a:pt x="210" y="440"/>
                </a:lnTo>
                <a:lnTo>
                  <a:pt x="204" y="440"/>
                </a:lnTo>
                <a:lnTo>
                  <a:pt x="200" y="440"/>
                </a:lnTo>
                <a:lnTo>
                  <a:pt x="197" y="440"/>
                </a:lnTo>
                <a:lnTo>
                  <a:pt x="193" y="440"/>
                </a:lnTo>
                <a:lnTo>
                  <a:pt x="191" y="440"/>
                </a:lnTo>
                <a:lnTo>
                  <a:pt x="187" y="444"/>
                </a:lnTo>
                <a:lnTo>
                  <a:pt x="187" y="446"/>
                </a:lnTo>
                <a:lnTo>
                  <a:pt x="185" y="452"/>
                </a:lnTo>
                <a:lnTo>
                  <a:pt x="185" y="452"/>
                </a:lnTo>
                <a:lnTo>
                  <a:pt x="187" y="460"/>
                </a:lnTo>
                <a:lnTo>
                  <a:pt x="185" y="467"/>
                </a:lnTo>
                <a:lnTo>
                  <a:pt x="185" y="467"/>
                </a:lnTo>
                <a:lnTo>
                  <a:pt x="189" y="471"/>
                </a:lnTo>
                <a:lnTo>
                  <a:pt x="191" y="471"/>
                </a:lnTo>
                <a:lnTo>
                  <a:pt x="206" y="462"/>
                </a:lnTo>
                <a:lnTo>
                  <a:pt x="206" y="460"/>
                </a:lnTo>
                <a:lnTo>
                  <a:pt x="210" y="456"/>
                </a:lnTo>
                <a:lnTo>
                  <a:pt x="210" y="456"/>
                </a:lnTo>
                <a:lnTo>
                  <a:pt x="212" y="454"/>
                </a:lnTo>
                <a:lnTo>
                  <a:pt x="214" y="452"/>
                </a:lnTo>
                <a:lnTo>
                  <a:pt x="212" y="450"/>
                </a:lnTo>
                <a:lnTo>
                  <a:pt x="210" y="452"/>
                </a:lnTo>
                <a:lnTo>
                  <a:pt x="212" y="454"/>
                </a:lnTo>
                <a:lnTo>
                  <a:pt x="212" y="456"/>
                </a:lnTo>
                <a:lnTo>
                  <a:pt x="212" y="467"/>
                </a:lnTo>
                <a:lnTo>
                  <a:pt x="212" y="469"/>
                </a:lnTo>
                <a:lnTo>
                  <a:pt x="212" y="473"/>
                </a:lnTo>
                <a:lnTo>
                  <a:pt x="212" y="473"/>
                </a:lnTo>
                <a:lnTo>
                  <a:pt x="214" y="481"/>
                </a:lnTo>
                <a:lnTo>
                  <a:pt x="214" y="481"/>
                </a:lnTo>
                <a:lnTo>
                  <a:pt x="222" y="493"/>
                </a:lnTo>
                <a:lnTo>
                  <a:pt x="222" y="495"/>
                </a:lnTo>
                <a:lnTo>
                  <a:pt x="224" y="497"/>
                </a:lnTo>
                <a:lnTo>
                  <a:pt x="226" y="500"/>
                </a:lnTo>
                <a:lnTo>
                  <a:pt x="226" y="500"/>
                </a:lnTo>
                <a:lnTo>
                  <a:pt x="232" y="504"/>
                </a:lnTo>
                <a:lnTo>
                  <a:pt x="232" y="504"/>
                </a:lnTo>
                <a:lnTo>
                  <a:pt x="245" y="506"/>
                </a:lnTo>
                <a:lnTo>
                  <a:pt x="249" y="510"/>
                </a:lnTo>
                <a:lnTo>
                  <a:pt x="251" y="512"/>
                </a:lnTo>
                <a:lnTo>
                  <a:pt x="257" y="512"/>
                </a:lnTo>
                <a:lnTo>
                  <a:pt x="259" y="514"/>
                </a:lnTo>
                <a:lnTo>
                  <a:pt x="263" y="518"/>
                </a:lnTo>
                <a:lnTo>
                  <a:pt x="267" y="532"/>
                </a:lnTo>
                <a:lnTo>
                  <a:pt x="267" y="532"/>
                </a:lnTo>
                <a:lnTo>
                  <a:pt x="274" y="537"/>
                </a:lnTo>
                <a:lnTo>
                  <a:pt x="276" y="537"/>
                </a:lnTo>
                <a:lnTo>
                  <a:pt x="280" y="537"/>
                </a:lnTo>
                <a:lnTo>
                  <a:pt x="282" y="537"/>
                </a:lnTo>
                <a:lnTo>
                  <a:pt x="282" y="539"/>
                </a:lnTo>
                <a:lnTo>
                  <a:pt x="282" y="541"/>
                </a:lnTo>
                <a:lnTo>
                  <a:pt x="274" y="553"/>
                </a:lnTo>
                <a:lnTo>
                  <a:pt x="274" y="555"/>
                </a:lnTo>
                <a:lnTo>
                  <a:pt x="274" y="561"/>
                </a:lnTo>
                <a:lnTo>
                  <a:pt x="274" y="561"/>
                </a:lnTo>
                <a:lnTo>
                  <a:pt x="276" y="567"/>
                </a:lnTo>
                <a:lnTo>
                  <a:pt x="276" y="569"/>
                </a:lnTo>
                <a:lnTo>
                  <a:pt x="278" y="572"/>
                </a:lnTo>
                <a:lnTo>
                  <a:pt x="278" y="572"/>
                </a:lnTo>
                <a:lnTo>
                  <a:pt x="276" y="582"/>
                </a:lnTo>
                <a:lnTo>
                  <a:pt x="276" y="584"/>
                </a:lnTo>
                <a:lnTo>
                  <a:pt x="276" y="586"/>
                </a:lnTo>
                <a:lnTo>
                  <a:pt x="276" y="586"/>
                </a:lnTo>
                <a:lnTo>
                  <a:pt x="286" y="602"/>
                </a:lnTo>
                <a:lnTo>
                  <a:pt x="286" y="602"/>
                </a:lnTo>
                <a:lnTo>
                  <a:pt x="294" y="611"/>
                </a:lnTo>
                <a:lnTo>
                  <a:pt x="300" y="621"/>
                </a:lnTo>
                <a:lnTo>
                  <a:pt x="300" y="621"/>
                </a:lnTo>
                <a:lnTo>
                  <a:pt x="304" y="623"/>
                </a:lnTo>
                <a:lnTo>
                  <a:pt x="304" y="623"/>
                </a:lnTo>
                <a:lnTo>
                  <a:pt x="309" y="625"/>
                </a:lnTo>
                <a:lnTo>
                  <a:pt x="311" y="625"/>
                </a:lnTo>
                <a:lnTo>
                  <a:pt x="315" y="627"/>
                </a:lnTo>
                <a:lnTo>
                  <a:pt x="315" y="627"/>
                </a:lnTo>
                <a:lnTo>
                  <a:pt x="319" y="627"/>
                </a:lnTo>
                <a:lnTo>
                  <a:pt x="319" y="627"/>
                </a:lnTo>
                <a:lnTo>
                  <a:pt x="325" y="627"/>
                </a:lnTo>
                <a:lnTo>
                  <a:pt x="325" y="627"/>
                </a:lnTo>
                <a:lnTo>
                  <a:pt x="331" y="627"/>
                </a:lnTo>
                <a:lnTo>
                  <a:pt x="331" y="627"/>
                </a:lnTo>
                <a:lnTo>
                  <a:pt x="360" y="617"/>
                </a:lnTo>
                <a:lnTo>
                  <a:pt x="362" y="615"/>
                </a:lnTo>
                <a:lnTo>
                  <a:pt x="364" y="613"/>
                </a:lnTo>
                <a:lnTo>
                  <a:pt x="364" y="613"/>
                </a:lnTo>
                <a:lnTo>
                  <a:pt x="376" y="592"/>
                </a:lnTo>
                <a:lnTo>
                  <a:pt x="381" y="590"/>
                </a:lnTo>
                <a:lnTo>
                  <a:pt x="385" y="590"/>
                </a:lnTo>
                <a:lnTo>
                  <a:pt x="389" y="590"/>
                </a:lnTo>
                <a:lnTo>
                  <a:pt x="397" y="596"/>
                </a:lnTo>
                <a:lnTo>
                  <a:pt x="399" y="598"/>
                </a:lnTo>
                <a:lnTo>
                  <a:pt x="401" y="600"/>
                </a:lnTo>
                <a:lnTo>
                  <a:pt x="403" y="606"/>
                </a:lnTo>
                <a:lnTo>
                  <a:pt x="403" y="613"/>
                </a:lnTo>
                <a:lnTo>
                  <a:pt x="405" y="615"/>
                </a:lnTo>
                <a:lnTo>
                  <a:pt x="407" y="615"/>
                </a:lnTo>
                <a:lnTo>
                  <a:pt x="407" y="613"/>
                </a:lnTo>
                <a:lnTo>
                  <a:pt x="409" y="611"/>
                </a:lnTo>
                <a:lnTo>
                  <a:pt x="409" y="611"/>
                </a:lnTo>
                <a:lnTo>
                  <a:pt x="409" y="606"/>
                </a:lnTo>
                <a:lnTo>
                  <a:pt x="411" y="604"/>
                </a:lnTo>
                <a:lnTo>
                  <a:pt x="414" y="604"/>
                </a:lnTo>
                <a:lnTo>
                  <a:pt x="414" y="606"/>
                </a:lnTo>
                <a:lnTo>
                  <a:pt x="414" y="609"/>
                </a:lnTo>
                <a:lnTo>
                  <a:pt x="416" y="611"/>
                </a:lnTo>
                <a:lnTo>
                  <a:pt x="418" y="613"/>
                </a:lnTo>
                <a:lnTo>
                  <a:pt x="424" y="629"/>
                </a:lnTo>
                <a:lnTo>
                  <a:pt x="424" y="635"/>
                </a:lnTo>
                <a:lnTo>
                  <a:pt x="424" y="637"/>
                </a:lnTo>
                <a:lnTo>
                  <a:pt x="426" y="644"/>
                </a:lnTo>
                <a:lnTo>
                  <a:pt x="428" y="654"/>
                </a:lnTo>
                <a:lnTo>
                  <a:pt x="428" y="654"/>
                </a:lnTo>
                <a:lnTo>
                  <a:pt x="430" y="658"/>
                </a:lnTo>
                <a:lnTo>
                  <a:pt x="430" y="658"/>
                </a:lnTo>
                <a:lnTo>
                  <a:pt x="434" y="664"/>
                </a:lnTo>
                <a:lnTo>
                  <a:pt x="436" y="672"/>
                </a:lnTo>
                <a:lnTo>
                  <a:pt x="438" y="674"/>
                </a:lnTo>
                <a:lnTo>
                  <a:pt x="448" y="685"/>
                </a:lnTo>
                <a:lnTo>
                  <a:pt x="448" y="687"/>
                </a:lnTo>
                <a:lnTo>
                  <a:pt x="451" y="687"/>
                </a:lnTo>
                <a:lnTo>
                  <a:pt x="453" y="687"/>
                </a:lnTo>
                <a:lnTo>
                  <a:pt x="455" y="687"/>
                </a:lnTo>
                <a:lnTo>
                  <a:pt x="475" y="699"/>
                </a:lnTo>
                <a:lnTo>
                  <a:pt x="477" y="701"/>
                </a:lnTo>
                <a:lnTo>
                  <a:pt x="477" y="705"/>
                </a:lnTo>
                <a:lnTo>
                  <a:pt x="479" y="713"/>
                </a:lnTo>
                <a:lnTo>
                  <a:pt x="479" y="716"/>
                </a:lnTo>
                <a:lnTo>
                  <a:pt x="475" y="718"/>
                </a:lnTo>
                <a:lnTo>
                  <a:pt x="473" y="720"/>
                </a:lnTo>
                <a:lnTo>
                  <a:pt x="467" y="720"/>
                </a:lnTo>
                <a:lnTo>
                  <a:pt x="467" y="720"/>
                </a:lnTo>
                <a:lnTo>
                  <a:pt x="461" y="720"/>
                </a:lnTo>
                <a:lnTo>
                  <a:pt x="461" y="724"/>
                </a:lnTo>
                <a:lnTo>
                  <a:pt x="461" y="724"/>
                </a:lnTo>
                <a:lnTo>
                  <a:pt x="463" y="726"/>
                </a:lnTo>
                <a:lnTo>
                  <a:pt x="465" y="726"/>
                </a:lnTo>
                <a:lnTo>
                  <a:pt x="467" y="726"/>
                </a:lnTo>
                <a:lnTo>
                  <a:pt x="465" y="732"/>
                </a:lnTo>
                <a:lnTo>
                  <a:pt x="465" y="734"/>
                </a:lnTo>
                <a:lnTo>
                  <a:pt x="467" y="736"/>
                </a:lnTo>
                <a:lnTo>
                  <a:pt x="471" y="736"/>
                </a:lnTo>
                <a:lnTo>
                  <a:pt x="473" y="730"/>
                </a:lnTo>
                <a:lnTo>
                  <a:pt x="475" y="726"/>
                </a:lnTo>
                <a:lnTo>
                  <a:pt x="475" y="726"/>
                </a:lnTo>
                <a:lnTo>
                  <a:pt x="479" y="724"/>
                </a:lnTo>
                <a:lnTo>
                  <a:pt x="481" y="724"/>
                </a:lnTo>
                <a:lnTo>
                  <a:pt x="481" y="724"/>
                </a:lnTo>
                <a:lnTo>
                  <a:pt x="481" y="728"/>
                </a:lnTo>
                <a:lnTo>
                  <a:pt x="481" y="728"/>
                </a:lnTo>
                <a:lnTo>
                  <a:pt x="481" y="734"/>
                </a:lnTo>
                <a:lnTo>
                  <a:pt x="481" y="734"/>
                </a:lnTo>
                <a:lnTo>
                  <a:pt x="483" y="742"/>
                </a:lnTo>
                <a:lnTo>
                  <a:pt x="486" y="742"/>
                </a:lnTo>
                <a:lnTo>
                  <a:pt x="490" y="746"/>
                </a:lnTo>
                <a:lnTo>
                  <a:pt x="490" y="748"/>
                </a:lnTo>
                <a:lnTo>
                  <a:pt x="492" y="750"/>
                </a:lnTo>
                <a:lnTo>
                  <a:pt x="492" y="750"/>
                </a:lnTo>
                <a:lnTo>
                  <a:pt x="500" y="755"/>
                </a:lnTo>
                <a:lnTo>
                  <a:pt x="500" y="755"/>
                </a:lnTo>
                <a:lnTo>
                  <a:pt x="504" y="757"/>
                </a:lnTo>
                <a:lnTo>
                  <a:pt x="506" y="761"/>
                </a:lnTo>
                <a:lnTo>
                  <a:pt x="508" y="765"/>
                </a:lnTo>
                <a:lnTo>
                  <a:pt x="510" y="767"/>
                </a:lnTo>
                <a:lnTo>
                  <a:pt x="512" y="767"/>
                </a:lnTo>
                <a:lnTo>
                  <a:pt x="514" y="763"/>
                </a:lnTo>
                <a:lnTo>
                  <a:pt x="512" y="761"/>
                </a:lnTo>
                <a:lnTo>
                  <a:pt x="512" y="759"/>
                </a:lnTo>
                <a:lnTo>
                  <a:pt x="510" y="759"/>
                </a:lnTo>
                <a:lnTo>
                  <a:pt x="510" y="761"/>
                </a:lnTo>
                <a:lnTo>
                  <a:pt x="516" y="761"/>
                </a:lnTo>
                <a:lnTo>
                  <a:pt x="527" y="763"/>
                </a:lnTo>
                <a:lnTo>
                  <a:pt x="533" y="763"/>
                </a:lnTo>
                <a:lnTo>
                  <a:pt x="535" y="765"/>
                </a:lnTo>
                <a:lnTo>
                  <a:pt x="535" y="765"/>
                </a:lnTo>
                <a:lnTo>
                  <a:pt x="535" y="769"/>
                </a:lnTo>
                <a:lnTo>
                  <a:pt x="533" y="773"/>
                </a:lnTo>
                <a:lnTo>
                  <a:pt x="533" y="773"/>
                </a:lnTo>
                <a:lnTo>
                  <a:pt x="533" y="777"/>
                </a:lnTo>
                <a:lnTo>
                  <a:pt x="535" y="777"/>
                </a:lnTo>
                <a:lnTo>
                  <a:pt x="537" y="777"/>
                </a:lnTo>
                <a:lnTo>
                  <a:pt x="539" y="775"/>
                </a:lnTo>
                <a:lnTo>
                  <a:pt x="539" y="773"/>
                </a:lnTo>
                <a:lnTo>
                  <a:pt x="543" y="771"/>
                </a:lnTo>
                <a:lnTo>
                  <a:pt x="543" y="769"/>
                </a:lnTo>
                <a:lnTo>
                  <a:pt x="543" y="767"/>
                </a:lnTo>
                <a:lnTo>
                  <a:pt x="545" y="767"/>
                </a:lnTo>
                <a:lnTo>
                  <a:pt x="547" y="765"/>
                </a:lnTo>
                <a:lnTo>
                  <a:pt x="562" y="765"/>
                </a:lnTo>
                <a:lnTo>
                  <a:pt x="562" y="765"/>
                </a:lnTo>
                <a:lnTo>
                  <a:pt x="572" y="763"/>
                </a:lnTo>
                <a:lnTo>
                  <a:pt x="578" y="761"/>
                </a:lnTo>
                <a:lnTo>
                  <a:pt x="578" y="761"/>
                </a:lnTo>
                <a:lnTo>
                  <a:pt x="568" y="773"/>
                </a:lnTo>
                <a:lnTo>
                  <a:pt x="566" y="777"/>
                </a:lnTo>
                <a:lnTo>
                  <a:pt x="564" y="777"/>
                </a:lnTo>
                <a:lnTo>
                  <a:pt x="564" y="779"/>
                </a:lnTo>
                <a:lnTo>
                  <a:pt x="564" y="781"/>
                </a:lnTo>
                <a:lnTo>
                  <a:pt x="564" y="788"/>
                </a:lnTo>
                <a:lnTo>
                  <a:pt x="564" y="790"/>
                </a:lnTo>
                <a:lnTo>
                  <a:pt x="570" y="794"/>
                </a:lnTo>
                <a:lnTo>
                  <a:pt x="570" y="796"/>
                </a:lnTo>
                <a:lnTo>
                  <a:pt x="572" y="800"/>
                </a:lnTo>
                <a:lnTo>
                  <a:pt x="570" y="804"/>
                </a:lnTo>
                <a:lnTo>
                  <a:pt x="570" y="804"/>
                </a:lnTo>
                <a:lnTo>
                  <a:pt x="572" y="820"/>
                </a:lnTo>
                <a:lnTo>
                  <a:pt x="570" y="825"/>
                </a:lnTo>
                <a:lnTo>
                  <a:pt x="570" y="825"/>
                </a:lnTo>
                <a:lnTo>
                  <a:pt x="572" y="829"/>
                </a:lnTo>
                <a:lnTo>
                  <a:pt x="572" y="829"/>
                </a:lnTo>
                <a:lnTo>
                  <a:pt x="572" y="833"/>
                </a:lnTo>
                <a:lnTo>
                  <a:pt x="574" y="835"/>
                </a:lnTo>
                <a:lnTo>
                  <a:pt x="578" y="837"/>
                </a:lnTo>
                <a:lnTo>
                  <a:pt x="580" y="837"/>
                </a:lnTo>
                <a:lnTo>
                  <a:pt x="582" y="839"/>
                </a:lnTo>
                <a:lnTo>
                  <a:pt x="592" y="845"/>
                </a:lnTo>
                <a:lnTo>
                  <a:pt x="592" y="845"/>
                </a:lnTo>
                <a:lnTo>
                  <a:pt x="599" y="849"/>
                </a:lnTo>
                <a:lnTo>
                  <a:pt x="599" y="849"/>
                </a:lnTo>
                <a:lnTo>
                  <a:pt x="603" y="849"/>
                </a:lnTo>
                <a:lnTo>
                  <a:pt x="603" y="849"/>
                </a:lnTo>
                <a:lnTo>
                  <a:pt x="609" y="851"/>
                </a:lnTo>
                <a:lnTo>
                  <a:pt x="617" y="855"/>
                </a:lnTo>
                <a:lnTo>
                  <a:pt x="617" y="857"/>
                </a:lnTo>
                <a:lnTo>
                  <a:pt x="617" y="862"/>
                </a:lnTo>
                <a:lnTo>
                  <a:pt x="615" y="866"/>
                </a:lnTo>
                <a:lnTo>
                  <a:pt x="615" y="866"/>
                </a:lnTo>
                <a:lnTo>
                  <a:pt x="611" y="872"/>
                </a:lnTo>
                <a:lnTo>
                  <a:pt x="607" y="874"/>
                </a:lnTo>
                <a:lnTo>
                  <a:pt x="607" y="874"/>
                </a:lnTo>
                <a:lnTo>
                  <a:pt x="603" y="880"/>
                </a:lnTo>
                <a:lnTo>
                  <a:pt x="601" y="882"/>
                </a:lnTo>
                <a:lnTo>
                  <a:pt x="592" y="884"/>
                </a:lnTo>
                <a:lnTo>
                  <a:pt x="590" y="884"/>
                </a:lnTo>
                <a:lnTo>
                  <a:pt x="586" y="884"/>
                </a:lnTo>
                <a:lnTo>
                  <a:pt x="584" y="880"/>
                </a:lnTo>
                <a:lnTo>
                  <a:pt x="584" y="880"/>
                </a:lnTo>
                <a:lnTo>
                  <a:pt x="586" y="876"/>
                </a:lnTo>
                <a:lnTo>
                  <a:pt x="586" y="876"/>
                </a:lnTo>
                <a:lnTo>
                  <a:pt x="586" y="872"/>
                </a:lnTo>
                <a:lnTo>
                  <a:pt x="588" y="872"/>
                </a:lnTo>
                <a:lnTo>
                  <a:pt x="592" y="872"/>
                </a:lnTo>
                <a:lnTo>
                  <a:pt x="595" y="874"/>
                </a:lnTo>
                <a:lnTo>
                  <a:pt x="597" y="874"/>
                </a:lnTo>
                <a:lnTo>
                  <a:pt x="597" y="876"/>
                </a:lnTo>
                <a:lnTo>
                  <a:pt x="599" y="876"/>
                </a:lnTo>
                <a:lnTo>
                  <a:pt x="601" y="874"/>
                </a:lnTo>
                <a:lnTo>
                  <a:pt x="599" y="870"/>
                </a:lnTo>
                <a:lnTo>
                  <a:pt x="599" y="868"/>
                </a:lnTo>
                <a:lnTo>
                  <a:pt x="588" y="864"/>
                </a:lnTo>
                <a:lnTo>
                  <a:pt x="586" y="853"/>
                </a:lnTo>
                <a:lnTo>
                  <a:pt x="586" y="853"/>
                </a:lnTo>
                <a:lnTo>
                  <a:pt x="584" y="849"/>
                </a:lnTo>
                <a:lnTo>
                  <a:pt x="584" y="849"/>
                </a:lnTo>
                <a:lnTo>
                  <a:pt x="580" y="845"/>
                </a:lnTo>
                <a:lnTo>
                  <a:pt x="578" y="843"/>
                </a:lnTo>
                <a:lnTo>
                  <a:pt x="578" y="843"/>
                </a:lnTo>
                <a:lnTo>
                  <a:pt x="578" y="843"/>
                </a:lnTo>
                <a:lnTo>
                  <a:pt x="576" y="841"/>
                </a:lnTo>
                <a:lnTo>
                  <a:pt x="574" y="841"/>
                </a:lnTo>
                <a:lnTo>
                  <a:pt x="572" y="843"/>
                </a:lnTo>
                <a:lnTo>
                  <a:pt x="572" y="843"/>
                </a:lnTo>
                <a:lnTo>
                  <a:pt x="568" y="847"/>
                </a:lnTo>
                <a:lnTo>
                  <a:pt x="568" y="849"/>
                </a:lnTo>
                <a:lnTo>
                  <a:pt x="574" y="866"/>
                </a:lnTo>
                <a:lnTo>
                  <a:pt x="574" y="874"/>
                </a:lnTo>
                <a:lnTo>
                  <a:pt x="574" y="874"/>
                </a:lnTo>
                <a:lnTo>
                  <a:pt x="576" y="880"/>
                </a:lnTo>
                <a:lnTo>
                  <a:pt x="576" y="880"/>
                </a:lnTo>
                <a:lnTo>
                  <a:pt x="580" y="886"/>
                </a:lnTo>
                <a:lnTo>
                  <a:pt x="580" y="886"/>
                </a:lnTo>
                <a:lnTo>
                  <a:pt x="582" y="888"/>
                </a:lnTo>
                <a:lnTo>
                  <a:pt x="582" y="888"/>
                </a:lnTo>
                <a:lnTo>
                  <a:pt x="584" y="890"/>
                </a:lnTo>
                <a:lnTo>
                  <a:pt x="586" y="890"/>
                </a:lnTo>
                <a:lnTo>
                  <a:pt x="586" y="890"/>
                </a:lnTo>
                <a:lnTo>
                  <a:pt x="586" y="892"/>
                </a:lnTo>
                <a:lnTo>
                  <a:pt x="578" y="899"/>
                </a:lnTo>
                <a:lnTo>
                  <a:pt x="576" y="899"/>
                </a:lnTo>
                <a:lnTo>
                  <a:pt x="574" y="897"/>
                </a:lnTo>
                <a:lnTo>
                  <a:pt x="574" y="894"/>
                </a:lnTo>
                <a:lnTo>
                  <a:pt x="572" y="894"/>
                </a:lnTo>
                <a:lnTo>
                  <a:pt x="564" y="890"/>
                </a:lnTo>
                <a:lnTo>
                  <a:pt x="562" y="890"/>
                </a:lnTo>
                <a:lnTo>
                  <a:pt x="560" y="888"/>
                </a:lnTo>
                <a:lnTo>
                  <a:pt x="560" y="884"/>
                </a:lnTo>
                <a:lnTo>
                  <a:pt x="560" y="884"/>
                </a:lnTo>
                <a:lnTo>
                  <a:pt x="560" y="884"/>
                </a:lnTo>
                <a:lnTo>
                  <a:pt x="558" y="882"/>
                </a:lnTo>
                <a:lnTo>
                  <a:pt x="558" y="884"/>
                </a:lnTo>
                <a:lnTo>
                  <a:pt x="560" y="886"/>
                </a:lnTo>
                <a:lnTo>
                  <a:pt x="562" y="884"/>
                </a:lnTo>
                <a:lnTo>
                  <a:pt x="564" y="880"/>
                </a:lnTo>
                <a:lnTo>
                  <a:pt x="564" y="878"/>
                </a:lnTo>
                <a:lnTo>
                  <a:pt x="560" y="868"/>
                </a:lnTo>
                <a:lnTo>
                  <a:pt x="560" y="864"/>
                </a:lnTo>
                <a:lnTo>
                  <a:pt x="564" y="860"/>
                </a:lnTo>
                <a:lnTo>
                  <a:pt x="564" y="860"/>
                </a:lnTo>
                <a:lnTo>
                  <a:pt x="564" y="853"/>
                </a:lnTo>
                <a:lnTo>
                  <a:pt x="564" y="851"/>
                </a:lnTo>
                <a:lnTo>
                  <a:pt x="564" y="851"/>
                </a:lnTo>
                <a:lnTo>
                  <a:pt x="564" y="849"/>
                </a:lnTo>
                <a:lnTo>
                  <a:pt x="562" y="849"/>
                </a:lnTo>
                <a:lnTo>
                  <a:pt x="560" y="849"/>
                </a:lnTo>
                <a:lnTo>
                  <a:pt x="555" y="851"/>
                </a:lnTo>
                <a:lnTo>
                  <a:pt x="555" y="851"/>
                </a:lnTo>
                <a:lnTo>
                  <a:pt x="553" y="855"/>
                </a:lnTo>
                <a:lnTo>
                  <a:pt x="553" y="855"/>
                </a:lnTo>
                <a:lnTo>
                  <a:pt x="549" y="868"/>
                </a:lnTo>
                <a:lnTo>
                  <a:pt x="549" y="868"/>
                </a:lnTo>
                <a:lnTo>
                  <a:pt x="549" y="872"/>
                </a:lnTo>
                <a:lnTo>
                  <a:pt x="549" y="872"/>
                </a:lnTo>
                <a:lnTo>
                  <a:pt x="551" y="876"/>
                </a:lnTo>
                <a:lnTo>
                  <a:pt x="553" y="876"/>
                </a:lnTo>
                <a:lnTo>
                  <a:pt x="551" y="874"/>
                </a:lnTo>
                <a:lnTo>
                  <a:pt x="551" y="874"/>
                </a:lnTo>
                <a:lnTo>
                  <a:pt x="549" y="874"/>
                </a:lnTo>
                <a:lnTo>
                  <a:pt x="547" y="876"/>
                </a:lnTo>
                <a:lnTo>
                  <a:pt x="545" y="878"/>
                </a:lnTo>
                <a:lnTo>
                  <a:pt x="545" y="880"/>
                </a:lnTo>
                <a:lnTo>
                  <a:pt x="545" y="882"/>
                </a:lnTo>
                <a:lnTo>
                  <a:pt x="545" y="882"/>
                </a:lnTo>
                <a:lnTo>
                  <a:pt x="547" y="886"/>
                </a:lnTo>
                <a:lnTo>
                  <a:pt x="547" y="886"/>
                </a:lnTo>
                <a:lnTo>
                  <a:pt x="549" y="886"/>
                </a:lnTo>
                <a:lnTo>
                  <a:pt x="551" y="888"/>
                </a:lnTo>
                <a:lnTo>
                  <a:pt x="553" y="892"/>
                </a:lnTo>
                <a:lnTo>
                  <a:pt x="555" y="892"/>
                </a:lnTo>
                <a:lnTo>
                  <a:pt x="560" y="897"/>
                </a:lnTo>
                <a:lnTo>
                  <a:pt x="560" y="897"/>
                </a:lnTo>
                <a:lnTo>
                  <a:pt x="564" y="899"/>
                </a:lnTo>
                <a:lnTo>
                  <a:pt x="566" y="899"/>
                </a:lnTo>
                <a:lnTo>
                  <a:pt x="566" y="899"/>
                </a:lnTo>
                <a:lnTo>
                  <a:pt x="566" y="901"/>
                </a:lnTo>
                <a:lnTo>
                  <a:pt x="564" y="905"/>
                </a:lnTo>
                <a:lnTo>
                  <a:pt x="560" y="907"/>
                </a:lnTo>
                <a:lnTo>
                  <a:pt x="555" y="907"/>
                </a:lnTo>
                <a:lnTo>
                  <a:pt x="555" y="907"/>
                </a:lnTo>
                <a:lnTo>
                  <a:pt x="553" y="909"/>
                </a:lnTo>
                <a:lnTo>
                  <a:pt x="553" y="903"/>
                </a:lnTo>
                <a:lnTo>
                  <a:pt x="553" y="903"/>
                </a:lnTo>
                <a:lnTo>
                  <a:pt x="551" y="899"/>
                </a:lnTo>
                <a:lnTo>
                  <a:pt x="551" y="899"/>
                </a:lnTo>
                <a:lnTo>
                  <a:pt x="547" y="894"/>
                </a:lnTo>
                <a:lnTo>
                  <a:pt x="545" y="890"/>
                </a:lnTo>
                <a:lnTo>
                  <a:pt x="543" y="890"/>
                </a:lnTo>
                <a:lnTo>
                  <a:pt x="541" y="890"/>
                </a:lnTo>
                <a:lnTo>
                  <a:pt x="539" y="892"/>
                </a:lnTo>
                <a:lnTo>
                  <a:pt x="539" y="894"/>
                </a:lnTo>
                <a:lnTo>
                  <a:pt x="539" y="897"/>
                </a:lnTo>
                <a:lnTo>
                  <a:pt x="543" y="897"/>
                </a:lnTo>
                <a:lnTo>
                  <a:pt x="543" y="899"/>
                </a:lnTo>
                <a:lnTo>
                  <a:pt x="541" y="901"/>
                </a:lnTo>
                <a:lnTo>
                  <a:pt x="541" y="903"/>
                </a:lnTo>
                <a:lnTo>
                  <a:pt x="543" y="909"/>
                </a:lnTo>
                <a:lnTo>
                  <a:pt x="543" y="911"/>
                </a:lnTo>
                <a:lnTo>
                  <a:pt x="541" y="911"/>
                </a:lnTo>
                <a:lnTo>
                  <a:pt x="541" y="917"/>
                </a:lnTo>
                <a:lnTo>
                  <a:pt x="539" y="917"/>
                </a:lnTo>
                <a:lnTo>
                  <a:pt x="539" y="917"/>
                </a:lnTo>
                <a:lnTo>
                  <a:pt x="537" y="915"/>
                </a:lnTo>
                <a:lnTo>
                  <a:pt x="535" y="915"/>
                </a:lnTo>
                <a:lnTo>
                  <a:pt x="529" y="915"/>
                </a:lnTo>
                <a:lnTo>
                  <a:pt x="529" y="915"/>
                </a:lnTo>
                <a:lnTo>
                  <a:pt x="527" y="917"/>
                </a:lnTo>
                <a:lnTo>
                  <a:pt x="527" y="919"/>
                </a:lnTo>
                <a:lnTo>
                  <a:pt x="527" y="919"/>
                </a:lnTo>
                <a:lnTo>
                  <a:pt x="527" y="919"/>
                </a:lnTo>
                <a:lnTo>
                  <a:pt x="529" y="917"/>
                </a:lnTo>
                <a:lnTo>
                  <a:pt x="525" y="917"/>
                </a:lnTo>
                <a:lnTo>
                  <a:pt x="525" y="917"/>
                </a:lnTo>
                <a:lnTo>
                  <a:pt x="518" y="919"/>
                </a:lnTo>
                <a:lnTo>
                  <a:pt x="518" y="919"/>
                </a:lnTo>
                <a:lnTo>
                  <a:pt x="516" y="919"/>
                </a:lnTo>
                <a:lnTo>
                  <a:pt x="514" y="919"/>
                </a:lnTo>
                <a:lnTo>
                  <a:pt x="514" y="921"/>
                </a:lnTo>
                <a:lnTo>
                  <a:pt x="516" y="919"/>
                </a:lnTo>
                <a:lnTo>
                  <a:pt x="516" y="919"/>
                </a:lnTo>
                <a:lnTo>
                  <a:pt x="516" y="919"/>
                </a:lnTo>
                <a:lnTo>
                  <a:pt x="518" y="919"/>
                </a:lnTo>
                <a:lnTo>
                  <a:pt x="518" y="917"/>
                </a:lnTo>
                <a:lnTo>
                  <a:pt x="520" y="915"/>
                </a:lnTo>
                <a:lnTo>
                  <a:pt x="525" y="911"/>
                </a:lnTo>
                <a:lnTo>
                  <a:pt x="525" y="909"/>
                </a:lnTo>
                <a:lnTo>
                  <a:pt x="525" y="907"/>
                </a:lnTo>
                <a:lnTo>
                  <a:pt x="525" y="907"/>
                </a:lnTo>
                <a:lnTo>
                  <a:pt x="525" y="905"/>
                </a:lnTo>
                <a:lnTo>
                  <a:pt x="525" y="903"/>
                </a:lnTo>
                <a:lnTo>
                  <a:pt x="520" y="903"/>
                </a:lnTo>
                <a:lnTo>
                  <a:pt x="520" y="903"/>
                </a:lnTo>
                <a:lnTo>
                  <a:pt x="518" y="901"/>
                </a:lnTo>
                <a:lnTo>
                  <a:pt x="518" y="903"/>
                </a:lnTo>
                <a:lnTo>
                  <a:pt x="518" y="903"/>
                </a:lnTo>
                <a:lnTo>
                  <a:pt x="518" y="903"/>
                </a:lnTo>
                <a:lnTo>
                  <a:pt x="523" y="901"/>
                </a:lnTo>
                <a:lnTo>
                  <a:pt x="525" y="901"/>
                </a:lnTo>
                <a:lnTo>
                  <a:pt x="525" y="899"/>
                </a:lnTo>
                <a:lnTo>
                  <a:pt x="527" y="894"/>
                </a:lnTo>
                <a:lnTo>
                  <a:pt x="527" y="894"/>
                </a:lnTo>
                <a:lnTo>
                  <a:pt x="527" y="892"/>
                </a:lnTo>
                <a:lnTo>
                  <a:pt x="527" y="892"/>
                </a:lnTo>
                <a:lnTo>
                  <a:pt x="527" y="888"/>
                </a:lnTo>
                <a:lnTo>
                  <a:pt x="527" y="888"/>
                </a:lnTo>
                <a:lnTo>
                  <a:pt x="525" y="880"/>
                </a:lnTo>
                <a:lnTo>
                  <a:pt x="525" y="880"/>
                </a:lnTo>
                <a:lnTo>
                  <a:pt x="520" y="876"/>
                </a:lnTo>
                <a:lnTo>
                  <a:pt x="520" y="876"/>
                </a:lnTo>
                <a:lnTo>
                  <a:pt x="523" y="876"/>
                </a:lnTo>
                <a:lnTo>
                  <a:pt x="523" y="876"/>
                </a:lnTo>
                <a:lnTo>
                  <a:pt x="525" y="876"/>
                </a:lnTo>
                <a:lnTo>
                  <a:pt x="525" y="876"/>
                </a:lnTo>
                <a:lnTo>
                  <a:pt x="527" y="876"/>
                </a:lnTo>
                <a:lnTo>
                  <a:pt x="529" y="876"/>
                </a:lnTo>
                <a:lnTo>
                  <a:pt x="531" y="874"/>
                </a:lnTo>
                <a:lnTo>
                  <a:pt x="533" y="876"/>
                </a:lnTo>
                <a:lnTo>
                  <a:pt x="533" y="876"/>
                </a:lnTo>
                <a:lnTo>
                  <a:pt x="535" y="880"/>
                </a:lnTo>
                <a:lnTo>
                  <a:pt x="537" y="880"/>
                </a:lnTo>
                <a:lnTo>
                  <a:pt x="537" y="880"/>
                </a:lnTo>
                <a:lnTo>
                  <a:pt x="539" y="882"/>
                </a:lnTo>
                <a:lnTo>
                  <a:pt x="541" y="880"/>
                </a:lnTo>
                <a:lnTo>
                  <a:pt x="541" y="878"/>
                </a:lnTo>
                <a:lnTo>
                  <a:pt x="541" y="878"/>
                </a:lnTo>
                <a:lnTo>
                  <a:pt x="541" y="876"/>
                </a:lnTo>
                <a:lnTo>
                  <a:pt x="541" y="874"/>
                </a:lnTo>
                <a:lnTo>
                  <a:pt x="539" y="874"/>
                </a:lnTo>
                <a:lnTo>
                  <a:pt x="537" y="872"/>
                </a:lnTo>
                <a:lnTo>
                  <a:pt x="537" y="872"/>
                </a:lnTo>
                <a:lnTo>
                  <a:pt x="537" y="872"/>
                </a:lnTo>
                <a:lnTo>
                  <a:pt x="537" y="870"/>
                </a:lnTo>
                <a:lnTo>
                  <a:pt x="535" y="870"/>
                </a:lnTo>
                <a:lnTo>
                  <a:pt x="535" y="870"/>
                </a:lnTo>
                <a:lnTo>
                  <a:pt x="533" y="870"/>
                </a:lnTo>
                <a:lnTo>
                  <a:pt x="531" y="870"/>
                </a:lnTo>
                <a:lnTo>
                  <a:pt x="525" y="870"/>
                </a:lnTo>
                <a:lnTo>
                  <a:pt x="525" y="870"/>
                </a:lnTo>
                <a:lnTo>
                  <a:pt x="523" y="870"/>
                </a:lnTo>
                <a:lnTo>
                  <a:pt x="520" y="866"/>
                </a:lnTo>
                <a:lnTo>
                  <a:pt x="520" y="866"/>
                </a:lnTo>
                <a:lnTo>
                  <a:pt x="518" y="864"/>
                </a:lnTo>
                <a:lnTo>
                  <a:pt x="518" y="864"/>
                </a:lnTo>
                <a:lnTo>
                  <a:pt x="514" y="864"/>
                </a:lnTo>
                <a:lnTo>
                  <a:pt x="512" y="864"/>
                </a:lnTo>
                <a:lnTo>
                  <a:pt x="510" y="864"/>
                </a:lnTo>
                <a:lnTo>
                  <a:pt x="510" y="864"/>
                </a:lnTo>
                <a:lnTo>
                  <a:pt x="502" y="868"/>
                </a:lnTo>
                <a:lnTo>
                  <a:pt x="500" y="868"/>
                </a:lnTo>
                <a:lnTo>
                  <a:pt x="492" y="876"/>
                </a:lnTo>
                <a:lnTo>
                  <a:pt x="492" y="878"/>
                </a:lnTo>
                <a:lnTo>
                  <a:pt x="492" y="880"/>
                </a:lnTo>
                <a:lnTo>
                  <a:pt x="492" y="880"/>
                </a:lnTo>
                <a:lnTo>
                  <a:pt x="492" y="882"/>
                </a:lnTo>
                <a:lnTo>
                  <a:pt x="496" y="882"/>
                </a:lnTo>
                <a:lnTo>
                  <a:pt x="496" y="882"/>
                </a:lnTo>
                <a:lnTo>
                  <a:pt x="496" y="880"/>
                </a:lnTo>
                <a:lnTo>
                  <a:pt x="498" y="880"/>
                </a:lnTo>
                <a:lnTo>
                  <a:pt x="504" y="872"/>
                </a:lnTo>
                <a:lnTo>
                  <a:pt x="508" y="872"/>
                </a:lnTo>
                <a:lnTo>
                  <a:pt x="508" y="870"/>
                </a:lnTo>
                <a:lnTo>
                  <a:pt x="510" y="870"/>
                </a:lnTo>
                <a:lnTo>
                  <a:pt x="512" y="870"/>
                </a:lnTo>
                <a:lnTo>
                  <a:pt x="512" y="870"/>
                </a:lnTo>
                <a:lnTo>
                  <a:pt x="512" y="878"/>
                </a:lnTo>
                <a:lnTo>
                  <a:pt x="512" y="880"/>
                </a:lnTo>
                <a:lnTo>
                  <a:pt x="516" y="888"/>
                </a:lnTo>
                <a:lnTo>
                  <a:pt x="518" y="894"/>
                </a:lnTo>
                <a:lnTo>
                  <a:pt x="516" y="897"/>
                </a:lnTo>
                <a:lnTo>
                  <a:pt x="512" y="897"/>
                </a:lnTo>
                <a:lnTo>
                  <a:pt x="508" y="897"/>
                </a:lnTo>
                <a:lnTo>
                  <a:pt x="506" y="897"/>
                </a:lnTo>
                <a:lnTo>
                  <a:pt x="502" y="899"/>
                </a:lnTo>
                <a:lnTo>
                  <a:pt x="502" y="901"/>
                </a:lnTo>
                <a:lnTo>
                  <a:pt x="502" y="903"/>
                </a:lnTo>
                <a:lnTo>
                  <a:pt x="502" y="903"/>
                </a:lnTo>
                <a:lnTo>
                  <a:pt x="500" y="903"/>
                </a:lnTo>
                <a:lnTo>
                  <a:pt x="500" y="905"/>
                </a:lnTo>
                <a:lnTo>
                  <a:pt x="500" y="907"/>
                </a:lnTo>
                <a:lnTo>
                  <a:pt x="496" y="909"/>
                </a:lnTo>
                <a:lnTo>
                  <a:pt x="496" y="909"/>
                </a:lnTo>
                <a:lnTo>
                  <a:pt x="494" y="907"/>
                </a:lnTo>
                <a:lnTo>
                  <a:pt x="496" y="905"/>
                </a:lnTo>
                <a:lnTo>
                  <a:pt x="496" y="903"/>
                </a:lnTo>
                <a:lnTo>
                  <a:pt x="481" y="897"/>
                </a:lnTo>
                <a:lnTo>
                  <a:pt x="481" y="897"/>
                </a:lnTo>
                <a:lnTo>
                  <a:pt x="477" y="897"/>
                </a:lnTo>
                <a:lnTo>
                  <a:pt x="477" y="899"/>
                </a:lnTo>
                <a:lnTo>
                  <a:pt x="471" y="903"/>
                </a:lnTo>
                <a:lnTo>
                  <a:pt x="471" y="903"/>
                </a:lnTo>
                <a:lnTo>
                  <a:pt x="471" y="907"/>
                </a:lnTo>
                <a:lnTo>
                  <a:pt x="469" y="909"/>
                </a:lnTo>
                <a:lnTo>
                  <a:pt x="467" y="911"/>
                </a:lnTo>
                <a:lnTo>
                  <a:pt x="467" y="911"/>
                </a:lnTo>
                <a:lnTo>
                  <a:pt x="467" y="913"/>
                </a:lnTo>
                <a:lnTo>
                  <a:pt x="465" y="915"/>
                </a:lnTo>
                <a:lnTo>
                  <a:pt x="463" y="917"/>
                </a:lnTo>
                <a:lnTo>
                  <a:pt x="461" y="917"/>
                </a:lnTo>
                <a:lnTo>
                  <a:pt x="461" y="921"/>
                </a:lnTo>
                <a:lnTo>
                  <a:pt x="451" y="923"/>
                </a:lnTo>
                <a:lnTo>
                  <a:pt x="446" y="923"/>
                </a:lnTo>
                <a:lnTo>
                  <a:pt x="444" y="923"/>
                </a:lnTo>
                <a:lnTo>
                  <a:pt x="444" y="919"/>
                </a:lnTo>
                <a:lnTo>
                  <a:pt x="444" y="917"/>
                </a:lnTo>
                <a:lnTo>
                  <a:pt x="446" y="913"/>
                </a:lnTo>
                <a:lnTo>
                  <a:pt x="444" y="911"/>
                </a:lnTo>
                <a:lnTo>
                  <a:pt x="444" y="911"/>
                </a:lnTo>
                <a:lnTo>
                  <a:pt x="442" y="909"/>
                </a:lnTo>
                <a:lnTo>
                  <a:pt x="438" y="911"/>
                </a:lnTo>
                <a:lnTo>
                  <a:pt x="436" y="911"/>
                </a:lnTo>
                <a:lnTo>
                  <a:pt x="434" y="911"/>
                </a:lnTo>
                <a:lnTo>
                  <a:pt x="434" y="909"/>
                </a:lnTo>
                <a:lnTo>
                  <a:pt x="432" y="909"/>
                </a:lnTo>
                <a:lnTo>
                  <a:pt x="434" y="907"/>
                </a:lnTo>
                <a:lnTo>
                  <a:pt x="438" y="903"/>
                </a:lnTo>
                <a:lnTo>
                  <a:pt x="442" y="903"/>
                </a:lnTo>
                <a:lnTo>
                  <a:pt x="442" y="903"/>
                </a:lnTo>
                <a:lnTo>
                  <a:pt x="453" y="903"/>
                </a:lnTo>
                <a:lnTo>
                  <a:pt x="455" y="903"/>
                </a:lnTo>
                <a:lnTo>
                  <a:pt x="455" y="901"/>
                </a:lnTo>
                <a:lnTo>
                  <a:pt x="457" y="901"/>
                </a:lnTo>
                <a:lnTo>
                  <a:pt x="457" y="901"/>
                </a:lnTo>
                <a:lnTo>
                  <a:pt x="465" y="894"/>
                </a:lnTo>
                <a:lnTo>
                  <a:pt x="465" y="892"/>
                </a:lnTo>
                <a:lnTo>
                  <a:pt x="465" y="892"/>
                </a:lnTo>
                <a:lnTo>
                  <a:pt x="465" y="888"/>
                </a:lnTo>
                <a:lnTo>
                  <a:pt x="461" y="888"/>
                </a:lnTo>
                <a:lnTo>
                  <a:pt x="455" y="884"/>
                </a:lnTo>
                <a:lnTo>
                  <a:pt x="455" y="882"/>
                </a:lnTo>
                <a:lnTo>
                  <a:pt x="455" y="882"/>
                </a:lnTo>
                <a:lnTo>
                  <a:pt x="453" y="880"/>
                </a:lnTo>
                <a:lnTo>
                  <a:pt x="453" y="880"/>
                </a:lnTo>
                <a:lnTo>
                  <a:pt x="451" y="880"/>
                </a:lnTo>
                <a:lnTo>
                  <a:pt x="448" y="880"/>
                </a:lnTo>
                <a:lnTo>
                  <a:pt x="446" y="878"/>
                </a:lnTo>
                <a:lnTo>
                  <a:pt x="442" y="880"/>
                </a:lnTo>
                <a:lnTo>
                  <a:pt x="442" y="880"/>
                </a:lnTo>
                <a:lnTo>
                  <a:pt x="442" y="882"/>
                </a:lnTo>
                <a:lnTo>
                  <a:pt x="444" y="884"/>
                </a:lnTo>
                <a:lnTo>
                  <a:pt x="444" y="886"/>
                </a:lnTo>
                <a:lnTo>
                  <a:pt x="455" y="892"/>
                </a:lnTo>
                <a:lnTo>
                  <a:pt x="455" y="892"/>
                </a:lnTo>
                <a:lnTo>
                  <a:pt x="451" y="894"/>
                </a:lnTo>
                <a:lnTo>
                  <a:pt x="446" y="897"/>
                </a:lnTo>
                <a:lnTo>
                  <a:pt x="446" y="897"/>
                </a:lnTo>
                <a:lnTo>
                  <a:pt x="444" y="897"/>
                </a:lnTo>
                <a:lnTo>
                  <a:pt x="442" y="894"/>
                </a:lnTo>
                <a:lnTo>
                  <a:pt x="444" y="890"/>
                </a:lnTo>
                <a:lnTo>
                  <a:pt x="442" y="888"/>
                </a:lnTo>
                <a:lnTo>
                  <a:pt x="438" y="890"/>
                </a:lnTo>
                <a:lnTo>
                  <a:pt x="438" y="890"/>
                </a:lnTo>
                <a:lnTo>
                  <a:pt x="434" y="897"/>
                </a:lnTo>
                <a:lnTo>
                  <a:pt x="432" y="899"/>
                </a:lnTo>
                <a:lnTo>
                  <a:pt x="430" y="899"/>
                </a:lnTo>
                <a:lnTo>
                  <a:pt x="430" y="901"/>
                </a:lnTo>
                <a:lnTo>
                  <a:pt x="426" y="901"/>
                </a:lnTo>
                <a:lnTo>
                  <a:pt x="426" y="901"/>
                </a:lnTo>
                <a:lnTo>
                  <a:pt x="424" y="903"/>
                </a:lnTo>
                <a:lnTo>
                  <a:pt x="420" y="897"/>
                </a:lnTo>
                <a:lnTo>
                  <a:pt x="420" y="897"/>
                </a:lnTo>
                <a:lnTo>
                  <a:pt x="418" y="894"/>
                </a:lnTo>
                <a:lnTo>
                  <a:pt x="422" y="886"/>
                </a:lnTo>
                <a:lnTo>
                  <a:pt x="422" y="884"/>
                </a:lnTo>
                <a:lnTo>
                  <a:pt x="420" y="882"/>
                </a:lnTo>
                <a:lnTo>
                  <a:pt x="418" y="880"/>
                </a:lnTo>
                <a:lnTo>
                  <a:pt x="416" y="882"/>
                </a:lnTo>
                <a:lnTo>
                  <a:pt x="414" y="884"/>
                </a:lnTo>
                <a:lnTo>
                  <a:pt x="414" y="884"/>
                </a:lnTo>
                <a:lnTo>
                  <a:pt x="411" y="886"/>
                </a:lnTo>
                <a:lnTo>
                  <a:pt x="405" y="888"/>
                </a:lnTo>
                <a:lnTo>
                  <a:pt x="403" y="888"/>
                </a:lnTo>
                <a:lnTo>
                  <a:pt x="399" y="886"/>
                </a:lnTo>
                <a:lnTo>
                  <a:pt x="399" y="886"/>
                </a:lnTo>
                <a:lnTo>
                  <a:pt x="399" y="882"/>
                </a:lnTo>
                <a:lnTo>
                  <a:pt x="401" y="878"/>
                </a:lnTo>
                <a:lnTo>
                  <a:pt x="403" y="878"/>
                </a:lnTo>
                <a:lnTo>
                  <a:pt x="403" y="876"/>
                </a:lnTo>
                <a:lnTo>
                  <a:pt x="403" y="874"/>
                </a:lnTo>
                <a:lnTo>
                  <a:pt x="401" y="872"/>
                </a:lnTo>
                <a:lnTo>
                  <a:pt x="397" y="872"/>
                </a:lnTo>
                <a:lnTo>
                  <a:pt x="395" y="874"/>
                </a:lnTo>
                <a:lnTo>
                  <a:pt x="393" y="876"/>
                </a:lnTo>
                <a:lnTo>
                  <a:pt x="391" y="878"/>
                </a:lnTo>
                <a:lnTo>
                  <a:pt x="389" y="876"/>
                </a:lnTo>
                <a:lnTo>
                  <a:pt x="387" y="874"/>
                </a:lnTo>
                <a:lnTo>
                  <a:pt x="387" y="874"/>
                </a:lnTo>
                <a:lnTo>
                  <a:pt x="385" y="874"/>
                </a:lnTo>
                <a:lnTo>
                  <a:pt x="385" y="874"/>
                </a:lnTo>
                <a:lnTo>
                  <a:pt x="381" y="872"/>
                </a:lnTo>
                <a:lnTo>
                  <a:pt x="381" y="872"/>
                </a:lnTo>
                <a:lnTo>
                  <a:pt x="376" y="870"/>
                </a:lnTo>
                <a:lnTo>
                  <a:pt x="376" y="870"/>
                </a:lnTo>
                <a:lnTo>
                  <a:pt x="376" y="870"/>
                </a:lnTo>
                <a:lnTo>
                  <a:pt x="374" y="868"/>
                </a:lnTo>
                <a:lnTo>
                  <a:pt x="374" y="868"/>
                </a:lnTo>
                <a:lnTo>
                  <a:pt x="372" y="868"/>
                </a:lnTo>
                <a:lnTo>
                  <a:pt x="370" y="872"/>
                </a:lnTo>
                <a:lnTo>
                  <a:pt x="372" y="874"/>
                </a:lnTo>
                <a:lnTo>
                  <a:pt x="376" y="876"/>
                </a:lnTo>
                <a:lnTo>
                  <a:pt x="376" y="876"/>
                </a:lnTo>
                <a:lnTo>
                  <a:pt x="379" y="878"/>
                </a:lnTo>
                <a:lnTo>
                  <a:pt x="381" y="880"/>
                </a:lnTo>
                <a:lnTo>
                  <a:pt x="381" y="880"/>
                </a:lnTo>
                <a:lnTo>
                  <a:pt x="385" y="882"/>
                </a:lnTo>
                <a:lnTo>
                  <a:pt x="385" y="882"/>
                </a:lnTo>
                <a:lnTo>
                  <a:pt x="389" y="884"/>
                </a:lnTo>
                <a:lnTo>
                  <a:pt x="391" y="884"/>
                </a:lnTo>
                <a:lnTo>
                  <a:pt x="389" y="886"/>
                </a:lnTo>
                <a:lnTo>
                  <a:pt x="387" y="886"/>
                </a:lnTo>
                <a:lnTo>
                  <a:pt x="387" y="884"/>
                </a:lnTo>
                <a:lnTo>
                  <a:pt x="385" y="884"/>
                </a:lnTo>
                <a:lnTo>
                  <a:pt x="372" y="882"/>
                </a:lnTo>
                <a:lnTo>
                  <a:pt x="360" y="878"/>
                </a:lnTo>
                <a:lnTo>
                  <a:pt x="352" y="874"/>
                </a:lnTo>
                <a:lnTo>
                  <a:pt x="350" y="870"/>
                </a:lnTo>
                <a:lnTo>
                  <a:pt x="350" y="870"/>
                </a:lnTo>
                <a:lnTo>
                  <a:pt x="350" y="870"/>
                </a:lnTo>
                <a:lnTo>
                  <a:pt x="350" y="868"/>
                </a:lnTo>
                <a:lnTo>
                  <a:pt x="350" y="866"/>
                </a:lnTo>
                <a:lnTo>
                  <a:pt x="350" y="866"/>
                </a:lnTo>
                <a:lnTo>
                  <a:pt x="350" y="864"/>
                </a:lnTo>
                <a:lnTo>
                  <a:pt x="346" y="864"/>
                </a:lnTo>
                <a:lnTo>
                  <a:pt x="342" y="868"/>
                </a:lnTo>
                <a:lnTo>
                  <a:pt x="342" y="868"/>
                </a:lnTo>
                <a:lnTo>
                  <a:pt x="342" y="872"/>
                </a:lnTo>
                <a:lnTo>
                  <a:pt x="342" y="872"/>
                </a:lnTo>
                <a:lnTo>
                  <a:pt x="344" y="874"/>
                </a:lnTo>
                <a:lnTo>
                  <a:pt x="342" y="876"/>
                </a:lnTo>
                <a:lnTo>
                  <a:pt x="337" y="876"/>
                </a:lnTo>
                <a:lnTo>
                  <a:pt x="337" y="876"/>
                </a:lnTo>
                <a:lnTo>
                  <a:pt x="333" y="878"/>
                </a:lnTo>
                <a:lnTo>
                  <a:pt x="327" y="876"/>
                </a:lnTo>
                <a:lnTo>
                  <a:pt x="323" y="874"/>
                </a:lnTo>
                <a:lnTo>
                  <a:pt x="323" y="872"/>
                </a:lnTo>
                <a:lnTo>
                  <a:pt x="327" y="868"/>
                </a:lnTo>
                <a:lnTo>
                  <a:pt x="327" y="866"/>
                </a:lnTo>
                <a:lnTo>
                  <a:pt x="329" y="855"/>
                </a:lnTo>
                <a:lnTo>
                  <a:pt x="339" y="847"/>
                </a:lnTo>
                <a:lnTo>
                  <a:pt x="342" y="845"/>
                </a:lnTo>
                <a:lnTo>
                  <a:pt x="342" y="841"/>
                </a:lnTo>
                <a:lnTo>
                  <a:pt x="339" y="839"/>
                </a:lnTo>
                <a:lnTo>
                  <a:pt x="337" y="839"/>
                </a:lnTo>
                <a:lnTo>
                  <a:pt x="335" y="839"/>
                </a:lnTo>
                <a:lnTo>
                  <a:pt x="333" y="841"/>
                </a:lnTo>
                <a:lnTo>
                  <a:pt x="329" y="843"/>
                </a:lnTo>
                <a:lnTo>
                  <a:pt x="329" y="843"/>
                </a:lnTo>
                <a:lnTo>
                  <a:pt x="327" y="843"/>
                </a:lnTo>
                <a:lnTo>
                  <a:pt x="325" y="843"/>
                </a:lnTo>
                <a:lnTo>
                  <a:pt x="323" y="843"/>
                </a:lnTo>
                <a:lnTo>
                  <a:pt x="323" y="843"/>
                </a:lnTo>
                <a:lnTo>
                  <a:pt x="311" y="841"/>
                </a:lnTo>
                <a:lnTo>
                  <a:pt x="309" y="843"/>
                </a:lnTo>
                <a:lnTo>
                  <a:pt x="309" y="845"/>
                </a:lnTo>
                <a:lnTo>
                  <a:pt x="311" y="847"/>
                </a:lnTo>
                <a:lnTo>
                  <a:pt x="313" y="849"/>
                </a:lnTo>
                <a:lnTo>
                  <a:pt x="319" y="851"/>
                </a:lnTo>
                <a:lnTo>
                  <a:pt x="321" y="855"/>
                </a:lnTo>
                <a:lnTo>
                  <a:pt x="321" y="860"/>
                </a:lnTo>
                <a:lnTo>
                  <a:pt x="319" y="864"/>
                </a:lnTo>
                <a:lnTo>
                  <a:pt x="319" y="866"/>
                </a:lnTo>
                <a:lnTo>
                  <a:pt x="317" y="866"/>
                </a:lnTo>
                <a:lnTo>
                  <a:pt x="315" y="866"/>
                </a:lnTo>
                <a:lnTo>
                  <a:pt x="313" y="866"/>
                </a:lnTo>
                <a:lnTo>
                  <a:pt x="311" y="866"/>
                </a:lnTo>
                <a:lnTo>
                  <a:pt x="311" y="868"/>
                </a:lnTo>
                <a:lnTo>
                  <a:pt x="307" y="872"/>
                </a:lnTo>
                <a:lnTo>
                  <a:pt x="307" y="872"/>
                </a:lnTo>
                <a:lnTo>
                  <a:pt x="307" y="872"/>
                </a:lnTo>
                <a:lnTo>
                  <a:pt x="302" y="870"/>
                </a:lnTo>
                <a:lnTo>
                  <a:pt x="302" y="868"/>
                </a:lnTo>
                <a:lnTo>
                  <a:pt x="302" y="868"/>
                </a:lnTo>
                <a:lnTo>
                  <a:pt x="304" y="866"/>
                </a:lnTo>
                <a:lnTo>
                  <a:pt x="307" y="866"/>
                </a:lnTo>
                <a:lnTo>
                  <a:pt x="309" y="864"/>
                </a:lnTo>
                <a:lnTo>
                  <a:pt x="309" y="862"/>
                </a:lnTo>
                <a:lnTo>
                  <a:pt x="309" y="860"/>
                </a:lnTo>
                <a:lnTo>
                  <a:pt x="309" y="855"/>
                </a:lnTo>
                <a:lnTo>
                  <a:pt x="307" y="855"/>
                </a:lnTo>
                <a:lnTo>
                  <a:pt x="304" y="855"/>
                </a:lnTo>
                <a:lnTo>
                  <a:pt x="302" y="855"/>
                </a:lnTo>
                <a:lnTo>
                  <a:pt x="302" y="855"/>
                </a:lnTo>
                <a:lnTo>
                  <a:pt x="300" y="857"/>
                </a:lnTo>
                <a:lnTo>
                  <a:pt x="300" y="857"/>
                </a:lnTo>
                <a:lnTo>
                  <a:pt x="298" y="860"/>
                </a:lnTo>
                <a:lnTo>
                  <a:pt x="294" y="864"/>
                </a:lnTo>
                <a:lnTo>
                  <a:pt x="290" y="860"/>
                </a:lnTo>
                <a:lnTo>
                  <a:pt x="288" y="853"/>
                </a:lnTo>
                <a:lnTo>
                  <a:pt x="286" y="851"/>
                </a:lnTo>
                <a:lnTo>
                  <a:pt x="284" y="849"/>
                </a:lnTo>
                <a:lnTo>
                  <a:pt x="280" y="849"/>
                </a:lnTo>
                <a:lnTo>
                  <a:pt x="276" y="847"/>
                </a:lnTo>
                <a:lnTo>
                  <a:pt x="276" y="847"/>
                </a:lnTo>
                <a:lnTo>
                  <a:pt x="269" y="847"/>
                </a:lnTo>
                <a:lnTo>
                  <a:pt x="269" y="847"/>
                </a:lnTo>
                <a:lnTo>
                  <a:pt x="263" y="849"/>
                </a:lnTo>
                <a:lnTo>
                  <a:pt x="263" y="849"/>
                </a:lnTo>
                <a:lnTo>
                  <a:pt x="261" y="855"/>
                </a:lnTo>
                <a:lnTo>
                  <a:pt x="261" y="857"/>
                </a:lnTo>
                <a:lnTo>
                  <a:pt x="261" y="857"/>
                </a:lnTo>
                <a:lnTo>
                  <a:pt x="263" y="860"/>
                </a:lnTo>
                <a:lnTo>
                  <a:pt x="265" y="860"/>
                </a:lnTo>
                <a:lnTo>
                  <a:pt x="265" y="860"/>
                </a:lnTo>
                <a:lnTo>
                  <a:pt x="265" y="860"/>
                </a:lnTo>
                <a:lnTo>
                  <a:pt x="267" y="860"/>
                </a:lnTo>
                <a:lnTo>
                  <a:pt x="267" y="857"/>
                </a:lnTo>
                <a:lnTo>
                  <a:pt x="265" y="857"/>
                </a:lnTo>
                <a:lnTo>
                  <a:pt x="265" y="857"/>
                </a:lnTo>
                <a:lnTo>
                  <a:pt x="263" y="864"/>
                </a:lnTo>
                <a:lnTo>
                  <a:pt x="259" y="866"/>
                </a:lnTo>
                <a:lnTo>
                  <a:pt x="259" y="866"/>
                </a:lnTo>
                <a:lnTo>
                  <a:pt x="255" y="872"/>
                </a:lnTo>
                <a:lnTo>
                  <a:pt x="253" y="872"/>
                </a:lnTo>
                <a:lnTo>
                  <a:pt x="251" y="872"/>
                </a:lnTo>
                <a:lnTo>
                  <a:pt x="247" y="868"/>
                </a:lnTo>
                <a:lnTo>
                  <a:pt x="243" y="870"/>
                </a:lnTo>
                <a:lnTo>
                  <a:pt x="243" y="870"/>
                </a:lnTo>
                <a:lnTo>
                  <a:pt x="243" y="872"/>
                </a:lnTo>
                <a:lnTo>
                  <a:pt x="247" y="876"/>
                </a:lnTo>
                <a:lnTo>
                  <a:pt x="247" y="882"/>
                </a:lnTo>
                <a:lnTo>
                  <a:pt x="247" y="888"/>
                </a:lnTo>
                <a:lnTo>
                  <a:pt x="247" y="888"/>
                </a:lnTo>
                <a:lnTo>
                  <a:pt x="247" y="890"/>
                </a:lnTo>
                <a:lnTo>
                  <a:pt x="249" y="892"/>
                </a:lnTo>
                <a:lnTo>
                  <a:pt x="249" y="892"/>
                </a:lnTo>
                <a:lnTo>
                  <a:pt x="253" y="892"/>
                </a:lnTo>
                <a:lnTo>
                  <a:pt x="253" y="892"/>
                </a:lnTo>
                <a:lnTo>
                  <a:pt x="253" y="890"/>
                </a:lnTo>
                <a:lnTo>
                  <a:pt x="255" y="890"/>
                </a:lnTo>
                <a:lnTo>
                  <a:pt x="259" y="888"/>
                </a:lnTo>
                <a:lnTo>
                  <a:pt x="259" y="890"/>
                </a:lnTo>
                <a:lnTo>
                  <a:pt x="259" y="890"/>
                </a:lnTo>
                <a:lnTo>
                  <a:pt x="259" y="890"/>
                </a:lnTo>
                <a:lnTo>
                  <a:pt x="255" y="894"/>
                </a:lnTo>
                <a:lnTo>
                  <a:pt x="251" y="894"/>
                </a:lnTo>
                <a:lnTo>
                  <a:pt x="249" y="894"/>
                </a:lnTo>
                <a:lnTo>
                  <a:pt x="245" y="892"/>
                </a:lnTo>
                <a:lnTo>
                  <a:pt x="243" y="884"/>
                </a:lnTo>
                <a:lnTo>
                  <a:pt x="241" y="882"/>
                </a:lnTo>
                <a:lnTo>
                  <a:pt x="241" y="880"/>
                </a:lnTo>
                <a:lnTo>
                  <a:pt x="239" y="876"/>
                </a:lnTo>
                <a:lnTo>
                  <a:pt x="239" y="876"/>
                </a:lnTo>
                <a:lnTo>
                  <a:pt x="232" y="868"/>
                </a:lnTo>
                <a:lnTo>
                  <a:pt x="230" y="862"/>
                </a:lnTo>
                <a:lnTo>
                  <a:pt x="228" y="862"/>
                </a:lnTo>
                <a:lnTo>
                  <a:pt x="224" y="864"/>
                </a:lnTo>
                <a:lnTo>
                  <a:pt x="220" y="864"/>
                </a:lnTo>
                <a:lnTo>
                  <a:pt x="216" y="864"/>
                </a:lnTo>
                <a:lnTo>
                  <a:pt x="216" y="853"/>
                </a:lnTo>
                <a:lnTo>
                  <a:pt x="218" y="849"/>
                </a:lnTo>
                <a:lnTo>
                  <a:pt x="218" y="849"/>
                </a:lnTo>
                <a:lnTo>
                  <a:pt x="220" y="843"/>
                </a:lnTo>
                <a:lnTo>
                  <a:pt x="220" y="843"/>
                </a:lnTo>
                <a:lnTo>
                  <a:pt x="220" y="839"/>
                </a:lnTo>
                <a:lnTo>
                  <a:pt x="220" y="837"/>
                </a:lnTo>
                <a:lnTo>
                  <a:pt x="220" y="837"/>
                </a:lnTo>
                <a:lnTo>
                  <a:pt x="220" y="833"/>
                </a:lnTo>
                <a:lnTo>
                  <a:pt x="218" y="831"/>
                </a:lnTo>
                <a:lnTo>
                  <a:pt x="218" y="829"/>
                </a:lnTo>
                <a:lnTo>
                  <a:pt x="216" y="829"/>
                </a:lnTo>
                <a:lnTo>
                  <a:pt x="214" y="827"/>
                </a:lnTo>
                <a:lnTo>
                  <a:pt x="214" y="827"/>
                </a:lnTo>
                <a:lnTo>
                  <a:pt x="212" y="827"/>
                </a:lnTo>
                <a:lnTo>
                  <a:pt x="212" y="827"/>
                </a:lnTo>
                <a:lnTo>
                  <a:pt x="210" y="827"/>
                </a:lnTo>
                <a:lnTo>
                  <a:pt x="206" y="825"/>
                </a:lnTo>
                <a:lnTo>
                  <a:pt x="204" y="825"/>
                </a:lnTo>
                <a:lnTo>
                  <a:pt x="204" y="822"/>
                </a:lnTo>
                <a:lnTo>
                  <a:pt x="204" y="820"/>
                </a:lnTo>
                <a:lnTo>
                  <a:pt x="204" y="820"/>
                </a:lnTo>
                <a:lnTo>
                  <a:pt x="206" y="818"/>
                </a:lnTo>
                <a:lnTo>
                  <a:pt x="206" y="820"/>
                </a:lnTo>
                <a:lnTo>
                  <a:pt x="210" y="822"/>
                </a:lnTo>
                <a:lnTo>
                  <a:pt x="210" y="822"/>
                </a:lnTo>
                <a:lnTo>
                  <a:pt x="222" y="829"/>
                </a:lnTo>
                <a:lnTo>
                  <a:pt x="224" y="831"/>
                </a:lnTo>
                <a:lnTo>
                  <a:pt x="224" y="833"/>
                </a:lnTo>
                <a:lnTo>
                  <a:pt x="226" y="833"/>
                </a:lnTo>
                <a:lnTo>
                  <a:pt x="232" y="833"/>
                </a:lnTo>
                <a:lnTo>
                  <a:pt x="235" y="835"/>
                </a:lnTo>
                <a:lnTo>
                  <a:pt x="235" y="845"/>
                </a:lnTo>
                <a:lnTo>
                  <a:pt x="235" y="845"/>
                </a:lnTo>
                <a:lnTo>
                  <a:pt x="237" y="847"/>
                </a:lnTo>
                <a:lnTo>
                  <a:pt x="239" y="847"/>
                </a:lnTo>
                <a:lnTo>
                  <a:pt x="241" y="847"/>
                </a:lnTo>
                <a:lnTo>
                  <a:pt x="241" y="841"/>
                </a:lnTo>
                <a:lnTo>
                  <a:pt x="241" y="841"/>
                </a:lnTo>
                <a:lnTo>
                  <a:pt x="241" y="837"/>
                </a:lnTo>
                <a:lnTo>
                  <a:pt x="241" y="835"/>
                </a:lnTo>
                <a:lnTo>
                  <a:pt x="239" y="831"/>
                </a:lnTo>
                <a:lnTo>
                  <a:pt x="239" y="829"/>
                </a:lnTo>
                <a:lnTo>
                  <a:pt x="235" y="827"/>
                </a:lnTo>
                <a:lnTo>
                  <a:pt x="235" y="827"/>
                </a:lnTo>
                <a:lnTo>
                  <a:pt x="226" y="822"/>
                </a:lnTo>
                <a:lnTo>
                  <a:pt x="224" y="820"/>
                </a:lnTo>
                <a:lnTo>
                  <a:pt x="224" y="820"/>
                </a:lnTo>
                <a:lnTo>
                  <a:pt x="226" y="820"/>
                </a:lnTo>
                <a:lnTo>
                  <a:pt x="230" y="822"/>
                </a:lnTo>
                <a:lnTo>
                  <a:pt x="230" y="822"/>
                </a:lnTo>
                <a:lnTo>
                  <a:pt x="235" y="822"/>
                </a:lnTo>
                <a:lnTo>
                  <a:pt x="249" y="831"/>
                </a:lnTo>
                <a:lnTo>
                  <a:pt x="253" y="837"/>
                </a:lnTo>
                <a:lnTo>
                  <a:pt x="253" y="837"/>
                </a:lnTo>
                <a:lnTo>
                  <a:pt x="255" y="837"/>
                </a:lnTo>
                <a:lnTo>
                  <a:pt x="255" y="837"/>
                </a:lnTo>
                <a:lnTo>
                  <a:pt x="257" y="839"/>
                </a:lnTo>
                <a:lnTo>
                  <a:pt x="259" y="837"/>
                </a:lnTo>
                <a:lnTo>
                  <a:pt x="261" y="833"/>
                </a:lnTo>
                <a:lnTo>
                  <a:pt x="259" y="831"/>
                </a:lnTo>
                <a:lnTo>
                  <a:pt x="257" y="829"/>
                </a:lnTo>
                <a:lnTo>
                  <a:pt x="257" y="829"/>
                </a:lnTo>
                <a:lnTo>
                  <a:pt x="253" y="825"/>
                </a:lnTo>
                <a:lnTo>
                  <a:pt x="253" y="825"/>
                </a:lnTo>
                <a:lnTo>
                  <a:pt x="249" y="820"/>
                </a:lnTo>
                <a:lnTo>
                  <a:pt x="247" y="820"/>
                </a:lnTo>
                <a:lnTo>
                  <a:pt x="245" y="820"/>
                </a:lnTo>
                <a:lnTo>
                  <a:pt x="243" y="818"/>
                </a:lnTo>
                <a:lnTo>
                  <a:pt x="241" y="818"/>
                </a:lnTo>
                <a:lnTo>
                  <a:pt x="235" y="816"/>
                </a:lnTo>
                <a:lnTo>
                  <a:pt x="230" y="814"/>
                </a:lnTo>
                <a:lnTo>
                  <a:pt x="230" y="812"/>
                </a:lnTo>
                <a:lnTo>
                  <a:pt x="224" y="812"/>
                </a:lnTo>
                <a:lnTo>
                  <a:pt x="222" y="812"/>
                </a:lnTo>
                <a:lnTo>
                  <a:pt x="220" y="814"/>
                </a:lnTo>
                <a:lnTo>
                  <a:pt x="218" y="814"/>
                </a:lnTo>
                <a:lnTo>
                  <a:pt x="218" y="816"/>
                </a:lnTo>
                <a:lnTo>
                  <a:pt x="214" y="816"/>
                </a:lnTo>
                <a:lnTo>
                  <a:pt x="210" y="812"/>
                </a:lnTo>
                <a:lnTo>
                  <a:pt x="212" y="808"/>
                </a:lnTo>
                <a:lnTo>
                  <a:pt x="212" y="806"/>
                </a:lnTo>
                <a:lnTo>
                  <a:pt x="208" y="800"/>
                </a:lnTo>
                <a:lnTo>
                  <a:pt x="208" y="796"/>
                </a:lnTo>
                <a:lnTo>
                  <a:pt x="208" y="796"/>
                </a:lnTo>
                <a:lnTo>
                  <a:pt x="216" y="790"/>
                </a:lnTo>
                <a:lnTo>
                  <a:pt x="216" y="790"/>
                </a:lnTo>
                <a:lnTo>
                  <a:pt x="216" y="788"/>
                </a:lnTo>
                <a:lnTo>
                  <a:pt x="214" y="785"/>
                </a:lnTo>
                <a:lnTo>
                  <a:pt x="212" y="783"/>
                </a:lnTo>
                <a:lnTo>
                  <a:pt x="212" y="785"/>
                </a:lnTo>
                <a:lnTo>
                  <a:pt x="210" y="785"/>
                </a:lnTo>
                <a:lnTo>
                  <a:pt x="210" y="785"/>
                </a:lnTo>
                <a:lnTo>
                  <a:pt x="208" y="788"/>
                </a:lnTo>
                <a:lnTo>
                  <a:pt x="202" y="792"/>
                </a:lnTo>
                <a:lnTo>
                  <a:pt x="200" y="794"/>
                </a:lnTo>
                <a:lnTo>
                  <a:pt x="197" y="798"/>
                </a:lnTo>
                <a:lnTo>
                  <a:pt x="193" y="796"/>
                </a:lnTo>
                <a:lnTo>
                  <a:pt x="189" y="794"/>
                </a:lnTo>
                <a:lnTo>
                  <a:pt x="189" y="790"/>
                </a:lnTo>
                <a:lnTo>
                  <a:pt x="189" y="790"/>
                </a:lnTo>
                <a:lnTo>
                  <a:pt x="189" y="783"/>
                </a:lnTo>
                <a:lnTo>
                  <a:pt x="189" y="783"/>
                </a:lnTo>
                <a:lnTo>
                  <a:pt x="183" y="769"/>
                </a:lnTo>
                <a:lnTo>
                  <a:pt x="183" y="767"/>
                </a:lnTo>
                <a:lnTo>
                  <a:pt x="177" y="763"/>
                </a:lnTo>
                <a:lnTo>
                  <a:pt x="177" y="763"/>
                </a:lnTo>
                <a:lnTo>
                  <a:pt x="169" y="761"/>
                </a:lnTo>
                <a:lnTo>
                  <a:pt x="167" y="761"/>
                </a:lnTo>
                <a:lnTo>
                  <a:pt x="163" y="767"/>
                </a:lnTo>
                <a:lnTo>
                  <a:pt x="156" y="771"/>
                </a:lnTo>
                <a:lnTo>
                  <a:pt x="156" y="771"/>
                </a:lnTo>
                <a:lnTo>
                  <a:pt x="152" y="775"/>
                </a:lnTo>
                <a:lnTo>
                  <a:pt x="148" y="777"/>
                </a:lnTo>
                <a:lnTo>
                  <a:pt x="146" y="775"/>
                </a:lnTo>
                <a:lnTo>
                  <a:pt x="146" y="775"/>
                </a:lnTo>
                <a:lnTo>
                  <a:pt x="138" y="773"/>
                </a:lnTo>
                <a:lnTo>
                  <a:pt x="138" y="767"/>
                </a:lnTo>
                <a:lnTo>
                  <a:pt x="138" y="767"/>
                </a:lnTo>
                <a:lnTo>
                  <a:pt x="128" y="761"/>
                </a:lnTo>
                <a:lnTo>
                  <a:pt x="125" y="761"/>
                </a:lnTo>
                <a:lnTo>
                  <a:pt x="117" y="761"/>
                </a:lnTo>
                <a:lnTo>
                  <a:pt x="111" y="759"/>
                </a:lnTo>
                <a:lnTo>
                  <a:pt x="109" y="753"/>
                </a:lnTo>
                <a:lnTo>
                  <a:pt x="107" y="753"/>
                </a:lnTo>
                <a:lnTo>
                  <a:pt x="105" y="750"/>
                </a:lnTo>
                <a:lnTo>
                  <a:pt x="101" y="748"/>
                </a:lnTo>
                <a:lnTo>
                  <a:pt x="103" y="744"/>
                </a:lnTo>
                <a:lnTo>
                  <a:pt x="101" y="742"/>
                </a:lnTo>
                <a:lnTo>
                  <a:pt x="99" y="742"/>
                </a:lnTo>
                <a:lnTo>
                  <a:pt x="99" y="742"/>
                </a:lnTo>
                <a:lnTo>
                  <a:pt x="95" y="740"/>
                </a:lnTo>
                <a:lnTo>
                  <a:pt x="93" y="740"/>
                </a:lnTo>
                <a:lnTo>
                  <a:pt x="88" y="742"/>
                </a:lnTo>
                <a:lnTo>
                  <a:pt x="82" y="740"/>
                </a:lnTo>
                <a:lnTo>
                  <a:pt x="76" y="736"/>
                </a:lnTo>
                <a:lnTo>
                  <a:pt x="78" y="734"/>
                </a:lnTo>
                <a:lnTo>
                  <a:pt x="78" y="732"/>
                </a:lnTo>
                <a:lnTo>
                  <a:pt x="78" y="732"/>
                </a:lnTo>
                <a:lnTo>
                  <a:pt x="76" y="730"/>
                </a:lnTo>
                <a:lnTo>
                  <a:pt x="70" y="732"/>
                </a:lnTo>
                <a:lnTo>
                  <a:pt x="64" y="732"/>
                </a:lnTo>
                <a:lnTo>
                  <a:pt x="64" y="732"/>
                </a:lnTo>
                <a:lnTo>
                  <a:pt x="64" y="730"/>
                </a:lnTo>
                <a:lnTo>
                  <a:pt x="62" y="728"/>
                </a:lnTo>
                <a:lnTo>
                  <a:pt x="66" y="728"/>
                </a:lnTo>
                <a:lnTo>
                  <a:pt x="74" y="726"/>
                </a:lnTo>
                <a:lnTo>
                  <a:pt x="76" y="722"/>
                </a:lnTo>
                <a:lnTo>
                  <a:pt x="74" y="722"/>
                </a:lnTo>
                <a:lnTo>
                  <a:pt x="72" y="720"/>
                </a:lnTo>
                <a:lnTo>
                  <a:pt x="64" y="720"/>
                </a:lnTo>
                <a:lnTo>
                  <a:pt x="51" y="718"/>
                </a:lnTo>
                <a:lnTo>
                  <a:pt x="49" y="720"/>
                </a:lnTo>
                <a:lnTo>
                  <a:pt x="49" y="724"/>
                </a:lnTo>
                <a:lnTo>
                  <a:pt x="47" y="726"/>
                </a:lnTo>
                <a:lnTo>
                  <a:pt x="47" y="728"/>
                </a:lnTo>
                <a:lnTo>
                  <a:pt x="45" y="728"/>
                </a:lnTo>
                <a:lnTo>
                  <a:pt x="43" y="726"/>
                </a:lnTo>
                <a:lnTo>
                  <a:pt x="41" y="724"/>
                </a:lnTo>
                <a:lnTo>
                  <a:pt x="39" y="722"/>
                </a:lnTo>
                <a:lnTo>
                  <a:pt x="41" y="716"/>
                </a:lnTo>
                <a:lnTo>
                  <a:pt x="41" y="713"/>
                </a:lnTo>
                <a:lnTo>
                  <a:pt x="39" y="709"/>
                </a:lnTo>
                <a:lnTo>
                  <a:pt x="37" y="707"/>
                </a:lnTo>
                <a:lnTo>
                  <a:pt x="31" y="703"/>
                </a:lnTo>
                <a:lnTo>
                  <a:pt x="29" y="705"/>
                </a:lnTo>
                <a:lnTo>
                  <a:pt x="29" y="707"/>
                </a:lnTo>
                <a:lnTo>
                  <a:pt x="29" y="709"/>
                </a:lnTo>
                <a:lnTo>
                  <a:pt x="35" y="713"/>
                </a:lnTo>
                <a:lnTo>
                  <a:pt x="35" y="716"/>
                </a:lnTo>
                <a:lnTo>
                  <a:pt x="35" y="718"/>
                </a:lnTo>
                <a:lnTo>
                  <a:pt x="33" y="720"/>
                </a:lnTo>
                <a:lnTo>
                  <a:pt x="27" y="722"/>
                </a:lnTo>
                <a:lnTo>
                  <a:pt x="25" y="722"/>
                </a:lnTo>
                <a:lnTo>
                  <a:pt x="23" y="726"/>
                </a:lnTo>
                <a:lnTo>
                  <a:pt x="23" y="726"/>
                </a:lnTo>
                <a:lnTo>
                  <a:pt x="23" y="728"/>
                </a:lnTo>
                <a:lnTo>
                  <a:pt x="23" y="730"/>
                </a:lnTo>
                <a:lnTo>
                  <a:pt x="23" y="732"/>
                </a:lnTo>
                <a:lnTo>
                  <a:pt x="23" y="732"/>
                </a:lnTo>
                <a:lnTo>
                  <a:pt x="31" y="742"/>
                </a:lnTo>
                <a:lnTo>
                  <a:pt x="31" y="744"/>
                </a:lnTo>
                <a:lnTo>
                  <a:pt x="29" y="753"/>
                </a:lnTo>
                <a:lnTo>
                  <a:pt x="27" y="757"/>
                </a:lnTo>
                <a:lnTo>
                  <a:pt x="25" y="759"/>
                </a:lnTo>
                <a:lnTo>
                  <a:pt x="25" y="759"/>
                </a:lnTo>
                <a:lnTo>
                  <a:pt x="23" y="757"/>
                </a:lnTo>
                <a:lnTo>
                  <a:pt x="23" y="755"/>
                </a:lnTo>
                <a:lnTo>
                  <a:pt x="21" y="753"/>
                </a:lnTo>
                <a:lnTo>
                  <a:pt x="21" y="753"/>
                </a:lnTo>
                <a:lnTo>
                  <a:pt x="19" y="755"/>
                </a:lnTo>
                <a:lnTo>
                  <a:pt x="16" y="757"/>
                </a:lnTo>
                <a:lnTo>
                  <a:pt x="14" y="759"/>
                </a:lnTo>
                <a:lnTo>
                  <a:pt x="10" y="759"/>
                </a:lnTo>
                <a:lnTo>
                  <a:pt x="2" y="759"/>
                </a:lnTo>
                <a:lnTo>
                  <a:pt x="2" y="763"/>
                </a:lnTo>
                <a:lnTo>
                  <a:pt x="10" y="763"/>
                </a:lnTo>
                <a:lnTo>
                  <a:pt x="10" y="763"/>
                </a:lnTo>
                <a:lnTo>
                  <a:pt x="14" y="763"/>
                </a:lnTo>
                <a:lnTo>
                  <a:pt x="14" y="763"/>
                </a:lnTo>
                <a:lnTo>
                  <a:pt x="19" y="759"/>
                </a:lnTo>
                <a:lnTo>
                  <a:pt x="21" y="759"/>
                </a:lnTo>
                <a:lnTo>
                  <a:pt x="21" y="755"/>
                </a:lnTo>
                <a:lnTo>
                  <a:pt x="19" y="755"/>
                </a:lnTo>
                <a:lnTo>
                  <a:pt x="19" y="757"/>
                </a:lnTo>
                <a:lnTo>
                  <a:pt x="19" y="757"/>
                </a:lnTo>
                <a:lnTo>
                  <a:pt x="21" y="759"/>
                </a:lnTo>
                <a:lnTo>
                  <a:pt x="21" y="759"/>
                </a:lnTo>
                <a:lnTo>
                  <a:pt x="23" y="761"/>
                </a:lnTo>
                <a:lnTo>
                  <a:pt x="23" y="761"/>
                </a:lnTo>
                <a:lnTo>
                  <a:pt x="25" y="763"/>
                </a:lnTo>
                <a:lnTo>
                  <a:pt x="27" y="763"/>
                </a:lnTo>
                <a:lnTo>
                  <a:pt x="31" y="759"/>
                </a:lnTo>
                <a:lnTo>
                  <a:pt x="31" y="759"/>
                </a:lnTo>
                <a:lnTo>
                  <a:pt x="33" y="755"/>
                </a:lnTo>
                <a:lnTo>
                  <a:pt x="33" y="755"/>
                </a:lnTo>
                <a:lnTo>
                  <a:pt x="35" y="744"/>
                </a:lnTo>
                <a:lnTo>
                  <a:pt x="35" y="742"/>
                </a:lnTo>
                <a:lnTo>
                  <a:pt x="35" y="740"/>
                </a:lnTo>
                <a:lnTo>
                  <a:pt x="33" y="738"/>
                </a:lnTo>
                <a:lnTo>
                  <a:pt x="27" y="730"/>
                </a:lnTo>
                <a:lnTo>
                  <a:pt x="25" y="730"/>
                </a:lnTo>
                <a:lnTo>
                  <a:pt x="27" y="728"/>
                </a:lnTo>
                <a:lnTo>
                  <a:pt x="29" y="726"/>
                </a:lnTo>
                <a:lnTo>
                  <a:pt x="35" y="722"/>
                </a:lnTo>
                <a:lnTo>
                  <a:pt x="35" y="722"/>
                </a:lnTo>
                <a:lnTo>
                  <a:pt x="37" y="720"/>
                </a:lnTo>
                <a:lnTo>
                  <a:pt x="37" y="720"/>
                </a:lnTo>
                <a:lnTo>
                  <a:pt x="39" y="718"/>
                </a:lnTo>
                <a:lnTo>
                  <a:pt x="39" y="716"/>
                </a:lnTo>
                <a:lnTo>
                  <a:pt x="37" y="711"/>
                </a:lnTo>
                <a:lnTo>
                  <a:pt x="37" y="709"/>
                </a:lnTo>
                <a:lnTo>
                  <a:pt x="33" y="705"/>
                </a:lnTo>
                <a:lnTo>
                  <a:pt x="33" y="705"/>
                </a:lnTo>
                <a:lnTo>
                  <a:pt x="31" y="705"/>
                </a:lnTo>
                <a:lnTo>
                  <a:pt x="29" y="707"/>
                </a:lnTo>
                <a:lnTo>
                  <a:pt x="35" y="711"/>
                </a:lnTo>
                <a:lnTo>
                  <a:pt x="37" y="716"/>
                </a:lnTo>
                <a:lnTo>
                  <a:pt x="37" y="722"/>
                </a:lnTo>
                <a:lnTo>
                  <a:pt x="37" y="722"/>
                </a:lnTo>
                <a:lnTo>
                  <a:pt x="39" y="726"/>
                </a:lnTo>
                <a:lnTo>
                  <a:pt x="39" y="726"/>
                </a:lnTo>
                <a:lnTo>
                  <a:pt x="41" y="728"/>
                </a:lnTo>
                <a:lnTo>
                  <a:pt x="41" y="730"/>
                </a:lnTo>
                <a:lnTo>
                  <a:pt x="43" y="732"/>
                </a:lnTo>
                <a:lnTo>
                  <a:pt x="45" y="732"/>
                </a:lnTo>
                <a:lnTo>
                  <a:pt x="47" y="732"/>
                </a:lnTo>
                <a:lnTo>
                  <a:pt x="47" y="732"/>
                </a:lnTo>
                <a:lnTo>
                  <a:pt x="49" y="730"/>
                </a:lnTo>
                <a:lnTo>
                  <a:pt x="51" y="730"/>
                </a:lnTo>
                <a:lnTo>
                  <a:pt x="53" y="726"/>
                </a:lnTo>
                <a:lnTo>
                  <a:pt x="53" y="724"/>
                </a:lnTo>
                <a:lnTo>
                  <a:pt x="53" y="722"/>
                </a:lnTo>
                <a:lnTo>
                  <a:pt x="62" y="724"/>
                </a:lnTo>
                <a:lnTo>
                  <a:pt x="64" y="724"/>
                </a:lnTo>
                <a:lnTo>
                  <a:pt x="72" y="724"/>
                </a:lnTo>
                <a:lnTo>
                  <a:pt x="74" y="726"/>
                </a:lnTo>
                <a:lnTo>
                  <a:pt x="74" y="724"/>
                </a:lnTo>
                <a:lnTo>
                  <a:pt x="74" y="722"/>
                </a:lnTo>
                <a:lnTo>
                  <a:pt x="64" y="724"/>
                </a:lnTo>
                <a:lnTo>
                  <a:pt x="64" y="724"/>
                </a:lnTo>
                <a:lnTo>
                  <a:pt x="60" y="726"/>
                </a:lnTo>
                <a:lnTo>
                  <a:pt x="60" y="728"/>
                </a:lnTo>
                <a:lnTo>
                  <a:pt x="60" y="730"/>
                </a:lnTo>
                <a:lnTo>
                  <a:pt x="60" y="732"/>
                </a:lnTo>
                <a:lnTo>
                  <a:pt x="60" y="734"/>
                </a:lnTo>
                <a:lnTo>
                  <a:pt x="62" y="736"/>
                </a:lnTo>
                <a:lnTo>
                  <a:pt x="64" y="736"/>
                </a:lnTo>
                <a:lnTo>
                  <a:pt x="64" y="736"/>
                </a:lnTo>
                <a:lnTo>
                  <a:pt x="70" y="736"/>
                </a:lnTo>
                <a:lnTo>
                  <a:pt x="70" y="736"/>
                </a:lnTo>
                <a:lnTo>
                  <a:pt x="76" y="734"/>
                </a:lnTo>
                <a:lnTo>
                  <a:pt x="76" y="732"/>
                </a:lnTo>
                <a:lnTo>
                  <a:pt x="74" y="732"/>
                </a:lnTo>
                <a:lnTo>
                  <a:pt x="74" y="732"/>
                </a:lnTo>
                <a:lnTo>
                  <a:pt x="72" y="736"/>
                </a:lnTo>
                <a:lnTo>
                  <a:pt x="72" y="738"/>
                </a:lnTo>
                <a:lnTo>
                  <a:pt x="80" y="744"/>
                </a:lnTo>
                <a:lnTo>
                  <a:pt x="80" y="744"/>
                </a:lnTo>
                <a:lnTo>
                  <a:pt x="86" y="746"/>
                </a:lnTo>
                <a:lnTo>
                  <a:pt x="88" y="746"/>
                </a:lnTo>
                <a:lnTo>
                  <a:pt x="95" y="744"/>
                </a:lnTo>
                <a:lnTo>
                  <a:pt x="97" y="746"/>
                </a:lnTo>
                <a:lnTo>
                  <a:pt x="99" y="746"/>
                </a:lnTo>
                <a:lnTo>
                  <a:pt x="97" y="748"/>
                </a:lnTo>
                <a:lnTo>
                  <a:pt x="99" y="750"/>
                </a:lnTo>
                <a:lnTo>
                  <a:pt x="103" y="753"/>
                </a:lnTo>
                <a:lnTo>
                  <a:pt x="103" y="753"/>
                </a:lnTo>
                <a:lnTo>
                  <a:pt x="105" y="755"/>
                </a:lnTo>
                <a:lnTo>
                  <a:pt x="109" y="761"/>
                </a:lnTo>
                <a:lnTo>
                  <a:pt x="109" y="763"/>
                </a:lnTo>
                <a:lnTo>
                  <a:pt x="115" y="765"/>
                </a:lnTo>
                <a:lnTo>
                  <a:pt x="117" y="765"/>
                </a:lnTo>
                <a:lnTo>
                  <a:pt x="125" y="765"/>
                </a:lnTo>
                <a:lnTo>
                  <a:pt x="134" y="769"/>
                </a:lnTo>
                <a:lnTo>
                  <a:pt x="134" y="773"/>
                </a:lnTo>
                <a:lnTo>
                  <a:pt x="136" y="775"/>
                </a:lnTo>
                <a:lnTo>
                  <a:pt x="144" y="779"/>
                </a:lnTo>
                <a:lnTo>
                  <a:pt x="148" y="781"/>
                </a:lnTo>
                <a:lnTo>
                  <a:pt x="150" y="781"/>
                </a:lnTo>
                <a:lnTo>
                  <a:pt x="154" y="777"/>
                </a:lnTo>
                <a:lnTo>
                  <a:pt x="154" y="777"/>
                </a:lnTo>
                <a:lnTo>
                  <a:pt x="158" y="773"/>
                </a:lnTo>
                <a:lnTo>
                  <a:pt x="167" y="769"/>
                </a:lnTo>
                <a:lnTo>
                  <a:pt x="167" y="769"/>
                </a:lnTo>
                <a:lnTo>
                  <a:pt x="169" y="765"/>
                </a:lnTo>
                <a:lnTo>
                  <a:pt x="175" y="767"/>
                </a:lnTo>
                <a:lnTo>
                  <a:pt x="181" y="771"/>
                </a:lnTo>
                <a:lnTo>
                  <a:pt x="185" y="783"/>
                </a:lnTo>
                <a:lnTo>
                  <a:pt x="185" y="790"/>
                </a:lnTo>
                <a:lnTo>
                  <a:pt x="185" y="794"/>
                </a:lnTo>
                <a:lnTo>
                  <a:pt x="187" y="796"/>
                </a:lnTo>
                <a:lnTo>
                  <a:pt x="191" y="800"/>
                </a:lnTo>
                <a:lnTo>
                  <a:pt x="191" y="800"/>
                </a:lnTo>
                <a:lnTo>
                  <a:pt x="197" y="802"/>
                </a:lnTo>
                <a:lnTo>
                  <a:pt x="202" y="802"/>
                </a:lnTo>
                <a:lnTo>
                  <a:pt x="204" y="796"/>
                </a:lnTo>
                <a:lnTo>
                  <a:pt x="210" y="792"/>
                </a:lnTo>
                <a:lnTo>
                  <a:pt x="210" y="792"/>
                </a:lnTo>
                <a:lnTo>
                  <a:pt x="212" y="790"/>
                </a:lnTo>
                <a:lnTo>
                  <a:pt x="214" y="788"/>
                </a:lnTo>
                <a:lnTo>
                  <a:pt x="214" y="790"/>
                </a:lnTo>
                <a:lnTo>
                  <a:pt x="214" y="788"/>
                </a:lnTo>
                <a:lnTo>
                  <a:pt x="212" y="785"/>
                </a:lnTo>
                <a:lnTo>
                  <a:pt x="212" y="788"/>
                </a:lnTo>
                <a:lnTo>
                  <a:pt x="206" y="794"/>
                </a:lnTo>
                <a:lnTo>
                  <a:pt x="206" y="794"/>
                </a:lnTo>
                <a:lnTo>
                  <a:pt x="204" y="796"/>
                </a:lnTo>
                <a:lnTo>
                  <a:pt x="204" y="796"/>
                </a:lnTo>
                <a:lnTo>
                  <a:pt x="204" y="800"/>
                </a:lnTo>
                <a:lnTo>
                  <a:pt x="206" y="802"/>
                </a:lnTo>
                <a:lnTo>
                  <a:pt x="208" y="808"/>
                </a:lnTo>
                <a:lnTo>
                  <a:pt x="206" y="814"/>
                </a:lnTo>
                <a:lnTo>
                  <a:pt x="206" y="816"/>
                </a:lnTo>
                <a:lnTo>
                  <a:pt x="214" y="818"/>
                </a:lnTo>
                <a:lnTo>
                  <a:pt x="214" y="820"/>
                </a:lnTo>
                <a:lnTo>
                  <a:pt x="218" y="820"/>
                </a:lnTo>
                <a:lnTo>
                  <a:pt x="220" y="818"/>
                </a:lnTo>
                <a:lnTo>
                  <a:pt x="222" y="816"/>
                </a:lnTo>
                <a:lnTo>
                  <a:pt x="224" y="816"/>
                </a:lnTo>
                <a:lnTo>
                  <a:pt x="228" y="816"/>
                </a:lnTo>
                <a:lnTo>
                  <a:pt x="232" y="818"/>
                </a:lnTo>
                <a:lnTo>
                  <a:pt x="232" y="818"/>
                </a:lnTo>
                <a:lnTo>
                  <a:pt x="241" y="822"/>
                </a:lnTo>
                <a:lnTo>
                  <a:pt x="243" y="825"/>
                </a:lnTo>
                <a:lnTo>
                  <a:pt x="243" y="825"/>
                </a:lnTo>
                <a:lnTo>
                  <a:pt x="247" y="825"/>
                </a:lnTo>
                <a:lnTo>
                  <a:pt x="251" y="829"/>
                </a:lnTo>
                <a:lnTo>
                  <a:pt x="255" y="831"/>
                </a:lnTo>
                <a:lnTo>
                  <a:pt x="257" y="833"/>
                </a:lnTo>
                <a:lnTo>
                  <a:pt x="255" y="835"/>
                </a:lnTo>
                <a:lnTo>
                  <a:pt x="257" y="837"/>
                </a:lnTo>
                <a:lnTo>
                  <a:pt x="257" y="835"/>
                </a:lnTo>
                <a:lnTo>
                  <a:pt x="257" y="835"/>
                </a:lnTo>
                <a:lnTo>
                  <a:pt x="255" y="833"/>
                </a:lnTo>
                <a:lnTo>
                  <a:pt x="251" y="829"/>
                </a:lnTo>
                <a:lnTo>
                  <a:pt x="251" y="827"/>
                </a:lnTo>
                <a:lnTo>
                  <a:pt x="237" y="820"/>
                </a:lnTo>
                <a:lnTo>
                  <a:pt x="237" y="820"/>
                </a:lnTo>
                <a:lnTo>
                  <a:pt x="232" y="818"/>
                </a:lnTo>
                <a:lnTo>
                  <a:pt x="226" y="816"/>
                </a:lnTo>
                <a:lnTo>
                  <a:pt x="226" y="816"/>
                </a:lnTo>
                <a:lnTo>
                  <a:pt x="222" y="816"/>
                </a:lnTo>
                <a:lnTo>
                  <a:pt x="222" y="818"/>
                </a:lnTo>
                <a:lnTo>
                  <a:pt x="220" y="820"/>
                </a:lnTo>
                <a:lnTo>
                  <a:pt x="220" y="822"/>
                </a:lnTo>
                <a:lnTo>
                  <a:pt x="222" y="825"/>
                </a:lnTo>
                <a:lnTo>
                  <a:pt x="222" y="827"/>
                </a:lnTo>
                <a:lnTo>
                  <a:pt x="232" y="831"/>
                </a:lnTo>
                <a:lnTo>
                  <a:pt x="237" y="833"/>
                </a:lnTo>
                <a:lnTo>
                  <a:pt x="239" y="837"/>
                </a:lnTo>
                <a:lnTo>
                  <a:pt x="237" y="841"/>
                </a:lnTo>
                <a:lnTo>
                  <a:pt x="237" y="845"/>
                </a:lnTo>
                <a:lnTo>
                  <a:pt x="237" y="845"/>
                </a:lnTo>
                <a:lnTo>
                  <a:pt x="237" y="845"/>
                </a:lnTo>
                <a:lnTo>
                  <a:pt x="239" y="847"/>
                </a:lnTo>
                <a:lnTo>
                  <a:pt x="239" y="845"/>
                </a:lnTo>
                <a:lnTo>
                  <a:pt x="239" y="845"/>
                </a:lnTo>
                <a:lnTo>
                  <a:pt x="237" y="835"/>
                </a:lnTo>
                <a:lnTo>
                  <a:pt x="237" y="833"/>
                </a:lnTo>
                <a:lnTo>
                  <a:pt x="235" y="831"/>
                </a:lnTo>
                <a:lnTo>
                  <a:pt x="232" y="829"/>
                </a:lnTo>
                <a:lnTo>
                  <a:pt x="228" y="829"/>
                </a:lnTo>
                <a:lnTo>
                  <a:pt x="226" y="827"/>
                </a:lnTo>
                <a:lnTo>
                  <a:pt x="226" y="827"/>
                </a:lnTo>
                <a:lnTo>
                  <a:pt x="224" y="825"/>
                </a:lnTo>
                <a:lnTo>
                  <a:pt x="224" y="825"/>
                </a:lnTo>
                <a:lnTo>
                  <a:pt x="212" y="818"/>
                </a:lnTo>
                <a:lnTo>
                  <a:pt x="210" y="816"/>
                </a:lnTo>
                <a:lnTo>
                  <a:pt x="208" y="816"/>
                </a:lnTo>
                <a:lnTo>
                  <a:pt x="206" y="814"/>
                </a:lnTo>
                <a:lnTo>
                  <a:pt x="204" y="814"/>
                </a:lnTo>
                <a:lnTo>
                  <a:pt x="202" y="818"/>
                </a:lnTo>
                <a:lnTo>
                  <a:pt x="200" y="818"/>
                </a:lnTo>
                <a:lnTo>
                  <a:pt x="200" y="820"/>
                </a:lnTo>
                <a:lnTo>
                  <a:pt x="200" y="820"/>
                </a:lnTo>
                <a:lnTo>
                  <a:pt x="200" y="822"/>
                </a:lnTo>
                <a:lnTo>
                  <a:pt x="200" y="825"/>
                </a:lnTo>
                <a:lnTo>
                  <a:pt x="202" y="827"/>
                </a:lnTo>
                <a:lnTo>
                  <a:pt x="202" y="827"/>
                </a:lnTo>
                <a:lnTo>
                  <a:pt x="204" y="829"/>
                </a:lnTo>
                <a:lnTo>
                  <a:pt x="204" y="829"/>
                </a:lnTo>
                <a:lnTo>
                  <a:pt x="210" y="831"/>
                </a:lnTo>
                <a:lnTo>
                  <a:pt x="210" y="831"/>
                </a:lnTo>
                <a:lnTo>
                  <a:pt x="212" y="831"/>
                </a:lnTo>
                <a:lnTo>
                  <a:pt x="214" y="831"/>
                </a:lnTo>
                <a:lnTo>
                  <a:pt x="214" y="831"/>
                </a:lnTo>
                <a:lnTo>
                  <a:pt x="216" y="833"/>
                </a:lnTo>
                <a:lnTo>
                  <a:pt x="216" y="837"/>
                </a:lnTo>
                <a:lnTo>
                  <a:pt x="216" y="839"/>
                </a:lnTo>
                <a:lnTo>
                  <a:pt x="216" y="841"/>
                </a:lnTo>
                <a:lnTo>
                  <a:pt x="216" y="843"/>
                </a:lnTo>
                <a:lnTo>
                  <a:pt x="214" y="849"/>
                </a:lnTo>
                <a:lnTo>
                  <a:pt x="212" y="853"/>
                </a:lnTo>
                <a:lnTo>
                  <a:pt x="212" y="853"/>
                </a:lnTo>
                <a:lnTo>
                  <a:pt x="212" y="864"/>
                </a:lnTo>
                <a:lnTo>
                  <a:pt x="214" y="866"/>
                </a:lnTo>
                <a:lnTo>
                  <a:pt x="220" y="868"/>
                </a:lnTo>
                <a:lnTo>
                  <a:pt x="220" y="868"/>
                </a:lnTo>
                <a:lnTo>
                  <a:pt x="226" y="866"/>
                </a:lnTo>
                <a:lnTo>
                  <a:pt x="226" y="866"/>
                </a:lnTo>
                <a:lnTo>
                  <a:pt x="228" y="866"/>
                </a:lnTo>
                <a:lnTo>
                  <a:pt x="230" y="870"/>
                </a:lnTo>
                <a:lnTo>
                  <a:pt x="230" y="870"/>
                </a:lnTo>
                <a:lnTo>
                  <a:pt x="235" y="878"/>
                </a:lnTo>
                <a:lnTo>
                  <a:pt x="237" y="882"/>
                </a:lnTo>
                <a:lnTo>
                  <a:pt x="237" y="882"/>
                </a:lnTo>
                <a:lnTo>
                  <a:pt x="239" y="884"/>
                </a:lnTo>
                <a:lnTo>
                  <a:pt x="243" y="894"/>
                </a:lnTo>
                <a:lnTo>
                  <a:pt x="243" y="894"/>
                </a:lnTo>
                <a:lnTo>
                  <a:pt x="247" y="897"/>
                </a:lnTo>
                <a:lnTo>
                  <a:pt x="247" y="899"/>
                </a:lnTo>
                <a:lnTo>
                  <a:pt x="251" y="899"/>
                </a:lnTo>
                <a:lnTo>
                  <a:pt x="253" y="899"/>
                </a:lnTo>
                <a:lnTo>
                  <a:pt x="257" y="897"/>
                </a:lnTo>
                <a:lnTo>
                  <a:pt x="257" y="897"/>
                </a:lnTo>
                <a:lnTo>
                  <a:pt x="263" y="892"/>
                </a:lnTo>
                <a:lnTo>
                  <a:pt x="263" y="892"/>
                </a:lnTo>
                <a:lnTo>
                  <a:pt x="263" y="890"/>
                </a:lnTo>
                <a:lnTo>
                  <a:pt x="263" y="888"/>
                </a:lnTo>
                <a:lnTo>
                  <a:pt x="261" y="886"/>
                </a:lnTo>
                <a:lnTo>
                  <a:pt x="261" y="886"/>
                </a:lnTo>
                <a:lnTo>
                  <a:pt x="259" y="886"/>
                </a:lnTo>
                <a:lnTo>
                  <a:pt x="259" y="886"/>
                </a:lnTo>
                <a:lnTo>
                  <a:pt x="253" y="886"/>
                </a:lnTo>
                <a:lnTo>
                  <a:pt x="251" y="886"/>
                </a:lnTo>
                <a:lnTo>
                  <a:pt x="251" y="888"/>
                </a:lnTo>
                <a:lnTo>
                  <a:pt x="249" y="890"/>
                </a:lnTo>
                <a:lnTo>
                  <a:pt x="251" y="892"/>
                </a:lnTo>
                <a:lnTo>
                  <a:pt x="253" y="890"/>
                </a:lnTo>
                <a:lnTo>
                  <a:pt x="251" y="888"/>
                </a:lnTo>
                <a:lnTo>
                  <a:pt x="251" y="888"/>
                </a:lnTo>
                <a:lnTo>
                  <a:pt x="251" y="882"/>
                </a:lnTo>
                <a:lnTo>
                  <a:pt x="251" y="882"/>
                </a:lnTo>
                <a:lnTo>
                  <a:pt x="251" y="876"/>
                </a:lnTo>
                <a:lnTo>
                  <a:pt x="249" y="876"/>
                </a:lnTo>
                <a:lnTo>
                  <a:pt x="247" y="870"/>
                </a:lnTo>
                <a:lnTo>
                  <a:pt x="247" y="870"/>
                </a:lnTo>
                <a:lnTo>
                  <a:pt x="245" y="870"/>
                </a:lnTo>
                <a:lnTo>
                  <a:pt x="245" y="872"/>
                </a:lnTo>
                <a:lnTo>
                  <a:pt x="249" y="874"/>
                </a:lnTo>
                <a:lnTo>
                  <a:pt x="251" y="876"/>
                </a:lnTo>
                <a:lnTo>
                  <a:pt x="253" y="876"/>
                </a:lnTo>
                <a:lnTo>
                  <a:pt x="253" y="876"/>
                </a:lnTo>
                <a:lnTo>
                  <a:pt x="257" y="876"/>
                </a:lnTo>
                <a:lnTo>
                  <a:pt x="257" y="874"/>
                </a:lnTo>
                <a:lnTo>
                  <a:pt x="261" y="870"/>
                </a:lnTo>
                <a:lnTo>
                  <a:pt x="265" y="866"/>
                </a:lnTo>
                <a:lnTo>
                  <a:pt x="267" y="866"/>
                </a:lnTo>
                <a:lnTo>
                  <a:pt x="269" y="860"/>
                </a:lnTo>
                <a:lnTo>
                  <a:pt x="269" y="860"/>
                </a:lnTo>
                <a:lnTo>
                  <a:pt x="269" y="857"/>
                </a:lnTo>
                <a:lnTo>
                  <a:pt x="269" y="855"/>
                </a:lnTo>
                <a:lnTo>
                  <a:pt x="267" y="855"/>
                </a:lnTo>
                <a:lnTo>
                  <a:pt x="267" y="855"/>
                </a:lnTo>
                <a:lnTo>
                  <a:pt x="265" y="855"/>
                </a:lnTo>
                <a:lnTo>
                  <a:pt x="265" y="855"/>
                </a:lnTo>
                <a:lnTo>
                  <a:pt x="263" y="853"/>
                </a:lnTo>
                <a:lnTo>
                  <a:pt x="261" y="855"/>
                </a:lnTo>
                <a:lnTo>
                  <a:pt x="263" y="855"/>
                </a:lnTo>
                <a:lnTo>
                  <a:pt x="265" y="853"/>
                </a:lnTo>
                <a:lnTo>
                  <a:pt x="272" y="851"/>
                </a:lnTo>
                <a:lnTo>
                  <a:pt x="274" y="851"/>
                </a:lnTo>
                <a:lnTo>
                  <a:pt x="278" y="853"/>
                </a:lnTo>
                <a:lnTo>
                  <a:pt x="280" y="853"/>
                </a:lnTo>
                <a:lnTo>
                  <a:pt x="284" y="853"/>
                </a:lnTo>
                <a:lnTo>
                  <a:pt x="284" y="853"/>
                </a:lnTo>
                <a:lnTo>
                  <a:pt x="284" y="855"/>
                </a:lnTo>
                <a:lnTo>
                  <a:pt x="288" y="862"/>
                </a:lnTo>
                <a:lnTo>
                  <a:pt x="288" y="864"/>
                </a:lnTo>
                <a:lnTo>
                  <a:pt x="292" y="866"/>
                </a:lnTo>
                <a:lnTo>
                  <a:pt x="294" y="868"/>
                </a:lnTo>
                <a:lnTo>
                  <a:pt x="300" y="864"/>
                </a:lnTo>
                <a:lnTo>
                  <a:pt x="300" y="864"/>
                </a:lnTo>
                <a:lnTo>
                  <a:pt x="302" y="860"/>
                </a:lnTo>
                <a:lnTo>
                  <a:pt x="304" y="860"/>
                </a:lnTo>
                <a:lnTo>
                  <a:pt x="304" y="860"/>
                </a:lnTo>
                <a:lnTo>
                  <a:pt x="304" y="860"/>
                </a:lnTo>
                <a:lnTo>
                  <a:pt x="304" y="860"/>
                </a:lnTo>
                <a:lnTo>
                  <a:pt x="307" y="857"/>
                </a:lnTo>
                <a:lnTo>
                  <a:pt x="304" y="857"/>
                </a:lnTo>
                <a:lnTo>
                  <a:pt x="304" y="862"/>
                </a:lnTo>
                <a:lnTo>
                  <a:pt x="304" y="862"/>
                </a:lnTo>
                <a:lnTo>
                  <a:pt x="302" y="864"/>
                </a:lnTo>
                <a:lnTo>
                  <a:pt x="300" y="864"/>
                </a:lnTo>
                <a:lnTo>
                  <a:pt x="298" y="866"/>
                </a:lnTo>
                <a:lnTo>
                  <a:pt x="298" y="866"/>
                </a:lnTo>
                <a:lnTo>
                  <a:pt x="298" y="868"/>
                </a:lnTo>
                <a:lnTo>
                  <a:pt x="298" y="870"/>
                </a:lnTo>
                <a:lnTo>
                  <a:pt x="300" y="872"/>
                </a:lnTo>
                <a:lnTo>
                  <a:pt x="300" y="872"/>
                </a:lnTo>
                <a:lnTo>
                  <a:pt x="304" y="876"/>
                </a:lnTo>
                <a:lnTo>
                  <a:pt x="304" y="876"/>
                </a:lnTo>
                <a:lnTo>
                  <a:pt x="309" y="876"/>
                </a:lnTo>
                <a:lnTo>
                  <a:pt x="309" y="874"/>
                </a:lnTo>
                <a:lnTo>
                  <a:pt x="311" y="874"/>
                </a:lnTo>
                <a:lnTo>
                  <a:pt x="311" y="874"/>
                </a:lnTo>
                <a:lnTo>
                  <a:pt x="313" y="870"/>
                </a:lnTo>
                <a:lnTo>
                  <a:pt x="315" y="870"/>
                </a:lnTo>
                <a:lnTo>
                  <a:pt x="315" y="870"/>
                </a:lnTo>
                <a:lnTo>
                  <a:pt x="317" y="870"/>
                </a:lnTo>
                <a:lnTo>
                  <a:pt x="319" y="870"/>
                </a:lnTo>
                <a:lnTo>
                  <a:pt x="321" y="868"/>
                </a:lnTo>
                <a:lnTo>
                  <a:pt x="323" y="866"/>
                </a:lnTo>
                <a:lnTo>
                  <a:pt x="323" y="864"/>
                </a:lnTo>
                <a:lnTo>
                  <a:pt x="323" y="860"/>
                </a:lnTo>
                <a:lnTo>
                  <a:pt x="323" y="860"/>
                </a:lnTo>
                <a:lnTo>
                  <a:pt x="325" y="855"/>
                </a:lnTo>
                <a:lnTo>
                  <a:pt x="323" y="853"/>
                </a:lnTo>
                <a:lnTo>
                  <a:pt x="321" y="849"/>
                </a:lnTo>
                <a:lnTo>
                  <a:pt x="321" y="849"/>
                </a:lnTo>
                <a:lnTo>
                  <a:pt x="315" y="845"/>
                </a:lnTo>
                <a:lnTo>
                  <a:pt x="315" y="845"/>
                </a:lnTo>
                <a:lnTo>
                  <a:pt x="313" y="843"/>
                </a:lnTo>
                <a:lnTo>
                  <a:pt x="311" y="845"/>
                </a:lnTo>
                <a:lnTo>
                  <a:pt x="313" y="845"/>
                </a:lnTo>
                <a:lnTo>
                  <a:pt x="313" y="843"/>
                </a:lnTo>
                <a:lnTo>
                  <a:pt x="311" y="843"/>
                </a:lnTo>
                <a:lnTo>
                  <a:pt x="311" y="845"/>
                </a:lnTo>
                <a:lnTo>
                  <a:pt x="323" y="845"/>
                </a:lnTo>
                <a:lnTo>
                  <a:pt x="325" y="847"/>
                </a:lnTo>
                <a:lnTo>
                  <a:pt x="325" y="847"/>
                </a:lnTo>
                <a:lnTo>
                  <a:pt x="327" y="847"/>
                </a:lnTo>
                <a:lnTo>
                  <a:pt x="329" y="847"/>
                </a:lnTo>
                <a:lnTo>
                  <a:pt x="331" y="845"/>
                </a:lnTo>
                <a:lnTo>
                  <a:pt x="335" y="845"/>
                </a:lnTo>
                <a:lnTo>
                  <a:pt x="335" y="845"/>
                </a:lnTo>
                <a:lnTo>
                  <a:pt x="337" y="843"/>
                </a:lnTo>
                <a:lnTo>
                  <a:pt x="339" y="843"/>
                </a:lnTo>
                <a:lnTo>
                  <a:pt x="339" y="841"/>
                </a:lnTo>
                <a:lnTo>
                  <a:pt x="337" y="841"/>
                </a:lnTo>
                <a:lnTo>
                  <a:pt x="337" y="845"/>
                </a:lnTo>
                <a:lnTo>
                  <a:pt x="327" y="851"/>
                </a:lnTo>
                <a:lnTo>
                  <a:pt x="327" y="853"/>
                </a:lnTo>
                <a:lnTo>
                  <a:pt x="323" y="866"/>
                </a:lnTo>
                <a:lnTo>
                  <a:pt x="321" y="870"/>
                </a:lnTo>
                <a:lnTo>
                  <a:pt x="321" y="870"/>
                </a:lnTo>
                <a:lnTo>
                  <a:pt x="317" y="876"/>
                </a:lnTo>
                <a:lnTo>
                  <a:pt x="319" y="878"/>
                </a:lnTo>
                <a:lnTo>
                  <a:pt x="327" y="880"/>
                </a:lnTo>
                <a:lnTo>
                  <a:pt x="327" y="880"/>
                </a:lnTo>
                <a:lnTo>
                  <a:pt x="333" y="880"/>
                </a:lnTo>
                <a:lnTo>
                  <a:pt x="333" y="880"/>
                </a:lnTo>
                <a:lnTo>
                  <a:pt x="337" y="880"/>
                </a:lnTo>
                <a:lnTo>
                  <a:pt x="342" y="880"/>
                </a:lnTo>
                <a:lnTo>
                  <a:pt x="344" y="880"/>
                </a:lnTo>
                <a:lnTo>
                  <a:pt x="348" y="876"/>
                </a:lnTo>
                <a:lnTo>
                  <a:pt x="348" y="874"/>
                </a:lnTo>
                <a:lnTo>
                  <a:pt x="346" y="872"/>
                </a:lnTo>
                <a:lnTo>
                  <a:pt x="346" y="870"/>
                </a:lnTo>
                <a:lnTo>
                  <a:pt x="350" y="866"/>
                </a:lnTo>
                <a:lnTo>
                  <a:pt x="348" y="864"/>
                </a:lnTo>
                <a:lnTo>
                  <a:pt x="346" y="866"/>
                </a:lnTo>
                <a:lnTo>
                  <a:pt x="346" y="866"/>
                </a:lnTo>
                <a:lnTo>
                  <a:pt x="346" y="868"/>
                </a:lnTo>
                <a:lnTo>
                  <a:pt x="346" y="868"/>
                </a:lnTo>
                <a:lnTo>
                  <a:pt x="346" y="870"/>
                </a:lnTo>
                <a:lnTo>
                  <a:pt x="346" y="872"/>
                </a:lnTo>
                <a:lnTo>
                  <a:pt x="346" y="872"/>
                </a:lnTo>
                <a:lnTo>
                  <a:pt x="348" y="876"/>
                </a:lnTo>
                <a:lnTo>
                  <a:pt x="350" y="878"/>
                </a:lnTo>
                <a:lnTo>
                  <a:pt x="358" y="882"/>
                </a:lnTo>
                <a:lnTo>
                  <a:pt x="358" y="882"/>
                </a:lnTo>
                <a:lnTo>
                  <a:pt x="370" y="884"/>
                </a:lnTo>
                <a:lnTo>
                  <a:pt x="370" y="884"/>
                </a:lnTo>
                <a:lnTo>
                  <a:pt x="385" y="888"/>
                </a:lnTo>
                <a:lnTo>
                  <a:pt x="387" y="888"/>
                </a:lnTo>
                <a:lnTo>
                  <a:pt x="389" y="888"/>
                </a:lnTo>
                <a:lnTo>
                  <a:pt x="389" y="888"/>
                </a:lnTo>
                <a:lnTo>
                  <a:pt x="389" y="888"/>
                </a:lnTo>
                <a:lnTo>
                  <a:pt x="391" y="888"/>
                </a:lnTo>
                <a:lnTo>
                  <a:pt x="393" y="888"/>
                </a:lnTo>
                <a:lnTo>
                  <a:pt x="395" y="886"/>
                </a:lnTo>
                <a:lnTo>
                  <a:pt x="395" y="882"/>
                </a:lnTo>
                <a:lnTo>
                  <a:pt x="391" y="880"/>
                </a:lnTo>
                <a:lnTo>
                  <a:pt x="391" y="880"/>
                </a:lnTo>
                <a:lnTo>
                  <a:pt x="387" y="878"/>
                </a:lnTo>
                <a:lnTo>
                  <a:pt x="385" y="876"/>
                </a:lnTo>
                <a:lnTo>
                  <a:pt x="383" y="874"/>
                </a:lnTo>
                <a:lnTo>
                  <a:pt x="381" y="874"/>
                </a:lnTo>
                <a:lnTo>
                  <a:pt x="376" y="872"/>
                </a:lnTo>
                <a:lnTo>
                  <a:pt x="374" y="872"/>
                </a:lnTo>
                <a:lnTo>
                  <a:pt x="374" y="870"/>
                </a:lnTo>
                <a:lnTo>
                  <a:pt x="374" y="870"/>
                </a:lnTo>
                <a:lnTo>
                  <a:pt x="372" y="872"/>
                </a:lnTo>
                <a:lnTo>
                  <a:pt x="372" y="872"/>
                </a:lnTo>
                <a:lnTo>
                  <a:pt x="372" y="872"/>
                </a:lnTo>
                <a:lnTo>
                  <a:pt x="374" y="872"/>
                </a:lnTo>
                <a:lnTo>
                  <a:pt x="374" y="874"/>
                </a:lnTo>
                <a:lnTo>
                  <a:pt x="376" y="874"/>
                </a:lnTo>
                <a:lnTo>
                  <a:pt x="379" y="876"/>
                </a:lnTo>
                <a:lnTo>
                  <a:pt x="383" y="876"/>
                </a:lnTo>
                <a:lnTo>
                  <a:pt x="385" y="878"/>
                </a:lnTo>
                <a:lnTo>
                  <a:pt x="387" y="880"/>
                </a:lnTo>
                <a:lnTo>
                  <a:pt x="387" y="880"/>
                </a:lnTo>
                <a:lnTo>
                  <a:pt x="391" y="882"/>
                </a:lnTo>
                <a:lnTo>
                  <a:pt x="393" y="880"/>
                </a:lnTo>
                <a:lnTo>
                  <a:pt x="397" y="878"/>
                </a:lnTo>
                <a:lnTo>
                  <a:pt x="397" y="878"/>
                </a:lnTo>
                <a:lnTo>
                  <a:pt x="399" y="876"/>
                </a:lnTo>
                <a:lnTo>
                  <a:pt x="401" y="876"/>
                </a:lnTo>
                <a:lnTo>
                  <a:pt x="401" y="874"/>
                </a:lnTo>
                <a:lnTo>
                  <a:pt x="399" y="874"/>
                </a:lnTo>
                <a:lnTo>
                  <a:pt x="399" y="876"/>
                </a:lnTo>
                <a:lnTo>
                  <a:pt x="399" y="876"/>
                </a:lnTo>
                <a:lnTo>
                  <a:pt x="399" y="876"/>
                </a:lnTo>
                <a:lnTo>
                  <a:pt x="395" y="880"/>
                </a:lnTo>
                <a:lnTo>
                  <a:pt x="395" y="882"/>
                </a:lnTo>
                <a:lnTo>
                  <a:pt x="395" y="886"/>
                </a:lnTo>
                <a:lnTo>
                  <a:pt x="395" y="886"/>
                </a:lnTo>
                <a:lnTo>
                  <a:pt x="395" y="888"/>
                </a:lnTo>
                <a:lnTo>
                  <a:pt x="397" y="890"/>
                </a:lnTo>
                <a:lnTo>
                  <a:pt x="401" y="892"/>
                </a:lnTo>
                <a:lnTo>
                  <a:pt x="403" y="892"/>
                </a:lnTo>
                <a:lnTo>
                  <a:pt x="405" y="892"/>
                </a:lnTo>
                <a:lnTo>
                  <a:pt x="407" y="892"/>
                </a:lnTo>
                <a:lnTo>
                  <a:pt x="414" y="890"/>
                </a:lnTo>
                <a:lnTo>
                  <a:pt x="414" y="890"/>
                </a:lnTo>
                <a:lnTo>
                  <a:pt x="418" y="886"/>
                </a:lnTo>
                <a:lnTo>
                  <a:pt x="418" y="886"/>
                </a:lnTo>
                <a:lnTo>
                  <a:pt x="418" y="884"/>
                </a:lnTo>
                <a:lnTo>
                  <a:pt x="420" y="884"/>
                </a:lnTo>
                <a:lnTo>
                  <a:pt x="420" y="882"/>
                </a:lnTo>
                <a:lnTo>
                  <a:pt x="418" y="884"/>
                </a:lnTo>
                <a:lnTo>
                  <a:pt x="418" y="884"/>
                </a:lnTo>
                <a:lnTo>
                  <a:pt x="414" y="892"/>
                </a:lnTo>
                <a:lnTo>
                  <a:pt x="414" y="894"/>
                </a:lnTo>
                <a:lnTo>
                  <a:pt x="416" y="899"/>
                </a:lnTo>
                <a:lnTo>
                  <a:pt x="422" y="907"/>
                </a:lnTo>
                <a:lnTo>
                  <a:pt x="424" y="907"/>
                </a:lnTo>
                <a:lnTo>
                  <a:pt x="428" y="905"/>
                </a:lnTo>
                <a:lnTo>
                  <a:pt x="432" y="903"/>
                </a:lnTo>
                <a:lnTo>
                  <a:pt x="432" y="903"/>
                </a:lnTo>
                <a:lnTo>
                  <a:pt x="434" y="901"/>
                </a:lnTo>
                <a:lnTo>
                  <a:pt x="436" y="901"/>
                </a:lnTo>
                <a:lnTo>
                  <a:pt x="436" y="901"/>
                </a:lnTo>
                <a:lnTo>
                  <a:pt x="442" y="892"/>
                </a:lnTo>
                <a:lnTo>
                  <a:pt x="444" y="890"/>
                </a:lnTo>
                <a:lnTo>
                  <a:pt x="442" y="890"/>
                </a:lnTo>
                <a:lnTo>
                  <a:pt x="440" y="888"/>
                </a:lnTo>
                <a:lnTo>
                  <a:pt x="438" y="894"/>
                </a:lnTo>
                <a:lnTo>
                  <a:pt x="438" y="899"/>
                </a:lnTo>
                <a:lnTo>
                  <a:pt x="444" y="901"/>
                </a:lnTo>
                <a:lnTo>
                  <a:pt x="446" y="901"/>
                </a:lnTo>
                <a:lnTo>
                  <a:pt x="448" y="899"/>
                </a:lnTo>
                <a:lnTo>
                  <a:pt x="453" y="899"/>
                </a:lnTo>
                <a:lnTo>
                  <a:pt x="453" y="899"/>
                </a:lnTo>
                <a:lnTo>
                  <a:pt x="459" y="897"/>
                </a:lnTo>
                <a:lnTo>
                  <a:pt x="459" y="894"/>
                </a:lnTo>
                <a:lnTo>
                  <a:pt x="459" y="890"/>
                </a:lnTo>
                <a:lnTo>
                  <a:pt x="457" y="890"/>
                </a:lnTo>
                <a:lnTo>
                  <a:pt x="446" y="882"/>
                </a:lnTo>
                <a:lnTo>
                  <a:pt x="446" y="880"/>
                </a:lnTo>
                <a:lnTo>
                  <a:pt x="444" y="882"/>
                </a:lnTo>
                <a:lnTo>
                  <a:pt x="446" y="882"/>
                </a:lnTo>
                <a:lnTo>
                  <a:pt x="446" y="882"/>
                </a:lnTo>
                <a:lnTo>
                  <a:pt x="444" y="880"/>
                </a:lnTo>
                <a:lnTo>
                  <a:pt x="444" y="882"/>
                </a:lnTo>
                <a:lnTo>
                  <a:pt x="446" y="884"/>
                </a:lnTo>
                <a:lnTo>
                  <a:pt x="448" y="884"/>
                </a:lnTo>
                <a:lnTo>
                  <a:pt x="451" y="884"/>
                </a:lnTo>
                <a:lnTo>
                  <a:pt x="451" y="884"/>
                </a:lnTo>
                <a:lnTo>
                  <a:pt x="453" y="882"/>
                </a:lnTo>
                <a:lnTo>
                  <a:pt x="451" y="880"/>
                </a:lnTo>
                <a:lnTo>
                  <a:pt x="451" y="882"/>
                </a:lnTo>
                <a:lnTo>
                  <a:pt x="451" y="884"/>
                </a:lnTo>
                <a:lnTo>
                  <a:pt x="451" y="886"/>
                </a:lnTo>
                <a:lnTo>
                  <a:pt x="453" y="888"/>
                </a:lnTo>
                <a:lnTo>
                  <a:pt x="459" y="892"/>
                </a:lnTo>
                <a:lnTo>
                  <a:pt x="459" y="892"/>
                </a:lnTo>
                <a:lnTo>
                  <a:pt x="463" y="892"/>
                </a:lnTo>
                <a:lnTo>
                  <a:pt x="463" y="890"/>
                </a:lnTo>
                <a:lnTo>
                  <a:pt x="463" y="890"/>
                </a:lnTo>
                <a:lnTo>
                  <a:pt x="461" y="890"/>
                </a:lnTo>
                <a:lnTo>
                  <a:pt x="455" y="897"/>
                </a:lnTo>
                <a:lnTo>
                  <a:pt x="455" y="897"/>
                </a:lnTo>
                <a:lnTo>
                  <a:pt x="453" y="899"/>
                </a:lnTo>
                <a:lnTo>
                  <a:pt x="453" y="899"/>
                </a:lnTo>
                <a:lnTo>
                  <a:pt x="442" y="899"/>
                </a:lnTo>
                <a:lnTo>
                  <a:pt x="438" y="899"/>
                </a:lnTo>
                <a:lnTo>
                  <a:pt x="438" y="901"/>
                </a:lnTo>
                <a:lnTo>
                  <a:pt x="430" y="905"/>
                </a:lnTo>
                <a:lnTo>
                  <a:pt x="430" y="905"/>
                </a:lnTo>
                <a:lnTo>
                  <a:pt x="428" y="907"/>
                </a:lnTo>
                <a:lnTo>
                  <a:pt x="428" y="909"/>
                </a:lnTo>
                <a:lnTo>
                  <a:pt x="430" y="913"/>
                </a:lnTo>
                <a:lnTo>
                  <a:pt x="430" y="913"/>
                </a:lnTo>
                <a:lnTo>
                  <a:pt x="432" y="915"/>
                </a:lnTo>
                <a:lnTo>
                  <a:pt x="434" y="915"/>
                </a:lnTo>
                <a:lnTo>
                  <a:pt x="438" y="915"/>
                </a:lnTo>
                <a:lnTo>
                  <a:pt x="442" y="913"/>
                </a:lnTo>
                <a:lnTo>
                  <a:pt x="442" y="915"/>
                </a:lnTo>
                <a:lnTo>
                  <a:pt x="442" y="917"/>
                </a:lnTo>
                <a:lnTo>
                  <a:pt x="440" y="925"/>
                </a:lnTo>
                <a:lnTo>
                  <a:pt x="442" y="927"/>
                </a:lnTo>
                <a:lnTo>
                  <a:pt x="446" y="927"/>
                </a:lnTo>
                <a:lnTo>
                  <a:pt x="446" y="927"/>
                </a:lnTo>
                <a:lnTo>
                  <a:pt x="453" y="927"/>
                </a:lnTo>
                <a:lnTo>
                  <a:pt x="453" y="927"/>
                </a:lnTo>
                <a:lnTo>
                  <a:pt x="463" y="923"/>
                </a:lnTo>
                <a:lnTo>
                  <a:pt x="463" y="923"/>
                </a:lnTo>
                <a:lnTo>
                  <a:pt x="465" y="919"/>
                </a:lnTo>
                <a:lnTo>
                  <a:pt x="467" y="917"/>
                </a:lnTo>
                <a:lnTo>
                  <a:pt x="467" y="917"/>
                </a:lnTo>
                <a:lnTo>
                  <a:pt x="469" y="915"/>
                </a:lnTo>
                <a:lnTo>
                  <a:pt x="469" y="915"/>
                </a:lnTo>
                <a:lnTo>
                  <a:pt x="471" y="913"/>
                </a:lnTo>
                <a:lnTo>
                  <a:pt x="473" y="911"/>
                </a:lnTo>
                <a:lnTo>
                  <a:pt x="473" y="911"/>
                </a:lnTo>
                <a:lnTo>
                  <a:pt x="475" y="907"/>
                </a:lnTo>
                <a:lnTo>
                  <a:pt x="475" y="907"/>
                </a:lnTo>
                <a:lnTo>
                  <a:pt x="475" y="905"/>
                </a:lnTo>
                <a:lnTo>
                  <a:pt x="479" y="901"/>
                </a:lnTo>
                <a:lnTo>
                  <a:pt x="481" y="901"/>
                </a:lnTo>
                <a:lnTo>
                  <a:pt x="492" y="905"/>
                </a:lnTo>
                <a:lnTo>
                  <a:pt x="490" y="907"/>
                </a:lnTo>
                <a:lnTo>
                  <a:pt x="490" y="909"/>
                </a:lnTo>
                <a:lnTo>
                  <a:pt x="494" y="913"/>
                </a:lnTo>
                <a:lnTo>
                  <a:pt x="496" y="913"/>
                </a:lnTo>
                <a:lnTo>
                  <a:pt x="498" y="913"/>
                </a:lnTo>
                <a:lnTo>
                  <a:pt x="498" y="913"/>
                </a:lnTo>
                <a:lnTo>
                  <a:pt x="502" y="909"/>
                </a:lnTo>
                <a:lnTo>
                  <a:pt x="504" y="907"/>
                </a:lnTo>
                <a:lnTo>
                  <a:pt x="504" y="907"/>
                </a:lnTo>
                <a:lnTo>
                  <a:pt x="504" y="905"/>
                </a:lnTo>
                <a:lnTo>
                  <a:pt x="504" y="905"/>
                </a:lnTo>
                <a:lnTo>
                  <a:pt x="506" y="905"/>
                </a:lnTo>
                <a:lnTo>
                  <a:pt x="506" y="903"/>
                </a:lnTo>
                <a:lnTo>
                  <a:pt x="506" y="903"/>
                </a:lnTo>
                <a:lnTo>
                  <a:pt x="508" y="901"/>
                </a:lnTo>
                <a:lnTo>
                  <a:pt x="512" y="901"/>
                </a:lnTo>
                <a:lnTo>
                  <a:pt x="512" y="901"/>
                </a:lnTo>
                <a:lnTo>
                  <a:pt x="518" y="899"/>
                </a:lnTo>
                <a:lnTo>
                  <a:pt x="518" y="899"/>
                </a:lnTo>
                <a:lnTo>
                  <a:pt x="520" y="894"/>
                </a:lnTo>
                <a:lnTo>
                  <a:pt x="520" y="894"/>
                </a:lnTo>
                <a:lnTo>
                  <a:pt x="520" y="886"/>
                </a:lnTo>
                <a:lnTo>
                  <a:pt x="518" y="886"/>
                </a:lnTo>
                <a:lnTo>
                  <a:pt x="516" y="878"/>
                </a:lnTo>
                <a:lnTo>
                  <a:pt x="516" y="868"/>
                </a:lnTo>
                <a:lnTo>
                  <a:pt x="514" y="866"/>
                </a:lnTo>
                <a:lnTo>
                  <a:pt x="512" y="866"/>
                </a:lnTo>
                <a:lnTo>
                  <a:pt x="510" y="866"/>
                </a:lnTo>
                <a:lnTo>
                  <a:pt x="508" y="866"/>
                </a:lnTo>
                <a:lnTo>
                  <a:pt x="508" y="868"/>
                </a:lnTo>
                <a:lnTo>
                  <a:pt x="506" y="868"/>
                </a:lnTo>
                <a:lnTo>
                  <a:pt x="504" y="870"/>
                </a:lnTo>
                <a:lnTo>
                  <a:pt x="502" y="870"/>
                </a:lnTo>
                <a:lnTo>
                  <a:pt x="494" y="878"/>
                </a:lnTo>
                <a:lnTo>
                  <a:pt x="494" y="878"/>
                </a:lnTo>
                <a:lnTo>
                  <a:pt x="494" y="878"/>
                </a:lnTo>
                <a:lnTo>
                  <a:pt x="494" y="880"/>
                </a:lnTo>
                <a:lnTo>
                  <a:pt x="494" y="880"/>
                </a:lnTo>
                <a:lnTo>
                  <a:pt x="496" y="880"/>
                </a:lnTo>
                <a:lnTo>
                  <a:pt x="496" y="878"/>
                </a:lnTo>
                <a:lnTo>
                  <a:pt x="496" y="878"/>
                </a:lnTo>
                <a:lnTo>
                  <a:pt x="494" y="878"/>
                </a:lnTo>
                <a:lnTo>
                  <a:pt x="494" y="880"/>
                </a:lnTo>
                <a:lnTo>
                  <a:pt x="504" y="872"/>
                </a:lnTo>
                <a:lnTo>
                  <a:pt x="510" y="868"/>
                </a:lnTo>
                <a:lnTo>
                  <a:pt x="512" y="866"/>
                </a:lnTo>
                <a:lnTo>
                  <a:pt x="516" y="868"/>
                </a:lnTo>
                <a:lnTo>
                  <a:pt x="516" y="868"/>
                </a:lnTo>
                <a:lnTo>
                  <a:pt x="518" y="872"/>
                </a:lnTo>
                <a:lnTo>
                  <a:pt x="520" y="874"/>
                </a:lnTo>
                <a:lnTo>
                  <a:pt x="523" y="874"/>
                </a:lnTo>
                <a:lnTo>
                  <a:pt x="523" y="874"/>
                </a:lnTo>
                <a:lnTo>
                  <a:pt x="525" y="874"/>
                </a:lnTo>
                <a:lnTo>
                  <a:pt x="525" y="874"/>
                </a:lnTo>
                <a:lnTo>
                  <a:pt x="531" y="874"/>
                </a:lnTo>
                <a:lnTo>
                  <a:pt x="533" y="874"/>
                </a:lnTo>
                <a:lnTo>
                  <a:pt x="535" y="874"/>
                </a:lnTo>
                <a:lnTo>
                  <a:pt x="535" y="874"/>
                </a:lnTo>
                <a:lnTo>
                  <a:pt x="537" y="876"/>
                </a:lnTo>
                <a:lnTo>
                  <a:pt x="537" y="878"/>
                </a:lnTo>
                <a:lnTo>
                  <a:pt x="539" y="878"/>
                </a:lnTo>
                <a:lnTo>
                  <a:pt x="541" y="878"/>
                </a:lnTo>
                <a:lnTo>
                  <a:pt x="539" y="876"/>
                </a:lnTo>
                <a:lnTo>
                  <a:pt x="539" y="878"/>
                </a:lnTo>
                <a:lnTo>
                  <a:pt x="539" y="878"/>
                </a:lnTo>
                <a:lnTo>
                  <a:pt x="537" y="878"/>
                </a:lnTo>
                <a:lnTo>
                  <a:pt x="539" y="878"/>
                </a:lnTo>
                <a:lnTo>
                  <a:pt x="537" y="874"/>
                </a:lnTo>
                <a:lnTo>
                  <a:pt x="535" y="872"/>
                </a:lnTo>
                <a:lnTo>
                  <a:pt x="533" y="872"/>
                </a:lnTo>
                <a:lnTo>
                  <a:pt x="533" y="872"/>
                </a:lnTo>
                <a:lnTo>
                  <a:pt x="531" y="872"/>
                </a:lnTo>
                <a:lnTo>
                  <a:pt x="529" y="872"/>
                </a:lnTo>
                <a:lnTo>
                  <a:pt x="527" y="872"/>
                </a:lnTo>
                <a:lnTo>
                  <a:pt x="525" y="872"/>
                </a:lnTo>
                <a:lnTo>
                  <a:pt x="523" y="872"/>
                </a:lnTo>
                <a:lnTo>
                  <a:pt x="520" y="872"/>
                </a:lnTo>
                <a:lnTo>
                  <a:pt x="518" y="872"/>
                </a:lnTo>
                <a:lnTo>
                  <a:pt x="518" y="874"/>
                </a:lnTo>
                <a:lnTo>
                  <a:pt x="518" y="874"/>
                </a:lnTo>
                <a:lnTo>
                  <a:pt x="516" y="876"/>
                </a:lnTo>
                <a:lnTo>
                  <a:pt x="516" y="878"/>
                </a:lnTo>
                <a:lnTo>
                  <a:pt x="518" y="878"/>
                </a:lnTo>
                <a:lnTo>
                  <a:pt x="520" y="882"/>
                </a:lnTo>
                <a:lnTo>
                  <a:pt x="523" y="888"/>
                </a:lnTo>
                <a:lnTo>
                  <a:pt x="523" y="892"/>
                </a:lnTo>
                <a:lnTo>
                  <a:pt x="523" y="892"/>
                </a:lnTo>
                <a:lnTo>
                  <a:pt x="520" y="897"/>
                </a:lnTo>
                <a:lnTo>
                  <a:pt x="520" y="897"/>
                </a:lnTo>
                <a:lnTo>
                  <a:pt x="520" y="899"/>
                </a:lnTo>
                <a:lnTo>
                  <a:pt x="516" y="901"/>
                </a:lnTo>
                <a:lnTo>
                  <a:pt x="516" y="901"/>
                </a:lnTo>
                <a:lnTo>
                  <a:pt x="516" y="903"/>
                </a:lnTo>
                <a:lnTo>
                  <a:pt x="516" y="905"/>
                </a:lnTo>
                <a:lnTo>
                  <a:pt x="518" y="905"/>
                </a:lnTo>
                <a:lnTo>
                  <a:pt x="520" y="907"/>
                </a:lnTo>
                <a:lnTo>
                  <a:pt x="520" y="907"/>
                </a:lnTo>
                <a:lnTo>
                  <a:pt x="520" y="909"/>
                </a:lnTo>
                <a:lnTo>
                  <a:pt x="516" y="913"/>
                </a:lnTo>
                <a:lnTo>
                  <a:pt x="516" y="913"/>
                </a:lnTo>
                <a:lnTo>
                  <a:pt x="516" y="915"/>
                </a:lnTo>
                <a:lnTo>
                  <a:pt x="514" y="917"/>
                </a:lnTo>
                <a:lnTo>
                  <a:pt x="514" y="917"/>
                </a:lnTo>
                <a:lnTo>
                  <a:pt x="512" y="919"/>
                </a:lnTo>
                <a:lnTo>
                  <a:pt x="512" y="921"/>
                </a:lnTo>
                <a:lnTo>
                  <a:pt x="512" y="921"/>
                </a:lnTo>
                <a:lnTo>
                  <a:pt x="514" y="923"/>
                </a:lnTo>
                <a:lnTo>
                  <a:pt x="516" y="923"/>
                </a:lnTo>
                <a:lnTo>
                  <a:pt x="518" y="923"/>
                </a:lnTo>
                <a:lnTo>
                  <a:pt x="518" y="921"/>
                </a:lnTo>
                <a:lnTo>
                  <a:pt x="525" y="921"/>
                </a:lnTo>
                <a:lnTo>
                  <a:pt x="527" y="921"/>
                </a:lnTo>
                <a:lnTo>
                  <a:pt x="529" y="921"/>
                </a:lnTo>
                <a:lnTo>
                  <a:pt x="529" y="919"/>
                </a:lnTo>
                <a:lnTo>
                  <a:pt x="531" y="919"/>
                </a:lnTo>
                <a:lnTo>
                  <a:pt x="535" y="919"/>
                </a:lnTo>
                <a:lnTo>
                  <a:pt x="537" y="921"/>
                </a:lnTo>
                <a:lnTo>
                  <a:pt x="537" y="921"/>
                </a:lnTo>
                <a:lnTo>
                  <a:pt x="541" y="921"/>
                </a:lnTo>
                <a:lnTo>
                  <a:pt x="541" y="921"/>
                </a:lnTo>
                <a:lnTo>
                  <a:pt x="545" y="919"/>
                </a:lnTo>
                <a:lnTo>
                  <a:pt x="545" y="917"/>
                </a:lnTo>
                <a:lnTo>
                  <a:pt x="545" y="913"/>
                </a:lnTo>
                <a:lnTo>
                  <a:pt x="547" y="909"/>
                </a:lnTo>
                <a:lnTo>
                  <a:pt x="547" y="907"/>
                </a:lnTo>
                <a:lnTo>
                  <a:pt x="545" y="901"/>
                </a:lnTo>
                <a:lnTo>
                  <a:pt x="547" y="899"/>
                </a:lnTo>
                <a:lnTo>
                  <a:pt x="547" y="897"/>
                </a:lnTo>
                <a:lnTo>
                  <a:pt x="545" y="894"/>
                </a:lnTo>
                <a:lnTo>
                  <a:pt x="545" y="892"/>
                </a:lnTo>
                <a:lnTo>
                  <a:pt x="541" y="892"/>
                </a:lnTo>
                <a:lnTo>
                  <a:pt x="541" y="894"/>
                </a:lnTo>
                <a:lnTo>
                  <a:pt x="543" y="894"/>
                </a:lnTo>
                <a:lnTo>
                  <a:pt x="543" y="894"/>
                </a:lnTo>
                <a:lnTo>
                  <a:pt x="543" y="894"/>
                </a:lnTo>
                <a:lnTo>
                  <a:pt x="545" y="897"/>
                </a:lnTo>
                <a:lnTo>
                  <a:pt x="545" y="897"/>
                </a:lnTo>
                <a:lnTo>
                  <a:pt x="549" y="901"/>
                </a:lnTo>
                <a:lnTo>
                  <a:pt x="549" y="903"/>
                </a:lnTo>
                <a:lnTo>
                  <a:pt x="551" y="913"/>
                </a:lnTo>
                <a:lnTo>
                  <a:pt x="553" y="913"/>
                </a:lnTo>
                <a:lnTo>
                  <a:pt x="558" y="911"/>
                </a:lnTo>
                <a:lnTo>
                  <a:pt x="560" y="911"/>
                </a:lnTo>
                <a:lnTo>
                  <a:pt x="562" y="911"/>
                </a:lnTo>
                <a:lnTo>
                  <a:pt x="566" y="909"/>
                </a:lnTo>
                <a:lnTo>
                  <a:pt x="568" y="907"/>
                </a:lnTo>
                <a:lnTo>
                  <a:pt x="570" y="901"/>
                </a:lnTo>
                <a:lnTo>
                  <a:pt x="570" y="901"/>
                </a:lnTo>
                <a:lnTo>
                  <a:pt x="568" y="899"/>
                </a:lnTo>
                <a:lnTo>
                  <a:pt x="568" y="897"/>
                </a:lnTo>
                <a:lnTo>
                  <a:pt x="568" y="897"/>
                </a:lnTo>
                <a:lnTo>
                  <a:pt x="568" y="894"/>
                </a:lnTo>
                <a:lnTo>
                  <a:pt x="566" y="894"/>
                </a:lnTo>
                <a:lnTo>
                  <a:pt x="564" y="894"/>
                </a:lnTo>
                <a:lnTo>
                  <a:pt x="562" y="894"/>
                </a:lnTo>
                <a:lnTo>
                  <a:pt x="558" y="890"/>
                </a:lnTo>
                <a:lnTo>
                  <a:pt x="555" y="886"/>
                </a:lnTo>
                <a:lnTo>
                  <a:pt x="555" y="886"/>
                </a:lnTo>
                <a:lnTo>
                  <a:pt x="551" y="884"/>
                </a:lnTo>
                <a:lnTo>
                  <a:pt x="551" y="882"/>
                </a:lnTo>
                <a:lnTo>
                  <a:pt x="549" y="882"/>
                </a:lnTo>
                <a:lnTo>
                  <a:pt x="549" y="882"/>
                </a:lnTo>
                <a:lnTo>
                  <a:pt x="549" y="880"/>
                </a:lnTo>
                <a:lnTo>
                  <a:pt x="551" y="878"/>
                </a:lnTo>
                <a:lnTo>
                  <a:pt x="551" y="878"/>
                </a:lnTo>
                <a:lnTo>
                  <a:pt x="553" y="878"/>
                </a:lnTo>
                <a:lnTo>
                  <a:pt x="553" y="878"/>
                </a:lnTo>
                <a:lnTo>
                  <a:pt x="555" y="874"/>
                </a:lnTo>
                <a:lnTo>
                  <a:pt x="551" y="870"/>
                </a:lnTo>
                <a:lnTo>
                  <a:pt x="551" y="868"/>
                </a:lnTo>
                <a:lnTo>
                  <a:pt x="555" y="857"/>
                </a:lnTo>
                <a:lnTo>
                  <a:pt x="560" y="855"/>
                </a:lnTo>
                <a:lnTo>
                  <a:pt x="562" y="851"/>
                </a:lnTo>
                <a:lnTo>
                  <a:pt x="560" y="849"/>
                </a:lnTo>
                <a:lnTo>
                  <a:pt x="560" y="851"/>
                </a:lnTo>
                <a:lnTo>
                  <a:pt x="560" y="853"/>
                </a:lnTo>
                <a:lnTo>
                  <a:pt x="560" y="853"/>
                </a:lnTo>
                <a:lnTo>
                  <a:pt x="560" y="857"/>
                </a:lnTo>
                <a:lnTo>
                  <a:pt x="558" y="862"/>
                </a:lnTo>
                <a:lnTo>
                  <a:pt x="555" y="864"/>
                </a:lnTo>
                <a:lnTo>
                  <a:pt x="555" y="866"/>
                </a:lnTo>
                <a:lnTo>
                  <a:pt x="555" y="868"/>
                </a:lnTo>
                <a:lnTo>
                  <a:pt x="560" y="878"/>
                </a:lnTo>
                <a:lnTo>
                  <a:pt x="560" y="882"/>
                </a:lnTo>
                <a:lnTo>
                  <a:pt x="560" y="882"/>
                </a:lnTo>
                <a:lnTo>
                  <a:pt x="558" y="882"/>
                </a:lnTo>
                <a:lnTo>
                  <a:pt x="555" y="882"/>
                </a:lnTo>
                <a:lnTo>
                  <a:pt x="555" y="884"/>
                </a:lnTo>
                <a:lnTo>
                  <a:pt x="555" y="886"/>
                </a:lnTo>
                <a:lnTo>
                  <a:pt x="555" y="886"/>
                </a:lnTo>
                <a:lnTo>
                  <a:pt x="558" y="890"/>
                </a:lnTo>
                <a:lnTo>
                  <a:pt x="558" y="890"/>
                </a:lnTo>
                <a:lnTo>
                  <a:pt x="560" y="892"/>
                </a:lnTo>
                <a:lnTo>
                  <a:pt x="560" y="892"/>
                </a:lnTo>
                <a:lnTo>
                  <a:pt x="562" y="894"/>
                </a:lnTo>
                <a:lnTo>
                  <a:pt x="562" y="894"/>
                </a:lnTo>
                <a:lnTo>
                  <a:pt x="570" y="897"/>
                </a:lnTo>
                <a:lnTo>
                  <a:pt x="572" y="901"/>
                </a:lnTo>
                <a:lnTo>
                  <a:pt x="572" y="901"/>
                </a:lnTo>
                <a:lnTo>
                  <a:pt x="574" y="903"/>
                </a:lnTo>
                <a:lnTo>
                  <a:pt x="576" y="903"/>
                </a:lnTo>
                <a:lnTo>
                  <a:pt x="580" y="903"/>
                </a:lnTo>
                <a:lnTo>
                  <a:pt x="580" y="903"/>
                </a:lnTo>
                <a:lnTo>
                  <a:pt x="588" y="897"/>
                </a:lnTo>
                <a:lnTo>
                  <a:pt x="588" y="897"/>
                </a:lnTo>
                <a:lnTo>
                  <a:pt x="592" y="892"/>
                </a:lnTo>
                <a:lnTo>
                  <a:pt x="590" y="888"/>
                </a:lnTo>
                <a:lnTo>
                  <a:pt x="586" y="886"/>
                </a:lnTo>
                <a:lnTo>
                  <a:pt x="584" y="884"/>
                </a:lnTo>
                <a:lnTo>
                  <a:pt x="582" y="884"/>
                </a:lnTo>
                <a:lnTo>
                  <a:pt x="580" y="878"/>
                </a:lnTo>
                <a:lnTo>
                  <a:pt x="578" y="874"/>
                </a:lnTo>
                <a:lnTo>
                  <a:pt x="576" y="866"/>
                </a:lnTo>
                <a:lnTo>
                  <a:pt x="576" y="866"/>
                </a:lnTo>
                <a:lnTo>
                  <a:pt x="572" y="849"/>
                </a:lnTo>
                <a:lnTo>
                  <a:pt x="574" y="847"/>
                </a:lnTo>
                <a:lnTo>
                  <a:pt x="574" y="845"/>
                </a:lnTo>
                <a:lnTo>
                  <a:pt x="576" y="845"/>
                </a:lnTo>
                <a:lnTo>
                  <a:pt x="576" y="847"/>
                </a:lnTo>
                <a:lnTo>
                  <a:pt x="580" y="851"/>
                </a:lnTo>
                <a:lnTo>
                  <a:pt x="582" y="855"/>
                </a:lnTo>
                <a:lnTo>
                  <a:pt x="584" y="866"/>
                </a:lnTo>
                <a:lnTo>
                  <a:pt x="586" y="868"/>
                </a:lnTo>
                <a:lnTo>
                  <a:pt x="597" y="872"/>
                </a:lnTo>
                <a:lnTo>
                  <a:pt x="597" y="874"/>
                </a:lnTo>
                <a:lnTo>
                  <a:pt x="599" y="874"/>
                </a:lnTo>
                <a:lnTo>
                  <a:pt x="599" y="872"/>
                </a:lnTo>
                <a:lnTo>
                  <a:pt x="599" y="872"/>
                </a:lnTo>
                <a:lnTo>
                  <a:pt x="597" y="870"/>
                </a:lnTo>
                <a:lnTo>
                  <a:pt x="597" y="870"/>
                </a:lnTo>
                <a:lnTo>
                  <a:pt x="595" y="868"/>
                </a:lnTo>
                <a:lnTo>
                  <a:pt x="595" y="868"/>
                </a:lnTo>
                <a:lnTo>
                  <a:pt x="588" y="868"/>
                </a:lnTo>
                <a:lnTo>
                  <a:pt x="586" y="868"/>
                </a:lnTo>
                <a:lnTo>
                  <a:pt x="584" y="870"/>
                </a:lnTo>
                <a:lnTo>
                  <a:pt x="582" y="870"/>
                </a:lnTo>
                <a:lnTo>
                  <a:pt x="582" y="874"/>
                </a:lnTo>
                <a:lnTo>
                  <a:pt x="580" y="878"/>
                </a:lnTo>
                <a:lnTo>
                  <a:pt x="580" y="880"/>
                </a:lnTo>
                <a:lnTo>
                  <a:pt x="580" y="880"/>
                </a:lnTo>
                <a:lnTo>
                  <a:pt x="582" y="882"/>
                </a:lnTo>
                <a:lnTo>
                  <a:pt x="584" y="886"/>
                </a:lnTo>
                <a:lnTo>
                  <a:pt x="586" y="886"/>
                </a:lnTo>
                <a:lnTo>
                  <a:pt x="588" y="888"/>
                </a:lnTo>
                <a:lnTo>
                  <a:pt x="588" y="888"/>
                </a:lnTo>
                <a:lnTo>
                  <a:pt x="592" y="888"/>
                </a:lnTo>
                <a:lnTo>
                  <a:pt x="592" y="888"/>
                </a:lnTo>
                <a:lnTo>
                  <a:pt x="601" y="884"/>
                </a:lnTo>
                <a:lnTo>
                  <a:pt x="603" y="884"/>
                </a:lnTo>
                <a:lnTo>
                  <a:pt x="605" y="882"/>
                </a:lnTo>
                <a:lnTo>
                  <a:pt x="605" y="882"/>
                </a:lnTo>
                <a:lnTo>
                  <a:pt x="609" y="878"/>
                </a:lnTo>
                <a:lnTo>
                  <a:pt x="613" y="874"/>
                </a:lnTo>
                <a:lnTo>
                  <a:pt x="615" y="874"/>
                </a:lnTo>
                <a:lnTo>
                  <a:pt x="619" y="868"/>
                </a:lnTo>
                <a:lnTo>
                  <a:pt x="621" y="866"/>
                </a:lnTo>
                <a:lnTo>
                  <a:pt x="621" y="864"/>
                </a:lnTo>
                <a:lnTo>
                  <a:pt x="621" y="857"/>
                </a:lnTo>
                <a:lnTo>
                  <a:pt x="621" y="855"/>
                </a:lnTo>
                <a:lnTo>
                  <a:pt x="619" y="853"/>
                </a:lnTo>
                <a:lnTo>
                  <a:pt x="619" y="851"/>
                </a:lnTo>
                <a:lnTo>
                  <a:pt x="611" y="847"/>
                </a:lnTo>
                <a:lnTo>
                  <a:pt x="609" y="847"/>
                </a:lnTo>
                <a:lnTo>
                  <a:pt x="605" y="847"/>
                </a:lnTo>
                <a:lnTo>
                  <a:pt x="601" y="845"/>
                </a:lnTo>
                <a:lnTo>
                  <a:pt x="595" y="843"/>
                </a:lnTo>
                <a:lnTo>
                  <a:pt x="584" y="835"/>
                </a:lnTo>
                <a:lnTo>
                  <a:pt x="584" y="835"/>
                </a:lnTo>
                <a:lnTo>
                  <a:pt x="580" y="833"/>
                </a:lnTo>
                <a:lnTo>
                  <a:pt x="576" y="831"/>
                </a:lnTo>
                <a:lnTo>
                  <a:pt x="576" y="829"/>
                </a:lnTo>
                <a:lnTo>
                  <a:pt x="574" y="825"/>
                </a:lnTo>
                <a:lnTo>
                  <a:pt x="576" y="820"/>
                </a:lnTo>
                <a:lnTo>
                  <a:pt x="576" y="820"/>
                </a:lnTo>
                <a:lnTo>
                  <a:pt x="574" y="804"/>
                </a:lnTo>
                <a:lnTo>
                  <a:pt x="574" y="800"/>
                </a:lnTo>
                <a:lnTo>
                  <a:pt x="574" y="800"/>
                </a:lnTo>
                <a:lnTo>
                  <a:pt x="574" y="796"/>
                </a:lnTo>
                <a:lnTo>
                  <a:pt x="574" y="794"/>
                </a:lnTo>
                <a:lnTo>
                  <a:pt x="572" y="792"/>
                </a:lnTo>
                <a:lnTo>
                  <a:pt x="572" y="792"/>
                </a:lnTo>
                <a:lnTo>
                  <a:pt x="568" y="788"/>
                </a:lnTo>
                <a:lnTo>
                  <a:pt x="568" y="781"/>
                </a:lnTo>
                <a:lnTo>
                  <a:pt x="568" y="779"/>
                </a:lnTo>
                <a:lnTo>
                  <a:pt x="572" y="777"/>
                </a:lnTo>
                <a:lnTo>
                  <a:pt x="572" y="777"/>
                </a:lnTo>
                <a:lnTo>
                  <a:pt x="582" y="763"/>
                </a:lnTo>
                <a:lnTo>
                  <a:pt x="582" y="761"/>
                </a:lnTo>
                <a:lnTo>
                  <a:pt x="580" y="759"/>
                </a:lnTo>
                <a:lnTo>
                  <a:pt x="578" y="757"/>
                </a:lnTo>
                <a:lnTo>
                  <a:pt x="572" y="759"/>
                </a:lnTo>
                <a:lnTo>
                  <a:pt x="572" y="759"/>
                </a:lnTo>
                <a:lnTo>
                  <a:pt x="562" y="761"/>
                </a:lnTo>
                <a:lnTo>
                  <a:pt x="545" y="761"/>
                </a:lnTo>
                <a:lnTo>
                  <a:pt x="545" y="761"/>
                </a:lnTo>
                <a:lnTo>
                  <a:pt x="543" y="763"/>
                </a:lnTo>
                <a:lnTo>
                  <a:pt x="543" y="763"/>
                </a:lnTo>
                <a:lnTo>
                  <a:pt x="541" y="763"/>
                </a:lnTo>
                <a:lnTo>
                  <a:pt x="539" y="765"/>
                </a:lnTo>
                <a:lnTo>
                  <a:pt x="539" y="769"/>
                </a:lnTo>
                <a:lnTo>
                  <a:pt x="537" y="771"/>
                </a:lnTo>
                <a:lnTo>
                  <a:pt x="535" y="773"/>
                </a:lnTo>
                <a:lnTo>
                  <a:pt x="535" y="775"/>
                </a:lnTo>
                <a:lnTo>
                  <a:pt x="533" y="775"/>
                </a:lnTo>
                <a:lnTo>
                  <a:pt x="535" y="777"/>
                </a:lnTo>
                <a:lnTo>
                  <a:pt x="537" y="777"/>
                </a:lnTo>
                <a:lnTo>
                  <a:pt x="537" y="773"/>
                </a:lnTo>
                <a:lnTo>
                  <a:pt x="539" y="769"/>
                </a:lnTo>
                <a:lnTo>
                  <a:pt x="539" y="769"/>
                </a:lnTo>
                <a:lnTo>
                  <a:pt x="539" y="765"/>
                </a:lnTo>
                <a:lnTo>
                  <a:pt x="539" y="763"/>
                </a:lnTo>
                <a:lnTo>
                  <a:pt x="537" y="761"/>
                </a:lnTo>
                <a:lnTo>
                  <a:pt x="535" y="761"/>
                </a:lnTo>
                <a:lnTo>
                  <a:pt x="535" y="761"/>
                </a:lnTo>
                <a:lnTo>
                  <a:pt x="533" y="761"/>
                </a:lnTo>
                <a:lnTo>
                  <a:pt x="527" y="759"/>
                </a:lnTo>
                <a:lnTo>
                  <a:pt x="527" y="759"/>
                </a:lnTo>
                <a:lnTo>
                  <a:pt x="516" y="757"/>
                </a:lnTo>
                <a:lnTo>
                  <a:pt x="516" y="757"/>
                </a:lnTo>
                <a:lnTo>
                  <a:pt x="510" y="757"/>
                </a:lnTo>
                <a:lnTo>
                  <a:pt x="508" y="759"/>
                </a:lnTo>
                <a:lnTo>
                  <a:pt x="508" y="761"/>
                </a:lnTo>
                <a:lnTo>
                  <a:pt x="508" y="761"/>
                </a:lnTo>
                <a:lnTo>
                  <a:pt x="510" y="765"/>
                </a:lnTo>
                <a:lnTo>
                  <a:pt x="512" y="765"/>
                </a:lnTo>
                <a:lnTo>
                  <a:pt x="512" y="763"/>
                </a:lnTo>
                <a:lnTo>
                  <a:pt x="510" y="763"/>
                </a:lnTo>
                <a:lnTo>
                  <a:pt x="510" y="765"/>
                </a:lnTo>
                <a:lnTo>
                  <a:pt x="512" y="763"/>
                </a:lnTo>
                <a:lnTo>
                  <a:pt x="510" y="759"/>
                </a:lnTo>
                <a:lnTo>
                  <a:pt x="510" y="759"/>
                </a:lnTo>
                <a:lnTo>
                  <a:pt x="506" y="755"/>
                </a:lnTo>
                <a:lnTo>
                  <a:pt x="506" y="755"/>
                </a:lnTo>
                <a:lnTo>
                  <a:pt x="502" y="750"/>
                </a:lnTo>
                <a:lnTo>
                  <a:pt x="494" y="746"/>
                </a:lnTo>
                <a:lnTo>
                  <a:pt x="492" y="744"/>
                </a:lnTo>
                <a:lnTo>
                  <a:pt x="488" y="740"/>
                </a:lnTo>
                <a:lnTo>
                  <a:pt x="486" y="734"/>
                </a:lnTo>
                <a:lnTo>
                  <a:pt x="486" y="728"/>
                </a:lnTo>
                <a:lnTo>
                  <a:pt x="486" y="724"/>
                </a:lnTo>
                <a:lnTo>
                  <a:pt x="486" y="724"/>
                </a:lnTo>
                <a:lnTo>
                  <a:pt x="483" y="722"/>
                </a:lnTo>
                <a:lnTo>
                  <a:pt x="481" y="720"/>
                </a:lnTo>
                <a:lnTo>
                  <a:pt x="477" y="720"/>
                </a:lnTo>
                <a:lnTo>
                  <a:pt x="477" y="720"/>
                </a:lnTo>
                <a:lnTo>
                  <a:pt x="475" y="722"/>
                </a:lnTo>
                <a:lnTo>
                  <a:pt x="473" y="722"/>
                </a:lnTo>
                <a:lnTo>
                  <a:pt x="471" y="724"/>
                </a:lnTo>
                <a:lnTo>
                  <a:pt x="471" y="724"/>
                </a:lnTo>
                <a:lnTo>
                  <a:pt x="469" y="728"/>
                </a:lnTo>
                <a:lnTo>
                  <a:pt x="469" y="728"/>
                </a:lnTo>
                <a:lnTo>
                  <a:pt x="467" y="736"/>
                </a:lnTo>
                <a:lnTo>
                  <a:pt x="469" y="736"/>
                </a:lnTo>
                <a:lnTo>
                  <a:pt x="471" y="734"/>
                </a:lnTo>
                <a:lnTo>
                  <a:pt x="469" y="732"/>
                </a:lnTo>
                <a:lnTo>
                  <a:pt x="471" y="726"/>
                </a:lnTo>
                <a:lnTo>
                  <a:pt x="471" y="724"/>
                </a:lnTo>
                <a:lnTo>
                  <a:pt x="467" y="722"/>
                </a:lnTo>
                <a:lnTo>
                  <a:pt x="467" y="722"/>
                </a:lnTo>
                <a:lnTo>
                  <a:pt x="463" y="722"/>
                </a:lnTo>
                <a:lnTo>
                  <a:pt x="461" y="720"/>
                </a:lnTo>
                <a:lnTo>
                  <a:pt x="461" y="722"/>
                </a:lnTo>
                <a:lnTo>
                  <a:pt x="461" y="724"/>
                </a:lnTo>
                <a:lnTo>
                  <a:pt x="467" y="724"/>
                </a:lnTo>
                <a:lnTo>
                  <a:pt x="473" y="724"/>
                </a:lnTo>
                <a:lnTo>
                  <a:pt x="473" y="722"/>
                </a:lnTo>
                <a:lnTo>
                  <a:pt x="477" y="722"/>
                </a:lnTo>
                <a:lnTo>
                  <a:pt x="477" y="722"/>
                </a:lnTo>
                <a:lnTo>
                  <a:pt x="483" y="718"/>
                </a:lnTo>
                <a:lnTo>
                  <a:pt x="483" y="718"/>
                </a:lnTo>
                <a:lnTo>
                  <a:pt x="483" y="713"/>
                </a:lnTo>
                <a:lnTo>
                  <a:pt x="483" y="713"/>
                </a:lnTo>
                <a:lnTo>
                  <a:pt x="481" y="703"/>
                </a:lnTo>
                <a:lnTo>
                  <a:pt x="481" y="703"/>
                </a:lnTo>
                <a:lnTo>
                  <a:pt x="479" y="699"/>
                </a:lnTo>
                <a:lnTo>
                  <a:pt x="479" y="699"/>
                </a:lnTo>
                <a:lnTo>
                  <a:pt x="477" y="697"/>
                </a:lnTo>
                <a:lnTo>
                  <a:pt x="477" y="697"/>
                </a:lnTo>
                <a:lnTo>
                  <a:pt x="455" y="683"/>
                </a:lnTo>
                <a:lnTo>
                  <a:pt x="455" y="683"/>
                </a:lnTo>
                <a:lnTo>
                  <a:pt x="453" y="683"/>
                </a:lnTo>
                <a:lnTo>
                  <a:pt x="451" y="683"/>
                </a:lnTo>
                <a:lnTo>
                  <a:pt x="440" y="670"/>
                </a:lnTo>
                <a:lnTo>
                  <a:pt x="436" y="662"/>
                </a:lnTo>
                <a:lnTo>
                  <a:pt x="436" y="662"/>
                </a:lnTo>
                <a:lnTo>
                  <a:pt x="432" y="656"/>
                </a:lnTo>
                <a:lnTo>
                  <a:pt x="432" y="652"/>
                </a:lnTo>
                <a:lnTo>
                  <a:pt x="430" y="644"/>
                </a:lnTo>
                <a:lnTo>
                  <a:pt x="430" y="644"/>
                </a:lnTo>
                <a:lnTo>
                  <a:pt x="428" y="635"/>
                </a:lnTo>
                <a:lnTo>
                  <a:pt x="428" y="629"/>
                </a:lnTo>
                <a:lnTo>
                  <a:pt x="428" y="627"/>
                </a:lnTo>
                <a:lnTo>
                  <a:pt x="420" y="611"/>
                </a:lnTo>
                <a:lnTo>
                  <a:pt x="420" y="611"/>
                </a:lnTo>
                <a:lnTo>
                  <a:pt x="418" y="609"/>
                </a:lnTo>
                <a:lnTo>
                  <a:pt x="418" y="606"/>
                </a:lnTo>
                <a:lnTo>
                  <a:pt x="418" y="606"/>
                </a:lnTo>
                <a:lnTo>
                  <a:pt x="418" y="602"/>
                </a:lnTo>
                <a:lnTo>
                  <a:pt x="416" y="600"/>
                </a:lnTo>
                <a:lnTo>
                  <a:pt x="409" y="600"/>
                </a:lnTo>
                <a:lnTo>
                  <a:pt x="409" y="600"/>
                </a:lnTo>
                <a:lnTo>
                  <a:pt x="407" y="602"/>
                </a:lnTo>
                <a:lnTo>
                  <a:pt x="405" y="604"/>
                </a:lnTo>
                <a:lnTo>
                  <a:pt x="405" y="609"/>
                </a:lnTo>
                <a:lnTo>
                  <a:pt x="405" y="611"/>
                </a:lnTo>
                <a:lnTo>
                  <a:pt x="403" y="611"/>
                </a:lnTo>
                <a:lnTo>
                  <a:pt x="403" y="613"/>
                </a:lnTo>
                <a:lnTo>
                  <a:pt x="405" y="613"/>
                </a:lnTo>
                <a:lnTo>
                  <a:pt x="407" y="606"/>
                </a:lnTo>
                <a:lnTo>
                  <a:pt x="407" y="606"/>
                </a:lnTo>
                <a:lnTo>
                  <a:pt x="405" y="600"/>
                </a:lnTo>
                <a:lnTo>
                  <a:pt x="405" y="600"/>
                </a:lnTo>
                <a:lnTo>
                  <a:pt x="403" y="596"/>
                </a:lnTo>
                <a:lnTo>
                  <a:pt x="403" y="596"/>
                </a:lnTo>
                <a:lnTo>
                  <a:pt x="399" y="592"/>
                </a:lnTo>
                <a:lnTo>
                  <a:pt x="399" y="592"/>
                </a:lnTo>
                <a:lnTo>
                  <a:pt x="391" y="588"/>
                </a:lnTo>
                <a:lnTo>
                  <a:pt x="389" y="586"/>
                </a:lnTo>
                <a:lnTo>
                  <a:pt x="385" y="586"/>
                </a:lnTo>
                <a:lnTo>
                  <a:pt x="385" y="586"/>
                </a:lnTo>
                <a:lnTo>
                  <a:pt x="379" y="586"/>
                </a:lnTo>
                <a:lnTo>
                  <a:pt x="379" y="586"/>
                </a:lnTo>
                <a:lnTo>
                  <a:pt x="372" y="590"/>
                </a:lnTo>
                <a:lnTo>
                  <a:pt x="372" y="590"/>
                </a:lnTo>
                <a:lnTo>
                  <a:pt x="362" y="611"/>
                </a:lnTo>
                <a:lnTo>
                  <a:pt x="358" y="613"/>
                </a:lnTo>
                <a:lnTo>
                  <a:pt x="331" y="623"/>
                </a:lnTo>
                <a:lnTo>
                  <a:pt x="325" y="625"/>
                </a:lnTo>
                <a:lnTo>
                  <a:pt x="319" y="625"/>
                </a:lnTo>
                <a:lnTo>
                  <a:pt x="317" y="623"/>
                </a:lnTo>
                <a:lnTo>
                  <a:pt x="311" y="623"/>
                </a:lnTo>
                <a:lnTo>
                  <a:pt x="307" y="621"/>
                </a:lnTo>
                <a:lnTo>
                  <a:pt x="304" y="617"/>
                </a:lnTo>
                <a:lnTo>
                  <a:pt x="296" y="609"/>
                </a:lnTo>
                <a:lnTo>
                  <a:pt x="296" y="609"/>
                </a:lnTo>
                <a:lnTo>
                  <a:pt x="290" y="600"/>
                </a:lnTo>
                <a:lnTo>
                  <a:pt x="280" y="584"/>
                </a:lnTo>
                <a:lnTo>
                  <a:pt x="280" y="582"/>
                </a:lnTo>
                <a:lnTo>
                  <a:pt x="282" y="572"/>
                </a:lnTo>
                <a:lnTo>
                  <a:pt x="282" y="572"/>
                </a:lnTo>
                <a:lnTo>
                  <a:pt x="280" y="569"/>
                </a:lnTo>
                <a:lnTo>
                  <a:pt x="280" y="569"/>
                </a:lnTo>
                <a:lnTo>
                  <a:pt x="280" y="567"/>
                </a:lnTo>
                <a:lnTo>
                  <a:pt x="278" y="561"/>
                </a:lnTo>
                <a:lnTo>
                  <a:pt x="278" y="555"/>
                </a:lnTo>
                <a:lnTo>
                  <a:pt x="284" y="543"/>
                </a:lnTo>
                <a:lnTo>
                  <a:pt x="284" y="543"/>
                </a:lnTo>
                <a:lnTo>
                  <a:pt x="286" y="539"/>
                </a:lnTo>
                <a:lnTo>
                  <a:pt x="286" y="537"/>
                </a:lnTo>
                <a:lnTo>
                  <a:pt x="284" y="534"/>
                </a:lnTo>
                <a:lnTo>
                  <a:pt x="284" y="534"/>
                </a:lnTo>
                <a:lnTo>
                  <a:pt x="280" y="532"/>
                </a:lnTo>
                <a:lnTo>
                  <a:pt x="278" y="532"/>
                </a:lnTo>
                <a:lnTo>
                  <a:pt x="274" y="532"/>
                </a:lnTo>
                <a:lnTo>
                  <a:pt x="269" y="530"/>
                </a:lnTo>
                <a:lnTo>
                  <a:pt x="267" y="518"/>
                </a:lnTo>
                <a:lnTo>
                  <a:pt x="265" y="516"/>
                </a:lnTo>
                <a:lnTo>
                  <a:pt x="261" y="512"/>
                </a:lnTo>
                <a:lnTo>
                  <a:pt x="261" y="512"/>
                </a:lnTo>
                <a:lnTo>
                  <a:pt x="259" y="510"/>
                </a:lnTo>
                <a:lnTo>
                  <a:pt x="257" y="508"/>
                </a:lnTo>
                <a:lnTo>
                  <a:pt x="251" y="508"/>
                </a:lnTo>
                <a:lnTo>
                  <a:pt x="249" y="504"/>
                </a:lnTo>
                <a:lnTo>
                  <a:pt x="247" y="504"/>
                </a:lnTo>
                <a:lnTo>
                  <a:pt x="235" y="500"/>
                </a:lnTo>
                <a:lnTo>
                  <a:pt x="228" y="495"/>
                </a:lnTo>
                <a:lnTo>
                  <a:pt x="226" y="493"/>
                </a:lnTo>
                <a:lnTo>
                  <a:pt x="224" y="491"/>
                </a:lnTo>
                <a:lnTo>
                  <a:pt x="224" y="491"/>
                </a:lnTo>
                <a:lnTo>
                  <a:pt x="218" y="479"/>
                </a:lnTo>
                <a:lnTo>
                  <a:pt x="216" y="473"/>
                </a:lnTo>
                <a:lnTo>
                  <a:pt x="216" y="469"/>
                </a:lnTo>
                <a:lnTo>
                  <a:pt x="216" y="456"/>
                </a:lnTo>
                <a:lnTo>
                  <a:pt x="216" y="456"/>
                </a:lnTo>
                <a:lnTo>
                  <a:pt x="216" y="454"/>
                </a:lnTo>
                <a:lnTo>
                  <a:pt x="216" y="452"/>
                </a:lnTo>
                <a:lnTo>
                  <a:pt x="214" y="450"/>
                </a:lnTo>
                <a:lnTo>
                  <a:pt x="210" y="450"/>
                </a:lnTo>
                <a:lnTo>
                  <a:pt x="208" y="450"/>
                </a:lnTo>
                <a:lnTo>
                  <a:pt x="208" y="452"/>
                </a:lnTo>
                <a:lnTo>
                  <a:pt x="208" y="454"/>
                </a:lnTo>
                <a:lnTo>
                  <a:pt x="204" y="458"/>
                </a:lnTo>
                <a:lnTo>
                  <a:pt x="191" y="467"/>
                </a:lnTo>
                <a:lnTo>
                  <a:pt x="189" y="467"/>
                </a:lnTo>
                <a:lnTo>
                  <a:pt x="191" y="460"/>
                </a:lnTo>
                <a:lnTo>
                  <a:pt x="191" y="460"/>
                </a:lnTo>
                <a:lnTo>
                  <a:pt x="189" y="452"/>
                </a:lnTo>
                <a:lnTo>
                  <a:pt x="189" y="448"/>
                </a:lnTo>
                <a:lnTo>
                  <a:pt x="195" y="444"/>
                </a:lnTo>
                <a:lnTo>
                  <a:pt x="197" y="444"/>
                </a:lnTo>
                <a:lnTo>
                  <a:pt x="204" y="444"/>
                </a:lnTo>
                <a:lnTo>
                  <a:pt x="204" y="444"/>
                </a:lnTo>
                <a:lnTo>
                  <a:pt x="210" y="444"/>
                </a:lnTo>
                <a:lnTo>
                  <a:pt x="212" y="444"/>
                </a:lnTo>
                <a:lnTo>
                  <a:pt x="214" y="440"/>
                </a:lnTo>
                <a:lnTo>
                  <a:pt x="214" y="440"/>
                </a:lnTo>
                <a:lnTo>
                  <a:pt x="216" y="425"/>
                </a:lnTo>
                <a:lnTo>
                  <a:pt x="216" y="425"/>
                </a:lnTo>
                <a:lnTo>
                  <a:pt x="214" y="421"/>
                </a:lnTo>
                <a:lnTo>
                  <a:pt x="214" y="421"/>
                </a:lnTo>
                <a:lnTo>
                  <a:pt x="212" y="419"/>
                </a:lnTo>
                <a:lnTo>
                  <a:pt x="212" y="419"/>
                </a:lnTo>
                <a:lnTo>
                  <a:pt x="206" y="415"/>
                </a:lnTo>
                <a:lnTo>
                  <a:pt x="206" y="415"/>
                </a:lnTo>
                <a:lnTo>
                  <a:pt x="200" y="411"/>
                </a:lnTo>
                <a:lnTo>
                  <a:pt x="200" y="411"/>
                </a:lnTo>
                <a:lnTo>
                  <a:pt x="191" y="411"/>
                </a:lnTo>
                <a:lnTo>
                  <a:pt x="191" y="411"/>
                </a:lnTo>
                <a:lnTo>
                  <a:pt x="187" y="409"/>
                </a:lnTo>
                <a:lnTo>
                  <a:pt x="185" y="409"/>
                </a:lnTo>
                <a:lnTo>
                  <a:pt x="183" y="411"/>
                </a:lnTo>
                <a:lnTo>
                  <a:pt x="183" y="411"/>
                </a:lnTo>
                <a:lnTo>
                  <a:pt x="181" y="413"/>
                </a:lnTo>
                <a:lnTo>
                  <a:pt x="179" y="413"/>
                </a:lnTo>
                <a:lnTo>
                  <a:pt x="179" y="417"/>
                </a:lnTo>
                <a:lnTo>
                  <a:pt x="179" y="417"/>
                </a:lnTo>
                <a:lnTo>
                  <a:pt x="177" y="425"/>
                </a:lnTo>
                <a:lnTo>
                  <a:pt x="177" y="432"/>
                </a:lnTo>
                <a:lnTo>
                  <a:pt x="177" y="432"/>
                </a:lnTo>
                <a:lnTo>
                  <a:pt x="179" y="434"/>
                </a:lnTo>
                <a:lnTo>
                  <a:pt x="181" y="434"/>
                </a:lnTo>
                <a:lnTo>
                  <a:pt x="185" y="430"/>
                </a:lnTo>
                <a:lnTo>
                  <a:pt x="187" y="430"/>
                </a:lnTo>
                <a:lnTo>
                  <a:pt x="187" y="432"/>
                </a:lnTo>
                <a:lnTo>
                  <a:pt x="185" y="436"/>
                </a:lnTo>
                <a:lnTo>
                  <a:pt x="183" y="442"/>
                </a:lnTo>
                <a:lnTo>
                  <a:pt x="181" y="444"/>
                </a:lnTo>
                <a:lnTo>
                  <a:pt x="181" y="444"/>
                </a:lnTo>
                <a:lnTo>
                  <a:pt x="179" y="442"/>
                </a:lnTo>
                <a:lnTo>
                  <a:pt x="179" y="442"/>
                </a:lnTo>
                <a:lnTo>
                  <a:pt x="177" y="440"/>
                </a:lnTo>
                <a:lnTo>
                  <a:pt x="175" y="440"/>
                </a:lnTo>
                <a:lnTo>
                  <a:pt x="175" y="440"/>
                </a:lnTo>
                <a:lnTo>
                  <a:pt x="173" y="442"/>
                </a:lnTo>
                <a:lnTo>
                  <a:pt x="173" y="444"/>
                </a:lnTo>
                <a:lnTo>
                  <a:pt x="171" y="446"/>
                </a:lnTo>
                <a:lnTo>
                  <a:pt x="171" y="446"/>
                </a:lnTo>
                <a:lnTo>
                  <a:pt x="165" y="452"/>
                </a:lnTo>
                <a:lnTo>
                  <a:pt x="160" y="452"/>
                </a:lnTo>
                <a:lnTo>
                  <a:pt x="154" y="452"/>
                </a:lnTo>
                <a:lnTo>
                  <a:pt x="146" y="446"/>
                </a:lnTo>
                <a:lnTo>
                  <a:pt x="144" y="446"/>
                </a:lnTo>
                <a:lnTo>
                  <a:pt x="136" y="442"/>
                </a:lnTo>
                <a:lnTo>
                  <a:pt x="136" y="442"/>
                </a:lnTo>
                <a:lnTo>
                  <a:pt x="119" y="440"/>
                </a:lnTo>
                <a:lnTo>
                  <a:pt x="113" y="438"/>
                </a:lnTo>
                <a:lnTo>
                  <a:pt x="105" y="434"/>
                </a:lnTo>
                <a:lnTo>
                  <a:pt x="103" y="432"/>
                </a:lnTo>
                <a:lnTo>
                  <a:pt x="101" y="430"/>
                </a:lnTo>
                <a:lnTo>
                  <a:pt x="101" y="423"/>
                </a:lnTo>
                <a:lnTo>
                  <a:pt x="101" y="421"/>
                </a:lnTo>
                <a:lnTo>
                  <a:pt x="101" y="421"/>
                </a:lnTo>
                <a:lnTo>
                  <a:pt x="101" y="421"/>
                </a:lnTo>
                <a:lnTo>
                  <a:pt x="103" y="419"/>
                </a:lnTo>
                <a:lnTo>
                  <a:pt x="101" y="421"/>
                </a:lnTo>
                <a:lnTo>
                  <a:pt x="101" y="421"/>
                </a:lnTo>
                <a:lnTo>
                  <a:pt x="105" y="423"/>
                </a:lnTo>
                <a:lnTo>
                  <a:pt x="111" y="415"/>
                </a:lnTo>
                <a:lnTo>
                  <a:pt x="117" y="409"/>
                </a:lnTo>
                <a:lnTo>
                  <a:pt x="125" y="403"/>
                </a:lnTo>
                <a:lnTo>
                  <a:pt x="138" y="393"/>
                </a:lnTo>
                <a:lnTo>
                  <a:pt x="140" y="393"/>
                </a:lnTo>
                <a:lnTo>
                  <a:pt x="142" y="386"/>
                </a:lnTo>
                <a:lnTo>
                  <a:pt x="142" y="386"/>
                </a:lnTo>
                <a:lnTo>
                  <a:pt x="148" y="372"/>
                </a:lnTo>
                <a:lnTo>
                  <a:pt x="148" y="372"/>
                </a:lnTo>
                <a:lnTo>
                  <a:pt x="152" y="362"/>
                </a:lnTo>
                <a:lnTo>
                  <a:pt x="152" y="362"/>
                </a:lnTo>
                <a:lnTo>
                  <a:pt x="152" y="356"/>
                </a:lnTo>
                <a:lnTo>
                  <a:pt x="152" y="337"/>
                </a:lnTo>
                <a:lnTo>
                  <a:pt x="152" y="337"/>
                </a:lnTo>
                <a:lnTo>
                  <a:pt x="150" y="331"/>
                </a:lnTo>
                <a:lnTo>
                  <a:pt x="150" y="331"/>
                </a:lnTo>
                <a:lnTo>
                  <a:pt x="144" y="325"/>
                </a:lnTo>
                <a:lnTo>
                  <a:pt x="142" y="325"/>
                </a:lnTo>
                <a:lnTo>
                  <a:pt x="130" y="325"/>
                </a:lnTo>
                <a:lnTo>
                  <a:pt x="125" y="325"/>
                </a:lnTo>
                <a:lnTo>
                  <a:pt x="119" y="318"/>
                </a:lnTo>
                <a:lnTo>
                  <a:pt x="109" y="310"/>
                </a:lnTo>
                <a:lnTo>
                  <a:pt x="107" y="308"/>
                </a:lnTo>
                <a:lnTo>
                  <a:pt x="107" y="308"/>
                </a:lnTo>
                <a:lnTo>
                  <a:pt x="107" y="302"/>
                </a:lnTo>
                <a:lnTo>
                  <a:pt x="107" y="300"/>
                </a:lnTo>
                <a:lnTo>
                  <a:pt x="97" y="292"/>
                </a:lnTo>
                <a:lnTo>
                  <a:pt x="97" y="292"/>
                </a:lnTo>
                <a:lnTo>
                  <a:pt x="91" y="290"/>
                </a:lnTo>
                <a:lnTo>
                  <a:pt x="88" y="290"/>
                </a:lnTo>
                <a:lnTo>
                  <a:pt x="86" y="292"/>
                </a:lnTo>
                <a:lnTo>
                  <a:pt x="84" y="292"/>
                </a:lnTo>
                <a:lnTo>
                  <a:pt x="84" y="294"/>
                </a:lnTo>
                <a:lnTo>
                  <a:pt x="86" y="294"/>
                </a:lnTo>
                <a:lnTo>
                  <a:pt x="88" y="290"/>
                </a:lnTo>
                <a:lnTo>
                  <a:pt x="86" y="288"/>
                </a:lnTo>
                <a:lnTo>
                  <a:pt x="82" y="288"/>
                </a:lnTo>
                <a:lnTo>
                  <a:pt x="80" y="288"/>
                </a:lnTo>
                <a:lnTo>
                  <a:pt x="78" y="290"/>
                </a:lnTo>
                <a:lnTo>
                  <a:pt x="76" y="290"/>
                </a:lnTo>
                <a:lnTo>
                  <a:pt x="74" y="292"/>
                </a:lnTo>
                <a:lnTo>
                  <a:pt x="72" y="292"/>
                </a:lnTo>
                <a:lnTo>
                  <a:pt x="66" y="286"/>
                </a:lnTo>
                <a:lnTo>
                  <a:pt x="64" y="286"/>
                </a:lnTo>
                <a:lnTo>
                  <a:pt x="58" y="286"/>
                </a:lnTo>
                <a:lnTo>
                  <a:pt x="58" y="286"/>
                </a:lnTo>
                <a:lnTo>
                  <a:pt x="60" y="281"/>
                </a:lnTo>
                <a:lnTo>
                  <a:pt x="66" y="279"/>
                </a:lnTo>
                <a:lnTo>
                  <a:pt x="66" y="279"/>
                </a:lnTo>
                <a:lnTo>
                  <a:pt x="72" y="273"/>
                </a:lnTo>
                <a:lnTo>
                  <a:pt x="72" y="273"/>
                </a:lnTo>
                <a:lnTo>
                  <a:pt x="80" y="265"/>
                </a:lnTo>
                <a:lnTo>
                  <a:pt x="80" y="263"/>
                </a:lnTo>
                <a:lnTo>
                  <a:pt x="82" y="255"/>
                </a:lnTo>
                <a:lnTo>
                  <a:pt x="88" y="246"/>
                </a:lnTo>
                <a:lnTo>
                  <a:pt x="88" y="246"/>
                </a:lnTo>
                <a:lnTo>
                  <a:pt x="93" y="238"/>
                </a:lnTo>
                <a:lnTo>
                  <a:pt x="93" y="238"/>
                </a:lnTo>
                <a:lnTo>
                  <a:pt x="107" y="197"/>
                </a:lnTo>
                <a:lnTo>
                  <a:pt x="107" y="195"/>
                </a:lnTo>
                <a:lnTo>
                  <a:pt x="109" y="189"/>
                </a:lnTo>
                <a:lnTo>
                  <a:pt x="117" y="162"/>
                </a:lnTo>
                <a:lnTo>
                  <a:pt x="117" y="162"/>
                </a:lnTo>
                <a:lnTo>
                  <a:pt x="125" y="127"/>
                </a:lnTo>
                <a:lnTo>
                  <a:pt x="125" y="127"/>
                </a:lnTo>
                <a:lnTo>
                  <a:pt x="125" y="100"/>
                </a:lnTo>
                <a:lnTo>
                  <a:pt x="125" y="100"/>
                </a:lnTo>
                <a:lnTo>
                  <a:pt x="123" y="94"/>
                </a:lnTo>
                <a:lnTo>
                  <a:pt x="123" y="92"/>
                </a:lnTo>
                <a:lnTo>
                  <a:pt x="115" y="86"/>
                </a:lnTo>
                <a:lnTo>
                  <a:pt x="111" y="78"/>
                </a:lnTo>
                <a:lnTo>
                  <a:pt x="105" y="59"/>
                </a:lnTo>
                <a:lnTo>
                  <a:pt x="105" y="59"/>
                </a:lnTo>
                <a:lnTo>
                  <a:pt x="91" y="33"/>
                </a:lnTo>
                <a:lnTo>
                  <a:pt x="91" y="33"/>
                </a:lnTo>
                <a:lnTo>
                  <a:pt x="88" y="26"/>
                </a:lnTo>
                <a:lnTo>
                  <a:pt x="86" y="26"/>
                </a:lnTo>
                <a:lnTo>
                  <a:pt x="82" y="22"/>
                </a:lnTo>
                <a:lnTo>
                  <a:pt x="82" y="22"/>
                </a:lnTo>
                <a:lnTo>
                  <a:pt x="68" y="14"/>
                </a:lnTo>
                <a:lnTo>
                  <a:pt x="68" y="14"/>
                </a:lnTo>
                <a:lnTo>
                  <a:pt x="66" y="14"/>
                </a:lnTo>
                <a:lnTo>
                  <a:pt x="64" y="14"/>
                </a:lnTo>
                <a:lnTo>
                  <a:pt x="62" y="14"/>
                </a:lnTo>
                <a:lnTo>
                  <a:pt x="60" y="14"/>
                </a:lnTo>
                <a:lnTo>
                  <a:pt x="56" y="20"/>
                </a:lnTo>
                <a:lnTo>
                  <a:pt x="51" y="24"/>
                </a:lnTo>
                <a:lnTo>
                  <a:pt x="41" y="26"/>
                </a:lnTo>
                <a:lnTo>
                  <a:pt x="35" y="26"/>
                </a:lnTo>
                <a:lnTo>
                  <a:pt x="29" y="24"/>
                </a:lnTo>
                <a:lnTo>
                  <a:pt x="21" y="18"/>
                </a:lnTo>
                <a:lnTo>
                  <a:pt x="16" y="6"/>
                </a:lnTo>
                <a:lnTo>
                  <a:pt x="14" y="4"/>
                </a:lnTo>
                <a:lnTo>
                  <a:pt x="8" y="0"/>
                </a:lnTo>
                <a:lnTo>
                  <a:pt x="8" y="0"/>
                </a:lnTo>
                <a:lnTo>
                  <a:pt x="0" y="2"/>
                </a:lnTo>
                <a:lnTo>
                  <a:pt x="0" y="6"/>
                </a:lnTo>
                <a:lnTo>
                  <a:pt x="2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3" name="Freeform 3119"/>
          <p:cNvSpPr>
            <a:spLocks/>
          </p:cNvSpPr>
          <p:nvPr/>
        </p:nvSpPr>
        <p:spPr bwMode="auto">
          <a:xfrm>
            <a:off x="1149350" y="800100"/>
            <a:ext cx="87313" cy="382588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18" y="27"/>
              </a:cxn>
              <a:cxn ang="0">
                <a:pos x="29" y="49"/>
              </a:cxn>
              <a:cxn ang="0">
                <a:pos x="33" y="88"/>
              </a:cxn>
              <a:cxn ang="0">
                <a:pos x="33" y="90"/>
              </a:cxn>
              <a:cxn ang="0">
                <a:pos x="35" y="95"/>
              </a:cxn>
              <a:cxn ang="0">
                <a:pos x="41" y="103"/>
              </a:cxn>
              <a:cxn ang="0">
                <a:pos x="45" y="119"/>
              </a:cxn>
              <a:cxn ang="0">
                <a:pos x="49" y="136"/>
              </a:cxn>
              <a:cxn ang="0">
                <a:pos x="51" y="146"/>
              </a:cxn>
              <a:cxn ang="0">
                <a:pos x="49" y="150"/>
              </a:cxn>
              <a:cxn ang="0">
                <a:pos x="45" y="181"/>
              </a:cxn>
              <a:cxn ang="0">
                <a:pos x="39" y="187"/>
              </a:cxn>
              <a:cxn ang="0">
                <a:pos x="29" y="193"/>
              </a:cxn>
              <a:cxn ang="0">
                <a:pos x="18" y="204"/>
              </a:cxn>
              <a:cxn ang="0">
                <a:pos x="14" y="212"/>
              </a:cxn>
              <a:cxn ang="0">
                <a:pos x="12" y="224"/>
              </a:cxn>
              <a:cxn ang="0">
                <a:pos x="10" y="228"/>
              </a:cxn>
              <a:cxn ang="0">
                <a:pos x="2" y="241"/>
              </a:cxn>
              <a:cxn ang="0">
                <a:pos x="12" y="232"/>
              </a:cxn>
              <a:cxn ang="0">
                <a:pos x="14" y="230"/>
              </a:cxn>
              <a:cxn ang="0">
                <a:pos x="16" y="226"/>
              </a:cxn>
              <a:cxn ang="0">
                <a:pos x="21" y="206"/>
              </a:cxn>
              <a:cxn ang="0">
                <a:pos x="37" y="195"/>
              </a:cxn>
              <a:cxn ang="0">
                <a:pos x="41" y="189"/>
              </a:cxn>
              <a:cxn ang="0">
                <a:pos x="49" y="181"/>
              </a:cxn>
              <a:cxn ang="0">
                <a:pos x="53" y="156"/>
              </a:cxn>
              <a:cxn ang="0">
                <a:pos x="55" y="148"/>
              </a:cxn>
              <a:cxn ang="0">
                <a:pos x="53" y="136"/>
              </a:cxn>
              <a:cxn ang="0">
                <a:pos x="53" y="121"/>
              </a:cxn>
              <a:cxn ang="0">
                <a:pos x="43" y="101"/>
              </a:cxn>
              <a:cxn ang="0">
                <a:pos x="39" y="95"/>
              </a:cxn>
              <a:cxn ang="0">
                <a:pos x="37" y="86"/>
              </a:cxn>
              <a:cxn ang="0">
                <a:pos x="33" y="60"/>
              </a:cxn>
              <a:cxn ang="0">
                <a:pos x="33" y="49"/>
              </a:cxn>
              <a:cxn ang="0">
                <a:pos x="29" y="41"/>
              </a:cxn>
              <a:cxn ang="0">
                <a:pos x="23" y="27"/>
              </a:cxn>
              <a:cxn ang="0">
                <a:pos x="8" y="4"/>
              </a:cxn>
              <a:cxn ang="0">
                <a:pos x="2" y="0"/>
              </a:cxn>
            </a:cxnLst>
            <a:rect l="0" t="0" r="r" b="b"/>
            <a:pathLst>
              <a:path w="55" h="241">
                <a:moveTo>
                  <a:pt x="2" y="2"/>
                </a:moveTo>
                <a:lnTo>
                  <a:pt x="4" y="6"/>
                </a:lnTo>
                <a:lnTo>
                  <a:pt x="4" y="6"/>
                </a:lnTo>
                <a:lnTo>
                  <a:pt x="18" y="27"/>
                </a:lnTo>
                <a:lnTo>
                  <a:pt x="27" y="41"/>
                </a:lnTo>
                <a:lnTo>
                  <a:pt x="29" y="49"/>
                </a:lnTo>
                <a:lnTo>
                  <a:pt x="31" y="60"/>
                </a:lnTo>
                <a:lnTo>
                  <a:pt x="33" y="88"/>
                </a:lnTo>
                <a:lnTo>
                  <a:pt x="33" y="88"/>
                </a:lnTo>
                <a:lnTo>
                  <a:pt x="33" y="90"/>
                </a:lnTo>
                <a:lnTo>
                  <a:pt x="33" y="90"/>
                </a:lnTo>
                <a:lnTo>
                  <a:pt x="35" y="95"/>
                </a:lnTo>
                <a:lnTo>
                  <a:pt x="35" y="97"/>
                </a:lnTo>
                <a:lnTo>
                  <a:pt x="41" y="103"/>
                </a:lnTo>
                <a:lnTo>
                  <a:pt x="45" y="117"/>
                </a:lnTo>
                <a:lnTo>
                  <a:pt x="45" y="119"/>
                </a:lnTo>
                <a:lnTo>
                  <a:pt x="49" y="123"/>
                </a:lnTo>
                <a:lnTo>
                  <a:pt x="49" y="136"/>
                </a:lnTo>
                <a:lnTo>
                  <a:pt x="49" y="136"/>
                </a:lnTo>
                <a:lnTo>
                  <a:pt x="51" y="146"/>
                </a:lnTo>
                <a:lnTo>
                  <a:pt x="49" y="148"/>
                </a:lnTo>
                <a:lnTo>
                  <a:pt x="49" y="150"/>
                </a:lnTo>
                <a:lnTo>
                  <a:pt x="49" y="156"/>
                </a:lnTo>
                <a:lnTo>
                  <a:pt x="45" y="181"/>
                </a:lnTo>
                <a:lnTo>
                  <a:pt x="39" y="185"/>
                </a:lnTo>
                <a:lnTo>
                  <a:pt x="39" y="187"/>
                </a:lnTo>
                <a:lnTo>
                  <a:pt x="35" y="191"/>
                </a:lnTo>
                <a:lnTo>
                  <a:pt x="29" y="193"/>
                </a:lnTo>
                <a:lnTo>
                  <a:pt x="27" y="193"/>
                </a:lnTo>
                <a:lnTo>
                  <a:pt x="18" y="204"/>
                </a:lnTo>
                <a:lnTo>
                  <a:pt x="18" y="204"/>
                </a:lnTo>
                <a:lnTo>
                  <a:pt x="14" y="212"/>
                </a:lnTo>
                <a:lnTo>
                  <a:pt x="14" y="212"/>
                </a:lnTo>
                <a:lnTo>
                  <a:pt x="12" y="224"/>
                </a:lnTo>
                <a:lnTo>
                  <a:pt x="10" y="226"/>
                </a:lnTo>
                <a:lnTo>
                  <a:pt x="10" y="228"/>
                </a:lnTo>
                <a:lnTo>
                  <a:pt x="0" y="237"/>
                </a:lnTo>
                <a:lnTo>
                  <a:pt x="2" y="241"/>
                </a:lnTo>
                <a:lnTo>
                  <a:pt x="12" y="232"/>
                </a:lnTo>
                <a:lnTo>
                  <a:pt x="12" y="232"/>
                </a:lnTo>
                <a:lnTo>
                  <a:pt x="14" y="230"/>
                </a:lnTo>
                <a:lnTo>
                  <a:pt x="14" y="230"/>
                </a:lnTo>
                <a:lnTo>
                  <a:pt x="16" y="226"/>
                </a:lnTo>
                <a:lnTo>
                  <a:pt x="16" y="226"/>
                </a:lnTo>
                <a:lnTo>
                  <a:pt x="18" y="214"/>
                </a:lnTo>
                <a:lnTo>
                  <a:pt x="21" y="206"/>
                </a:lnTo>
                <a:lnTo>
                  <a:pt x="31" y="197"/>
                </a:lnTo>
                <a:lnTo>
                  <a:pt x="37" y="195"/>
                </a:lnTo>
                <a:lnTo>
                  <a:pt x="37" y="193"/>
                </a:lnTo>
                <a:lnTo>
                  <a:pt x="41" y="189"/>
                </a:lnTo>
                <a:lnTo>
                  <a:pt x="47" y="183"/>
                </a:lnTo>
                <a:lnTo>
                  <a:pt x="49" y="181"/>
                </a:lnTo>
                <a:lnTo>
                  <a:pt x="53" y="156"/>
                </a:lnTo>
                <a:lnTo>
                  <a:pt x="53" y="156"/>
                </a:lnTo>
                <a:lnTo>
                  <a:pt x="53" y="150"/>
                </a:lnTo>
                <a:lnTo>
                  <a:pt x="55" y="148"/>
                </a:lnTo>
                <a:lnTo>
                  <a:pt x="55" y="146"/>
                </a:lnTo>
                <a:lnTo>
                  <a:pt x="53" y="136"/>
                </a:lnTo>
                <a:lnTo>
                  <a:pt x="53" y="123"/>
                </a:lnTo>
                <a:lnTo>
                  <a:pt x="53" y="121"/>
                </a:lnTo>
                <a:lnTo>
                  <a:pt x="49" y="117"/>
                </a:lnTo>
                <a:lnTo>
                  <a:pt x="43" y="101"/>
                </a:lnTo>
                <a:lnTo>
                  <a:pt x="43" y="101"/>
                </a:lnTo>
                <a:lnTo>
                  <a:pt x="39" y="95"/>
                </a:lnTo>
                <a:lnTo>
                  <a:pt x="37" y="90"/>
                </a:lnTo>
                <a:lnTo>
                  <a:pt x="37" y="86"/>
                </a:lnTo>
                <a:lnTo>
                  <a:pt x="37" y="86"/>
                </a:lnTo>
                <a:lnTo>
                  <a:pt x="33" y="60"/>
                </a:lnTo>
                <a:lnTo>
                  <a:pt x="33" y="60"/>
                </a:lnTo>
                <a:lnTo>
                  <a:pt x="33" y="49"/>
                </a:lnTo>
                <a:lnTo>
                  <a:pt x="33" y="49"/>
                </a:lnTo>
                <a:lnTo>
                  <a:pt x="29" y="41"/>
                </a:lnTo>
                <a:lnTo>
                  <a:pt x="29" y="39"/>
                </a:lnTo>
                <a:lnTo>
                  <a:pt x="23" y="27"/>
                </a:lnTo>
                <a:lnTo>
                  <a:pt x="23" y="25"/>
                </a:lnTo>
                <a:lnTo>
                  <a:pt x="8" y="4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4" name="Freeform 3120"/>
          <p:cNvSpPr>
            <a:spLocks/>
          </p:cNvSpPr>
          <p:nvPr/>
        </p:nvSpPr>
        <p:spPr bwMode="auto">
          <a:xfrm>
            <a:off x="2978150" y="2076450"/>
            <a:ext cx="3200400" cy="2690813"/>
          </a:xfrm>
          <a:custGeom>
            <a:avLst/>
            <a:gdLst/>
            <a:ahLst/>
            <a:cxnLst>
              <a:cxn ang="0">
                <a:pos x="23" y="288"/>
              </a:cxn>
              <a:cxn ang="0">
                <a:pos x="74" y="342"/>
              </a:cxn>
              <a:cxn ang="0">
                <a:pos x="70" y="385"/>
              </a:cxn>
              <a:cxn ang="0">
                <a:pos x="103" y="445"/>
              </a:cxn>
              <a:cxn ang="0">
                <a:pos x="156" y="438"/>
              </a:cxn>
              <a:cxn ang="0">
                <a:pos x="284" y="467"/>
              </a:cxn>
              <a:cxn ang="0">
                <a:pos x="358" y="492"/>
              </a:cxn>
              <a:cxn ang="0">
                <a:pos x="397" y="535"/>
              </a:cxn>
              <a:cxn ang="0">
                <a:pos x="436" y="607"/>
              </a:cxn>
              <a:cxn ang="0">
                <a:pos x="469" y="766"/>
              </a:cxn>
              <a:cxn ang="0">
                <a:pos x="543" y="776"/>
              </a:cxn>
              <a:cxn ang="0">
                <a:pos x="607" y="718"/>
              </a:cxn>
              <a:cxn ang="0">
                <a:pos x="677" y="710"/>
              </a:cxn>
              <a:cxn ang="0">
                <a:pos x="726" y="673"/>
              </a:cxn>
              <a:cxn ang="0">
                <a:pos x="743" y="560"/>
              </a:cxn>
              <a:cxn ang="0">
                <a:pos x="749" y="447"/>
              </a:cxn>
              <a:cxn ang="0">
                <a:pos x="780" y="262"/>
              </a:cxn>
              <a:cxn ang="0">
                <a:pos x="792" y="144"/>
              </a:cxn>
              <a:cxn ang="0">
                <a:pos x="841" y="39"/>
              </a:cxn>
              <a:cxn ang="0">
                <a:pos x="944" y="44"/>
              </a:cxn>
              <a:cxn ang="0">
                <a:pos x="1171" y="21"/>
              </a:cxn>
              <a:cxn ang="0">
                <a:pos x="1306" y="54"/>
              </a:cxn>
              <a:cxn ang="0">
                <a:pos x="1467" y="111"/>
              </a:cxn>
              <a:cxn ang="0">
                <a:pos x="1553" y="167"/>
              </a:cxn>
              <a:cxn ang="0">
                <a:pos x="1712" y="202"/>
              </a:cxn>
              <a:cxn ang="0">
                <a:pos x="1849" y="290"/>
              </a:cxn>
              <a:cxn ang="0">
                <a:pos x="1882" y="490"/>
              </a:cxn>
              <a:cxn ang="0">
                <a:pos x="1775" y="531"/>
              </a:cxn>
              <a:cxn ang="0">
                <a:pos x="1732" y="589"/>
              </a:cxn>
              <a:cxn ang="0">
                <a:pos x="1924" y="673"/>
              </a:cxn>
              <a:cxn ang="0">
                <a:pos x="2002" y="922"/>
              </a:cxn>
              <a:cxn ang="0">
                <a:pos x="1961" y="1158"/>
              </a:cxn>
              <a:cxn ang="0">
                <a:pos x="1880" y="1294"/>
              </a:cxn>
              <a:cxn ang="0">
                <a:pos x="1821" y="1455"/>
              </a:cxn>
              <a:cxn ang="0">
                <a:pos x="1687" y="1607"/>
              </a:cxn>
              <a:cxn ang="0">
                <a:pos x="1508" y="1646"/>
              </a:cxn>
              <a:cxn ang="0">
                <a:pos x="1341" y="1683"/>
              </a:cxn>
              <a:cxn ang="0">
                <a:pos x="1162" y="1654"/>
              </a:cxn>
              <a:cxn ang="0">
                <a:pos x="1138" y="1564"/>
              </a:cxn>
              <a:cxn ang="0">
                <a:pos x="1164" y="1494"/>
              </a:cxn>
              <a:cxn ang="0">
                <a:pos x="1156" y="1385"/>
              </a:cxn>
              <a:cxn ang="0">
                <a:pos x="1140" y="1313"/>
              </a:cxn>
              <a:cxn ang="0">
                <a:pos x="1123" y="1230"/>
              </a:cxn>
              <a:cxn ang="0">
                <a:pos x="1057" y="1148"/>
              </a:cxn>
              <a:cxn ang="0">
                <a:pos x="996" y="1101"/>
              </a:cxn>
              <a:cxn ang="0">
                <a:pos x="928" y="1080"/>
              </a:cxn>
              <a:cxn ang="0">
                <a:pos x="934" y="1142"/>
              </a:cxn>
              <a:cxn ang="0">
                <a:pos x="833" y="1169"/>
              </a:cxn>
              <a:cxn ang="0">
                <a:pos x="767" y="1241"/>
              </a:cxn>
              <a:cxn ang="0">
                <a:pos x="761" y="1358"/>
              </a:cxn>
              <a:cxn ang="0">
                <a:pos x="681" y="1302"/>
              </a:cxn>
              <a:cxn ang="0">
                <a:pos x="630" y="1350"/>
              </a:cxn>
              <a:cxn ang="0">
                <a:pos x="459" y="1241"/>
              </a:cxn>
              <a:cxn ang="0">
                <a:pos x="379" y="1093"/>
              </a:cxn>
              <a:cxn ang="0">
                <a:pos x="370" y="969"/>
              </a:cxn>
              <a:cxn ang="0">
                <a:pos x="294" y="969"/>
              </a:cxn>
              <a:cxn ang="0">
                <a:pos x="267" y="938"/>
              </a:cxn>
              <a:cxn ang="0">
                <a:pos x="263" y="798"/>
              </a:cxn>
              <a:cxn ang="0">
                <a:pos x="307" y="692"/>
              </a:cxn>
              <a:cxn ang="0">
                <a:pos x="167" y="525"/>
              </a:cxn>
              <a:cxn ang="0">
                <a:pos x="68" y="457"/>
              </a:cxn>
              <a:cxn ang="0">
                <a:pos x="39" y="399"/>
              </a:cxn>
              <a:cxn ang="0">
                <a:pos x="12" y="319"/>
              </a:cxn>
            </a:cxnLst>
            <a:rect l="0" t="0" r="r" b="b"/>
            <a:pathLst>
              <a:path w="2016" h="1695">
                <a:moveTo>
                  <a:pt x="12" y="216"/>
                </a:moveTo>
                <a:lnTo>
                  <a:pt x="19" y="216"/>
                </a:lnTo>
                <a:lnTo>
                  <a:pt x="23" y="216"/>
                </a:lnTo>
                <a:lnTo>
                  <a:pt x="25" y="218"/>
                </a:lnTo>
                <a:lnTo>
                  <a:pt x="23" y="220"/>
                </a:lnTo>
                <a:lnTo>
                  <a:pt x="21" y="225"/>
                </a:lnTo>
                <a:lnTo>
                  <a:pt x="19" y="222"/>
                </a:lnTo>
                <a:lnTo>
                  <a:pt x="16" y="220"/>
                </a:lnTo>
                <a:lnTo>
                  <a:pt x="14" y="220"/>
                </a:lnTo>
                <a:lnTo>
                  <a:pt x="14" y="222"/>
                </a:lnTo>
                <a:lnTo>
                  <a:pt x="12" y="227"/>
                </a:lnTo>
                <a:lnTo>
                  <a:pt x="12" y="229"/>
                </a:lnTo>
                <a:lnTo>
                  <a:pt x="14" y="233"/>
                </a:lnTo>
                <a:lnTo>
                  <a:pt x="14" y="237"/>
                </a:lnTo>
                <a:lnTo>
                  <a:pt x="14" y="247"/>
                </a:lnTo>
                <a:lnTo>
                  <a:pt x="16" y="253"/>
                </a:lnTo>
                <a:lnTo>
                  <a:pt x="21" y="262"/>
                </a:lnTo>
                <a:lnTo>
                  <a:pt x="25" y="266"/>
                </a:lnTo>
                <a:lnTo>
                  <a:pt x="23" y="270"/>
                </a:lnTo>
                <a:lnTo>
                  <a:pt x="25" y="270"/>
                </a:lnTo>
                <a:lnTo>
                  <a:pt x="25" y="270"/>
                </a:lnTo>
                <a:lnTo>
                  <a:pt x="27" y="270"/>
                </a:lnTo>
                <a:lnTo>
                  <a:pt x="29" y="268"/>
                </a:lnTo>
                <a:lnTo>
                  <a:pt x="31" y="270"/>
                </a:lnTo>
                <a:lnTo>
                  <a:pt x="29" y="272"/>
                </a:lnTo>
                <a:lnTo>
                  <a:pt x="31" y="272"/>
                </a:lnTo>
                <a:lnTo>
                  <a:pt x="35" y="272"/>
                </a:lnTo>
                <a:lnTo>
                  <a:pt x="37" y="274"/>
                </a:lnTo>
                <a:lnTo>
                  <a:pt x="37" y="276"/>
                </a:lnTo>
                <a:lnTo>
                  <a:pt x="33" y="276"/>
                </a:lnTo>
                <a:lnTo>
                  <a:pt x="31" y="278"/>
                </a:lnTo>
                <a:lnTo>
                  <a:pt x="27" y="280"/>
                </a:lnTo>
                <a:lnTo>
                  <a:pt x="25" y="280"/>
                </a:lnTo>
                <a:lnTo>
                  <a:pt x="23" y="282"/>
                </a:lnTo>
                <a:lnTo>
                  <a:pt x="27" y="284"/>
                </a:lnTo>
                <a:lnTo>
                  <a:pt x="31" y="286"/>
                </a:lnTo>
                <a:lnTo>
                  <a:pt x="31" y="288"/>
                </a:lnTo>
                <a:lnTo>
                  <a:pt x="29" y="290"/>
                </a:lnTo>
                <a:lnTo>
                  <a:pt x="25" y="288"/>
                </a:lnTo>
                <a:lnTo>
                  <a:pt x="23" y="288"/>
                </a:lnTo>
                <a:lnTo>
                  <a:pt x="23" y="290"/>
                </a:lnTo>
                <a:lnTo>
                  <a:pt x="25" y="299"/>
                </a:lnTo>
                <a:lnTo>
                  <a:pt x="23" y="299"/>
                </a:lnTo>
                <a:lnTo>
                  <a:pt x="25" y="303"/>
                </a:lnTo>
                <a:lnTo>
                  <a:pt x="27" y="307"/>
                </a:lnTo>
                <a:lnTo>
                  <a:pt x="27" y="309"/>
                </a:lnTo>
                <a:lnTo>
                  <a:pt x="31" y="317"/>
                </a:lnTo>
                <a:lnTo>
                  <a:pt x="33" y="321"/>
                </a:lnTo>
                <a:lnTo>
                  <a:pt x="33" y="327"/>
                </a:lnTo>
                <a:lnTo>
                  <a:pt x="31" y="327"/>
                </a:lnTo>
                <a:lnTo>
                  <a:pt x="31" y="329"/>
                </a:lnTo>
                <a:lnTo>
                  <a:pt x="29" y="329"/>
                </a:lnTo>
                <a:lnTo>
                  <a:pt x="29" y="332"/>
                </a:lnTo>
                <a:lnTo>
                  <a:pt x="29" y="334"/>
                </a:lnTo>
                <a:lnTo>
                  <a:pt x="37" y="334"/>
                </a:lnTo>
                <a:lnTo>
                  <a:pt x="39" y="338"/>
                </a:lnTo>
                <a:lnTo>
                  <a:pt x="37" y="340"/>
                </a:lnTo>
                <a:lnTo>
                  <a:pt x="33" y="340"/>
                </a:lnTo>
                <a:lnTo>
                  <a:pt x="35" y="342"/>
                </a:lnTo>
                <a:lnTo>
                  <a:pt x="35" y="344"/>
                </a:lnTo>
                <a:lnTo>
                  <a:pt x="37" y="346"/>
                </a:lnTo>
                <a:lnTo>
                  <a:pt x="43" y="348"/>
                </a:lnTo>
                <a:lnTo>
                  <a:pt x="47" y="346"/>
                </a:lnTo>
                <a:lnTo>
                  <a:pt x="47" y="346"/>
                </a:lnTo>
                <a:lnTo>
                  <a:pt x="51" y="346"/>
                </a:lnTo>
                <a:lnTo>
                  <a:pt x="49" y="350"/>
                </a:lnTo>
                <a:lnTo>
                  <a:pt x="51" y="354"/>
                </a:lnTo>
                <a:lnTo>
                  <a:pt x="53" y="356"/>
                </a:lnTo>
                <a:lnTo>
                  <a:pt x="56" y="360"/>
                </a:lnTo>
                <a:lnTo>
                  <a:pt x="60" y="360"/>
                </a:lnTo>
                <a:lnTo>
                  <a:pt x="66" y="362"/>
                </a:lnTo>
                <a:lnTo>
                  <a:pt x="70" y="360"/>
                </a:lnTo>
                <a:lnTo>
                  <a:pt x="72" y="358"/>
                </a:lnTo>
                <a:lnTo>
                  <a:pt x="72" y="354"/>
                </a:lnTo>
                <a:lnTo>
                  <a:pt x="72" y="352"/>
                </a:lnTo>
                <a:lnTo>
                  <a:pt x="74" y="350"/>
                </a:lnTo>
                <a:lnTo>
                  <a:pt x="70" y="346"/>
                </a:lnTo>
                <a:lnTo>
                  <a:pt x="72" y="346"/>
                </a:lnTo>
                <a:lnTo>
                  <a:pt x="72" y="344"/>
                </a:lnTo>
                <a:lnTo>
                  <a:pt x="74" y="342"/>
                </a:lnTo>
                <a:lnTo>
                  <a:pt x="72" y="342"/>
                </a:lnTo>
                <a:lnTo>
                  <a:pt x="72" y="340"/>
                </a:lnTo>
                <a:lnTo>
                  <a:pt x="74" y="338"/>
                </a:lnTo>
                <a:lnTo>
                  <a:pt x="74" y="336"/>
                </a:lnTo>
                <a:lnTo>
                  <a:pt x="76" y="336"/>
                </a:lnTo>
                <a:lnTo>
                  <a:pt x="78" y="338"/>
                </a:lnTo>
                <a:lnTo>
                  <a:pt x="80" y="340"/>
                </a:lnTo>
                <a:lnTo>
                  <a:pt x="78" y="342"/>
                </a:lnTo>
                <a:lnTo>
                  <a:pt x="78" y="344"/>
                </a:lnTo>
                <a:lnTo>
                  <a:pt x="78" y="344"/>
                </a:lnTo>
                <a:lnTo>
                  <a:pt x="82" y="346"/>
                </a:lnTo>
                <a:lnTo>
                  <a:pt x="84" y="348"/>
                </a:lnTo>
                <a:lnTo>
                  <a:pt x="86" y="350"/>
                </a:lnTo>
                <a:lnTo>
                  <a:pt x="84" y="350"/>
                </a:lnTo>
                <a:lnTo>
                  <a:pt x="80" y="350"/>
                </a:lnTo>
                <a:lnTo>
                  <a:pt x="78" y="350"/>
                </a:lnTo>
                <a:lnTo>
                  <a:pt x="76" y="352"/>
                </a:lnTo>
                <a:lnTo>
                  <a:pt x="78" y="356"/>
                </a:lnTo>
                <a:lnTo>
                  <a:pt x="78" y="358"/>
                </a:lnTo>
                <a:lnTo>
                  <a:pt x="82" y="360"/>
                </a:lnTo>
                <a:lnTo>
                  <a:pt x="84" y="364"/>
                </a:lnTo>
                <a:lnTo>
                  <a:pt x="82" y="364"/>
                </a:lnTo>
                <a:lnTo>
                  <a:pt x="78" y="362"/>
                </a:lnTo>
                <a:lnTo>
                  <a:pt x="72" y="364"/>
                </a:lnTo>
                <a:lnTo>
                  <a:pt x="72" y="366"/>
                </a:lnTo>
                <a:lnTo>
                  <a:pt x="70" y="371"/>
                </a:lnTo>
                <a:lnTo>
                  <a:pt x="70" y="373"/>
                </a:lnTo>
                <a:lnTo>
                  <a:pt x="70" y="375"/>
                </a:lnTo>
                <a:lnTo>
                  <a:pt x="72" y="377"/>
                </a:lnTo>
                <a:lnTo>
                  <a:pt x="74" y="377"/>
                </a:lnTo>
                <a:lnTo>
                  <a:pt x="78" y="377"/>
                </a:lnTo>
                <a:lnTo>
                  <a:pt x="80" y="379"/>
                </a:lnTo>
                <a:lnTo>
                  <a:pt x="80" y="379"/>
                </a:lnTo>
                <a:lnTo>
                  <a:pt x="82" y="381"/>
                </a:lnTo>
                <a:lnTo>
                  <a:pt x="86" y="381"/>
                </a:lnTo>
                <a:lnTo>
                  <a:pt x="88" y="381"/>
                </a:lnTo>
                <a:lnTo>
                  <a:pt x="88" y="383"/>
                </a:lnTo>
                <a:lnTo>
                  <a:pt x="86" y="383"/>
                </a:lnTo>
                <a:lnTo>
                  <a:pt x="74" y="383"/>
                </a:lnTo>
                <a:lnTo>
                  <a:pt x="70" y="385"/>
                </a:lnTo>
                <a:lnTo>
                  <a:pt x="66" y="385"/>
                </a:lnTo>
                <a:lnTo>
                  <a:pt x="64" y="387"/>
                </a:lnTo>
                <a:lnTo>
                  <a:pt x="62" y="389"/>
                </a:lnTo>
                <a:lnTo>
                  <a:pt x="62" y="393"/>
                </a:lnTo>
                <a:lnTo>
                  <a:pt x="64" y="391"/>
                </a:lnTo>
                <a:lnTo>
                  <a:pt x="68" y="393"/>
                </a:lnTo>
                <a:lnTo>
                  <a:pt x="68" y="395"/>
                </a:lnTo>
                <a:lnTo>
                  <a:pt x="70" y="399"/>
                </a:lnTo>
                <a:lnTo>
                  <a:pt x="72" y="401"/>
                </a:lnTo>
                <a:lnTo>
                  <a:pt x="74" y="404"/>
                </a:lnTo>
                <a:lnTo>
                  <a:pt x="74" y="406"/>
                </a:lnTo>
                <a:lnTo>
                  <a:pt x="80" y="404"/>
                </a:lnTo>
                <a:lnTo>
                  <a:pt x="82" y="404"/>
                </a:lnTo>
                <a:lnTo>
                  <a:pt x="86" y="404"/>
                </a:lnTo>
                <a:lnTo>
                  <a:pt x="86" y="406"/>
                </a:lnTo>
                <a:lnTo>
                  <a:pt x="86" y="410"/>
                </a:lnTo>
                <a:lnTo>
                  <a:pt x="80" y="414"/>
                </a:lnTo>
                <a:lnTo>
                  <a:pt x="78" y="416"/>
                </a:lnTo>
                <a:lnTo>
                  <a:pt x="76" y="416"/>
                </a:lnTo>
                <a:lnTo>
                  <a:pt x="76" y="418"/>
                </a:lnTo>
                <a:lnTo>
                  <a:pt x="78" y="420"/>
                </a:lnTo>
                <a:lnTo>
                  <a:pt x="82" y="422"/>
                </a:lnTo>
                <a:lnTo>
                  <a:pt x="84" y="424"/>
                </a:lnTo>
                <a:lnTo>
                  <a:pt x="86" y="426"/>
                </a:lnTo>
                <a:lnTo>
                  <a:pt x="88" y="426"/>
                </a:lnTo>
                <a:lnTo>
                  <a:pt x="88" y="426"/>
                </a:lnTo>
                <a:lnTo>
                  <a:pt x="88" y="428"/>
                </a:lnTo>
                <a:lnTo>
                  <a:pt x="91" y="430"/>
                </a:lnTo>
                <a:lnTo>
                  <a:pt x="93" y="428"/>
                </a:lnTo>
                <a:lnTo>
                  <a:pt x="95" y="428"/>
                </a:lnTo>
                <a:lnTo>
                  <a:pt x="95" y="430"/>
                </a:lnTo>
                <a:lnTo>
                  <a:pt x="95" y="434"/>
                </a:lnTo>
                <a:lnTo>
                  <a:pt x="93" y="436"/>
                </a:lnTo>
                <a:lnTo>
                  <a:pt x="91" y="438"/>
                </a:lnTo>
                <a:lnTo>
                  <a:pt x="91" y="438"/>
                </a:lnTo>
                <a:lnTo>
                  <a:pt x="93" y="441"/>
                </a:lnTo>
                <a:lnTo>
                  <a:pt x="97" y="443"/>
                </a:lnTo>
                <a:lnTo>
                  <a:pt x="99" y="445"/>
                </a:lnTo>
                <a:lnTo>
                  <a:pt x="103" y="445"/>
                </a:lnTo>
                <a:lnTo>
                  <a:pt x="103" y="445"/>
                </a:lnTo>
                <a:lnTo>
                  <a:pt x="105" y="445"/>
                </a:lnTo>
                <a:lnTo>
                  <a:pt x="109" y="451"/>
                </a:lnTo>
                <a:lnTo>
                  <a:pt x="111" y="451"/>
                </a:lnTo>
                <a:lnTo>
                  <a:pt x="113" y="453"/>
                </a:lnTo>
                <a:lnTo>
                  <a:pt x="115" y="451"/>
                </a:lnTo>
                <a:lnTo>
                  <a:pt x="119" y="453"/>
                </a:lnTo>
                <a:lnTo>
                  <a:pt x="119" y="455"/>
                </a:lnTo>
                <a:lnTo>
                  <a:pt x="123" y="457"/>
                </a:lnTo>
                <a:lnTo>
                  <a:pt x="123" y="457"/>
                </a:lnTo>
                <a:lnTo>
                  <a:pt x="125" y="453"/>
                </a:lnTo>
                <a:lnTo>
                  <a:pt x="125" y="451"/>
                </a:lnTo>
                <a:lnTo>
                  <a:pt x="125" y="447"/>
                </a:lnTo>
                <a:lnTo>
                  <a:pt x="125" y="445"/>
                </a:lnTo>
                <a:lnTo>
                  <a:pt x="125" y="445"/>
                </a:lnTo>
                <a:lnTo>
                  <a:pt x="128" y="445"/>
                </a:lnTo>
                <a:lnTo>
                  <a:pt x="130" y="447"/>
                </a:lnTo>
                <a:lnTo>
                  <a:pt x="132" y="457"/>
                </a:lnTo>
                <a:lnTo>
                  <a:pt x="132" y="459"/>
                </a:lnTo>
                <a:lnTo>
                  <a:pt x="134" y="457"/>
                </a:lnTo>
                <a:lnTo>
                  <a:pt x="136" y="453"/>
                </a:lnTo>
                <a:lnTo>
                  <a:pt x="138" y="453"/>
                </a:lnTo>
                <a:lnTo>
                  <a:pt x="140" y="455"/>
                </a:lnTo>
                <a:lnTo>
                  <a:pt x="140" y="457"/>
                </a:lnTo>
                <a:lnTo>
                  <a:pt x="144" y="459"/>
                </a:lnTo>
                <a:lnTo>
                  <a:pt x="146" y="459"/>
                </a:lnTo>
                <a:lnTo>
                  <a:pt x="150" y="457"/>
                </a:lnTo>
                <a:lnTo>
                  <a:pt x="156" y="451"/>
                </a:lnTo>
                <a:lnTo>
                  <a:pt x="158" y="447"/>
                </a:lnTo>
                <a:lnTo>
                  <a:pt x="156" y="447"/>
                </a:lnTo>
                <a:lnTo>
                  <a:pt x="150" y="445"/>
                </a:lnTo>
                <a:lnTo>
                  <a:pt x="150" y="438"/>
                </a:lnTo>
                <a:lnTo>
                  <a:pt x="150" y="436"/>
                </a:lnTo>
                <a:lnTo>
                  <a:pt x="152" y="426"/>
                </a:lnTo>
                <a:lnTo>
                  <a:pt x="152" y="424"/>
                </a:lnTo>
                <a:lnTo>
                  <a:pt x="154" y="424"/>
                </a:lnTo>
                <a:lnTo>
                  <a:pt x="156" y="424"/>
                </a:lnTo>
                <a:lnTo>
                  <a:pt x="154" y="426"/>
                </a:lnTo>
                <a:lnTo>
                  <a:pt x="154" y="430"/>
                </a:lnTo>
                <a:lnTo>
                  <a:pt x="154" y="436"/>
                </a:lnTo>
                <a:lnTo>
                  <a:pt x="156" y="438"/>
                </a:lnTo>
                <a:lnTo>
                  <a:pt x="158" y="441"/>
                </a:lnTo>
                <a:lnTo>
                  <a:pt x="165" y="436"/>
                </a:lnTo>
                <a:lnTo>
                  <a:pt x="167" y="436"/>
                </a:lnTo>
                <a:lnTo>
                  <a:pt x="171" y="441"/>
                </a:lnTo>
                <a:lnTo>
                  <a:pt x="175" y="443"/>
                </a:lnTo>
                <a:lnTo>
                  <a:pt x="179" y="443"/>
                </a:lnTo>
                <a:lnTo>
                  <a:pt x="185" y="443"/>
                </a:lnTo>
                <a:lnTo>
                  <a:pt x="189" y="443"/>
                </a:lnTo>
                <a:lnTo>
                  <a:pt x="191" y="441"/>
                </a:lnTo>
                <a:lnTo>
                  <a:pt x="198" y="438"/>
                </a:lnTo>
                <a:lnTo>
                  <a:pt x="204" y="438"/>
                </a:lnTo>
                <a:lnTo>
                  <a:pt x="214" y="445"/>
                </a:lnTo>
                <a:lnTo>
                  <a:pt x="222" y="445"/>
                </a:lnTo>
                <a:lnTo>
                  <a:pt x="228" y="445"/>
                </a:lnTo>
                <a:lnTo>
                  <a:pt x="230" y="445"/>
                </a:lnTo>
                <a:lnTo>
                  <a:pt x="232" y="449"/>
                </a:lnTo>
                <a:lnTo>
                  <a:pt x="230" y="449"/>
                </a:lnTo>
                <a:lnTo>
                  <a:pt x="230" y="453"/>
                </a:lnTo>
                <a:lnTo>
                  <a:pt x="235" y="455"/>
                </a:lnTo>
                <a:lnTo>
                  <a:pt x="239" y="453"/>
                </a:lnTo>
                <a:lnTo>
                  <a:pt x="243" y="453"/>
                </a:lnTo>
                <a:lnTo>
                  <a:pt x="245" y="447"/>
                </a:lnTo>
                <a:lnTo>
                  <a:pt x="249" y="447"/>
                </a:lnTo>
                <a:lnTo>
                  <a:pt x="249" y="449"/>
                </a:lnTo>
                <a:lnTo>
                  <a:pt x="251" y="453"/>
                </a:lnTo>
                <a:lnTo>
                  <a:pt x="251" y="455"/>
                </a:lnTo>
                <a:lnTo>
                  <a:pt x="251" y="457"/>
                </a:lnTo>
                <a:lnTo>
                  <a:pt x="253" y="459"/>
                </a:lnTo>
                <a:lnTo>
                  <a:pt x="257" y="461"/>
                </a:lnTo>
                <a:lnTo>
                  <a:pt x="257" y="455"/>
                </a:lnTo>
                <a:lnTo>
                  <a:pt x="259" y="453"/>
                </a:lnTo>
                <a:lnTo>
                  <a:pt x="261" y="451"/>
                </a:lnTo>
                <a:lnTo>
                  <a:pt x="267" y="453"/>
                </a:lnTo>
                <a:lnTo>
                  <a:pt x="276" y="453"/>
                </a:lnTo>
                <a:lnTo>
                  <a:pt x="278" y="455"/>
                </a:lnTo>
                <a:lnTo>
                  <a:pt x="282" y="457"/>
                </a:lnTo>
                <a:lnTo>
                  <a:pt x="280" y="459"/>
                </a:lnTo>
                <a:lnTo>
                  <a:pt x="282" y="461"/>
                </a:lnTo>
                <a:lnTo>
                  <a:pt x="284" y="465"/>
                </a:lnTo>
                <a:lnTo>
                  <a:pt x="284" y="467"/>
                </a:lnTo>
                <a:lnTo>
                  <a:pt x="288" y="473"/>
                </a:lnTo>
                <a:lnTo>
                  <a:pt x="286" y="476"/>
                </a:lnTo>
                <a:lnTo>
                  <a:pt x="288" y="476"/>
                </a:lnTo>
                <a:lnTo>
                  <a:pt x="290" y="473"/>
                </a:lnTo>
                <a:lnTo>
                  <a:pt x="290" y="471"/>
                </a:lnTo>
                <a:lnTo>
                  <a:pt x="288" y="465"/>
                </a:lnTo>
                <a:lnTo>
                  <a:pt x="290" y="463"/>
                </a:lnTo>
                <a:lnTo>
                  <a:pt x="294" y="463"/>
                </a:lnTo>
                <a:lnTo>
                  <a:pt x="298" y="465"/>
                </a:lnTo>
                <a:lnTo>
                  <a:pt x="300" y="467"/>
                </a:lnTo>
                <a:lnTo>
                  <a:pt x="298" y="476"/>
                </a:lnTo>
                <a:lnTo>
                  <a:pt x="296" y="482"/>
                </a:lnTo>
                <a:lnTo>
                  <a:pt x="300" y="488"/>
                </a:lnTo>
                <a:lnTo>
                  <a:pt x="304" y="484"/>
                </a:lnTo>
                <a:lnTo>
                  <a:pt x="304" y="480"/>
                </a:lnTo>
                <a:lnTo>
                  <a:pt x="307" y="480"/>
                </a:lnTo>
                <a:lnTo>
                  <a:pt x="309" y="478"/>
                </a:lnTo>
                <a:lnTo>
                  <a:pt x="311" y="476"/>
                </a:lnTo>
                <a:lnTo>
                  <a:pt x="309" y="471"/>
                </a:lnTo>
                <a:lnTo>
                  <a:pt x="311" y="471"/>
                </a:lnTo>
                <a:lnTo>
                  <a:pt x="313" y="469"/>
                </a:lnTo>
                <a:lnTo>
                  <a:pt x="315" y="471"/>
                </a:lnTo>
                <a:lnTo>
                  <a:pt x="319" y="473"/>
                </a:lnTo>
                <a:lnTo>
                  <a:pt x="323" y="476"/>
                </a:lnTo>
                <a:lnTo>
                  <a:pt x="325" y="478"/>
                </a:lnTo>
                <a:lnTo>
                  <a:pt x="325" y="482"/>
                </a:lnTo>
                <a:lnTo>
                  <a:pt x="323" y="484"/>
                </a:lnTo>
                <a:lnTo>
                  <a:pt x="329" y="488"/>
                </a:lnTo>
                <a:lnTo>
                  <a:pt x="335" y="486"/>
                </a:lnTo>
                <a:lnTo>
                  <a:pt x="333" y="482"/>
                </a:lnTo>
                <a:lnTo>
                  <a:pt x="335" y="480"/>
                </a:lnTo>
                <a:lnTo>
                  <a:pt x="342" y="484"/>
                </a:lnTo>
                <a:lnTo>
                  <a:pt x="350" y="486"/>
                </a:lnTo>
                <a:lnTo>
                  <a:pt x="352" y="486"/>
                </a:lnTo>
                <a:lnTo>
                  <a:pt x="348" y="482"/>
                </a:lnTo>
                <a:lnTo>
                  <a:pt x="350" y="480"/>
                </a:lnTo>
                <a:lnTo>
                  <a:pt x="354" y="482"/>
                </a:lnTo>
                <a:lnTo>
                  <a:pt x="358" y="486"/>
                </a:lnTo>
                <a:lnTo>
                  <a:pt x="362" y="490"/>
                </a:lnTo>
                <a:lnTo>
                  <a:pt x="358" y="492"/>
                </a:lnTo>
                <a:lnTo>
                  <a:pt x="356" y="492"/>
                </a:lnTo>
                <a:lnTo>
                  <a:pt x="358" y="496"/>
                </a:lnTo>
                <a:lnTo>
                  <a:pt x="358" y="498"/>
                </a:lnTo>
                <a:lnTo>
                  <a:pt x="358" y="500"/>
                </a:lnTo>
                <a:lnTo>
                  <a:pt x="354" y="500"/>
                </a:lnTo>
                <a:lnTo>
                  <a:pt x="350" y="502"/>
                </a:lnTo>
                <a:lnTo>
                  <a:pt x="348" y="504"/>
                </a:lnTo>
                <a:lnTo>
                  <a:pt x="346" y="506"/>
                </a:lnTo>
                <a:lnTo>
                  <a:pt x="348" y="508"/>
                </a:lnTo>
                <a:lnTo>
                  <a:pt x="350" y="506"/>
                </a:lnTo>
                <a:lnTo>
                  <a:pt x="356" y="508"/>
                </a:lnTo>
                <a:lnTo>
                  <a:pt x="360" y="510"/>
                </a:lnTo>
                <a:lnTo>
                  <a:pt x="360" y="506"/>
                </a:lnTo>
                <a:lnTo>
                  <a:pt x="366" y="504"/>
                </a:lnTo>
                <a:lnTo>
                  <a:pt x="370" y="504"/>
                </a:lnTo>
                <a:lnTo>
                  <a:pt x="374" y="506"/>
                </a:lnTo>
                <a:lnTo>
                  <a:pt x="379" y="510"/>
                </a:lnTo>
                <a:lnTo>
                  <a:pt x="381" y="513"/>
                </a:lnTo>
                <a:lnTo>
                  <a:pt x="381" y="515"/>
                </a:lnTo>
                <a:lnTo>
                  <a:pt x="379" y="517"/>
                </a:lnTo>
                <a:lnTo>
                  <a:pt x="376" y="517"/>
                </a:lnTo>
                <a:lnTo>
                  <a:pt x="376" y="521"/>
                </a:lnTo>
                <a:lnTo>
                  <a:pt x="379" y="523"/>
                </a:lnTo>
                <a:lnTo>
                  <a:pt x="381" y="523"/>
                </a:lnTo>
                <a:lnTo>
                  <a:pt x="383" y="519"/>
                </a:lnTo>
                <a:lnTo>
                  <a:pt x="385" y="517"/>
                </a:lnTo>
                <a:lnTo>
                  <a:pt x="389" y="517"/>
                </a:lnTo>
                <a:lnTo>
                  <a:pt x="391" y="521"/>
                </a:lnTo>
                <a:lnTo>
                  <a:pt x="389" y="525"/>
                </a:lnTo>
                <a:lnTo>
                  <a:pt x="389" y="527"/>
                </a:lnTo>
                <a:lnTo>
                  <a:pt x="391" y="529"/>
                </a:lnTo>
                <a:lnTo>
                  <a:pt x="395" y="525"/>
                </a:lnTo>
                <a:lnTo>
                  <a:pt x="395" y="521"/>
                </a:lnTo>
                <a:lnTo>
                  <a:pt x="395" y="517"/>
                </a:lnTo>
                <a:lnTo>
                  <a:pt x="397" y="517"/>
                </a:lnTo>
                <a:lnTo>
                  <a:pt x="399" y="521"/>
                </a:lnTo>
                <a:lnTo>
                  <a:pt x="401" y="525"/>
                </a:lnTo>
                <a:lnTo>
                  <a:pt x="401" y="529"/>
                </a:lnTo>
                <a:lnTo>
                  <a:pt x="399" y="531"/>
                </a:lnTo>
                <a:lnTo>
                  <a:pt x="397" y="535"/>
                </a:lnTo>
                <a:lnTo>
                  <a:pt x="395" y="535"/>
                </a:lnTo>
                <a:lnTo>
                  <a:pt x="393" y="535"/>
                </a:lnTo>
                <a:lnTo>
                  <a:pt x="397" y="537"/>
                </a:lnTo>
                <a:lnTo>
                  <a:pt x="399" y="537"/>
                </a:lnTo>
                <a:lnTo>
                  <a:pt x="405" y="537"/>
                </a:lnTo>
                <a:lnTo>
                  <a:pt x="409" y="539"/>
                </a:lnTo>
                <a:lnTo>
                  <a:pt x="411" y="541"/>
                </a:lnTo>
                <a:lnTo>
                  <a:pt x="414" y="545"/>
                </a:lnTo>
                <a:lnTo>
                  <a:pt x="414" y="548"/>
                </a:lnTo>
                <a:lnTo>
                  <a:pt x="409" y="550"/>
                </a:lnTo>
                <a:lnTo>
                  <a:pt x="403" y="548"/>
                </a:lnTo>
                <a:lnTo>
                  <a:pt x="399" y="548"/>
                </a:lnTo>
                <a:lnTo>
                  <a:pt x="399" y="550"/>
                </a:lnTo>
                <a:lnTo>
                  <a:pt x="399" y="552"/>
                </a:lnTo>
                <a:lnTo>
                  <a:pt x="401" y="552"/>
                </a:lnTo>
                <a:lnTo>
                  <a:pt x="405" y="554"/>
                </a:lnTo>
                <a:lnTo>
                  <a:pt x="407" y="556"/>
                </a:lnTo>
                <a:lnTo>
                  <a:pt x="405" y="556"/>
                </a:lnTo>
                <a:lnTo>
                  <a:pt x="405" y="560"/>
                </a:lnTo>
                <a:lnTo>
                  <a:pt x="405" y="562"/>
                </a:lnTo>
                <a:lnTo>
                  <a:pt x="407" y="564"/>
                </a:lnTo>
                <a:lnTo>
                  <a:pt x="409" y="562"/>
                </a:lnTo>
                <a:lnTo>
                  <a:pt x="411" y="560"/>
                </a:lnTo>
                <a:lnTo>
                  <a:pt x="416" y="560"/>
                </a:lnTo>
                <a:lnTo>
                  <a:pt x="416" y="560"/>
                </a:lnTo>
                <a:lnTo>
                  <a:pt x="416" y="564"/>
                </a:lnTo>
                <a:lnTo>
                  <a:pt x="416" y="568"/>
                </a:lnTo>
                <a:lnTo>
                  <a:pt x="418" y="574"/>
                </a:lnTo>
                <a:lnTo>
                  <a:pt x="420" y="572"/>
                </a:lnTo>
                <a:lnTo>
                  <a:pt x="422" y="568"/>
                </a:lnTo>
                <a:lnTo>
                  <a:pt x="422" y="566"/>
                </a:lnTo>
                <a:lnTo>
                  <a:pt x="424" y="566"/>
                </a:lnTo>
                <a:lnTo>
                  <a:pt x="426" y="566"/>
                </a:lnTo>
                <a:lnTo>
                  <a:pt x="428" y="568"/>
                </a:lnTo>
                <a:lnTo>
                  <a:pt x="430" y="576"/>
                </a:lnTo>
                <a:lnTo>
                  <a:pt x="432" y="587"/>
                </a:lnTo>
                <a:lnTo>
                  <a:pt x="432" y="591"/>
                </a:lnTo>
                <a:lnTo>
                  <a:pt x="432" y="593"/>
                </a:lnTo>
                <a:lnTo>
                  <a:pt x="434" y="603"/>
                </a:lnTo>
                <a:lnTo>
                  <a:pt x="436" y="607"/>
                </a:lnTo>
                <a:lnTo>
                  <a:pt x="434" y="620"/>
                </a:lnTo>
                <a:lnTo>
                  <a:pt x="438" y="642"/>
                </a:lnTo>
                <a:lnTo>
                  <a:pt x="442" y="650"/>
                </a:lnTo>
                <a:lnTo>
                  <a:pt x="448" y="652"/>
                </a:lnTo>
                <a:lnTo>
                  <a:pt x="448" y="654"/>
                </a:lnTo>
                <a:lnTo>
                  <a:pt x="448" y="659"/>
                </a:lnTo>
                <a:lnTo>
                  <a:pt x="448" y="663"/>
                </a:lnTo>
                <a:lnTo>
                  <a:pt x="446" y="671"/>
                </a:lnTo>
                <a:lnTo>
                  <a:pt x="440" y="679"/>
                </a:lnTo>
                <a:lnTo>
                  <a:pt x="438" y="685"/>
                </a:lnTo>
                <a:lnTo>
                  <a:pt x="438" y="689"/>
                </a:lnTo>
                <a:lnTo>
                  <a:pt x="428" y="702"/>
                </a:lnTo>
                <a:lnTo>
                  <a:pt x="428" y="704"/>
                </a:lnTo>
                <a:lnTo>
                  <a:pt x="430" y="706"/>
                </a:lnTo>
                <a:lnTo>
                  <a:pt x="428" y="708"/>
                </a:lnTo>
                <a:lnTo>
                  <a:pt x="428" y="710"/>
                </a:lnTo>
                <a:lnTo>
                  <a:pt x="426" y="712"/>
                </a:lnTo>
                <a:lnTo>
                  <a:pt x="426" y="722"/>
                </a:lnTo>
                <a:lnTo>
                  <a:pt x="430" y="722"/>
                </a:lnTo>
                <a:lnTo>
                  <a:pt x="434" y="722"/>
                </a:lnTo>
                <a:lnTo>
                  <a:pt x="442" y="722"/>
                </a:lnTo>
                <a:lnTo>
                  <a:pt x="457" y="718"/>
                </a:lnTo>
                <a:lnTo>
                  <a:pt x="459" y="716"/>
                </a:lnTo>
                <a:lnTo>
                  <a:pt x="463" y="716"/>
                </a:lnTo>
                <a:lnTo>
                  <a:pt x="467" y="714"/>
                </a:lnTo>
                <a:lnTo>
                  <a:pt x="469" y="706"/>
                </a:lnTo>
                <a:lnTo>
                  <a:pt x="473" y="696"/>
                </a:lnTo>
                <a:lnTo>
                  <a:pt x="477" y="692"/>
                </a:lnTo>
                <a:lnTo>
                  <a:pt x="481" y="694"/>
                </a:lnTo>
                <a:lnTo>
                  <a:pt x="490" y="700"/>
                </a:lnTo>
                <a:lnTo>
                  <a:pt x="492" y="702"/>
                </a:lnTo>
                <a:lnTo>
                  <a:pt x="496" y="708"/>
                </a:lnTo>
                <a:lnTo>
                  <a:pt x="498" y="716"/>
                </a:lnTo>
                <a:lnTo>
                  <a:pt x="496" y="720"/>
                </a:lnTo>
                <a:lnTo>
                  <a:pt x="488" y="729"/>
                </a:lnTo>
                <a:lnTo>
                  <a:pt x="481" y="739"/>
                </a:lnTo>
                <a:lnTo>
                  <a:pt x="473" y="755"/>
                </a:lnTo>
                <a:lnTo>
                  <a:pt x="471" y="759"/>
                </a:lnTo>
                <a:lnTo>
                  <a:pt x="467" y="764"/>
                </a:lnTo>
                <a:lnTo>
                  <a:pt x="469" y="766"/>
                </a:lnTo>
                <a:lnTo>
                  <a:pt x="471" y="768"/>
                </a:lnTo>
                <a:lnTo>
                  <a:pt x="471" y="772"/>
                </a:lnTo>
                <a:lnTo>
                  <a:pt x="473" y="772"/>
                </a:lnTo>
                <a:lnTo>
                  <a:pt x="488" y="757"/>
                </a:lnTo>
                <a:lnTo>
                  <a:pt x="498" y="743"/>
                </a:lnTo>
                <a:lnTo>
                  <a:pt x="500" y="743"/>
                </a:lnTo>
                <a:lnTo>
                  <a:pt x="502" y="741"/>
                </a:lnTo>
                <a:lnTo>
                  <a:pt x="508" y="743"/>
                </a:lnTo>
                <a:lnTo>
                  <a:pt x="512" y="745"/>
                </a:lnTo>
                <a:lnTo>
                  <a:pt x="514" y="747"/>
                </a:lnTo>
                <a:lnTo>
                  <a:pt x="514" y="755"/>
                </a:lnTo>
                <a:lnTo>
                  <a:pt x="514" y="764"/>
                </a:lnTo>
                <a:lnTo>
                  <a:pt x="514" y="768"/>
                </a:lnTo>
                <a:lnTo>
                  <a:pt x="510" y="772"/>
                </a:lnTo>
                <a:lnTo>
                  <a:pt x="500" y="780"/>
                </a:lnTo>
                <a:lnTo>
                  <a:pt x="494" y="786"/>
                </a:lnTo>
                <a:lnTo>
                  <a:pt x="486" y="788"/>
                </a:lnTo>
                <a:lnTo>
                  <a:pt x="479" y="790"/>
                </a:lnTo>
                <a:lnTo>
                  <a:pt x="473" y="792"/>
                </a:lnTo>
                <a:lnTo>
                  <a:pt x="477" y="794"/>
                </a:lnTo>
                <a:lnTo>
                  <a:pt x="481" y="792"/>
                </a:lnTo>
                <a:lnTo>
                  <a:pt x="486" y="792"/>
                </a:lnTo>
                <a:lnTo>
                  <a:pt x="490" y="790"/>
                </a:lnTo>
                <a:lnTo>
                  <a:pt x="492" y="790"/>
                </a:lnTo>
                <a:lnTo>
                  <a:pt x="492" y="792"/>
                </a:lnTo>
                <a:lnTo>
                  <a:pt x="490" y="792"/>
                </a:lnTo>
                <a:lnTo>
                  <a:pt x="492" y="794"/>
                </a:lnTo>
                <a:lnTo>
                  <a:pt x="494" y="796"/>
                </a:lnTo>
                <a:lnTo>
                  <a:pt x="498" y="794"/>
                </a:lnTo>
                <a:lnTo>
                  <a:pt x="502" y="794"/>
                </a:lnTo>
                <a:lnTo>
                  <a:pt x="508" y="792"/>
                </a:lnTo>
                <a:lnTo>
                  <a:pt x="510" y="790"/>
                </a:lnTo>
                <a:lnTo>
                  <a:pt x="514" y="788"/>
                </a:lnTo>
                <a:lnTo>
                  <a:pt x="525" y="782"/>
                </a:lnTo>
                <a:lnTo>
                  <a:pt x="527" y="780"/>
                </a:lnTo>
                <a:lnTo>
                  <a:pt x="533" y="780"/>
                </a:lnTo>
                <a:lnTo>
                  <a:pt x="537" y="780"/>
                </a:lnTo>
                <a:lnTo>
                  <a:pt x="543" y="778"/>
                </a:lnTo>
                <a:lnTo>
                  <a:pt x="543" y="776"/>
                </a:lnTo>
                <a:lnTo>
                  <a:pt x="543" y="776"/>
                </a:lnTo>
                <a:lnTo>
                  <a:pt x="539" y="774"/>
                </a:lnTo>
                <a:lnTo>
                  <a:pt x="535" y="774"/>
                </a:lnTo>
                <a:lnTo>
                  <a:pt x="535" y="772"/>
                </a:lnTo>
                <a:lnTo>
                  <a:pt x="533" y="770"/>
                </a:lnTo>
                <a:lnTo>
                  <a:pt x="537" y="766"/>
                </a:lnTo>
                <a:lnTo>
                  <a:pt x="541" y="743"/>
                </a:lnTo>
                <a:lnTo>
                  <a:pt x="545" y="741"/>
                </a:lnTo>
                <a:lnTo>
                  <a:pt x="549" y="741"/>
                </a:lnTo>
                <a:lnTo>
                  <a:pt x="555" y="741"/>
                </a:lnTo>
                <a:lnTo>
                  <a:pt x="564" y="745"/>
                </a:lnTo>
                <a:lnTo>
                  <a:pt x="566" y="749"/>
                </a:lnTo>
                <a:lnTo>
                  <a:pt x="568" y="751"/>
                </a:lnTo>
                <a:lnTo>
                  <a:pt x="568" y="753"/>
                </a:lnTo>
                <a:lnTo>
                  <a:pt x="568" y="757"/>
                </a:lnTo>
                <a:lnTo>
                  <a:pt x="566" y="766"/>
                </a:lnTo>
                <a:lnTo>
                  <a:pt x="566" y="772"/>
                </a:lnTo>
                <a:lnTo>
                  <a:pt x="570" y="768"/>
                </a:lnTo>
                <a:lnTo>
                  <a:pt x="574" y="764"/>
                </a:lnTo>
                <a:lnTo>
                  <a:pt x="576" y="755"/>
                </a:lnTo>
                <a:lnTo>
                  <a:pt x="576" y="751"/>
                </a:lnTo>
                <a:lnTo>
                  <a:pt x="574" y="749"/>
                </a:lnTo>
                <a:lnTo>
                  <a:pt x="578" y="749"/>
                </a:lnTo>
                <a:lnTo>
                  <a:pt x="584" y="749"/>
                </a:lnTo>
                <a:lnTo>
                  <a:pt x="586" y="747"/>
                </a:lnTo>
                <a:lnTo>
                  <a:pt x="588" y="747"/>
                </a:lnTo>
                <a:lnTo>
                  <a:pt x="595" y="747"/>
                </a:lnTo>
                <a:lnTo>
                  <a:pt x="599" y="749"/>
                </a:lnTo>
                <a:lnTo>
                  <a:pt x="603" y="749"/>
                </a:lnTo>
                <a:lnTo>
                  <a:pt x="607" y="749"/>
                </a:lnTo>
                <a:lnTo>
                  <a:pt x="609" y="749"/>
                </a:lnTo>
                <a:lnTo>
                  <a:pt x="611" y="747"/>
                </a:lnTo>
                <a:lnTo>
                  <a:pt x="609" y="745"/>
                </a:lnTo>
                <a:lnTo>
                  <a:pt x="609" y="741"/>
                </a:lnTo>
                <a:lnTo>
                  <a:pt x="613" y="737"/>
                </a:lnTo>
                <a:lnTo>
                  <a:pt x="615" y="735"/>
                </a:lnTo>
                <a:lnTo>
                  <a:pt x="613" y="731"/>
                </a:lnTo>
                <a:lnTo>
                  <a:pt x="611" y="729"/>
                </a:lnTo>
                <a:lnTo>
                  <a:pt x="609" y="722"/>
                </a:lnTo>
                <a:lnTo>
                  <a:pt x="607" y="720"/>
                </a:lnTo>
                <a:lnTo>
                  <a:pt x="607" y="718"/>
                </a:lnTo>
                <a:lnTo>
                  <a:pt x="609" y="716"/>
                </a:lnTo>
                <a:lnTo>
                  <a:pt x="609" y="716"/>
                </a:lnTo>
                <a:lnTo>
                  <a:pt x="613" y="716"/>
                </a:lnTo>
                <a:lnTo>
                  <a:pt x="619" y="716"/>
                </a:lnTo>
                <a:lnTo>
                  <a:pt x="621" y="716"/>
                </a:lnTo>
                <a:lnTo>
                  <a:pt x="623" y="714"/>
                </a:lnTo>
                <a:lnTo>
                  <a:pt x="625" y="714"/>
                </a:lnTo>
                <a:lnTo>
                  <a:pt x="627" y="712"/>
                </a:lnTo>
                <a:lnTo>
                  <a:pt x="627" y="708"/>
                </a:lnTo>
                <a:lnTo>
                  <a:pt x="630" y="706"/>
                </a:lnTo>
                <a:lnTo>
                  <a:pt x="632" y="708"/>
                </a:lnTo>
                <a:lnTo>
                  <a:pt x="634" y="708"/>
                </a:lnTo>
                <a:lnTo>
                  <a:pt x="636" y="706"/>
                </a:lnTo>
                <a:lnTo>
                  <a:pt x="654" y="698"/>
                </a:lnTo>
                <a:lnTo>
                  <a:pt x="658" y="694"/>
                </a:lnTo>
                <a:lnTo>
                  <a:pt x="664" y="687"/>
                </a:lnTo>
                <a:lnTo>
                  <a:pt x="667" y="681"/>
                </a:lnTo>
                <a:lnTo>
                  <a:pt x="669" y="681"/>
                </a:lnTo>
                <a:lnTo>
                  <a:pt x="671" y="681"/>
                </a:lnTo>
                <a:lnTo>
                  <a:pt x="671" y="685"/>
                </a:lnTo>
                <a:lnTo>
                  <a:pt x="671" y="687"/>
                </a:lnTo>
                <a:lnTo>
                  <a:pt x="669" y="689"/>
                </a:lnTo>
                <a:lnTo>
                  <a:pt x="669" y="692"/>
                </a:lnTo>
                <a:lnTo>
                  <a:pt x="667" y="694"/>
                </a:lnTo>
                <a:lnTo>
                  <a:pt x="667" y="696"/>
                </a:lnTo>
                <a:lnTo>
                  <a:pt x="664" y="696"/>
                </a:lnTo>
                <a:lnTo>
                  <a:pt x="664" y="698"/>
                </a:lnTo>
                <a:lnTo>
                  <a:pt x="664" y="702"/>
                </a:lnTo>
                <a:lnTo>
                  <a:pt x="667" y="702"/>
                </a:lnTo>
                <a:lnTo>
                  <a:pt x="669" y="702"/>
                </a:lnTo>
                <a:lnTo>
                  <a:pt x="671" y="700"/>
                </a:lnTo>
                <a:lnTo>
                  <a:pt x="671" y="696"/>
                </a:lnTo>
                <a:lnTo>
                  <a:pt x="675" y="698"/>
                </a:lnTo>
                <a:lnTo>
                  <a:pt x="673" y="700"/>
                </a:lnTo>
                <a:lnTo>
                  <a:pt x="671" y="708"/>
                </a:lnTo>
                <a:lnTo>
                  <a:pt x="671" y="708"/>
                </a:lnTo>
                <a:lnTo>
                  <a:pt x="673" y="710"/>
                </a:lnTo>
                <a:lnTo>
                  <a:pt x="673" y="708"/>
                </a:lnTo>
                <a:lnTo>
                  <a:pt x="675" y="708"/>
                </a:lnTo>
                <a:lnTo>
                  <a:pt x="677" y="710"/>
                </a:lnTo>
                <a:lnTo>
                  <a:pt x="681" y="712"/>
                </a:lnTo>
                <a:lnTo>
                  <a:pt x="687" y="712"/>
                </a:lnTo>
                <a:lnTo>
                  <a:pt x="687" y="712"/>
                </a:lnTo>
                <a:lnTo>
                  <a:pt x="687" y="712"/>
                </a:lnTo>
                <a:lnTo>
                  <a:pt x="689" y="710"/>
                </a:lnTo>
                <a:lnTo>
                  <a:pt x="691" y="710"/>
                </a:lnTo>
                <a:lnTo>
                  <a:pt x="693" y="708"/>
                </a:lnTo>
                <a:lnTo>
                  <a:pt x="691" y="704"/>
                </a:lnTo>
                <a:lnTo>
                  <a:pt x="693" y="702"/>
                </a:lnTo>
                <a:lnTo>
                  <a:pt x="693" y="696"/>
                </a:lnTo>
                <a:lnTo>
                  <a:pt x="695" y="694"/>
                </a:lnTo>
                <a:lnTo>
                  <a:pt x="695" y="685"/>
                </a:lnTo>
                <a:lnTo>
                  <a:pt x="695" y="685"/>
                </a:lnTo>
                <a:lnTo>
                  <a:pt x="697" y="685"/>
                </a:lnTo>
                <a:lnTo>
                  <a:pt x="699" y="687"/>
                </a:lnTo>
                <a:lnTo>
                  <a:pt x="704" y="698"/>
                </a:lnTo>
                <a:lnTo>
                  <a:pt x="704" y="702"/>
                </a:lnTo>
                <a:lnTo>
                  <a:pt x="704" y="702"/>
                </a:lnTo>
                <a:lnTo>
                  <a:pt x="708" y="704"/>
                </a:lnTo>
                <a:lnTo>
                  <a:pt x="712" y="704"/>
                </a:lnTo>
                <a:lnTo>
                  <a:pt x="716" y="706"/>
                </a:lnTo>
                <a:lnTo>
                  <a:pt x="722" y="708"/>
                </a:lnTo>
                <a:lnTo>
                  <a:pt x="724" y="708"/>
                </a:lnTo>
                <a:lnTo>
                  <a:pt x="722" y="704"/>
                </a:lnTo>
                <a:lnTo>
                  <a:pt x="724" y="704"/>
                </a:lnTo>
                <a:lnTo>
                  <a:pt x="728" y="706"/>
                </a:lnTo>
                <a:lnTo>
                  <a:pt x="732" y="708"/>
                </a:lnTo>
                <a:lnTo>
                  <a:pt x="732" y="710"/>
                </a:lnTo>
                <a:lnTo>
                  <a:pt x="734" y="712"/>
                </a:lnTo>
                <a:lnTo>
                  <a:pt x="737" y="714"/>
                </a:lnTo>
                <a:lnTo>
                  <a:pt x="739" y="714"/>
                </a:lnTo>
                <a:lnTo>
                  <a:pt x="743" y="712"/>
                </a:lnTo>
                <a:lnTo>
                  <a:pt x="745" y="710"/>
                </a:lnTo>
                <a:lnTo>
                  <a:pt x="745" y="708"/>
                </a:lnTo>
                <a:lnTo>
                  <a:pt x="747" y="706"/>
                </a:lnTo>
                <a:lnTo>
                  <a:pt x="737" y="694"/>
                </a:lnTo>
                <a:lnTo>
                  <a:pt x="732" y="687"/>
                </a:lnTo>
                <a:lnTo>
                  <a:pt x="730" y="685"/>
                </a:lnTo>
                <a:lnTo>
                  <a:pt x="730" y="683"/>
                </a:lnTo>
                <a:lnTo>
                  <a:pt x="726" y="673"/>
                </a:lnTo>
                <a:lnTo>
                  <a:pt x="724" y="671"/>
                </a:lnTo>
                <a:lnTo>
                  <a:pt x="722" y="667"/>
                </a:lnTo>
                <a:lnTo>
                  <a:pt x="722" y="665"/>
                </a:lnTo>
                <a:lnTo>
                  <a:pt x="720" y="659"/>
                </a:lnTo>
                <a:lnTo>
                  <a:pt x="718" y="652"/>
                </a:lnTo>
                <a:lnTo>
                  <a:pt x="718" y="650"/>
                </a:lnTo>
                <a:lnTo>
                  <a:pt x="718" y="648"/>
                </a:lnTo>
                <a:lnTo>
                  <a:pt x="718" y="648"/>
                </a:lnTo>
                <a:lnTo>
                  <a:pt x="720" y="646"/>
                </a:lnTo>
                <a:lnTo>
                  <a:pt x="720" y="642"/>
                </a:lnTo>
                <a:lnTo>
                  <a:pt x="720" y="638"/>
                </a:lnTo>
                <a:lnTo>
                  <a:pt x="722" y="634"/>
                </a:lnTo>
                <a:lnTo>
                  <a:pt x="722" y="630"/>
                </a:lnTo>
                <a:lnTo>
                  <a:pt x="724" y="628"/>
                </a:lnTo>
                <a:lnTo>
                  <a:pt x="728" y="617"/>
                </a:lnTo>
                <a:lnTo>
                  <a:pt x="730" y="615"/>
                </a:lnTo>
                <a:lnTo>
                  <a:pt x="737" y="615"/>
                </a:lnTo>
                <a:lnTo>
                  <a:pt x="737" y="615"/>
                </a:lnTo>
                <a:lnTo>
                  <a:pt x="739" y="611"/>
                </a:lnTo>
                <a:lnTo>
                  <a:pt x="739" y="609"/>
                </a:lnTo>
                <a:lnTo>
                  <a:pt x="743" y="611"/>
                </a:lnTo>
                <a:lnTo>
                  <a:pt x="747" y="615"/>
                </a:lnTo>
                <a:lnTo>
                  <a:pt x="749" y="620"/>
                </a:lnTo>
                <a:lnTo>
                  <a:pt x="751" y="622"/>
                </a:lnTo>
                <a:lnTo>
                  <a:pt x="753" y="626"/>
                </a:lnTo>
                <a:lnTo>
                  <a:pt x="757" y="626"/>
                </a:lnTo>
                <a:lnTo>
                  <a:pt x="757" y="624"/>
                </a:lnTo>
                <a:lnTo>
                  <a:pt x="759" y="620"/>
                </a:lnTo>
                <a:lnTo>
                  <a:pt x="759" y="615"/>
                </a:lnTo>
                <a:lnTo>
                  <a:pt x="759" y="613"/>
                </a:lnTo>
                <a:lnTo>
                  <a:pt x="759" y="613"/>
                </a:lnTo>
                <a:lnTo>
                  <a:pt x="759" y="609"/>
                </a:lnTo>
                <a:lnTo>
                  <a:pt x="755" y="599"/>
                </a:lnTo>
                <a:lnTo>
                  <a:pt x="749" y="589"/>
                </a:lnTo>
                <a:lnTo>
                  <a:pt x="747" y="580"/>
                </a:lnTo>
                <a:lnTo>
                  <a:pt x="743" y="574"/>
                </a:lnTo>
                <a:lnTo>
                  <a:pt x="741" y="568"/>
                </a:lnTo>
                <a:lnTo>
                  <a:pt x="741" y="564"/>
                </a:lnTo>
                <a:lnTo>
                  <a:pt x="741" y="562"/>
                </a:lnTo>
                <a:lnTo>
                  <a:pt x="743" y="560"/>
                </a:lnTo>
                <a:lnTo>
                  <a:pt x="743" y="552"/>
                </a:lnTo>
                <a:lnTo>
                  <a:pt x="743" y="543"/>
                </a:lnTo>
                <a:lnTo>
                  <a:pt x="749" y="543"/>
                </a:lnTo>
                <a:lnTo>
                  <a:pt x="757" y="543"/>
                </a:lnTo>
                <a:lnTo>
                  <a:pt x="757" y="539"/>
                </a:lnTo>
                <a:lnTo>
                  <a:pt x="757" y="537"/>
                </a:lnTo>
                <a:lnTo>
                  <a:pt x="757" y="533"/>
                </a:lnTo>
                <a:lnTo>
                  <a:pt x="759" y="531"/>
                </a:lnTo>
                <a:lnTo>
                  <a:pt x="757" y="529"/>
                </a:lnTo>
                <a:lnTo>
                  <a:pt x="757" y="525"/>
                </a:lnTo>
                <a:lnTo>
                  <a:pt x="757" y="521"/>
                </a:lnTo>
                <a:lnTo>
                  <a:pt x="761" y="515"/>
                </a:lnTo>
                <a:lnTo>
                  <a:pt x="765" y="508"/>
                </a:lnTo>
                <a:lnTo>
                  <a:pt x="765" y="508"/>
                </a:lnTo>
                <a:lnTo>
                  <a:pt x="767" y="508"/>
                </a:lnTo>
                <a:lnTo>
                  <a:pt x="767" y="506"/>
                </a:lnTo>
                <a:lnTo>
                  <a:pt x="769" y="502"/>
                </a:lnTo>
                <a:lnTo>
                  <a:pt x="774" y="498"/>
                </a:lnTo>
                <a:lnTo>
                  <a:pt x="776" y="498"/>
                </a:lnTo>
                <a:lnTo>
                  <a:pt x="774" y="492"/>
                </a:lnTo>
                <a:lnTo>
                  <a:pt x="778" y="488"/>
                </a:lnTo>
                <a:lnTo>
                  <a:pt x="780" y="484"/>
                </a:lnTo>
                <a:lnTo>
                  <a:pt x="780" y="482"/>
                </a:lnTo>
                <a:lnTo>
                  <a:pt x="782" y="480"/>
                </a:lnTo>
                <a:lnTo>
                  <a:pt x="813" y="459"/>
                </a:lnTo>
                <a:lnTo>
                  <a:pt x="815" y="457"/>
                </a:lnTo>
                <a:lnTo>
                  <a:pt x="817" y="453"/>
                </a:lnTo>
                <a:lnTo>
                  <a:pt x="815" y="449"/>
                </a:lnTo>
                <a:lnTo>
                  <a:pt x="811" y="449"/>
                </a:lnTo>
                <a:lnTo>
                  <a:pt x="809" y="449"/>
                </a:lnTo>
                <a:lnTo>
                  <a:pt x="806" y="449"/>
                </a:lnTo>
                <a:lnTo>
                  <a:pt x="804" y="449"/>
                </a:lnTo>
                <a:lnTo>
                  <a:pt x="800" y="451"/>
                </a:lnTo>
                <a:lnTo>
                  <a:pt x="765" y="461"/>
                </a:lnTo>
                <a:lnTo>
                  <a:pt x="765" y="461"/>
                </a:lnTo>
                <a:lnTo>
                  <a:pt x="761" y="457"/>
                </a:lnTo>
                <a:lnTo>
                  <a:pt x="757" y="451"/>
                </a:lnTo>
                <a:lnTo>
                  <a:pt x="753" y="447"/>
                </a:lnTo>
                <a:lnTo>
                  <a:pt x="751" y="447"/>
                </a:lnTo>
                <a:lnTo>
                  <a:pt x="749" y="447"/>
                </a:lnTo>
                <a:lnTo>
                  <a:pt x="745" y="451"/>
                </a:lnTo>
                <a:lnTo>
                  <a:pt x="739" y="457"/>
                </a:lnTo>
                <a:lnTo>
                  <a:pt x="737" y="461"/>
                </a:lnTo>
                <a:lnTo>
                  <a:pt x="726" y="461"/>
                </a:lnTo>
                <a:lnTo>
                  <a:pt x="716" y="461"/>
                </a:lnTo>
                <a:lnTo>
                  <a:pt x="712" y="461"/>
                </a:lnTo>
                <a:lnTo>
                  <a:pt x="708" y="459"/>
                </a:lnTo>
                <a:lnTo>
                  <a:pt x="704" y="459"/>
                </a:lnTo>
                <a:lnTo>
                  <a:pt x="699" y="453"/>
                </a:lnTo>
                <a:lnTo>
                  <a:pt x="695" y="449"/>
                </a:lnTo>
                <a:lnTo>
                  <a:pt x="689" y="430"/>
                </a:lnTo>
                <a:lnTo>
                  <a:pt x="687" y="420"/>
                </a:lnTo>
                <a:lnTo>
                  <a:pt x="689" y="418"/>
                </a:lnTo>
                <a:lnTo>
                  <a:pt x="689" y="414"/>
                </a:lnTo>
                <a:lnTo>
                  <a:pt x="685" y="406"/>
                </a:lnTo>
                <a:lnTo>
                  <a:pt x="685" y="399"/>
                </a:lnTo>
                <a:lnTo>
                  <a:pt x="687" y="393"/>
                </a:lnTo>
                <a:lnTo>
                  <a:pt x="687" y="391"/>
                </a:lnTo>
                <a:lnTo>
                  <a:pt x="689" y="383"/>
                </a:lnTo>
                <a:lnTo>
                  <a:pt x="691" y="381"/>
                </a:lnTo>
                <a:lnTo>
                  <a:pt x="695" y="381"/>
                </a:lnTo>
                <a:lnTo>
                  <a:pt x="695" y="373"/>
                </a:lnTo>
                <a:lnTo>
                  <a:pt x="699" y="356"/>
                </a:lnTo>
                <a:lnTo>
                  <a:pt x="699" y="352"/>
                </a:lnTo>
                <a:lnTo>
                  <a:pt x="702" y="348"/>
                </a:lnTo>
                <a:lnTo>
                  <a:pt x="704" y="334"/>
                </a:lnTo>
                <a:lnTo>
                  <a:pt x="710" y="325"/>
                </a:lnTo>
                <a:lnTo>
                  <a:pt x="714" y="323"/>
                </a:lnTo>
                <a:lnTo>
                  <a:pt x="716" y="317"/>
                </a:lnTo>
                <a:lnTo>
                  <a:pt x="720" y="311"/>
                </a:lnTo>
                <a:lnTo>
                  <a:pt x="722" y="305"/>
                </a:lnTo>
                <a:lnTo>
                  <a:pt x="737" y="288"/>
                </a:lnTo>
                <a:lnTo>
                  <a:pt x="747" y="282"/>
                </a:lnTo>
                <a:lnTo>
                  <a:pt x="753" y="278"/>
                </a:lnTo>
                <a:lnTo>
                  <a:pt x="759" y="276"/>
                </a:lnTo>
                <a:lnTo>
                  <a:pt x="763" y="274"/>
                </a:lnTo>
                <a:lnTo>
                  <a:pt x="767" y="270"/>
                </a:lnTo>
                <a:lnTo>
                  <a:pt x="767" y="268"/>
                </a:lnTo>
                <a:lnTo>
                  <a:pt x="769" y="262"/>
                </a:lnTo>
                <a:lnTo>
                  <a:pt x="780" y="262"/>
                </a:lnTo>
                <a:lnTo>
                  <a:pt x="786" y="255"/>
                </a:lnTo>
                <a:lnTo>
                  <a:pt x="790" y="253"/>
                </a:lnTo>
                <a:lnTo>
                  <a:pt x="792" y="251"/>
                </a:lnTo>
                <a:lnTo>
                  <a:pt x="790" y="251"/>
                </a:lnTo>
                <a:lnTo>
                  <a:pt x="788" y="251"/>
                </a:lnTo>
                <a:lnTo>
                  <a:pt x="788" y="249"/>
                </a:lnTo>
                <a:lnTo>
                  <a:pt x="784" y="245"/>
                </a:lnTo>
                <a:lnTo>
                  <a:pt x="784" y="239"/>
                </a:lnTo>
                <a:lnTo>
                  <a:pt x="784" y="237"/>
                </a:lnTo>
                <a:lnTo>
                  <a:pt x="786" y="233"/>
                </a:lnTo>
                <a:lnTo>
                  <a:pt x="786" y="227"/>
                </a:lnTo>
                <a:lnTo>
                  <a:pt x="786" y="220"/>
                </a:lnTo>
                <a:lnTo>
                  <a:pt x="786" y="206"/>
                </a:lnTo>
                <a:lnTo>
                  <a:pt x="788" y="202"/>
                </a:lnTo>
                <a:lnTo>
                  <a:pt x="792" y="202"/>
                </a:lnTo>
                <a:lnTo>
                  <a:pt x="794" y="200"/>
                </a:lnTo>
                <a:lnTo>
                  <a:pt x="798" y="200"/>
                </a:lnTo>
                <a:lnTo>
                  <a:pt x="806" y="200"/>
                </a:lnTo>
                <a:lnTo>
                  <a:pt x="809" y="198"/>
                </a:lnTo>
                <a:lnTo>
                  <a:pt x="811" y="194"/>
                </a:lnTo>
                <a:lnTo>
                  <a:pt x="811" y="188"/>
                </a:lnTo>
                <a:lnTo>
                  <a:pt x="815" y="179"/>
                </a:lnTo>
                <a:lnTo>
                  <a:pt x="815" y="177"/>
                </a:lnTo>
                <a:lnTo>
                  <a:pt x="813" y="173"/>
                </a:lnTo>
                <a:lnTo>
                  <a:pt x="806" y="177"/>
                </a:lnTo>
                <a:lnTo>
                  <a:pt x="800" y="181"/>
                </a:lnTo>
                <a:lnTo>
                  <a:pt x="794" y="181"/>
                </a:lnTo>
                <a:lnTo>
                  <a:pt x="794" y="179"/>
                </a:lnTo>
                <a:lnTo>
                  <a:pt x="794" y="177"/>
                </a:lnTo>
                <a:lnTo>
                  <a:pt x="796" y="177"/>
                </a:lnTo>
                <a:lnTo>
                  <a:pt x="796" y="173"/>
                </a:lnTo>
                <a:lnTo>
                  <a:pt x="794" y="173"/>
                </a:lnTo>
                <a:lnTo>
                  <a:pt x="790" y="173"/>
                </a:lnTo>
                <a:lnTo>
                  <a:pt x="788" y="171"/>
                </a:lnTo>
                <a:lnTo>
                  <a:pt x="788" y="167"/>
                </a:lnTo>
                <a:lnTo>
                  <a:pt x="786" y="161"/>
                </a:lnTo>
                <a:lnTo>
                  <a:pt x="788" y="159"/>
                </a:lnTo>
                <a:lnTo>
                  <a:pt x="788" y="157"/>
                </a:lnTo>
                <a:lnTo>
                  <a:pt x="790" y="148"/>
                </a:lnTo>
                <a:lnTo>
                  <a:pt x="792" y="144"/>
                </a:lnTo>
                <a:lnTo>
                  <a:pt x="798" y="140"/>
                </a:lnTo>
                <a:lnTo>
                  <a:pt x="809" y="142"/>
                </a:lnTo>
                <a:lnTo>
                  <a:pt x="811" y="140"/>
                </a:lnTo>
                <a:lnTo>
                  <a:pt x="811" y="136"/>
                </a:lnTo>
                <a:lnTo>
                  <a:pt x="806" y="130"/>
                </a:lnTo>
                <a:lnTo>
                  <a:pt x="804" y="128"/>
                </a:lnTo>
                <a:lnTo>
                  <a:pt x="804" y="126"/>
                </a:lnTo>
                <a:lnTo>
                  <a:pt x="809" y="126"/>
                </a:lnTo>
                <a:lnTo>
                  <a:pt x="815" y="126"/>
                </a:lnTo>
                <a:lnTo>
                  <a:pt x="819" y="124"/>
                </a:lnTo>
                <a:lnTo>
                  <a:pt x="823" y="116"/>
                </a:lnTo>
                <a:lnTo>
                  <a:pt x="831" y="109"/>
                </a:lnTo>
                <a:lnTo>
                  <a:pt x="833" y="105"/>
                </a:lnTo>
                <a:lnTo>
                  <a:pt x="837" y="103"/>
                </a:lnTo>
                <a:lnTo>
                  <a:pt x="837" y="97"/>
                </a:lnTo>
                <a:lnTo>
                  <a:pt x="839" y="87"/>
                </a:lnTo>
                <a:lnTo>
                  <a:pt x="839" y="81"/>
                </a:lnTo>
                <a:lnTo>
                  <a:pt x="839" y="76"/>
                </a:lnTo>
                <a:lnTo>
                  <a:pt x="837" y="74"/>
                </a:lnTo>
                <a:lnTo>
                  <a:pt x="835" y="74"/>
                </a:lnTo>
                <a:lnTo>
                  <a:pt x="833" y="76"/>
                </a:lnTo>
                <a:lnTo>
                  <a:pt x="829" y="74"/>
                </a:lnTo>
                <a:lnTo>
                  <a:pt x="821" y="70"/>
                </a:lnTo>
                <a:lnTo>
                  <a:pt x="819" y="66"/>
                </a:lnTo>
                <a:lnTo>
                  <a:pt x="817" y="62"/>
                </a:lnTo>
                <a:lnTo>
                  <a:pt x="819" y="58"/>
                </a:lnTo>
                <a:lnTo>
                  <a:pt x="819" y="56"/>
                </a:lnTo>
                <a:lnTo>
                  <a:pt x="821" y="56"/>
                </a:lnTo>
                <a:lnTo>
                  <a:pt x="825" y="58"/>
                </a:lnTo>
                <a:lnTo>
                  <a:pt x="831" y="60"/>
                </a:lnTo>
                <a:lnTo>
                  <a:pt x="833" y="62"/>
                </a:lnTo>
                <a:lnTo>
                  <a:pt x="837" y="64"/>
                </a:lnTo>
                <a:lnTo>
                  <a:pt x="839" y="64"/>
                </a:lnTo>
                <a:lnTo>
                  <a:pt x="839" y="60"/>
                </a:lnTo>
                <a:lnTo>
                  <a:pt x="841" y="52"/>
                </a:lnTo>
                <a:lnTo>
                  <a:pt x="841" y="50"/>
                </a:lnTo>
                <a:lnTo>
                  <a:pt x="843" y="48"/>
                </a:lnTo>
                <a:lnTo>
                  <a:pt x="848" y="44"/>
                </a:lnTo>
                <a:lnTo>
                  <a:pt x="846" y="41"/>
                </a:lnTo>
                <a:lnTo>
                  <a:pt x="841" y="39"/>
                </a:lnTo>
                <a:lnTo>
                  <a:pt x="841" y="37"/>
                </a:lnTo>
                <a:lnTo>
                  <a:pt x="841" y="35"/>
                </a:lnTo>
                <a:lnTo>
                  <a:pt x="843" y="35"/>
                </a:lnTo>
                <a:lnTo>
                  <a:pt x="848" y="39"/>
                </a:lnTo>
                <a:lnTo>
                  <a:pt x="852" y="41"/>
                </a:lnTo>
                <a:lnTo>
                  <a:pt x="856" y="41"/>
                </a:lnTo>
                <a:lnTo>
                  <a:pt x="858" y="44"/>
                </a:lnTo>
                <a:lnTo>
                  <a:pt x="864" y="52"/>
                </a:lnTo>
                <a:lnTo>
                  <a:pt x="870" y="64"/>
                </a:lnTo>
                <a:lnTo>
                  <a:pt x="872" y="64"/>
                </a:lnTo>
                <a:lnTo>
                  <a:pt x="876" y="62"/>
                </a:lnTo>
                <a:lnTo>
                  <a:pt x="881" y="62"/>
                </a:lnTo>
                <a:lnTo>
                  <a:pt x="883" y="58"/>
                </a:lnTo>
                <a:lnTo>
                  <a:pt x="881" y="48"/>
                </a:lnTo>
                <a:lnTo>
                  <a:pt x="883" y="44"/>
                </a:lnTo>
                <a:lnTo>
                  <a:pt x="881" y="37"/>
                </a:lnTo>
                <a:lnTo>
                  <a:pt x="878" y="33"/>
                </a:lnTo>
                <a:lnTo>
                  <a:pt x="876" y="31"/>
                </a:lnTo>
                <a:lnTo>
                  <a:pt x="876" y="29"/>
                </a:lnTo>
                <a:lnTo>
                  <a:pt x="876" y="27"/>
                </a:lnTo>
                <a:lnTo>
                  <a:pt x="878" y="25"/>
                </a:lnTo>
                <a:lnTo>
                  <a:pt x="883" y="23"/>
                </a:lnTo>
                <a:lnTo>
                  <a:pt x="887" y="25"/>
                </a:lnTo>
                <a:lnTo>
                  <a:pt x="891" y="25"/>
                </a:lnTo>
                <a:lnTo>
                  <a:pt x="895" y="23"/>
                </a:lnTo>
                <a:lnTo>
                  <a:pt x="899" y="19"/>
                </a:lnTo>
                <a:lnTo>
                  <a:pt x="903" y="17"/>
                </a:lnTo>
                <a:lnTo>
                  <a:pt x="907" y="19"/>
                </a:lnTo>
                <a:lnTo>
                  <a:pt x="909" y="23"/>
                </a:lnTo>
                <a:lnTo>
                  <a:pt x="907" y="29"/>
                </a:lnTo>
                <a:lnTo>
                  <a:pt x="905" y="33"/>
                </a:lnTo>
                <a:lnTo>
                  <a:pt x="903" y="37"/>
                </a:lnTo>
                <a:lnTo>
                  <a:pt x="903" y="41"/>
                </a:lnTo>
                <a:lnTo>
                  <a:pt x="903" y="46"/>
                </a:lnTo>
                <a:lnTo>
                  <a:pt x="905" y="46"/>
                </a:lnTo>
                <a:lnTo>
                  <a:pt x="926" y="44"/>
                </a:lnTo>
                <a:lnTo>
                  <a:pt x="930" y="44"/>
                </a:lnTo>
                <a:lnTo>
                  <a:pt x="932" y="44"/>
                </a:lnTo>
                <a:lnTo>
                  <a:pt x="936" y="44"/>
                </a:lnTo>
                <a:lnTo>
                  <a:pt x="944" y="44"/>
                </a:lnTo>
                <a:lnTo>
                  <a:pt x="948" y="41"/>
                </a:lnTo>
                <a:lnTo>
                  <a:pt x="953" y="41"/>
                </a:lnTo>
                <a:lnTo>
                  <a:pt x="957" y="41"/>
                </a:lnTo>
                <a:lnTo>
                  <a:pt x="961" y="46"/>
                </a:lnTo>
                <a:lnTo>
                  <a:pt x="969" y="44"/>
                </a:lnTo>
                <a:lnTo>
                  <a:pt x="971" y="44"/>
                </a:lnTo>
                <a:lnTo>
                  <a:pt x="971" y="37"/>
                </a:lnTo>
                <a:lnTo>
                  <a:pt x="973" y="37"/>
                </a:lnTo>
                <a:lnTo>
                  <a:pt x="977" y="41"/>
                </a:lnTo>
                <a:lnTo>
                  <a:pt x="977" y="50"/>
                </a:lnTo>
                <a:lnTo>
                  <a:pt x="979" y="54"/>
                </a:lnTo>
                <a:lnTo>
                  <a:pt x="981" y="58"/>
                </a:lnTo>
                <a:lnTo>
                  <a:pt x="985" y="54"/>
                </a:lnTo>
                <a:lnTo>
                  <a:pt x="987" y="50"/>
                </a:lnTo>
                <a:lnTo>
                  <a:pt x="992" y="44"/>
                </a:lnTo>
                <a:lnTo>
                  <a:pt x="998" y="37"/>
                </a:lnTo>
                <a:lnTo>
                  <a:pt x="1002" y="35"/>
                </a:lnTo>
                <a:lnTo>
                  <a:pt x="1012" y="29"/>
                </a:lnTo>
                <a:lnTo>
                  <a:pt x="1016" y="27"/>
                </a:lnTo>
                <a:lnTo>
                  <a:pt x="1027" y="23"/>
                </a:lnTo>
                <a:lnTo>
                  <a:pt x="1041" y="21"/>
                </a:lnTo>
                <a:lnTo>
                  <a:pt x="1064" y="15"/>
                </a:lnTo>
                <a:lnTo>
                  <a:pt x="1072" y="13"/>
                </a:lnTo>
                <a:lnTo>
                  <a:pt x="1084" y="13"/>
                </a:lnTo>
                <a:lnTo>
                  <a:pt x="1090" y="11"/>
                </a:lnTo>
                <a:lnTo>
                  <a:pt x="1099" y="11"/>
                </a:lnTo>
                <a:lnTo>
                  <a:pt x="1103" y="4"/>
                </a:lnTo>
                <a:lnTo>
                  <a:pt x="1111" y="11"/>
                </a:lnTo>
                <a:lnTo>
                  <a:pt x="1115" y="13"/>
                </a:lnTo>
                <a:lnTo>
                  <a:pt x="1119" y="9"/>
                </a:lnTo>
                <a:lnTo>
                  <a:pt x="1125" y="0"/>
                </a:lnTo>
                <a:lnTo>
                  <a:pt x="1131" y="4"/>
                </a:lnTo>
                <a:lnTo>
                  <a:pt x="1136" y="13"/>
                </a:lnTo>
                <a:lnTo>
                  <a:pt x="1140" y="17"/>
                </a:lnTo>
                <a:lnTo>
                  <a:pt x="1148" y="27"/>
                </a:lnTo>
                <a:lnTo>
                  <a:pt x="1152" y="29"/>
                </a:lnTo>
                <a:lnTo>
                  <a:pt x="1158" y="33"/>
                </a:lnTo>
                <a:lnTo>
                  <a:pt x="1160" y="31"/>
                </a:lnTo>
                <a:lnTo>
                  <a:pt x="1164" y="27"/>
                </a:lnTo>
                <a:lnTo>
                  <a:pt x="1171" y="21"/>
                </a:lnTo>
                <a:lnTo>
                  <a:pt x="1173" y="19"/>
                </a:lnTo>
                <a:lnTo>
                  <a:pt x="1177" y="17"/>
                </a:lnTo>
                <a:lnTo>
                  <a:pt x="1181" y="13"/>
                </a:lnTo>
                <a:lnTo>
                  <a:pt x="1181" y="11"/>
                </a:lnTo>
                <a:lnTo>
                  <a:pt x="1179" y="9"/>
                </a:lnTo>
                <a:lnTo>
                  <a:pt x="1177" y="6"/>
                </a:lnTo>
                <a:lnTo>
                  <a:pt x="1179" y="4"/>
                </a:lnTo>
                <a:lnTo>
                  <a:pt x="1185" y="6"/>
                </a:lnTo>
                <a:lnTo>
                  <a:pt x="1187" y="15"/>
                </a:lnTo>
                <a:lnTo>
                  <a:pt x="1189" y="19"/>
                </a:lnTo>
                <a:lnTo>
                  <a:pt x="1193" y="21"/>
                </a:lnTo>
                <a:lnTo>
                  <a:pt x="1204" y="21"/>
                </a:lnTo>
                <a:lnTo>
                  <a:pt x="1212" y="23"/>
                </a:lnTo>
                <a:lnTo>
                  <a:pt x="1218" y="27"/>
                </a:lnTo>
                <a:lnTo>
                  <a:pt x="1222" y="27"/>
                </a:lnTo>
                <a:lnTo>
                  <a:pt x="1226" y="23"/>
                </a:lnTo>
                <a:lnTo>
                  <a:pt x="1232" y="23"/>
                </a:lnTo>
                <a:lnTo>
                  <a:pt x="1234" y="27"/>
                </a:lnTo>
                <a:lnTo>
                  <a:pt x="1234" y="35"/>
                </a:lnTo>
                <a:lnTo>
                  <a:pt x="1238" y="39"/>
                </a:lnTo>
                <a:lnTo>
                  <a:pt x="1251" y="48"/>
                </a:lnTo>
                <a:lnTo>
                  <a:pt x="1253" y="48"/>
                </a:lnTo>
                <a:lnTo>
                  <a:pt x="1257" y="44"/>
                </a:lnTo>
                <a:lnTo>
                  <a:pt x="1259" y="37"/>
                </a:lnTo>
                <a:lnTo>
                  <a:pt x="1263" y="37"/>
                </a:lnTo>
                <a:lnTo>
                  <a:pt x="1267" y="37"/>
                </a:lnTo>
                <a:lnTo>
                  <a:pt x="1269" y="37"/>
                </a:lnTo>
                <a:lnTo>
                  <a:pt x="1269" y="41"/>
                </a:lnTo>
                <a:lnTo>
                  <a:pt x="1267" y="50"/>
                </a:lnTo>
                <a:lnTo>
                  <a:pt x="1263" y="58"/>
                </a:lnTo>
                <a:lnTo>
                  <a:pt x="1261" y="64"/>
                </a:lnTo>
                <a:lnTo>
                  <a:pt x="1263" y="68"/>
                </a:lnTo>
                <a:lnTo>
                  <a:pt x="1263" y="68"/>
                </a:lnTo>
                <a:lnTo>
                  <a:pt x="1267" y="70"/>
                </a:lnTo>
                <a:lnTo>
                  <a:pt x="1271" y="72"/>
                </a:lnTo>
                <a:lnTo>
                  <a:pt x="1273" y="72"/>
                </a:lnTo>
                <a:lnTo>
                  <a:pt x="1288" y="74"/>
                </a:lnTo>
                <a:lnTo>
                  <a:pt x="1292" y="68"/>
                </a:lnTo>
                <a:lnTo>
                  <a:pt x="1296" y="62"/>
                </a:lnTo>
                <a:lnTo>
                  <a:pt x="1306" y="54"/>
                </a:lnTo>
                <a:lnTo>
                  <a:pt x="1308" y="56"/>
                </a:lnTo>
                <a:lnTo>
                  <a:pt x="1308" y="56"/>
                </a:lnTo>
                <a:lnTo>
                  <a:pt x="1310" y="62"/>
                </a:lnTo>
                <a:lnTo>
                  <a:pt x="1310" y="66"/>
                </a:lnTo>
                <a:lnTo>
                  <a:pt x="1310" y="70"/>
                </a:lnTo>
                <a:lnTo>
                  <a:pt x="1306" y="72"/>
                </a:lnTo>
                <a:lnTo>
                  <a:pt x="1306" y="74"/>
                </a:lnTo>
                <a:lnTo>
                  <a:pt x="1308" y="76"/>
                </a:lnTo>
                <a:lnTo>
                  <a:pt x="1315" y="83"/>
                </a:lnTo>
                <a:lnTo>
                  <a:pt x="1317" y="85"/>
                </a:lnTo>
                <a:lnTo>
                  <a:pt x="1321" y="83"/>
                </a:lnTo>
                <a:lnTo>
                  <a:pt x="1327" y="78"/>
                </a:lnTo>
                <a:lnTo>
                  <a:pt x="1333" y="72"/>
                </a:lnTo>
                <a:lnTo>
                  <a:pt x="1335" y="72"/>
                </a:lnTo>
                <a:lnTo>
                  <a:pt x="1337" y="76"/>
                </a:lnTo>
                <a:lnTo>
                  <a:pt x="1337" y="81"/>
                </a:lnTo>
                <a:lnTo>
                  <a:pt x="1335" y="87"/>
                </a:lnTo>
                <a:lnTo>
                  <a:pt x="1335" y="93"/>
                </a:lnTo>
                <a:lnTo>
                  <a:pt x="1335" y="97"/>
                </a:lnTo>
                <a:lnTo>
                  <a:pt x="1341" y="103"/>
                </a:lnTo>
                <a:lnTo>
                  <a:pt x="1345" y="107"/>
                </a:lnTo>
                <a:lnTo>
                  <a:pt x="1350" y="109"/>
                </a:lnTo>
                <a:lnTo>
                  <a:pt x="1356" y="113"/>
                </a:lnTo>
                <a:lnTo>
                  <a:pt x="1360" y="113"/>
                </a:lnTo>
                <a:lnTo>
                  <a:pt x="1364" y="113"/>
                </a:lnTo>
                <a:lnTo>
                  <a:pt x="1368" y="113"/>
                </a:lnTo>
                <a:lnTo>
                  <a:pt x="1374" y="111"/>
                </a:lnTo>
                <a:lnTo>
                  <a:pt x="1376" y="111"/>
                </a:lnTo>
                <a:lnTo>
                  <a:pt x="1387" y="111"/>
                </a:lnTo>
                <a:lnTo>
                  <a:pt x="1397" y="111"/>
                </a:lnTo>
                <a:lnTo>
                  <a:pt x="1407" y="109"/>
                </a:lnTo>
                <a:lnTo>
                  <a:pt x="1417" y="109"/>
                </a:lnTo>
                <a:lnTo>
                  <a:pt x="1428" y="113"/>
                </a:lnTo>
                <a:lnTo>
                  <a:pt x="1432" y="113"/>
                </a:lnTo>
                <a:lnTo>
                  <a:pt x="1436" y="118"/>
                </a:lnTo>
                <a:lnTo>
                  <a:pt x="1448" y="118"/>
                </a:lnTo>
                <a:lnTo>
                  <a:pt x="1454" y="118"/>
                </a:lnTo>
                <a:lnTo>
                  <a:pt x="1457" y="118"/>
                </a:lnTo>
                <a:lnTo>
                  <a:pt x="1463" y="118"/>
                </a:lnTo>
                <a:lnTo>
                  <a:pt x="1467" y="111"/>
                </a:lnTo>
                <a:lnTo>
                  <a:pt x="1471" y="107"/>
                </a:lnTo>
                <a:lnTo>
                  <a:pt x="1473" y="103"/>
                </a:lnTo>
                <a:lnTo>
                  <a:pt x="1475" y="97"/>
                </a:lnTo>
                <a:lnTo>
                  <a:pt x="1477" y="91"/>
                </a:lnTo>
                <a:lnTo>
                  <a:pt x="1479" y="83"/>
                </a:lnTo>
                <a:lnTo>
                  <a:pt x="1485" y="76"/>
                </a:lnTo>
                <a:lnTo>
                  <a:pt x="1487" y="74"/>
                </a:lnTo>
                <a:lnTo>
                  <a:pt x="1496" y="74"/>
                </a:lnTo>
                <a:lnTo>
                  <a:pt x="1500" y="76"/>
                </a:lnTo>
                <a:lnTo>
                  <a:pt x="1506" y="81"/>
                </a:lnTo>
                <a:lnTo>
                  <a:pt x="1510" y="85"/>
                </a:lnTo>
                <a:lnTo>
                  <a:pt x="1508" y="87"/>
                </a:lnTo>
                <a:lnTo>
                  <a:pt x="1504" y="89"/>
                </a:lnTo>
                <a:lnTo>
                  <a:pt x="1498" y="91"/>
                </a:lnTo>
                <a:lnTo>
                  <a:pt x="1496" y="91"/>
                </a:lnTo>
                <a:lnTo>
                  <a:pt x="1494" y="95"/>
                </a:lnTo>
                <a:lnTo>
                  <a:pt x="1498" y="97"/>
                </a:lnTo>
                <a:lnTo>
                  <a:pt x="1504" y="101"/>
                </a:lnTo>
                <a:lnTo>
                  <a:pt x="1506" y="105"/>
                </a:lnTo>
                <a:lnTo>
                  <a:pt x="1502" y="122"/>
                </a:lnTo>
                <a:lnTo>
                  <a:pt x="1500" y="128"/>
                </a:lnTo>
                <a:lnTo>
                  <a:pt x="1500" y="130"/>
                </a:lnTo>
                <a:lnTo>
                  <a:pt x="1504" y="132"/>
                </a:lnTo>
                <a:lnTo>
                  <a:pt x="1508" y="136"/>
                </a:lnTo>
                <a:lnTo>
                  <a:pt x="1512" y="138"/>
                </a:lnTo>
                <a:lnTo>
                  <a:pt x="1516" y="140"/>
                </a:lnTo>
                <a:lnTo>
                  <a:pt x="1518" y="142"/>
                </a:lnTo>
                <a:lnTo>
                  <a:pt x="1516" y="144"/>
                </a:lnTo>
                <a:lnTo>
                  <a:pt x="1518" y="150"/>
                </a:lnTo>
                <a:lnTo>
                  <a:pt x="1522" y="150"/>
                </a:lnTo>
                <a:lnTo>
                  <a:pt x="1526" y="150"/>
                </a:lnTo>
                <a:lnTo>
                  <a:pt x="1529" y="155"/>
                </a:lnTo>
                <a:lnTo>
                  <a:pt x="1531" y="161"/>
                </a:lnTo>
                <a:lnTo>
                  <a:pt x="1529" y="173"/>
                </a:lnTo>
                <a:lnTo>
                  <a:pt x="1529" y="179"/>
                </a:lnTo>
                <a:lnTo>
                  <a:pt x="1533" y="177"/>
                </a:lnTo>
                <a:lnTo>
                  <a:pt x="1533" y="173"/>
                </a:lnTo>
                <a:lnTo>
                  <a:pt x="1537" y="173"/>
                </a:lnTo>
                <a:lnTo>
                  <a:pt x="1543" y="169"/>
                </a:lnTo>
                <a:lnTo>
                  <a:pt x="1553" y="167"/>
                </a:lnTo>
                <a:lnTo>
                  <a:pt x="1559" y="163"/>
                </a:lnTo>
                <a:lnTo>
                  <a:pt x="1568" y="155"/>
                </a:lnTo>
                <a:lnTo>
                  <a:pt x="1576" y="148"/>
                </a:lnTo>
                <a:lnTo>
                  <a:pt x="1580" y="146"/>
                </a:lnTo>
                <a:lnTo>
                  <a:pt x="1584" y="146"/>
                </a:lnTo>
                <a:lnTo>
                  <a:pt x="1588" y="146"/>
                </a:lnTo>
                <a:lnTo>
                  <a:pt x="1594" y="150"/>
                </a:lnTo>
                <a:lnTo>
                  <a:pt x="1603" y="148"/>
                </a:lnTo>
                <a:lnTo>
                  <a:pt x="1607" y="148"/>
                </a:lnTo>
                <a:lnTo>
                  <a:pt x="1615" y="150"/>
                </a:lnTo>
                <a:lnTo>
                  <a:pt x="1623" y="155"/>
                </a:lnTo>
                <a:lnTo>
                  <a:pt x="1636" y="153"/>
                </a:lnTo>
                <a:lnTo>
                  <a:pt x="1638" y="153"/>
                </a:lnTo>
                <a:lnTo>
                  <a:pt x="1642" y="155"/>
                </a:lnTo>
                <a:lnTo>
                  <a:pt x="1648" y="157"/>
                </a:lnTo>
                <a:lnTo>
                  <a:pt x="1656" y="163"/>
                </a:lnTo>
                <a:lnTo>
                  <a:pt x="1660" y="165"/>
                </a:lnTo>
                <a:lnTo>
                  <a:pt x="1664" y="167"/>
                </a:lnTo>
                <a:lnTo>
                  <a:pt x="1673" y="165"/>
                </a:lnTo>
                <a:lnTo>
                  <a:pt x="1677" y="167"/>
                </a:lnTo>
                <a:lnTo>
                  <a:pt x="1681" y="171"/>
                </a:lnTo>
                <a:lnTo>
                  <a:pt x="1687" y="173"/>
                </a:lnTo>
                <a:lnTo>
                  <a:pt x="1691" y="175"/>
                </a:lnTo>
                <a:lnTo>
                  <a:pt x="1695" y="177"/>
                </a:lnTo>
                <a:lnTo>
                  <a:pt x="1697" y="175"/>
                </a:lnTo>
                <a:lnTo>
                  <a:pt x="1697" y="173"/>
                </a:lnTo>
                <a:lnTo>
                  <a:pt x="1701" y="171"/>
                </a:lnTo>
                <a:lnTo>
                  <a:pt x="1705" y="169"/>
                </a:lnTo>
                <a:lnTo>
                  <a:pt x="1708" y="169"/>
                </a:lnTo>
                <a:lnTo>
                  <a:pt x="1712" y="173"/>
                </a:lnTo>
                <a:lnTo>
                  <a:pt x="1712" y="179"/>
                </a:lnTo>
                <a:lnTo>
                  <a:pt x="1714" y="181"/>
                </a:lnTo>
                <a:lnTo>
                  <a:pt x="1714" y="183"/>
                </a:lnTo>
                <a:lnTo>
                  <a:pt x="1710" y="183"/>
                </a:lnTo>
                <a:lnTo>
                  <a:pt x="1703" y="185"/>
                </a:lnTo>
                <a:lnTo>
                  <a:pt x="1703" y="192"/>
                </a:lnTo>
                <a:lnTo>
                  <a:pt x="1703" y="196"/>
                </a:lnTo>
                <a:lnTo>
                  <a:pt x="1705" y="198"/>
                </a:lnTo>
                <a:lnTo>
                  <a:pt x="1712" y="198"/>
                </a:lnTo>
                <a:lnTo>
                  <a:pt x="1712" y="202"/>
                </a:lnTo>
                <a:lnTo>
                  <a:pt x="1712" y="206"/>
                </a:lnTo>
                <a:lnTo>
                  <a:pt x="1708" y="210"/>
                </a:lnTo>
                <a:lnTo>
                  <a:pt x="1705" y="214"/>
                </a:lnTo>
                <a:lnTo>
                  <a:pt x="1710" y="214"/>
                </a:lnTo>
                <a:lnTo>
                  <a:pt x="1714" y="212"/>
                </a:lnTo>
                <a:lnTo>
                  <a:pt x="1720" y="206"/>
                </a:lnTo>
                <a:lnTo>
                  <a:pt x="1724" y="204"/>
                </a:lnTo>
                <a:lnTo>
                  <a:pt x="1734" y="204"/>
                </a:lnTo>
                <a:lnTo>
                  <a:pt x="1740" y="202"/>
                </a:lnTo>
                <a:lnTo>
                  <a:pt x="1738" y="198"/>
                </a:lnTo>
                <a:lnTo>
                  <a:pt x="1734" y="196"/>
                </a:lnTo>
                <a:lnTo>
                  <a:pt x="1734" y="192"/>
                </a:lnTo>
                <a:lnTo>
                  <a:pt x="1738" y="188"/>
                </a:lnTo>
                <a:lnTo>
                  <a:pt x="1745" y="188"/>
                </a:lnTo>
                <a:lnTo>
                  <a:pt x="1751" y="194"/>
                </a:lnTo>
                <a:lnTo>
                  <a:pt x="1749" y="200"/>
                </a:lnTo>
                <a:lnTo>
                  <a:pt x="1751" y="210"/>
                </a:lnTo>
                <a:lnTo>
                  <a:pt x="1753" y="214"/>
                </a:lnTo>
                <a:lnTo>
                  <a:pt x="1755" y="218"/>
                </a:lnTo>
                <a:lnTo>
                  <a:pt x="1759" y="218"/>
                </a:lnTo>
                <a:lnTo>
                  <a:pt x="1765" y="210"/>
                </a:lnTo>
                <a:lnTo>
                  <a:pt x="1769" y="208"/>
                </a:lnTo>
                <a:lnTo>
                  <a:pt x="1769" y="202"/>
                </a:lnTo>
                <a:lnTo>
                  <a:pt x="1773" y="198"/>
                </a:lnTo>
                <a:lnTo>
                  <a:pt x="1780" y="194"/>
                </a:lnTo>
                <a:lnTo>
                  <a:pt x="1786" y="196"/>
                </a:lnTo>
                <a:lnTo>
                  <a:pt x="1790" y="200"/>
                </a:lnTo>
                <a:lnTo>
                  <a:pt x="1808" y="202"/>
                </a:lnTo>
                <a:lnTo>
                  <a:pt x="1812" y="204"/>
                </a:lnTo>
                <a:lnTo>
                  <a:pt x="1819" y="210"/>
                </a:lnTo>
                <a:lnTo>
                  <a:pt x="1827" y="218"/>
                </a:lnTo>
                <a:lnTo>
                  <a:pt x="1837" y="227"/>
                </a:lnTo>
                <a:lnTo>
                  <a:pt x="1849" y="247"/>
                </a:lnTo>
                <a:lnTo>
                  <a:pt x="1852" y="253"/>
                </a:lnTo>
                <a:lnTo>
                  <a:pt x="1852" y="257"/>
                </a:lnTo>
                <a:lnTo>
                  <a:pt x="1852" y="262"/>
                </a:lnTo>
                <a:lnTo>
                  <a:pt x="1849" y="270"/>
                </a:lnTo>
                <a:lnTo>
                  <a:pt x="1845" y="280"/>
                </a:lnTo>
                <a:lnTo>
                  <a:pt x="1849" y="288"/>
                </a:lnTo>
                <a:lnTo>
                  <a:pt x="1849" y="290"/>
                </a:lnTo>
                <a:lnTo>
                  <a:pt x="1845" y="297"/>
                </a:lnTo>
                <a:lnTo>
                  <a:pt x="1839" y="297"/>
                </a:lnTo>
                <a:lnTo>
                  <a:pt x="1839" y="294"/>
                </a:lnTo>
                <a:lnTo>
                  <a:pt x="1837" y="288"/>
                </a:lnTo>
                <a:lnTo>
                  <a:pt x="1837" y="284"/>
                </a:lnTo>
                <a:lnTo>
                  <a:pt x="1835" y="282"/>
                </a:lnTo>
                <a:lnTo>
                  <a:pt x="1833" y="286"/>
                </a:lnTo>
                <a:lnTo>
                  <a:pt x="1833" y="290"/>
                </a:lnTo>
                <a:lnTo>
                  <a:pt x="1829" y="292"/>
                </a:lnTo>
                <a:lnTo>
                  <a:pt x="1825" y="294"/>
                </a:lnTo>
                <a:lnTo>
                  <a:pt x="1810" y="292"/>
                </a:lnTo>
                <a:lnTo>
                  <a:pt x="1810" y="299"/>
                </a:lnTo>
                <a:lnTo>
                  <a:pt x="1815" y="301"/>
                </a:lnTo>
                <a:lnTo>
                  <a:pt x="1821" y="301"/>
                </a:lnTo>
                <a:lnTo>
                  <a:pt x="1825" y="303"/>
                </a:lnTo>
                <a:lnTo>
                  <a:pt x="1827" y="305"/>
                </a:lnTo>
                <a:lnTo>
                  <a:pt x="1831" y="311"/>
                </a:lnTo>
                <a:lnTo>
                  <a:pt x="1835" y="313"/>
                </a:lnTo>
                <a:lnTo>
                  <a:pt x="1835" y="317"/>
                </a:lnTo>
                <a:lnTo>
                  <a:pt x="1835" y="321"/>
                </a:lnTo>
                <a:lnTo>
                  <a:pt x="1835" y="327"/>
                </a:lnTo>
                <a:lnTo>
                  <a:pt x="1837" y="336"/>
                </a:lnTo>
                <a:lnTo>
                  <a:pt x="1831" y="348"/>
                </a:lnTo>
                <a:lnTo>
                  <a:pt x="1835" y="354"/>
                </a:lnTo>
                <a:lnTo>
                  <a:pt x="1839" y="356"/>
                </a:lnTo>
                <a:lnTo>
                  <a:pt x="1845" y="364"/>
                </a:lnTo>
                <a:lnTo>
                  <a:pt x="1845" y="375"/>
                </a:lnTo>
                <a:lnTo>
                  <a:pt x="1847" y="381"/>
                </a:lnTo>
                <a:lnTo>
                  <a:pt x="1852" y="393"/>
                </a:lnTo>
                <a:lnTo>
                  <a:pt x="1854" y="404"/>
                </a:lnTo>
                <a:lnTo>
                  <a:pt x="1860" y="406"/>
                </a:lnTo>
                <a:lnTo>
                  <a:pt x="1862" y="410"/>
                </a:lnTo>
                <a:lnTo>
                  <a:pt x="1866" y="416"/>
                </a:lnTo>
                <a:lnTo>
                  <a:pt x="1868" y="420"/>
                </a:lnTo>
                <a:lnTo>
                  <a:pt x="1868" y="432"/>
                </a:lnTo>
                <a:lnTo>
                  <a:pt x="1872" y="451"/>
                </a:lnTo>
                <a:lnTo>
                  <a:pt x="1876" y="463"/>
                </a:lnTo>
                <a:lnTo>
                  <a:pt x="1880" y="473"/>
                </a:lnTo>
                <a:lnTo>
                  <a:pt x="1880" y="480"/>
                </a:lnTo>
                <a:lnTo>
                  <a:pt x="1882" y="490"/>
                </a:lnTo>
                <a:lnTo>
                  <a:pt x="1882" y="494"/>
                </a:lnTo>
                <a:lnTo>
                  <a:pt x="1889" y="502"/>
                </a:lnTo>
                <a:lnTo>
                  <a:pt x="1891" y="506"/>
                </a:lnTo>
                <a:lnTo>
                  <a:pt x="1895" y="508"/>
                </a:lnTo>
                <a:lnTo>
                  <a:pt x="1895" y="513"/>
                </a:lnTo>
                <a:lnTo>
                  <a:pt x="1893" y="515"/>
                </a:lnTo>
                <a:lnTo>
                  <a:pt x="1884" y="517"/>
                </a:lnTo>
                <a:lnTo>
                  <a:pt x="1880" y="521"/>
                </a:lnTo>
                <a:lnTo>
                  <a:pt x="1876" y="523"/>
                </a:lnTo>
                <a:lnTo>
                  <a:pt x="1872" y="527"/>
                </a:lnTo>
                <a:lnTo>
                  <a:pt x="1868" y="529"/>
                </a:lnTo>
                <a:lnTo>
                  <a:pt x="1866" y="529"/>
                </a:lnTo>
                <a:lnTo>
                  <a:pt x="1862" y="527"/>
                </a:lnTo>
                <a:lnTo>
                  <a:pt x="1856" y="527"/>
                </a:lnTo>
                <a:lnTo>
                  <a:pt x="1849" y="529"/>
                </a:lnTo>
                <a:lnTo>
                  <a:pt x="1847" y="531"/>
                </a:lnTo>
                <a:lnTo>
                  <a:pt x="1843" y="531"/>
                </a:lnTo>
                <a:lnTo>
                  <a:pt x="1837" y="533"/>
                </a:lnTo>
                <a:lnTo>
                  <a:pt x="1835" y="535"/>
                </a:lnTo>
                <a:lnTo>
                  <a:pt x="1831" y="535"/>
                </a:lnTo>
                <a:lnTo>
                  <a:pt x="1829" y="533"/>
                </a:lnTo>
                <a:lnTo>
                  <a:pt x="1827" y="529"/>
                </a:lnTo>
                <a:lnTo>
                  <a:pt x="1825" y="527"/>
                </a:lnTo>
                <a:lnTo>
                  <a:pt x="1821" y="529"/>
                </a:lnTo>
                <a:lnTo>
                  <a:pt x="1819" y="531"/>
                </a:lnTo>
                <a:lnTo>
                  <a:pt x="1819" y="533"/>
                </a:lnTo>
                <a:lnTo>
                  <a:pt x="1815" y="535"/>
                </a:lnTo>
                <a:lnTo>
                  <a:pt x="1810" y="537"/>
                </a:lnTo>
                <a:lnTo>
                  <a:pt x="1806" y="537"/>
                </a:lnTo>
                <a:lnTo>
                  <a:pt x="1802" y="535"/>
                </a:lnTo>
                <a:lnTo>
                  <a:pt x="1802" y="533"/>
                </a:lnTo>
                <a:lnTo>
                  <a:pt x="1800" y="529"/>
                </a:lnTo>
                <a:lnTo>
                  <a:pt x="1802" y="525"/>
                </a:lnTo>
                <a:lnTo>
                  <a:pt x="1798" y="523"/>
                </a:lnTo>
                <a:lnTo>
                  <a:pt x="1796" y="523"/>
                </a:lnTo>
                <a:lnTo>
                  <a:pt x="1788" y="521"/>
                </a:lnTo>
                <a:lnTo>
                  <a:pt x="1784" y="519"/>
                </a:lnTo>
                <a:lnTo>
                  <a:pt x="1780" y="519"/>
                </a:lnTo>
                <a:lnTo>
                  <a:pt x="1780" y="525"/>
                </a:lnTo>
                <a:lnTo>
                  <a:pt x="1775" y="531"/>
                </a:lnTo>
                <a:lnTo>
                  <a:pt x="1780" y="539"/>
                </a:lnTo>
                <a:lnTo>
                  <a:pt x="1784" y="541"/>
                </a:lnTo>
                <a:lnTo>
                  <a:pt x="1786" y="543"/>
                </a:lnTo>
                <a:lnTo>
                  <a:pt x="1786" y="545"/>
                </a:lnTo>
                <a:lnTo>
                  <a:pt x="1784" y="550"/>
                </a:lnTo>
                <a:lnTo>
                  <a:pt x="1777" y="550"/>
                </a:lnTo>
                <a:lnTo>
                  <a:pt x="1771" y="552"/>
                </a:lnTo>
                <a:lnTo>
                  <a:pt x="1757" y="554"/>
                </a:lnTo>
                <a:lnTo>
                  <a:pt x="1753" y="552"/>
                </a:lnTo>
                <a:lnTo>
                  <a:pt x="1749" y="552"/>
                </a:lnTo>
                <a:lnTo>
                  <a:pt x="1745" y="552"/>
                </a:lnTo>
                <a:lnTo>
                  <a:pt x="1743" y="550"/>
                </a:lnTo>
                <a:lnTo>
                  <a:pt x="1736" y="548"/>
                </a:lnTo>
                <a:lnTo>
                  <a:pt x="1728" y="550"/>
                </a:lnTo>
                <a:lnTo>
                  <a:pt x="1722" y="550"/>
                </a:lnTo>
                <a:lnTo>
                  <a:pt x="1710" y="550"/>
                </a:lnTo>
                <a:lnTo>
                  <a:pt x="1697" y="554"/>
                </a:lnTo>
                <a:lnTo>
                  <a:pt x="1689" y="556"/>
                </a:lnTo>
                <a:lnTo>
                  <a:pt x="1681" y="558"/>
                </a:lnTo>
                <a:lnTo>
                  <a:pt x="1668" y="560"/>
                </a:lnTo>
                <a:lnTo>
                  <a:pt x="1664" y="560"/>
                </a:lnTo>
                <a:lnTo>
                  <a:pt x="1658" y="558"/>
                </a:lnTo>
                <a:lnTo>
                  <a:pt x="1656" y="560"/>
                </a:lnTo>
                <a:lnTo>
                  <a:pt x="1656" y="564"/>
                </a:lnTo>
                <a:lnTo>
                  <a:pt x="1656" y="566"/>
                </a:lnTo>
                <a:lnTo>
                  <a:pt x="1656" y="570"/>
                </a:lnTo>
                <a:lnTo>
                  <a:pt x="1664" y="574"/>
                </a:lnTo>
                <a:lnTo>
                  <a:pt x="1668" y="574"/>
                </a:lnTo>
                <a:lnTo>
                  <a:pt x="1675" y="572"/>
                </a:lnTo>
                <a:lnTo>
                  <a:pt x="1681" y="570"/>
                </a:lnTo>
                <a:lnTo>
                  <a:pt x="1687" y="570"/>
                </a:lnTo>
                <a:lnTo>
                  <a:pt x="1693" y="570"/>
                </a:lnTo>
                <a:lnTo>
                  <a:pt x="1701" y="578"/>
                </a:lnTo>
                <a:lnTo>
                  <a:pt x="1701" y="580"/>
                </a:lnTo>
                <a:lnTo>
                  <a:pt x="1703" y="582"/>
                </a:lnTo>
                <a:lnTo>
                  <a:pt x="1710" y="585"/>
                </a:lnTo>
                <a:lnTo>
                  <a:pt x="1716" y="585"/>
                </a:lnTo>
                <a:lnTo>
                  <a:pt x="1722" y="587"/>
                </a:lnTo>
                <a:lnTo>
                  <a:pt x="1728" y="589"/>
                </a:lnTo>
                <a:lnTo>
                  <a:pt x="1732" y="589"/>
                </a:lnTo>
                <a:lnTo>
                  <a:pt x="1732" y="589"/>
                </a:lnTo>
                <a:lnTo>
                  <a:pt x="1738" y="593"/>
                </a:lnTo>
                <a:lnTo>
                  <a:pt x="1740" y="593"/>
                </a:lnTo>
                <a:lnTo>
                  <a:pt x="1743" y="595"/>
                </a:lnTo>
                <a:lnTo>
                  <a:pt x="1749" y="593"/>
                </a:lnTo>
                <a:lnTo>
                  <a:pt x="1757" y="591"/>
                </a:lnTo>
                <a:lnTo>
                  <a:pt x="1763" y="591"/>
                </a:lnTo>
                <a:lnTo>
                  <a:pt x="1773" y="589"/>
                </a:lnTo>
                <a:lnTo>
                  <a:pt x="1780" y="589"/>
                </a:lnTo>
                <a:lnTo>
                  <a:pt x="1784" y="589"/>
                </a:lnTo>
                <a:lnTo>
                  <a:pt x="1788" y="595"/>
                </a:lnTo>
                <a:lnTo>
                  <a:pt x="1792" y="595"/>
                </a:lnTo>
                <a:lnTo>
                  <a:pt x="1798" y="597"/>
                </a:lnTo>
                <a:lnTo>
                  <a:pt x="1802" y="597"/>
                </a:lnTo>
                <a:lnTo>
                  <a:pt x="1808" y="595"/>
                </a:lnTo>
                <a:lnTo>
                  <a:pt x="1815" y="595"/>
                </a:lnTo>
                <a:lnTo>
                  <a:pt x="1819" y="597"/>
                </a:lnTo>
                <a:lnTo>
                  <a:pt x="1827" y="599"/>
                </a:lnTo>
                <a:lnTo>
                  <a:pt x="1829" y="603"/>
                </a:lnTo>
                <a:lnTo>
                  <a:pt x="1835" y="607"/>
                </a:lnTo>
                <a:lnTo>
                  <a:pt x="1833" y="611"/>
                </a:lnTo>
                <a:lnTo>
                  <a:pt x="1831" y="617"/>
                </a:lnTo>
                <a:lnTo>
                  <a:pt x="1835" y="626"/>
                </a:lnTo>
                <a:lnTo>
                  <a:pt x="1833" y="630"/>
                </a:lnTo>
                <a:lnTo>
                  <a:pt x="1837" y="632"/>
                </a:lnTo>
                <a:lnTo>
                  <a:pt x="1843" y="634"/>
                </a:lnTo>
                <a:lnTo>
                  <a:pt x="1849" y="634"/>
                </a:lnTo>
                <a:lnTo>
                  <a:pt x="1854" y="636"/>
                </a:lnTo>
                <a:lnTo>
                  <a:pt x="1856" y="640"/>
                </a:lnTo>
                <a:lnTo>
                  <a:pt x="1862" y="644"/>
                </a:lnTo>
                <a:lnTo>
                  <a:pt x="1870" y="648"/>
                </a:lnTo>
                <a:lnTo>
                  <a:pt x="1872" y="654"/>
                </a:lnTo>
                <a:lnTo>
                  <a:pt x="1878" y="659"/>
                </a:lnTo>
                <a:lnTo>
                  <a:pt x="1887" y="659"/>
                </a:lnTo>
                <a:lnTo>
                  <a:pt x="1893" y="661"/>
                </a:lnTo>
                <a:lnTo>
                  <a:pt x="1899" y="665"/>
                </a:lnTo>
                <a:lnTo>
                  <a:pt x="1909" y="663"/>
                </a:lnTo>
                <a:lnTo>
                  <a:pt x="1915" y="665"/>
                </a:lnTo>
                <a:lnTo>
                  <a:pt x="1921" y="669"/>
                </a:lnTo>
                <a:lnTo>
                  <a:pt x="1924" y="673"/>
                </a:lnTo>
                <a:lnTo>
                  <a:pt x="1936" y="689"/>
                </a:lnTo>
                <a:lnTo>
                  <a:pt x="1942" y="702"/>
                </a:lnTo>
                <a:lnTo>
                  <a:pt x="1950" y="714"/>
                </a:lnTo>
                <a:lnTo>
                  <a:pt x="1950" y="718"/>
                </a:lnTo>
                <a:lnTo>
                  <a:pt x="1954" y="724"/>
                </a:lnTo>
                <a:lnTo>
                  <a:pt x="1956" y="733"/>
                </a:lnTo>
                <a:lnTo>
                  <a:pt x="1956" y="737"/>
                </a:lnTo>
                <a:lnTo>
                  <a:pt x="1965" y="739"/>
                </a:lnTo>
                <a:lnTo>
                  <a:pt x="1973" y="745"/>
                </a:lnTo>
                <a:lnTo>
                  <a:pt x="1975" y="749"/>
                </a:lnTo>
                <a:lnTo>
                  <a:pt x="1981" y="753"/>
                </a:lnTo>
                <a:lnTo>
                  <a:pt x="1981" y="757"/>
                </a:lnTo>
                <a:lnTo>
                  <a:pt x="1981" y="766"/>
                </a:lnTo>
                <a:lnTo>
                  <a:pt x="1981" y="770"/>
                </a:lnTo>
                <a:lnTo>
                  <a:pt x="1981" y="776"/>
                </a:lnTo>
                <a:lnTo>
                  <a:pt x="1985" y="782"/>
                </a:lnTo>
                <a:lnTo>
                  <a:pt x="1987" y="792"/>
                </a:lnTo>
                <a:lnTo>
                  <a:pt x="1989" y="796"/>
                </a:lnTo>
                <a:lnTo>
                  <a:pt x="1991" y="798"/>
                </a:lnTo>
                <a:lnTo>
                  <a:pt x="2000" y="813"/>
                </a:lnTo>
                <a:lnTo>
                  <a:pt x="1998" y="819"/>
                </a:lnTo>
                <a:lnTo>
                  <a:pt x="2000" y="827"/>
                </a:lnTo>
                <a:lnTo>
                  <a:pt x="2000" y="833"/>
                </a:lnTo>
                <a:lnTo>
                  <a:pt x="2000" y="838"/>
                </a:lnTo>
                <a:lnTo>
                  <a:pt x="1998" y="844"/>
                </a:lnTo>
                <a:lnTo>
                  <a:pt x="2002" y="854"/>
                </a:lnTo>
                <a:lnTo>
                  <a:pt x="2002" y="860"/>
                </a:lnTo>
                <a:lnTo>
                  <a:pt x="2008" y="868"/>
                </a:lnTo>
                <a:lnTo>
                  <a:pt x="2010" y="877"/>
                </a:lnTo>
                <a:lnTo>
                  <a:pt x="2010" y="881"/>
                </a:lnTo>
                <a:lnTo>
                  <a:pt x="2012" y="887"/>
                </a:lnTo>
                <a:lnTo>
                  <a:pt x="2010" y="891"/>
                </a:lnTo>
                <a:lnTo>
                  <a:pt x="2008" y="893"/>
                </a:lnTo>
                <a:lnTo>
                  <a:pt x="2006" y="895"/>
                </a:lnTo>
                <a:lnTo>
                  <a:pt x="2006" y="897"/>
                </a:lnTo>
                <a:lnTo>
                  <a:pt x="2008" y="903"/>
                </a:lnTo>
                <a:lnTo>
                  <a:pt x="2008" y="910"/>
                </a:lnTo>
                <a:lnTo>
                  <a:pt x="2004" y="916"/>
                </a:lnTo>
                <a:lnTo>
                  <a:pt x="2002" y="920"/>
                </a:lnTo>
                <a:lnTo>
                  <a:pt x="2002" y="922"/>
                </a:lnTo>
                <a:lnTo>
                  <a:pt x="2004" y="926"/>
                </a:lnTo>
                <a:lnTo>
                  <a:pt x="2008" y="932"/>
                </a:lnTo>
                <a:lnTo>
                  <a:pt x="2010" y="936"/>
                </a:lnTo>
                <a:lnTo>
                  <a:pt x="2008" y="940"/>
                </a:lnTo>
                <a:lnTo>
                  <a:pt x="2006" y="942"/>
                </a:lnTo>
                <a:lnTo>
                  <a:pt x="2002" y="949"/>
                </a:lnTo>
                <a:lnTo>
                  <a:pt x="2002" y="955"/>
                </a:lnTo>
                <a:lnTo>
                  <a:pt x="2002" y="963"/>
                </a:lnTo>
                <a:lnTo>
                  <a:pt x="2004" y="969"/>
                </a:lnTo>
                <a:lnTo>
                  <a:pt x="2006" y="975"/>
                </a:lnTo>
                <a:lnTo>
                  <a:pt x="2002" y="982"/>
                </a:lnTo>
                <a:lnTo>
                  <a:pt x="2000" y="986"/>
                </a:lnTo>
                <a:lnTo>
                  <a:pt x="2004" y="996"/>
                </a:lnTo>
                <a:lnTo>
                  <a:pt x="2002" y="1000"/>
                </a:lnTo>
                <a:lnTo>
                  <a:pt x="2000" y="1002"/>
                </a:lnTo>
                <a:lnTo>
                  <a:pt x="2000" y="1004"/>
                </a:lnTo>
                <a:lnTo>
                  <a:pt x="1993" y="1006"/>
                </a:lnTo>
                <a:lnTo>
                  <a:pt x="1993" y="1014"/>
                </a:lnTo>
                <a:lnTo>
                  <a:pt x="1996" y="1025"/>
                </a:lnTo>
                <a:lnTo>
                  <a:pt x="1998" y="1031"/>
                </a:lnTo>
                <a:lnTo>
                  <a:pt x="2000" y="1039"/>
                </a:lnTo>
                <a:lnTo>
                  <a:pt x="2002" y="1043"/>
                </a:lnTo>
                <a:lnTo>
                  <a:pt x="2010" y="1054"/>
                </a:lnTo>
                <a:lnTo>
                  <a:pt x="2014" y="1056"/>
                </a:lnTo>
                <a:lnTo>
                  <a:pt x="2016" y="1056"/>
                </a:lnTo>
                <a:lnTo>
                  <a:pt x="2016" y="1058"/>
                </a:lnTo>
                <a:lnTo>
                  <a:pt x="2014" y="1070"/>
                </a:lnTo>
                <a:lnTo>
                  <a:pt x="2014" y="1074"/>
                </a:lnTo>
                <a:lnTo>
                  <a:pt x="2016" y="1080"/>
                </a:lnTo>
                <a:lnTo>
                  <a:pt x="2012" y="1089"/>
                </a:lnTo>
                <a:lnTo>
                  <a:pt x="2006" y="1097"/>
                </a:lnTo>
                <a:lnTo>
                  <a:pt x="2006" y="1099"/>
                </a:lnTo>
                <a:lnTo>
                  <a:pt x="2006" y="1101"/>
                </a:lnTo>
                <a:lnTo>
                  <a:pt x="2002" y="1107"/>
                </a:lnTo>
                <a:lnTo>
                  <a:pt x="1996" y="1113"/>
                </a:lnTo>
                <a:lnTo>
                  <a:pt x="1993" y="1117"/>
                </a:lnTo>
                <a:lnTo>
                  <a:pt x="1975" y="1140"/>
                </a:lnTo>
                <a:lnTo>
                  <a:pt x="1969" y="1152"/>
                </a:lnTo>
                <a:lnTo>
                  <a:pt x="1963" y="1158"/>
                </a:lnTo>
                <a:lnTo>
                  <a:pt x="1961" y="1158"/>
                </a:lnTo>
                <a:lnTo>
                  <a:pt x="1956" y="1161"/>
                </a:lnTo>
                <a:lnTo>
                  <a:pt x="1956" y="1163"/>
                </a:lnTo>
                <a:lnTo>
                  <a:pt x="1956" y="1167"/>
                </a:lnTo>
                <a:lnTo>
                  <a:pt x="1950" y="1169"/>
                </a:lnTo>
                <a:lnTo>
                  <a:pt x="1942" y="1177"/>
                </a:lnTo>
                <a:lnTo>
                  <a:pt x="1938" y="1185"/>
                </a:lnTo>
                <a:lnTo>
                  <a:pt x="1938" y="1191"/>
                </a:lnTo>
                <a:lnTo>
                  <a:pt x="1944" y="1206"/>
                </a:lnTo>
                <a:lnTo>
                  <a:pt x="1946" y="1210"/>
                </a:lnTo>
                <a:lnTo>
                  <a:pt x="1956" y="1212"/>
                </a:lnTo>
                <a:lnTo>
                  <a:pt x="1963" y="1222"/>
                </a:lnTo>
                <a:lnTo>
                  <a:pt x="1965" y="1233"/>
                </a:lnTo>
                <a:lnTo>
                  <a:pt x="1963" y="1245"/>
                </a:lnTo>
                <a:lnTo>
                  <a:pt x="1963" y="1253"/>
                </a:lnTo>
                <a:lnTo>
                  <a:pt x="1961" y="1263"/>
                </a:lnTo>
                <a:lnTo>
                  <a:pt x="1956" y="1268"/>
                </a:lnTo>
                <a:lnTo>
                  <a:pt x="1952" y="1270"/>
                </a:lnTo>
                <a:lnTo>
                  <a:pt x="1950" y="1272"/>
                </a:lnTo>
                <a:lnTo>
                  <a:pt x="1942" y="1274"/>
                </a:lnTo>
                <a:lnTo>
                  <a:pt x="1928" y="1274"/>
                </a:lnTo>
                <a:lnTo>
                  <a:pt x="1921" y="1276"/>
                </a:lnTo>
                <a:lnTo>
                  <a:pt x="1919" y="1280"/>
                </a:lnTo>
                <a:lnTo>
                  <a:pt x="1917" y="1284"/>
                </a:lnTo>
                <a:lnTo>
                  <a:pt x="1913" y="1286"/>
                </a:lnTo>
                <a:lnTo>
                  <a:pt x="1901" y="1288"/>
                </a:lnTo>
                <a:lnTo>
                  <a:pt x="1895" y="1280"/>
                </a:lnTo>
                <a:lnTo>
                  <a:pt x="1893" y="1276"/>
                </a:lnTo>
                <a:lnTo>
                  <a:pt x="1895" y="1263"/>
                </a:lnTo>
                <a:lnTo>
                  <a:pt x="1895" y="1257"/>
                </a:lnTo>
                <a:lnTo>
                  <a:pt x="1895" y="1253"/>
                </a:lnTo>
                <a:lnTo>
                  <a:pt x="1891" y="1249"/>
                </a:lnTo>
                <a:lnTo>
                  <a:pt x="1887" y="1249"/>
                </a:lnTo>
                <a:lnTo>
                  <a:pt x="1884" y="1255"/>
                </a:lnTo>
                <a:lnTo>
                  <a:pt x="1884" y="1259"/>
                </a:lnTo>
                <a:lnTo>
                  <a:pt x="1882" y="1265"/>
                </a:lnTo>
                <a:lnTo>
                  <a:pt x="1882" y="1270"/>
                </a:lnTo>
                <a:lnTo>
                  <a:pt x="1884" y="1274"/>
                </a:lnTo>
                <a:lnTo>
                  <a:pt x="1882" y="1282"/>
                </a:lnTo>
                <a:lnTo>
                  <a:pt x="1882" y="1288"/>
                </a:lnTo>
                <a:lnTo>
                  <a:pt x="1880" y="1294"/>
                </a:lnTo>
                <a:lnTo>
                  <a:pt x="1882" y="1298"/>
                </a:lnTo>
                <a:lnTo>
                  <a:pt x="1880" y="1302"/>
                </a:lnTo>
                <a:lnTo>
                  <a:pt x="1876" y="1305"/>
                </a:lnTo>
                <a:lnTo>
                  <a:pt x="1874" y="1307"/>
                </a:lnTo>
                <a:lnTo>
                  <a:pt x="1870" y="1313"/>
                </a:lnTo>
                <a:lnTo>
                  <a:pt x="1870" y="1317"/>
                </a:lnTo>
                <a:lnTo>
                  <a:pt x="1870" y="1321"/>
                </a:lnTo>
                <a:lnTo>
                  <a:pt x="1866" y="1323"/>
                </a:lnTo>
                <a:lnTo>
                  <a:pt x="1862" y="1325"/>
                </a:lnTo>
                <a:lnTo>
                  <a:pt x="1860" y="1327"/>
                </a:lnTo>
                <a:lnTo>
                  <a:pt x="1860" y="1331"/>
                </a:lnTo>
                <a:lnTo>
                  <a:pt x="1860" y="1337"/>
                </a:lnTo>
                <a:lnTo>
                  <a:pt x="1860" y="1348"/>
                </a:lnTo>
                <a:lnTo>
                  <a:pt x="1856" y="1354"/>
                </a:lnTo>
                <a:lnTo>
                  <a:pt x="1856" y="1356"/>
                </a:lnTo>
                <a:lnTo>
                  <a:pt x="1854" y="1356"/>
                </a:lnTo>
                <a:lnTo>
                  <a:pt x="1854" y="1348"/>
                </a:lnTo>
                <a:lnTo>
                  <a:pt x="1856" y="1335"/>
                </a:lnTo>
                <a:lnTo>
                  <a:pt x="1854" y="1327"/>
                </a:lnTo>
                <a:lnTo>
                  <a:pt x="1849" y="1329"/>
                </a:lnTo>
                <a:lnTo>
                  <a:pt x="1843" y="1352"/>
                </a:lnTo>
                <a:lnTo>
                  <a:pt x="1843" y="1362"/>
                </a:lnTo>
                <a:lnTo>
                  <a:pt x="1839" y="1370"/>
                </a:lnTo>
                <a:lnTo>
                  <a:pt x="1839" y="1372"/>
                </a:lnTo>
                <a:lnTo>
                  <a:pt x="1841" y="1383"/>
                </a:lnTo>
                <a:lnTo>
                  <a:pt x="1841" y="1387"/>
                </a:lnTo>
                <a:lnTo>
                  <a:pt x="1839" y="1395"/>
                </a:lnTo>
                <a:lnTo>
                  <a:pt x="1837" y="1405"/>
                </a:lnTo>
                <a:lnTo>
                  <a:pt x="1835" y="1414"/>
                </a:lnTo>
                <a:lnTo>
                  <a:pt x="1835" y="1420"/>
                </a:lnTo>
                <a:lnTo>
                  <a:pt x="1833" y="1422"/>
                </a:lnTo>
                <a:lnTo>
                  <a:pt x="1829" y="1424"/>
                </a:lnTo>
                <a:lnTo>
                  <a:pt x="1825" y="1426"/>
                </a:lnTo>
                <a:lnTo>
                  <a:pt x="1823" y="1430"/>
                </a:lnTo>
                <a:lnTo>
                  <a:pt x="1823" y="1434"/>
                </a:lnTo>
                <a:lnTo>
                  <a:pt x="1825" y="1440"/>
                </a:lnTo>
                <a:lnTo>
                  <a:pt x="1827" y="1444"/>
                </a:lnTo>
                <a:lnTo>
                  <a:pt x="1825" y="1449"/>
                </a:lnTo>
                <a:lnTo>
                  <a:pt x="1825" y="1453"/>
                </a:lnTo>
                <a:lnTo>
                  <a:pt x="1821" y="1455"/>
                </a:lnTo>
                <a:lnTo>
                  <a:pt x="1815" y="1459"/>
                </a:lnTo>
                <a:lnTo>
                  <a:pt x="1810" y="1461"/>
                </a:lnTo>
                <a:lnTo>
                  <a:pt x="1798" y="1457"/>
                </a:lnTo>
                <a:lnTo>
                  <a:pt x="1786" y="1457"/>
                </a:lnTo>
                <a:lnTo>
                  <a:pt x="1782" y="1459"/>
                </a:lnTo>
                <a:lnTo>
                  <a:pt x="1777" y="1465"/>
                </a:lnTo>
                <a:lnTo>
                  <a:pt x="1769" y="1469"/>
                </a:lnTo>
                <a:lnTo>
                  <a:pt x="1767" y="1471"/>
                </a:lnTo>
                <a:lnTo>
                  <a:pt x="1767" y="1475"/>
                </a:lnTo>
                <a:lnTo>
                  <a:pt x="1765" y="1477"/>
                </a:lnTo>
                <a:lnTo>
                  <a:pt x="1763" y="1481"/>
                </a:lnTo>
                <a:lnTo>
                  <a:pt x="1771" y="1494"/>
                </a:lnTo>
                <a:lnTo>
                  <a:pt x="1777" y="1504"/>
                </a:lnTo>
                <a:lnTo>
                  <a:pt x="1780" y="1512"/>
                </a:lnTo>
                <a:lnTo>
                  <a:pt x="1780" y="1514"/>
                </a:lnTo>
                <a:lnTo>
                  <a:pt x="1777" y="1518"/>
                </a:lnTo>
                <a:lnTo>
                  <a:pt x="1777" y="1525"/>
                </a:lnTo>
                <a:lnTo>
                  <a:pt x="1773" y="1529"/>
                </a:lnTo>
                <a:lnTo>
                  <a:pt x="1769" y="1533"/>
                </a:lnTo>
                <a:lnTo>
                  <a:pt x="1761" y="1541"/>
                </a:lnTo>
                <a:lnTo>
                  <a:pt x="1757" y="1549"/>
                </a:lnTo>
                <a:lnTo>
                  <a:pt x="1751" y="1556"/>
                </a:lnTo>
                <a:lnTo>
                  <a:pt x="1749" y="1562"/>
                </a:lnTo>
                <a:lnTo>
                  <a:pt x="1747" y="1566"/>
                </a:lnTo>
                <a:lnTo>
                  <a:pt x="1738" y="1570"/>
                </a:lnTo>
                <a:lnTo>
                  <a:pt x="1736" y="1570"/>
                </a:lnTo>
                <a:lnTo>
                  <a:pt x="1730" y="1570"/>
                </a:lnTo>
                <a:lnTo>
                  <a:pt x="1728" y="1568"/>
                </a:lnTo>
                <a:lnTo>
                  <a:pt x="1722" y="1566"/>
                </a:lnTo>
                <a:lnTo>
                  <a:pt x="1722" y="1566"/>
                </a:lnTo>
                <a:lnTo>
                  <a:pt x="1720" y="1576"/>
                </a:lnTo>
                <a:lnTo>
                  <a:pt x="1720" y="1578"/>
                </a:lnTo>
                <a:lnTo>
                  <a:pt x="1720" y="1590"/>
                </a:lnTo>
                <a:lnTo>
                  <a:pt x="1716" y="1590"/>
                </a:lnTo>
                <a:lnTo>
                  <a:pt x="1708" y="1595"/>
                </a:lnTo>
                <a:lnTo>
                  <a:pt x="1703" y="1595"/>
                </a:lnTo>
                <a:lnTo>
                  <a:pt x="1695" y="1595"/>
                </a:lnTo>
                <a:lnTo>
                  <a:pt x="1693" y="1599"/>
                </a:lnTo>
                <a:lnTo>
                  <a:pt x="1693" y="1603"/>
                </a:lnTo>
                <a:lnTo>
                  <a:pt x="1687" y="1607"/>
                </a:lnTo>
                <a:lnTo>
                  <a:pt x="1681" y="1611"/>
                </a:lnTo>
                <a:lnTo>
                  <a:pt x="1677" y="1611"/>
                </a:lnTo>
                <a:lnTo>
                  <a:pt x="1670" y="1611"/>
                </a:lnTo>
                <a:lnTo>
                  <a:pt x="1668" y="1611"/>
                </a:lnTo>
                <a:lnTo>
                  <a:pt x="1668" y="1613"/>
                </a:lnTo>
                <a:lnTo>
                  <a:pt x="1656" y="1623"/>
                </a:lnTo>
                <a:lnTo>
                  <a:pt x="1648" y="1625"/>
                </a:lnTo>
                <a:lnTo>
                  <a:pt x="1642" y="1625"/>
                </a:lnTo>
                <a:lnTo>
                  <a:pt x="1627" y="1636"/>
                </a:lnTo>
                <a:lnTo>
                  <a:pt x="1621" y="1638"/>
                </a:lnTo>
                <a:lnTo>
                  <a:pt x="1619" y="1640"/>
                </a:lnTo>
                <a:lnTo>
                  <a:pt x="1611" y="1646"/>
                </a:lnTo>
                <a:lnTo>
                  <a:pt x="1607" y="1644"/>
                </a:lnTo>
                <a:lnTo>
                  <a:pt x="1603" y="1644"/>
                </a:lnTo>
                <a:lnTo>
                  <a:pt x="1596" y="1646"/>
                </a:lnTo>
                <a:lnTo>
                  <a:pt x="1594" y="1648"/>
                </a:lnTo>
                <a:lnTo>
                  <a:pt x="1590" y="1652"/>
                </a:lnTo>
                <a:lnTo>
                  <a:pt x="1588" y="1658"/>
                </a:lnTo>
                <a:lnTo>
                  <a:pt x="1584" y="1660"/>
                </a:lnTo>
                <a:lnTo>
                  <a:pt x="1582" y="1660"/>
                </a:lnTo>
                <a:lnTo>
                  <a:pt x="1576" y="1656"/>
                </a:lnTo>
                <a:lnTo>
                  <a:pt x="1574" y="1658"/>
                </a:lnTo>
                <a:lnTo>
                  <a:pt x="1572" y="1662"/>
                </a:lnTo>
                <a:lnTo>
                  <a:pt x="1570" y="1665"/>
                </a:lnTo>
                <a:lnTo>
                  <a:pt x="1566" y="1660"/>
                </a:lnTo>
                <a:lnTo>
                  <a:pt x="1564" y="1654"/>
                </a:lnTo>
                <a:lnTo>
                  <a:pt x="1561" y="1646"/>
                </a:lnTo>
                <a:lnTo>
                  <a:pt x="1559" y="1638"/>
                </a:lnTo>
                <a:lnTo>
                  <a:pt x="1557" y="1630"/>
                </a:lnTo>
                <a:lnTo>
                  <a:pt x="1555" y="1628"/>
                </a:lnTo>
                <a:lnTo>
                  <a:pt x="1551" y="1630"/>
                </a:lnTo>
                <a:lnTo>
                  <a:pt x="1551" y="1636"/>
                </a:lnTo>
                <a:lnTo>
                  <a:pt x="1547" y="1642"/>
                </a:lnTo>
                <a:lnTo>
                  <a:pt x="1545" y="1648"/>
                </a:lnTo>
                <a:lnTo>
                  <a:pt x="1541" y="1654"/>
                </a:lnTo>
                <a:lnTo>
                  <a:pt x="1535" y="1656"/>
                </a:lnTo>
                <a:lnTo>
                  <a:pt x="1526" y="1654"/>
                </a:lnTo>
                <a:lnTo>
                  <a:pt x="1514" y="1652"/>
                </a:lnTo>
                <a:lnTo>
                  <a:pt x="1512" y="1648"/>
                </a:lnTo>
                <a:lnTo>
                  <a:pt x="1508" y="1646"/>
                </a:lnTo>
                <a:lnTo>
                  <a:pt x="1508" y="1644"/>
                </a:lnTo>
                <a:lnTo>
                  <a:pt x="1506" y="1640"/>
                </a:lnTo>
                <a:lnTo>
                  <a:pt x="1500" y="1640"/>
                </a:lnTo>
                <a:lnTo>
                  <a:pt x="1496" y="1640"/>
                </a:lnTo>
                <a:lnTo>
                  <a:pt x="1494" y="1644"/>
                </a:lnTo>
                <a:lnTo>
                  <a:pt x="1479" y="1648"/>
                </a:lnTo>
                <a:lnTo>
                  <a:pt x="1473" y="1652"/>
                </a:lnTo>
                <a:lnTo>
                  <a:pt x="1469" y="1656"/>
                </a:lnTo>
                <a:lnTo>
                  <a:pt x="1463" y="1660"/>
                </a:lnTo>
                <a:lnTo>
                  <a:pt x="1457" y="1662"/>
                </a:lnTo>
                <a:lnTo>
                  <a:pt x="1452" y="1665"/>
                </a:lnTo>
                <a:lnTo>
                  <a:pt x="1448" y="1669"/>
                </a:lnTo>
                <a:lnTo>
                  <a:pt x="1446" y="1673"/>
                </a:lnTo>
                <a:lnTo>
                  <a:pt x="1444" y="1673"/>
                </a:lnTo>
                <a:lnTo>
                  <a:pt x="1438" y="1662"/>
                </a:lnTo>
                <a:lnTo>
                  <a:pt x="1434" y="1658"/>
                </a:lnTo>
                <a:lnTo>
                  <a:pt x="1432" y="1656"/>
                </a:lnTo>
                <a:lnTo>
                  <a:pt x="1430" y="1660"/>
                </a:lnTo>
                <a:lnTo>
                  <a:pt x="1430" y="1665"/>
                </a:lnTo>
                <a:lnTo>
                  <a:pt x="1420" y="1669"/>
                </a:lnTo>
                <a:lnTo>
                  <a:pt x="1415" y="1671"/>
                </a:lnTo>
                <a:lnTo>
                  <a:pt x="1411" y="1671"/>
                </a:lnTo>
                <a:lnTo>
                  <a:pt x="1405" y="1669"/>
                </a:lnTo>
                <a:lnTo>
                  <a:pt x="1403" y="1673"/>
                </a:lnTo>
                <a:lnTo>
                  <a:pt x="1401" y="1675"/>
                </a:lnTo>
                <a:lnTo>
                  <a:pt x="1399" y="1679"/>
                </a:lnTo>
                <a:lnTo>
                  <a:pt x="1399" y="1683"/>
                </a:lnTo>
                <a:lnTo>
                  <a:pt x="1403" y="1689"/>
                </a:lnTo>
                <a:lnTo>
                  <a:pt x="1405" y="1693"/>
                </a:lnTo>
                <a:lnTo>
                  <a:pt x="1403" y="1695"/>
                </a:lnTo>
                <a:lnTo>
                  <a:pt x="1401" y="1695"/>
                </a:lnTo>
                <a:lnTo>
                  <a:pt x="1397" y="1693"/>
                </a:lnTo>
                <a:lnTo>
                  <a:pt x="1389" y="1689"/>
                </a:lnTo>
                <a:lnTo>
                  <a:pt x="1380" y="1685"/>
                </a:lnTo>
                <a:lnTo>
                  <a:pt x="1378" y="1683"/>
                </a:lnTo>
                <a:lnTo>
                  <a:pt x="1374" y="1681"/>
                </a:lnTo>
                <a:lnTo>
                  <a:pt x="1366" y="1679"/>
                </a:lnTo>
                <a:lnTo>
                  <a:pt x="1358" y="1679"/>
                </a:lnTo>
                <a:lnTo>
                  <a:pt x="1350" y="1679"/>
                </a:lnTo>
                <a:lnTo>
                  <a:pt x="1341" y="1683"/>
                </a:lnTo>
                <a:lnTo>
                  <a:pt x="1333" y="1679"/>
                </a:lnTo>
                <a:lnTo>
                  <a:pt x="1331" y="1685"/>
                </a:lnTo>
                <a:lnTo>
                  <a:pt x="1329" y="1687"/>
                </a:lnTo>
                <a:lnTo>
                  <a:pt x="1325" y="1687"/>
                </a:lnTo>
                <a:lnTo>
                  <a:pt x="1319" y="1685"/>
                </a:lnTo>
                <a:lnTo>
                  <a:pt x="1317" y="1685"/>
                </a:lnTo>
                <a:lnTo>
                  <a:pt x="1302" y="1683"/>
                </a:lnTo>
                <a:lnTo>
                  <a:pt x="1296" y="1683"/>
                </a:lnTo>
                <a:lnTo>
                  <a:pt x="1292" y="1681"/>
                </a:lnTo>
                <a:lnTo>
                  <a:pt x="1288" y="1677"/>
                </a:lnTo>
                <a:lnTo>
                  <a:pt x="1286" y="1673"/>
                </a:lnTo>
                <a:lnTo>
                  <a:pt x="1284" y="1667"/>
                </a:lnTo>
                <a:lnTo>
                  <a:pt x="1276" y="1665"/>
                </a:lnTo>
                <a:lnTo>
                  <a:pt x="1271" y="1662"/>
                </a:lnTo>
                <a:lnTo>
                  <a:pt x="1267" y="1656"/>
                </a:lnTo>
                <a:lnTo>
                  <a:pt x="1255" y="1638"/>
                </a:lnTo>
                <a:lnTo>
                  <a:pt x="1251" y="1636"/>
                </a:lnTo>
                <a:lnTo>
                  <a:pt x="1247" y="1636"/>
                </a:lnTo>
                <a:lnTo>
                  <a:pt x="1241" y="1632"/>
                </a:lnTo>
                <a:lnTo>
                  <a:pt x="1241" y="1634"/>
                </a:lnTo>
                <a:lnTo>
                  <a:pt x="1241" y="1636"/>
                </a:lnTo>
                <a:lnTo>
                  <a:pt x="1249" y="1648"/>
                </a:lnTo>
                <a:lnTo>
                  <a:pt x="1251" y="1656"/>
                </a:lnTo>
                <a:lnTo>
                  <a:pt x="1251" y="1662"/>
                </a:lnTo>
                <a:lnTo>
                  <a:pt x="1245" y="1665"/>
                </a:lnTo>
                <a:lnTo>
                  <a:pt x="1236" y="1658"/>
                </a:lnTo>
                <a:lnTo>
                  <a:pt x="1230" y="1654"/>
                </a:lnTo>
                <a:lnTo>
                  <a:pt x="1226" y="1654"/>
                </a:lnTo>
                <a:lnTo>
                  <a:pt x="1220" y="1656"/>
                </a:lnTo>
                <a:lnTo>
                  <a:pt x="1216" y="1665"/>
                </a:lnTo>
                <a:lnTo>
                  <a:pt x="1212" y="1662"/>
                </a:lnTo>
                <a:lnTo>
                  <a:pt x="1204" y="1665"/>
                </a:lnTo>
                <a:lnTo>
                  <a:pt x="1195" y="1665"/>
                </a:lnTo>
                <a:lnTo>
                  <a:pt x="1191" y="1665"/>
                </a:lnTo>
                <a:lnTo>
                  <a:pt x="1183" y="1665"/>
                </a:lnTo>
                <a:lnTo>
                  <a:pt x="1173" y="1662"/>
                </a:lnTo>
                <a:lnTo>
                  <a:pt x="1169" y="1662"/>
                </a:lnTo>
                <a:lnTo>
                  <a:pt x="1166" y="1660"/>
                </a:lnTo>
                <a:lnTo>
                  <a:pt x="1164" y="1658"/>
                </a:lnTo>
                <a:lnTo>
                  <a:pt x="1162" y="1654"/>
                </a:lnTo>
                <a:lnTo>
                  <a:pt x="1160" y="1652"/>
                </a:lnTo>
                <a:lnTo>
                  <a:pt x="1156" y="1648"/>
                </a:lnTo>
                <a:lnTo>
                  <a:pt x="1154" y="1648"/>
                </a:lnTo>
                <a:lnTo>
                  <a:pt x="1146" y="1646"/>
                </a:lnTo>
                <a:lnTo>
                  <a:pt x="1134" y="1638"/>
                </a:lnTo>
                <a:lnTo>
                  <a:pt x="1127" y="1636"/>
                </a:lnTo>
                <a:lnTo>
                  <a:pt x="1125" y="1634"/>
                </a:lnTo>
                <a:lnTo>
                  <a:pt x="1125" y="1636"/>
                </a:lnTo>
                <a:lnTo>
                  <a:pt x="1125" y="1642"/>
                </a:lnTo>
                <a:lnTo>
                  <a:pt x="1123" y="1644"/>
                </a:lnTo>
                <a:lnTo>
                  <a:pt x="1119" y="1636"/>
                </a:lnTo>
                <a:lnTo>
                  <a:pt x="1115" y="1630"/>
                </a:lnTo>
                <a:lnTo>
                  <a:pt x="1113" y="1625"/>
                </a:lnTo>
                <a:lnTo>
                  <a:pt x="1115" y="1621"/>
                </a:lnTo>
                <a:lnTo>
                  <a:pt x="1119" y="1621"/>
                </a:lnTo>
                <a:lnTo>
                  <a:pt x="1121" y="1619"/>
                </a:lnTo>
                <a:lnTo>
                  <a:pt x="1123" y="1613"/>
                </a:lnTo>
                <a:lnTo>
                  <a:pt x="1121" y="1601"/>
                </a:lnTo>
                <a:lnTo>
                  <a:pt x="1119" y="1601"/>
                </a:lnTo>
                <a:lnTo>
                  <a:pt x="1119" y="1603"/>
                </a:lnTo>
                <a:lnTo>
                  <a:pt x="1117" y="1597"/>
                </a:lnTo>
                <a:lnTo>
                  <a:pt x="1117" y="1593"/>
                </a:lnTo>
                <a:lnTo>
                  <a:pt x="1119" y="1593"/>
                </a:lnTo>
                <a:lnTo>
                  <a:pt x="1123" y="1595"/>
                </a:lnTo>
                <a:lnTo>
                  <a:pt x="1127" y="1595"/>
                </a:lnTo>
                <a:lnTo>
                  <a:pt x="1134" y="1595"/>
                </a:lnTo>
                <a:lnTo>
                  <a:pt x="1138" y="1597"/>
                </a:lnTo>
                <a:lnTo>
                  <a:pt x="1140" y="1597"/>
                </a:lnTo>
                <a:lnTo>
                  <a:pt x="1142" y="1597"/>
                </a:lnTo>
                <a:lnTo>
                  <a:pt x="1140" y="1595"/>
                </a:lnTo>
                <a:lnTo>
                  <a:pt x="1136" y="1590"/>
                </a:lnTo>
                <a:lnTo>
                  <a:pt x="1129" y="1588"/>
                </a:lnTo>
                <a:lnTo>
                  <a:pt x="1121" y="1586"/>
                </a:lnTo>
                <a:lnTo>
                  <a:pt x="1121" y="1582"/>
                </a:lnTo>
                <a:lnTo>
                  <a:pt x="1121" y="1578"/>
                </a:lnTo>
                <a:lnTo>
                  <a:pt x="1123" y="1570"/>
                </a:lnTo>
                <a:lnTo>
                  <a:pt x="1127" y="1564"/>
                </a:lnTo>
                <a:lnTo>
                  <a:pt x="1131" y="1568"/>
                </a:lnTo>
                <a:lnTo>
                  <a:pt x="1138" y="1568"/>
                </a:lnTo>
                <a:lnTo>
                  <a:pt x="1138" y="1564"/>
                </a:lnTo>
                <a:lnTo>
                  <a:pt x="1144" y="1564"/>
                </a:lnTo>
                <a:lnTo>
                  <a:pt x="1152" y="1560"/>
                </a:lnTo>
                <a:lnTo>
                  <a:pt x="1156" y="1566"/>
                </a:lnTo>
                <a:lnTo>
                  <a:pt x="1162" y="1568"/>
                </a:lnTo>
                <a:lnTo>
                  <a:pt x="1162" y="1566"/>
                </a:lnTo>
                <a:lnTo>
                  <a:pt x="1154" y="1556"/>
                </a:lnTo>
                <a:lnTo>
                  <a:pt x="1150" y="1556"/>
                </a:lnTo>
                <a:lnTo>
                  <a:pt x="1144" y="1553"/>
                </a:lnTo>
                <a:lnTo>
                  <a:pt x="1142" y="1551"/>
                </a:lnTo>
                <a:lnTo>
                  <a:pt x="1144" y="1549"/>
                </a:lnTo>
                <a:lnTo>
                  <a:pt x="1146" y="1549"/>
                </a:lnTo>
                <a:lnTo>
                  <a:pt x="1150" y="1543"/>
                </a:lnTo>
                <a:lnTo>
                  <a:pt x="1156" y="1543"/>
                </a:lnTo>
                <a:lnTo>
                  <a:pt x="1160" y="1541"/>
                </a:lnTo>
                <a:lnTo>
                  <a:pt x="1160" y="1539"/>
                </a:lnTo>
                <a:lnTo>
                  <a:pt x="1162" y="1537"/>
                </a:lnTo>
                <a:lnTo>
                  <a:pt x="1160" y="1537"/>
                </a:lnTo>
                <a:lnTo>
                  <a:pt x="1158" y="1533"/>
                </a:lnTo>
                <a:lnTo>
                  <a:pt x="1160" y="1529"/>
                </a:lnTo>
                <a:lnTo>
                  <a:pt x="1160" y="1527"/>
                </a:lnTo>
                <a:lnTo>
                  <a:pt x="1164" y="1527"/>
                </a:lnTo>
                <a:lnTo>
                  <a:pt x="1166" y="1525"/>
                </a:lnTo>
                <a:lnTo>
                  <a:pt x="1169" y="1529"/>
                </a:lnTo>
                <a:lnTo>
                  <a:pt x="1171" y="1537"/>
                </a:lnTo>
                <a:lnTo>
                  <a:pt x="1175" y="1545"/>
                </a:lnTo>
                <a:lnTo>
                  <a:pt x="1175" y="1545"/>
                </a:lnTo>
                <a:lnTo>
                  <a:pt x="1177" y="1543"/>
                </a:lnTo>
                <a:lnTo>
                  <a:pt x="1177" y="1535"/>
                </a:lnTo>
                <a:lnTo>
                  <a:pt x="1171" y="1525"/>
                </a:lnTo>
                <a:lnTo>
                  <a:pt x="1169" y="1521"/>
                </a:lnTo>
                <a:lnTo>
                  <a:pt x="1169" y="1518"/>
                </a:lnTo>
                <a:lnTo>
                  <a:pt x="1171" y="1516"/>
                </a:lnTo>
                <a:lnTo>
                  <a:pt x="1164" y="1506"/>
                </a:lnTo>
                <a:lnTo>
                  <a:pt x="1160" y="1500"/>
                </a:lnTo>
                <a:lnTo>
                  <a:pt x="1158" y="1498"/>
                </a:lnTo>
                <a:lnTo>
                  <a:pt x="1158" y="1496"/>
                </a:lnTo>
                <a:lnTo>
                  <a:pt x="1158" y="1494"/>
                </a:lnTo>
                <a:lnTo>
                  <a:pt x="1162" y="1494"/>
                </a:lnTo>
                <a:lnTo>
                  <a:pt x="1162" y="1494"/>
                </a:lnTo>
                <a:lnTo>
                  <a:pt x="1164" y="1494"/>
                </a:lnTo>
                <a:lnTo>
                  <a:pt x="1169" y="1494"/>
                </a:lnTo>
                <a:lnTo>
                  <a:pt x="1173" y="1494"/>
                </a:lnTo>
                <a:lnTo>
                  <a:pt x="1175" y="1490"/>
                </a:lnTo>
                <a:lnTo>
                  <a:pt x="1177" y="1490"/>
                </a:lnTo>
                <a:lnTo>
                  <a:pt x="1181" y="1496"/>
                </a:lnTo>
                <a:lnTo>
                  <a:pt x="1183" y="1496"/>
                </a:lnTo>
                <a:lnTo>
                  <a:pt x="1183" y="1494"/>
                </a:lnTo>
                <a:lnTo>
                  <a:pt x="1183" y="1486"/>
                </a:lnTo>
                <a:lnTo>
                  <a:pt x="1183" y="1484"/>
                </a:lnTo>
                <a:lnTo>
                  <a:pt x="1185" y="1479"/>
                </a:lnTo>
                <a:lnTo>
                  <a:pt x="1185" y="1475"/>
                </a:lnTo>
                <a:lnTo>
                  <a:pt x="1181" y="1461"/>
                </a:lnTo>
                <a:lnTo>
                  <a:pt x="1183" y="1457"/>
                </a:lnTo>
                <a:lnTo>
                  <a:pt x="1183" y="1457"/>
                </a:lnTo>
                <a:lnTo>
                  <a:pt x="1185" y="1455"/>
                </a:lnTo>
                <a:lnTo>
                  <a:pt x="1187" y="1457"/>
                </a:lnTo>
                <a:lnTo>
                  <a:pt x="1189" y="1457"/>
                </a:lnTo>
                <a:lnTo>
                  <a:pt x="1197" y="1449"/>
                </a:lnTo>
                <a:lnTo>
                  <a:pt x="1193" y="1446"/>
                </a:lnTo>
                <a:lnTo>
                  <a:pt x="1193" y="1446"/>
                </a:lnTo>
                <a:lnTo>
                  <a:pt x="1185" y="1449"/>
                </a:lnTo>
                <a:lnTo>
                  <a:pt x="1181" y="1446"/>
                </a:lnTo>
                <a:lnTo>
                  <a:pt x="1179" y="1440"/>
                </a:lnTo>
                <a:lnTo>
                  <a:pt x="1177" y="1438"/>
                </a:lnTo>
                <a:lnTo>
                  <a:pt x="1173" y="1436"/>
                </a:lnTo>
                <a:lnTo>
                  <a:pt x="1171" y="1436"/>
                </a:lnTo>
                <a:lnTo>
                  <a:pt x="1171" y="1434"/>
                </a:lnTo>
                <a:lnTo>
                  <a:pt x="1169" y="1428"/>
                </a:lnTo>
                <a:lnTo>
                  <a:pt x="1169" y="1424"/>
                </a:lnTo>
                <a:lnTo>
                  <a:pt x="1171" y="1420"/>
                </a:lnTo>
                <a:lnTo>
                  <a:pt x="1169" y="1418"/>
                </a:lnTo>
                <a:lnTo>
                  <a:pt x="1166" y="1418"/>
                </a:lnTo>
                <a:lnTo>
                  <a:pt x="1162" y="1407"/>
                </a:lnTo>
                <a:lnTo>
                  <a:pt x="1162" y="1403"/>
                </a:lnTo>
                <a:lnTo>
                  <a:pt x="1160" y="1399"/>
                </a:lnTo>
                <a:lnTo>
                  <a:pt x="1158" y="1395"/>
                </a:lnTo>
                <a:lnTo>
                  <a:pt x="1158" y="1393"/>
                </a:lnTo>
                <a:lnTo>
                  <a:pt x="1160" y="1391"/>
                </a:lnTo>
                <a:lnTo>
                  <a:pt x="1158" y="1387"/>
                </a:lnTo>
                <a:lnTo>
                  <a:pt x="1156" y="1385"/>
                </a:lnTo>
                <a:lnTo>
                  <a:pt x="1154" y="1385"/>
                </a:lnTo>
                <a:lnTo>
                  <a:pt x="1152" y="1385"/>
                </a:lnTo>
                <a:lnTo>
                  <a:pt x="1150" y="1381"/>
                </a:lnTo>
                <a:lnTo>
                  <a:pt x="1146" y="1377"/>
                </a:lnTo>
                <a:lnTo>
                  <a:pt x="1142" y="1372"/>
                </a:lnTo>
                <a:lnTo>
                  <a:pt x="1140" y="1364"/>
                </a:lnTo>
                <a:lnTo>
                  <a:pt x="1138" y="1358"/>
                </a:lnTo>
                <a:lnTo>
                  <a:pt x="1134" y="1356"/>
                </a:lnTo>
                <a:lnTo>
                  <a:pt x="1134" y="1354"/>
                </a:lnTo>
                <a:lnTo>
                  <a:pt x="1131" y="1352"/>
                </a:lnTo>
                <a:lnTo>
                  <a:pt x="1129" y="1354"/>
                </a:lnTo>
                <a:lnTo>
                  <a:pt x="1127" y="1350"/>
                </a:lnTo>
                <a:lnTo>
                  <a:pt x="1127" y="1346"/>
                </a:lnTo>
                <a:lnTo>
                  <a:pt x="1129" y="1342"/>
                </a:lnTo>
                <a:lnTo>
                  <a:pt x="1129" y="1337"/>
                </a:lnTo>
                <a:lnTo>
                  <a:pt x="1127" y="1337"/>
                </a:lnTo>
                <a:lnTo>
                  <a:pt x="1123" y="1335"/>
                </a:lnTo>
                <a:lnTo>
                  <a:pt x="1119" y="1340"/>
                </a:lnTo>
                <a:lnTo>
                  <a:pt x="1119" y="1344"/>
                </a:lnTo>
                <a:lnTo>
                  <a:pt x="1119" y="1348"/>
                </a:lnTo>
                <a:lnTo>
                  <a:pt x="1117" y="1348"/>
                </a:lnTo>
                <a:lnTo>
                  <a:pt x="1117" y="1344"/>
                </a:lnTo>
                <a:lnTo>
                  <a:pt x="1115" y="1337"/>
                </a:lnTo>
                <a:lnTo>
                  <a:pt x="1109" y="1333"/>
                </a:lnTo>
                <a:lnTo>
                  <a:pt x="1105" y="1331"/>
                </a:lnTo>
                <a:lnTo>
                  <a:pt x="1103" y="1331"/>
                </a:lnTo>
                <a:lnTo>
                  <a:pt x="1101" y="1331"/>
                </a:lnTo>
                <a:lnTo>
                  <a:pt x="1099" y="1329"/>
                </a:lnTo>
                <a:lnTo>
                  <a:pt x="1099" y="1325"/>
                </a:lnTo>
                <a:lnTo>
                  <a:pt x="1101" y="1325"/>
                </a:lnTo>
                <a:lnTo>
                  <a:pt x="1103" y="1323"/>
                </a:lnTo>
                <a:lnTo>
                  <a:pt x="1105" y="1325"/>
                </a:lnTo>
                <a:lnTo>
                  <a:pt x="1107" y="1327"/>
                </a:lnTo>
                <a:lnTo>
                  <a:pt x="1119" y="1323"/>
                </a:lnTo>
                <a:lnTo>
                  <a:pt x="1121" y="1321"/>
                </a:lnTo>
                <a:lnTo>
                  <a:pt x="1123" y="1317"/>
                </a:lnTo>
                <a:lnTo>
                  <a:pt x="1127" y="1315"/>
                </a:lnTo>
                <a:lnTo>
                  <a:pt x="1131" y="1309"/>
                </a:lnTo>
                <a:lnTo>
                  <a:pt x="1131" y="1307"/>
                </a:lnTo>
                <a:lnTo>
                  <a:pt x="1140" y="1313"/>
                </a:lnTo>
                <a:lnTo>
                  <a:pt x="1144" y="1319"/>
                </a:lnTo>
                <a:lnTo>
                  <a:pt x="1144" y="1319"/>
                </a:lnTo>
                <a:lnTo>
                  <a:pt x="1146" y="1317"/>
                </a:lnTo>
                <a:lnTo>
                  <a:pt x="1144" y="1313"/>
                </a:lnTo>
                <a:lnTo>
                  <a:pt x="1138" y="1305"/>
                </a:lnTo>
                <a:lnTo>
                  <a:pt x="1136" y="1302"/>
                </a:lnTo>
                <a:lnTo>
                  <a:pt x="1136" y="1298"/>
                </a:lnTo>
                <a:lnTo>
                  <a:pt x="1136" y="1298"/>
                </a:lnTo>
                <a:lnTo>
                  <a:pt x="1138" y="1296"/>
                </a:lnTo>
                <a:lnTo>
                  <a:pt x="1140" y="1298"/>
                </a:lnTo>
                <a:lnTo>
                  <a:pt x="1142" y="1298"/>
                </a:lnTo>
                <a:lnTo>
                  <a:pt x="1144" y="1296"/>
                </a:lnTo>
                <a:lnTo>
                  <a:pt x="1144" y="1288"/>
                </a:lnTo>
                <a:lnTo>
                  <a:pt x="1142" y="1284"/>
                </a:lnTo>
                <a:lnTo>
                  <a:pt x="1142" y="1282"/>
                </a:lnTo>
                <a:lnTo>
                  <a:pt x="1140" y="1280"/>
                </a:lnTo>
                <a:lnTo>
                  <a:pt x="1142" y="1274"/>
                </a:lnTo>
                <a:lnTo>
                  <a:pt x="1142" y="1272"/>
                </a:lnTo>
                <a:lnTo>
                  <a:pt x="1144" y="1272"/>
                </a:lnTo>
                <a:lnTo>
                  <a:pt x="1142" y="1270"/>
                </a:lnTo>
                <a:lnTo>
                  <a:pt x="1140" y="1270"/>
                </a:lnTo>
                <a:lnTo>
                  <a:pt x="1138" y="1268"/>
                </a:lnTo>
                <a:lnTo>
                  <a:pt x="1138" y="1265"/>
                </a:lnTo>
                <a:lnTo>
                  <a:pt x="1140" y="1263"/>
                </a:lnTo>
                <a:lnTo>
                  <a:pt x="1140" y="1259"/>
                </a:lnTo>
                <a:lnTo>
                  <a:pt x="1138" y="1259"/>
                </a:lnTo>
                <a:lnTo>
                  <a:pt x="1136" y="1259"/>
                </a:lnTo>
                <a:lnTo>
                  <a:pt x="1134" y="1259"/>
                </a:lnTo>
                <a:lnTo>
                  <a:pt x="1131" y="1255"/>
                </a:lnTo>
                <a:lnTo>
                  <a:pt x="1134" y="1253"/>
                </a:lnTo>
                <a:lnTo>
                  <a:pt x="1134" y="1251"/>
                </a:lnTo>
                <a:lnTo>
                  <a:pt x="1140" y="1239"/>
                </a:lnTo>
                <a:lnTo>
                  <a:pt x="1142" y="1237"/>
                </a:lnTo>
                <a:lnTo>
                  <a:pt x="1140" y="1233"/>
                </a:lnTo>
                <a:lnTo>
                  <a:pt x="1136" y="1235"/>
                </a:lnTo>
                <a:lnTo>
                  <a:pt x="1127" y="1239"/>
                </a:lnTo>
                <a:lnTo>
                  <a:pt x="1125" y="1237"/>
                </a:lnTo>
                <a:lnTo>
                  <a:pt x="1125" y="1235"/>
                </a:lnTo>
                <a:lnTo>
                  <a:pt x="1125" y="1233"/>
                </a:lnTo>
                <a:lnTo>
                  <a:pt x="1123" y="1230"/>
                </a:lnTo>
                <a:lnTo>
                  <a:pt x="1121" y="1228"/>
                </a:lnTo>
                <a:lnTo>
                  <a:pt x="1121" y="1226"/>
                </a:lnTo>
                <a:lnTo>
                  <a:pt x="1121" y="1226"/>
                </a:lnTo>
                <a:lnTo>
                  <a:pt x="1121" y="1224"/>
                </a:lnTo>
                <a:lnTo>
                  <a:pt x="1123" y="1222"/>
                </a:lnTo>
                <a:lnTo>
                  <a:pt x="1121" y="1220"/>
                </a:lnTo>
                <a:lnTo>
                  <a:pt x="1119" y="1218"/>
                </a:lnTo>
                <a:lnTo>
                  <a:pt x="1119" y="1218"/>
                </a:lnTo>
                <a:lnTo>
                  <a:pt x="1115" y="1210"/>
                </a:lnTo>
                <a:lnTo>
                  <a:pt x="1115" y="1208"/>
                </a:lnTo>
                <a:lnTo>
                  <a:pt x="1115" y="1206"/>
                </a:lnTo>
                <a:lnTo>
                  <a:pt x="1115" y="1204"/>
                </a:lnTo>
                <a:lnTo>
                  <a:pt x="1113" y="1202"/>
                </a:lnTo>
                <a:lnTo>
                  <a:pt x="1111" y="1200"/>
                </a:lnTo>
                <a:lnTo>
                  <a:pt x="1103" y="1191"/>
                </a:lnTo>
                <a:lnTo>
                  <a:pt x="1103" y="1193"/>
                </a:lnTo>
                <a:lnTo>
                  <a:pt x="1101" y="1191"/>
                </a:lnTo>
                <a:lnTo>
                  <a:pt x="1097" y="1187"/>
                </a:lnTo>
                <a:lnTo>
                  <a:pt x="1094" y="1185"/>
                </a:lnTo>
                <a:lnTo>
                  <a:pt x="1092" y="1183"/>
                </a:lnTo>
                <a:lnTo>
                  <a:pt x="1092" y="1181"/>
                </a:lnTo>
                <a:lnTo>
                  <a:pt x="1090" y="1181"/>
                </a:lnTo>
                <a:lnTo>
                  <a:pt x="1084" y="1175"/>
                </a:lnTo>
                <a:lnTo>
                  <a:pt x="1084" y="1173"/>
                </a:lnTo>
                <a:lnTo>
                  <a:pt x="1088" y="1165"/>
                </a:lnTo>
                <a:lnTo>
                  <a:pt x="1094" y="1158"/>
                </a:lnTo>
                <a:lnTo>
                  <a:pt x="1092" y="1156"/>
                </a:lnTo>
                <a:lnTo>
                  <a:pt x="1086" y="1158"/>
                </a:lnTo>
                <a:lnTo>
                  <a:pt x="1082" y="1156"/>
                </a:lnTo>
                <a:lnTo>
                  <a:pt x="1082" y="1158"/>
                </a:lnTo>
                <a:lnTo>
                  <a:pt x="1082" y="1161"/>
                </a:lnTo>
                <a:lnTo>
                  <a:pt x="1080" y="1165"/>
                </a:lnTo>
                <a:lnTo>
                  <a:pt x="1076" y="1167"/>
                </a:lnTo>
                <a:lnTo>
                  <a:pt x="1074" y="1167"/>
                </a:lnTo>
                <a:lnTo>
                  <a:pt x="1066" y="1156"/>
                </a:lnTo>
                <a:lnTo>
                  <a:pt x="1062" y="1154"/>
                </a:lnTo>
                <a:lnTo>
                  <a:pt x="1062" y="1152"/>
                </a:lnTo>
                <a:lnTo>
                  <a:pt x="1059" y="1152"/>
                </a:lnTo>
                <a:lnTo>
                  <a:pt x="1057" y="1152"/>
                </a:lnTo>
                <a:lnTo>
                  <a:pt x="1057" y="1148"/>
                </a:lnTo>
                <a:lnTo>
                  <a:pt x="1055" y="1146"/>
                </a:lnTo>
                <a:lnTo>
                  <a:pt x="1055" y="1144"/>
                </a:lnTo>
                <a:lnTo>
                  <a:pt x="1055" y="1144"/>
                </a:lnTo>
                <a:lnTo>
                  <a:pt x="1053" y="1142"/>
                </a:lnTo>
                <a:lnTo>
                  <a:pt x="1053" y="1142"/>
                </a:lnTo>
                <a:lnTo>
                  <a:pt x="1051" y="1146"/>
                </a:lnTo>
                <a:lnTo>
                  <a:pt x="1051" y="1144"/>
                </a:lnTo>
                <a:lnTo>
                  <a:pt x="1047" y="1142"/>
                </a:lnTo>
                <a:lnTo>
                  <a:pt x="1049" y="1140"/>
                </a:lnTo>
                <a:lnTo>
                  <a:pt x="1049" y="1138"/>
                </a:lnTo>
                <a:lnTo>
                  <a:pt x="1049" y="1136"/>
                </a:lnTo>
                <a:lnTo>
                  <a:pt x="1049" y="1134"/>
                </a:lnTo>
                <a:lnTo>
                  <a:pt x="1049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51" y="1132"/>
                </a:lnTo>
                <a:lnTo>
                  <a:pt x="1049" y="1130"/>
                </a:lnTo>
                <a:lnTo>
                  <a:pt x="1047" y="1130"/>
                </a:lnTo>
                <a:lnTo>
                  <a:pt x="1039" y="1130"/>
                </a:lnTo>
                <a:lnTo>
                  <a:pt x="1037" y="1126"/>
                </a:lnTo>
                <a:lnTo>
                  <a:pt x="1035" y="1128"/>
                </a:lnTo>
                <a:lnTo>
                  <a:pt x="1033" y="1128"/>
                </a:lnTo>
                <a:lnTo>
                  <a:pt x="1033" y="1128"/>
                </a:lnTo>
                <a:lnTo>
                  <a:pt x="1031" y="1124"/>
                </a:lnTo>
                <a:lnTo>
                  <a:pt x="1031" y="1124"/>
                </a:lnTo>
                <a:lnTo>
                  <a:pt x="1027" y="1119"/>
                </a:lnTo>
                <a:lnTo>
                  <a:pt x="1025" y="1119"/>
                </a:lnTo>
                <a:lnTo>
                  <a:pt x="1022" y="1119"/>
                </a:lnTo>
                <a:lnTo>
                  <a:pt x="1020" y="1115"/>
                </a:lnTo>
                <a:lnTo>
                  <a:pt x="1018" y="1115"/>
                </a:lnTo>
                <a:lnTo>
                  <a:pt x="1018" y="1113"/>
                </a:lnTo>
                <a:lnTo>
                  <a:pt x="1012" y="1113"/>
                </a:lnTo>
                <a:lnTo>
                  <a:pt x="1012" y="1111"/>
                </a:lnTo>
                <a:lnTo>
                  <a:pt x="1010" y="1109"/>
                </a:lnTo>
                <a:lnTo>
                  <a:pt x="1008" y="1109"/>
                </a:lnTo>
                <a:lnTo>
                  <a:pt x="1008" y="1109"/>
                </a:lnTo>
                <a:lnTo>
                  <a:pt x="1000" y="1105"/>
                </a:lnTo>
                <a:lnTo>
                  <a:pt x="998" y="1101"/>
                </a:lnTo>
                <a:lnTo>
                  <a:pt x="996" y="1103"/>
                </a:lnTo>
                <a:lnTo>
                  <a:pt x="996" y="1101"/>
                </a:lnTo>
                <a:lnTo>
                  <a:pt x="994" y="1099"/>
                </a:lnTo>
                <a:lnTo>
                  <a:pt x="992" y="1099"/>
                </a:lnTo>
                <a:lnTo>
                  <a:pt x="992" y="1097"/>
                </a:lnTo>
                <a:lnTo>
                  <a:pt x="990" y="1093"/>
                </a:lnTo>
                <a:lnTo>
                  <a:pt x="990" y="1093"/>
                </a:lnTo>
                <a:lnTo>
                  <a:pt x="981" y="1093"/>
                </a:lnTo>
                <a:lnTo>
                  <a:pt x="981" y="1093"/>
                </a:lnTo>
                <a:lnTo>
                  <a:pt x="979" y="1091"/>
                </a:lnTo>
                <a:lnTo>
                  <a:pt x="977" y="1091"/>
                </a:lnTo>
                <a:lnTo>
                  <a:pt x="973" y="1089"/>
                </a:lnTo>
                <a:lnTo>
                  <a:pt x="973" y="1086"/>
                </a:lnTo>
                <a:lnTo>
                  <a:pt x="973" y="1084"/>
                </a:lnTo>
                <a:lnTo>
                  <a:pt x="971" y="1086"/>
                </a:lnTo>
                <a:lnTo>
                  <a:pt x="969" y="1086"/>
                </a:lnTo>
                <a:lnTo>
                  <a:pt x="967" y="1086"/>
                </a:lnTo>
                <a:lnTo>
                  <a:pt x="955" y="1082"/>
                </a:lnTo>
                <a:lnTo>
                  <a:pt x="944" y="1074"/>
                </a:lnTo>
                <a:lnTo>
                  <a:pt x="942" y="1072"/>
                </a:lnTo>
                <a:lnTo>
                  <a:pt x="940" y="1066"/>
                </a:lnTo>
                <a:lnTo>
                  <a:pt x="938" y="1066"/>
                </a:lnTo>
                <a:lnTo>
                  <a:pt x="926" y="1060"/>
                </a:lnTo>
                <a:lnTo>
                  <a:pt x="926" y="1060"/>
                </a:lnTo>
                <a:lnTo>
                  <a:pt x="918" y="1054"/>
                </a:lnTo>
                <a:lnTo>
                  <a:pt x="909" y="1041"/>
                </a:lnTo>
                <a:lnTo>
                  <a:pt x="907" y="1039"/>
                </a:lnTo>
                <a:lnTo>
                  <a:pt x="907" y="1039"/>
                </a:lnTo>
                <a:lnTo>
                  <a:pt x="905" y="1043"/>
                </a:lnTo>
                <a:lnTo>
                  <a:pt x="905" y="1047"/>
                </a:lnTo>
                <a:lnTo>
                  <a:pt x="905" y="1052"/>
                </a:lnTo>
                <a:lnTo>
                  <a:pt x="903" y="1052"/>
                </a:lnTo>
                <a:lnTo>
                  <a:pt x="901" y="1052"/>
                </a:lnTo>
                <a:lnTo>
                  <a:pt x="901" y="1054"/>
                </a:lnTo>
                <a:lnTo>
                  <a:pt x="901" y="1056"/>
                </a:lnTo>
                <a:lnTo>
                  <a:pt x="905" y="1058"/>
                </a:lnTo>
                <a:lnTo>
                  <a:pt x="922" y="1076"/>
                </a:lnTo>
                <a:lnTo>
                  <a:pt x="924" y="1076"/>
                </a:lnTo>
                <a:lnTo>
                  <a:pt x="924" y="1076"/>
                </a:lnTo>
                <a:lnTo>
                  <a:pt x="924" y="1078"/>
                </a:lnTo>
                <a:lnTo>
                  <a:pt x="924" y="1078"/>
                </a:lnTo>
                <a:lnTo>
                  <a:pt x="928" y="1080"/>
                </a:lnTo>
                <a:lnTo>
                  <a:pt x="928" y="1082"/>
                </a:lnTo>
                <a:lnTo>
                  <a:pt x="928" y="1082"/>
                </a:lnTo>
                <a:lnTo>
                  <a:pt x="928" y="1084"/>
                </a:lnTo>
                <a:lnTo>
                  <a:pt x="928" y="1082"/>
                </a:lnTo>
                <a:lnTo>
                  <a:pt x="922" y="1082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6"/>
                </a:lnTo>
                <a:lnTo>
                  <a:pt x="922" y="1091"/>
                </a:lnTo>
                <a:lnTo>
                  <a:pt x="924" y="1093"/>
                </a:lnTo>
                <a:lnTo>
                  <a:pt x="922" y="1095"/>
                </a:lnTo>
                <a:lnTo>
                  <a:pt x="922" y="1095"/>
                </a:lnTo>
                <a:lnTo>
                  <a:pt x="920" y="1095"/>
                </a:lnTo>
                <a:lnTo>
                  <a:pt x="918" y="1097"/>
                </a:lnTo>
                <a:lnTo>
                  <a:pt x="918" y="1101"/>
                </a:lnTo>
                <a:lnTo>
                  <a:pt x="920" y="1107"/>
                </a:lnTo>
                <a:lnTo>
                  <a:pt x="922" y="1109"/>
                </a:lnTo>
                <a:lnTo>
                  <a:pt x="924" y="1109"/>
                </a:lnTo>
                <a:lnTo>
                  <a:pt x="928" y="1109"/>
                </a:lnTo>
                <a:lnTo>
                  <a:pt x="932" y="1109"/>
                </a:lnTo>
                <a:lnTo>
                  <a:pt x="932" y="1111"/>
                </a:lnTo>
                <a:lnTo>
                  <a:pt x="934" y="1113"/>
                </a:lnTo>
                <a:lnTo>
                  <a:pt x="934" y="1117"/>
                </a:lnTo>
                <a:lnTo>
                  <a:pt x="934" y="1119"/>
                </a:lnTo>
                <a:lnTo>
                  <a:pt x="934" y="1124"/>
                </a:lnTo>
                <a:lnTo>
                  <a:pt x="936" y="1126"/>
                </a:lnTo>
                <a:lnTo>
                  <a:pt x="944" y="1136"/>
                </a:lnTo>
                <a:lnTo>
                  <a:pt x="946" y="1138"/>
                </a:lnTo>
                <a:lnTo>
                  <a:pt x="957" y="1154"/>
                </a:lnTo>
                <a:lnTo>
                  <a:pt x="959" y="1156"/>
                </a:lnTo>
                <a:lnTo>
                  <a:pt x="959" y="1158"/>
                </a:lnTo>
                <a:lnTo>
                  <a:pt x="953" y="1152"/>
                </a:lnTo>
                <a:lnTo>
                  <a:pt x="950" y="1152"/>
                </a:lnTo>
                <a:lnTo>
                  <a:pt x="950" y="1152"/>
                </a:lnTo>
                <a:lnTo>
                  <a:pt x="948" y="1152"/>
                </a:lnTo>
                <a:lnTo>
                  <a:pt x="946" y="1154"/>
                </a:lnTo>
                <a:lnTo>
                  <a:pt x="946" y="1154"/>
                </a:lnTo>
                <a:lnTo>
                  <a:pt x="942" y="1150"/>
                </a:lnTo>
                <a:lnTo>
                  <a:pt x="934" y="1142"/>
                </a:lnTo>
                <a:lnTo>
                  <a:pt x="934" y="1138"/>
                </a:lnTo>
                <a:lnTo>
                  <a:pt x="932" y="1138"/>
                </a:lnTo>
                <a:lnTo>
                  <a:pt x="932" y="1136"/>
                </a:lnTo>
                <a:lnTo>
                  <a:pt x="930" y="1136"/>
                </a:lnTo>
                <a:lnTo>
                  <a:pt x="930" y="1136"/>
                </a:lnTo>
                <a:lnTo>
                  <a:pt x="928" y="1134"/>
                </a:lnTo>
                <a:lnTo>
                  <a:pt x="928" y="1134"/>
                </a:lnTo>
                <a:lnTo>
                  <a:pt x="920" y="1134"/>
                </a:lnTo>
                <a:lnTo>
                  <a:pt x="918" y="1132"/>
                </a:lnTo>
                <a:lnTo>
                  <a:pt x="913" y="1128"/>
                </a:lnTo>
                <a:lnTo>
                  <a:pt x="913" y="1124"/>
                </a:lnTo>
                <a:lnTo>
                  <a:pt x="913" y="1119"/>
                </a:lnTo>
                <a:lnTo>
                  <a:pt x="911" y="1121"/>
                </a:lnTo>
                <a:lnTo>
                  <a:pt x="909" y="1124"/>
                </a:lnTo>
                <a:lnTo>
                  <a:pt x="905" y="1124"/>
                </a:lnTo>
                <a:lnTo>
                  <a:pt x="905" y="1124"/>
                </a:lnTo>
                <a:lnTo>
                  <a:pt x="905" y="1119"/>
                </a:lnTo>
                <a:lnTo>
                  <a:pt x="903" y="1115"/>
                </a:lnTo>
                <a:lnTo>
                  <a:pt x="897" y="1113"/>
                </a:lnTo>
                <a:lnTo>
                  <a:pt x="893" y="1113"/>
                </a:lnTo>
                <a:lnTo>
                  <a:pt x="891" y="1109"/>
                </a:lnTo>
                <a:lnTo>
                  <a:pt x="881" y="1113"/>
                </a:lnTo>
                <a:lnTo>
                  <a:pt x="878" y="1113"/>
                </a:lnTo>
                <a:lnTo>
                  <a:pt x="876" y="1117"/>
                </a:lnTo>
                <a:lnTo>
                  <a:pt x="876" y="1119"/>
                </a:lnTo>
                <a:lnTo>
                  <a:pt x="876" y="1121"/>
                </a:lnTo>
                <a:lnTo>
                  <a:pt x="876" y="1124"/>
                </a:lnTo>
                <a:lnTo>
                  <a:pt x="876" y="1124"/>
                </a:lnTo>
                <a:lnTo>
                  <a:pt x="872" y="1124"/>
                </a:lnTo>
                <a:lnTo>
                  <a:pt x="868" y="1124"/>
                </a:lnTo>
                <a:lnTo>
                  <a:pt x="864" y="1124"/>
                </a:lnTo>
                <a:lnTo>
                  <a:pt x="860" y="1128"/>
                </a:lnTo>
                <a:lnTo>
                  <a:pt x="850" y="1132"/>
                </a:lnTo>
                <a:lnTo>
                  <a:pt x="846" y="1134"/>
                </a:lnTo>
                <a:lnTo>
                  <a:pt x="841" y="1140"/>
                </a:lnTo>
                <a:lnTo>
                  <a:pt x="841" y="1152"/>
                </a:lnTo>
                <a:lnTo>
                  <a:pt x="841" y="1163"/>
                </a:lnTo>
                <a:lnTo>
                  <a:pt x="837" y="1165"/>
                </a:lnTo>
                <a:lnTo>
                  <a:pt x="835" y="1167"/>
                </a:lnTo>
                <a:lnTo>
                  <a:pt x="833" y="1169"/>
                </a:lnTo>
                <a:lnTo>
                  <a:pt x="833" y="1171"/>
                </a:lnTo>
                <a:lnTo>
                  <a:pt x="833" y="1175"/>
                </a:lnTo>
                <a:lnTo>
                  <a:pt x="833" y="1177"/>
                </a:lnTo>
                <a:lnTo>
                  <a:pt x="833" y="1181"/>
                </a:lnTo>
                <a:lnTo>
                  <a:pt x="841" y="1189"/>
                </a:lnTo>
                <a:lnTo>
                  <a:pt x="843" y="1193"/>
                </a:lnTo>
                <a:lnTo>
                  <a:pt x="841" y="1198"/>
                </a:lnTo>
                <a:lnTo>
                  <a:pt x="837" y="1198"/>
                </a:lnTo>
                <a:lnTo>
                  <a:pt x="833" y="1198"/>
                </a:lnTo>
                <a:lnTo>
                  <a:pt x="809" y="1191"/>
                </a:lnTo>
                <a:lnTo>
                  <a:pt x="782" y="1183"/>
                </a:lnTo>
                <a:lnTo>
                  <a:pt x="780" y="1185"/>
                </a:lnTo>
                <a:lnTo>
                  <a:pt x="782" y="1189"/>
                </a:lnTo>
                <a:lnTo>
                  <a:pt x="784" y="1191"/>
                </a:lnTo>
                <a:lnTo>
                  <a:pt x="784" y="1193"/>
                </a:lnTo>
                <a:lnTo>
                  <a:pt x="784" y="1196"/>
                </a:lnTo>
                <a:lnTo>
                  <a:pt x="782" y="1198"/>
                </a:lnTo>
                <a:lnTo>
                  <a:pt x="782" y="1198"/>
                </a:lnTo>
                <a:lnTo>
                  <a:pt x="784" y="1198"/>
                </a:lnTo>
                <a:lnTo>
                  <a:pt x="786" y="1204"/>
                </a:lnTo>
                <a:lnTo>
                  <a:pt x="786" y="1206"/>
                </a:lnTo>
                <a:lnTo>
                  <a:pt x="786" y="1210"/>
                </a:lnTo>
                <a:lnTo>
                  <a:pt x="786" y="1212"/>
                </a:lnTo>
                <a:lnTo>
                  <a:pt x="782" y="1216"/>
                </a:lnTo>
                <a:lnTo>
                  <a:pt x="778" y="1218"/>
                </a:lnTo>
                <a:lnTo>
                  <a:pt x="776" y="1218"/>
                </a:lnTo>
                <a:lnTo>
                  <a:pt x="774" y="1216"/>
                </a:lnTo>
                <a:lnTo>
                  <a:pt x="767" y="1214"/>
                </a:lnTo>
                <a:lnTo>
                  <a:pt x="765" y="1214"/>
                </a:lnTo>
                <a:lnTo>
                  <a:pt x="765" y="1214"/>
                </a:lnTo>
                <a:lnTo>
                  <a:pt x="763" y="1216"/>
                </a:lnTo>
                <a:lnTo>
                  <a:pt x="763" y="1218"/>
                </a:lnTo>
                <a:lnTo>
                  <a:pt x="761" y="1220"/>
                </a:lnTo>
                <a:lnTo>
                  <a:pt x="761" y="1220"/>
                </a:lnTo>
                <a:lnTo>
                  <a:pt x="759" y="1218"/>
                </a:lnTo>
                <a:lnTo>
                  <a:pt x="757" y="1220"/>
                </a:lnTo>
                <a:lnTo>
                  <a:pt x="757" y="1224"/>
                </a:lnTo>
                <a:lnTo>
                  <a:pt x="757" y="1226"/>
                </a:lnTo>
                <a:lnTo>
                  <a:pt x="759" y="1233"/>
                </a:lnTo>
                <a:lnTo>
                  <a:pt x="767" y="1241"/>
                </a:lnTo>
                <a:lnTo>
                  <a:pt x="769" y="1247"/>
                </a:lnTo>
                <a:lnTo>
                  <a:pt x="769" y="1251"/>
                </a:lnTo>
                <a:lnTo>
                  <a:pt x="769" y="1255"/>
                </a:lnTo>
                <a:lnTo>
                  <a:pt x="771" y="1257"/>
                </a:lnTo>
                <a:lnTo>
                  <a:pt x="771" y="1259"/>
                </a:lnTo>
                <a:lnTo>
                  <a:pt x="771" y="1261"/>
                </a:lnTo>
                <a:lnTo>
                  <a:pt x="769" y="1263"/>
                </a:lnTo>
                <a:lnTo>
                  <a:pt x="769" y="1265"/>
                </a:lnTo>
                <a:lnTo>
                  <a:pt x="774" y="1265"/>
                </a:lnTo>
                <a:lnTo>
                  <a:pt x="780" y="1270"/>
                </a:lnTo>
                <a:lnTo>
                  <a:pt x="786" y="1276"/>
                </a:lnTo>
                <a:lnTo>
                  <a:pt x="790" y="1282"/>
                </a:lnTo>
                <a:lnTo>
                  <a:pt x="792" y="1292"/>
                </a:lnTo>
                <a:lnTo>
                  <a:pt x="794" y="1298"/>
                </a:lnTo>
                <a:lnTo>
                  <a:pt x="790" y="1300"/>
                </a:lnTo>
                <a:lnTo>
                  <a:pt x="788" y="1302"/>
                </a:lnTo>
                <a:lnTo>
                  <a:pt x="776" y="1302"/>
                </a:lnTo>
                <a:lnTo>
                  <a:pt x="774" y="1302"/>
                </a:lnTo>
                <a:lnTo>
                  <a:pt x="769" y="1307"/>
                </a:lnTo>
                <a:lnTo>
                  <a:pt x="771" y="1309"/>
                </a:lnTo>
                <a:lnTo>
                  <a:pt x="776" y="1311"/>
                </a:lnTo>
                <a:lnTo>
                  <a:pt x="778" y="1313"/>
                </a:lnTo>
                <a:lnTo>
                  <a:pt x="786" y="1317"/>
                </a:lnTo>
                <a:lnTo>
                  <a:pt x="792" y="1319"/>
                </a:lnTo>
                <a:lnTo>
                  <a:pt x="796" y="1325"/>
                </a:lnTo>
                <a:lnTo>
                  <a:pt x="796" y="1331"/>
                </a:lnTo>
                <a:lnTo>
                  <a:pt x="796" y="1335"/>
                </a:lnTo>
                <a:lnTo>
                  <a:pt x="796" y="1340"/>
                </a:lnTo>
                <a:lnTo>
                  <a:pt x="792" y="1346"/>
                </a:lnTo>
                <a:lnTo>
                  <a:pt x="790" y="1350"/>
                </a:lnTo>
                <a:lnTo>
                  <a:pt x="788" y="1356"/>
                </a:lnTo>
                <a:lnTo>
                  <a:pt x="784" y="1364"/>
                </a:lnTo>
                <a:lnTo>
                  <a:pt x="780" y="1366"/>
                </a:lnTo>
                <a:lnTo>
                  <a:pt x="780" y="1366"/>
                </a:lnTo>
                <a:lnTo>
                  <a:pt x="778" y="1358"/>
                </a:lnTo>
                <a:lnTo>
                  <a:pt x="776" y="1356"/>
                </a:lnTo>
                <a:lnTo>
                  <a:pt x="771" y="1356"/>
                </a:lnTo>
                <a:lnTo>
                  <a:pt x="767" y="1358"/>
                </a:lnTo>
                <a:lnTo>
                  <a:pt x="765" y="1358"/>
                </a:lnTo>
                <a:lnTo>
                  <a:pt x="761" y="1358"/>
                </a:lnTo>
                <a:lnTo>
                  <a:pt x="757" y="1354"/>
                </a:lnTo>
                <a:lnTo>
                  <a:pt x="755" y="1354"/>
                </a:lnTo>
                <a:lnTo>
                  <a:pt x="753" y="1352"/>
                </a:lnTo>
                <a:lnTo>
                  <a:pt x="747" y="1344"/>
                </a:lnTo>
                <a:lnTo>
                  <a:pt x="747" y="1342"/>
                </a:lnTo>
                <a:lnTo>
                  <a:pt x="745" y="1340"/>
                </a:lnTo>
                <a:lnTo>
                  <a:pt x="747" y="1337"/>
                </a:lnTo>
                <a:lnTo>
                  <a:pt x="747" y="1335"/>
                </a:lnTo>
                <a:lnTo>
                  <a:pt x="745" y="1333"/>
                </a:lnTo>
                <a:lnTo>
                  <a:pt x="734" y="1329"/>
                </a:lnTo>
                <a:lnTo>
                  <a:pt x="732" y="1327"/>
                </a:lnTo>
                <a:lnTo>
                  <a:pt x="728" y="1319"/>
                </a:lnTo>
                <a:lnTo>
                  <a:pt x="726" y="1309"/>
                </a:lnTo>
                <a:lnTo>
                  <a:pt x="726" y="1307"/>
                </a:lnTo>
                <a:lnTo>
                  <a:pt x="724" y="1305"/>
                </a:lnTo>
                <a:lnTo>
                  <a:pt x="722" y="1305"/>
                </a:lnTo>
                <a:lnTo>
                  <a:pt x="720" y="1307"/>
                </a:lnTo>
                <a:lnTo>
                  <a:pt x="716" y="1307"/>
                </a:lnTo>
                <a:lnTo>
                  <a:pt x="708" y="1307"/>
                </a:lnTo>
                <a:lnTo>
                  <a:pt x="704" y="1309"/>
                </a:lnTo>
                <a:lnTo>
                  <a:pt x="704" y="1311"/>
                </a:lnTo>
                <a:lnTo>
                  <a:pt x="706" y="1315"/>
                </a:lnTo>
                <a:lnTo>
                  <a:pt x="706" y="1317"/>
                </a:lnTo>
                <a:lnTo>
                  <a:pt x="706" y="1319"/>
                </a:lnTo>
                <a:lnTo>
                  <a:pt x="704" y="1323"/>
                </a:lnTo>
                <a:lnTo>
                  <a:pt x="702" y="1325"/>
                </a:lnTo>
                <a:lnTo>
                  <a:pt x="699" y="1325"/>
                </a:lnTo>
                <a:lnTo>
                  <a:pt x="697" y="1319"/>
                </a:lnTo>
                <a:lnTo>
                  <a:pt x="697" y="1313"/>
                </a:lnTo>
                <a:lnTo>
                  <a:pt x="695" y="1311"/>
                </a:lnTo>
                <a:lnTo>
                  <a:pt x="695" y="1311"/>
                </a:lnTo>
                <a:lnTo>
                  <a:pt x="691" y="1311"/>
                </a:lnTo>
                <a:lnTo>
                  <a:pt x="689" y="1311"/>
                </a:lnTo>
                <a:lnTo>
                  <a:pt x="689" y="1300"/>
                </a:lnTo>
                <a:lnTo>
                  <a:pt x="687" y="1298"/>
                </a:lnTo>
                <a:lnTo>
                  <a:pt x="685" y="1296"/>
                </a:lnTo>
                <a:lnTo>
                  <a:pt x="683" y="1296"/>
                </a:lnTo>
                <a:lnTo>
                  <a:pt x="683" y="1298"/>
                </a:lnTo>
                <a:lnTo>
                  <a:pt x="681" y="1300"/>
                </a:lnTo>
                <a:lnTo>
                  <a:pt x="681" y="1302"/>
                </a:lnTo>
                <a:lnTo>
                  <a:pt x="681" y="1305"/>
                </a:lnTo>
                <a:lnTo>
                  <a:pt x="679" y="1305"/>
                </a:lnTo>
                <a:lnTo>
                  <a:pt x="677" y="1305"/>
                </a:lnTo>
                <a:lnTo>
                  <a:pt x="677" y="1307"/>
                </a:lnTo>
                <a:lnTo>
                  <a:pt x="677" y="1309"/>
                </a:lnTo>
                <a:lnTo>
                  <a:pt x="677" y="1311"/>
                </a:lnTo>
                <a:lnTo>
                  <a:pt x="677" y="1313"/>
                </a:lnTo>
                <a:lnTo>
                  <a:pt x="675" y="1313"/>
                </a:lnTo>
                <a:lnTo>
                  <a:pt x="675" y="1313"/>
                </a:lnTo>
                <a:lnTo>
                  <a:pt x="671" y="1315"/>
                </a:lnTo>
                <a:lnTo>
                  <a:pt x="671" y="1317"/>
                </a:lnTo>
                <a:lnTo>
                  <a:pt x="669" y="1321"/>
                </a:lnTo>
                <a:lnTo>
                  <a:pt x="667" y="1323"/>
                </a:lnTo>
                <a:lnTo>
                  <a:pt x="669" y="1327"/>
                </a:lnTo>
                <a:lnTo>
                  <a:pt x="671" y="1337"/>
                </a:lnTo>
                <a:lnTo>
                  <a:pt x="673" y="1342"/>
                </a:lnTo>
                <a:lnTo>
                  <a:pt x="685" y="1348"/>
                </a:lnTo>
                <a:lnTo>
                  <a:pt x="689" y="1352"/>
                </a:lnTo>
                <a:lnTo>
                  <a:pt x="689" y="1354"/>
                </a:lnTo>
                <a:lnTo>
                  <a:pt x="691" y="1358"/>
                </a:lnTo>
                <a:lnTo>
                  <a:pt x="687" y="1358"/>
                </a:lnTo>
                <a:lnTo>
                  <a:pt x="683" y="1358"/>
                </a:lnTo>
                <a:lnTo>
                  <a:pt x="681" y="1358"/>
                </a:lnTo>
                <a:lnTo>
                  <a:pt x="679" y="1360"/>
                </a:lnTo>
                <a:lnTo>
                  <a:pt x="675" y="1360"/>
                </a:lnTo>
                <a:lnTo>
                  <a:pt x="675" y="1360"/>
                </a:lnTo>
                <a:lnTo>
                  <a:pt x="671" y="1356"/>
                </a:lnTo>
                <a:lnTo>
                  <a:pt x="667" y="1344"/>
                </a:lnTo>
                <a:lnTo>
                  <a:pt x="664" y="1342"/>
                </a:lnTo>
                <a:lnTo>
                  <a:pt x="660" y="1335"/>
                </a:lnTo>
                <a:lnTo>
                  <a:pt x="658" y="1333"/>
                </a:lnTo>
                <a:lnTo>
                  <a:pt x="656" y="1333"/>
                </a:lnTo>
                <a:lnTo>
                  <a:pt x="656" y="1337"/>
                </a:lnTo>
                <a:lnTo>
                  <a:pt x="656" y="1340"/>
                </a:lnTo>
                <a:lnTo>
                  <a:pt x="656" y="1350"/>
                </a:lnTo>
                <a:lnTo>
                  <a:pt x="654" y="1352"/>
                </a:lnTo>
                <a:lnTo>
                  <a:pt x="648" y="1354"/>
                </a:lnTo>
                <a:lnTo>
                  <a:pt x="640" y="1350"/>
                </a:lnTo>
                <a:lnTo>
                  <a:pt x="636" y="1350"/>
                </a:lnTo>
                <a:lnTo>
                  <a:pt x="630" y="1350"/>
                </a:lnTo>
                <a:lnTo>
                  <a:pt x="619" y="1352"/>
                </a:lnTo>
                <a:lnTo>
                  <a:pt x="613" y="1348"/>
                </a:lnTo>
                <a:lnTo>
                  <a:pt x="607" y="1346"/>
                </a:lnTo>
                <a:lnTo>
                  <a:pt x="605" y="1344"/>
                </a:lnTo>
                <a:lnTo>
                  <a:pt x="605" y="1333"/>
                </a:lnTo>
                <a:lnTo>
                  <a:pt x="603" y="1329"/>
                </a:lnTo>
                <a:lnTo>
                  <a:pt x="603" y="1327"/>
                </a:lnTo>
                <a:lnTo>
                  <a:pt x="601" y="1327"/>
                </a:lnTo>
                <a:lnTo>
                  <a:pt x="599" y="1335"/>
                </a:lnTo>
                <a:lnTo>
                  <a:pt x="595" y="1335"/>
                </a:lnTo>
                <a:lnTo>
                  <a:pt x="592" y="1333"/>
                </a:lnTo>
                <a:lnTo>
                  <a:pt x="588" y="1335"/>
                </a:lnTo>
                <a:lnTo>
                  <a:pt x="586" y="1335"/>
                </a:lnTo>
                <a:lnTo>
                  <a:pt x="576" y="1337"/>
                </a:lnTo>
                <a:lnTo>
                  <a:pt x="570" y="1335"/>
                </a:lnTo>
                <a:lnTo>
                  <a:pt x="553" y="1325"/>
                </a:lnTo>
                <a:lnTo>
                  <a:pt x="551" y="1319"/>
                </a:lnTo>
                <a:lnTo>
                  <a:pt x="549" y="1315"/>
                </a:lnTo>
                <a:lnTo>
                  <a:pt x="547" y="1315"/>
                </a:lnTo>
                <a:lnTo>
                  <a:pt x="543" y="1319"/>
                </a:lnTo>
                <a:lnTo>
                  <a:pt x="535" y="1323"/>
                </a:lnTo>
                <a:lnTo>
                  <a:pt x="533" y="1323"/>
                </a:lnTo>
                <a:lnTo>
                  <a:pt x="525" y="1321"/>
                </a:lnTo>
                <a:lnTo>
                  <a:pt x="520" y="1317"/>
                </a:lnTo>
                <a:lnTo>
                  <a:pt x="520" y="1311"/>
                </a:lnTo>
                <a:lnTo>
                  <a:pt x="518" y="1307"/>
                </a:lnTo>
                <a:lnTo>
                  <a:pt x="516" y="1302"/>
                </a:lnTo>
                <a:lnTo>
                  <a:pt x="514" y="1300"/>
                </a:lnTo>
                <a:lnTo>
                  <a:pt x="508" y="1296"/>
                </a:lnTo>
                <a:lnTo>
                  <a:pt x="504" y="1292"/>
                </a:lnTo>
                <a:lnTo>
                  <a:pt x="500" y="1290"/>
                </a:lnTo>
                <a:lnTo>
                  <a:pt x="500" y="1286"/>
                </a:lnTo>
                <a:lnTo>
                  <a:pt x="494" y="1278"/>
                </a:lnTo>
                <a:lnTo>
                  <a:pt x="490" y="1272"/>
                </a:lnTo>
                <a:lnTo>
                  <a:pt x="488" y="1268"/>
                </a:lnTo>
                <a:lnTo>
                  <a:pt x="481" y="1263"/>
                </a:lnTo>
                <a:lnTo>
                  <a:pt x="479" y="1261"/>
                </a:lnTo>
                <a:lnTo>
                  <a:pt x="467" y="1255"/>
                </a:lnTo>
                <a:lnTo>
                  <a:pt x="461" y="1247"/>
                </a:lnTo>
                <a:lnTo>
                  <a:pt x="459" y="1241"/>
                </a:lnTo>
                <a:lnTo>
                  <a:pt x="451" y="1233"/>
                </a:lnTo>
                <a:lnTo>
                  <a:pt x="444" y="1222"/>
                </a:lnTo>
                <a:lnTo>
                  <a:pt x="442" y="1216"/>
                </a:lnTo>
                <a:lnTo>
                  <a:pt x="428" y="1193"/>
                </a:lnTo>
                <a:lnTo>
                  <a:pt x="414" y="1177"/>
                </a:lnTo>
                <a:lnTo>
                  <a:pt x="409" y="1177"/>
                </a:lnTo>
                <a:lnTo>
                  <a:pt x="403" y="1175"/>
                </a:lnTo>
                <a:lnTo>
                  <a:pt x="399" y="1175"/>
                </a:lnTo>
                <a:lnTo>
                  <a:pt x="397" y="1173"/>
                </a:lnTo>
                <a:lnTo>
                  <a:pt x="395" y="1171"/>
                </a:lnTo>
                <a:lnTo>
                  <a:pt x="393" y="1165"/>
                </a:lnTo>
                <a:lnTo>
                  <a:pt x="391" y="1154"/>
                </a:lnTo>
                <a:lnTo>
                  <a:pt x="387" y="1148"/>
                </a:lnTo>
                <a:lnTo>
                  <a:pt x="383" y="1136"/>
                </a:lnTo>
                <a:lnTo>
                  <a:pt x="381" y="1134"/>
                </a:lnTo>
                <a:lnTo>
                  <a:pt x="372" y="1136"/>
                </a:lnTo>
                <a:lnTo>
                  <a:pt x="360" y="1140"/>
                </a:lnTo>
                <a:lnTo>
                  <a:pt x="356" y="1140"/>
                </a:lnTo>
                <a:lnTo>
                  <a:pt x="356" y="1136"/>
                </a:lnTo>
                <a:lnTo>
                  <a:pt x="358" y="1124"/>
                </a:lnTo>
                <a:lnTo>
                  <a:pt x="360" y="1124"/>
                </a:lnTo>
                <a:lnTo>
                  <a:pt x="364" y="1124"/>
                </a:lnTo>
                <a:lnTo>
                  <a:pt x="364" y="1124"/>
                </a:lnTo>
                <a:lnTo>
                  <a:pt x="370" y="1121"/>
                </a:lnTo>
                <a:lnTo>
                  <a:pt x="372" y="1119"/>
                </a:lnTo>
                <a:lnTo>
                  <a:pt x="370" y="1117"/>
                </a:lnTo>
                <a:lnTo>
                  <a:pt x="372" y="1115"/>
                </a:lnTo>
                <a:lnTo>
                  <a:pt x="376" y="1117"/>
                </a:lnTo>
                <a:lnTo>
                  <a:pt x="381" y="1117"/>
                </a:lnTo>
                <a:lnTo>
                  <a:pt x="383" y="1119"/>
                </a:lnTo>
                <a:lnTo>
                  <a:pt x="391" y="1115"/>
                </a:lnTo>
                <a:lnTo>
                  <a:pt x="393" y="1115"/>
                </a:lnTo>
                <a:lnTo>
                  <a:pt x="397" y="1115"/>
                </a:lnTo>
                <a:lnTo>
                  <a:pt x="395" y="1113"/>
                </a:lnTo>
                <a:lnTo>
                  <a:pt x="393" y="1111"/>
                </a:lnTo>
                <a:lnTo>
                  <a:pt x="393" y="1109"/>
                </a:lnTo>
                <a:lnTo>
                  <a:pt x="389" y="1105"/>
                </a:lnTo>
                <a:lnTo>
                  <a:pt x="383" y="1097"/>
                </a:lnTo>
                <a:lnTo>
                  <a:pt x="379" y="1095"/>
                </a:lnTo>
                <a:lnTo>
                  <a:pt x="379" y="1093"/>
                </a:lnTo>
                <a:lnTo>
                  <a:pt x="376" y="1093"/>
                </a:lnTo>
                <a:lnTo>
                  <a:pt x="372" y="1095"/>
                </a:lnTo>
                <a:lnTo>
                  <a:pt x="370" y="1097"/>
                </a:lnTo>
                <a:lnTo>
                  <a:pt x="366" y="1097"/>
                </a:lnTo>
                <a:lnTo>
                  <a:pt x="362" y="1099"/>
                </a:lnTo>
                <a:lnTo>
                  <a:pt x="358" y="1103"/>
                </a:lnTo>
                <a:lnTo>
                  <a:pt x="354" y="1101"/>
                </a:lnTo>
                <a:lnTo>
                  <a:pt x="354" y="1099"/>
                </a:lnTo>
                <a:lnTo>
                  <a:pt x="352" y="1097"/>
                </a:lnTo>
                <a:lnTo>
                  <a:pt x="352" y="1095"/>
                </a:lnTo>
                <a:lnTo>
                  <a:pt x="354" y="1091"/>
                </a:lnTo>
                <a:lnTo>
                  <a:pt x="354" y="1089"/>
                </a:lnTo>
                <a:lnTo>
                  <a:pt x="356" y="1084"/>
                </a:lnTo>
                <a:lnTo>
                  <a:pt x="362" y="1080"/>
                </a:lnTo>
                <a:lnTo>
                  <a:pt x="370" y="1078"/>
                </a:lnTo>
                <a:lnTo>
                  <a:pt x="374" y="1080"/>
                </a:lnTo>
                <a:lnTo>
                  <a:pt x="383" y="1082"/>
                </a:lnTo>
                <a:lnTo>
                  <a:pt x="391" y="1084"/>
                </a:lnTo>
                <a:lnTo>
                  <a:pt x="395" y="1082"/>
                </a:lnTo>
                <a:lnTo>
                  <a:pt x="393" y="1080"/>
                </a:lnTo>
                <a:lnTo>
                  <a:pt x="389" y="1068"/>
                </a:lnTo>
                <a:lnTo>
                  <a:pt x="385" y="1062"/>
                </a:lnTo>
                <a:lnTo>
                  <a:pt x="385" y="1056"/>
                </a:lnTo>
                <a:lnTo>
                  <a:pt x="385" y="1049"/>
                </a:lnTo>
                <a:lnTo>
                  <a:pt x="385" y="1043"/>
                </a:lnTo>
                <a:lnTo>
                  <a:pt x="385" y="1037"/>
                </a:lnTo>
                <a:lnTo>
                  <a:pt x="383" y="1035"/>
                </a:lnTo>
                <a:lnTo>
                  <a:pt x="383" y="1031"/>
                </a:lnTo>
                <a:lnTo>
                  <a:pt x="372" y="1019"/>
                </a:lnTo>
                <a:lnTo>
                  <a:pt x="368" y="1014"/>
                </a:lnTo>
                <a:lnTo>
                  <a:pt x="368" y="1010"/>
                </a:lnTo>
                <a:lnTo>
                  <a:pt x="366" y="1006"/>
                </a:lnTo>
                <a:lnTo>
                  <a:pt x="366" y="1004"/>
                </a:lnTo>
                <a:lnTo>
                  <a:pt x="362" y="998"/>
                </a:lnTo>
                <a:lnTo>
                  <a:pt x="362" y="996"/>
                </a:lnTo>
                <a:lnTo>
                  <a:pt x="362" y="992"/>
                </a:lnTo>
                <a:lnTo>
                  <a:pt x="360" y="980"/>
                </a:lnTo>
                <a:lnTo>
                  <a:pt x="364" y="977"/>
                </a:lnTo>
                <a:lnTo>
                  <a:pt x="368" y="973"/>
                </a:lnTo>
                <a:lnTo>
                  <a:pt x="370" y="969"/>
                </a:lnTo>
                <a:lnTo>
                  <a:pt x="368" y="967"/>
                </a:lnTo>
                <a:lnTo>
                  <a:pt x="366" y="965"/>
                </a:lnTo>
                <a:lnTo>
                  <a:pt x="366" y="961"/>
                </a:lnTo>
                <a:lnTo>
                  <a:pt x="364" y="955"/>
                </a:lnTo>
                <a:lnTo>
                  <a:pt x="362" y="949"/>
                </a:lnTo>
                <a:lnTo>
                  <a:pt x="362" y="947"/>
                </a:lnTo>
                <a:lnTo>
                  <a:pt x="360" y="945"/>
                </a:lnTo>
                <a:lnTo>
                  <a:pt x="356" y="945"/>
                </a:lnTo>
                <a:lnTo>
                  <a:pt x="354" y="947"/>
                </a:lnTo>
                <a:lnTo>
                  <a:pt x="352" y="953"/>
                </a:lnTo>
                <a:lnTo>
                  <a:pt x="348" y="959"/>
                </a:lnTo>
                <a:lnTo>
                  <a:pt x="348" y="961"/>
                </a:lnTo>
                <a:lnTo>
                  <a:pt x="348" y="965"/>
                </a:lnTo>
                <a:lnTo>
                  <a:pt x="348" y="967"/>
                </a:lnTo>
                <a:lnTo>
                  <a:pt x="346" y="969"/>
                </a:lnTo>
                <a:lnTo>
                  <a:pt x="344" y="967"/>
                </a:lnTo>
                <a:lnTo>
                  <a:pt x="335" y="965"/>
                </a:lnTo>
                <a:lnTo>
                  <a:pt x="329" y="967"/>
                </a:lnTo>
                <a:lnTo>
                  <a:pt x="329" y="969"/>
                </a:lnTo>
                <a:lnTo>
                  <a:pt x="329" y="971"/>
                </a:lnTo>
                <a:lnTo>
                  <a:pt x="333" y="975"/>
                </a:lnTo>
                <a:lnTo>
                  <a:pt x="331" y="977"/>
                </a:lnTo>
                <a:lnTo>
                  <a:pt x="331" y="980"/>
                </a:lnTo>
                <a:lnTo>
                  <a:pt x="325" y="982"/>
                </a:lnTo>
                <a:lnTo>
                  <a:pt x="315" y="988"/>
                </a:lnTo>
                <a:lnTo>
                  <a:pt x="313" y="990"/>
                </a:lnTo>
                <a:lnTo>
                  <a:pt x="311" y="996"/>
                </a:lnTo>
                <a:lnTo>
                  <a:pt x="311" y="1000"/>
                </a:lnTo>
                <a:lnTo>
                  <a:pt x="309" y="1004"/>
                </a:lnTo>
                <a:lnTo>
                  <a:pt x="304" y="1006"/>
                </a:lnTo>
                <a:lnTo>
                  <a:pt x="298" y="1006"/>
                </a:lnTo>
                <a:lnTo>
                  <a:pt x="296" y="1002"/>
                </a:lnTo>
                <a:lnTo>
                  <a:pt x="296" y="998"/>
                </a:lnTo>
                <a:lnTo>
                  <a:pt x="296" y="994"/>
                </a:lnTo>
                <a:lnTo>
                  <a:pt x="296" y="992"/>
                </a:lnTo>
                <a:lnTo>
                  <a:pt x="298" y="988"/>
                </a:lnTo>
                <a:lnTo>
                  <a:pt x="298" y="986"/>
                </a:lnTo>
                <a:lnTo>
                  <a:pt x="300" y="984"/>
                </a:lnTo>
                <a:lnTo>
                  <a:pt x="298" y="980"/>
                </a:lnTo>
                <a:lnTo>
                  <a:pt x="294" y="969"/>
                </a:lnTo>
                <a:lnTo>
                  <a:pt x="294" y="967"/>
                </a:lnTo>
                <a:lnTo>
                  <a:pt x="292" y="967"/>
                </a:lnTo>
                <a:lnTo>
                  <a:pt x="290" y="965"/>
                </a:lnTo>
                <a:lnTo>
                  <a:pt x="290" y="963"/>
                </a:lnTo>
                <a:lnTo>
                  <a:pt x="288" y="959"/>
                </a:lnTo>
                <a:lnTo>
                  <a:pt x="288" y="963"/>
                </a:lnTo>
                <a:lnTo>
                  <a:pt x="284" y="967"/>
                </a:lnTo>
                <a:lnTo>
                  <a:pt x="282" y="975"/>
                </a:lnTo>
                <a:lnTo>
                  <a:pt x="280" y="980"/>
                </a:lnTo>
                <a:lnTo>
                  <a:pt x="282" y="990"/>
                </a:lnTo>
                <a:lnTo>
                  <a:pt x="282" y="994"/>
                </a:lnTo>
                <a:lnTo>
                  <a:pt x="282" y="998"/>
                </a:lnTo>
                <a:lnTo>
                  <a:pt x="286" y="1008"/>
                </a:lnTo>
                <a:lnTo>
                  <a:pt x="284" y="1010"/>
                </a:lnTo>
                <a:lnTo>
                  <a:pt x="280" y="1014"/>
                </a:lnTo>
                <a:lnTo>
                  <a:pt x="272" y="1019"/>
                </a:lnTo>
                <a:lnTo>
                  <a:pt x="265" y="1021"/>
                </a:lnTo>
                <a:lnTo>
                  <a:pt x="263" y="1021"/>
                </a:lnTo>
                <a:lnTo>
                  <a:pt x="261" y="1019"/>
                </a:lnTo>
                <a:lnTo>
                  <a:pt x="259" y="1017"/>
                </a:lnTo>
                <a:lnTo>
                  <a:pt x="259" y="1010"/>
                </a:lnTo>
                <a:lnTo>
                  <a:pt x="259" y="1008"/>
                </a:lnTo>
                <a:lnTo>
                  <a:pt x="263" y="1008"/>
                </a:lnTo>
                <a:lnTo>
                  <a:pt x="267" y="1008"/>
                </a:lnTo>
                <a:lnTo>
                  <a:pt x="270" y="1008"/>
                </a:lnTo>
                <a:lnTo>
                  <a:pt x="270" y="1008"/>
                </a:lnTo>
                <a:lnTo>
                  <a:pt x="270" y="1002"/>
                </a:lnTo>
                <a:lnTo>
                  <a:pt x="270" y="1000"/>
                </a:lnTo>
                <a:lnTo>
                  <a:pt x="270" y="998"/>
                </a:lnTo>
                <a:lnTo>
                  <a:pt x="267" y="994"/>
                </a:lnTo>
                <a:lnTo>
                  <a:pt x="265" y="988"/>
                </a:lnTo>
                <a:lnTo>
                  <a:pt x="267" y="984"/>
                </a:lnTo>
                <a:lnTo>
                  <a:pt x="267" y="980"/>
                </a:lnTo>
                <a:lnTo>
                  <a:pt x="263" y="975"/>
                </a:lnTo>
                <a:lnTo>
                  <a:pt x="261" y="955"/>
                </a:lnTo>
                <a:lnTo>
                  <a:pt x="261" y="953"/>
                </a:lnTo>
                <a:lnTo>
                  <a:pt x="265" y="949"/>
                </a:lnTo>
                <a:lnTo>
                  <a:pt x="265" y="947"/>
                </a:lnTo>
                <a:lnTo>
                  <a:pt x="265" y="945"/>
                </a:lnTo>
                <a:lnTo>
                  <a:pt x="267" y="938"/>
                </a:lnTo>
                <a:lnTo>
                  <a:pt x="270" y="934"/>
                </a:lnTo>
                <a:lnTo>
                  <a:pt x="272" y="930"/>
                </a:lnTo>
                <a:lnTo>
                  <a:pt x="272" y="926"/>
                </a:lnTo>
                <a:lnTo>
                  <a:pt x="270" y="924"/>
                </a:lnTo>
                <a:lnTo>
                  <a:pt x="267" y="920"/>
                </a:lnTo>
                <a:lnTo>
                  <a:pt x="265" y="916"/>
                </a:lnTo>
                <a:lnTo>
                  <a:pt x="267" y="914"/>
                </a:lnTo>
                <a:lnTo>
                  <a:pt x="267" y="908"/>
                </a:lnTo>
                <a:lnTo>
                  <a:pt x="270" y="903"/>
                </a:lnTo>
                <a:lnTo>
                  <a:pt x="267" y="899"/>
                </a:lnTo>
                <a:lnTo>
                  <a:pt x="263" y="897"/>
                </a:lnTo>
                <a:lnTo>
                  <a:pt x="261" y="885"/>
                </a:lnTo>
                <a:lnTo>
                  <a:pt x="261" y="879"/>
                </a:lnTo>
                <a:lnTo>
                  <a:pt x="267" y="864"/>
                </a:lnTo>
                <a:lnTo>
                  <a:pt x="267" y="860"/>
                </a:lnTo>
                <a:lnTo>
                  <a:pt x="263" y="854"/>
                </a:lnTo>
                <a:lnTo>
                  <a:pt x="259" y="852"/>
                </a:lnTo>
                <a:lnTo>
                  <a:pt x="253" y="854"/>
                </a:lnTo>
                <a:lnTo>
                  <a:pt x="251" y="852"/>
                </a:lnTo>
                <a:lnTo>
                  <a:pt x="251" y="850"/>
                </a:lnTo>
                <a:lnTo>
                  <a:pt x="247" y="848"/>
                </a:lnTo>
                <a:lnTo>
                  <a:pt x="247" y="844"/>
                </a:lnTo>
                <a:lnTo>
                  <a:pt x="249" y="842"/>
                </a:lnTo>
                <a:lnTo>
                  <a:pt x="245" y="840"/>
                </a:lnTo>
                <a:lnTo>
                  <a:pt x="241" y="838"/>
                </a:lnTo>
                <a:lnTo>
                  <a:pt x="239" y="833"/>
                </a:lnTo>
                <a:lnTo>
                  <a:pt x="241" y="829"/>
                </a:lnTo>
                <a:lnTo>
                  <a:pt x="245" y="825"/>
                </a:lnTo>
                <a:lnTo>
                  <a:pt x="247" y="825"/>
                </a:lnTo>
                <a:lnTo>
                  <a:pt x="251" y="827"/>
                </a:lnTo>
                <a:lnTo>
                  <a:pt x="259" y="831"/>
                </a:lnTo>
                <a:lnTo>
                  <a:pt x="263" y="829"/>
                </a:lnTo>
                <a:lnTo>
                  <a:pt x="263" y="827"/>
                </a:lnTo>
                <a:lnTo>
                  <a:pt x="263" y="823"/>
                </a:lnTo>
                <a:lnTo>
                  <a:pt x="263" y="819"/>
                </a:lnTo>
                <a:lnTo>
                  <a:pt x="263" y="817"/>
                </a:lnTo>
                <a:lnTo>
                  <a:pt x="270" y="813"/>
                </a:lnTo>
                <a:lnTo>
                  <a:pt x="270" y="809"/>
                </a:lnTo>
                <a:lnTo>
                  <a:pt x="270" y="807"/>
                </a:lnTo>
                <a:lnTo>
                  <a:pt x="263" y="798"/>
                </a:lnTo>
                <a:lnTo>
                  <a:pt x="263" y="796"/>
                </a:lnTo>
                <a:lnTo>
                  <a:pt x="267" y="794"/>
                </a:lnTo>
                <a:lnTo>
                  <a:pt x="274" y="790"/>
                </a:lnTo>
                <a:lnTo>
                  <a:pt x="278" y="786"/>
                </a:lnTo>
                <a:lnTo>
                  <a:pt x="282" y="782"/>
                </a:lnTo>
                <a:lnTo>
                  <a:pt x="282" y="778"/>
                </a:lnTo>
                <a:lnTo>
                  <a:pt x="286" y="774"/>
                </a:lnTo>
                <a:lnTo>
                  <a:pt x="288" y="770"/>
                </a:lnTo>
                <a:lnTo>
                  <a:pt x="290" y="764"/>
                </a:lnTo>
                <a:lnTo>
                  <a:pt x="290" y="761"/>
                </a:lnTo>
                <a:lnTo>
                  <a:pt x="298" y="755"/>
                </a:lnTo>
                <a:lnTo>
                  <a:pt x="296" y="747"/>
                </a:lnTo>
                <a:lnTo>
                  <a:pt x="294" y="743"/>
                </a:lnTo>
                <a:lnTo>
                  <a:pt x="290" y="741"/>
                </a:lnTo>
                <a:lnTo>
                  <a:pt x="282" y="741"/>
                </a:lnTo>
                <a:lnTo>
                  <a:pt x="276" y="739"/>
                </a:lnTo>
                <a:lnTo>
                  <a:pt x="274" y="739"/>
                </a:lnTo>
                <a:lnTo>
                  <a:pt x="272" y="737"/>
                </a:lnTo>
                <a:lnTo>
                  <a:pt x="282" y="729"/>
                </a:lnTo>
                <a:lnTo>
                  <a:pt x="278" y="729"/>
                </a:lnTo>
                <a:lnTo>
                  <a:pt x="274" y="729"/>
                </a:lnTo>
                <a:lnTo>
                  <a:pt x="267" y="731"/>
                </a:lnTo>
                <a:lnTo>
                  <a:pt x="261" y="729"/>
                </a:lnTo>
                <a:lnTo>
                  <a:pt x="261" y="726"/>
                </a:lnTo>
                <a:lnTo>
                  <a:pt x="263" y="724"/>
                </a:lnTo>
                <a:lnTo>
                  <a:pt x="265" y="720"/>
                </a:lnTo>
                <a:lnTo>
                  <a:pt x="270" y="716"/>
                </a:lnTo>
                <a:lnTo>
                  <a:pt x="280" y="712"/>
                </a:lnTo>
                <a:lnTo>
                  <a:pt x="290" y="710"/>
                </a:lnTo>
                <a:lnTo>
                  <a:pt x="292" y="706"/>
                </a:lnTo>
                <a:lnTo>
                  <a:pt x="292" y="704"/>
                </a:lnTo>
                <a:lnTo>
                  <a:pt x="292" y="700"/>
                </a:lnTo>
                <a:lnTo>
                  <a:pt x="292" y="694"/>
                </a:lnTo>
                <a:lnTo>
                  <a:pt x="292" y="692"/>
                </a:lnTo>
                <a:lnTo>
                  <a:pt x="292" y="687"/>
                </a:lnTo>
                <a:lnTo>
                  <a:pt x="296" y="687"/>
                </a:lnTo>
                <a:lnTo>
                  <a:pt x="302" y="692"/>
                </a:lnTo>
                <a:lnTo>
                  <a:pt x="307" y="694"/>
                </a:lnTo>
                <a:lnTo>
                  <a:pt x="309" y="694"/>
                </a:lnTo>
                <a:lnTo>
                  <a:pt x="307" y="692"/>
                </a:lnTo>
                <a:lnTo>
                  <a:pt x="307" y="689"/>
                </a:lnTo>
                <a:lnTo>
                  <a:pt x="309" y="683"/>
                </a:lnTo>
                <a:lnTo>
                  <a:pt x="307" y="679"/>
                </a:lnTo>
                <a:lnTo>
                  <a:pt x="307" y="675"/>
                </a:lnTo>
                <a:lnTo>
                  <a:pt x="304" y="669"/>
                </a:lnTo>
                <a:lnTo>
                  <a:pt x="307" y="667"/>
                </a:lnTo>
                <a:lnTo>
                  <a:pt x="307" y="665"/>
                </a:lnTo>
                <a:lnTo>
                  <a:pt x="311" y="663"/>
                </a:lnTo>
                <a:lnTo>
                  <a:pt x="309" y="659"/>
                </a:lnTo>
                <a:lnTo>
                  <a:pt x="311" y="657"/>
                </a:lnTo>
                <a:lnTo>
                  <a:pt x="311" y="654"/>
                </a:lnTo>
                <a:lnTo>
                  <a:pt x="304" y="640"/>
                </a:lnTo>
                <a:lnTo>
                  <a:pt x="307" y="636"/>
                </a:lnTo>
                <a:lnTo>
                  <a:pt x="307" y="632"/>
                </a:lnTo>
                <a:lnTo>
                  <a:pt x="304" y="628"/>
                </a:lnTo>
                <a:lnTo>
                  <a:pt x="304" y="624"/>
                </a:lnTo>
                <a:lnTo>
                  <a:pt x="307" y="620"/>
                </a:lnTo>
                <a:lnTo>
                  <a:pt x="304" y="613"/>
                </a:lnTo>
                <a:lnTo>
                  <a:pt x="309" y="605"/>
                </a:lnTo>
                <a:lnTo>
                  <a:pt x="307" y="601"/>
                </a:lnTo>
                <a:lnTo>
                  <a:pt x="309" y="593"/>
                </a:lnTo>
                <a:lnTo>
                  <a:pt x="307" y="585"/>
                </a:lnTo>
                <a:lnTo>
                  <a:pt x="304" y="572"/>
                </a:lnTo>
                <a:lnTo>
                  <a:pt x="302" y="568"/>
                </a:lnTo>
                <a:lnTo>
                  <a:pt x="294" y="560"/>
                </a:lnTo>
                <a:lnTo>
                  <a:pt x="286" y="552"/>
                </a:lnTo>
                <a:lnTo>
                  <a:pt x="276" y="543"/>
                </a:lnTo>
                <a:lnTo>
                  <a:pt x="267" y="543"/>
                </a:lnTo>
                <a:lnTo>
                  <a:pt x="263" y="543"/>
                </a:lnTo>
                <a:lnTo>
                  <a:pt x="259" y="543"/>
                </a:lnTo>
                <a:lnTo>
                  <a:pt x="249" y="543"/>
                </a:lnTo>
                <a:lnTo>
                  <a:pt x="239" y="539"/>
                </a:lnTo>
                <a:lnTo>
                  <a:pt x="230" y="535"/>
                </a:lnTo>
                <a:lnTo>
                  <a:pt x="220" y="533"/>
                </a:lnTo>
                <a:lnTo>
                  <a:pt x="214" y="531"/>
                </a:lnTo>
                <a:lnTo>
                  <a:pt x="202" y="529"/>
                </a:lnTo>
                <a:lnTo>
                  <a:pt x="193" y="531"/>
                </a:lnTo>
                <a:lnTo>
                  <a:pt x="183" y="531"/>
                </a:lnTo>
                <a:lnTo>
                  <a:pt x="175" y="527"/>
                </a:lnTo>
                <a:lnTo>
                  <a:pt x="167" y="525"/>
                </a:lnTo>
                <a:lnTo>
                  <a:pt x="160" y="525"/>
                </a:lnTo>
                <a:lnTo>
                  <a:pt x="156" y="525"/>
                </a:lnTo>
                <a:lnTo>
                  <a:pt x="156" y="523"/>
                </a:lnTo>
                <a:lnTo>
                  <a:pt x="156" y="521"/>
                </a:lnTo>
                <a:lnTo>
                  <a:pt x="156" y="515"/>
                </a:lnTo>
                <a:lnTo>
                  <a:pt x="165" y="506"/>
                </a:lnTo>
                <a:lnTo>
                  <a:pt x="160" y="502"/>
                </a:lnTo>
                <a:lnTo>
                  <a:pt x="158" y="498"/>
                </a:lnTo>
                <a:lnTo>
                  <a:pt x="156" y="496"/>
                </a:lnTo>
                <a:lnTo>
                  <a:pt x="150" y="494"/>
                </a:lnTo>
                <a:lnTo>
                  <a:pt x="146" y="496"/>
                </a:lnTo>
                <a:lnTo>
                  <a:pt x="142" y="496"/>
                </a:lnTo>
                <a:lnTo>
                  <a:pt x="138" y="494"/>
                </a:lnTo>
                <a:lnTo>
                  <a:pt x="140" y="492"/>
                </a:lnTo>
                <a:lnTo>
                  <a:pt x="136" y="488"/>
                </a:lnTo>
                <a:lnTo>
                  <a:pt x="132" y="488"/>
                </a:lnTo>
                <a:lnTo>
                  <a:pt x="128" y="484"/>
                </a:lnTo>
                <a:lnTo>
                  <a:pt x="121" y="480"/>
                </a:lnTo>
                <a:lnTo>
                  <a:pt x="119" y="478"/>
                </a:lnTo>
                <a:lnTo>
                  <a:pt x="115" y="478"/>
                </a:lnTo>
                <a:lnTo>
                  <a:pt x="109" y="478"/>
                </a:lnTo>
                <a:lnTo>
                  <a:pt x="105" y="476"/>
                </a:lnTo>
                <a:lnTo>
                  <a:pt x="101" y="473"/>
                </a:lnTo>
                <a:lnTo>
                  <a:pt x="97" y="469"/>
                </a:lnTo>
                <a:lnTo>
                  <a:pt x="93" y="465"/>
                </a:lnTo>
                <a:lnTo>
                  <a:pt x="93" y="463"/>
                </a:lnTo>
                <a:lnTo>
                  <a:pt x="91" y="463"/>
                </a:lnTo>
                <a:lnTo>
                  <a:pt x="88" y="465"/>
                </a:lnTo>
                <a:lnTo>
                  <a:pt x="86" y="469"/>
                </a:lnTo>
                <a:lnTo>
                  <a:pt x="86" y="476"/>
                </a:lnTo>
                <a:lnTo>
                  <a:pt x="86" y="476"/>
                </a:lnTo>
                <a:lnTo>
                  <a:pt x="84" y="476"/>
                </a:lnTo>
                <a:lnTo>
                  <a:pt x="80" y="476"/>
                </a:lnTo>
                <a:lnTo>
                  <a:pt x="74" y="471"/>
                </a:lnTo>
                <a:lnTo>
                  <a:pt x="68" y="467"/>
                </a:lnTo>
                <a:lnTo>
                  <a:pt x="68" y="467"/>
                </a:lnTo>
                <a:lnTo>
                  <a:pt x="68" y="465"/>
                </a:lnTo>
                <a:lnTo>
                  <a:pt x="64" y="459"/>
                </a:lnTo>
                <a:lnTo>
                  <a:pt x="64" y="457"/>
                </a:lnTo>
                <a:lnTo>
                  <a:pt x="68" y="457"/>
                </a:lnTo>
                <a:lnTo>
                  <a:pt x="74" y="459"/>
                </a:lnTo>
                <a:lnTo>
                  <a:pt x="76" y="459"/>
                </a:lnTo>
                <a:lnTo>
                  <a:pt x="78" y="461"/>
                </a:lnTo>
                <a:lnTo>
                  <a:pt x="80" y="461"/>
                </a:lnTo>
                <a:lnTo>
                  <a:pt x="78" y="459"/>
                </a:lnTo>
                <a:lnTo>
                  <a:pt x="78" y="455"/>
                </a:lnTo>
                <a:lnTo>
                  <a:pt x="80" y="455"/>
                </a:lnTo>
                <a:lnTo>
                  <a:pt x="82" y="455"/>
                </a:lnTo>
                <a:lnTo>
                  <a:pt x="80" y="455"/>
                </a:lnTo>
                <a:lnTo>
                  <a:pt x="76" y="453"/>
                </a:lnTo>
                <a:lnTo>
                  <a:pt x="74" y="451"/>
                </a:lnTo>
                <a:lnTo>
                  <a:pt x="70" y="451"/>
                </a:lnTo>
                <a:lnTo>
                  <a:pt x="68" y="449"/>
                </a:lnTo>
                <a:lnTo>
                  <a:pt x="66" y="447"/>
                </a:lnTo>
                <a:lnTo>
                  <a:pt x="60" y="447"/>
                </a:lnTo>
                <a:lnTo>
                  <a:pt x="58" y="445"/>
                </a:lnTo>
                <a:lnTo>
                  <a:pt x="56" y="441"/>
                </a:lnTo>
                <a:lnTo>
                  <a:pt x="56" y="441"/>
                </a:lnTo>
                <a:lnTo>
                  <a:pt x="56" y="438"/>
                </a:lnTo>
                <a:lnTo>
                  <a:pt x="60" y="434"/>
                </a:lnTo>
                <a:lnTo>
                  <a:pt x="62" y="432"/>
                </a:lnTo>
                <a:lnTo>
                  <a:pt x="60" y="432"/>
                </a:lnTo>
                <a:lnTo>
                  <a:pt x="60" y="430"/>
                </a:lnTo>
                <a:lnTo>
                  <a:pt x="51" y="426"/>
                </a:lnTo>
                <a:lnTo>
                  <a:pt x="49" y="426"/>
                </a:lnTo>
                <a:lnTo>
                  <a:pt x="47" y="426"/>
                </a:lnTo>
                <a:lnTo>
                  <a:pt x="45" y="424"/>
                </a:lnTo>
                <a:lnTo>
                  <a:pt x="41" y="420"/>
                </a:lnTo>
                <a:lnTo>
                  <a:pt x="43" y="418"/>
                </a:lnTo>
                <a:lnTo>
                  <a:pt x="43" y="416"/>
                </a:lnTo>
                <a:lnTo>
                  <a:pt x="45" y="412"/>
                </a:lnTo>
                <a:lnTo>
                  <a:pt x="41" y="412"/>
                </a:lnTo>
                <a:lnTo>
                  <a:pt x="39" y="412"/>
                </a:lnTo>
                <a:lnTo>
                  <a:pt x="39" y="408"/>
                </a:lnTo>
                <a:lnTo>
                  <a:pt x="39" y="406"/>
                </a:lnTo>
                <a:lnTo>
                  <a:pt x="43" y="404"/>
                </a:lnTo>
                <a:lnTo>
                  <a:pt x="45" y="401"/>
                </a:lnTo>
                <a:lnTo>
                  <a:pt x="43" y="399"/>
                </a:lnTo>
                <a:lnTo>
                  <a:pt x="41" y="397"/>
                </a:lnTo>
                <a:lnTo>
                  <a:pt x="39" y="399"/>
                </a:lnTo>
                <a:lnTo>
                  <a:pt x="35" y="399"/>
                </a:lnTo>
                <a:lnTo>
                  <a:pt x="33" y="397"/>
                </a:lnTo>
                <a:lnTo>
                  <a:pt x="37" y="395"/>
                </a:lnTo>
                <a:lnTo>
                  <a:pt x="35" y="393"/>
                </a:lnTo>
                <a:lnTo>
                  <a:pt x="33" y="391"/>
                </a:lnTo>
                <a:lnTo>
                  <a:pt x="33" y="391"/>
                </a:lnTo>
                <a:lnTo>
                  <a:pt x="31" y="391"/>
                </a:lnTo>
                <a:lnTo>
                  <a:pt x="33" y="387"/>
                </a:lnTo>
                <a:lnTo>
                  <a:pt x="31" y="387"/>
                </a:lnTo>
                <a:lnTo>
                  <a:pt x="31" y="385"/>
                </a:lnTo>
                <a:lnTo>
                  <a:pt x="31" y="383"/>
                </a:lnTo>
                <a:lnTo>
                  <a:pt x="33" y="379"/>
                </a:lnTo>
                <a:lnTo>
                  <a:pt x="31" y="379"/>
                </a:lnTo>
                <a:lnTo>
                  <a:pt x="29" y="377"/>
                </a:lnTo>
                <a:lnTo>
                  <a:pt x="29" y="379"/>
                </a:lnTo>
                <a:lnTo>
                  <a:pt x="25" y="381"/>
                </a:lnTo>
                <a:lnTo>
                  <a:pt x="19" y="379"/>
                </a:lnTo>
                <a:lnTo>
                  <a:pt x="14" y="375"/>
                </a:lnTo>
                <a:lnTo>
                  <a:pt x="12" y="371"/>
                </a:lnTo>
                <a:lnTo>
                  <a:pt x="12" y="369"/>
                </a:lnTo>
                <a:lnTo>
                  <a:pt x="16" y="364"/>
                </a:lnTo>
                <a:lnTo>
                  <a:pt x="19" y="360"/>
                </a:lnTo>
                <a:lnTo>
                  <a:pt x="21" y="360"/>
                </a:lnTo>
                <a:lnTo>
                  <a:pt x="23" y="358"/>
                </a:lnTo>
                <a:lnTo>
                  <a:pt x="21" y="356"/>
                </a:lnTo>
                <a:lnTo>
                  <a:pt x="16" y="356"/>
                </a:lnTo>
                <a:lnTo>
                  <a:pt x="14" y="354"/>
                </a:lnTo>
                <a:lnTo>
                  <a:pt x="12" y="348"/>
                </a:lnTo>
                <a:lnTo>
                  <a:pt x="14" y="346"/>
                </a:lnTo>
                <a:lnTo>
                  <a:pt x="14" y="342"/>
                </a:lnTo>
                <a:lnTo>
                  <a:pt x="10" y="342"/>
                </a:lnTo>
                <a:lnTo>
                  <a:pt x="8" y="338"/>
                </a:lnTo>
                <a:lnTo>
                  <a:pt x="8" y="336"/>
                </a:lnTo>
                <a:lnTo>
                  <a:pt x="12" y="338"/>
                </a:lnTo>
                <a:lnTo>
                  <a:pt x="14" y="336"/>
                </a:lnTo>
                <a:lnTo>
                  <a:pt x="14" y="334"/>
                </a:lnTo>
                <a:lnTo>
                  <a:pt x="12" y="327"/>
                </a:lnTo>
                <a:lnTo>
                  <a:pt x="12" y="325"/>
                </a:lnTo>
                <a:lnTo>
                  <a:pt x="12" y="323"/>
                </a:lnTo>
                <a:lnTo>
                  <a:pt x="12" y="319"/>
                </a:lnTo>
                <a:lnTo>
                  <a:pt x="10" y="317"/>
                </a:lnTo>
                <a:lnTo>
                  <a:pt x="8" y="315"/>
                </a:lnTo>
                <a:lnTo>
                  <a:pt x="8" y="309"/>
                </a:lnTo>
                <a:lnTo>
                  <a:pt x="6" y="307"/>
                </a:lnTo>
                <a:lnTo>
                  <a:pt x="2" y="301"/>
                </a:lnTo>
                <a:lnTo>
                  <a:pt x="0" y="301"/>
                </a:lnTo>
                <a:lnTo>
                  <a:pt x="0" y="299"/>
                </a:lnTo>
                <a:lnTo>
                  <a:pt x="0" y="284"/>
                </a:lnTo>
                <a:lnTo>
                  <a:pt x="2" y="280"/>
                </a:lnTo>
                <a:lnTo>
                  <a:pt x="2" y="270"/>
                </a:lnTo>
                <a:lnTo>
                  <a:pt x="2" y="262"/>
                </a:lnTo>
                <a:lnTo>
                  <a:pt x="2" y="257"/>
                </a:lnTo>
                <a:lnTo>
                  <a:pt x="0" y="251"/>
                </a:lnTo>
                <a:lnTo>
                  <a:pt x="0" y="247"/>
                </a:lnTo>
                <a:lnTo>
                  <a:pt x="2" y="239"/>
                </a:lnTo>
                <a:lnTo>
                  <a:pt x="0" y="229"/>
                </a:lnTo>
                <a:lnTo>
                  <a:pt x="2" y="218"/>
                </a:lnTo>
                <a:lnTo>
                  <a:pt x="6" y="214"/>
                </a:lnTo>
                <a:lnTo>
                  <a:pt x="8" y="214"/>
                </a:lnTo>
                <a:lnTo>
                  <a:pt x="12" y="216"/>
                </a:lnTo>
                <a:close/>
              </a:path>
            </a:pathLst>
          </a:custGeom>
          <a:solidFill>
            <a:srgbClr val="E9E8D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5" name="Freeform 3121"/>
          <p:cNvSpPr>
            <a:spLocks/>
          </p:cNvSpPr>
          <p:nvPr/>
        </p:nvSpPr>
        <p:spPr bwMode="auto">
          <a:xfrm>
            <a:off x="2978150" y="2076450"/>
            <a:ext cx="3200400" cy="2690813"/>
          </a:xfrm>
          <a:custGeom>
            <a:avLst/>
            <a:gdLst/>
            <a:ahLst/>
            <a:cxnLst>
              <a:cxn ang="0">
                <a:pos x="23" y="288"/>
              </a:cxn>
              <a:cxn ang="0">
                <a:pos x="74" y="342"/>
              </a:cxn>
              <a:cxn ang="0">
                <a:pos x="70" y="385"/>
              </a:cxn>
              <a:cxn ang="0">
                <a:pos x="103" y="445"/>
              </a:cxn>
              <a:cxn ang="0">
                <a:pos x="156" y="438"/>
              </a:cxn>
              <a:cxn ang="0">
                <a:pos x="284" y="467"/>
              </a:cxn>
              <a:cxn ang="0">
                <a:pos x="358" y="492"/>
              </a:cxn>
              <a:cxn ang="0">
                <a:pos x="397" y="535"/>
              </a:cxn>
              <a:cxn ang="0">
                <a:pos x="436" y="607"/>
              </a:cxn>
              <a:cxn ang="0">
                <a:pos x="469" y="766"/>
              </a:cxn>
              <a:cxn ang="0">
                <a:pos x="543" y="776"/>
              </a:cxn>
              <a:cxn ang="0">
                <a:pos x="607" y="718"/>
              </a:cxn>
              <a:cxn ang="0">
                <a:pos x="677" y="710"/>
              </a:cxn>
              <a:cxn ang="0">
                <a:pos x="726" y="673"/>
              </a:cxn>
              <a:cxn ang="0">
                <a:pos x="743" y="560"/>
              </a:cxn>
              <a:cxn ang="0">
                <a:pos x="749" y="447"/>
              </a:cxn>
              <a:cxn ang="0">
                <a:pos x="780" y="262"/>
              </a:cxn>
              <a:cxn ang="0">
                <a:pos x="792" y="144"/>
              </a:cxn>
              <a:cxn ang="0">
                <a:pos x="841" y="39"/>
              </a:cxn>
              <a:cxn ang="0">
                <a:pos x="944" y="44"/>
              </a:cxn>
              <a:cxn ang="0">
                <a:pos x="1171" y="21"/>
              </a:cxn>
              <a:cxn ang="0">
                <a:pos x="1306" y="54"/>
              </a:cxn>
              <a:cxn ang="0">
                <a:pos x="1467" y="111"/>
              </a:cxn>
              <a:cxn ang="0">
                <a:pos x="1553" y="167"/>
              </a:cxn>
              <a:cxn ang="0">
                <a:pos x="1712" y="202"/>
              </a:cxn>
              <a:cxn ang="0">
                <a:pos x="1849" y="290"/>
              </a:cxn>
              <a:cxn ang="0">
                <a:pos x="1882" y="490"/>
              </a:cxn>
              <a:cxn ang="0">
                <a:pos x="1775" y="531"/>
              </a:cxn>
              <a:cxn ang="0">
                <a:pos x="1732" y="589"/>
              </a:cxn>
              <a:cxn ang="0">
                <a:pos x="1924" y="673"/>
              </a:cxn>
              <a:cxn ang="0">
                <a:pos x="2002" y="922"/>
              </a:cxn>
              <a:cxn ang="0">
                <a:pos x="1961" y="1158"/>
              </a:cxn>
              <a:cxn ang="0">
                <a:pos x="1880" y="1294"/>
              </a:cxn>
              <a:cxn ang="0">
                <a:pos x="1821" y="1455"/>
              </a:cxn>
              <a:cxn ang="0">
                <a:pos x="1687" y="1607"/>
              </a:cxn>
              <a:cxn ang="0">
                <a:pos x="1508" y="1646"/>
              </a:cxn>
              <a:cxn ang="0">
                <a:pos x="1341" y="1683"/>
              </a:cxn>
              <a:cxn ang="0">
                <a:pos x="1162" y="1654"/>
              </a:cxn>
              <a:cxn ang="0">
                <a:pos x="1138" y="1564"/>
              </a:cxn>
              <a:cxn ang="0">
                <a:pos x="1164" y="1494"/>
              </a:cxn>
              <a:cxn ang="0">
                <a:pos x="1156" y="1385"/>
              </a:cxn>
              <a:cxn ang="0">
                <a:pos x="1140" y="1313"/>
              </a:cxn>
              <a:cxn ang="0">
                <a:pos x="1123" y="1230"/>
              </a:cxn>
              <a:cxn ang="0">
                <a:pos x="1057" y="1148"/>
              </a:cxn>
              <a:cxn ang="0">
                <a:pos x="996" y="1101"/>
              </a:cxn>
              <a:cxn ang="0">
                <a:pos x="928" y="1080"/>
              </a:cxn>
              <a:cxn ang="0">
                <a:pos x="934" y="1142"/>
              </a:cxn>
              <a:cxn ang="0">
                <a:pos x="833" y="1169"/>
              </a:cxn>
              <a:cxn ang="0">
                <a:pos x="767" y="1241"/>
              </a:cxn>
              <a:cxn ang="0">
                <a:pos x="761" y="1358"/>
              </a:cxn>
              <a:cxn ang="0">
                <a:pos x="681" y="1302"/>
              </a:cxn>
              <a:cxn ang="0">
                <a:pos x="630" y="1350"/>
              </a:cxn>
              <a:cxn ang="0">
                <a:pos x="459" y="1241"/>
              </a:cxn>
              <a:cxn ang="0">
                <a:pos x="379" y="1093"/>
              </a:cxn>
              <a:cxn ang="0">
                <a:pos x="370" y="969"/>
              </a:cxn>
              <a:cxn ang="0">
                <a:pos x="294" y="969"/>
              </a:cxn>
              <a:cxn ang="0">
                <a:pos x="267" y="938"/>
              </a:cxn>
              <a:cxn ang="0">
                <a:pos x="263" y="798"/>
              </a:cxn>
              <a:cxn ang="0">
                <a:pos x="307" y="692"/>
              </a:cxn>
              <a:cxn ang="0">
                <a:pos x="167" y="525"/>
              </a:cxn>
              <a:cxn ang="0">
                <a:pos x="68" y="457"/>
              </a:cxn>
              <a:cxn ang="0">
                <a:pos x="39" y="399"/>
              </a:cxn>
              <a:cxn ang="0">
                <a:pos x="12" y="319"/>
              </a:cxn>
            </a:cxnLst>
            <a:rect l="0" t="0" r="r" b="b"/>
            <a:pathLst>
              <a:path w="2016" h="1695">
                <a:moveTo>
                  <a:pt x="12" y="216"/>
                </a:moveTo>
                <a:lnTo>
                  <a:pt x="19" y="216"/>
                </a:lnTo>
                <a:lnTo>
                  <a:pt x="23" y="216"/>
                </a:lnTo>
                <a:lnTo>
                  <a:pt x="25" y="218"/>
                </a:lnTo>
                <a:lnTo>
                  <a:pt x="23" y="220"/>
                </a:lnTo>
                <a:lnTo>
                  <a:pt x="21" y="225"/>
                </a:lnTo>
                <a:lnTo>
                  <a:pt x="19" y="222"/>
                </a:lnTo>
                <a:lnTo>
                  <a:pt x="16" y="220"/>
                </a:lnTo>
                <a:lnTo>
                  <a:pt x="14" y="220"/>
                </a:lnTo>
                <a:lnTo>
                  <a:pt x="14" y="222"/>
                </a:lnTo>
                <a:lnTo>
                  <a:pt x="12" y="227"/>
                </a:lnTo>
                <a:lnTo>
                  <a:pt x="12" y="229"/>
                </a:lnTo>
                <a:lnTo>
                  <a:pt x="14" y="233"/>
                </a:lnTo>
                <a:lnTo>
                  <a:pt x="14" y="237"/>
                </a:lnTo>
                <a:lnTo>
                  <a:pt x="14" y="247"/>
                </a:lnTo>
                <a:lnTo>
                  <a:pt x="16" y="253"/>
                </a:lnTo>
                <a:lnTo>
                  <a:pt x="21" y="262"/>
                </a:lnTo>
                <a:lnTo>
                  <a:pt x="25" y="266"/>
                </a:lnTo>
                <a:lnTo>
                  <a:pt x="23" y="270"/>
                </a:lnTo>
                <a:lnTo>
                  <a:pt x="25" y="270"/>
                </a:lnTo>
                <a:lnTo>
                  <a:pt x="25" y="270"/>
                </a:lnTo>
                <a:lnTo>
                  <a:pt x="27" y="270"/>
                </a:lnTo>
                <a:lnTo>
                  <a:pt x="29" y="268"/>
                </a:lnTo>
                <a:lnTo>
                  <a:pt x="31" y="270"/>
                </a:lnTo>
                <a:lnTo>
                  <a:pt x="29" y="272"/>
                </a:lnTo>
                <a:lnTo>
                  <a:pt x="31" y="272"/>
                </a:lnTo>
                <a:lnTo>
                  <a:pt x="35" y="272"/>
                </a:lnTo>
                <a:lnTo>
                  <a:pt x="37" y="274"/>
                </a:lnTo>
                <a:lnTo>
                  <a:pt x="37" y="276"/>
                </a:lnTo>
                <a:lnTo>
                  <a:pt x="33" y="276"/>
                </a:lnTo>
                <a:lnTo>
                  <a:pt x="31" y="278"/>
                </a:lnTo>
                <a:lnTo>
                  <a:pt x="27" y="280"/>
                </a:lnTo>
                <a:lnTo>
                  <a:pt x="25" y="280"/>
                </a:lnTo>
                <a:lnTo>
                  <a:pt x="23" y="282"/>
                </a:lnTo>
                <a:lnTo>
                  <a:pt x="27" y="284"/>
                </a:lnTo>
                <a:lnTo>
                  <a:pt x="31" y="286"/>
                </a:lnTo>
                <a:lnTo>
                  <a:pt x="31" y="288"/>
                </a:lnTo>
                <a:lnTo>
                  <a:pt x="29" y="290"/>
                </a:lnTo>
                <a:lnTo>
                  <a:pt x="25" y="288"/>
                </a:lnTo>
                <a:lnTo>
                  <a:pt x="23" y="288"/>
                </a:lnTo>
                <a:lnTo>
                  <a:pt x="23" y="290"/>
                </a:lnTo>
                <a:lnTo>
                  <a:pt x="25" y="299"/>
                </a:lnTo>
                <a:lnTo>
                  <a:pt x="23" y="299"/>
                </a:lnTo>
                <a:lnTo>
                  <a:pt x="25" y="303"/>
                </a:lnTo>
                <a:lnTo>
                  <a:pt x="27" y="307"/>
                </a:lnTo>
                <a:lnTo>
                  <a:pt x="27" y="309"/>
                </a:lnTo>
                <a:lnTo>
                  <a:pt x="31" y="317"/>
                </a:lnTo>
                <a:lnTo>
                  <a:pt x="33" y="321"/>
                </a:lnTo>
                <a:lnTo>
                  <a:pt x="33" y="327"/>
                </a:lnTo>
                <a:lnTo>
                  <a:pt x="31" y="327"/>
                </a:lnTo>
                <a:lnTo>
                  <a:pt x="31" y="329"/>
                </a:lnTo>
                <a:lnTo>
                  <a:pt x="29" y="329"/>
                </a:lnTo>
                <a:lnTo>
                  <a:pt x="29" y="332"/>
                </a:lnTo>
                <a:lnTo>
                  <a:pt x="29" y="334"/>
                </a:lnTo>
                <a:lnTo>
                  <a:pt x="37" y="334"/>
                </a:lnTo>
                <a:lnTo>
                  <a:pt x="39" y="338"/>
                </a:lnTo>
                <a:lnTo>
                  <a:pt x="37" y="340"/>
                </a:lnTo>
                <a:lnTo>
                  <a:pt x="33" y="340"/>
                </a:lnTo>
                <a:lnTo>
                  <a:pt x="35" y="342"/>
                </a:lnTo>
                <a:lnTo>
                  <a:pt x="35" y="344"/>
                </a:lnTo>
                <a:lnTo>
                  <a:pt x="37" y="346"/>
                </a:lnTo>
                <a:lnTo>
                  <a:pt x="43" y="348"/>
                </a:lnTo>
                <a:lnTo>
                  <a:pt x="47" y="346"/>
                </a:lnTo>
                <a:lnTo>
                  <a:pt x="47" y="346"/>
                </a:lnTo>
                <a:lnTo>
                  <a:pt x="51" y="346"/>
                </a:lnTo>
                <a:lnTo>
                  <a:pt x="49" y="350"/>
                </a:lnTo>
                <a:lnTo>
                  <a:pt x="51" y="354"/>
                </a:lnTo>
                <a:lnTo>
                  <a:pt x="53" y="356"/>
                </a:lnTo>
                <a:lnTo>
                  <a:pt x="56" y="360"/>
                </a:lnTo>
                <a:lnTo>
                  <a:pt x="60" y="360"/>
                </a:lnTo>
                <a:lnTo>
                  <a:pt x="66" y="362"/>
                </a:lnTo>
                <a:lnTo>
                  <a:pt x="70" y="360"/>
                </a:lnTo>
                <a:lnTo>
                  <a:pt x="72" y="358"/>
                </a:lnTo>
                <a:lnTo>
                  <a:pt x="72" y="354"/>
                </a:lnTo>
                <a:lnTo>
                  <a:pt x="72" y="352"/>
                </a:lnTo>
                <a:lnTo>
                  <a:pt x="74" y="350"/>
                </a:lnTo>
                <a:lnTo>
                  <a:pt x="70" y="346"/>
                </a:lnTo>
                <a:lnTo>
                  <a:pt x="72" y="346"/>
                </a:lnTo>
                <a:lnTo>
                  <a:pt x="72" y="344"/>
                </a:lnTo>
                <a:lnTo>
                  <a:pt x="74" y="342"/>
                </a:lnTo>
                <a:lnTo>
                  <a:pt x="72" y="342"/>
                </a:lnTo>
                <a:lnTo>
                  <a:pt x="72" y="340"/>
                </a:lnTo>
                <a:lnTo>
                  <a:pt x="74" y="338"/>
                </a:lnTo>
                <a:lnTo>
                  <a:pt x="74" y="336"/>
                </a:lnTo>
                <a:lnTo>
                  <a:pt x="76" y="336"/>
                </a:lnTo>
                <a:lnTo>
                  <a:pt x="78" y="338"/>
                </a:lnTo>
                <a:lnTo>
                  <a:pt x="80" y="340"/>
                </a:lnTo>
                <a:lnTo>
                  <a:pt x="78" y="342"/>
                </a:lnTo>
                <a:lnTo>
                  <a:pt x="78" y="344"/>
                </a:lnTo>
                <a:lnTo>
                  <a:pt x="78" y="344"/>
                </a:lnTo>
                <a:lnTo>
                  <a:pt x="82" y="346"/>
                </a:lnTo>
                <a:lnTo>
                  <a:pt x="84" y="348"/>
                </a:lnTo>
                <a:lnTo>
                  <a:pt x="86" y="350"/>
                </a:lnTo>
                <a:lnTo>
                  <a:pt x="84" y="350"/>
                </a:lnTo>
                <a:lnTo>
                  <a:pt x="80" y="350"/>
                </a:lnTo>
                <a:lnTo>
                  <a:pt x="78" y="350"/>
                </a:lnTo>
                <a:lnTo>
                  <a:pt x="76" y="352"/>
                </a:lnTo>
                <a:lnTo>
                  <a:pt x="78" y="356"/>
                </a:lnTo>
                <a:lnTo>
                  <a:pt x="78" y="358"/>
                </a:lnTo>
                <a:lnTo>
                  <a:pt x="82" y="360"/>
                </a:lnTo>
                <a:lnTo>
                  <a:pt x="84" y="364"/>
                </a:lnTo>
                <a:lnTo>
                  <a:pt x="82" y="364"/>
                </a:lnTo>
                <a:lnTo>
                  <a:pt x="78" y="362"/>
                </a:lnTo>
                <a:lnTo>
                  <a:pt x="72" y="364"/>
                </a:lnTo>
                <a:lnTo>
                  <a:pt x="72" y="366"/>
                </a:lnTo>
                <a:lnTo>
                  <a:pt x="70" y="371"/>
                </a:lnTo>
                <a:lnTo>
                  <a:pt x="70" y="373"/>
                </a:lnTo>
                <a:lnTo>
                  <a:pt x="70" y="375"/>
                </a:lnTo>
                <a:lnTo>
                  <a:pt x="72" y="377"/>
                </a:lnTo>
                <a:lnTo>
                  <a:pt x="74" y="377"/>
                </a:lnTo>
                <a:lnTo>
                  <a:pt x="78" y="377"/>
                </a:lnTo>
                <a:lnTo>
                  <a:pt x="80" y="379"/>
                </a:lnTo>
                <a:lnTo>
                  <a:pt x="80" y="379"/>
                </a:lnTo>
                <a:lnTo>
                  <a:pt x="82" y="381"/>
                </a:lnTo>
                <a:lnTo>
                  <a:pt x="86" y="381"/>
                </a:lnTo>
                <a:lnTo>
                  <a:pt x="88" y="381"/>
                </a:lnTo>
                <a:lnTo>
                  <a:pt x="88" y="383"/>
                </a:lnTo>
                <a:lnTo>
                  <a:pt x="86" y="383"/>
                </a:lnTo>
                <a:lnTo>
                  <a:pt x="74" y="383"/>
                </a:lnTo>
                <a:lnTo>
                  <a:pt x="70" y="385"/>
                </a:lnTo>
                <a:lnTo>
                  <a:pt x="66" y="385"/>
                </a:lnTo>
                <a:lnTo>
                  <a:pt x="64" y="387"/>
                </a:lnTo>
                <a:lnTo>
                  <a:pt x="62" y="389"/>
                </a:lnTo>
                <a:lnTo>
                  <a:pt x="62" y="393"/>
                </a:lnTo>
                <a:lnTo>
                  <a:pt x="64" y="391"/>
                </a:lnTo>
                <a:lnTo>
                  <a:pt x="68" y="393"/>
                </a:lnTo>
                <a:lnTo>
                  <a:pt x="68" y="395"/>
                </a:lnTo>
                <a:lnTo>
                  <a:pt x="70" y="399"/>
                </a:lnTo>
                <a:lnTo>
                  <a:pt x="72" y="401"/>
                </a:lnTo>
                <a:lnTo>
                  <a:pt x="74" y="404"/>
                </a:lnTo>
                <a:lnTo>
                  <a:pt x="74" y="406"/>
                </a:lnTo>
                <a:lnTo>
                  <a:pt x="80" y="404"/>
                </a:lnTo>
                <a:lnTo>
                  <a:pt x="82" y="404"/>
                </a:lnTo>
                <a:lnTo>
                  <a:pt x="86" y="404"/>
                </a:lnTo>
                <a:lnTo>
                  <a:pt x="86" y="406"/>
                </a:lnTo>
                <a:lnTo>
                  <a:pt x="86" y="410"/>
                </a:lnTo>
                <a:lnTo>
                  <a:pt x="80" y="414"/>
                </a:lnTo>
                <a:lnTo>
                  <a:pt x="78" y="416"/>
                </a:lnTo>
                <a:lnTo>
                  <a:pt x="76" y="416"/>
                </a:lnTo>
                <a:lnTo>
                  <a:pt x="76" y="418"/>
                </a:lnTo>
                <a:lnTo>
                  <a:pt x="78" y="420"/>
                </a:lnTo>
                <a:lnTo>
                  <a:pt x="82" y="422"/>
                </a:lnTo>
                <a:lnTo>
                  <a:pt x="84" y="424"/>
                </a:lnTo>
                <a:lnTo>
                  <a:pt x="86" y="426"/>
                </a:lnTo>
                <a:lnTo>
                  <a:pt x="88" y="426"/>
                </a:lnTo>
                <a:lnTo>
                  <a:pt x="88" y="426"/>
                </a:lnTo>
                <a:lnTo>
                  <a:pt x="88" y="428"/>
                </a:lnTo>
                <a:lnTo>
                  <a:pt x="91" y="430"/>
                </a:lnTo>
                <a:lnTo>
                  <a:pt x="93" y="428"/>
                </a:lnTo>
                <a:lnTo>
                  <a:pt x="95" y="428"/>
                </a:lnTo>
                <a:lnTo>
                  <a:pt x="95" y="430"/>
                </a:lnTo>
                <a:lnTo>
                  <a:pt x="95" y="434"/>
                </a:lnTo>
                <a:lnTo>
                  <a:pt x="93" y="436"/>
                </a:lnTo>
                <a:lnTo>
                  <a:pt x="91" y="438"/>
                </a:lnTo>
                <a:lnTo>
                  <a:pt x="91" y="438"/>
                </a:lnTo>
                <a:lnTo>
                  <a:pt x="93" y="441"/>
                </a:lnTo>
                <a:lnTo>
                  <a:pt x="97" y="443"/>
                </a:lnTo>
                <a:lnTo>
                  <a:pt x="99" y="445"/>
                </a:lnTo>
                <a:lnTo>
                  <a:pt x="103" y="445"/>
                </a:lnTo>
                <a:lnTo>
                  <a:pt x="103" y="445"/>
                </a:lnTo>
                <a:lnTo>
                  <a:pt x="105" y="445"/>
                </a:lnTo>
                <a:lnTo>
                  <a:pt x="109" y="451"/>
                </a:lnTo>
                <a:lnTo>
                  <a:pt x="111" y="451"/>
                </a:lnTo>
                <a:lnTo>
                  <a:pt x="113" y="453"/>
                </a:lnTo>
                <a:lnTo>
                  <a:pt x="115" y="451"/>
                </a:lnTo>
                <a:lnTo>
                  <a:pt x="119" y="453"/>
                </a:lnTo>
                <a:lnTo>
                  <a:pt x="119" y="455"/>
                </a:lnTo>
                <a:lnTo>
                  <a:pt x="123" y="457"/>
                </a:lnTo>
                <a:lnTo>
                  <a:pt x="123" y="457"/>
                </a:lnTo>
                <a:lnTo>
                  <a:pt x="125" y="453"/>
                </a:lnTo>
                <a:lnTo>
                  <a:pt x="125" y="451"/>
                </a:lnTo>
                <a:lnTo>
                  <a:pt x="125" y="447"/>
                </a:lnTo>
                <a:lnTo>
                  <a:pt x="125" y="445"/>
                </a:lnTo>
                <a:lnTo>
                  <a:pt x="125" y="445"/>
                </a:lnTo>
                <a:lnTo>
                  <a:pt x="128" y="445"/>
                </a:lnTo>
                <a:lnTo>
                  <a:pt x="130" y="447"/>
                </a:lnTo>
                <a:lnTo>
                  <a:pt x="132" y="457"/>
                </a:lnTo>
                <a:lnTo>
                  <a:pt x="132" y="459"/>
                </a:lnTo>
                <a:lnTo>
                  <a:pt x="134" y="457"/>
                </a:lnTo>
                <a:lnTo>
                  <a:pt x="136" y="453"/>
                </a:lnTo>
                <a:lnTo>
                  <a:pt x="138" y="453"/>
                </a:lnTo>
                <a:lnTo>
                  <a:pt x="140" y="455"/>
                </a:lnTo>
                <a:lnTo>
                  <a:pt x="140" y="457"/>
                </a:lnTo>
                <a:lnTo>
                  <a:pt x="144" y="459"/>
                </a:lnTo>
                <a:lnTo>
                  <a:pt x="146" y="459"/>
                </a:lnTo>
                <a:lnTo>
                  <a:pt x="150" y="457"/>
                </a:lnTo>
                <a:lnTo>
                  <a:pt x="156" y="451"/>
                </a:lnTo>
                <a:lnTo>
                  <a:pt x="158" y="447"/>
                </a:lnTo>
                <a:lnTo>
                  <a:pt x="156" y="447"/>
                </a:lnTo>
                <a:lnTo>
                  <a:pt x="150" y="445"/>
                </a:lnTo>
                <a:lnTo>
                  <a:pt x="150" y="438"/>
                </a:lnTo>
                <a:lnTo>
                  <a:pt x="150" y="436"/>
                </a:lnTo>
                <a:lnTo>
                  <a:pt x="152" y="426"/>
                </a:lnTo>
                <a:lnTo>
                  <a:pt x="152" y="424"/>
                </a:lnTo>
                <a:lnTo>
                  <a:pt x="154" y="424"/>
                </a:lnTo>
                <a:lnTo>
                  <a:pt x="156" y="424"/>
                </a:lnTo>
                <a:lnTo>
                  <a:pt x="154" y="426"/>
                </a:lnTo>
                <a:lnTo>
                  <a:pt x="154" y="430"/>
                </a:lnTo>
                <a:lnTo>
                  <a:pt x="154" y="436"/>
                </a:lnTo>
                <a:lnTo>
                  <a:pt x="156" y="438"/>
                </a:lnTo>
                <a:lnTo>
                  <a:pt x="158" y="441"/>
                </a:lnTo>
                <a:lnTo>
                  <a:pt x="165" y="436"/>
                </a:lnTo>
                <a:lnTo>
                  <a:pt x="167" y="436"/>
                </a:lnTo>
                <a:lnTo>
                  <a:pt x="171" y="441"/>
                </a:lnTo>
                <a:lnTo>
                  <a:pt x="175" y="443"/>
                </a:lnTo>
                <a:lnTo>
                  <a:pt x="179" y="443"/>
                </a:lnTo>
                <a:lnTo>
                  <a:pt x="185" y="443"/>
                </a:lnTo>
                <a:lnTo>
                  <a:pt x="189" y="443"/>
                </a:lnTo>
                <a:lnTo>
                  <a:pt x="191" y="441"/>
                </a:lnTo>
                <a:lnTo>
                  <a:pt x="198" y="438"/>
                </a:lnTo>
                <a:lnTo>
                  <a:pt x="204" y="438"/>
                </a:lnTo>
                <a:lnTo>
                  <a:pt x="214" y="445"/>
                </a:lnTo>
                <a:lnTo>
                  <a:pt x="222" y="445"/>
                </a:lnTo>
                <a:lnTo>
                  <a:pt x="228" y="445"/>
                </a:lnTo>
                <a:lnTo>
                  <a:pt x="230" y="445"/>
                </a:lnTo>
                <a:lnTo>
                  <a:pt x="232" y="449"/>
                </a:lnTo>
                <a:lnTo>
                  <a:pt x="230" y="449"/>
                </a:lnTo>
                <a:lnTo>
                  <a:pt x="230" y="453"/>
                </a:lnTo>
                <a:lnTo>
                  <a:pt x="235" y="455"/>
                </a:lnTo>
                <a:lnTo>
                  <a:pt x="239" y="453"/>
                </a:lnTo>
                <a:lnTo>
                  <a:pt x="243" y="453"/>
                </a:lnTo>
                <a:lnTo>
                  <a:pt x="245" y="447"/>
                </a:lnTo>
                <a:lnTo>
                  <a:pt x="249" y="447"/>
                </a:lnTo>
                <a:lnTo>
                  <a:pt x="249" y="449"/>
                </a:lnTo>
                <a:lnTo>
                  <a:pt x="251" y="453"/>
                </a:lnTo>
                <a:lnTo>
                  <a:pt x="251" y="455"/>
                </a:lnTo>
                <a:lnTo>
                  <a:pt x="251" y="457"/>
                </a:lnTo>
                <a:lnTo>
                  <a:pt x="253" y="459"/>
                </a:lnTo>
                <a:lnTo>
                  <a:pt x="257" y="461"/>
                </a:lnTo>
                <a:lnTo>
                  <a:pt x="257" y="455"/>
                </a:lnTo>
                <a:lnTo>
                  <a:pt x="259" y="453"/>
                </a:lnTo>
                <a:lnTo>
                  <a:pt x="261" y="451"/>
                </a:lnTo>
                <a:lnTo>
                  <a:pt x="267" y="453"/>
                </a:lnTo>
                <a:lnTo>
                  <a:pt x="276" y="453"/>
                </a:lnTo>
                <a:lnTo>
                  <a:pt x="278" y="455"/>
                </a:lnTo>
                <a:lnTo>
                  <a:pt x="282" y="457"/>
                </a:lnTo>
                <a:lnTo>
                  <a:pt x="280" y="459"/>
                </a:lnTo>
                <a:lnTo>
                  <a:pt x="282" y="461"/>
                </a:lnTo>
                <a:lnTo>
                  <a:pt x="284" y="465"/>
                </a:lnTo>
                <a:lnTo>
                  <a:pt x="284" y="467"/>
                </a:lnTo>
                <a:lnTo>
                  <a:pt x="288" y="473"/>
                </a:lnTo>
                <a:lnTo>
                  <a:pt x="286" y="476"/>
                </a:lnTo>
                <a:lnTo>
                  <a:pt x="288" y="476"/>
                </a:lnTo>
                <a:lnTo>
                  <a:pt x="290" y="473"/>
                </a:lnTo>
                <a:lnTo>
                  <a:pt x="290" y="471"/>
                </a:lnTo>
                <a:lnTo>
                  <a:pt x="288" y="465"/>
                </a:lnTo>
                <a:lnTo>
                  <a:pt x="290" y="463"/>
                </a:lnTo>
                <a:lnTo>
                  <a:pt x="294" y="463"/>
                </a:lnTo>
                <a:lnTo>
                  <a:pt x="298" y="465"/>
                </a:lnTo>
                <a:lnTo>
                  <a:pt x="300" y="467"/>
                </a:lnTo>
                <a:lnTo>
                  <a:pt x="298" y="476"/>
                </a:lnTo>
                <a:lnTo>
                  <a:pt x="296" y="482"/>
                </a:lnTo>
                <a:lnTo>
                  <a:pt x="300" y="488"/>
                </a:lnTo>
                <a:lnTo>
                  <a:pt x="304" y="484"/>
                </a:lnTo>
                <a:lnTo>
                  <a:pt x="304" y="480"/>
                </a:lnTo>
                <a:lnTo>
                  <a:pt x="307" y="480"/>
                </a:lnTo>
                <a:lnTo>
                  <a:pt x="309" y="478"/>
                </a:lnTo>
                <a:lnTo>
                  <a:pt x="311" y="476"/>
                </a:lnTo>
                <a:lnTo>
                  <a:pt x="309" y="471"/>
                </a:lnTo>
                <a:lnTo>
                  <a:pt x="311" y="471"/>
                </a:lnTo>
                <a:lnTo>
                  <a:pt x="313" y="469"/>
                </a:lnTo>
                <a:lnTo>
                  <a:pt x="315" y="471"/>
                </a:lnTo>
                <a:lnTo>
                  <a:pt x="319" y="473"/>
                </a:lnTo>
                <a:lnTo>
                  <a:pt x="323" y="476"/>
                </a:lnTo>
                <a:lnTo>
                  <a:pt x="325" y="478"/>
                </a:lnTo>
                <a:lnTo>
                  <a:pt x="325" y="482"/>
                </a:lnTo>
                <a:lnTo>
                  <a:pt x="323" y="484"/>
                </a:lnTo>
                <a:lnTo>
                  <a:pt x="329" y="488"/>
                </a:lnTo>
                <a:lnTo>
                  <a:pt x="335" y="486"/>
                </a:lnTo>
                <a:lnTo>
                  <a:pt x="333" y="482"/>
                </a:lnTo>
                <a:lnTo>
                  <a:pt x="335" y="480"/>
                </a:lnTo>
                <a:lnTo>
                  <a:pt x="342" y="484"/>
                </a:lnTo>
                <a:lnTo>
                  <a:pt x="350" y="486"/>
                </a:lnTo>
                <a:lnTo>
                  <a:pt x="352" y="486"/>
                </a:lnTo>
                <a:lnTo>
                  <a:pt x="348" y="482"/>
                </a:lnTo>
                <a:lnTo>
                  <a:pt x="350" y="480"/>
                </a:lnTo>
                <a:lnTo>
                  <a:pt x="354" y="482"/>
                </a:lnTo>
                <a:lnTo>
                  <a:pt x="358" y="486"/>
                </a:lnTo>
                <a:lnTo>
                  <a:pt x="362" y="490"/>
                </a:lnTo>
                <a:lnTo>
                  <a:pt x="358" y="492"/>
                </a:lnTo>
                <a:lnTo>
                  <a:pt x="356" y="492"/>
                </a:lnTo>
                <a:lnTo>
                  <a:pt x="358" y="496"/>
                </a:lnTo>
                <a:lnTo>
                  <a:pt x="358" y="498"/>
                </a:lnTo>
                <a:lnTo>
                  <a:pt x="358" y="500"/>
                </a:lnTo>
                <a:lnTo>
                  <a:pt x="354" y="500"/>
                </a:lnTo>
                <a:lnTo>
                  <a:pt x="350" y="502"/>
                </a:lnTo>
                <a:lnTo>
                  <a:pt x="348" y="504"/>
                </a:lnTo>
                <a:lnTo>
                  <a:pt x="346" y="506"/>
                </a:lnTo>
                <a:lnTo>
                  <a:pt x="348" y="508"/>
                </a:lnTo>
                <a:lnTo>
                  <a:pt x="350" y="506"/>
                </a:lnTo>
                <a:lnTo>
                  <a:pt x="356" y="508"/>
                </a:lnTo>
                <a:lnTo>
                  <a:pt x="360" y="510"/>
                </a:lnTo>
                <a:lnTo>
                  <a:pt x="360" y="506"/>
                </a:lnTo>
                <a:lnTo>
                  <a:pt x="366" y="504"/>
                </a:lnTo>
                <a:lnTo>
                  <a:pt x="370" y="504"/>
                </a:lnTo>
                <a:lnTo>
                  <a:pt x="374" y="506"/>
                </a:lnTo>
                <a:lnTo>
                  <a:pt x="379" y="510"/>
                </a:lnTo>
                <a:lnTo>
                  <a:pt x="381" y="513"/>
                </a:lnTo>
                <a:lnTo>
                  <a:pt x="381" y="515"/>
                </a:lnTo>
                <a:lnTo>
                  <a:pt x="379" y="517"/>
                </a:lnTo>
                <a:lnTo>
                  <a:pt x="376" y="517"/>
                </a:lnTo>
                <a:lnTo>
                  <a:pt x="376" y="521"/>
                </a:lnTo>
                <a:lnTo>
                  <a:pt x="379" y="523"/>
                </a:lnTo>
                <a:lnTo>
                  <a:pt x="381" y="523"/>
                </a:lnTo>
                <a:lnTo>
                  <a:pt x="383" y="519"/>
                </a:lnTo>
                <a:lnTo>
                  <a:pt x="385" y="517"/>
                </a:lnTo>
                <a:lnTo>
                  <a:pt x="389" y="517"/>
                </a:lnTo>
                <a:lnTo>
                  <a:pt x="391" y="521"/>
                </a:lnTo>
                <a:lnTo>
                  <a:pt x="389" y="525"/>
                </a:lnTo>
                <a:lnTo>
                  <a:pt x="389" y="527"/>
                </a:lnTo>
                <a:lnTo>
                  <a:pt x="391" y="529"/>
                </a:lnTo>
                <a:lnTo>
                  <a:pt x="395" y="525"/>
                </a:lnTo>
                <a:lnTo>
                  <a:pt x="395" y="521"/>
                </a:lnTo>
                <a:lnTo>
                  <a:pt x="395" y="517"/>
                </a:lnTo>
                <a:lnTo>
                  <a:pt x="397" y="517"/>
                </a:lnTo>
                <a:lnTo>
                  <a:pt x="399" y="521"/>
                </a:lnTo>
                <a:lnTo>
                  <a:pt x="401" y="525"/>
                </a:lnTo>
                <a:lnTo>
                  <a:pt x="401" y="529"/>
                </a:lnTo>
                <a:lnTo>
                  <a:pt x="399" y="531"/>
                </a:lnTo>
                <a:lnTo>
                  <a:pt x="397" y="535"/>
                </a:lnTo>
                <a:lnTo>
                  <a:pt x="395" y="535"/>
                </a:lnTo>
                <a:lnTo>
                  <a:pt x="393" y="535"/>
                </a:lnTo>
                <a:lnTo>
                  <a:pt x="397" y="537"/>
                </a:lnTo>
                <a:lnTo>
                  <a:pt x="399" y="537"/>
                </a:lnTo>
                <a:lnTo>
                  <a:pt x="405" y="537"/>
                </a:lnTo>
                <a:lnTo>
                  <a:pt x="409" y="539"/>
                </a:lnTo>
                <a:lnTo>
                  <a:pt x="411" y="541"/>
                </a:lnTo>
                <a:lnTo>
                  <a:pt x="414" y="545"/>
                </a:lnTo>
                <a:lnTo>
                  <a:pt x="414" y="548"/>
                </a:lnTo>
                <a:lnTo>
                  <a:pt x="409" y="550"/>
                </a:lnTo>
                <a:lnTo>
                  <a:pt x="403" y="548"/>
                </a:lnTo>
                <a:lnTo>
                  <a:pt x="399" y="548"/>
                </a:lnTo>
                <a:lnTo>
                  <a:pt x="399" y="550"/>
                </a:lnTo>
                <a:lnTo>
                  <a:pt x="399" y="552"/>
                </a:lnTo>
                <a:lnTo>
                  <a:pt x="401" y="552"/>
                </a:lnTo>
                <a:lnTo>
                  <a:pt x="405" y="554"/>
                </a:lnTo>
                <a:lnTo>
                  <a:pt x="407" y="556"/>
                </a:lnTo>
                <a:lnTo>
                  <a:pt x="405" y="556"/>
                </a:lnTo>
                <a:lnTo>
                  <a:pt x="405" y="560"/>
                </a:lnTo>
                <a:lnTo>
                  <a:pt x="405" y="562"/>
                </a:lnTo>
                <a:lnTo>
                  <a:pt x="407" y="564"/>
                </a:lnTo>
                <a:lnTo>
                  <a:pt x="409" y="562"/>
                </a:lnTo>
                <a:lnTo>
                  <a:pt x="411" y="560"/>
                </a:lnTo>
                <a:lnTo>
                  <a:pt x="416" y="560"/>
                </a:lnTo>
                <a:lnTo>
                  <a:pt x="416" y="560"/>
                </a:lnTo>
                <a:lnTo>
                  <a:pt x="416" y="564"/>
                </a:lnTo>
                <a:lnTo>
                  <a:pt x="416" y="568"/>
                </a:lnTo>
                <a:lnTo>
                  <a:pt x="418" y="574"/>
                </a:lnTo>
                <a:lnTo>
                  <a:pt x="420" y="572"/>
                </a:lnTo>
                <a:lnTo>
                  <a:pt x="422" y="568"/>
                </a:lnTo>
                <a:lnTo>
                  <a:pt x="422" y="566"/>
                </a:lnTo>
                <a:lnTo>
                  <a:pt x="424" y="566"/>
                </a:lnTo>
                <a:lnTo>
                  <a:pt x="426" y="566"/>
                </a:lnTo>
                <a:lnTo>
                  <a:pt x="428" y="568"/>
                </a:lnTo>
                <a:lnTo>
                  <a:pt x="430" y="576"/>
                </a:lnTo>
                <a:lnTo>
                  <a:pt x="432" y="587"/>
                </a:lnTo>
                <a:lnTo>
                  <a:pt x="432" y="591"/>
                </a:lnTo>
                <a:lnTo>
                  <a:pt x="432" y="593"/>
                </a:lnTo>
                <a:lnTo>
                  <a:pt x="434" y="603"/>
                </a:lnTo>
                <a:lnTo>
                  <a:pt x="436" y="607"/>
                </a:lnTo>
                <a:lnTo>
                  <a:pt x="434" y="620"/>
                </a:lnTo>
                <a:lnTo>
                  <a:pt x="438" y="642"/>
                </a:lnTo>
                <a:lnTo>
                  <a:pt x="442" y="650"/>
                </a:lnTo>
                <a:lnTo>
                  <a:pt x="448" y="652"/>
                </a:lnTo>
                <a:lnTo>
                  <a:pt x="448" y="654"/>
                </a:lnTo>
                <a:lnTo>
                  <a:pt x="448" y="659"/>
                </a:lnTo>
                <a:lnTo>
                  <a:pt x="448" y="663"/>
                </a:lnTo>
                <a:lnTo>
                  <a:pt x="446" y="671"/>
                </a:lnTo>
                <a:lnTo>
                  <a:pt x="440" y="679"/>
                </a:lnTo>
                <a:lnTo>
                  <a:pt x="438" y="685"/>
                </a:lnTo>
                <a:lnTo>
                  <a:pt x="438" y="689"/>
                </a:lnTo>
                <a:lnTo>
                  <a:pt x="428" y="702"/>
                </a:lnTo>
                <a:lnTo>
                  <a:pt x="428" y="704"/>
                </a:lnTo>
                <a:lnTo>
                  <a:pt x="430" y="706"/>
                </a:lnTo>
                <a:lnTo>
                  <a:pt x="428" y="708"/>
                </a:lnTo>
                <a:lnTo>
                  <a:pt x="428" y="710"/>
                </a:lnTo>
                <a:lnTo>
                  <a:pt x="426" y="712"/>
                </a:lnTo>
                <a:lnTo>
                  <a:pt x="426" y="722"/>
                </a:lnTo>
                <a:lnTo>
                  <a:pt x="430" y="722"/>
                </a:lnTo>
                <a:lnTo>
                  <a:pt x="434" y="722"/>
                </a:lnTo>
                <a:lnTo>
                  <a:pt x="442" y="722"/>
                </a:lnTo>
                <a:lnTo>
                  <a:pt x="457" y="718"/>
                </a:lnTo>
                <a:lnTo>
                  <a:pt x="459" y="716"/>
                </a:lnTo>
                <a:lnTo>
                  <a:pt x="463" y="716"/>
                </a:lnTo>
                <a:lnTo>
                  <a:pt x="467" y="714"/>
                </a:lnTo>
                <a:lnTo>
                  <a:pt x="469" y="706"/>
                </a:lnTo>
                <a:lnTo>
                  <a:pt x="473" y="696"/>
                </a:lnTo>
                <a:lnTo>
                  <a:pt x="477" y="692"/>
                </a:lnTo>
                <a:lnTo>
                  <a:pt x="481" y="694"/>
                </a:lnTo>
                <a:lnTo>
                  <a:pt x="490" y="700"/>
                </a:lnTo>
                <a:lnTo>
                  <a:pt x="492" y="702"/>
                </a:lnTo>
                <a:lnTo>
                  <a:pt x="496" y="708"/>
                </a:lnTo>
                <a:lnTo>
                  <a:pt x="498" y="716"/>
                </a:lnTo>
                <a:lnTo>
                  <a:pt x="496" y="720"/>
                </a:lnTo>
                <a:lnTo>
                  <a:pt x="488" y="729"/>
                </a:lnTo>
                <a:lnTo>
                  <a:pt x="481" y="739"/>
                </a:lnTo>
                <a:lnTo>
                  <a:pt x="473" y="755"/>
                </a:lnTo>
                <a:lnTo>
                  <a:pt x="471" y="759"/>
                </a:lnTo>
                <a:lnTo>
                  <a:pt x="467" y="764"/>
                </a:lnTo>
                <a:lnTo>
                  <a:pt x="469" y="766"/>
                </a:lnTo>
                <a:lnTo>
                  <a:pt x="471" y="768"/>
                </a:lnTo>
                <a:lnTo>
                  <a:pt x="471" y="772"/>
                </a:lnTo>
                <a:lnTo>
                  <a:pt x="473" y="772"/>
                </a:lnTo>
                <a:lnTo>
                  <a:pt x="488" y="757"/>
                </a:lnTo>
                <a:lnTo>
                  <a:pt x="498" y="743"/>
                </a:lnTo>
                <a:lnTo>
                  <a:pt x="500" y="743"/>
                </a:lnTo>
                <a:lnTo>
                  <a:pt x="502" y="741"/>
                </a:lnTo>
                <a:lnTo>
                  <a:pt x="508" y="743"/>
                </a:lnTo>
                <a:lnTo>
                  <a:pt x="512" y="745"/>
                </a:lnTo>
                <a:lnTo>
                  <a:pt x="514" y="747"/>
                </a:lnTo>
                <a:lnTo>
                  <a:pt x="514" y="755"/>
                </a:lnTo>
                <a:lnTo>
                  <a:pt x="514" y="764"/>
                </a:lnTo>
                <a:lnTo>
                  <a:pt x="514" y="768"/>
                </a:lnTo>
                <a:lnTo>
                  <a:pt x="510" y="772"/>
                </a:lnTo>
                <a:lnTo>
                  <a:pt x="500" y="780"/>
                </a:lnTo>
                <a:lnTo>
                  <a:pt x="494" y="786"/>
                </a:lnTo>
                <a:lnTo>
                  <a:pt x="486" y="788"/>
                </a:lnTo>
                <a:lnTo>
                  <a:pt x="479" y="790"/>
                </a:lnTo>
                <a:lnTo>
                  <a:pt x="473" y="792"/>
                </a:lnTo>
                <a:lnTo>
                  <a:pt x="477" y="794"/>
                </a:lnTo>
                <a:lnTo>
                  <a:pt x="481" y="792"/>
                </a:lnTo>
                <a:lnTo>
                  <a:pt x="486" y="792"/>
                </a:lnTo>
                <a:lnTo>
                  <a:pt x="490" y="790"/>
                </a:lnTo>
                <a:lnTo>
                  <a:pt x="492" y="790"/>
                </a:lnTo>
                <a:lnTo>
                  <a:pt x="492" y="792"/>
                </a:lnTo>
                <a:lnTo>
                  <a:pt x="490" y="792"/>
                </a:lnTo>
                <a:lnTo>
                  <a:pt x="492" y="794"/>
                </a:lnTo>
                <a:lnTo>
                  <a:pt x="494" y="796"/>
                </a:lnTo>
                <a:lnTo>
                  <a:pt x="498" y="794"/>
                </a:lnTo>
                <a:lnTo>
                  <a:pt x="502" y="794"/>
                </a:lnTo>
                <a:lnTo>
                  <a:pt x="508" y="792"/>
                </a:lnTo>
                <a:lnTo>
                  <a:pt x="510" y="790"/>
                </a:lnTo>
                <a:lnTo>
                  <a:pt x="514" y="788"/>
                </a:lnTo>
                <a:lnTo>
                  <a:pt x="525" y="782"/>
                </a:lnTo>
                <a:lnTo>
                  <a:pt x="527" y="780"/>
                </a:lnTo>
                <a:lnTo>
                  <a:pt x="533" y="780"/>
                </a:lnTo>
                <a:lnTo>
                  <a:pt x="537" y="780"/>
                </a:lnTo>
                <a:lnTo>
                  <a:pt x="543" y="778"/>
                </a:lnTo>
                <a:lnTo>
                  <a:pt x="543" y="776"/>
                </a:lnTo>
                <a:lnTo>
                  <a:pt x="543" y="776"/>
                </a:lnTo>
                <a:lnTo>
                  <a:pt x="539" y="774"/>
                </a:lnTo>
                <a:lnTo>
                  <a:pt x="535" y="774"/>
                </a:lnTo>
                <a:lnTo>
                  <a:pt x="535" y="772"/>
                </a:lnTo>
                <a:lnTo>
                  <a:pt x="533" y="770"/>
                </a:lnTo>
                <a:lnTo>
                  <a:pt x="537" y="766"/>
                </a:lnTo>
                <a:lnTo>
                  <a:pt x="541" y="743"/>
                </a:lnTo>
                <a:lnTo>
                  <a:pt x="545" y="741"/>
                </a:lnTo>
                <a:lnTo>
                  <a:pt x="549" y="741"/>
                </a:lnTo>
                <a:lnTo>
                  <a:pt x="555" y="741"/>
                </a:lnTo>
                <a:lnTo>
                  <a:pt x="564" y="745"/>
                </a:lnTo>
                <a:lnTo>
                  <a:pt x="566" y="749"/>
                </a:lnTo>
                <a:lnTo>
                  <a:pt x="568" y="751"/>
                </a:lnTo>
                <a:lnTo>
                  <a:pt x="568" y="753"/>
                </a:lnTo>
                <a:lnTo>
                  <a:pt x="568" y="757"/>
                </a:lnTo>
                <a:lnTo>
                  <a:pt x="566" y="766"/>
                </a:lnTo>
                <a:lnTo>
                  <a:pt x="566" y="772"/>
                </a:lnTo>
                <a:lnTo>
                  <a:pt x="570" y="768"/>
                </a:lnTo>
                <a:lnTo>
                  <a:pt x="574" y="764"/>
                </a:lnTo>
                <a:lnTo>
                  <a:pt x="576" y="755"/>
                </a:lnTo>
                <a:lnTo>
                  <a:pt x="576" y="751"/>
                </a:lnTo>
                <a:lnTo>
                  <a:pt x="574" y="749"/>
                </a:lnTo>
                <a:lnTo>
                  <a:pt x="578" y="749"/>
                </a:lnTo>
                <a:lnTo>
                  <a:pt x="584" y="749"/>
                </a:lnTo>
                <a:lnTo>
                  <a:pt x="586" y="747"/>
                </a:lnTo>
                <a:lnTo>
                  <a:pt x="588" y="747"/>
                </a:lnTo>
                <a:lnTo>
                  <a:pt x="595" y="747"/>
                </a:lnTo>
                <a:lnTo>
                  <a:pt x="599" y="749"/>
                </a:lnTo>
                <a:lnTo>
                  <a:pt x="603" y="749"/>
                </a:lnTo>
                <a:lnTo>
                  <a:pt x="607" y="749"/>
                </a:lnTo>
                <a:lnTo>
                  <a:pt x="609" y="749"/>
                </a:lnTo>
                <a:lnTo>
                  <a:pt x="611" y="747"/>
                </a:lnTo>
                <a:lnTo>
                  <a:pt x="609" y="745"/>
                </a:lnTo>
                <a:lnTo>
                  <a:pt x="609" y="741"/>
                </a:lnTo>
                <a:lnTo>
                  <a:pt x="613" y="737"/>
                </a:lnTo>
                <a:lnTo>
                  <a:pt x="615" y="735"/>
                </a:lnTo>
                <a:lnTo>
                  <a:pt x="613" y="731"/>
                </a:lnTo>
                <a:lnTo>
                  <a:pt x="611" y="729"/>
                </a:lnTo>
                <a:lnTo>
                  <a:pt x="609" y="722"/>
                </a:lnTo>
                <a:lnTo>
                  <a:pt x="607" y="720"/>
                </a:lnTo>
                <a:lnTo>
                  <a:pt x="607" y="718"/>
                </a:lnTo>
                <a:lnTo>
                  <a:pt x="609" y="716"/>
                </a:lnTo>
                <a:lnTo>
                  <a:pt x="609" y="716"/>
                </a:lnTo>
                <a:lnTo>
                  <a:pt x="613" y="716"/>
                </a:lnTo>
                <a:lnTo>
                  <a:pt x="619" y="716"/>
                </a:lnTo>
                <a:lnTo>
                  <a:pt x="621" y="716"/>
                </a:lnTo>
                <a:lnTo>
                  <a:pt x="623" y="714"/>
                </a:lnTo>
                <a:lnTo>
                  <a:pt x="625" y="714"/>
                </a:lnTo>
                <a:lnTo>
                  <a:pt x="627" y="712"/>
                </a:lnTo>
                <a:lnTo>
                  <a:pt x="627" y="708"/>
                </a:lnTo>
                <a:lnTo>
                  <a:pt x="630" y="706"/>
                </a:lnTo>
                <a:lnTo>
                  <a:pt x="632" y="708"/>
                </a:lnTo>
                <a:lnTo>
                  <a:pt x="634" y="708"/>
                </a:lnTo>
                <a:lnTo>
                  <a:pt x="636" y="706"/>
                </a:lnTo>
                <a:lnTo>
                  <a:pt x="654" y="698"/>
                </a:lnTo>
                <a:lnTo>
                  <a:pt x="658" y="694"/>
                </a:lnTo>
                <a:lnTo>
                  <a:pt x="664" y="687"/>
                </a:lnTo>
                <a:lnTo>
                  <a:pt x="667" y="681"/>
                </a:lnTo>
                <a:lnTo>
                  <a:pt x="669" y="681"/>
                </a:lnTo>
                <a:lnTo>
                  <a:pt x="671" y="681"/>
                </a:lnTo>
                <a:lnTo>
                  <a:pt x="671" y="685"/>
                </a:lnTo>
                <a:lnTo>
                  <a:pt x="671" y="687"/>
                </a:lnTo>
                <a:lnTo>
                  <a:pt x="669" y="689"/>
                </a:lnTo>
                <a:lnTo>
                  <a:pt x="669" y="692"/>
                </a:lnTo>
                <a:lnTo>
                  <a:pt x="667" y="694"/>
                </a:lnTo>
                <a:lnTo>
                  <a:pt x="667" y="696"/>
                </a:lnTo>
                <a:lnTo>
                  <a:pt x="664" y="696"/>
                </a:lnTo>
                <a:lnTo>
                  <a:pt x="664" y="698"/>
                </a:lnTo>
                <a:lnTo>
                  <a:pt x="664" y="702"/>
                </a:lnTo>
                <a:lnTo>
                  <a:pt x="667" y="702"/>
                </a:lnTo>
                <a:lnTo>
                  <a:pt x="669" y="702"/>
                </a:lnTo>
                <a:lnTo>
                  <a:pt x="671" y="700"/>
                </a:lnTo>
                <a:lnTo>
                  <a:pt x="671" y="696"/>
                </a:lnTo>
                <a:lnTo>
                  <a:pt x="675" y="698"/>
                </a:lnTo>
                <a:lnTo>
                  <a:pt x="673" y="700"/>
                </a:lnTo>
                <a:lnTo>
                  <a:pt x="671" y="708"/>
                </a:lnTo>
                <a:lnTo>
                  <a:pt x="671" y="708"/>
                </a:lnTo>
                <a:lnTo>
                  <a:pt x="673" y="710"/>
                </a:lnTo>
                <a:lnTo>
                  <a:pt x="673" y="708"/>
                </a:lnTo>
                <a:lnTo>
                  <a:pt x="675" y="708"/>
                </a:lnTo>
                <a:lnTo>
                  <a:pt x="677" y="710"/>
                </a:lnTo>
                <a:lnTo>
                  <a:pt x="681" y="712"/>
                </a:lnTo>
                <a:lnTo>
                  <a:pt x="687" y="712"/>
                </a:lnTo>
                <a:lnTo>
                  <a:pt x="687" y="712"/>
                </a:lnTo>
                <a:lnTo>
                  <a:pt x="687" y="712"/>
                </a:lnTo>
                <a:lnTo>
                  <a:pt x="689" y="710"/>
                </a:lnTo>
                <a:lnTo>
                  <a:pt x="691" y="710"/>
                </a:lnTo>
                <a:lnTo>
                  <a:pt x="693" y="708"/>
                </a:lnTo>
                <a:lnTo>
                  <a:pt x="691" y="704"/>
                </a:lnTo>
                <a:lnTo>
                  <a:pt x="693" y="702"/>
                </a:lnTo>
                <a:lnTo>
                  <a:pt x="693" y="696"/>
                </a:lnTo>
                <a:lnTo>
                  <a:pt x="695" y="694"/>
                </a:lnTo>
                <a:lnTo>
                  <a:pt x="695" y="685"/>
                </a:lnTo>
                <a:lnTo>
                  <a:pt x="695" y="685"/>
                </a:lnTo>
                <a:lnTo>
                  <a:pt x="697" y="685"/>
                </a:lnTo>
                <a:lnTo>
                  <a:pt x="699" y="687"/>
                </a:lnTo>
                <a:lnTo>
                  <a:pt x="704" y="698"/>
                </a:lnTo>
                <a:lnTo>
                  <a:pt x="704" y="702"/>
                </a:lnTo>
                <a:lnTo>
                  <a:pt x="704" y="702"/>
                </a:lnTo>
                <a:lnTo>
                  <a:pt x="708" y="704"/>
                </a:lnTo>
                <a:lnTo>
                  <a:pt x="712" y="704"/>
                </a:lnTo>
                <a:lnTo>
                  <a:pt x="716" y="706"/>
                </a:lnTo>
                <a:lnTo>
                  <a:pt x="722" y="708"/>
                </a:lnTo>
                <a:lnTo>
                  <a:pt x="724" y="708"/>
                </a:lnTo>
                <a:lnTo>
                  <a:pt x="722" y="704"/>
                </a:lnTo>
                <a:lnTo>
                  <a:pt x="724" y="704"/>
                </a:lnTo>
                <a:lnTo>
                  <a:pt x="728" y="706"/>
                </a:lnTo>
                <a:lnTo>
                  <a:pt x="732" y="708"/>
                </a:lnTo>
                <a:lnTo>
                  <a:pt x="732" y="710"/>
                </a:lnTo>
                <a:lnTo>
                  <a:pt x="734" y="712"/>
                </a:lnTo>
                <a:lnTo>
                  <a:pt x="737" y="714"/>
                </a:lnTo>
                <a:lnTo>
                  <a:pt x="739" y="714"/>
                </a:lnTo>
                <a:lnTo>
                  <a:pt x="743" y="712"/>
                </a:lnTo>
                <a:lnTo>
                  <a:pt x="745" y="710"/>
                </a:lnTo>
                <a:lnTo>
                  <a:pt x="745" y="708"/>
                </a:lnTo>
                <a:lnTo>
                  <a:pt x="747" y="706"/>
                </a:lnTo>
                <a:lnTo>
                  <a:pt x="737" y="694"/>
                </a:lnTo>
                <a:lnTo>
                  <a:pt x="732" y="687"/>
                </a:lnTo>
                <a:lnTo>
                  <a:pt x="730" y="685"/>
                </a:lnTo>
                <a:lnTo>
                  <a:pt x="730" y="683"/>
                </a:lnTo>
                <a:lnTo>
                  <a:pt x="726" y="673"/>
                </a:lnTo>
                <a:lnTo>
                  <a:pt x="724" y="671"/>
                </a:lnTo>
                <a:lnTo>
                  <a:pt x="722" y="667"/>
                </a:lnTo>
                <a:lnTo>
                  <a:pt x="722" y="665"/>
                </a:lnTo>
                <a:lnTo>
                  <a:pt x="720" y="659"/>
                </a:lnTo>
                <a:lnTo>
                  <a:pt x="718" y="652"/>
                </a:lnTo>
                <a:lnTo>
                  <a:pt x="718" y="650"/>
                </a:lnTo>
                <a:lnTo>
                  <a:pt x="718" y="648"/>
                </a:lnTo>
                <a:lnTo>
                  <a:pt x="718" y="648"/>
                </a:lnTo>
                <a:lnTo>
                  <a:pt x="720" y="646"/>
                </a:lnTo>
                <a:lnTo>
                  <a:pt x="720" y="642"/>
                </a:lnTo>
                <a:lnTo>
                  <a:pt x="720" y="638"/>
                </a:lnTo>
                <a:lnTo>
                  <a:pt x="722" y="634"/>
                </a:lnTo>
                <a:lnTo>
                  <a:pt x="722" y="630"/>
                </a:lnTo>
                <a:lnTo>
                  <a:pt x="724" y="628"/>
                </a:lnTo>
                <a:lnTo>
                  <a:pt x="728" y="617"/>
                </a:lnTo>
                <a:lnTo>
                  <a:pt x="730" y="615"/>
                </a:lnTo>
                <a:lnTo>
                  <a:pt x="737" y="615"/>
                </a:lnTo>
                <a:lnTo>
                  <a:pt x="737" y="615"/>
                </a:lnTo>
                <a:lnTo>
                  <a:pt x="739" y="611"/>
                </a:lnTo>
                <a:lnTo>
                  <a:pt x="739" y="609"/>
                </a:lnTo>
                <a:lnTo>
                  <a:pt x="743" y="611"/>
                </a:lnTo>
                <a:lnTo>
                  <a:pt x="747" y="615"/>
                </a:lnTo>
                <a:lnTo>
                  <a:pt x="749" y="620"/>
                </a:lnTo>
                <a:lnTo>
                  <a:pt x="751" y="622"/>
                </a:lnTo>
                <a:lnTo>
                  <a:pt x="753" y="626"/>
                </a:lnTo>
                <a:lnTo>
                  <a:pt x="757" y="626"/>
                </a:lnTo>
                <a:lnTo>
                  <a:pt x="757" y="624"/>
                </a:lnTo>
                <a:lnTo>
                  <a:pt x="759" y="620"/>
                </a:lnTo>
                <a:lnTo>
                  <a:pt x="759" y="615"/>
                </a:lnTo>
                <a:lnTo>
                  <a:pt x="759" y="613"/>
                </a:lnTo>
                <a:lnTo>
                  <a:pt x="759" y="613"/>
                </a:lnTo>
                <a:lnTo>
                  <a:pt x="759" y="609"/>
                </a:lnTo>
                <a:lnTo>
                  <a:pt x="755" y="599"/>
                </a:lnTo>
                <a:lnTo>
                  <a:pt x="749" y="589"/>
                </a:lnTo>
                <a:lnTo>
                  <a:pt x="747" y="580"/>
                </a:lnTo>
                <a:lnTo>
                  <a:pt x="743" y="574"/>
                </a:lnTo>
                <a:lnTo>
                  <a:pt x="741" y="568"/>
                </a:lnTo>
                <a:lnTo>
                  <a:pt x="741" y="564"/>
                </a:lnTo>
                <a:lnTo>
                  <a:pt x="741" y="562"/>
                </a:lnTo>
                <a:lnTo>
                  <a:pt x="743" y="560"/>
                </a:lnTo>
                <a:lnTo>
                  <a:pt x="743" y="552"/>
                </a:lnTo>
                <a:lnTo>
                  <a:pt x="743" y="543"/>
                </a:lnTo>
                <a:lnTo>
                  <a:pt x="749" y="543"/>
                </a:lnTo>
                <a:lnTo>
                  <a:pt x="757" y="543"/>
                </a:lnTo>
                <a:lnTo>
                  <a:pt x="757" y="539"/>
                </a:lnTo>
                <a:lnTo>
                  <a:pt x="757" y="537"/>
                </a:lnTo>
                <a:lnTo>
                  <a:pt x="757" y="533"/>
                </a:lnTo>
                <a:lnTo>
                  <a:pt x="759" y="531"/>
                </a:lnTo>
                <a:lnTo>
                  <a:pt x="757" y="529"/>
                </a:lnTo>
                <a:lnTo>
                  <a:pt x="757" y="525"/>
                </a:lnTo>
                <a:lnTo>
                  <a:pt x="757" y="521"/>
                </a:lnTo>
                <a:lnTo>
                  <a:pt x="761" y="515"/>
                </a:lnTo>
                <a:lnTo>
                  <a:pt x="765" y="508"/>
                </a:lnTo>
                <a:lnTo>
                  <a:pt x="765" y="508"/>
                </a:lnTo>
                <a:lnTo>
                  <a:pt x="767" y="508"/>
                </a:lnTo>
                <a:lnTo>
                  <a:pt x="767" y="506"/>
                </a:lnTo>
                <a:lnTo>
                  <a:pt x="769" y="502"/>
                </a:lnTo>
                <a:lnTo>
                  <a:pt x="774" y="498"/>
                </a:lnTo>
                <a:lnTo>
                  <a:pt x="776" y="498"/>
                </a:lnTo>
                <a:lnTo>
                  <a:pt x="774" y="492"/>
                </a:lnTo>
                <a:lnTo>
                  <a:pt x="778" y="488"/>
                </a:lnTo>
                <a:lnTo>
                  <a:pt x="780" y="484"/>
                </a:lnTo>
                <a:lnTo>
                  <a:pt x="780" y="482"/>
                </a:lnTo>
                <a:lnTo>
                  <a:pt x="782" y="480"/>
                </a:lnTo>
                <a:lnTo>
                  <a:pt x="813" y="459"/>
                </a:lnTo>
                <a:lnTo>
                  <a:pt x="815" y="457"/>
                </a:lnTo>
                <a:lnTo>
                  <a:pt x="817" y="453"/>
                </a:lnTo>
                <a:lnTo>
                  <a:pt x="815" y="449"/>
                </a:lnTo>
                <a:lnTo>
                  <a:pt x="811" y="449"/>
                </a:lnTo>
                <a:lnTo>
                  <a:pt x="809" y="449"/>
                </a:lnTo>
                <a:lnTo>
                  <a:pt x="806" y="449"/>
                </a:lnTo>
                <a:lnTo>
                  <a:pt x="804" y="449"/>
                </a:lnTo>
                <a:lnTo>
                  <a:pt x="800" y="451"/>
                </a:lnTo>
                <a:lnTo>
                  <a:pt x="765" y="461"/>
                </a:lnTo>
                <a:lnTo>
                  <a:pt x="765" y="461"/>
                </a:lnTo>
                <a:lnTo>
                  <a:pt x="761" y="457"/>
                </a:lnTo>
                <a:lnTo>
                  <a:pt x="757" y="451"/>
                </a:lnTo>
                <a:lnTo>
                  <a:pt x="753" y="447"/>
                </a:lnTo>
                <a:lnTo>
                  <a:pt x="751" y="447"/>
                </a:lnTo>
                <a:lnTo>
                  <a:pt x="749" y="447"/>
                </a:lnTo>
                <a:lnTo>
                  <a:pt x="745" y="451"/>
                </a:lnTo>
                <a:lnTo>
                  <a:pt x="739" y="457"/>
                </a:lnTo>
                <a:lnTo>
                  <a:pt x="737" y="461"/>
                </a:lnTo>
                <a:lnTo>
                  <a:pt x="726" y="461"/>
                </a:lnTo>
                <a:lnTo>
                  <a:pt x="716" y="461"/>
                </a:lnTo>
                <a:lnTo>
                  <a:pt x="712" y="461"/>
                </a:lnTo>
                <a:lnTo>
                  <a:pt x="708" y="459"/>
                </a:lnTo>
                <a:lnTo>
                  <a:pt x="704" y="459"/>
                </a:lnTo>
                <a:lnTo>
                  <a:pt x="699" y="453"/>
                </a:lnTo>
                <a:lnTo>
                  <a:pt x="695" y="449"/>
                </a:lnTo>
                <a:lnTo>
                  <a:pt x="689" y="430"/>
                </a:lnTo>
                <a:lnTo>
                  <a:pt x="687" y="420"/>
                </a:lnTo>
                <a:lnTo>
                  <a:pt x="689" y="418"/>
                </a:lnTo>
                <a:lnTo>
                  <a:pt x="689" y="414"/>
                </a:lnTo>
                <a:lnTo>
                  <a:pt x="685" y="406"/>
                </a:lnTo>
                <a:lnTo>
                  <a:pt x="685" y="399"/>
                </a:lnTo>
                <a:lnTo>
                  <a:pt x="687" y="393"/>
                </a:lnTo>
                <a:lnTo>
                  <a:pt x="687" y="391"/>
                </a:lnTo>
                <a:lnTo>
                  <a:pt x="689" y="383"/>
                </a:lnTo>
                <a:lnTo>
                  <a:pt x="691" y="381"/>
                </a:lnTo>
                <a:lnTo>
                  <a:pt x="695" y="381"/>
                </a:lnTo>
                <a:lnTo>
                  <a:pt x="695" y="373"/>
                </a:lnTo>
                <a:lnTo>
                  <a:pt x="699" y="356"/>
                </a:lnTo>
                <a:lnTo>
                  <a:pt x="699" y="352"/>
                </a:lnTo>
                <a:lnTo>
                  <a:pt x="702" y="348"/>
                </a:lnTo>
                <a:lnTo>
                  <a:pt x="704" y="334"/>
                </a:lnTo>
                <a:lnTo>
                  <a:pt x="710" y="325"/>
                </a:lnTo>
                <a:lnTo>
                  <a:pt x="714" y="323"/>
                </a:lnTo>
                <a:lnTo>
                  <a:pt x="716" y="317"/>
                </a:lnTo>
                <a:lnTo>
                  <a:pt x="720" y="311"/>
                </a:lnTo>
                <a:lnTo>
                  <a:pt x="722" y="305"/>
                </a:lnTo>
                <a:lnTo>
                  <a:pt x="737" y="288"/>
                </a:lnTo>
                <a:lnTo>
                  <a:pt x="747" y="282"/>
                </a:lnTo>
                <a:lnTo>
                  <a:pt x="753" y="278"/>
                </a:lnTo>
                <a:lnTo>
                  <a:pt x="759" y="276"/>
                </a:lnTo>
                <a:lnTo>
                  <a:pt x="763" y="274"/>
                </a:lnTo>
                <a:lnTo>
                  <a:pt x="767" y="270"/>
                </a:lnTo>
                <a:lnTo>
                  <a:pt x="767" y="268"/>
                </a:lnTo>
                <a:lnTo>
                  <a:pt x="769" y="262"/>
                </a:lnTo>
                <a:lnTo>
                  <a:pt x="780" y="262"/>
                </a:lnTo>
                <a:lnTo>
                  <a:pt x="786" y="255"/>
                </a:lnTo>
                <a:lnTo>
                  <a:pt x="790" y="253"/>
                </a:lnTo>
                <a:lnTo>
                  <a:pt x="792" y="251"/>
                </a:lnTo>
                <a:lnTo>
                  <a:pt x="790" y="251"/>
                </a:lnTo>
                <a:lnTo>
                  <a:pt x="788" y="251"/>
                </a:lnTo>
                <a:lnTo>
                  <a:pt x="788" y="249"/>
                </a:lnTo>
                <a:lnTo>
                  <a:pt x="784" y="245"/>
                </a:lnTo>
                <a:lnTo>
                  <a:pt x="784" y="239"/>
                </a:lnTo>
                <a:lnTo>
                  <a:pt x="784" y="237"/>
                </a:lnTo>
                <a:lnTo>
                  <a:pt x="786" y="233"/>
                </a:lnTo>
                <a:lnTo>
                  <a:pt x="786" y="227"/>
                </a:lnTo>
                <a:lnTo>
                  <a:pt x="786" y="220"/>
                </a:lnTo>
                <a:lnTo>
                  <a:pt x="786" y="206"/>
                </a:lnTo>
                <a:lnTo>
                  <a:pt x="788" y="202"/>
                </a:lnTo>
                <a:lnTo>
                  <a:pt x="792" y="202"/>
                </a:lnTo>
                <a:lnTo>
                  <a:pt x="794" y="200"/>
                </a:lnTo>
                <a:lnTo>
                  <a:pt x="798" y="200"/>
                </a:lnTo>
                <a:lnTo>
                  <a:pt x="806" y="200"/>
                </a:lnTo>
                <a:lnTo>
                  <a:pt x="809" y="198"/>
                </a:lnTo>
                <a:lnTo>
                  <a:pt x="811" y="194"/>
                </a:lnTo>
                <a:lnTo>
                  <a:pt x="811" y="188"/>
                </a:lnTo>
                <a:lnTo>
                  <a:pt x="815" y="179"/>
                </a:lnTo>
                <a:lnTo>
                  <a:pt x="815" y="177"/>
                </a:lnTo>
                <a:lnTo>
                  <a:pt x="813" y="173"/>
                </a:lnTo>
                <a:lnTo>
                  <a:pt x="806" y="177"/>
                </a:lnTo>
                <a:lnTo>
                  <a:pt x="800" y="181"/>
                </a:lnTo>
                <a:lnTo>
                  <a:pt x="794" y="181"/>
                </a:lnTo>
                <a:lnTo>
                  <a:pt x="794" y="179"/>
                </a:lnTo>
                <a:lnTo>
                  <a:pt x="794" y="177"/>
                </a:lnTo>
                <a:lnTo>
                  <a:pt x="796" y="177"/>
                </a:lnTo>
                <a:lnTo>
                  <a:pt x="796" y="173"/>
                </a:lnTo>
                <a:lnTo>
                  <a:pt x="794" y="173"/>
                </a:lnTo>
                <a:lnTo>
                  <a:pt x="790" y="173"/>
                </a:lnTo>
                <a:lnTo>
                  <a:pt x="788" y="171"/>
                </a:lnTo>
                <a:lnTo>
                  <a:pt x="788" y="167"/>
                </a:lnTo>
                <a:lnTo>
                  <a:pt x="786" y="161"/>
                </a:lnTo>
                <a:lnTo>
                  <a:pt x="788" y="159"/>
                </a:lnTo>
                <a:lnTo>
                  <a:pt x="788" y="157"/>
                </a:lnTo>
                <a:lnTo>
                  <a:pt x="790" y="148"/>
                </a:lnTo>
                <a:lnTo>
                  <a:pt x="792" y="144"/>
                </a:lnTo>
                <a:lnTo>
                  <a:pt x="798" y="140"/>
                </a:lnTo>
                <a:lnTo>
                  <a:pt x="809" y="142"/>
                </a:lnTo>
                <a:lnTo>
                  <a:pt x="811" y="140"/>
                </a:lnTo>
                <a:lnTo>
                  <a:pt x="811" y="136"/>
                </a:lnTo>
                <a:lnTo>
                  <a:pt x="806" y="130"/>
                </a:lnTo>
                <a:lnTo>
                  <a:pt x="804" y="128"/>
                </a:lnTo>
                <a:lnTo>
                  <a:pt x="804" y="126"/>
                </a:lnTo>
                <a:lnTo>
                  <a:pt x="809" y="126"/>
                </a:lnTo>
                <a:lnTo>
                  <a:pt x="815" y="126"/>
                </a:lnTo>
                <a:lnTo>
                  <a:pt x="819" y="124"/>
                </a:lnTo>
                <a:lnTo>
                  <a:pt x="823" y="116"/>
                </a:lnTo>
                <a:lnTo>
                  <a:pt x="831" y="109"/>
                </a:lnTo>
                <a:lnTo>
                  <a:pt x="833" y="105"/>
                </a:lnTo>
                <a:lnTo>
                  <a:pt x="837" y="103"/>
                </a:lnTo>
                <a:lnTo>
                  <a:pt x="837" y="97"/>
                </a:lnTo>
                <a:lnTo>
                  <a:pt x="839" y="87"/>
                </a:lnTo>
                <a:lnTo>
                  <a:pt x="839" y="81"/>
                </a:lnTo>
                <a:lnTo>
                  <a:pt x="839" y="76"/>
                </a:lnTo>
                <a:lnTo>
                  <a:pt x="837" y="74"/>
                </a:lnTo>
                <a:lnTo>
                  <a:pt x="835" y="74"/>
                </a:lnTo>
                <a:lnTo>
                  <a:pt x="833" y="76"/>
                </a:lnTo>
                <a:lnTo>
                  <a:pt x="829" y="74"/>
                </a:lnTo>
                <a:lnTo>
                  <a:pt x="821" y="70"/>
                </a:lnTo>
                <a:lnTo>
                  <a:pt x="819" y="66"/>
                </a:lnTo>
                <a:lnTo>
                  <a:pt x="817" y="62"/>
                </a:lnTo>
                <a:lnTo>
                  <a:pt x="819" y="58"/>
                </a:lnTo>
                <a:lnTo>
                  <a:pt x="819" y="56"/>
                </a:lnTo>
                <a:lnTo>
                  <a:pt x="821" y="56"/>
                </a:lnTo>
                <a:lnTo>
                  <a:pt x="825" y="58"/>
                </a:lnTo>
                <a:lnTo>
                  <a:pt x="831" y="60"/>
                </a:lnTo>
                <a:lnTo>
                  <a:pt x="833" y="62"/>
                </a:lnTo>
                <a:lnTo>
                  <a:pt x="837" y="64"/>
                </a:lnTo>
                <a:lnTo>
                  <a:pt x="839" y="64"/>
                </a:lnTo>
                <a:lnTo>
                  <a:pt x="839" y="60"/>
                </a:lnTo>
                <a:lnTo>
                  <a:pt x="841" y="52"/>
                </a:lnTo>
                <a:lnTo>
                  <a:pt x="841" y="50"/>
                </a:lnTo>
                <a:lnTo>
                  <a:pt x="843" y="48"/>
                </a:lnTo>
                <a:lnTo>
                  <a:pt x="848" y="44"/>
                </a:lnTo>
                <a:lnTo>
                  <a:pt x="846" y="41"/>
                </a:lnTo>
                <a:lnTo>
                  <a:pt x="841" y="39"/>
                </a:lnTo>
                <a:lnTo>
                  <a:pt x="841" y="37"/>
                </a:lnTo>
                <a:lnTo>
                  <a:pt x="841" y="35"/>
                </a:lnTo>
                <a:lnTo>
                  <a:pt x="843" y="35"/>
                </a:lnTo>
                <a:lnTo>
                  <a:pt x="848" y="39"/>
                </a:lnTo>
                <a:lnTo>
                  <a:pt x="852" y="41"/>
                </a:lnTo>
                <a:lnTo>
                  <a:pt x="856" y="41"/>
                </a:lnTo>
                <a:lnTo>
                  <a:pt x="858" y="44"/>
                </a:lnTo>
                <a:lnTo>
                  <a:pt x="864" y="52"/>
                </a:lnTo>
                <a:lnTo>
                  <a:pt x="870" y="64"/>
                </a:lnTo>
                <a:lnTo>
                  <a:pt x="872" y="64"/>
                </a:lnTo>
                <a:lnTo>
                  <a:pt x="876" y="62"/>
                </a:lnTo>
                <a:lnTo>
                  <a:pt x="881" y="62"/>
                </a:lnTo>
                <a:lnTo>
                  <a:pt x="883" y="58"/>
                </a:lnTo>
                <a:lnTo>
                  <a:pt x="881" y="48"/>
                </a:lnTo>
                <a:lnTo>
                  <a:pt x="883" y="44"/>
                </a:lnTo>
                <a:lnTo>
                  <a:pt x="881" y="37"/>
                </a:lnTo>
                <a:lnTo>
                  <a:pt x="878" y="33"/>
                </a:lnTo>
                <a:lnTo>
                  <a:pt x="876" y="31"/>
                </a:lnTo>
                <a:lnTo>
                  <a:pt x="876" y="29"/>
                </a:lnTo>
                <a:lnTo>
                  <a:pt x="876" y="27"/>
                </a:lnTo>
                <a:lnTo>
                  <a:pt x="878" y="25"/>
                </a:lnTo>
                <a:lnTo>
                  <a:pt x="883" y="23"/>
                </a:lnTo>
                <a:lnTo>
                  <a:pt x="887" y="25"/>
                </a:lnTo>
                <a:lnTo>
                  <a:pt x="891" y="25"/>
                </a:lnTo>
                <a:lnTo>
                  <a:pt x="895" y="23"/>
                </a:lnTo>
                <a:lnTo>
                  <a:pt x="899" y="19"/>
                </a:lnTo>
                <a:lnTo>
                  <a:pt x="903" y="17"/>
                </a:lnTo>
                <a:lnTo>
                  <a:pt x="907" y="19"/>
                </a:lnTo>
                <a:lnTo>
                  <a:pt x="909" y="23"/>
                </a:lnTo>
                <a:lnTo>
                  <a:pt x="907" y="29"/>
                </a:lnTo>
                <a:lnTo>
                  <a:pt x="905" y="33"/>
                </a:lnTo>
                <a:lnTo>
                  <a:pt x="903" y="37"/>
                </a:lnTo>
                <a:lnTo>
                  <a:pt x="903" y="41"/>
                </a:lnTo>
                <a:lnTo>
                  <a:pt x="903" y="46"/>
                </a:lnTo>
                <a:lnTo>
                  <a:pt x="905" y="46"/>
                </a:lnTo>
                <a:lnTo>
                  <a:pt x="926" y="44"/>
                </a:lnTo>
                <a:lnTo>
                  <a:pt x="930" y="44"/>
                </a:lnTo>
                <a:lnTo>
                  <a:pt x="932" y="44"/>
                </a:lnTo>
                <a:lnTo>
                  <a:pt x="936" y="44"/>
                </a:lnTo>
                <a:lnTo>
                  <a:pt x="944" y="44"/>
                </a:lnTo>
                <a:lnTo>
                  <a:pt x="948" y="41"/>
                </a:lnTo>
                <a:lnTo>
                  <a:pt x="953" y="41"/>
                </a:lnTo>
                <a:lnTo>
                  <a:pt x="957" y="41"/>
                </a:lnTo>
                <a:lnTo>
                  <a:pt x="961" y="46"/>
                </a:lnTo>
                <a:lnTo>
                  <a:pt x="969" y="44"/>
                </a:lnTo>
                <a:lnTo>
                  <a:pt x="971" y="44"/>
                </a:lnTo>
                <a:lnTo>
                  <a:pt x="971" y="37"/>
                </a:lnTo>
                <a:lnTo>
                  <a:pt x="973" y="37"/>
                </a:lnTo>
                <a:lnTo>
                  <a:pt x="977" y="41"/>
                </a:lnTo>
                <a:lnTo>
                  <a:pt x="977" y="50"/>
                </a:lnTo>
                <a:lnTo>
                  <a:pt x="979" y="54"/>
                </a:lnTo>
                <a:lnTo>
                  <a:pt x="981" y="58"/>
                </a:lnTo>
                <a:lnTo>
                  <a:pt x="985" y="54"/>
                </a:lnTo>
                <a:lnTo>
                  <a:pt x="987" y="50"/>
                </a:lnTo>
                <a:lnTo>
                  <a:pt x="992" y="44"/>
                </a:lnTo>
                <a:lnTo>
                  <a:pt x="998" y="37"/>
                </a:lnTo>
                <a:lnTo>
                  <a:pt x="1002" y="35"/>
                </a:lnTo>
                <a:lnTo>
                  <a:pt x="1012" y="29"/>
                </a:lnTo>
                <a:lnTo>
                  <a:pt x="1016" y="27"/>
                </a:lnTo>
                <a:lnTo>
                  <a:pt x="1027" y="23"/>
                </a:lnTo>
                <a:lnTo>
                  <a:pt x="1041" y="21"/>
                </a:lnTo>
                <a:lnTo>
                  <a:pt x="1064" y="15"/>
                </a:lnTo>
                <a:lnTo>
                  <a:pt x="1072" y="13"/>
                </a:lnTo>
                <a:lnTo>
                  <a:pt x="1084" y="13"/>
                </a:lnTo>
                <a:lnTo>
                  <a:pt x="1090" y="11"/>
                </a:lnTo>
                <a:lnTo>
                  <a:pt x="1099" y="11"/>
                </a:lnTo>
                <a:lnTo>
                  <a:pt x="1103" y="4"/>
                </a:lnTo>
                <a:lnTo>
                  <a:pt x="1111" y="11"/>
                </a:lnTo>
                <a:lnTo>
                  <a:pt x="1115" y="13"/>
                </a:lnTo>
                <a:lnTo>
                  <a:pt x="1119" y="9"/>
                </a:lnTo>
                <a:lnTo>
                  <a:pt x="1125" y="0"/>
                </a:lnTo>
                <a:lnTo>
                  <a:pt x="1131" y="4"/>
                </a:lnTo>
                <a:lnTo>
                  <a:pt x="1136" y="13"/>
                </a:lnTo>
                <a:lnTo>
                  <a:pt x="1140" y="17"/>
                </a:lnTo>
                <a:lnTo>
                  <a:pt x="1148" y="27"/>
                </a:lnTo>
                <a:lnTo>
                  <a:pt x="1152" y="29"/>
                </a:lnTo>
                <a:lnTo>
                  <a:pt x="1158" y="33"/>
                </a:lnTo>
                <a:lnTo>
                  <a:pt x="1160" y="31"/>
                </a:lnTo>
                <a:lnTo>
                  <a:pt x="1164" y="27"/>
                </a:lnTo>
                <a:lnTo>
                  <a:pt x="1171" y="21"/>
                </a:lnTo>
                <a:lnTo>
                  <a:pt x="1173" y="19"/>
                </a:lnTo>
                <a:lnTo>
                  <a:pt x="1177" y="17"/>
                </a:lnTo>
                <a:lnTo>
                  <a:pt x="1181" y="13"/>
                </a:lnTo>
                <a:lnTo>
                  <a:pt x="1181" y="11"/>
                </a:lnTo>
                <a:lnTo>
                  <a:pt x="1179" y="9"/>
                </a:lnTo>
                <a:lnTo>
                  <a:pt x="1177" y="6"/>
                </a:lnTo>
                <a:lnTo>
                  <a:pt x="1179" y="4"/>
                </a:lnTo>
                <a:lnTo>
                  <a:pt x="1185" y="6"/>
                </a:lnTo>
                <a:lnTo>
                  <a:pt x="1187" y="15"/>
                </a:lnTo>
                <a:lnTo>
                  <a:pt x="1189" y="19"/>
                </a:lnTo>
                <a:lnTo>
                  <a:pt x="1193" y="21"/>
                </a:lnTo>
                <a:lnTo>
                  <a:pt x="1204" y="21"/>
                </a:lnTo>
                <a:lnTo>
                  <a:pt x="1212" y="23"/>
                </a:lnTo>
                <a:lnTo>
                  <a:pt x="1218" y="27"/>
                </a:lnTo>
                <a:lnTo>
                  <a:pt x="1222" y="27"/>
                </a:lnTo>
                <a:lnTo>
                  <a:pt x="1226" y="23"/>
                </a:lnTo>
                <a:lnTo>
                  <a:pt x="1232" y="23"/>
                </a:lnTo>
                <a:lnTo>
                  <a:pt x="1234" y="27"/>
                </a:lnTo>
                <a:lnTo>
                  <a:pt x="1234" y="35"/>
                </a:lnTo>
                <a:lnTo>
                  <a:pt x="1238" y="39"/>
                </a:lnTo>
                <a:lnTo>
                  <a:pt x="1251" y="48"/>
                </a:lnTo>
                <a:lnTo>
                  <a:pt x="1253" y="48"/>
                </a:lnTo>
                <a:lnTo>
                  <a:pt x="1257" y="44"/>
                </a:lnTo>
                <a:lnTo>
                  <a:pt x="1259" y="37"/>
                </a:lnTo>
                <a:lnTo>
                  <a:pt x="1263" y="37"/>
                </a:lnTo>
                <a:lnTo>
                  <a:pt x="1267" y="37"/>
                </a:lnTo>
                <a:lnTo>
                  <a:pt x="1269" y="37"/>
                </a:lnTo>
                <a:lnTo>
                  <a:pt x="1269" y="41"/>
                </a:lnTo>
                <a:lnTo>
                  <a:pt x="1267" y="50"/>
                </a:lnTo>
                <a:lnTo>
                  <a:pt x="1263" y="58"/>
                </a:lnTo>
                <a:lnTo>
                  <a:pt x="1261" y="64"/>
                </a:lnTo>
                <a:lnTo>
                  <a:pt x="1263" y="68"/>
                </a:lnTo>
                <a:lnTo>
                  <a:pt x="1263" y="68"/>
                </a:lnTo>
                <a:lnTo>
                  <a:pt x="1267" y="70"/>
                </a:lnTo>
                <a:lnTo>
                  <a:pt x="1271" y="72"/>
                </a:lnTo>
                <a:lnTo>
                  <a:pt x="1273" y="72"/>
                </a:lnTo>
                <a:lnTo>
                  <a:pt x="1288" y="74"/>
                </a:lnTo>
                <a:lnTo>
                  <a:pt x="1292" y="68"/>
                </a:lnTo>
                <a:lnTo>
                  <a:pt x="1296" y="62"/>
                </a:lnTo>
                <a:lnTo>
                  <a:pt x="1306" y="54"/>
                </a:lnTo>
                <a:lnTo>
                  <a:pt x="1308" y="56"/>
                </a:lnTo>
                <a:lnTo>
                  <a:pt x="1308" y="56"/>
                </a:lnTo>
                <a:lnTo>
                  <a:pt x="1310" y="62"/>
                </a:lnTo>
                <a:lnTo>
                  <a:pt x="1310" y="66"/>
                </a:lnTo>
                <a:lnTo>
                  <a:pt x="1310" y="70"/>
                </a:lnTo>
                <a:lnTo>
                  <a:pt x="1306" y="72"/>
                </a:lnTo>
                <a:lnTo>
                  <a:pt x="1306" y="74"/>
                </a:lnTo>
                <a:lnTo>
                  <a:pt x="1308" y="76"/>
                </a:lnTo>
                <a:lnTo>
                  <a:pt x="1315" y="83"/>
                </a:lnTo>
                <a:lnTo>
                  <a:pt x="1317" y="85"/>
                </a:lnTo>
                <a:lnTo>
                  <a:pt x="1321" y="83"/>
                </a:lnTo>
                <a:lnTo>
                  <a:pt x="1327" y="78"/>
                </a:lnTo>
                <a:lnTo>
                  <a:pt x="1333" y="72"/>
                </a:lnTo>
                <a:lnTo>
                  <a:pt x="1335" y="72"/>
                </a:lnTo>
                <a:lnTo>
                  <a:pt x="1337" y="76"/>
                </a:lnTo>
                <a:lnTo>
                  <a:pt x="1337" y="81"/>
                </a:lnTo>
                <a:lnTo>
                  <a:pt x="1335" y="87"/>
                </a:lnTo>
                <a:lnTo>
                  <a:pt x="1335" y="93"/>
                </a:lnTo>
                <a:lnTo>
                  <a:pt x="1335" y="97"/>
                </a:lnTo>
                <a:lnTo>
                  <a:pt x="1341" y="103"/>
                </a:lnTo>
                <a:lnTo>
                  <a:pt x="1345" y="107"/>
                </a:lnTo>
                <a:lnTo>
                  <a:pt x="1350" y="109"/>
                </a:lnTo>
                <a:lnTo>
                  <a:pt x="1356" y="113"/>
                </a:lnTo>
                <a:lnTo>
                  <a:pt x="1360" y="113"/>
                </a:lnTo>
                <a:lnTo>
                  <a:pt x="1364" y="113"/>
                </a:lnTo>
                <a:lnTo>
                  <a:pt x="1368" y="113"/>
                </a:lnTo>
                <a:lnTo>
                  <a:pt x="1374" y="111"/>
                </a:lnTo>
                <a:lnTo>
                  <a:pt x="1376" y="111"/>
                </a:lnTo>
                <a:lnTo>
                  <a:pt x="1387" y="111"/>
                </a:lnTo>
                <a:lnTo>
                  <a:pt x="1397" y="111"/>
                </a:lnTo>
                <a:lnTo>
                  <a:pt x="1407" y="109"/>
                </a:lnTo>
                <a:lnTo>
                  <a:pt x="1417" y="109"/>
                </a:lnTo>
                <a:lnTo>
                  <a:pt x="1428" y="113"/>
                </a:lnTo>
                <a:lnTo>
                  <a:pt x="1432" y="113"/>
                </a:lnTo>
                <a:lnTo>
                  <a:pt x="1436" y="118"/>
                </a:lnTo>
                <a:lnTo>
                  <a:pt x="1448" y="118"/>
                </a:lnTo>
                <a:lnTo>
                  <a:pt x="1454" y="118"/>
                </a:lnTo>
                <a:lnTo>
                  <a:pt x="1457" y="118"/>
                </a:lnTo>
                <a:lnTo>
                  <a:pt x="1463" y="118"/>
                </a:lnTo>
                <a:lnTo>
                  <a:pt x="1467" y="111"/>
                </a:lnTo>
                <a:lnTo>
                  <a:pt x="1471" y="107"/>
                </a:lnTo>
                <a:lnTo>
                  <a:pt x="1473" y="103"/>
                </a:lnTo>
                <a:lnTo>
                  <a:pt x="1475" y="97"/>
                </a:lnTo>
                <a:lnTo>
                  <a:pt x="1477" y="91"/>
                </a:lnTo>
                <a:lnTo>
                  <a:pt x="1479" y="83"/>
                </a:lnTo>
                <a:lnTo>
                  <a:pt x="1485" y="76"/>
                </a:lnTo>
                <a:lnTo>
                  <a:pt x="1487" y="74"/>
                </a:lnTo>
                <a:lnTo>
                  <a:pt x="1496" y="74"/>
                </a:lnTo>
                <a:lnTo>
                  <a:pt x="1500" y="76"/>
                </a:lnTo>
                <a:lnTo>
                  <a:pt x="1506" y="81"/>
                </a:lnTo>
                <a:lnTo>
                  <a:pt x="1510" y="85"/>
                </a:lnTo>
                <a:lnTo>
                  <a:pt x="1508" y="87"/>
                </a:lnTo>
                <a:lnTo>
                  <a:pt x="1504" y="89"/>
                </a:lnTo>
                <a:lnTo>
                  <a:pt x="1498" y="91"/>
                </a:lnTo>
                <a:lnTo>
                  <a:pt x="1496" y="91"/>
                </a:lnTo>
                <a:lnTo>
                  <a:pt x="1494" y="95"/>
                </a:lnTo>
                <a:lnTo>
                  <a:pt x="1498" y="97"/>
                </a:lnTo>
                <a:lnTo>
                  <a:pt x="1504" y="101"/>
                </a:lnTo>
                <a:lnTo>
                  <a:pt x="1506" y="105"/>
                </a:lnTo>
                <a:lnTo>
                  <a:pt x="1502" y="122"/>
                </a:lnTo>
                <a:lnTo>
                  <a:pt x="1500" y="128"/>
                </a:lnTo>
                <a:lnTo>
                  <a:pt x="1500" y="130"/>
                </a:lnTo>
                <a:lnTo>
                  <a:pt x="1504" y="132"/>
                </a:lnTo>
                <a:lnTo>
                  <a:pt x="1508" y="136"/>
                </a:lnTo>
                <a:lnTo>
                  <a:pt x="1512" y="138"/>
                </a:lnTo>
                <a:lnTo>
                  <a:pt x="1516" y="140"/>
                </a:lnTo>
                <a:lnTo>
                  <a:pt x="1518" y="142"/>
                </a:lnTo>
                <a:lnTo>
                  <a:pt x="1516" y="144"/>
                </a:lnTo>
                <a:lnTo>
                  <a:pt x="1518" y="150"/>
                </a:lnTo>
                <a:lnTo>
                  <a:pt x="1522" y="150"/>
                </a:lnTo>
                <a:lnTo>
                  <a:pt x="1526" y="150"/>
                </a:lnTo>
                <a:lnTo>
                  <a:pt x="1529" y="155"/>
                </a:lnTo>
                <a:lnTo>
                  <a:pt x="1531" y="161"/>
                </a:lnTo>
                <a:lnTo>
                  <a:pt x="1529" y="173"/>
                </a:lnTo>
                <a:lnTo>
                  <a:pt x="1529" y="179"/>
                </a:lnTo>
                <a:lnTo>
                  <a:pt x="1533" y="177"/>
                </a:lnTo>
                <a:lnTo>
                  <a:pt x="1533" y="173"/>
                </a:lnTo>
                <a:lnTo>
                  <a:pt x="1537" y="173"/>
                </a:lnTo>
                <a:lnTo>
                  <a:pt x="1543" y="169"/>
                </a:lnTo>
                <a:lnTo>
                  <a:pt x="1553" y="167"/>
                </a:lnTo>
                <a:lnTo>
                  <a:pt x="1559" y="163"/>
                </a:lnTo>
                <a:lnTo>
                  <a:pt x="1568" y="155"/>
                </a:lnTo>
                <a:lnTo>
                  <a:pt x="1576" y="148"/>
                </a:lnTo>
                <a:lnTo>
                  <a:pt x="1580" y="146"/>
                </a:lnTo>
                <a:lnTo>
                  <a:pt x="1584" y="146"/>
                </a:lnTo>
                <a:lnTo>
                  <a:pt x="1588" y="146"/>
                </a:lnTo>
                <a:lnTo>
                  <a:pt x="1594" y="150"/>
                </a:lnTo>
                <a:lnTo>
                  <a:pt x="1603" y="148"/>
                </a:lnTo>
                <a:lnTo>
                  <a:pt x="1607" y="148"/>
                </a:lnTo>
                <a:lnTo>
                  <a:pt x="1615" y="150"/>
                </a:lnTo>
                <a:lnTo>
                  <a:pt x="1623" y="155"/>
                </a:lnTo>
                <a:lnTo>
                  <a:pt x="1636" y="153"/>
                </a:lnTo>
                <a:lnTo>
                  <a:pt x="1638" y="153"/>
                </a:lnTo>
                <a:lnTo>
                  <a:pt x="1642" y="155"/>
                </a:lnTo>
                <a:lnTo>
                  <a:pt x="1648" y="157"/>
                </a:lnTo>
                <a:lnTo>
                  <a:pt x="1656" y="163"/>
                </a:lnTo>
                <a:lnTo>
                  <a:pt x="1660" y="165"/>
                </a:lnTo>
                <a:lnTo>
                  <a:pt x="1664" y="167"/>
                </a:lnTo>
                <a:lnTo>
                  <a:pt x="1673" y="165"/>
                </a:lnTo>
                <a:lnTo>
                  <a:pt x="1677" y="167"/>
                </a:lnTo>
                <a:lnTo>
                  <a:pt x="1681" y="171"/>
                </a:lnTo>
                <a:lnTo>
                  <a:pt x="1687" y="173"/>
                </a:lnTo>
                <a:lnTo>
                  <a:pt x="1691" y="175"/>
                </a:lnTo>
                <a:lnTo>
                  <a:pt x="1695" y="177"/>
                </a:lnTo>
                <a:lnTo>
                  <a:pt x="1697" y="175"/>
                </a:lnTo>
                <a:lnTo>
                  <a:pt x="1697" y="173"/>
                </a:lnTo>
                <a:lnTo>
                  <a:pt x="1701" y="171"/>
                </a:lnTo>
                <a:lnTo>
                  <a:pt x="1705" y="169"/>
                </a:lnTo>
                <a:lnTo>
                  <a:pt x="1708" y="169"/>
                </a:lnTo>
                <a:lnTo>
                  <a:pt x="1712" y="173"/>
                </a:lnTo>
                <a:lnTo>
                  <a:pt x="1712" y="179"/>
                </a:lnTo>
                <a:lnTo>
                  <a:pt x="1714" y="181"/>
                </a:lnTo>
                <a:lnTo>
                  <a:pt x="1714" y="183"/>
                </a:lnTo>
                <a:lnTo>
                  <a:pt x="1710" y="183"/>
                </a:lnTo>
                <a:lnTo>
                  <a:pt x="1703" y="185"/>
                </a:lnTo>
                <a:lnTo>
                  <a:pt x="1703" y="192"/>
                </a:lnTo>
                <a:lnTo>
                  <a:pt x="1703" y="196"/>
                </a:lnTo>
                <a:lnTo>
                  <a:pt x="1705" y="198"/>
                </a:lnTo>
                <a:lnTo>
                  <a:pt x="1712" y="198"/>
                </a:lnTo>
                <a:lnTo>
                  <a:pt x="1712" y="202"/>
                </a:lnTo>
                <a:lnTo>
                  <a:pt x="1712" y="206"/>
                </a:lnTo>
                <a:lnTo>
                  <a:pt x="1708" y="210"/>
                </a:lnTo>
                <a:lnTo>
                  <a:pt x="1705" y="214"/>
                </a:lnTo>
                <a:lnTo>
                  <a:pt x="1710" y="214"/>
                </a:lnTo>
                <a:lnTo>
                  <a:pt x="1714" y="212"/>
                </a:lnTo>
                <a:lnTo>
                  <a:pt x="1720" y="206"/>
                </a:lnTo>
                <a:lnTo>
                  <a:pt x="1724" y="204"/>
                </a:lnTo>
                <a:lnTo>
                  <a:pt x="1734" y="204"/>
                </a:lnTo>
                <a:lnTo>
                  <a:pt x="1740" y="202"/>
                </a:lnTo>
                <a:lnTo>
                  <a:pt x="1738" y="198"/>
                </a:lnTo>
                <a:lnTo>
                  <a:pt x="1734" y="196"/>
                </a:lnTo>
                <a:lnTo>
                  <a:pt x="1734" y="192"/>
                </a:lnTo>
                <a:lnTo>
                  <a:pt x="1738" y="188"/>
                </a:lnTo>
                <a:lnTo>
                  <a:pt x="1745" y="188"/>
                </a:lnTo>
                <a:lnTo>
                  <a:pt x="1751" y="194"/>
                </a:lnTo>
                <a:lnTo>
                  <a:pt x="1749" y="200"/>
                </a:lnTo>
                <a:lnTo>
                  <a:pt x="1751" y="210"/>
                </a:lnTo>
                <a:lnTo>
                  <a:pt x="1753" y="214"/>
                </a:lnTo>
                <a:lnTo>
                  <a:pt x="1755" y="218"/>
                </a:lnTo>
                <a:lnTo>
                  <a:pt x="1759" y="218"/>
                </a:lnTo>
                <a:lnTo>
                  <a:pt x="1765" y="210"/>
                </a:lnTo>
                <a:lnTo>
                  <a:pt x="1769" y="208"/>
                </a:lnTo>
                <a:lnTo>
                  <a:pt x="1769" y="202"/>
                </a:lnTo>
                <a:lnTo>
                  <a:pt x="1773" y="198"/>
                </a:lnTo>
                <a:lnTo>
                  <a:pt x="1780" y="194"/>
                </a:lnTo>
                <a:lnTo>
                  <a:pt x="1786" y="196"/>
                </a:lnTo>
                <a:lnTo>
                  <a:pt x="1790" y="200"/>
                </a:lnTo>
                <a:lnTo>
                  <a:pt x="1808" y="202"/>
                </a:lnTo>
                <a:lnTo>
                  <a:pt x="1812" y="204"/>
                </a:lnTo>
                <a:lnTo>
                  <a:pt x="1819" y="210"/>
                </a:lnTo>
                <a:lnTo>
                  <a:pt x="1827" y="218"/>
                </a:lnTo>
                <a:lnTo>
                  <a:pt x="1837" y="227"/>
                </a:lnTo>
                <a:lnTo>
                  <a:pt x="1849" y="247"/>
                </a:lnTo>
                <a:lnTo>
                  <a:pt x="1852" y="253"/>
                </a:lnTo>
                <a:lnTo>
                  <a:pt x="1852" y="257"/>
                </a:lnTo>
                <a:lnTo>
                  <a:pt x="1852" y="262"/>
                </a:lnTo>
                <a:lnTo>
                  <a:pt x="1849" y="270"/>
                </a:lnTo>
                <a:lnTo>
                  <a:pt x="1845" y="280"/>
                </a:lnTo>
                <a:lnTo>
                  <a:pt x="1849" y="288"/>
                </a:lnTo>
                <a:lnTo>
                  <a:pt x="1849" y="290"/>
                </a:lnTo>
                <a:lnTo>
                  <a:pt x="1845" y="297"/>
                </a:lnTo>
                <a:lnTo>
                  <a:pt x="1839" y="297"/>
                </a:lnTo>
                <a:lnTo>
                  <a:pt x="1839" y="294"/>
                </a:lnTo>
                <a:lnTo>
                  <a:pt x="1837" y="288"/>
                </a:lnTo>
                <a:lnTo>
                  <a:pt x="1837" y="284"/>
                </a:lnTo>
                <a:lnTo>
                  <a:pt x="1835" y="282"/>
                </a:lnTo>
                <a:lnTo>
                  <a:pt x="1833" y="286"/>
                </a:lnTo>
                <a:lnTo>
                  <a:pt x="1833" y="290"/>
                </a:lnTo>
                <a:lnTo>
                  <a:pt x="1829" y="292"/>
                </a:lnTo>
                <a:lnTo>
                  <a:pt x="1825" y="294"/>
                </a:lnTo>
                <a:lnTo>
                  <a:pt x="1810" y="292"/>
                </a:lnTo>
                <a:lnTo>
                  <a:pt x="1810" y="299"/>
                </a:lnTo>
                <a:lnTo>
                  <a:pt x="1815" y="301"/>
                </a:lnTo>
                <a:lnTo>
                  <a:pt x="1821" y="301"/>
                </a:lnTo>
                <a:lnTo>
                  <a:pt x="1825" y="303"/>
                </a:lnTo>
                <a:lnTo>
                  <a:pt x="1827" y="305"/>
                </a:lnTo>
                <a:lnTo>
                  <a:pt x="1831" y="311"/>
                </a:lnTo>
                <a:lnTo>
                  <a:pt x="1835" y="313"/>
                </a:lnTo>
                <a:lnTo>
                  <a:pt x="1835" y="317"/>
                </a:lnTo>
                <a:lnTo>
                  <a:pt x="1835" y="321"/>
                </a:lnTo>
                <a:lnTo>
                  <a:pt x="1835" y="327"/>
                </a:lnTo>
                <a:lnTo>
                  <a:pt x="1837" y="336"/>
                </a:lnTo>
                <a:lnTo>
                  <a:pt x="1831" y="348"/>
                </a:lnTo>
                <a:lnTo>
                  <a:pt x="1835" y="354"/>
                </a:lnTo>
                <a:lnTo>
                  <a:pt x="1839" y="356"/>
                </a:lnTo>
                <a:lnTo>
                  <a:pt x="1845" y="364"/>
                </a:lnTo>
                <a:lnTo>
                  <a:pt x="1845" y="375"/>
                </a:lnTo>
                <a:lnTo>
                  <a:pt x="1847" y="381"/>
                </a:lnTo>
                <a:lnTo>
                  <a:pt x="1852" y="393"/>
                </a:lnTo>
                <a:lnTo>
                  <a:pt x="1854" y="404"/>
                </a:lnTo>
                <a:lnTo>
                  <a:pt x="1860" y="406"/>
                </a:lnTo>
                <a:lnTo>
                  <a:pt x="1862" y="410"/>
                </a:lnTo>
                <a:lnTo>
                  <a:pt x="1866" y="416"/>
                </a:lnTo>
                <a:lnTo>
                  <a:pt x="1868" y="420"/>
                </a:lnTo>
                <a:lnTo>
                  <a:pt x="1868" y="432"/>
                </a:lnTo>
                <a:lnTo>
                  <a:pt x="1872" y="451"/>
                </a:lnTo>
                <a:lnTo>
                  <a:pt x="1876" y="463"/>
                </a:lnTo>
                <a:lnTo>
                  <a:pt x="1880" y="473"/>
                </a:lnTo>
                <a:lnTo>
                  <a:pt x="1880" y="480"/>
                </a:lnTo>
                <a:lnTo>
                  <a:pt x="1882" y="490"/>
                </a:lnTo>
                <a:lnTo>
                  <a:pt x="1882" y="494"/>
                </a:lnTo>
                <a:lnTo>
                  <a:pt x="1889" y="502"/>
                </a:lnTo>
                <a:lnTo>
                  <a:pt x="1891" y="506"/>
                </a:lnTo>
                <a:lnTo>
                  <a:pt x="1895" y="508"/>
                </a:lnTo>
                <a:lnTo>
                  <a:pt x="1895" y="513"/>
                </a:lnTo>
                <a:lnTo>
                  <a:pt x="1893" y="515"/>
                </a:lnTo>
                <a:lnTo>
                  <a:pt x="1884" y="517"/>
                </a:lnTo>
                <a:lnTo>
                  <a:pt x="1880" y="521"/>
                </a:lnTo>
                <a:lnTo>
                  <a:pt x="1876" y="523"/>
                </a:lnTo>
                <a:lnTo>
                  <a:pt x="1872" y="527"/>
                </a:lnTo>
                <a:lnTo>
                  <a:pt x="1868" y="529"/>
                </a:lnTo>
                <a:lnTo>
                  <a:pt x="1866" y="529"/>
                </a:lnTo>
                <a:lnTo>
                  <a:pt x="1862" y="527"/>
                </a:lnTo>
                <a:lnTo>
                  <a:pt x="1856" y="527"/>
                </a:lnTo>
                <a:lnTo>
                  <a:pt x="1849" y="529"/>
                </a:lnTo>
                <a:lnTo>
                  <a:pt x="1847" y="531"/>
                </a:lnTo>
                <a:lnTo>
                  <a:pt x="1843" y="531"/>
                </a:lnTo>
                <a:lnTo>
                  <a:pt x="1837" y="533"/>
                </a:lnTo>
                <a:lnTo>
                  <a:pt x="1835" y="535"/>
                </a:lnTo>
                <a:lnTo>
                  <a:pt x="1831" y="535"/>
                </a:lnTo>
                <a:lnTo>
                  <a:pt x="1829" y="533"/>
                </a:lnTo>
                <a:lnTo>
                  <a:pt x="1827" y="529"/>
                </a:lnTo>
                <a:lnTo>
                  <a:pt x="1825" y="527"/>
                </a:lnTo>
                <a:lnTo>
                  <a:pt x="1821" y="529"/>
                </a:lnTo>
                <a:lnTo>
                  <a:pt x="1819" y="531"/>
                </a:lnTo>
                <a:lnTo>
                  <a:pt x="1819" y="533"/>
                </a:lnTo>
                <a:lnTo>
                  <a:pt x="1815" y="535"/>
                </a:lnTo>
                <a:lnTo>
                  <a:pt x="1810" y="537"/>
                </a:lnTo>
                <a:lnTo>
                  <a:pt x="1806" y="537"/>
                </a:lnTo>
                <a:lnTo>
                  <a:pt x="1802" y="535"/>
                </a:lnTo>
                <a:lnTo>
                  <a:pt x="1802" y="533"/>
                </a:lnTo>
                <a:lnTo>
                  <a:pt x="1800" y="529"/>
                </a:lnTo>
                <a:lnTo>
                  <a:pt x="1802" y="525"/>
                </a:lnTo>
                <a:lnTo>
                  <a:pt x="1798" y="523"/>
                </a:lnTo>
                <a:lnTo>
                  <a:pt x="1796" y="523"/>
                </a:lnTo>
                <a:lnTo>
                  <a:pt x="1788" y="521"/>
                </a:lnTo>
                <a:lnTo>
                  <a:pt x="1784" y="519"/>
                </a:lnTo>
                <a:lnTo>
                  <a:pt x="1780" y="519"/>
                </a:lnTo>
                <a:lnTo>
                  <a:pt x="1780" y="525"/>
                </a:lnTo>
                <a:lnTo>
                  <a:pt x="1775" y="531"/>
                </a:lnTo>
                <a:lnTo>
                  <a:pt x="1780" y="539"/>
                </a:lnTo>
                <a:lnTo>
                  <a:pt x="1784" y="541"/>
                </a:lnTo>
                <a:lnTo>
                  <a:pt x="1786" y="543"/>
                </a:lnTo>
                <a:lnTo>
                  <a:pt x="1786" y="545"/>
                </a:lnTo>
                <a:lnTo>
                  <a:pt x="1784" y="550"/>
                </a:lnTo>
                <a:lnTo>
                  <a:pt x="1777" y="550"/>
                </a:lnTo>
                <a:lnTo>
                  <a:pt x="1771" y="552"/>
                </a:lnTo>
                <a:lnTo>
                  <a:pt x="1757" y="554"/>
                </a:lnTo>
                <a:lnTo>
                  <a:pt x="1753" y="552"/>
                </a:lnTo>
                <a:lnTo>
                  <a:pt x="1749" y="552"/>
                </a:lnTo>
                <a:lnTo>
                  <a:pt x="1745" y="552"/>
                </a:lnTo>
                <a:lnTo>
                  <a:pt x="1743" y="550"/>
                </a:lnTo>
                <a:lnTo>
                  <a:pt x="1736" y="548"/>
                </a:lnTo>
                <a:lnTo>
                  <a:pt x="1728" y="550"/>
                </a:lnTo>
                <a:lnTo>
                  <a:pt x="1722" y="550"/>
                </a:lnTo>
                <a:lnTo>
                  <a:pt x="1710" y="550"/>
                </a:lnTo>
                <a:lnTo>
                  <a:pt x="1697" y="554"/>
                </a:lnTo>
                <a:lnTo>
                  <a:pt x="1689" y="556"/>
                </a:lnTo>
                <a:lnTo>
                  <a:pt x="1681" y="558"/>
                </a:lnTo>
                <a:lnTo>
                  <a:pt x="1668" y="560"/>
                </a:lnTo>
                <a:lnTo>
                  <a:pt x="1664" y="560"/>
                </a:lnTo>
                <a:lnTo>
                  <a:pt x="1658" y="558"/>
                </a:lnTo>
                <a:lnTo>
                  <a:pt x="1656" y="560"/>
                </a:lnTo>
                <a:lnTo>
                  <a:pt x="1656" y="564"/>
                </a:lnTo>
                <a:lnTo>
                  <a:pt x="1656" y="566"/>
                </a:lnTo>
                <a:lnTo>
                  <a:pt x="1656" y="570"/>
                </a:lnTo>
                <a:lnTo>
                  <a:pt x="1664" y="574"/>
                </a:lnTo>
                <a:lnTo>
                  <a:pt x="1668" y="574"/>
                </a:lnTo>
                <a:lnTo>
                  <a:pt x="1675" y="572"/>
                </a:lnTo>
                <a:lnTo>
                  <a:pt x="1681" y="570"/>
                </a:lnTo>
                <a:lnTo>
                  <a:pt x="1687" y="570"/>
                </a:lnTo>
                <a:lnTo>
                  <a:pt x="1693" y="570"/>
                </a:lnTo>
                <a:lnTo>
                  <a:pt x="1701" y="578"/>
                </a:lnTo>
                <a:lnTo>
                  <a:pt x="1701" y="580"/>
                </a:lnTo>
                <a:lnTo>
                  <a:pt x="1703" y="582"/>
                </a:lnTo>
                <a:lnTo>
                  <a:pt x="1710" y="585"/>
                </a:lnTo>
                <a:lnTo>
                  <a:pt x="1716" y="585"/>
                </a:lnTo>
                <a:lnTo>
                  <a:pt x="1722" y="587"/>
                </a:lnTo>
                <a:lnTo>
                  <a:pt x="1728" y="589"/>
                </a:lnTo>
                <a:lnTo>
                  <a:pt x="1732" y="589"/>
                </a:lnTo>
                <a:lnTo>
                  <a:pt x="1732" y="589"/>
                </a:lnTo>
                <a:lnTo>
                  <a:pt x="1738" y="593"/>
                </a:lnTo>
                <a:lnTo>
                  <a:pt x="1740" y="593"/>
                </a:lnTo>
                <a:lnTo>
                  <a:pt x="1743" y="595"/>
                </a:lnTo>
                <a:lnTo>
                  <a:pt x="1749" y="593"/>
                </a:lnTo>
                <a:lnTo>
                  <a:pt x="1757" y="591"/>
                </a:lnTo>
                <a:lnTo>
                  <a:pt x="1763" y="591"/>
                </a:lnTo>
                <a:lnTo>
                  <a:pt x="1773" y="589"/>
                </a:lnTo>
                <a:lnTo>
                  <a:pt x="1780" y="589"/>
                </a:lnTo>
                <a:lnTo>
                  <a:pt x="1784" y="589"/>
                </a:lnTo>
                <a:lnTo>
                  <a:pt x="1788" y="595"/>
                </a:lnTo>
                <a:lnTo>
                  <a:pt x="1792" y="595"/>
                </a:lnTo>
                <a:lnTo>
                  <a:pt x="1798" y="597"/>
                </a:lnTo>
                <a:lnTo>
                  <a:pt x="1802" y="597"/>
                </a:lnTo>
                <a:lnTo>
                  <a:pt x="1808" y="595"/>
                </a:lnTo>
                <a:lnTo>
                  <a:pt x="1815" y="595"/>
                </a:lnTo>
                <a:lnTo>
                  <a:pt x="1819" y="597"/>
                </a:lnTo>
                <a:lnTo>
                  <a:pt x="1827" y="599"/>
                </a:lnTo>
                <a:lnTo>
                  <a:pt x="1829" y="603"/>
                </a:lnTo>
                <a:lnTo>
                  <a:pt x="1835" y="607"/>
                </a:lnTo>
                <a:lnTo>
                  <a:pt x="1833" y="611"/>
                </a:lnTo>
                <a:lnTo>
                  <a:pt x="1831" y="617"/>
                </a:lnTo>
                <a:lnTo>
                  <a:pt x="1835" y="626"/>
                </a:lnTo>
                <a:lnTo>
                  <a:pt x="1833" y="630"/>
                </a:lnTo>
                <a:lnTo>
                  <a:pt x="1837" y="632"/>
                </a:lnTo>
                <a:lnTo>
                  <a:pt x="1843" y="634"/>
                </a:lnTo>
                <a:lnTo>
                  <a:pt x="1849" y="634"/>
                </a:lnTo>
                <a:lnTo>
                  <a:pt x="1854" y="636"/>
                </a:lnTo>
                <a:lnTo>
                  <a:pt x="1856" y="640"/>
                </a:lnTo>
                <a:lnTo>
                  <a:pt x="1862" y="644"/>
                </a:lnTo>
                <a:lnTo>
                  <a:pt x="1870" y="648"/>
                </a:lnTo>
                <a:lnTo>
                  <a:pt x="1872" y="654"/>
                </a:lnTo>
                <a:lnTo>
                  <a:pt x="1878" y="659"/>
                </a:lnTo>
                <a:lnTo>
                  <a:pt x="1887" y="659"/>
                </a:lnTo>
                <a:lnTo>
                  <a:pt x="1893" y="661"/>
                </a:lnTo>
                <a:lnTo>
                  <a:pt x="1899" y="665"/>
                </a:lnTo>
                <a:lnTo>
                  <a:pt x="1909" y="663"/>
                </a:lnTo>
                <a:lnTo>
                  <a:pt x="1915" y="665"/>
                </a:lnTo>
                <a:lnTo>
                  <a:pt x="1921" y="669"/>
                </a:lnTo>
                <a:lnTo>
                  <a:pt x="1924" y="673"/>
                </a:lnTo>
                <a:lnTo>
                  <a:pt x="1936" y="689"/>
                </a:lnTo>
                <a:lnTo>
                  <a:pt x="1942" y="702"/>
                </a:lnTo>
                <a:lnTo>
                  <a:pt x="1950" y="714"/>
                </a:lnTo>
                <a:lnTo>
                  <a:pt x="1950" y="718"/>
                </a:lnTo>
                <a:lnTo>
                  <a:pt x="1954" y="724"/>
                </a:lnTo>
                <a:lnTo>
                  <a:pt x="1956" y="733"/>
                </a:lnTo>
                <a:lnTo>
                  <a:pt x="1956" y="737"/>
                </a:lnTo>
                <a:lnTo>
                  <a:pt x="1965" y="739"/>
                </a:lnTo>
                <a:lnTo>
                  <a:pt x="1973" y="745"/>
                </a:lnTo>
                <a:lnTo>
                  <a:pt x="1975" y="749"/>
                </a:lnTo>
                <a:lnTo>
                  <a:pt x="1981" y="753"/>
                </a:lnTo>
                <a:lnTo>
                  <a:pt x="1981" y="757"/>
                </a:lnTo>
                <a:lnTo>
                  <a:pt x="1981" y="766"/>
                </a:lnTo>
                <a:lnTo>
                  <a:pt x="1981" y="770"/>
                </a:lnTo>
                <a:lnTo>
                  <a:pt x="1981" y="776"/>
                </a:lnTo>
                <a:lnTo>
                  <a:pt x="1985" y="782"/>
                </a:lnTo>
                <a:lnTo>
                  <a:pt x="1987" y="792"/>
                </a:lnTo>
                <a:lnTo>
                  <a:pt x="1989" y="796"/>
                </a:lnTo>
                <a:lnTo>
                  <a:pt x="1991" y="798"/>
                </a:lnTo>
                <a:lnTo>
                  <a:pt x="2000" y="813"/>
                </a:lnTo>
                <a:lnTo>
                  <a:pt x="1998" y="819"/>
                </a:lnTo>
                <a:lnTo>
                  <a:pt x="2000" y="827"/>
                </a:lnTo>
                <a:lnTo>
                  <a:pt x="2000" y="833"/>
                </a:lnTo>
                <a:lnTo>
                  <a:pt x="2000" y="838"/>
                </a:lnTo>
                <a:lnTo>
                  <a:pt x="1998" y="844"/>
                </a:lnTo>
                <a:lnTo>
                  <a:pt x="2002" y="854"/>
                </a:lnTo>
                <a:lnTo>
                  <a:pt x="2002" y="860"/>
                </a:lnTo>
                <a:lnTo>
                  <a:pt x="2008" y="868"/>
                </a:lnTo>
                <a:lnTo>
                  <a:pt x="2010" y="877"/>
                </a:lnTo>
                <a:lnTo>
                  <a:pt x="2010" y="881"/>
                </a:lnTo>
                <a:lnTo>
                  <a:pt x="2012" y="887"/>
                </a:lnTo>
                <a:lnTo>
                  <a:pt x="2010" y="891"/>
                </a:lnTo>
                <a:lnTo>
                  <a:pt x="2008" y="893"/>
                </a:lnTo>
                <a:lnTo>
                  <a:pt x="2006" y="895"/>
                </a:lnTo>
                <a:lnTo>
                  <a:pt x="2006" y="897"/>
                </a:lnTo>
                <a:lnTo>
                  <a:pt x="2008" y="903"/>
                </a:lnTo>
                <a:lnTo>
                  <a:pt x="2008" y="910"/>
                </a:lnTo>
                <a:lnTo>
                  <a:pt x="2004" y="916"/>
                </a:lnTo>
                <a:lnTo>
                  <a:pt x="2002" y="920"/>
                </a:lnTo>
                <a:lnTo>
                  <a:pt x="2002" y="922"/>
                </a:lnTo>
                <a:lnTo>
                  <a:pt x="2004" y="926"/>
                </a:lnTo>
                <a:lnTo>
                  <a:pt x="2008" y="932"/>
                </a:lnTo>
                <a:lnTo>
                  <a:pt x="2010" y="936"/>
                </a:lnTo>
                <a:lnTo>
                  <a:pt x="2008" y="940"/>
                </a:lnTo>
                <a:lnTo>
                  <a:pt x="2006" y="942"/>
                </a:lnTo>
                <a:lnTo>
                  <a:pt x="2002" y="949"/>
                </a:lnTo>
                <a:lnTo>
                  <a:pt x="2002" y="955"/>
                </a:lnTo>
                <a:lnTo>
                  <a:pt x="2002" y="963"/>
                </a:lnTo>
                <a:lnTo>
                  <a:pt x="2004" y="969"/>
                </a:lnTo>
                <a:lnTo>
                  <a:pt x="2006" y="975"/>
                </a:lnTo>
                <a:lnTo>
                  <a:pt x="2002" y="982"/>
                </a:lnTo>
                <a:lnTo>
                  <a:pt x="2000" y="986"/>
                </a:lnTo>
                <a:lnTo>
                  <a:pt x="2004" y="996"/>
                </a:lnTo>
                <a:lnTo>
                  <a:pt x="2002" y="1000"/>
                </a:lnTo>
                <a:lnTo>
                  <a:pt x="2000" y="1002"/>
                </a:lnTo>
                <a:lnTo>
                  <a:pt x="2000" y="1004"/>
                </a:lnTo>
                <a:lnTo>
                  <a:pt x="1993" y="1006"/>
                </a:lnTo>
                <a:lnTo>
                  <a:pt x="1993" y="1014"/>
                </a:lnTo>
                <a:lnTo>
                  <a:pt x="1996" y="1025"/>
                </a:lnTo>
                <a:lnTo>
                  <a:pt x="1998" y="1031"/>
                </a:lnTo>
                <a:lnTo>
                  <a:pt x="2000" y="1039"/>
                </a:lnTo>
                <a:lnTo>
                  <a:pt x="2002" y="1043"/>
                </a:lnTo>
                <a:lnTo>
                  <a:pt x="2010" y="1054"/>
                </a:lnTo>
                <a:lnTo>
                  <a:pt x="2014" y="1056"/>
                </a:lnTo>
                <a:lnTo>
                  <a:pt x="2016" y="1056"/>
                </a:lnTo>
                <a:lnTo>
                  <a:pt x="2016" y="1058"/>
                </a:lnTo>
                <a:lnTo>
                  <a:pt x="2014" y="1070"/>
                </a:lnTo>
                <a:lnTo>
                  <a:pt x="2014" y="1074"/>
                </a:lnTo>
                <a:lnTo>
                  <a:pt x="2016" y="1080"/>
                </a:lnTo>
                <a:lnTo>
                  <a:pt x="2012" y="1089"/>
                </a:lnTo>
                <a:lnTo>
                  <a:pt x="2006" y="1097"/>
                </a:lnTo>
                <a:lnTo>
                  <a:pt x="2006" y="1099"/>
                </a:lnTo>
                <a:lnTo>
                  <a:pt x="2006" y="1101"/>
                </a:lnTo>
                <a:lnTo>
                  <a:pt x="2002" y="1107"/>
                </a:lnTo>
                <a:lnTo>
                  <a:pt x="1996" y="1113"/>
                </a:lnTo>
                <a:lnTo>
                  <a:pt x="1993" y="1117"/>
                </a:lnTo>
                <a:lnTo>
                  <a:pt x="1975" y="1140"/>
                </a:lnTo>
                <a:lnTo>
                  <a:pt x="1969" y="1152"/>
                </a:lnTo>
                <a:lnTo>
                  <a:pt x="1963" y="1158"/>
                </a:lnTo>
                <a:lnTo>
                  <a:pt x="1961" y="1158"/>
                </a:lnTo>
                <a:lnTo>
                  <a:pt x="1956" y="1161"/>
                </a:lnTo>
                <a:lnTo>
                  <a:pt x="1956" y="1163"/>
                </a:lnTo>
                <a:lnTo>
                  <a:pt x="1956" y="1167"/>
                </a:lnTo>
                <a:lnTo>
                  <a:pt x="1950" y="1169"/>
                </a:lnTo>
                <a:lnTo>
                  <a:pt x="1942" y="1177"/>
                </a:lnTo>
                <a:lnTo>
                  <a:pt x="1938" y="1185"/>
                </a:lnTo>
                <a:lnTo>
                  <a:pt x="1938" y="1191"/>
                </a:lnTo>
                <a:lnTo>
                  <a:pt x="1944" y="1206"/>
                </a:lnTo>
                <a:lnTo>
                  <a:pt x="1946" y="1210"/>
                </a:lnTo>
                <a:lnTo>
                  <a:pt x="1956" y="1212"/>
                </a:lnTo>
                <a:lnTo>
                  <a:pt x="1963" y="1222"/>
                </a:lnTo>
                <a:lnTo>
                  <a:pt x="1965" y="1233"/>
                </a:lnTo>
                <a:lnTo>
                  <a:pt x="1963" y="1245"/>
                </a:lnTo>
                <a:lnTo>
                  <a:pt x="1963" y="1253"/>
                </a:lnTo>
                <a:lnTo>
                  <a:pt x="1961" y="1263"/>
                </a:lnTo>
                <a:lnTo>
                  <a:pt x="1956" y="1268"/>
                </a:lnTo>
                <a:lnTo>
                  <a:pt x="1952" y="1270"/>
                </a:lnTo>
                <a:lnTo>
                  <a:pt x="1950" y="1272"/>
                </a:lnTo>
                <a:lnTo>
                  <a:pt x="1942" y="1274"/>
                </a:lnTo>
                <a:lnTo>
                  <a:pt x="1928" y="1274"/>
                </a:lnTo>
                <a:lnTo>
                  <a:pt x="1921" y="1276"/>
                </a:lnTo>
                <a:lnTo>
                  <a:pt x="1919" y="1280"/>
                </a:lnTo>
                <a:lnTo>
                  <a:pt x="1917" y="1284"/>
                </a:lnTo>
                <a:lnTo>
                  <a:pt x="1913" y="1286"/>
                </a:lnTo>
                <a:lnTo>
                  <a:pt x="1901" y="1288"/>
                </a:lnTo>
                <a:lnTo>
                  <a:pt x="1895" y="1280"/>
                </a:lnTo>
                <a:lnTo>
                  <a:pt x="1893" y="1276"/>
                </a:lnTo>
                <a:lnTo>
                  <a:pt x="1895" y="1263"/>
                </a:lnTo>
                <a:lnTo>
                  <a:pt x="1895" y="1257"/>
                </a:lnTo>
                <a:lnTo>
                  <a:pt x="1895" y="1253"/>
                </a:lnTo>
                <a:lnTo>
                  <a:pt x="1891" y="1249"/>
                </a:lnTo>
                <a:lnTo>
                  <a:pt x="1887" y="1249"/>
                </a:lnTo>
                <a:lnTo>
                  <a:pt x="1884" y="1255"/>
                </a:lnTo>
                <a:lnTo>
                  <a:pt x="1884" y="1259"/>
                </a:lnTo>
                <a:lnTo>
                  <a:pt x="1882" y="1265"/>
                </a:lnTo>
                <a:lnTo>
                  <a:pt x="1882" y="1270"/>
                </a:lnTo>
                <a:lnTo>
                  <a:pt x="1884" y="1274"/>
                </a:lnTo>
                <a:lnTo>
                  <a:pt x="1882" y="1282"/>
                </a:lnTo>
                <a:lnTo>
                  <a:pt x="1882" y="1288"/>
                </a:lnTo>
                <a:lnTo>
                  <a:pt x="1880" y="1294"/>
                </a:lnTo>
                <a:lnTo>
                  <a:pt x="1882" y="1298"/>
                </a:lnTo>
                <a:lnTo>
                  <a:pt x="1880" y="1302"/>
                </a:lnTo>
                <a:lnTo>
                  <a:pt x="1876" y="1305"/>
                </a:lnTo>
                <a:lnTo>
                  <a:pt x="1874" y="1307"/>
                </a:lnTo>
                <a:lnTo>
                  <a:pt x="1870" y="1313"/>
                </a:lnTo>
                <a:lnTo>
                  <a:pt x="1870" y="1317"/>
                </a:lnTo>
                <a:lnTo>
                  <a:pt x="1870" y="1321"/>
                </a:lnTo>
                <a:lnTo>
                  <a:pt x="1866" y="1323"/>
                </a:lnTo>
                <a:lnTo>
                  <a:pt x="1862" y="1325"/>
                </a:lnTo>
                <a:lnTo>
                  <a:pt x="1860" y="1327"/>
                </a:lnTo>
                <a:lnTo>
                  <a:pt x="1860" y="1331"/>
                </a:lnTo>
                <a:lnTo>
                  <a:pt x="1860" y="1337"/>
                </a:lnTo>
                <a:lnTo>
                  <a:pt x="1860" y="1348"/>
                </a:lnTo>
                <a:lnTo>
                  <a:pt x="1856" y="1354"/>
                </a:lnTo>
                <a:lnTo>
                  <a:pt x="1856" y="1356"/>
                </a:lnTo>
                <a:lnTo>
                  <a:pt x="1854" y="1356"/>
                </a:lnTo>
                <a:lnTo>
                  <a:pt x="1854" y="1348"/>
                </a:lnTo>
                <a:lnTo>
                  <a:pt x="1856" y="1335"/>
                </a:lnTo>
                <a:lnTo>
                  <a:pt x="1854" y="1327"/>
                </a:lnTo>
                <a:lnTo>
                  <a:pt x="1849" y="1329"/>
                </a:lnTo>
                <a:lnTo>
                  <a:pt x="1843" y="1352"/>
                </a:lnTo>
                <a:lnTo>
                  <a:pt x="1843" y="1362"/>
                </a:lnTo>
                <a:lnTo>
                  <a:pt x="1839" y="1370"/>
                </a:lnTo>
                <a:lnTo>
                  <a:pt x="1839" y="1372"/>
                </a:lnTo>
                <a:lnTo>
                  <a:pt x="1841" y="1383"/>
                </a:lnTo>
                <a:lnTo>
                  <a:pt x="1841" y="1387"/>
                </a:lnTo>
                <a:lnTo>
                  <a:pt x="1839" y="1395"/>
                </a:lnTo>
                <a:lnTo>
                  <a:pt x="1837" y="1405"/>
                </a:lnTo>
                <a:lnTo>
                  <a:pt x="1835" y="1414"/>
                </a:lnTo>
                <a:lnTo>
                  <a:pt x="1835" y="1420"/>
                </a:lnTo>
                <a:lnTo>
                  <a:pt x="1833" y="1422"/>
                </a:lnTo>
                <a:lnTo>
                  <a:pt x="1829" y="1424"/>
                </a:lnTo>
                <a:lnTo>
                  <a:pt x="1825" y="1426"/>
                </a:lnTo>
                <a:lnTo>
                  <a:pt x="1823" y="1430"/>
                </a:lnTo>
                <a:lnTo>
                  <a:pt x="1823" y="1434"/>
                </a:lnTo>
                <a:lnTo>
                  <a:pt x="1825" y="1440"/>
                </a:lnTo>
                <a:lnTo>
                  <a:pt x="1827" y="1444"/>
                </a:lnTo>
                <a:lnTo>
                  <a:pt x="1825" y="1449"/>
                </a:lnTo>
                <a:lnTo>
                  <a:pt x="1825" y="1453"/>
                </a:lnTo>
                <a:lnTo>
                  <a:pt x="1821" y="1455"/>
                </a:lnTo>
                <a:lnTo>
                  <a:pt x="1815" y="1459"/>
                </a:lnTo>
                <a:lnTo>
                  <a:pt x="1810" y="1461"/>
                </a:lnTo>
                <a:lnTo>
                  <a:pt x="1798" y="1457"/>
                </a:lnTo>
                <a:lnTo>
                  <a:pt x="1786" y="1457"/>
                </a:lnTo>
                <a:lnTo>
                  <a:pt x="1782" y="1459"/>
                </a:lnTo>
                <a:lnTo>
                  <a:pt x="1777" y="1465"/>
                </a:lnTo>
                <a:lnTo>
                  <a:pt x="1769" y="1469"/>
                </a:lnTo>
                <a:lnTo>
                  <a:pt x="1767" y="1471"/>
                </a:lnTo>
                <a:lnTo>
                  <a:pt x="1767" y="1475"/>
                </a:lnTo>
                <a:lnTo>
                  <a:pt x="1765" y="1477"/>
                </a:lnTo>
                <a:lnTo>
                  <a:pt x="1763" y="1481"/>
                </a:lnTo>
                <a:lnTo>
                  <a:pt x="1771" y="1494"/>
                </a:lnTo>
                <a:lnTo>
                  <a:pt x="1777" y="1504"/>
                </a:lnTo>
                <a:lnTo>
                  <a:pt x="1780" y="1512"/>
                </a:lnTo>
                <a:lnTo>
                  <a:pt x="1780" y="1514"/>
                </a:lnTo>
                <a:lnTo>
                  <a:pt x="1777" y="1518"/>
                </a:lnTo>
                <a:lnTo>
                  <a:pt x="1777" y="1525"/>
                </a:lnTo>
                <a:lnTo>
                  <a:pt x="1773" y="1529"/>
                </a:lnTo>
                <a:lnTo>
                  <a:pt x="1769" y="1533"/>
                </a:lnTo>
                <a:lnTo>
                  <a:pt x="1761" y="1541"/>
                </a:lnTo>
                <a:lnTo>
                  <a:pt x="1757" y="1549"/>
                </a:lnTo>
                <a:lnTo>
                  <a:pt x="1751" y="1556"/>
                </a:lnTo>
                <a:lnTo>
                  <a:pt x="1749" y="1562"/>
                </a:lnTo>
                <a:lnTo>
                  <a:pt x="1747" y="1566"/>
                </a:lnTo>
                <a:lnTo>
                  <a:pt x="1738" y="1570"/>
                </a:lnTo>
                <a:lnTo>
                  <a:pt x="1736" y="1570"/>
                </a:lnTo>
                <a:lnTo>
                  <a:pt x="1730" y="1570"/>
                </a:lnTo>
                <a:lnTo>
                  <a:pt x="1728" y="1568"/>
                </a:lnTo>
                <a:lnTo>
                  <a:pt x="1722" y="1566"/>
                </a:lnTo>
                <a:lnTo>
                  <a:pt x="1722" y="1566"/>
                </a:lnTo>
                <a:lnTo>
                  <a:pt x="1720" y="1576"/>
                </a:lnTo>
                <a:lnTo>
                  <a:pt x="1720" y="1578"/>
                </a:lnTo>
                <a:lnTo>
                  <a:pt x="1720" y="1590"/>
                </a:lnTo>
                <a:lnTo>
                  <a:pt x="1716" y="1590"/>
                </a:lnTo>
                <a:lnTo>
                  <a:pt x="1708" y="1595"/>
                </a:lnTo>
                <a:lnTo>
                  <a:pt x="1703" y="1595"/>
                </a:lnTo>
                <a:lnTo>
                  <a:pt x="1695" y="1595"/>
                </a:lnTo>
                <a:lnTo>
                  <a:pt x="1693" y="1599"/>
                </a:lnTo>
                <a:lnTo>
                  <a:pt x="1693" y="1603"/>
                </a:lnTo>
                <a:lnTo>
                  <a:pt x="1687" y="1607"/>
                </a:lnTo>
                <a:lnTo>
                  <a:pt x="1681" y="1611"/>
                </a:lnTo>
                <a:lnTo>
                  <a:pt x="1677" y="1611"/>
                </a:lnTo>
                <a:lnTo>
                  <a:pt x="1670" y="1611"/>
                </a:lnTo>
                <a:lnTo>
                  <a:pt x="1668" y="1611"/>
                </a:lnTo>
                <a:lnTo>
                  <a:pt x="1668" y="1613"/>
                </a:lnTo>
                <a:lnTo>
                  <a:pt x="1656" y="1623"/>
                </a:lnTo>
                <a:lnTo>
                  <a:pt x="1648" y="1625"/>
                </a:lnTo>
                <a:lnTo>
                  <a:pt x="1642" y="1625"/>
                </a:lnTo>
                <a:lnTo>
                  <a:pt x="1627" y="1636"/>
                </a:lnTo>
                <a:lnTo>
                  <a:pt x="1621" y="1638"/>
                </a:lnTo>
                <a:lnTo>
                  <a:pt x="1619" y="1640"/>
                </a:lnTo>
                <a:lnTo>
                  <a:pt x="1611" y="1646"/>
                </a:lnTo>
                <a:lnTo>
                  <a:pt x="1607" y="1644"/>
                </a:lnTo>
                <a:lnTo>
                  <a:pt x="1603" y="1644"/>
                </a:lnTo>
                <a:lnTo>
                  <a:pt x="1596" y="1646"/>
                </a:lnTo>
                <a:lnTo>
                  <a:pt x="1594" y="1648"/>
                </a:lnTo>
                <a:lnTo>
                  <a:pt x="1590" y="1652"/>
                </a:lnTo>
                <a:lnTo>
                  <a:pt x="1588" y="1658"/>
                </a:lnTo>
                <a:lnTo>
                  <a:pt x="1584" y="1660"/>
                </a:lnTo>
                <a:lnTo>
                  <a:pt x="1582" y="1660"/>
                </a:lnTo>
                <a:lnTo>
                  <a:pt x="1576" y="1656"/>
                </a:lnTo>
                <a:lnTo>
                  <a:pt x="1574" y="1658"/>
                </a:lnTo>
                <a:lnTo>
                  <a:pt x="1572" y="1662"/>
                </a:lnTo>
                <a:lnTo>
                  <a:pt x="1570" y="1665"/>
                </a:lnTo>
                <a:lnTo>
                  <a:pt x="1566" y="1660"/>
                </a:lnTo>
                <a:lnTo>
                  <a:pt x="1564" y="1654"/>
                </a:lnTo>
                <a:lnTo>
                  <a:pt x="1561" y="1646"/>
                </a:lnTo>
                <a:lnTo>
                  <a:pt x="1559" y="1638"/>
                </a:lnTo>
                <a:lnTo>
                  <a:pt x="1557" y="1630"/>
                </a:lnTo>
                <a:lnTo>
                  <a:pt x="1555" y="1628"/>
                </a:lnTo>
                <a:lnTo>
                  <a:pt x="1551" y="1630"/>
                </a:lnTo>
                <a:lnTo>
                  <a:pt x="1551" y="1636"/>
                </a:lnTo>
                <a:lnTo>
                  <a:pt x="1547" y="1642"/>
                </a:lnTo>
                <a:lnTo>
                  <a:pt x="1545" y="1648"/>
                </a:lnTo>
                <a:lnTo>
                  <a:pt x="1541" y="1654"/>
                </a:lnTo>
                <a:lnTo>
                  <a:pt x="1535" y="1656"/>
                </a:lnTo>
                <a:lnTo>
                  <a:pt x="1526" y="1654"/>
                </a:lnTo>
                <a:lnTo>
                  <a:pt x="1514" y="1652"/>
                </a:lnTo>
                <a:lnTo>
                  <a:pt x="1512" y="1648"/>
                </a:lnTo>
                <a:lnTo>
                  <a:pt x="1508" y="1646"/>
                </a:lnTo>
                <a:lnTo>
                  <a:pt x="1508" y="1644"/>
                </a:lnTo>
                <a:lnTo>
                  <a:pt x="1506" y="1640"/>
                </a:lnTo>
                <a:lnTo>
                  <a:pt x="1500" y="1640"/>
                </a:lnTo>
                <a:lnTo>
                  <a:pt x="1496" y="1640"/>
                </a:lnTo>
                <a:lnTo>
                  <a:pt x="1494" y="1644"/>
                </a:lnTo>
                <a:lnTo>
                  <a:pt x="1479" y="1648"/>
                </a:lnTo>
                <a:lnTo>
                  <a:pt x="1473" y="1652"/>
                </a:lnTo>
                <a:lnTo>
                  <a:pt x="1469" y="1656"/>
                </a:lnTo>
                <a:lnTo>
                  <a:pt x="1463" y="1660"/>
                </a:lnTo>
                <a:lnTo>
                  <a:pt x="1457" y="1662"/>
                </a:lnTo>
                <a:lnTo>
                  <a:pt x="1452" y="1665"/>
                </a:lnTo>
                <a:lnTo>
                  <a:pt x="1448" y="1669"/>
                </a:lnTo>
                <a:lnTo>
                  <a:pt x="1446" y="1673"/>
                </a:lnTo>
                <a:lnTo>
                  <a:pt x="1444" y="1673"/>
                </a:lnTo>
                <a:lnTo>
                  <a:pt x="1438" y="1662"/>
                </a:lnTo>
                <a:lnTo>
                  <a:pt x="1434" y="1658"/>
                </a:lnTo>
                <a:lnTo>
                  <a:pt x="1432" y="1656"/>
                </a:lnTo>
                <a:lnTo>
                  <a:pt x="1430" y="1660"/>
                </a:lnTo>
                <a:lnTo>
                  <a:pt x="1430" y="1665"/>
                </a:lnTo>
                <a:lnTo>
                  <a:pt x="1420" y="1669"/>
                </a:lnTo>
                <a:lnTo>
                  <a:pt x="1415" y="1671"/>
                </a:lnTo>
                <a:lnTo>
                  <a:pt x="1411" y="1671"/>
                </a:lnTo>
                <a:lnTo>
                  <a:pt x="1405" y="1669"/>
                </a:lnTo>
                <a:lnTo>
                  <a:pt x="1403" y="1673"/>
                </a:lnTo>
                <a:lnTo>
                  <a:pt x="1401" y="1675"/>
                </a:lnTo>
                <a:lnTo>
                  <a:pt x="1399" y="1679"/>
                </a:lnTo>
                <a:lnTo>
                  <a:pt x="1399" y="1683"/>
                </a:lnTo>
                <a:lnTo>
                  <a:pt x="1403" y="1689"/>
                </a:lnTo>
                <a:lnTo>
                  <a:pt x="1405" y="1693"/>
                </a:lnTo>
                <a:lnTo>
                  <a:pt x="1403" y="1695"/>
                </a:lnTo>
                <a:lnTo>
                  <a:pt x="1401" y="1695"/>
                </a:lnTo>
                <a:lnTo>
                  <a:pt x="1397" y="1693"/>
                </a:lnTo>
                <a:lnTo>
                  <a:pt x="1389" y="1689"/>
                </a:lnTo>
                <a:lnTo>
                  <a:pt x="1380" y="1685"/>
                </a:lnTo>
                <a:lnTo>
                  <a:pt x="1378" y="1683"/>
                </a:lnTo>
                <a:lnTo>
                  <a:pt x="1374" y="1681"/>
                </a:lnTo>
                <a:lnTo>
                  <a:pt x="1366" y="1679"/>
                </a:lnTo>
                <a:lnTo>
                  <a:pt x="1358" y="1679"/>
                </a:lnTo>
                <a:lnTo>
                  <a:pt x="1350" y="1679"/>
                </a:lnTo>
                <a:lnTo>
                  <a:pt x="1341" y="1683"/>
                </a:lnTo>
                <a:lnTo>
                  <a:pt x="1333" y="1679"/>
                </a:lnTo>
                <a:lnTo>
                  <a:pt x="1331" y="1685"/>
                </a:lnTo>
                <a:lnTo>
                  <a:pt x="1329" y="1687"/>
                </a:lnTo>
                <a:lnTo>
                  <a:pt x="1325" y="1687"/>
                </a:lnTo>
                <a:lnTo>
                  <a:pt x="1319" y="1685"/>
                </a:lnTo>
                <a:lnTo>
                  <a:pt x="1317" y="1685"/>
                </a:lnTo>
                <a:lnTo>
                  <a:pt x="1302" y="1683"/>
                </a:lnTo>
                <a:lnTo>
                  <a:pt x="1296" y="1683"/>
                </a:lnTo>
                <a:lnTo>
                  <a:pt x="1292" y="1681"/>
                </a:lnTo>
                <a:lnTo>
                  <a:pt x="1288" y="1677"/>
                </a:lnTo>
                <a:lnTo>
                  <a:pt x="1286" y="1673"/>
                </a:lnTo>
                <a:lnTo>
                  <a:pt x="1284" y="1667"/>
                </a:lnTo>
                <a:lnTo>
                  <a:pt x="1276" y="1665"/>
                </a:lnTo>
                <a:lnTo>
                  <a:pt x="1271" y="1662"/>
                </a:lnTo>
                <a:lnTo>
                  <a:pt x="1267" y="1656"/>
                </a:lnTo>
                <a:lnTo>
                  <a:pt x="1255" y="1638"/>
                </a:lnTo>
                <a:lnTo>
                  <a:pt x="1251" y="1636"/>
                </a:lnTo>
                <a:lnTo>
                  <a:pt x="1247" y="1636"/>
                </a:lnTo>
                <a:lnTo>
                  <a:pt x="1241" y="1632"/>
                </a:lnTo>
                <a:lnTo>
                  <a:pt x="1241" y="1634"/>
                </a:lnTo>
                <a:lnTo>
                  <a:pt x="1241" y="1636"/>
                </a:lnTo>
                <a:lnTo>
                  <a:pt x="1249" y="1648"/>
                </a:lnTo>
                <a:lnTo>
                  <a:pt x="1251" y="1656"/>
                </a:lnTo>
                <a:lnTo>
                  <a:pt x="1251" y="1662"/>
                </a:lnTo>
                <a:lnTo>
                  <a:pt x="1245" y="1665"/>
                </a:lnTo>
                <a:lnTo>
                  <a:pt x="1236" y="1658"/>
                </a:lnTo>
                <a:lnTo>
                  <a:pt x="1230" y="1654"/>
                </a:lnTo>
                <a:lnTo>
                  <a:pt x="1226" y="1654"/>
                </a:lnTo>
                <a:lnTo>
                  <a:pt x="1220" y="1656"/>
                </a:lnTo>
                <a:lnTo>
                  <a:pt x="1216" y="1665"/>
                </a:lnTo>
                <a:lnTo>
                  <a:pt x="1212" y="1662"/>
                </a:lnTo>
                <a:lnTo>
                  <a:pt x="1204" y="1665"/>
                </a:lnTo>
                <a:lnTo>
                  <a:pt x="1195" y="1665"/>
                </a:lnTo>
                <a:lnTo>
                  <a:pt x="1191" y="1665"/>
                </a:lnTo>
                <a:lnTo>
                  <a:pt x="1183" y="1665"/>
                </a:lnTo>
                <a:lnTo>
                  <a:pt x="1173" y="1662"/>
                </a:lnTo>
                <a:lnTo>
                  <a:pt x="1169" y="1662"/>
                </a:lnTo>
                <a:lnTo>
                  <a:pt x="1166" y="1660"/>
                </a:lnTo>
                <a:lnTo>
                  <a:pt x="1164" y="1658"/>
                </a:lnTo>
                <a:lnTo>
                  <a:pt x="1162" y="1654"/>
                </a:lnTo>
                <a:lnTo>
                  <a:pt x="1160" y="1652"/>
                </a:lnTo>
                <a:lnTo>
                  <a:pt x="1156" y="1648"/>
                </a:lnTo>
                <a:lnTo>
                  <a:pt x="1154" y="1648"/>
                </a:lnTo>
                <a:lnTo>
                  <a:pt x="1146" y="1646"/>
                </a:lnTo>
                <a:lnTo>
                  <a:pt x="1134" y="1638"/>
                </a:lnTo>
                <a:lnTo>
                  <a:pt x="1127" y="1636"/>
                </a:lnTo>
                <a:lnTo>
                  <a:pt x="1125" y="1634"/>
                </a:lnTo>
                <a:lnTo>
                  <a:pt x="1125" y="1636"/>
                </a:lnTo>
                <a:lnTo>
                  <a:pt x="1125" y="1642"/>
                </a:lnTo>
                <a:lnTo>
                  <a:pt x="1123" y="1644"/>
                </a:lnTo>
                <a:lnTo>
                  <a:pt x="1119" y="1636"/>
                </a:lnTo>
                <a:lnTo>
                  <a:pt x="1115" y="1630"/>
                </a:lnTo>
                <a:lnTo>
                  <a:pt x="1113" y="1625"/>
                </a:lnTo>
                <a:lnTo>
                  <a:pt x="1115" y="1621"/>
                </a:lnTo>
                <a:lnTo>
                  <a:pt x="1119" y="1621"/>
                </a:lnTo>
                <a:lnTo>
                  <a:pt x="1121" y="1619"/>
                </a:lnTo>
                <a:lnTo>
                  <a:pt x="1123" y="1613"/>
                </a:lnTo>
                <a:lnTo>
                  <a:pt x="1121" y="1601"/>
                </a:lnTo>
                <a:lnTo>
                  <a:pt x="1119" y="1601"/>
                </a:lnTo>
                <a:lnTo>
                  <a:pt x="1119" y="1603"/>
                </a:lnTo>
                <a:lnTo>
                  <a:pt x="1117" y="1597"/>
                </a:lnTo>
                <a:lnTo>
                  <a:pt x="1117" y="1593"/>
                </a:lnTo>
                <a:lnTo>
                  <a:pt x="1119" y="1593"/>
                </a:lnTo>
                <a:lnTo>
                  <a:pt x="1123" y="1595"/>
                </a:lnTo>
                <a:lnTo>
                  <a:pt x="1127" y="1595"/>
                </a:lnTo>
                <a:lnTo>
                  <a:pt x="1134" y="1595"/>
                </a:lnTo>
                <a:lnTo>
                  <a:pt x="1138" y="1597"/>
                </a:lnTo>
                <a:lnTo>
                  <a:pt x="1140" y="1597"/>
                </a:lnTo>
                <a:lnTo>
                  <a:pt x="1142" y="1597"/>
                </a:lnTo>
                <a:lnTo>
                  <a:pt x="1140" y="1595"/>
                </a:lnTo>
                <a:lnTo>
                  <a:pt x="1136" y="1590"/>
                </a:lnTo>
                <a:lnTo>
                  <a:pt x="1129" y="1588"/>
                </a:lnTo>
                <a:lnTo>
                  <a:pt x="1121" y="1586"/>
                </a:lnTo>
                <a:lnTo>
                  <a:pt x="1121" y="1582"/>
                </a:lnTo>
                <a:lnTo>
                  <a:pt x="1121" y="1578"/>
                </a:lnTo>
                <a:lnTo>
                  <a:pt x="1123" y="1570"/>
                </a:lnTo>
                <a:lnTo>
                  <a:pt x="1127" y="1564"/>
                </a:lnTo>
                <a:lnTo>
                  <a:pt x="1131" y="1568"/>
                </a:lnTo>
                <a:lnTo>
                  <a:pt x="1138" y="1568"/>
                </a:lnTo>
                <a:lnTo>
                  <a:pt x="1138" y="1564"/>
                </a:lnTo>
                <a:lnTo>
                  <a:pt x="1144" y="1564"/>
                </a:lnTo>
                <a:lnTo>
                  <a:pt x="1152" y="1560"/>
                </a:lnTo>
                <a:lnTo>
                  <a:pt x="1156" y="1566"/>
                </a:lnTo>
                <a:lnTo>
                  <a:pt x="1162" y="1568"/>
                </a:lnTo>
                <a:lnTo>
                  <a:pt x="1162" y="1566"/>
                </a:lnTo>
                <a:lnTo>
                  <a:pt x="1154" y="1556"/>
                </a:lnTo>
                <a:lnTo>
                  <a:pt x="1150" y="1556"/>
                </a:lnTo>
                <a:lnTo>
                  <a:pt x="1144" y="1553"/>
                </a:lnTo>
                <a:lnTo>
                  <a:pt x="1142" y="1551"/>
                </a:lnTo>
                <a:lnTo>
                  <a:pt x="1144" y="1549"/>
                </a:lnTo>
                <a:lnTo>
                  <a:pt x="1146" y="1549"/>
                </a:lnTo>
                <a:lnTo>
                  <a:pt x="1150" y="1543"/>
                </a:lnTo>
                <a:lnTo>
                  <a:pt x="1156" y="1543"/>
                </a:lnTo>
                <a:lnTo>
                  <a:pt x="1160" y="1541"/>
                </a:lnTo>
                <a:lnTo>
                  <a:pt x="1160" y="1539"/>
                </a:lnTo>
                <a:lnTo>
                  <a:pt x="1162" y="1537"/>
                </a:lnTo>
                <a:lnTo>
                  <a:pt x="1160" y="1537"/>
                </a:lnTo>
                <a:lnTo>
                  <a:pt x="1158" y="1533"/>
                </a:lnTo>
                <a:lnTo>
                  <a:pt x="1160" y="1529"/>
                </a:lnTo>
                <a:lnTo>
                  <a:pt x="1160" y="1527"/>
                </a:lnTo>
                <a:lnTo>
                  <a:pt x="1164" y="1527"/>
                </a:lnTo>
                <a:lnTo>
                  <a:pt x="1166" y="1525"/>
                </a:lnTo>
                <a:lnTo>
                  <a:pt x="1169" y="1529"/>
                </a:lnTo>
                <a:lnTo>
                  <a:pt x="1171" y="1537"/>
                </a:lnTo>
                <a:lnTo>
                  <a:pt x="1175" y="1545"/>
                </a:lnTo>
                <a:lnTo>
                  <a:pt x="1175" y="1545"/>
                </a:lnTo>
                <a:lnTo>
                  <a:pt x="1177" y="1543"/>
                </a:lnTo>
                <a:lnTo>
                  <a:pt x="1177" y="1535"/>
                </a:lnTo>
                <a:lnTo>
                  <a:pt x="1171" y="1525"/>
                </a:lnTo>
                <a:lnTo>
                  <a:pt x="1169" y="1521"/>
                </a:lnTo>
                <a:lnTo>
                  <a:pt x="1169" y="1518"/>
                </a:lnTo>
                <a:lnTo>
                  <a:pt x="1171" y="1516"/>
                </a:lnTo>
                <a:lnTo>
                  <a:pt x="1164" y="1506"/>
                </a:lnTo>
                <a:lnTo>
                  <a:pt x="1160" y="1500"/>
                </a:lnTo>
                <a:lnTo>
                  <a:pt x="1158" y="1498"/>
                </a:lnTo>
                <a:lnTo>
                  <a:pt x="1158" y="1496"/>
                </a:lnTo>
                <a:lnTo>
                  <a:pt x="1158" y="1494"/>
                </a:lnTo>
                <a:lnTo>
                  <a:pt x="1162" y="1494"/>
                </a:lnTo>
                <a:lnTo>
                  <a:pt x="1162" y="1494"/>
                </a:lnTo>
                <a:lnTo>
                  <a:pt x="1164" y="1494"/>
                </a:lnTo>
                <a:lnTo>
                  <a:pt x="1169" y="1494"/>
                </a:lnTo>
                <a:lnTo>
                  <a:pt x="1173" y="1494"/>
                </a:lnTo>
                <a:lnTo>
                  <a:pt x="1175" y="1490"/>
                </a:lnTo>
                <a:lnTo>
                  <a:pt x="1177" y="1490"/>
                </a:lnTo>
                <a:lnTo>
                  <a:pt x="1181" y="1496"/>
                </a:lnTo>
                <a:lnTo>
                  <a:pt x="1183" y="1496"/>
                </a:lnTo>
                <a:lnTo>
                  <a:pt x="1183" y="1494"/>
                </a:lnTo>
                <a:lnTo>
                  <a:pt x="1183" y="1486"/>
                </a:lnTo>
                <a:lnTo>
                  <a:pt x="1183" y="1484"/>
                </a:lnTo>
                <a:lnTo>
                  <a:pt x="1185" y="1479"/>
                </a:lnTo>
                <a:lnTo>
                  <a:pt x="1185" y="1475"/>
                </a:lnTo>
                <a:lnTo>
                  <a:pt x="1181" y="1461"/>
                </a:lnTo>
                <a:lnTo>
                  <a:pt x="1183" y="1457"/>
                </a:lnTo>
                <a:lnTo>
                  <a:pt x="1183" y="1457"/>
                </a:lnTo>
                <a:lnTo>
                  <a:pt x="1185" y="1455"/>
                </a:lnTo>
                <a:lnTo>
                  <a:pt x="1187" y="1457"/>
                </a:lnTo>
                <a:lnTo>
                  <a:pt x="1189" y="1457"/>
                </a:lnTo>
                <a:lnTo>
                  <a:pt x="1197" y="1449"/>
                </a:lnTo>
                <a:lnTo>
                  <a:pt x="1193" y="1446"/>
                </a:lnTo>
                <a:lnTo>
                  <a:pt x="1193" y="1446"/>
                </a:lnTo>
                <a:lnTo>
                  <a:pt x="1185" y="1449"/>
                </a:lnTo>
                <a:lnTo>
                  <a:pt x="1181" y="1446"/>
                </a:lnTo>
                <a:lnTo>
                  <a:pt x="1179" y="1440"/>
                </a:lnTo>
                <a:lnTo>
                  <a:pt x="1177" y="1438"/>
                </a:lnTo>
                <a:lnTo>
                  <a:pt x="1173" y="1436"/>
                </a:lnTo>
                <a:lnTo>
                  <a:pt x="1171" y="1436"/>
                </a:lnTo>
                <a:lnTo>
                  <a:pt x="1171" y="1434"/>
                </a:lnTo>
                <a:lnTo>
                  <a:pt x="1169" y="1428"/>
                </a:lnTo>
                <a:lnTo>
                  <a:pt x="1169" y="1424"/>
                </a:lnTo>
                <a:lnTo>
                  <a:pt x="1171" y="1420"/>
                </a:lnTo>
                <a:lnTo>
                  <a:pt x="1169" y="1418"/>
                </a:lnTo>
                <a:lnTo>
                  <a:pt x="1166" y="1418"/>
                </a:lnTo>
                <a:lnTo>
                  <a:pt x="1162" y="1407"/>
                </a:lnTo>
                <a:lnTo>
                  <a:pt x="1162" y="1403"/>
                </a:lnTo>
                <a:lnTo>
                  <a:pt x="1160" y="1399"/>
                </a:lnTo>
                <a:lnTo>
                  <a:pt x="1158" y="1395"/>
                </a:lnTo>
                <a:lnTo>
                  <a:pt x="1158" y="1393"/>
                </a:lnTo>
                <a:lnTo>
                  <a:pt x="1160" y="1391"/>
                </a:lnTo>
                <a:lnTo>
                  <a:pt x="1158" y="1387"/>
                </a:lnTo>
                <a:lnTo>
                  <a:pt x="1156" y="1385"/>
                </a:lnTo>
                <a:lnTo>
                  <a:pt x="1154" y="1385"/>
                </a:lnTo>
                <a:lnTo>
                  <a:pt x="1152" y="1385"/>
                </a:lnTo>
                <a:lnTo>
                  <a:pt x="1150" y="1381"/>
                </a:lnTo>
                <a:lnTo>
                  <a:pt x="1146" y="1377"/>
                </a:lnTo>
                <a:lnTo>
                  <a:pt x="1142" y="1372"/>
                </a:lnTo>
                <a:lnTo>
                  <a:pt x="1140" y="1364"/>
                </a:lnTo>
                <a:lnTo>
                  <a:pt x="1138" y="1358"/>
                </a:lnTo>
                <a:lnTo>
                  <a:pt x="1134" y="1356"/>
                </a:lnTo>
                <a:lnTo>
                  <a:pt x="1134" y="1354"/>
                </a:lnTo>
                <a:lnTo>
                  <a:pt x="1131" y="1352"/>
                </a:lnTo>
                <a:lnTo>
                  <a:pt x="1129" y="1354"/>
                </a:lnTo>
                <a:lnTo>
                  <a:pt x="1127" y="1350"/>
                </a:lnTo>
                <a:lnTo>
                  <a:pt x="1127" y="1346"/>
                </a:lnTo>
                <a:lnTo>
                  <a:pt x="1129" y="1342"/>
                </a:lnTo>
                <a:lnTo>
                  <a:pt x="1129" y="1337"/>
                </a:lnTo>
                <a:lnTo>
                  <a:pt x="1127" y="1337"/>
                </a:lnTo>
                <a:lnTo>
                  <a:pt x="1123" y="1335"/>
                </a:lnTo>
                <a:lnTo>
                  <a:pt x="1119" y="1340"/>
                </a:lnTo>
                <a:lnTo>
                  <a:pt x="1119" y="1344"/>
                </a:lnTo>
                <a:lnTo>
                  <a:pt x="1119" y="1348"/>
                </a:lnTo>
                <a:lnTo>
                  <a:pt x="1117" y="1348"/>
                </a:lnTo>
                <a:lnTo>
                  <a:pt x="1117" y="1344"/>
                </a:lnTo>
                <a:lnTo>
                  <a:pt x="1115" y="1337"/>
                </a:lnTo>
                <a:lnTo>
                  <a:pt x="1109" y="1333"/>
                </a:lnTo>
                <a:lnTo>
                  <a:pt x="1105" y="1331"/>
                </a:lnTo>
                <a:lnTo>
                  <a:pt x="1103" y="1331"/>
                </a:lnTo>
                <a:lnTo>
                  <a:pt x="1101" y="1331"/>
                </a:lnTo>
                <a:lnTo>
                  <a:pt x="1099" y="1329"/>
                </a:lnTo>
                <a:lnTo>
                  <a:pt x="1099" y="1325"/>
                </a:lnTo>
                <a:lnTo>
                  <a:pt x="1101" y="1325"/>
                </a:lnTo>
                <a:lnTo>
                  <a:pt x="1103" y="1323"/>
                </a:lnTo>
                <a:lnTo>
                  <a:pt x="1105" y="1325"/>
                </a:lnTo>
                <a:lnTo>
                  <a:pt x="1107" y="1327"/>
                </a:lnTo>
                <a:lnTo>
                  <a:pt x="1119" y="1323"/>
                </a:lnTo>
                <a:lnTo>
                  <a:pt x="1121" y="1321"/>
                </a:lnTo>
                <a:lnTo>
                  <a:pt x="1123" y="1317"/>
                </a:lnTo>
                <a:lnTo>
                  <a:pt x="1127" y="1315"/>
                </a:lnTo>
                <a:lnTo>
                  <a:pt x="1131" y="1309"/>
                </a:lnTo>
                <a:lnTo>
                  <a:pt x="1131" y="1307"/>
                </a:lnTo>
                <a:lnTo>
                  <a:pt x="1140" y="1313"/>
                </a:lnTo>
                <a:lnTo>
                  <a:pt x="1144" y="1319"/>
                </a:lnTo>
                <a:lnTo>
                  <a:pt x="1144" y="1319"/>
                </a:lnTo>
                <a:lnTo>
                  <a:pt x="1146" y="1317"/>
                </a:lnTo>
                <a:lnTo>
                  <a:pt x="1144" y="1313"/>
                </a:lnTo>
                <a:lnTo>
                  <a:pt x="1138" y="1305"/>
                </a:lnTo>
                <a:lnTo>
                  <a:pt x="1136" y="1302"/>
                </a:lnTo>
                <a:lnTo>
                  <a:pt x="1136" y="1298"/>
                </a:lnTo>
                <a:lnTo>
                  <a:pt x="1136" y="1298"/>
                </a:lnTo>
                <a:lnTo>
                  <a:pt x="1138" y="1296"/>
                </a:lnTo>
                <a:lnTo>
                  <a:pt x="1140" y="1298"/>
                </a:lnTo>
                <a:lnTo>
                  <a:pt x="1142" y="1298"/>
                </a:lnTo>
                <a:lnTo>
                  <a:pt x="1144" y="1296"/>
                </a:lnTo>
                <a:lnTo>
                  <a:pt x="1144" y="1288"/>
                </a:lnTo>
                <a:lnTo>
                  <a:pt x="1142" y="1284"/>
                </a:lnTo>
                <a:lnTo>
                  <a:pt x="1142" y="1282"/>
                </a:lnTo>
                <a:lnTo>
                  <a:pt x="1140" y="1280"/>
                </a:lnTo>
                <a:lnTo>
                  <a:pt x="1142" y="1274"/>
                </a:lnTo>
                <a:lnTo>
                  <a:pt x="1142" y="1272"/>
                </a:lnTo>
                <a:lnTo>
                  <a:pt x="1144" y="1272"/>
                </a:lnTo>
                <a:lnTo>
                  <a:pt x="1142" y="1270"/>
                </a:lnTo>
                <a:lnTo>
                  <a:pt x="1140" y="1270"/>
                </a:lnTo>
                <a:lnTo>
                  <a:pt x="1138" y="1268"/>
                </a:lnTo>
                <a:lnTo>
                  <a:pt x="1138" y="1265"/>
                </a:lnTo>
                <a:lnTo>
                  <a:pt x="1140" y="1263"/>
                </a:lnTo>
                <a:lnTo>
                  <a:pt x="1140" y="1259"/>
                </a:lnTo>
                <a:lnTo>
                  <a:pt x="1138" y="1259"/>
                </a:lnTo>
                <a:lnTo>
                  <a:pt x="1136" y="1259"/>
                </a:lnTo>
                <a:lnTo>
                  <a:pt x="1134" y="1259"/>
                </a:lnTo>
                <a:lnTo>
                  <a:pt x="1131" y="1255"/>
                </a:lnTo>
                <a:lnTo>
                  <a:pt x="1134" y="1253"/>
                </a:lnTo>
                <a:lnTo>
                  <a:pt x="1134" y="1251"/>
                </a:lnTo>
                <a:lnTo>
                  <a:pt x="1140" y="1239"/>
                </a:lnTo>
                <a:lnTo>
                  <a:pt x="1142" y="1237"/>
                </a:lnTo>
                <a:lnTo>
                  <a:pt x="1140" y="1233"/>
                </a:lnTo>
                <a:lnTo>
                  <a:pt x="1136" y="1235"/>
                </a:lnTo>
                <a:lnTo>
                  <a:pt x="1127" y="1239"/>
                </a:lnTo>
                <a:lnTo>
                  <a:pt x="1125" y="1237"/>
                </a:lnTo>
                <a:lnTo>
                  <a:pt x="1125" y="1235"/>
                </a:lnTo>
                <a:lnTo>
                  <a:pt x="1125" y="1233"/>
                </a:lnTo>
                <a:lnTo>
                  <a:pt x="1123" y="1230"/>
                </a:lnTo>
                <a:lnTo>
                  <a:pt x="1121" y="1228"/>
                </a:lnTo>
                <a:lnTo>
                  <a:pt x="1121" y="1226"/>
                </a:lnTo>
                <a:lnTo>
                  <a:pt x="1121" y="1226"/>
                </a:lnTo>
                <a:lnTo>
                  <a:pt x="1121" y="1224"/>
                </a:lnTo>
                <a:lnTo>
                  <a:pt x="1123" y="1222"/>
                </a:lnTo>
                <a:lnTo>
                  <a:pt x="1121" y="1220"/>
                </a:lnTo>
                <a:lnTo>
                  <a:pt x="1119" y="1218"/>
                </a:lnTo>
                <a:lnTo>
                  <a:pt x="1119" y="1218"/>
                </a:lnTo>
                <a:lnTo>
                  <a:pt x="1115" y="1210"/>
                </a:lnTo>
                <a:lnTo>
                  <a:pt x="1115" y="1208"/>
                </a:lnTo>
                <a:lnTo>
                  <a:pt x="1115" y="1206"/>
                </a:lnTo>
                <a:lnTo>
                  <a:pt x="1115" y="1204"/>
                </a:lnTo>
                <a:lnTo>
                  <a:pt x="1113" y="1202"/>
                </a:lnTo>
                <a:lnTo>
                  <a:pt x="1111" y="1200"/>
                </a:lnTo>
                <a:lnTo>
                  <a:pt x="1103" y="1191"/>
                </a:lnTo>
                <a:lnTo>
                  <a:pt x="1103" y="1193"/>
                </a:lnTo>
                <a:lnTo>
                  <a:pt x="1101" y="1191"/>
                </a:lnTo>
                <a:lnTo>
                  <a:pt x="1097" y="1187"/>
                </a:lnTo>
                <a:lnTo>
                  <a:pt x="1094" y="1185"/>
                </a:lnTo>
                <a:lnTo>
                  <a:pt x="1092" y="1183"/>
                </a:lnTo>
                <a:lnTo>
                  <a:pt x="1092" y="1181"/>
                </a:lnTo>
                <a:lnTo>
                  <a:pt x="1090" y="1181"/>
                </a:lnTo>
                <a:lnTo>
                  <a:pt x="1084" y="1175"/>
                </a:lnTo>
                <a:lnTo>
                  <a:pt x="1084" y="1173"/>
                </a:lnTo>
                <a:lnTo>
                  <a:pt x="1088" y="1165"/>
                </a:lnTo>
                <a:lnTo>
                  <a:pt x="1094" y="1158"/>
                </a:lnTo>
                <a:lnTo>
                  <a:pt x="1092" y="1156"/>
                </a:lnTo>
                <a:lnTo>
                  <a:pt x="1086" y="1158"/>
                </a:lnTo>
                <a:lnTo>
                  <a:pt x="1082" y="1156"/>
                </a:lnTo>
                <a:lnTo>
                  <a:pt x="1082" y="1158"/>
                </a:lnTo>
                <a:lnTo>
                  <a:pt x="1082" y="1161"/>
                </a:lnTo>
                <a:lnTo>
                  <a:pt x="1080" y="1165"/>
                </a:lnTo>
                <a:lnTo>
                  <a:pt x="1076" y="1167"/>
                </a:lnTo>
                <a:lnTo>
                  <a:pt x="1074" y="1167"/>
                </a:lnTo>
                <a:lnTo>
                  <a:pt x="1066" y="1156"/>
                </a:lnTo>
                <a:lnTo>
                  <a:pt x="1062" y="1154"/>
                </a:lnTo>
                <a:lnTo>
                  <a:pt x="1062" y="1152"/>
                </a:lnTo>
                <a:lnTo>
                  <a:pt x="1059" y="1152"/>
                </a:lnTo>
                <a:lnTo>
                  <a:pt x="1057" y="1152"/>
                </a:lnTo>
                <a:lnTo>
                  <a:pt x="1057" y="1148"/>
                </a:lnTo>
                <a:lnTo>
                  <a:pt x="1055" y="1146"/>
                </a:lnTo>
                <a:lnTo>
                  <a:pt x="1055" y="1144"/>
                </a:lnTo>
                <a:lnTo>
                  <a:pt x="1055" y="1144"/>
                </a:lnTo>
                <a:lnTo>
                  <a:pt x="1053" y="1142"/>
                </a:lnTo>
                <a:lnTo>
                  <a:pt x="1053" y="1142"/>
                </a:lnTo>
                <a:lnTo>
                  <a:pt x="1051" y="1146"/>
                </a:lnTo>
                <a:lnTo>
                  <a:pt x="1051" y="1144"/>
                </a:lnTo>
                <a:lnTo>
                  <a:pt x="1047" y="1142"/>
                </a:lnTo>
                <a:lnTo>
                  <a:pt x="1049" y="1140"/>
                </a:lnTo>
                <a:lnTo>
                  <a:pt x="1049" y="1138"/>
                </a:lnTo>
                <a:lnTo>
                  <a:pt x="1049" y="1136"/>
                </a:lnTo>
                <a:lnTo>
                  <a:pt x="1049" y="1134"/>
                </a:lnTo>
                <a:lnTo>
                  <a:pt x="1049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51" y="1132"/>
                </a:lnTo>
                <a:lnTo>
                  <a:pt x="1049" y="1130"/>
                </a:lnTo>
                <a:lnTo>
                  <a:pt x="1047" y="1130"/>
                </a:lnTo>
                <a:lnTo>
                  <a:pt x="1039" y="1130"/>
                </a:lnTo>
                <a:lnTo>
                  <a:pt x="1037" y="1126"/>
                </a:lnTo>
                <a:lnTo>
                  <a:pt x="1035" y="1128"/>
                </a:lnTo>
                <a:lnTo>
                  <a:pt x="1033" y="1128"/>
                </a:lnTo>
                <a:lnTo>
                  <a:pt x="1033" y="1128"/>
                </a:lnTo>
                <a:lnTo>
                  <a:pt x="1031" y="1124"/>
                </a:lnTo>
                <a:lnTo>
                  <a:pt x="1031" y="1124"/>
                </a:lnTo>
                <a:lnTo>
                  <a:pt x="1027" y="1119"/>
                </a:lnTo>
                <a:lnTo>
                  <a:pt x="1025" y="1119"/>
                </a:lnTo>
                <a:lnTo>
                  <a:pt x="1022" y="1119"/>
                </a:lnTo>
                <a:lnTo>
                  <a:pt x="1020" y="1115"/>
                </a:lnTo>
                <a:lnTo>
                  <a:pt x="1018" y="1115"/>
                </a:lnTo>
                <a:lnTo>
                  <a:pt x="1018" y="1113"/>
                </a:lnTo>
                <a:lnTo>
                  <a:pt x="1012" y="1113"/>
                </a:lnTo>
                <a:lnTo>
                  <a:pt x="1012" y="1111"/>
                </a:lnTo>
                <a:lnTo>
                  <a:pt x="1010" y="1109"/>
                </a:lnTo>
                <a:lnTo>
                  <a:pt x="1008" y="1109"/>
                </a:lnTo>
                <a:lnTo>
                  <a:pt x="1008" y="1109"/>
                </a:lnTo>
                <a:lnTo>
                  <a:pt x="1000" y="1105"/>
                </a:lnTo>
                <a:lnTo>
                  <a:pt x="998" y="1101"/>
                </a:lnTo>
                <a:lnTo>
                  <a:pt x="996" y="1103"/>
                </a:lnTo>
                <a:lnTo>
                  <a:pt x="996" y="1101"/>
                </a:lnTo>
                <a:lnTo>
                  <a:pt x="994" y="1099"/>
                </a:lnTo>
                <a:lnTo>
                  <a:pt x="992" y="1099"/>
                </a:lnTo>
                <a:lnTo>
                  <a:pt x="992" y="1097"/>
                </a:lnTo>
                <a:lnTo>
                  <a:pt x="990" y="1093"/>
                </a:lnTo>
                <a:lnTo>
                  <a:pt x="990" y="1093"/>
                </a:lnTo>
                <a:lnTo>
                  <a:pt x="981" y="1093"/>
                </a:lnTo>
                <a:lnTo>
                  <a:pt x="981" y="1093"/>
                </a:lnTo>
                <a:lnTo>
                  <a:pt x="979" y="1091"/>
                </a:lnTo>
                <a:lnTo>
                  <a:pt x="977" y="1091"/>
                </a:lnTo>
                <a:lnTo>
                  <a:pt x="973" y="1089"/>
                </a:lnTo>
                <a:lnTo>
                  <a:pt x="973" y="1086"/>
                </a:lnTo>
                <a:lnTo>
                  <a:pt x="973" y="1084"/>
                </a:lnTo>
                <a:lnTo>
                  <a:pt x="971" y="1086"/>
                </a:lnTo>
                <a:lnTo>
                  <a:pt x="969" y="1086"/>
                </a:lnTo>
                <a:lnTo>
                  <a:pt x="967" y="1086"/>
                </a:lnTo>
                <a:lnTo>
                  <a:pt x="955" y="1082"/>
                </a:lnTo>
                <a:lnTo>
                  <a:pt x="944" y="1074"/>
                </a:lnTo>
                <a:lnTo>
                  <a:pt x="942" y="1072"/>
                </a:lnTo>
                <a:lnTo>
                  <a:pt x="940" y="1066"/>
                </a:lnTo>
                <a:lnTo>
                  <a:pt x="938" y="1066"/>
                </a:lnTo>
                <a:lnTo>
                  <a:pt x="926" y="1060"/>
                </a:lnTo>
                <a:lnTo>
                  <a:pt x="926" y="1060"/>
                </a:lnTo>
                <a:lnTo>
                  <a:pt x="918" y="1054"/>
                </a:lnTo>
                <a:lnTo>
                  <a:pt x="909" y="1041"/>
                </a:lnTo>
                <a:lnTo>
                  <a:pt x="907" y="1039"/>
                </a:lnTo>
                <a:lnTo>
                  <a:pt x="907" y="1039"/>
                </a:lnTo>
                <a:lnTo>
                  <a:pt x="905" y="1043"/>
                </a:lnTo>
                <a:lnTo>
                  <a:pt x="905" y="1047"/>
                </a:lnTo>
                <a:lnTo>
                  <a:pt x="905" y="1052"/>
                </a:lnTo>
                <a:lnTo>
                  <a:pt x="903" y="1052"/>
                </a:lnTo>
                <a:lnTo>
                  <a:pt x="901" y="1052"/>
                </a:lnTo>
                <a:lnTo>
                  <a:pt x="901" y="1054"/>
                </a:lnTo>
                <a:lnTo>
                  <a:pt x="901" y="1056"/>
                </a:lnTo>
                <a:lnTo>
                  <a:pt x="905" y="1058"/>
                </a:lnTo>
                <a:lnTo>
                  <a:pt x="922" y="1076"/>
                </a:lnTo>
                <a:lnTo>
                  <a:pt x="924" y="1076"/>
                </a:lnTo>
                <a:lnTo>
                  <a:pt x="924" y="1076"/>
                </a:lnTo>
                <a:lnTo>
                  <a:pt x="924" y="1078"/>
                </a:lnTo>
                <a:lnTo>
                  <a:pt x="924" y="1078"/>
                </a:lnTo>
                <a:lnTo>
                  <a:pt x="928" y="1080"/>
                </a:lnTo>
                <a:lnTo>
                  <a:pt x="928" y="1082"/>
                </a:lnTo>
                <a:lnTo>
                  <a:pt x="928" y="1082"/>
                </a:lnTo>
                <a:lnTo>
                  <a:pt x="928" y="1084"/>
                </a:lnTo>
                <a:lnTo>
                  <a:pt x="928" y="1082"/>
                </a:lnTo>
                <a:lnTo>
                  <a:pt x="922" y="1082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6"/>
                </a:lnTo>
                <a:lnTo>
                  <a:pt x="922" y="1091"/>
                </a:lnTo>
                <a:lnTo>
                  <a:pt x="924" y="1093"/>
                </a:lnTo>
                <a:lnTo>
                  <a:pt x="922" y="1095"/>
                </a:lnTo>
                <a:lnTo>
                  <a:pt x="922" y="1095"/>
                </a:lnTo>
                <a:lnTo>
                  <a:pt x="920" y="1095"/>
                </a:lnTo>
                <a:lnTo>
                  <a:pt x="918" y="1097"/>
                </a:lnTo>
                <a:lnTo>
                  <a:pt x="918" y="1101"/>
                </a:lnTo>
                <a:lnTo>
                  <a:pt x="920" y="1107"/>
                </a:lnTo>
                <a:lnTo>
                  <a:pt x="922" y="1109"/>
                </a:lnTo>
                <a:lnTo>
                  <a:pt x="924" y="1109"/>
                </a:lnTo>
                <a:lnTo>
                  <a:pt x="928" y="1109"/>
                </a:lnTo>
                <a:lnTo>
                  <a:pt x="932" y="1109"/>
                </a:lnTo>
                <a:lnTo>
                  <a:pt x="932" y="1111"/>
                </a:lnTo>
                <a:lnTo>
                  <a:pt x="934" y="1113"/>
                </a:lnTo>
                <a:lnTo>
                  <a:pt x="934" y="1117"/>
                </a:lnTo>
                <a:lnTo>
                  <a:pt x="934" y="1119"/>
                </a:lnTo>
                <a:lnTo>
                  <a:pt x="934" y="1124"/>
                </a:lnTo>
                <a:lnTo>
                  <a:pt x="936" y="1126"/>
                </a:lnTo>
                <a:lnTo>
                  <a:pt x="944" y="1136"/>
                </a:lnTo>
                <a:lnTo>
                  <a:pt x="946" y="1138"/>
                </a:lnTo>
                <a:lnTo>
                  <a:pt x="957" y="1154"/>
                </a:lnTo>
                <a:lnTo>
                  <a:pt x="959" y="1156"/>
                </a:lnTo>
                <a:lnTo>
                  <a:pt x="959" y="1158"/>
                </a:lnTo>
                <a:lnTo>
                  <a:pt x="953" y="1152"/>
                </a:lnTo>
                <a:lnTo>
                  <a:pt x="950" y="1152"/>
                </a:lnTo>
                <a:lnTo>
                  <a:pt x="950" y="1152"/>
                </a:lnTo>
                <a:lnTo>
                  <a:pt x="948" y="1152"/>
                </a:lnTo>
                <a:lnTo>
                  <a:pt x="946" y="1154"/>
                </a:lnTo>
                <a:lnTo>
                  <a:pt x="946" y="1154"/>
                </a:lnTo>
                <a:lnTo>
                  <a:pt x="942" y="1150"/>
                </a:lnTo>
                <a:lnTo>
                  <a:pt x="934" y="1142"/>
                </a:lnTo>
                <a:lnTo>
                  <a:pt x="934" y="1138"/>
                </a:lnTo>
                <a:lnTo>
                  <a:pt x="932" y="1138"/>
                </a:lnTo>
                <a:lnTo>
                  <a:pt x="932" y="1136"/>
                </a:lnTo>
                <a:lnTo>
                  <a:pt x="930" y="1136"/>
                </a:lnTo>
                <a:lnTo>
                  <a:pt x="930" y="1136"/>
                </a:lnTo>
                <a:lnTo>
                  <a:pt x="928" y="1134"/>
                </a:lnTo>
                <a:lnTo>
                  <a:pt x="928" y="1134"/>
                </a:lnTo>
                <a:lnTo>
                  <a:pt x="920" y="1134"/>
                </a:lnTo>
                <a:lnTo>
                  <a:pt x="918" y="1132"/>
                </a:lnTo>
                <a:lnTo>
                  <a:pt x="913" y="1128"/>
                </a:lnTo>
                <a:lnTo>
                  <a:pt x="913" y="1124"/>
                </a:lnTo>
                <a:lnTo>
                  <a:pt x="913" y="1119"/>
                </a:lnTo>
                <a:lnTo>
                  <a:pt x="911" y="1121"/>
                </a:lnTo>
                <a:lnTo>
                  <a:pt x="909" y="1124"/>
                </a:lnTo>
                <a:lnTo>
                  <a:pt x="905" y="1124"/>
                </a:lnTo>
                <a:lnTo>
                  <a:pt x="905" y="1124"/>
                </a:lnTo>
                <a:lnTo>
                  <a:pt x="905" y="1119"/>
                </a:lnTo>
                <a:lnTo>
                  <a:pt x="903" y="1115"/>
                </a:lnTo>
                <a:lnTo>
                  <a:pt x="897" y="1113"/>
                </a:lnTo>
                <a:lnTo>
                  <a:pt x="893" y="1113"/>
                </a:lnTo>
                <a:lnTo>
                  <a:pt x="891" y="1109"/>
                </a:lnTo>
                <a:lnTo>
                  <a:pt x="881" y="1113"/>
                </a:lnTo>
                <a:lnTo>
                  <a:pt x="878" y="1113"/>
                </a:lnTo>
                <a:lnTo>
                  <a:pt x="876" y="1117"/>
                </a:lnTo>
                <a:lnTo>
                  <a:pt x="876" y="1119"/>
                </a:lnTo>
                <a:lnTo>
                  <a:pt x="876" y="1121"/>
                </a:lnTo>
                <a:lnTo>
                  <a:pt x="876" y="1124"/>
                </a:lnTo>
                <a:lnTo>
                  <a:pt x="876" y="1124"/>
                </a:lnTo>
                <a:lnTo>
                  <a:pt x="872" y="1124"/>
                </a:lnTo>
                <a:lnTo>
                  <a:pt x="868" y="1124"/>
                </a:lnTo>
                <a:lnTo>
                  <a:pt x="864" y="1124"/>
                </a:lnTo>
                <a:lnTo>
                  <a:pt x="860" y="1128"/>
                </a:lnTo>
                <a:lnTo>
                  <a:pt x="850" y="1132"/>
                </a:lnTo>
                <a:lnTo>
                  <a:pt x="846" y="1134"/>
                </a:lnTo>
                <a:lnTo>
                  <a:pt x="841" y="1140"/>
                </a:lnTo>
                <a:lnTo>
                  <a:pt x="841" y="1152"/>
                </a:lnTo>
                <a:lnTo>
                  <a:pt x="841" y="1163"/>
                </a:lnTo>
                <a:lnTo>
                  <a:pt x="837" y="1165"/>
                </a:lnTo>
                <a:lnTo>
                  <a:pt x="835" y="1167"/>
                </a:lnTo>
                <a:lnTo>
                  <a:pt x="833" y="1169"/>
                </a:lnTo>
                <a:lnTo>
                  <a:pt x="833" y="1171"/>
                </a:lnTo>
                <a:lnTo>
                  <a:pt x="833" y="1175"/>
                </a:lnTo>
                <a:lnTo>
                  <a:pt x="833" y="1177"/>
                </a:lnTo>
                <a:lnTo>
                  <a:pt x="833" y="1181"/>
                </a:lnTo>
                <a:lnTo>
                  <a:pt x="841" y="1189"/>
                </a:lnTo>
                <a:lnTo>
                  <a:pt x="843" y="1193"/>
                </a:lnTo>
                <a:lnTo>
                  <a:pt x="841" y="1198"/>
                </a:lnTo>
                <a:lnTo>
                  <a:pt x="837" y="1198"/>
                </a:lnTo>
                <a:lnTo>
                  <a:pt x="833" y="1198"/>
                </a:lnTo>
                <a:lnTo>
                  <a:pt x="809" y="1191"/>
                </a:lnTo>
                <a:lnTo>
                  <a:pt x="782" y="1183"/>
                </a:lnTo>
                <a:lnTo>
                  <a:pt x="780" y="1185"/>
                </a:lnTo>
                <a:lnTo>
                  <a:pt x="782" y="1189"/>
                </a:lnTo>
                <a:lnTo>
                  <a:pt x="784" y="1191"/>
                </a:lnTo>
                <a:lnTo>
                  <a:pt x="784" y="1193"/>
                </a:lnTo>
                <a:lnTo>
                  <a:pt x="784" y="1196"/>
                </a:lnTo>
                <a:lnTo>
                  <a:pt x="782" y="1198"/>
                </a:lnTo>
                <a:lnTo>
                  <a:pt x="782" y="1198"/>
                </a:lnTo>
                <a:lnTo>
                  <a:pt x="784" y="1198"/>
                </a:lnTo>
                <a:lnTo>
                  <a:pt x="786" y="1204"/>
                </a:lnTo>
                <a:lnTo>
                  <a:pt x="786" y="1206"/>
                </a:lnTo>
                <a:lnTo>
                  <a:pt x="786" y="1210"/>
                </a:lnTo>
                <a:lnTo>
                  <a:pt x="786" y="1212"/>
                </a:lnTo>
                <a:lnTo>
                  <a:pt x="782" y="1216"/>
                </a:lnTo>
                <a:lnTo>
                  <a:pt x="778" y="1218"/>
                </a:lnTo>
                <a:lnTo>
                  <a:pt x="776" y="1218"/>
                </a:lnTo>
                <a:lnTo>
                  <a:pt x="774" y="1216"/>
                </a:lnTo>
                <a:lnTo>
                  <a:pt x="767" y="1214"/>
                </a:lnTo>
                <a:lnTo>
                  <a:pt x="765" y="1214"/>
                </a:lnTo>
                <a:lnTo>
                  <a:pt x="765" y="1214"/>
                </a:lnTo>
                <a:lnTo>
                  <a:pt x="763" y="1216"/>
                </a:lnTo>
                <a:lnTo>
                  <a:pt x="763" y="1218"/>
                </a:lnTo>
                <a:lnTo>
                  <a:pt x="761" y="1220"/>
                </a:lnTo>
                <a:lnTo>
                  <a:pt x="761" y="1220"/>
                </a:lnTo>
                <a:lnTo>
                  <a:pt x="759" y="1218"/>
                </a:lnTo>
                <a:lnTo>
                  <a:pt x="757" y="1220"/>
                </a:lnTo>
                <a:lnTo>
                  <a:pt x="757" y="1224"/>
                </a:lnTo>
                <a:lnTo>
                  <a:pt x="757" y="1226"/>
                </a:lnTo>
                <a:lnTo>
                  <a:pt x="759" y="1233"/>
                </a:lnTo>
                <a:lnTo>
                  <a:pt x="767" y="1241"/>
                </a:lnTo>
                <a:lnTo>
                  <a:pt x="769" y="1247"/>
                </a:lnTo>
                <a:lnTo>
                  <a:pt x="769" y="1251"/>
                </a:lnTo>
                <a:lnTo>
                  <a:pt x="769" y="1255"/>
                </a:lnTo>
                <a:lnTo>
                  <a:pt x="771" y="1257"/>
                </a:lnTo>
                <a:lnTo>
                  <a:pt x="771" y="1259"/>
                </a:lnTo>
                <a:lnTo>
                  <a:pt x="771" y="1261"/>
                </a:lnTo>
                <a:lnTo>
                  <a:pt x="769" y="1263"/>
                </a:lnTo>
                <a:lnTo>
                  <a:pt x="769" y="1265"/>
                </a:lnTo>
                <a:lnTo>
                  <a:pt x="774" y="1265"/>
                </a:lnTo>
                <a:lnTo>
                  <a:pt x="780" y="1270"/>
                </a:lnTo>
                <a:lnTo>
                  <a:pt x="786" y="1276"/>
                </a:lnTo>
                <a:lnTo>
                  <a:pt x="790" y="1282"/>
                </a:lnTo>
                <a:lnTo>
                  <a:pt x="792" y="1292"/>
                </a:lnTo>
                <a:lnTo>
                  <a:pt x="794" y="1298"/>
                </a:lnTo>
                <a:lnTo>
                  <a:pt x="790" y="1300"/>
                </a:lnTo>
                <a:lnTo>
                  <a:pt x="788" y="1302"/>
                </a:lnTo>
                <a:lnTo>
                  <a:pt x="776" y="1302"/>
                </a:lnTo>
                <a:lnTo>
                  <a:pt x="774" y="1302"/>
                </a:lnTo>
                <a:lnTo>
                  <a:pt x="769" y="1307"/>
                </a:lnTo>
                <a:lnTo>
                  <a:pt x="771" y="1309"/>
                </a:lnTo>
                <a:lnTo>
                  <a:pt x="776" y="1311"/>
                </a:lnTo>
                <a:lnTo>
                  <a:pt x="778" y="1313"/>
                </a:lnTo>
                <a:lnTo>
                  <a:pt x="786" y="1317"/>
                </a:lnTo>
                <a:lnTo>
                  <a:pt x="792" y="1319"/>
                </a:lnTo>
                <a:lnTo>
                  <a:pt x="796" y="1325"/>
                </a:lnTo>
                <a:lnTo>
                  <a:pt x="796" y="1331"/>
                </a:lnTo>
                <a:lnTo>
                  <a:pt x="796" y="1335"/>
                </a:lnTo>
                <a:lnTo>
                  <a:pt x="796" y="1340"/>
                </a:lnTo>
                <a:lnTo>
                  <a:pt x="792" y="1346"/>
                </a:lnTo>
                <a:lnTo>
                  <a:pt x="790" y="1350"/>
                </a:lnTo>
                <a:lnTo>
                  <a:pt x="788" y="1356"/>
                </a:lnTo>
                <a:lnTo>
                  <a:pt x="784" y="1364"/>
                </a:lnTo>
                <a:lnTo>
                  <a:pt x="780" y="1366"/>
                </a:lnTo>
                <a:lnTo>
                  <a:pt x="780" y="1366"/>
                </a:lnTo>
                <a:lnTo>
                  <a:pt x="778" y="1358"/>
                </a:lnTo>
                <a:lnTo>
                  <a:pt x="776" y="1356"/>
                </a:lnTo>
                <a:lnTo>
                  <a:pt x="771" y="1356"/>
                </a:lnTo>
                <a:lnTo>
                  <a:pt x="767" y="1358"/>
                </a:lnTo>
                <a:lnTo>
                  <a:pt x="765" y="1358"/>
                </a:lnTo>
                <a:lnTo>
                  <a:pt x="761" y="1358"/>
                </a:lnTo>
                <a:lnTo>
                  <a:pt x="757" y="1354"/>
                </a:lnTo>
                <a:lnTo>
                  <a:pt x="755" y="1354"/>
                </a:lnTo>
                <a:lnTo>
                  <a:pt x="753" y="1352"/>
                </a:lnTo>
                <a:lnTo>
                  <a:pt x="747" y="1344"/>
                </a:lnTo>
                <a:lnTo>
                  <a:pt x="747" y="1342"/>
                </a:lnTo>
                <a:lnTo>
                  <a:pt x="745" y="1340"/>
                </a:lnTo>
                <a:lnTo>
                  <a:pt x="747" y="1337"/>
                </a:lnTo>
                <a:lnTo>
                  <a:pt x="747" y="1335"/>
                </a:lnTo>
                <a:lnTo>
                  <a:pt x="745" y="1333"/>
                </a:lnTo>
                <a:lnTo>
                  <a:pt x="734" y="1329"/>
                </a:lnTo>
                <a:lnTo>
                  <a:pt x="732" y="1327"/>
                </a:lnTo>
                <a:lnTo>
                  <a:pt x="728" y="1319"/>
                </a:lnTo>
                <a:lnTo>
                  <a:pt x="726" y="1309"/>
                </a:lnTo>
                <a:lnTo>
                  <a:pt x="726" y="1307"/>
                </a:lnTo>
                <a:lnTo>
                  <a:pt x="724" y="1305"/>
                </a:lnTo>
                <a:lnTo>
                  <a:pt x="722" y="1305"/>
                </a:lnTo>
                <a:lnTo>
                  <a:pt x="720" y="1307"/>
                </a:lnTo>
                <a:lnTo>
                  <a:pt x="716" y="1307"/>
                </a:lnTo>
                <a:lnTo>
                  <a:pt x="708" y="1307"/>
                </a:lnTo>
                <a:lnTo>
                  <a:pt x="704" y="1309"/>
                </a:lnTo>
                <a:lnTo>
                  <a:pt x="704" y="1311"/>
                </a:lnTo>
                <a:lnTo>
                  <a:pt x="706" y="1315"/>
                </a:lnTo>
                <a:lnTo>
                  <a:pt x="706" y="1317"/>
                </a:lnTo>
                <a:lnTo>
                  <a:pt x="706" y="1319"/>
                </a:lnTo>
                <a:lnTo>
                  <a:pt x="704" y="1323"/>
                </a:lnTo>
                <a:lnTo>
                  <a:pt x="702" y="1325"/>
                </a:lnTo>
                <a:lnTo>
                  <a:pt x="699" y="1325"/>
                </a:lnTo>
                <a:lnTo>
                  <a:pt x="697" y="1319"/>
                </a:lnTo>
                <a:lnTo>
                  <a:pt x="697" y="1313"/>
                </a:lnTo>
                <a:lnTo>
                  <a:pt x="695" y="1311"/>
                </a:lnTo>
                <a:lnTo>
                  <a:pt x="695" y="1311"/>
                </a:lnTo>
                <a:lnTo>
                  <a:pt x="691" y="1311"/>
                </a:lnTo>
                <a:lnTo>
                  <a:pt x="689" y="1311"/>
                </a:lnTo>
                <a:lnTo>
                  <a:pt x="689" y="1300"/>
                </a:lnTo>
                <a:lnTo>
                  <a:pt x="687" y="1298"/>
                </a:lnTo>
                <a:lnTo>
                  <a:pt x="685" y="1296"/>
                </a:lnTo>
                <a:lnTo>
                  <a:pt x="683" y="1296"/>
                </a:lnTo>
                <a:lnTo>
                  <a:pt x="683" y="1298"/>
                </a:lnTo>
                <a:lnTo>
                  <a:pt x="681" y="1300"/>
                </a:lnTo>
                <a:lnTo>
                  <a:pt x="681" y="1302"/>
                </a:lnTo>
                <a:lnTo>
                  <a:pt x="681" y="1305"/>
                </a:lnTo>
                <a:lnTo>
                  <a:pt x="679" y="1305"/>
                </a:lnTo>
                <a:lnTo>
                  <a:pt x="677" y="1305"/>
                </a:lnTo>
                <a:lnTo>
                  <a:pt x="677" y="1307"/>
                </a:lnTo>
                <a:lnTo>
                  <a:pt x="677" y="1309"/>
                </a:lnTo>
                <a:lnTo>
                  <a:pt x="677" y="1311"/>
                </a:lnTo>
                <a:lnTo>
                  <a:pt x="677" y="1313"/>
                </a:lnTo>
                <a:lnTo>
                  <a:pt x="675" y="1313"/>
                </a:lnTo>
                <a:lnTo>
                  <a:pt x="675" y="1313"/>
                </a:lnTo>
                <a:lnTo>
                  <a:pt x="671" y="1315"/>
                </a:lnTo>
                <a:lnTo>
                  <a:pt x="671" y="1317"/>
                </a:lnTo>
                <a:lnTo>
                  <a:pt x="669" y="1321"/>
                </a:lnTo>
                <a:lnTo>
                  <a:pt x="667" y="1323"/>
                </a:lnTo>
                <a:lnTo>
                  <a:pt x="669" y="1327"/>
                </a:lnTo>
                <a:lnTo>
                  <a:pt x="671" y="1337"/>
                </a:lnTo>
                <a:lnTo>
                  <a:pt x="673" y="1342"/>
                </a:lnTo>
                <a:lnTo>
                  <a:pt x="685" y="1348"/>
                </a:lnTo>
                <a:lnTo>
                  <a:pt x="689" y="1352"/>
                </a:lnTo>
                <a:lnTo>
                  <a:pt x="689" y="1354"/>
                </a:lnTo>
                <a:lnTo>
                  <a:pt x="691" y="1358"/>
                </a:lnTo>
                <a:lnTo>
                  <a:pt x="687" y="1358"/>
                </a:lnTo>
                <a:lnTo>
                  <a:pt x="683" y="1358"/>
                </a:lnTo>
                <a:lnTo>
                  <a:pt x="681" y="1358"/>
                </a:lnTo>
                <a:lnTo>
                  <a:pt x="679" y="1360"/>
                </a:lnTo>
                <a:lnTo>
                  <a:pt x="675" y="1360"/>
                </a:lnTo>
                <a:lnTo>
                  <a:pt x="675" y="1360"/>
                </a:lnTo>
                <a:lnTo>
                  <a:pt x="671" y="1356"/>
                </a:lnTo>
                <a:lnTo>
                  <a:pt x="667" y="1344"/>
                </a:lnTo>
                <a:lnTo>
                  <a:pt x="664" y="1342"/>
                </a:lnTo>
                <a:lnTo>
                  <a:pt x="660" y="1335"/>
                </a:lnTo>
                <a:lnTo>
                  <a:pt x="658" y="1333"/>
                </a:lnTo>
                <a:lnTo>
                  <a:pt x="656" y="1333"/>
                </a:lnTo>
                <a:lnTo>
                  <a:pt x="656" y="1337"/>
                </a:lnTo>
                <a:lnTo>
                  <a:pt x="656" y="1340"/>
                </a:lnTo>
                <a:lnTo>
                  <a:pt x="656" y="1350"/>
                </a:lnTo>
                <a:lnTo>
                  <a:pt x="654" y="1352"/>
                </a:lnTo>
                <a:lnTo>
                  <a:pt x="648" y="1354"/>
                </a:lnTo>
                <a:lnTo>
                  <a:pt x="640" y="1350"/>
                </a:lnTo>
                <a:lnTo>
                  <a:pt x="636" y="1350"/>
                </a:lnTo>
                <a:lnTo>
                  <a:pt x="630" y="1350"/>
                </a:lnTo>
                <a:lnTo>
                  <a:pt x="619" y="1352"/>
                </a:lnTo>
                <a:lnTo>
                  <a:pt x="613" y="1348"/>
                </a:lnTo>
                <a:lnTo>
                  <a:pt x="607" y="1346"/>
                </a:lnTo>
                <a:lnTo>
                  <a:pt x="605" y="1344"/>
                </a:lnTo>
                <a:lnTo>
                  <a:pt x="605" y="1333"/>
                </a:lnTo>
                <a:lnTo>
                  <a:pt x="603" y="1329"/>
                </a:lnTo>
                <a:lnTo>
                  <a:pt x="603" y="1327"/>
                </a:lnTo>
                <a:lnTo>
                  <a:pt x="601" y="1327"/>
                </a:lnTo>
                <a:lnTo>
                  <a:pt x="599" y="1335"/>
                </a:lnTo>
                <a:lnTo>
                  <a:pt x="595" y="1335"/>
                </a:lnTo>
                <a:lnTo>
                  <a:pt x="592" y="1333"/>
                </a:lnTo>
                <a:lnTo>
                  <a:pt x="588" y="1335"/>
                </a:lnTo>
                <a:lnTo>
                  <a:pt x="586" y="1335"/>
                </a:lnTo>
                <a:lnTo>
                  <a:pt x="576" y="1337"/>
                </a:lnTo>
                <a:lnTo>
                  <a:pt x="570" y="1335"/>
                </a:lnTo>
                <a:lnTo>
                  <a:pt x="553" y="1325"/>
                </a:lnTo>
                <a:lnTo>
                  <a:pt x="551" y="1319"/>
                </a:lnTo>
                <a:lnTo>
                  <a:pt x="549" y="1315"/>
                </a:lnTo>
                <a:lnTo>
                  <a:pt x="547" y="1315"/>
                </a:lnTo>
                <a:lnTo>
                  <a:pt x="543" y="1319"/>
                </a:lnTo>
                <a:lnTo>
                  <a:pt x="535" y="1323"/>
                </a:lnTo>
                <a:lnTo>
                  <a:pt x="533" y="1323"/>
                </a:lnTo>
                <a:lnTo>
                  <a:pt x="525" y="1321"/>
                </a:lnTo>
                <a:lnTo>
                  <a:pt x="520" y="1317"/>
                </a:lnTo>
                <a:lnTo>
                  <a:pt x="520" y="1311"/>
                </a:lnTo>
                <a:lnTo>
                  <a:pt x="518" y="1307"/>
                </a:lnTo>
                <a:lnTo>
                  <a:pt x="516" y="1302"/>
                </a:lnTo>
                <a:lnTo>
                  <a:pt x="514" y="1300"/>
                </a:lnTo>
                <a:lnTo>
                  <a:pt x="508" y="1296"/>
                </a:lnTo>
                <a:lnTo>
                  <a:pt x="504" y="1292"/>
                </a:lnTo>
                <a:lnTo>
                  <a:pt x="500" y="1290"/>
                </a:lnTo>
                <a:lnTo>
                  <a:pt x="500" y="1286"/>
                </a:lnTo>
                <a:lnTo>
                  <a:pt x="494" y="1278"/>
                </a:lnTo>
                <a:lnTo>
                  <a:pt x="490" y="1272"/>
                </a:lnTo>
                <a:lnTo>
                  <a:pt x="488" y="1268"/>
                </a:lnTo>
                <a:lnTo>
                  <a:pt x="481" y="1263"/>
                </a:lnTo>
                <a:lnTo>
                  <a:pt x="479" y="1261"/>
                </a:lnTo>
                <a:lnTo>
                  <a:pt x="467" y="1255"/>
                </a:lnTo>
                <a:lnTo>
                  <a:pt x="461" y="1247"/>
                </a:lnTo>
                <a:lnTo>
                  <a:pt x="459" y="1241"/>
                </a:lnTo>
                <a:lnTo>
                  <a:pt x="451" y="1233"/>
                </a:lnTo>
                <a:lnTo>
                  <a:pt x="444" y="1222"/>
                </a:lnTo>
                <a:lnTo>
                  <a:pt x="442" y="1216"/>
                </a:lnTo>
                <a:lnTo>
                  <a:pt x="428" y="1193"/>
                </a:lnTo>
                <a:lnTo>
                  <a:pt x="414" y="1177"/>
                </a:lnTo>
                <a:lnTo>
                  <a:pt x="409" y="1177"/>
                </a:lnTo>
                <a:lnTo>
                  <a:pt x="403" y="1175"/>
                </a:lnTo>
                <a:lnTo>
                  <a:pt x="399" y="1175"/>
                </a:lnTo>
                <a:lnTo>
                  <a:pt x="397" y="1173"/>
                </a:lnTo>
                <a:lnTo>
                  <a:pt x="395" y="1171"/>
                </a:lnTo>
                <a:lnTo>
                  <a:pt x="393" y="1165"/>
                </a:lnTo>
                <a:lnTo>
                  <a:pt x="391" y="1154"/>
                </a:lnTo>
                <a:lnTo>
                  <a:pt x="387" y="1148"/>
                </a:lnTo>
                <a:lnTo>
                  <a:pt x="383" y="1136"/>
                </a:lnTo>
                <a:lnTo>
                  <a:pt x="381" y="1134"/>
                </a:lnTo>
                <a:lnTo>
                  <a:pt x="372" y="1136"/>
                </a:lnTo>
                <a:lnTo>
                  <a:pt x="360" y="1140"/>
                </a:lnTo>
                <a:lnTo>
                  <a:pt x="356" y="1140"/>
                </a:lnTo>
                <a:lnTo>
                  <a:pt x="356" y="1136"/>
                </a:lnTo>
                <a:lnTo>
                  <a:pt x="358" y="1124"/>
                </a:lnTo>
                <a:lnTo>
                  <a:pt x="360" y="1124"/>
                </a:lnTo>
                <a:lnTo>
                  <a:pt x="364" y="1124"/>
                </a:lnTo>
                <a:lnTo>
                  <a:pt x="364" y="1124"/>
                </a:lnTo>
                <a:lnTo>
                  <a:pt x="370" y="1121"/>
                </a:lnTo>
                <a:lnTo>
                  <a:pt x="372" y="1119"/>
                </a:lnTo>
                <a:lnTo>
                  <a:pt x="370" y="1117"/>
                </a:lnTo>
                <a:lnTo>
                  <a:pt x="372" y="1115"/>
                </a:lnTo>
                <a:lnTo>
                  <a:pt x="376" y="1117"/>
                </a:lnTo>
                <a:lnTo>
                  <a:pt x="381" y="1117"/>
                </a:lnTo>
                <a:lnTo>
                  <a:pt x="383" y="1119"/>
                </a:lnTo>
                <a:lnTo>
                  <a:pt x="391" y="1115"/>
                </a:lnTo>
                <a:lnTo>
                  <a:pt x="393" y="1115"/>
                </a:lnTo>
                <a:lnTo>
                  <a:pt x="397" y="1115"/>
                </a:lnTo>
                <a:lnTo>
                  <a:pt x="395" y="1113"/>
                </a:lnTo>
                <a:lnTo>
                  <a:pt x="393" y="1111"/>
                </a:lnTo>
                <a:lnTo>
                  <a:pt x="393" y="1109"/>
                </a:lnTo>
                <a:lnTo>
                  <a:pt x="389" y="1105"/>
                </a:lnTo>
                <a:lnTo>
                  <a:pt x="383" y="1097"/>
                </a:lnTo>
                <a:lnTo>
                  <a:pt x="379" y="1095"/>
                </a:lnTo>
                <a:lnTo>
                  <a:pt x="379" y="1093"/>
                </a:lnTo>
                <a:lnTo>
                  <a:pt x="376" y="1093"/>
                </a:lnTo>
                <a:lnTo>
                  <a:pt x="372" y="1095"/>
                </a:lnTo>
                <a:lnTo>
                  <a:pt x="370" y="1097"/>
                </a:lnTo>
                <a:lnTo>
                  <a:pt x="366" y="1097"/>
                </a:lnTo>
                <a:lnTo>
                  <a:pt x="362" y="1099"/>
                </a:lnTo>
                <a:lnTo>
                  <a:pt x="358" y="1103"/>
                </a:lnTo>
                <a:lnTo>
                  <a:pt x="354" y="1101"/>
                </a:lnTo>
                <a:lnTo>
                  <a:pt x="354" y="1099"/>
                </a:lnTo>
                <a:lnTo>
                  <a:pt x="352" y="1097"/>
                </a:lnTo>
                <a:lnTo>
                  <a:pt x="352" y="1095"/>
                </a:lnTo>
                <a:lnTo>
                  <a:pt x="354" y="1091"/>
                </a:lnTo>
                <a:lnTo>
                  <a:pt x="354" y="1089"/>
                </a:lnTo>
                <a:lnTo>
                  <a:pt x="356" y="1084"/>
                </a:lnTo>
                <a:lnTo>
                  <a:pt x="362" y="1080"/>
                </a:lnTo>
                <a:lnTo>
                  <a:pt x="370" y="1078"/>
                </a:lnTo>
                <a:lnTo>
                  <a:pt x="374" y="1080"/>
                </a:lnTo>
                <a:lnTo>
                  <a:pt x="383" y="1082"/>
                </a:lnTo>
                <a:lnTo>
                  <a:pt x="391" y="1084"/>
                </a:lnTo>
                <a:lnTo>
                  <a:pt x="395" y="1082"/>
                </a:lnTo>
                <a:lnTo>
                  <a:pt x="393" y="1080"/>
                </a:lnTo>
                <a:lnTo>
                  <a:pt x="389" y="1068"/>
                </a:lnTo>
                <a:lnTo>
                  <a:pt x="385" y="1062"/>
                </a:lnTo>
                <a:lnTo>
                  <a:pt x="385" y="1056"/>
                </a:lnTo>
                <a:lnTo>
                  <a:pt x="385" y="1049"/>
                </a:lnTo>
                <a:lnTo>
                  <a:pt x="385" y="1043"/>
                </a:lnTo>
                <a:lnTo>
                  <a:pt x="385" y="1037"/>
                </a:lnTo>
                <a:lnTo>
                  <a:pt x="383" y="1035"/>
                </a:lnTo>
                <a:lnTo>
                  <a:pt x="383" y="1031"/>
                </a:lnTo>
                <a:lnTo>
                  <a:pt x="372" y="1019"/>
                </a:lnTo>
                <a:lnTo>
                  <a:pt x="368" y="1014"/>
                </a:lnTo>
                <a:lnTo>
                  <a:pt x="368" y="1010"/>
                </a:lnTo>
                <a:lnTo>
                  <a:pt x="366" y="1006"/>
                </a:lnTo>
                <a:lnTo>
                  <a:pt x="366" y="1004"/>
                </a:lnTo>
                <a:lnTo>
                  <a:pt x="362" y="998"/>
                </a:lnTo>
                <a:lnTo>
                  <a:pt x="362" y="996"/>
                </a:lnTo>
                <a:lnTo>
                  <a:pt x="362" y="992"/>
                </a:lnTo>
                <a:lnTo>
                  <a:pt x="360" y="980"/>
                </a:lnTo>
                <a:lnTo>
                  <a:pt x="364" y="977"/>
                </a:lnTo>
                <a:lnTo>
                  <a:pt x="368" y="973"/>
                </a:lnTo>
                <a:lnTo>
                  <a:pt x="370" y="969"/>
                </a:lnTo>
                <a:lnTo>
                  <a:pt x="368" y="967"/>
                </a:lnTo>
                <a:lnTo>
                  <a:pt x="366" y="965"/>
                </a:lnTo>
                <a:lnTo>
                  <a:pt x="366" y="961"/>
                </a:lnTo>
                <a:lnTo>
                  <a:pt x="364" y="955"/>
                </a:lnTo>
                <a:lnTo>
                  <a:pt x="362" y="949"/>
                </a:lnTo>
                <a:lnTo>
                  <a:pt x="362" y="947"/>
                </a:lnTo>
                <a:lnTo>
                  <a:pt x="360" y="945"/>
                </a:lnTo>
                <a:lnTo>
                  <a:pt x="356" y="945"/>
                </a:lnTo>
                <a:lnTo>
                  <a:pt x="354" y="947"/>
                </a:lnTo>
                <a:lnTo>
                  <a:pt x="352" y="953"/>
                </a:lnTo>
                <a:lnTo>
                  <a:pt x="348" y="959"/>
                </a:lnTo>
                <a:lnTo>
                  <a:pt x="348" y="961"/>
                </a:lnTo>
                <a:lnTo>
                  <a:pt x="348" y="965"/>
                </a:lnTo>
                <a:lnTo>
                  <a:pt x="348" y="967"/>
                </a:lnTo>
                <a:lnTo>
                  <a:pt x="346" y="969"/>
                </a:lnTo>
                <a:lnTo>
                  <a:pt x="344" y="967"/>
                </a:lnTo>
                <a:lnTo>
                  <a:pt x="335" y="965"/>
                </a:lnTo>
                <a:lnTo>
                  <a:pt x="329" y="967"/>
                </a:lnTo>
                <a:lnTo>
                  <a:pt x="329" y="969"/>
                </a:lnTo>
                <a:lnTo>
                  <a:pt x="329" y="971"/>
                </a:lnTo>
                <a:lnTo>
                  <a:pt x="333" y="975"/>
                </a:lnTo>
                <a:lnTo>
                  <a:pt x="331" y="977"/>
                </a:lnTo>
                <a:lnTo>
                  <a:pt x="331" y="980"/>
                </a:lnTo>
                <a:lnTo>
                  <a:pt x="325" y="982"/>
                </a:lnTo>
                <a:lnTo>
                  <a:pt x="315" y="988"/>
                </a:lnTo>
                <a:lnTo>
                  <a:pt x="313" y="990"/>
                </a:lnTo>
                <a:lnTo>
                  <a:pt x="311" y="996"/>
                </a:lnTo>
                <a:lnTo>
                  <a:pt x="311" y="1000"/>
                </a:lnTo>
                <a:lnTo>
                  <a:pt x="309" y="1004"/>
                </a:lnTo>
                <a:lnTo>
                  <a:pt x="304" y="1006"/>
                </a:lnTo>
                <a:lnTo>
                  <a:pt x="298" y="1006"/>
                </a:lnTo>
                <a:lnTo>
                  <a:pt x="296" y="1002"/>
                </a:lnTo>
                <a:lnTo>
                  <a:pt x="296" y="998"/>
                </a:lnTo>
                <a:lnTo>
                  <a:pt x="296" y="994"/>
                </a:lnTo>
                <a:lnTo>
                  <a:pt x="296" y="992"/>
                </a:lnTo>
                <a:lnTo>
                  <a:pt x="298" y="988"/>
                </a:lnTo>
                <a:lnTo>
                  <a:pt x="298" y="986"/>
                </a:lnTo>
                <a:lnTo>
                  <a:pt x="300" y="984"/>
                </a:lnTo>
                <a:lnTo>
                  <a:pt x="298" y="980"/>
                </a:lnTo>
                <a:lnTo>
                  <a:pt x="294" y="969"/>
                </a:lnTo>
                <a:lnTo>
                  <a:pt x="294" y="967"/>
                </a:lnTo>
                <a:lnTo>
                  <a:pt x="292" y="967"/>
                </a:lnTo>
                <a:lnTo>
                  <a:pt x="290" y="965"/>
                </a:lnTo>
                <a:lnTo>
                  <a:pt x="290" y="963"/>
                </a:lnTo>
                <a:lnTo>
                  <a:pt x="288" y="959"/>
                </a:lnTo>
                <a:lnTo>
                  <a:pt x="288" y="963"/>
                </a:lnTo>
                <a:lnTo>
                  <a:pt x="284" y="967"/>
                </a:lnTo>
                <a:lnTo>
                  <a:pt x="282" y="975"/>
                </a:lnTo>
                <a:lnTo>
                  <a:pt x="280" y="980"/>
                </a:lnTo>
                <a:lnTo>
                  <a:pt x="282" y="990"/>
                </a:lnTo>
                <a:lnTo>
                  <a:pt x="282" y="994"/>
                </a:lnTo>
                <a:lnTo>
                  <a:pt x="282" y="998"/>
                </a:lnTo>
                <a:lnTo>
                  <a:pt x="286" y="1008"/>
                </a:lnTo>
                <a:lnTo>
                  <a:pt x="284" y="1010"/>
                </a:lnTo>
                <a:lnTo>
                  <a:pt x="280" y="1014"/>
                </a:lnTo>
                <a:lnTo>
                  <a:pt x="272" y="1019"/>
                </a:lnTo>
                <a:lnTo>
                  <a:pt x="265" y="1021"/>
                </a:lnTo>
                <a:lnTo>
                  <a:pt x="263" y="1021"/>
                </a:lnTo>
                <a:lnTo>
                  <a:pt x="261" y="1019"/>
                </a:lnTo>
                <a:lnTo>
                  <a:pt x="259" y="1017"/>
                </a:lnTo>
                <a:lnTo>
                  <a:pt x="259" y="1010"/>
                </a:lnTo>
                <a:lnTo>
                  <a:pt x="259" y="1008"/>
                </a:lnTo>
                <a:lnTo>
                  <a:pt x="263" y="1008"/>
                </a:lnTo>
                <a:lnTo>
                  <a:pt x="267" y="1008"/>
                </a:lnTo>
                <a:lnTo>
                  <a:pt x="270" y="1008"/>
                </a:lnTo>
                <a:lnTo>
                  <a:pt x="270" y="1008"/>
                </a:lnTo>
                <a:lnTo>
                  <a:pt x="270" y="1002"/>
                </a:lnTo>
                <a:lnTo>
                  <a:pt x="270" y="1000"/>
                </a:lnTo>
                <a:lnTo>
                  <a:pt x="270" y="998"/>
                </a:lnTo>
                <a:lnTo>
                  <a:pt x="267" y="994"/>
                </a:lnTo>
                <a:lnTo>
                  <a:pt x="265" y="988"/>
                </a:lnTo>
                <a:lnTo>
                  <a:pt x="267" y="984"/>
                </a:lnTo>
                <a:lnTo>
                  <a:pt x="267" y="980"/>
                </a:lnTo>
                <a:lnTo>
                  <a:pt x="263" y="975"/>
                </a:lnTo>
                <a:lnTo>
                  <a:pt x="261" y="955"/>
                </a:lnTo>
                <a:lnTo>
                  <a:pt x="261" y="953"/>
                </a:lnTo>
                <a:lnTo>
                  <a:pt x="265" y="949"/>
                </a:lnTo>
                <a:lnTo>
                  <a:pt x="265" y="947"/>
                </a:lnTo>
                <a:lnTo>
                  <a:pt x="265" y="945"/>
                </a:lnTo>
                <a:lnTo>
                  <a:pt x="267" y="938"/>
                </a:lnTo>
                <a:lnTo>
                  <a:pt x="270" y="934"/>
                </a:lnTo>
                <a:lnTo>
                  <a:pt x="272" y="930"/>
                </a:lnTo>
                <a:lnTo>
                  <a:pt x="272" y="926"/>
                </a:lnTo>
                <a:lnTo>
                  <a:pt x="270" y="924"/>
                </a:lnTo>
                <a:lnTo>
                  <a:pt x="267" y="920"/>
                </a:lnTo>
                <a:lnTo>
                  <a:pt x="265" y="916"/>
                </a:lnTo>
                <a:lnTo>
                  <a:pt x="267" y="914"/>
                </a:lnTo>
                <a:lnTo>
                  <a:pt x="267" y="908"/>
                </a:lnTo>
                <a:lnTo>
                  <a:pt x="270" y="903"/>
                </a:lnTo>
                <a:lnTo>
                  <a:pt x="267" y="899"/>
                </a:lnTo>
                <a:lnTo>
                  <a:pt x="263" y="897"/>
                </a:lnTo>
                <a:lnTo>
                  <a:pt x="261" y="885"/>
                </a:lnTo>
                <a:lnTo>
                  <a:pt x="261" y="879"/>
                </a:lnTo>
                <a:lnTo>
                  <a:pt x="267" y="864"/>
                </a:lnTo>
                <a:lnTo>
                  <a:pt x="267" y="860"/>
                </a:lnTo>
                <a:lnTo>
                  <a:pt x="263" y="854"/>
                </a:lnTo>
                <a:lnTo>
                  <a:pt x="259" y="852"/>
                </a:lnTo>
                <a:lnTo>
                  <a:pt x="253" y="854"/>
                </a:lnTo>
                <a:lnTo>
                  <a:pt x="251" y="852"/>
                </a:lnTo>
                <a:lnTo>
                  <a:pt x="251" y="850"/>
                </a:lnTo>
                <a:lnTo>
                  <a:pt x="247" y="848"/>
                </a:lnTo>
                <a:lnTo>
                  <a:pt x="247" y="844"/>
                </a:lnTo>
                <a:lnTo>
                  <a:pt x="249" y="842"/>
                </a:lnTo>
                <a:lnTo>
                  <a:pt x="245" y="840"/>
                </a:lnTo>
                <a:lnTo>
                  <a:pt x="241" y="838"/>
                </a:lnTo>
                <a:lnTo>
                  <a:pt x="239" y="833"/>
                </a:lnTo>
                <a:lnTo>
                  <a:pt x="241" y="829"/>
                </a:lnTo>
                <a:lnTo>
                  <a:pt x="245" y="825"/>
                </a:lnTo>
                <a:lnTo>
                  <a:pt x="247" y="825"/>
                </a:lnTo>
                <a:lnTo>
                  <a:pt x="251" y="827"/>
                </a:lnTo>
                <a:lnTo>
                  <a:pt x="259" y="831"/>
                </a:lnTo>
                <a:lnTo>
                  <a:pt x="263" y="829"/>
                </a:lnTo>
                <a:lnTo>
                  <a:pt x="263" y="827"/>
                </a:lnTo>
                <a:lnTo>
                  <a:pt x="263" y="823"/>
                </a:lnTo>
                <a:lnTo>
                  <a:pt x="263" y="819"/>
                </a:lnTo>
                <a:lnTo>
                  <a:pt x="263" y="817"/>
                </a:lnTo>
                <a:lnTo>
                  <a:pt x="270" y="813"/>
                </a:lnTo>
                <a:lnTo>
                  <a:pt x="270" y="809"/>
                </a:lnTo>
                <a:lnTo>
                  <a:pt x="270" y="807"/>
                </a:lnTo>
                <a:lnTo>
                  <a:pt x="263" y="798"/>
                </a:lnTo>
                <a:lnTo>
                  <a:pt x="263" y="796"/>
                </a:lnTo>
                <a:lnTo>
                  <a:pt x="267" y="794"/>
                </a:lnTo>
                <a:lnTo>
                  <a:pt x="274" y="790"/>
                </a:lnTo>
                <a:lnTo>
                  <a:pt x="278" y="786"/>
                </a:lnTo>
                <a:lnTo>
                  <a:pt x="282" y="782"/>
                </a:lnTo>
                <a:lnTo>
                  <a:pt x="282" y="778"/>
                </a:lnTo>
                <a:lnTo>
                  <a:pt x="286" y="774"/>
                </a:lnTo>
                <a:lnTo>
                  <a:pt x="288" y="770"/>
                </a:lnTo>
                <a:lnTo>
                  <a:pt x="290" y="764"/>
                </a:lnTo>
                <a:lnTo>
                  <a:pt x="290" y="761"/>
                </a:lnTo>
                <a:lnTo>
                  <a:pt x="298" y="755"/>
                </a:lnTo>
                <a:lnTo>
                  <a:pt x="296" y="747"/>
                </a:lnTo>
                <a:lnTo>
                  <a:pt x="294" y="743"/>
                </a:lnTo>
                <a:lnTo>
                  <a:pt x="290" y="741"/>
                </a:lnTo>
                <a:lnTo>
                  <a:pt x="282" y="741"/>
                </a:lnTo>
                <a:lnTo>
                  <a:pt x="276" y="739"/>
                </a:lnTo>
                <a:lnTo>
                  <a:pt x="274" y="739"/>
                </a:lnTo>
                <a:lnTo>
                  <a:pt x="272" y="737"/>
                </a:lnTo>
                <a:lnTo>
                  <a:pt x="282" y="729"/>
                </a:lnTo>
                <a:lnTo>
                  <a:pt x="278" y="729"/>
                </a:lnTo>
                <a:lnTo>
                  <a:pt x="274" y="729"/>
                </a:lnTo>
                <a:lnTo>
                  <a:pt x="267" y="731"/>
                </a:lnTo>
                <a:lnTo>
                  <a:pt x="261" y="729"/>
                </a:lnTo>
                <a:lnTo>
                  <a:pt x="261" y="726"/>
                </a:lnTo>
                <a:lnTo>
                  <a:pt x="263" y="724"/>
                </a:lnTo>
                <a:lnTo>
                  <a:pt x="265" y="720"/>
                </a:lnTo>
                <a:lnTo>
                  <a:pt x="270" y="716"/>
                </a:lnTo>
                <a:lnTo>
                  <a:pt x="280" y="712"/>
                </a:lnTo>
                <a:lnTo>
                  <a:pt x="290" y="710"/>
                </a:lnTo>
                <a:lnTo>
                  <a:pt x="292" y="706"/>
                </a:lnTo>
                <a:lnTo>
                  <a:pt x="292" y="704"/>
                </a:lnTo>
                <a:lnTo>
                  <a:pt x="292" y="700"/>
                </a:lnTo>
                <a:lnTo>
                  <a:pt x="292" y="694"/>
                </a:lnTo>
                <a:lnTo>
                  <a:pt x="292" y="692"/>
                </a:lnTo>
                <a:lnTo>
                  <a:pt x="292" y="687"/>
                </a:lnTo>
                <a:lnTo>
                  <a:pt x="296" y="687"/>
                </a:lnTo>
                <a:lnTo>
                  <a:pt x="302" y="692"/>
                </a:lnTo>
                <a:lnTo>
                  <a:pt x="307" y="694"/>
                </a:lnTo>
                <a:lnTo>
                  <a:pt x="309" y="694"/>
                </a:lnTo>
                <a:lnTo>
                  <a:pt x="307" y="692"/>
                </a:lnTo>
                <a:lnTo>
                  <a:pt x="307" y="689"/>
                </a:lnTo>
                <a:lnTo>
                  <a:pt x="309" y="683"/>
                </a:lnTo>
                <a:lnTo>
                  <a:pt x="307" y="679"/>
                </a:lnTo>
                <a:lnTo>
                  <a:pt x="307" y="675"/>
                </a:lnTo>
                <a:lnTo>
                  <a:pt x="304" y="669"/>
                </a:lnTo>
                <a:lnTo>
                  <a:pt x="307" y="667"/>
                </a:lnTo>
                <a:lnTo>
                  <a:pt x="307" y="665"/>
                </a:lnTo>
                <a:lnTo>
                  <a:pt x="311" y="663"/>
                </a:lnTo>
                <a:lnTo>
                  <a:pt x="309" y="659"/>
                </a:lnTo>
                <a:lnTo>
                  <a:pt x="311" y="657"/>
                </a:lnTo>
                <a:lnTo>
                  <a:pt x="311" y="654"/>
                </a:lnTo>
                <a:lnTo>
                  <a:pt x="304" y="640"/>
                </a:lnTo>
                <a:lnTo>
                  <a:pt x="307" y="636"/>
                </a:lnTo>
                <a:lnTo>
                  <a:pt x="307" y="632"/>
                </a:lnTo>
                <a:lnTo>
                  <a:pt x="304" y="628"/>
                </a:lnTo>
                <a:lnTo>
                  <a:pt x="304" y="624"/>
                </a:lnTo>
                <a:lnTo>
                  <a:pt x="307" y="620"/>
                </a:lnTo>
                <a:lnTo>
                  <a:pt x="304" y="613"/>
                </a:lnTo>
                <a:lnTo>
                  <a:pt x="309" y="605"/>
                </a:lnTo>
                <a:lnTo>
                  <a:pt x="307" y="601"/>
                </a:lnTo>
                <a:lnTo>
                  <a:pt x="309" y="593"/>
                </a:lnTo>
                <a:lnTo>
                  <a:pt x="307" y="585"/>
                </a:lnTo>
                <a:lnTo>
                  <a:pt x="304" y="572"/>
                </a:lnTo>
                <a:lnTo>
                  <a:pt x="302" y="568"/>
                </a:lnTo>
                <a:lnTo>
                  <a:pt x="294" y="560"/>
                </a:lnTo>
                <a:lnTo>
                  <a:pt x="286" y="552"/>
                </a:lnTo>
                <a:lnTo>
                  <a:pt x="276" y="543"/>
                </a:lnTo>
                <a:lnTo>
                  <a:pt x="267" y="543"/>
                </a:lnTo>
                <a:lnTo>
                  <a:pt x="263" y="543"/>
                </a:lnTo>
                <a:lnTo>
                  <a:pt x="259" y="543"/>
                </a:lnTo>
                <a:lnTo>
                  <a:pt x="249" y="543"/>
                </a:lnTo>
                <a:lnTo>
                  <a:pt x="239" y="539"/>
                </a:lnTo>
                <a:lnTo>
                  <a:pt x="230" y="535"/>
                </a:lnTo>
                <a:lnTo>
                  <a:pt x="220" y="533"/>
                </a:lnTo>
                <a:lnTo>
                  <a:pt x="214" y="531"/>
                </a:lnTo>
                <a:lnTo>
                  <a:pt x="202" y="529"/>
                </a:lnTo>
                <a:lnTo>
                  <a:pt x="193" y="531"/>
                </a:lnTo>
                <a:lnTo>
                  <a:pt x="183" y="531"/>
                </a:lnTo>
                <a:lnTo>
                  <a:pt x="175" y="527"/>
                </a:lnTo>
                <a:lnTo>
                  <a:pt x="167" y="525"/>
                </a:lnTo>
                <a:lnTo>
                  <a:pt x="160" y="525"/>
                </a:lnTo>
                <a:lnTo>
                  <a:pt x="156" y="525"/>
                </a:lnTo>
                <a:lnTo>
                  <a:pt x="156" y="523"/>
                </a:lnTo>
                <a:lnTo>
                  <a:pt x="156" y="521"/>
                </a:lnTo>
                <a:lnTo>
                  <a:pt x="156" y="515"/>
                </a:lnTo>
                <a:lnTo>
                  <a:pt x="165" y="506"/>
                </a:lnTo>
                <a:lnTo>
                  <a:pt x="160" y="502"/>
                </a:lnTo>
                <a:lnTo>
                  <a:pt x="158" y="498"/>
                </a:lnTo>
                <a:lnTo>
                  <a:pt x="156" y="496"/>
                </a:lnTo>
                <a:lnTo>
                  <a:pt x="150" y="494"/>
                </a:lnTo>
                <a:lnTo>
                  <a:pt x="146" y="496"/>
                </a:lnTo>
                <a:lnTo>
                  <a:pt x="142" y="496"/>
                </a:lnTo>
                <a:lnTo>
                  <a:pt x="138" y="494"/>
                </a:lnTo>
                <a:lnTo>
                  <a:pt x="140" y="492"/>
                </a:lnTo>
                <a:lnTo>
                  <a:pt x="136" y="488"/>
                </a:lnTo>
                <a:lnTo>
                  <a:pt x="132" y="488"/>
                </a:lnTo>
                <a:lnTo>
                  <a:pt x="128" y="484"/>
                </a:lnTo>
                <a:lnTo>
                  <a:pt x="121" y="480"/>
                </a:lnTo>
                <a:lnTo>
                  <a:pt x="119" y="478"/>
                </a:lnTo>
                <a:lnTo>
                  <a:pt x="115" y="478"/>
                </a:lnTo>
                <a:lnTo>
                  <a:pt x="109" y="478"/>
                </a:lnTo>
                <a:lnTo>
                  <a:pt x="105" y="476"/>
                </a:lnTo>
                <a:lnTo>
                  <a:pt x="101" y="473"/>
                </a:lnTo>
                <a:lnTo>
                  <a:pt x="97" y="469"/>
                </a:lnTo>
                <a:lnTo>
                  <a:pt x="93" y="465"/>
                </a:lnTo>
                <a:lnTo>
                  <a:pt x="93" y="463"/>
                </a:lnTo>
                <a:lnTo>
                  <a:pt x="91" y="463"/>
                </a:lnTo>
                <a:lnTo>
                  <a:pt x="88" y="465"/>
                </a:lnTo>
                <a:lnTo>
                  <a:pt x="86" y="469"/>
                </a:lnTo>
                <a:lnTo>
                  <a:pt x="86" y="476"/>
                </a:lnTo>
                <a:lnTo>
                  <a:pt x="86" y="476"/>
                </a:lnTo>
                <a:lnTo>
                  <a:pt x="84" y="476"/>
                </a:lnTo>
                <a:lnTo>
                  <a:pt x="80" y="476"/>
                </a:lnTo>
                <a:lnTo>
                  <a:pt x="74" y="471"/>
                </a:lnTo>
                <a:lnTo>
                  <a:pt x="68" y="467"/>
                </a:lnTo>
                <a:lnTo>
                  <a:pt x="68" y="467"/>
                </a:lnTo>
                <a:lnTo>
                  <a:pt x="68" y="465"/>
                </a:lnTo>
                <a:lnTo>
                  <a:pt x="64" y="459"/>
                </a:lnTo>
                <a:lnTo>
                  <a:pt x="64" y="457"/>
                </a:lnTo>
                <a:lnTo>
                  <a:pt x="68" y="457"/>
                </a:lnTo>
                <a:lnTo>
                  <a:pt x="74" y="459"/>
                </a:lnTo>
                <a:lnTo>
                  <a:pt x="76" y="459"/>
                </a:lnTo>
                <a:lnTo>
                  <a:pt x="78" y="461"/>
                </a:lnTo>
                <a:lnTo>
                  <a:pt x="80" y="461"/>
                </a:lnTo>
                <a:lnTo>
                  <a:pt x="78" y="459"/>
                </a:lnTo>
                <a:lnTo>
                  <a:pt x="78" y="455"/>
                </a:lnTo>
                <a:lnTo>
                  <a:pt x="80" y="455"/>
                </a:lnTo>
                <a:lnTo>
                  <a:pt x="82" y="455"/>
                </a:lnTo>
                <a:lnTo>
                  <a:pt x="80" y="455"/>
                </a:lnTo>
                <a:lnTo>
                  <a:pt x="76" y="453"/>
                </a:lnTo>
                <a:lnTo>
                  <a:pt x="74" y="451"/>
                </a:lnTo>
                <a:lnTo>
                  <a:pt x="70" y="451"/>
                </a:lnTo>
                <a:lnTo>
                  <a:pt x="68" y="449"/>
                </a:lnTo>
                <a:lnTo>
                  <a:pt x="66" y="447"/>
                </a:lnTo>
                <a:lnTo>
                  <a:pt x="60" y="447"/>
                </a:lnTo>
                <a:lnTo>
                  <a:pt x="58" y="445"/>
                </a:lnTo>
                <a:lnTo>
                  <a:pt x="56" y="441"/>
                </a:lnTo>
                <a:lnTo>
                  <a:pt x="56" y="441"/>
                </a:lnTo>
                <a:lnTo>
                  <a:pt x="56" y="438"/>
                </a:lnTo>
                <a:lnTo>
                  <a:pt x="60" y="434"/>
                </a:lnTo>
                <a:lnTo>
                  <a:pt x="62" y="432"/>
                </a:lnTo>
                <a:lnTo>
                  <a:pt x="60" y="432"/>
                </a:lnTo>
                <a:lnTo>
                  <a:pt x="60" y="430"/>
                </a:lnTo>
                <a:lnTo>
                  <a:pt x="51" y="426"/>
                </a:lnTo>
                <a:lnTo>
                  <a:pt x="49" y="426"/>
                </a:lnTo>
                <a:lnTo>
                  <a:pt x="47" y="426"/>
                </a:lnTo>
                <a:lnTo>
                  <a:pt x="45" y="424"/>
                </a:lnTo>
                <a:lnTo>
                  <a:pt x="41" y="420"/>
                </a:lnTo>
                <a:lnTo>
                  <a:pt x="43" y="418"/>
                </a:lnTo>
                <a:lnTo>
                  <a:pt x="43" y="416"/>
                </a:lnTo>
                <a:lnTo>
                  <a:pt x="45" y="412"/>
                </a:lnTo>
                <a:lnTo>
                  <a:pt x="41" y="412"/>
                </a:lnTo>
                <a:lnTo>
                  <a:pt x="39" y="412"/>
                </a:lnTo>
                <a:lnTo>
                  <a:pt x="39" y="408"/>
                </a:lnTo>
                <a:lnTo>
                  <a:pt x="39" y="406"/>
                </a:lnTo>
                <a:lnTo>
                  <a:pt x="43" y="404"/>
                </a:lnTo>
                <a:lnTo>
                  <a:pt x="45" y="401"/>
                </a:lnTo>
                <a:lnTo>
                  <a:pt x="43" y="399"/>
                </a:lnTo>
                <a:lnTo>
                  <a:pt x="41" y="397"/>
                </a:lnTo>
                <a:lnTo>
                  <a:pt x="39" y="399"/>
                </a:lnTo>
                <a:lnTo>
                  <a:pt x="35" y="399"/>
                </a:lnTo>
                <a:lnTo>
                  <a:pt x="33" y="397"/>
                </a:lnTo>
                <a:lnTo>
                  <a:pt x="37" y="395"/>
                </a:lnTo>
                <a:lnTo>
                  <a:pt x="35" y="393"/>
                </a:lnTo>
                <a:lnTo>
                  <a:pt x="33" y="391"/>
                </a:lnTo>
                <a:lnTo>
                  <a:pt x="33" y="391"/>
                </a:lnTo>
                <a:lnTo>
                  <a:pt x="31" y="391"/>
                </a:lnTo>
                <a:lnTo>
                  <a:pt x="33" y="387"/>
                </a:lnTo>
                <a:lnTo>
                  <a:pt x="31" y="387"/>
                </a:lnTo>
                <a:lnTo>
                  <a:pt x="31" y="385"/>
                </a:lnTo>
                <a:lnTo>
                  <a:pt x="31" y="383"/>
                </a:lnTo>
                <a:lnTo>
                  <a:pt x="33" y="379"/>
                </a:lnTo>
                <a:lnTo>
                  <a:pt x="31" y="379"/>
                </a:lnTo>
                <a:lnTo>
                  <a:pt x="29" y="377"/>
                </a:lnTo>
                <a:lnTo>
                  <a:pt x="29" y="379"/>
                </a:lnTo>
                <a:lnTo>
                  <a:pt x="25" y="381"/>
                </a:lnTo>
                <a:lnTo>
                  <a:pt x="19" y="379"/>
                </a:lnTo>
                <a:lnTo>
                  <a:pt x="14" y="375"/>
                </a:lnTo>
                <a:lnTo>
                  <a:pt x="12" y="371"/>
                </a:lnTo>
                <a:lnTo>
                  <a:pt x="12" y="369"/>
                </a:lnTo>
                <a:lnTo>
                  <a:pt x="16" y="364"/>
                </a:lnTo>
                <a:lnTo>
                  <a:pt x="19" y="360"/>
                </a:lnTo>
                <a:lnTo>
                  <a:pt x="21" y="360"/>
                </a:lnTo>
                <a:lnTo>
                  <a:pt x="23" y="358"/>
                </a:lnTo>
                <a:lnTo>
                  <a:pt x="21" y="356"/>
                </a:lnTo>
                <a:lnTo>
                  <a:pt x="16" y="356"/>
                </a:lnTo>
                <a:lnTo>
                  <a:pt x="14" y="354"/>
                </a:lnTo>
                <a:lnTo>
                  <a:pt x="12" y="348"/>
                </a:lnTo>
                <a:lnTo>
                  <a:pt x="14" y="346"/>
                </a:lnTo>
                <a:lnTo>
                  <a:pt x="14" y="342"/>
                </a:lnTo>
                <a:lnTo>
                  <a:pt x="10" y="342"/>
                </a:lnTo>
                <a:lnTo>
                  <a:pt x="8" y="338"/>
                </a:lnTo>
                <a:lnTo>
                  <a:pt x="8" y="336"/>
                </a:lnTo>
                <a:lnTo>
                  <a:pt x="12" y="338"/>
                </a:lnTo>
                <a:lnTo>
                  <a:pt x="14" y="336"/>
                </a:lnTo>
                <a:lnTo>
                  <a:pt x="14" y="334"/>
                </a:lnTo>
                <a:lnTo>
                  <a:pt x="12" y="327"/>
                </a:lnTo>
                <a:lnTo>
                  <a:pt x="12" y="325"/>
                </a:lnTo>
                <a:lnTo>
                  <a:pt x="12" y="323"/>
                </a:lnTo>
                <a:lnTo>
                  <a:pt x="12" y="319"/>
                </a:lnTo>
                <a:lnTo>
                  <a:pt x="10" y="317"/>
                </a:lnTo>
                <a:lnTo>
                  <a:pt x="8" y="315"/>
                </a:lnTo>
                <a:lnTo>
                  <a:pt x="8" y="309"/>
                </a:lnTo>
                <a:lnTo>
                  <a:pt x="6" y="307"/>
                </a:lnTo>
                <a:lnTo>
                  <a:pt x="2" y="301"/>
                </a:lnTo>
                <a:lnTo>
                  <a:pt x="0" y="301"/>
                </a:lnTo>
                <a:lnTo>
                  <a:pt x="0" y="299"/>
                </a:lnTo>
                <a:lnTo>
                  <a:pt x="0" y="284"/>
                </a:lnTo>
                <a:lnTo>
                  <a:pt x="2" y="280"/>
                </a:lnTo>
                <a:lnTo>
                  <a:pt x="2" y="270"/>
                </a:lnTo>
                <a:lnTo>
                  <a:pt x="2" y="262"/>
                </a:lnTo>
                <a:lnTo>
                  <a:pt x="2" y="257"/>
                </a:lnTo>
                <a:lnTo>
                  <a:pt x="0" y="251"/>
                </a:lnTo>
                <a:lnTo>
                  <a:pt x="0" y="247"/>
                </a:lnTo>
                <a:lnTo>
                  <a:pt x="2" y="239"/>
                </a:lnTo>
                <a:lnTo>
                  <a:pt x="0" y="229"/>
                </a:lnTo>
                <a:lnTo>
                  <a:pt x="2" y="218"/>
                </a:lnTo>
                <a:lnTo>
                  <a:pt x="6" y="214"/>
                </a:lnTo>
                <a:lnTo>
                  <a:pt x="8" y="214"/>
                </a:lnTo>
                <a:lnTo>
                  <a:pt x="12" y="21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6" name="Freeform 3122"/>
          <p:cNvSpPr>
            <a:spLocks/>
          </p:cNvSpPr>
          <p:nvPr/>
        </p:nvSpPr>
        <p:spPr bwMode="auto">
          <a:xfrm>
            <a:off x="2974975" y="2073275"/>
            <a:ext cx="3206750" cy="2697163"/>
          </a:xfrm>
          <a:custGeom>
            <a:avLst/>
            <a:gdLst/>
            <a:ahLst/>
            <a:cxnLst>
              <a:cxn ang="0">
                <a:pos x="76" y="362"/>
              </a:cxn>
              <a:cxn ang="0">
                <a:pos x="95" y="432"/>
              </a:cxn>
              <a:cxn ang="0">
                <a:pos x="251" y="461"/>
              </a:cxn>
              <a:cxn ang="0">
                <a:pos x="389" y="529"/>
              </a:cxn>
              <a:cxn ang="0">
                <a:pos x="483" y="698"/>
              </a:cxn>
              <a:cxn ang="0">
                <a:pos x="613" y="749"/>
              </a:cxn>
              <a:cxn ang="0">
                <a:pos x="734" y="714"/>
              </a:cxn>
              <a:cxn ang="0">
                <a:pos x="819" y="459"/>
              </a:cxn>
              <a:cxn ang="0">
                <a:pos x="798" y="181"/>
              </a:cxn>
              <a:cxn ang="0">
                <a:pos x="903" y="43"/>
              </a:cxn>
              <a:cxn ang="0">
                <a:pos x="1263" y="60"/>
              </a:cxn>
              <a:cxn ang="0">
                <a:pos x="1528" y="173"/>
              </a:cxn>
              <a:cxn ang="0">
                <a:pos x="1849" y="290"/>
              </a:cxn>
              <a:cxn ang="0">
                <a:pos x="1784" y="550"/>
              </a:cxn>
              <a:cxn ang="0">
                <a:pos x="1973" y="747"/>
              </a:cxn>
              <a:cxn ang="0">
                <a:pos x="1956" y="1216"/>
              </a:cxn>
              <a:cxn ang="0">
                <a:pos x="1771" y="1496"/>
              </a:cxn>
              <a:cxn ang="0">
                <a:pos x="1430" y="1662"/>
              </a:cxn>
              <a:cxn ang="0">
                <a:pos x="1121" y="1601"/>
              </a:cxn>
              <a:cxn ang="0">
                <a:pos x="1193" y="1459"/>
              </a:cxn>
              <a:cxn ang="0">
                <a:pos x="1146" y="1286"/>
              </a:cxn>
              <a:cxn ang="0">
                <a:pos x="1053" y="1136"/>
              </a:cxn>
              <a:cxn ang="0">
                <a:pos x="922" y="1086"/>
              </a:cxn>
              <a:cxn ang="0">
                <a:pos x="833" y="1179"/>
              </a:cxn>
              <a:cxn ang="0">
                <a:pos x="736" y="1329"/>
              </a:cxn>
              <a:cxn ang="0">
                <a:pos x="605" y="1329"/>
              </a:cxn>
              <a:cxn ang="0">
                <a:pos x="358" y="1093"/>
              </a:cxn>
              <a:cxn ang="0">
                <a:pos x="282" y="992"/>
              </a:cxn>
              <a:cxn ang="0">
                <a:pos x="292" y="741"/>
              </a:cxn>
              <a:cxn ang="0">
                <a:pos x="142" y="492"/>
              </a:cxn>
              <a:cxn ang="0">
                <a:pos x="27" y="381"/>
              </a:cxn>
              <a:cxn ang="0">
                <a:pos x="21" y="360"/>
              </a:cxn>
              <a:cxn ang="0">
                <a:pos x="86" y="480"/>
              </a:cxn>
              <a:cxn ang="0">
                <a:pos x="292" y="708"/>
              </a:cxn>
              <a:cxn ang="0">
                <a:pos x="265" y="990"/>
              </a:cxn>
              <a:cxn ang="0">
                <a:pos x="372" y="1023"/>
              </a:cxn>
              <a:cxn ang="0">
                <a:pos x="510" y="1300"/>
              </a:cxn>
              <a:cxn ang="0">
                <a:pos x="697" y="1315"/>
              </a:cxn>
              <a:cxn ang="0">
                <a:pos x="761" y="1222"/>
              </a:cxn>
              <a:cxn ang="0">
                <a:pos x="932" y="1140"/>
              </a:cxn>
              <a:cxn ang="0">
                <a:pos x="973" y="1088"/>
              </a:cxn>
              <a:cxn ang="0">
                <a:pos x="1096" y="1191"/>
              </a:cxn>
              <a:cxn ang="0">
                <a:pos x="1123" y="1348"/>
              </a:cxn>
              <a:cxn ang="0">
                <a:pos x="1160" y="1529"/>
              </a:cxn>
              <a:cxn ang="0">
                <a:pos x="1245" y="1638"/>
              </a:cxn>
              <a:cxn ang="0">
                <a:pos x="1582" y="1664"/>
              </a:cxn>
              <a:cxn ang="0">
                <a:pos x="1854" y="1331"/>
              </a:cxn>
              <a:cxn ang="0">
                <a:pos x="2000" y="1025"/>
              </a:cxn>
              <a:cxn ang="0">
                <a:pos x="1823" y="597"/>
              </a:cxn>
              <a:cxn ang="0">
                <a:pos x="1851" y="535"/>
              </a:cxn>
              <a:cxn ang="0">
                <a:pos x="1757" y="220"/>
              </a:cxn>
              <a:cxn ang="0">
                <a:pos x="1506" y="132"/>
              </a:cxn>
              <a:cxn ang="0">
                <a:pos x="1238" y="35"/>
              </a:cxn>
              <a:cxn ang="0">
                <a:pos x="880" y="50"/>
              </a:cxn>
              <a:cxn ang="0">
                <a:pos x="792" y="202"/>
              </a:cxn>
              <a:cxn ang="0">
                <a:pos x="769" y="506"/>
              </a:cxn>
              <a:cxn ang="0">
                <a:pos x="704" y="689"/>
              </a:cxn>
              <a:cxn ang="0">
                <a:pos x="576" y="757"/>
              </a:cxn>
              <a:cxn ang="0">
                <a:pos x="463" y="716"/>
              </a:cxn>
              <a:cxn ang="0">
                <a:pos x="387" y="517"/>
              </a:cxn>
              <a:cxn ang="0">
                <a:pos x="261" y="453"/>
              </a:cxn>
              <a:cxn ang="0">
                <a:pos x="99" y="432"/>
              </a:cxn>
              <a:cxn ang="0">
                <a:pos x="74" y="352"/>
              </a:cxn>
            </a:cxnLst>
            <a:rect l="0" t="0" r="r" b="b"/>
            <a:pathLst>
              <a:path w="2020" h="1699">
                <a:moveTo>
                  <a:pt x="14" y="218"/>
                </a:moveTo>
                <a:lnTo>
                  <a:pt x="14" y="220"/>
                </a:lnTo>
                <a:lnTo>
                  <a:pt x="21" y="220"/>
                </a:lnTo>
                <a:lnTo>
                  <a:pt x="21" y="220"/>
                </a:lnTo>
                <a:lnTo>
                  <a:pt x="23" y="220"/>
                </a:lnTo>
                <a:lnTo>
                  <a:pt x="23" y="220"/>
                </a:lnTo>
                <a:lnTo>
                  <a:pt x="23" y="222"/>
                </a:lnTo>
                <a:lnTo>
                  <a:pt x="23" y="222"/>
                </a:lnTo>
                <a:lnTo>
                  <a:pt x="23" y="222"/>
                </a:lnTo>
                <a:lnTo>
                  <a:pt x="23" y="222"/>
                </a:lnTo>
                <a:lnTo>
                  <a:pt x="21" y="222"/>
                </a:lnTo>
                <a:lnTo>
                  <a:pt x="18" y="220"/>
                </a:lnTo>
                <a:lnTo>
                  <a:pt x="16" y="220"/>
                </a:lnTo>
                <a:lnTo>
                  <a:pt x="14" y="222"/>
                </a:lnTo>
                <a:lnTo>
                  <a:pt x="14" y="224"/>
                </a:lnTo>
                <a:lnTo>
                  <a:pt x="14" y="224"/>
                </a:lnTo>
                <a:lnTo>
                  <a:pt x="12" y="229"/>
                </a:lnTo>
                <a:lnTo>
                  <a:pt x="12" y="229"/>
                </a:lnTo>
                <a:lnTo>
                  <a:pt x="12" y="231"/>
                </a:lnTo>
                <a:lnTo>
                  <a:pt x="12" y="233"/>
                </a:lnTo>
                <a:lnTo>
                  <a:pt x="14" y="237"/>
                </a:lnTo>
                <a:lnTo>
                  <a:pt x="14" y="239"/>
                </a:lnTo>
                <a:lnTo>
                  <a:pt x="14" y="249"/>
                </a:lnTo>
                <a:lnTo>
                  <a:pt x="14" y="249"/>
                </a:lnTo>
                <a:lnTo>
                  <a:pt x="16" y="257"/>
                </a:lnTo>
                <a:lnTo>
                  <a:pt x="16" y="257"/>
                </a:lnTo>
                <a:lnTo>
                  <a:pt x="21" y="264"/>
                </a:lnTo>
                <a:lnTo>
                  <a:pt x="21" y="264"/>
                </a:lnTo>
                <a:lnTo>
                  <a:pt x="25" y="268"/>
                </a:lnTo>
                <a:lnTo>
                  <a:pt x="23" y="270"/>
                </a:lnTo>
                <a:lnTo>
                  <a:pt x="23" y="272"/>
                </a:lnTo>
                <a:lnTo>
                  <a:pt x="25" y="274"/>
                </a:lnTo>
                <a:lnTo>
                  <a:pt x="27" y="274"/>
                </a:lnTo>
                <a:lnTo>
                  <a:pt x="29" y="274"/>
                </a:lnTo>
                <a:lnTo>
                  <a:pt x="29" y="274"/>
                </a:lnTo>
                <a:lnTo>
                  <a:pt x="29" y="274"/>
                </a:lnTo>
                <a:lnTo>
                  <a:pt x="31" y="274"/>
                </a:lnTo>
                <a:lnTo>
                  <a:pt x="31" y="272"/>
                </a:lnTo>
                <a:lnTo>
                  <a:pt x="31" y="272"/>
                </a:lnTo>
                <a:lnTo>
                  <a:pt x="33" y="272"/>
                </a:lnTo>
                <a:lnTo>
                  <a:pt x="31" y="270"/>
                </a:lnTo>
                <a:lnTo>
                  <a:pt x="31" y="272"/>
                </a:lnTo>
                <a:lnTo>
                  <a:pt x="31" y="274"/>
                </a:lnTo>
                <a:lnTo>
                  <a:pt x="33" y="276"/>
                </a:lnTo>
                <a:lnTo>
                  <a:pt x="33" y="276"/>
                </a:lnTo>
                <a:lnTo>
                  <a:pt x="35" y="276"/>
                </a:lnTo>
                <a:lnTo>
                  <a:pt x="37" y="276"/>
                </a:lnTo>
                <a:lnTo>
                  <a:pt x="37" y="276"/>
                </a:lnTo>
                <a:lnTo>
                  <a:pt x="39" y="278"/>
                </a:lnTo>
                <a:lnTo>
                  <a:pt x="39" y="276"/>
                </a:lnTo>
                <a:lnTo>
                  <a:pt x="33" y="276"/>
                </a:lnTo>
                <a:lnTo>
                  <a:pt x="33" y="276"/>
                </a:lnTo>
                <a:lnTo>
                  <a:pt x="31" y="278"/>
                </a:lnTo>
                <a:lnTo>
                  <a:pt x="29" y="280"/>
                </a:lnTo>
                <a:lnTo>
                  <a:pt x="27" y="280"/>
                </a:lnTo>
                <a:lnTo>
                  <a:pt x="25" y="282"/>
                </a:lnTo>
                <a:lnTo>
                  <a:pt x="25" y="284"/>
                </a:lnTo>
                <a:lnTo>
                  <a:pt x="25" y="284"/>
                </a:lnTo>
                <a:lnTo>
                  <a:pt x="27" y="288"/>
                </a:lnTo>
                <a:lnTo>
                  <a:pt x="27" y="288"/>
                </a:lnTo>
                <a:lnTo>
                  <a:pt x="31" y="290"/>
                </a:lnTo>
                <a:lnTo>
                  <a:pt x="31" y="292"/>
                </a:lnTo>
                <a:lnTo>
                  <a:pt x="33" y="290"/>
                </a:lnTo>
                <a:lnTo>
                  <a:pt x="33" y="288"/>
                </a:lnTo>
                <a:lnTo>
                  <a:pt x="31" y="290"/>
                </a:lnTo>
                <a:lnTo>
                  <a:pt x="29" y="288"/>
                </a:lnTo>
                <a:lnTo>
                  <a:pt x="27" y="288"/>
                </a:lnTo>
                <a:lnTo>
                  <a:pt x="25" y="288"/>
                </a:lnTo>
                <a:lnTo>
                  <a:pt x="25" y="290"/>
                </a:lnTo>
                <a:lnTo>
                  <a:pt x="23" y="292"/>
                </a:lnTo>
                <a:lnTo>
                  <a:pt x="23" y="292"/>
                </a:lnTo>
                <a:lnTo>
                  <a:pt x="25" y="301"/>
                </a:lnTo>
                <a:lnTo>
                  <a:pt x="23" y="301"/>
                </a:lnTo>
                <a:lnTo>
                  <a:pt x="25" y="303"/>
                </a:lnTo>
                <a:lnTo>
                  <a:pt x="25" y="305"/>
                </a:lnTo>
                <a:lnTo>
                  <a:pt x="27" y="309"/>
                </a:lnTo>
                <a:lnTo>
                  <a:pt x="27" y="309"/>
                </a:lnTo>
                <a:lnTo>
                  <a:pt x="27" y="311"/>
                </a:lnTo>
                <a:lnTo>
                  <a:pt x="27" y="311"/>
                </a:lnTo>
                <a:lnTo>
                  <a:pt x="33" y="319"/>
                </a:lnTo>
                <a:lnTo>
                  <a:pt x="33" y="323"/>
                </a:lnTo>
                <a:lnTo>
                  <a:pt x="33" y="327"/>
                </a:lnTo>
                <a:lnTo>
                  <a:pt x="33" y="329"/>
                </a:lnTo>
                <a:lnTo>
                  <a:pt x="31" y="329"/>
                </a:lnTo>
                <a:lnTo>
                  <a:pt x="31" y="329"/>
                </a:lnTo>
                <a:lnTo>
                  <a:pt x="29" y="331"/>
                </a:lnTo>
                <a:lnTo>
                  <a:pt x="29" y="331"/>
                </a:lnTo>
                <a:lnTo>
                  <a:pt x="29" y="334"/>
                </a:lnTo>
                <a:lnTo>
                  <a:pt x="29" y="336"/>
                </a:lnTo>
                <a:lnTo>
                  <a:pt x="31" y="338"/>
                </a:lnTo>
                <a:lnTo>
                  <a:pt x="31" y="338"/>
                </a:lnTo>
                <a:lnTo>
                  <a:pt x="37" y="338"/>
                </a:lnTo>
                <a:lnTo>
                  <a:pt x="37" y="338"/>
                </a:lnTo>
                <a:lnTo>
                  <a:pt x="37" y="340"/>
                </a:lnTo>
                <a:lnTo>
                  <a:pt x="35" y="340"/>
                </a:lnTo>
                <a:lnTo>
                  <a:pt x="35" y="344"/>
                </a:lnTo>
                <a:lnTo>
                  <a:pt x="35" y="346"/>
                </a:lnTo>
                <a:lnTo>
                  <a:pt x="35" y="346"/>
                </a:lnTo>
                <a:lnTo>
                  <a:pt x="37" y="348"/>
                </a:lnTo>
                <a:lnTo>
                  <a:pt x="37" y="348"/>
                </a:lnTo>
                <a:lnTo>
                  <a:pt x="39" y="350"/>
                </a:lnTo>
                <a:lnTo>
                  <a:pt x="39" y="350"/>
                </a:lnTo>
                <a:lnTo>
                  <a:pt x="45" y="352"/>
                </a:lnTo>
                <a:lnTo>
                  <a:pt x="45" y="352"/>
                </a:lnTo>
                <a:lnTo>
                  <a:pt x="49" y="350"/>
                </a:lnTo>
                <a:lnTo>
                  <a:pt x="51" y="350"/>
                </a:lnTo>
                <a:lnTo>
                  <a:pt x="51" y="350"/>
                </a:lnTo>
                <a:lnTo>
                  <a:pt x="51" y="350"/>
                </a:lnTo>
                <a:lnTo>
                  <a:pt x="53" y="348"/>
                </a:lnTo>
                <a:lnTo>
                  <a:pt x="51" y="346"/>
                </a:lnTo>
                <a:lnTo>
                  <a:pt x="49" y="350"/>
                </a:lnTo>
                <a:lnTo>
                  <a:pt x="49" y="352"/>
                </a:lnTo>
                <a:lnTo>
                  <a:pt x="53" y="358"/>
                </a:lnTo>
                <a:lnTo>
                  <a:pt x="53" y="358"/>
                </a:lnTo>
                <a:lnTo>
                  <a:pt x="55" y="360"/>
                </a:lnTo>
                <a:lnTo>
                  <a:pt x="58" y="362"/>
                </a:lnTo>
                <a:lnTo>
                  <a:pt x="58" y="364"/>
                </a:lnTo>
                <a:lnTo>
                  <a:pt x="62" y="364"/>
                </a:lnTo>
                <a:lnTo>
                  <a:pt x="62" y="364"/>
                </a:lnTo>
                <a:lnTo>
                  <a:pt x="68" y="366"/>
                </a:lnTo>
                <a:lnTo>
                  <a:pt x="68" y="366"/>
                </a:lnTo>
                <a:lnTo>
                  <a:pt x="72" y="364"/>
                </a:lnTo>
                <a:lnTo>
                  <a:pt x="74" y="364"/>
                </a:lnTo>
                <a:lnTo>
                  <a:pt x="76" y="362"/>
                </a:lnTo>
                <a:lnTo>
                  <a:pt x="76" y="360"/>
                </a:lnTo>
                <a:lnTo>
                  <a:pt x="76" y="356"/>
                </a:lnTo>
                <a:lnTo>
                  <a:pt x="76" y="356"/>
                </a:lnTo>
                <a:lnTo>
                  <a:pt x="76" y="354"/>
                </a:lnTo>
                <a:lnTo>
                  <a:pt x="76" y="352"/>
                </a:lnTo>
                <a:lnTo>
                  <a:pt x="76" y="350"/>
                </a:lnTo>
                <a:lnTo>
                  <a:pt x="76" y="348"/>
                </a:lnTo>
                <a:lnTo>
                  <a:pt x="76" y="348"/>
                </a:lnTo>
                <a:lnTo>
                  <a:pt x="74" y="348"/>
                </a:lnTo>
                <a:lnTo>
                  <a:pt x="74" y="348"/>
                </a:lnTo>
                <a:lnTo>
                  <a:pt x="76" y="348"/>
                </a:lnTo>
                <a:lnTo>
                  <a:pt x="76" y="348"/>
                </a:lnTo>
                <a:lnTo>
                  <a:pt x="76" y="346"/>
                </a:lnTo>
                <a:lnTo>
                  <a:pt x="76" y="344"/>
                </a:lnTo>
                <a:lnTo>
                  <a:pt x="76" y="342"/>
                </a:lnTo>
                <a:lnTo>
                  <a:pt x="76" y="342"/>
                </a:lnTo>
                <a:lnTo>
                  <a:pt x="76" y="342"/>
                </a:lnTo>
                <a:lnTo>
                  <a:pt x="76" y="342"/>
                </a:lnTo>
                <a:lnTo>
                  <a:pt x="78" y="340"/>
                </a:lnTo>
                <a:lnTo>
                  <a:pt x="78" y="340"/>
                </a:lnTo>
                <a:lnTo>
                  <a:pt x="78" y="340"/>
                </a:lnTo>
                <a:lnTo>
                  <a:pt x="80" y="342"/>
                </a:lnTo>
                <a:lnTo>
                  <a:pt x="80" y="342"/>
                </a:lnTo>
                <a:lnTo>
                  <a:pt x="78" y="342"/>
                </a:lnTo>
                <a:lnTo>
                  <a:pt x="78" y="344"/>
                </a:lnTo>
                <a:lnTo>
                  <a:pt x="78" y="346"/>
                </a:lnTo>
                <a:lnTo>
                  <a:pt x="78" y="348"/>
                </a:lnTo>
                <a:lnTo>
                  <a:pt x="80" y="348"/>
                </a:lnTo>
                <a:lnTo>
                  <a:pt x="84" y="348"/>
                </a:lnTo>
                <a:lnTo>
                  <a:pt x="86" y="350"/>
                </a:lnTo>
                <a:lnTo>
                  <a:pt x="88" y="354"/>
                </a:lnTo>
                <a:lnTo>
                  <a:pt x="88" y="352"/>
                </a:lnTo>
                <a:lnTo>
                  <a:pt x="88" y="350"/>
                </a:lnTo>
                <a:lnTo>
                  <a:pt x="86" y="350"/>
                </a:lnTo>
                <a:lnTo>
                  <a:pt x="84" y="350"/>
                </a:lnTo>
                <a:lnTo>
                  <a:pt x="82" y="350"/>
                </a:lnTo>
                <a:lnTo>
                  <a:pt x="80" y="350"/>
                </a:lnTo>
                <a:lnTo>
                  <a:pt x="78" y="352"/>
                </a:lnTo>
                <a:lnTo>
                  <a:pt x="76" y="352"/>
                </a:lnTo>
                <a:lnTo>
                  <a:pt x="76" y="356"/>
                </a:lnTo>
                <a:lnTo>
                  <a:pt x="78" y="358"/>
                </a:lnTo>
                <a:lnTo>
                  <a:pt x="78" y="360"/>
                </a:lnTo>
                <a:lnTo>
                  <a:pt x="78" y="362"/>
                </a:lnTo>
                <a:lnTo>
                  <a:pt x="82" y="364"/>
                </a:lnTo>
                <a:lnTo>
                  <a:pt x="84" y="366"/>
                </a:lnTo>
                <a:lnTo>
                  <a:pt x="86" y="366"/>
                </a:lnTo>
                <a:lnTo>
                  <a:pt x="86" y="364"/>
                </a:lnTo>
                <a:lnTo>
                  <a:pt x="84" y="364"/>
                </a:lnTo>
                <a:lnTo>
                  <a:pt x="80" y="362"/>
                </a:lnTo>
                <a:lnTo>
                  <a:pt x="80" y="362"/>
                </a:lnTo>
                <a:lnTo>
                  <a:pt x="74" y="364"/>
                </a:lnTo>
                <a:lnTo>
                  <a:pt x="74" y="364"/>
                </a:lnTo>
                <a:lnTo>
                  <a:pt x="72" y="366"/>
                </a:lnTo>
                <a:lnTo>
                  <a:pt x="72" y="368"/>
                </a:lnTo>
                <a:lnTo>
                  <a:pt x="70" y="373"/>
                </a:lnTo>
                <a:lnTo>
                  <a:pt x="70" y="373"/>
                </a:lnTo>
                <a:lnTo>
                  <a:pt x="70" y="375"/>
                </a:lnTo>
                <a:lnTo>
                  <a:pt x="70" y="377"/>
                </a:lnTo>
                <a:lnTo>
                  <a:pt x="70" y="377"/>
                </a:lnTo>
                <a:lnTo>
                  <a:pt x="72" y="381"/>
                </a:lnTo>
                <a:lnTo>
                  <a:pt x="74" y="381"/>
                </a:lnTo>
                <a:lnTo>
                  <a:pt x="76" y="381"/>
                </a:lnTo>
                <a:lnTo>
                  <a:pt x="78" y="381"/>
                </a:lnTo>
                <a:lnTo>
                  <a:pt x="80" y="383"/>
                </a:lnTo>
                <a:lnTo>
                  <a:pt x="80" y="383"/>
                </a:lnTo>
                <a:lnTo>
                  <a:pt x="80" y="383"/>
                </a:lnTo>
                <a:lnTo>
                  <a:pt x="82" y="385"/>
                </a:lnTo>
                <a:lnTo>
                  <a:pt x="84" y="385"/>
                </a:lnTo>
                <a:lnTo>
                  <a:pt x="86" y="385"/>
                </a:lnTo>
                <a:lnTo>
                  <a:pt x="90" y="385"/>
                </a:lnTo>
                <a:lnTo>
                  <a:pt x="90" y="383"/>
                </a:lnTo>
                <a:lnTo>
                  <a:pt x="88" y="383"/>
                </a:lnTo>
                <a:lnTo>
                  <a:pt x="88" y="383"/>
                </a:lnTo>
                <a:lnTo>
                  <a:pt x="88" y="383"/>
                </a:lnTo>
                <a:lnTo>
                  <a:pt x="76" y="383"/>
                </a:lnTo>
                <a:lnTo>
                  <a:pt x="76" y="383"/>
                </a:lnTo>
                <a:lnTo>
                  <a:pt x="72" y="385"/>
                </a:lnTo>
                <a:lnTo>
                  <a:pt x="68" y="385"/>
                </a:lnTo>
                <a:lnTo>
                  <a:pt x="66" y="385"/>
                </a:lnTo>
                <a:lnTo>
                  <a:pt x="64" y="387"/>
                </a:lnTo>
                <a:lnTo>
                  <a:pt x="64" y="387"/>
                </a:lnTo>
                <a:lnTo>
                  <a:pt x="62" y="389"/>
                </a:lnTo>
                <a:lnTo>
                  <a:pt x="62" y="391"/>
                </a:lnTo>
                <a:lnTo>
                  <a:pt x="62" y="395"/>
                </a:lnTo>
                <a:lnTo>
                  <a:pt x="64" y="397"/>
                </a:lnTo>
                <a:lnTo>
                  <a:pt x="66" y="395"/>
                </a:lnTo>
                <a:lnTo>
                  <a:pt x="68" y="397"/>
                </a:lnTo>
                <a:lnTo>
                  <a:pt x="68" y="397"/>
                </a:lnTo>
                <a:lnTo>
                  <a:pt x="68" y="397"/>
                </a:lnTo>
                <a:lnTo>
                  <a:pt x="70" y="401"/>
                </a:lnTo>
                <a:lnTo>
                  <a:pt x="70" y="401"/>
                </a:lnTo>
                <a:lnTo>
                  <a:pt x="74" y="406"/>
                </a:lnTo>
                <a:lnTo>
                  <a:pt x="74" y="406"/>
                </a:lnTo>
                <a:lnTo>
                  <a:pt x="74" y="406"/>
                </a:lnTo>
                <a:lnTo>
                  <a:pt x="74" y="408"/>
                </a:lnTo>
                <a:lnTo>
                  <a:pt x="78" y="410"/>
                </a:lnTo>
                <a:lnTo>
                  <a:pt x="82" y="408"/>
                </a:lnTo>
                <a:lnTo>
                  <a:pt x="84" y="408"/>
                </a:lnTo>
                <a:lnTo>
                  <a:pt x="86" y="408"/>
                </a:lnTo>
                <a:lnTo>
                  <a:pt x="86" y="408"/>
                </a:lnTo>
                <a:lnTo>
                  <a:pt x="86" y="410"/>
                </a:lnTo>
                <a:lnTo>
                  <a:pt x="80" y="414"/>
                </a:lnTo>
                <a:lnTo>
                  <a:pt x="80" y="416"/>
                </a:lnTo>
                <a:lnTo>
                  <a:pt x="80" y="416"/>
                </a:lnTo>
                <a:lnTo>
                  <a:pt x="78" y="416"/>
                </a:lnTo>
                <a:lnTo>
                  <a:pt x="76" y="418"/>
                </a:lnTo>
                <a:lnTo>
                  <a:pt x="76" y="420"/>
                </a:lnTo>
                <a:lnTo>
                  <a:pt x="76" y="422"/>
                </a:lnTo>
                <a:lnTo>
                  <a:pt x="80" y="424"/>
                </a:lnTo>
                <a:lnTo>
                  <a:pt x="82" y="426"/>
                </a:lnTo>
                <a:lnTo>
                  <a:pt x="84" y="428"/>
                </a:lnTo>
                <a:lnTo>
                  <a:pt x="84" y="428"/>
                </a:lnTo>
                <a:lnTo>
                  <a:pt x="88" y="430"/>
                </a:lnTo>
                <a:lnTo>
                  <a:pt x="90" y="430"/>
                </a:lnTo>
                <a:lnTo>
                  <a:pt x="90" y="428"/>
                </a:lnTo>
                <a:lnTo>
                  <a:pt x="90" y="428"/>
                </a:lnTo>
                <a:lnTo>
                  <a:pt x="88" y="428"/>
                </a:lnTo>
                <a:lnTo>
                  <a:pt x="88" y="430"/>
                </a:lnTo>
                <a:lnTo>
                  <a:pt x="88" y="430"/>
                </a:lnTo>
                <a:lnTo>
                  <a:pt x="88" y="432"/>
                </a:lnTo>
                <a:lnTo>
                  <a:pt x="90" y="434"/>
                </a:lnTo>
                <a:lnTo>
                  <a:pt x="93" y="434"/>
                </a:lnTo>
                <a:lnTo>
                  <a:pt x="95" y="432"/>
                </a:lnTo>
                <a:lnTo>
                  <a:pt x="95" y="432"/>
                </a:lnTo>
                <a:lnTo>
                  <a:pt x="97" y="432"/>
                </a:lnTo>
                <a:lnTo>
                  <a:pt x="97" y="432"/>
                </a:lnTo>
                <a:lnTo>
                  <a:pt x="95" y="430"/>
                </a:lnTo>
                <a:lnTo>
                  <a:pt x="95" y="436"/>
                </a:lnTo>
                <a:lnTo>
                  <a:pt x="95" y="436"/>
                </a:lnTo>
                <a:lnTo>
                  <a:pt x="93" y="438"/>
                </a:lnTo>
                <a:lnTo>
                  <a:pt x="93" y="440"/>
                </a:lnTo>
                <a:lnTo>
                  <a:pt x="93" y="440"/>
                </a:lnTo>
                <a:lnTo>
                  <a:pt x="93" y="443"/>
                </a:lnTo>
                <a:lnTo>
                  <a:pt x="95" y="445"/>
                </a:lnTo>
                <a:lnTo>
                  <a:pt x="95" y="445"/>
                </a:lnTo>
                <a:lnTo>
                  <a:pt x="97" y="447"/>
                </a:lnTo>
                <a:lnTo>
                  <a:pt x="97" y="447"/>
                </a:lnTo>
                <a:lnTo>
                  <a:pt x="101" y="449"/>
                </a:lnTo>
                <a:lnTo>
                  <a:pt x="101" y="449"/>
                </a:lnTo>
                <a:lnTo>
                  <a:pt x="103" y="449"/>
                </a:lnTo>
                <a:lnTo>
                  <a:pt x="103" y="449"/>
                </a:lnTo>
                <a:lnTo>
                  <a:pt x="105" y="449"/>
                </a:lnTo>
                <a:lnTo>
                  <a:pt x="107" y="449"/>
                </a:lnTo>
                <a:lnTo>
                  <a:pt x="109" y="453"/>
                </a:lnTo>
                <a:lnTo>
                  <a:pt x="111" y="453"/>
                </a:lnTo>
                <a:lnTo>
                  <a:pt x="111" y="455"/>
                </a:lnTo>
                <a:lnTo>
                  <a:pt x="111" y="455"/>
                </a:lnTo>
                <a:lnTo>
                  <a:pt x="113" y="455"/>
                </a:lnTo>
                <a:lnTo>
                  <a:pt x="115" y="455"/>
                </a:lnTo>
                <a:lnTo>
                  <a:pt x="117" y="455"/>
                </a:lnTo>
                <a:lnTo>
                  <a:pt x="119" y="457"/>
                </a:lnTo>
                <a:lnTo>
                  <a:pt x="119" y="457"/>
                </a:lnTo>
                <a:lnTo>
                  <a:pt x="121" y="457"/>
                </a:lnTo>
                <a:lnTo>
                  <a:pt x="123" y="461"/>
                </a:lnTo>
                <a:lnTo>
                  <a:pt x="125" y="461"/>
                </a:lnTo>
                <a:lnTo>
                  <a:pt x="127" y="459"/>
                </a:lnTo>
                <a:lnTo>
                  <a:pt x="127" y="459"/>
                </a:lnTo>
                <a:lnTo>
                  <a:pt x="130" y="457"/>
                </a:lnTo>
                <a:lnTo>
                  <a:pt x="130" y="457"/>
                </a:lnTo>
                <a:lnTo>
                  <a:pt x="130" y="453"/>
                </a:lnTo>
                <a:lnTo>
                  <a:pt x="130" y="453"/>
                </a:lnTo>
                <a:lnTo>
                  <a:pt x="130" y="447"/>
                </a:lnTo>
                <a:lnTo>
                  <a:pt x="130" y="447"/>
                </a:lnTo>
                <a:lnTo>
                  <a:pt x="127" y="447"/>
                </a:lnTo>
                <a:lnTo>
                  <a:pt x="127" y="449"/>
                </a:lnTo>
                <a:lnTo>
                  <a:pt x="127" y="449"/>
                </a:lnTo>
                <a:lnTo>
                  <a:pt x="130" y="449"/>
                </a:lnTo>
                <a:lnTo>
                  <a:pt x="130" y="449"/>
                </a:lnTo>
                <a:lnTo>
                  <a:pt x="132" y="459"/>
                </a:lnTo>
                <a:lnTo>
                  <a:pt x="132" y="459"/>
                </a:lnTo>
                <a:lnTo>
                  <a:pt x="134" y="461"/>
                </a:lnTo>
                <a:lnTo>
                  <a:pt x="136" y="461"/>
                </a:lnTo>
                <a:lnTo>
                  <a:pt x="138" y="461"/>
                </a:lnTo>
                <a:lnTo>
                  <a:pt x="138" y="459"/>
                </a:lnTo>
                <a:lnTo>
                  <a:pt x="140" y="457"/>
                </a:lnTo>
                <a:lnTo>
                  <a:pt x="140" y="457"/>
                </a:lnTo>
                <a:lnTo>
                  <a:pt x="140" y="457"/>
                </a:lnTo>
                <a:lnTo>
                  <a:pt x="142" y="459"/>
                </a:lnTo>
                <a:lnTo>
                  <a:pt x="142" y="459"/>
                </a:lnTo>
                <a:lnTo>
                  <a:pt x="144" y="463"/>
                </a:lnTo>
                <a:lnTo>
                  <a:pt x="146" y="463"/>
                </a:lnTo>
                <a:lnTo>
                  <a:pt x="148" y="463"/>
                </a:lnTo>
                <a:lnTo>
                  <a:pt x="148" y="463"/>
                </a:lnTo>
                <a:lnTo>
                  <a:pt x="152" y="459"/>
                </a:lnTo>
                <a:lnTo>
                  <a:pt x="152" y="459"/>
                </a:lnTo>
                <a:lnTo>
                  <a:pt x="158" y="455"/>
                </a:lnTo>
                <a:lnTo>
                  <a:pt x="160" y="455"/>
                </a:lnTo>
                <a:lnTo>
                  <a:pt x="162" y="449"/>
                </a:lnTo>
                <a:lnTo>
                  <a:pt x="162" y="447"/>
                </a:lnTo>
                <a:lnTo>
                  <a:pt x="158" y="447"/>
                </a:lnTo>
                <a:lnTo>
                  <a:pt x="154" y="445"/>
                </a:lnTo>
                <a:lnTo>
                  <a:pt x="154" y="440"/>
                </a:lnTo>
                <a:lnTo>
                  <a:pt x="154" y="438"/>
                </a:lnTo>
                <a:lnTo>
                  <a:pt x="156" y="430"/>
                </a:lnTo>
                <a:lnTo>
                  <a:pt x="156" y="428"/>
                </a:lnTo>
                <a:lnTo>
                  <a:pt x="156" y="428"/>
                </a:lnTo>
                <a:lnTo>
                  <a:pt x="156" y="428"/>
                </a:lnTo>
                <a:lnTo>
                  <a:pt x="158" y="426"/>
                </a:lnTo>
                <a:lnTo>
                  <a:pt x="156" y="426"/>
                </a:lnTo>
                <a:lnTo>
                  <a:pt x="154" y="426"/>
                </a:lnTo>
                <a:lnTo>
                  <a:pt x="154" y="428"/>
                </a:lnTo>
                <a:lnTo>
                  <a:pt x="154" y="432"/>
                </a:lnTo>
                <a:lnTo>
                  <a:pt x="154" y="432"/>
                </a:lnTo>
                <a:lnTo>
                  <a:pt x="154" y="440"/>
                </a:lnTo>
                <a:lnTo>
                  <a:pt x="154" y="440"/>
                </a:lnTo>
                <a:lnTo>
                  <a:pt x="156" y="443"/>
                </a:lnTo>
                <a:lnTo>
                  <a:pt x="158" y="443"/>
                </a:lnTo>
                <a:lnTo>
                  <a:pt x="160" y="445"/>
                </a:lnTo>
                <a:lnTo>
                  <a:pt x="162" y="445"/>
                </a:lnTo>
                <a:lnTo>
                  <a:pt x="167" y="440"/>
                </a:lnTo>
                <a:lnTo>
                  <a:pt x="167" y="440"/>
                </a:lnTo>
                <a:lnTo>
                  <a:pt x="171" y="445"/>
                </a:lnTo>
                <a:lnTo>
                  <a:pt x="173" y="445"/>
                </a:lnTo>
                <a:lnTo>
                  <a:pt x="177" y="447"/>
                </a:lnTo>
                <a:lnTo>
                  <a:pt x="177" y="447"/>
                </a:lnTo>
                <a:lnTo>
                  <a:pt x="181" y="447"/>
                </a:lnTo>
                <a:lnTo>
                  <a:pt x="181" y="447"/>
                </a:lnTo>
                <a:lnTo>
                  <a:pt x="187" y="447"/>
                </a:lnTo>
                <a:lnTo>
                  <a:pt x="191" y="447"/>
                </a:lnTo>
                <a:lnTo>
                  <a:pt x="191" y="445"/>
                </a:lnTo>
                <a:lnTo>
                  <a:pt x="195" y="445"/>
                </a:lnTo>
                <a:lnTo>
                  <a:pt x="200" y="443"/>
                </a:lnTo>
                <a:lnTo>
                  <a:pt x="206" y="443"/>
                </a:lnTo>
                <a:lnTo>
                  <a:pt x="214" y="447"/>
                </a:lnTo>
                <a:lnTo>
                  <a:pt x="214" y="449"/>
                </a:lnTo>
                <a:lnTo>
                  <a:pt x="224" y="449"/>
                </a:lnTo>
                <a:lnTo>
                  <a:pt x="224" y="449"/>
                </a:lnTo>
                <a:lnTo>
                  <a:pt x="230" y="449"/>
                </a:lnTo>
                <a:lnTo>
                  <a:pt x="232" y="449"/>
                </a:lnTo>
                <a:lnTo>
                  <a:pt x="232" y="449"/>
                </a:lnTo>
                <a:lnTo>
                  <a:pt x="230" y="451"/>
                </a:lnTo>
                <a:lnTo>
                  <a:pt x="230" y="453"/>
                </a:lnTo>
                <a:lnTo>
                  <a:pt x="232" y="455"/>
                </a:lnTo>
                <a:lnTo>
                  <a:pt x="232" y="455"/>
                </a:lnTo>
                <a:lnTo>
                  <a:pt x="234" y="459"/>
                </a:lnTo>
                <a:lnTo>
                  <a:pt x="237" y="459"/>
                </a:lnTo>
                <a:lnTo>
                  <a:pt x="241" y="457"/>
                </a:lnTo>
                <a:lnTo>
                  <a:pt x="241" y="457"/>
                </a:lnTo>
                <a:lnTo>
                  <a:pt x="245" y="457"/>
                </a:lnTo>
                <a:lnTo>
                  <a:pt x="247" y="455"/>
                </a:lnTo>
                <a:lnTo>
                  <a:pt x="249" y="451"/>
                </a:lnTo>
                <a:lnTo>
                  <a:pt x="249" y="451"/>
                </a:lnTo>
                <a:lnTo>
                  <a:pt x="249" y="453"/>
                </a:lnTo>
                <a:lnTo>
                  <a:pt x="249" y="453"/>
                </a:lnTo>
                <a:lnTo>
                  <a:pt x="251" y="455"/>
                </a:lnTo>
                <a:lnTo>
                  <a:pt x="251" y="457"/>
                </a:lnTo>
                <a:lnTo>
                  <a:pt x="251" y="459"/>
                </a:lnTo>
                <a:lnTo>
                  <a:pt x="251" y="461"/>
                </a:lnTo>
                <a:lnTo>
                  <a:pt x="255" y="463"/>
                </a:lnTo>
                <a:lnTo>
                  <a:pt x="255" y="463"/>
                </a:lnTo>
                <a:lnTo>
                  <a:pt x="259" y="463"/>
                </a:lnTo>
                <a:lnTo>
                  <a:pt x="261" y="463"/>
                </a:lnTo>
                <a:lnTo>
                  <a:pt x="261" y="459"/>
                </a:lnTo>
                <a:lnTo>
                  <a:pt x="263" y="457"/>
                </a:lnTo>
                <a:lnTo>
                  <a:pt x="263" y="455"/>
                </a:lnTo>
                <a:lnTo>
                  <a:pt x="267" y="457"/>
                </a:lnTo>
                <a:lnTo>
                  <a:pt x="269" y="457"/>
                </a:lnTo>
                <a:lnTo>
                  <a:pt x="276" y="457"/>
                </a:lnTo>
                <a:lnTo>
                  <a:pt x="280" y="459"/>
                </a:lnTo>
                <a:lnTo>
                  <a:pt x="282" y="459"/>
                </a:lnTo>
                <a:lnTo>
                  <a:pt x="282" y="461"/>
                </a:lnTo>
                <a:lnTo>
                  <a:pt x="282" y="463"/>
                </a:lnTo>
                <a:lnTo>
                  <a:pt x="282" y="465"/>
                </a:lnTo>
                <a:lnTo>
                  <a:pt x="284" y="467"/>
                </a:lnTo>
                <a:lnTo>
                  <a:pt x="284" y="469"/>
                </a:lnTo>
                <a:lnTo>
                  <a:pt x="284" y="469"/>
                </a:lnTo>
                <a:lnTo>
                  <a:pt x="288" y="475"/>
                </a:lnTo>
                <a:lnTo>
                  <a:pt x="286" y="475"/>
                </a:lnTo>
                <a:lnTo>
                  <a:pt x="288" y="478"/>
                </a:lnTo>
                <a:lnTo>
                  <a:pt x="288" y="480"/>
                </a:lnTo>
                <a:lnTo>
                  <a:pt x="292" y="480"/>
                </a:lnTo>
                <a:lnTo>
                  <a:pt x="294" y="478"/>
                </a:lnTo>
                <a:lnTo>
                  <a:pt x="294" y="475"/>
                </a:lnTo>
                <a:lnTo>
                  <a:pt x="294" y="473"/>
                </a:lnTo>
                <a:lnTo>
                  <a:pt x="294" y="473"/>
                </a:lnTo>
                <a:lnTo>
                  <a:pt x="294" y="467"/>
                </a:lnTo>
                <a:lnTo>
                  <a:pt x="294" y="467"/>
                </a:lnTo>
                <a:lnTo>
                  <a:pt x="292" y="465"/>
                </a:lnTo>
                <a:lnTo>
                  <a:pt x="292" y="467"/>
                </a:lnTo>
                <a:lnTo>
                  <a:pt x="296" y="467"/>
                </a:lnTo>
                <a:lnTo>
                  <a:pt x="298" y="469"/>
                </a:lnTo>
                <a:lnTo>
                  <a:pt x="300" y="471"/>
                </a:lnTo>
                <a:lnTo>
                  <a:pt x="298" y="478"/>
                </a:lnTo>
                <a:lnTo>
                  <a:pt x="298" y="478"/>
                </a:lnTo>
                <a:lnTo>
                  <a:pt x="298" y="482"/>
                </a:lnTo>
                <a:lnTo>
                  <a:pt x="298" y="484"/>
                </a:lnTo>
                <a:lnTo>
                  <a:pt x="300" y="490"/>
                </a:lnTo>
                <a:lnTo>
                  <a:pt x="302" y="490"/>
                </a:lnTo>
                <a:lnTo>
                  <a:pt x="306" y="488"/>
                </a:lnTo>
                <a:lnTo>
                  <a:pt x="309" y="486"/>
                </a:lnTo>
                <a:lnTo>
                  <a:pt x="309" y="484"/>
                </a:lnTo>
                <a:lnTo>
                  <a:pt x="311" y="482"/>
                </a:lnTo>
                <a:lnTo>
                  <a:pt x="313" y="482"/>
                </a:lnTo>
                <a:lnTo>
                  <a:pt x="313" y="480"/>
                </a:lnTo>
                <a:lnTo>
                  <a:pt x="315" y="478"/>
                </a:lnTo>
                <a:lnTo>
                  <a:pt x="315" y="475"/>
                </a:lnTo>
                <a:lnTo>
                  <a:pt x="313" y="473"/>
                </a:lnTo>
                <a:lnTo>
                  <a:pt x="313" y="473"/>
                </a:lnTo>
                <a:lnTo>
                  <a:pt x="315" y="473"/>
                </a:lnTo>
                <a:lnTo>
                  <a:pt x="315" y="475"/>
                </a:lnTo>
                <a:lnTo>
                  <a:pt x="321" y="478"/>
                </a:lnTo>
                <a:lnTo>
                  <a:pt x="321" y="478"/>
                </a:lnTo>
                <a:lnTo>
                  <a:pt x="325" y="480"/>
                </a:lnTo>
                <a:lnTo>
                  <a:pt x="325" y="480"/>
                </a:lnTo>
                <a:lnTo>
                  <a:pt x="325" y="484"/>
                </a:lnTo>
                <a:lnTo>
                  <a:pt x="323" y="486"/>
                </a:lnTo>
                <a:lnTo>
                  <a:pt x="325" y="488"/>
                </a:lnTo>
                <a:lnTo>
                  <a:pt x="329" y="492"/>
                </a:lnTo>
                <a:lnTo>
                  <a:pt x="331" y="492"/>
                </a:lnTo>
                <a:lnTo>
                  <a:pt x="337" y="490"/>
                </a:lnTo>
                <a:lnTo>
                  <a:pt x="337" y="488"/>
                </a:lnTo>
                <a:lnTo>
                  <a:pt x="337" y="486"/>
                </a:lnTo>
                <a:lnTo>
                  <a:pt x="337" y="486"/>
                </a:lnTo>
                <a:lnTo>
                  <a:pt x="344" y="488"/>
                </a:lnTo>
                <a:lnTo>
                  <a:pt x="344" y="488"/>
                </a:lnTo>
                <a:lnTo>
                  <a:pt x="352" y="490"/>
                </a:lnTo>
                <a:lnTo>
                  <a:pt x="354" y="490"/>
                </a:lnTo>
                <a:lnTo>
                  <a:pt x="354" y="488"/>
                </a:lnTo>
                <a:lnTo>
                  <a:pt x="354" y="486"/>
                </a:lnTo>
                <a:lnTo>
                  <a:pt x="354" y="484"/>
                </a:lnTo>
                <a:lnTo>
                  <a:pt x="354" y="484"/>
                </a:lnTo>
                <a:lnTo>
                  <a:pt x="352" y="482"/>
                </a:lnTo>
                <a:lnTo>
                  <a:pt x="352" y="484"/>
                </a:lnTo>
                <a:lnTo>
                  <a:pt x="354" y="486"/>
                </a:lnTo>
                <a:lnTo>
                  <a:pt x="360" y="490"/>
                </a:lnTo>
                <a:lnTo>
                  <a:pt x="360" y="490"/>
                </a:lnTo>
                <a:lnTo>
                  <a:pt x="360" y="492"/>
                </a:lnTo>
                <a:lnTo>
                  <a:pt x="358" y="492"/>
                </a:lnTo>
                <a:lnTo>
                  <a:pt x="356" y="496"/>
                </a:lnTo>
                <a:lnTo>
                  <a:pt x="358" y="498"/>
                </a:lnTo>
                <a:lnTo>
                  <a:pt x="358" y="500"/>
                </a:lnTo>
                <a:lnTo>
                  <a:pt x="358" y="500"/>
                </a:lnTo>
                <a:lnTo>
                  <a:pt x="356" y="500"/>
                </a:lnTo>
                <a:lnTo>
                  <a:pt x="356" y="500"/>
                </a:lnTo>
                <a:lnTo>
                  <a:pt x="352" y="502"/>
                </a:lnTo>
                <a:lnTo>
                  <a:pt x="352" y="502"/>
                </a:lnTo>
                <a:lnTo>
                  <a:pt x="348" y="504"/>
                </a:lnTo>
                <a:lnTo>
                  <a:pt x="348" y="504"/>
                </a:lnTo>
                <a:lnTo>
                  <a:pt x="346" y="508"/>
                </a:lnTo>
                <a:lnTo>
                  <a:pt x="348" y="510"/>
                </a:lnTo>
                <a:lnTo>
                  <a:pt x="350" y="512"/>
                </a:lnTo>
                <a:lnTo>
                  <a:pt x="352" y="510"/>
                </a:lnTo>
                <a:lnTo>
                  <a:pt x="352" y="510"/>
                </a:lnTo>
                <a:lnTo>
                  <a:pt x="356" y="512"/>
                </a:lnTo>
                <a:lnTo>
                  <a:pt x="358" y="512"/>
                </a:lnTo>
                <a:lnTo>
                  <a:pt x="362" y="515"/>
                </a:lnTo>
                <a:lnTo>
                  <a:pt x="364" y="512"/>
                </a:lnTo>
                <a:lnTo>
                  <a:pt x="364" y="510"/>
                </a:lnTo>
                <a:lnTo>
                  <a:pt x="368" y="508"/>
                </a:lnTo>
                <a:lnTo>
                  <a:pt x="372" y="508"/>
                </a:lnTo>
                <a:lnTo>
                  <a:pt x="374" y="510"/>
                </a:lnTo>
                <a:lnTo>
                  <a:pt x="381" y="512"/>
                </a:lnTo>
                <a:lnTo>
                  <a:pt x="381" y="517"/>
                </a:lnTo>
                <a:lnTo>
                  <a:pt x="381" y="519"/>
                </a:lnTo>
                <a:lnTo>
                  <a:pt x="383" y="517"/>
                </a:lnTo>
                <a:lnTo>
                  <a:pt x="383" y="515"/>
                </a:lnTo>
                <a:lnTo>
                  <a:pt x="378" y="517"/>
                </a:lnTo>
                <a:lnTo>
                  <a:pt x="378" y="517"/>
                </a:lnTo>
                <a:lnTo>
                  <a:pt x="376" y="519"/>
                </a:lnTo>
                <a:lnTo>
                  <a:pt x="376" y="521"/>
                </a:lnTo>
                <a:lnTo>
                  <a:pt x="376" y="523"/>
                </a:lnTo>
                <a:lnTo>
                  <a:pt x="378" y="523"/>
                </a:lnTo>
                <a:lnTo>
                  <a:pt x="381" y="525"/>
                </a:lnTo>
                <a:lnTo>
                  <a:pt x="381" y="527"/>
                </a:lnTo>
                <a:lnTo>
                  <a:pt x="385" y="527"/>
                </a:lnTo>
                <a:lnTo>
                  <a:pt x="387" y="521"/>
                </a:lnTo>
                <a:lnTo>
                  <a:pt x="387" y="521"/>
                </a:lnTo>
                <a:lnTo>
                  <a:pt x="389" y="521"/>
                </a:lnTo>
                <a:lnTo>
                  <a:pt x="391" y="523"/>
                </a:lnTo>
                <a:lnTo>
                  <a:pt x="389" y="525"/>
                </a:lnTo>
                <a:lnTo>
                  <a:pt x="389" y="527"/>
                </a:lnTo>
                <a:lnTo>
                  <a:pt x="389" y="529"/>
                </a:lnTo>
                <a:lnTo>
                  <a:pt x="389" y="529"/>
                </a:lnTo>
                <a:lnTo>
                  <a:pt x="391" y="531"/>
                </a:lnTo>
                <a:lnTo>
                  <a:pt x="393" y="533"/>
                </a:lnTo>
                <a:lnTo>
                  <a:pt x="397" y="527"/>
                </a:lnTo>
                <a:lnTo>
                  <a:pt x="399" y="527"/>
                </a:lnTo>
                <a:lnTo>
                  <a:pt x="399" y="525"/>
                </a:lnTo>
                <a:lnTo>
                  <a:pt x="399" y="523"/>
                </a:lnTo>
                <a:lnTo>
                  <a:pt x="399" y="521"/>
                </a:lnTo>
                <a:lnTo>
                  <a:pt x="399" y="521"/>
                </a:lnTo>
                <a:lnTo>
                  <a:pt x="399" y="519"/>
                </a:lnTo>
                <a:lnTo>
                  <a:pt x="397" y="521"/>
                </a:lnTo>
                <a:lnTo>
                  <a:pt x="399" y="523"/>
                </a:lnTo>
                <a:lnTo>
                  <a:pt x="399" y="523"/>
                </a:lnTo>
                <a:lnTo>
                  <a:pt x="401" y="527"/>
                </a:lnTo>
                <a:lnTo>
                  <a:pt x="401" y="531"/>
                </a:lnTo>
                <a:lnTo>
                  <a:pt x="401" y="533"/>
                </a:lnTo>
                <a:lnTo>
                  <a:pt x="397" y="535"/>
                </a:lnTo>
                <a:lnTo>
                  <a:pt x="397" y="535"/>
                </a:lnTo>
                <a:lnTo>
                  <a:pt x="395" y="535"/>
                </a:lnTo>
                <a:lnTo>
                  <a:pt x="395" y="537"/>
                </a:lnTo>
                <a:lnTo>
                  <a:pt x="395" y="539"/>
                </a:lnTo>
                <a:lnTo>
                  <a:pt x="397" y="541"/>
                </a:lnTo>
                <a:lnTo>
                  <a:pt x="399" y="541"/>
                </a:lnTo>
                <a:lnTo>
                  <a:pt x="401" y="541"/>
                </a:lnTo>
                <a:lnTo>
                  <a:pt x="407" y="541"/>
                </a:lnTo>
                <a:lnTo>
                  <a:pt x="409" y="543"/>
                </a:lnTo>
                <a:lnTo>
                  <a:pt x="411" y="545"/>
                </a:lnTo>
                <a:lnTo>
                  <a:pt x="413" y="547"/>
                </a:lnTo>
                <a:lnTo>
                  <a:pt x="413" y="547"/>
                </a:lnTo>
                <a:lnTo>
                  <a:pt x="411" y="550"/>
                </a:lnTo>
                <a:lnTo>
                  <a:pt x="405" y="547"/>
                </a:lnTo>
                <a:lnTo>
                  <a:pt x="405" y="547"/>
                </a:lnTo>
                <a:lnTo>
                  <a:pt x="401" y="547"/>
                </a:lnTo>
                <a:lnTo>
                  <a:pt x="401" y="550"/>
                </a:lnTo>
                <a:lnTo>
                  <a:pt x="399" y="550"/>
                </a:lnTo>
                <a:lnTo>
                  <a:pt x="399" y="552"/>
                </a:lnTo>
                <a:lnTo>
                  <a:pt x="399" y="552"/>
                </a:lnTo>
                <a:lnTo>
                  <a:pt x="399" y="554"/>
                </a:lnTo>
                <a:lnTo>
                  <a:pt x="403" y="556"/>
                </a:lnTo>
                <a:lnTo>
                  <a:pt x="403" y="556"/>
                </a:lnTo>
                <a:lnTo>
                  <a:pt x="405" y="558"/>
                </a:lnTo>
                <a:lnTo>
                  <a:pt x="407" y="560"/>
                </a:lnTo>
                <a:lnTo>
                  <a:pt x="409" y="558"/>
                </a:lnTo>
                <a:lnTo>
                  <a:pt x="407" y="556"/>
                </a:lnTo>
                <a:lnTo>
                  <a:pt x="405" y="556"/>
                </a:lnTo>
                <a:lnTo>
                  <a:pt x="405" y="558"/>
                </a:lnTo>
                <a:lnTo>
                  <a:pt x="405" y="562"/>
                </a:lnTo>
                <a:lnTo>
                  <a:pt x="405" y="562"/>
                </a:lnTo>
                <a:lnTo>
                  <a:pt x="405" y="564"/>
                </a:lnTo>
                <a:lnTo>
                  <a:pt x="405" y="564"/>
                </a:lnTo>
                <a:lnTo>
                  <a:pt x="407" y="568"/>
                </a:lnTo>
                <a:lnTo>
                  <a:pt x="411" y="568"/>
                </a:lnTo>
                <a:lnTo>
                  <a:pt x="413" y="564"/>
                </a:lnTo>
                <a:lnTo>
                  <a:pt x="413" y="564"/>
                </a:lnTo>
                <a:lnTo>
                  <a:pt x="413" y="564"/>
                </a:lnTo>
                <a:lnTo>
                  <a:pt x="416" y="564"/>
                </a:lnTo>
                <a:lnTo>
                  <a:pt x="418" y="564"/>
                </a:lnTo>
                <a:lnTo>
                  <a:pt x="418" y="562"/>
                </a:lnTo>
                <a:lnTo>
                  <a:pt x="416" y="562"/>
                </a:lnTo>
                <a:lnTo>
                  <a:pt x="416" y="566"/>
                </a:lnTo>
                <a:lnTo>
                  <a:pt x="416" y="566"/>
                </a:lnTo>
                <a:lnTo>
                  <a:pt x="416" y="570"/>
                </a:lnTo>
                <a:lnTo>
                  <a:pt x="416" y="570"/>
                </a:lnTo>
                <a:lnTo>
                  <a:pt x="418" y="576"/>
                </a:lnTo>
                <a:lnTo>
                  <a:pt x="420" y="576"/>
                </a:lnTo>
                <a:lnTo>
                  <a:pt x="424" y="574"/>
                </a:lnTo>
                <a:lnTo>
                  <a:pt x="424" y="574"/>
                </a:lnTo>
                <a:lnTo>
                  <a:pt x="424" y="572"/>
                </a:lnTo>
                <a:lnTo>
                  <a:pt x="426" y="570"/>
                </a:lnTo>
                <a:lnTo>
                  <a:pt x="426" y="570"/>
                </a:lnTo>
                <a:lnTo>
                  <a:pt x="426" y="570"/>
                </a:lnTo>
                <a:lnTo>
                  <a:pt x="428" y="570"/>
                </a:lnTo>
                <a:lnTo>
                  <a:pt x="430" y="578"/>
                </a:lnTo>
                <a:lnTo>
                  <a:pt x="430" y="580"/>
                </a:lnTo>
                <a:lnTo>
                  <a:pt x="432" y="589"/>
                </a:lnTo>
                <a:lnTo>
                  <a:pt x="432" y="593"/>
                </a:lnTo>
                <a:lnTo>
                  <a:pt x="432" y="595"/>
                </a:lnTo>
                <a:lnTo>
                  <a:pt x="432" y="597"/>
                </a:lnTo>
                <a:lnTo>
                  <a:pt x="436" y="605"/>
                </a:lnTo>
                <a:lnTo>
                  <a:pt x="436" y="609"/>
                </a:lnTo>
                <a:lnTo>
                  <a:pt x="434" y="622"/>
                </a:lnTo>
                <a:lnTo>
                  <a:pt x="434" y="622"/>
                </a:lnTo>
                <a:lnTo>
                  <a:pt x="438" y="644"/>
                </a:lnTo>
                <a:lnTo>
                  <a:pt x="438" y="644"/>
                </a:lnTo>
                <a:lnTo>
                  <a:pt x="442" y="652"/>
                </a:lnTo>
                <a:lnTo>
                  <a:pt x="444" y="652"/>
                </a:lnTo>
                <a:lnTo>
                  <a:pt x="448" y="656"/>
                </a:lnTo>
                <a:lnTo>
                  <a:pt x="448" y="656"/>
                </a:lnTo>
                <a:lnTo>
                  <a:pt x="448" y="661"/>
                </a:lnTo>
                <a:lnTo>
                  <a:pt x="448" y="665"/>
                </a:lnTo>
                <a:lnTo>
                  <a:pt x="446" y="673"/>
                </a:lnTo>
                <a:lnTo>
                  <a:pt x="440" y="679"/>
                </a:lnTo>
                <a:lnTo>
                  <a:pt x="440" y="679"/>
                </a:lnTo>
                <a:lnTo>
                  <a:pt x="438" y="687"/>
                </a:lnTo>
                <a:lnTo>
                  <a:pt x="438" y="687"/>
                </a:lnTo>
                <a:lnTo>
                  <a:pt x="438" y="691"/>
                </a:lnTo>
                <a:lnTo>
                  <a:pt x="430" y="704"/>
                </a:lnTo>
                <a:lnTo>
                  <a:pt x="430" y="704"/>
                </a:lnTo>
                <a:lnTo>
                  <a:pt x="428" y="706"/>
                </a:lnTo>
                <a:lnTo>
                  <a:pt x="428" y="706"/>
                </a:lnTo>
                <a:lnTo>
                  <a:pt x="430" y="708"/>
                </a:lnTo>
                <a:lnTo>
                  <a:pt x="428" y="710"/>
                </a:lnTo>
                <a:lnTo>
                  <a:pt x="428" y="710"/>
                </a:lnTo>
                <a:lnTo>
                  <a:pt x="428" y="710"/>
                </a:lnTo>
                <a:lnTo>
                  <a:pt x="426" y="714"/>
                </a:lnTo>
                <a:lnTo>
                  <a:pt x="426" y="714"/>
                </a:lnTo>
                <a:lnTo>
                  <a:pt x="426" y="724"/>
                </a:lnTo>
                <a:lnTo>
                  <a:pt x="428" y="724"/>
                </a:lnTo>
                <a:lnTo>
                  <a:pt x="430" y="726"/>
                </a:lnTo>
                <a:lnTo>
                  <a:pt x="432" y="726"/>
                </a:lnTo>
                <a:lnTo>
                  <a:pt x="436" y="726"/>
                </a:lnTo>
                <a:lnTo>
                  <a:pt x="438" y="726"/>
                </a:lnTo>
                <a:lnTo>
                  <a:pt x="444" y="726"/>
                </a:lnTo>
                <a:lnTo>
                  <a:pt x="459" y="722"/>
                </a:lnTo>
                <a:lnTo>
                  <a:pt x="459" y="722"/>
                </a:lnTo>
                <a:lnTo>
                  <a:pt x="463" y="720"/>
                </a:lnTo>
                <a:lnTo>
                  <a:pt x="465" y="720"/>
                </a:lnTo>
                <a:lnTo>
                  <a:pt x="465" y="720"/>
                </a:lnTo>
                <a:lnTo>
                  <a:pt x="469" y="716"/>
                </a:lnTo>
                <a:lnTo>
                  <a:pt x="471" y="716"/>
                </a:lnTo>
                <a:lnTo>
                  <a:pt x="473" y="708"/>
                </a:lnTo>
                <a:lnTo>
                  <a:pt x="477" y="700"/>
                </a:lnTo>
                <a:lnTo>
                  <a:pt x="479" y="696"/>
                </a:lnTo>
                <a:lnTo>
                  <a:pt x="483" y="698"/>
                </a:lnTo>
                <a:lnTo>
                  <a:pt x="490" y="702"/>
                </a:lnTo>
                <a:lnTo>
                  <a:pt x="492" y="706"/>
                </a:lnTo>
                <a:lnTo>
                  <a:pt x="496" y="712"/>
                </a:lnTo>
                <a:lnTo>
                  <a:pt x="498" y="718"/>
                </a:lnTo>
                <a:lnTo>
                  <a:pt x="496" y="722"/>
                </a:lnTo>
                <a:lnTo>
                  <a:pt x="488" y="728"/>
                </a:lnTo>
                <a:lnTo>
                  <a:pt x="488" y="728"/>
                </a:lnTo>
                <a:lnTo>
                  <a:pt x="481" y="741"/>
                </a:lnTo>
                <a:lnTo>
                  <a:pt x="481" y="741"/>
                </a:lnTo>
                <a:lnTo>
                  <a:pt x="473" y="757"/>
                </a:lnTo>
                <a:lnTo>
                  <a:pt x="471" y="759"/>
                </a:lnTo>
                <a:lnTo>
                  <a:pt x="471" y="759"/>
                </a:lnTo>
                <a:lnTo>
                  <a:pt x="469" y="763"/>
                </a:lnTo>
                <a:lnTo>
                  <a:pt x="469" y="766"/>
                </a:lnTo>
                <a:lnTo>
                  <a:pt x="469" y="770"/>
                </a:lnTo>
                <a:lnTo>
                  <a:pt x="469" y="770"/>
                </a:lnTo>
                <a:lnTo>
                  <a:pt x="471" y="772"/>
                </a:lnTo>
                <a:lnTo>
                  <a:pt x="471" y="774"/>
                </a:lnTo>
                <a:lnTo>
                  <a:pt x="473" y="776"/>
                </a:lnTo>
                <a:lnTo>
                  <a:pt x="475" y="776"/>
                </a:lnTo>
                <a:lnTo>
                  <a:pt x="475" y="776"/>
                </a:lnTo>
                <a:lnTo>
                  <a:pt x="490" y="759"/>
                </a:lnTo>
                <a:lnTo>
                  <a:pt x="490" y="759"/>
                </a:lnTo>
                <a:lnTo>
                  <a:pt x="502" y="747"/>
                </a:lnTo>
                <a:lnTo>
                  <a:pt x="504" y="747"/>
                </a:lnTo>
                <a:lnTo>
                  <a:pt x="504" y="747"/>
                </a:lnTo>
                <a:lnTo>
                  <a:pt x="504" y="745"/>
                </a:lnTo>
                <a:lnTo>
                  <a:pt x="508" y="747"/>
                </a:lnTo>
                <a:lnTo>
                  <a:pt x="512" y="747"/>
                </a:lnTo>
                <a:lnTo>
                  <a:pt x="514" y="751"/>
                </a:lnTo>
                <a:lnTo>
                  <a:pt x="514" y="755"/>
                </a:lnTo>
                <a:lnTo>
                  <a:pt x="514" y="757"/>
                </a:lnTo>
                <a:lnTo>
                  <a:pt x="514" y="766"/>
                </a:lnTo>
                <a:lnTo>
                  <a:pt x="514" y="770"/>
                </a:lnTo>
                <a:lnTo>
                  <a:pt x="512" y="772"/>
                </a:lnTo>
                <a:lnTo>
                  <a:pt x="502" y="780"/>
                </a:lnTo>
                <a:lnTo>
                  <a:pt x="494" y="786"/>
                </a:lnTo>
                <a:lnTo>
                  <a:pt x="488" y="788"/>
                </a:lnTo>
                <a:lnTo>
                  <a:pt x="481" y="790"/>
                </a:lnTo>
                <a:lnTo>
                  <a:pt x="481" y="790"/>
                </a:lnTo>
                <a:lnTo>
                  <a:pt x="475" y="794"/>
                </a:lnTo>
                <a:lnTo>
                  <a:pt x="475" y="796"/>
                </a:lnTo>
                <a:lnTo>
                  <a:pt x="479" y="798"/>
                </a:lnTo>
                <a:lnTo>
                  <a:pt x="479" y="798"/>
                </a:lnTo>
                <a:lnTo>
                  <a:pt x="483" y="796"/>
                </a:lnTo>
                <a:lnTo>
                  <a:pt x="483" y="796"/>
                </a:lnTo>
                <a:lnTo>
                  <a:pt x="488" y="796"/>
                </a:lnTo>
                <a:lnTo>
                  <a:pt x="488" y="796"/>
                </a:lnTo>
                <a:lnTo>
                  <a:pt x="494" y="794"/>
                </a:lnTo>
                <a:lnTo>
                  <a:pt x="494" y="794"/>
                </a:lnTo>
                <a:lnTo>
                  <a:pt x="494" y="792"/>
                </a:lnTo>
                <a:lnTo>
                  <a:pt x="492" y="792"/>
                </a:lnTo>
                <a:lnTo>
                  <a:pt x="494" y="794"/>
                </a:lnTo>
                <a:lnTo>
                  <a:pt x="494" y="794"/>
                </a:lnTo>
                <a:lnTo>
                  <a:pt x="494" y="792"/>
                </a:lnTo>
                <a:lnTo>
                  <a:pt x="492" y="794"/>
                </a:lnTo>
                <a:lnTo>
                  <a:pt x="492" y="796"/>
                </a:lnTo>
                <a:lnTo>
                  <a:pt x="494" y="798"/>
                </a:lnTo>
                <a:lnTo>
                  <a:pt x="494" y="798"/>
                </a:lnTo>
                <a:lnTo>
                  <a:pt x="496" y="798"/>
                </a:lnTo>
                <a:lnTo>
                  <a:pt x="496" y="798"/>
                </a:lnTo>
                <a:lnTo>
                  <a:pt x="500" y="798"/>
                </a:lnTo>
                <a:lnTo>
                  <a:pt x="500" y="798"/>
                </a:lnTo>
                <a:lnTo>
                  <a:pt x="504" y="798"/>
                </a:lnTo>
                <a:lnTo>
                  <a:pt x="504" y="798"/>
                </a:lnTo>
                <a:lnTo>
                  <a:pt x="510" y="796"/>
                </a:lnTo>
                <a:lnTo>
                  <a:pt x="512" y="796"/>
                </a:lnTo>
                <a:lnTo>
                  <a:pt x="514" y="794"/>
                </a:lnTo>
                <a:lnTo>
                  <a:pt x="518" y="792"/>
                </a:lnTo>
                <a:lnTo>
                  <a:pt x="518" y="792"/>
                </a:lnTo>
                <a:lnTo>
                  <a:pt x="527" y="786"/>
                </a:lnTo>
                <a:lnTo>
                  <a:pt x="529" y="784"/>
                </a:lnTo>
                <a:lnTo>
                  <a:pt x="535" y="784"/>
                </a:lnTo>
                <a:lnTo>
                  <a:pt x="539" y="784"/>
                </a:lnTo>
                <a:lnTo>
                  <a:pt x="541" y="784"/>
                </a:lnTo>
                <a:lnTo>
                  <a:pt x="545" y="782"/>
                </a:lnTo>
                <a:lnTo>
                  <a:pt x="545" y="782"/>
                </a:lnTo>
                <a:lnTo>
                  <a:pt x="547" y="780"/>
                </a:lnTo>
                <a:lnTo>
                  <a:pt x="547" y="778"/>
                </a:lnTo>
                <a:lnTo>
                  <a:pt x="547" y="778"/>
                </a:lnTo>
                <a:lnTo>
                  <a:pt x="545" y="776"/>
                </a:lnTo>
                <a:lnTo>
                  <a:pt x="543" y="774"/>
                </a:lnTo>
                <a:lnTo>
                  <a:pt x="541" y="774"/>
                </a:lnTo>
                <a:lnTo>
                  <a:pt x="539" y="774"/>
                </a:lnTo>
                <a:lnTo>
                  <a:pt x="537" y="774"/>
                </a:lnTo>
                <a:lnTo>
                  <a:pt x="537" y="772"/>
                </a:lnTo>
                <a:lnTo>
                  <a:pt x="539" y="768"/>
                </a:lnTo>
                <a:lnTo>
                  <a:pt x="539" y="768"/>
                </a:lnTo>
                <a:lnTo>
                  <a:pt x="545" y="745"/>
                </a:lnTo>
                <a:lnTo>
                  <a:pt x="547" y="745"/>
                </a:lnTo>
                <a:lnTo>
                  <a:pt x="551" y="745"/>
                </a:lnTo>
                <a:lnTo>
                  <a:pt x="557" y="745"/>
                </a:lnTo>
                <a:lnTo>
                  <a:pt x="564" y="749"/>
                </a:lnTo>
                <a:lnTo>
                  <a:pt x="566" y="751"/>
                </a:lnTo>
                <a:lnTo>
                  <a:pt x="568" y="755"/>
                </a:lnTo>
                <a:lnTo>
                  <a:pt x="568" y="757"/>
                </a:lnTo>
                <a:lnTo>
                  <a:pt x="568" y="759"/>
                </a:lnTo>
                <a:lnTo>
                  <a:pt x="566" y="766"/>
                </a:lnTo>
                <a:lnTo>
                  <a:pt x="566" y="768"/>
                </a:lnTo>
                <a:lnTo>
                  <a:pt x="566" y="774"/>
                </a:lnTo>
                <a:lnTo>
                  <a:pt x="568" y="776"/>
                </a:lnTo>
                <a:lnTo>
                  <a:pt x="574" y="772"/>
                </a:lnTo>
                <a:lnTo>
                  <a:pt x="574" y="772"/>
                </a:lnTo>
                <a:lnTo>
                  <a:pt x="578" y="766"/>
                </a:lnTo>
                <a:lnTo>
                  <a:pt x="578" y="766"/>
                </a:lnTo>
                <a:lnTo>
                  <a:pt x="580" y="757"/>
                </a:lnTo>
                <a:lnTo>
                  <a:pt x="580" y="757"/>
                </a:lnTo>
                <a:lnTo>
                  <a:pt x="580" y="753"/>
                </a:lnTo>
                <a:lnTo>
                  <a:pt x="580" y="753"/>
                </a:lnTo>
                <a:lnTo>
                  <a:pt x="578" y="753"/>
                </a:lnTo>
                <a:lnTo>
                  <a:pt x="580" y="753"/>
                </a:lnTo>
                <a:lnTo>
                  <a:pt x="586" y="753"/>
                </a:lnTo>
                <a:lnTo>
                  <a:pt x="586" y="751"/>
                </a:lnTo>
                <a:lnTo>
                  <a:pt x="588" y="751"/>
                </a:lnTo>
                <a:lnTo>
                  <a:pt x="590" y="751"/>
                </a:lnTo>
                <a:lnTo>
                  <a:pt x="597" y="751"/>
                </a:lnTo>
                <a:lnTo>
                  <a:pt x="599" y="753"/>
                </a:lnTo>
                <a:lnTo>
                  <a:pt x="601" y="753"/>
                </a:lnTo>
                <a:lnTo>
                  <a:pt x="605" y="753"/>
                </a:lnTo>
                <a:lnTo>
                  <a:pt x="609" y="753"/>
                </a:lnTo>
                <a:lnTo>
                  <a:pt x="609" y="753"/>
                </a:lnTo>
                <a:lnTo>
                  <a:pt x="611" y="751"/>
                </a:lnTo>
                <a:lnTo>
                  <a:pt x="613" y="751"/>
                </a:lnTo>
                <a:lnTo>
                  <a:pt x="613" y="749"/>
                </a:lnTo>
                <a:lnTo>
                  <a:pt x="615" y="747"/>
                </a:lnTo>
                <a:lnTo>
                  <a:pt x="613" y="745"/>
                </a:lnTo>
                <a:lnTo>
                  <a:pt x="613" y="743"/>
                </a:lnTo>
                <a:lnTo>
                  <a:pt x="617" y="741"/>
                </a:lnTo>
                <a:lnTo>
                  <a:pt x="617" y="741"/>
                </a:lnTo>
                <a:lnTo>
                  <a:pt x="619" y="739"/>
                </a:lnTo>
                <a:lnTo>
                  <a:pt x="619" y="737"/>
                </a:lnTo>
                <a:lnTo>
                  <a:pt x="617" y="733"/>
                </a:lnTo>
                <a:lnTo>
                  <a:pt x="617" y="733"/>
                </a:lnTo>
                <a:lnTo>
                  <a:pt x="615" y="728"/>
                </a:lnTo>
                <a:lnTo>
                  <a:pt x="613" y="722"/>
                </a:lnTo>
                <a:lnTo>
                  <a:pt x="613" y="722"/>
                </a:lnTo>
                <a:lnTo>
                  <a:pt x="611" y="720"/>
                </a:lnTo>
                <a:lnTo>
                  <a:pt x="611" y="720"/>
                </a:lnTo>
                <a:lnTo>
                  <a:pt x="611" y="720"/>
                </a:lnTo>
                <a:lnTo>
                  <a:pt x="611" y="720"/>
                </a:lnTo>
                <a:lnTo>
                  <a:pt x="615" y="720"/>
                </a:lnTo>
                <a:lnTo>
                  <a:pt x="621" y="720"/>
                </a:lnTo>
                <a:lnTo>
                  <a:pt x="621" y="720"/>
                </a:lnTo>
                <a:lnTo>
                  <a:pt x="623" y="720"/>
                </a:lnTo>
                <a:lnTo>
                  <a:pt x="623" y="720"/>
                </a:lnTo>
                <a:lnTo>
                  <a:pt x="627" y="718"/>
                </a:lnTo>
                <a:lnTo>
                  <a:pt x="627" y="718"/>
                </a:lnTo>
                <a:lnTo>
                  <a:pt x="627" y="718"/>
                </a:lnTo>
                <a:lnTo>
                  <a:pt x="629" y="716"/>
                </a:lnTo>
                <a:lnTo>
                  <a:pt x="632" y="714"/>
                </a:lnTo>
                <a:lnTo>
                  <a:pt x="632" y="710"/>
                </a:lnTo>
                <a:lnTo>
                  <a:pt x="632" y="710"/>
                </a:lnTo>
                <a:lnTo>
                  <a:pt x="634" y="712"/>
                </a:lnTo>
                <a:lnTo>
                  <a:pt x="634" y="712"/>
                </a:lnTo>
                <a:lnTo>
                  <a:pt x="636" y="712"/>
                </a:lnTo>
                <a:lnTo>
                  <a:pt x="638" y="710"/>
                </a:lnTo>
                <a:lnTo>
                  <a:pt x="640" y="710"/>
                </a:lnTo>
                <a:lnTo>
                  <a:pt x="656" y="702"/>
                </a:lnTo>
                <a:lnTo>
                  <a:pt x="658" y="702"/>
                </a:lnTo>
                <a:lnTo>
                  <a:pt x="662" y="698"/>
                </a:lnTo>
                <a:lnTo>
                  <a:pt x="662" y="698"/>
                </a:lnTo>
                <a:lnTo>
                  <a:pt x="666" y="689"/>
                </a:lnTo>
                <a:lnTo>
                  <a:pt x="666" y="689"/>
                </a:lnTo>
                <a:lnTo>
                  <a:pt x="671" y="685"/>
                </a:lnTo>
                <a:lnTo>
                  <a:pt x="671" y="685"/>
                </a:lnTo>
                <a:lnTo>
                  <a:pt x="671" y="685"/>
                </a:lnTo>
                <a:lnTo>
                  <a:pt x="671" y="685"/>
                </a:lnTo>
                <a:lnTo>
                  <a:pt x="671" y="687"/>
                </a:lnTo>
                <a:lnTo>
                  <a:pt x="669" y="691"/>
                </a:lnTo>
                <a:lnTo>
                  <a:pt x="669" y="691"/>
                </a:lnTo>
                <a:lnTo>
                  <a:pt x="669" y="691"/>
                </a:lnTo>
                <a:lnTo>
                  <a:pt x="666" y="694"/>
                </a:lnTo>
                <a:lnTo>
                  <a:pt x="666" y="696"/>
                </a:lnTo>
                <a:lnTo>
                  <a:pt x="666" y="696"/>
                </a:lnTo>
                <a:lnTo>
                  <a:pt x="664" y="696"/>
                </a:lnTo>
                <a:lnTo>
                  <a:pt x="664" y="698"/>
                </a:lnTo>
                <a:lnTo>
                  <a:pt x="664" y="702"/>
                </a:lnTo>
                <a:lnTo>
                  <a:pt x="664" y="704"/>
                </a:lnTo>
                <a:lnTo>
                  <a:pt x="666" y="706"/>
                </a:lnTo>
                <a:lnTo>
                  <a:pt x="669" y="706"/>
                </a:lnTo>
                <a:lnTo>
                  <a:pt x="671" y="706"/>
                </a:lnTo>
                <a:lnTo>
                  <a:pt x="671" y="706"/>
                </a:lnTo>
                <a:lnTo>
                  <a:pt x="671" y="704"/>
                </a:lnTo>
                <a:lnTo>
                  <a:pt x="673" y="702"/>
                </a:lnTo>
                <a:lnTo>
                  <a:pt x="673" y="702"/>
                </a:lnTo>
                <a:lnTo>
                  <a:pt x="675" y="700"/>
                </a:lnTo>
                <a:lnTo>
                  <a:pt x="675" y="700"/>
                </a:lnTo>
                <a:lnTo>
                  <a:pt x="677" y="700"/>
                </a:lnTo>
                <a:lnTo>
                  <a:pt x="675" y="698"/>
                </a:lnTo>
                <a:lnTo>
                  <a:pt x="673" y="702"/>
                </a:lnTo>
                <a:lnTo>
                  <a:pt x="671" y="708"/>
                </a:lnTo>
                <a:lnTo>
                  <a:pt x="671" y="710"/>
                </a:lnTo>
                <a:lnTo>
                  <a:pt x="671" y="710"/>
                </a:lnTo>
                <a:lnTo>
                  <a:pt x="673" y="712"/>
                </a:lnTo>
                <a:lnTo>
                  <a:pt x="673" y="712"/>
                </a:lnTo>
                <a:lnTo>
                  <a:pt x="675" y="712"/>
                </a:lnTo>
                <a:lnTo>
                  <a:pt x="677" y="712"/>
                </a:lnTo>
                <a:lnTo>
                  <a:pt x="677" y="712"/>
                </a:lnTo>
                <a:lnTo>
                  <a:pt x="679" y="712"/>
                </a:lnTo>
                <a:lnTo>
                  <a:pt x="683" y="716"/>
                </a:lnTo>
                <a:lnTo>
                  <a:pt x="683" y="716"/>
                </a:lnTo>
                <a:lnTo>
                  <a:pt x="687" y="716"/>
                </a:lnTo>
                <a:lnTo>
                  <a:pt x="689" y="716"/>
                </a:lnTo>
                <a:lnTo>
                  <a:pt x="689" y="716"/>
                </a:lnTo>
                <a:lnTo>
                  <a:pt x="691" y="714"/>
                </a:lnTo>
                <a:lnTo>
                  <a:pt x="691" y="712"/>
                </a:lnTo>
                <a:lnTo>
                  <a:pt x="689" y="714"/>
                </a:lnTo>
                <a:lnTo>
                  <a:pt x="689" y="716"/>
                </a:lnTo>
                <a:lnTo>
                  <a:pt x="691" y="714"/>
                </a:lnTo>
                <a:lnTo>
                  <a:pt x="693" y="714"/>
                </a:lnTo>
                <a:lnTo>
                  <a:pt x="695" y="714"/>
                </a:lnTo>
                <a:lnTo>
                  <a:pt x="697" y="710"/>
                </a:lnTo>
                <a:lnTo>
                  <a:pt x="697" y="710"/>
                </a:lnTo>
                <a:lnTo>
                  <a:pt x="695" y="706"/>
                </a:lnTo>
                <a:lnTo>
                  <a:pt x="697" y="704"/>
                </a:lnTo>
                <a:lnTo>
                  <a:pt x="697" y="704"/>
                </a:lnTo>
                <a:lnTo>
                  <a:pt x="697" y="700"/>
                </a:lnTo>
                <a:lnTo>
                  <a:pt x="699" y="696"/>
                </a:lnTo>
                <a:lnTo>
                  <a:pt x="699" y="696"/>
                </a:lnTo>
                <a:lnTo>
                  <a:pt x="699" y="687"/>
                </a:lnTo>
                <a:lnTo>
                  <a:pt x="699" y="687"/>
                </a:lnTo>
                <a:lnTo>
                  <a:pt x="697" y="687"/>
                </a:lnTo>
                <a:lnTo>
                  <a:pt x="699" y="689"/>
                </a:lnTo>
                <a:lnTo>
                  <a:pt x="699" y="687"/>
                </a:lnTo>
                <a:lnTo>
                  <a:pt x="699" y="687"/>
                </a:lnTo>
                <a:lnTo>
                  <a:pt x="697" y="687"/>
                </a:lnTo>
                <a:lnTo>
                  <a:pt x="699" y="689"/>
                </a:lnTo>
                <a:lnTo>
                  <a:pt x="704" y="700"/>
                </a:lnTo>
                <a:lnTo>
                  <a:pt x="704" y="704"/>
                </a:lnTo>
                <a:lnTo>
                  <a:pt x="704" y="704"/>
                </a:lnTo>
                <a:lnTo>
                  <a:pt x="704" y="704"/>
                </a:lnTo>
                <a:lnTo>
                  <a:pt x="706" y="706"/>
                </a:lnTo>
                <a:lnTo>
                  <a:pt x="708" y="708"/>
                </a:lnTo>
                <a:lnTo>
                  <a:pt x="708" y="708"/>
                </a:lnTo>
                <a:lnTo>
                  <a:pt x="712" y="708"/>
                </a:lnTo>
                <a:lnTo>
                  <a:pt x="714" y="708"/>
                </a:lnTo>
                <a:lnTo>
                  <a:pt x="718" y="710"/>
                </a:lnTo>
                <a:lnTo>
                  <a:pt x="724" y="712"/>
                </a:lnTo>
                <a:lnTo>
                  <a:pt x="724" y="712"/>
                </a:lnTo>
                <a:lnTo>
                  <a:pt x="726" y="710"/>
                </a:lnTo>
                <a:lnTo>
                  <a:pt x="728" y="708"/>
                </a:lnTo>
                <a:lnTo>
                  <a:pt x="726" y="704"/>
                </a:lnTo>
                <a:lnTo>
                  <a:pt x="724" y="706"/>
                </a:lnTo>
                <a:lnTo>
                  <a:pt x="724" y="708"/>
                </a:lnTo>
                <a:lnTo>
                  <a:pt x="726" y="708"/>
                </a:lnTo>
                <a:lnTo>
                  <a:pt x="730" y="710"/>
                </a:lnTo>
                <a:lnTo>
                  <a:pt x="732" y="712"/>
                </a:lnTo>
                <a:lnTo>
                  <a:pt x="734" y="714"/>
                </a:lnTo>
                <a:lnTo>
                  <a:pt x="734" y="714"/>
                </a:lnTo>
                <a:lnTo>
                  <a:pt x="736" y="716"/>
                </a:lnTo>
                <a:lnTo>
                  <a:pt x="736" y="716"/>
                </a:lnTo>
                <a:lnTo>
                  <a:pt x="739" y="716"/>
                </a:lnTo>
                <a:lnTo>
                  <a:pt x="739" y="716"/>
                </a:lnTo>
                <a:lnTo>
                  <a:pt x="741" y="718"/>
                </a:lnTo>
                <a:lnTo>
                  <a:pt x="743" y="718"/>
                </a:lnTo>
                <a:lnTo>
                  <a:pt x="745" y="716"/>
                </a:lnTo>
                <a:lnTo>
                  <a:pt x="745" y="716"/>
                </a:lnTo>
                <a:lnTo>
                  <a:pt x="747" y="714"/>
                </a:lnTo>
                <a:lnTo>
                  <a:pt x="747" y="714"/>
                </a:lnTo>
                <a:lnTo>
                  <a:pt x="749" y="712"/>
                </a:lnTo>
                <a:lnTo>
                  <a:pt x="749" y="710"/>
                </a:lnTo>
                <a:lnTo>
                  <a:pt x="751" y="708"/>
                </a:lnTo>
                <a:lnTo>
                  <a:pt x="741" y="696"/>
                </a:lnTo>
                <a:lnTo>
                  <a:pt x="741" y="696"/>
                </a:lnTo>
                <a:lnTo>
                  <a:pt x="736" y="689"/>
                </a:lnTo>
                <a:lnTo>
                  <a:pt x="734" y="687"/>
                </a:lnTo>
                <a:lnTo>
                  <a:pt x="734" y="685"/>
                </a:lnTo>
                <a:lnTo>
                  <a:pt x="728" y="675"/>
                </a:lnTo>
                <a:lnTo>
                  <a:pt x="728" y="675"/>
                </a:lnTo>
                <a:lnTo>
                  <a:pt x="728" y="673"/>
                </a:lnTo>
                <a:lnTo>
                  <a:pt x="728" y="673"/>
                </a:lnTo>
                <a:lnTo>
                  <a:pt x="726" y="669"/>
                </a:lnTo>
                <a:lnTo>
                  <a:pt x="726" y="667"/>
                </a:lnTo>
                <a:lnTo>
                  <a:pt x="726" y="667"/>
                </a:lnTo>
                <a:lnTo>
                  <a:pt x="724" y="659"/>
                </a:lnTo>
                <a:lnTo>
                  <a:pt x="722" y="654"/>
                </a:lnTo>
                <a:lnTo>
                  <a:pt x="722" y="652"/>
                </a:lnTo>
                <a:lnTo>
                  <a:pt x="722" y="652"/>
                </a:lnTo>
                <a:lnTo>
                  <a:pt x="722" y="650"/>
                </a:lnTo>
                <a:lnTo>
                  <a:pt x="722" y="650"/>
                </a:lnTo>
                <a:lnTo>
                  <a:pt x="724" y="648"/>
                </a:lnTo>
                <a:lnTo>
                  <a:pt x="724" y="648"/>
                </a:lnTo>
                <a:lnTo>
                  <a:pt x="724" y="646"/>
                </a:lnTo>
                <a:lnTo>
                  <a:pt x="724" y="644"/>
                </a:lnTo>
                <a:lnTo>
                  <a:pt x="724" y="640"/>
                </a:lnTo>
                <a:lnTo>
                  <a:pt x="726" y="636"/>
                </a:lnTo>
                <a:lnTo>
                  <a:pt x="726" y="634"/>
                </a:lnTo>
                <a:lnTo>
                  <a:pt x="728" y="630"/>
                </a:lnTo>
                <a:lnTo>
                  <a:pt x="728" y="630"/>
                </a:lnTo>
                <a:lnTo>
                  <a:pt x="732" y="622"/>
                </a:lnTo>
                <a:lnTo>
                  <a:pt x="734" y="619"/>
                </a:lnTo>
                <a:lnTo>
                  <a:pt x="739" y="619"/>
                </a:lnTo>
                <a:lnTo>
                  <a:pt x="739" y="619"/>
                </a:lnTo>
                <a:lnTo>
                  <a:pt x="741" y="617"/>
                </a:lnTo>
                <a:lnTo>
                  <a:pt x="741" y="617"/>
                </a:lnTo>
                <a:lnTo>
                  <a:pt x="743" y="615"/>
                </a:lnTo>
                <a:lnTo>
                  <a:pt x="743" y="615"/>
                </a:lnTo>
                <a:lnTo>
                  <a:pt x="743" y="611"/>
                </a:lnTo>
                <a:lnTo>
                  <a:pt x="741" y="611"/>
                </a:lnTo>
                <a:lnTo>
                  <a:pt x="741" y="613"/>
                </a:lnTo>
                <a:lnTo>
                  <a:pt x="743" y="615"/>
                </a:lnTo>
                <a:lnTo>
                  <a:pt x="747" y="619"/>
                </a:lnTo>
                <a:lnTo>
                  <a:pt x="749" y="622"/>
                </a:lnTo>
                <a:lnTo>
                  <a:pt x="751" y="626"/>
                </a:lnTo>
                <a:lnTo>
                  <a:pt x="751" y="626"/>
                </a:lnTo>
                <a:lnTo>
                  <a:pt x="755" y="630"/>
                </a:lnTo>
                <a:lnTo>
                  <a:pt x="755" y="630"/>
                </a:lnTo>
                <a:lnTo>
                  <a:pt x="759" y="630"/>
                </a:lnTo>
                <a:lnTo>
                  <a:pt x="761" y="630"/>
                </a:lnTo>
                <a:lnTo>
                  <a:pt x="761" y="628"/>
                </a:lnTo>
                <a:lnTo>
                  <a:pt x="761" y="628"/>
                </a:lnTo>
                <a:lnTo>
                  <a:pt x="763" y="622"/>
                </a:lnTo>
                <a:lnTo>
                  <a:pt x="763" y="622"/>
                </a:lnTo>
                <a:lnTo>
                  <a:pt x="763" y="617"/>
                </a:lnTo>
                <a:lnTo>
                  <a:pt x="763" y="615"/>
                </a:lnTo>
                <a:lnTo>
                  <a:pt x="761" y="613"/>
                </a:lnTo>
                <a:lnTo>
                  <a:pt x="761" y="615"/>
                </a:lnTo>
                <a:lnTo>
                  <a:pt x="761" y="617"/>
                </a:lnTo>
                <a:lnTo>
                  <a:pt x="763" y="615"/>
                </a:lnTo>
                <a:lnTo>
                  <a:pt x="763" y="613"/>
                </a:lnTo>
                <a:lnTo>
                  <a:pt x="763" y="611"/>
                </a:lnTo>
                <a:lnTo>
                  <a:pt x="763" y="609"/>
                </a:lnTo>
                <a:lnTo>
                  <a:pt x="757" y="601"/>
                </a:lnTo>
                <a:lnTo>
                  <a:pt x="753" y="589"/>
                </a:lnTo>
                <a:lnTo>
                  <a:pt x="751" y="582"/>
                </a:lnTo>
                <a:lnTo>
                  <a:pt x="751" y="582"/>
                </a:lnTo>
                <a:lnTo>
                  <a:pt x="747" y="574"/>
                </a:lnTo>
                <a:lnTo>
                  <a:pt x="745" y="570"/>
                </a:lnTo>
                <a:lnTo>
                  <a:pt x="745" y="566"/>
                </a:lnTo>
                <a:lnTo>
                  <a:pt x="745" y="566"/>
                </a:lnTo>
                <a:lnTo>
                  <a:pt x="747" y="564"/>
                </a:lnTo>
                <a:lnTo>
                  <a:pt x="747" y="562"/>
                </a:lnTo>
                <a:lnTo>
                  <a:pt x="747" y="556"/>
                </a:lnTo>
                <a:lnTo>
                  <a:pt x="747" y="547"/>
                </a:lnTo>
                <a:lnTo>
                  <a:pt x="751" y="547"/>
                </a:lnTo>
                <a:lnTo>
                  <a:pt x="759" y="547"/>
                </a:lnTo>
                <a:lnTo>
                  <a:pt x="761" y="545"/>
                </a:lnTo>
                <a:lnTo>
                  <a:pt x="761" y="541"/>
                </a:lnTo>
                <a:lnTo>
                  <a:pt x="761" y="539"/>
                </a:lnTo>
                <a:lnTo>
                  <a:pt x="761" y="539"/>
                </a:lnTo>
                <a:lnTo>
                  <a:pt x="761" y="537"/>
                </a:lnTo>
                <a:lnTo>
                  <a:pt x="763" y="535"/>
                </a:lnTo>
                <a:lnTo>
                  <a:pt x="763" y="533"/>
                </a:lnTo>
                <a:lnTo>
                  <a:pt x="761" y="531"/>
                </a:lnTo>
                <a:lnTo>
                  <a:pt x="761" y="527"/>
                </a:lnTo>
                <a:lnTo>
                  <a:pt x="761" y="527"/>
                </a:lnTo>
                <a:lnTo>
                  <a:pt x="761" y="523"/>
                </a:lnTo>
                <a:lnTo>
                  <a:pt x="765" y="519"/>
                </a:lnTo>
                <a:lnTo>
                  <a:pt x="765" y="519"/>
                </a:lnTo>
                <a:lnTo>
                  <a:pt x="769" y="512"/>
                </a:lnTo>
                <a:lnTo>
                  <a:pt x="769" y="512"/>
                </a:lnTo>
                <a:lnTo>
                  <a:pt x="769" y="510"/>
                </a:lnTo>
                <a:lnTo>
                  <a:pt x="767" y="510"/>
                </a:lnTo>
                <a:lnTo>
                  <a:pt x="767" y="512"/>
                </a:lnTo>
                <a:lnTo>
                  <a:pt x="769" y="512"/>
                </a:lnTo>
                <a:lnTo>
                  <a:pt x="769" y="510"/>
                </a:lnTo>
                <a:lnTo>
                  <a:pt x="771" y="508"/>
                </a:lnTo>
                <a:lnTo>
                  <a:pt x="771" y="508"/>
                </a:lnTo>
                <a:lnTo>
                  <a:pt x="773" y="504"/>
                </a:lnTo>
                <a:lnTo>
                  <a:pt x="776" y="502"/>
                </a:lnTo>
                <a:lnTo>
                  <a:pt x="778" y="502"/>
                </a:lnTo>
                <a:lnTo>
                  <a:pt x="780" y="500"/>
                </a:lnTo>
                <a:lnTo>
                  <a:pt x="778" y="494"/>
                </a:lnTo>
                <a:lnTo>
                  <a:pt x="780" y="492"/>
                </a:lnTo>
                <a:lnTo>
                  <a:pt x="782" y="492"/>
                </a:lnTo>
                <a:lnTo>
                  <a:pt x="784" y="488"/>
                </a:lnTo>
                <a:lnTo>
                  <a:pt x="784" y="486"/>
                </a:lnTo>
                <a:lnTo>
                  <a:pt x="784" y="484"/>
                </a:lnTo>
                <a:lnTo>
                  <a:pt x="786" y="484"/>
                </a:lnTo>
                <a:lnTo>
                  <a:pt x="817" y="463"/>
                </a:lnTo>
                <a:lnTo>
                  <a:pt x="817" y="461"/>
                </a:lnTo>
                <a:lnTo>
                  <a:pt x="819" y="459"/>
                </a:lnTo>
                <a:lnTo>
                  <a:pt x="821" y="457"/>
                </a:lnTo>
                <a:lnTo>
                  <a:pt x="821" y="455"/>
                </a:lnTo>
                <a:lnTo>
                  <a:pt x="819" y="451"/>
                </a:lnTo>
                <a:lnTo>
                  <a:pt x="817" y="449"/>
                </a:lnTo>
                <a:lnTo>
                  <a:pt x="813" y="449"/>
                </a:lnTo>
                <a:lnTo>
                  <a:pt x="811" y="449"/>
                </a:lnTo>
                <a:lnTo>
                  <a:pt x="811" y="449"/>
                </a:lnTo>
                <a:lnTo>
                  <a:pt x="808" y="449"/>
                </a:lnTo>
                <a:lnTo>
                  <a:pt x="806" y="449"/>
                </a:lnTo>
                <a:lnTo>
                  <a:pt x="806" y="449"/>
                </a:lnTo>
                <a:lnTo>
                  <a:pt x="802" y="451"/>
                </a:lnTo>
                <a:lnTo>
                  <a:pt x="767" y="461"/>
                </a:lnTo>
                <a:lnTo>
                  <a:pt x="767" y="461"/>
                </a:lnTo>
                <a:lnTo>
                  <a:pt x="767" y="463"/>
                </a:lnTo>
                <a:lnTo>
                  <a:pt x="767" y="461"/>
                </a:lnTo>
                <a:lnTo>
                  <a:pt x="765" y="459"/>
                </a:lnTo>
                <a:lnTo>
                  <a:pt x="761" y="453"/>
                </a:lnTo>
                <a:lnTo>
                  <a:pt x="761" y="451"/>
                </a:lnTo>
                <a:lnTo>
                  <a:pt x="757" y="447"/>
                </a:lnTo>
                <a:lnTo>
                  <a:pt x="755" y="447"/>
                </a:lnTo>
                <a:lnTo>
                  <a:pt x="753" y="447"/>
                </a:lnTo>
                <a:lnTo>
                  <a:pt x="751" y="447"/>
                </a:lnTo>
                <a:lnTo>
                  <a:pt x="749" y="449"/>
                </a:lnTo>
                <a:lnTo>
                  <a:pt x="749" y="449"/>
                </a:lnTo>
                <a:lnTo>
                  <a:pt x="747" y="451"/>
                </a:lnTo>
                <a:lnTo>
                  <a:pt x="747" y="451"/>
                </a:lnTo>
                <a:lnTo>
                  <a:pt x="741" y="459"/>
                </a:lnTo>
                <a:lnTo>
                  <a:pt x="739" y="461"/>
                </a:lnTo>
                <a:lnTo>
                  <a:pt x="728" y="461"/>
                </a:lnTo>
                <a:lnTo>
                  <a:pt x="718" y="461"/>
                </a:lnTo>
                <a:lnTo>
                  <a:pt x="718" y="461"/>
                </a:lnTo>
                <a:lnTo>
                  <a:pt x="714" y="461"/>
                </a:lnTo>
                <a:lnTo>
                  <a:pt x="710" y="459"/>
                </a:lnTo>
                <a:lnTo>
                  <a:pt x="710" y="459"/>
                </a:lnTo>
                <a:lnTo>
                  <a:pt x="706" y="459"/>
                </a:lnTo>
                <a:lnTo>
                  <a:pt x="701" y="455"/>
                </a:lnTo>
                <a:lnTo>
                  <a:pt x="699" y="449"/>
                </a:lnTo>
                <a:lnTo>
                  <a:pt x="693" y="430"/>
                </a:lnTo>
                <a:lnTo>
                  <a:pt x="691" y="422"/>
                </a:lnTo>
                <a:lnTo>
                  <a:pt x="693" y="422"/>
                </a:lnTo>
                <a:lnTo>
                  <a:pt x="693" y="420"/>
                </a:lnTo>
                <a:lnTo>
                  <a:pt x="693" y="416"/>
                </a:lnTo>
                <a:lnTo>
                  <a:pt x="693" y="416"/>
                </a:lnTo>
                <a:lnTo>
                  <a:pt x="689" y="406"/>
                </a:lnTo>
                <a:lnTo>
                  <a:pt x="689" y="401"/>
                </a:lnTo>
                <a:lnTo>
                  <a:pt x="689" y="395"/>
                </a:lnTo>
                <a:lnTo>
                  <a:pt x="691" y="393"/>
                </a:lnTo>
                <a:lnTo>
                  <a:pt x="691" y="393"/>
                </a:lnTo>
                <a:lnTo>
                  <a:pt x="693" y="385"/>
                </a:lnTo>
                <a:lnTo>
                  <a:pt x="695" y="385"/>
                </a:lnTo>
                <a:lnTo>
                  <a:pt x="697" y="383"/>
                </a:lnTo>
                <a:lnTo>
                  <a:pt x="699" y="383"/>
                </a:lnTo>
                <a:lnTo>
                  <a:pt x="699" y="375"/>
                </a:lnTo>
                <a:lnTo>
                  <a:pt x="704" y="360"/>
                </a:lnTo>
                <a:lnTo>
                  <a:pt x="704" y="358"/>
                </a:lnTo>
                <a:lnTo>
                  <a:pt x="704" y="354"/>
                </a:lnTo>
                <a:lnTo>
                  <a:pt x="706" y="350"/>
                </a:lnTo>
                <a:lnTo>
                  <a:pt x="706" y="350"/>
                </a:lnTo>
                <a:lnTo>
                  <a:pt x="708" y="338"/>
                </a:lnTo>
                <a:lnTo>
                  <a:pt x="714" y="329"/>
                </a:lnTo>
                <a:lnTo>
                  <a:pt x="716" y="325"/>
                </a:lnTo>
                <a:lnTo>
                  <a:pt x="716" y="325"/>
                </a:lnTo>
                <a:lnTo>
                  <a:pt x="720" y="321"/>
                </a:lnTo>
                <a:lnTo>
                  <a:pt x="720" y="321"/>
                </a:lnTo>
                <a:lnTo>
                  <a:pt x="724" y="313"/>
                </a:lnTo>
                <a:lnTo>
                  <a:pt x="724" y="313"/>
                </a:lnTo>
                <a:lnTo>
                  <a:pt x="726" y="307"/>
                </a:lnTo>
                <a:lnTo>
                  <a:pt x="741" y="292"/>
                </a:lnTo>
                <a:lnTo>
                  <a:pt x="749" y="286"/>
                </a:lnTo>
                <a:lnTo>
                  <a:pt x="749" y="286"/>
                </a:lnTo>
                <a:lnTo>
                  <a:pt x="755" y="280"/>
                </a:lnTo>
                <a:lnTo>
                  <a:pt x="761" y="280"/>
                </a:lnTo>
                <a:lnTo>
                  <a:pt x="761" y="280"/>
                </a:lnTo>
                <a:lnTo>
                  <a:pt x="765" y="278"/>
                </a:lnTo>
                <a:lnTo>
                  <a:pt x="767" y="278"/>
                </a:lnTo>
                <a:lnTo>
                  <a:pt x="769" y="274"/>
                </a:lnTo>
                <a:lnTo>
                  <a:pt x="771" y="274"/>
                </a:lnTo>
                <a:lnTo>
                  <a:pt x="771" y="270"/>
                </a:lnTo>
                <a:lnTo>
                  <a:pt x="771" y="270"/>
                </a:lnTo>
                <a:lnTo>
                  <a:pt x="773" y="266"/>
                </a:lnTo>
                <a:lnTo>
                  <a:pt x="784" y="264"/>
                </a:lnTo>
                <a:lnTo>
                  <a:pt x="784" y="264"/>
                </a:lnTo>
                <a:lnTo>
                  <a:pt x="790" y="259"/>
                </a:lnTo>
                <a:lnTo>
                  <a:pt x="792" y="257"/>
                </a:lnTo>
                <a:lnTo>
                  <a:pt x="792" y="257"/>
                </a:lnTo>
                <a:lnTo>
                  <a:pt x="794" y="255"/>
                </a:lnTo>
                <a:lnTo>
                  <a:pt x="794" y="253"/>
                </a:lnTo>
                <a:lnTo>
                  <a:pt x="792" y="251"/>
                </a:lnTo>
                <a:lnTo>
                  <a:pt x="792" y="251"/>
                </a:lnTo>
                <a:lnTo>
                  <a:pt x="792" y="251"/>
                </a:lnTo>
                <a:lnTo>
                  <a:pt x="790" y="249"/>
                </a:lnTo>
                <a:lnTo>
                  <a:pt x="788" y="247"/>
                </a:lnTo>
                <a:lnTo>
                  <a:pt x="788" y="241"/>
                </a:lnTo>
                <a:lnTo>
                  <a:pt x="788" y="239"/>
                </a:lnTo>
                <a:lnTo>
                  <a:pt x="790" y="235"/>
                </a:lnTo>
                <a:lnTo>
                  <a:pt x="790" y="235"/>
                </a:lnTo>
                <a:lnTo>
                  <a:pt x="790" y="229"/>
                </a:lnTo>
                <a:lnTo>
                  <a:pt x="790" y="229"/>
                </a:lnTo>
                <a:lnTo>
                  <a:pt x="790" y="222"/>
                </a:lnTo>
                <a:lnTo>
                  <a:pt x="790" y="208"/>
                </a:lnTo>
                <a:lnTo>
                  <a:pt x="792" y="206"/>
                </a:lnTo>
                <a:lnTo>
                  <a:pt x="794" y="206"/>
                </a:lnTo>
                <a:lnTo>
                  <a:pt x="796" y="204"/>
                </a:lnTo>
                <a:lnTo>
                  <a:pt x="796" y="204"/>
                </a:lnTo>
                <a:lnTo>
                  <a:pt x="800" y="204"/>
                </a:lnTo>
                <a:lnTo>
                  <a:pt x="808" y="204"/>
                </a:lnTo>
                <a:lnTo>
                  <a:pt x="811" y="204"/>
                </a:lnTo>
                <a:lnTo>
                  <a:pt x="813" y="202"/>
                </a:lnTo>
                <a:lnTo>
                  <a:pt x="813" y="202"/>
                </a:lnTo>
                <a:lnTo>
                  <a:pt x="815" y="196"/>
                </a:lnTo>
                <a:lnTo>
                  <a:pt x="815" y="196"/>
                </a:lnTo>
                <a:lnTo>
                  <a:pt x="815" y="192"/>
                </a:lnTo>
                <a:lnTo>
                  <a:pt x="819" y="181"/>
                </a:lnTo>
                <a:lnTo>
                  <a:pt x="819" y="181"/>
                </a:lnTo>
                <a:lnTo>
                  <a:pt x="819" y="179"/>
                </a:lnTo>
                <a:lnTo>
                  <a:pt x="819" y="179"/>
                </a:lnTo>
                <a:lnTo>
                  <a:pt x="817" y="175"/>
                </a:lnTo>
                <a:lnTo>
                  <a:pt x="815" y="173"/>
                </a:lnTo>
                <a:lnTo>
                  <a:pt x="806" y="177"/>
                </a:lnTo>
                <a:lnTo>
                  <a:pt x="806" y="177"/>
                </a:lnTo>
                <a:lnTo>
                  <a:pt x="802" y="181"/>
                </a:lnTo>
                <a:lnTo>
                  <a:pt x="798" y="181"/>
                </a:lnTo>
                <a:lnTo>
                  <a:pt x="798" y="181"/>
                </a:lnTo>
                <a:lnTo>
                  <a:pt x="798" y="181"/>
                </a:lnTo>
                <a:lnTo>
                  <a:pt x="798" y="181"/>
                </a:lnTo>
                <a:lnTo>
                  <a:pt x="800" y="179"/>
                </a:lnTo>
                <a:lnTo>
                  <a:pt x="800" y="175"/>
                </a:lnTo>
                <a:lnTo>
                  <a:pt x="800" y="175"/>
                </a:lnTo>
                <a:lnTo>
                  <a:pt x="796" y="173"/>
                </a:lnTo>
                <a:lnTo>
                  <a:pt x="796" y="173"/>
                </a:lnTo>
                <a:lnTo>
                  <a:pt x="792" y="173"/>
                </a:lnTo>
                <a:lnTo>
                  <a:pt x="792" y="171"/>
                </a:lnTo>
                <a:lnTo>
                  <a:pt x="790" y="169"/>
                </a:lnTo>
                <a:lnTo>
                  <a:pt x="790" y="165"/>
                </a:lnTo>
                <a:lnTo>
                  <a:pt x="792" y="163"/>
                </a:lnTo>
                <a:lnTo>
                  <a:pt x="792" y="163"/>
                </a:lnTo>
                <a:lnTo>
                  <a:pt x="792" y="159"/>
                </a:lnTo>
                <a:lnTo>
                  <a:pt x="792" y="159"/>
                </a:lnTo>
                <a:lnTo>
                  <a:pt x="794" y="150"/>
                </a:lnTo>
                <a:lnTo>
                  <a:pt x="796" y="148"/>
                </a:lnTo>
                <a:lnTo>
                  <a:pt x="802" y="144"/>
                </a:lnTo>
                <a:lnTo>
                  <a:pt x="811" y="146"/>
                </a:lnTo>
                <a:lnTo>
                  <a:pt x="813" y="146"/>
                </a:lnTo>
                <a:lnTo>
                  <a:pt x="813" y="144"/>
                </a:lnTo>
                <a:lnTo>
                  <a:pt x="815" y="142"/>
                </a:lnTo>
                <a:lnTo>
                  <a:pt x="815" y="138"/>
                </a:lnTo>
                <a:lnTo>
                  <a:pt x="815" y="136"/>
                </a:lnTo>
                <a:lnTo>
                  <a:pt x="811" y="130"/>
                </a:lnTo>
                <a:lnTo>
                  <a:pt x="811" y="130"/>
                </a:lnTo>
                <a:lnTo>
                  <a:pt x="808" y="128"/>
                </a:lnTo>
                <a:lnTo>
                  <a:pt x="808" y="126"/>
                </a:lnTo>
                <a:lnTo>
                  <a:pt x="806" y="128"/>
                </a:lnTo>
                <a:lnTo>
                  <a:pt x="806" y="130"/>
                </a:lnTo>
                <a:lnTo>
                  <a:pt x="811" y="130"/>
                </a:lnTo>
                <a:lnTo>
                  <a:pt x="817" y="130"/>
                </a:lnTo>
                <a:lnTo>
                  <a:pt x="817" y="130"/>
                </a:lnTo>
                <a:lnTo>
                  <a:pt x="821" y="128"/>
                </a:lnTo>
                <a:lnTo>
                  <a:pt x="823" y="128"/>
                </a:lnTo>
                <a:lnTo>
                  <a:pt x="827" y="120"/>
                </a:lnTo>
                <a:lnTo>
                  <a:pt x="833" y="111"/>
                </a:lnTo>
                <a:lnTo>
                  <a:pt x="837" y="109"/>
                </a:lnTo>
                <a:lnTo>
                  <a:pt x="841" y="107"/>
                </a:lnTo>
                <a:lnTo>
                  <a:pt x="841" y="105"/>
                </a:lnTo>
                <a:lnTo>
                  <a:pt x="841" y="99"/>
                </a:lnTo>
                <a:lnTo>
                  <a:pt x="841" y="99"/>
                </a:lnTo>
                <a:lnTo>
                  <a:pt x="843" y="89"/>
                </a:lnTo>
                <a:lnTo>
                  <a:pt x="843" y="83"/>
                </a:lnTo>
                <a:lnTo>
                  <a:pt x="843" y="80"/>
                </a:lnTo>
                <a:lnTo>
                  <a:pt x="843" y="78"/>
                </a:lnTo>
                <a:lnTo>
                  <a:pt x="843" y="78"/>
                </a:lnTo>
                <a:lnTo>
                  <a:pt x="841" y="74"/>
                </a:lnTo>
                <a:lnTo>
                  <a:pt x="839" y="74"/>
                </a:lnTo>
                <a:lnTo>
                  <a:pt x="837" y="74"/>
                </a:lnTo>
                <a:lnTo>
                  <a:pt x="835" y="76"/>
                </a:lnTo>
                <a:lnTo>
                  <a:pt x="831" y="74"/>
                </a:lnTo>
                <a:lnTo>
                  <a:pt x="825" y="70"/>
                </a:lnTo>
                <a:lnTo>
                  <a:pt x="823" y="66"/>
                </a:lnTo>
                <a:lnTo>
                  <a:pt x="821" y="64"/>
                </a:lnTo>
                <a:lnTo>
                  <a:pt x="821" y="62"/>
                </a:lnTo>
                <a:lnTo>
                  <a:pt x="823" y="60"/>
                </a:lnTo>
                <a:lnTo>
                  <a:pt x="823" y="60"/>
                </a:lnTo>
                <a:lnTo>
                  <a:pt x="827" y="60"/>
                </a:lnTo>
                <a:lnTo>
                  <a:pt x="831" y="64"/>
                </a:lnTo>
                <a:lnTo>
                  <a:pt x="833" y="64"/>
                </a:lnTo>
                <a:lnTo>
                  <a:pt x="835" y="66"/>
                </a:lnTo>
                <a:lnTo>
                  <a:pt x="837" y="68"/>
                </a:lnTo>
                <a:lnTo>
                  <a:pt x="839" y="68"/>
                </a:lnTo>
                <a:lnTo>
                  <a:pt x="841" y="68"/>
                </a:lnTo>
                <a:lnTo>
                  <a:pt x="843" y="66"/>
                </a:lnTo>
                <a:lnTo>
                  <a:pt x="843" y="62"/>
                </a:lnTo>
                <a:lnTo>
                  <a:pt x="843" y="62"/>
                </a:lnTo>
                <a:lnTo>
                  <a:pt x="845" y="56"/>
                </a:lnTo>
                <a:lnTo>
                  <a:pt x="845" y="54"/>
                </a:lnTo>
                <a:lnTo>
                  <a:pt x="848" y="52"/>
                </a:lnTo>
                <a:lnTo>
                  <a:pt x="848" y="50"/>
                </a:lnTo>
                <a:lnTo>
                  <a:pt x="850" y="48"/>
                </a:lnTo>
                <a:lnTo>
                  <a:pt x="850" y="46"/>
                </a:lnTo>
                <a:lnTo>
                  <a:pt x="848" y="41"/>
                </a:lnTo>
                <a:lnTo>
                  <a:pt x="848" y="41"/>
                </a:lnTo>
                <a:lnTo>
                  <a:pt x="845" y="41"/>
                </a:lnTo>
                <a:lnTo>
                  <a:pt x="845" y="39"/>
                </a:lnTo>
                <a:lnTo>
                  <a:pt x="845" y="39"/>
                </a:lnTo>
                <a:lnTo>
                  <a:pt x="845" y="39"/>
                </a:lnTo>
                <a:lnTo>
                  <a:pt x="848" y="43"/>
                </a:lnTo>
                <a:lnTo>
                  <a:pt x="850" y="43"/>
                </a:lnTo>
                <a:lnTo>
                  <a:pt x="854" y="46"/>
                </a:lnTo>
                <a:lnTo>
                  <a:pt x="854" y="46"/>
                </a:lnTo>
                <a:lnTo>
                  <a:pt x="856" y="46"/>
                </a:lnTo>
                <a:lnTo>
                  <a:pt x="858" y="48"/>
                </a:lnTo>
                <a:lnTo>
                  <a:pt x="864" y="54"/>
                </a:lnTo>
                <a:lnTo>
                  <a:pt x="870" y="68"/>
                </a:lnTo>
                <a:lnTo>
                  <a:pt x="872" y="68"/>
                </a:lnTo>
                <a:lnTo>
                  <a:pt x="874" y="68"/>
                </a:lnTo>
                <a:lnTo>
                  <a:pt x="874" y="68"/>
                </a:lnTo>
                <a:lnTo>
                  <a:pt x="878" y="66"/>
                </a:lnTo>
                <a:lnTo>
                  <a:pt x="883" y="66"/>
                </a:lnTo>
                <a:lnTo>
                  <a:pt x="883" y="64"/>
                </a:lnTo>
                <a:lnTo>
                  <a:pt x="885" y="60"/>
                </a:lnTo>
                <a:lnTo>
                  <a:pt x="887" y="58"/>
                </a:lnTo>
                <a:lnTo>
                  <a:pt x="885" y="50"/>
                </a:lnTo>
                <a:lnTo>
                  <a:pt x="885" y="46"/>
                </a:lnTo>
                <a:lnTo>
                  <a:pt x="885" y="43"/>
                </a:lnTo>
                <a:lnTo>
                  <a:pt x="885" y="39"/>
                </a:lnTo>
                <a:lnTo>
                  <a:pt x="885" y="39"/>
                </a:lnTo>
                <a:lnTo>
                  <a:pt x="883" y="35"/>
                </a:lnTo>
                <a:lnTo>
                  <a:pt x="883" y="35"/>
                </a:lnTo>
                <a:lnTo>
                  <a:pt x="880" y="33"/>
                </a:lnTo>
                <a:lnTo>
                  <a:pt x="880" y="31"/>
                </a:lnTo>
                <a:lnTo>
                  <a:pt x="880" y="29"/>
                </a:lnTo>
                <a:lnTo>
                  <a:pt x="883" y="29"/>
                </a:lnTo>
                <a:lnTo>
                  <a:pt x="883" y="29"/>
                </a:lnTo>
                <a:lnTo>
                  <a:pt x="885" y="27"/>
                </a:lnTo>
                <a:lnTo>
                  <a:pt x="889" y="29"/>
                </a:lnTo>
                <a:lnTo>
                  <a:pt x="889" y="29"/>
                </a:lnTo>
                <a:lnTo>
                  <a:pt x="893" y="29"/>
                </a:lnTo>
                <a:lnTo>
                  <a:pt x="893" y="29"/>
                </a:lnTo>
                <a:lnTo>
                  <a:pt x="897" y="27"/>
                </a:lnTo>
                <a:lnTo>
                  <a:pt x="897" y="27"/>
                </a:lnTo>
                <a:lnTo>
                  <a:pt x="901" y="23"/>
                </a:lnTo>
                <a:lnTo>
                  <a:pt x="905" y="21"/>
                </a:lnTo>
                <a:lnTo>
                  <a:pt x="907" y="23"/>
                </a:lnTo>
                <a:lnTo>
                  <a:pt x="909" y="25"/>
                </a:lnTo>
                <a:lnTo>
                  <a:pt x="907" y="29"/>
                </a:lnTo>
                <a:lnTo>
                  <a:pt x="905" y="33"/>
                </a:lnTo>
                <a:lnTo>
                  <a:pt x="905" y="33"/>
                </a:lnTo>
                <a:lnTo>
                  <a:pt x="903" y="37"/>
                </a:lnTo>
                <a:lnTo>
                  <a:pt x="903" y="39"/>
                </a:lnTo>
                <a:lnTo>
                  <a:pt x="903" y="43"/>
                </a:lnTo>
                <a:lnTo>
                  <a:pt x="903" y="43"/>
                </a:lnTo>
                <a:lnTo>
                  <a:pt x="903" y="48"/>
                </a:lnTo>
                <a:lnTo>
                  <a:pt x="905" y="48"/>
                </a:lnTo>
                <a:lnTo>
                  <a:pt x="907" y="50"/>
                </a:lnTo>
                <a:lnTo>
                  <a:pt x="907" y="50"/>
                </a:lnTo>
                <a:lnTo>
                  <a:pt x="928" y="46"/>
                </a:lnTo>
                <a:lnTo>
                  <a:pt x="932" y="48"/>
                </a:lnTo>
                <a:lnTo>
                  <a:pt x="932" y="48"/>
                </a:lnTo>
                <a:lnTo>
                  <a:pt x="934" y="48"/>
                </a:lnTo>
                <a:lnTo>
                  <a:pt x="938" y="48"/>
                </a:lnTo>
                <a:lnTo>
                  <a:pt x="940" y="48"/>
                </a:lnTo>
                <a:lnTo>
                  <a:pt x="946" y="48"/>
                </a:lnTo>
                <a:lnTo>
                  <a:pt x="946" y="48"/>
                </a:lnTo>
                <a:lnTo>
                  <a:pt x="952" y="46"/>
                </a:lnTo>
                <a:lnTo>
                  <a:pt x="955" y="46"/>
                </a:lnTo>
                <a:lnTo>
                  <a:pt x="959" y="46"/>
                </a:lnTo>
                <a:lnTo>
                  <a:pt x="961" y="50"/>
                </a:lnTo>
                <a:lnTo>
                  <a:pt x="963" y="50"/>
                </a:lnTo>
                <a:lnTo>
                  <a:pt x="971" y="48"/>
                </a:lnTo>
                <a:lnTo>
                  <a:pt x="971" y="48"/>
                </a:lnTo>
                <a:lnTo>
                  <a:pt x="973" y="48"/>
                </a:lnTo>
                <a:lnTo>
                  <a:pt x="973" y="46"/>
                </a:lnTo>
                <a:lnTo>
                  <a:pt x="975" y="41"/>
                </a:lnTo>
                <a:lnTo>
                  <a:pt x="977" y="41"/>
                </a:lnTo>
                <a:lnTo>
                  <a:pt x="975" y="39"/>
                </a:lnTo>
                <a:lnTo>
                  <a:pt x="975" y="41"/>
                </a:lnTo>
                <a:lnTo>
                  <a:pt x="977" y="43"/>
                </a:lnTo>
                <a:lnTo>
                  <a:pt x="977" y="52"/>
                </a:lnTo>
                <a:lnTo>
                  <a:pt x="977" y="52"/>
                </a:lnTo>
                <a:lnTo>
                  <a:pt x="979" y="56"/>
                </a:lnTo>
                <a:lnTo>
                  <a:pt x="979" y="56"/>
                </a:lnTo>
                <a:lnTo>
                  <a:pt x="981" y="60"/>
                </a:lnTo>
                <a:lnTo>
                  <a:pt x="985" y="60"/>
                </a:lnTo>
                <a:lnTo>
                  <a:pt x="987" y="58"/>
                </a:lnTo>
                <a:lnTo>
                  <a:pt x="987" y="58"/>
                </a:lnTo>
                <a:lnTo>
                  <a:pt x="989" y="54"/>
                </a:lnTo>
                <a:lnTo>
                  <a:pt x="996" y="46"/>
                </a:lnTo>
                <a:lnTo>
                  <a:pt x="1000" y="41"/>
                </a:lnTo>
                <a:lnTo>
                  <a:pt x="1004" y="39"/>
                </a:lnTo>
                <a:lnTo>
                  <a:pt x="1014" y="33"/>
                </a:lnTo>
                <a:lnTo>
                  <a:pt x="1014" y="33"/>
                </a:lnTo>
                <a:lnTo>
                  <a:pt x="1020" y="29"/>
                </a:lnTo>
                <a:lnTo>
                  <a:pt x="1029" y="27"/>
                </a:lnTo>
                <a:lnTo>
                  <a:pt x="1043" y="25"/>
                </a:lnTo>
                <a:lnTo>
                  <a:pt x="1043" y="25"/>
                </a:lnTo>
                <a:lnTo>
                  <a:pt x="1066" y="17"/>
                </a:lnTo>
                <a:lnTo>
                  <a:pt x="1074" y="17"/>
                </a:lnTo>
                <a:lnTo>
                  <a:pt x="1074" y="17"/>
                </a:lnTo>
                <a:lnTo>
                  <a:pt x="1086" y="17"/>
                </a:lnTo>
                <a:lnTo>
                  <a:pt x="1086" y="17"/>
                </a:lnTo>
                <a:lnTo>
                  <a:pt x="1094" y="15"/>
                </a:lnTo>
                <a:lnTo>
                  <a:pt x="1101" y="15"/>
                </a:lnTo>
                <a:lnTo>
                  <a:pt x="1103" y="15"/>
                </a:lnTo>
                <a:lnTo>
                  <a:pt x="1105" y="8"/>
                </a:lnTo>
                <a:lnTo>
                  <a:pt x="1113" y="15"/>
                </a:lnTo>
                <a:lnTo>
                  <a:pt x="1113" y="15"/>
                </a:lnTo>
                <a:lnTo>
                  <a:pt x="1117" y="15"/>
                </a:lnTo>
                <a:lnTo>
                  <a:pt x="1117" y="15"/>
                </a:lnTo>
                <a:lnTo>
                  <a:pt x="1123" y="13"/>
                </a:lnTo>
                <a:lnTo>
                  <a:pt x="1123" y="13"/>
                </a:lnTo>
                <a:lnTo>
                  <a:pt x="1127" y="4"/>
                </a:lnTo>
                <a:lnTo>
                  <a:pt x="1133" y="8"/>
                </a:lnTo>
                <a:lnTo>
                  <a:pt x="1136" y="15"/>
                </a:lnTo>
                <a:lnTo>
                  <a:pt x="1136" y="15"/>
                </a:lnTo>
                <a:lnTo>
                  <a:pt x="1140" y="21"/>
                </a:lnTo>
                <a:lnTo>
                  <a:pt x="1140" y="21"/>
                </a:lnTo>
                <a:lnTo>
                  <a:pt x="1150" y="31"/>
                </a:lnTo>
                <a:lnTo>
                  <a:pt x="1150" y="31"/>
                </a:lnTo>
                <a:lnTo>
                  <a:pt x="1152" y="33"/>
                </a:lnTo>
                <a:lnTo>
                  <a:pt x="1152" y="33"/>
                </a:lnTo>
                <a:lnTo>
                  <a:pt x="1160" y="37"/>
                </a:lnTo>
                <a:lnTo>
                  <a:pt x="1160" y="37"/>
                </a:lnTo>
                <a:lnTo>
                  <a:pt x="1162" y="35"/>
                </a:lnTo>
                <a:lnTo>
                  <a:pt x="1164" y="35"/>
                </a:lnTo>
                <a:lnTo>
                  <a:pt x="1168" y="31"/>
                </a:lnTo>
                <a:lnTo>
                  <a:pt x="1168" y="31"/>
                </a:lnTo>
                <a:lnTo>
                  <a:pt x="1173" y="23"/>
                </a:lnTo>
                <a:lnTo>
                  <a:pt x="1177" y="21"/>
                </a:lnTo>
                <a:lnTo>
                  <a:pt x="1179" y="19"/>
                </a:lnTo>
                <a:lnTo>
                  <a:pt x="1181" y="19"/>
                </a:lnTo>
                <a:lnTo>
                  <a:pt x="1185" y="17"/>
                </a:lnTo>
                <a:lnTo>
                  <a:pt x="1185" y="15"/>
                </a:lnTo>
                <a:lnTo>
                  <a:pt x="1185" y="13"/>
                </a:lnTo>
                <a:lnTo>
                  <a:pt x="1185" y="11"/>
                </a:lnTo>
                <a:lnTo>
                  <a:pt x="1183" y="8"/>
                </a:lnTo>
                <a:lnTo>
                  <a:pt x="1181" y="8"/>
                </a:lnTo>
                <a:lnTo>
                  <a:pt x="1183" y="8"/>
                </a:lnTo>
                <a:lnTo>
                  <a:pt x="1181" y="6"/>
                </a:lnTo>
                <a:lnTo>
                  <a:pt x="1181" y="8"/>
                </a:lnTo>
                <a:lnTo>
                  <a:pt x="1185" y="11"/>
                </a:lnTo>
                <a:lnTo>
                  <a:pt x="1187" y="17"/>
                </a:lnTo>
                <a:lnTo>
                  <a:pt x="1187" y="19"/>
                </a:lnTo>
                <a:lnTo>
                  <a:pt x="1189" y="21"/>
                </a:lnTo>
                <a:lnTo>
                  <a:pt x="1189" y="21"/>
                </a:lnTo>
                <a:lnTo>
                  <a:pt x="1193" y="25"/>
                </a:lnTo>
                <a:lnTo>
                  <a:pt x="1195" y="25"/>
                </a:lnTo>
                <a:lnTo>
                  <a:pt x="1206" y="25"/>
                </a:lnTo>
                <a:lnTo>
                  <a:pt x="1212" y="27"/>
                </a:lnTo>
                <a:lnTo>
                  <a:pt x="1220" y="31"/>
                </a:lnTo>
                <a:lnTo>
                  <a:pt x="1220" y="31"/>
                </a:lnTo>
                <a:lnTo>
                  <a:pt x="1224" y="31"/>
                </a:lnTo>
                <a:lnTo>
                  <a:pt x="1226" y="31"/>
                </a:lnTo>
                <a:lnTo>
                  <a:pt x="1230" y="27"/>
                </a:lnTo>
                <a:lnTo>
                  <a:pt x="1232" y="27"/>
                </a:lnTo>
                <a:lnTo>
                  <a:pt x="1234" y="29"/>
                </a:lnTo>
                <a:lnTo>
                  <a:pt x="1234" y="37"/>
                </a:lnTo>
                <a:lnTo>
                  <a:pt x="1234" y="39"/>
                </a:lnTo>
                <a:lnTo>
                  <a:pt x="1240" y="43"/>
                </a:lnTo>
                <a:lnTo>
                  <a:pt x="1240" y="43"/>
                </a:lnTo>
                <a:lnTo>
                  <a:pt x="1253" y="52"/>
                </a:lnTo>
                <a:lnTo>
                  <a:pt x="1255" y="52"/>
                </a:lnTo>
                <a:lnTo>
                  <a:pt x="1257" y="52"/>
                </a:lnTo>
                <a:lnTo>
                  <a:pt x="1257" y="50"/>
                </a:lnTo>
                <a:lnTo>
                  <a:pt x="1261" y="46"/>
                </a:lnTo>
                <a:lnTo>
                  <a:pt x="1261" y="46"/>
                </a:lnTo>
                <a:lnTo>
                  <a:pt x="1263" y="41"/>
                </a:lnTo>
                <a:lnTo>
                  <a:pt x="1265" y="41"/>
                </a:lnTo>
                <a:lnTo>
                  <a:pt x="1265" y="41"/>
                </a:lnTo>
                <a:lnTo>
                  <a:pt x="1269" y="41"/>
                </a:lnTo>
                <a:lnTo>
                  <a:pt x="1269" y="41"/>
                </a:lnTo>
                <a:lnTo>
                  <a:pt x="1269" y="43"/>
                </a:lnTo>
                <a:lnTo>
                  <a:pt x="1267" y="52"/>
                </a:lnTo>
                <a:lnTo>
                  <a:pt x="1263" y="58"/>
                </a:lnTo>
                <a:lnTo>
                  <a:pt x="1263" y="60"/>
                </a:lnTo>
                <a:lnTo>
                  <a:pt x="1263" y="66"/>
                </a:lnTo>
                <a:lnTo>
                  <a:pt x="1263" y="66"/>
                </a:lnTo>
                <a:lnTo>
                  <a:pt x="1263" y="70"/>
                </a:lnTo>
                <a:lnTo>
                  <a:pt x="1263" y="72"/>
                </a:lnTo>
                <a:lnTo>
                  <a:pt x="1265" y="72"/>
                </a:lnTo>
                <a:lnTo>
                  <a:pt x="1265" y="72"/>
                </a:lnTo>
                <a:lnTo>
                  <a:pt x="1269" y="74"/>
                </a:lnTo>
                <a:lnTo>
                  <a:pt x="1269" y="74"/>
                </a:lnTo>
                <a:lnTo>
                  <a:pt x="1273" y="74"/>
                </a:lnTo>
                <a:lnTo>
                  <a:pt x="1275" y="76"/>
                </a:lnTo>
                <a:lnTo>
                  <a:pt x="1275" y="76"/>
                </a:lnTo>
                <a:lnTo>
                  <a:pt x="1290" y="78"/>
                </a:lnTo>
                <a:lnTo>
                  <a:pt x="1292" y="76"/>
                </a:lnTo>
                <a:lnTo>
                  <a:pt x="1296" y="72"/>
                </a:lnTo>
                <a:lnTo>
                  <a:pt x="1300" y="64"/>
                </a:lnTo>
                <a:lnTo>
                  <a:pt x="1308" y="58"/>
                </a:lnTo>
                <a:lnTo>
                  <a:pt x="1308" y="58"/>
                </a:lnTo>
                <a:lnTo>
                  <a:pt x="1308" y="60"/>
                </a:lnTo>
                <a:lnTo>
                  <a:pt x="1310" y="66"/>
                </a:lnTo>
                <a:lnTo>
                  <a:pt x="1310" y="66"/>
                </a:lnTo>
                <a:lnTo>
                  <a:pt x="1310" y="68"/>
                </a:lnTo>
                <a:lnTo>
                  <a:pt x="1310" y="70"/>
                </a:lnTo>
                <a:lnTo>
                  <a:pt x="1308" y="72"/>
                </a:lnTo>
                <a:lnTo>
                  <a:pt x="1306" y="74"/>
                </a:lnTo>
                <a:lnTo>
                  <a:pt x="1306" y="76"/>
                </a:lnTo>
                <a:lnTo>
                  <a:pt x="1306" y="78"/>
                </a:lnTo>
                <a:lnTo>
                  <a:pt x="1308" y="80"/>
                </a:lnTo>
                <a:lnTo>
                  <a:pt x="1308" y="80"/>
                </a:lnTo>
                <a:lnTo>
                  <a:pt x="1315" y="87"/>
                </a:lnTo>
                <a:lnTo>
                  <a:pt x="1317" y="87"/>
                </a:lnTo>
                <a:lnTo>
                  <a:pt x="1319" y="87"/>
                </a:lnTo>
                <a:lnTo>
                  <a:pt x="1319" y="87"/>
                </a:lnTo>
                <a:lnTo>
                  <a:pt x="1325" y="87"/>
                </a:lnTo>
                <a:lnTo>
                  <a:pt x="1325" y="87"/>
                </a:lnTo>
                <a:lnTo>
                  <a:pt x="1331" y="80"/>
                </a:lnTo>
                <a:lnTo>
                  <a:pt x="1331" y="80"/>
                </a:lnTo>
                <a:lnTo>
                  <a:pt x="1335" y="76"/>
                </a:lnTo>
                <a:lnTo>
                  <a:pt x="1335" y="76"/>
                </a:lnTo>
                <a:lnTo>
                  <a:pt x="1337" y="78"/>
                </a:lnTo>
                <a:lnTo>
                  <a:pt x="1337" y="83"/>
                </a:lnTo>
                <a:lnTo>
                  <a:pt x="1335" y="89"/>
                </a:lnTo>
                <a:lnTo>
                  <a:pt x="1335" y="89"/>
                </a:lnTo>
                <a:lnTo>
                  <a:pt x="1335" y="95"/>
                </a:lnTo>
                <a:lnTo>
                  <a:pt x="1335" y="95"/>
                </a:lnTo>
                <a:lnTo>
                  <a:pt x="1337" y="99"/>
                </a:lnTo>
                <a:lnTo>
                  <a:pt x="1337" y="101"/>
                </a:lnTo>
                <a:lnTo>
                  <a:pt x="1341" y="105"/>
                </a:lnTo>
                <a:lnTo>
                  <a:pt x="1341" y="107"/>
                </a:lnTo>
                <a:lnTo>
                  <a:pt x="1347" y="109"/>
                </a:lnTo>
                <a:lnTo>
                  <a:pt x="1350" y="113"/>
                </a:lnTo>
                <a:lnTo>
                  <a:pt x="1352" y="113"/>
                </a:lnTo>
                <a:lnTo>
                  <a:pt x="1358" y="118"/>
                </a:lnTo>
                <a:lnTo>
                  <a:pt x="1358" y="118"/>
                </a:lnTo>
                <a:lnTo>
                  <a:pt x="1362" y="118"/>
                </a:lnTo>
                <a:lnTo>
                  <a:pt x="1364" y="118"/>
                </a:lnTo>
                <a:lnTo>
                  <a:pt x="1366" y="118"/>
                </a:lnTo>
                <a:lnTo>
                  <a:pt x="1370" y="118"/>
                </a:lnTo>
                <a:lnTo>
                  <a:pt x="1370" y="118"/>
                </a:lnTo>
                <a:lnTo>
                  <a:pt x="1376" y="115"/>
                </a:lnTo>
                <a:lnTo>
                  <a:pt x="1378" y="115"/>
                </a:lnTo>
                <a:lnTo>
                  <a:pt x="1389" y="115"/>
                </a:lnTo>
                <a:lnTo>
                  <a:pt x="1389" y="115"/>
                </a:lnTo>
                <a:lnTo>
                  <a:pt x="1399" y="115"/>
                </a:lnTo>
                <a:lnTo>
                  <a:pt x="1399" y="115"/>
                </a:lnTo>
                <a:lnTo>
                  <a:pt x="1409" y="113"/>
                </a:lnTo>
                <a:lnTo>
                  <a:pt x="1417" y="113"/>
                </a:lnTo>
                <a:lnTo>
                  <a:pt x="1430" y="118"/>
                </a:lnTo>
                <a:lnTo>
                  <a:pt x="1430" y="118"/>
                </a:lnTo>
                <a:lnTo>
                  <a:pt x="1434" y="118"/>
                </a:lnTo>
                <a:lnTo>
                  <a:pt x="1436" y="122"/>
                </a:lnTo>
                <a:lnTo>
                  <a:pt x="1438" y="122"/>
                </a:lnTo>
                <a:lnTo>
                  <a:pt x="1450" y="122"/>
                </a:lnTo>
                <a:lnTo>
                  <a:pt x="1450" y="122"/>
                </a:lnTo>
                <a:lnTo>
                  <a:pt x="1456" y="122"/>
                </a:lnTo>
                <a:lnTo>
                  <a:pt x="1459" y="122"/>
                </a:lnTo>
                <a:lnTo>
                  <a:pt x="1461" y="122"/>
                </a:lnTo>
                <a:lnTo>
                  <a:pt x="1465" y="120"/>
                </a:lnTo>
                <a:lnTo>
                  <a:pt x="1465" y="120"/>
                </a:lnTo>
                <a:lnTo>
                  <a:pt x="1471" y="113"/>
                </a:lnTo>
                <a:lnTo>
                  <a:pt x="1475" y="111"/>
                </a:lnTo>
                <a:lnTo>
                  <a:pt x="1475" y="111"/>
                </a:lnTo>
                <a:lnTo>
                  <a:pt x="1477" y="107"/>
                </a:lnTo>
                <a:lnTo>
                  <a:pt x="1477" y="105"/>
                </a:lnTo>
                <a:lnTo>
                  <a:pt x="1479" y="101"/>
                </a:lnTo>
                <a:lnTo>
                  <a:pt x="1479" y="99"/>
                </a:lnTo>
                <a:lnTo>
                  <a:pt x="1481" y="95"/>
                </a:lnTo>
                <a:lnTo>
                  <a:pt x="1483" y="87"/>
                </a:lnTo>
                <a:lnTo>
                  <a:pt x="1487" y="80"/>
                </a:lnTo>
                <a:lnTo>
                  <a:pt x="1491" y="78"/>
                </a:lnTo>
                <a:lnTo>
                  <a:pt x="1498" y="78"/>
                </a:lnTo>
                <a:lnTo>
                  <a:pt x="1502" y="80"/>
                </a:lnTo>
                <a:lnTo>
                  <a:pt x="1506" y="85"/>
                </a:lnTo>
                <a:lnTo>
                  <a:pt x="1508" y="87"/>
                </a:lnTo>
                <a:lnTo>
                  <a:pt x="1508" y="89"/>
                </a:lnTo>
                <a:lnTo>
                  <a:pt x="1504" y="91"/>
                </a:lnTo>
                <a:lnTo>
                  <a:pt x="1500" y="91"/>
                </a:lnTo>
                <a:lnTo>
                  <a:pt x="1498" y="93"/>
                </a:lnTo>
                <a:lnTo>
                  <a:pt x="1496" y="93"/>
                </a:lnTo>
                <a:lnTo>
                  <a:pt x="1496" y="97"/>
                </a:lnTo>
                <a:lnTo>
                  <a:pt x="1496" y="99"/>
                </a:lnTo>
                <a:lnTo>
                  <a:pt x="1498" y="101"/>
                </a:lnTo>
                <a:lnTo>
                  <a:pt x="1498" y="101"/>
                </a:lnTo>
                <a:lnTo>
                  <a:pt x="1506" y="105"/>
                </a:lnTo>
                <a:lnTo>
                  <a:pt x="1506" y="107"/>
                </a:lnTo>
                <a:lnTo>
                  <a:pt x="1502" y="122"/>
                </a:lnTo>
                <a:lnTo>
                  <a:pt x="1500" y="128"/>
                </a:lnTo>
                <a:lnTo>
                  <a:pt x="1500" y="130"/>
                </a:lnTo>
                <a:lnTo>
                  <a:pt x="1500" y="132"/>
                </a:lnTo>
                <a:lnTo>
                  <a:pt x="1502" y="134"/>
                </a:lnTo>
                <a:lnTo>
                  <a:pt x="1504" y="134"/>
                </a:lnTo>
                <a:lnTo>
                  <a:pt x="1510" y="138"/>
                </a:lnTo>
                <a:lnTo>
                  <a:pt x="1510" y="138"/>
                </a:lnTo>
                <a:lnTo>
                  <a:pt x="1514" y="140"/>
                </a:lnTo>
                <a:lnTo>
                  <a:pt x="1516" y="142"/>
                </a:lnTo>
                <a:lnTo>
                  <a:pt x="1518" y="144"/>
                </a:lnTo>
                <a:lnTo>
                  <a:pt x="1518" y="146"/>
                </a:lnTo>
                <a:lnTo>
                  <a:pt x="1518" y="148"/>
                </a:lnTo>
                <a:lnTo>
                  <a:pt x="1518" y="152"/>
                </a:lnTo>
                <a:lnTo>
                  <a:pt x="1520" y="155"/>
                </a:lnTo>
                <a:lnTo>
                  <a:pt x="1524" y="155"/>
                </a:lnTo>
                <a:lnTo>
                  <a:pt x="1526" y="155"/>
                </a:lnTo>
                <a:lnTo>
                  <a:pt x="1528" y="157"/>
                </a:lnTo>
                <a:lnTo>
                  <a:pt x="1531" y="163"/>
                </a:lnTo>
                <a:lnTo>
                  <a:pt x="1528" y="173"/>
                </a:lnTo>
                <a:lnTo>
                  <a:pt x="1528" y="175"/>
                </a:lnTo>
                <a:lnTo>
                  <a:pt x="1528" y="181"/>
                </a:lnTo>
                <a:lnTo>
                  <a:pt x="1533" y="183"/>
                </a:lnTo>
                <a:lnTo>
                  <a:pt x="1535" y="181"/>
                </a:lnTo>
                <a:lnTo>
                  <a:pt x="1535" y="181"/>
                </a:lnTo>
                <a:lnTo>
                  <a:pt x="1537" y="177"/>
                </a:lnTo>
                <a:lnTo>
                  <a:pt x="1541" y="177"/>
                </a:lnTo>
                <a:lnTo>
                  <a:pt x="1541" y="177"/>
                </a:lnTo>
                <a:lnTo>
                  <a:pt x="1547" y="173"/>
                </a:lnTo>
                <a:lnTo>
                  <a:pt x="1555" y="171"/>
                </a:lnTo>
                <a:lnTo>
                  <a:pt x="1555" y="169"/>
                </a:lnTo>
                <a:lnTo>
                  <a:pt x="1563" y="165"/>
                </a:lnTo>
                <a:lnTo>
                  <a:pt x="1563" y="165"/>
                </a:lnTo>
                <a:lnTo>
                  <a:pt x="1572" y="157"/>
                </a:lnTo>
                <a:lnTo>
                  <a:pt x="1578" y="152"/>
                </a:lnTo>
                <a:lnTo>
                  <a:pt x="1582" y="150"/>
                </a:lnTo>
                <a:lnTo>
                  <a:pt x="1586" y="150"/>
                </a:lnTo>
                <a:lnTo>
                  <a:pt x="1590" y="150"/>
                </a:lnTo>
                <a:lnTo>
                  <a:pt x="1594" y="152"/>
                </a:lnTo>
                <a:lnTo>
                  <a:pt x="1596" y="155"/>
                </a:lnTo>
                <a:lnTo>
                  <a:pt x="1605" y="152"/>
                </a:lnTo>
                <a:lnTo>
                  <a:pt x="1609" y="152"/>
                </a:lnTo>
                <a:lnTo>
                  <a:pt x="1615" y="155"/>
                </a:lnTo>
                <a:lnTo>
                  <a:pt x="1625" y="159"/>
                </a:lnTo>
                <a:lnTo>
                  <a:pt x="1627" y="159"/>
                </a:lnTo>
                <a:lnTo>
                  <a:pt x="1638" y="157"/>
                </a:lnTo>
                <a:lnTo>
                  <a:pt x="1640" y="157"/>
                </a:lnTo>
                <a:lnTo>
                  <a:pt x="1644" y="157"/>
                </a:lnTo>
                <a:lnTo>
                  <a:pt x="1648" y="161"/>
                </a:lnTo>
                <a:lnTo>
                  <a:pt x="1648" y="161"/>
                </a:lnTo>
                <a:lnTo>
                  <a:pt x="1658" y="167"/>
                </a:lnTo>
                <a:lnTo>
                  <a:pt x="1660" y="167"/>
                </a:lnTo>
                <a:lnTo>
                  <a:pt x="1660" y="169"/>
                </a:lnTo>
                <a:lnTo>
                  <a:pt x="1666" y="171"/>
                </a:lnTo>
                <a:lnTo>
                  <a:pt x="1668" y="171"/>
                </a:lnTo>
                <a:lnTo>
                  <a:pt x="1675" y="169"/>
                </a:lnTo>
                <a:lnTo>
                  <a:pt x="1677" y="171"/>
                </a:lnTo>
                <a:lnTo>
                  <a:pt x="1681" y="175"/>
                </a:lnTo>
                <a:lnTo>
                  <a:pt x="1683" y="175"/>
                </a:lnTo>
                <a:lnTo>
                  <a:pt x="1689" y="177"/>
                </a:lnTo>
                <a:lnTo>
                  <a:pt x="1691" y="179"/>
                </a:lnTo>
                <a:lnTo>
                  <a:pt x="1691" y="179"/>
                </a:lnTo>
                <a:lnTo>
                  <a:pt x="1695" y="181"/>
                </a:lnTo>
                <a:lnTo>
                  <a:pt x="1697" y="181"/>
                </a:lnTo>
                <a:lnTo>
                  <a:pt x="1701" y="179"/>
                </a:lnTo>
                <a:lnTo>
                  <a:pt x="1701" y="177"/>
                </a:lnTo>
                <a:lnTo>
                  <a:pt x="1701" y="175"/>
                </a:lnTo>
                <a:lnTo>
                  <a:pt x="1703" y="173"/>
                </a:lnTo>
                <a:lnTo>
                  <a:pt x="1707" y="173"/>
                </a:lnTo>
                <a:lnTo>
                  <a:pt x="1710" y="173"/>
                </a:lnTo>
                <a:lnTo>
                  <a:pt x="1712" y="177"/>
                </a:lnTo>
                <a:lnTo>
                  <a:pt x="1712" y="181"/>
                </a:lnTo>
                <a:lnTo>
                  <a:pt x="1712" y="183"/>
                </a:lnTo>
                <a:lnTo>
                  <a:pt x="1714" y="183"/>
                </a:lnTo>
                <a:lnTo>
                  <a:pt x="1714" y="185"/>
                </a:lnTo>
                <a:lnTo>
                  <a:pt x="1716" y="185"/>
                </a:lnTo>
                <a:lnTo>
                  <a:pt x="1716" y="183"/>
                </a:lnTo>
                <a:lnTo>
                  <a:pt x="1712" y="183"/>
                </a:lnTo>
                <a:lnTo>
                  <a:pt x="1710" y="183"/>
                </a:lnTo>
                <a:lnTo>
                  <a:pt x="1705" y="185"/>
                </a:lnTo>
                <a:lnTo>
                  <a:pt x="1703" y="187"/>
                </a:lnTo>
                <a:lnTo>
                  <a:pt x="1703" y="192"/>
                </a:lnTo>
                <a:lnTo>
                  <a:pt x="1703" y="194"/>
                </a:lnTo>
                <a:lnTo>
                  <a:pt x="1703" y="196"/>
                </a:lnTo>
                <a:lnTo>
                  <a:pt x="1703" y="198"/>
                </a:lnTo>
                <a:lnTo>
                  <a:pt x="1707" y="200"/>
                </a:lnTo>
                <a:lnTo>
                  <a:pt x="1707" y="202"/>
                </a:lnTo>
                <a:lnTo>
                  <a:pt x="1712" y="202"/>
                </a:lnTo>
                <a:lnTo>
                  <a:pt x="1712" y="204"/>
                </a:lnTo>
                <a:lnTo>
                  <a:pt x="1712" y="208"/>
                </a:lnTo>
                <a:lnTo>
                  <a:pt x="1707" y="212"/>
                </a:lnTo>
                <a:lnTo>
                  <a:pt x="1707" y="212"/>
                </a:lnTo>
                <a:lnTo>
                  <a:pt x="1705" y="214"/>
                </a:lnTo>
                <a:lnTo>
                  <a:pt x="1707" y="218"/>
                </a:lnTo>
                <a:lnTo>
                  <a:pt x="1712" y="218"/>
                </a:lnTo>
                <a:lnTo>
                  <a:pt x="1712" y="218"/>
                </a:lnTo>
                <a:lnTo>
                  <a:pt x="1718" y="214"/>
                </a:lnTo>
                <a:lnTo>
                  <a:pt x="1718" y="214"/>
                </a:lnTo>
                <a:lnTo>
                  <a:pt x="1724" y="210"/>
                </a:lnTo>
                <a:lnTo>
                  <a:pt x="1726" y="206"/>
                </a:lnTo>
                <a:lnTo>
                  <a:pt x="1736" y="208"/>
                </a:lnTo>
                <a:lnTo>
                  <a:pt x="1736" y="208"/>
                </a:lnTo>
                <a:lnTo>
                  <a:pt x="1742" y="206"/>
                </a:lnTo>
                <a:lnTo>
                  <a:pt x="1745" y="204"/>
                </a:lnTo>
                <a:lnTo>
                  <a:pt x="1740" y="198"/>
                </a:lnTo>
                <a:lnTo>
                  <a:pt x="1740" y="198"/>
                </a:lnTo>
                <a:lnTo>
                  <a:pt x="1738" y="196"/>
                </a:lnTo>
                <a:lnTo>
                  <a:pt x="1738" y="196"/>
                </a:lnTo>
                <a:lnTo>
                  <a:pt x="1740" y="192"/>
                </a:lnTo>
                <a:lnTo>
                  <a:pt x="1747" y="192"/>
                </a:lnTo>
                <a:lnTo>
                  <a:pt x="1751" y="198"/>
                </a:lnTo>
                <a:lnTo>
                  <a:pt x="1749" y="202"/>
                </a:lnTo>
                <a:lnTo>
                  <a:pt x="1749" y="202"/>
                </a:lnTo>
                <a:lnTo>
                  <a:pt x="1751" y="212"/>
                </a:lnTo>
                <a:lnTo>
                  <a:pt x="1751" y="214"/>
                </a:lnTo>
                <a:lnTo>
                  <a:pt x="1755" y="218"/>
                </a:lnTo>
                <a:lnTo>
                  <a:pt x="1757" y="222"/>
                </a:lnTo>
                <a:lnTo>
                  <a:pt x="1759" y="222"/>
                </a:lnTo>
                <a:lnTo>
                  <a:pt x="1761" y="222"/>
                </a:lnTo>
                <a:lnTo>
                  <a:pt x="1761" y="222"/>
                </a:lnTo>
                <a:lnTo>
                  <a:pt x="1767" y="214"/>
                </a:lnTo>
                <a:lnTo>
                  <a:pt x="1771" y="212"/>
                </a:lnTo>
                <a:lnTo>
                  <a:pt x="1773" y="210"/>
                </a:lnTo>
                <a:lnTo>
                  <a:pt x="1771" y="206"/>
                </a:lnTo>
                <a:lnTo>
                  <a:pt x="1775" y="202"/>
                </a:lnTo>
                <a:lnTo>
                  <a:pt x="1782" y="198"/>
                </a:lnTo>
                <a:lnTo>
                  <a:pt x="1786" y="200"/>
                </a:lnTo>
                <a:lnTo>
                  <a:pt x="1792" y="202"/>
                </a:lnTo>
                <a:lnTo>
                  <a:pt x="1792" y="204"/>
                </a:lnTo>
                <a:lnTo>
                  <a:pt x="1808" y="206"/>
                </a:lnTo>
                <a:lnTo>
                  <a:pt x="1812" y="208"/>
                </a:lnTo>
                <a:lnTo>
                  <a:pt x="1821" y="214"/>
                </a:lnTo>
                <a:lnTo>
                  <a:pt x="1827" y="220"/>
                </a:lnTo>
                <a:lnTo>
                  <a:pt x="1827" y="220"/>
                </a:lnTo>
                <a:lnTo>
                  <a:pt x="1837" y="229"/>
                </a:lnTo>
                <a:lnTo>
                  <a:pt x="1849" y="249"/>
                </a:lnTo>
                <a:lnTo>
                  <a:pt x="1851" y="255"/>
                </a:lnTo>
                <a:lnTo>
                  <a:pt x="1851" y="259"/>
                </a:lnTo>
                <a:lnTo>
                  <a:pt x="1851" y="264"/>
                </a:lnTo>
                <a:lnTo>
                  <a:pt x="1849" y="272"/>
                </a:lnTo>
                <a:lnTo>
                  <a:pt x="1849" y="272"/>
                </a:lnTo>
                <a:lnTo>
                  <a:pt x="1847" y="280"/>
                </a:lnTo>
                <a:lnTo>
                  <a:pt x="1847" y="282"/>
                </a:lnTo>
                <a:lnTo>
                  <a:pt x="1849" y="290"/>
                </a:lnTo>
                <a:lnTo>
                  <a:pt x="1849" y="292"/>
                </a:lnTo>
                <a:lnTo>
                  <a:pt x="1845" y="296"/>
                </a:lnTo>
                <a:lnTo>
                  <a:pt x="1843" y="296"/>
                </a:lnTo>
                <a:lnTo>
                  <a:pt x="1841" y="296"/>
                </a:lnTo>
                <a:lnTo>
                  <a:pt x="1841" y="290"/>
                </a:lnTo>
                <a:lnTo>
                  <a:pt x="1841" y="286"/>
                </a:lnTo>
                <a:lnTo>
                  <a:pt x="1841" y="284"/>
                </a:lnTo>
                <a:lnTo>
                  <a:pt x="1837" y="282"/>
                </a:lnTo>
                <a:lnTo>
                  <a:pt x="1835" y="284"/>
                </a:lnTo>
                <a:lnTo>
                  <a:pt x="1833" y="288"/>
                </a:lnTo>
                <a:lnTo>
                  <a:pt x="1833" y="288"/>
                </a:lnTo>
                <a:lnTo>
                  <a:pt x="1833" y="292"/>
                </a:lnTo>
                <a:lnTo>
                  <a:pt x="1831" y="292"/>
                </a:lnTo>
                <a:lnTo>
                  <a:pt x="1827" y="294"/>
                </a:lnTo>
                <a:lnTo>
                  <a:pt x="1812" y="292"/>
                </a:lnTo>
                <a:lnTo>
                  <a:pt x="1810" y="294"/>
                </a:lnTo>
                <a:lnTo>
                  <a:pt x="1810" y="301"/>
                </a:lnTo>
                <a:lnTo>
                  <a:pt x="1812" y="303"/>
                </a:lnTo>
                <a:lnTo>
                  <a:pt x="1817" y="305"/>
                </a:lnTo>
                <a:lnTo>
                  <a:pt x="1817" y="305"/>
                </a:lnTo>
                <a:lnTo>
                  <a:pt x="1823" y="305"/>
                </a:lnTo>
                <a:lnTo>
                  <a:pt x="1825" y="307"/>
                </a:lnTo>
                <a:lnTo>
                  <a:pt x="1827" y="307"/>
                </a:lnTo>
                <a:lnTo>
                  <a:pt x="1831" y="313"/>
                </a:lnTo>
                <a:lnTo>
                  <a:pt x="1831" y="315"/>
                </a:lnTo>
                <a:lnTo>
                  <a:pt x="1835" y="317"/>
                </a:lnTo>
                <a:lnTo>
                  <a:pt x="1835" y="319"/>
                </a:lnTo>
                <a:lnTo>
                  <a:pt x="1835" y="323"/>
                </a:lnTo>
                <a:lnTo>
                  <a:pt x="1835" y="323"/>
                </a:lnTo>
                <a:lnTo>
                  <a:pt x="1835" y="329"/>
                </a:lnTo>
                <a:lnTo>
                  <a:pt x="1835" y="329"/>
                </a:lnTo>
                <a:lnTo>
                  <a:pt x="1837" y="338"/>
                </a:lnTo>
                <a:lnTo>
                  <a:pt x="1831" y="350"/>
                </a:lnTo>
                <a:lnTo>
                  <a:pt x="1831" y="352"/>
                </a:lnTo>
                <a:lnTo>
                  <a:pt x="1837" y="356"/>
                </a:lnTo>
                <a:lnTo>
                  <a:pt x="1837" y="358"/>
                </a:lnTo>
                <a:lnTo>
                  <a:pt x="1841" y="360"/>
                </a:lnTo>
                <a:lnTo>
                  <a:pt x="1845" y="366"/>
                </a:lnTo>
                <a:lnTo>
                  <a:pt x="1845" y="377"/>
                </a:lnTo>
                <a:lnTo>
                  <a:pt x="1845" y="377"/>
                </a:lnTo>
                <a:lnTo>
                  <a:pt x="1847" y="383"/>
                </a:lnTo>
                <a:lnTo>
                  <a:pt x="1847" y="383"/>
                </a:lnTo>
                <a:lnTo>
                  <a:pt x="1851" y="397"/>
                </a:lnTo>
                <a:lnTo>
                  <a:pt x="1854" y="406"/>
                </a:lnTo>
                <a:lnTo>
                  <a:pt x="1854" y="408"/>
                </a:lnTo>
                <a:lnTo>
                  <a:pt x="1860" y="410"/>
                </a:lnTo>
                <a:lnTo>
                  <a:pt x="1864" y="412"/>
                </a:lnTo>
                <a:lnTo>
                  <a:pt x="1866" y="418"/>
                </a:lnTo>
                <a:lnTo>
                  <a:pt x="1868" y="422"/>
                </a:lnTo>
                <a:lnTo>
                  <a:pt x="1868" y="434"/>
                </a:lnTo>
                <a:lnTo>
                  <a:pt x="1868" y="434"/>
                </a:lnTo>
                <a:lnTo>
                  <a:pt x="1872" y="453"/>
                </a:lnTo>
                <a:lnTo>
                  <a:pt x="1872" y="453"/>
                </a:lnTo>
                <a:lnTo>
                  <a:pt x="1876" y="465"/>
                </a:lnTo>
                <a:lnTo>
                  <a:pt x="1876" y="467"/>
                </a:lnTo>
                <a:lnTo>
                  <a:pt x="1880" y="478"/>
                </a:lnTo>
                <a:lnTo>
                  <a:pt x="1880" y="482"/>
                </a:lnTo>
                <a:lnTo>
                  <a:pt x="1880" y="482"/>
                </a:lnTo>
                <a:lnTo>
                  <a:pt x="1882" y="492"/>
                </a:lnTo>
                <a:lnTo>
                  <a:pt x="1882" y="496"/>
                </a:lnTo>
                <a:lnTo>
                  <a:pt x="1882" y="498"/>
                </a:lnTo>
                <a:lnTo>
                  <a:pt x="1889" y="506"/>
                </a:lnTo>
                <a:lnTo>
                  <a:pt x="1889" y="506"/>
                </a:lnTo>
                <a:lnTo>
                  <a:pt x="1891" y="510"/>
                </a:lnTo>
                <a:lnTo>
                  <a:pt x="1893" y="510"/>
                </a:lnTo>
                <a:lnTo>
                  <a:pt x="1897" y="512"/>
                </a:lnTo>
                <a:lnTo>
                  <a:pt x="1897" y="512"/>
                </a:lnTo>
                <a:lnTo>
                  <a:pt x="1893" y="515"/>
                </a:lnTo>
                <a:lnTo>
                  <a:pt x="1886" y="517"/>
                </a:lnTo>
                <a:lnTo>
                  <a:pt x="1884" y="517"/>
                </a:lnTo>
                <a:lnTo>
                  <a:pt x="1880" y="521"/>
                </a:lnTo>
                <a:lnTo>
                  <a:pt x="1876" y="523"/>
                </a:lnTo>
                <a:lnTo>
                  <a:pt x="1876" y="525"/>
                </a:lnTo>
                <a:lnTo>
                  <a:pt x="1872" y="527"/>
                </a:lnTo>
                <a:lnTo>
                  <a:pt x="1870" y="529"/>
                </a:lnTo>
                <a:lnTo>
                  <a:pt x="1868" y="529"/>
                </a:lnTo>
                <a:lnTo>
                  <a:pt x="1864" y="529"/>
                </a:lnTo>
                <a:lnTo>
                  <a:pt x="1864" y="527"/>
                </a:lnTo>
                <a:lnTo>
                  <a:pt x="1858" y="527"/>
                </a:lnTo>
                <a:lnTo>
                  <a:pt x="1856" y="527"/>
                </a:lnTo>
                <a:lnTo>
                  <a:pt x="1851" y="529"/>
                </a:lnTo>
                <a:lnTo>
                  <a:pt x="1851" y="529"/>
                </a:lnTo>
                <a:lnTo>
                  <a:pt x="1849" y="531"/>
                </a:lnTo>
                <a:lnTo>
                  <a:pt x="1845" y="531"/>
                </a:lnTo>
                <a:lnTo>
                  <a:pt x="1843" y="531"/>
                </a:lnTo>
                <a:lnTo>
                  <a:pt x="1839" y="535"/>
                </a:lnTo>
                <a:lnTo>
                  <a:pt x="1837" y="535"/>
                </a:lnTo>
                <a:lnTo>
                  <a:pt x="1835" y="535"/>
                </a:lnTo>
                <a:lnTo>
                  <a:pt x="1833" y="533"/>
                </a:lnTo>
                <a:lnTo>
                  <a:pt x="1831" y="531"/>
                </a:lnTo>
                <a:lnTo>
                  <a:pt x="1831" y="529"/>
                </a:lnTo>
                <a:lnTo>
                  <a:pt x="1829" y="527"/>
                </a:lnTo>
                <a:lnTo>
                  <a:pt x="1827" y="527"/>
                </a:lnTo>
                <a:lnTo>
                  <a:pt x="1823" y="529"/>
                </a:lnTo>
                <a:lnTo>
                  <a:pt x="1821" y="529"/>
                </a:lnTo>
                <a:lnTo>
                  <a:pt x="1819" y="531"/>
                </a:lnTo>
                <a:lnTo>
                  <a:pt x="1819" y="533"/>
                </a:lnTo>
                <a:lnTo>
                  <a:pt x="1819" y="535"/>
                </a:lnTo>
                <a:lnTo>
                  <a:pt x="1817" y="535"/>
                </a:lnTo>
                <a:lnTo>
                  <a:pt x="1812" y="537"/>
                </a:lnTo>
                <a:lnTo>
                  <a:pt x="1808" y="537"/>
                </a:lnTo>
                <a:lnTo>
                  <a:pt x="1806" y="537"/>
                </a:lnTo>
                <a:lnTo>
                  <a:pt x="1806" y="535"/>
                </a:lnTo>
                <a:lnTo>
                  <a:pt x="1804" y="531"/>
                </a:lnTo>
                <a:lnTo>
                  <a:pt x="1806" y="527"/>
                </a:lnTo>
                <a:lnTo>
                  <a:pt x="1804" y="525"/>
                </a:lnTo>
                <a:lnTo>
                  <a:pt x="1802" y="523"/>
                </a:lnTo>
                <a:lnTo>
                  <a:pt x="1800" y="523"/>
                </a:lnTo>
                <a:lnTo>
                  <a:pt x="1798" y="523"/>
                </a:lnTo>
                <a:lnTo>
                  <a:pt x="1790" y="521"/>
                </a:lnTo>
                <a:lnTo>
                  <a:pt x="1790" y="521"/>
                </a:lnTo>
                <a:lnTo>
                  <a:pt x="1786" y="519"/>
                </a:lnTo>
                <a:lnTo>
                  <a:pt x="1786" y="519"/>
                </a:lnTo>
                <a:lnTo>
                  <a:pt x="1782" y="519"/>
                </a:lnTo>
                <a:lnTo>
                  <a:pt x="1779" y="521"/>
                </a:lnTo>
                <a:lnTo>
                  <a:pt x="1779" y="527"/>
                </a:lnTo>
                <a:lnTo>
                  <a:pt x="1777" y="531"/>
                </a:lnTo>
                <a:lnTo>
                  <a:pt x="1777" y="533"/>
                </a:lnTo>
                <a:lnTo>
                  <a:pt x="1779" y="541"/>
                </a:lnTo>
                <a:lnTo>
                  <a:pt x="1782" y="543"/>
                </a:lnTo>
                <a:lnTo>
                  <a:pt x="1784" y="545"/>
                </a:lnTo>
                <a:lnTo>
                  <a:pt x="1786" y="547"/>
                </a:lnTo>
                <a:lnTo>
                  <a:pt x="1786" y="547"/>
                </a:lnTo>
                <a:lnTo>
                  <a:pt x="1784" y="550"/>
                </a:lnTo>
                <a:lnTo>
                  <a:pt x="1777" y="550"/>
                </a:lnTo>
                <a:lnTo>
                  <a:pt x="1777" y="552"/>
                </a:lnTo>
                <a:lnTo>
                  <a:pt x="1773" y="552"/>
                </a:lnTo>
                <a:lnTo>
                  <a:pt x="1759" y="554"/>
                </a:lnTo>
                <a:lnTo>
                  <a:pt x="1755" y="554"/>
                </a:lnTo>
                <a:lnTo>
                  <a:pt x="1755" y="554"/>
                </a:lnTo>
                <a:lnTo>
                  <a:pt x="1751" y="552"/>
                </a:lnTo>
                <a:lnTo>
                  <a:pt x="1749" y="552"/>
                </a:lnTo>
                <a:lnTo>
                  <a:pt x="1747" y="550"/>
                </a:lnTo>
                <a:lnTo>
                  <a:pt x="1747" y="550"/>
                </a:lnTo>
                <a:lnTo>
                  <a:pt x="1740" y="547"/>
                </a:lnTo>
                <a:lnTo>
                  <a:pt x="1738" y="547"/>
                </a:lnTo>
                <a:lnTo>
                  <a:pt x="1730" y="550"/>
                </a:lnTo>
                <a:lnTo>
                  <a:pt x="1724" y="550"/>
                </a:lnTo>
                <a:lnTo>
                  <a:pt x="1724" y="550"/>
                </a:lnTo>
                <a:lnTo>
                  <a:pt x="1712" y="550"/>
                </a:lnTo>
                <a:lnTo>
                  <a:pt x="1712" y="550"/>
                </a:lnTo>
                <a:lnTo>
                  <a:pt x="1699" y="554"/>
                </a:lnTo>
                <a:lnTo>
                  <a:pt x="1697" y="554"/>
                </a:lnTo>
                <a:lnTo>
                  <a:pt x="1691" y="556"/>
                </a:lnTo>
                <a:lnTo>
                  <a:pt x="1683" y="558"/>
                </a:lnTo>
                <a:lnTo>
                  <a:pt x="1670" y="560"/>
                </a:lnTo>
                <a:lnTo>
                  <a:pt x="1668" y="560"/>
                </a:lnTo>
                <a:lnTo>
                  <a:pt x="1668" y="560"/>
                </a:lnTo>
                <a:lnTo>
                  <a:pt x="1660" y="558"/>
                </a:lnTo>
                <a:lnTo>
                  <a:pt x="1660" y="558"/>
                </a:lnTo>
                <a:lnTo>
                  <a:pt x="1656" y="562"/>
                </a:lnTo>
                <a:lnTo>
                  <a:pt x="1656" y="564"/>
                </a:lnTo>
                <a:lnTo>
                  <a:pt x="1656" y="566"/>
                </a:lnTo>
                <a:lnTo>
                  <a:pt x="1656" y="568"/>
                </a:lnTo>
                <a:lnTo>
                  <a:pt x="1656" y="572"/>
                </a:lnTo>
                <a:lnTo>
                  <a:pt x="1658" y="574"/>
                </a:lnTo>
                <a:lnTo>
                  <a:pt x="1664" y="578"/>
                </a:lnTo>
                <a:lnTo>
                  <a:pt x="1664" y="578"/>
                </a:lnTo>
                <a:lnTo>
                  <a:pt x="1668" y="578"/>
                </a:lnTo>
                <a:lnTo>
                  <a:pt x="1670" y="578"/>
                </a:lnTo>
                <a:lnTo>
                  <a:pt x="1677" y="576"/>
                </a:lnTo>
                <a:lnTo>
                  <a:pt x="1679" y="576"/>
                </a:lnTo>
                <a:lnTo>
                  <a:pt x="1685" y="574"/>
                </a:lnTo>
                <a:lnTo>
                  <a:pt x="1689" y="574"/>
                </a:lnTo>
                <a:lnTo>
                  <a:pt x="1695" y="574"/>
                </a:lnTo>
                <a:lnTo>
                  <a:pt x="1701" y="582"/>
                </a:lnTo>
                <a:lnTo>
                  <a:pt x="1701" y="582"/>
                </a:lnTo>
                <a:lnTo>
                  <a:pt x="1703" y="584"/>
                </a:lnTo>
                <a:lnTo>
                  <a:pt x="1705" y="587"/>
                </a:lnTo>
                <a:lnTo>
                  <a:pt x="1705" y="587"/>
                </a:lnTo>
                <a:lnTo>
                  <a:pt x="1712" y="589"/>
                </a:lnTo>
                <a:lnTo>
                  <a:pt x="1712" y="589"/>
                </a:lnTo>
                <a:lnTo>
                  <a:pt x="1718" y="589"/>
                </a:lnTo>
                <a:lnTo>
                  <a:pt x="1722" y="591"/>
                </a:lnTo>
                <a:lnTo>
                  <a:pt x="1722" y="591"/>
                </a:lnTo>
                <a:lnTo>
                  <a:pt x="1728" y="593"/>
                </a:lnTo>
                <a:lnTo>
                  <a:pt x="1730" y="593"/>
                </a:lnTo>
                <a:lnTo>
                  <a:pt x="1732" y="593"/>
                </a:lnTo>
                <a:lnTo>
                  <a:pt x="1734" y="593"/>
                </a:lnTo>
                <a:lnTo>
                  <a:pt x="1734" y="593"/>
                </a:lnTo>
                <a:lnTo>
                  <a:pt x="1738" y="597"/>
                </a:lnTo>
                <a:lnTo>
                  <a:pt x="1740" y="597"/>
                </a:lnTo>
                <a:lnTo>
                  <a:pt x="1742" y="597"/>
                </a:lnTo>
                <a:lnTo>
                  <a:pt x="1745" y="597"/>
                </a:lnTo>
                <a:lnTo>
                  <a:pt x="1747" y="597"/>
                </a:lnTo>
                <a:lnTo>
                  <a:pt x="1751" y="597"/>
                </a:lnTo>
                <a:lnTo>
                  <a:pt x="1751" y="597"/>
                </a:lnTo>
                <a:lnTo>
                  <a:pt x="1759" y="595"/>
                </a:lnTo>
                <a:lnTo>
                  <a:pt x="1765" y="593"/>
                </a:lnTo>
                <a:lnTo>
                  <a:pt x="1775" y="593"/>
                </a:lnTo>
                <a:lnTo>
                  <a:pt x="1782" y="593"/>
                </a:lnTo>
                <a:lnTo>
                  <a:pt x="1786" y="593"/>
                </a:lnTo>
                <a:lnTo>
                  <a:pt x="1790" y="597"/>
                </a:lnTo>
                <a:lnTo>
                  <a:pt x="1790" y="597"/>
                </a:lnTo>
                <a:lnTo>
                  <a:pt x="1792" y="599"/>
                </a:lnTo>
                <a:lnTo>
                  <a:pt x="1794" y="599"/>
                </a:lnTo>
                <a:lnTo>
                  <a:pt x="1800" y="601"/>
                </a:lnTo>
                <a:lnTo>
                  <a:pt x="1802" y="601"/>
                </a:lnTo>
                <a:lnTo>
                  <a:pt x="1804" y="601"/>
                </a:lnTo>
                <a:lnTo>
                  <a:pt x="1810" y="599"/>
                </a:lnTo>
                <a:lnTo>
                  <a:pt x="1817" y="599"/>
                </a:lnTo>
                <a:lnTo>
                  <a:pt x="1821" y="601"/>
                </a:lnTo>
                <a:lnTo>
                  <a:pt x="1821" y="601"/>
                </a:lnTo>
                <a:lnTo>
                  <a:pt x="1829" y="603"/>
                </a:lnTo>
                <a:lnTo>
                  <a:pt x="1831" y="607"/>
                </a:lnTo>
                <a:lnTo>
                  <a:pt x="1831" y="607"/>
                </a:lnTo>
                <a:lnTo>
                  <a:pt x="1835" y="609"/>
                </a:lnTo>
                <a:lnTo>
                  <a:pt x="1833" y="613"/>
                </a:lnTo>
                <a:lnTo>
                  <a:pt x="1831" y="619"/>
                </a:lnTo>
                <a:lnTo>
                  <a:pt x="1831" y="619"/>
                </a:lnTo>
                <a:lnTo>
                  <a:pt x="1835" y="628"/>
                </a:lnTo>
                <a:lnTo>
                  <a:pt x="1833" y="632"/>
                </a:lnTo>
                <a:lnTo>
                  <a:pt x="1835" y="634"/>
                </a:lnTo>
                <a:lnTo>
                  <a:pt x="1837" y="636"/>
                </a:lnTo>
                <a:lnTo>
                  <a:pt x="1839" y="636"/>
                </a:lnTo>
                <a:lnTo>
                  <a:pt x="1843" y="638"/>
                </a:lnTo>
                <a:lnTo>
                  <a:pt x="1845" y="638"/>
                </a:lnTo>
                <a:lnTo>
                  <a:pt x="1851" y="638"/>
                </a:lnTo>
                <a:lnTo>
                  <a:pt x="1854" y="638"/>
                </a:lnTo>
                <a:lnTo>
                  <a:pt x="1856" y="642"/>
                </a:lnTo>
                <a:lnTo>
                  <a:pt x="1856" y="644"/>
                </a:lnTo>
                <a:lnTo>
                  <a:pt x="1864" y="648"/>
                </a:lnTo>
                <a:lnTo>
                  <a:pt x="1870" y="652"/>
                </a:lnTo>
                <a:lnTo>
                  <a:pt x="1872" y="656"/>
                </a:lnTo>
                <a:lnTo>
                  <a:pt x="1874" y="659"/>
                </a:lnTo>
                <a:lnTo>
                  <a:pt x="1878" y="661"/>
                </a:lnTo>
                <a:lnTo>
                  <a:pt x="1880" y="661"/>
                </a:lnTo>
                <a:lnTo>
                  <a:pt x="1889" y="663"/>
                </a:lnTo>
                <a:lnTo>
                  <a:pt x="1895" y="665"/>
                </a:lnTo>
                <a:lnTo>
                  <a:pt x="1901" y="669"/>
                </a:lnTo>
                <a:lnTo>
                  <a:pt x="1901" y="669"/>
                </a:lnTo>
                <a:lnTo>
                  <a:pt x="1911" y="667"/>
                </a:lnTo>
                <a:lnTo>
                  <a:pt x="1917" y="669"/>
                </a:lnTo>
                <a:lnTo>
                  <a:pt x="1921" y="673"/>
                </a:lnTo>
                <a:lnTo>
                  <a:pt x="1926" y="675"/>
                </a:lnTo>
                <a:lnTo>
                  <a:pt x="1936" y="691"/>
                </a:lnTo>
                <a:lnTo>
                  <a:pt x="1942" y="704"/>
                </a:lnTo>
                <a:lnTo>
                  <a:pt x="1942" y="704"/>
                </a:lnTo>
                <a:lnTo>
                  <a:pt x="1950" y="718"/>
                </a:lnTo>
                <a:lnTo>
                  <a:pt x="1950" y="720"/>
                </a:lnTo>
                <a:lnTo>
                  <a:pt x="1952" y="722"/>
                </a:lnTo>
                <a:lnTo>
                  <a:pt x="1954" y="726"/>
                </a:lnTo>
                <a:lnTo>
                  <a:pt x="1956" y="737"/>
                </a:lnTo>
                <a:lnTo>
                  <a:pt x="1956" y="737"/>
                </a:lnTo>
                <a:lnTo>
                  <a:pt x="1956" y="739"/>
                </a:lnTo>
                <a:lnTo>
                  <a:pt x="1958" y="739"/>
                </a:lnTo>
                <a:lnTo>
                  <a:pt x="1967" y="743"/>
                </a:lnTo>
                <a:lnTo>
                  <a:pt x="1973" y="747"/>
                </a:lnTo>
                <a:lnTo>
                  <a:pt x="1975" y="751"/>
                </a:lnTo>
                <a:lnTo>
                  <a:pt x="1975" y="753"/>
                </a:lnTo>
                <a:lnTo>
                  <a:pt x="1981" y="757"/>
                </a:lnTo>
                <a:lnTo>
                  <a:pt x="1981" y="761"/>
                </a:lnTo>
                <a:lnTo>
                  <a:pt x="1981" y="766"/>
                </a:lnTo>
                <a:lnTo>
                  <a:pt x="1981" y="772"/>
                </a:lnTo>
                <a:lnTo>
                  <a:pt x="1981" y="772"/>
                </a:lnTo>
                <a:lnTo>
                  <a:pt x="1981" y="778"/>
                </a:lnTo>
                <a:lnTo>
                  <a:pt x="1981" y="778"/>
                </a:lnTo>
                <a:lnTo>
                  <a:pt x="1985" y="784"/>
                </a:lnTo>
                <a:lnTo>
                  <a:pt x="1987" y="794"/>
                </a:lnTo>
                <a:lnTo>
                  <a:pt x="1987" y="796"/>
                </a:lnTo>
                <a:lnTo>
                  <a:pt x="1989" y="798"/>
                </a:lnTo>
                <a:lnTo>
                  <a:pt x="1991" y="800"/>
                </a:lnTo>
                <a:lnTo>
                  <a:pt x="1993" y="803"/>
                </a:lnTo>
                <a:lnTo>
                  <a:pt x="2000" y="817"/>
                </a:lnTo>
                <a:lnTo>
                  <a:pt x="1998" y="821"/>
                </a:lnTo>
                <a:lnTo>
                  <a:pt x="1998" y="823"/>
                </a:lnTo>
                <a:lnTo>
                  <a:pt x="2000" y="829"/>
                </a:lnTo>
                <a:lnTo>
                  <a:pt x="2000" y="835"/>
                </a:lnTo>
                <a:lnTo>
                  <a:pt x="2000" y="840"/>
                </a:lnTo>
                <a:lnTo>
                  <a:pt x="2000" y="840"/>
                </a:lnTo>
                <a:lnTo>
                  <a:pt x="2000" y="846"/>
                </a:lnTo>
                <a:lnTo>
                  <a:pt x="2000" y="846"/>
                </a:lnTo>
                <a:lnTo>
                  <a:pt x="2002" y="858"/>
                </a:lnTo>
                <a:lnTo>
                  <a:pt x="2002" y="858"/>
                </a:lnTo>
                <a:lnTo>
                  <a:pt x="2002" y="862"/>
                </a:lnTo>
                <a:lnTo>
                  <a:pt x="2004" y="862"/>
                </a:lnTo>
                <a:lnTo>
                  <a:pt x="2008" y="870"/>
                </a:lnTo>
                <a:lnTo>
                  <a:pt x="2010" y="879"/>
                </a:lnTo>
                <a:lnTo>
                  <a:pt x="2010" y="879"/>
                </a:lnTo>
                <a:lnTo>
                  <a:pt x="2012" y="883"/>
                </a:lnTo>
                <a:lnTo>
                  <a:pt x="2012" y="889"/>
                </a:lnTo>
                <a:lnTo>
                  <a:pt x="2010" y="891"/>
                </a:lnTo>
                <a:lnTo>
                  <a:pt x="2008" y="895"/>
                </a:lnTo>
                <a:lnTo>
                  <a:pt x="2008" y="895"/>
                </a:lnTo>
                <a:lnTo>
                  <a:pt x="2008" y="897"/>
                </a:lnTo>
                <a:lnTo>
                  <a:pt x="2008" y="897"/>
                </a:lnTo>
                <a:lnTo>
                  <a:pt x="2006" y="899"/>
                </a:lnTo>
                <a:lnTo>
                  <a:pt x="2006" y="901"/>
                </a:lnTo>
                <a:lnTo>
                  <a:pt x="2008" y="905"/>
                </a:lnTo>
                <a:lnTo>
                  <a:pt x="2008" y="912"/>
                </a:lnTo>
                <a:lnTo>
                  <a:pt x="2006" y="916"/>
                </a:lnTo>
                <a:lnTo>
                  <a:pt x="2002" y="920"/>
                </a:lnTo>
                <a:lnTo>
                  <a:pt x="2002" y="922"/>
                </a:lnTo>
                <a:lnTo>
                  <a:pt x="2002" y="924"/>
                </a:lnTo>
                <a:lnTo>
                  <a:pt x="2002" y="924"/>
                </a:lnTo>
                <a:lnTo>
                  <a:pt x="2004" y="928"/>
                </a:lnTo>
                <a:lnTo>
                  <a:pt x="2004" y="930"/>
                </a:lnTo>
                <a:lnTo>
                  <a:pt x="2008" y="934"/>
                </a:lnTo>
                <a:lnTo>
                  <a:pt x="2010" y="938"/>
                </a:lnTo>
                <a:lnTo>
                  <a:pt x="2008" y="940"/>
                </a:lnTo>
                <a:lnTo>
                  <a:pt x="2006" y="944"/>
                </a:lnTo>
                <a:lnTo>
                  <a:pt x="2006" y="944"/>
                </a:lnTo>
                <a:lnTo>
                  <a:pt x="2004" y="949"/>
                </a:lnTo>
                <a:lnTo>
                  <a:pt x="2002" y="951"/>
                </a:lnTo>
                <a:lnTo>
                  <a:pt x="2002" y="957"/>
                </a:lnTo>
                <a:lnTo>
                  <a:pt x="2002" y="957"/>
                </a:lnTo>
                <a:lnTo>
                  <a:pt x="2002" y="965"/>
                </a:lnTo>
                <a:lnTo>
                  <a:pt x="2002" y="965"/>
                </a:lnTo>
                <a:lnTo>
                  <a:pt x="2004" y="973"/>
                </a:lnTo>
                <a:lnTo>
                  <a:pt x="2004" y="973"/>
                </a:lnTo>
                <a:lnTo>
                  <a:pt x="2006" y="977"/>
                </a:lnTo>
                <a:lnTo>
                  <a:pt x="2002" y="982"/>
                </a:lnTo>
                <a:lnTo>
                  <a:pt x="2002" y="982"/>
                </a:lnTo>
                <a:lnTo>
                  <a:pt x="2000" y="988"/>
                </a:lnTo>
                <a:lnTo>
                  <a:pt x="2000" y="990"/>
                </a:lnTo>
                <a:lnTo>
                  <a:pt x="2004" y="998"/>
                </a:lnTo>
                <a:lnTo>
                  <a:pt x="2002" y="1000"/>
                </a:lnTo>
                <a:lnTo>
                  <a:pt x="2000" y="1004"/>
                </a:lnTo>
                <a:lnTo>
                  <a:pt x="2000" y="1004"/>
                </a:lnTo>
                <a:lnTo>
                  <a:pt x="2000" y="1004"/>
                </a:lnTo>
                <a:lnTo>
                  <a:pt x="1995" y="1006"/>
                </a:lnTo>
                <a:lnTo>
                  <a:pt x="1993" y="1008"/>
                </a:lnTo>
                <a:lnTo>
                  <a:pt x="1993" y="1016"/>
                </a:lnTo>
                <a:lnTo>
                  <a:pt x="1993" y="1019"/>
                </a:lnTo>
                <a:lnTo>
                  <a:pt x="1995" y="1027"/>
                </a:lnTo>
                <a:lnTo>
                  <a:pt x="1998" y="1033"/>
                </a:lnTo>
                <a:lnTo>
                  <a:pt x="2000" y="1041"/>
                </a:lnTo>
                <a:lnTo>
                  <a:pt x="2000" y="1041"/>
                </a:lnTo>
                <a:lnTo>
                  <a:pt x="2002" y="1047"/>
                </a:lnTo>
                <a:lnTo>
                  <a:pt x="2002" y="1047"/>
                </a:lnTo>
                <a:lnTo>
                  <a:pt x="2012" y="1058"/>
                </a:lnTo>
                <a:lnTo>
                  <a:pt x="2012" y="1058"/>
                </a:lnTo>
                <a:lnTo>
                  <a:pt x="2016" y="1058"/>
                </a:lnTo>
                <a:lnTo>
                  <a:pt x="2016" y="1060"/>
                </a:lnTo>
                <a:lnTo>
                  <a:pt x="2016" y="1060"/>
                </a:lnTo>
                <a:lnTo>
                  <a:pt x="2014" y="1072"/>
                </a:lnTo>
                <a:lnTo>
                  <a:pt x="2014" y="1072"/>
                </a:lnTo>
                <a:lnTo>
                  <a:pt x="2014" y="1076"/>
                </a:lnTo>
                <a:lnTo>
                  <a:pt x="2014" y="1078"/>
                </a:lnTo>
                <a:lnTo>
                  <a:pt x="2016" y="1082"/>
                </a:lnTo>
                <a:lnTo>
                  <a:pt x="2012" y="1091"/>
                </a:lnTo>
                <a:lnTo>
                  <a:pt x="2006" y="1097"/>
                </a:lnTo>
                <a:lnTo>
                  <a:pt x="2006" y="1099"/>
                </a:lnTo>
                <a:lnTo>
                  <a:pt x="2006" y="1101"/>
                </a:lnTo>
                <a:lnTo>
                  <a:pt x="2006" y="1103"/>
                </a:lnTo>
                <a:lnTo>
                  <a:pt x="2002" y="1107"/>
                </a:lnTo>
                <a:lnTo>
                  <a:pt x="1995" y="1113"/>
                </a:lnTo>
                <a:lnTo>
                  <a:pt x="1995" y="1113"/>
                </a:lnTo>
                <a:lnTo>
                  <a:pt x="1993" y="1119"/>
                </a:lnTo>
                <a:lnTo>
                  <a:pt x="1975" y="1140"/>
                </a:lnTo>
                <a:lnTo>
                  <a:pt x="1975" y="1140"/>
                </a:lnTo>
                <a:lnTo>
                  <a:pt x="1969" y="1152"/>
                </a:lnTo>
                <a:lnTo>
                  <a:pt x="1965" y="1158"/>
                </a:lnTo>
                <a:lnTo>
                  <a:pt x="1963" y="1158"/>
                </a:lnTo>
                <a:lnTo>
                  <a:pt x="1958" y="1160"/>
                </a:lnTo>
                <a:lnTo>
                  <a:pt x="1956" y="1160"/>
                </a:lnTo>
                <a:lnTo>
                  <a:pt x="1956" y="1165"/>
                </a:lnTo>
                <a:lnTo>
                  <a:pt x="1956" y="1167"/>
                </a:lnTo>
                <a:lnTo>
                  <a:pt x="1956" y="1167"/>
                </a:lnTo>
                <a:lnTo>
                  <a:pt x="1950" y="1169"/>
                </a:lnTo>
                <a:lnTo>
                  <a:pt x="1950" y="1169"/>
                </a:lnTo>
                <a:lnTo>
                  <a:pt x="1942" y="1177"/>
                </a:lnTo>
                <a:lnTo>
                  <a:pt x="1942" y="1177"/>
                </a:lnTo>
                <a:lnTo>
                  <a:pt x="1938" y="1185"/>
                </a:lnTo>
                <a:lnTo>
                  <a:pt x="1938" y="1187"/>
                </a:lnTo>
                <a:lnTo>
                  <a:pt x="1938" y="1193"/>
                </a:lnTo>
                <a:lnTo>
                  <a:pt x="1938" y="1193"/>
                </a:lnTo>
                <a:lnTo>
                  <a:pt x="1944" y="1208"/>
                </a:lnTo>
                <a:lnTo>
                  <a:pt x="1944" y="1208"/>
                </a:lnTo>
                <a:lnTo>
                  <a:pt x="1946" y="1212"/>
                </a:lnTo>
                <a:lnTo>
                  <a:pt x="1948" y="1214"/>
                </a:lnTo>
                <a:lnTo>
                  <a:pt x="1956" y="1216"/>
                </a:lnTo>
                <a:lnTo>
                  <a:pt x="1963" y="1224"/>
                </a:lnTo>
                <a:lnTo>
                  <a:pt x="1965" y="1235"/>
                </a:lnTo>
                <a:lnTo>
                  <a:pt x="1963" y="1247"/>
                </a:lnTo>
                <a:lnTo>
                  <a:pt x="1963" y="1247"/>
                </a:lnTo>
                <a:lnTo>
                  <a:pt x="1963" y="1255"/>
                </a:lnTo>
                <a:lnTo>
                  <a:pt x="1961" y="1265"/>
                </a:lnTo>
                <a:lnTo>
                  <a:pt x="1956" y="1267"/>
                </a:lnTo>
                <a:lnTo>
                  <a:pt x="1954" y="1270"/>
                </a:lnTo>
                <a:lnTo>
                  <a:pt x="1954" y="1270"/>
                </a:lnTo>
                <a:lnTo>
                  <a:pt x="1950" y="1272"/>
                </a:lnTo>
                <a:lnTo>
                  <a:pt x="1944" y="1274"/>
                </a:lnTo>
                <a:lnTo>
                  <a:pt x="1930" y="1274"/>
                </a:lnTo>
                <a:lnTo>
                  <a:pt x="1930" y="1274"/>
                </a:lnTo>
                <a:lnTo>
                  <a:pt x="1923" y="1278"/>
                </a:lnTo>
                <a:lnTo>
                  <a:pt x="1921" y="1278"/>
                </a:lnTo>
                <a:lnTo>
                  <a:pt x="1919" y="1282"/>
                </a:lnTo>
                <a:lnTo>
                  <a:pt x="1917" y="1284"/>
                </a:lnTo>
                <a:lnTo>
                  <a:pt x="1913" y="1286"/>
                </a:lnTo>
                <a:lnTo>
                  <a:pt x="1905" y="1288"/>
                </a:lnTo>
                <a:lnTo>
                  <a:pt x="1899" y="1282"/>
                </a:lnTo>
                <a:lnTo>
                  <a:pt x="1897" y="1278"/>
                </a:lnTo>
                <a:lnTo>
                  <a:pt x="1899" y="1265"/>
                </a:lnTo>
                <a:lnTo>
                  <a:pt x="1899" y="1265"/>
                </a:lnTo>
                <a:lnTo>
                  <a:pt x="1899" y="1259"/>
                </a:lnTo>
                <a:lnTo>
                  <a:pt x="1899" y="1255"/>
                </a:lnTo>
                <a:lnTo>
                  <a:pt x="1899" y="1253"/>
                </a:lnTo>
                <a:lnTo>
                  <a:pt x="1893" y="1249"/>
                </a:lnTo>
                <a:lnTo>
                  <a:pt x="1891" y="1249"/>
                </a:lnTo>
                <a:lnTo>
                  <a:pt x="1889" y="1249"/>
                </a:lnTo>
                <a:lnTo>
                  <a:pt x="1886" y="1251"/>
                </a:lnTo>
                <a:lnTo>
                  <a:pt x="1884" y="1255"/>
                </a:lnTo>
                <a:lnTo>
                  <a:pt x="1884" y="1261"/>
                </a:lnTo>
                <a:lnTo>
                  <a:pt x="1884" y="1261"/>
                </a:lnTo>
                <a:lnTo>
                  <a:pt x="1882" y="1267"/>
                </a:lnTo>
                <a:lnTo>
                  <a:pt x="1882" y="1267"/>
                </a:lnTo>
                <a:lnTo>
                  <a:pt x="1882" y="1272"/>
                </a:lnTo>
                <a:lnTo>
                  <a:pt x="1882" y="1272"/>
                </a:lnTo>
                <a:lnTo>
                  <a:pt x="1884" y="1276"/>
                </a:lnTo>
                <a:lnTo>
                  <a:pt x="1882" y="1284"/>
                </a:lnTo>
                <a:lnTo>
                  <a:pt x="1882" y="1284"/>
                </a:lnTo>
                <a:lnTo>
                  <a:pt x="1882" y="1290"/>
                </a:lnTo>
                <a:lnTo>
                  <a:pt x="1880" y="1296"/>
                </a:lnTo>
                <a:lnTo>
                  <a:pt x="1880" y="1296"/>
                </a:lnTo>
                <a:lnTo>
                  <a:pt x="1882" y="1300"/>
                </a:lnTo>
                <a:lnTo>
                  <a:pt x="1880" y="1302"/>
                </a:lnTo>
                <a:lnTo>
                  <a:pt x="1876" y="1304"/>
                </a:lnTo>
                <a:lnTo>
                  <a:pt x="1876" y="1304"/>
                </a:lnTo>
                <a:lnTo>
                  <a:pt x="1874" y="1309"/>
                </a:lnTo>
                <a:lnTo>
                  <a:pt x="1870" y="1315"/>
                </a:lnTo>
                <a:lnTo>
                  <a:pt x="1870" y="1315"/>
                </a:lnTo>
                <a:lnTo>
                  <a:pt x="1870" y="1319"/>
                </a:lnTo>
                <a:lnTo>
                  <a:pt x="1870" y="1321"/>
                </a:lnTo>
                <a:lnTo>
                  <a:pt x="1868" y="1323"/>
                </a:lnTo>
                <a:lnTo>
                  <a:pt x="1864" y="1325"/>
                </a:lnTo>
                <a:lnTo>
                  <a:pt x="1864" y="1325"/>
                </a:lnTo>
                <a:lnTo>
                  <a:pt x="1862" y="1327"/>
                </a:lnTo>
                <a:lnTo>
                  <a:pt x="1862" y="1329"/>
                </a:lnTo>
                <a:lnTo>
                  <a:pt x="1860" y="1333"/>
                </a:lnTo>
                <a:lnTo>
                  <a:pt x="1860" y="1333"/>
                </a:lnTo>
                <a:lnTo>
                  <a:pt x="1860" y="1339"/>
                </a:lnTo>
                <a:lnTo>
                  <a:pt x="1860" y="1348"/>
                </a:lnTo>
                <a:lnTo>
                  <a:pt x="1856" y="1356"/>
                </a:lnTo>
                <a:lnTo>
                  <a:pt x="1856" y="1356"/>
                </a:lnTo>
                <a:lnTo>
                  <a:pt x="1856" y="1356"/>
                </a:lnTo>
                <a:lnTo>
                  <a:pt x="1856" y="1358"/>
                </a:lnTo>
                <a:lnTo>
                  <a:pt x="1858" y="1358"/>
                </a:lnTo>
                <a:lnTo>
                  <a:pt x="1858" y="1350"/>
                </a:lnTo>
                <a:lnTo>
                  <a:pt x="1860" y="1337"/>
                </a:lnTo>
                <a:lnTo>
                  <a:pt x="1860" y="1337"/>
                </a:lnTo>
                <a:lnTo>
                  <a:pt x="1858" y="1329"/>
                </a:lnTo>
                <a:lnTo>
                  <a:pt x="1854" y="1327"/>
                </a:lnTo>
                <a:lnTo>
                  <a:pt x="1851" y="1329"/>
                </a:lnTo>
                <a:lnTo>
                  <a:pt x="1849" y="1331"/>
                </a:lnTo>
                <a:lnTo>
                  <a:pt x="1843" y="1352"/>
                </a:lnTo>
                <a:lnTo>
                  <a:pt x="1843" y="1352"/>
                </a:lnTo>
                <a:lnTo>
                  <a:pt x="1843" y="1364"/>
                </a:lnTo>
                <a:lnTo>
                  <a:pt x="1839" y="1372"/>
                </a:lnTo>
                <a:lnTo>
                  <a:pt x="1839" y="1372"/>
                </a:lnTo>
                <a:lnTo>
                  <a:pt x="1839" y="1374"/>
                </a:lnTo>
                <a:lnTo>
                  <a:pt x="1839" y="1376"/>
                </a:lnTo>
                <a:lnTo>
                  <a:pt x="1841" y="1385"/>
                </a:lnTo>
                <a:lnTo>
                  <a:pt x="1841" y="1389"/>
                </a:lnTo>
                <a:lnTo>
                  <a:pt x="1839" y="1395"/>
                </a:lnTo>
                <a:lnTo>
                  <a:pt x="1837" y="1405"/>
                </a:lnTo>
                <a:lnTo>
                  <a:pt x="1837" y="1405"/>
                </a:lnTo>
                <a:lnTo>
                  <a:pt x="1835" y="1414"/>
                </a:lnTo>
                <a:lnTo>
                  <a:pt x="1835" y="1414"/>
                </a:lnTo>
                <a:lnTo>
                  <a:pt x="1835" y="1420"/>
                </a:lnTo>
                <a:lnTo>
                  <a:pt x="1833" y="1422"/>
                </a:lnTo>
                <a:lnTo>
                  <a:pt x="1831" y="1424"/>
                </a:lnTo>
                <a:lnTo>
                  <a:pt x="1829" y="1424"/>
                </a:lnTo>
                <a:lnTo>
                  <a:pt x="1825" y="1426"/>
                </a:lnTo>
                <a:lnTo>
                  <a:pt x="1825" y="1426"/>
                </a:lnTo>
                <a:lnTo>
                  <a:pt x="1823" y="1430"/>
                </a:lnTo>
                <a:lnTo>
                  <a:pt x="1823" y="1430"/>
                </a:lnTo>
                <a:lnTo>
                  <a:pt x="1823" y="1436"/>
                </a:lnTo>
                <a:lnTo>
                  <a:pt x="1823" y="1438"/>
                </a:lnTo>
                <a:lnTo>
                  <a:pt x="1825" y="1442"/>
                </a:lnTo>
                <a:lnTo>
                  <a:pt x="1825" y="1444"/>
                </a:lnTo>
                <a:lnTo>
                  <a:pt x="1827" y="1446"/>
                </a:lnTo>
                <a:lnTo>
                  <a:pt x="1825" y="1451"/>
                </a:lnTo>
                <a:lnTo>
                  <a:pt x="1825" y="1453"/>
                </a:lnTo>
                <a:lnTo>
                  <a:pt x="1821" y="1455"/>
                </a:lnTo>
                <a:lnTo>
                  <a:pt x="1814" y="1459"/>
                </a:lnTo>
                <a:lnTo>
                  <a:pt x="1814" y="1459"/>
                </a:lnTo>
                <a:lnTo>
                  <a:pt x="1812" y="1461"/>
                </a:lnTo>
                <a:lnTo>
                  <a:pt x="1802" y="1457"/>
                </a:lnTo>
                <a:lnTo>
                  <a:pt x="1800" y="1457"/>
                </a:lnTo>
                <a:lnTo>
                  <a:pt x="1788" y="1457"/>
                </a:lnTo>
                <a:lnTo>
                  <a:pt x="1788" y="1457"/>
                </a:lnTo>
                <a:lnTo>
                  <a:pt x="1784" y="1459"/>
                </a:lnTo>
                <a:lnTo>
                  <a:pt x="1782" y="1459"/>
                </a:lnTo>
                <a:lnTo>
                  <a:pt x="1777" y="1465"/>
                </a:lnTo>
                <a:lnTo>
                  <a:pt x="1771" y="1469"/>
                </a:lnTo>
                <a:lnTo>
                  <a:pt x="1769" y="1469"/>
                </a:lnTo>
                <a:lnTo>
                  <a:pt x="1767" y="1473"/>
                </a:lnTo>
                <a:lnTo>
                  <a:pt x="1767" y="1473"/>
                </a:lnTo>
                <a:lnTo>
                  <a:pt x="1767" y="1475"/>
                </a:lnTo>
                <a:lnTo>
                  <a:pt x="1765" y="1477"/>
                </a:lnTo>
                <a:lnTo>
                  <a:pt x="1765" y="1479"/>
                </a:lnTo>
                <a:lnTo>
                  <a:pt x="1763" y="1483"/>
                </a:lnTo>
                <a:lnTo>
                  <a:pt x="1763" y="1486"/>
                </a:lnTo>
                <a:lnTo>
                  <a:pt x="1771" y="1496"/>
                </a:lnTo>
                <a:lnTo>
                  <a:pt x="1771" y="1496"/>
                </a:lnTo>
                <a:lnTo>
                  <a:pt x="1777" y="1508"/>
                </a:lnTo>
                <a:lnTo>
                  <a:pt x="1779" y="1514"/>
                </a:lnTo>
                <a:lnTo>
                  <a:pt x="1779" y="1516"/>
                </a:lnTo>
                <a:lnTo>
                  <a:pt x="1777" y="1520"/>
                </a:lnTo>
                <a:lnTo>
                  <a:pt x="1777" y="1520"/>
                </a:lnTo>
                <a:lnTo>
                  <a:pt x="1777" y="1525"/>
                </a:lnTo>
                <a:lnTo>
                  <a:pt x="1773" y="1531"/>
                </a:lnTo>
                <a:lnTo>
                  <a:pt x="1769" y="1533"/>
                </a:lnTo>
                <a:lnTo>
                  <a:pt x="1769" y="1533"/>
                </a:lnTo>
                <a:lnTo>
                  <a:pt x="1761" y="1541"/>
                </a:lnTo>
                <a:lnTo>
                  <a:pt x="1761" y="1541"/>
                </a:lnTo>
                <a:lnTo>
                  <a:pt x="1757" y="1549"/>
                </a:lnTo>
                <a:lnTo>
                  <a:pt x="1751" y="1558"/>
                </a:lnTo>
                <a:lnTo>
                  <a:pt x="1751" y="1558"/>
                </a:lnTo>
                <a:lnTo>
                  <a:pt x="1749" y="1564"/>
                </a:lnTo>
                <a:lnTo>
                  <a:pt x="1747" y="1568"/>
                </a:lnTo>
                <a:lnTo>
                  <a:pt x="1740" y="1570"/>
                </a:lnTo>
                <a:lnTo>
                  <a:pt x="1738" y="1570"/>
                </a:lnTo>
                <a:lnTo>
                  <a:pt x="1738" y="1570"/>
                </a:lnTo>
                <a:lnTo>
                  <a:pt x="1732" y="1570"/>
                </a:lnTo>
                <a:lnTo>
                  <a:pt x="1730" y="1568"/>
                </a:lnTo>
                <a:lnTo>
                  <a:pt x="1726" y="1566"/>
                </a:lnTo>
                <a:lnTo>
                  <a:pt x="1724" y="1566"/>
                </a:lnTo>
                <a:lnTo>
                  <a:pt x="1722" y="1568"/>
                </a:lnTo>
                <a:lnTo>
                  <a:pt x="1722" y="1568"/>
                </a:lnTo>
                <a:lnTo>
                  <a:pt x="1720" y="1576"/>
                </a:lnTo>
                <a:lnTo>
                  <a:pt x="1720" y="1580"/>
                </a:lnTo>
                <a:lnTo>
                  <a:pt x="1720" y="1580"/>
                </a:lnTo>
                <a:lnTo>
                  <a:pt x="1720" y="1590"/>
                </a:lnTo>
                <a:lnTo>
                  <a:pt x="1718" y="1590"/>
                </a:lnTo>
                <a:lnTo>
                  <a:pt x="1718" y="1590"/>
                </a:lnTo>
                <a:lnTo>
                  <a:pt x="1710" y="1595"/>
                </a:lnTo>
                <a:lnTo>
                  <a:pt x="1710" y="1595"/>
                </a:lnTo>
                <a:lnTo>
                  <a:pt x="1705" y="1595"/>
                </a:lnTo>
                <a:lnTo>
                  <a:pt x="1697" y="1595"/>
                </a:lnTo>
                <a:lnTo>
                  <a:pt x="1695" y="1597"/>
                </a:lnTo>
                <a:lnTo>
                  <a:pt x="1693" y="1599"/>
                </a:lnTo>
                <a:lnTo>
                  <a:pt x="1693" y="1601"/>
                </a:lnTo>
                <a:lnTo>
                  <a:pt x="1693" y="1603"/>
                </a:lnTo>
                <a:lnTo>
                  <a:pt x="1689" y="1607"/>
                </a:lnTo>
                <a:lnTo>
                  <a:pt x="1683" y="1611"/>
                </a:lnTo>
                <a:lnTo>
                  <a:pt x="1679" y="1611"/>
                </a:lnTo>
                <a:lnTo>
                  <a:pt x="1672" y="1611"/>
                </a:lnTo>
                <a:lnTo>
                  <a:pt x="1672" y="1611"/>
                </a:lnTo>
                <a:lnTo>
                  <a:pt x="1670" y="1611"/>
                </a:lnTo>
                <a:lnTo>
                  <a:pt x="1668" y="1613"/>
                </a:lnTo>
                <a:lnTo>
                  <a:pt x="1668" y="1615"/>
                </a:lnTo>
                <a:lnTo>
                  <a:pt x="1656" y="1623"/>
                </a:lnTo>
                <a:lnTo>
                  <a:pt x="1650" y="1625"/>
                </a:lnTo>
                <a:lnTo>
                  <a:pt x="1644" y="1625"/>
                </a:lnTo>
                <a:lnTo>
                  <a:pt x="1644" y="1625"/>
                </a:lnTo>
                <a:lnTo>
                  <a:pt x="1629" y="1636"/>
                </a:lnTo>
                <a:lnTo>
                  <a:pt x="1621" y="1638"/>
                </a:lnTo>
                <a:lnTo>
                  <a:pt x="1621" y="1638"/>
                </a:lnTo>
                <a:lnTo>
                  <a:pt x="1619" y="1642"/>
                </a:lnTo>
                <a:lnTo>
                  <a:pt x="1613" y="1646"/>
                </a:lnTo>
                <a:lnTo>
                  <a:pt x="1609" y="1644"/>
                </a:lnTo>
                <a:lnTo>
                  <a:pt x="1605" y="1644"/>
                </a:lnTo>
                <a:lnTo>
                  <a:pt x="1605" y="1644"/>
                </a:lnTo>
                <a:lnTo>
                  <a:pt x="1598" y="1646"/>
                </a:lnTo>
                <a:lnTo>
                  <a:pt x="1596" y="1646"/>
                </a:lnTo>
                <a:lnTo>
                  <a:pt x="1594" y="1648"/>
                </a:lnTo>
                <a:lnTo>
                  <a:pt x="1594" y="1650"/>
                </a:lnTo>
                <a:lnTo>
                  <a:pt x="1590" y="1654"/>
                </a:lnTo>
                <a:lnTo>
                  <a:pt x="1590" y="1654"/>
                </a:lnTo>
                <a:lnTo>
                  <a:pt x="1590" y="1658"/>
                </a:lnTo>
                <a:lnTo>
                  <a:pt x="1586" y="1660"/>
                </a:lnTo>
                <a:lnTo>
                  <a:pt x="1584" y="1660"/>
                </a:lnTo>
                <a:lnTo>
                  <a:pt x="1580" y="1656"/>
                </a:lnTo>
                <a:lnTo>
                  <a:pt x="1578" y="1656"/>
                </a:lnTo>
                <a:lnTo>
                  <a:pt x="1574" y="1658"/>
                </a:lnTo>
                <a:lnTo>
                  <a:pt x="1574" y="1658"/>
                </a:lnTo>
                <a:lnTo>
                  <a:pt x="1574" y="1662"/>
                </a:lnTo>
                <a:lnTo>
                  <a:pt x="1572" y="1664"/>
                </a:lnTo>
                <a:lnTo>
                  <a:pt x="1570" y="1662"/>
                </a:lnTo>
                <a:lnTo>
                  <a:pt x="1568" y="1656"/>
                </a:lnTo>
                <a:lnTo>
                  <a:pt x="1566" y="1646"/>
                </a:lnTo>
                <a:lnTo>
                  <a:pt x="1566" y="1646"/>
                </a:lnTo>
                <a:lnTo>
                  <a:pt x="1563" y="1640"/>
                </a:lnTo>
                <a:lnTo>
                  <a:pt x="1561" y="1632"/>
                </a:lnTo>
                <a:lnTo>
                  <a:pt x="1561" y="1632"/>
                </a:lnTo>
                <a:lnTo>
                  <a:pt x="1559" y="1630"/>
                </a:lnTo>
                <a:lnTo>
                  <a:pt x="1557" y="1627"/>
                </a:lnTo>
                <a:lnTo>
                  <a:pt x="1553" y="1630"/>
                </a:lnTo>
                <a:lnTo>
                  <a:pt x="1551" y="1632"/>
                </a:lnTo>
                <a:lnTo>
                  <a:pt x="1551" y="1636"/>
                </a:lnTo>
                <a:lnTo>
                  <a:pt x="1547" y="1644"/>
                </a:lnTo>
                <a:lnTo>
                  <a:pt x="1547" y="1644"/>
                </a:lnTo>
                <a:lnTo>
                  <a:pt x="1545" y="1650"/>
                </a:lnTo>
                <a:lnTo>
                  <a:pt x="1541" y="1654"/>
                </a:lnTo>
                <a:lnTo>
                  <a:pt x="1537" y="1656"/>
                </a:lnTo>
                <a:lnTo>
                  <a:pt x="1528" y="1654"/>
                </a:lnTo>
                <a:lnTo>
                  <a:pt x="1528" y="1654"/>
                </a:lnTo>
                <a:lnTo>
                  <a:pt x="1516" y="1652"/>
                </a:lnTo>
                <a:lnTo>
                  <a:pt x="1514" y="1650"/>
                </a:lnTo>
                <a:lnTo>
                  <a:pt x="1514" y="1650"/>
                </a:lnTo>
                <a:lnTo>
                  <a:pt x="1512" y="1648"/>
                </a:lnTo>
                <a:lnTo>
                  <a:pt x="1512" y="1646"/>
                </a:lnTo>
                <a:lnTo>
                  <a:pt x="1510" y="1642"/>
                </a:lnTo>
                <a:lnTo>
                  <a:pt x="1508" y="1640"/>
                </a:lnTo>
                <a:lnTo>
                  <a:pt x="1502" y="1640"/>
                </a:lnTo>
                <a:lnTo>
                  <a:pt x="1502" y="1640"/>
                </a:lnTo>
                <a:lnTo>
                  <a:pt x="1498" y="1642"/>
                </a:lnTo>
                <a:lnTo>
                  <a:pt x="1498" y="1642"/>
                </a:lnTo>
                <a:lnTo>
                  <a:pt x="1494" y="1644"/>
                </a:lnTo>
                <a:lnTo>
                  <a:pt x="1481" y="1648"/>
                </a:lnTo>
                <a:lnTo>
                  <a:pt x="1479" y="1648"/>
                </a:lnTo>
                <a:lnTo>
                  <a:pt x="1475" y="1652"/>
                </a:lnTo>
                <a:lnTo>
                  <a:pt x="1469" y="1656"/>
                </a:lnTo>
                <a:lnTo>
                  <a:pt x="1469" y="1656"/>
                </a:lnTo>
                <a:lnTo>
                  <a:pt x="1463" y="1660"/>
                </a:lnTo>
                <a:lnTo>
                  <a:pt x="1459" y="1662"/>
                </a:lnTo>
                <a:lnTo>
                  <a:pt x="1454" y="1664"/>
                </a:lnTo>
                <a:lnTo>
                  <a:pt x="1454" y="1664"/>
                </a:lnTo>
                <a:lnTo>
                  <a:pt x="1450" y="1669"/>
                </a:lnTo>
                <a:lnTo>
                  <a:pt x="1450" y="1669"/>
                </a:lnTo>
                <a:lnTo>
                  <a:pt x="1448" y="1673"/>
                </a:lnTo>
                <a:lnTo>
                  <a:pt x="1446" y="1673"/>
                </a:lnTo>
                <a:lnTo>
                  <a:pt x="1442" y="1664"/>
                </a:lnTo>
                <a:lnTo>
                  <a:pt x="1438" y="1658"/>
                </a:lnTo>
                <a:lnTo>
                  <a:pt x="1438" y="1658"/>
                </a:lnTo>
                <a:lnTo>
                  <a:pt x="1434" y="1656"/>
                </a:lnTo>
                <a:lnTo>
                  <a:pt x="1432" y="1658"/>
                </a:lnTo>
                <a:lnTo>
                  <a:pt x="1430" y="1662"/>
                </a:lnTo>
                <a:lnTo>
                  <a:pt x="1430" y="1662"/>
                </a:lnTo>
                <a:lnTo>
                  <a:pt x="1430" y="1664"/>
                </a:lnTo>
                <a:lnTo>
                  <a:pt x="1422" y="1669"/>
                </a:lnTo>
                <a:lnTo>
                  <a:pt x="1422" y="1669"/>
                </a:lnTo>
                <a:lnTo>
                  <a:pt x="1417" y="1671"/>
                </a:lnTo>
                <a:lnTo>
                  <a:pt x="1413" y="1671"/>
                </a:lnTo>
                <a:lnTo>
                  <a:pt x="1407" y="1669"/>
                </a:lnTo>
                <a:lnTo>
                  <a:pt x="1405" y="1669"/>
                </a:lnTo>
                <a:lnTo>
                  <a:pt x="1403" y="1673"/>
                </a:lnTo>
                <a:lnTo>
                  <a:pt x="1403" y="1673"/>
                </a:lnTo>
                <a:lnTo>
                  <a:pt x="1401" y="1677"/>
                </a:lnTo>
                <a:lnTo>
                  <a:pt x="1399" y="1679"/>
                </a:lnTo>
                <a:lnTo>
                  <a:pt x="1399" y="1681"/>
                </a:lnTo>
                <a:lnTo>
                  <a:pt x="1399" y="1685"/>
                </a:lnTo>
                <a:lnTo>
                  <a:pt x="1399" y="1685"/>
                </a:lnTo>
                <a:lnTo>
                  <a:pt x="1403" y="1691"/>
                </a:lnTo>
                <a:lnTo>
                  <a:pt x="1403" y="1691"/>
                </a:lnTo>
                <a:lnTo>
                  <a:pt x="1405" y="1695"/>
                </a:lnTo>
                <a:lnTo>
                  <a:pt x="1405" y="1695"/>
                </a:lnTo>
                <a:lnTo>
                  <a:pt x="1403" y="1695"/>
                </a:lnTo>
                <a:lnTo>
                  <a:pt x="1401" y="1695"/>
                </a:lnTo>
                <a:lnTo>
                  <a:pt x="1391" y="1689"/>
                </a:lnTo>
                <a:lnTo>
                  <a:pt x="1391" y="1689"/>
                </a:lnTo>
                <a:lnTo>
                  <a:pt x="1384" y="1685"/>
                </a:lnTo>
                <a:lnTo>
                  <a:pt x="1380" y="1683"/>
                </a:lnTo>
                <a:lnTo>
                  <a:pt x="1380" y="1683"/>
                </a:lnTo>
                <a:lnTo>
                  <a:pt x="1376" y="1681"/>
                </a:lnTo>
                <a:lnTo>
                  <a:pt x="1370" y="1679"/>
                </a:lnTo>
                <a:lnTo>
                  <a:pt x="1368" y="1679"/>
                </a:lnTo>
                <a:lnTo>
                  <a:pt x="1360" y="1681"/>
                </a:lnTo>
                <a:lnTo>
                  <a:pt x="1352" y="1679"/>
                </a:lnTo>
                <a:lnTo>
                  <a:pt x="1352" y="1679"/>
                </a:lnTo>
                <a:lnTo>
                  <a:pt x="1343" y="1683"/>
                </a:lnTo>
                <a:lnTo>
                  <a:pt x="1335" y="1679"/>
                </a:lnTo>
                <a:lnTo>
                  <a:pt x="1333" y="1681"/>
                </a:lnTo>
                <a:lnTo>
                  <a:pt x="1331" y="1687"/>
                </a:lnTo>
                <a:lnTo>
                  <a:pt x="1331" y="1687"/>
                </a:lnTo>
                <a:lnTo>
                  <a:pt x="1327" y="1687"/>
                </a:lnTo>
                <a:lnTo>
                  <a:pt x="1323" y="1685"/>
                </a:lnTo>
                <a:lnTo>
                  <a:pt x="1321" y="1685"/>
                </a:lnTo>
                <a:lnTo>
                  <a:pt x="1319" y="1685"/>
                </a:lnTo>
                <a:lnTo>
                  <a:pt x="1306" y="1685"/>
                </a:lnTo>
                <a:lnTo>
                  <a:pt x="1304" y="1685"/>
                </a:lnTo>
                <a:lnTo>
                  <a:pt x="1300" y="1683"/>
                </a:lnTo>
                <a:lnTo>
                  <a:pt x="1296" y="1681"/>
                </a:lnTo>
                <a:lnTo>
                  <a:pt x="1296" y="1681"/>
                </a:lnTo>
                <a:lnTo>
                  <a:pt x="1292" y="1677"/>
                </a:lnTo>
                <a:lnTo>
                  <a:pt x="1290" y="1675"/>
                </a:lnTo>
                <a:lnTo>
                  <a:pt x="1290" y="1673"/>
                </a:lnTo>
                <a:lnTo>
                  <a:pt x="1288" y="1669"/>
                </a:lnTo>
                <a:lnTo>
                  <a:pt x="1286" y="1667"/>
                </a:lnTo>
                <a:lnTo>
                  <a:pt x="1278" y="1664"/>
                </a:lnTo>
                <a:lnTo>
                  <a:pt x="1275" y="1662"/>
                </a:lnTo>
                <a:lnTo>
                  <a:pt x="1269" y="1658"/>
                </a:lnTo>
                <a:lnTo>
                  <a:pt x="1257" y="1638"/>
                </a:lnTo>
                <a:lnTo>
                  <a:pt x="1257" y="1638"/>
                </a:lnTo>
                <a:lnTo>
                  <a:pt x="1253" y="1636"/>
                </a:lnTo>
                <a:lnTo>
                  <a:pt x="1251" y="1636"/>
                </a:lnTo>
                <a:lnTo>
                  <a:pt x="1249" y="1636"/>
                </a:lnTo>
                <a:lnTo>
                  <a:pt x="1245" y="1634"/>
                </a:lnTo>
                <a:lnTo>
                  <a:pt x="1240" y="1634"/>
                </a:lnTo>
                <a:lnTo>
                  <a:pt x="1240" y="1634"/>
                </a:lnTo>
                <a:lnTo>
                  <a:pt x="1240" y="1636"/>
                </a:lnTo>
                <a:lnTo>
                  <a:pt x="1240" y="1638"/>
                </a:lnTo>
                <a:lnTo>
                  <a:pt x="1240" y="1638"/>
                </a:lnTo>
                <a:lnTo>
                  <a:pt x="1249" y="1652"/>
                </a:lnTo>
                <a:lnTo>
                  <a:pt x="1251" y="1658"/>
                </a:lnTo>
                <a:lnTo>
                  <a:pt x="1251" y="1662"/>
                </a:lnTo>
                <a:lnTo>
                  <a:pt x="1247" y="1664"/>
                </a:lnTo>
                <a:lnTo>
                  <a:pt x="1238" y="1658"/>
                </a:lnTo>
                <a:lnTo>
                  <a:pt x="1238" y="1658"/>
                </a:lnTo>
                <a:lnTo>
                  <a:pt x="1232" y="1654"/>
                </a:lnTo>
                <a:lnTo>
                  <a:pt x="1232" y="1654"/>
                </a:lnTo>
                <a:lnTo>
                  <a:pt x="1228" y="1654"/>
                </a:lnTo>
                <a:lnTo>
                  <a:pt x="1228" y="1654"/>
                </a:lnTo>
                <a:lnTo>
                  <a:pt x="1222" y="1656"/>
                </a:lnTo>
                <a:lnTo>
                  <a:pt x="1222" y="1658"/>
                </a:lnTo>
                <a:lnTo>
                  <a:pt x="1218" y="1664"/>
                </a:lnTo>
                <a:lnTo>
                  <a:pt x="1214" y="1662"/>
                </a:lnTo>
                <a:lnTo>
                  <a:pt x="1214" y="1662"/>
                </a:lnTo>
                <a:lnTo>
                  <a:pt x="1206" y="1664"/>
                </a:lnTo>
                <a:lnTo>
                  <a:pt x="1197" y="1664"/>
                </a:lnTo>
                <a:lnTo>
                  <a:pt x="1195" y="1664"/>
                </a:lnTo>
                <a:lnTo>
                  <a:pt x="1191" y="1664"/>
                </a:lnTo>
                <a:lnTo>
                  <a:pt x="1185" y="1664"/>
                </a:lnTo>
                <a:lnTo>
                  <a:pt x="1177" y="1662"/>
                </a:lnTo>
                <a:lnTo>
                  <a:pt x="1177" y="1662"/>
                </a:lnTo>
                <a:lnTo>
                  <a:pt x="1171" y="1662"/>
                </a:lnTo>
                <a:lnTo>
                  <a:pt x="1171" y="1660"/>
                </a:lnTo>
                <a:lnTo>
                  <a:pt x="1171" y="1660"/>
                </a:lnTo>
                <a:lnTo>
                  <a:pt x="1168" y="1658"/>
                </a:lnTo>
                <a:lnTo>
                  <a:pt x="1166" y="1656"/>
                </a:lnTo>
                <a:lnTo>
                  <a:pt x="1166" y="1656"/>
                </a:lnTo>
                <a:lnTo>
                  <a:pt x="1164" y="1652"/>
                </a:lnTo>
                <a:lnTo>
                  <a:pt x="1164" y="1652"/>
                </a:lnTo>
                <a:lnTo>
                  <a:pt x="1160" y="1648"/>
                </a:lnTo>
                <a:lnTo>
                  <a:pt x="1158" y="1648"/>
                </a:lnTo>
                <a:lnTo>
                  <a:pt x="1156" y="1648"/>
                </a:lnTo>
                <a:lnTo>
                  <a:pt x="1150" y="1646"/>
                </a:lnTo>
                <a:lnTo>
                  <a:pt x="1136" y="1638"/>
                </a:lnTo>
                <a:lnTo>
                  <a:pt x="1136" y="1638"/>
                </a:lnTo>
                <a:lnTo>
                  <a:pt x="1131" y="1636"/>
                </a:lnTo>
                <a:lnTo>
                  <a:pt x="1127" y="1634"/>
                </a:lnTo>
                <a:lnTo>
                  <a:pt x="1125" y="1636"/>
                </a:lnTo>
                <a:lnTo>
                  <a:pt x="1125" y="1638"/>
                </a:lnTo>
                <a:lnTo>
                  <a:pt x="1125" y="1640"/>
                </a:lnTo>
                <a:lnTo>
                  <a:pt x="1125" y="1644"/>
                </a:lnTo>
                <a:lnTo>
                  <a:pt x="1123" y="1644"/>
                </a:lnTo>
                <a:lnTo>
                  <a:pt x="1125" y="1646"/>
                </a:lnTo>
                <a:lnTo>
                  <a:pt x="1127" y="1644"/>
                </a:lnTo>
                <a:lnTo>
                  <a:pt x="1123" y="1638"/>
                </a:lnTo>
                <a:lnTo>
                  <a:pt x="1123" y="1638"/>
                </a:lnTo>
                <a:lnTo>
                  <a:pt x="1119" y="1632"/>
                </a:lnTo>
                <a:lnTo>
                  <a:pt x="1117" y="1627"/>
                </a:lnTo>
                <a:lnTo>
                  <a:pt x="1119" y="1625"/>
                </a:lnTo>
                <a:lnTo>
                  <a:pt x="1121" y="1625"/>
                </a:lnTo>
                <a:lnTo>
                  <a:pt x="1121" y="1625"/>
                </a:lnTo>
                <a:lnTo>
                  <a:pt x="1125" y="1623"/>
                </a:lnTo>
                <a:lnTo>
                  <a:pt x="1125" y="1623"/>
                </a:lnTo>
                <a:lnTo>
                  <a:pt x="1127" y="1615"/>
                </a:lnTo>
                <a:lnTo>
                  <a:pt x="1127" y="1615"/>
                </a:lnTo>
                <a:lnTo>
                  <a:pt x="1125" y="1601"/>
                </a:lnTo>
                <a:lnTo>
                  <a:pt x="1123" y="1601"/>
                </a:lnTo>
                <a:lnTo>
                  <a:pt x="1121" y="1601"/>
                </a:lnTo>
                <a:lnTo>
                  <a:pt x="1121" y="1601"/>
                </a:lnTo>
                <a:lnTo>
                  <a:pt x="1119" y="1603"/>
                </a:lnTo>
                <a:lnTo>
                  <a:pt x="1121" y="1605"/>
                </a:lnTo>
                <a:lnTo>
                  <a:pt x="1123" y="1603"/>
                </a:lnTo>
                <a:lnTo>
                  <a:pt x="1121" y="1599"/>
                </a:lnTo>
                <a:lnTo>
                  <a:pt x="1121" y="1597"/>
                </a:lnTo>
                <a:lnTo>
                  <a:pt x="1121" y="1597"/>
                </a:lnTo>
                <a:lnTo>
                  <a:pt x="1125" y="1597"/>
                </a:lnTo>
                <a:lnTo>
                  <a:pt x="1125" y="1599"/>
                </a:lnTo>
                <a:lnTo>
                  <a:pt x="1129" y="1599"/>
                </a:lnTo>
                <a:lnTo>
                  <a:pt x="1129" y="1599"/>
                </a:lnTo>
                <a:lnTo>
                  <a:pt x="1136" y="1599"/>
                </a:lnTo>
                <a:lnTo>
                  <a:pt x="1140" y="1601"/>
                </a:lnTo>
                <a:lnTo>
                  <a:pt x="1140" y="1601"/>
                </a:lnTo>
                <a:lnTo>
                  <a:pt x="1142" y="1601"/>
                </a:lnTo>
                <a:lnTo>
                  <a:pt x="1144" y="1601"/>
                </a:lnTo>
                <a:lnTo>
                  <a:pt x="1144" y="1601"/>
                </a:lnTo>
                <a:lnTo>
                  <a:pt x="1146" y="1597"/>
                </a:lnTo>
                <a:lnTo>
                  <a:pt x="1142" y="1595"/>
                </a:lnTo>
                <a:lnTo>
                  <a:pt x="1142" y="1595"/>
                </a:lnTo>
                <a:lnTo>
                  <a:pt x="1140" y="1590"/>
                </a:lnTo>
                <a:lnTo>
                  <a:pt x="1138" y="1590"/>
                </a:lnTo>
                <a:lnTo>
                  <a:pt x="1131" y="1588"/>
                </a:lnTo>
                <a:lnTo>
                  <a:pt x="1125" y="1586"/>
                </a:lnTo>
                <a:lnTo>
                  <a:pt x="1125" y="1584"/>
                </a:lnTo>
                <a:lnTo>
                  <a:pt x="1125" y="1582"/>
                </a:lnTo>
                <a:lnTo>
                  <a:pt x="1125" y="1580"/>
                </a:lnTo>
                <a:lnTo>
                  <a:pt x="1125" y="1574"/>
                </a:lnTo>
                <a:lnTo>
                  <a:pt x="1129" y="1568"/>
                </a:lnTo>
                <a:lnTo>
                  <a:pt x="1133" y="1570"/>
                </a:lnTo>
                <a:lnTo>
                  <a:pt x="1133" y="1572"/>
                </a:lnTo>
                <a:lnTo>
                  <a:pt x="1140" y="1572"/>
                </a:lnTo>
                <a:lnTo>
                  <a:pt x="1140" y="1570"/>
                </a:lnTo>
                <a:lnTo>
                  <a:pt x="1142" y="1568"/>
                </a:lnTo>
                <a:lnTo>
                  <a:pt x="1146" y="1568"/>
                </a:lnTo>
                <a:lnTo>
                  <a:pt x="1146" y="1568"/>
                </a:lnTo>
                <a:lnTo>
                  <a:pt x="1152" y="1566"/>
                </a:lnTo>
                <a:lnTo>
                  <a:pt x="1156" y="1570"/>
                </a:lnTo>
                <a:lnTo>
                  <a:pt x="1158" y="1570"/>
                </a:lnTo>
                <a:lnTo>
                  <a:pt x="1164" y="1572"/>
                </a:lnTo>
                <a:lnTo>
                  <a:pt x="1166" y="1570"/>
                </a:lnTo>
                <a:lnTo>
                  <a:pt x="1164" y="1566"/>
                </a:lnTo>
                <a:lnTo>
                  <a:pt x="1164" y="1566"/>
                </a:lnTo>
                <a:lnTo>
                  <a:pt x="1158" y="1558"/>
                </a:lnTo>
                <a:lnTo>
                  <a:pt x="1156" y="1555"/>
                </a:lnTo>
                <a:lnTo>
                  <a:pt x="1152" y="1555"/>
                </a:lnTo>
                <a:lnTo>
                  <a:pt x="1148" y="1553"/>
                </a:lnTo>
                <a:lnTo>
                  <a:pt x="1146" y="1553"/>
                </a:lnTo>
                <a:lnTo>
                  <a:pt x="1148" y="1553"/>
                </a:lnTo>
                <a:lnTo>
                  <a:pt x="1150" y="1553"/>
                </a:lnTo>
                <a:lnTo>
                  <a:pt x="1150" y="1551"/>
                </a:lnTo>
                <a:lnTo>
                  <a:pt x="1152" y="1547"/>
                </a:lnTo>
                <a:lnTo>
                  <a:pt x="1158" y="1547"/>
                </a:lnTo>
                <a:lnTo>
                  <a:pt x="1158" y="1545"/>
                </a:lnTo>
                <a:lnTo>
                  <a:pt x="1162" y="1545"/>
                </a:lnTo>
                <a:lnTo>
                  <a:pt x="1162" y="1545"/>
                </a:lnTo>
                <a:lnTo>
                  <a:pt x="1164" y="1543"/>
                </a:lnTo>
                <a:lnTo>
                  <a:pt x="1166" y="1541"/>
                </a:lnTo>
                <a:lnTo>
                  <a:pt x="1166" y="1539"/>
                </a:lnTo>
                <a:lnTo>
                  <a:pt x="1164" y="1537"/>
                </a:lnTo>
                <a:lnTo>
                  <a:pt x="1162" y="1535"/>
                </a:lnTo>
                <a:lnTo>
                  <a:pt x="1162" y="1531"/>
                </a:lnTo>
                <a:lnTo>
                  <a:pt x="1164" y="1531"/>
                </a:lnTo>
                <a:lnTo>
                  <a:pt x="1164" y="1531"/>
                </a:lnTo>
                <a:lnTo>
                  <a:pt x="1166" y="1529"/>
                </a:lnTo>
                <a:lnTo>
                  <a:pt x="1166" y="1529"/>
                </a:lnTo>
                <a:lnTo>
                  <a:pt x="1168" y="1531"/>
                </a:lnTo>
                <a:lnTo>
                  <a:pt x="1171" y="1539"/>
                </a:lnTo>
                <a:lnTo>
                  <a:pt x="1171" y="1539"/>
                </a:lnTo>
                <a:lnTo>
                  <a:pt x="1175" y="1547"/>
                </a:lnTo>
                <a:lnTo>
                  <a:pt x="1177" y="1549"/>
                </a:lnTo>
                <a:lnTo>
                  <a:pt x="1177" y="1549"/>
                </a:lnTo>
                <a:lnTo>
                  <a:pt x="1179" y="1547"/>
                </a:lnTo>
                <a:lnTo>
                  <a:pt x="1181" y="1547"/>
                </a:lnTo>
                <a:lnTo>
                  <a:pt x="1181" y="1545"/>
                </a:lnTo>
                <a:lnTo>
                  <a:pt x="1181" y="1537"/>
                </a:lnTo>
                <a:lnTo>
                  <a:pt x="1181" y="1537"/>
                </a:lnTo>
                <a:lnTo>
                  <a:pt x="1175" y="1527"/>
                </a:lnTo>
                <a:lnTo>
                  <a:pt x="1175" y="1525"/>
                </a:lnTo>
                <a:lnTo>
                  <a:pt x="1173" y="1523"/>
                </a:lnTo>
                <a:lnTo>
                  <a:pt x="1173" y="1520"/>
                </a:lnTo>
                <a:lnTo>
                  <a:pt x="1175" y="1518"/>
                </a:lnTo>
                <a:lnTo>
                  <a:pt x="1175" y="1516"/>
                </a:lnTo>
                <a:lnTo>
                  <a:pt x="1168" y="1508"/>
                </a:lnTo>
                <a:lnTo>
                  <a:pt x="1168" y="1508"/>
                </a:lnTo>
                <a:lnTo>
                  <a:pt x="1164" y="1502"/>
                </a:lnTo>
                <a:lnTo>
                  <a:pt x="1164" y="1502"/>
                </a:lnTo>
                <a:lnTo>
                  <a:pt x="1162" y="1500"/>
                </a:lnTo>
                <a:lnTo>
                  <a:pt x="1162" y="1498"/>
                </a:lnTo>
                <a:lnTo>
                  <a:pt x="1162" y="1496"/>
                </a:lnTo>
                <a:lnTo>
                  <a:pt x="1160" y="1496"/>
                </a:lnTo>
                <a:lnTo>
                  <a:pt x="1160" y="1498"/>
                </a:lnTo>
                <a:lnTo>
                  <a:pt x="1164" y="1498"/>
                </a:lnTo>
                <a:lnTo>
                  <a:pt x="1164" y="1498"/>
                </a:lnTo>
                <a:lnTo>
                  <a:pt x="1166" y="1498"/>
                </a:lnTo>
                <a:lnTo>
                  <a:pt x="1166" y="1498"/>
                </a:lnTo>
                <a:lnTo>
                  <a:pt x="1171" y="1498"/>
                </a:lnTo>
                <a:lnTo>
                  <a:pt x="1171" y="1498"/>
                </a:lnTo>
                <a:lnTo>
                  <a:pt x="1175" y="1498"/>
                </a:lnTo>
                <a:lnTo>
                  <a:pt x="1175" y="1496"/>
                </a:lnTo>
                <a:lnTo>
                  <a:pt x="1177" y="1494"/>
                </a:lnTo>
                <a:lnTo>
                  <a:pt x="1177" y="1494"/>
                </a:lnTo>
                <a:lnTo>
                  <a:pt x="1181" y="1498"/>
                </a:lnTo>
                <a:lnTo>
                  <a:pt x="1181" y="1500"/>
                </a:lnTo>
                <a:lnTo>
                  <a:pt x="1183" y="1500"/>
                </a:lnTo>
                <a:lnTo>
                  <a:pt x="1185" y="1500"/>
                </a:lnTo>
                <a:lnTo>
                  <a:pt x="1187" y="1498"/>
                </a:lnTo>
                <a:lnTo>
                  <a:pt x="1187" y="1496"/>
                </a:lnTo>
                <a:lnTo>
                  <a:pt x="1185" y="1490"/>
                </a:lnTo>
                <a:lnTo>
                  <a:pt x="1187" y="1488"/>
                </a:lnTo>
                <a:lnTo>
                  <a:pt x="1187" y="1486"/>
                </a:lnTo>
                <a:lnTo>
                  <a:pt x="1189" y="1481"/>
                </a:lnTo>
                <a:lnTo>
                  <a:pt x="1189" y="1481"/>
                </a:lnTo>
                <a:lnTo>
                  <a:pt x="1189" y="1477"/>
                </a:lnTo>
                <a:lnTo>
                  <a:pt x="1189" y="1477"/>
                </a:lnTo>
                <a:lnTo>
                  <a:pt x="1185" y="1463"/>
                </a:lnTo>
                <a:lnTo>
                  <a:pt x="1185" y="1461"/>
                </a:lnTo>
                <a:lnTo>
                  <a:pt x="1187" y="1461"/>
                </a:lnTo>
                <a:lnTo>
                  <a:pt x="1187" y="1461"/>
                </a:lnTo>
                <a:lnTo>
                  <a:pt x="1187" y="1459"/>
                </a:lnTo>
                <a:lnTo>
                  <a:pt x="1189" y="1461"/>
                </a:lnTo>
                <a:lnTo>
                  <a:pt x="1189" y="1461"/>
                </a:lnTo>
                <a:lnTo>
                  <a:pt x="1191" y="1459"/>
                </a:lnTo>
                <a:lnTo>
                  <a:pt x="1193" y="1459"/>
                </a:lnTo>
                <a:lnTo>
                  <a:pt x="1199" y="1451"/>
                </a:lnTo>
                <a:lnTo>
                  <a:pt x="1199" y="1448"/>
                </a:lnTo>
                <a:lnTo>
                  <a:pt x="1197" y="1446"/>
                </a:lnTo>
                <a:lnTo>
                  <a:pt x="1195" y="1446"/>
                </a:lnTo>
                <a:lnTo>
                  <a:pt x="1193" y="1446"/>
                </a:lnTo>
                <a:lnTo>
                  <a:pt x="1187" y="1448"/>
                </a:lnTo>
                <a:lnTo>
                  <a:pt x="1185" y="1448"/>
                </a:lnTo>
                <a:lnTo>
                  <a:pt x="1183" y="1442"/>
                </a:lnTo>
                <a:lnTo>
                  <a:pt x="1183" y="1442"/>
                </a:lnTo>
                <a:lnTo>
                  <a:pt x="1181" y="1440"/>
                </a:lnTo>
                <a:lnTo>
                  <a:pt x="1179" y="1438"/>
                </a:lnTo>
                <a:lnTo>
                  <a:pt x="1177" y="1436"/>
                </a:lnTo>
                <a:lnTo>
                  <a:pt x="1177" y="1436"/>
                </a:lnTo>
                <a:lnTo>
                  <a:pt x="1175" y="1436"/>
                </a:lnTo>
                <a:lnTo>
                  <a:pt x="1175" y="1434"/>
                </a:lnTo>
                <a:lnTo>
                  <a:pt x="1173" y="1430"/>
                </a:lnTo>
                <a:lnTo>
                  <a:pt x="1173" y="1426"/>
                </a:lnTo>
                <a:lnTo>
                  <a:pt x="1173" y="1422"/>
                </a:lnTo>
                <a:lnTo>
                  <a:pt x="1173" y="1420"/>
                </a:lnTo>
                <a:lnTo>
                  <a:pt x="1173" y="1418"/>
                </a:lnTo>
                <a:lnTo>
                  <a:pt x="1171" y="1418"/>
                </a:lnTo>
                <a:lnTo>
                  <a:pt x="1168" y="1418"/>
                </a:lnTo>
                <a:lnTo>
                  <a:pt x="1166" y="1409"/>
                </a:lnTo>
                <a:lnTo>
                  <a:pt x="1166" y="1405"/>
                </a:lnTo>
                <a:lnTo>
                  <a:pt x="1166" y="1403"/>
                </a:lnTo>
                <a:lnTo>
                  <a:pt x="1164" y="1401"/>
                </a:lnTo>
                <a:lnTo>
                  <a:pt x="1162" y="1397"/>
                </a:lnTo>
                <a:lnTo>
                  <a:pt x="1162" y="1395"/>
                </a:lnTo>
                <a:lnTo>
                  <a:pt x="1164" y="1393"/>
                </a:lnTo>
                <a:lnTo>
                  <a:pt x="1164" y="1391"/>
                </a:lnTo>
                <a:lnTo>
                  <a:pt x="1162" y="1389"/>
                </a:lnTo>
                <a:lnTo>
                  <a:pt x="1162" y="1387"/>
                </a:lnTo>
                <a:lnTo>
                  <a:pt x="1158" y="1385"/>
                </a:lnTo>
                <a:lnTo>
                  <a:pt x="1158" y="1385"/>
                </a:lnTo>
                <a:lnTo>
                  <a:pt x="1156" y="1385"/>
                </a:lnTo>
                <a:lnTo>
                  <a:pt x="1156" y="1385"/>
                </a:lnTo>
                <a:lnTo>
                  <a:pt x="1154" y="1385"/>
                </a:lnTo>
                <a:lnTo>
                  <a:pt x="1152" y="1383"/>
                </a:lnTo>
                <a:lnTo>
                  <a:pt x="1150" y="1376"/>
                </a:lnTo>
                <a:lnTo>
                  <a:pt x="1146" y="1372"/>
                </a:lnTo>
                <a:lnTo>
                  <a:pt x="1144" y="1364"/>
                </a:lnTo>
                <a:lnTo>
                  <a:pt x="1144" y="1364"/>
                </a:lnTo>
                <a:lnTo>
                  <a:pt x="1142" y="1360"/>
                </a:lnTo>
                <a:lnTo>
                  <a:pt x="1140" y="1360"/>
                </a:lnTo>
                <a:lnTo>
                  <a:pt x="1138" y="1358"/>
                </a:lnTo>
                <a:lnTo>
                  <a:pt x="1138" y="1354"/>
                </a:lnTo>
                <a:lnTo>
                  <a:pt x="1136" y="1354"/>
                </a:lnTo>
                <a:lnTo>
                  <a:pt x="1133" y="1354"/>
                </a:lnTo>
                <a:lnTo>
                  <a:pt x="1133" y="1352"/>
                </a:lnTo>
                <a:lnTo>
                  <a:pt x="1133" y="1352"/>
                </a:lnTo>
                <a:lnTo>
                  <a:pt x="1131" y="1352"/>
                </a:lnTo>
                <a:lnTo>
                  <a:pt x="1131" y="1348"/>
                </a:lnTo>
                <a:lnTo>
                  <a:pt x="1133" y="1344"/>
                </a:lnTo>
                <a:lnTo>
                  <a:pt x="1133" y="1344"/>
                </a:lnTo>
                <a:lnTo>
                  <a:pt x="1133" y="1339"/>
                </a:lnTo>
                <a:lnTo>
                  <a:pt x="1131" y="1337"/>
                </a:lnTo>
                <a:lnTo>
                  <a:pt x="1129" y="1337"/>
                </a:lnTo>
                <a:lnTo>
                  <a:pt x="1125" y="1335"/>
                </a:lnTo>
                <a:lnTo>
                  <a:pt x="1123" y="1337"/>
                </a:lnTo>
                <a:lnTo>
                  <a:pt x="1121" y="1342"/>
                </a:lnTo>
                <a:lnTo>
                  <a:pt x="1121" y="1342"/>
                </a:lnTo>
                <a:lnTo>
                  <a:pt x="1119" y="1346"/>
                </a:lnTo>
                <a:lnTo>
                  <a:pt x="1119" y="1346"/>
                </a:lnTo>
                <a:lnTo>
                  <a:pt x="1119" y="1350"/>
                </a:lnTo>
                <a:lnTo>
                  <a:pt x="1121" y="1350"/>
                </a:lnTo>
                <a:lnTo>
                  <a:pt x="1121" y="1350"/>
                </a:lnTo>
                <a:lnTo>
                  <a:pt x="1121" y="1348"/>
                </a:lnTo>
                <a:lnTo>
                  <a:pt x="1121" y="1346"/>
                </a:lnTo>
                <a:lnTo>
                  <a:pt x="1121" y="1346"/>
                </a:lnTo>
                <a:lnTo>
                  <a:pt x="1117" y="1339"/>
                </a:lnTo>
                <a:lnTo>
                  <a:pt x="1117" y="1339"/>
                </a:lnTo>
                <a:lnTo>
                  <a:pt x="1111" y="1333"/>
                </a:lnTo>
                <a:lnTo>
                  <a:pt x="1111" y="1333"/>
                </a:lnTo>
                <a:lnTo>
                  <a:pt x="1107" y="1331"/>
                </a:lnTo>
                <a:lnTo>
                  <a:pt x="1107" y="1331"/>
                </a:lnTo>
                <a:lnTo>
                  <a:pt x="1105" y="1331"/>
                </a:lnTo>
                <a:lnTo>
                  <a:pt x="1103" y="1331"/>
                </a:lnTo>
                <a:lnTo>
                  <a:pt x="1103" y="1331"/>
                </a:lnTo>
                <a:lnTo>
                  <a:pt x="1103" y="1329"/>
                </a:lnTo>
                <a:lnTo>
                  <a:pt x="1103" y="1327"/>
                </a:lnTo>
                <a:lnTo>
                  <a:pt x="1101" y="1327"/>
                </a:lnTo>
                <a:lnTo>
                  <a:pt x="1101" y="1329"/>
                </a:lnTo>
                <a:lnTo>
                  <a:pt x="1103" y="1329"/>
                </a:lnTo>
                <a:lnTo>
                  <a:pt x="1103" y="1329"/>
                </a:lnTo>
                <a:lnTo>
                  <a:pt x="1105" y="1327"/>
                </a:lnTo>
                <a:lnTo>
                  <a:pt x="1107" y="1329"/>
                </a:lnTo>
                <a:lnTo>
                  <a:pt x="1109" y="1331"/>
                </a:lnTo>
                <a:lnTo>
                  <a:pt x="1111" y="1331"/>
                </a:lnTo>
                <a:lnTo>
                  <a:pt x="1121" y="1327"/>
                </a:lnTo>
                <a:lnTo>
                  <a:pt x="1123" y="1327"/>
                </a:lnTo>
                <a:lnTo>
                  <a:pt x="1125" y="1325"/>
                </a:lnTo>
                <a:lnTo>
                  <a:pt x="1125" y="1325"/>
                </a:lnTo>
                <a:lnTo>
                  <a:pt x="1127" y="1321"/>
                </a:lnTo>
                <a:lnTo>
                  <a:pt x="1129" y="1317"/>
                </a:lnTo>
                <a:lnTo>
                  <a:pt x="1129" y="1317"/>
                </a:lnTo>
                <a:lnTo>
                  <a:pt x="1133" y="1313"/>
                </a:lnTo>
                <a:lnTo>
                  <a:pt x="1133" y="1313"/>
                </a:lnTo>
                <a:lnTo>
                  <a:pt x="1136" y="1311"/>
                </a:lnTo>
                <a:lnTo>
                  <a:pt x="1140" y="1317"/>
                </a:lnTo>
                <a:lnTo>
                  <a:pt x="1144" y="1321"/>
                </a:lnTo>
                <a:lnTo>
                  <a:pt x="1146" y="1323"/>
                </a:lnTo>
                <a:lnTo>
                  <a:pt x="1146" y="1323"/>
                </a:lnTo>
                <a:lnTo>
                  <a:pt x="1148" y="1321"/>
                </a:lnTo>
                <a:lnTo>
                  <a:pt x="1150" y="1319"/>
                </a:lnTo>
                <a:lnTo>
                  <a:pt x="1150" y="1319"/>
                </a:lnTo>
                <a:lnTo>
                  <a:pt x="1148" y="1315"/>
                </a:lnTo>
                <a:lnTo>
                  <a:pt x="1148" y="1313"/>
                </a:lnTo>
                <a:lnTo>
                  <a:pt x="1142" y="1304"/>
                </a:lnTo>
                <a:lnTo>
                  <a:pt x="1142" y="1304"/>
                </a:lnTo>
                <a:lnTo>
                  <a:pt x="1140" y="1302"/>
                </a:lnTo>
                <a:lnTo>
                  <a:pt x="1140" y="1300"/>
                </a:lnTo>
                <a:lnTo>
                  <a:pt x="1140" y="1300"/>
                </a:lnTo>
                <a:lnTo>
                  <a:pt x="1138" y="1300"/>
                </a:lnTo>
                <a:lnTo>
                  <a:pt x="1138" y="1302"/>
                </a:lnTo>
                <a:lnTo>
                  <a:pt x="1138" y="1302"/>
                </a:lnTo>
                <a:lnTo>
                  <a:pt x="1140" y="1302"/>
                </a:lnTo>
                <a:lnTo>
                  <a:pt x="1142" y="1302"/>
                </a:lnTo>
                <a:lnTo>
                  <a:pt x="1144" y="1302"/>
                </a:lnTo>
                <a:lnTo>
                  <a:pt x="1146" y="1302"/>
                </a:lnTo>
                <a:lnTo>
                  <a:pt x="1148" y="1298"/>
                </a:lnTo>
                <a:lnTo>
                  <a:pt x="1148" y="1298"/>
                </a:lnTo>
                <a:lnTo>
                  <a:pt x="1148" y="1290"/>
                </a:lnTo>
                <a:lnTo>
                  <a:pt x="1148" y="1290"/>
                </a:lnTo>
                <a:lnTo>
                  <a:pt x="1146" y="1286"/>
                </a:lnTo>
                <a:lnTo>
                  <a:pt x="1146" y="1286"/>
                </a:lnTo>
                <a:lnTo>
                  <a:pt x="1144" y="1284"/>
                </a:lnTo>
                <a:lnTo>
                  <a:pt x="1144" y="1282"/>
                </a:lnTo>
                <a:lnTo>
                  <a:pt x="1146" y="1276"/>
                </a:lnTo>
                <a:lnTo>
                  <a:pt x="1146" y="1276"/>
                </a:lnTo>
                <a:lnTo>
                  <a:pt x="1146" y="1276"/>
                </a:lnTo>
                <a:lnTo>
                  <a:pt x="1146" y="1274"/>
                </a:lnTo>
                <a:lnTo>
                  <a:pt x="1146" y="1272"/>
                </a:lnTo>
                <a:lnTo>
                  <a:pt x="1146" y="1270"/>
                </a:lnTo>
                <a:lnTo>
                  <a:pt x="1144" y="1270"/>
                </a:lnTo>
                <a:lnTo>
                  <a:pt x="1142" y="1270"/>
                </a:lnTo>
                <a:lnTo>
                  <a:pt x="1142" y="1270"/>
                </a:lnTo>
                <a:lnTo>
                  <a:pt x="1142" y="1267"/>
                </a:lnTo>
                <a:lnTo>
                  <a:pt x="1144" y="1265"/>
                </a:lnTo>
                <a:lnTo>
                  <a:pt x="1144" y="1263"/>
                </a:lnTo>
                <a:lnTo>
                  <a:pt x="1144" y="1261"/>
                </a:lnTo>
                <a:lnTo>
                  <a:pt x="1142" y="1259"/>
                </a:lnTo>
                <a:lnTo>
                  <a:pt x="1140" y="1259"/>
                </a:lnTo>
                <a:lnTo>
                  <a:pt x="1138" y="1259"/>
                </a:lnTo>
                <a:lnTo>
                  <a:pt x="1138" y="1259"/>
                </a:lnTo>
                <a:lnTo>
                  <a:pt x="1138" y="1259"/>
                </a:lnTo>
                <a:lnTo>
                  <a:pt x="1136" y="1257"/>
                </a:lnTo>
                <a:lnTo>
                  <a:pt x="1138" y="1255"/>
                </a:lnTo>
                <a:lnTo>
                  <a:pt x="1138" y="1255"/>
                </a:lnTo>
                <a:lnTo>
                  <a:pt x="1144" y="1243"/>
                </a:lnTo>
                <a:lnTo>
                  <a:pt x="1144" y="1241"/>
                </a:lnTo>
                <a:lnTo>
                  <a:pt x="1146" y="1239"/>
                </a:lnTo>
                <a:lnTo>
                  <a:pt x="1146" y="1239"/>
                </a:lnTo>
                <a:lnTo>
                  <a:pt x="1144" y="1235"/>
                </a:lnTo>
                <a:lnTo>
                  <a:pt x="1142" y="1235"/>
                </a:lnTo>
                <a:lnTo>
                  <a:pt x="1138" y="1235"/>
                </a:lnTo>
                <a:lnTo>
                  <a:pt x="1138" y="1235"/>
                </a:lnTo>
                <a:lnTo>
                  <a:pt x="1129" y="1239"/>
                </a:lnTo>
                <a:lnTo>
                  <a:pt x="1129" y="1239"/>
                </a:lnTo>
                <a:lnTo>
                  <a:pt x="1127" y="1239"/>
                </a:lnTo>
                <a:lnTo>
                  <a:pt x="1129" y="1239"/>
                </a:lnTo>
                <a:lnTo>
                  <a:pt x="1129" y="1237"/>
                </a:lnTo>
                <a:lnTo>
                  <a:pt x="1127" y="1235"/>
                </a:lnTo>
                <a:lnTo>
                  <a:pt x="1127" y="1232"/>
                </a:lnTo>
                <a:lnTo>
                  <a:pt x="1127" y="1230"/>
                </a:lnTo>
                <a:lnTo>
                  <a:pt x="1125" y="1230"/>
                </a:lnTo>
                <a:lnTo>
                  <a:pt x="1125" y="1230"/>
                </a:lnTo>
                <a:lnTo>
                  <a:pt x="1125" y="1228"/>
                </a:lnTo>
                <a:lnTo>
                  <a:pt x="1125" y="1228"/>
                </a:lnTo>
                <a:lnTo>
                  <a:pt x="1125" y="1226"/>
                </a:lnTo>
                <a:lnTo>
                  <a:pt x="1125" y="1226"/>
                </a:lnTo>
                <a:lnTo>
                  <a:pt x="1127" y="1224"/>
                </a:lnTo>
                <a:lnTo>
                  <a:pt x="1125" y="1222"/>
                </a:lnTo>
                <a:lnTo>
                  <a:pt x="1125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3" y="1220"/>
                </a:lnTo>
                <a:lnTo>
                  <a:pt x="1119" y="1212"/>
                </a:lnTo>
                <a:lnTo>
                  <a:pt x="1119" y="1210"/>
                </a:lnTo>
                <a:lnTo>
                  <a:pt x="1119" y="1208"/>
                </a:lnTo>
                <a:lnTo>
                  <a:pt x="1119" y="1208"/>
                </a:lnTo>
                <a:lnTo>
                  <a:pt x="1119" y="1206"/>
                </a:lnTo>
                <a:lnTo>
                  <a:pt x="1119" y="1206"/>
                </a:lnTo>
                <a:lnTo>
                  <a:pt x="1117" y="1202"/>
                </a:lnTo>
                <a:lnTo>
                  <a:pt x="1117" y="1202"/>
                </a:lnTo>
                <a:lnTo>
                  <a:pt x="1113" y="1200"/>
                </a:lnTo>
                <a:lnTo>
                  <a:pt x="1107" y="1193"/>
                </a:lnTo>
                <a:lnTo>
                  <a:pt x="1105" y="1191"/>
                </a:lnTo>
                <a:lnTo>
                  <a:pt x="1105" y="1193"/>
                </a:lnTo>
                <a:lnTo>
                  <a:pt x="1103" y="1191"/>
                </a:lnTo>
                <a:lnTo>
                  <a:pt x="1101" y="1187"/>
                </a:lnTo>
                <a:lnTo>
                  <a:pt x="1099" y="1185"/>
                </a:lnTo>
                <a:lnTo>
                  <a:pt x="1096" y="1185"/>
                </a:lnTo>
                <a:lnTo>
                  <a:pt x="1096" y="1185"/>
                </a:lnTo>
                <a:lnTo>
                  <a:pt x="1096" y="1183"/>
                </a:lnTo>
                <a:lnTo>
                  <a:pt x="1094" y="1183"/>
                </a:lnTo>
                <a:lnTo>
                  <a:pt x="1094" y="1181"/>
                </a:lnTo>
                <a:lnTo>
                  <a:pt x="1094" y="1181"/>
                </a:lnTo>
                <a:lnTo>
                  <a:pt x="1088" y="1175"/>
                </a:lnTo>
                <a:lnTo>
                  <a:pt x="1088" y="1175"/>
                </a:lnTo>
                <a:lnTo>
                  <a:pt x="1092" y="1169"/>
                </a:lnTo>
                <a:lnTo>
                  <a:pt x="1099" y="1163"/>
                </a:lnTo>
                <a:lnTo>
                  <a:pt x="1099" y="1160"/>
                </a:lnTo>
                <a:lnTo>
                  <a:pt x="1096" y="1156"/>
                </a:lnTo>
                <a:lnTo>
                  <a:pt x="1094" y="1156"/>
                </a:lnTo>
                <a:lnTo>
                  <a:pt x="1088" y="1158"/>
                </a:lnTo>
                <a:lnTo>
                  <a:pt x="1086" y="1156"/>
                </a:lnTo>
                <a:lnTo>
                  <a:pt x="1084" y="1158"/>
                </a:lnTo>
                <a:lnTo>
                  <a:pt x="1082" y="1158"/>
                </a:lnTo>
                <a:lnTo>
                  <a:pt x="1082" y="1160"/>
                </a:lnTo>
                <a:lnTo>
                  <a:pt x="1082" y="1160"/>
                </a:lnTo>
                <a:lnTo>
                  <a:pt x="1080" y="1165"/>
                </a:lnTo>
                <a:lnTo>
                  <a:pt x="1078" y="1167"/>
                </a:lnTo>
                <a:lnTo>
                  <a:pt x="1078" y="1167"/>
                </a:lnTo>
                <a:lnTo>
                  <a:pt x="1070" y="1158"/>
                </a:lnTo>
                <a:lnTo>
                  <a:pt x="1070" y="1158"/>
                </a:lnTo>
                <a:lnTo>
                  <a:pt x="1066" y="1154"/>
                </a:lnTo>
                <a:lnTo>
                  <a:pt x="1066" y="1154"/>
                </a:lnTo>
                <a:lnTo>
                  <a:pt x="1064" y="1152"/>
                </a:lnTo>
                <a:lnTo>
                  <a:pt x="1064" y="1152"/>
                </a:lnTo>
                <a:lnTo>
                  <a:pt x="1061" y="1152"/>
                </a:lnTo>
                <a:lnTo>
                  <a:pt x="1061" y="1152"/>
                </a:lnTo>
                <a:lnTo>
                  <a:pt x="1061" y="1150"/>
                </a:lnTo>
                <a:lnTo>
                  <a:pt x="1059" y="1146"/>
                </a:lnTo>
                <a:lnTo>
                  <a:pt x="1059" y="1146"/>
                </a:lnTo>
                <a:lnTo>
                  <a:pt x="1059" y="1146"/>
                </a:lnTo>
                <a:lnTo>
                  <a:pt x="1059" y="1144"/>
                </a:lnTo>
                <a:lnTo>
                  <a:pt x="1057" y="1144"/>
                </a:lnTo>
                <a:lnTo>
                  <a:pt x="1057" y="1142"/>
                </a:lnTo>
                <a:lnTo>
                  <a:pt x="1053" y="1142"/>
                </a:lnTo>
                <a:lnTo>
                  <a:pt x="1053" y="1144"/>
                </a:lnTo>
                <a:lnTo>
                  <a:pt x="1053" y="1144"/>
                </a:lnTo>
                <a:lnTo>
                  <a:pt x="1051" y="1146"/>
                </a:lnTo>
                <a:lnTo>
                  <a:pt x="1053" y="1148"/>
                </a:lnTo>
                <a:lnTo>
                  <a:pt x="1053" y="1146"/>
                </a:lnTo>
                <a:lnTo>
                  <a:pt x="1053" y="1146"/>
                </a:lnTo>
                <a:lnTo>
                  <a:pt x="1051" y="1144"/>
                </a:lnTo>
                <a:lnTo>
                  <a:pt x="1051" y="1142"/>
                </a:lnTo>
                <a:lnTo>
                  <a:pt x="1053" y="1140"/>
                </a:lnTo>
                <a:lnTo>
                  <a:pt x="1053" y="1140"/>
                </a:lnTo>
                <a:lnTo>
                  <a:pt x="1053" y="1138"/>
                </a:lnTo>
                <a:lnTo>
                  <a:pt x="1053" y="1138"/>
                </a:lnTo>
                <a:lnTo>
                  <a:pt x="1051" y="1136"/>
                </a:lnTo>
                <a:lnTo>
                  <a:pt x="1051" y="1138"/>
                </a:lnTo>
                <a:lnTo>
                  <a:pt x="1053" y="1138"/>
                </a:lnTo>
                <a:lnTo>
                  <a:pt x="1053" y="1138"/>
                </a:lnTo>
                <a:lnTo>
                  <a:pt x="1053" y="1136"/>
                </a:lnTo>
                <a:lnTo>
                  <a:pt x="1051" y="1138"/>
                </a:lnTo>
                <a:lnTo>
                  <a:pt x="1053" y="1138"/>
                </a:lnTo>
                <a:lnTo>
                  <a:pt x="1055" y="1136"/>
                </a:lnTo>
                <a:lnTo>
                  <a:pt x="1055" y="1134"/>
                </a:lnTo>
                <a:lnTo>
                  <a:pt x="1055" y="1134"/>
                </a:lnTo>
                <a:lnTo>
                  <a:pt x="1053" y="1132"/>
                </a:lnTo>
                <a:lnTo>
                  <a:pt x="1053" y="1132"/>
                </a:lnTo>
                <a:lnTo>
                  <a:pt x="1051" y="1130"/>
                </a:lnTo>
                <a:lnTo>
                  <a:pt x="1049" y="1130"/>
                </a:lnTo>
                <a:lnTo>
                  <a:pt x="1043" y="1130"/>
                </a:lnTo>
                <a:lnTo>
                  <a:pt x="1039" y="1128"/>
                </a:lnTo>
                <a:lnTo>
                  <a:pt x="1037" y="1128"/>
                </a:lnTo>
                <a:lnTo>
                  <a:pt x="1035" y="1130"/>
                </a:lnTo>
                <a:lnTo>
                  <a:pt x="1037" y="1130"/>
                </a:lnTo>
                <a:lnTo>
                  <a:pt x="1037" y="1128"/>
                </a:lnTo>
                <a:lnTo>
                  <a:pt x="1037" y="1128"/>
                </a:lnTo>
                <a:lnTo>
                  <a:pt x="1035" y="1128"/>
                </a:lnTo>
                <a:lnTo>
                  <a:pt x="1035" y="1126"/>
                </a:lnTo>
                <a:lnTo>
                  <a:pt x="1035" y="1123"/>
                </a:lnTo>
                <a:lnTo>
                  <a:pt x="1033" y="1123"/>
                </a:lnTo>
                <a:lnTo>
                  <a:pt x="1031" y="1121"/>
                </a:lnTo>
                <a:lnTo>
                  <a:pt x="1031" y="1119"/>
                </a:lnTo>
                <a:lnTo>
                  <a:pt x="1029" y="1119"/>
                </a:lnTo>
                <a:lnTo>
                  <a:pt x="1027" y="1119"/>
                </a:lnTo>
                <a:lnTo>
                  <a:pt x="1027" y="1119"/>
                </a:lnTo>
                <a:lnTo>
                  <a:pt x="1024" y="1117"/>
                </a:lnTo>
                <a:lnTo>
                  <a:pt x="1022" y="1115"/>
                </a:lnTo>
                <a:lnTo>
                  <a:pt x="1020" y="1117"/>
                </a:lnTo>
                <a:lnTo>
                  <a:pt x="1020" y="1117"/>
                </a:lnTo>
                <a:lnTo>
                  <a:pt x="1022" y="1117"/>
                </a:lnTo>
                <a:lnTo>
                  <a:pt x="1022" y="1115"/>
                </a:lnTo>
                <a:lnTo>
                  <a:pt x="1020" y="1115"/>
                </a:lnTo>
                <a:lnTo>
                  <a:pt x="1016" y="1113"/>
                </a:lnTo>
                <a:lnTo>
                  <a:pt x="1014" y="1113"/>
                </a:lnTo>
                <a:lnTo>
                  <a:pt x="1014" y="1111"/>
                </a:lnTo>
                <a:lnTo>
                  <a:pt x="1014" y="1109"/>
                </a:lnTo>
                <a:lnTo>
                  <a:pt x="1012" y="1109"/>
                </a:lnTo>
                <a:lnTo>
                  <a:pt x="1012" y="1109"/>
                </a:lnTo>
                <a:lnTo>
                  <a:pt x="1010" y="1109"/>
                </a:lnTo>
                <a:lnTo>
                  <a:pt x="1004" y="1105"/>
                </a:lnTo>
                <a:lnTo>
                  <a:pt x="1000" y="1103"/>
                </a:lnTo>
                <a:lnTo>
                  <a:pt x="998" y="1103"/>
                </a:lnTo>
                <a:lnTo>
                  <a:pt x="998" y="1103"/>
                </a:lnTo>
                <a:lnTo>
                  <a:pt x="998" y="1105"/>
                </a:lnTo>
                <a:lnTo>
                  <a:pt x="1000" y="1103"/>
                </a:lnTo>
                <a:lnTo>
                  <a:pt x="1000" y="1103"/>
                </a:lnTo>
                <a:lnTo>
                  <a:pt x="998" y="1101"/>
                </a:lnTo>
                <a:lnTo>
                  <a:pt x="996" y="1101"/>
                </a:lnTo>
                <a:lnTo>
                  <a:pt x="996" y="1099"/>
                </a:lnTo>
                <a:lnTo>
                  <a:pt x="994" y="1097"/>
                </a:lnTo>
                <a:lnTo>
                  <a:pt x="994" y="1097"/>
                </a:lnTo>
                <a:lnTo>
                  <a:pt x="994" y="1095"/>
                </a:lnTo>
                <a:lnTo>
                  <a:pt x="989" y="1095"/>
                </a:lnTo>
                <a:lnTo>
                  <a:pt x="989" y="1095"/>
                </a:lnTo>
                <a:lnTo>
                  <a:pt x="992" y="1095"/>
                </a:lnTo>
                <a:lnTo>
                  <a:pt x="992" y="1093"/>
                </a:lnTo>
                <a:lnTo>
                  <a:pt x="985" y="1093"/>
                </a:lnTo>
                <a:lnTo>
                  <a:pt x="983" y="1093"/>
                </a:lnTo>
                <a:lnTo>
                  <a:pt x="983" y="1091"/>
                </a:lnTo>
                <a:lnTo>
                  <a:pt x="981" y="1091"/>
                </a:lnTo>
                <a:lnTo>
                  <a:pt x="979" y="1091"/>
                </a:lnTo>
                <a:lnTo>
                  <a:pt x="977" y="1091"/>
                </a:lnTo>
                <a:lnTo>
                  <a:pt x="977" y="1088"/>
                </a:lnTo>
                <a:lnTo>
                  <a:pt x="977" y="1088"/>
                </a:lnTo>
                <a:lnTo>
                  <a:pt x="975" y="1086"/>
                </a:lnTo>
                <a:lnTo>
                  <a:pt x="973" y="1084"/>
                </a:lnTo>
                <a:lnTo>
                  <a:pt x="971" y="1086"/>
                </a:lnTo>
                <a:lnTo>
                  <a:pt x="971" y="1086"/>
                </a:lnTo>
                <a:lnTo>
                  <a:pt x="969" y="1086"/>
                </a:lnTo>
                <a:lnTo>
                  <a:pt x="959" y="1082"/>
                </a:lnTo>
                <a:lnTo>
                  <a:pt x="948" y="1074"/>
                </a:lnTo>
                <a:lnTo>
                  <a:pt x="946" y="1072"/>
                </a:lnTo>
                <a:lnTo>
                  <a:pt x="944" y="1068"/>
                </a:lnTo>
                <a:lnTo>
                  <a:pt x="942" y="1066"/>
                </a:lnTo>
                <a:lnTo>
                  <a:pt x="942" y="1066"/>
                </a:lnTo>
                <a:lnTo>
                  <a:pt x="930" y="1060"/>
                </a:lnTo>
                <a:lnTo>
                  <a:pt x="930" y="1060"/>
                </a:lnTo>
                <a:lnTo>
                  <a:pt x="928" y="1060"/>
                </a:lnTo>
                <a:lnTo>
                  <a:pt x="922" y="1054"/>
                </a:lnTo>
                <a:lnTo>
                  <a:pt x="911" y="1041"/>
                </a:lnTo>
                <a:lnTo>
                  <a:pt x="911" y="1041"/>
                </a:lnTo>
                <a:lnTo>
                  <a:pt x="911" y="1039"/>
                </a:lnTo>
                <a:lnTo>
                  <a:pt x="909" y="1039"/>
                </a:lnTo>
                <a:lnTo>
                  <a:pt x="909" y="1039"/>
                </a:lnTo>
                <a:lnTo>
                  <a:pt x="907" y="1041"/>
                </a:lnTo>
                <a:lnTo>
                  <a:pt x="905" y="1045"/>
                </a:lnTo>
                <a:lnTo>
                  <a:pt x="905" y="1045"/>
                </a:lnTo>
                <a:lnTo>
                  <a:pt x="905" y="1049"/>
                </a:lnTo>
                <a:lnTo>
                  <a:pt x="905" y="1049"/>
                </a:lnTo>
                <a:lnTo>
                  <a:pt x="905" y="1054"/>
                </a:lnTo>
                <a:lnTo>
                  <a:pt x="907" y="1054"/>
                </a:lnTo>
                <a:lnTo>
                  <a:pt x="907" y="1051"/>
                </a:lnTo>
                <a:lnTo>
                  <a:pt x="905" y="1051"/>
                </a:lnTo>
                <a:lnTo>
                  <a:pt x="905" y="1051"/>
                </a:lnTo>
                <a:lnTo>
                  <a:pt x="901" y="1054"/>
                </a:lnTo>
                <a:lnTo>
                  <a:pt x="901" y="1056"/>
                </a:lnTo>
                <a:lnTo>
                  <a:pt x="901" y="1056"/>
                </a:lnTo>
                <a:lnTo>
                  <a:pt x="903" y="1058"/>
                </a:lnTo>
                <a:lnTo>
                  <a:pt x="903" y="1058"/>
                </a:lnTo>
                <a:lnTo>
                  <a:pt x="907" y="1062"/>
                </a:lnTo>
                <a:lnTo>
                  <a:pt x="924" y="1078"/>
                </a:lnTo>
                <a:lnTo>
                  <a:pt x="924" y="1078"/>
                </a:lnTo>
                <a:lnTo>
                  <a:pt x="924" y="1078"/>
                </a:lnTo>
                <a:lnTo>
                  <a:pt x="924" y="1080"/>
                </a:lnTo>
                <a:lnTo>
                  <a:pt x="924" y="1080"/>
                </a:lnTo>
                <a:lnTo>
                  <a:pt x="924" y="1080"/>
                </a:lnTo>
                <a:lnTo>
                  <a:pt x="924" y="1082"/>
                </a:lnTo>
                <a:lnTo>
                  <a:pt x="926" y="1082"/>
                </a:lnTo>
                <a:lnTo>
                  <a:pt x="928" y="1084"/>
                </a:lnTo>
                <a:lnTo>
                  <a:pt x="928" y="1084"/>
                </a:lnTo>
                <a:lnTo>
                  <a:pt x="928" y="1084"/>
                </a:lnTo>
                <a:lnTo>
                  <a:pt x="930" y="1084"/>
                </a:lnTo>
                <a:lnTo>
                  <a:pt x="928" y="1084"/>
                </a:lnTo>
                <a:lnTo>
                  <a:pt x="928" y="1084"/>
                </a:lnTo>
                <a:lnTo>
                  <a:pt x="930" y="1086"/>
                </a:lnTo>
                <a:lnTo>
                  <a:pt x="930" y="1084"/>
                </a:lnTo>
                <a:lnTo>
                  <a:pt x="930" y="1084"/>
                </a:lnTo>
                <a:lnTo>
                  <a:pt x="930" y="1084"/>
                </a:lnTo>
                <a:lnTo>
                  <a:pt x="924" y="1082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6"/>
                </a:lnTo>
                <a:lnTo>
                  <a:pt x="922" y="1086"/>
                </a:lnTo>
                <a:lnTo>
                  <a:pt x="922" y="1088"/>
                </a:lnTo>
                <a:lnTo>
                  <a:pt x="922" y="1088"/>
                </a:lnTo>
                <a:lnTo>
                  <a:pt x="922" y="1088"/>
                </a:lnTo>
                <a:lnTo>
                  <a:pt x="922" y="1093"/>
                </a:lnTo>
                <a:lnTo>
                  <a:pt x="924" y="1095"/>
                </a:lnTo>
                <a:lnTo>
                  <a:pt x="922" y="1095"/>
                </a:lnTo>
                <a:lnTo>
                  <a:pt x="922" y="1095"/>
                </a:lnTo>
                <a:lnTo>
                  <a:pt x="922" y="1095"/>
                </a:lnTo>
                <a:lnTo>
                  <a:pt x="920" y="1097"/>
                </a:lnTo>
                <a:lnTo>
                  <a:pt x="920" y="1099"/>
                </a:lnTo>
                <a:lnTo>
                  <a:pt x="917" y="1099"/>
                </a:lnTo>
                <a:lnTo>
                  <a:pt x="917" y="1101"/>
                </a:lnTo>
                <a:lnTo>
                  <a:pt x="917" y="1103"/>
                </a:lnTo>
                <a:lnTo>
                  <a:pt x="920" y="1109"/>
                </a:lnTo>
                <a:lnTo>
                  <a:pt x="920" y="1109"/>
                </a:lnTo>
                <a:lnTo>
                  <a:pt x="922" y="1113"/>
                </a:lnTo>
                <a:lnTo>
                  <a:pt x="926" y="1113"/>
                </a:lnTo>
                <a:lnTo>
                  <a:pt x="926" y="1113"/>
                </a:lnTo>
                <a:lnTo>
                  <a:pt x="930" y="1113"/>
                </a:lnTo>
                <a:lnTo>
                  <a:pt x="930" y="1113"/>
                </a:lnTo>
                <a:lnTo>
                  <a:pt x="932" y="1113"/>
                </a:lnTo>
                <a:lnTo>
                  <a:pt x="934" y="1113"/>
                </a:lnTo>
                <a:lnTo>
                  <a:pt x="934" y="1115"/>
                </a:lnTo>
                <a:lnTo>
                  <a:pt x="934" y="1119"/>
                </a:lnTo>
                <a:lnTo>
                  <a:pt x="934" y="1119"/>
                </a:lnTo>
                <a:lnTo>
                  <a:pt x="934" y="1121"/>
                </a:lnTo>
                <a:lnTo>
                  <a:pt x="936" y="1126"/>
                </a:lnTo>
                <a:lnTo>
                  <a:pt x="936" y="1126"/>
                </a:lnTo>
                <a:lnTo>
                  <a:pt x="936" y="1130"/>
                </a:lnTo>
                <a:lnTo>
                  <a:pt x="936" y="1130"/>
                </a:lnTo>
                <a:lnTo>
                  <a:pt x="944" y="1140"/>
                </a:lnTo>
                <a:lnTo>
                  <a:pt x="946" y="1142"/>
                </a:lnTo>
                <a:lnTo>
                  <a:pt x="946" y="1142"/>
                </a:lnTo>
                <a:lnTo>
                  <a:pt x="959" y="1156"/>
                </a:lnTo>
                <a:lnTo>
                  <a:pt x="959" y="1158"/>
                </a:lnTo>
                <a:lnTo>
                  <a:pt x="959" y="1160"/>
                </a:lnTo>
                <a:lnTo>
                  <a:pt x="961" y="1160"/>
                </a:lnTo>
                <a:lnTo>
                  <a:pt x="961" y="1158"/>
                </a:lnTo>
                <a:lnTo>
                  <a:pt x="957" y="1152"/>
                </a:lnTo>
                <a:lnTo>
                  <a:pt x="955" y="1152"/>
                </a:lnTo>
                <a:lnTo>
                  <a:pt x="955" y="1152"/>
                </a:lnTo>
                <a:lnTo>
                  <a:pt x="952" y="1152"/>
                </a:lnTo>
                <a:lnTo>
                  <a:pt x="950" y="1154"/>
                </a:lnTo>
                <a:lnTo>
                  <a:pt x="952" y="1154"/>
                </a:lnTo>
                <a:lnTo>
                  <a:pt x="952" y="1154"/>
                </a:lnTo>
                <a:lnTo>
                  <a:pt x="952" y="1152"/>
                </a:lnTo>
                <a:lnTo>
                  <a:pt x="950" y="1152"/>
                </a:lnTo>
                <a:lnTo>
                  <a:pt x="948" y="1154"/>
                </a:lnTo>
                <a:lnTo>
                  <a:pt x="948" y="1154"/>
                </a:lnTo>
                <a:lnTo>
                  <a:pt x="946" y="1150"/>
                </a:lnTo>
                <a:lnTo>
                  <a:pt x="946" y="1150"/>
                </a:lnTo>
                <a:lnTo>
                  <a:pt x="938" y="1142"/>
                </a:lnTo>
                <a:lnTo>
                  <a:pt x="936" y="1140"/>
                </a:lnTo>
                <a:lnTo>
                  <a:pt x="936" y="1138"/>
                </a:lnTo>
                <a:lnTo>
                  <a:pt x="936" y="1138"/>
                </a:lnTo>
                <a:lnTo>
                  <a:pt x="934" y="1138"/>
                </a:lnTo>
                <a:lnTo>
                  <a:pt x="934" y="1136"/>
                </a:lnTo>
                <a:lnTo>
                  <a:pt x="932" y="1136"/>
                </a:lnTo>
                <a:lnTo>
                  <a:pt x="930" y="1136"/>
                </a:lnTo>
                <a:lnTo>
                  <a:pt x="932" y="1138"/>
                </a:lnTo>
                <a:lnTo>
                  <a:pt x="932" y="1136"/>
                </a:lnTo>
                <a:lnTo>
                  <a:pt x="932" y="1136"/>
                </a:lnTo>
                <a:lnTo>
                  <a:pt x="930" y="1134"/>
                </a:lnTo>
                <a:lnTo>
                  <a:pt x="930" y="1134"/>
                </a:lnTo>
                <a:lnTo>
                  <a:pt x="922" y="1134"/>
                </a:lnTo>
                <a:lnTo>
                  <a:pt x="920" y="1134"/>
                </a:lnTo>
                <a:lnTo>
                  <a:pt x="917" y="1130"/>
                </a:lnTo>
                <a:lnTo>
                  <a:pt x="917" y="1126"/>
                </a:lnTo>
                <a:lnTo>
                  <a:pt x="917" y="1126"/>
                </a:lnTo>
                <a:lnTo>
                  <a:pt x="917" y="1121"/>
                </a:lnTo>
                <a:lnTo>
                  <a:pt x="915" y="1121"/>
                </a:lnTo>
                <a:lnTo>
                  <a:pt x="913" y="1121"/>
                </a:lnTo>
                <a:lnTo>
                  <a:pt x="911" y="1121"/>
                </a:lnTo>
                <a:lnTo>
                  <a:pt x="911" y="1123"/>
                </a:lnTo>
                <a:lnTo>
                  <a:pt x="907" y="1123"/>
                </a:lnTo>
                <a:lnTo>
                  <a:pt x="907" y="1126"/>
                </a:lnTo>
                <a:lnTo>
                  <a:pt x="909" y="1126"/>
                </a:lnTo>
                <a:lnTo>
                  <a:pt x="909" y="1123"/>
                </a:lnTo>
                <a:lnTo>
                  <a:pt x="907" y="1121"/>
                </a:lnTo>
                <a:lnTo>
                  <a:pt x="907" y="1117"/>
                </a:lnTo>
                <a:lnTo>
                  <a:pt x="907" y="1115"/>
                </a:lnTo>
                <a:lnTo>
                  <a:pt x="899" y="1113"/>
                </a:lnTo>
                <a:lnTo>
                  <a:pt x="897" y="1113"/>
                </a:lnTo>
                <a:lnTo>
                  <a:pt x="895" y="1111"/>
                </a:lnTo>
                <a:lnTo>
                  <a:pt x="893" y="1109"/>
                </a:lnTo>
                <a:lnTo>
                  <a:pt x="883" y="1113"/>
                </a:lnTo>
                <a:lnTo>
                  <a:pt x="883" y="1113"/>
                </a:lnTo>
                <a:lnTo>
                  <a:pt x="880" y="1113"/>
                </a:lnTo>
                <a:lnTo>
                  <a:pt x="880" y="1115"/>
                </a:lnTo>
                <a:lnTo>
                  <a:pt x="876" y="1117"/>
                </a:lnTo>
                <a:lnTo>
                  <a:pt x="876" y="1119"/>
                </a:lnTo>
                <a:lnTo>
                  <a:pt x="876" y="1121"/>
                </a:lnTo>
                <a:lnTo>
                  <a:pt x="876" y="1123"/>
                </a:lnTo>
                <a:lnTo>
                  <a:pt x="876" y="1123"/>
                </a:lnTo>
                <a:lnTo>
                  <a:pt x="876" y="1123"/>
                </a:lnTo>
                <a:lnTo>
                  <a:pt x="876" y="1123"/>
                </a:lnTo>
                <a:lnTo>
                  <a:pt x="878" y="1126"/>
                </a:lnTo>
                <a:lnTo>
                  <a:pt x="878" y="1123"/>
                </a:lnTo>
                <a:lnTo>
                  <a:pt x="874" y="1123"/>
                </a:lnTo>
                <a:lnTo>
                  <a:pt x="870" y="1123"/>
                </a:lnTo>
                <a:lnTo>
                  <a:pt x="868" y="1123"/>
                </a:lnTo>
                <a:lnTo>
                  <a:pt x="866" y="1123"/>
                </a:lnTo>
                <a:lnTo>
                  <a:pt x="864" y="1126"/>
                </a:lnTo>
                <a:lnTo>
                  <a:pt x="860" y="1130"/>
                </a:lnTo>
                <a:lnTo>
                  <a:pt x="852" y="1134"/>
                </a:lnTo>
                <a:lnTo>
                  <a:pt x="852" y="1134"/>
                </a:lnTo>
                <a:lnTo>
                  <a:pt x="848" y="1136"/>
                </a:lnTo>
                <a:lnTo>
                  <a:pt x="848" y="1136"/>
                </a:lnTo>
                <a:lnTo>
                  <a:pt x="841" y="1140"/>
                </a:lnTo>
                <a:lnTo>
                  <a:pt x="841" y="1142"/>
                </a:lnTo>
                <a:lnTo>
                  <a:pt x="841" y="1154"/>
                </a:lnTo>
                <a:lnTo>
                  <a:pt x="841" y="1154"/>
                </a:lnTo>
                <a:lnTo>
                  <a:pt x="841" y="1165"/>
                </a:lnTo>
                <a:lnTo>
                  <a:pt x="839" y="1167"/>
                </a:lnTo>
                <a:lnTo>
                  <a:pt x="837" y="1167"/>
                </a:lnTo>
                <a:lnTo>
                  <a:pt x="837" y="1167"/>
                </a:lnTo>
                <a:lnTo>
                  <a:pt x="835" y="1169"/>
                </a:lnTo>
                <a:lnTo>
                  <a:pt x="835" y="1169"/>
                </a:lnTo>
                <a:lnTo>
                  <a:pt x="833" y="1171"/>
                </a:lnTo>
                <a:lnTo>
                  <a:pt x="833" y="1173"/>
                </a:lnTo>
                <a:lnTo>
                  <a:pt x="833" y="1177"/>
                </a:lnTo>
                <a:lnTo>
                  <a:pt x="833" y="1177"/>
                </a:lnTo>
                <a:lnTo>
                  <a:pt x="833" y="1179"/>
                </a:lnTo>
                <a:lnTo>
                  <a:pt x="833" y="1179"/>
                </a:lnTo>
                <a:lnTo>
                  <a:pt x="835" y="1183"/>
                </a:lnTo>
                <a:lnTo>
                  <a:pt x="835" y="1183"/>
                </a:lnTo>
                <a:lnTo>
                  <a:pt x="841" y="1193"/>
                </a:lnTo>
                <a:lnTo>
                  <a:pt x="843" y="1195"/>
                </a:lnTo>
                <a:lnTo>
                  <a:pt x="841" y="1198"/>
                </a:lnTo>
                <a:lnTo>
                  <a:pt x="839" y="1198"/>
                </a:lnTo>
                <a:lnTo>
                  <a:pt x="835" y="1198"/>
                </a:lnTo>
                <a:lnTo>
                  <a:pt x="811" y="1191"/>
                </a:lnTo>
                <a:lnTo>
                  <a:pt x="786" y="1183"/>
                </a:lnTo>
                <a:lnTo>
                  <a:pt x="784" y="1183"/>
                </a:lnTo>
                <a:lnTo>
                  <a:pt x="782" y="1185"/>
                </a:lnTo>
                <a:lnTo>
                  <a:pt x="780" y="1187"/>
                </a:lnTo>
                <a:lnTo>
                  <a:pt x="782" y="1191"/>
                </a:lnTo>
                <a:lnTo>
                  <a:pt x="782" y="1191"/>
                </a:lnTo>
                <a:lnTo>
                  <a:pt x="784" y="1193"/>
                </a:lnTo>
                <a:lnTo>
                  <a:pt x="784" y="1195"/>
                </a:lnTo>
                <a:lnTo>
                  <a:pt x="784" y="1195"/>
                </a:lnTo>
                <a:lnTo>
                  <a:pt x="782" y="1198"/>
                </a:lnTo>
                <a:lnTo>
                  <a:pt x="782" y="1200"/>
                </a:lnTo>
                <a:lnTo>
                  <a:pt x="782" y="1200"/>
                </a:lnTo>
                <a:lnTo>
                  <a:pt x="782" y="1202"/>
                </a:lnTo>
                <a:lnTo>
                  <a:pt x="784" y="1202"/>
                </a:lnTo>
                <a:lnTo>
                  <a:pt x="786" y="1206"/>
                </a:lnTo>
                <a:lnTo>
                  <a:pt x="786" y="1208"/>
                </a:lnTo>
                <a:lnTo>
                  <a:pt x="786" y="1210"/>
                </a:lnTo>
                <a:lnTo>
                  <a:pt x="786" y="1212"/>
                </a:lnTo>
                <a:lnTo>
                  <a:pt x="782" y="1216"/>
                </a:lnTo>
                <a:lnTo>
                  <a:pt x="780" y="1218"/>
                </a:lnTo>
                <a:lnTo>
                  <a:pt x="778" y="1218"/>
                </a:lnTo>
                <a:lnTo>
                  <a:pt x="776" y="1218"/>
                </a:lnTo>
                <a:lnTo>
                  <a:pt x="771" y="1214"/>
                </a:lnTo>
                <a:lnTo>
                  <a:pt x="771" y="1214"/>
                </a:lnTo>
                <a:lnTo>
                  <a:pt x="767" y="1214"/>
                </a:lnTo>
                <a:lnTo>
                  <a:pt x="767" y="1214"/>
                </a:lnTo>
                <a:lnTo>
                  <a:pt x="765" y="1214"/>
                </a:lnTo>
                <a:lnTo>
                  <a:pt x="765" y="1214"/>
                </a:lnTo>
                <a:lnTo>
                  <a:pt x="763" y="1218"/>
                </a:lnTo>
                <a:lnTo>
                  <a:pt x="763" y="1218"/>
                </a:lnTo>
                <a:lnTo>
                  <a:pt x="763" y="1218"/>
                </a:lnTo>
                <a:lnTo>
                  <a:pt x="763" y="1220"/>
                </a:lnTo>
                <a:lnTo>
                  <a:pt x="763" y="1220"/>
                </a:lnTo>
                <a:lnTo>
                  <a:pt x="763" y="1222"/>
                </a:lnTo>
                <a:lnTo>
                  <a:pt x="763" y="1220"/>
                </a:lnTo>
                <a:lnTo>
                  <a:pt x="763" y="1220"/>
                </a:lnTo>
                <a:lnTo>
                  <a:pt x="759" y="1220"/>
                </a:lnTo>
                <a:lnTo>
                  <a:pt x="759" y="1222"/>
                </a:lnTo>
                <a:lnTo>
                  <a:pt x="759" y="1222"/>
                </a:lnTo>
                <a:lnTo>
                  <a:pt x="757" y="1224"/>
                </a:lnTo>
                <a:lnTo>
                  <a:pt x="757" y="1226"/>
                </a:lnTo>
                <a:lnTo>
                  <a:pt x="757" y="1228"/>
                </a:lnTo>
                <a:lnTo>
                  <a:pt x="757" y="1228"/>
                </a:lnTo>
                <a:lnTo>
                  <a:pt x="761" y="1235"/>
                </a:lnTo>
                <a:lnTo>
                  <a:pt x="761" y="1235"/>
                </a:lnTo>
                <a:lnTo>
                  <a:pt x="767" y="1245"/>
                </a:lnTo>
                <a:lnTo>
                  <a:pt x="769" y="1249"/>
                </a:lnTo>
                <a:lnTo>
                  <a:pt x="769" y="1253"/>
                </a:lnTo>
                <a:lnTo>
                  <a:pt x="771" y="1257"/>
                </a:lnTo>
                <a:lnTo>
                  <a:pt x="771" y="1257"/>
                </a:lnTo>
                <a:lnTo>
                  <a:pt x="771" y="1259"/>
                </a:lnTo>
                <a:lnTo>
                  <a:pt x="771" y="1261"/>
                </a:lnTo>
                <a:lnTo>
                  <a:pt x="771" y="1261"/>
                </a:lnTo>
                <a:lnTo>
                  <a:pt x="771" y="1263"/>
                </a:lnTo>
                <a:lnTo>
                  <a:pt x="769" y="1265"/>
                </a:lnTo>
                <a:lnTo>
                  <a:pt x="769" y="1267"/>
                </a:lnTo>
                <a:lnTo>
                  <a:pt x="771" y="1267"/>
                </a:lnTo>
                <a:lnTo>
                  <a:pt x="771" y="1270"/>
                </a:lnTo>
                <a:lnTo>
                  <a:pt x="776" y="1270"/>
                </a:lnTo>
                <a:lnTo>
                  <a:pt x="782" y="1274"/>
                </a:lnTo>
                <a:lnTo>
                  <a:pt x="786" y="1280"/>
                </a:lnTo>
                <a:lnTo>
                  <a:pt x="790" y="1284"/>
                </a:lnTo>
                <a:lnTo>
                  <a:pt x="792" y="1296"/>
                </a:lnTo>
                <a:lnTo>
                  <a:pt x="794" y="1300"/>
                </a:lnTo>
                <a:lnTo>
                  <a:pt x="792" y="1300"/>
                </a:lnTo>
                <a:lnTo>
                  <a:pt x="788" y="1302"/>
                </a:lnTo>
                <a:lnTo>
                  <a:pt x="778" y="1302"/>
                </a:lnTo>
                <a:lnTo>
                  <a:pt x="778" y="1302"/>
                </a:lnTo>
                <a:lnTo>
                  <a:pt x="776" y="1302"/>
                </a:lnTo>
                <a:lnTo>
                  <a:pt x="773" y="1302"/>
                </a:lnTo>
                <a:lnTo>
                  <a:pt x="769" y="1307"/>
                </a:lnTo>
                <a:lnTo>
                  <a:pt x="769" y="1309"/>
                </a:lnTo>
                <a:lnTo>
                  <a:pt x="771" y="1313"/>
                </a:lnTo>
                <a:lnTo>
                  <a:pt x="773" y="1313"/>
                </a:lnTo>
                <a:lnTo>
                  <a:pt x="776" y="1313"/>
                </a:lnTo>
                <a:lnTo>
                  <a:pt x="778" y="1315"/>
                </a:lnTo>
                <a:lnTo>
                  <a:pt x="778" y="1317"/>
                </a:lnTo>
                <a:lnTo>
                  <a:pt x="788" y="1321"/>
                </a:lnTo>
                <a:lnTo>
                  <a:pt x="788" y="1321"/>
                </a:lnTo>
                <a:lnTo>
                  <a:pt x="792" y="1323"/>
                </a:lnTo>
                <a:lnTo>
                  <a:pt x="796" y="1329"/>
                </a:lnTo>
                <a:lnTo>
                  <a:pt x="796" y="1335"/>
                </a:lnTo>
                <a:lnTo>
                  <a:pt x="796" y="1337"/>
                </a:lnTo>
                <a:lnTo>
                  <a:pt x="796" y="1342"/>
                </a:lnTo>
                <a:lnTo>
                  <a:pt x="792" y="1348"/>
                </a:lnTo>
                <a:lnTo>
                  <a:pt x="790" y="1352"/>
                </a:lnTo>
                <a:lnTo>
                  <a:pt x="790" y="1352"/>
                </a:lnTo>
                <a:lnTo>
                  <a:pt x="788" y="1358"/>
                </a:lnTo>
                <a:lnTo>
                  <a:pt x="784" y="1364"/>
                </a:lnTo>
                <a:lnTo>
                  <a:pt x="782" y="1366"/>
                </a:lnTo>
                <a:lnTo>
                  <a:pt x="782" y="1366"/>
                </a:lnTo>
                <a:lnTo>
                  <a:pt x="782" y="1368"/>
                </a:lnTo>
                <a:lnTo>
                  <a:pt x="784" y="1368"/>
                </a:lnTo>
                <a:lnTo>
                  <a:pt x="782" y="1360"/>
                </a:lnTo>
                <a:lnTo>
                  <a:pt x="782" y="1358"/>
                </a:lnTo>
                <a:lnTo>
                  <a:pt x="778" y="1358"/>
                </a:lnTo>
                <a:lnTo>
                  <a:pt x="778" y="1356"/>
                </a:lnTo>
                <a:lnTo>
                  <a:pt x="773" y="1356"/>
                </a:lnTo>
                <a:lnTo>
                  <a:pt x="771" y="1356"/>
                </a:lnTo>
                <a:lnTo>
                  <a:pt x="767" y="1358"/>
                </a:lnTo>
                <a:lnTo>
                  <a:pt x="767" y="1358"/>
                </a:lnTo>
                <a:lnTo>
                  <a:pt x="765" y="1358"/>
                </a:lnTo>
                <a:lnTo>
                  <a:pt x="761" y="1354"/>
                </a:lnTo>
                <a:lnTo>
                  <a:pt x="759" y="1354"/>
                </a:lnTo>
                <a:lnTo>
                  <a:pt x="757" y="1354"/>
                </a:lnTo>
                <a:lnTo>
                  <a:pt x="757" y="1352"/>
                </a:lnTo>
                <a:lnTo>
                  <a:pt x="751" y="1346"/>
                </a:lnTo>
                <a:lnTo>
                  <a:pt x="751" y="1344"/>
                </a:lnTo>
                <a:lnTo>
                  <a:pt x="749" y="1342"/>
                </a:lnTo>
                <a:lnTo>
                  <a:pt x="751" y="1339"/>
                </a:lnTo>
                <a:lnTo>
                  <a:pt x="751" y="1339"/>
                </a:lnTo>
                <a:lnTo>
                  <a:pt x="751" y="1337"/>
                </a:lnTo>
                <a:lnTo>
                  <a:pt x="751" y="1335"/>
                </a:lnTo>
                <a:lnTo>
                  <a:pt x="747" y="1333"/>
                </a:lnTo>
                <a:lnTo>
                  <a:pt x="747" y="1333"/>
                </a:lnTo>
                <a:lnTo>
                  <a:pt x="736" y="1329"/>
                </a:lnTo>
                <a:lnTo>
                  <a:pt x="736" y="1327"/>
                </a:lnTo>
                <a:lnTo>
                  <a:pt x="732" y="1319"/>
                </a:lnTo>
                <a:lnTo>
                  <a:pt x="730" y="1311"/>
                </a:lnTo>
                <a:lnTo>
                  <a:pt x="730" y="1311"/>
                </a:lnTo>
                <a:lnTo>
                  <a:pt x="730" y="1309"/>
                </a:lnTo>
                <a:lnTo>
                  <a:pt x="730" y="1307"/>
                </a:lnTo>
                <a:lnTo>
                  <a:pt x="726" y="1304"/>
                </a:lnTo>
                <a:lnTo>
                  <a:pt x="726" y="1304"/>
                </a:lnTo>
                <a:lnTo>
                  <a:pt x="724" y="1304"/>
                </a:lnTo>
                <a:lnTo>
                  <a:pt x="722" y="1304"/>
                </a:lnTo>
                <a:lnTo>
                  <a:pt x="722" y="1307"/>
                </a:lnTo>
                <a:lnTo>
                  <a:pt x="718" y="1307"/>
                </a:lnTo>
                <a:lnTo>
                  <a:pt x="710" y="1307"/>
                </a:lnTo>
                <a:lnTo>
                  <a:pt x="708" y="1307"/>
                </a:lnTo>
                <a:lnTo>
                  <a:pt x="706" y="1309"/>
                </a:lnTo>
                <a:lnTo>
                  <a:pt x="704" y="1311"/>
                </a:lnTo>
                <a:lnTo>
                  <a:pt x="704" y="1313"/>
                </a:lnTo>
                <a:lnTo>
                  <a:pt x="704" y="1315"/>
                </a:lnTo>
                <a:lnTo>
                  <a:pt x="706" y="1317"/>
                </a:lnTo>
                <a:lnTo>
                  <a:pt x="706" y="1317"/>
                </a:lnTo>
                <a:lnTo>
                  <a:pt x="706" y="1319"/>
                </a:lnTo>
                <a:lnTo>
                  <a:pt x="706" y="1321"/>
                </a:lnTo>
                <a:lnTo>
                  <a:pt x="704" y="1323"/>
                </a:lnTo>
                <a:lnTo>
                  <a:pt x="701" y="1325"/>
                </a:lnTo>
                <a:lnTo>
                  <a:pt x="701" y="1325"/>
                </a:lnTo>
                <a:lnTo>
                  <a:pt x="701" y="1327"/>
                </a:lnTo>
                <a:lnTo>
                  <a:pt x="704" y="1327"/>
                </a:lnTo>
                <a:lnTo>
                  <a:pt x="701" y="1321"/>
                </a:lnTo>
                <a:lnTo>
                  <a:pt x="701" y="1321"/>
                </a:lnTo>
                <a:lnTo>
                  <a:pt x="701" y="1315"/>
                </a:lnTo>
                <a:lnTo>
                  <a:pt x="699" y="1313"/>
                </a:lnTo>
                <a:lnTo>
                  <a:pt x="699" y="1313"/>
                </a:lnTo>
                <a:lnTo>
                  <a:pt x="699" y="1311"/>
                </a:lnTo>
                <a:lnTo>
                  <a:pt x="697" y="1311"/>
                </a:lnTo>
                <a:lnTo>
                  <a:pt x="697" y="1311"/>
                </a:lnTo>
                <a:lnTo>
                  <a:pt x="693" y="1311"/>
                </a:lnTo>
                <a:lnTo>
                  <a:pt x="693" y="1311"/>
                </a:lnTo>
                <a:lnTo>
                  <a:pt x="693" y="1302"/>
                </a:lnTo>
                <a:lnTo>
                  <a:pt x="693" y="1300"/>
                </a:lnTo>
                <a:lnTo>
                  <a:pt x="691" y="1298"/>
                </a:lnTo>
                <a:lnTo>
                  <a:pt x="691" y="1298"/>
                </a:lnTo>
                <a:lnTo>
                  <a:pt x="687" y="1296"/>
                </a:lnTo>
                <a:lnTo>
                  <a:pt x="685" y="1296"/>
                </a:lnTo>
                <a:lnTo>
                  <a:pt x="685" y="1296"/>
                </a:lnTo>
                <a:lnTo>
                  <a:pt x="683" y="1296"/>
                </a:lnTo>
                <a:lnTo>
                  <a:pt x="683" y="1300"/>
                </a:lnTo>
                <a:lnTo>
                  <a:pt x="683" y="1300"/>
                </a:lnTo>
                <a:lnTo>
                  <a:pt x="681" y="1302"/>
                </a:lnTo>
                <a:lnTo>
                  <a:pt x="681" y="1304"/>
                </a:lnTo>
                <a:lnTo>
                  <a:pt x="683" y="1304"/>
                </a:lnTo>
                <a:lnTo>
                  <a:pt x="683" y="1304"/>
                </a:lnTo>
                <a:lnTo>
                  <a:pt x="683" y="1302"/>
                </a:lnTo>
                <a:lnTo>
                  <a:pt x="681" y="1304"/>
                </a:lnTo>
                <a:lnTo>
                  <a:pt x="679" y="1304"/>
                </a:lnTo>
                <a:lnTo>
                  <a:pt x="679" y="1304"/>
                </a:lnTo>
                <a:lnTo>
                  <a:pt x="677" y="1307"/>
                </a:lnTo>
                <a:lnTo>
                  <a:pt x="677" y="1309"/>
                </a:lnTo>
                <a:lnTo>
                  <a:pt x="677" y="1309"/>
                </a:lnTo>
                <a:lnTo>
                  <a:pt x="677" y="1311"/>
                </a:lnTo>
                <a:lnTo>
                  <a:pt x="677" y="1313"/>
                </a:lnTo>
                <a:lnTo>
                  <a:pt x="677" y="1313"/>
                </a:lnTo>
                <a:lnTo>
                  <a:pt x="677" y="1313"/>
                </a:lnTo>
                <a:lnTo>
                  <a:pt x="677" y="1315"/>
                </a:lnTo>
                <a:lnTo>
                  <a:pt x="677" y="1315"/>
                </a:lnTo>
                <a:lnTo>
                  <a:pt x="677" y="1313"/>
                </a:lnTo>
                <a:lnTo>
                  <a:pt x="677" y="1313"/>
                </a:lnTo>
                <a:lnTo>
                  <a:pt x="675" y="1313"/>
                </a:lnTo>
                <a:lnTo>
                  <a:pt x="673" y="1315"/>
                </a:lnTo>
                <a:lnTo>
                  <a:pt x="671" y="1315"/>
                </a:lnTo>
                <a:lnTo>
                  <a:pt x="671" y="1319"/>
                </a:lnTo>
                <a:lnTo>
                  <a:pt x="669" y="1321"/>
                </a:lnTo>
                <a:lnTo>
                  <a:pt x="669" y="1321"/>
                </a:lnTo>
                <a:lnTo>
                  <a:pt x="666" y="1323"/>
                </a:lnTo>
                <a:lnTo>
                  <a:pt x="666" y="1325"/>
                </a:lnTo>
                <a:lnTo>
                  <a:pt x="669" y="1331"/>
                </a:lnTo>
                <a:lnTo>
                  <a:pt x="671" y="1339"/>
                </a:lnTo>
                <a:lnTo>
                  <a:pt x="671" y="1339"/>
                </a:lnTo>
                <a:lnTo>
                  <a:pt x="673" y="1346"/>
                </a:lnTo>
                <a:lnTo>
                  <a:pt x="675" y="1346"/>
                </a:lnTo>
                <a:lnTo>
                  <a:pt x="687" y="1352"/>
                </a:lnTo>
                <a:lnTo>
                  <a:pt x="689" y="1354"/>
                </a:lnTo>
                <a:lnTo>
                  <a:pt x="691" y="1356"/>
                </a:lnTo>
                <a:lnTo>
                  <a:pt x="691" y="1358"/>
                </a:lnTo>
                <a:lnTo>
                  <a:pt x="689" y="1358"/>
                </a:lnTo>
                <a:lnTo>
                  <a:pt x="685" y="1358"/>
                </a:lnTo>
                <a:lnTo>
                  <a:pt x="685" y="1358"/>
                </a:lnTo>
                <a:lnTo>
                  <a:pt x="683" y="1358"/>
                </a:lnTo>
                <a:lnTo>
                  <a:pt x="683" y="1358"/>
                </a:lnTo>
                <a:lnTo>
                  <a:pt x="679" y="1360"/>
                </a:lnTo>
                <a:lnTo>
                  <a:pt x="677" y="1360"/>
                </a:lnTo>
                <a:lnTo>
                  <a:pt x="677" y="1360"/>
                </a:lnTo>
                <a:lnTo>
                  <a:pt x="675" y="1358"/>
                </a:lnTo>
                <a:lnTo>
                  <a:pt x="671" y="1346"/>
                </a:lnTo>
                <a:lnTo>
                  <a:pt x="669" y="1346"/>
                </a:lnTo>
                <a:lnTo>
                  <a:pt x="669" y="1344"/>
                </a:lnTo>
                <a:lnTo>
                  <a:pt x="664" y="1335"/>
                </a:lnTo>
                <a:lnTo>
                  <a:pt x="664" y="1335"/>
                </a:lnTo>
                <a:lnTo>
                  <a:pt x="662" y="1333"/>
                </a:lnTo>
                <a:lnTo>
                  <a:pt x="662" y="1333"/>
                </a:lnTo>
                <a:lnTo>
                  <a:pt x="658" y="1333"/>
                </a:lnTo>
                <a:lnTo>
                  <a:pt x="656" y="1335"/>
                </a:lnTo>
                <a:lnTo>
                  <a:pt x="656" y="1339"/>
                </a:lnTo>
                <a:lnTo>
                  <a:pt x="656" y="1339"/>
                </a:lnTo>
                <a:lnTo>
                  <a:pt x="656" y="1342"/>
                </a:lnTo>
                <a:lnTo>
                  <a:pt x="656" y="1350"/>
                </a:lnTo>
                <a:lnTo>
                  <a:pt x="656" y="1352"/>
                </a:lnTo>
                <a:lnTo>
                  <a:pt x="650" y="1354"/>
                </a:lnTo>
                <a:lnTo>
                  <a:pt x="644" y="1350"/>
                </a:lnTo>
                <a:lnTo>
                  <a:pt x="642" y="1350"/>
                </a:lnTo>
                <a:lnTo>
                  <a:pt x="638" y="1350"/>
                </a:lnTo>
                <a:lnTo>
                  <a:pt x="638" y="1350"/>
                </a:lnTo>
                <a:lnTo>
                  <a:pt x="632" y="1350"/>
                </a:lnTo>
                <a:lnTo>
                  <a:pt x="629" y="1350"/>
                </a:lnTo>
                <a:lnTo>
                  <a:pt x="621" y="1352"/>
                </a:lnTo>
                <a:lnTo>
                  <a:pt x="617" y="1348"/>
                </a:lnTo>
                <a:lnTo>
                  <a:pt x="617" y="1348"/>
                </a:lnTo>
                <a:lnTo>
                  <a:pt x="609" y="1346"/>
                </a:lnTo>
                <a:lnTo>
                  <a:pt x="609" y="1344"/>
                </a:lnTo>
                <a:lnTo>
                  <a:pt x="609" y="1335"/>
                </a:lnTo>
                <a:lnTo>
                  <a:pt x="609" y="1335"/>
                </a:lnTo>
                <a:lnTo>
                  <a:pt x="607" y="1329"/>
                </a:lnTo>
                <a:lnTo>
                  <a:pt x="607" y="1329"/>
                </a:lnTo>
                <a:lnTo>
                  <a:pt x="605" y="1329"/>
                </a:lnTo>
                <a:lnTo>
                  <a:pt x="605" y="1329"/>
                </a:lnTo>
                <a:lnTo>
                  <a:pt x="603" y="1327"/>
                </a:lnTo>
                <a:lnTo>
                  <a:pt x="601" y="1329"/>
                </a:lnTo>
                <a:lnTo>
                  <a:pt x="599" y="1335"/>
                </a:lnTo>
                <a:lnTo>
                  <a:pt x="599" y="1335"/>
                </a:lnTo>
                <a:lnTo>
                  <a:pt x="594" y="1335"/>
                </a:lnTo>
                <a:lnTo>
                  <a:pt x="594" y="1335"/>
                </a:lnTo>
                <a:lnTo>
                  <a:pt x="590" y="1335"/>
                </a:lnTo>
                <a:lnTo>
                  <a:pt x="590" y="1335"/>
                </a:lnTo>
                <a:lnTo>
                  <a:pt x="588" y="1335"/>
                </a:lnTo>
                <a:lnTo>
                  <a:pt x="588" y="1335"/>
                </a:lnTo>
                <a:lnTo>
                  <a:pt x="578" y="1337"/>
                </a:lnTo>
                <a:lnTo>
                  <a:pt x="572" y="1335"/>
                </a:lnTo>
                <a:lnTo>
                  <a:pt x="557" y="1327"/>
                </a:lnTo>
                <a:lnTo>
                  <a:pt x="555" y="1321"/>
                </a:lnTo>
                <a:lnTo>
                  <a:pt x="555" y="1321"/>
                </a:lnTo>
                <a:lnTo>
                  <a:pt x="553" y="1317"/>
                </a:lnTo>
                <a:lnTo>
                  <a:pt x="551" y="1315"/>
                </a:lnTo>
                <a:lnTo>
                  <a:pt x="549" y="1315"/>
                </a:lnTo>
                <a:lnTo>
                  <a:pt x="549" y="1317"/>
                </a:lnTo>
                <a:lnTo>
                  <a:pt x="545" y="1319"/>
                </a:lnTo>
                <a:lnTo>
                  <a:pt x="537" y="1323"/>
                </a:lnTo>
                <a:lnTo>
                  <a:pt x="535" y="1323"/>
                </a:lnTo>
                <a:lnTo>
                  <a:pt x="527" y="1321"/>
                </a:lnTo>
                <a:lnTo>
                  <a:pt x="525" y="1317"/>
                </a:lnTo>
                <a:lnTo>
                  <a:pt x="522" y="1313"/>
                </a:lnTo>
                <a:lnTo>
                  <a:pt x="522" y="1313"/>
                </a:lnTo>
                <a:lnTo>
                  <a:pt x="522" y="1307"/>
                </a:lnTo>
                <a:lnTo>
                  <a:pt x="522" y="1307"/>
                </a:lnTo>
                <a:lnTo>
                  <a:pt x="520" y="1304"/>
                </a:lnTo>
                <a:lnTo>
                  <a:pt x="520" y="1302"/>
                </a:lnTo>
                <a:lnTo>
                  <a:pt x="518" y="1300"/>
                </a:lnTo>
                <a:lnTo>
                  <a:pt x="516" y="1300"/>
                </a:lnTo>
                <a:lnTo>
                  <a:pt x="512" y="1298"/>
                </a:lnTo>
                <a:lnTo>
                  <a:pt x="506" y="1292"/>
                </a:lnTo>
                <a:lnTo>
                  <a:pt x="506" y="1292"/>
                </a:lnTo>
                <a:lnTo>
                  <a:pt x="504" y="1292"/>
                </a:lnTo>
                <a:lnTo>
                  <a:pt x="502" y="1288"/>
                </a:lnTo>
                <a:lnTo>
                  <a:pt x="502" y="1288"/>
                </a:lnTo>
                <a:lnTo>
                  <a:pt x="498" y="1280"/>
                </a:lnTo>
                <a:lnTo>
                  <a:pt x="494" y="1272"/>
                </a:lnTo>
                <a:lnTo>
                  <a:pt x="494" y="1272"/>
                </a:lnTo>
                <a:lnTo>
                  <a:pt x="492" y="1267"/>
                </a:lnTo>
                <a:lnTo>
                  <a:pt x="490" y="1267"/>
                </a:lnTo>
                <a:lnTo>
                  <a:pt x="483" y="1265"/>
                </a:lnTo>
                <a:lnTo>
                  <a:pt x="481" y="1263"/>
                </a:lnTo>
                <a:lnTo>
                  <a:pt x="481" y="1261"/>
                </a:lnTo>
                <a:lnTo>
                  <a:pt x="471" y="1255"/>
                </a:lnTo>
                <a:lnTo>
                  <a:pt x="465" y="1249"/>
                </a:lnTo>
                <a:lnTo>
                  <a:pt x="463" y="1243"/>
                </a:lnTo>
                <a:lnTo>
                  <a:pt x="461" y="1241"/>
                </a:lnTo>
                <a:lnTo>
                  <a:pt x="455" y="1232"/>
                </a:lnTo>
                <a:lnTo>
                  <a:pt x="448" y="1222"/>
                </a:lnTo>
                <a:lnTo>
                  <a:pt x="446" y="1218"/>
                </a:lnTo>
                <a:lnTo>
                  <a:pt x="446" y="1218"/>
                </a:lnTo>
                <a:lnTo>
                  <a:pt x="432" y="1195"/>
                </a:lnTo>
                <a:lnTo>
                  <a:pt x="430" y="1195"/>
                </a:lnTo>
                <a:lnTo>
                  <a:pt x="416" y="1179"/>
                </a:lnTo>
                <a:lnTo>
                  <a:pt x="416" y="1179"/>
                </a:lnTo>
                <a:lnTo>
                  <a:pt x="413" y="1177"/>
                </a:lnTo>
                <a:lnTo>
                  <a:pt x="413" y="1177"/>
                </a:lnTo>
                <a:lnTo>
                  <a:pt x="407" y="1175"/>
                </a:lnTo>
                <a:lnTo>
                  <a:pt x="405" y="1175"/>
                </a:lnTo>
                <a:lnTo>
                  <a:pt x="401" y="1175"/>
                </a:lnTo>
                <a:lnTo>
                  <a:pt x="401" y="1173"/>
                </a:lnTo>
                <a:lnTo>
                  <a:pt x="399" y="1171"/>
                </a:lnTo>
                <a:lnTo>
                  <a:pt x="397" y="1165"/>
                </a:lnTo>
                <a:lnTo>
                  <a:pt x="395" y="1156"/>
                </a:lnTo>
                <a:lnTo>
                  <a:pt x="395" y="1156"/>
                </a:lnTo>
                <a:lnTo>
                  <a:pt x="391" y="1150"/>
                </a:lnTo>
                <a:lnTo>
                  <a:pt x="387" y="1136"/>
                </a:lnTo>
                <a:lnTo>
                  <a:pt x="385" y="1136"/>
                </a:lnTo>
                <a:lnTo>
                  <a:pt x="383" y="1136"/>
                </a:lnTo>
                <a:lnTo>
                  <a:pt x="383" y="1134"/>
                </a:lnTo>
                <a:lnTo>
                  <a:pt x="374" y="1138"/>
                </a:lnTo>
                <a:lnTo>
                  <a:pt x="362" y="1140"/>
                </a:lnTo>
                <a:lnTo>
                  <a:pt x="360" y="1140"/>
                </a:lnTo>
                <a:lnTo>
                  <a:pt x="360" y="1138"/>
                </a:lnTo>
                <a:lnTo>
                  <a:pt x="362" y="1128"/>
                </a:lnTo>
                <a:lnTo>
                  <a:pt x="364" y="1126"/>
                </a:lnTo>
                <a:lnTo>
                  <a:pt x="364" y="1128"/>
                </a:lnTo>
                <a:lnTo>
                  <a:pt x="366" y="1128"/>
                </a:lnTo>
                <a:lnTo>
                  <a:pt x="368" y="1128"/>
                </a:lnTo>
                <a:lnTo>
                  <a:pt x="372" y="1126"/>
                </a:lnTo>
                <a:lnTo>
                  <a:pt x="374" y="1126"/>
                </a:lnTo>
                <a:lnTo>
                  <a:pt x="374" y="1123"/>
                </a:lnTo>
                <a:lnTo>
                  <a:pt x="374" y="1121"/>
                </a:lnTo>
                <a:lnTo>
                  <a:pt x="374" y="1119"/>
                </a:lnTo>
                <a:lnTo>
                  <a:pt x="374" y="1119"/>
                </a:lnTo>
                <a:lnTo>
                  <a:pt x="378" y="1121"/>
                </a:lnTo>
                <a:lnTo>
                  <a:pt x="383" y="1121"/>
                </a:lnTo>
                <a:lnTo>
                  <a:pt x="383" y="1121"/>
                </a:lnTo>
                <a:lnTo>
                  <a:pt x="385" y="1121"/>
                </a:lnTo>
                <a:lnTo>
                  <a:pt x="393" y="1119"/>
                </a:lnTo>
                <a:lnTo>
                  <a:pt x="395" y="1119"/>
                </a:lnTo>
                <a:lnTo>
                  <a:pt x="397" y="1119"/>
                </a:lnTo>
                <a:lnTo>
                  <a:pt x="399" y="1119"/>
                </a:lnTo>
                <a:lnTo>
                  <a:pt x="401" y="1115"/>
                </a:lnTo>
                <a:lnTo>
                  <a:pt x="399" y="1113"/>
                </a:lnTo>
                <a:lnTo>
                  <a:pt x="399" y="1113"/>
                </a:lnTo>
                <a:lnTo>
                  <a:pt x="397" y="1111"/>
                </a:lnTo>
                <a:lnTo>
                  <a:pt x="397" y="1111"/>
                </a:lnTo>
                <a:lnTo>
                  <a:pt x="397" y="1111"/>
                </a:lnTo>
                <a:lnTo>
                  <a:pt x="393" y="1107"/>
                </a:lnTo>
                <a:lnTo>
                  <a:pt x="385" y="1097"/>
                </a:lnTo>
                <a:lnTo>
                  <a:pt x="385" y="1097"/>
                </a:lnTo>
                <a:lnTo>
                  <a:pt x="383" y="1095"/>
                </a:lnTo>
                <a:lnTo>
                  <a:pt x="383" y="1093"/>
                </a:lnTo>
                <a:lnTo>
                  <a:pt x="381" y="1093"/>
                </a:lnTo>
                <a:lnTo>
                  <a:pt x="378" y="1093"/>
                </a:lnTo>
                <a:lnTo>
                  <a:pt x="376" y="1093"/>
                </a:lnTo>
                <a:lnTo>
                  <a:pt x="374" y="1095"/>
                </a:lnTo>
                <a:lnTo>
                  <a:pt x="370" y="1097"/>
                </a:lnTo>
                <a:lnTo>
                  <a:pt x="368" y="1097"/>
                </a:lnTo>
                <a:lnTo>
                  <a:pt x="368" y="1097"/>
                </a:lnTo>
                <a:lnTo>
                  <a:pt x="364" y="1099"/>
                </a:lnTo>
                <a:lnTo>
                  <a:pt x="362" y="1099"/>
                </a:lnTo>
                <a:lnTo>
                  <a:pt x="360" y="1103"/>
                </a:lnTo>
                <a:lnTo>
                  <a:pt x="358" y="1103"/>
                </a:lnTo>
                <a:lnTo>
                  <a:pt x="358" y="1101"/>
                </a:lnTo>
                <a:lnTo>
                  <a:pt x="358" y="1101"/>
                </a:lnTo>
                <a:lnTo>
                  <a:pt x="356" y="1099"/>
                </a:lnTo>
                <a:lnTo>
                  <a:pt x="356" y="1097"/>
                </a:lnTo>
                <a:lnTo>
                  <a:pt x="356" y="1097"/>
                </a:lnTo>
                <a:lnTo>
                  <a:pt x="358" y="1093"/>
                </a:lnTo>
                <a:lnTo>
                  <a:pt x="358" y="1093"/>
                </a:lnTo>
                <a:lnTo>
                  <a:pt x="358" y="1091"/>
                </a:lnTo>
                <a:lnTo>
                  <a:pt x="358" y="1088"/>
                </a:lnTo>
                <a:lnTo>
                  <a:pt x="364" y="1084"/>
                </a:lnTo>
                <a:lnTo>
                  <a:pt x="372" y="1082"/>
                </a:lnTo>
                <a:lnTo>
                  <a:pt x="376" y="1082"/>
                </a:lnTo>
                <a:lnTo>
                  <a:pt x="383" y="1086"/>
                </a:lnTo>
                <a:lnTo>
                  <a:pt x="383" y="1086"/>
                </a:lnTo>
                <a:lnTo>
                  <a:pt x="393" y="1088"/>
                </a:lnTo>
                <a:lnTo>
                  <a:pt x="395" y="1088"/>
                </a:lnTo>
                <a:lnTo>
                  <a:pt x="397" y="1086"/>
                </a:lnTo>
                <a:lnTo>
                  <a:pt x="397" y="1082"/>
                </a:lnTo>
                <a:lnTo>
                  <a:pt x="395" y="1080"/>
                </a:lnTo>
                <a:lnTo>
                  <a:pt x="393" y="1070"/>
                </a:lnTo>
                <a:lnTo>
                  <a:pt x="393" y="1070"/>
                </a:lnTo>
                <a:lnTo>
                  <a:pt x="389" y="1062"/>
                </a:lnTo>
                <a:lnTo>
                  <a:pt x="389" y="1058"/>
                </a:lnTo>
                <a:lnTo>
                  <a:pt x="389" y="1051"/>
                </a:lnTo>
                <a:lnTo>
                  <a:pt x="389" y="1045"/>
                </a:lnTo>
                <a:lnTo>
                  <a:pt x="389" y="1045"/>
                </a:lnTo>
                <a:lnTo>
                  <a:pt x="389" y="1039"/>
                </a:lnTo>
                <a:lnTo>
                  <a:pt x="387" y="1039"/>
                </a:lnTo>
                <a:lnTo>
                  <a:pt x="387" y="1035"/>
                </a:lnTo>
                <a:lnTo>
                  <a:pt x="387" y="1033"/>
                </a:lnTo>
                <a:lnTo>
                  <a:pt x="387" y="1031"/>
                </a:lnTo>
                <a:lnTo>
                  <a:pt x="376" y="1021"/>
                </a:lnTo>
                <a:lnTo>
                  <a:pt x="376" y="1021"/>
                </a:lnTo>
                <a:lnTo>
                  <a:pt x="372" y="1016"/>
                </a:lnTo>
                <a:lnTo>
                  <a:pt x="372" y="1014"/>
                </a:lnTo>
                <a:lnTo>
                  <a:pt x="372" y="1012"/>
                </a:lnTo>
                <a:lnTo>
                  <a:pt x="370" y="1008"/>
                </a:lnTo>
                <a:lnTo>
                  <a:pt x="370" y="1006"/>
                </a:lnTo>
                <a:lnTo>
                  <a:pt x="370" y="1004"/>
                </a:lnTo>
                <a:lnTo>
                  <a:pt x="366" y="1000"/>
                </a:lnTo>
                <a:lnTo>
                  <a:pt x="366" y="998"/>
                </a:lnTo>
                <a:lnTo>
                  <a:pt x="366" y="994"/>
                </a:lnTo>
                <a:lnTo>
                  <a:pt x="366" y="994"/>
                </a:lnTo>
                <a:lnTo>
                  <a:pt x="364" y="984"/>
                </a:lnTo>
                <a:lnTo>
                  <a:pt x="366" y="982"/>
                </a:lnTo>
                <a:lnTo>
                  <a:pt x="366" y="982"/>
                </a:lnTo>
                <a:lnTo>
                  <a:pt x="372" y="977"/>
                </a:lnTo>
                <a:lnTo>
                  <a:pt x="372" y="977"/>
                </a:lnTo>
                <a:lnTo>
                  <a:pt x="374" y="973"/>
                </a:lnTo>
                <a:lnTo>
                  <a:pt x="374" y="971"/>
                </a:lnTo>
                <a:lnTo>
                  <a:pt x="372" y="967"/>
                </a:lnTo>
                <a:lnTo>
                  <a:pt x="372" y="967"/>
                </a:lnTo>
                <a:lnTo>
                  <a:pt x="370" y="965"/>
                </a:lnTo>
                <a:lnTo>
                  <a:pt x="370" y="963"/>
                </a:lnTo>
                <a:lnTo>
                  <a:pt x="370" y="961"/>
                </a:lnTo>
                <a:lnTo>
                  <a:pt x="366" y="957"/>
                </a:lnTo>
                <a:lnTo>
                  <a:pt x="366" y="951"/>
                </a:lnTo>
                <a:lnTo>
                  <a:pt x="366" y="951"/>
                </a:lnTo>
                <a:lnTo>
                  <a:pt x="366" y="947"/>
                </a:lnTo>
                <a:lnTo>
                  <a:pt x="364" y="947"/>
                </a:lnTo>
                <a:lnTo>
                  <a:pt x="364" y="944"/>
                </a:lnTo>
                <a:lnTo>
                  <a:pt x="362" y="944"/>
                </a:lnTo>
                <a:lnTo>
                  <a:pt x="358" y="944"/>
                </a:lnTo>
                <a:lnTo>
                  <a:pt x="356" y="944"/>
                </a:lnTo>
                <a:lnTo>
                  <a:pt x="356" y="949"/>
                </a:lnTo>
                <a:lnTo>
                  <a:pt x="354" y="949"/>
                </a:lnTo>
                <a:lnTo>
                  <a:pt x="354" y="953"/>
                </a:lnTo>
                <a:lnTo>
                  <a:pt x="348" y="959"/>
                </a:lnTo>
                <a:lnTo>
                  <a:pt x="348" y="961"/>
                </a:lnTo>
                <a:lnTo>
                  <a:pt x="348" y="963"/>
                </a:lnTo>
                <a:lnTo>
                  <a:pt x="348" y="963"/>
                </a:lnTo>
                <a:lnTo>
                  <a:pt x="348" y="967"/>
                </a:lnTo>
                <a:lnTo>
                  <a:pt x="348" y="967"/>
                </a:lnTo>
                <a:lnTo>
                  <a:pt x="348" y="967"/>
                </a:lnTo>
                <a:lnTo>
                  <a:pt x="348" y="967"/>
                </a:lnTo>
                <a:lnTo>
                  <a:pt x="346" y="967"/>
                </a:lnTo>
                <a:lnTo>
                  <a:pt x="339" y="965"/>
                </a:lnTo>
                <a:lnTo>
                  <a:pt x="337" y="965"/>
                </a:lnTo>
                <a:lnTo>
                  <a:pt x="331" y="967"/>
                </a:lnTo>
                <a:lnTo>
                  <a:pt x="331" y="967"/>
                </a:lnTo>
                <a:lnTo>
                  <a:pt x="329" y="969"/>
                </a:lnTo>
                <a:lnTo>
                  <a:pt x="329" y="971"/>
                </a:lnTo>
                <a:lnTo>
                  <a:pt x="329" y="975"/>
                </a:lnTo>
                <a:lnTo>
                  <a:pt x="331" y="975"/>
                </a:lnTo>
                <a:lnTo>
                  <a:pt x="333" y="977"/>
                </a:lnTo>
                <a:lnTo>
                  <a:pt x="331" y="979"/>
                </a:lnTo>
                <a:lnTo>
                  <a:pt x="331" y="979"/>
                </a:lnTo>
                <a:lnTo>
                  <a:pt x="331" y="982"/>
                </a:lnTo>
                <a:lnTo>
                  <a:pt x="327" y="984"/>
                </a:lnTo>
                <a:lnTo>
                  <a:pt x="327" y="984"/>
                </a:lnTo>
                <a:lnTo>
                  <a:pt x="317" y="988"/>
                </a:lnTo>
                <a:lnTo>
                  <a:pt x="317" y="988"/>
                </a:lnTo>
                <a:lnTo>
                  <a:pt x="313" y="990"/>
                </a:lnTo>
                <a:lnTo>
                  <a:pt x="313" y="992"/>
                </a:lnTo>
                <a:lnTo>
                  <a:pt x="311" y="996"/>
                </a:lnTo>
                <a:lnTo>
                  <a:pt x="311" y="996"/>
                </a:lnTo>
                <a:lnTo>
                  <a:pt x="311" y="1000"/>
                </a:lnTo>
                <a:lnTo>
                  <a:pt x="309" y="1004"/>
                </a:lnTo>
                <a:lnTo>
                  <a:pt x="306" y="1006"/>
                </a:lnTo>
                <a:lnTo>
                  <a:pt x="302" y="1006"/>
                </a:lnTo>
                <a:lnTo>
                  <a:pt x="300" y="1004"/>
                </a:lnTo>
                <a:lnTo>
                  <a:pt x="300" y="1000"/>
                </a:lnTo>
                <a:lnTo>
                  <a:pt x="300" y="996"/>
                </a:lnTo>
                <a:lnTo>
                  <a:pt x="300" y="996"/>
                </a:lnTo>
                <a:lnTo>
                  <a:pt x="300" y="994"/>
                </a:lnTo>
                <a:lnTo>
                  <a:pt x="302" y="990"/>
                </a:lnTo>
                <a:lnTo>
                  <a:pt x="302" y="988"/>
                </a:lnTo>
                <a:lnTo>
                  <a:pt x="302" y="988"/>
                </a:lnTo>
                <a:lnTo>
                  <a:pt x="302" y="986"/>
                </a:lnTo>
                <a:lnTo>
                  <a:pt x="302" y="986"/>
                </a:lnTo>
                <a:lnTo>
                  <a:pt x="302" y="982"/>
                </a:lnTo>
                <a:lnTo>
                  <a:pt x="302" y="982"/>
                </a:lnTo>
                <a:lnTo>
                  <a:pt x="298" y="971"/>
                </a:lnTo>
                <a:lnTo>
                  <a:pt x="298" y="969"/>
                </a:lnTo>
                <a:lnTo>
                  <a:pt x="296" y="969"/>
                </a:lnTo>
                <a:lnTo>
                  <a:pt x="296" y="967"/>
                </a:lnTo>
                <a:lnTo>
                  <a:pt x="294" y="967"/>
                </a:lnTo>
                <a:lnTo>
                  <a:pt x="294" y="965"/>
                </a:lnTo>
                <a:lnTo>
                  <a:pt x="294" y="965"/>
                </a:lnTo>
                <a:lnTo>
                  <a:pt x="294" y="963"/>
                </a:lnTo>
                <a:lnTo>
                  <a:pt x="292" y="961"/>
                </a:lnTo>
                <a:lnTo>
                  <a:pt x="288" y="961"/>
                </a:lnTo>
                <a:lnTo>
                  <a:pt x="288" y="965"/>
                </a:lnTo>
                <a:lnTo>
                  <a:pt x="286" y="969"/>
                </a:lnTo>
                <a:lnTo>
                  <a:pt x="286" y="969"/>
                </a:lnTo>
                <a:lnTo>
                  <a:pt x="282" y="975"/>
                </a:lnTo>
                <a:lnTo>
                  <a:pt x="282" y="975"/>
                </a:lnTo>
                <a:lnTo>
                  <a:pt x="282" y="982"/>
                </a:lnTo>
                <a:lnTo>
                  <a:pt x="280" y="982"/>
                </a:lnTo>
                <a:lnTo>
                  <a:pt x="282" y="992"/>
                </a:lnTo>
                <a:lnTo>
                  <a:pt x="282" y="992"/>
                </a:lnTo>
                <a:lnTo>
                  <a:pt x="282" y="996"/>
                </a:lnTo>
                <a:lnTo>
                  <a:pt x="282" y="1000"/>
                </a:lnTo>
                <a:lnTo>
                  <a:pt x="282" y="1000"/>
                </a:lnTo>
                <a:lnTo>
                  <a:pt x="286" y="1010"/>
                </a:lnTo>
                <a:lnTo>
                  <a:pt x="284" y="1012"/>
                </a:lnTo>
                <a:lnTo>
                  <a:pt x="282" y="1014"/>
                </a:lnTo>
                <a:lnTo>
                  <a:pt x="272" y="1021"/>
                </a:lnTo>
                <a:lnTo>
                  <a:pt x="267" y="1021"/>
                </a:lnTo>
                <a:lnTo>
                  <a:pt x="265" y="1021"/>
                </a:lnTo>
                <a:lnTo>
                  <a:pt x="265" y="1021"/>
                </a:lnTo>
                <a:lnTo>
                  <a:pt x="263" y="1021"/>
                </a:lnTo>
                <a:lnTo>
                  <a:pt x="263" y="1019"/>
                </a:lnTo>
                <a:lnTo>
                  <a:pt x="263" y="1014"/>
                </a:lnTo>
                <a:lnTo>
                  <a:pt x="263" y="1012"/>
                </a:lnTo>
                <a:lnTo>
                  <a:pt x="265" y="1012"/>
                </a:lnTo>
                <a:lnTo>
                  <a:pt x="267" y="1012"/>
                </a:lnTo>
                <a:lnTo>
                  <a:pt x="269" y="1012"/>
                </a:lnTo>
                <a:lnTo>
                  <a:pt x="272" y="1012"/>
                </a:lnTo>
                <a:lnTo>
                  <a:pt x="274" y="1010"/>
                </a:lnTo>
                <a:lnTo>
                  <a:pt x="274" y="1010"/>
                </a:lnTo>
                <a:lnTo>
                  <a:pt x="274" y="1004"/>
                </a:lnTo>
                <a:lnTo>
                  <a:pt x="274" y="1002"/>
                </a:lnTo>
                <a:lnTo>
                  <a:pt x="274" y="1002"/>
                </a:lnTo>
                <a:lnTo>
                  <a:pt x="274" y="1000"/>
                </a:lnTo>
                <a:lnTo>
                  <a:pt x="274" y="1000"/>
                </a:lnTo>
                <a:lnTo>
                  <a:pt x="272" y="996"/>
                </a:lnTo>
                <a:lnTo>
                  <a:pt x="269" y="990"/>
                </a:lnTo>
                <a:lnTo>
                  <a:pt x="269" y="988"/>
                </a:lnTo>
                <a:lnTo>
                  <a:pt x="269" y="986"/>
                </a:lnTo>
                <a:lnTo>
                  <a:pt x="272" y="982"/>
                </a:lnTo>
                <a:lnTo>
                  <a:pt x="272" y="982"/>
                </a:lnTo>
                <a:lnTo>
                  <a:pt x="267" y="975"/>
                </a:lnTo>
                <a:lnTo>
                  <a:pt x="265" y="957"/>
                </a:lnTo>
                <a:lnTo>
                  <a:pt x="265" y="955"/>
                </a:lnTo>
                <a:lnTo>
                  <a:pt x="267" y="953"/>
                </a:lnTo>
                <a:lnTo>
                  <a:pt x="267" y="953"/>
                </a:lnTo>
                <a:lnTo>
                  <a:pt x="269" y="951"/>
                </a:lnTo>
                <a:lnTo>
                  <a:pt x="269" y="949"/>
                </a:lnTo>
                <a:lnTo>
                  <a:pt x="269" y="947"/>
                </a:lnTo>
                <a:lnTo>
                  <a:pt x="272" y="940"/>
                </a:lnTo>
                <a:lnTo>
                  <a:pt x="274" y="936"/>
                </a:lnTo>
                <a:lnTo>
                  <a:pt x="274" y="936"/>
                </a:lnTo>
                <a:lnTo>
                  <a:pt x="276" y="932"/>
                </a:lnTo>
                <a:lnTo>
                  <a:pt x="276" y="932"/>
                </a:lnTo>
                <a:lnTo>
                  <a:pt x="276" y="928"/>
                </a:lnTo>
                <a:lnTo>
                  <a:pt x="276" y="928"/>
                </a:lnTo>
                <a:lnTo>
                  <a:pt x="274" y="926"/>
                </a:lnTo>
                <a:lnTo>
                  <a:pt x="274" y="924"/>
                </a:lnTo>
                <a:lnTo>
                  <a:pt x="272" y="920"/>
                </a:lnTo>
                <a:lnTo>
                  <a:pt x="269" y="918"/>
                </a:lnTo>
                <a:lnTo>
                  <a:pt x="272" y="916"/>
                </a:lnTo>
                <a:lnTo>
                  <a:pt x="272" y="916"/>
                </a:lnTo>
                <a:lnTo>
                  <a:pt x="272" y="910"/>
                </a:lnTo>
                <a:lnTo>
                  <a:pt x="274" y="905"/>
                </a:lnTo>
                <a:lnTo>
                  <a:pt x="274" y="903"/>
                </a:lnTo>
                <a:lnTo>
                  <a:pt x="272" y="901"/>
                </a:lnTo>
                <a:lnTo>
                  <a:pt x="272" y="901"/>
                </a:lnTo>
                <a:lnTo>
                  <a:pt x="267" y="897"/>
                </a:lnTo>
                <a:lnTo>
                  <a:pt x="265" y="887"/>
                </a:lnTo>
                <a:lnTo>
                  <a:pt x="265" y="881"/>
                </a:lnTo>
                <a:lnTo>
                  <a:pt x="272" y="866"/>
                </a:lnTo>
                <a:lnTo>
                  <a:pt x="272" y="866"/>
                </a:lnTo>
                <a:lnTo>
                  <a:pt x="272" y="864"/>
                </a:lnTo>
                <a:lnTo>
                  <a:pt x="272" y="862"/>
                </a:lnTo>
                <a:lnTo>
                  <a:pt x="267" y="856"/>
                </a:lnTo>
                <a:lnTo>
                  <a:pt x="267" y="856"/>
                </a:lnTo>
                <a:lnTo>
                  <a:pt x="261" y="854"/>
                </a:lnTo>
                <a:lnTo>
                  <a:pt x="261" y="854"/>
                </a:lnTo>
                <a:lnTo>
                  <a:pt x="255" y="854"/>
                </a:lnTo>
                <a:lnTo>
                  <a:pt x="255" y="854"/>
                </a:lnTo>
                <a:lnTo>
                  <a:pt x="255" y="852"/>
                </a:lnTo>
                <a:lnTo>
                  <a:pt x="255" y="850"/>
                </a:lnTo>
                <a:lnTo>
                  <a:pt x="251" y="848"/>
                </a:lnTo>
                <a:lnTo>
                  <a:pt x="251" y="846"/>
                </a:lnTo>
                <a:lnTo>
                  <a:pt x="253" y="844"/>
                </a:lnTo>
                <a:lnTo>
                  <a:pt x="251" y="842"/>
                </a:lnTo>
                <a:lnTo>
                  <a:pt x="249" y="840"/>
                </a:lnTo>
                <a:lnTo>
                  <a:pt x="249" y="840"/>
                </a:lnTo>
                <a:lnTo>
                  <a:pt x="245" y="838"/>
                </a:lnTo>
                <a:lnTo>
                  <a:pt x="243" y="835"/>
                </a:lnTo>
                <a:lnTo>
                  <a:pt x="245" y="833"/>
                </a:lnTo>
                <a:lnTo>
                  <a:pt x="247" y="829"/>
                </a:lnTo>
                <a:lnTo>
                  <a:pt x="249" y="829"/>
                </a:lnTo>
                <a:lnTo>
                  <a:pt x="251" y="831"/>
                </a:lnTo>
                <a:lnTo>
                  <a:pt x="253" y="831"/>
                </a:lnTo>
                <a:lnTo>
                  <a:pt x="259" y="835"/>
                </a:lnTo>
                <a:lnTo>
                  <a:pt x="261" y="835"/>
                </a:lnTo>
                <a:lnTo>
                  <a:pt x="265" y="833"/>
                </a:lnTo>
                <a:lnTo>
                  <a:pt x="267" y="831"/>
                </a:lnTo>
                <a:lnTo>
                  <a:pt x="267" y="829"/>
                </a:lnTo>
                <a:lnTo>
                  <a:pt x="267" y="825"/>
                </a:lnTo>
                <a:lnTo>
                  <a:pt x="267" y="825"/>
                </a:lnTo>
                <a:lnTo>
                  <a:pt x="267" y="821"/>
                </a:lnTo>
                <a:lnTo>
                  <a:pt x="267" y="819"/>
                </a:lnTo>
                <a:lnTo>
                  <a:pt x="274" y="817"/>
                </a:lnTo>
                <a:lnTo>
                  <a:pt x="274" y="815"/>
                </a:lnTo>
                <a:lnTo>
                  <a:pt x="274" y="811"/>
                </a:lnTo>
                <a:lnTo>
                  <a:pt x="274" y="811"/>
                </a:lnTo>
                <a:lnTo>
                  <a:pt x="274" y="809"/>
                </a:lnTo>
                <a:lnTo>
                  <a:pt x="274" y="807"/>
                </a:lnTo>
                <a:lnTo>
                  <a:pt x="267" y="800"/>
                </a:lnTo>
                <a:lnTo>
                  <a:pt x="267" y="798"/>
                </a:lnTo>
                <a:lnTo>
                  <a:pt x="269" y="796"/>
                </a:lnTo>
                <a:lnTo>
                  <a:pt x="278" y="794"/>
                </a:lnTo>
                <a:lnTo>
                  <a:pt x="278" y="794"/>
                </a:lnTo>
                <a:lnTo>
                  <a:pt x="282" y="790"/>
                </a:lnTo>
                <a:lnTo>
                  <a:pt x="282" y="790"/>
                </a:lnTo>
                <a:lnTo>
                  <a:pt x="284" y="786"/>
                </a:lnTo>
                <a:lnTo>
                  <a:pt x="284" y="784"/>
                </a:lnTo>
                <a:lnTo>
                  <a:pt x="286" y="780"/>
                </a:lnTo>
                <a:lnTo>
                  <a:pt x="290" y="776"/>
                </a:lnTo>
                <a:lnTo>
                  <a:pt x="292" y="774"/>
                </a:lnTo>
                <a:lnTo>
                  <a:pt x="292" y="774"/>
                </a:lnTo>
                <a:lnTo>
                  <a:pt x="294" y="768"/>
                </a:lnTo>
                <a:lnTo>
                  <a:pt x="294" y="766"/>
                </a:lnTo>
                <a:lnTo>
                  <a:pt x="300" y="757"/>
                </a:lnTo>
                <a:lnTo>
                  <a:pt x="300" y="755"/>
                </a:lnTo>
                <a:lnTo>
                  <a:pt x="300" y="749"/>
                </a:lnTo>
                <a:lnTo>
                  <a:pt x="300" y="749"/>
                </a:lnTo>
                <a:lnTo>
                  <a:pt x="298" y="745"/>
                </a:lnTo>
                <a:lnTo>
                  <a:pt x="296" y="743"/>
                </a:lnTo>
                <a:lnTo>
                  <a:pt x="292" y="741"/>
                </a:lnTo>
                <a:lnTo>
                  <a:pt x="292" y="741"/>
                </a:lnTo>
                <a:lnTo>
                  <a:pt x="284" y="741"/>
                </a:lnTo>
                <a:lnTo>
                  <a:pt x="278" y="741"/>
                </a:lnTo>
                <a:lnTo>
                  <a:pt x="276" y="739"/>
                </a:lnTo>
                <a:lnTo>
                  <a:pt x="276" y="739"/>
                </a:lnTo>
                <a:lnTo>
                  <a:pt x="274" y="739"/>
                </a:lnTo>
                <a:lnTo>
                  <a:pt x="276" y="741"/>
                </a:lnTo>
                <a:lnTo>
                  <a:pt x="284" y="733"/>
                </a:lnTo>
                <a:lnTo>
                  <a:pt x="284" y="728"/>
                </a:lnTo>
                <a:lnTo>
                  <a:pt x="280" y="728"/>
                </a:lnTo>
                <a:lnTo>
                  <a:pt x="280" y="728"/>
                </a:lnTo>
                <a:lnTo>
                  <a:pt x="276" y="728"/>
                </a:lnTo>
                <a:lnTo>
                  <a:pt x="276" y="728"/>
                </a:lnTo>
                <a:lnTo>
                  <a:pt x="269" y="731"/>
                </a:lnTo>
                <a:lnTo>
                  <a:pt x="265" y="728"/>
                </a:lnTo>
                <a:lnTo>
                  <a:pt x="265" y="728"/>
                </a:lnTo>
                <a:lnTo>
                  <a:pt x="267" y="726"/>
                </a:lnTo>
                <a:lnTo>
                  <a:pt x="267" y="726"/>
                </a:lnTo>
                <a:lnTo>
                  <a:pt x="269" y="722"/>
                </a:lnTo>
                <a:lnTo>
                  <a:pt x="274" y="720"/>
                </a:lnTo>
                <a:lnTo>
                  <a:pt x="284" y="716"/>
                </a:lnTo>
                <a:lnTo>
                  <a:pt x="292" y="714"/>
                </a:lnTo>
                <a:lnTo>
                  <a:pt x="292" y="714"/>
                </a:lnTo>
                <a:lnTo>
                  <a:pt x="296" y="710"/>
                </a:lnTo>
                <a:lnTo>
                  <a:pt x="296" y="708"/>
                </a:lnTo>
                <a:lnTo>
                  <a:pt x="296" y="706"/>
                </a:lnTo>
                <a:lnTo>
                  <a:pt x="296" y="706"/>
                </a:lnTo>
                <a:lnTo>
                  <a:pt x="296" y="702"/>
                </a:lnTo>
                <a:lnTo>
                  <a:pt x="296" y="696"/>
                </a:lnTo>
                <a:lnTo>
                  <a:pt x="296" y="694"/>
                </a:lnTo>
                <a:lnTo>
                  <a:pt x="296" y="691"/>
                </a:lnTo>
                <a:lnTo>
                  <a:pt x="296" y="691"/>
                </a:lnTo>
                <a:lnTo>
                  <a:pt x="298" y="691"/>
                </a:lnTo>
                <a:lnTo>
                  <a:pt x="304" y="696"/>
                </a:lnTo>
                <a:lnTo>
                  <a:pt x="304" y="696"/>
                </a:lnTo>
                <a:lnTo>
                  <a:pt x="309" y="698"/>
                </a:lnTo>
                <a:lnTo>
                  <a:pt x="311" y="698"/>
                </a:lnTo>
                <a:lnTo>
                  <a:pt x="311" y="698"/>
                </a:lnTo>
                <a:lnTo>
                  <a:pt x="313" y="694"/>
                </a:lnTo>
                <a:lnTo>
                  <a:pt x="311" y="691"/>
                </a:lnTo>
                <a:lnTo>
                  <a:pt x="311" y="691"/>
                </a:lnTo>
                <a:lnTo>
                  <a:pt x="311" y="691"/>
                </a:lnTo>
                <a:lnTo>
                  <a:pt x="313" y="685"/>
                </a:lnTo>
                <a:lnTo>
                  <a:pt x="313" y="685"/>
                </a:lnTo>
                <a:lnTo>
                  <a:pt x="311" y="679"/>
                </a:lnTo>
                <a:lnTo>
                  <a:pt x="311" y="677"/>
                </a:lnTo>
                <a:lnTo>
                  <a:pt x="311" y="675"/>
                </a:lnTo>
                <a:lnTo>
                  <a:pt x="309" y="671"/>
                </a:lnTo>
                <a:lnTo>
                  <a:pt x="309" y="669"/>
                </a:lnTo>
                <a:lnTo>
                  <a:pt x="311" y="669"/>
                </a:lnTo>
                <a:lnTo>
                  <a:pt x="313" y="667"/>
                </a:lnTo>
                <a:lnTo>
                  <a:pt x="315" y="665"/>
                </a:lnTo>
                <a:lnTo>
                  <a:pt x="313" y="661"/>
                </a:lnTo>
                <a:lnTo>
                  <a:pt x="315" y="661"/>
                </a:lnTo>
                <a:lnTo>
                  <a:pt x="315" y="661"/>
                </a:lnTo>
                <a:lnTo>
                  <a:pt x="315" y="659"/>
                </a:lnTo>
                <a:lnTo>
                  <a:pt x="315" y="656"/>
                </a:lnTo>
                <a:lnTo>
                  <a:pt x="309" y="642"/>
                </a:lnTo>
                <a:lnTo>
                  <a:pt x="309" y="640"/>
                </a:lnTo>
                <a:lnTo>
                  <a:pt x="309" y="638"/>
                </a:lnTo>
                <a:lnTo>
                  <a:pt x="311" y="636"/>
                </a:lnTo>
                <a:lnTo>
                  <a:pt x="311" y="634"/>
                </a:lnTo>
                <a:lnTo>
                  <a:pt x="309" y="630"/>
                </a:lnTo>
                <a:lnTo>
                  <a:pt x="309" y="626"/>
                </a:lnTo>
                <a:lnTo>
                  <a:pt x="311" y="624"/>
                </a:lnTo>
                <a:lnTo>
                  <a:pt x="311" y="622"/>
                </a:lnTo>
                <a:lnTo>
                  <a:pt x="309" y="615"/>
                </a:lnTo>
                <a:lnTo>
                  <a:pt x="311" y="609"/>
                </a:lnTo>
                <a:lnTo>
                  <a:pt x="311" y="607"/>
                </a:lnTo>
                <a:lnTo>
                  <a:pt x="311" y="603"/>
                </a:lnTo>
                <a:lnTo>
                  <a:pt x="313" y="595"/>
                </a:lnTo>
                <a:lnTo>
                  <a:pt x="313" y="593"/>
                </a:lnTo>
                <a:lnTo>
                  <a:pt x="311" y="587"/>
                </a:lnTo>
                <a:lnTo>
                  <a:pt x="311" y="587"/>
                </a:lnTo>
                <a:lnTo>
                  <a:pt x="309" y="574"/>
                </a:lnTo>
                <a:lnTo>
                  <a:pt x="309" y="574"/>
                </a:lnTo>
                <a:lnTo>
                  <a:pt x="306" y="568"/>
                </a:lnTo>
                <a:lnTo>
                  <a:pt x="304" y="568"/>
                </a:lnTo>
                <a:lnTo>
                  <a:pt x="298" y="560"/>
                </a:lnTo>
                <a:lnTo>
                  <a:pt x="298" y="560"/>
                </a:lnTo>
                <a:lnTo>
                  <a:pt x="290" y="554"/>
                </a:lnTo>
                <a:lnTo>
                  <a:pt x="290" y="554"/>
                </a:lnTo>
                <a:lnTo>
                  <a:pt x="280" y="545"/>
                </a:lnTo>
                <a:lnTo>
                  <a:pt x="278" y="543"/>
                </a:lnTo>
                <a:lnTo>
                  <a:pt x="269" y="543"/>
                </a:lnTo>
                <a:lnTo>
                  <a:pt x="269" y="543"/>
                </a:lnTo>
                <a:lnTo>
                  <a:pt x="265" y="543"/>
                </a:lnTo>
                <a:lnTo>
                  <a:pt x="261" y="543"/>
                </a:lnTo>
                <a:lnTo>
                  <a:pt x="261" y="543"/>
                </a:lnTo>
                <a:lnTo>
                  <a:pt x="251" y="543"/>
                </a:lnTo>
                <a:lnTo>
                  <a:pt x="243" y="539"/>
                </a:lnTo>
                <a:lnTo>
                  <a:pt x="232" y="535"/>
                </a:lnTo>
                <a:lnTo>
                  <a:pt x="232" y="535"/>
                </a:lnTo>
                <a:lnTo>
                  <a:pt x="224" y="533"/>
                </a:lnTo>
                <a:lnTo>
                  <a:pt x="224" y="533"/>
                </a:lnTo>
                <a:lnTo>
                  <a:pt x="216" y="531"/>
                </a:lnTo>
                <a:lnTo>
                  <a:pt x="216" y="531"/>
                </a:lnTo>
                <a:lnTo>
                  <a:pt x="204" y="529"/>
                </a:lnTo>
                <a:lnTo>
                  <a:pt x="204" y="529"/>
                </a:lnTo>
                <a:lnTo>
                  <a:pt x="195" y="531"/>
                </a:lnTo>
                <a:lnTo>
                  <a:pt x="185" y="531"/>
                </a:lnTo>
                <a:lnTo>
                  <a:pt x="177" y="527"/>
                </a:lnTo>
                <a:lnTo>
                  <a:pt x="177" y="527"/>
                </a:lnTo>
                <a:lnTo>
                  <a:pt x="169" y="525"/>
                </a:lnTo>
                <a:lnTo>
                  <a:pt x="169" y="525"/>
                </a:lnTo>
                <a:lnTo>
                  <a:pt x="162" y="525"/>
                </a:lnTo>
                <a:lnTo>
                  <a:pt x="160" y="525"/>
                </a:lnTo>
                <a:lnTo>
                  <a:pt x="160" y="525"/>
                </a:lnTo>
                <a:lnTo>
                  <a:pt x="160" y="525"/>
                </a:lnTo>
                <a:lnTo>
                  <a:pt x="160" y="523"/>
                </a:lnTo>
                <a:lnTo>
                  <a:pt x="160" y="519"/>
                </a:lnTo>
                <a:lnTo>
                  <a:pt x="167" y="508"/>
                </a:lnTo>
                <a:lnTo>
                  <a:pt x="167" y="506"/>
                </a:lnTo>
                <a:lnTo>
                  <a:pt x="165" y="504"/>
                </a:lnTo>
                <a:lnTo>
                  <a:pt x="162" y="500"/>
                </a:lnTo>
                <a:lnTo>
                  <a:pt x="162" y="500"/>
                </a:lnTo>
                <a:lnTo>
                  <a:pt x="160" y="496"/>
                </a:lnTo>
                <a:lnTo>
                  <a:pt x="158" y="496"/>
                </a:lnTo>
                <a:lnTo>
                  <a:pt x="152" y="494"/>
                </a:lnTo>
                <a:lnTo>
                  <a:pt x="152" y="494"/>
                </a:lnTo>
                <a:lnTo>
                  <a:pt x="148" y="496"/>
                </a:lnTo>
                <a:lnTo>
                  <a:pt x="144" y="496"/>
                </a:lnTo>
                <a:lnTo>
                  <a:pt x="142" y="494"/>
                </a:lnTo>
                <a:lnTo>
                  <a:pt x="142" y="494"/>
                </a:lnTo>
                <a:lnTo>
                  <a:pt x="142" y="492"/>
                </a:lnTo>
                <a:lnTo>
                  <a:pt x="138" y="488"/>
                </a:lnTo>
                <a:lnTo>
                  <a:pt x="138" y="488"/>
                </a:lnTo>
                <a:lnTo>
                  <a:pt x="134" y="488"/>
                </a:lnTo>
                <a:lnTo>
                  <a:pt x="130" y="484"/>
                </a:lnTo>
                <a:lnTo>
                  <a:pt x="125" y="480"/>
                </a:lnTo>
                <a:lnTo>
                  <a:pt x="123" y="478"/>
                </a:lnTo>
                <a:lnTo>
                  <a:pt x="121" y="478"/>
                </a:lnTo>
                <a:lnTo>
                  <a:pt x="115" y="478"/>
                </a:lnTo>
                <a:lnTo>
                  <a:pt x="111" y="478"/>
                </a:lnTo>
                <a:lnTo>
                  <a:pt x="107" y="478"/>
                </a:lnTo>
                <a:lnTo>
                  <a:pt x="105" y="473"/>
                </a:lnTo>
                <a:lnTo>
                  <a:pt x="105" y="473"/>
                </a:lnTo>
                <a:lnTo>
                  <a:pt x="99" y="469"/>
                </a:lnTo>
                <a:lnTo>
                  <a:pt x="97" y="465"/>
                </a:lnTo>
                <a:lnTo>
                  <a:pt x="97" y="465"/>
                </a:lnTo>
                <a:lnTo>
                  <a:pt x="95" y="463"/>
                </a:lnTo>
                <a:lnTo>
                  <a:pt x="93" y="463"/>
                </a:lnTo>
                <a:lnTo>
                  <a:pt x="93" y="463"/>
                </a:lnTo>
                <a:lnTo>
                  <a:pt x="88" y="465"/>
                </a:lnTo>
                <a:lnTo>
                  <a:pt x="88" y="467"/>
                </a:lnTo>
                <a:lnTo>
                  <a:pt x="86" y="469"/>
                </a:lnTo>
                <a:lnTo>
                  <a:pt x="86" y="471"/>
                </a:lnTo>
                <a:lnTo>
                  <a:pt x="86" y="475"/>
                </a:lnTo>
                <a:lnTo>
                  <a:pt x="86" y="478"/>
                </a:lnTo>
                <a:lnTo>
                  <a:pt x="88" y="478"/>
                </a:lnTo>
                <a:lnTo>
                  <a:pt x="88" y="475"/>
                </a:lnTo>
                <a:lnTo>
                  <a:pt x="86" y="475"/>
                </a:lnTo>
                <a:lnTo>
                  <a:pt x="84" y="475"/>
                </a:lnTo>
                <a:lnTo>
                  <a:pt x="78" y="471"/>
                </a:lnTo>
                <a:lnTo>
                  <a:pt x="72" y="469"/>
                </a:lnTo>
                <a:lnTo>
                  <a:pt x="72" y="469"/>
                </a:lnTo>
                <a:lnTo>
                  <a:pt x="72" y="467"/>
                </a:lnTo>
                <a:lnTo>
                  <a:pt x="72" y="465"/>
                </a:lnTo>
                <a:lnTo>
                  <a:pt x="68" y="461"/>
                </a:lnTo>
                <a:lnTo>
                  <a:pt x="68" y="461"/>
                </a:lnTo>
                <a:lnTo>
                  <a:pt x="66" y="459"/>
                </a:lnTo>
                <a:lnTo>
                  <a:pt x="68" y="461"/>
                </a:lnTo>
                <a:lnTo>
                  <a:pt x="70" y="461"/>
                </a:lnTo>
                <a:lnTo>
                  <a:pt x="74" y="463"/>
                </a:lnTo>
                <a:lnTo>
                  <a:pt x="76" y="463"/>
                </a:lnTo>
                <a:lnTo>
                  <a:pt x="76" y="463"/>
                </a:lnTo>
                <a:lnTo>
                  <a:pt x="80" y="465"/>
                </a:lnTo>
                <a:lnTo>
                  <a:pt x="80" y="465"/>
                </a:lnTo>
                <a:lnTo>
                  <a:pt x="82" y="465"/>
                </a:lnTo>
                <a:lnTo>
                  <a:pt x="84" y="461"/>
                </a:lnTo>
                <a:lnTo>
                  <a:pt x="82" y="459"/>
                </a:lnTo>
                <a:lnTo>
                  <a:pt x="82" y="459"/>
                </a:lnTo>
                <a:lnTo>
                  <a:pt x="82" y="459"/>
                </a:lnTo>
                <a:lnTo>
                  <a:pt x="84" y="459"/>
                </a:lnTo>
                <a:lnTo>
                  <a:pt x="84" y="459"/>
                </a:lnTo>
                <a:lnTo>
                  <a:pt x="86" y="455"/>
                </a:lnTo>
                <a:lnTo>
                  <a:pt x="84" y="455"/>
                </a:lnTo>
                <a:lnTo>
                  <a:pt x="84" y="455"/>
                </a:lnTo>
                <a:lnTo>
                  <a:pt x="78" y="453"/>
                </a:lnTo>
                <a:lnTo>
                  <a:pt x="78" y="453"/>
                </a:lnTo>
                <a:lnTo>
                  <a:pt x="76" y="451"/>
                </a:lnTo>
                <a:lnTo>
                  <a:pt x="72" y="451"/>
                </a:lnTo>
                <a:lnTo>
                  <a:pt x="72" y="449"/>
                </a:lnTo>
                <a:lnTo>
                  <a:pt x="72" y="449"/>
                </a:lnTo>
                <a:lnTo>
                  <a:pt x="70" y="449"/>
                </a:lnTo>
                <a:lnTo>
                  <a:pt x="68" y="447"/>
                </a:lnTo>
                <a:lnTo>
                  <a:pt x="62" y="447"/>
                </a:lnTo>
                <a:lnTo>
                  <a:pt x="62" y="445"/>
                </a:lnTo>
                <a:lnTo>
                  <a:pt x="60" y="443"/>
                </a:lnTo>
                <a:lnTo>
                  <a:pt x="60" y="443"/>
                </a:lnTo>
                <a:lnTo>
                  <a:pt x="60" y="440"/>
                </a:lnTo>
                <a:lnTo>
                  <a:pt x="64" y="438"/>
                </a:lnTo>
                <a:lnTo>
                  <a:pt x="64" y="438"/>
                </a:lnTo>
                <a:lnTo>
                  <a:pt x="64" y="436"/>
                </a:lnTo>
                <a:lnTo>
                  <a:pt x="66" y="434"/>
                </a:lnTo>
                <a:lnTo>
                  <a:pt x="64" y="432"/>
                </a:lnTo>
                <a:lnTo>
                  <a:pt x="64" y="432"/>
                </a:lnTo>
                <a:lnTo>
                  <a:pt x="62" y="430"/>
                </a:lnTo>
                <a:lnTo>
                  <a:pt x="62" y="430"/>
                </a:lnTo>
                <a:lnTo>
                  <a:pt x="55" y="426"/>
                </a:lnTo>
                <a:lnTo>
                  <a:pt x="53" y="426"/>
                </a:lnTo>
                <a:lnTo>
                  <a:pt x="51" y="426"/>
                </a:lnTo>
                <a:lnTo>
                  <a:pt x="49" y="426"/>
                </a:lnTo>
                <a:lnTo>
                  <a:pt x="49" y="424"/>
                </a:lnTo>
                <a:lnTo>
                  <a:pt x="49" y="424"/>
                </a:lnTo>
                <a:lnTo>
                  <a:pt x="45" y="422"/>
                </a:lnTo>
                <a:lnTo>
                  <a:pt x="47" y="420"/>
                </a:lnTo>
                <a:lnTo>
                  <a:pt x="47" y="418"/>
                </a:lnTo>
                <a:lnTo>
                  <a:pt x="47" y="418"/>
                </a:lnTo>
                <a:lnTo>
                  <a:pt x="47" y="414"/>
                </a:lnTo>
                <a:lnTo>
                  <a:pt x="47" y="412"/>
                </a:lnTo>
                <a:lnTo>
                  <a:pt x="45" y="412"/>
                </a:lnTo>
                <a:lnTo>
                  <a:pt x="43" y="412"/>
                </a:lnTo>
                <a:lnTo>
                  <a:pt x="43" y="410"/>
                </a:lnTo>
                <a:lnTo>
                  <a:pt x="43" y="410"/>
                </a:lnTo>
                <a:lnTo>
                  <a:pt x="45" y="406"/>
                </a:lnTo>
                <a:lnTo>
                  <a:pt x="47" y="406"/>
                </a:lnTo>
                <a:lnTo>
                  <a:pt x="49" y="401"/>
                </a:lnTo>
                <a:lnTo>
                  <a:pt x="47" y="399"/>
                </a:lnTo>
                <a:lnTo>
                  <a:pt x="45" y="399"/>
                </a:lnTo>
                <a:lnTo>
                  <a:pt x="43" y="397"/>
                </a:lnTo>
                <a:lnTo>
                  <a:pt x="41" y="397"/>
                </a:lnTo>
                <a:lnTo>
                  <a:pt x="39" y="399"/>
                </a:lnTo>
                <a:lnTo>
                  <a:pt x="39" y="399"/>
                </a:lnTo>
                <a:lnTo>
                  <a:pt x="39" y="399"/>
                </a:lnTo>
                <a:lnTo>
                  <a:pt x="39" y="397"/>
                </a:lnTo>
                <a:lnTo>
                  <a:pt x="39" y="395"/>
                </a:lnTo>
                <a:lnTo>
                  <a:pt x="39" y="395"/>
                </a:lnTo>
                <a:lnTo>
                  <a:pt x="39" y="393"/>
                </a:lnTo>
                <a:lnTo>
                  <a:pt x="37" y="393"/>
                </a:lnTo>
                <a:lnTo>
                  <a:pt x="37" y="391"/>
                </a:lnTo>
                <a:lnTo>
                  <a:pt x="35" y="391"/>
                </a:lnTo>
                <a:lnTo>
                  <a:pt x="33" y="391"/>
                </a:lnTo>
                <a:lnTo>
                  <a:pt x="33" y="393"/>
                </a:lnTo>
                <a:lnTo>
                  <a:pt x="35" y="393"/>
                </a:lnTo>
                <a:lnTo>
                  <a:pt x="37" y="389"/>
                </a:lnTo>
                <a:lnTo>
                  <a:pt x="37" y="389"/>
                </a:lnTo>
                <a:lnTo>
                  <a:pt x="35" y="387"/>
                </a:lnTo>
                <a:lnTo>
                  <a:pt x="35" y="387"/>
                </a:lnTo>
                <a:lnTo>
                  <a:pt x="35" y="385"/>
                </a:lnTo>
                <a:lnTo>
                  <a:pt x="35" y="385"/>
                </a:lnTo>
                <a:lnTo>
                  <a:pt x="35" y="383"/>
                </a:lnTo>
                <a:lnTo>
                  <a:pt x="35" y="381"/>
                </a:lnTo>
                <a:lnTo>
                  <a:pt x="35" y="379"/>
                </a:lnTo>
                <a:lnTo>
                  <a:pt x="35" y="379"/>
                </a:lnTo>
                <a:lnTo>
                  <a:pt x="33" y="377"/>
                </a:lnTo>
                <a:lnTo>
                  <a:pt x="31" y="379"/>
                </a:lnTo>
                <a:lnTo>
                  <a:pt x="29" y="379"/>
                </a:lnTo>
                <a:lnTo>
                  <a:pt x="27" y="381"/>
                </a:lnTo>
                <a:lnTo>
                  <a:pt x="23" y="379"/>
                </a:lnTo>
                <a:lnTo>
                  <a:pt x="18" y="377"/>
                </a:lnTo>
                <a:lnTo>
                  <a:pt x="16" y="373"/>
                </a:lnTo>
                <a:lnTo>
                  <a:pt x="16" y="371"/>
                </a:lnTo>
                <a:lnTo>
                  <a:pt x="18" y="368"/>
                </a:lnTo>
                <a:lnTo>
                  <a:pt x="21" y="366"/>
                </a:lnTo>
                <a:lnTo>
                  <a:pt x="21" y="364"/>
                </a:lnTo>
                <a:lnTo>
                  <a:pt x="23" y="364"/>
                </a:lnTo>
                <a:lnTo>
                  <a:pt x="25" y="362"/>
                </a:lnTo>
                <a:lnTo>
                  <a:pt x="25" y="360"/>
                </a:lnTo>
                <a:lnTo>
                  <a:pt x="25" y="358"/>
                </a:lnTo>
                <a:lnTo>
                  <a:pt x="23" y="356"/>
                </a:lnTo>
                <a:lnTo>
                  <a:pt x="23" y="356"/>
                </a:lnTo>
                <a:lnTo>
                  <a:pt x="21" y="356"/>
                </a:lnTo>
                <a:lnTo>
                  <a:pt x="16" y="356"/>
                </a:lnTo>
                <a:lnTo>
                  <a:pt x="16" y="350"/>
                </a:lnTo>
                <a:lnTo>
                  <a:pt x="18" y="348"/>
                </a:lnTo>
                <a:lnTo>
                  <a:pt x="18" y="348"/>
                </a:lnTo>
                <a:lnTo>
                  <a:pt x="18" y="344"/>
                </a:lnTo>
                <a:lnTo>
                  <a:pt x="16" y="342"/>
                </a:lnTo>
                <a:lnTo>
                  <a:pt x="14" y="342"/>
                </a:lnTo>
                <a:lnTo>
                  <a:pt x="12" y="340"/>
                </a:lnTo>
                <a:lnTo>
                  <a:pt x="12" y="340"/>
                </a:lnTo>
                <a:lnTo>
                  <a:pt x="10" y="338"/>
                </a:lnTo>
                <a:lnTo>
                  <a:pt x="10" y="340"/>
                </a:lnTo>
                <a:lnTo>
                  <a:pt x="14" y="342"/>
                </a:lnTo>
                <a:lnTo>
                  <a:pt x="14" y="342"/>
                </a:lnTo>
                <a:lnTo>
                  <a:pt x="16" y="340"/>
                </a:lnTo>
                <a:lnTo>
                  <a:pt x="16" y="338"/>
                </a:lnTo>
                <a:lnTo>
                  <a:pt x="18" y="336"/>
                </a:lnTo>
                <a:lnTo>
                  <a:pt x="18" y="336"/>
                </a:lnTo>
                <a:lnTo>
                  <a:pt x="16" y="329"/>
                </a:lnTo>
                <a:lnTo>
                  <a:pt x="16" y="327"/>
                </a:lnTo>
                <a:lnTo>
                  <a:pt x="16" y="325"/>
                </a:lnTo>
                <a:lnTo>
                  <a:pt x="16" y="323"/>
                </a:lnTo>
                <a:lnTo>
                  <a:pt x="16" y="321"/>
                </a:lnTo>
                <a:lnTo>
                  <a:pt x="16" y="319"/>
                </a:lnTo>
                <a:lnTo>
                  <a:pt x="12" y="317"/>
                </a:lnTo>
                <a:lnTo>
                  <a:pt x="12" y="317"/>
                </a:lnTo>
                <a:lnTo>
                  <a:pt x="12" y="311"/>
                </a:lnTo>
                <a:lnTo>
                  <a:pt x="12" y="311"/>
                </a:lnTo>
                <a:lnTo>
                  <a:pt x="10" y="309"/>
                </a:lnTo>
                <a:lnTo>
                  <a:pt x="10" y="309"/>
                </a:lnTo>
                <a:lnTo>
                  <a:pt x="6" y="301"/>
                </a:lnTo>
                <a:lnTo>
                  <a:pt x="4" y="301"/>
                </a:lnTo>
                <a:lnTo>
                  <a:pt x="4" y="301"/>
                </a:lnTo>
                <a:lnTo>
                  <a:pt x="4" y="299"/>
                </a:lnTo>
                <a:lnTo>
                  <a:pt x="4" y="286"/>
                </a:lnTo>
                <a:lnTo>
                  <a:pt x="6" y="282"/>
                </a:lnTo>
                <a:lnTo>
                  <a:pt x="6" y="282"/>
                </a:lnTo>
                <a:lnTo>
                  <a:pt x="6" y="272"/>
                </a:lnTo>
                <a:lnTo>
                  <a:pt x="6" y="270"/>
                </a:lnTo>
                <a:lnTo>
                  <a:pt x="6" y="264"/>
                </a:lnTo>
                <a:lnTo>
                  <a:pt x="6" y="259"/>
                </a:lnTo>
                <a:lnTo>
                  <a:pt x="6" y="257"/>
                </a:lnTo>
                <a:lnTo>
                  <a:pt x="4" y="253"/>
                </a:lnTo>
                <a:lnTo>
                  <a:pt x="4" y="251"/>
                </a:lnTo>
                <a:lnTo>
                  <a:pt x="4" y="249"/>
                </a:lnTo>
                <a:lnTo>
                  <a:pt x="6" y="241"/>
                </a:lnTo>
                <a:lnTo>
                  <a:pt x="6" y="239"/>
                </a:lnTo>
                <a:lnTo>
                  <a:pt x="4" y="231"/>
                </a:lnTo>
                <a:lnTo>
                  <a:pt x="6" y="220"/>
                </a:lnTo>
                <a:lnTo>
                  <a:pt x="8" y="218"/>
                </a:lnTo>
                <a:lnTo>
                  <a:pt x="10" y="218"/>
                </a:lnTo>
                <a:lnTo>
                  <a:pt x="14" y="220"/>
                </a:lnTo>
                <a:lnTo>
                  <a:pt x="14" y="220"/>
                </a:lnTo>
                <a:lnTo>
                  <a:pt x="14" y="218"/>
                </a:lnTo>
                <a:lnTo>
                  <a:pt x="14" y="216"/>
                </a:lnTo>
                <a:lnTo>
                  <a:pt x="10" y="214"/>
                </a:lnTo>
                <a:lnTo>
                  <a:pt x="8" y="214"/>
                </a:lnTo>
                <a:lnTo>
                  <a:pt x="6" y="214"/>
                </a:lnTo>
                <a:lnTo>
                  <a:pt x="6" y="216"/>
                </a:lnTo>
                <a:lnTo>
                  <a:pt x="2" y="218"/>
                </a:lnTo>
                <a:lnTo>
                  <a:pt x="2" y="220"/>
                </a:lnTo>
                <a:lnTo>
                  <a:pt x="0" y="231"/>
                </a:lnTo>
                <a:lnTo>
                  <a:pt x="0" y="231"/>
                </a:lnTo>
                <a:lnTo>
                  <a:pt x="2" y="241"/>
                </a:lnTo>
                <a:lnTo>
                  <a:pt x="0" y="249"/>
                </a:lnTo>
                <a:lnTo>
                  <a:pt x="0" y="253"/>
                </a:lnTo>
                <a:lnTo>
                  <a:pt x="0" y="255"/>
                </a:lnTo>
                <a:lnTo>
                  <a:pt x="2" y="259"/>
                </a:lnTo>
                <a:lnTo>
                  <a:pt x="2" y="264"/>
                </a:lnTo>
                <a:lnTo>
                  <a:pt x="2" y="264"/>
                </a:lnTo>
                <a:lnTo>
                  <a:pt x="2" y="272"/>
                </a:lnTo>
                <a:lnTo>
                  <a:pt x="2" y="280"/>
                </a:lnTo>
                <a:lnTo>
                  <a:pt x="0" y="286"/>
                </a:lnTo>
                <a:lnTo>
                  <a:pt x="0" y="286"/>
                </a:lnTo>
                <a:lnTo>
                  <a:pt x="0" y="301"/>
                </a:lnTo>
                <a:lnTo>
                  <a:pt x="0" y="301"/>
                </a:lnTo>
                <a:lnTo>
                  <a:pt x="0" y="303"/>
                </a:lnTo>
                <a:lnTo>
                  <a:pt x="2" y="303"/>
                </a:lnTo>
                <a:lnTo>
                  <a:pt x="4" y="305"/>
                </a:lnTo>
                <a:lnTo>
                  <a:pt x="8" y="309"/>
                </a:lnTo>
                <a:lnTo>
                  <a:pt x="8" y="313"/>
                </a:lnTo>
                <a:lnTo>
                  <a:pt x="8" y="317"/>
                </a:lnTo>
                <a:lnTo>
                  <a:pt x="8" y="317"/>
                </a:lnTo>
                <a:lnTo>
                  <a:pt x="10" y="319"/>
                </a:lnTo>
                <a:lnTo>
                  <a:pt x="10" y="321"/>
                </a:lnTo>
                <a:lnTo>
                  <a:pt x="12" y="323"/>
                </a:lnTo>
                <a:lnTo>
                  <a:pt x="12" y="325"/>
                </a:lnTo>
                <a:lnTo>
                  <a:pt x="12" y="325"/>
                </a:lnTo>
                <a:lnTo>
                  <a:pt x="12" y="327"/>
                </a:lnTo>
                <a:lnTo>
                  <a:pt x="12" y="329"/>
                </a:lnTo>
                <a:lnTo>
                  <a:pt x="12" y="329"/>
                </a:lnTo>
                <a:lnTo>
                  <a:pt x="14" y="336"/>
                </a:lnTo>
                <a:lnTo>
                  <a:pt x="14" y="338"/>
                </a:lnTo>
                <a:lnTo>
                  <a:pt x="14" y="338"/>
                </a:lnTo>
                <a:lnTo>
                  <a:pt x="10" y="338"/>
                </a:lnTo>
                <a:lnTo>
                  <a:pt x="8" y="338"/>
                </a:lnTo>
                <a:lnTo>
                  <a:pt x="8" y="340"/>
                </a:lnTo>
                <a:lnTo>
                  <a:pt x="8" y="342"/>
                </a:lnTo>
                <a:lnTo>
                  <a:pt x="12" y="346"/>
                </a:lnTo>
                <a:lnTo>
                  <a:pt x="12" y="346"/>
                </a:lnTo>
                <a:lnTo>
                  <a:pt x="14" y="346"/>
                </a:lnTo>
                <a:lnTo>
                  <a:pt x="14" y="346"/>
                </a:lnTo>
                <a:lnTo>
                  <a:pt x="12" y="348"/>
                </a:lnTo>
                <a:lnTo>
                  <a:pt x="12" y="350"/>
                </a:lnTo>
                <a:lnTo>
                  <a:pt x="14" y="358"/>
                </a:lnTo>
                <a:lnTo>
                  <a:pt x="14" y="358"/>
                </a:lnTo>
                <a:lnTo>
                  <a:pt x="18" y="360"/>
                </a:lnTo>
                <a:lnTo>
                  <a:pt x="18" y="360"/>
                </a:lnTo>
                <a:lnTo>
                  <a:pt x="21" y="360"/>
                </a:lnTo>
                <a:lnTo>
                  <a:pt x="21" y="360"/>
                </a:lnTo>
                <a:lnTo>
                  <a:pt x="21" y="360"/>
                </a:lnTo>
                <a:lnTo>
                  <a:pt x="23" y="362"/>
                </a:lnTo>
                <a:lnTo>
                  <a:pt x="23" y="360"/>
                </a:lnTo>
                <a:lnTo>
                  <a:pt x="18" y="360"/>
                </a:lnTo>
                <a:lnTo>
                  <a:pt x="18" y="362"/>
                </a:lnTo>
                <a:lnTo>
                  <a:pt x="16" y="364"/>
                </a:lnTo>
                <a:lnTo>
                  <a:pt x="12" y="368"/>
                </a:lnTo>
                <a:lnTo>
                  <a:pt x="12" y="371"/>
                </a:lnTo>
                <a:lnTo>
                  <a:pt x="12" y="375"/>
                </a:lnTo>
                <a:lnTo>
                  <a:pt x="12" y="375"/>
                </a:lnTo>
                <a:lnTo>
                  <a:pt x="16" y="379"/>
                </a:lnTo>
                <a:lnTo>
                  <a:pt x="16" y="379"/>
                </a:lnTo>
                <a:lnTo>
                  <a:pt x="21" y="381"/>
                </a:lnTo>
                <a:lnTo>
                  <a:pt x="21" y="381"/>
                </a:lnTo>
                <a:lnTo>
                  <a:pt x="27" y="385"/>
                </a:lnTo>
                <a:lnTo>
                  <a:pt x="27" y="385"/>
                </a:lnTo>
                <a:lnTo>
                  <a:pt x="31" y="383"/>
                </a:lnTo>
                <a:lnTo>
                  <a:pt x="31" y="383"/>
                </a:lnTo>
                <a:lnTo>
                  <a:pt x="31" y="383"/>
                </a:lnTo>
                <a:lnTo>
                  <a:pt x="33" y="383"/>
                </a:lnTo>
                <a:lnTo>
                  <a:pt x="33" y="383"/>
                </a:lnTo>
                <a:lnTo>
                  <a:pt x="35" y="381"/>
                </a:lnTo>
                <a:lnTo>
                  <a:pt x="33" y="381"/>
                </a:lnTo>
                <a:lnTo>
                  <a:pt x="31" y="385"/>
                </a:lnTo>
                <a:lnTo>
                  <a:pt x="31" y="385"/>
                </a:lnTo>
                <a:lnTo>
                  <a:pt x="31" y="387"/>
                </a:lnTo>
                <a:lnTo>
                  <a:pt x="31" y="387"/>
                </a:lnTo>
                <a:lnTo>
                  <a:pt x="33" y="389"/>
                </a:lnTo>
                <a:lnTo>
                  <a:pt x="33" y="389"/>
                </a:lnTo>
                <a:lnTo>
                  <a:pt x="35" y="389"/>
                </a:lnTo>
                <a:lnTo>
                  <a:pt x="33" y="389"/>
                </a:lnTo>
                <a:lnTo>
                  <a:pt x="31" y="393"/>
                </a:lnTo>
                <a:lnTo>
                  <a:pt x="33" y="395"/>
                </a:lnTo>
                <a:lnTo>
                  <a:pt x="35" y="395"/>
                </a:lnTo>
                <a:lnTo>
                  <a:pt x="35" y="395"/>
                </a:lnTo>
                <a:lnTo>
                  <a:pt x="35" y="395"/>
                </a:lnTo>
                <a:lnTo>
                  <a:pt x="37" y="397"/>
                </a:lnTo>
                <a:lnTo>
                  <a:pt x="37" y="397"/>
                </a:lnTo>
                <a:lnTo>
                  <a:pt x="39" y="397"/>
                </a:lnTo>
                <a:lnTo>
                  <a:pt x="37" y="395"/>
                </a:lnTo>
                <a:lnTo>
                  <a:pt x="35" y="397"/>
                </a:lnTo>
                <a:lnTo>
                  <a:pt x="35" y="399"/>
                </a:lnTo>
                <a:lnTo>
                  <a:pt x="37" y="401"/>
                </a:lnTo>
                <a:lnTo>
                  <a:pt x="37" y="401"/>
                </a:lnTo>
                <a:lnTo>
                  <a:pt x="39" y="403"/>
                </a:lnTo>
                <a:lnTo>
                  <a:pt x="41" y="403"/>
                </a:lnTo>
                <a:lnTo>
                  <a:pt x="43" y="401"/>
                </a:lnTo>
                <a:lnTo>
                  <a:pt x="43" y="401"/>
                </a:lnTo>
                <a:lnTo>
                  <a:pt x="43" y="403"/>
                </a:lnTo>
                <a:lnTo>
                  <a:pt x="43" y="403"/>
                </a:lnTo>
                <a:lnTo>
                  <a:pt x="43" y="403"/>
                </a:lnTo>
                <a:lnTo>
                  <a:pt x="39" y="408"/>
                </a:lnTo>
                <a:lnTo>
                  <a:pt x="39" y="408"/>
                </a:lnTo>
                <a:lnTo>
                  <a:pt x="39" y="410"/>
                </a:lnTo>
                <a:lnTo>
                  <a:pt x="39" y="410"/>
                </a:lnTo>
                <a:lnTo>
                  <a:pt x="39" y="414"/>
                </a:lnTo>
                <a:lnTo>
                  <a:pt x="41" y="416"/>
                </a:lnTo>
                <a:lnTo>
                  <a:pt x="43" y="416"/>
                </a:lnTo>
                <a:lnTo>
                  <a:pt x="43" y="416"/>
                </a:lnTo>
                <a:lnTo>
                  <a:pt x="45" y="416"/>
                </a:lnTo>
                <a:lnTo>
                  <a:pt x="45" y="416"/>
                </a:lnTo>
                <a:lnTo>
                  <a:pt x="43" y="418"/>
                </a:lnTo>
                <a:lnTo>
                  <a:pt x="43" y="418"/>
                </a:lnTo>
                <a:lnTo>
                  <a:pt x="41" y="422"/>
                </a:lnTo>
                <a:lnTo>
                  <a:pt x="43" y="424"/>
                </a:lnTo>
                <a:lnTo>
                  <a:pt x="47" y="428"/>
                </a:lnTo>
                <a:lnTo>
                  <a:pt x="47" y="428"/>
                </a:lnTo>
                <a:lnTo>
                  <a:pt x="47" y="430"/>
                </a:lnTo>
                <a:lnTo>
                  <a:pt x="49" y="430"/>
                </a:lnTo>
                <a:lnTo>
                  <a:pt x="51" y="430"/>
                </a:lnTo>
                <a:lnTo>
                  <a:pt x="53" y="430"/>
                </a:lnTo>
                <a:lnTo>
                  <a:pt x="60" y="434"/>
                </a:lnTo>
                <a:lnTo>
                  <a:pt x="62" y="434"/>
                </a:lnTo>
                <a:lnTo>
                  <a:pt x="62" y="434"/>
                </a:lnTo>
                <a:lnTo>
                  <a:pt x="60" y="436"/>
                </a:lnTo>
                <a:lnTo>
                  <a:pt x="58" y="438"/>
                </a:lnTo>
                <a:lnTo>
                  <a:pt x="55" y="438"/>
                </a:lnTo>
                <a:lnTo>
                  <a:pt x="55" y="440"/>
                </a:lnTo>
                <a:lnTo>
                  <a:pt x="55" y="443"/>
                </a:lnTo>
                <a:lnTo>
                  <a:pt x="55" y="443"/>
                </a:lnTo>
                <a:lnTo>
                  <a:pt x="55" y="445"/>
                </a:lnTo>
                <a:lnTo>
                  <a:pt x="58" y="449"/>
                </a:lnTo>
                <a:lnTo>
                  <a:pt x="60" y="449"/>
                </a:lnTo>
                <a:lnTo>
                  <a:pt x="62" y="449"/>
                </a:lnTo>
                <a:lnTo>
                  <a:pt x="62" y="451"/>
                </a:lnTo>
                <a:lnTo>
                  <a:pt x="68" y="451"/>
                </a:lnTo>
                <a:lnTo>
                  <a:pt x="70" y="453"/>
                </a:lnTo>
                <a:lnTo>
                  <a:pt x="70" y="453"/>
                </a:lnTo>
                <a:lnTo>
                  <a:pt x="72" y="455"/>
                </a:lnTo>
                <a:lnTo>
                  <a:pt x="74" y="455"/>
                </a:lnTo>
                <a:lnTo>
                  <a:pt x="74" y="455"/>
                </a:lnTo>
                <a:lnTo>
                  <a:pt x="76" y="457"/>
                </a:lnTo>
                <a:lnTo>
                  <a:pt x="82" y="457"/>
                </a:lnTo>
                <a:lnTo>
                  <a:pt x="84" y="459"/>
                </a:lnTo>
                <a:lnTo>
                  <a:pt x="84" y="457"/>
                </a:lnTo>
                <a:lnTo>
                  <a:pt x="84" y="455"/>
                </a:lnTo>
                <a:lnTo>
                  <a:pt x="82" y="455"/>
                </a:lnTo>
                <a:lnTo>
                  <a:pt x="80" y="455"/>
                </a:lnTo>
                <a:lnTo>
                  <a:pt x="78" y="457"/>
                </a:lnTo>
                <a:lnTo>
                  <a:pt x="78" y="461"/>
                </a:lnTo>
                <a:lnTo>
                  <a:pt x="78" y="461"/>
                </a:lnTo>
                <a:lnTo>
                  <a:pt x="80" y="463"/>
                </a:lnTo>
                <a:lnTo>
                  <a:pt x="82" y="463"/>
                </a:lnTo>
                <a:lnTo>
                  <a:pt x="82" y="461"/>
                </a:lnTo>
                <a:lnTo>
                  <a:pt x="80" y="461"/>
                </a:lnTo>
                <a:lnTo>
                  <a:pt x="78" y="459"/>
                </a:lnTo>
                <a:lnTo>
                  <a:pt x="78" y="459"/>
                </a:lnTo>
                <a:lnTo>
                  <a:pt x="76" y="459"/>
                </a:lnTo>
                <a:lnTo>
                  <a:pt x="70" y="457"/>
                </a:lnTo>
                <a:lnTo>
                  <a:pt x="68" y="457"/>
                </a:lnTo>
                <a:lnTo>
                  <a:pt x="66" y="457"/>
                </a:lnTo>
                <a:lnTo>
                  <a:pt x="66" y="459"/>
                </a:lnTo>
                <a:lnTo>
                  <a:pt x="64" y="461"/>
                </a:lnTo>
                <a:lnTo>
                  <a:pt x="64" y="463"/>
                </a:lnTo>
                <a:lnTo>
                  <a:pt x="68" y="467"/>
                </a:lnTo>
                <a:lnTo>
                  <a:pt x="68" y="469"/>
                </a:lnTo>
                <a:lnTo>
                  <a:pt x="68" y="469"/>
                </a:lnTo>
                <a:lnTo>
                  <a:pt x="68" y="471"/>
                </a:lnTo>
                <a:lnTo>
                  <a:pt x="70" y="471"/>
                </a:lnTo>
                <a:lnTo>
                  <a:pt x="76" y="475"/>
                </a:lnTo>
                <a:lnTo>
                  <a:pt x="76" y="475"/>
                </a:lnTo>
                <a:lnTo>
                  <a:pt x="82" y="480"/>
                </a:lnTo>
                <a:lnTo>
                  <a:pt x="82" y="480"/>
                </a:lnTo>
                <a:lnTo>
                  <a:pt x="86" y="480"/>
                </a:lnTo>
                <a:lnTo>
                  <a:pt x="86" y="480"/>
                </a:lnTo>
                <a:lnTo>
                  <a:pt x="86" y="480"/>
                </a:lnTo>
                <a:lnTo>
                  <a:pt x="88" y="480"/>
                </a:lnTo>
                <a:lnTo>
                  <a:pt x="90" y="480"/>
                </a:lnTo>
                <a:lnTo>
                  <a:pt x="90" y="478"/>
                </a:lnTo>
                <a:lnTo>
                  <a:pt x="90" y="471"/>
                </a:lnTo>
                <a:lnTo>
                  <a:pt x="93" y="469"/>
                </a:lnTo>
                <a:lnTo>
                  <a:pt x="95" y="467"/>
                </a:lnTo>
                <a:lnTo>
                  <a:pt x="95" y="467"/>
                </a:lnTo>
                <a:lnTo>
                  <a:pt x="95" y="465"/>
                </a:lnTo>
                <a:lnTo>
                  <a:pt x="93" y="465"/>
                </a:lnTo>
                <a:lnTo>
                  <a:pt x="93" y="467"/>
                </a:lnTo>
                <a:lnTo>
                  <a:pt x="95" y="467"/>
                </a:lnTo>
                <a:lnTo>
                  <a:pt x="97" y="471"/>
                </a:lnTo>
                <a:lnTo>
                  <a:pt x="97" y="473"/>
                </a:lnTo>
                <a:lnTo>
                  <a:pt x="103" y="478"/>
                </a:lnTo>
                <a:lnTo>
                  <a:pt x="105" y="480"/>
                </a:lnTo>
                <a:lnTo>
                  <a:pt x="105" y="480"/>
                </a:lnTo>
                <a:lnTo>
                  <a:pt x="109" y="482"/>
                </a:lnTo>
                <a:lnTo>
                  <a:pt x="111" y="482"/>
                </a:lnTo>
                <a:lnTo>
                  <a:pt x="117" y="482"/>
                </a:lnTo>
                <a:lnTo>
                  <a:pt x="117" y="482"/>
                </a:lnTo>
                <a:lnTo>
                  <a:pt x="121" y="482"/>
                </a:lnTo>
                <a:lnTo>
                  <a:pt x="121" y="482"/>
                </a:lnTo>
                <a:lnTo>
                  <a:pt x="121" y="482"/>
                </a:lnTo>
                <a:lnTo>
                  <a:pt x="127" y="488"/>
                </a:lnTo>
                <a:lnTo>
                  <a:pt x="127" y="488"/>
                </a:lnTo>
                <a:lnTo>
                  <a:pt x="132" y="492"/>
                </a:lnTo>
                <a:lnTo>
                  <a:pt x="134" y="492"/>
                </a:lnTo>
                <a:lnTo>
                  <a:pt x="136" y="492"/>
                </a:lnTo>
                <a:lnTo>
                  <a:pt x="138" y="494"/>
                </a:lnTo>
                <a:lnTo>
                  <a:pt x="138" y="494"/>
                </a:lnTo>
                <a:lnTo>
                  <a:pt x="138" y="496"/>
                </a:lnTo>
                <a:lnTo>
                  <a:pt x="142" y="500"/>
                </a:lnTo>
                <a:lnTo>
                  <a:pt x="144" y="500"/>
                </a:lnTo>
                <a:lnTo>
                  <a:pt x="150" y="500"/>
                </a:lnTo>
                <a:lnTo>
                  <a:pt x="150" y="498"/>
                </a:lnTo>
                <a:lnTo>
                  <a:pt x="152" y="498"/>
                </a:lnTo>
                <a:lnTo>
                  <a:pt x="156" y="500"/>
                </a:lnTo>
                <a:lnTo>
                  <a:pt x="158" y="502"/>
                </a:lnTo>
                <a:lnTo>
                  <a:pt x="160" y="506"/>
                </a:lnTo>
                <a:lnTo>
                  <a:pt x="160" y="506"/>
                </a:lnTo>
                <a:lnTo>
                  <a:pt x="162" y="508"/>
                </a:lnTo>
                <a:lnTo>
                  <a:pt x="156" y="517"/>
                </a:lnTo>
                <a:lnTo>
                  <a:pt x="156" y="517"/>
                </a:lnTo>
                <a:lnTo>
                  <a:pt x="156" y="523"/>
                </a:lnTo>
                <a:lnTo>
                  <a:pt x="156" y="523"/>
                </a:lnTo>
                <a:lnTo>
                  <a:pt x="156" y="525"/>
                </a:lnTo>
                <a:lnTo>
                  <a:pt x="156" y="527"/>
                </a:lnTo>
                <a:lnTo>
                  <a:pt x="158" y="529"/>
                </a:lnTo>
                <a:lnTo>
                  <a:pt x="162" y="529"/>
                </a:lnTo>
                <a:lnTo>
                  <a:pt x="162" y="529"/>
                </a:lnTo>
                <a:lnTo>
                  <a:pt x="169" y="529"/>
                </a:lnTo>
                <a:lnTo>
                  <a:pt x="175" y="531"/>
                </a:lnTo>
                <a:lnTo>
                  <a:pt x="185" y="535"/>
                </a:lnTo>
                <a:lnTo>
                  <a:pt x="185" y="535"/>
                </a:lnTo>
                <a:lnTo>
                  <a:pt x="195" y="535"/>
                </a:lnTo>
                <a:lnTo>
                  <a:pt x="195" y="535"/>
                </a:lnTo>
                <a:lnTo>
                  <a:pt x="204" y="533"/>
                </a:lnTo>
                <a:lnTo>
                  <a:pt x="216" y="535"/>
                </a:lnTo>
                <a:lnTo>
                  <a:pt x="222" y="537"/>
                </a:lnTo>
                <a:lnTo>
                  <a:pt x="232" y="539"/>
                </a:lnTo>
                <a:lnTo>
                  <a:pt x="241" y="543"/>
                </a:lnTo>
                <a:lnTo>
                  <a:pt x="241" y="543"/>
                </a:lnTo>
                <a:lnTo>
                  <a:pt x="251" y="547"/>
                </a:lnTo>
                <a:lnTo>
                  <a:pt x="251" y="547"/>
                </a:lnTo>
                <a:lnTo>
                  <a:pt x="261" y="547"/>
                </a:lnTo>
                <a:lnTo>
                  <a:pt x="265" y="547"/>
                </a:lnTo>
                <a:lnTo>
                  <a:pt x="265" y="547"/>
                </a:lnTo>
                <a:lnTo>
                  <a:pt x="269" y="545"/>
                </a:lnTo>
                <a:lnTo>
                  <a:pt x="278" y="547"/>
                </a:lnTo>
                <a:lnTo>
                  <a:pt x="288" y="556"/>
                </a:lnTo>
                <a:lnTo>
                  <a:pt x="294" y="562"/>
                </a:lnTo>
                <a:lnTo>
                  <a:pt x="302" y="570"/>
                </a:lnTo>
                <a:lnTo>
                  <a:pt x="304" y="576"/>
                </a:lnTo>
                <a:lnTo>
                  <a:pt x="306" y="589"/>
                </a:lnTo>
                <a:lnTo>
                  <a:pt x="309" y="595"/>
                </a:lnTo>
                <a:lnTo>
                  <a:pt x="306" y="603"/>
                </a:lnTo>
                <a:lnTo>
                  <a:pt x="306" y="603"/>
                </a:lnTo>
                <a:lnTo>
                  <a:pt x="309" y="607"/>
                </a:lnTo>
                <a:lnTo>
                  <a:pt x="304" y="615"/>
                </a:lnTo>
                <a:lnTo>
                  <a:pt x="304" y="617"/>
                </a:lnTo>
                <a:lnTo>
                  <a:pt x="306" y="622"/>
                </a:lnTo>
                <a:lnTo>
                  <a:pt x="304" y="626"/>
                </a:lnTo>
                <a:lnTo>
                  <a:pt x="304" y="626"/>
                </a:lnTo>
                <a:lnTo>
                  <a:pt x="304" y="630"/>
                </a:lnTo>
                <a:lnTo>
                  <a:pt x="304" y="630"/>
                </a:lnTo>
                <a:lnTo>
                  <a:pt x="306" y="634"/>
                </a:lnTo>
                <a:lnTo>
                  <a:pt x="306" y="638"/>
                </a:lnTo>
                <a:lnTo>
                  <a:pt x="304" y="640"/>
                </a:lnTo>
                <a:lnTo>
                  <a:pt x="304" y="642"/>
                </a:lnTo>
                <a:lnTo>
                  <a:pt x="311" y="656"/>
                </a:lnTo>
                <a:lnTo>
                  <a:pt x="311" y="659"/>
                </a:lnTo>
                <a:lnTo>
                  <a:pt x="311" y="661"/>
                </a:lnTo>
                <a:lnTo>
                  <a:pt x="309" y="661"/>
                </a:lnTo>
                <a:lnTo>
                  <a:pt x="311" y="663"/>
                </a:lnTo>
                <a:lnTo>
                  <a:pt x="309" y="665"/>
                </a:lnTo>
                <a:lnTo>
                  <a:pt x="306" y="667"/>
                </a:lnTo>
                <a:lnTo>
                  <a:pt x="306" y="669"/>
                </a:lnTo>
                <a:lnTo>
                  <a:pt x="306" y="669"/>
                </a:lnTo>
                <a:lnTo>
                  <a:pt x="304" y="671"/>
                </a:lnTo>
                <a:lnTo>
                  <a:pt x="304" y="673"/>
                </a:lnTo>
                <a:lnTo>
                  <a:pt x="306" y="677"/>
                </a:lnTo>
                <a:lnTo>
                  <a:pt x="306" y="681"/>
                </a:lnTo>
                <a:lnTo>
                  <a:pt x="306" y="681"/>
                </a:lnTo>
                <a:lnTo>
                  <a:pt x="309" y="685"/>
                </a:lnTo>
                <a:lnTo>
                  <a:pt x="306" y="689"/>
                </a:lnTo>
                <a:lnTo>
                  <a:pt x="306" y="691"/>
                </a:lnTo>
                <a:lnTo>
                  <a:pt x="309" y="694"/>
                </a:lnTo>
                <a:lnTo>
                  <a:pt x="309" y="694"/>
                </a:lnTo>
                <a:lnTo>
                  <a:pt x="309" y="694"/>
                </a:lnTo>
                <a:lnTo>
                  <a:pt x="309" y="696"/>
                </a:lnTo>
                <a:lnTo>
                  <a:pt x="311" y="694"/>
                </a:lnTo>
                <a:lnTo>
                  <a:pt x="306" y="691"/>
                </a:lnTo>
                <a:lnTo>
                  <a:pt x="300" y="687"/>
                </a:lnTo>
                <a:lnTo>
                  <a:pt x="298" y="687"/>
                </a:lnTo>
                <a:lnTo>
                  <a:pt x="294" y="687"/>
                </a:lnTo>
                <a:lnTo>
                  <a:pt x="292" y="689"/>
                </a:lnTo>
                <a:lnTo>
                  <a:pt x="292" y="691"/>
                </a:lnTo>
                <a:lnTo>
                  <a:pt x="292" y="696"/>
                </a:lnTo>
                <a:lnTo>
                  <a:pt x="292" y="696"/>
                </a:lnTo>
                <a:lnTo>
                  <a:pt x="292" y="702"/>
                </a:lnTo>
                <a:lnTo>
                  <a:pt x="292" y="702"/>
                </a:lnTo>
                <a:lnTo>
                  <a:pt x="292" y="706"/>
                </a:lnTo>
                <a:lnTo>
                  <a:pt x="292" y="708"/>
                </a:lnTo>
                <a:lnTo>
                  <a:pt x="290" y="710"/>
                </a:lnTo>
                <a:lnTo>
                  <a:pt x="282" y="712"/>
                </a:lnTo>
                <a:lnTo>
                  <a:pt x="282" y="712"/>
                </a:lnTo>
                <a:lnTo>
                  <a:pt x="272" y="716"/>
                </a:lnTo>
                <a:lnTo>
                  <a:pt x="269" y="716"/>
                </a:lnTo>
                <a:lnTo>
                  <a:pt x="267" y="720"/>
                </a:lnTo>
                <a:lnTo>
                  <a:pt x="265" y="720"/>
                </a:lnTo>
                <a:lnTo>
                  <a:pt x="265" y="724"/>
                </a:lnTo>
                <a:lnTo>
                  <a:pt x="261" y="728"/>
                </a:lnTo>
                <a:lnTo>
                  <a:pt x="261" y="731"/>
                </a:lnTo>
                <a:lnTo>
                  <a:pt x="263" y="733"/>
                </a:lnTo>
                <a:lnTo>
                  <a:pt x="263" y="733"/>
                </a:lnTo>
                <a:lnTo>
                  <a:pt x="267" y="735"/>
                </a:lnTo>
                <a:lnTo>
                  <a:pt x="269" y="735"/>
                </a:lnTo>
                <a:lnTo>
                  <a:pt x="276" y="733"/>
                </a:lnTo>
                <a:lnTo>
                  <a:pt x="280" y="733"/>
                </a:lnTo>
                <a:lnTo>
                  <a:pt x="284" y="733"/>
                </a:lnTo>
                <a:lnTo>
                  <a:pt x="284" y="731"/>
                </a:lnTo>
                <a:lnTo>
                  <a:pt x="282" y="728"/>
                </a:lnTo>
                <a:lnTo>
                  <a:pt x="274" y="737"/>
                </a:lnTo>
                <a:lnTo>
                  <a:pt x="274" y="739"/>
                </a:lnTo>
                <a:lnTo>
                  <a:pt x="274" y="741"/>
                </a:lnTo>
                <a:lnTo>
                  <a:pt x="274" y="743"/>
                </a:lnTo>
                <a:lnTo>
                  <a:pt x="276" y="743"/>
                </a:lnTo>
                <a:lnTo>
                  <a:pt x="278" y="743"/>
                </a:lnTo>
                <a:lnTo>
                  <a:pt x="284" y="745"/>
                </a:lnTo>
                <a:lnTo>
                  <a:pt x="284" y="745"/>
                </a:lnTo>
                <a:lnTo>
                  <a:pt x="290" y="745"/>
                </a:lnTo>
                <a:lnTo>
                  <a:pt x="294" y="747"/>
                </a:lnTo>
                <a:lnTo>
                  <a:pt x="296" y="749"/>
                </a:lnTo>
                <a:lnTo>
                  <a:pt x="298" y="755"/>
                </a:lnTo>
                <a:lnTo>
                  <a:pt x="292" y="761"/>
                </a:lnTo>
                <a:lnTo>
                  <a:pt x="292" y="763"/>
                </a:lnTo>
                <a:lnTo>
                  <a:pt x="290" y="766"/>
                </a:lnTo>
                <a:lnTo>
                  <a:pt x="290" y="766"/>
                </a:lnTo>
                <a:lnTo>
                  <a:pt x="288" y="772"/>
                </a:lnTo>
                <a:lnTo>
                  <a:pt x="286" y="774"/>
                </a:lnTo>
                <a:lnTo>
                  <a:pt x="286" y="774"/>
                </a:lnTo>
                <a:lnTo>
                  <a:pt x="282" y="778"/>
                </a:lnTo>
                <a:lnTo>
                  <a:pt x="282" y="780"/>
                </a:lnTo>
                <a:lnTo>
                  <a:pt x="282" y="784"/>
                </a:lnTo>
                <a:lnTo>
                  <a:pt x="278" y="788"/>
                </a:lnTo>
                <a:lnTo>
                  <a:pt x="276" y="790"/>
                </a:lnTo>
                <a:lnTo>
                  <a:pt x="267" y="794"/>
                </a:lnTo>
                <a:lnTo>
                  <a:pt x="267" y="794"/>
                </a:lnTo>
                <a:lnTo>
                  <a:pt x="265" y="796"/>
                </a:lnTo>
                <a:lnTo>
                  <a:pt x="263" y="798"/>
                </a:lnTo>
                <a:lnTo>
                  <a:pt x="265" y="800"/>
                </a:lnTo>
                <a:lnTo>
                  <a:pt x="265" y="803"/>
                </a:lnTo>
                <a:lnTo>
                  <a:pt x="269" y="809"/>
                </a:lnTo>
                <a:lnTo>
                  <a:pt x="269" y="811"/>
                </a:lnTo>
                <a:lnTo>
                  <a:pt x="269" y="813"/>
                </a:lnTo>
                <a:lnTo>
                  <a:pt x="263" y="817"/>
                </a:lnTo>
                <a:lnTo>
                  <a:pt x="263" y="819"/>
                </a:lnTo>
                <a:lnTo>
                  <a:pt x="263" y="821"/>
                </a:lnTo>
                <a:lnTo>
                  <a:pt x="263" y="821"/>
                </a:lnTo>
                <a:lnTo>
                  <a:pt x="263" y="825"/>
                </a:lnTo>
                <a:lnTo>
                  <a:pt x="263" y="827"/>
                </a:lnTo>
                <a:lnTo>
                  <a:pt x="263" y="829"/>
                </a:lnTo>
                <a:lnTo>
                  <a:pt x="263" y="829"/>
                </a:lnTo>
                <a:lnTo>
                  <a:pt x="261" y="831"/>
                </a:lnTo>
                <a:lnTo>
                  <a:pt x="253" y="827"/>
                </a:lnTo>
                <a:lnTo>
                  <a:pt x="251" y="827"/>
                </a:lnTo>
                <a:lnTo>
                  <a:pt x="249" y="825"/>
                </a:lnTo>
                <a:lnTo>
                  <a:pt x="247" y="825"/>
                </a:lnTo>
                <a:lnTo>
                  <a:pt x="245" y="827"/>
                </a:lnTo>
                <a:lnTo>
                  <a:pt x="241" y="831"/>
                </a:lnTo>
                <a:lnTo>
                  <a:pt x="241" y="831"/>
                </a:lnTo>
                <a:lnTo>
                  <a:pt x="241" y="835"/>
                </a:lnTo>
                <a:lnTo>
                  <a:pt x="239" y="835"/>
                </a:lnTo>
                <a:lnTo>
                  <a:pt x="241" y="840"/>
                </a:lnTo>
                <a:lnTo>
                  <a:pt x="241" y="842"/>
                </a:lnTo>
                <a:lnTo>
                  <a:pt x="247" y="844"/>
                </a:lnTo>
                <a:lnTo>
                  <a:pt x="249" y="844"/>
                </a:lnTo>
                <a:lnTo>
                  <a:pt x="247" y="844"/>
                </a:lnTo>
                <a:lnTo>
                  <a:pt x="247" y="846"/>
                </a:lnTo>
                <a:lnTo>
                  <a:pt x="247" y="850"/>
                </a:lnTo>
                <a:lnTo>
                  <a:pt x="249" y="850"/>
                </a:lnTo>
                <a:lnTo>
                  <a:pt x="253" y="854"/>
                </a:lnTo>
                <a:lnTo>
                  <a:pt x="253" y="852"/>
                </a:lnTo>
                <a:lnTo>
                  <a:pt x="251" y="852"/>
                </a:lnTo>
                <a:lnTo>
                  <a:pt x="251" y="852"/>
                </a:lnTo>
                <a:lnTo>
                  <a:pt x="251" y="854"/>
                </a:lnTo>
                <a:lnTo>
                  <a:pt x="253" y="856"/>
                </a:lnTo>
                <a:lnTo>
                  <a:pt x="255" y="858"/>
                </a:lnTo>
                <a:lnTo>
                  <a:pt x="261" y="856"/>
                </a:lnTo>
                <a:lnTo>
                  <a:pt x="265" y="858"/>
                </a:lnTo>
                <a:lnTo>
                  <a:pt x="267" y="864"/>
                </a:lnTo>
                <a:lnTo>
                  <a:pt x="267" y="866"/>
                </a:lnTo>
                <a:lnTo>
                  <a:pt x="261" y="879"/>
                </a:lnTo>
                <a:lnTo>
                  <a:pt x="261" y="881"/>
                </a:lnTo>
                <a:lnTo>
                  <a:pt x="261" y="887"/>
                </a:lnTo>
                <a:lnTo>
                  <a:pt x="261" y="889"/>
                </a:lnTo>
                <a:lnTo>
                  <a:pt x="265" y="899"/>
                </a:lnTo>
                <a:lnTo>
                  <a:pt x="265" y="899"/>
                </a:lnTo>
                <a:lnTo>
                  <a:pt x="267" y="903"/>
                </a:lnTo>
                <a:lnTo>
                  <a:pt x="269" y="905"/>
                </a:lnTo>
                <a:lnTo>
                  <a:pt x="267" y="910"/>
                </a:lnTo>
                <a:lnTo>
                  <a:pt x="267" y="910"/>
                </a:lnTo>
                <a:lnTo>
                  <a:pt x="267" y="916"/>
                </a:lnTo>
                <a:lnTo>
                  <a:pt x="265" y="918"/>
                </a:lnTo>
                <a:lnTo>
                  <a:pt x="265" y="918"/>
                </a:lnTo>
                <a:lnTo>
                  <a:pt x="267" y="922"/>
                </a:lnTo>
                <a:lnTo>
                  <a:pt x="267" y="922"/>
                </a:lnTo>
                <a:lnTo>
                  <a:pt x="269" y="926"/>
                </a:lnTo>
                <a:lnTo>
                  <a:pt x="272" y="930"/>
                </a:lnTo>
                <a:lnTo>
                  <a:pt x="272" y="932"/>
                </a:lnTo>
                <a:lnTo>
                  <a:pt x="269" y="934"/>
                </a:lnTo>
                <a:lnTo>
                  <a:pt x="267" y="938"/>
                </a:lnTo>
                <a:lnTo>
                  <a:pt x="267" y="938"/>
                </a:lnTo>
                <a:lnTo>
                  <a:pt x="265" y="947"/>
                </a:lnTo>
                <a:lnTo>
                  <a:pt x="265" y="947"/>
                </a:lnTo>
                <a:lnTo>
                  <a:pt x="265" y="949"/>
                </a:lnTo>
                <a:lnTo>
                  <a:pt x="265" y="951"/>
                </a:lnTo>
                <a:lnTo>
                  <a:pt x="263" y="953"/>
                </a:lnTo>
                <a:lnTo>
                  <a:pt x="261" y="955"/>
                </a:lnTo>
                <a:lnTo>
                  <a:pt x="261" y="957"/>
                </a:lnTo>
                <a:lnTo>
                  <a:pt x="261" y="957"/>
                </a:lnTo>
                <a:lnTo>
                  <a:pt x="263" y="977"/>
                </a:lnTo>
                <a:lnTo>
                  <a:pt x="265" y="977"/>
                </a:lnTo>
                <a:lnTo>
                  <a:pt x="267" y="984"/>
                </a:lnTo>
                <a:lnTo>
                  <a:pt x="267" y="986"/>
                </a:lnTo>
                <a:lnTo>
                  <a:pt x="265" y="990"/>
                </a:lnTo>
                <a:lnTo>
                  <a:pt x="265" y="990"/>
                </a:lnTo>
                <a:lnTo>
                  <a:pt x="267" y="996"/>
                </a:lnTo>
                <a:lnTo>
                  <a:pt x="267" y="998"/>
                </a:lnTo>
                <a:lnTo>
                  <a:pt x="269" y="1000"/>
                </a:lnTo>
                <a:lnTo>
                  <a:pt x="269" y="1002"/>
                </a:lnTo>
                <a:lnTo>
                  <a:pt x="269" y="1004"/>
                </a:lnTo>
                <a:lnTo>
                  <a:pt x="269" y="1004"/>
                </a:lnTo>
                <a:lnTo>
                  <a:pt x="269" y="1008"/>
                </a:lnTo>
                <a:lnTo>
                  <a:pt x="269" y="1010"/>
                </a:lnTo>
                <a:lnTo>
                  <a:pt x="272" y="1010"/>
                </a:lnTo>
                <a:lnTo>
                  <a:pt x="272" y="1008"/>
                </a:lnTo>
                <a:lnTo>
                  <a:pt x="269" y="1008"/>
                </a:lnTo>
                <a:lnTo>
                  <a:pt x="269" y="1008"/>
                </a:lnTo>
                <a:lnTo>
                  <a:pt x="265" y="1008"/>
                </a:lnTo>
                <a:lnTo>
                  <a:pt x="263" y="1008"/>
                </a:lnTo>
                <a:lnTo>
                  <a:pt x="261" y="1010"/>
                </a:lnTo>
                <a:lnTo>
                  <a:pt x="261" y="1010"/>
                </a:lnTo>
                <a:lnTo>
                  <a:pt x="259" y="1012"/>
                </a:lnTo>
                <a:lnTo>
                  <a:pt x="259" y="1012"/>
                </a:lnTo>
                <a:lnTo>
                  <a:pt x="259" y="1019"/>
                </a:lnTo>
                <a:lnTo>
                  <a:pt x="259" y="1019"/>
                </a:lnTo>
                <a:lnTo>
                  <a:pt x="261" y="1023"/>
                </a:lnTo>
                <a:lnTo>
                  <a:pt x="261" y="1023"/>
                </a:lnTo>
                <a:lnTo>
                  <a:pt x="263" y="1025"/>
                </a:lnTo>
                <a:lnTo>
                  <a:pt x="267" y="1025"/>
                </a:lnTo>
                <a:lnTo>
                  <a:pt x="267" y="1025"/>
                </a:lnTo>
                <a:lnTo>
                  <a:pt x="274" y="1023"/>
                </a:lnTo>
                <a:lnTo>
                  <a:pt x="274" y="1023"/>
                </a:lnTo>
                <a:lnTo>
                  <a:pt x="284" y="1019"/>
                </a:lnTo>
                <a:lnTo>
                  <a:pt x="284" y="1019"/>
                </a:lnTo>
                <a:lnTo>
                  <a:pt x="288" y="1014"/>
                </a:lnTo>
                <a:lnTo>
                  <a:pt x="288" y="1014"/>
                </a:lnTo>
                <a:lnTo>
                  <a:pt x="288" y="1010"/>
                </a:lnTo>
                <a:lnTo>
                  <a:pt x="288" y="1010"/>
                </a:lnTo>
                <a:lnTo>
                  <a:pt x="286" y="1000"/>
                </a:lnTo>
                <a:lnTo>
                  <a:pt x="286" y="996"/>
                </a:lnTo>
                <a:lnTo>
                  <a:pt x="286" y="996"/>
                </a:lnTo>
                <a:lnTo>
                  <a:pt x="286" y="992"/>
                </a:lnTo>
                <a:lnTo>
                  <a:pt x="284" y="982"/>
                </a:lnTo>
                <a:lnTo>
                  <a:pt x="286" y="977"/>
                </a:lnTo>
                <a:lnTo>
                  <a:pt x="288" y="971"/>
                </a:lnTo>
                <a:lnTo>
                  <a:pt x="292" y="967"/>
                </a:lnTo>
                <a:lnTo>
                  <a:pt x="292" y="965"/>
                </a:lnTo>
                <a:lnTo>
                  <a:pt x="292" y="961"/>
                </a:lnTo>
                <a:lnTo>
                  <a:pt x="290" y="961"/>
                </a:lnTo>
                <a:lnTo>
                  <a:pt x="288" y="963"/>
                </a:lnTo>
                <a:lnTo>
                  <a:pt x="290" y="965"/>
                </a:lnTo>
                <a:lnTo>
                  <a:pt x="290" y="967"/>
                </a:lnTo>
                <a:lnTo>
                  <a:pt x="290" y="967"/>
                </a:lnTo>
                <a:lnTo>
                  <a:pt x="292" y="969"/>
                </a:lnTo>
                <a:lnTo>
                  <a:pt x="292" y="971"/>
                </a:lnTo>
                <a:lnTo>
                  <a:pt x="294" y="971"/>
                </a:lnTo>
                <a:lnTo>
                  <a:pt x="296" y="971"/>
                </a:lnTo>
                <a:lnTo>
                  <a:pt x="298" y="984"/>
                </a:lnTo>
                <a:lnTo>
                  <a:pt x="300" y="986"/>
                </a:lnTo>
                <a:lnTo>
                  <a:pt x="298" y="986"/>
                </a:lnTo>
                <a:lnTo>
                  <a:pt x="298" y="990"/>
                </a:lnTo>
                <a:lnTo>
                  <a:pt x="298" y="990"/>
                </a:lnTo>
                <a:lnTo>
                  <a:pt x="296" y="994"/>
                </a:lnTo>
                <a:lnTo>
                  <a:pt x="296" y="994"/>
                </a:lnTo>
                <a:lnTo>
                  <a:pt x="296" y="996"/>
                </a:lnTo>
                <a:lnTo>
                  <a:pt x="296" y="998"/>
                </a:lnTo>
                <a:lnTo>
                  <a:pt x="296" y="1000"/>
                </a:lnTo>
                <a:lnTo>
                  <a:pt x="296" y="1004"/>
                </a:lnTo>
                <a:lnTo>
                  <a:pt x="296" y="1004"/>
                </a:lnTo>
                <a:lnTo>
                  <a:pt x="300" y="1008"/>
                </a:lnTo>
                <a:lnTo>
                  <a:pt x="302" y="1010"/>
                </a:lnTo>
                <a:lnTo>
                  <a:pt x="306" y="1010"/>
                </a:lnTo>
                <a:lnTo>
                  <a:pt x="309" y="1010"/>
                </a:lnTo>
                <a:lnTo>
                  <a:pt x="313" y="1008"/>
                </a:lnTo>
                <a:lnTo>
                  <a:pt x="313" y="1006"/>
                </a:lnTo>
                <a:lnTo>
                  <a:pt x="315" y="1002"/>
                </a:lnTo>
                <a:lnTo>
                  <a:pt x="315" y="1002"/>
                </a:lnTo>
                <a:lnTo>
                  <a:pt x="315" y="998"/>
                </a:lnTo>
                <a:lnTo>
                  <a:pt x="317" y="994"/>
                </a:lnTo>
                <a:lnTo>
                  <a:pt x="319" y="992"/>
                </a:lnTo>
                <a:lnTo>
                  <a:pt x="329" y="986"/>
                </a:lnTo>
                <a:lnTo>
                  <a:pt x="333" y="984"/>
                </a:lnTo>
                <a:lnTo>
                  <a:pt x="335" y="984"/>
                </a:lnTo>
                <a:lnTo>
                  <a:pt x="335" y="979"/>
                </a:lnTo>
                <a:lnTo>
                  <a:pt x="337" y="979"/>
                </a:lnTo>
                <a:lnTo>
                  <a:pt x="337" y="977"/>
                </a:lnTo>
                <a:lnTo>
                  <a:pt x="333" y="973"/>
                </a:lnTo>
                <a:lnTo>
                  <a:pt x="333" y="971"/>
                </a:lnTo>
                <a:lnTo>
                  <a:pt x="333" y="971"/>
                </a:lnTo>
                <a:lnTo>
                  <a:pt x="339" y="969"/>
                </a:lnTo>
                <a:lnTo>
                  <a:pt x="346" y="971"/>
                </a:lnTo>
                <a:lnTo>
                  <a:pt x="348" y="971"/>
                </a:lnTo>
                <a:lnTo>
                  <a:pt x="350" y="971"/>
                </a:lnTo>
                <a:lnTo>
                  <a:pt x="352" y="969"/>
                </a:lnTo>
                <a:lnTo>
                  <a:pt x="352" y="969"/>
                </a:lnTo>
                <a:lnTo>
                  <a:pt x="352" y="967"/>
                </a:lnTo>
                <a:lnTo>
                  <a:pt x="352" y="965"/>
                </a:lnTo>
                <a:lnTo>
                  <a:pt x="352" y="963"/>
                </a:lnTo>
                <a:lnTo>
                  <a:pt x="352" y="961"/>
                </a:lnTo>
                <a:lnTo>
                  <a:pt x="356" y="957"/>
                </a:lnTo>
                <a:lnTo>
                  <a:pt x="356" y="955"/>
                </a:lnTo>
                <a:lnTo>
                  <a:pt x="358" y="951"/>
                </a:lnTo>
                <a:lnTo>
                  <a:pt x="360" y="949"/>
                </a:lnTo>
                <a:lnTo>
                  <a:pt x="362" y="949"/>
                </a:lnTo>
                <a:lnTo>
                  <a:pt x="362" y="949"/>
                </a:lnTo>
                <a:lnTo>
                  <a:pt x="362" y="951"/>
                </a:lnTo>
                <a:lnTo>
                  <a:pt x="364" y="957"/>
                </a:lnTo>
                <a:lnTo>
                  <a:pt x="364" y="957"/>
                </a:lnTo>
                <a:lnTo>
                  <a:pt x="366" y="963"/>
                </a:lnTo>
                <a:lnTo>
                  <a:pt x="366" y="967"/>
                </a:lnTo>
                <a:lnTo>
                  <a:pt x="368" y="967"/>
                </a:lnTo>
                <a:lnTo>
                  <a:pt x="370" y="969"/>
                </a:lnTo>
                <a:lnTo>
                  <a:pt x="370" y="971"/>
                </a:lnTo>
                <a:lnTo>
                  <a:pt x="370" y="973"/>
                </a:lnTo>
                <a:lnTo>
                  <a:pt x="364" y="979"/>
                </a:lnTo>
                <a:lnTo>
                  <a:pt x="362" y="979"/>
                </a:lnTo>
                <a:lnTo>
                  <a:pt x="360" y="982"/>
                </a:lnTo>
                <a:lnTo>
                  <a:pt x="362" y="994"/>
                </a:lnTo>
                <a:lnTo>
                  <a:pt x="362" y="998"/>
                </a:lnTo>
                <a:lnTo>
                  <a:pt x="362" y="998"/>
                </a:lnTo>
                <a:lnTo>
                  <a:pt x="362" y="1002"/>
                </a:lnTo>
                <a:lnTo>
                  <a:pt x="364" y="1002"/>
                </a:lnTo>
                <a:lnTo>
                  <a:pt x="366" y="1006"/>
                </a:lnTo>
                <a:lnTo>
                  <a:pt x="366" y="1008"/>
                </a:lnTo>
                <a:lnTo>
                  <a:pt x="366" y="1010"/>
                </a:lnTo>
                <a:lnTo>
                  <a:pt x="368" y="1014"/>
                </a:lnTo>
                <a:lnTo>
                  <a:pt x="368" y="1016"/>
                </a:lnTo>
                <a:lnTo>
                  <a:pt x="368" y="1019"/>
                </a:lnTo>
                <a:lnTo>
                  <a:pt x="372" y="1023"/>
                </a:lnTo>
                <a:lnTo>
                  <a:pt x="383" y="1033"/>
                </a:lnTo>
                <a:lnTo>
                  <a:pt x="383" y="1037"/>
                </a:lnTo>
                <a:lnTo>
                  <a:pt x="383" y="1037"/>
                </a:lnTo>
                <a:lnTo>
                  <a:pt x="385" y="1041"/>
                </a:lnTo>
                <a:lnTo>
                  <a:pt x="385" y="1045"/>
                </a:lnTo>
                <a:lnTo>
                  <a:pt x="385" y="1051"/>
                </a:lnTo>
                <a:lnTo>
                  <a:pt x="385" y="1051"/>
                </a:lnTo>
                <a:lnTo>
                  <a:pt x="385" y="1058"/>
                </a:lnTo>
                <a:lnTo>
                  <a:pt x="385" y="1058"/>
                </a:lnTo>
                <a:lnTo>
                  <a:pt x="385" y="1064"/>
                </a:lnTo>
                <a:lnTo>
                  <a:pt x="385" y="1064"/>
                </a:lnTo>
                <a:lnTo>
                  <a:pt x="389" y="1070"/>
                </a:lnTo>
                <a:lnTo>
                  <a:pt x="393" y="1082"/>
                </a:lnTo>
                <a:lnTo>
                  <a:pt x="393" y="1082"/>
                </a:lnTo>
                <a:lnTo>
                  <a:pt x="393" y="1084"/>
                </a:lnTo>
                <a:lnTo>
                  <a:pt x="393" y="1084"/>
                </a:lnTo>
                <a:lnTo>
                  <a:pt x="385" y="1082"/>
                </a:lnTo>
                <a:lnTo>
                  <a:pt x="378" y="1080"/>
                </a:lnTo>
                <a:lnTo>
                  <a:pt x="378" y="1080"/>
                </a:lnTo>
                <a:lnTo>
                  <a:pt x="372" y="1078"/>
                </a:lnTo>
                <a:lnTo>
                  <a:pt x="370" y="1078"/>
                </a:lnTo>
                <a:lnTo>
                  <a:pt x="364" y="1080"/>
                </a:lnTo>
                <a:lnTo>
                  <a:pt x="362" y="1080"/>
                </a:lnTo>
                <a:lnTo>
                  <a:pt x="356" y="1084"/>
                </a:lnTo>
                <a:lnTo>
                  <a:pt x="356" y="1084"/>
                </a:lnTo>
                <a:lnTo>
                  <a:pt x="354" y="1088"/>
                </a:lnTo>
                <a:lnTo>
                  <a:pt x="354" y="1091"/>
                </a:lnTo>
                <a:lnTo>
                  <a:pt x="354" y="1093"/>
                </a:lnTo>
                <a:lnTo>
                  <a:pt x="352" y="1095"/>
                </a:lnTo>
                <a:lnTo>
                  <a:pt x="352" y="1099"/>
                </a:lnTo>
                <a:lnTo>
                  <a:pt x="352" y="1099"/>
                </a:lnTo>
                <a:lnTo>
                  <a:pt x="354" y="1103"/>
                </a:lnTo>
                <a:lnTo>
                  <a:pt x="354" y="1103"/>
                </a:lnTo>
                <a:lnTo>
                  <a:pt x="356" y="1105"/>
                </a:lnTo>
                <a:lnTo>
                  <a:pt x="360" y="1107"/>
                </a:lnTo>
                <a:lnTo>
                  <a:pt x="360" y="1105"/>
                </a:lnTo>
                <a:lnTo>
                  <a:pt x="364" y="1103"/>
                </a:lnTo>
                <a:lnTo>
                  <a:pt x="368" y="1101"/>
                </a:lnTo>
                <a:lnTo>
                  <a:pt x="372" y="1101"/>
                </a:lnTo>
                <a:lnTo>
                  <a:pt x="372" y="1101"/>
                </a:lnTo>
                <a:lnTo>
                  <a:pt x="376" y="1099"/>
                </a:lnTo>
                <a:lnTo>
                  <a:pt x="376" y="1099"/>
                </a:lnTo>
                <a:lnTo>
                  <a:pt x="378" y="1097"/>
                </a:lnTo>
                <a:lnTo>
                  <a:pt x="378" y="1097"/>
                </a:lnTo>
                <a:lnTo>
                  <a:pt x="381" y="1097"/>
                </a:lnTo>
                <a:lnTo>
                  <a:pt x="381" y="1097"/>
                </a:lnTo>
                <a:lnTo>
                  <a:pt x="383" y="1101"/>
                </a:lnTo>
                <a:lnTo>
                  <a:pt x="389" y="1109"/>
                </a:lnTo>
                <a:lnTo>
                  <a:pt x="389" y="1109"/>
                </a:lnTo>
                <a:lnTo>
                  <a:pt x="393" y="1113"/>
                </a:lnTo>
                <a:lnTo>
                  <a:pt x="395" y="1115"/>
                </a:lnTo>
                <a:lnTo>
                  <a:pt x="395" y="1115"/>
                </a:lnTo>
                <a:lnTo>
                  <a:pt x="397" y="1115"/>
                </a:lnTo>
                <a:lnTo>
                  <a:pt x="397" y="1117"/>
                </a:lnTo>
                <a:lnTo>
                  <a:pt x="399" y="1117"/>
                </a:lnTo>
                <a:lnTo>
                  <a:pt x="397" y="1115"/>
                </a:lnTo>
                <a:lnTo>
                  <a:pt x="395" y="1115"/>
                </a:lnTo>
                <a:lnTo>
                  <a:pt x="393" y="1115"/>
                </a:lnTo>
                <a:lnTo>
                  <a:pt x="393" y="1115"/>
                </a:lnTo>
                <a:lnTo>
                  <a:pt x="385" y="1119"/>
                </a:lnTo>
                <a:lnTo>
                  <a:pt x="383" y="1117"/>
                </a:lnTo>
                <a:lnTo>
                  <a:pt x="383" y="1117"/>
                </a:lnTo>
                <a:lnTo>
                  <a:pt x="381" y="1117"/>
                </a:lnTo>
                <a:lnTo>
                  <a:pt x="381" y="1117"/>
                </a:lnTo>
                <a:lnTo>
                  <a:pt x="374" y="1115"/>
                </a:lnTo>
                <a:lnTo>
                  <a:pt x="372" y="1117"/>
                </a:lnTo>
                <a:lnTo>
                  <a:pt x="370" y="1119"/>
                </a:lnTo>
                <a:lnTo>
                  <a:pt x="370" y="1121"/>
                </a:lnTo>
                <a:lnTo>
                  <a:pt x="370" y="1121"/>
                </a:lnTo>
                <a:lnTo>
                  <a:pt x="370" y="1121"/>
                </a:lnTo>
                <a:lnTo>
                  <a:pt x="366" y="1123"/>
                </a:lnTo>
                <a:lnTo>
                  <a:pt x="366" y="1123"/>
                </a:lnTo>
                <a:lnTo>
                  <a:pt x="366" y="1123"/>
                </a:lnTo>
                <a:lnTo>
                  <a:pt x="362" y="1123"/>
                </a:lnTo>
                <a:lnTo>
                  <a:pt x="362" y="1123"/>
                </a:lnTo>
                <a:lnTo>
                  <a:pt x="360" y="1123"/>
                </a:lnTo>
                <a:lnTo>
                  <a:pt x="358" y="1126"/>
                </a:lnTo>
                <a:lnTo>
                  <a:pt x="356" y="1138"/>
                </a:lnTo>
                <a:lnTo>
                  <a:pt x="356" y="1138"/>
                </a:lnTo>
                <a:lnTo>
                  <a:pt x="356" y="1142"/>
                </a:lnTo>
                <a:lnTo>
                  <a:pt x="358" y="1144"/>
                </a:lnTo>
                <a:lnTo>
                  <a:pt x="362" y="1144"/>
                </a:lnTo>
                <a:lnTo>
                  <a:pt x="362" y="1144"/>
                </a:lnTo>
                <a:lnTo>
                  <a:pt x="374" y="1140"/>
                </a:lnTo>
                <a:lnTo>
                  <a:pt x="374" y="1140"/>
                </a:lnTo>
                <a:lnTo>
                  <a:pt x="383" y="1138"/>
                </a:lnTo>
                <a:lnTo>
                  <a:pt x="383" y="1138"/>
                </a:lnTo>
                <a:lnTo>
                  <a:pt x="387" y="1152"/>
                </a:lnTo>
                <a:lnTo>
                  <a:pt x="387" y="1152"/>
                </a:lnTo>
                <a:lnTo>
                  <a:pt x="391" y="1158"/>
                </a:lnTo>
                <a:lnTo>
                  <a:pt x="393" y="1167"/>
                </a:lnTo>
                <a:lnTo>
                  <a:pt x="393" y="1167"/>
                </a:lnTo>
                <a:lnTo>
                  <a:pt x="395" y="1173"/>
                </a:lnTo>
                <a:lnTo>
                  <a:pt x="395" y="1173"/>
                </a:lnTo>
                <a:lnTo>
                  <a:pt x="397" y="1177"/>
                </a:lnTo>
                <a:lnTo>
                  <a:pt x="399" y="1177"/>
                </a:lnTo>
                <a:lnTo>
                  <a:pt x="401" y="1177"/>
                </a:lnTo>
                <a:lnTo>
                  <a:pt x="401" y="1177"/>
                </a:lnTo>
                <a:lnTo>
                  <a:pt x="405" y="1179"/>
                </a:lnTo>
                <a:lnTo>
                  <a:pt x="411" y="1179"/>
                </a:lnTo>
                <a:lnTo>
                  <a:pt x="413" y="1181"/>
                </a:lnTo>
                <a:lnTo>
                  <a:pt x="428" y="1198"/>
                </a:lnTo>
                <a:lnTo>
                  <a:pt x="442" y="1220"/>
                </a:lnTo>
                <a:lnTo>
                  <a:pt x="444" y="1224"/>
                </a:lnTo>
                <a:lnTo>
                  <a:pt x="444" y="1224"/>
                </a:lnTo>
                <a:lnTo>
                  <a:pt x="450" y="1235"/>
                </a:lnTo>
                <a:lnTo>
                  <a:pt x="450" y="1235"/>
                </a:lnTo>
                <a:lnTo>
                  <a:pt x="459" y="1243"/>
                </a:lnTo>
                <a:lnTo>
                  <a:pt x="461" y="1251"/>
                </a:lnTo>
                <a:lnTo>
                  <a:pt x="461" y="1251"/>
                </a:lnTo>
                <a:lnTo>
                  <a:pt x="469" y="1259"/>
                </a:lnTo>
                <a:lnTo>
                  <a:pt x="469" y="1259"/>
                </a:lnTo>
                <a:lnTo>
                  <a:pt x="479" y="1265"/>
                </a:lnTo>
                <a:lnTo>
                  <a:pt x="481" y="1267"/>
                </a:lnTo>
                <a:lnTo>
                  <a:pt x="481" y="1267"/>
                </a:lnTo>
                <a:lnTo>
                  <a:pt x="488" y="1272"/>
                </a:lnTo>
                <a:lnTo>
                  <a:pt x="492" y="1274"/>
                </a:lnTo>
                <a:lnTo>
                  <a:pt x="494" y="1282"/>
                </a:lnTo>
                <a:lnTo>
                  <a:pt x="494" y="1282"/>
                </a:lnTo>
                <a:lnTo>
                  <a:pt x="500" y="1290"/>
                </a:lnTo>
                <a:lnTo>
                  <a:pt x="500" y="1292"/>
                </a:lnTo>
                <a:lnTo>
                  <a:pt x="502" y="1294"/>
                </a:lnTo>
                <a:lnTo>
                  <a:pt x="504" y="1296"/>
                </a:lnTo>
                <a:lnTo>
                  <a:pt x="510" y="1300"/>
                </a:lnTo>
                <a:lnTo>
                  <a:pt x="510" y="1300"/>
                </a:lnTo>
                <a:lnTo>
                  <a:pt x="514" y="1304"/>
                </a:lnTo>
                <a:lnTo>
                  <a:pt x="516" y="1307"/>
                </a:lnTo>
                <a:lnTo>
                  <a:pt x="518" y="1309"/>
                </a:lnTo>
                <a:lnTo>
                  <a:pt x="520" y="1313"/>
                </a:lnTo>
                <a:lnTo>
                  <a:pt x="520" y="1319"/>
                </a:lnTo>
                <a:lnTo>
                  <a:pt x="520" y="1319"/>
                </a:lnTo>
                <a:lnTo>
                  <a:pt x="525" y="1323"/>
                </a:lnTo>
                <a:lnTo>
                  <a:pt x="525" y="1325"/>
                </a:lnTo>
                <a:lnTo>
                  <a:pt x="533" y="1327"/>
                </a:lnTo>
                <a:lnTo>
                  <a:pt x="535" y="1327"/>
                </a:lnTo>
                <a:lnTo>
                  <a:pt x="539" y="1327"/>
                </a:lnTo>
                <a:lnTo>
                  <a:pt x="539" y="1327"/>
                </a:lnTo>
                <a:lnTo>
                  <a:pt x="547" y="1321"/>
                </a:lnTo>
                <a:lnTo>
                  <a:pt x="547" y="1321"/>
                </a:lnTo>
                <a:lnTo>
                  <a:pt x="549" y="1319"/>
                </a:lnTo>
                <a:lnTo>
                  <a:pt x="549" y="1319"/>
                </a:lnTo>
                <a:lnTo>
                  <a:pt x="553" y="1323"/>
                </a:lnTo>
                <a:lnTo>
                  <a:pt x="555" y="1329"/>
                </a:lnTo>
                <a:lnTo>
                  <a:pt x="555" y="1329"/>
                </a:lnTo>
                <a:lnTo>
                  <a:pt x="570" y="1337"/>
                </a:lnTo>
                <a:lnTo>
                  <a:pt x="572" y="1337"/>
                </a:lnTo>
                <a:lnTo>
                  <a:pt x="578" y="1342"/>
                </a:lnTo>
                <a:lnTo>
                  <a:pt x="578" y="1342"/>
                </a:lnTo>
                <a:lnTo>
                  <a:pt x="588" y="1339"/>
                </a:lnTo>
                <a:lnTo>
                  <a:pt x="590" y="1337"/>
                </a:lnTo>
                <a:lnTo>
                  <a:pt x="594" y="1337"/>
                </a:lnTo>
                <a:lnTo>
                  <a:pt x="597" y="1339"/>
                </a:lnTo>
                <a:lnTo>
                  <a:pt x="597" y="1339"/>
                </a:lnTo>
                <a:lnTo>
                  <a:pt x="599" y="1339"/>
                </a:lnTo>
                <a:lnTo>
                  <a:pt x="603" y="1339"/>
                </a:lnTo>
                <a:lnTo>
                  <a:pt x="605" y="1329"/>
                </a:lnTo>
                <a:lnTo>
                  <a:pt x="603" y="1329"/>
                </a:lnTo>
                <a:lnTo>
                  <a:pt x="601" y="1331"/>
                </a:lnTo>
                <a:lnTo>
                  <a:pt x="603" y="1331"/>
                </a:lnTo>
                <a:lnTo>
                  <a:pt x="603" y="1331"/>
                </a:lnTo>
                <a:lnTo>
                  <a:pt x="605" y="1335"/>
                </a:lnTo>
                <a:lnTo>
                  <a:pt x="605" y="1346"/>
                </a:lnTo>
                <a:lnTo>
                  <a:pt x="605" y="1346"/>
                </a:lnTo>
                <a:lnTo>
                  <a:pt x="607" y="1348"/>
                </a:lnTo>
                <a:lnTo>
                  <a:pt x="607" y="1350"/>
                </a:lnTo>
                <a:lnTo>
                  <a:pt x="615" y="1352"/>
                </a:lnTo>
                <a:lnTo>
                  <a:pt x="619" y="1356"/>
                </a:lnTo>
                <a:lnTo>
                  <a:pt x="621" y="1356"/>
                </a:lnTo>
                <a:lnTo>
                  <a:pt x="632" y="1354"/>
                </a:lnTo>
                <a:lnTo>
                  <a:pt x="638" y="1354"/>
                </a:lnTo>
                <a:lnTo>
                  <a:pt x="642" y="1354"/>
                </a:lnTo>
                <a:lnTo>
                  <a:pt x="650" y="1358"/>
                </a:lnTo>
                <a:lnTo>
                  <a:pt x="650" y="1358"/>
                </a:lnTo>
                <a:lnTo>
                  <a:pt x="656" y="1356"/>
                </a:lnTo>
                <a:lnTo>
                  <a:pt x="658" y="1356"/>
                </a:lnTo>
                <a:lnTo>
                  <a:pt x="660" y="1352"/>
                </a:lnTo>
                <a:lnTo>
                  <a:pt x="660" y="1352"/>
                </a:lnTo>
                <a:lnTo>
                  <a:pt x="660" y="1342"/>
                </a:lnTo>
                <a:lnTo>
                  <a:pt x="660" y="1342"/>
                </a:lnTo>
                <a:lnTo>
                  <a:pt x="660" y="1339"/>
                </a:lnTo>
                <a:lnTo>
                  <a:pt x="660" y="1337"/>
                </a:lnTo>
                <a:lnTo>
                  <a:pt x="660" y="1337"/>
                </a:lnTo>
                <a:lnTo>
                  <a:pt x="660" y="1335"/>
                </a:lnTo>
                <a:lnTo>
                  <a:pt x="660" y="1337"/>
                </a:lnTo>
                <a:lnTo>
                  <a:pt x="660" y="1337"/>
                </a:lnTo>
                <a:lnTo>
                  <a:pt x="664" y="1346"/>
                </a:lnTo>
                <a:lnTo>
                  <a:pt x="664" y="1346"/>
                </a:lnTo>
                <a:lnTo>
                  <a:pt x="666" y="1348"/>
                </a:lnTo>
                <a:lnTo>
                  <a:pt x="671" y="1360"/>
                </a:lnTo>
                <a:lnTo>
                  <a:pt x="671" y="1360"/>
                </a:lnTo>
                <a:lnTo>
                  <a:pt x="675" y="1364"/>
                </a:lnTo>
                <a:lnTo>
                  <a:pt x="675" y="1364"/>
                </a:lnTo>
                <a:lnTo>
                  <a:pt x="677" y="1364"/>
                </a:lnTo>
                <a:lnTo>
                  <a:pt x="679" y="1364"/>
                </a:lnTo>
                <a:lnTo>
                  <a:pt x="681" y="1364"/>
                </a:lnTo>
                <a:lnTo>
                  <a:pt x="681" y="1364"/>
                </a:lnTo>
                <a:lnTo>
                  <a:pt x="685" y="1362"/>
                </a:lnTo>
                <a:lnTo>
                  <a:pt x="685" y="1360"/>
                </a:lnTo>
                <a:lnTo>
                  <a:pt x="689" y="1362"/>
                </a:lnTo>
                <a:lnTo>
                  <a:pt x="689" y="1362"/>
                </a:lnTo>
                <a:lnTo>
                  <a:pt x="693" y="1362"/>
                </a:lnTo>
                <a:lnTo>
                  <a:pt x="695" y="1358"/>
                </a:lnTo>
                <a:lnTo>
                  <a:pt x="693" y="1356"/>
                </a:lnTo>
                <a:lnTo>
                  <a:pt x="693" y="1356"/>
                </a:lnTo>
                <a:lnTo>
                  <a:pt x="691" y="1352"/>
                </a:lnTo>
                <a:lnTo>
                  <a:pt x="691" y="1352"/>
                </a:lnTo>
                <a:lnTo>
                  <a:pt x="689" y="1348"/>
                </a:lnTo>
                <a:lnTo>
                  <a:pt x="687" y="1348"/>
                </a:lnTo>
                <a:lnTo>
                  <a:pt x="677" y="1344"/>
                </a:lnTo>
                <a:lnTo>
                  <a:pt x="675" y="1337"/>
                </a:lnTo>
                <a:lnTo>
                  <a:pt x="673" y="1329"/>
                </a:lnTo>
                <a:lnTo>
                  <a:pt x="673" y="1329"/>
                </a:lnTo>
                <a:lnTo>
                  <a:pt x="671" y="1325"/>
                </a:lnTo>
                <a:lnTo>
                  <a:pt x="671" y="1323"/>
                </a:lnTo>
                <a:lnTo>
                  <a:pt x="673" y="1321"/>
                </a:lnTo>
                <a:lnTo>
                  <a:pt x="675" y="1319"/>
                </a:lnTo>
                <a:lnTo>
                  <a:pt x="675" y="1317"/>
                </a:lnTo>
                <a:lnTo>
                  <a:pt x="677" y="1317"/>
                </a:lnTo>
                <a:lnTo>
                  <a:pt x="677" y="1317"/>
                </a:lnTo>
                <a:lnTo>
                  <a:pt x="679" y="1317"/>
                </a:lnTo>
                <a:lnTo>
                  <a:pt x="681" y="1315"/>
                </a:lnTo>
                <a:lnTo>
                  <a:pt x="681" y="1313"/>
                </a:lnTo>
                <a:lnTo>
                  <a:pt x="681" y="1313"/>
                </a:lnTo>
                <a:lnTo>
                  <a:pt x="681" y="1311"/>
                </a:lnTo>
                <a:lnTo>
                  <a:pt x="681" y="1311"/>
                </a:lnTo>
                <a:lnTo>
                  <a:pt x="679" y="1309"/>
                </a:lnTo>
                <a:lnTo>
                  <a:pt x="679" y="1309"/>
                </a:lnTo>
                <a:lnTo>
                  <a:pt x="681" y="1309"/>
                </a:lnTo>
                <a:lnTo>
                  <a:pt x="681" y="1309"/>
                </a:lnTo>
                <a:lnTo>
                  <a:pt x="683" y="1309"/>
                </a:lnTo>
                <a:lnTo>
                  <a:pt x="685" y="1307"/>
                </a:lnTo>
                <a:lnTo>
                  <a:pt x="685" y="1304"/>
                </a:lnTo>
                <a:lnTo>
                  <a:pt x="685" y="1302"/>
                </a:lnTo>
                <a:lnTo>
                  <a:pt x="685" y="1302"/>
                </a:lnTo>
                <a:lnTo>
                  <a:pt x="683" y="1302"/>
                </a:lnTo>
                <a:lnTo>
                  <a:pt x="685" y="1304"/>
                </a:lnTo>
                <a:lnTo>
                  <a:pt x="687" y="1300"/>
                </a:lnTo>
                <a:lnTo>
                  <a:pt x="687" y="1300"/>
                </a:lnTo>
                <a:lnTo>
                  <a:pt x="687" y="1298"/>
                </a:lnTo>
                <a:lnTo>
                  <a:pt x="687" y="1298"/>
                </a:lnTo>
                <a:lnTo>
                  <a:pt x="685" y="1298"/>
                </a:lnTo>
                <a:lnTo>
                  <a:pt x="689" y="1300"/>
                </a:lnTo>
                <a:lnTo>
                  <a:pt x="689" y="1302"/>
                </a:lnTo>
                <a:lnTo>
                  <a:pt x="689" y="1313"/>
                </a:lnTo>
                <a:lnTo>
                  <a:pt x="691" y="1315"/>
                </a:lnTo>
                <a:lnTo>
                  <a:pt x="693" y="1315"/>
                </a:lnTo>
                <a:lnTo>
                  <a:pt x="693" y="1315"/>
                </a:lnTo>
                <a:lnTo>
                  <a:pt x="697" y="1315"/>
                </a:lnTo>
                <a:lnTo>
                  <a:pt x="697" y="1315"/>
                </a:lnTo>
                <a:lnTo>
                  <a:pt x="697" y="1315"/>
                </a:lnTo>
                <a:lnTo>
                  <a:pt x="697" y="1321"/>
                </a:lnTo>
                <a:lnTo>
                  <a:pt x="699" y="1327"/>
                </a:lnTo>
                <a:lnTo>
                  <a:pt x="701" y="1329"/>
                </a:lnTo>
                <a:lnTo>
                  <a:pt x="704" y="1329"/>
                </a:lnTo>
                <a:lnTo>
                  <a:pt x="706" y="1327"/>
                </a:lnTo>
                <a:lnTo>
                  <a:pt x="708" y="1325"/>
                </a:lnTo>
                <a:lnTo>
                  <a:pt x="708" y="1325"/>
                </a:lnTo>
                <a:lnTo>
                  <a:pt x="710" y="1323"/>
                </a:lnTo>
                <a:lnTo>
                  <a:pt x="710" y="1321"/>
                </a:lnTo>
                <a:lnTo>
                  <a:pt x="710" y="1319"/>
                </a:lnTo>
                <a:lnTo>
                  <a:pt x="710" y="1317"/>
                </a:lnTo>
                <a:lnTo>
                  <a:pt x="708" y="1317"/>
                </a:lnTo>
                <a:lnTo>
                  <a:pt x="708" y="1313"/>
                </a:lnTo>
                <a:lnTo>
                  <a:pt x="708" y="1313"/>
                </a:lnTo>
                <a:lnTo>
                  <a:pt x="710" y="1311"/>
                </a:lnTo>
                <a:lnTo>
                  <a:pt x="718" y="1311"/>
                </a:lnTo>
                <a:lnTo>
                  <a:pt x="718" y="1311"/>
                </a:lnTo>
                <a:lnTo>
                  <a:pt x="722" y="1311"/>
                </a:lnTo>
                <a:lnTo>
                  <a:pt x="724" y="1309"/>
                </a:lnTo>
                <a:lnTo>
                  <a:pt x="724" y="1309"/>
                </a:lnTo>
                <a:lnTo>
                  <a:pt x="726" y="1309"/>
                </a:lnTo>
                <a:lnTo>
                  <a:pt x="726" y="1307"/>
                </a:lnTo>
                <a:lnTo>
                  <a:pt x="724" y="1307"/>
                </a:lnTo>
                <a:lnTo>
                  <a:pt x="726" y="1311"/>
                </a:lnTo>
                <a:lnTo>
                  <a:pt x="726" y="1313"/>
                </a:lnTo>
                <a:lnTo>
                  <a:pt x="728" y="1321"/>
                </a:lnTo>
                <a:lnTo>
                  <a:pt x="728" y="1321"/>
                </a:lnTo>
                <a:lnTo>
                  <a:pt x="732" y="1329"/>
                </a:lnTo>
                <a:lnTo>
                  <a:pt x="732" y="1331"/>
                </a:lnTo>
                <a:lnTo>
                  <a:pt x="734" y="1333"/>
                </a:lnTo>
                <a:lnTo>
                  <a:pt x="736" y="1333"/>
                </a:lnTo>
                <a:lnTo>
                  <a:pt x="745" y="1335"/>
                </a:lnTo>
                <a:lnTo>
                  <a:pt x="747" y="1337"/>
                </a:lnTo>
                <a:lnTo>
                  <a:pt x="747" y="1339"/>
                </a:lnTo>
                <a:lnTo>
                  <a:pt x="747" y="1342"/>
                </a:lnTo>
                <a:lnTo>
                  <a:pt x="747" y="1342"/>
                </a:lnTo>
                <a:lnTo>
                  <a:pt x="747" y="1344"/>
                </a:lnTo>
                <a:lnTo>
                  <a:pt x="747" y="1344"/>
                </a:lnTo>
                <a:lnTo>
                  <a:pt x="747" y="1348"/>
                </a:lnTo>
                <a:lnTo>
                  <a:pt x="747" y="1348"/>
                </a:lnTo>
                <a:lnTo>
                  <a:pt x="753" y="1356"/>
                </a:lnTo>
                <a:lnTo>
                  <a:pt x="753" y="1356"/>
                </a:lnTo>
                <a:lnTo>
                  <a:pt x="757" y="1358"/>
                </a:lnTo>
                <a:lnTo>
                  <a:pt x="757" y="1358"/>
                </a:lnTo>
                <a:lnTo>
                  <a:pt x="759" y="1358"/>
                </a:lnTo>
                <a:lnTo>
                  <a:pt x="763" y="1362"/>
                </a:lnTo>
                <a:lnTo>
                  <a:pt x="763" y="1362"/>
                </a:lnTo>
                <a:lnTo>
                  <a:pt x="765" y="1362"/>
                </a:lnTo>
                <a:lnTo>
                  <a:pt x="767" y="1362"/>
                </a:lnTo>
                <a:lnTo>
                  <a:pt x="769" y="1362"/>
                </a:lnTo>
                <a:lnTo>
                  <a:pt x="769" y="1362"/>
                </a:lnTo>
                <a:lnTo>
                  <a:pt x="773" y="1360"/>
                </a:lnTo>
                <a:lnTo>
                  <a:pt x="778" y="1360"/>
                </a:lnTo>
                <a:lnTo>
                  <a:pt x="778" y="1362"/>
                </a:lnTo>
                <a:lnTo>
                  <a:pt x="780" y="1368"/>
                </a:lnTo>
                <a:lnTo>
                  <a:pt x="782" y="1370"/>
                </a:lnTo>
                <a:lnTo>
                  <a:pt x="782" y="1370"/>
                </a:lnTo>
                <a:lnTo>
                  <a:pt x="784" y="1370"/>
                </a:lnTo>
                <a:lnTo>
                  <a:pt x="786" y="1368"/>
                </a:lnTo>
                <a:lnTo>
                  <a:pt x="788" y="1366"/>
                </a:lnTo>
                <a:lnTo>
                  <a:pt x="790" y="1360"/>
                </a:lnTo>
                <a:lnTo>
                  <a:pt x="790" y="1358"/>
                </a:lnTo>
                <a:lnTo>
                  <a:pt x="792" y="1354"/>
                </a:lnTo>
                <a:lnTo>
                  <a:pt x="796" y="1350"/>
                </a:lnTo>
                <a:lnTo>
                  <a:pt x="796" y="1350"/>
                </a:lnTo>
                <a:lnTo>
                  <a:pt x="800" y="1344"/>
                </a:lnTo>
                <a:lnTo>
                  <a:pt x="800" y="1342"/>
                </a:lnTo>
                <a:lnTo>
                  <a:pt x="800" y="1337"/>
                </a:lnTo>
                <a:lnTo>
                  <a:pt x="800" y="1337"/>
                </a:lnTo>
                <a:lnTo>
                  <a:pt x="800" y="1333"/>
                </a:lnTo>
                <a:lnTo>
                  <a:pt x="800" y="1333"/>
                </a:lnTo>
                <a:lnTo>
                  <a:pt x="798" y="1327"/>
                </a:lnTo>
                <a:lnTo>
                  <a:pt x="798" y="1327"/>
                </a:lnTo>
                <a:lnTo>
                  <a:pt x="796" y="1321"/>
                </a:lnTo>
                <a:lnTo>
                  <a:pt x="794" y="1319"/>
                </a:lnTo>
                <a:lnTo>
                  <a:pt x="790" y="1317"/>
                </a:lnTo>
                <a:lnTo>
                  <a:pt x="780" y="1313"/>
                </a:lnTo>
                <a:lnTo>
                  <a:pt x="778" y="1311"/>
                </a:lnTo>
                <a:lnTo>
                  <a:pt x="778" y="1311"/>
                </a:lnTo>
                <a:lnTo>
                  <a:pt x="776" y="1309"/>
                </a:lnTo>
                <a:lnTo>
                  <a:pt x="773" y="1309"/>
                </a:lnTo>
                <a:lnTo>
                  <a:pt x="776" y="1307"/>
                </a:lnTo>
                <a:lnTo>
                  <a:pt x="778" y="1307"/>
                </a:lnTo>
                <a:lnTo>
                  <a:pt x="790" y="1307"/>
                </a:lnTo>
                <a:lnTo>
                  <a:pt x="790" y="1307"/>
                </a:lnTo>
                <a:lnTo>
                  <a:pt x="792" y="1304"/>
                </a:lnTo>
                <a:lnTo>
                  <a:pt x="794" y="1304"/>
                </a:lnTo>
                <a:lnTo>
                  <a:pt x="796" y="1302"/>
                </a:lnTo>
                <a:lnTo>
                  <a:pt x="798" y="1300"/>
                </a:lnTo>
                <a:lnTo>
                  <a:pt x="796" y="1294"/>
                </a:lnTo>
                <a:lnTo>
                  <a:pt x="796" y="1294"/>
                </a:lnTo>
                <a:lnTo>
                  <a:pt x="794" y="1282"/>
                </a:lnTo>
                <a:lnTo>
                  <a:pt x="794" y="1282"/>
                </a:lnTo>
                <a:lnTo>
                  <a:pt x="790" y="1276"/>
                </a:lnTo>
                <a:lnTo>
                  <a:pt x="790" y="1276"/>
                </a:lnTo>
                <a:lnTo>
                  <a:pt x="784" y="1270"/>
                </a:lnTo>
                <a:lnTo>
                  <a:pt x="784" y="1270"/>
                </a:lnTo>
                <a:lnTo>
                  <a:pt x="778" y="1265"/>
                </a:lnTo>
                <a:lnTo>
                  <a:pt x="778" y="1265"/>
                </a:lnTo>
                <a:lnTo>
                  <a:pt x="773" y="1265"/>
                </a:lnTo>
                <a:lnTo>
                  <a:pt x="773" y="1265"/>
                </a:lnTo>
                <a:lnTo>
                  <a:pt x="771" y="1265"/>
                </a:lnTo>
                <a:lnTo>
                  <a:pt x="773" y="1267"/>
                </a:lnTo>
                <a:lnTo>
                  <a:pt x="776" y="1263"/>
                </a:lnTo>
                <a:lnTo>
                  <a:pt x="776" y="1263"/>
                </a:lnTo>
                <a:lnTo>
                  <a:pt x="776" y="1261"/>
                </a:lnTo>
                <a:lnTo>
                  <a:pt x="776" y="1259"/>
                </a:lnTo>
                <a:lnTo>
                  <a:pt x="776" y="1259"/>
                </a:lnTo>
                <a:lnTo>
                  <a:pt x="773" y="1255"/>
                </a:lnTo>
                <a:lnTo>
                  <a:pt x="773" y="1253"/>
                </a:lnTo>
                <a:lnTo>
                  <a:pt x="773" y="1253"/>
                </a:lnTo>
                <a:lnTo>
                  <a:pt x="773" y="1249"/>
                </a:lnTo>
                <a:lnTo>
                  <a:pt x="773" y="1249"/>
                </a:lnTo>
                <a:lnTo>
                  <a:pt x="771" y="1243"/>
                </a:lnTo>
                <a:lnTo>
                  <a:pt x="771" y="1243"/>
                </a:lnTo>
                <a:lnTo>
                  <a:pt x="763" y="1232"/>
                </a:lnTo>
                <a:lnTo>
                  <a:pt x="761" y="1228"/>
                </a:lnTo>
                <a:lnTo>
                  <a:pt x="761" y="1226"/>
                </a:lnTo>
                <a:lnTo>
                  <a:pt x="761" y="1224"/>
                </a:lnTo>
                <a:lnTo>
                  <a:pt x="763" y="1222"/>
                </a:lnTo>
                <a:lnTo>
                  <a:pt x="761" y="1220"/>
                </a:lnTo>
                <a:lnTo>
                  <a:pt x="761" y="1222"/>
                </a:lnTo>
                <a:lnTo>
                  <a:pt x="761" y="1222"/>
                </a:lnTo>
                <a:lnTo>
                  <a:pt x="763" y="1224"/>
                </a:lnTo>
                <a:lnTo>
                  <a:pt x="765" y="1222"/>
                </a:lnTo>
                <a:lnTo>
                  <a:pt x="765" y="1222"/>
                </a:lnTo>
                <a:lnTo>
                  <a:pt x="767" y="1220"/>
                </a:lnTo>
                <a:lnTo>
                  <a:pt x="767" y="1220"/>
                </a:lnTo>
                <a:lnTo>
                  <a:pt x="767" y="1218"/>
                </a:lnTo>
                <a:lnTo>
                  <a:pt x="767" y="1218"/>
                </a:lnTo>
                <a:lnTo>
                  <a:pt x="767" y="1218"/>
                </a:lnTo>
                <a:lnTo>
                  <a:pt x="767" y="1216"/>
                </a:lnTo>
                <a:lnTo>
                  <a:pt x="767" y="1218"/>
                </a:lnTo>
                <a:lnTo>
                  <a:pt x="769" y="1218"/>
                </a:lnTo>
                <a:lnTo>
                  <a:pt x="773" y="1220"/>
                </a:lnTo>
                <a:lnTo>
                  <a:pt x="776" y="1220"/>
                </a:lnTo>
                <a:lnTo>
                  <a:pt x="778" y="1222"/>
                </a:lnTo>
                <a:lnTo>
                  <a:pt x="778" y="1222"/>
                </a:lnTo>
                <a:lnTo>
                  <a:pt x="780" y="1222"/>
                </a:lnTo>
                <a:lnTo>
                  <a:pt x="782" y="1222"/>
                </a:lnTo>
                <a:lnTo>
                  <a:pt x="784" y="1220"/>
                </a:lnTo>
                <a:lnTo>
                  <a:pt x="784" y="1220"/>
                </a:lnTo>
                <a:lnTo>
                  <a:pt x="788" y="1214"/>
                </a:lnTo>
                <a:lnTo>
                  <a:pt x="788" y="1214"/>
                </a:lnTo>
                <a:lnTo>
                  <a:pt x="790" y="1212"/>
                </a:lnTo>
                <a:lnTo>
                  <a:pt x="790" y="1212"/>
                </a:lnTo>
                <a:lnTo>
                  <a:pt x="790" y="1208"/>
                </a:lnTo>
                <a:lnTo>
                  <a:pt x="790" y="1208"/>
                </a:lnTo>
                <a:lnTo>
                  <a:pt x="790" y="1206"/>
                </a:lnTo>
                <a:lnTo>
                  <a:pt x="790" y="1206"/>
                </a:lnTo>
                <a:lnTo>
                  <a:pt x="786" y="1200"/>
                </a:lnTo>
                <a:lnTo>
                  <a:pt x="786" y="1200"/>
                </a:lnTo>
                <a:lnTo>
                  <a:pt x="786" y="1198"/>
                </a:lnTo>
                <a:lnTo>
                  <a:pt x="784" y="1200"/>
                </a:lnTo>
                <a:lnTo>
                  <a:pt x="786" y="1200"/>
                </a:lnTo>
                <a:lnTo>
                  <a:pt x="786" y="1200"/>
                </a:lnTo>
                <a:lnTo>
                  <a:pt x="784" y="1200"/>
                </a:lnTo>
                <a:lnTo>
                  <a:pt x="786" y="1200"/>
                </a:lnTo>
                <a:lnTo>
                  <a:pt x="788" y="1198"/>
                </a:lnTo>
                <a:lnTo>
                  <a:pt x="788" y="1198"/>
                </a:lnTo>
                <a:lnTo>
                  <a:pt x="788" y="1195"/>
                </a:lnTo>
                <a:lnTo>
                  <a:pt x="788" y="1193"/>
                </a:lnTo>
                <a:lnTo>
                  <a:pt x="788" y="1193"/>
                </a:lnTo>
                <a:lnTo>
                  <a:pt x="788" y="1191"/>
                </a:lnTo>
                <a:lnTo>
                  <a:pt x="786" y="1189"/>
                </a:lnTo>
                <a:lnTo>
                  <a:pt x="784" y="1187"/>
                </a:lnTo>
                <a:lnTo>
                  <a:pt x="784" y="1187"/>
                </a:lnTo>
                <a:lnTo>
                  <a:pt x="808" y="1195"/>
                </a:lnTo>
                <a:lnTo>
                  <a:pt x="808" y="1195"/>
                </a:lnTo>
                <a:lnTo>
                  <a:pt x="835" y="1202"/>
                </a:lnTo>
                <a:lnTo>
                  <a:pt x="835" y="1202"/>
                </a:lnTo>
                <a:lnTo>
                  <a:pt x="839" y="1202"/>
                </a:lnTo>
                <a:lnTo>
                  <a:pt x="841" y="1202"/>
                </a:lnTo>
                <a:lnTo>
                  <a:pt x="843" y="1200"/>
                </a:lnTo>
                <a:lnTo>
                  <a:pt x="843" y="1200"/>
                </a:lnTo>
                <a:lnTo>
                  <a:pt x="848" y="1198"/>
                </a:lnTo>
                <a:lnTo>
                  <a:pt x="848" y="1195"/>
                </a:lnTo>
                <a:lnTo>
                  <a:pt x="845" y="1191"/>
                </a:lnTo>
                <a:lnTo>
                  <a:pt x="845" y="1191"/>
                </a:lnTo>
                <a:lnTo>
                  <a:pt x="837" y="1181"/>
                </a:lnTo>
                <a:lnTo>
                  <a:pt x="837" y="1179"/>
                </a:lnTo>
                <a:lnTo>
                  <a:pt x="837" y="1177"/>
                </a:lnTo>
                <a:lnTo>
                  <a:pt x="837" y="1173"/>
                </a:lnTo>
                <a:lnTo>
                  <a:pt x="837" y="1171"/>
                </a:lnTo>
                <a:lnTo>
                  <a:pt x="839" y="1171"/>
                </a:lnTo>
                <a:lnTo>
                  <a:pt x="841" y="1169"/>
                </a:lnTo>
                <a:lnTo>
                  <a:pt x="841" y="1169"/>
                </a:lnTo>
                <a:lnTo>
                  <a:pt x="843" y="1167"/>
                </a:lnTo>
                <a:lnTo>
                  <a:pt x="845" y="1165"/>
                </a:lnTo>
                <a:lnTo>
                  <a:pt x="845" y="1154"/>
                </a:lnTo>
                <a:lnTo>
                  <a:pt x="845" y="1142"/>
                </a:lnTo>
                <a:lnTo>
                  <a:pt x="850" y="1138"/>
                </a:lnTo>
                <a:lnTo>
                  <a:pt x="854" y="1136"/>
                </a:lnTo>
                <a:lnTo>
                  <a:pt x="862" y="1132"/>
                </a:lnTo>
                <a:lnTo>
                  <a:pt x="864" y="1132"/>
                </a:lnTo>
                <a:lnTo>
                  <a:pt x="866" y="1128"/>
                </a:lnTo>
                <a:lnTo>
                  <a:pt x="870" y="1128"/>
                </a:lnTo>
                <a:lnTo>
                  <a:pt x="874" y="1128"/>
                </a:lnTo>
                <a:lnTo>
                  <a:pt x="874" y="1128"/>
                </a:lnTo>
                <a:lnTo>
                  <a:pt x="878" y="1128"/>
                </a:lnTo>
                <a:lnTo>
                  <a:pt x="878" y="1128"/>
                </a:lnTo>
                <a:lnTo>
                  <a:pt x="880" y="1128"/>
                </a:lnTo>
                <a:lnTo>
                  <a:pt x="880" y="1126"/>
                </a:lnTo>
                <a:lnTo>
                  <a:pt x="880" y="1123"/>
                </a:lnTo>
                <a:lnTo>
                  <a:pt x="880" y="1121"/>
                </a:lnTo>
                <a:lnTo>
                  <a:pt x="880" y="1121"/>
                </a:lnTo>
                <a:lnTo>
                  <a:pt x="880" y="1119"/>
                </a:lnTo>
                <a:lnTo>
                  <a:pt x="883" y="1117"/>
                </a:lnTo>
                <a:lnTo>
                  <a:pt x="885" y="1117"/>
                </a:lnTo>
                <a:lnTo>
                  <a:pt x="893" y="1113"/>
                </a:lnTo>
                <a:lnTo>
                  <a:pt x="893" y="1115"/>
                </a:lnTo>
                <a:lnTo>
                  <a:pt x="895" y="1115"/>
                </a:lnTo>
                <a:lnTo>
                  <a:pt x="897" y="1117"/>
                </a:lnTo>
                <a:lnTo>
                  <a:pt x="897" y="1117"/>
                </a:lnTo>
                <a:lnTo>
                  <a:pt x="903" y="1119"/>
                </a:lnTo>
                <a:lnTo>
                  <a:pt x="905" y="1121"/>
                </a:lnTo>
                <a:lnTo>
                  <a:pt x="905" y="1123"/>
                </a:lnTo>
                <a:lnTo>
                  <a:pt x="905" y="1126"/>
                </a:lnTo>
                <a:lnTo>
                  <a:pt x="905" y="1126"/>
                </a:lnTo>
                <a:lnTo>
                  <a:pt x="907" y="1128"/>
                </a:lnTo>
                <a:lnTo>
                  <a:pt x="909" y="1128"/>
                </a:lnTo>
                <a:lnTo>
                  <a:pt x="911" y="1128"/>
                </a:lnTo>
                <a:lnTo>
                  <a:pt x="913" y="1128"/>
                </a:lnTo>
                <a:lnTo>
                  <a:pt x="915" y="1126"/>
                </a:lnTo>
                <a:lnTo>
                  <a:pt x="917" y="1123"/>
                </a:lnTo>
                <a:lnTo>
                  <a:pt x="915" y="1121"/>
                </a:lnTo>
                <a:lnTo>
                  <a:pt x="913" y="1123"/>
                </a:lnTo>
                <a:lnTo>
                  <a:pt x="913" y="1126"/>
                </a:lnTo>
                <a:lnTo>
                  <a:pt x="913" y="1130"/>
                </a:lnTo>
                <a:lnTo>
                  <a:pt x="913" y="1132"/>
                </a:lnTo>
                <a:lnTo>
                  <a:pt x="917" y="1136"/>
                </a:lnTo>
                <a:lnTo>
                  <a:pt x="917" y="1136"/>
                </a:lnTo>
                <a:lnTo>
                  <a:pt x="922" y="1138"/>
                </a:lnTo>
                <a:lnTo>
                  <a:pt x="922" y="1138"/>
                </a:lnTo>
                <a:lnTo>
                  <a:pt x="930" y="1138"/>
                </a:lnTo>
                <a:lnTo>
                  <a:pt x="930" y="1138"/>
                </a:lnTo>
                <a:lnTo>
                  <a:pt x="932" y="1138"/>
                </a:lnTo>
                <a:lnTo>
                  <a:pt x="930" y="1136"/>
                </a:lnTo>
                <a:lnTo>
                  <a:pt x="930" y="1138"/>
                </a:lnTo>
                <a:lnTo>
                  <a:pt x="930" y="1138"/>
                </a:lnTo>
                <a:lnTo>
                  <a:pt x="932" y="1140"/>
                </a:lnTo>
                <a:lnTo>
                  <a:pt x="934" y="1138"/>
                </a:lnTo>
                <a:lnTo>
                  <a:pt x="932" y="1138"/>
                </a:lnTo>
                <a:lnTo>
                  <a:pt x="932" y="1138"/>
                </a:lnTo>
                <a:lnTo>
                  <a:pt x="932" y="1140"/>
                </a:lnTo>
                <a:lnTo>
                  <a:pt x="932" y="1140"/>
                </a:lnTo>
                <a:lnTo>
                  <a:pt x="932" y="1140"/>
                </a:lnTo>
                <a:lnTo>
                  <a:pt x="934" y="1142"/>
                </a:lnTo>
                <a:lnTo>
                  <a:pt x="934" y="1142"/>
                </a:lnTo>
                <a:lnTo>
                  <a:pt x="936" y="1144"/>
                </a:lnTo>
                <a:lnTo>
                  <a:pt x="936" y="1144"/>
                </a:lnTo>
                <a:lnTo>
                  <a:pt x="942" y="1152"/>
                </a:lnTo>
                <a:lnTo>
                  <a:pt x="946" y="1156"/>
                </a:lnTo>
                <a:lnTo>
                  <a:pt x="948" y="1158"/>
                </a:lnTo>
                <a:lnTo>
                  <a:pt x="950" y="1158"/>
                </a:lnTo>
                <a:lnTo>
                  <a:pt x="950" y="1156"/>
                </a:lnTo>
                <a:lnTo>
                  <a:pt x="952" y="1156"/>
                </a:lnTo>
                <a:lnTo>
                  <a:pt x="950" y="1154"/>
                </a:lnTo>
                <a:lnTo>
                  <a:pt x="950" y="1156"/>
                </a:lnTo>
                <a:lnTo>
                  <a:pt x="950" y="1156"/>
                </a:lnTo>
                <a:lnTo>
                  <a:pt x="952" y="1156"/>
                </a:lnTo>
                <a:lnTo>
                  <a:pt x="955" y="1156"/>
                </a:lnTo>
                <a:lnTo>
                  <a:pt x="955" y="1156"/>
                </a:lnTo>
                <a:lnTo>
                  <a:pt x="955" y="1154"/>
                </a:lnTo>
                <a:lnTo>
                  <a:pt x="952" y="1156"/>
                </a:lnTo>
                <a:lnTo>
                  <a:pt x="959" y="1160"/>
                </a:lnTo>
                <a:lnTo>
                  <a:pt x="963" y="1160"/>
                </a:lnTo>
                <a:lnTo>
                  <a:pt x="963" y="1158"/>
                </a:lnTo>
                <a:lnTo>
                  <a:pt x="963" y="1156"/>
                </a:lnTo>
                <a:lnTo>
                  <a:pt x="961" y="1154"/>
                </a:lnTo>
                <a:lnTo>
                  <a:pt x="961" y="1154"/>
                </a:lnTo>
                <a:lnTo>
                  <a:pt x="950" y="1140"/>
                </a:lnTo>
                <a:lnTo>
                  <a:pt x="948" y="1138"/>
                </a:lnTo>
                <a:lnTo>
                  <a:pt x="948" y="1138"/>
                </a:lnTo>
                <a:lnTo>
                  <a:pt x="940" y="1128"/>
                </a:lnTo>
                <a:lnTo>
                  <a:pt x="938" y="1123"/>
                </a:lnTo>
                <a:lnTo>
                  <a:pt x="938" y="1121"/>
                </a:lnTo>
                <a:lnTo>
                  <a:pt x="938" y="1119"/>
                </a:lnTo>
                <a:lnTo>
                  <a:pt x="938" y="1119"/>
                </a:lnTo>
                <a:lnTo>
                  <a:pt x="938" y="1115"/>
                </a:lnTo>
                <a:lnTo>
                  <a:pt x="938" y="1115"/>
                </a:lnTo>
                <a:lnTo>
                  <a:pt x="936" y="1111"/>
                </a:lnTo>
                <a:lnTo>
                  <a:pt x="936" y="1111"/>
                </a:lnTo>
                <a:lnTo>
                  <a:pt x="936" y="1111"/>
                </a:lnTo>
                <a:lnTo>
                  <a:pt x="934" y="1109"/>
                </a:lnTo>
                <a:lnTo>
                  <a:pt x="930" y="1109"/>
                </a:lnTo>
                <a:lnTo>
                  <a:pt x="926" y="1109"/>
                </a:lnTo>
                <a:lnTo>
                  <a:pt x="926" y="1109"/>
                </a:lnTo>
                <a:lnTo>
                  <a:pt x="924" y="1109"/>
                </a:lnTo>
                <a:lnTo>
                  <a:pt x="924" y="1107"/>
                </a:lnTo>
                <a:lnTo>
                  <a:pt x="922" y="1101"/>
                </a:lnTo>
                <a:lnTo>
                  <a:pt x="922" y="1099"/>
                </a:lnTo>
                <a:lnTo>
                  <a:pt x="922" y="1099"/>
                </a:lnTo>
                <a:lnTo>
                  <a:pt x="924" y="1099"/>
                </a:lnTo>
                <a:lnTo>
                  <a:pt x="924" y="1099"/>
                </a:lnTo>
                <a:lnTo>
                  <a:pt x="926" y="1097"/>
                </a:lnTo>
                <a:lnTo>
                  <a:pt x="926" y="1097"/>
                </a:lnTo>
                <a:lnTo>
                  <a:pt x="926" y="1095"/>
                </a:lnTo>
                <a:lnTo>
                  <a:pt x="926" y="1095"/>
                </a:lnTo>
                <a:lnTo>
                  <a:pt x="926" y="1093"/>
                </a:lnTo>
                <a:lnTo>
                  <a:pt x="926" y="1093"/>
                </a:lnTo>
                <a:lnTo>
                  <a:pt x="926" y="1088"/>
                </a:lnTo>
                <a:lnTo>
                  <a:pt x="926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6" y="1086"/>
                </a:lnTo>
                <a:lnTo>
                  <a:pt x="924" y="1084"/>
                </a:lnTo>
                <a:lnTo>
                  <a:pt x="924" y="1086"/>
                </a:lnTo>
                <a:lnTo>
                  <a:pt x="930" y="1086"/>
                </a:lnTo>
                <a:lnTo>
                  <a:pt x="930" y="1084"/>
                </a:lnTo>
                <a:lnTo>
                  <a:pt x="928" y="1086"/>
                </a:lnTo>
                <a:lnTo>
                  <a:pt x="928" y="1086"/>
                </a:lnTo>
                <a:lnTo>
                  <a:pt x="930" y="1086"/>
                </a:lnTo>
                <a:lnTo>
                  <a:pt x="932" y="1086"/>
                </a:lnTo>
                <a:lnTo>
                  <a:pt x="932" y="1084"/>
                </a:lnTo>
                <a:lnTo>
                  <a:pt x="932" y="1084"/>
                </a:lnTo>
                <a:lnTo>
                  <a:pt x="932" y="1082"/>
                </a:lnTo>
                <a:lnTo>
                  <a:pt x="930" y="1082"/>
                </a:lnTo>
                <a:lnTo>
                  <a:pt x="930" y="1080"/>
                </a:lnTo>
                <a:lnTo>
                  <a:pt x="928" y="1080"/>
                </a:lnTo>
                <a:lnTo>
                  <a:pt x="928" y="1080"/>
                </a:lnTo>
                <a:lnTo>
                  <a:pt x="928" y="1078"/>
                </a:lnTo>
                <a:lnTo>
                  <a:pt x="928" y="1078"/>
                </a:lnTo>
                <a:lnTo>
                  <a:pt x="926" y="1078"/>
                </a:lnTo>
                <a:lnTo>
                  <a:pt x="926" y="1076"/>
                </a:lnTo>
                <a:lnTo>
                  <a:pt x="926" y="1076"/>
                </a:lnTo>
                <a:lnTo>
                  <a:pt x="909" y="1060"/>
                </a:lnTo>
                <a:lnTo>
                  <a:pt x="909" y="1058"/>
                </a:lnTo>
                <a:lnTo>
                  <a:pt x="905" y="1056"/>
                </a:lnTo>
                <a:lnTo>
                  <a:pt x="905" y="1056"/>
                </a:lnTo>
                <a:lnTo>
                  <a:pt x="905" y="1054"/>
                </a:lnTo>
                <a:lnTo>
                  <a:pt x="903" y="1054"/>
                </a:lnTo>
                <a:lnTo>
                  <a:pt x="903" y="1056"/>
                </a:lnTo>
                <a:lnTo>
                  <a:pt x="905" y="1056"/>
                </a:lnTo>
                <a:lnTo>
                  <a:pt x="907" y="1056"/>
                </a:lnTo>
                <a:lnTo>
                  <a:pt x="907" y="1056"/>
                </a:lnTo>
                <a:lnTo>
                  <a:pt x="909" y="1054"/>
                </a:lnTo>
                <a:lnTo>
                  <a:pt x="909" y="1049"/>
                </a:lnTo>
                <a:lnTo>
                  <a:pt x="909" y="1045"/>
                </a:lnTo>
                <a:lnTo>
                  <a:pt x="911" y="1041"/>
                </a:lnTo>
                <a:lnTo>
                  <a:pt x="909" y="1041"/>
                </a:lnTo>
                <a:lnTo>
                  <a:pt x="907" y="1043"/>
                </a:lnTo>
                <a:lnTo>
                  <a:pt x="909" y="1043"/>
                </a:lnTo>
                <a:lnTo>
                  <a:pt x="909" y="1043"/>
                </a:lnTo>
                <a:lnTo>
                  <a:pt x="920" y="1056"/>
                </a:lnTo>
                <a:lnTo>
                  <a:pt x="920" y="1056"/>
                </a:lnTo>
                <a:lnTo>
                  <a:pt x="926" y="1062"/>
                </a:lnTo>
                <a:lnTo>
                  <a:pt x="926" y="1064"/>
                </a:lnTo>
                <a:lnTo>
                  <a:pt x="928" y="1064"/>
                </a:lnTo>
                <a:lnTo>
                  <a:pt x="940" y="1070"/>
                </a:lnTo>
                <a:lnTo>
                  <a:pt x="940" y="1070"/>
                </a:lnTo>
                <a:lnTo>
                  <a:pt x="942" y="1070"/>
                </a:lnTo>
                <a:lnTo>
                  <a:pt x="942" y="1074"/>
                </a:lnTo>
                <a:lnTo>
                  <a:pt x="942" y="1074"/>
                </a:lnTo>
                <a:lnTo>
                  <a:pt x="944" y="1076"/>
                </a:lnTo>
                <a:lnTo>
                  <a:pt x="944" y="1078"/>
                </a:lnTo>
                <a:lnTo>
                  <a:pt x="957" y="1084"/>
                </a:lnTo>
                <a:lnTo>
                  <a:pt x="957" y="1086"/>
                </a:lnTo>
                <a:lnTo>
                  <a:pt x="969" y="1091"/>
                </a:lnTo>
                <a:lnTo>
                  <a:pt x="969" y="1091"/>
                </a:lnTo>
                <a:lnTo>
                  <a:pt x="971" y="1091"/>
                </a:lnTo>
                <a:lnTo>
                  <a:pt x="971" y="1091"/>
                </a:lnTo>
                <a:lnTo>
                  <a:pt x="973" y="1091"/>
                </a:lnTo>
                <a:lnTo>
                  <a:pt x="973" y="1091"/>
                </a:lnTo>
                <a:lnTo>
                  <a:pt x="975" y="1088"/>
                </a:lnTo>
                <a:lnTo>
                  <a:pt x="975" y="1086"/>
                </a:lnTo>
                <a:lnTo>
                  <a:pt x="973" y="1088"/>
                </a:lnTo>
                <a:lnTo>
                  <a:pt x="973" y="1088"/>
                </a:lnTo>
                <a:lnTo>
                  <a:pt x="973" y="1091"/>
                </a:lnTo>
                <a:lnTo>
                  <a:pt x="975" y="1093"/>
                </a:lnTo>
                <a:lnTo>
                  <a:pt x="977" y="1095"/>
                </a:lnTo>
                <a:lnTo>
                  <a:pt x="979" y="1095"/>
                </a:lnTo>
                <a:lnTo>
                  <a:pt x="981" y="1095"/>
                </a:lnTo>
                <a:lnTo>
                  <a:pt x="981" y="1095"/>
                </a:lnTo>
                <a:lnTo>
                  <a:pt x="981" y="1097"/>
                </a:lnTo>
                <a:lnTo>
                  <a:pt x="983" y="1097"/>
                </a:lnTo>
                <a:lnTo>
                  <a:pt x="985" y="1097"/>
                </a:lnTo>
                <a:lnTo>
                  <a:pt x="992" y="1097"/>
                </a:lnTo>
                <a:lnTo>
                  <a:pt x="994" y="1095"/>
                </a:lnTo>
                <a:lnTo>
                  <a:pt x="994" y="1095"/>
                </a:lnTo>
                <a:lnTo>
                  <a:pt x="992" y="1095"/>
                </a:lnTo>
                <a:lnTo>
                  <a:pt x="989" y="1095"/>
                </a:lnTo>
                <a:lnTo>
                  <a:pt x="992" y="1099"/>
                </a:lnTo>
                <a:lnTo>
                  <a:pt x="992" y="1101"/>
                </a:lnTo>
                <a:lnTo>
                  <a:pt x="994" y="1103"/>
                </a:lnTo>
                <a:lnTo>
                  <a:pt x="994" y="1103"/>
                </a:lnTo>
                <a:lnTo>
                  <a:pt x="996" y="1105"/>
                </a:lnTo>
                <a:lnTo>
                  <a:pt x="998" y="1105"/>
                </a:lnTo>
                <a:lnTo>
                  <a:pt x="998" y="1105"/>
                </a:lnTo>
                <a:lnTo>
                  <a:pt x="1000" y="1105"/>
                </a:lnTo>
                <a:lnTo>
                  <a:pt x="1000" y="1105"/>
                </a:lnTo>
                <a:lnTo>
                  <a:pt x="1000" y="1103"/>
                </a:lnTo>
                <a:lnTo>
                  <a:pt x="998" y="1105"/>
                </a:lnTo>
                <a:lnTo>
                  <a:pt x="1000" y="1107"/>
                </a:lnTo>
                <a:lnTo>
                  <a:pt x="1002" y="1107"/>
                </a:lnTo>
                <a:lnTo>
                  <a:pt x="1008" y="1111"/>
                </a:lnTo>
                <a:lnTo>
                  <a:pt x="1010" y="1111"/>
                </a:lnTo>
                <a:lnTo>
                  <a:pt x="1010" y="1111"/>
                </a:lnTo>
                <a:lnTo>
                  <a:pt x="1010" y="1113"/>
                </a:lnTo>
                <a:lnTo>
                  <a:pt x="1012" y="1115"/>
                </a:lnTo>
                <a:lnTo>
                  <a:pt x="1012" y="1115"/>
                </a:lnTo>
                <a:lnTo>
                  <a:pt x="1012" y="1117"/>
                </a:lnTo>
                <a:lnTo>
                  <a:pt x="1014" y="1117"/>
                </a:lnTo>
                <a:lnTo>
                  <a:pt x="1018" y="1117"/>
                </a:lnTo>
                <a:lnTo>
                  <a:pt x="1018" y="1119"/>
                </a:lnTo>
                <a:lnTo>
                  <a:pt x="1020" y="1119"/>
                </a:lnTo>
                <a:lnTo>
                  <a:pt x="1020" y="1119"/>
                </a:lnTo>
                <a:lnTo>
                  <a:pt x="1024" y="1123"/>
                </a:lnTo>
                <a:lnTo>
                  <a:pt x="1024" y="1123"/>
                </a:lnTo>
                <a:lnTo>
                  <a:pt x="1027" y="1123"/>
                </a:lnTo>
                <a:lnTo>
                  <a:pt x="1029" y="1123"/>
                </a:lnTo>
                <a:lnTo>
                  <a:pt x="1031" y="1126"/>
                </a:lnTo>
                <a:lnTo>
                  <a:pt x="1031" y="1126"/>
                </a:lnTo>
                <a:lnTo>
                  <a:pt x="1031" y="1128"/>
                </a:lnTo>
                <a:lnTo>
                  <a:pt x="1033" y="1130"/>
                </a:lnTo>
                <a:lnTo>
                  <a:pt x="1033" y="1130"/>
                </a:lnTo>
                <a:lnTo>
                  <a:pt x="1035" y="1132"/>
                </a:lnTo>
                <a:lnTo>
                  <a:pt x="1035" y="1132"/>
                </a:lnTo>
                <a:lnTo>
                  <a:pt x="1035" y="1132"/>
                </a:lnTo>
                <a:lnTo>
                  <a:pt x="1037" y="1132"/>
                </a:lnTo>
                <a:lnTo>
                  <a:pt x="1039" y="1132"/>
                </a:lnTo>
                <a:lnTo>
                  <a:pt x="1039" y="1132"/>
                </a:lnTo>
                <a:lnTo>
                  <a:pt x="1041" y="1134"/>
                </a:lnTo>
                <a:lnTo>
                  <a:pt x="1049" y="1134"/>
                </a:lnTo>
                <a:lnTo>
                  <a:pt x="1051" y="1134"/>
                </a:lnTo>
                <a:lnTo>
                  <a:pt x="1051" y="1136"/>
                </a:lnTo>
                <a:lnTo>
                  <a:pt x="1051" y="1136"/>
                </a:lnTo>
                <a:lnTo>
                  <a:pt x="1053" y="1136"/>
                </a:lnTo>
                <a:lnTo>
                  <a:pt x="1053" y="1134"/>
                </a:lnTo>
                <a:lnTo>
                  <a:pt x="1053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49" y="1136"/>
                </a:lnTo>
                <a:lnTo>
                  <a:pt x="1049" y="1136"/>
                </a:lnTo>
                <a:lnTo>
                  <a:pt x="1049" y="1138"/>
                </a:lnTo>
                <a:lnTo>
                  <a:pt x="1049" y="1138"/>
                </a:lnTo>
                <a:lnTo>
                  <a:pt x="1049" y="1140"/>
                </a:lnTo>
                <a:lnTo>
                  <a:pt x="1049" y="1142"/>
                </a:lnTo>
                <a:lnTo>
                  <a:pt x="1049" y="1142"/>
                </a:lnTo>
                <a:lnTo>
                  <a:pt x="1049" y="1144"/>
                </a:lnTo>
                <a:lnTo>
                  <a:pt x="1049" y="1146"/>
                </a:lnTo>
                <a:lnTo>
                  <a:pt x="1051" y="1148"/>
                </a:lnTo>
                <a:lnTo>
                  <a:pt x="1051" y="1148"/>
                </a:lnTo>
                <a:lnTo>
                  <a:pt x="1053" y="1148"/>
                </a:lnTo>
                <a:lnTo>
                  <a:pt x="1055" y="1148"/>
                </a:lnTo>
                <a:lnTo>
                  <a:pt x="1055" y="1146"/>
                </a:lnTo>
                <a:lnTo>
                  <a:pt x="1057" y="1146"/>
                </a:lnTo>
                <a:lnTo>
                  <a:pt x="1055" y="1144"/>
                </a:lnTo>
                <a:lnTo>
                  <a:pt x="1053" y="1144"/>
                </a:lnTo>
                <a:lnTo>
                  <a:pt x="1055" y="1146"/>
                </a:lnTo>
                <a:lnTo>
                  <a:pt x="1055" y="1148"/>
                </a:lnTo>
                <a:lnTo>
                  <a:pt x="1055" y="1148"/>
                </a:lnTo>
                <a:lnTo>
                  <a:pt x="1055" y="1148"/>
                </a:lnTo>
                <a:lnTo>
                  <a:pt x="1057" y="1150"/>
                </a:lnTo>
                <a:lnTo>
                  <a:pt x="1057" y="1152"/>
                </a:lnTo>
                <a:lnTo>
                  <a:pt x="1059" y="1154"/>
                </a:lnTo>
                <a:lnTo>
                  <a:pt x="1059" y="1154"/>
                </a:lnTo>
                <a:lnTo>
                  <a:pt x="1059" y="1156"/>
                </a:lnTo>
                <a:lnTo>
                  <a:pt x="1061" y="1156"/>
                </a:lnTo>
                <a:lnTo>
                  <a:pt x="1061" y="1156"/>
                </a:lnTo>
                <a:lnTo>
                  <a:pt x="1064" y="1158"/>
                </a:lnTo>
                <a:lnTo>
                  <a:pt x="1066" y="1160"/>
                </a:lnTo>
                <a:lnTo>
                  <a:pt x="1074" y="1169"/>
                </a:lnTo>
                <a:lnTo>
                  <a:pt x="1076" y="1169"/>
                </a:lnTo>
                <a:lnTo>
                  <a:pt x="1076" y="1171"/>
                </a:lnTo>
                <a:lnTo>
                  <a:pt x="1078" y="1171"/>
                </a:lnTo>
                <a:lnTo>
                  <a:pt x="1082" y="1167"/>
                </a:lnTo>
                <a:lnTo>
                  <a:pt x="1082" y="1167"/>
                </a:lnTo>
                <a:lnTo>
                  <a:pt x="1086" y="1163"/>
                </a:lnTo>
                <a:lnTo>
                  <a:pt x="1086" y="1163"/>
                </a:lnTo>
                <a:lnTo>
                  <a:pt x="1086" y="1160"/>
                </a:lnTo>
                <a:lnTo>
                  <a:pt x="1086" y="1160"/>
                </a:lnTo>
                <a:lnTo>
                  <a:pt x="1084" y="1158"/>
                </a:lnTo>
                <a:lnTo>
                  <a:pt x="1084" y="1160"/>
                </a:lnTo>
                <a:lnTo>
                  <a:pt x="1086" y="1163"/>
                </a:lnTo>
                <a:lnTo>
                  <a:pt x="1088" y="1163"/>
                </a:lnTo>
                <a:lnTo>
                  <a:pt x="1094" y="1160"/>
                </a:lnTo>
                <a:lnTo>
                  <a:pt x="1094" y="1160"/>
                </a:lnTo>
                <a:lnTo>
                  <a:pt x="1090" y="1165"/>
                </a:lnTo>
                <a:lnTo>
                  <a:pt x="1090" y="1167"/>
                </a:lnTo>
                <a:lnTo>
                  <a:pt x="1084" y="1173"/>
                </a:lnTo>
                <a:lnTo>
                  <a:pt x="1084" y="1175"/>
                </a:lnTo>
                <a:lnTo>
                  <a:pt x="1084" y="1177"/>
                </a:lnTo>
                <a:lnTo>
                  <a:pt x="1086" y="1179"/>
                </a:lnTo>
                <a:lnTo>
                  <a:pt x="1090" y="1183"/>
                </a:lnTo>
                <a:lnTo>
                  <a:pt x="1092" y="1185"/>
                </a:lnTo>
                <a:lnTo>
                  <a:pt x="1092" y="1187"/>
                </a:lnTo>
                <a:lnTo>
                  <a:pt x="1094" y="1187"/>
                </a:lnTo>
                <a:lnTo>
                  <a:pt x="1094" y="1189"/>
                </a:lnTo>
                <a:lnTo>
                  <a:pt x="1096" y="1191"/>
                </a:lnTo>
                <a:lnTo>
                  <a:pt x="1096" y="1191"/>
                </a:lnTo>
                <a:lnTo>
                  <a:pt x="1101" y="1195"/>
                </a:lnTo>
                <a:lnTo>
                  <a:pt x="1101" y="1195"/>
                </a:lnTo>
                <a:lnTo>
                  <a:pt x="1103" y="1195"/>
                </a:lnTo>
                <a:lnTo>
                  <a:pt x="1105" y="1195"/>
                </a:lnTo>
                <a:lnTo>
                  <a:pt x="1107" y="1195"/>
                </a:lnTo>
                <a:lnTo>
                  <a:pt x="1105" y="1193"/>
                </a:lnTo>
                <a:lnTo>
                  <a:pt x="1105" y="1195"/>
                </a:lnTo>
                <a:lnTo>
                  <a:pt x="1111" y="1204"/>
                </a:lnTo>
                <a:lnTo>
                  <a:pt x="1111" y="1204"/>
                </a:lnTo>
                <a:lnTo>
                  <a:pt x="1115" y="1204"/>
                </a:lnTo>
                <a:lnTo>
                  <a:pt x="1115" y="1206"/>
                </a:lnTo>
                <a:lnTo>
                  <a:pt x="1115" y="1208"/>
                </a:lnTo>
                <a:lnTo>
                  <a:pt x="1115" y="1208"/>
                </a:lnTo>
                <a:lnTo>
                  <a:pt x="1115" y="1210"/>
                </a:lnTo>
                <a:lnTo>
                  <a:pt x="1115" y="1214"/>
                </a:lnTo>
                <a:lnTo>
                  <a:pt x="1115" y="1214"/>
                </a:lnTo>
                <a:lnTo>
                  <a:pt x="1119" y="1222"/>
                </a:lnTo>
                <a:lnTo>
                  <a:pt x="1121" y="1222"/>
                </a:lnTo>
                <a:lnTo>
                  <a:pt x="1121" y="1222"/>
                </a:lnTo>
                <a:lnTo>
                  <a:pt x="1123" y="1224"/>
                </a:lnTo>
                <a:lnTo>
                  <a:pt x="1123" y="1224"/>
                </a:lnTo>
                <a:lnTo>
                  <a:pt x="1123" y="1224"/>
                </a:lnTo>
                <a:lnTo>
                  <a:pt x="1121" y="1224"/>
                </a:lnTo>
                <a:lnTo>
                  <a:pt x="1121" y="1226"/>
                </a:lnTo>
                <a:lnTo>
                  <a:pt x="1121" y="1226"/>
                </a:lnTo>
                <a:lnTo>
                  <a:pt x="1121" y="1228"/>
                </a:lnTo>
                <a:lnTo>
                  <a:pt x="1121" y="1228"/>
                </a:lnTo>
                <a:lnTo>
                  <a:pt x="1121" y="1232"/>
                </a:lnTo>
                <a:lnTo>
                  <a:pt x="1123" y="1232"/>
                </a:lnTo>
                <a:lnTo>
                  <a:pt x="1123" y="1232"/>
                </a:lnTo>
                <a:lnTo>
                  <a:pt x="1125" y="1235"/>
                </a:lnTo>
                <a:lnTo>
                  <a:pt x="1125" y="1237"/>
                </a:lnTo>
                <a:lnTo>
                  <a:pt x="1125" y="1239"/>
                </a:lnTo>
                <a:lnTo>
                  <a:pt x="1125" y="1241"/>
                </a:lnTo>
                <a:lnTo>
                  <a:pt x="1127" y="1241"/>
                </a:lnTo>
                <a:lnTo>
                  <a:pt x="1127" y="1243"/>
                </a:lnTo>
                <a:lnTo>
                  <a:pt x="1129" y="1243"/>
                </a:lnTo>
                <a:lnTo>
                  <a:pt x="1140" y="1239"/>
                </a:lnTo>
                <a:lnTo>
                  <a:pt x="1140" y="1239"/>
                </a:lnTo>
                <a:lnTo>
                  <a:pt x="1142" y="1239"/>
                </a:lnTo>
                <a:lnTo>
                  <a:pt x="1142" y="1241"/>
                </a:lnTo>
                <a:lnTo>
                  <a:pt x="1133" y="1253"/>
                </a:lnTo>
                <a:lnTo>
                  <a:pt x="1133" y="1253"/>
                </a:lnTo>
                <a:lnTo>
                  <a:pt x="1133" y="1255"/>
                </a:lnTo>
                <a:lnTo>
                  <a:pt x="1133" y="1255"/>
                </a:lnTo>
                <a:lnTo>
                  <a:pt x="1133" y="1257"/>
                </a:lnTo>
                <a:lnTo>
                  <a:pt x="1133" y="1257"/>
                </a:lnTo>
                <a:lnTo>
                  <a:pt x="1133" y="1261"/>
                </a:lnTo>
                <a:lnTo>
                  <a:pt x="1133" y="1261"/>
                </a:lnTo>
                <a:lnTo>
                  <a:pt x="1136" y="1263"/>
                </a:lnTo>
                <a:lnTo>
                  <a:pt x="1138" y="1263"/>
                </a:lnTo>
                <a:lnTo>
                  <a:pt x="1140" y="1263"/>
                </a:lnTo>
                <a:lnTo>
                  <a:pt x="1140" y="1263"/>
                </a:lnTo>
                <a:lnTo>
                  <a:pt x="1140" y="1265"/>
                </a:lnTo>
                <a:lnTo>
                  <a:pt x="1140" y="1267"/>
                </a:lnTo>
                <a:lnTo>
                  <a:pt x="1138" y="1267"/>
                </a:lnTo>
                <a:lnTo>
                  <a:pt x="1138" y="1270"/>
                </a:lnTo>
                <a:lnTo>
                  <a:pt x="1140" y="1272"/>
                </a:lnTo>
                <a:lnTo>
                  <a:pt x="1140" y="1274"/>
                </a:lnTo>
                <a:lnTo>
                  <a:pt x="1142" y="1274"/>
                </a:lnTo>
                <a:lnTo>
                  <a:pt x="1142" y="1274"/>
                </a:lnTo>
                <a:lnTo>
                  <a:pt x="1144" y="1274"/>
                </a:lnTo>
                <a:lnTo>
                  <a:pt x="1146" y="1274"/>
                </a:lnTo>
                <a:lnTo>
                  <a:pt x="1144" y="1274"/>
                </a:lnTo>
                <a:lnTo>
                  <a:pt x="1144" y="1274"/>
                </a:lnTo>
                <a:lnTo>
                  <a:pt x="1142" y="1274"/>
                </a:lnTo>
                <a:lnTo>
                  <a:pt x="1142" y="1274"/>
                </a:lnTo>
                <a:lnTo>
                  <a:pt x="1140" y="1282"/>
                </a:lnTo>
                <a:lnTo>
                  <a:pt x="1140" y="1282"/>
                </a:lnTo>
                <a:lnTo>
                  <a:pt x="1142" y="1284"/>
                </a:lnTo>
                <a:lnTo>
                  <a:pt x="1142" y="1286"/>
                </a:lnTo>
                <a:lnTo>
                  <a:pt x="1144" y="1288"/>
                </a:lnTo>
                <a:lnTo>
                  <a:pt x="1144" y="1290"/>
                </a:lnTo>
                <a:lnTo>
                  <a:pt x="1144" y="1296"/>
                </a:lnTo>
                <a:lnTo>
                  <a:pt x="1144" y="1298"/>
                </a:lnTo>
                <a:lnTo>
                  <a:pt x="1142" y="1298"/>
                </a:lnTo>
                <a:lnTo>
                  <a:pt x="1140" y="1298"/>
                </a:lnTo>
                <a:lnTo>
                  <a:pt x="1138" y="1298"/>
                </a:lnTo>
                <a:lnTo>
                  <a:pt x="1138" y="1298"/>
                </a:lnTo>
                <a:lnTo>
                  <a:pt x="1136" y="1298"/>
                </a:lnTo>
                <a:lnTo>
                  <a:pt x="1136" y="1300"/>
                </a:lnTo>
                <a:lnTo>
                  <a:pt x="1136" y="1302"/>
                </a:lnTo>
                <a:lnTo>
                  <a:pt x="1138" y="1304"/>
                </a:lnTo>
                <a:lnTo>
                  <a:pt x="1138" y="1304"/>
                </a:lnTo>
                <a:lnTo>
                  <a:pt x="1140" y="1307"/>
                </a:lnTo>
                <a:lnTo>
                  <a:pt x="1144" y="1315"/>
                </a:lnTo>
                <a:lnTo>
                  <a:pt x="1146" y="1319"/>
                </a:lnTo>
                <a:lnTo>
                  <a:pt x="1144" y="1321"/>
                </a:lnTo>
                <a:lnTo>
                  <a:pt x="1146" y="1321"/>
                </a:lnTo>
                <a:lnTo>
                  <a:pt x="1148" y="1319"/>
                </a:lnTo>
                <a:lnTo>
                  <a:pt x="1148" y="1319"/>
                </a:lnTo>
                <a:lnTo>
                  <a:pt x="1144" y="1315"/>
                </a:lnTo>
                <a:lnTo>
                  <a:pt x="1144" y="1313"/>
                </a:lnTo>
                <a:lnTo>
                  <a:pt x="1136" y="1307"/>
                </a:lnTo>
                <a:lnTo>
                  <a:pt x="1131" y="1307"/>
                </a:lnTo>
                <a:lnTo>
                  <a:pt x="1131" y="1311"/>
                </a:lnTo>
                <a:lnTo>
                  <a:pt x="1127" y="1315"/>
                </a:lnTo>
                <a:lnTo>
                  <a:pt x="1125" y="1317"/>
                </a:lnTo>
                <a:lnTo>
                  <a:pt x="1125" y="1319"/>
                </a:lnTo>
                <a:lnTo>
                  <a:pt x="1123" y="1323"/>
                </a:lnTo>
                <a:lnTo>
                  <a:pt x="1121" y="1323"/>
                </a:lnTo>
                <a:lnTo>
                  <a:pt x="1111" y="1327"/>
                </a:lnTo>
                <a:lnTo>
                  <a:pt x="1109" y="1327"/>
                </a:lnTo>
                <a:lnTo>
                  <a:pt x="1109" y="1327"/>
                </a:lnTo>
                <a:lnTo>
                  <a:pt x="1107" y="1323"/>
                </a:lnTo>
                <a:lnTo>
                  <a:pt x="1105" y="1323"/>
                </a:lnTo>
                <a:lnTo>
                  <a:pt x="1103" y="1325"/>
                </a:lnTo>
                <a:lnTo>
                  <a:pt x="1101" y="1325"/>
                </a:lnTo>
                <a:lnTo>
                  <a:pt x="1099" y="1327"/>
                </a:lnTo>
                <a:lnTo>
                  <a:pt x="1099" y="1331"/>
                </a:lnTo>
                <a:lnTo>
                  <a:pt x="1099" y="1331"/>
                </a:lnTo>
                <a:lnTo>
                  <a:pt x="1101" y="1335"/>
                </a:lnTo>
                <a:lnTo>
                  <a:pt x="1103" y="1335"/>
                </a:lnTo>
                <a:lnTo>
                  <a:pt x="1105" y="1335"/>
                </a:lnTo>
                <a:lnTo>
                  <a:pt x="1107" y="1335"/>
                </a:lnTo>
                <a:lnTo>
                  <a:pt x="1109" y="1337"/>
                </a:lnTo>
                <a:lnTo>
                  <a:pt x="1115" y="1342"/>
                </a:lnTo>
                <a:lnTo>
                  <a:pt x="1117" y="1348"/>
                </a:lnTo>
                <a:lnTo>
                  <a:pt x="1117" y="1350"/>
                </a:lnTo>
                <a:lnTo>
                  <a:pt x="1119" y="1352"/>
                </a:lnTo>
                <a:lnTo>
                  <a:pt x="1119" y="1352"/>
                </a:lnTo>
                <a:lnTo>
                  <a:pt x="1123" y="1350"/>
                </a:lnTo>
                <a:lnTo>
                  <a:pt x="1123" y="1348"/>
                </a:lnTo>
                <a:lnTo>
                  <a:pt x="1123" y="1344"/>
                </a:lnTo>
                <a:lnTo>
                  <a:pt x="1125" y="1339"/>
                </a:lnTo>
                <a:lnTo>
                  <a:pt x="1127" y="1342"/>
                </a:lnTo>
                <a:lnTo>
                  <a:pt x="1129" y="1342"/>
                </a:lnTo>
                <a:lnTo>
                  <a:pt x="1129" y="1342"/>
                </a:lnTo>
                <a:lnTo>
                  <a:pt x="1129" y="1344"/>
                </a:lnTo>
                <a:lnTo>
                  <a:pt x="1127" y="1348"/>
                </a:lnTo>
                <a:lnTo>
                  <a:pt x="1127" y="1348"/>
                </a:lnTo>
                <a:lnTo>
                  <a:pt x="1127" y="1352"/>
                </a:lnTo>
                <a:lnTo>
                  <a:pt x="1127" y="1354"/>
                </a:lnTo>
                <a:lnTo>
                  <a:pt x="1129" y="1356"/>
                </a:lnTo>
                <a:lnTo>
                  <a:pt x="1131" y="1356"/>
                </a:lnTo>
                <a:lnTo>
                  <a:pt x="1133" y="1356"/>
                </a:lnTo>
                <a:lnTo>
                  <a:pt x="1133" y="1356"/>
                </a:lnTo>
                <a:lnTo>
                  <a:pt x="1133" y="1360"/>
                </a:lnTo>
                <a:lnTo>
                  <a:pt x="1136" y="1360"/>
                </a:lnTo>
                <a:lnTo>
                  <a:pt x="1138" y="1362"/>
                </a:lnTo>
                <a:lnTo>
                  <a:pt x="1140" y="1366"/>
                </a:lnTo>
                <a:lnTo>
                  <a:pt x="1144" y="1374"/>
                </a:lnTo>
                <a:lnTo>
                  <a:pt x="1144" y="1374"/>
                </a:lnTo>
                <a:lnTo>
                  <a:pt x="1146" y="1379"/>
                </a:lnTo>
                <a:lnTo>
                  <a:pt x="1146" y="1379"/>
                </a:lnTo>
                <a:lnTo>
                  <a:pt x="1150" y="1385"/>
                </a:lnTo>
                <a:lnTo>
                  <a:pt x="1150" y="1385"/>
                </a:lnTo>
                <a:lnTo>
                  <a:pt x="1152" y="1389"/>
                </a:lnTo>
                <a:lnTo>
                  <a:pt x="1154" y="1389"/>
                </a:lnTo>
                <a:lnTo>
                  <a:pt x="1156" y="1389"/>
                </a:lnTo>
                <a:lnTo>
                  <a:pt x="1158" y="1389"/>
                </a:lnTo>
                <a:lnTo>
                  <a:pt x="1158" y="1389"/>
                </a:lnTo>
                <a:lnTo>
                  <a:pt x="1160" y="1391"/>
                </a:lnTo>
                <a:lnTo>
                  <a:pt x="1158" y="1393"/>
                </a:lnTo>
                <a:lnTo>
                  <a:pt x="1158" y="1393"/>
                </a:lnTo>
                <a:lnTo>
                  <a:pt x="1158" y="1397"/>
                </a:lnTo>
                <a:lnTo>
                  <a:pt x="1158" y="1399"/>
                </a:lnTo>
                <a:lnTo>
                  <a:pt x="1160" y="1401"/>
                </a:lnTo>
                <a:lnTo>
                  <a:pt x="1160" y="1403"/>
                </a:lnTo>
                <a:lnTo>
                  <a:pt x="1162" y="1405"/>
                </a:lnTo>
                <a:lnTo>
                  <a:pt x="1162" y="1409"/>
                </a:lnTo>
                <a:lnTo>
                  <a:pt x="1162" y="1411"/>
                </a:lnTo>
                <a:lnTo>
                  <a:pt x="1166" y="1420"/>
                </a:lnTo>
                <a:lnTo>
                  <a:pt x="1168" y="1422"/>
                </a:lnTo>
                <a:lnTo>
                  <a:pt x="1168" y="1422"/>
                </a:lnTo>
                <a:lnTo>
                  <a:pt x="1171" y="1422"/>
                </a:lnTo>
                <a:lnTo>
                  <a:pt x="1168" y="1426"/>
                </a:lnTo>
                <a:lnTo>
                  <a:pt x="1168" y="1426"/>
                </a:lnTo>
                <a:lnTo>
                  <a:pt x="1168" y="1430"/>
                </a:lnTo>
                <a:lnTo>
                  <a:pt x="1168" y="1432"/>
                </a:lnTo>
                <a:lnTo>
                  <a:pt x="1171" y="1436"/>
                </a:lnTo>
                <a:lnTo>
                  <a:pt x="1171" y="1436"/>
                </a:lnTo>
                <a:lnTo>
                  <a:pt x="1171" y="1438"/>
                </a:lnTo>
                <a:lnTo>
                  <a:pt x="1173" y="1440"/>
                </a:lnTo>
                <a:lnTo>
                  <a:pt x="1175" y="1440"/>
                </a:lnTo>
                <a:lnTo>
                  <a:pt x="1177" y="1442"/>
                </a:lnTo>
                <a:lnTo>
                  <a:pt x="1179" y="1444"/>
                </a:lnTo>
                <a:lnTo>
                  <a:pt x="1181" y="1451"/>
                </a:lnTo>
                <a:lnTo>
                  <a:pt x="1183" y="1451"/>
                </a:lnTo>
                <a:lnTo>
                  <a:pt x="1187" y="1453"/>
                </a:lnTo>
                <a:lnTo>
                  <a:pt x="1187" y="1453"/>
                </a:lnTo>
                <a:lnTo>
                  <a:pt x="1195" y="1451"/>
                </a:lnTo>
                <a:lnTo>
                  <a:pt x="1195" y="1451"/>
                </a:lnTo>
                <a:lnTo>
                  <a:pt x="1195" y="1451"/>
                </a:lnTo>
                <a:lnTo>
                  <a:pt x="1197" y="1453"/>
                </a:lnTo>
                <a:lnTo>
                  <a:pt x="1199" y="1451"/>
                </a:lnTo>
                <a:lnTo>
                  <a:pt x="1197" y="1448"/>
                </a:lnTo>
                <a:lnTo>
                  <a:pt x="1191" y="1457"/>
                </a:lnTo>
                <a:lnTo>
                  <a:pt x="1189" y="1457"/>
                </a:lnTo>
                <a:lnTo>
                  <a:pt x="1187" y="1455"/>
                </a:lnTo>
                <a:lnTo>
                  <a:pt x="1185" y="1457"/>
                </a:lnTo>
                <a:lnTo>
                  <a:pt x="1185" y="1457"/>
                </a:lnTo>
                <a:lnTo>
                  <a:pt x="1183" y="1457"/>
                </a:lnTo>
                <a:lnTo>
                  <a:pt x="1183" y="1459"/>
                </a:lnTo>
                <a:lnTo>
                  <a:pt x="1181" y="1463"/>
                </a:lnTo>
                <a:lnTo>
                  <a:pt x="1181" y="1463"/>
                </a:lnTo>
                <a:lnTo>
                  <a:pt x="1185" y="1477"/>
                </a:lnTo>
                <a:lnTo>
                  <a:pt x="1185" y="1481"/>
                </a:lnTo>
                <a:lnTo>
                  <a:pt x="1183" y="1486"/>
                </a:lnTo>
                <a:lnTo>
                  <a:pt x="1183" y="1488"/>
                </a:lnTo>
                <a:lnTo>
                  <a:pt x="1183" y="1490"/>
                </a:lnTo>
                <a:lnTo>
                  <a:pt x="1183" y="1496"/>
                </a:lnTo>
                <a:lnTo>
                  <a:pt x="1183" y="1498"/>
                </a:lnTo>
                <a:lnTo>
                  <a:pt x="1185" y="1498"/>
                </a:lnTo>
                <a:lnTo>
                  <a:pt x="1185" y="1496"/>
                </a:lnTo>
                <a:lnTo>
                  <a:pt x="1183" y="1496"/>
                </a:lnTo>
                <a:lnTo>
                  <a:pt x="1179" y="1492"/>
                </a:lnTo>
                <a:lnTo>
                  <a:pt x="1177" y="1490"/>
                </a:lnTo>
                <a:lnTo>
                  <a:pt x="1175" y="1492"/>
                </a:lnTo>
                <a:lnTo>
                  <a:pt x="1175" y="1492"/>
                </a:lnTo>
                <a:lnTo>
                  <a:pt x="1173" y="1494"/>
                </a:lnTo>
                <a:lnTo>
                  <a:pt x="1171" y="1494"/>
                </a:lnTo>
                <a:lnTo>
                  <a:pt x="1168" y="1494"/>
                </a:lnTo>
                <a:lnTo>
                  <a:pt x="1166" y="1494"/>
                </a:lnTo>
                <a:lnTo>
                  <a:pt x="1164" y="1494"/>
                </a:lnTo>
                <a:lnTo>
                  <a:pt x="1164" y="1494"/>
                </a:lnTo>
                <a:lnTo>
                  <a:pt x="1162" y="1494"/>
                </a:lnTo>
                <a:lnTo>
                  <a:pt x="1160" y="1494"/>
                </a:lnTo>
                <a:lnTo>
                  <a:pt x="1158" y="1496"/>
                </a:lnTo>
                <a:lnTo>
                  <a:pt x="1158" y="1496"/>
                </a:lnTo>
                <a:lnTo>
                  <a:pt x="1158" y="1498"/>
                </a:lnTo>
                <a:lnTo>
                  <a:pt x="1158" y="1502"/>
                </a:lnTo>
                <a:lnTo>
                  <a:pt x="1158" y="1502"/>
                </a:lnTo>
                <a:lnTo>
                  <a:pt x="1160" y="1504"/>
                </a:lnTo>
                <a:lnTo>
                  <a:pt x="1164" y="1510"/>
                </a:lnTo>
                <a:lnTo>
                  <a:pt x="1171" y="1518"/>
                </a:lnTo>
                <a:lnTo>
                  <a:pt x="1171" y="1518"/>
                </a:lnTo>
                <a:lnTo>
                  <a:pt x="1168" y="1520"/>
                </a:lnTo>
                <a:lnTo>
                  <a:pt x="1168" y="1523"/>
                </a:lnTo>
                <a:lnTo>
                  <a:pt x="1171" y="1525"/>
                </a:lnTo>
                <a:lnTo>
                  <a:pt x="1173" y="1527"/>
                </a:lnTo>
                <a:lnTo>
                  <a:pt x="1177" y="1539"/>
                </a:lnTo>
                <a:lnTo>
                  <a:pt x="1177" y="1543"/>
                </a:lnTo>
                <a:lnTo>
                  <a:pt x="1177" y="1545"/>
                </a:lnTo>
                <a:lnTo>
                  <a:pt x="1175" y="1545"/>
                </a:lnTo>
                <a:lnTo>
                  <a:pt x="1177" y="1547"/>
                </a:lnTo>
                <a:lnTo>
                  <a:pt x="1177" y="1545"/>
                </a:lnTo>
                <a:lnTo>
                  <a:pt x="1175" y="1539"/>
                </a:lnTo>
                <a:lnTo>
                  <a:pt x="1173" y="1529"/>
                </a:lnTo>
                <a:lnTo>
                  <a:pt x="1171" y="1529"/>
                </a:lnTo>
                <a:lnTo>
                  <a:pt x="1168" y="1525"/>
                </a:lnTo>
                <a:lnTo>
                  <a:pt x="1166" y="1525"/>
                </a:lnTo>
                <a:lnTo>
                  <a:pt x="1164" y="1527"/>
                </a:lnTo>
                <a:lnTo>
                  <a:pt x="1164" y="1527"/>
                </a:lnTo>
                <a:lnTo>
                  <a:pt x="1162" y="1527"/>
                </a:lnTo>
                <a:lnTo>
                  <a:pt x="1160" y="1529"/>
                </a:lnTo>
                <a:lnTo>
                  <a:pt x="1160" y="1529"/>
                </a:lnTo>
                <a:lnTo>
                  <a:pt x="1158" y="1535"/>
                </a:lnTo>
                <a:lnTo>
                  <a:pt x="1158" y="1535"/>
                </a:lnTo>
                <a:lnTo>
                  <a:pt x="1160" y="1539"/>
                </a:lnTo>
                <a:lnTo>
                  <a:pt x="1162" y="1541"/>
                </a:lnTo>
                <a:lnTo>
                  <a:pt x="1164" y="1541"/>
                </a:lnTo>
                <a:lnTo>
                  <a:pt x="1164" y="1539"/>
                </a:lnTo>
                <a:lnTo>
                  <a:pt x="1164" y="1539"/>
                </a:lnTo>
                <a:lnTo>
                  <a:pt x="1162" y="1539"/>
                </a:lnTo>
                <a:lnTo>
                  <a:pt x="1162" y="1539"/>
                </a:lnTo>
                <a:lnTo>
                  <a:pt x="1160" y="1541"/>
                </a:lnTo>
                <a:lnTo>
                  <a:pt x="1158" y="1543"/>
                </a:lnTo>
                <a:lnTo>
                  <a:pt x="1152" y="1543"/>
                </a:lnTo>
                <a:lnTo>
                  <a:pt x="1150" y="1545"/>
                </a:lnTo>
                <a:lnTo>
                  <a:pt x="1148" y="1549"/>
                </a:lnTo>
                <a:lnTo>
                  <a:pt x="1146" y="1549"/>
                </a:lnTo>
                <a:lnTo>
                  <a:pt x="1144" y="1549"/>
                </a:lnTo>
                <a:lnTo>
                  <a:pt x="1142" y="1553"/>
                </a:lnTo>
                <a:lnTo>
                  <a:pt x="1142" y="1555"/>
                </a:lnTo>
                <a:lnTo>
                  <a:pt x="1144" y="1558"/>
                </a:lnTo>
                <a:lnTo>
                  <a:pt x="1146" y="1558"/>
                </a:lnTo>
                <a:lnTo>
                  <a:pt x="1150" y="1560"/>
                </a:lnTo>
                <a:lnTo>
                  <a:pt x="1150" y="1560"/>
                </a:lnTo>
                <a:lnTo>
                  <a:pt x="1156" y="1560"/>
                </a:lnTo>
                <a:lnTo>
                  <a:pt x="1162" y="1568"/>
                </a:lnTo>
                <a:lnTo>
                  <a:pt x="1162" y="1570"/>
                </a:lnTo>
                <a:lnTo>
                  <a:pt x="1164" y="1570"/>
                </a:lnTo>
                <a:lnTo>
                  <a:pt x="1164" y="1568"/>
                </a:lnTo>
                <a:lnTo>
                  <a:pt x="1158" y="1566"/>
                </a:lnTo>
                <a:lnTo>
                  <a:pt x="1154" y="1562"/>
                </a:lnTo>
                <a:lnTo>
                  <a:pt x="1152" y="1562"/>
                </a:lnTo>
                <a:lnTo>
                  <a:pt x="1144" y="1564"/>
                </a:lnTo>
                <a:lnTo>
                  <a:pt x="1140" y="1564"/>
                </a:lnTo>
                <a:lnTo>
                  <a:pt x="1140" y="1566"/>
                </a:lnTo>
                <a:lnTo>
                  <a:pt x="1138" y="1568"/>
                </a:lnTo>
                <a:lnTo>
                  <a:pt x="1136" y="1568"/>
                </a:lnTo>
                <a:lnTo>
                  <a:pt x="1131" y="1564"/>
                </a:lnTo>
                <a:lnTo>
                  <a:pt x="1127" y="1564"/>
                </a:lnTo>
                <a:lnTo>
                  <a:pt x="1123" y="1572"/>
                </a:lnTo>
                <a:lnTo>
                  <a:pt x="1123" y="1572"/>
                </a:lnTo>
                <a:lnTo>
                  <a:pt x="1121" y="1580"/>
                </a:lnTo>
                <a:lnTo>
                  <a:pt x="1121" y="1584"/>
                </a:lnTo>
                <a:lnTo>
                  <a:pt x="1121" y="1584"/>
                </a:lnTo>
                <a:lnTo>
                  <a:pt x="1121" y="1588"/>
                </a:lnTo>
                <a:lnTo>
                  <a:pt x="1123" y="1588"/>
                </a:lnTo>
                <a:lnTo>
                  <a:pt x="1131" y="1592"/>
                </a:lnTo>
                <a:lnTo>
                  <a:pt x="1131" y="1592"/>
                </a:lnTo>
                <a:lnTo>
                  <a:pt x="1138" y="1595"/>
                </a:lnTo>
                <a:lnTo>
                  <a:pt x="1140" y="1597"/>
                </a:lnTo>
                <a:lnTo>
                  <a:pt x="1144" y="1601"/>
                </a:lnTo>
                <a:lnTo>
                  <a:pt x="1144" y="1599"/>
                </a:lnTo>
                <a:lnTo>
                  <a:pt x="1144" y="1597"/>
                </a:lnTo>
                <a:lnTo>
                  <a:pt x="1142" y="1597"/>
                </a:lnTo>
                <a:lnTo>
                  <a:pt x="1142" y="1597"/>
                </a:lnTo>
                <a:lnTo>
                  <a:pt x="1136" y="1595"/>
                </a:lnTo>
                <a:lnTo>
                  <a:pt x="1136" y="1595"/>
                </a:lnTo>
                <a:lnTo>
                  <a:pt x="1129" y="1595"/>
                </a:lnTo>
                <a:lnTo>
                  <a:pt x="1125" y="1595"/>
                </a:lnTo>
                <a:lnTo>
                  <a:pt x="1123" y="1592"/>
                </a:lnTo>
                <a:lnTo>
                  <a:pt x="1119" y="1592"/>
                </a:lnTo>
                <a:lnTo>
                  <a:pt x="1119" y="1595"/>
                </a:lnTo>
                <a:lnTo>
                  <a:pt x="1117" y="1595"/>
                </a:lnTo>
                <a:lnTo>
                  <a:pt x="1117" y="1599"/>
                </a:lnTo>
                <a:lnTo>
                  <a:pt x="1117" y="1601"/>
                </a:lnTo>
                <a:lnTo>
                  <a:pt x="1119" y="1605"/>
                </a:lnTo>
                <a:lnTo>
                  <a:pt x="1121" y="1605"/>
                </a:lnTo>
                <a:lnTo>
                  <a:pt x="1123" y="1605"/>
                </a:lnTo>
                <a:lnTo>
                  <a:pt x="1125" y="1603"/>
                </a:lnTo>
                <a:lnTo>
                  <a:pt x="1123" y="1603"/>
                </a:lnTo>
                <a:lnTo>
                  <a:pt x="1121" y="1603"/>
                </a:lnTo>
                <a:lnTo>
                  <a:pt x="1123" y="1615"/>
                </a:lnTo>
                <a:lnTo>
                  <a:pt x="1123" y="1621"/>
                </a:lnTo>
                <a:lnTo>
                  <a:pt x="1121" y="1621"/>
                </a:lnTo>
                <a:lnTo>
                  <a:pt x="1117" y="1621"/>
                </a:lnTo>
                <a:lnTo>
                  <a:pt x="1115" y="1621"/>
                </a:lnTo>
                <a:lnTo>
                  <a:pt x="1115" y="1625"/>
                </a:lnTo>
                <a:lnTo>
                  <a:pt x="1115" y="1627"/>
                </a:lnTo>
                <a:lnTo>
                  <a:pt x="1117" y="1634"/>
                </a:lnTo>
                <a:lnTo>
                  <a:pt x="1117" y="1634"/>
                </a:lnTo>
                <a:lnTo>
                  <a:pt x="1119" y="1640"/>
                </a:lnTo>
                <a:lnTo>
                  <a:pt x="1123" y="1646"/>
                </a:lnTo>
                <a:lnTo>
                  <a:pt x="1125" y="1648"/>
                </a:lnTo>
                <a:lnTo>
                  <a:pt x="1127" y="1646"/>
                </a:lnTo>
                <a:lnTo>
                  <a:pt x="1129" y="1644"/>
                </a:lnTo>
                <a:lnTo>
                  <a:pt x="1129" y="1640"/>
                </a:lnTo>
                <a:lnTo>
                  <a:pt x="1129" y="1640"/>
                </a:lnTo>
                <a:lnTo>
                  <a:pt x="1129" y="1640"/>
                </a:lnTo>
                <a:lnTo>
                  <a:pt x="1129" y="1640"/>
                </a:lnTo>
                <a:lnTo>
                  <a:pt x="1133" y="1642"/>
                </a:lnTo>
                <a:lnTo>
                  <a:pt x="1148" y="1650"/>
                </a:lnTo>
                <a:lnTo>
                  <a:pt x="1148" y="1650"/>
                </a:lnTo>
                <a:lnTo>
                  <a:pt x="1154" y="1652"/>
                </a:lnTo>
                <a:lnTo>
                  <a:pt x="1156" y="1652"/>
                </a:lnTo>
                <a:lnTo>
                  <a:pt x="1158" y="1652"/>
                </a:lnTo>
                <a:lnTo>
                  <a:pt x="1160" y="1654"/>
                </a:lnTo>
                <a:lnTo>
                  <a:pt x="1162" y="1658"/>
                </a:lnTo>
                <a:lnTo>
                  <a:pt x="1164" y="1660"/>
                </a:lnTo>
                <a:lnTo>
                  <a:pt x="1164" y="1662"/>
                </a:lnTo>
                <a:lnTo>
                  <a:pt x="1168" y="1664"/>
                </a:lnTo>
                <a:lnTo>
                  <a:pt x="1168" y="1664"/>
                </a:lnTo>
                <a:lnTo>
                  <a:pt x="1171" y="1667"/>
                </a:lnTo>
                <a:lnTo>
                  <a:pt x="1175" y="1667"/>
                </a:lnTo>
                <a:lnTo>
                  <a:pt x="1185" y="1669"/>
                </a:lnTo>
                <a:lnTo>
                  <a:pt x="1185" y="1669"/>
                </a:lnTo>
                <a:lnTo>
                  <a:pt x="1193" y="1669"/>
                </a:lnTo>
                <a:lnTo>
                  <a:pt x="1193" y="1669"/>
                </a:lnTo>
                <a:lnTo>
                  <a:pt x="1197" y="1667"/>
                </a:lnTo>
                <a:lnTo>
                  <a:pt x="1206" y="1669"/>
                </a:lnTo>
                <a:lnTo>
                  <a:pt x="1208" y="1669"/>
                </a:lnTo>
                <a:lnTo>
                  <a:pt x="1214" y="1667"/>
                </a:lnTo>
                <a:lnTo>
                  <a:pt x="1218" y="1669"/>
                </a:lnTo>
                <a:lnTo>
                  <a:pt x="1220" y="1667"/>
                </a:lnTo>
                <a:lnTo>
                  <a:pt x="1224" y="1660"/>
                </a:lnTo>
                <a:lnTo>
                  <a:pt x="1228" y="1658"/>
                </a:lnTo>
                <a:lnTo>
                  <a:pt x="1232" y="1658"/>
                </a:lnTo>
                <a:lnTo>
                  <a:pt x="1236" y="1662"/>
                </a:lnTo>
                <a:lnTo>
                  <a:pt x="1245" y="1669"/>
                </a:lnTo>
                <a:lnTo>
                  <a:pt x="1247" y="1669"/>
                </a:lnTo>
                <a:lnTo>
                  <a:pt x="1253" y="1667"/>
                </a:lnTo>
                <a:lnTo>
                  <a:pt x="1253" y="1664"/>
                </a:lnTo>
                <a:lnTo>
                  <a:pt x="1255" y="1658"/>
                </a:lnTo>
                <a:lnTo>
                  <a:pt x="1255" y="1658"/>
                </a:lnTo>
                <a:lnTo>
                  <a:pt x="1253" y="1650"/>
                </a:lnTo>
                <a:lnTo>
                  <a:pt x="1253" y="1650"/>
                </a:lnTo>
                <a:lnTo>
                  <a:pt x="1245" y="1638"/>
                </a:lnTo>
                <a:lnTo>
                  <a:pt x="1245" y="1636"/>
                </a:lnTo>
                <a:lnTo>
                  <a:pt x="1245" y="1636"/>
                </a:lnTo>
                <a:lnTo>
                  <a:pt x="1243" y="1634"/>
                </a:lnTo>
                <a:lnTo>
                  <a:pt x="1240" y="1636"/>
                </a:lnTo>
                <a:lnTo>
                  <a:pt x="1247" y="1640"/>
                </a:lnTo>
                <a:lnTo>
                  <a:pt x="1249" y="1640"/>
                </a:lnTo>
                <a:lnTo>
                  <a:pt x="1253" y="1640"/>
                </a:lnTo>
                <a:lnTo>
                  <a:pt x="1255" y="1642"/>
                </a:lnTo>
                <a:lnTo>
                  <a:pt x="1267" y="1660"/>
                </a:lnTo>
                <a:lnTo>
                  <a:pt x="1267" y="1660"/>
                </a:lnTo>
                <a:lnTo>
                  <a:pt x="1271" y="1664"/>
                </a:lnTo>
                <a:lnTo>
                  <a:pt x="1271" y="1664"/>
                </a:lnTo>
                <a:lnTo>
                  <a:pt x="1275" y="1669"/>
                </a:lnTo>
                <a:lnTo>
                  <a:pt x="1278" y="1669"/>
                </a:lnTo>
                <a:lnTo>
                  <a:pt x="1284" y="1671"/>
                </a:lnTo>
                <a:lnTo>
                  <a:pt x="1288" y="1675"/>
                </a:lnTo>
                <a:lnTo>
                  <a:pt x="1288" y="1679"/>
                </a:lnTo>
                <a:lnTo>
                  <a:pt x="1290" y="1681"/>
                </a:lnTo>
                <a:lnTo>
                  <a:pt x="1294" y="1683"/>
                </a:lnTo>
                <a:lnTo>
                  <a:pt x="1298" y="1687"/>
                </a:lnTo>
                <a:lnTo>
                  <a:pt x="1298" y="1687"/>
                </a:lnTo>
                <a:lnTo>
                  <a:pt x="1304" y="1687"/>
                </a:lnTo>
                <a:lnTo>
                  <a:pt x="1319" y="1689"/>
                </a:lnTo>
                <a:lnTo>
                  <a:pt x="1319" y="1689"/>
                </a:lnTo>
                <a:lnTo>
                  <a:pt x="1321" y="1689"/>
                </a:lnTo>
                <a:lnTo>
                  <a:pt x="1327" y="1691"/>
                </a:lnTo>
                <a:lnTo>
                  <a:pt x="1327" y="1691"/>
                </a:lnTo>
                <a:lnTo>
                  <a:pt x="1331" y="1691"/>
                </a:lnTo>
                <a:lnTo>
                  <a:pt x="1333" y="1691"/>
                </a:lnTo>
                <a:lnTo>
                  <a:pt x="1335" y="1689"/>
                </a:lnTo>
                <a:lnTo>
                  <a:pt x="1335" y="1689"/>
                </a:lnTo>
                <a:lnTo>
                  <a:pt x="1337" y="1685"/>
                </a:lnTo>
                <a:lnTo>
                  <a:pt x="1343" y="1687"/>
                </a:lnTo>
                <a:lnTo>
                  <a:pt x="1345" y="1687"/>
                </a:lnTo>
                <a:lnTo>
                  <a:pt x="1352" y="1683"/>
                </a:lnTo>
                <a:lnTo>
                  <a:pt x="1360" y="1683"/>
                </a:lnTo>
                <a:lnTo>
                  <a:pt x="1362" y="1683"/>
                </a:lnTo>
                <a:lnTo>
                  <a:pt x="1368" y="1683"/>
                </a:lnTo>
                <a:lnTo>
                  <a:pt x="1376" y="1685"/>
                </a:lnTo>
                <a:lnTo>
                  <a:pt x="1376" y="1685"/>
                </a:lnTo>
                <a:lnTo>
                  <a:pt x="1378" y="1687"/>
                </a:lnTo>
                <a:lnTo>
                  <a:pt x="1382" y="1689"/>
                </a:lnTo>
                <a:lnTo>
                  <a:pt x="1382" y="1689"/>
                </a:lnTo>
                <a:lnTo>
                  <a:pt x="1389" y="1691"/>
                </a:lnTo>
                <a:lnTo>
                  <a:pt x="1399" y="1697"/>
                </a:lnTo>
                <a:lnTo>
                  <a:pt x="1399" y="1697"/>
                </a:lnTo>
                <a:lnTo>
                  <a:pt x="1403" y="1699"/>
                </a:lnTo>
                <a:lnTo>
                  <a:pt x="1403" y="1699"/>
                </a:lnTo>
                <a:lnTo>
                  <a:pt x="1405" y="1699"/>
                </a:lnTo>
                <a:lnTo>
                  <a:pt x="1407" y="1699"/>
                </a:lnTo>
                <a:lnTo>
                  <a:pt x="1409" y="1697"/>
                </a:lnTo>
                <a:lnTo>
                  <a:pt x="1409" y="1695"/>
                </a:lnTo>
                <a:lnTo>
                  <a:pt x="1405" y="1689"/>
                </a:lnTo>
                <a:lnTo>
                  <a:pt x="1403" y="1683"/>
                </a:lnTo>
                <a:lnTo>
                  <a:pt x="1403" y="1681"/>
                </a:lnTo>
                <a:lnTo>
                  <a:pt x="1405" y="1679"/>
                </a:lnTo>
                <a:lnTo>
                  <a:pt x="1405" y="1679"/>
                </a:lnTo>
                <a:lnTo>
                  <a:pt x="1405" y="1675"/>
                </a:lnTo>
                <a:lnTo>
                  <a:pt x="1407" y="1673"/>
                </a:lnTo>
                <a:lnTo>
                  <a:pt x="1411" y="1675"/>
                </a:lnTo>
                <a:lnTo>
                  <a:pt x="1413" y="1675"/>
                </a:lnTo>
                <a:lnTo>
                  <a:pt x="1417" y="1675"/>
                </a:lnTo>
                <a:lnTo>
                  <a:pt x="1417" y="1673"/>
                </a:lnTo>
                <a:lnTo>
                  <a:pt x="1422" y="1671"/>
                </a:lnTo>
                <a:lnTo>
                  <a:pt x="1434" y="1669"/>
                </a:lnTo>
                <a:lnTo>
                  <a:pt x="1434" y="1667"/>
                </a:lnTo>
                <a:lnTo>
                  <a:pt x="1434" y="1662"/>
                </a:lnTo>
                <a:lnTo>
                  <a:pt x="1434" y="1660"/>
                </a:lnTo>
                <a:lnTo>
                  <a:pt x="1436" y="1662"/>
                </a:lnTo>
                <a:lnTo>
                  <a:pt x="1438" y="1667"/>
                </a:lnTo>
                <a:lnTo>
                  <a:pt x="1438" y="1667"/>
                </a:lnTo>
                <a:lnTo>
                  <a:pt x="1444" y="1675"/>
                </a:lnTo>
                <a:lnTo>
                  <a:pt x="1446" y="1677"/>
                </a:lnTo>
                <a:lnTo>
                  <a:pt x="1448" y="1677"/>
                </a:lnTo>
                <a:lnTo>
                  <a:pt x="1450" y="1675"/>
                </a:lnTo>
                <a:lnTo>
                  <a:pt x="1452" y="1671"/>
                </a:lnTo>
                <a:lnTo>
                  <a:pt x="1456" y="1669"/>
                </a:lnTo>
                <a:lnTo>
                  <a:pt x="1461" y="1667"/>
                </a:lnTo>
                <a:lnTo>
                  <a:pt x="1461" y="1667"/>
                </a:lnTo>
                <a:lnTo>
                  <a:pt x="1465" y="1662"/>
                </a:lnTo>
                <a:lnTo>
                  <a:pt x="1465" y="1662"/>
                </a:lnTo>
                <a:lnTo>
                  <a:pt x="1471" y="1658"/>
                </a:lnTo>
                <a:lnTo>
                  <a:pt x="1477" y="1656"/>
                </a:lnTo>
                <a:lnTo>
                  <a:pt x="1477" y="1656"/>
                </a:lnTo>
                <a:lnTo>
                  <a:pt x="1481" y="1650"/>
                </a:lnTo>
                <a:lnTo>
                  <a:pt x="1496" y="1646"/>
                </a:lnTo>
                <a:lnTo>
                  <a:pt x="1496" y="1646"/>
                </a:lnTo>
                <a:lnTo>
                  <a:pt x="1500" y="1644"/>
                </a:lnTo>
                <a:lnTo>
                  <a:pt x="1502" y="1644"/>
                </a:lnTo>
                <a:lnTo>
                  <a:pt x="1506" y="1644"/>
                </a:lnTo>
                <a:lnTo>
                  <a:pt x="1508" y="1646"/>
                </a:lnTo>
                <a:lnTo>
                  <a:pt x="1508" y="1646"/>
                </a:lnTo>
                <a:lnTo>
                  <a:pt x="1510" y="1650"/>
                </a:lnTo>
                <a:lnTo>
                  <a:pt x="1510" y="1650"/>
                </a:lnTo>
                <a:lnTo>
                  <a:pt x="1512" y="1652"/>
                </a:lnTo>
                <a:lnTo>
                  <a:pt x="1514" y="1654"/>
                </a:lnTo>
                <a:lnTo>
                  <a:pt x="1516" y="1656"/>
                </a:lnTo>
                <a:lnTo>
                  <a:pt x="1528" y="1658"/>
                </a:lnTo>
                <a:lnTo>
                  <a:pt x="1535" y="1660"/>
                </a:lnTo>
                <a:lnTo>
                  <a:pt x="1537" y="1660"/>
                </a:lnTo>
                <a:lnTo>
                  <a:pt x="1543" y="1658"/>
                </a:lnTo>
                <a:lnTo>
                  <a:pt x="1545" y="1656"/>
                </a:lnTo>
                <a:lnTo>
                  <a:pt x="1549" y="1652"/>
                </a:lnTo>
                <a:lnTo>
                  <a:pt x="1549" y="1650"/>
                </a:lnTo>
                <a:lnTo>
                  <a:pt x="1551" y="1646"/>
                </a:lnTo>
                <a:lnTo>
                  <a:pt x="1555" y="1638"/>
                </a:lnTo>
                <a:lnTo>
                  <a:pt x="1555" y="1638"/>
                </a:lnTo>
                <a:lnTo>
                  <a:pt x="1555" y="1634"/>
                </a:lnTo>
                <a:lnTo>
                  <a:pt x="1557" y="1632"/>
                </a:lnTo>
                <a:lnTo>
                  <a:pt x="1557" y="1634"/>
                </a:lnTo>
                <a:lnTo>
                  <a:pt x="1559" y="1640"/>
                </a:lnTo>
                <a:lnTo>
                  <a:pt x="1559" y="1640"/>
                </a:lnTo>
                <a:lnTo>
                  <a:pt x="1561" y="1648"/>
                </a:lnTo>
                <a:lnTo>
                  <a:pt x="1563" y="1656"/>
                </a:lnTo>
                <a:lnTo>
                  <a:pt x="1563" y="1658"/>
                </a:lnTo>
                <a:lnTo>
                  <a:pt x="1566" y="1664"/>
                </a:lnTo>
                <a:lnTo>
                  <a:pt x="1566" y="1664"/>
                </a:lnTo>
                <a:lnTo>
                  <a:pt x="1570" y="1667"/>
                </a:lnTo>
                <a:lnTo>
                  <a:pt x="1572" y="1669"/>
                </a:lnTo>
                <a:lnTo>
                  <a:pt x="1576" y="1667"/>
                </a:lnTo>
                <a:lnTo>
                  <a:pt x="1576" y="1664"/>
                </a:lnTo>
                <a:lnTo>
                  <a:pt x="1578" y="1660"/>
                </a:lnTo>
                <a:lnTo>
                  <a:pt x="1578" y="1660"/>
                </a:lnTo>
                <a:lnTo>
                  <a:pt x="1582" y="1664"/>
                </a:lnTo>
                <a:lnTo>
                  <a:pt x="1582" y="1664"/>
                </a:lnTo>
                <a:lnTo>
                  <a:pt x="1586" y="1664"/>
                </a:lnTo>
                <a:lnTo>
                  <a:pt x="1588" y="1664"/>
                </a:lnTo>
                <a:lnTo>
                  <a:pt x="1592" y="1662"/>
                </a:lnTo>
                <a:lnTo>
                  <a:pt x="1592" y="1660"/>
                </a:lnTo>
                <a:lnTo>
                  <a:pt x="1594" y="1656"/>
                </a:lnTo>
                <a:lnTo>
                  <a:pt x="1596" y="1652"/>
                </a:lnTo>
                <a:lnTo>
                  <a:pt x="1598" y="1650"/>
                </a:lnTo>
                <a:lnTo>
                  <a:pt x="1605" y="1648"/>
                </a:lnTo>
                <a:lnTo>
                  <a:pt x="1609" y="1648"/>
                </a:lnTo>
                <a:lnTo>
                  <a:pt x="1609" y="1648"/>
                </a:lnTo>
                <a:lnTo>
                  <a:pt x="1613" y="1650"/>
                </a:lnTo>
                <a:lnTo>
                  <a:pt x="1615" y="1648"/>
                </a:lnTo>
                <a:lnTo>
                  <a:pt x="1621" y="1644"/>
                </a:lnTo>
                <a:lnTo>
                  <a:pt x="1621" y="1644"/>
                </a:lnTo>
                <a:lnTo>
                  <a:pt x="1623" y="1640"/>
                </a:lnTo>
                <a:lnTo>
                  <a:pt x="1629" y="1640"/>
                </a:lnTo>
                <a:lnTo>
                  <a:pt x="1631" y="1640"/>
                </a:lnTo>
                <a:lnTo>
                  <a:pt x="1646" y="1630"/>
                </a:lnTo>
                <a:lnTo>
                  <a:pt x="1650" y="1630"/>
                </a:lnTo>
                <a:lnTo>
                  <a:pt x="1652" y="1630"/>
                </a:lnTo>
                <a:lnTo>
                  <a:pt x="1658" y="1625"/>
                </a:lnTo>
                <a:lnTo>
                  <a:pt x="1658" y="1625"/>
                </a:lnTo>
                <a:lnTo>
                  <a:pt x="1670" y="1617"/>
                </a:lnTo>
                <a:lnTo>
                  <a:pt x="1672" y="1615"/>
                </a:lnTo>
                <a:lnTo>
                  <a:pt x="1672" y="1615"/>
                </a:lnTo>
                <a:lnTo>
                  <a:pt x="1672" y="1615"/>
                </a:lnTo>
                <a:lnTo>
                  <a:pt x="1679" y="1615"/>
                </a:lnTo>
                <a:lnTo>
                  <a:pt x="1679" y="1615"/>
                </a:lnTo>
                <a:lnTo>
                  <a:pt x="1683" y="1615"/>
                </a:lnTo>
                <a:lnTo>
                  <a:pt x="1683" y="1615"/>
                </a:lnTo>
                <a:lnTo>
                  <a:pt x="1691" y="1611"/>
                </a:lnTo>
                <a:lnTo>
                  <a:pt x="1691" y="1611"/>
                </a:lnTo>
                <a:lnTo>
                  <a:pt x="1697" y="1605"/>
                </a:lnTo>
                <a:lnTo>
                  <a:pt x="1697" y="1605"/>
                </a:lnTo>
                <a:lnTo>
                  <a:pt x="1697" y="1601"/>
                </a:lnTo>
                <a:lnTo>
                  <a:pt x="1699" y="1599"/>
                </a:lnTo>
                <a:lnTo>
                  <a:pt x="1705" y="1599"/>
                </a:lnTo>
                <a:lnTo>
                  <a:pt x="1707" y="1599"/>
                </a:lnTo>
                <a:lnTo>
                  <a:pt x="1710" y="1597"/>
                </a:lnTo>
                <a:lnTo>
                  <a:pt x="1718" y="1595"/>
                </a:lnTo>
                <a:lnTo>
                  <a:pt x="1722" y="1595"/>
                </a:lnTo>
                <a:lnTo>
                  <a:pt x="1724" y="1592"/>
                </a:lnTo>
                <a:lnTo>
                  <a:pt x="1724" y="1580"/>
                </a:lnTo>
                <a:lnTo>
                  <a:pt x="1724" y="1578"/>
                </a:lnTo>
                <a:lnTo>
                  <a:pt x="1724" y="1578"/>
                </a:lnTo>
                <a:lnTo>
                  <a:pt x="1726" y="1570"/>
                </a:lnTo>
                <a:lnTo>
                  <a:pt x="1726" y="1568"/>
                </a:lnTo>
                <a:lnTo>
                  <a:pt x="1724" y="1568"/>
                </a:lnTo>
                <a:lnTo>
                  <a:pt x="1724" y="1568"/>
                </a:lnTo>
                <a:lnTo>
                  <a:pt x="1728" y="1572"/>
                </a:lnTo>
                <a:lnTo>
                  <a:pt x="1728" y="1572"/>
                </a:lnTo>
                <a:lnTo>
                  <a:pt x="1732" y="1574"/>
                </a:lnTo>
                <a:lnTo>
                  <a:pt x="1732" y="1574"/>
                </a:lnTo>
                <a:lnTo>
                  <a:pt x="1738" y="1574"/>
                </a:lnTo>
                <a:lnTo>
                  <a:pt x="1740" y="1574"/>
                </a:lnTo>
                <a:lnTo>
                  <a:pt x="1742" y="1574"/>
                </a:lnTo>
                <a:lnTo>
                  <a:pt x="1749" y="1570"/>
                </a:lnTo>
                <a:lnTo>
                  <a:pt x="1751" y="1570"/>
                </a:lnTo>
                <a:lnTo>
                  <a:pt x="1753" y="1566"/>
                </a:lnTo>
                <a:lnTo>
                  <a:pt x="1753" y="1564"/>
                </a:lnTo>
                <a:lnTo>
                  <a:pt x="1755" y="1560"/>
                </a:lnTo>
                <a:lnTo>
                  <a:pt x="1761" y="1551"/>
                </a:lnTo>
                <a:lnTo>
                  <a:pt x="1761" y="1551"/>
                </a:lnTo>
                <a:lnTo>
                  <a:pt x="1765" y="1543"/>
                </a:lnTo>
                <a:lnTo>
                  <a:pt x="1771" y="1537"/>
                </a:lnTo>
                <a:lnTo>
                  <a:pt x="1775" y="1533"/>
                </a:lnTo>
                <a:lnTo>
                  <a:pt x="1777" y="1533"/>
                </a:lnTo>
                <a:lnTo>
                  <a:pt x="1779" y="1527"/>
                </a:lnTo>
                <a:lnTo>
                  <a:pt x="1782" y="1527"/>
                </a:lnTo>
                <a:lnTo>
                  <a:pt x="1782" y="1520"/>
                </a:lnTo>
                <a:lnTo>
                  <a:pt x="1784" y="1518"/>
                </a:lnTo>
                <a:lnTo>
                  <a:pt x="1784" y="1516"/>
                </a:lnTo>
                <a:lnTo>
                  <a:pt x="1784" y="1514"/>
                </a:lnTo>
                <a:lnTo>
                  <a:pt x="1784" y="1512"/>
                </a:lnTo>
                <a:lnTo>
                  <a:pt x="1782" y="1506"/>
                </a:lnTo>
                <a:lnTo>
                  <a:pt x="1782" y="1506"/>
                </a:lnTo>
                <a:lnTo>
                  <a:pt x="1773" y="1494"/>
                </a:lnTo>
                <a:lnTo>
                  <a:pt x="1767" y="1483"/>
                </a:lnTo>
                <a:lnTo>
                  <a:pt x="1767" y="1479"/>
                </a:lnTo>
                <a:lnTo>
                  <a:pt x="1769" y="1479"/>
                </a:lnTo>
                <a:lnTo>
                  <a:pt x="1771" y="1477"/>
                </a:lnTo>
                <a:lnTo>
                  <a:pt x="1771" y="1475"/>
                </a:lnTo>
                <a:lnTo>
                  <a:pt x="1773" y="1473"/>
                </a:lnTo>
                <a:lnTo>
                  <a:pt x="1782" y="1469"/>
                </a:lnTo>
                <a:lnTo>
                  <a:pt x="1782" y="1467"/>
                </a:lnTo>
                <a:lnTo>
                  <a:pt x="1786" y="1463"/>
                </a:lnTo>
                <a:lnTo>
                  <a:pt x="1788" y="1461"/>
                </a:lnTo>
                <a:lnTo>
                  <a:pt x="1800" y="1461"/>
                </a:lnTo>
                <a:lnTo>
                  <a:pt x="1812" y="1465"/>
                </a:lnTo>
                <a:lnTo>
                  <a:pt x="1814" y="1465"/>
                </a:lnTo>
                <a:lnTo>
                  <a:pt x="1817" y="1463"/>
                </a:lnTo>
                <a:lnTo>
                  <a:pt x="1823" y="1459"/>
                </a:lnTo>
                <a:lnTo>
                  <a:pt x="1823" y="1459"/>
                </a:lnTo>
                <a:lnTo>
                  <a:pt x="1827" y="1457"/>
                </a:lnTo>
                <a:lnTo>
                  <a:pt x="1827" y="1455"/>
                </a:lnTo>
                <a:lnTo>
                  <a:pt x="1829" y="1451"/>
                </a:lnTo>
                <a:lnTo>
                  <a:pt x="1829" y="1451"/>
                </a:lnTo>
                <a:lnTo>
                  <a:pt x="1831" y="1446"/>
                </a:lnTo>
                <a:lnTo>
                  <a:pt x="1831" y="1446"/>
                </a:lnTo>
                <a:lnTo>
                  <a:pt x="1829" y="1442"/>
                </a:lnTo>
                <a:lnTo>
                  <a:pt x="1825" y="1436"/>
                </a:lnTo>
                <a:lnTo>
                  <a:pt x="1827" y="1432"/>
                </a:lnTo>
                <a:lnTo>
                  <a:pt x="1827" y="1430"/>
                </a:lnTo>
                <a:lnTo>
                  <a:pt x="1831" y="1428"/>
                </a:lnTo>
                <a:lnTo>
                  <a:pt x="1835" y="1426"/>
                </a:lnTo>
                <a:lnTo>
                  <a:pt x="1835" y="1426"/>
                </a:lnTo>
                <a:lnTo>
                  <a:pt x="1837" y="1422"/>
                </a:lnTo>
                <a:lnTo>
                  <a:pt x="1839" y="1422"/>
                </a:lnTo>
                <a:lnTo>
                  <a:pt x="1839" y="1416"/>
                </a:lnTo>
                <a:lnTo>
                  <a:pt x="1841" y="1407"/>
                </a:lnTo>
                <a:lnTo>
                  <a:pt x="1843" y="1397"/>
                </a:lnTo>
                <a:lnTo>
                  <a:pt x="1843" y="1397"/>
                </a:lnTo>
                <a:lnTo>
                  <a:pt x="1845" y="1389"/>
                </a:lnTo>
                <a:lnTo>
                  <a:pt x="1845" y="1389"/>
                </a:lnTo>
                <a:lnTo>
                  <a:pt x="1845" y="1385"/>
                </a:lnTo>
                <a:lnTo>
                  <a:pt x="1845" y="1385"/>
                </a:lnTo>
                <a:lnTo>
                  <a:pt x="1843" y="1374"/>
                </a:lnTo>
                <a:lnTo>
                  <a:pt x="1843" y="1372"/>
                </a:lnTo>
                <a:lnTo>
                  <a:pt x="1847" y="1364"/>
                </a:lnTo>
                <a:lnTo>
                  <a:pt x="1847" y="1364"/>
                </a:lnTo>
                <a:lnTo>
                  <a:pt x="1847" y="1354"/>
                </a:lnTo>
                <a:lnTo>
                  <a:pt x="1854" y="1333"/>
                </a:lnTo>
                <a:lnTo>
                  <a:pt x="1854" y="1331"/>
                </a:lnTo>
                <a:lnTo>
                  <a:pt x="1856" y="1337"/>
                </a:lnTo>
                <a:lnTo>
                  <a:pt x="1854" y="1350"/>
                </a:lnTo>
                <a:lnTo>
                  <a:pt x="1854" y="1350"/>
                </a:lnTo>
                <a:lnTo>
                  <a:pt x="1854" y="1358"/>
                </a:lnTo>
                <a:lnTo>
                  <a:pt x="1858" y="1360"/>
                </a:lnTo>
                <a:lnTo>
                  <a:pt x="1858" y="1358"/>
                </a:lnTo>
                <a:lnTo>
                  <a:pt x="1860" y="1358"/>
                </a:lnTo>
                <a:lnTo>
                  <a:pt x="1860" y="1356"/>
                </a:lnTo>
                <a:lnTo>
                  <a:pt x="1860" y="1356"/>
                </a:lnTo>
                <a:lnTo>
                  <a:pt x="1862" y="1350"/>
                </a:lnTo>
                <a:lnTo>
                  <a:pt x="1862" y="1350"/>
                </a:lnTo>
                <a:lnTo>
                  <a:pt x="1864" y="1342"/>
                </a:lnTo>
                <a:lnTo>
                  <a:pt x="1864" y="1339"/>
                </a:lnTo>
                <a:lnTo>
                  <a:pt x="1864" y="1333"/>
                </a:lnTo>
                <a:lnTo>
                  <a:pt x="1864" y="1329"/>
                </a:lnTo>
                <a:lnTo>
                  <a:pt x="1866" y="1327"/>
                </a:lnTo>
                <a:lnTo>
                  <a:pt x="1870" y="1325"/>
                </a:lnTo>
                <a:lnTo>
                  <a:pt x="1870" y="1325"/>
                </a:lnTo>
                <a:lnTo>
                  <a:pt x="1872" y="1323"/>
                </a:lnTo>
                <a:lnTo>
                  <a:pt x="1872" y="1323"/>
                </a:lnTo>
                <a:lnTo>
                  <a:pt x="1874" y="1321"/>
                </a:lnTo>
                <a:lnTo>
                  <a:pt x="1874" y="1319"/>
                </a:lnTo>
                <a:lnTo>
                  <a:pt x="1874" y="1315"/>
                </a:lnTo>
                <a:lnTo>
                  <a:pt x="1878" y="1309"/>
                </a:lnTo>
                <a:lnTo>
                  <a:pt x="1878" y="1309"/>
                </a:lnTo>
                <a:lnTo>
                  <a:pt x="1880" y="1307"/>
                </a:lnTo>
                <a:lnTo>
                  <a:pt x="1882" y="1307"/>
                </a:lnTo>
                <a:lnTo>
                  <a:pt x="1884" y="1304"/>
                </a:lnTo>
                <a:lnTo>
                  <a:pt x="1886" y="1302"/>
                </a:lnTo>
                <a:lnTo>
                  <a:pt x="1886" y="1300"/>
                </a:lnTo>
                <a:lnTo>
                  <a:pt x="1884" y="1296"/>
                </a:lnTo>
                <a:lnTo>
                  <a:pt x="1886" y="1292"/>
                </a:lnTo>
                <a:lnTo>
                  <a:pt x="1886" y="1290"/>
                </a:lnTo>
                <a:lnTo>
                  <a:pt x="1886" y="1286"/>
                </a:lnTo>
                <a:lnTo>
                  <a:pt x="1889" y="1278"/>
                </a:lnTo>
                <a:lnTo>
                  <a:pt x="1889" y="1276"/>
                </a:lnTo>
                <a:lnTo>
                  <a:pt x="1886" y="1272"/>
                </a:lnTo>
                <a:lnTo>
                  <a:pt x="1886" y="1267"/>
                </a:lnTo>
                <a:lnTo>
                  <a:pt x="1889" y="1263"/>
                </a:lnTo>
                <a:lnTo>
                  <a:pt x="1889" y="1257"/>
                </a:lnTo>
                <a:lnTo>
                  <a:pt x="1889" y="1257"/>
                </a:lnTo>
                <a:lnTo>
                  <a:pt x="1891" y="1253"/>
                </a:lnTo>
                <a:lnTo>
                  <a:pt x="1891" y="1253"/>
                </a:lnTo>
                <a:lnTo>
                  <a:pt x="1895" y="1255"/>
                </a:lnTo>
                <a:lnTo>
                  <a:pt x="1895" y="1259"/>
                </a:lnTo>
                <a:lnTo>
                  <a:pt x="1895" y="1259"/>
                </a:lnTo>
                <a:lnTo>
                  <a:pt x="1895" y="1265"/>
                </a:lnTo>
                <a:lnTo>
                  <a:pt x="1895" y="1278"/>
                </a:lnTo>
                <a:lnTo>
                  <a:pt x="1895" y="1280"/>
                </a:lnTo>
                <a:lnTo>
                  <a:pt x="1895" y="1284"/>
                </a:lnTo>
                <a:lnTo>
                  <a:pt x="1897" y="1284"/>
                </a:lnTo>
                <a:lnTo>
                  <a:pt x="1901" y="1290"/>
                </a:lnTo>
                <a:lnTo>
                  <a:pt x="1903" y="1292"/>
                </a:lnTo>
                <a:lnTo>
                  <a:pt x="1915" y="1290"/>
                </a:lnTo>
                <a:lnTo>
                  <a:pt x="1915" y="1290"/>
                </a:lnTo>
                <a:lnTo>
                  <a:pt x="1919" y="1288"/>
                </a:lnTo>
                <a:lnTo>
                  <a:pt x="1919" y="1286"/>
                </a:lnTo>
                <a:lnTo>
                  <a:pt x="1923" y="1284"/>
                </a:lnTo>
                <a:lnTo>
                  <a:pt x="1923" y="1284"/>
                </a:lnTo>
                <a:lnTo>
                  <a:pt x="1926" y="1280"/>
                </a:lnTo>
                <a:lnTo>
                  <a:pt x="1930" y="1278"/>
                </a:lnTo>
                <a:lnTo>
                  <a:pt x="1944" y="1278"/>
                </a:lnTo>
                <a:lnTo>
                  <a:pt x="1946" y="1278"/>
                </a:lnTo>
                <a:lnTo>
                  <a:pt x="1952" y="1276"/>
                </a:lnTo>
                <a:lnTo>
                  <a:pt x="1952" y="1276"/>
                </a:lnTo>
                <a:lnTo>
                  <a:pt x="1956" y="1272"/>
                </a:lnTo>
                <a:lnTo>
                  <a:pt x="1958" y="1272"/>
                </a:lnTo>
                <a:lnTo>
                  <a:pt x="1958" y="1272"/>
                </a:lnTo>
                <a:lnTo>
                  <a:pt x="1963" y="1267"/>
                </a:lnTo>
                <a:lnTo>
                  <a:pt x="1965" y="1265"/>
                </a:lnTo>
                <a:lnTo>
                  <a:pt x="1967" y="1255"/>
                </a:lnTo>
                <a:lnTo>
                  <a:pt x="1967" y="1255"/>
                </a:lnTo>
                <a:lnTo>
                  <a:pt x="1967" y="1247"/>
                </a:lnTo>
                <a:lnTo>
                  <a:pt x="1969" y="1235"/>
                </a:lnTo>
                <a:lnTo>
                  <a:pt x="1969" y="1235"/>
                </a:lnTo>
                <a:lnTo>
                  <a:pt x="1967" y="1224"/>
                </a:lnTo>
                <a:lnTo>
                  <a:pt x="1967" y="1222"/>
                </a:lnTo>
                <a:lnTo>
                  <a:pt x="1958" y="1214"/>
                </a:lnTo>
                <a:lnTo>
                  <a:pt x="1958" y="1212"/>
                </a:lnTo>
                <a:lnTo>
                  <a:pt x="1950" y="1210"/>
                </a:lnTo>
                <a:lnTo>
                  <a:pt x="1948" y="1206"/>
                </a:lnTo>
                <a:lnTo>
                  <a:pt x="1942" y="1193"/>
                </a:lnTo>
                <a:lnTo>
                  <a:pt x="1942" y="1187"/>
                </a:lnTo>
                <a:lnTo>
                  <a:pt x="1946" y="1179"/>
                </a:lnTo>
                <a:lnTo>
                  <a:pt x="1952" y="1173"/>
                </a:lnTo>
                <a:lnTo>
                  <a:pt x="1958" y="1171"/>
                </a:lnTo>
                <a:lnTo>
                  <a:pt x="1961" y="1169"/>
                </a:lnTo>
                <a:lnTo>
                  <a:pt x="1961" y="1165"/>
                </a:lnTo>
                <a:lnTo>
                  <a:pt x="1961" y="1165"/>
                </a:lnTo>
                <a:lnTo>
                  <a:pt x="1965" y="1163"/>
                </a:lnTo>
                <a:lnTo>
                  <a:pt x="1965" y="1163"/>
                </a:lnTo>
                <a:lnTo>
                  <a:pt x="1967" y="1160"/>
                </a:lnTo>
                <a:lnTo>
                  <a:pt x="1967" y="1160"/>
                </a:lnTo>
                <a:lnTo>
                  <a:pt x="1973" y="1156"/>
                </a:lnTo>
                <a:lnTo>
                  <a:pt x="1973" y="1154"/>
                </a:lnTo>
                <a:lnTo>
                  <a:pt x="1979" y="1142"/>
                </a:lnTo>
                <a:lnTo>
                  <a:pt x="1995" y="1121"/>
                </a:lnTo>
                <a:lnTo>
                  <a:pt x="1995" y="1121"/>
                </a:lnTo>
                <a:lnTo>
                  <a:pt x="2000" y="1115"/>
                </a:lnTo>
                <a:lnTo>
                  <a:pt x="2004" y="1111"/>
                </a:lnTo>
                <a:lnTo>
                  <a:pt x="2006" y="1111"/>
                </a:lnTo>
                <a:lnTo>
                  <a:pt x="2008" y="1105"/>
                </a:lnTo>
                <a:lnTo>
                  <a:pt x="2010" y="1105"/>
                </a:lnTo>
                <a:lnTo>
                  <a:pt x="2010" y="1101"/>
                </a:lnTo>
                <a:lnTo>
                  <a:pt x="2010" y="1101"/>
                </a:lnTo>
                <a:lnTo>
                  <a:pt x="2010" y="1099"/>
                </a:lnTo>
                <a:lnTo>
                  <a:pt x="2016" y="1093"/>
                </a:lnTo>
                <a:lnTo>
                  <a:pt x="2016" y="1091"/>
                </a:lnTo>
                <a:lnTo>
                  <a:pt x="2020" y="1082"/>
                </a:lnTo>
                <a:lnTo>
                  <a:pt x="2020" y="1082"/>
                </a:lnTo>
                <a:lnTo>
                  <a:pt x="2018" y="1076"/>
                </a:lnTo>
                <a:lnTo>
                  <a:pt x="2018" y="1072"/>
                </a:lnTo>
                <a:lnTo>
                  <a:pt x="2020" y="1060"/>
                </a:lnTo>
                <a:lnTo>
                  <a:pt x="2020" y="1060"/>
                </a:lnTo>
                <a:lnTo>
                  <a:pt x="2020" y="1058"/>
                </a:lnTo>
                <a:lnTo>
                  <a:pt x="2020" y="1058"/>
                </a:lnTo>
                <a:lnTo>
                  <a:pt x="2018" y="1056"/>
                </a:lnTo>
                <a:lnTo>
                  <a:pt x="2016" y="1056"/>
                </a:lnTo>
                <a:lnTo>
                  <a:pt x="2014" y="1054"/>
                </a:lnTo>
                <a:lnTo>
                  <a:pt x="2004" y="1045"/>
                </a:lnTo>
                <a:lnTo>
                  <a:pt x="2004" y="1039"/>
                </a:lnTo>
                <a:lnTo>
                  <a:pt x="2002" y="1033"/>
                </a:lnTo>
                <a:lnTo>
                  <a:pt x="2002" y="1033"/>
                </a:lnTo>
                <a:lnTo>
                  <a:pt x="2000" y="1025"/>
                </a:lnTo>
                <a:lnTo>
                  <a:pt x="2000" y="1025"/>
                </a:lnTo>
                <a:lnTo>
                  <a:pt x="1998" y="1016"/>
                </a:lnTo>
                <a:lnTo>
                  <a:pt x="1998" y="1010"/>
                </a:lnTo>
                <a:lnTo>
                  <a:pt x="2002" y="1008"/>
                </a:lnTo>
                <a:lnTo>
                  <a:pt x="2002" y="1008"/>
                </a:lnTo>
                <a:lnTo>
                  <a:pt x="2004" y="1006"/>
                </a:lnTo>
                <a:lnTo>
                  <a:pt x="2006" y="1004"/>
                </a:lnTo>
                <a:lnTo>
                  <a:pt x="2006" y="1004"/>
                </a:lnTo>
                <a:lnTo>
                  <a:pt x="2008" y="1000"/>
                </a:lnTo>
                <a:lnTo>
                  <a:pt x="2008" y="998"/>
                </a:lnTo>
                <a:lnTo>
                  <a:pt x="2004" y="988"/>
                </a:lnTo>
                <a:lnTo>
                  <a:pt x="2006" y="984"/>
                </a:lnTo>
                <a:lnTo>
                  <a:pt x="2008" y="979"/>
                </a:lnTo>
                <a:lnTo>
                  <a:pt x="2010" y="977"/>
                </a:lnTo>
                <a:lnTo>
                  <a:pt x="2008" y="971"/>
                </a:lnTo>
                <a:lnTo>
                  <a:pt x="2006" y="965"/>
                </a:lnTo>
                <a:lnTo>
                  <a:pt x="2006" y="957"/>
                </a:lnTo>
                <a:lnTo>
                  <a:pt x="2006" y="951"/>
                </a:lnTo>
                <a:lnTo>
                  <a:pt x="2010" y="947"/>
                </a:lnTo>
                <a:lnTo>
                  <a:pt x="2012" y="942"/>
                </a:lnTo>
                <a:lnTo>
                  <a:pt x="2012" y="942"/>
                </a:lnTo>
                <a:lnTo>
                  <a:pt x="2014" y="938"/>
                </a:lnTo>
                <a:lnTo>
                  <a:pt x="2014" y="936"/>
                </a:lnTo>
                <a:lnTo>
                  <a:pt x="2012" y="932"/>
                </a:lnTo>
                <a:lnTo>
                  <a:pt x="2012" y="932"/>
                </a:lnTo>
                <a:lnTo>
                  <a:pt x="2008" y="928"/>
                </a:lnTo>
                <a:lnTo>
                  <a:pt x="2006" y="924"/>
                </a:lnTo>
                <a:lnTo>
                  <a:pt x="2006" y="922"/>
                </a:lnTo>
                <a:lnTo>
                  <a:pt x="2008" y="918"/>
                </a:lnTo>
                <a:lnTo>
                  <a:pt x="2008" y="918"/>
                </a:lnTo>
                <a:lnTo>
                  <a:pt x="2012" y="912"/>
                </a:lnTo>
                <a:lnTo>
                  <a:pt x="2012" y="912"/>
                </a:lnTo>
                <a:lnTo>
                  <a:pt x="2012" y="907"/>
                </a:lnTo>
                <a:lnTo>
                  <a:pt x="2012" y="905"/>
                </a:lnTo>
                <a:lnTo>
                  <a:pt x="2010" y="899"/>
                </a:lnTo>
                <a:lnTo>
                  <a:pt x="2010" y="897"/>
                </a:lnTo>
                <a:lnTo>
                  <a:pt x="2012" y="897"/>
                </a:lnTo>
                <a:lnTo>
                  <a:pt x="2014" y="893"/>
                </a:lnTo>
                <a:lnTo>
                  <a:pt x="2014" y="893"/>
                </a:lnTo>
                <a:lnTo>
                  <a:pt x="2016" y="889"/>
                </a:lnTo>
                <a:lnTo>
                  <a:pt x="2016" y="889"/>
                </a:lnTo>
                <a:lnTo>
                  <a:pt x="2014" y="883"/>
                </a:lnTo>
                <a:lnTo>
                  <a:pt x="2014" y="883"/>
                </a:lnTo>
                <a:lnTo>
                  <a:pt x="2014" y="879"/>
                </a:lnTo>
                <a:lnTo>
                  <a:pt x="2012" y="870"/>
                </a:lnTo>
                <a:lnTo>
                  <a:pt x="2012" y="868"/>
                </a:lnTo>
                <a:lnTo>
                  <a:pt x="2006" y="860"/>
                </a:lnTo>
                <a:lnTo>
                  <a:pt x="2006" y="856"/>
                </a:lnTo>
                <a:lnTo>
                  <a:pt x="2002" y="846"/>
                </a:lnTo>
                <a:lnTo>
                  <a:pt x="2002" y="840"/>
                </a:lnTo>
                <a:lnTo>
                  <a:pt x="2004" y="835"/>
                </a:lnTo>
                <a:lnTo>
                  <a:pt x="2004" y="835"/>
                </a:lnTo>
                <a:lnTo>
                  <a:pt x="2004" y="829"/>
                </a:lnTo>
                <a:lnTo>
                  <a:pt x="2004" y="829"/>
                </a:lnTo>
                <a:lnTo>
                  <a:pt x="2002" y="821"/>
                </a:lnTo>
                <a:lnTo>
                  <a:pt x="2004" y="817"/>
                </a:lnTo>
                <a:lnTo>
                  <a:pt x="2004" y="815"/>
                </a:lnTo>
                <a:lnTo>
                  <a:pt x="1995" y="800"/>
                </a:lnTo>
                <a:lnTo>
                  <a:pt x="1995" y="798"/>
                </a:lnTo>
                <a:lnTo>
                  <a:pt x="1993" y="796"/>
                </a:lnTo>
                <a:lnTo>
                  <a:pt x="1991" y="794"/>
                </a:lnTo>
                <a:lnTo>
                  <a:pt x="1989" y="784"/>
                </a:lnTo>
                <a:lnTo>
                  <a:pt x="1989" y="782"/>
                </a:lnTo>
                <a:lnTo>
                  <a:pt x="1985" y="776"/>
                </a:lnTo>
                <a:lnTo>
                  <a:pt x="1985" y="772"/>
                </a:lnTo>
                <a:lnTo>
                  <a:pt x="1985" y="768"/>
                </a:lnTo>
                <a:lnTo>
                  <a:pt x="1985" y="768"/>
                </a:lnTo>
                <a:lnTo>
                  <a:pt x="1985" y="761"/>
                </a:lnTo>
                <a:lnTo>
                  <a:pt x="1985" y="759"/>
                </a:lnTo>
                <a:lnTo>
                  <a:pt x="1985" y="755"/>
                </a:lnTo>
                <a:lnTo>
                  <a:pt x="1983" y="755"/>
                </a:lnTo>
                <a:lnTo>
                  <a:pt x="1979" y="749"/>
                </a:lnTo>
                <a:lnTo>
                  <a:pt x="1975" y="745"/>
                </a:lnTo>
                <a:lnTo>
                  <a:pt x="1975" y="745"/>
                </a:lnTo>
                <a:lnTo>
                  <a:pt x="1969" y="739"/>
                </a:lnTo>
                <a:lnTo>
                  <a:pt x="1967" y="739"/>
                </a:lnTo>
                <a:lnTo>
                  <a:pt x="1961" y="737"/>
                </a:lnTo>
                <a:lnTo>
                  <a:pt x="1961" y="735"/>
                </a:lnTo>
                <a:lnTo>
                  <a:pt x="1958" y="726"/>
                </a:lnTo>
                <a:lnTo>
                  <a:pt x="1958" y="724"/>
                </a:lnTo>
                <a:lnTo>
                  <a:pt x="1954" y="720"/>
                </a:lnTo>
                <a:lnTo>
                  <a:pt x="1954" y="716"/>
                </a:lnTo>
                <a:lnTo>
                  <a:pt x="1954" y="716"/>
                </a:lnTo>
                <a:lnTo>
                  <a:pt x="1946" y="702"/>
                </a:lnTo>
                <a:lnTo>
                  <a:pt x="1938" y="689"/>
                </a:lnTo>
                <a:lnTo>
                  <a:pt x="1938" y="689"/>
                </a:lnTo>
                <a:lnTo>
                  <a:pt x="1928" y="673"/>
                </a:lnTo>
                <a:lnTo>
                  <a:pt x="1928" y="673"/>
                </a:lnTo>
                <a:lnTo>
                  <a:pt x="1923" y="669"/>
                </a:lnTo>
                <a:lnTo>
                  <a:pt x="1923" y="669"/>
                </a:lnTo>
                <a:lnTo>
                  <a:pt x="1919" y="665"/>
                </a:lnTo>
                <a:lnTo>
                  <a:pt x="1917" y="665"/>
                </a:lnTo>
                <a:lnTo>
                  <a:pt x="1913" y="663"/>
                </a:lnTo>
                <a:lnTo>
                  <a:pt x="1911" y="663"/>
                </a:lnTo>
                <a:lnTo>
                  <a:pt x="1901" y="665"/>
                </a:lnTo>
                <a:lnTo>
                  <a:pt x="1897" y="661"/>
                </a:lnTo>
                <a:lnTo>
                  <a:pt x="1895" y="661"/>
                </a:lnTo>
                <a:lnTo>
                  <a:pt x="1889" y="659"/>
                </a:lnTo>
                <a:lnTo>
                  <a:pt x="1889" y="659"/>
                </a:lnTo>
                <a:lnTo>
                  <a:pt x="1880" y="659"/>
                </a:lnTo>
                <a:lnTo>
                  <a:pt x="1876" y="654"/>
                </a:lnTo>
                <a:lnTo>
                  <a:pt x="1874" y="650"/>
                </a:lnTo>
                <a:lnTo>
                  <a:pt x="1874" y="650"/>
                </a:lnTo>
                <a:lnTo>
                  <a:pt x="1866" y="644"/>
                </a:lnTo>
                <a:lnTo>
                  <a:pt x="1866" y="644"/>
                </a:lnTo>
                <a:lnTo>
                  <a:pt x="1858" y="640"/>
                </a:lnTo>
                <a:lnTo>
                  <a:pt x="1858" y="638"/>
                </a:lnTo>
                <a:lnTo>
                  <a:pt x="1858" y="636"/>
                </a:lnTo>
                <a:lnTo>
                  <a:pt x="1851" y="634"/>
                </a:lnTo>
                <a:lnTo>
                  <a:pt x="1851" y="634"/>
                </a:lnTo>
                <a:lnTo>
                  <a:pt x="1845" y="634"/>
                </a:lnTo>
                <a:lnTo>
                  <a:pt x="1839" y="632"/>
                </a:lnTo>
                <a:lnTo>
                  <a:pt x="1837" y="632"/>
                </a:lnTo>
                <a:lnTo>
                  <a:pt x="1839" y="628"/>
                </a:lnTo>
                <a:lnTo>
                  <a:pt x="1839" y="626"/>
                </a:lnTo>
                <a:lnTo>
                  <a:pt x="1835" y="619"/>
                </a:lnTo>
                <a:lnTo>
                  <a:pt x="1837" y="613"/>
                </a:lnTo>
                <a:lnTo>
                  <a:pt x="1837" y="613"/>
                </a:lnTo>
                <a:lnTo>
                  <a:pt x="1839" y="609"/>
                </a:lnTo>
                <a:lnTo>
                  <a:pt x="1837" y="607"/>
                </a:lnTo>
                <a:lnTo>
                  <a:pt x="1833" y="603"/>
                </a:lnTo>
                <a:lnTo>
                  <a:pt x="1831" y="599"/>
                </a:lnTo>
                <a:lnTo>
                  <a:pt x="1829" y="599"/>
                </a:lnTo>
                <a:lnTo>
                  <a:pt x="1823" y="597"/>
                </a:lnTo>
                <a:lnTo>
                  <a:pt x="1817" y="595"/>
                </a:lnTo>
                <a:lnTo>
                  <a:pt x="1817" y="595"/>
                </a:lnTo>
                <a:lnTo>
                  <a:pt x="1810" y="595"/>
                </a:lnTo>
                <a:lnTo>
                  <a:pt x="1810" y="595"/>
                </a:lnTo>
                <a:lnTo>
                  <a:pt x="1804" y="597"/>
                </a:lnTo>
                <a:lnTo>
                  <a:pt x="1800" y="597"/>
                </a:lnTo>
                <a:lnTo>
                  <a:pt x="1800" y="597"/>
                </a:lnTo>
                <a:lnTo>
                  <a:pt x="1794" y="595"/>
                </a:lnTo>
                <a:lnTo>
                  <a:pt x="1792" y="595"/>
                </a:lnTo>
                <a:lnTo>
                  <a:pt x="1788" y="591"/>
                </a:lnTo>
                <a:lnTo>
                  <a:pt x="1788" y="591"/>
                </a:lnTo>
                <a:lnTo>
                  <a:pt x="1782" y="589"/>
                </a:lnTo>
                <a:lnTo>
                  <a:pt x="1782" y="589"/>
                </a:lnTo>
                <a:lnTo>
                  <a:pt x="1775" y="589"/>
                </a:lnTo>
                <a:lnTo>
                  <a:pt x="1775" y="589"/>
                </a:lnTo>
                <a:lnTo>
                  <a:pt x="1765" y="591"/>
                </a:lnTo>
                <a:lnTo>
                  <a:pt x="1765" y="591"/>
                </a:lnTo>
                <a:lnTo>
                  <a:pt x="1759" y="591"/>
                </a:lnTo>
                <a:lnTo>
                  <a:pt x="1759" y="591"/>
                </a:lnTo>
                <a:lnTo>
                  <a:pt x="1751" y="593"/>
                </a:lnTo>
                <a:lnTo>
                  <a:pt x="1747" y="595"/>
                </a:lnTo>
                <a:lnTo>
                  <a:pt x="1745" y="593"/>
                </a:lnTo>
                <a:lnTo>
                  <a:pt x="1742" y="593"/>
                </a:lnTo>
                <a:lnTo>
                  <a:pt x="1740" y="593"/>
                </a:lnTo>
                <a:lnTo>
                  <a:pt x="1736" y="591"/>
                </a:lnTo>
                <a:lnTo>
                  <a:pt x="1734" y="589"/>
                </a:lnTo>
                <a:lnTo>
                  <a:pt x="1732" y="589"/>
                </a:lnTo>
                <a:lnTo>
                  <a:pt x="1730" y="589"/>
                </a:lnTo>
                <a:lnTo>
                  <a:pt x="1724" y="587"/>
                </a:lnTo>
                <a:lnTo>
                  <a:pt x="1720" y="584"/>
                </a:lnTo>
                <a:lnTo>
                  <a:pt x="1718" y="584"/>
                </a:lnTo>
                <a:lnTo>
                  <a:pt x="1714" y="584"/>
                </a:lnTo>
                <a:lnTo>
                  <a:pt x="1707" y="582"/>
                </a:lnTo>
                <a:lnTo>
                  <a:pt x="1705" y="580"/>
                </a:lnTo>
                <a:lnTo>
                  <a:pt x="1705" y="580"/>
                </a:lnTo>
                <a:lnTo>
                  <a:pt x="1703" y="578"/>
                </a:lnTo>
                <a:lnTo>
                  <a:pt x="1697" y="572"/>
                </a:lnTo>
                <a:lnTo>
                  <a:pt x="1695" y="570"/>
                </a:lnTo>
                <a:lnTo>
                  <a:pt x="1689" y="570"/>
                </a:lnTo>
                <a:lnTo>
                  <a:pt x="1689" y="570"/>
                </a:lnTo>
                <a:lnTo>
                  <a:pt x="1683" y="570"/>
                </a:lnTo>
                <a:lnTo>
                  <a:pt x="1683" y="570"/>
                </a:lnTo>
                <a:lnTo>
                  <a:pt x="1677" y="572"/>
                </a:lnTo>
                <a:lnTo>
                  <a:pt x="1670" y="574"/>
                </a:lnTo>
                <a:lnTo>
                  <a:pt x="1666" y="574"/>
                </a:lnTo>
                <a:lnTo>
                  <a:pt x="1660" y="572"/>
                </a:lnTo>
                <a:lnTo>
                  <a:pt x="1660" y="568"/>
                </a:lnTo>
                <a:lnTo>
                  <a:pt x="1660" y="568"/>
                </a:lnTo>
                <a:lnTo>
                  <a:pt x="1660" y="564"/>
                </a:lnTo>
                <a:lnTo>
                  <a:pt x="1660" y="564"/>
                </a:lnTo>
                <a:lnTo>
                  <a:pt x="1660" y="564"/>
                </a:lnTo>
                <a:lnTo>
                  <a:pt x="1662" y="562"/>
                </a:lnTo>
                <a:lnTo>
                  <a:pt x="1666" y="564"/>
                </a:lnTo>
                <a:lnTo>
                  <a:pt x="1670" y="564"/>
                </a:lnTo>
                <a:lnTo>
                  <a:pt x="1670" y="564"/>
                </a:lnTo>
                <a:lnTo>
                  <a:pt x="1685" y="562"/>
                </a:lnTo>
                <a:lnTo>
                  <a:pt x="1685" y="562"/>
                </a:lnTo>
                <a:lnTo>
                  <a:pt x="1691" y="560"/>
                </a:lnTo>
                <a:lnTo>
                  <a:pt x="1691" y="560"/>
                </a:lnTo>
                <a:lnTo>
                  <a:pt x="1699" y="558"/>
                </a:lnTo>
                <a:lnTo>
                  <a:pt x="1712" y="554"/>
                </a:lnTo>
                <a:lnTo>
                  <a:pt x="1724" y="554"/>
                </a:lnTo>
                <a:lnTo>
                  <a:pt x="1730" y="554"/>
                </a:lnTo>
                <a:lnTo>
                  <a:pt x="1730" y="554"/>
                </a:lnTo>
                <a:lnTo>
                  <a:pt x="1738" y="552"/>
                </a:lnTo>
                <a:lnTo>
                  <a:pt x="1745" y="554"/>
                </a:lnTo>
                <a:lnTo>
                  <a:pt x="1747" y="554"/>
                </a:lnTo>
                <a:lnTo>
                  <a:pt x="1747" y="556"/>
                </a:lnTo>
                <a:lnTo>
                  <a:pt x="1751" y="556"/>
                </a:lnTo>
                <a:lnTo>
                  <a:pt x="1751" y="556"/>
                </a:lnTo>
                <a:lnTo>
                  <a:pt x="1755" y="556"/>
                </a:lnTo>
                <a:lnTo>
                  <a:pt x="1759" y="558"/>
                </a:lnTo>
                <a:lnTo>
                  <a:pt x="1759" y="558"/>
                </a:lnTo>
                <a:lnTo>
                  <a:pt x="1773" y="556"/>
                </a:lnTo>
                <a:lnTo>
                  <a:pt x="1773" y="556"/>
                </a:lnTo>
                <a:lnTo>
                  <a:pt x="1779" y="554"/>
                </a:lnTo>
                <a:lnTo>
                  <a:pt x="1786" y="554"/>
                </a:lnTo>
                <a:lnTo>
                  <a:pt x="1786" y="552"/>
                </a:lnTo>
                <a:lnTo>
                  <a:pt x="1790" y="550"/>
                </a:lnTo>
                <a:lnTo>
                  <a:pt x="1790" y="547"/>
                </a:lnTo>
                <a:lnTo>
                  <a:pt x="1790" y="545"/>
                </a:lnTo>
                <a:lnTo>
                  <a:pt x="1790" y="545"/>
                </a:lnTo>
                <a:lnTo>
                  <a:pt x="1786" y="541"/>
                </a:lnTo>
                <a:lnTo>
                  <a:pt x="1786" y="541"/>
                </a:lnTo>
                <a:lnTo>
                  <a:pt x="1784" y="539"/>
                </a:lnTo>
                <a:lnTo>
                  <a:pt x="1782" y="533"/>
                </a:lnTo>
                <a:lnTo>
                  <a:pt x="1782" y="527"/>
                </a:lnTo>
                <a:lnTo>
                  <a:pt x="1784" y="527"/>
                </a:lnTo>
                <a:lnTo>
                  <a:pt x="1784" y="523"/>
                </a:lnTo>
                <a:lnTo>
                  <a:pt x="1786" y="523"/>
                </a:lnTo>
                <a:lnTo>
                  <a:pt x="1790" y="523"/>
                </a:lnTo>
                <a:lnTo>
                  <a:pt x="1796" y="527"/>
                </a:lnTo>
                <a:lnTo>
                  <a:pt x="1798" y="527"/>
                </a:lnTo>
                <a:lnTo>
                  <a:pt x="1800" y="527"/>
                </a:lnTo>
                <a:lnTo>
                  <a:pt x="1802" y="527"/>
                </a:lnTo>
                <a:lnTo>
                  <a:pt x="1800" y="531"/>
                </a:lnTo>
                <a:lnTo>
                  <a:pt x="1800" y="531"/>
                </a:lnTo>
                <a:lnTo>
                  <a:pt x="1802" y="535"/>
                </a:lnTo>
                <a:lnTo>
                  <a:pt x="1802" y="537"/>
                </a:lnTo>
                <a:lnTo>
                  <a:pt x="1802" y="539"/>
                </a:lnTo>
                <a:lnTo>
                  <a:pt x="1804" y="539"/>
                </a:lnTo>
                <a:lnTo>
                  <a:pt x="1806" y="541"/>
                </a:lnTo>
                <a:lnTo>
                  <a:pt x="1808" y="541"/>
                </a:lnTo>
                <a:lnTo>
                  <a:pt x="1812" y="541"/>
                </a:lnTo>
                <a:lnTo>
                  <a:pt x="1812" y="541"/>
                </a:lnTo>
                <a:lnTo>
                  <a:pt x="1817" y="539"/>
                </a:lnTo>
                <a:lnTo>
                  <a:pt x="1819" y="539"/>
                </a:lnTo>
                <a:lnTo>
                  <a:pt x="1821" y="537"/>
                </a:lnTo>
                <a:lnTo>
                  <a:pt x="1823" y="535"/>
                </a:lnTo>
                <a:lnTo>
                  <a:pt x="1823" y="533"/>
                </a:lnTo>
                <a:lnTo>
                  <a:pt x="1825" y="531"/>
                </a:lnTo>
                <a:lnTo>
                  <a:pt x="1827" y="531"/>
                </a:lnTo>
                <a:lnTo>
                  <a:pt x="1827" y="533"/>
                </a:lnTo>
                <a:lnTo>
                  <a:pt x="1829" y="535"/>
                </a:lnTo>
                <a:lnTo>
                  <a:pt x="1831" y="537"/>
                </a:lnTo>
                <a:lnTo>
                  <a:pt x="1833" y="539"/>
                </a:lnTo>
                <a:lnTo>
                  <a:pt x="1833" y="539"/>
                </a:lnTo>
                <a:lnTo>
                  <a:pt x="1837" y="539"/>
                </a:lnTo>
                <a:lnTo>
                  <a:pt x="1837" y="539"/>
                </a:lnTo>
                <a:lnTo>
                  <a:pt x="1841" y="537"/>
                </a:lnTo>
                <a:lnTo>
                  <a:pt x="1841" y="537"/>
                </a:lnTo>
                <a:lnTo>
                  <a:pt x="1845" y="535"/>
                </a:lnTo>
                <a:lnTo>
                  <a:pt x="1849" y="535"/>
                </a:lnTo>
                <a:lnTo>
                  <a:pt x="1851" y="535"/>
                </a:lnTo>
                <a:lnTo>
                  <a:pt x="1854" y="533"/>
                </a:lnTo>
                <a:lnTo>
                  <a:pt x="1858" y="531"/>
                </a:lnTo>
                <a:lnTo>
                  <a:pt x="1864" y="531"/>
                </a:lnTo>
                <a:lnTo>
                  <a:pt x="1866" y="533"/>
                </a:lnTo>
                <a:lnTo>
                  <a:pt x="1868" y="533"/>
                </a:lnTo>
                <a:lnTo>
                  <a:pt x="1870" y="533"/>
                </a:lnTo>
                <a:lnTo>
                  <a:pt x="1872" y="533"/>
                </a:lnTo>
                <a:lnTo>
                  <a:pt x="1876" y="531"/>
                </a:lnTo>
                <a:lnTo>
                  <a:pt x="1876" y="531"/>
                </a:lnTo>
                <a:lnTo>
                  <a:pt x="1878" y="527"/>
                </a:lnTo>
                <a:lnTo>
                  <a:pt x="1882" y="523"/>
                </a:lnTo>
                <a:lnTo>
                  <a:pt x="1882" y="523"/>
                </a:lnTo>
                <a:lnTo>
                  <a:pt x="1886" y="521"/>
                </a:lnTo>
                <a:lnTo>
                  <a:pt x="1895" y="519"/>
                </a:lnTo>
                <a:lnTo>
                  <a:pt x="1895" y="519"/>
                </a:lnTo>
                <a:lnTo>
                  <a:pt x="1899" y="515"/>
                </a:lnTo>
                <a:lnTo>
                  <a:pt x="1899" y="515"/>
                </a:lnTo>
                <a:lnTo>
                  <a:pt x="1899" y="510"/>
                </a:lnTo>
                <a:lnTo>
                  <a:pt x="1899" y="508"/>
                </a:lnTo>
                <a:lnTo>
                  <a:pt x="1895" y="506"/>
                </a:lnTo>
                <a:lnTo>
                  <a:pt x="1891" y="504"/>
                </a:lnTo>
                <a:lnTo>
                  <a:pt x="1886" y="496"/>
                </a:lnTo>
                <a:lnTo>
                  <a:pt x="1886" y="492"/>
                </a:lnTo>
                <a:lnTo>
                  <a:pt x="1886" y="492"/>
                </a:lnTo>
                <a:lnTo>
                  <a:pt x="1884" y="482"/>
                </a:lnTo>
                <a:lnTo>
                  <a:pt x="1884" y="475"/>
                </a:lnTo>
                <a:lnTo>
                  <a:pt x="1884" y="475"/>
                </a:lnTo>
                <a:lnTo>
                  <a:pt x="1880" y="465"/>
                </a:lnTo>
                <a:lnTo>
                  <a:pt x="1876" y="453"/>
                </a:lnTo>
                <a:lnTo>
                  <a:pt x="1872" y="432"/>
                </a:lnTo>
                <a:lnTo>
                  <a:pt x="1872" y="422"/>
                </a:lnTo>
                <a:lnTo>
                  <a:pt x="1872" y="422"/>
                </a:lnTo>
                <a:lnTo>
                  <a:pt x="1870" y="418"/>
                </a:lnTo>
                <a:lnTo>
                  <a:pt x="1870" y="416"/>
                </a:lnTo>
                <a:lnTo>
                  <a:pt x="1866" y="410"/>
                </a:lnTo>
                <a:lnTo>
                  <a:pt x="1866" y="410"/>
                </a:lnTo>
                <a:lnTo>
                  <a:pt x="1862" y="408"/>
                </a:lnTo>
                <a:lnTo>
                  <a:pt x="1862" y="408"/>
                </a:lnTo>
                <a:lnTo>
                  <a:pt x="1858" y="403"/>
                </a:lnTo>
                <a:lnTo>
                  <a:pt x="1856" y="395"/>
                </a:lnTo>
                <a:lnTo>
                  <a:pt x="1856" y="395"/>
                </a:lnTo>
                <a:lnTo>
                  <a:pt x="1849" y="381"/>
                </a:lnTo>
                <a:lnTo>
                  <a:pt x="1849" y="377"/>
                </a:lnTo>
                <a:lnTo>
                  <a:pt x="1849" y="366"/>
                </a:lnTo>
                <a:lnTo>
                  <a:pt x="1849" y="366"/>
                </a:lnTo>
                <a:lnTo>
                  <a:pt x="1843" y="356"/>
                </a:lnTo>
                <a:lnTo>
                  <a:pt x="1843" y="356"/>
                </a:lnTo>
                <a:lnTo>
                  <a:pt x="1839" y="354"/>
                </a:lnTo>
                <a:lnTo>
                  <a:pt x="1835" y="350"/>
                </a:lnTo>
                <a:lnTo>
                  <a:pt x="1841" y="338"/>
                </a:lnTo>
                <a:lnTo>
                  <a:pt x="1841" y="338"/>
                </a:lnTo>
                <a:lnTo>
                  <a:pt x="1839" y="329"/>
                </a:lnTo>
                <a:lnTo>
                  <a:pt x="1839" y="323"/>
                </a:lnTo>
                <a:lnTo>
                  <a:pt x="1839" y="319"/>
                </a:lnTo>
                <a:lnTo>
                  <a:pt x="1839" y="319"/>
                </a:lnTo>
                <a:lnTo>
                  <a:pt x="1839" y="315"/>
                </a:lnTo>
                <a:lnTo>
                  <a:pt x="1837" y="315"/>
                </a:lnTo>
                <a:lnTo>
                  <a:pt x="1833" y="311"/>
                </a:lnTo>
                <a:lnTo>
                  <a:pt x="1829" y="305"/>
                </a:lnTo>
                <a:lnTo>
                  <a:pt x="1829" y="305"/>
                </a:lnTo>
                <a:lnTo>
                  <a:pt x="1827" y="303"/>
                </a:lnTo>
                <a:lnTo>
                  <a:pt x="1827" y="303"/>
                </a:lnTo>
                <a:lnTo>
                  <a:pt x="1823" y="301"/>
                </a:lnTo>
                <a:lnTo>
                  <a:pt x="1823" y="301"/>
                </a:lnTo>
                <a:lnTo>
                  <a:pt x="1819" y="301"/>
                </a:lnTo>
                <a:lnTo>
                  <a:pt x="1814" y="299"/>
                </a:lnTo>
                <a:lnTo>
                  <a:pt x="1814" y="296"/>
                </a:lnTo>
                <a:lnTo>
                  <a:pt x="1827" y="299"/>
                </a:lnTo>
                <a:lnTo>
                  <a:pt x="1827" y="299"/>
                </a:lnTo>
                <a:lnTo>
                  <a:pt x="1831" y="296"/>
                </a:lnTo>
                <a:lnTo>
                  <a:pt x="1833" y="296"/>
                </a:lnTo>
                <a:lnTo>
                  <a:pt x="1835" y="294"/>
                </a:lnTo>
                <a:lnTo>
                  <a:pt x="1835" y="292"/>
                </a:lnTo>
                <a:lnTo>
                  <a:pt x="1837" y="290"/>
                </a:lnTo>
                <a:lnTo>
                  <a:pt x="1837" y="288"/>
                </a:lnTo>
                <a:lnTo>
                  <a:pt x="1837" y="288"/>
                </a:lnTo>
                <a:lnTo>
                  <a:pt x="1839" y="286"/>
                </a:lnTo>
                <a:lnTo>
                  <a:pt x="1837" y="286"/>
                </a:lnTo>
                <a:lnTo>
                  <a:pt x="1837" y="290"/>
                </a:lnTo>
                <a:lnTo>
                  <a:pt x="1837" y="290"/>
                </a:lnTo>
                <a:lnTo>
                  <a:pt x="1839" y="296"/>
                </a:lnTo>
                <a:lnTo>
                  <a:pt x="1839" y="299"/>
                </a:lnTo>
                <a:lnTo>
                  <a:pt x="1841" y="301"/>
                </a:lnTo>
                <a:lnTo>
                  <a:pt x="1841" y="301"/>
                </a:lnTo>
                <a:lnTo>
                  <a:pt x="1847" y="301"/>
                </a:lnTo>
                <a:lnTo>
                  <a:pt x="1849" y="301"/>
                </a:lnTo>
                <a:lnTo>
                  <a:pt x="1851" y="294"/>
                </a:lnTo>
                <a:lnTo>
                  <a:pt x="1854" y="294"/>
                </a:lnTo>
                <a:lnTo>
                  <a:pt x="1854" y="290"/>
                </a:lnTo>
                <a:lnTo>
                  <a:pt x="1854" y="288"/>
                </a:lnTo>
                <a:lnTo>
                  <a:pt x="1849" y="282"/>
                </a:lnTo>
                <a:lnTo>
                  <a:pt x="1851" y="272"/>
                </a:lnTo>
                <a:lnTo>
                  <a:pt x="1854" y="266"/>
                </a:lnTo>
                <a:lnTo>
                  <a:pt x="1854" y="264"/>
                </a:lnTo>
                <a:lnTo>
                  <a:pt x="1856" y="259"/>
                </a:lnTo>
                <a:lnTo>
                  <a:pt x="1856" y="259"/>
                </a:lnTo>
                <a:lnTo>
                  <a:pt x="1856" y="255"/>
                </a:lnTo>
                <a:lnTo>
                  <a:pt x="1856" y="253"/>
                </a:lnTo>
                <a:lnTo>
                  <a:pt x="1854" y="247"/>
                </a:lnTo>
                <a:lnTo>
                  <a:pt x="1851" y="247"/>
                </a:lnTo>
                <a:lnTo>
                  <a:pt x="1841" y="227"/>
                </a:lnTo>
                <a:lnTo>
                  <a:pt x="1841" y="227"/>
                </a:lnTo>
                <a:lnTo>
                  <a:pt x="1829" y="218"/>
                </a:lnTo>
                <a:lnTo>
                  <a:pt x="1823" y="210"/>
                </a:lnTo>
                <a:lnTo>
                  <a:pt x="1823" y="210"/>
                </a:lnTo>
                <a:lnTo>
                  <a:pt x="1814" y="204"/>
                </a:lnTo>
                <a:lnTo>
                  <a:pt x="1814" y="204"/>
                </a:lnTo>
                <a:lnTo>
                  <a:pt x="1810" y="204"/>
                </a:lnTo>
                <a:lnTo>
                  <a:pt x="1810" y="204"/>
                </a:lnTo>
                <a:lnTo>
                  <a:pt x="1794" y="200"/>
                </a:lnTo>
                <a:lnTo>
                  <a:pt x="1788" y="196"/>
                </a:lnTo>
                <a:lnTo>
                  <a:pt x="1788" y="196"/>
                </a:lnTo>
                <a:lnTo>
                  <a:pt x="1782" y="194"/>
                </a:lnTo>
                <a:lnTo>
                  <a:pt x="1779" y="194"/>
                </a:lnTo>
                <a:lnTo>
                  <a:pt x="1773" y="198"/>
                </a:lnTo>
                <a:lnTo>
                  <a:pt x="1773" y="198"/>
                </a:lnTo>
                <a:lnTo>
                  <a:pt x="1769" y="204"/>
                </a:lnTo>
                <a:lnTo>
                  <a:pt x="1769" y="204"/>
                </a:lnTo>
                <a:lnTo>
                  <a:pt x="1769" y="208"/>
                </a:lnTo>
                <a:lnTo>
                  <a:pt x="1765" y="212"/>
                </a:lnTo>
                <a:lnTo>
                  <a:pt x="1765" y="212"/>
                </a:lnTo>
                <a:lnTo>
                  <a:pt x="1759" y="218"/>
                </a:lnTo>
                <a:lnTo>
                  <a:pt x="1757" y="218"/>
                </a:lnTo>
                <a:lnTo>
                  <a:pt x="1757" y="220"/>
                </a:lnTo>
                <a:lnTo>
                  <a:pt x="1759" y="220"/>
                </a:lnTo>
                <a:lnTo>
                  <a:pt x="1757" y="216"/>
                </a:lnTo>
                <a:lnTo>
                  <a:pt x="1757" y="216"/>
                </a:lnTo>
                <a:lnTo>
                  <a:pt x="1755" y="212"/>
                </a:lnTo>
                <a:lnTo>
                  <a:pt x="1753" y="202"/>
                </a:lnTo>
                <a:lnTo>
                  <a:pt x="1755" y="196"/>
                </a:lnTo>
                <a:lnTo>
                  <a:pt x="1753" y="196"/>
                </a:lnTo>
                <a:lnTo>
                  <a:pt x="1749" y="190"/>
                </a:lnTo>
                <a:lnTo>
                  <a:pt x="1747" y="190"/>
                </a:lnTo>
                <a:lnTo>
                  <a:pt x="1740" y="187"/>
                </a:lnTo>
                <a:lnTo>
                  <a:pt x="1738" y="187"/>
                </a:lnTo>
                <a:lnTo>
                  <a:pt x="1734" y="194"/>
                </a:lnTo>
                <a:lnTo>
                  <a:pt x="1734" y="194"/>
                </a:lnTo>
                <a:lnTo>
                  <a:pt x="1734" y="198"/>
                </a:lnTo>
                <a:lnTo>
                  <a:pt x="1736" y="198"/>
                </a:lnTo>
                <a:lnTo>
                  <a:pt x="1738" y="200"/>
                </a:lnTo>
                <a:lnTo>
                  <a:pt x="1738" y="202"/>
                </a:lnTo>
                <a:lnTo>
                  <a:pt x="1736" y="204"/>
                </a:lnTo>
                <a:lnTo>
                  <a:pt x="1726" y="204"/>
                </a:lnTo>
                <a:lnTo>
                  <a:pt x="1724" y="204"/>
                </a:lnTo>
                <a:lnTo>
                  <a:pt x="1720" y="206"/>
                </a:lnTo>
                <a:lnTo>
                  <a:pt x="1720" y="206"/>
                </a:lnTo>
                <a:lnTo>
                  <a:pt x="1716" y="212"/>
                </a:lnTo>
                <a:lnTo>
                  <a:pt x="1710" y="214"/>
                </a:lnTo>
                <a:lnTo>
                  <a:pt x="1710" y="214"/>
                </a:lnTo>
                <a:lnTo>
                  <a:pt x="1710" y="214"/>
                </a:lnTo>
                <a:lnTo>
                  <a:pt x="1710" y="212"/>
                </a:lnTo>
                <a:lnTo>
                  <a:pt x="1710" y="214"/>
                </a:lnTo>
                <a:lnTo>
                  <a:pt x="1714" y="210"/>
                </a:lnTo>
                <a:lnTo>
                  <a:pt x="1716" y="210"/>
                </a:lnTo>
                <a:lnTo>
                  <a:pt x="1716" y="206"/>
                </a:lnTo>
                <a:lnTo>
                  <a:pt x="1716" y="204"/>
                </a:lnTo>
                <a:lnTo>
                  <a:pt x="1716" y="200"/>
                </a:lnTo>
                <a:lnTo>
                  <a:pt x="1714" y="198"/>
                </a:lnTo>
                <a:lnTo>
                  <a:pt x="1710" y="198"/>
                </a:lnTo>
                <a:lnTo>
                  <a:pt x="1707" y="196"/>
                </a:lnTo>
                <a:lnTo>
                  <a:pt x="1707" y="194"/>
                </a:lnTo>
                <a:lnTo>
                  <a:pt x="1707" y="190"/>
                </a:lnTo>
                <a:lnTo>
                  <a:pt x="1712" y="187"/>
                </a:lnTo>
                <a:lnTo>
                  <a:pt x="1716" y="187"/>
                </a:lnTo>
                <a:lnTo>
                  <a:pt x="1718" y="187"/>
                </a:lnTo>
                <a:lnTo>
                  <a:pt x="1718" y="185"/>
                </a:lnTo>
                <a:lnTo>
                  <a:pt x="1718" y="183"/>
                </a:lnTo>
                <a:lnTo>
                  <a:pt x="1716" y="181"/>
                </a:lnTo>
                <a:lnTo>
                  <a:pt x="1716" y="175"/>
                </a:lnTo>
                <a:lnTo>
                  <a:pt x="1716" y="175"/>
                </a:lnTo>
                <a:lnTo>
                  <a:pt x="1712" y="169"/>
                </a:lnTo>
                <a:lnTo>
                  <a:pt x="1710" y="169"/>
                </a:lnTo>
                <a:lnTo>
                  <a:pt x="1707" y="169"/>
                </a:lnTo>
                <a:lnTo>
                  <a:pt x="1707" y="169"/>
                </a:lnTo>
                <a:lnTo>
                  <a:pt x="1701" y="171"/>
                </a:lnTo>
                <a:lnTo>
                  <a:pt x="1701" y="171"/>
                </a:lnTo>
                <a:lnTo>
                  <a:pt x="1699" y="173"/>
                </a:lnTo>
                <a:lnTo>
                  <a:pt x="1697" y="175"/>
                </a:lnTo>
                <a:lnTo>
                  <a:pt x="1697" y="177"/>
                </a:lnTo>
                <a:lnTo>
                  <a:pt x="1697" y="177"/>
                </a:lnTo>
                <a:lnTo>
                  <a:pt x="1693" y="177"/>
                </a:lnTo>
                <a:lnTo>
                  <a:pt x="1691" y="173"/>
                </a:lnTo>
                <a:lnTo>
                  <a:pt x="1689" y="173"/>
                </a:lnTo>
                <a:lnTo>
                  <a:pt x="1685" y="171"/>
                </a:lnTo>
                <a:lnTo>
                  <a:pt x="1681" y="167"/>
                </a:lnTo>
                <a:lnTo>
                  <a:pt x="1679" y="167"/>
                </a:lnTo>
                <a:lnTo>
                  <a:pt x="1675" y="165"/>
                </a:lnTo>
                <a:lnTo>
                  <a:pt x="1675" y="165"/>
                </a:lnTo>
                <a:lnTo>
                  <a:pt x="1668" y="167"/>
                </a:lnTo>
                <a:lnTo>
                  <a:pt x="1662" y="165"/>
                </a:lnTo>
                <a:lnTo>
                  <a:pt x="1660" y="163"/>
                </a:lnTo>
                <a:lnTo>
                  <a:pt x="1660" y="163"/>
                </a:lnTo>
                <a:lnTo>
                  <a:pt x="1650" y="159"/>
                </a:lnTo>
                <a:lnTo>
                  <a:pt x="1646" y="155"/>
                </a:lnTo>
                <a:lnTo>
                  <a:pt x="1644" y="155"/>
                </a:lnTo>
                <a:lnTo>
                  <a:pt x="1642" y="152"/>
                </a:lnTo>
                <a:lnTo>
                  <a:pt x="1642" y="152"/>
                </a:lnTo>
                <a:lnTo>
                  <a:pt x="1638" y="152"/>
                </a:lnTo>
                <a:lnTo>
                  <a:pt x="1638" y="152"/>
                </a:lnTo>
                <a:lnTo>
                  <a:pt x="1625" y="155"/>
                </a:lnTo>
                <a:lnTo>
                  <a:pt x="1617" y="150"/>
                </a:lnTo>
                <a:lnTo>
                  <a:pt x="1617" y="150"/>
                </a:lnTo>
                <a:lnTo>
                  <a:pt x="1609" y="148"/>
                </a:lnTo>
                <a:lnTo>
                  <a:pt x="1609" y="148"/>
                </a:lnTo>
                <a:lnTo>
                  <a:pt x="1605" y="148"/>
                </a:lnTo>
                <a:lnTo>
                  <a:pt x="1603" y="148"/>
                </a:lnTo>
                <a:lnTo>
                  <a:pt x="1596" y="150"/>
                </a:lnTo>
                <a:lnTo>
                  <a:pt x="1592" y="146"/>
                </a:lnTo>
                <a:lnTo>
                  <a:pt x="1592" y="146"/>
                </a:lnTo>
                <a:lnTo>
                  <a:pt x="1586" y="146"/>
                </a:lnTo>
                <a:lnTo>
                  <a:pt x="1586" y="146"/>
                </a:lnTo>
                <a:lnTo>
                  <a:pt x="1582" y="146"/>
                </a:lnTo>
                <a:lnTo>
                  <a:pt x="1582" y="146"/>
                </a:lnTo>
                <a:lnTo>
                  <a:pt x="1576" y="148"/>
                </a:lnTo>
                <a:lnTo>
                  <a:pt x="1576" y="148"/>
                </a:lnTo>
                <a:lnTo>
                  <a:pt x="1568" y="155"/>
                </a:lnTo>
                <a:lnTo>
                  <a:pt x="1568" y="155"/>
                </a:lnTo>
                <a:lnTo>
                  <a:pt x="1561" y="163"/>
                </a:lnTo>
                <a:lnTo>
                  <a:pt x="1553" y="167"/>
                </a:lnTo>
                <a:lnTo>
                  <a:pt x="1545" y="169"/>
                </a:lnTo>
                <a:lnTo>
                  <a:pt x="1545" y="169"/>
                </a:lnTo>
                <a:lnTo>
                  <a:pt x="1539" y="173"/>
                </a:lnTo>
                <a:lnTo>
                  <a:pt x="1535" y="173"/>
                </a:lnTo>
                <a:lnTo>
                  <a:pt x="1535" y="175"/>
                </a:lnTo>
                <a:lnTo>
                  <a:pt x="1533" y="179"/>
                </a:lnTo>
                <a:lnTo>
                  <a:pt x="1531" y="181"/>
                </a:lnTo>
                <a:lnTo>
                  <a:pt x="1531" y="181"/>
                </a:lnTo>
                <a:lnTo>
                  <a:pt x="1533" y="181"/>
                </a:lnTo>
                <a:lnTo>
                  <a:pt x="1533" y="175"/>
                </a:lnTo>
                <a:lnTo>
                  <a:pt x="1535" y="163"/>
                </a:lnTo>
                <a:lnTo>
                  <a:pt x="1535" y="163"/>
                </a:lnTo>
                <a:lnTo>
                  <a:pt x="1533" y="155"/>
                </a:lnTo>
                <a:lnTo>
                  <a:pt x="1533" y="155"/>
                </a:lnTo>
                <a:lnTo>
                  <a:pt x="1528" y="152"/>
                </a:lnTo>
                <a:lnTo>
                  <a:pt x="1528" y="152"/>
                </a:lnTo>
                <a:lnTo>
                  <a:pt x="1524" y="150"/>
                </a:lnTo>
                <a:lnTo>
                  <a:pt x="1524" y="150"/>
                </a:lnTo>
                <a:lnTo>
                  <a:pt x="1522" y="150"/>
                </a:lnTo>
                <a:lnTo>
                  <a:pt x="1520" y="146"/>
                </a:lnTo>
                <a:lnTo>
                  <a:pt x="1522" y="144"/>
                </a:lnTo>
                <a:lnTo>
                  <a:pt x="1520" y="142"/>
                </a:lnTo>
                <a:lnTo>
                  <a:pt x="1520" y="140"/>
                </a:lnTo>
                <a:lnTo>
                  <a:pt x="1520" y="140"/>
                </a:lnTo>
                <a:lnTo>
                  <a:pt x="1516" y="138"/>
                </a:lnTo>
                <a:lnTo>
                  <a:pt x="1516" y="138"/>
                </a:lnTo>
                <a:lnTo>
                  <a:pt x="1512" y="136"/>
                </a:lnTo>
                <a:lnTo>
                  <a:pt x="1506" y="132"/>
                </a:lnTo>
                <a:lnTo>
                  <a:pt x="1506" y="132"/>
                </a:lnTo>
                <a:lnTo>
                  <a:pt x="1504" y="130"/>
                </a:lnTo>
                <a:lnTo>
                  <a:pt x="1504" y="130"/>
                </a:lnTo>
                <a:lnTo>
                  <a:pt x="1506" y="124"/>
                </a:lnTo>
                <a:lnTo>
                  <a:pt x="1506" y="124"/>
                </a:lnTo>
                <a:lnTo>
                  <a:pt x="1508" y="109"/>
                </a:lnTo>
                <a:lnTo>
                  <a:pt x="1510" y="107"/>
                </a:lnTo>
                <a:lnTo>
                  <a:pt x="1508" y="103"/>
                </a:lnTo>
                <a:lnTo>
                  <a:pt x="1508" y="103"/>
                </a:lnTo>
                <a:lnTo>
                  <a:pt x="1500" y="99"/>
                </a:lnTo>
                <a:lnTo>
                  <a:pt x="1500" y="97"/>
                </a:lnTo>
                <a:lnTo>
                  <a:pt x="1500" y="95"/>
                </a:lnTo>
                <a:lnTo>
                  <a:pt x="1502" y="95"/>
                </a:lnTo>
                <a:lnTo>
                  <a:pt x="1502" y="95"/>
                </a:lnTo>
                <a:lnTo>
                  <a:pt x="1506" y="93"/>
                </a:lnTo>
                <a:lnTo>
                  <a:pt x="1506" y="93"/>
                </a:lnTo>
                <a:lnTo>
                  <a:pt x="1510" y="91"/>
                </a:lnTo>
                <a:lnTo>
                  <a:pt x="1512" y="91"/>
                </a:lnTo>
                <a:lnTo>
                  <a:pt x="1514" y="87"/>
                </a:lnTo>
                <a:lnTo>
                  <a:pt x="1512" y="85"/>
                </a:lnTo>
                <a:lnTo>
                  <a:pt x="1508" y="80"/>
                </a:lnTo>
                <a:lnTo>
                  <a:pt x="1508" y="80"/>
                </a:lnTo>
                <a:lnTo>
                  <a:pt x="1504" y="76"/>
                </a:lnTo>
                <a:lnTo>
                  <a:pt x="1504" y="76"/>
                </a:lnTo>
                <a:lnTo>
                  <a:pt x="1498" y="74"/>
                </a:lnTo>
                <a:lnTo>
                  <a:pt x="1498" y="74"/>
                </a:lnTo>
                <a:lnTo>
                  <a:pt x="1489" y="74"/>
                </a:lnTo>
                <a:lnTo>
                  <a:pt x="1489" y="74"/>
                </a:lnTo>
                <a:lnTo>
                  <a:pt x="1485" y="76"/>
                </a:lnTo>
                <a:lnTo>
                  <a:pt x="1485" y="76"/>
                </a:lnTo>
                <a:lnTo>
                  <a:pt x="1479" y="85"/>
                </a:lnTo>
                <a:lnTo>
                  <a:pt x="1479" y="85"/>
                </a:lnTo>
                <a:lnTo>
                  <a:pt x="1477" y="93"/>
                </a:lnTo>
                <a:lnTo>
                  <a:pt x="1477" y="93"/>
                </a:lnTo>
                <a:lnTo>
                  <a:pt x="1475" y="99"/>
                </a:lnTo>
                <a:lnTo>
                  <a:pt x="1473" y="105"/>
                </a:lnTo>
                <a:lnTo>
                  <a:pt x="1471" y="107"/>
                </a:lnTo>
                <a:lnTo>
                  <a:pt x="1469" y="111"/>
                </a:lnTo>
                <a:lnTo>
                  <a:pt x="1469" y="111"/>
                </a:lnTo>
                <a:lnTo>
                  <a:pt x="1463" y="118"/>
                </a:lnTo>
                <a:lnTo>
                  <a:pt x="1459" y="118"/>
                </a:lnTo>
                <a:lnTo>
                  <a:pt x="1456" y="118"/>
                </a:lnTo>
                <a:lnTo>
                  <a:pt x="1456" y="118"/>
                </a:lnTo>
                <a:lnTo>
                  <a:pt x="1450" y="118"/>
                </a:lnTo>
                <a:lnTo>
                  <a:pt x="1438" y="118"/>
                </a:lnTo>
                <a:lnTo>
                  <a:pt x="1436" y="115"/>
                </a:lnTo>
                <a:lnTo>
                  <a:pt x="1434" y="115"/>
                </a:lnTo>
                <a:lnTo>
                  <a:pt x="1432" y="113"/>
                </a:lnTo>
                <a:lnTo>
                  <a:pt x="1419" y="109"/>
                </a:lnTo>
                <a:lnTo>
                  <a:pt x="1419" y="109"/>
                </a:lnTo>
                <a:lnTo>
                  <a:pt x="1409" y="109"/>
                </a:lnTo>
                <a:lnTo>
                  <a:pt x="1409" y="109"/>
                </a:lnTo>
                <a:lnTo>
                  <a:pt x="1399" y="111"/>
                </a:lnTo>
                <a:lnTo>
                  <a:pt x="1389" y="113"/>
                </a:lnTo>
                <a:lnTo>
                  <a:pt x="1378" y="111"/>
                </a:lnTo>
                <a:lnTo>
                  <a:pt x="1378" y="111"/>
                </a:lnTo>
                <a:lnTo>
                  <a:pt x="1376" y="111"/>
                </a:lnTo>
                <a:lnTo>
                  <a:pt x="1374" y="111"/>
                </a:lnTo>
                <a:lnTo>
                  <a:pt x="1370" y="113"/>
                </a:lnTo>
                <a:lnTo>
                  <a:pt x="1366" y="113"/>
                </a:lnTo>
                <a:lnTo>
                  <a:pt x="1364" y="113"/>
                </a:lnTo>
                <a:lnTo>
                  <a:pt x="1362" y="113"/>
                </a:lnTo>
                <a:lnTo>
                  <a:pt x="1358" y="113"/>
                </a:lnTo>
                <a:lnTo>
                  <a:pt x="1352" y="111"/>
                </a:lnTo>
                <a:lnTo>
                  <a:pt x="1350" y="107"/>
                </a:lnTo>
                <a:lnTo>
                  <a:pt x="1350" y="107"/>
                </a:lnTo>
                <a:lnTo>
                  <a:pt x="1343" y="103"/>
                </a:lnTo>
                <a:lnTo>
                  <a:pt x="1339" y="99"/>
                </a:lnTo>
                <a:lnTo>
                  <a:pt x="1339" y="95"/>
                </a:lnTo>
                <a:lnTo>
                  <a:pt x="1339" y="89"/>
                </a:lnTo>
                <a:lnTo>
                  <a:pt x="1341" y="83"/>
                </a:lnTo>
                <a:lnTo>
                  <a:pt x="1341" y="83"/>
                </a:lnTo>
                <a:lnTo>
                  <a:pt x="1341" y="78"/>
                </a:lnTo>
                <a:lnTo>
                  <a:pt x="1341" y="76"/>
                </a:lnTo>
                <a:lnTo>
                  <a:pt x="1339" y="74"/>
                </a:lnTo>
                <a:lnTo>
                  <a:pt x="1337" y="74"/>
                </a:lnTo>
                <a:lnTo>
                  <a:pt x="1335" y="72"/>
                </a:lnTo>
                <a:lnTo>
                  <a:pt x="1333" y="72"/>
                </a:lnTo>
                <a:lnTo>
                  <a:pt x="1329" y="78"/>
                </a:lnTo>
                <a:lnTo>
                  <a:pt x="1323" y="83"/>
                </a:lnTo>
                <a:lnTo>
                  <a:pt x="1319" y="85"/>
                </a:lnTo>
                <a:lnTo>
                  <a:pt x="1317" y="83"/>
                </a:lnTo>
                <a:lnTo>
                  <a:pt x="1312" y="78"/>
                </a:lnTo>
                <a:lnTo>
                  <a:pt x="1310" y="76"/>
                </a:lnTo>
                <a:lnTo>
                  <a:pt x="1310" y="76"/>
                </a:lnTo>
                <a:lnTo>
                  <a:pt x="1315" y="74"/>
                </a:lnTo>
                <a:lnTo>
                  <a:pt x="1315" y="72"/>
                </a:lnTo>
                <a:lnTo>
                  <a:pt x="1315" y="68"/>
                </a:lnTo>
                <a:lnTo>
                  <a:pt x="1315" y="68"/>
                </a:lnTo>
                <a:lnTo>
                  <a:pt x="1315" y="64"/>
                </a:lnTo>
                <a:lnTo>
                  <a:pt x="1312" y="58"/>
                </a:lnTo>
                <a:lnTo>
                  <a:pt x="1312" y="58"/>
                </a:lnTo>
                <a:lnTo>
                  <a:pt x="1310" y="56"/>
                </a:lnTo>
                <a:lnTo>
                  <a:pt x="1310" y="56"/>
                </a:lnTo>
                <a:lnTo>
                  <a:pt x="1308" y="54"/>
                </a:lnTo>
                <a:lnTo>
                  <a:pt x="1306" y="54"/>
                </a:lnTo>
                <a:lnTo>
                  <a:pt x="1298" y="62"/>
                </a:lnTo>
                <a:lnTo>
                  <a:pt x="1298" y="62"/>
                </a:lnTo>
                <a:lnTo>
                  <a:pt x="1292" y="68"/>
                </a:lnTo>
                <a:lnTo>
                  <a:pt x="1292" y="68"/>
                </a:lnTo>
                <a:lnTo>
                  <a:pt x="1290" y="74"/>
                </a:lnTo>
                <a:lnTo>
                  <a:pt x="1278" y="72"/>
                </a:lnTo>
                <a:lnTo>
                  <a:pt x="1275" y="72"/>
                </a:lnTo>
                <a:lnTo>
                  <a:pt x="1273" y="72"/>
                </a:lnTo>
                <a:lnTo>
                  <a:pt x="1269" y="70"/>
                </a:lnTo>
                <a:lnTo>
                  <a:pt x="1267" y="70"/>
                </a:lnTo>
                <a:lnTo>
                  <a:pt x="1267" y="68"/>
                </a:lnTo>
                <a:lnTo>
                  <a:pt x="1265" y="66"/>
                </a:lnTo>
                <a:lnTo>
                  <a:pt x="1267" y="60"/>
                </a:lnTo>
                <a:lnTo>
                  <a:pt x="1269" y="54"/>
                </a:lnTo>
                <a:lnTo>
                  <a:pt x="1269" y="54"/>
                </a:lnTo>
                <a:lnTo>
                  <a:pt x="1273" y="46"/>
                </a:lnTo>
                <a:lnTo>
                  <a:pt x="1273" y="43"/>
                </a:lnTo>
                <a:lnTo>
                  <a:pt x="1273" y="39"/>
                </a:lnTo>
                <a:lnTo>
                  <a:pt x="1271" y="37"/>
                </a:lnTo>
                <a:lnTo>
                  <a:pt x="1269" y="37"/>
                </a:lnTo>
                <a:lnTo>
                  <a:pt x="1269" y="37"/>
                </a:lnTo>
                <a:lnTo>
                  <a:pt x="1265" y="37"/>
                </a:lnTo>
                <a:lnTo>
                  <a:pt x="1261" y="37"/>
                </a:lnTo>
                <a:lnTo>
                  <a:pt x="1259" y="39"/>
                </a:lnTo>
                <a:lnTo>
                  <a:pt x="1257" y="43"/>
                </a:lnTo>
                <a:lnTo>
                  <a:pt x="1255" y="48"/>
                </a:lnTo>
                <a:lnTo>
                  <a:pt x="1255" y="48"/>
                </a:lnTo>
                <a:lnTo>
                  <a:pt x="1243" y="39"/>
                </a:lnTo>
                <a:lnTo>
                  <a:pt x="1238" y="35"/>
                </a:lnTo>
                <a:lnTo>
                  <a:pt x="1238" y="29"/>
                </a:lnTo>
                <a:lnTo>
                  <a:pt x="1238" y="27"/>
                </a:lnTo>
                <a:lnTo>
                  <a:pt x="1236" y="23"/>
                </a:lnTo>
                <a:lnTo>
                  <a:pt x="1234" y="23"/>
                </a:lnTo>
                <a:lnTo>
                  <a:pt x="1228" y="23"/>
                </a:lnTo>
                <a:lnTo>
                  <a:pt x="1226" y="25"/>
                </a:lnTo>
                <a:lnTo>
                  <a:pt x="1224" y="27"/>
                </a:lnTo>
                <a:lnTo>
                  <a:pt x="1220" y="27"/>
                </a:lnTo>
                <a:lnTo>
                  <a:pt x="1214" y="25"/>
                </a:lnTo>
                <a:lnTo>
                  <a:pt x="1214" y="25"/>
                </a:lnTo>
                <a:lnTo>
                  <a:pt x="1206" y="23"/>
                </a:lnTo>
                <a:lnTo>
                  <a:pt x="1206" y="23"/>
                </a:lnTo>
                <a:lnTo>
                  <a:pt x="1195" y="21"/>
                </a:lnTo>
                <a:lnTo>
                  <a:pt x="1193" y="19"/>
                </a:lnTo>
                <a:lnTo>
                  <a:pt x="1191" y="17"/>
                </a:lnTo>
                <a:lnTo>
                  <a:pt x="1189" y="8"/>
                </a:lnTo>
                <a:lnTo>
                  <a:pt x="1187" y="6"/>
                </a:lnTo>
                <a:lnTo>
                  <a:pt x="1181" y="4"/>
                </a:lnTo>
                <a:lnTo>
                  <a:pt x="1179" y="6"/>
                </a:lnTo>
                <a:lnTo>
                  <a:pt x="1177" y="8"/>
                </a:lnTo>
                <a:lnTo>
                  <a:pt x="1179" y="11"/>
                </a:lnTo>
                <a:lnTo>
                  <a:pt x="1179" y="13"/>
                </a:lnTo>
                <a:lnTo>
                  <a:pt x="1181" y="13"/>
                </a:lnTo>
                <a:lnTo>
                  <a:pt x="1181" y="13"/>
                </a:lnTo>
                <a:lnTo>
                  <a:pt x="1181" y="15"/>
                </a:lnTo>
                <a:lnTo>
                  <a:pt x="1177" y="17"/>
                </a:lnTo>
                <a:lnTo>
                  <a:pt x="1175" y="19"/>
                </a:lnTo>
                <a:lnTo>
                  <a:pt x="1175" y="19"/>
                </a:lnTo>
                <a:lnTo>
                  <a:pt x="1171" y="21"/>
                </a:lnTo>
                <a:lnTo>
                  <a:pt x="1171" y="21"/>
                </a:lnTo>
                <a:lnTo>
                  <a:pt x="1166" y="27"/>
                </a:lnTo>
                <a:lnTo>
                  <a:pt x="1162" y="31"/>
                </a:lnTo>
                <a:lnTo>
                  <a:pt x="1160" y="33"/>
                </a:lnTo>
                <a:lnTo>
                  <a:pt x="1154" y="29"/>
                </a:lnTo>
                <a:lnTo>
                  <a:pt x="1152" y="27"/>
                </a:lnTo>
                <a:lnTo>
                  <a:pt x="1142" y="19"/>
                </a:lnTo>
                <a:lnTo>
                  <a:pt x="1140" y="13"/>
                </a:lnTo>
                <a:lnTo>
                  <a:pt x="1136" y="6"/>
                </a:lnTo>
                <a:lnTo>
                  <a:pt x="1136" y="6"/>
                </a:lnTo>
                <a:lnTo>
                  <a:pt x="1129" y="0"/>
                </a:lnTo>
                <a:lnTo>
                  <a:pt x="1125" y="2"/>
                </a:lnTo>
                <a:lnTo>
                  <a:pt x="1121" y="8"/>
                </a:lnTo>
                <a:lnTo>
                  <a:pt x="1117" y="13"/>
                </a:lnTo>
                <a:lnTo>
                  <a:pt x="1115" y="11"/>
                </a:lnTo>
                <a:lnTo>
                  <a:pt x="1107" y="4"/>
                </a:lnTo>
                <a:lnTo>
                  <a:pt x="1103" y="6"/>
                </a:lnTo>
                <a:lnTo>
                  <a:pt x="1099" y="11"/>
                </a:lnTo>
                <a:lnTo>
                  <a:pt x="1092" y="11"/>
                </a:lnTo>
                <a:lnTo>
                  <a:pt x="1092" y="11"/>
                </a:lnTo>
                <a:lnTo>
                  <a:pt x="1086" y="13"/>
                </a:lnTo>
                <a:lnTo>
                  <a:pt x="1074" y="15"/>
                </a:lnTo>
                <a:lnTo>
                  <a:pt x="1066" y="15"/>
                </a:lnTo>
                <a:lnTo>
                  <a:pt x="1066" y="15"/>
                </a:lnTo>
                <a:lnTo>
                  <a:pt x="1041" y="21"/>
                </a:lnTo>
                <a:lnTo>
                  <a:pt x="1029" y="23"/>
                </a:lnTo>
                <a:lnTo>
                  <a:pt x="1029" y="23"/>
                </a:lnTo>
                <a:lnTo>
                  <a:pt x="1018" y="27"/>
                </a:lnTo>
                <a:lnTo>
                  <a:pt x="1018" y="27"/>
                </a:lnTo>
                <a:lnTo>
                  <a:pt x="1012" y="29"/>
                </a:lnTo>
                <a:lnTo>
                  <a:pt x="1002" y="35"/>
                </a:lnTo>
                <a:lnTo>
                  <a:pt x="1002" y="35"/>
                </a:lnTo>
                <a:lnTo>
                  <a:pt x="998" y="37"/>
                </a:lnTo>
                <a:lnTo>
                  <a:pt x="998" y="39"/>
                </a:lnTo>
                <a:lnTo>
                  <a:pt x="992" y="43"/>
                </a:lnTo>
                <a:lnTo>
                  <a:pt x="992" y="43"/>
                </a:lnTo>
                <a:lnTo>
                  <a:pt x="987" y="52"/>
                </a:lnTo>
                <a:lnTo>
                  <a:pt x="987" y="52"/>
                </a:lnTo>
                <a:lnTo>
                  <a:pt x="985" y="56"/>
                </a:lnTo>
                <a:lnTo>
                  <a:pt x="983" y="56"/>
                </a:lnTo>
                <a:lnTo>
                  <a:pt x="983" y="54"/>
                </a:lnTo>
                <a:lnTo>
                  <a:pt x="981" y="52"/>
                </a:lnTo>
                <a:lnTo>
                  <a:pt x="981" y="43"/>
                </a:lnTo>
                <a:lnTo>
                  <a:pt x="979" y="41"/>
                </a:lnTo>
                <a:lnTo>
                  <a:pt x="977" y="39"/>
                </a:lnTo>
                <a:lnTo>
                  <a:pt x="975" y="37"/>
                </a:lnTo>
                <a:lnTo>
                  <a:pt x="973" y="39"/>
                </a:lnTo>
                <a:lnTo>
                  <a:pt x="973" y="39"/>
                </a:lnTo>
                <a:lnTo>
                  <a:pt x="971" y="43"/>
                </a:lnTo>
                <a:lnTo>
                  <a:pt x="969" y="43"/>
                </a:lnTo>
                <a:lnTo>
                  <a:pt x="963" y="46"/>
                </a:lnTo>
                <a:lnTo>
                  <a:pt x="961" y="43"/>
                </a:lnTo>
                <a:lnTo>
                  <a:pt x="961" y="41"/>
                </a:lnTo>
                <a:lnTo>
                  <a:pt x="955" y="41"/>
                </a:lnTo>
                <a:lnTo>
                  <a:pt x="955" y="41"/>
                </a:lnTo>
                <a:lnTo>
                  <a:pt x="950" y="41"/>
                </a:lnTo>
                <a:lnTo>
                  <a:pt x="950" y="41"/>
                </a:lnTo>
                <a:lnTo>
                  <a:pt x="944" y="43"/>
                </a:lnTo>
                <a:lnTo>
                  <a:pt x="938" y="43"/>
                </a:lnTo>
                <a:lnTo>
                  <a:pt x="936" y="43"/>
                </a:lnTo>
                <a:lnTo>
                  <a:pt x="934" y="43"/>
                </a:lnTo>
                <a:lnTo>
                  <a:pt x="932" y="43"/>
                </a:lnTo>
                <a:lnTo>
                  <a:pt x="928" y="43"/>
                </a:lnTo>
                <a:lnTo>
                  <a:pt x="928" y="43"/>
                </a:lnTo>
                <a:lnTo>
                  <a:pt x="907" y="46"/>
                </a:lnTo>
                <a:lnTo>
                  <a:pt x="907" y="46"/>
                </a:lnTo>
                <a:lnTo>
                  <a:pt x="907" y="43"/>
                </a:lnTo>
                <a:lnTo>
                  <a:pt x="907" y="39"/>
                </a:lnTo>
                <a:lnTo>
                  <a:pt x="909" y="35"/>
                </a:lnTo>
                <a:lnTo>
                  <a:pt x="911" y="31"/>
                </a:lnTo>
                <a:lnTo>
                  <a:pt x="911" y="31"/>
                </a:lnTo>
                <a:lnTo>
                  <a:pt x="911" y="25"/>
                </a:lnTo>
                <a:lnTo>
                  <a:pt x="911" y="25"/>
                </a:lnTo>
                <a:lnTo>
                  <a:pt x="909" y="19"/>
                </a:lnTo>
                <a:lnTo>
                  <a:pt x="909" y="19"/>
                </a:lnTo>
                <a:lnTo>
                  <a:pt x="905" y="17"/>
                </a:lnTo>
                <a:lnTo>
                  <a:pt x="903" y="17"/>
                </a:lnTo>
                <a:lnTo>
                  <a:pt x="899" y="21"/>
                </a:lnTo>
                <a:lnTo>
                  <a:pt x="899" y="21"/>
                </a:lnTo>
                <a:lnTo>
                  <a:pt x="895" y="23"/>
                </a:lnTo>
                <a:lnTo>
                  <a:pt x="893" y="25"/>
                </a:lnTo>
                <a:lnTo>
                  <a:pt x="889" y="25"/>
                </a:lnTo>
                <a:lnTo>
                  <a:pt x="885" y="23"/>
                </a:lnTo>
                <a:lnTo>
                  <a:pt x="883" y="23"/>
                </a:lnTo>
                <a:lnTo>
                  <a:pt x="880" y="25"/>
                </a:lnTo>
                <a:lnTo>
                  <a:pt x="878" y="27"/>
                </a:lnTo>
                <a:lnTo>
                  <a:pt x="878" y="27"/>
                </a:lnTo>
                <a:lnTo>
                  <a:pt x="876" y="29"/>
                </a:lnTo>
                <a:lnTo>
                  <a:pt x="876" y="31"/>
                </a:lnTo>
                <a:lnTo>
                  <a:pt x="876" y="33"/>
                </a:lnTo>
                <a:lnTo>
                  <a:pt x="876" y="33"/>
                </a:lnTo>
                <a:lnTo>
                  <a:pt x="878" y="37"/>
                </a:lnTo>
                <a:lnTo>
                  <a:pt x="880" y="41"/>
                </a:lnTo>
                <a:lnTo>
                  <a:pt x="883" y="46"/>
                </a:lnTo>
                <a:lnTo>
                  <a:pt x="880" y="50"/>
                </a:lnTo>
                <a:lnTo>
                  <a:pt x="880" y="50"/>
                </a:lnTo>
                <a:lnTo>
                  <a:pt x="883" y="58"/>
                </a:lnTo>
                <a:lnTo>
                  <a:pt x="880" y="62"/>
                </a:lnTo>
                <a:lnTo>
                  <a:pt x="876" y="62"/>
                </a:lnTo>
                <a:lnTo>
                  <a:pt x="876" y="62"/>
                </a:lnTo>
                <a:lnTo>
                  <a:pt x="872" y="64"/>
                </a:lnTo>
                <a:lnTo>
                  <a:pt x="872" y="64"/>
                </a:lnTo>
                <a:lnTo>
                  <a:pt x="866" y="52"/>
                </a:lnTo>
                <a:lnTo>
                  <a:pt x="866" y="52"/>
                </a:lnTo>
                <a:lnTo>
                  <a:pt x="862" y="46"/>
                </a:lnTo>
                <a:lnTo>
                  <a:pt x="862" y="43"/>
                </a:lnTo>
                <a:lnTo>
                  <a:pt x="858" y="41"/>
                </a:lnTo>
                <a:lnTo>
                  <a:pt x="858" y="41"/>
                </a:lnTo>
                <a:lnTo>
                  <a:pt x="856" y="41"/>
                </a:lnTo>
                <a:lnTo>
                  <a:pt x="852" y="39"/>
                </a:lnTo>
                <a:lnTo>
                  <a:pt x="848" y="35"/>
                </a:lnTo>
                <a:lnTo>
                  <a:pt x="845" y="35"/>
                </a:lnTo>
                <a:lnTo>
                  <a:pt x="843" y="35"/>
                </a:lnTo>
                <a:lnTo>
                  <a:pt x="841" y="37"/>
                </a:lnTo>
                <a:lnTo>
                  <a:pt x="841" y="39"/>
                </a:lnTo>
                <a:lnTo>
                  <a:pt x="841" y="41"/>
                </a:lnTo>
                <a:lnTo>
                  <a:pt x="841" y="43"/>
                </a:lnTo>
                <a:lnTo>
                  <a:pt x="843" y="43"/>
                </a:lnTo>
                <a:lnTo>
                  <a:pt x="845" y="46"/>
                </a:lnTo>
                <a:lnTo>
                  <a:pt x="845" y="46"/>
                </a:lnTo>
                <a:lnTo>
                  <a:pt x="845" y="48"/>
                </a:lnTo>
                <a:lnTo>
                  <a:pt x="843" y="52"/>
                </a:lnTo>
                <a:lnTo>
                  <a:pt x="843" y="52"/>
                </a:lnTo>
                <a:lnTo>
                  <a:pt x="841" y="54"/>
                </a:lnTo>
                <a:lnTo>
                  <a:pt x="841" y="54"/>
                </a:lnTo>
                <a:lnTo>
                  <a:pt x="841" y="60"/>
                </a:lnTo>
                <a:lnTo>
                  <a:pt x="839" y="64"/>
                </a:lnTo>
                <a:lnTo>
                  <a:pt x="839" y="66"/>
                </a:lnTo>
                <a:lnTo>
                  <a:pt x="839" y="66"/>
                </a:lnTo>
                <a:lnTo>
                  <a:pt x="841" y="66"/>
                </a:lnTo>
                <a:lnTo>
                  <a:pt x="837" y="62"/>
                </a:lnTo>
                <a:lnTo>
                  <a:pt x="837" y="62"/>
                </a:lnTo>
                <a:lnTo>
                  <a:pt x="833" y="62"/>
                </a:lnTo>
                <a:lnTo>
                  <a:pt x="829" y="58"/>
                </a:lnTo>
                <a:lnTo>
                  <a:pt x="829" y="58"/>
                </a:lnTo>
                <a:lnTo>
                  <a:pt x="825" y="56"/>
                </a:lnTo>
                <a:lnTo>
                  <a:pt x="823" y="56"/>
                </a:lnTo>
                <a:lnTo>
                  <a:pt x="821" y="58"/>
                </a:lnTo>
                <a:lnTo>
                  <a:pt x="821" y="58"/>
                </a:lnTo>
                <a:lnTo>
                  <a:pt x="819" y="60"/>
                </a:lnTo>
                <a:lnTo>
                  <a:pt x="819" y="60"/>
                </a:lnTo>
                <a:lnTo>
                  <a:pt x="817" y="62"/>
                </a:lnTo>
                <a:lnTo>
                  <a:pt x="817" y="64"/>
                </a:lnTo>
                <a:lnTo>
                  <a:pt x="819" y="68"/>
                </a:lnTo>
                <a:lnTo>
                  <a:pt x="819" y="68"/>
                </a:lnTo>
                <a:lnTo>
                  <a:pt x="823" y="74"/>
                </a:lnTo>
                <a:lnTo>
                  <a:pt x="823" y="74"/>
                </a:lnTo>
                <a:lnTo>
                  <a:pt x="829" y="78"/>
                </a:lnTo>
                <a:lnTo>
                  <a:pt x="829" y="78"/>
                </a:lnTo>
                <a:lnTo>
                  <a:pt x="835" y="80"/>
                </a:lnTo>
                <a:lnTo>
                  <a:pt x="837" y="80"/>
                </a:lnTo>
                <a:lnTo>
                  <a:pt x="839" y="78"/>
                </a:lnTo>
                <a:lnTo>
                  <a:pt x="839" y="78"/>
                </a:lnTo>
                <a:lnTo>
                  <a:pt x="839" y="78"/>
                </a:lnTo>
                <a:lnTo>
                  <a:pt x="839" y="78"/>
                </a:lnTo>
                <a:lnTo>
                  <a:pt x="839" y="83"/>
                </a:lnTo>
                <a:lnTo>
                  <a:pt x="839" y="87"/>
                </a:lnTo>
                <a:lnTo>
                  <a:pt x="839" y="87"/>
                </a:lnTo>
                <a:lnTo>
                  <a:pt x="837" y="99"/>
                </a:lnTo>
                <a:lnTo>
                  <a:pt x="837" y="103"/>
                </a:lnTo>
                <a:lnTo>
                  <a:pt x="835" y="105"/>
                </a:lnTo>
                <a:lnTo>
                  <a:pt x="835" y="105"/>
                </a:lnTo>
                <a:lnTo>
                  <a:pt x="831" y="109"/>
                </a:lnTo>
                <a:lnTo>
                  <a:pt x="831" y="109"/>
                </a:lnTo>
                <a:lnTo>
                  <a:pt x="823" y="118"/>
                </a:lnTo>
                <a:lnTo>
                  <a:pt x="823" y="118"/>
                </a:lnTo>
                <a:lnTo>
                  <a:pt x="819" y="124"/>
                </a:lnTo>
                <a:lnTo>
                  <a:pt x="817" y="126"/>
                </a:lnTo>
                <a:lnTo>
                  <a:pt x="811" y="126"/>
                </a:lnTo>
                <a:lnTo>
                  <a:pt x="811" y="126"/>
                </a:lnTo>
                <a:lnTo>
                  <a:pt x="806" y="126"/>
                </a:lnTo>
                <a:lnTo>
                  <a:pt x="804" y="128"/>
                </a:lnTo>
                <a:lnTo>
                  <a:pt x="804" y="130"/>
                </a:lnTo>
                <a:lnTo>
                  <a:pt x="806" y="130"/>
                </a:lnTo>
                <a:lnTo>
                  <a:pt x="808" y="132"/>
                </a:lnTo>
                <a:lnTo>
                  <a:pt x="811" y="138"/>
                </a:lnTo>
                <a:lnTo>
                  <a:pt x="811" y="142"/>
                </a:lnTo>
                <a:lnTo>
                  <a:pt x="811" y="142"/>
                </a:lnTo>
                <a:lnTo>
                  <a:pt x="802" y="140"/>
                </a:lnTo>
                <a:lnTo>
                  <a:pt x="800" y="140"/>
                </a:lnTo>
                <a:lnTo>
                  <a:pt x="794" y="144"/>
                </a:lnTo>
                <a:lnTo>
                  <a:pt x="792" y="146"/>
                </a:lnTo>
                <a:lnTo>
                  <a:pt x="790" y="148"/>
                </a:lnTo>
                <a:lnTo>
                  <a:pt x="790" y="150"/>
                </a:lnTo>
                <a:lnTo>
                  <a:pt x="788" y="159"/>
                </a:lnTo>
                <a:lnTo>
                  <a:pt x="788" y="161"/>
                </a:lnTo>
                <a:lnTo>
                  <a:pt x="786" y="163"/>
                </a:lnTo>
                <a:lnTo>
                  <a:pt x="786" y="165"/>
                </a:lnTo>
                <a:lnTo>
                  <a:pt x="788" y="169"/>
                </a:lnTo>
                <a:lnTo>
                  <a:pt x="788" y="169"/>
                </a:lnTo>
                <a:lnTo>
                  <a:pt x="788" y="173"/>
                </a:lnTo>
                <a:lnTo>
                  <a:pt x="790" y="175"/>
                </a:lnTo>
                <a:lnTo>
                  <a:pt x="792" y="175"/>
                </a:lnTo>
                <a:lnTo>
                  <a:pt x="792" y="177"/>
                </a:lnTo>
                <a:lnTo>
                  <a:pt x="796" y="177"/>
                </a:lnTo>
                <a:lnTo>
                  <a:pt x="796" y="177"/>
                </a:lnTo>
                <a:lnTo>
                  <a:pt x="796" y="177"/>
                </a:lnTo>
                <a:lnTo>
                  <a:pt x="796" y="177"/>
                </a:lnTo>
                <a:lnTo>
                  <a:pt x="794" y="179"/>
                </a:lnTo>
                <a:lnTo>
                  <a:pt x="794" y="181"/>
                </a:lnTo>
                <a:lnTo>
                  <a:pt x="794" y="183"/>
                </a:lnTo>
                <a:lnTo>
                  <a:pt x="796" y="185"/>
                </a:lnTo>
                <a:lnTo>
                  <a:pt x="796" y="185"/>
                </a:lnTo>
                <a:lnTo>
                  <a:pt x="802" y="185"/>
                </a:lnTo>
                <a:lnTo>
                  <a:pt x="804" y="185"/>
                </a:lnTo>
                <a:lnTo>
                  <a:pt x="808" y="181"/>
                </a:lnTo>
                <a:lnTo>
                  <a:pt x="815" y="179"/>
                </a:lnTo>
                <a:lnTo>
                  <a:pt x="815" y="179"/>
                </a:lnTo>
                <a:lnTo>
                  <a:pt x="815" y="181"/>
                </a:lnTo>
                <a:lnTo>
                  <a:pt x="811" y="190"/>
                </a:lnTo>
                <a:lnTo>
                  <a:pt x="811" y="190"/>
                </a:lnTo>
                <a:lnTo>
                  <a:pt x="811" y="196"/>
                </a:lnTo>
                <a:lnTo>
                  <a:pt x="808" y="200"/>
                </a:lnTo>
                <a:lnTo>
                  <a:pt x="808" y="200"/>
                </a:lnTo>
                <a:lnTo>
                  <a:pt x="800" y="200"/>
                </a:lnTo>
                <a:lnTo>
                  <a:pt x="798" y="200"/>
                </a:lnTo>
                <a:lnTo>
                  <a:pt x="796" y="200"/>
                </a:lnTo>
                <a:lnTo>
                  <a:pt x="792" y="202"/>
                </a:lnTo>
                <a:lnTo>
                  <a:pt x="792" y="202"/>
                </a:lnTo>
                <a:lnTo>
                  <a:pt x="788" y="204"/>
                </a:lnTo>
                <a:lnTo>
                  <a:pt x="788" y="204"/>
                </a:lnTo>
                <a:lnTo>
                  <a:pt x="788" y="206"/>
                </a:lnTo>
                <a:lnTo>
                  <a:pt x="786" y="208"/>
                </a:lnTo>
                <a:lnTo>
                  <a:pt x="786" y="222"/>
                </a:lnTo>
                <a:lnTo>
                  <a:pt x="786" y="222"/>
                </a:lnTo>
                <a:lnTo>
                  <a:pt x="786" y="229"/>
                </a:lnTo>
                <a:lnTo>
                  <a:pt x="786" y="235"/>
                </a:lnTo>
                <a:lnTo>
                  <a:pt x="784" y="239"/>
                </a:lnTo>
                <a:lnTo>
                  <a:pt x="784" y="239"/>
                </a:lnTo>
                <a:lnTo>
                  <a:pt x="784" y="241"/>
                </a:lnTo>
                <a:lnTo>
                  <a:pt x="784" y="243"/>
                </a:lnTo>
                <a:lnTo>
                  <a:pt x="784" y="247"/>
                </a:lnTo>
                <a:lnTo>
                  <a:pt x="784" y="249"/>
                </a:lnTo>
                <a:lnTo>
                  <a:pt x="788" y="253"/>
                </a:lnTo>
                <a:lnTo>
                  <a:pt x="788" y="253"/>
                </a:lnTo>
                <a:lnTo>
                  <a:pt x="790" y="255"/>
                </a:lnTo>
                <a:lnTo>
                  <a:pt x="790" y="255"/>
                </a:lnTo>
                <a:lnTo>
                  <a:pt x="792" y="255"/>
                </a:lnTo>
                <a:lnTo>
                  <a:pt x="792" y="255"/>
                </a:lnTo>
                <a:lnTo>
                  <a:pt x="794" y="253"/>
                </a:lnTo>
                <a:lnTo>
                  <a:pt x="792" y="253"/>
                </a:lnTo>
                <a:lnTo>
                  <a:pt x="790" y="255"/>
                </a:lnTo>
                <a:lnTo>
                  <a:pt x="788" y="255"/>
                </a:lnTo>
                <a:lnTo>
                  <a:pt x="788" y="255"/>
                </a:lnTo>
                <a:lnTo>
                  <a:pt x="782" y="262"/>
                </a:lnTo>
                <a:lnTo>
                  <a:pt x="771" y="262"/>
                </a:lnTo>
                <a:lnTo>
                  <a:pt x="769" y="264"/>
                </a:lnTo>
                <a:lnTo>
                  <a:pt x="769" y="270"/>
                </a:lnTo>
                <a:lnTo>
                  <a:pt x="767" y="272"/>
                </a:lnTo>
                <a:lnTo>
                  <a:pt x="763" y="274"/>
                </a:lnTo>
                <a:lnTo>
                  <a:pt x="759" y="276"/>
                </a:lnTo>
                <a:lnTo>
                  <a:pt x="755" y="278"/>
                </a:lnTo>
                <a:lnTo>
                  <a:pt x="753" y="278"/>
                </a:lnTo>
                <a:lnTo>
                  <a:pt x="747" y="282"/>
                </a:lnTo>
                <a:lnTo>
                  <a:pt x="736" y="290"/>
                </a:lnTo>
                <a:lnTo>
                  <a:pt x="736" y="290"/>
                </a:lnTo>
                <a:lnTo>
                  <a:pt x="724" y="305"/>
                </a:lnTo>
                <a:lnTo>
                  <a:pt x="722" y="307"/>
                </a:lnTo>
                <a:lnTo>
                  <a:pt x="720" y="313"/>
                </a:lnTo>
                <a:lnTo>
                  <a:pt x="716" y="319"/>
                </a:lnTo>
                <a:lnTo>
                  <a:pt x="714" y="323"/>
                </a:lnTo>
                <a:lnTo>
                  <a:pt x="710" y="327"/>
                </a:lnTo>
                <a:lnTo>
                  <a:pt x="710" y="327"/>
                </a:lnTo>
                <a:lnTo>
                  <a:pt x="706" y="336"/>
                </a:lnTo>
                <a:lnTo>
                  <a:pt x="704" y="336"/>
                </a:lnTo>
                <a:lnTo>
                  <a:pt x="701" y="350"/>
                </a:lnTo>
                <a:lnTo>
                  <a:pt x="699" y="354"/>
                </a:lnTo>
                <a:lnTo>
                  <a:pt x="699" y="354"/>
                </a:lnTo>
                <a:lnTo>
                  <a:pt x="699" y="358"/>
                </a:lnTo>
                <a:lnTo>
                  <a:pt x="695" y="375"/>
                </a:lnTo>
                <a:lnTo>
                  <a:pt x="695" y="375"/>
                </a:lnTo>
                <a:lnTo>
                  <a:pt x="695" y="381"/>
                </a:lnTo>
                <a:lnTo>
                  <a:pt x="693" y="381"/>
                </a:lnTo>
                <a:lnTo>
                  <a:pt x="693" y="381"/>
                </a:lnTo>
                <a:lnTo>
                  <a:pt x="691" y="383"/>
                </a:lnTo>
                <a:lnTo>
                  <a:pt x="691" y="383"/>
                </a:lnTo>
                <a:lnTo>
                  <a:pt x="687" y="393"/>
                </a:lnTo>
                <a:lnTo>
                  <a:pt x="687" y="395"/>
                </a:lnTo>
                <a:lnTo>
                  <a:pt x="687" y="395"/>
                </a:lnTo>
                <a:lnTo>
                  <a:pt x="685" y="401"/>
                </a:lnTo>
                <a:lnTo>
                  <a:pt x="685" y="401"/>
                </a:lnTo>
                <a:lnTo>
                  <a:pt x="685" y="408"/>
                </a:lnTo>
                <a:lnTo>
                  <a:pt x="685" y="408"/>
                </a:lnTo>
                <a:lnTo>
                  <a:pt x="689" y="416"/>
                </a:lnTo>
                <a:lnTo>
                  <a:pt x="689" y="420"/>
                </a:lnTo>
                <a:lnTo>
                  <a:pt x="687" y="422"/>
                </a:lnTo>
                <a:lnTo>
                  <a:pt x="687" y="422"/>
                </a:lnTo>
                <a:lnTo>
                  <a:pt x="689" y="432"/>
                </a:lnTo>
                <a:lnTo>
                  <a:pt x="689" y="432"/>
                </a:lnTo>
                <a:lnTo>
                  <a:pt x="695" y="451"/>
                </a:lnTo>
                <a:lnTo>
                  <a:pt x="695" y="451"/>
                </a:lnTo>
                <a:lnTo>
                  <a:pt x="699" y="457"/>
                </a:lnTo>
                <a:lnTo>
                  <a:pt x="699" y="457"/>
                </a:lnTo>
                <a:lnTo>
                  <a:pt x="704" y="463"/>
                </a:lnTo>
                <a:lnTo>
                  <a:pt x="706" y="463"/>
                </a:lnTo>
                <a:lnTo>
                  <a:pt x="710" y="463"/>
                </a:lnTo>
                <a:lnTo>
                  <a:pt x="714" y="465"/>
                </a:lnTo>
                <a:lnTo>
                  <a:pt x="714" y="465"/>
                </a:lnTo>
                <a:lnTo>
                  <a:pt x="718" y="465"/>
                </a:lnTo>
                <a:lnTo>
                  <a:pt x="726" y="465"/>
                </a:lnTo>
                <a:lnTo>
                  <a:pt x="728" y="465"/>
                </a:lnTo>
                <a:lnTo>
                  <a:pt x="739" y="463"/>
                </a:lnTo>
                <a:lnTo>
                  <a:pt x="739" y="463"/>
                </a:lnTo>
                <a:lnTo>
                  <a:pt x="743" y="461"/>
                </a:lnTo>
                <a:lnTo>
                  <a:pt x="743" y="461"/>
                </a:lnTo>
                <a:lnTo>
                  <a:pt x="749" y="453"/>
                </a:lnTo>
                <a:lnTo>
                  <a:pt x="751" y="451"/>
                </a:lnTo>
                <a:lnTo>
                  <a:pt x="753" y="451"/>
                </a:lnTo>
                <a:lnTo>
                  <a:pt x="755" y="451"/>
                </a:lnTo>
                <a:lnTo>
                  <a:pt x="757" y="455"/>
                </a:lnTo>
                <a:lnTo>
                  <a:pt x="761" y="461"/>
                </a:lnTo>
                <a:lnTo>
                  <a:pt x="761" y="461"/>
                </a:lnTo>
                <a:lnTo>
                  <a:pt x="765" y="465"/>
                </a:lnTo>
                <a:lnTo>
                  <a:pt x="765" y="465"/>
                </a:lnTo>
                <a:lnTo>
                  <a:pt x="767" y="465"/>
                </a:lnTo>
                <a:lnTo>
                  <a:pt x="767" y="465"/>
                </a:lnTo>
                <a:lnTo>
                  <a:pt x="804" y="455"/>
                </a:lnTo>
                <a:lnTo>
                  <a:pt x="804" y="455"/>
                </a:lnTo>
                <a:lnTo>
                  <a:pt x="808" y="453"/>
                </a:lnTo>
                <a:lnTo>
                  <a:pt x="808" y="453"/>
                </a:lnTo>
                <a:lnTo>
                  <a:pt x="808" y="453"/>
                </a:lnTo>
                <a:lnTo>
                  <a:pt x="808" y="451"/>
                </a:lnTo>
                <a:lnTo>
                  <a:pt x="811" y="453"/>
                </a:lnTo>
                <a:lnTo>
                  <a:pt x="813" y="453"/>
                </a:lnTo>
                <a:lnTo>
                  <a:pt x="817" y="453"/>
                </a:lnTo>
                <a:lnTo>
                  <a:pt x="817" y="455"/>
                </a:lnTo>
                <a:lnTo>
                  <a:pt x="815" y="457"/>
                </a:lnTo>
                <a:lnTo>
                  <a:pt x="815" y="457"/>
                </a:lnTo>
                <a:lnTo>
                  <a:pt x="815" y="459"/>
                </a:lnTo>
                <a:lnTo>
                  <a:pt x="782" y="482"/>
                </a:lnTo>
                <a:lnTo>
                  <a:pt x="782" y="482"/>
                </a:lnTo>
                <a:lnTo>
                  <a:pt x="782" y="482"/>
                </a:lnTo>
                <a:lnTo>
                  <a:pt x="782" y="484"/>
                </a:lnTo>
                <a:lnTo>
                  <a:pt x="780" y="486"/>
                </a:lnTo>
                <a:lnTo>
                  <a:pt x="778" y="490"/>
                </a:lnTo>
                <a:lnTo>
                  <a:pt x="776" y="492"/>
                </a:lnTo>
                <a:lnTo>
                  <a:pt x="773" y="494"/>
                </a:lnTo>
                <a:lnTo>
                  <a:pt x="776" y="498"/>
                </a:lnTo>
                <a:lnTo>
                  <a:pt x="773" y="500"/>
                </a:lnTo>
                <a:lnTo>
                  <a:pt x="773" y="500"/>
                </a:lnTo>
                <a:lnTo>
                  <a:pt x="771" y="502"/>
                </a:lnTo>
                <a:lnTo>
                  <a:pt x="769" y="504"/>
                </a:lnTo>
                <a:lnTo>
                  <a:pt x="769" y="506"/>
                </a:lnTo>
                <a:lnTo>
                  <a:pt x="767" y="508"/>
                </a:lnTo>
                <a:lnTo>
                  <a:pt x="767" y="508"/>
                </a:lnTo>
                <a:lnTo>
                  <a:pt x="765" y="508"/>
                </a:lnTo>
                <a:lnTo>
                  <a:pt x="765" y="510"/>
                </a:lnTo>
                <a:lnTo>
                  <a:pt x="761" y="517"/>
                </a:lnTo>
                <a:lnTo>
                  <a:pt x="757" y="521"/>
                </a:lnTo>
                <a:lnTo>
                  <a:pt x="757" y="523"/>
                </a:lnTo>
                <a:lnTo>
                  <a:pt x="757" y="527"/>
                </a:lnTo>
                <a:lnTo>
                  <a:pt x="757" y="531"/>
                </a:lnTo>
                <a:lnTo>
                  <a:pt x="757" y="531"/>
                </a:lnTo>
                <a:lnTo>
                  <a:pt x="759" y="533"/>
                </a:lnTo>
                <a:lnTo>
                  <a:pt x="759" y="535"/>
                </a:lnTo>
                <a:lnTo>
                  <a:pt x="759" y="535"/>
                </a:lnTo>
                <a:lnTo>
                  <a:pt x="757" y="537"/>
                </a:lnTo>
                <a:lnTo>
                  <a:pt x="757" y="539"/>
                </a:lnTo>
                <a:lnTo>
                  <a:pt x="757" y="541"/>
                </a:lnTo>
                <a:lnTo>
                  <a:pt x="757" y="543"/>
                </a:lnTo>
                <a:lnTo>
                  <a:pt x="751" y="543"/>
                </a:lnTo>
                <a:lnTo>
                  <a:pt x="751" y="543"/>
                </a:lnTo>
                <a:lnTo>
                  <a:pt x="745" y="543"/>
                </a:lnTo>
                <a:lnTo>
                  <a:pt x="743" y="545"/>
                </a:lnTo>
                <a:lnTo>
                  <a:pt x="743" y="554"/>
                </a:lnTo>
                <a:lnTo>
                  <a:pt x="743" y="556"/>
                </a:lnTo>
                <a:lnTo>
                  <a:pt x="743" y="562"/>
                </a:lnTo>
                <a:lnTo>
                  <a:pt x="741" y="564"/>
                </a:lnTo>
                <a:lnTo>
                  <a:pt x="741" y="564"/>
                </a:lnTo>
                <a:lnTo>
                  <a:pt x="741" y="566"/>
                </a:lnTo>
                <a:lnTo>
                  <a:pt x="741" y="566"/>
                </a:lnTo>
                <a:lnTo>
                  <a:pt x="741" y="570"/>
                </a:lnTo>
                <a:lnTo>
                  <a:pt x="741" y="572"/>
                </a:lnTo>
                <a:lnTo>
                  <a:pt x="743" y="576"/>
                </a:lnTo>
                <a:lnTo>
                  <a:pt x="743" y="576"/>
                </a:lnTo>
                <a:lnTo>
                  <a:pt x="747" y="584"/>
                </a:lnTo>
                <a:lnTo>
                  <a:pt x="749" y="591"/>
                </a:lnTo>
                <a:lnTo>
                  <a:pt x="749" y="591"/>
                </a:lnTo>
                <a:lnTo>
                  <a:pt x="755" y="601"/>
                </a:lnTo>
                <a:lnTo>
                  <a:pt x="755" y="601"/>
                </a:lnTo>
                <a:lnTo>
                  <a:pt x="759" y="611"/>
                </a:lnTo>
                <a:lnTo>
                  <a:pt x="759" y="613"/>
                </a:lnTo>
                <a:lnTo>
                  <a:pt x="759" y="613"/>
                </a:lnTo>
                <a:lnTo>
                  <a:pt x="759" y="615"/>
                </a:lnTo>
                <a:lnTo>
                  <a:pt x="759" y="617"/>
                </a:lnTo>
                <a:lnTo>
                  <a:pt x="759" y="622"/>
                </a:lnTo>
                <a:lnTo>
                  <a:pt x="757" y="626"/>
                </a:lnTo>
                <a:lnTo>
                  <a:pt x="757" y="626"/>
                </a:lnTo>
                <a:lnTo>
                  <a:pt x="757" y="626"/>
                </a:lnTo>
                <a:lnTo>
                  <a:pt x="753" y="624"/>
                </a:lnTo>
                <a:lnTo>
                  <a:pt x="753" y="622"/>
                </a:lnTo>
                <a:lnTo>
                  <a:pt x="753" y="619"/>
                </a:lnTo>
                <a:lnTo>
                  <a:pt x="749" y="615"/>
                </a:lnTo>
                <a:lnTo>
                  <a:pt x="749" y="615"/>
                </a:lnTo>
                <a:lnTo>
                  <a:pt x="745" y="613"/>
                </a:lnTo>
                <a:lnTo>
                  <a:pt x="745" y="613"/>
                </a:lnTo>
                <a:lnTo>
                  <a:pt x="743" y="609"/>
                </a:lnTo>
                <a:lnTo>
                  <a:pt x="739" y="611"/>
                </a:lnTo>
                <a:lnTo>
                  <a:pt x="739" y="613"/>
                </a:lnTo>
                <a:lnTo>
                  <a:pt x="739" y="615"/>
                </a:lnTo>
                <a:lnTo>
                  <a:pt x="736" y="617"/>
                </a:lnTo>
                <a:lnTo>
                  <a:pt x="732" y="617"/>
                </a:lnTo>
                <a:lnTo>
                  <a:pt x="732" y="617"/>
                </a:lnTo>
                <a:lnTo>
                  <a:pt x="730" y="617"/>
                </a:lnTo>
                <a:lnTo>
                  <a:pt x="728" y="619"/>
                </a:lnTo>
                <a:lnTo>
                  <a:pt x="724" y="628"/>
                </a:lnTo>
                <a:lnTo>
                  <a:pt x="722" y="632"/>
                </a:lnTo>
                <a:lnTo>
                  <a:pt x="722" y="632"/>
                </a:lnTo>
                <a:lnTo>
                  <a:pt x="722" y="636"/>
                </a:lnTo>
                <a:lnTo>
                  <a:pt x="722" y="636"/>
                </a:lnTo>
                <a:lnTo>
                  <a:pt x="720" y="640"/>
                </a:lnTo>
                <a:lnTo>
                  <a:pt x="720" y="640"/>
                </a:lnTo>
                <a:lnTo>
                  <a:pt x="720" y="644"/>
                </a:lnTo>
                <a:lnTo>
                  <a:pt x="720" y="646"/>
                </a:lnTo>
                <a:lnTo>
                  <a:pt x="718" y="648"/>
                </a:lnTo>
                <a:lnTo>
                  <a:pt x="718" y="650"/>
                </a:lnTo>
                <a:lnTo>
                  <a:pt x="718" y="650"/>
                </a:lnTo>
                <a:lnTo>
                  <a:pt x="718" y="652"/>
                </a:lnTo>
                <a:lnTo>
                  <a:pt x="718" y="652"/>
                </a:lnTo>
                <a:lnTo>
                  <a:pt x="718" y="654"/>
                </a:lnTo>
                <a:lnTo>
                  <a:pt x="718" y="654"/>
                </a:lnTo>
                <a:lnTo>
                  <a:pt x="720" y="661"/>
                </a:lnTo>
                <a:lnTo>
                  <a:pt x="720" y="661"/>
                </a:lnTo>
                <a:lnTo>
                  <a:pt x="722" y="667"/>
                </a:lnTo>
                <a:lnTo>
                  <a:pt x="722" y="669"/>
                </a:lnTo>
                <a:lnTo>
                  <a:pt x="722" y="671"/>
                </a:lnTo>
                <a:lnTo>
                  <a:pt x="724" y="675"/>
                </a:lnTo>
                <a:lnTo>
                  <a:pt x="726" y="677"/>
                </a:lnTo>
                <a:lnTo>
                  <a:pt x="730" y="685"/>
                </a:lnTo>
                <a:lnTo>
                  <a:pt x="730" y="685"/>
                </a:lnTo>
                <a:lnTo>
                  <a:pt x="730" y="687"/>
                </a:lnTo>
                <a:lnTo>
                  <a:pt x="732" y="689"/>
                </a:lnTo>
                <a:lnTo>
                  <a:pt x="732" y="691"/>
                </a:lnTo>
                <a:lnTo>
                  <a:pt x="732" y="691"/>
                </a:lnTo>
                <a:lnTo>
                  <a:pt x="739" y="698"/>
                </a:lnTo>
                <a:lnTo>
                  <a:pt x="747" y="710"/>
                </a:lnTo>
                <a:lnTo>
                  <a:pt x="749" y="708"/>
                </a:lnTo>
                <a:lnTo>
                  <a:pt x="747" y="708"/>
                </a:lnTo>
                <a:lnTo>
                  <a:pt x="747" y="708"/>
                </a:lnTo>
                <a:lnTo>
                  <a:pt x="745" y="708"/>
                </a:lnTo>
                <a:lnTo>
                  <a:pt x="745" y="710"/>
                </a:lnTo>
                <a:lnTo>
                  <a:pt x="743" y="712"/>
                </a:lnTo>
                <a:lnTo>
                  <a:pt x="741" y="714"/>
                </a:lnTo>
                <a:lnTo>
                  <a:pt x="741" y="714"/>
                </a:lnTo>
                <a:lnTo>
                  <a:pt x="739" y="712"/>
                </a:lnTo>
                <a:lnTo>
                  <a:pt x="736" y="710"/>
                </a:lnTo>
                <a:lnTo>
                  <a:pt x="734" y="710"/>
                </a:lnTo>
                <a:lnTo>
                  <a:pt x="734" y="710"/>
                </a:lnTo>
                <a:lnTo>
                  <a:pt x="732" y="706"/>
                </a:lnTo>
                <a:lnTo>
                  <a:pt x="732" y="706"/>
                </a:lnTo>
                <a:lnTo>
                  <a:pt x="728" y="704"/>
                </a:lnTo>
                <a:lnTo>
                  <a:pt x="728" y="704"/>
                </a:lnTo>
                <a:lnTo>
                  <a:pt x="726" y="704"/>
                </a:lnTo>
                <a:lnTo>
                  <a:pt x="722" y="706"/>
                </a:lnTo>
                <a:lnTo>
                  <a:pt x="724" y="710"/>
                </a:lnTo>
                <a:lnTo>
                  <a:pt x="726" y="710"/>
                </a:lnTo>
                <a:lnTo>
                  <a:pt x="726" y="708"/>
                </a:lnTo>
                <a:lnTo>
                  <a:pt x="724" y="708"/>
                </a:lnTo>
                <a:lnTo>
                  <a:pt x="718" y="706"/>
                </a:lnTo>
                <a:lnTo>
                  <a:pt x="718" y="706"/>
                </a:lnTo>
                <a:lnTo>
                  <a:pt x="714" y="704"/>
                </a:lnTo>
                <a:lnTo>
                  <a:pt x="710" y="704"/>
                </a:lnTo>
                <a:lnTo>
                  <a:pt x="708" y="702"/>
                </a:lnTo>
                <a:lnTo>
                  <a:pt x="708" y="702"/>
                </a:lnTo>
                <a:lnTo>
                  <a:pt x="706" y="700"/>
                </a:lnTo>
                <a:lnTo>
                  <a:pt x="706" y="700"/>
                </a:lnTo>
                <a:lnTo>
                  <a:pt x="704" y="689"/>
                </a:lnTo>
                <a:lnTo>
                  <a:pt x="704" y="687"/>
                </a:lnTo>
                <a:lnTo>
                  <a:pt x="701" y="685"/>
                </a:lnTo>
                <a:lnTo>
                  <a:pt x="697" y="685"/>
                </a:lnTo>
                <a:lnTo>
                  <a:pt x="697" y="685"/>
                </a:lnTo>
                <a:lnTo>
                  <a:pt x="697" y="685"/>
                </a:lnTo>
                <a:lnTo>
                  <a:pt x="695" y="687"/>
                </a:lnTo>
                <a:lnTo>
                  <a:pt x="695" y="687"/>
                </a:lnTo>
                <a:lnTo>
                  <a:pt x="695" y="694"/>
                </a:lnTo>
                <a:lnTo>
                  <a:pt x="693" y="698"/>
                </a:lnTo>
                <a:lnTo>
                  <a:pt x="693" y="698"/>
                </a:lnTo>
                <a:lnTo>
                  <a:pt x="693" y="704"/>
                </a:lnTo>
                <a:lnTo>
                  <a:pt x="693" y="704"/>
                </a:lnTo>
                <a:lnTo>
                  <a:pt x="691" y="706"/>
                </a:lnTo>
                <a:lnTo>
                  <a:pt x="693" y="710"/>
                </a:lnTo>
                <a:lnTo>
                  <a:pt x="693" y="710"/>
                </a:lnTo>
                <a:lnTo>
                  <a:pt x="691" y="710"/>
                </a:lnTo>
                <a:lnTo>
                  <a:pt x="691" y="710"/>
                </a:lnTo>
                <a:lnTo>
                  <a:pt x="689" y="712"/>
                </a:lnTo>
                <a:lnTo>
                  <a:pt x="687" y="714"/>
                </a:lnTo>
                <a:lnTo>
                  <a:pt x="687" y="714"/>
                </a:lnTo>
                <a:lnTo>
                  <a:pt x="689" y="714"/>
                </a:lnTo>
                <a:lnTo>
                  <a:pt x="689" y="712"/>
                </a:lnTo>
                <a:lnTo>
                  <a:pt x="687" y="712"/>
                </a:lnTo>
                <a:lnTo>
                  <a:pt x="685" y="712"/>
                </a:lnTo>
                <a:lnTo>
                  <a:pt x="681" y="710"/>
                </a:lnTo>
                <a:lnTo>
                  <a:pt x="679" y="710"/>
                </a:lnTo>
                <a:lnTo>
                  <a:pt x="677" y="708"/>
                </a:lnTo>
                <a:lnTo>
                  <a:pt x="677" y="708"/>
                </a:lnTo>
                <a:lnTo>
                  <a:pt x="675" y="708"/>
                </a:lnTo>
                <a:lnTo>
                  <a:pt x="675" y="710"/>
                </a:lnTo>
                <a:lnTo>
                  <a:pt x="673" y="710"/>
                </a:lnTo>
                <a:lnTo>
                  <a:pt x="675" y="712"/>
                </a:lnTo>
                <a:lnTo>
                  <a:pt x="675" y="710"/>
                </a:lnTo>
                <a:lnTo>
                  <a:pt x="675" y="710"/>
                </a:lnTo>
                <a:lnTo>
                  <a:pt x="675" y="708"/>
                </a:lnTo>
                <a:lnTo>
                  <a:pt x="673" y="710"/>
                </a:lnTo>
                <a:lnTo>
                  <a:pt x="675" y="710"/>
                </a:lnTo>
                <a:lnTo>
                  <a:pt x="677" y="704"/>
                </a:lnTo>
                <a:lnTo>
                  <a:pt x="677" y="702"/>
                </a:lnTo>
                <a:lnTo>
                  <a:pt x="679" y="700"/>
                </a:lnTo>
                <a:lnTo>
                  <a:pt x="677" y="698"/>
                </a:lnTo>
                <a:lnTo>
                  <a:pt x="675" y="696"/>
                </a:lnTo>
                <a:lnTo>
                  <a:pt x="671" y="698"/>
                </a:lnTo>
                <a:lnTo>
                  <a:pt x="671" y="700"/>
                </a:lnTo>
                <a:lnTo>
                  <a:pt x="669" y="702"/>
                </a:lnTo>
                <a:lnTo>
                  <a:pt x="669" y="702"/>
                </a:lnTo>
                <a:lnTo>
                  <a:pt x="666" y="702"/>
                </a:lnTo>
                <a:lnTo>
                  <a:pt x="666" y="704"/>
                </a:lnTo>
                <a:lnTo>
                  <a:pt x="669" y="704"/>
                </a:lnTo>
                <a:lnTo>
                  <a:pt x="669" y="700"/>
                </a:lnTo>
                <a:lnTo>
                  <a:pt x="669" y="700"/>
                </a:lnTo>
                <a:lnTo>
                  <a:pt x="669" y="700"/>
                </a:lnTo>
                <a:lnTo>
                  <a:pt x="669" y="698"/>
                </a:lnTo>
                <a:lnTo>
                  <a:pt x="669" y="698"/>
                </a:lnTo>
                <a:lnTo>
                  <a:pt x="671" y="696"/>
                </a:lnTo>
                <a:lnTo>
                  <a:pt x="671" y="694"/>
                </a:lnTo>
                <a:lnTo>
                  <a:pt x="671" y="694"/>
                </a:lnTo>
                <a:lnTo>
                  <a:pt x="673" y="694"/>
                </a:lnTo>
                <a:lnTo>
                  <a:pt x="675" y="689"/>
                </a:lnTo>
                <a:lnTo>
                  <a:pt x="675" y="689"/>
                </a:lnTo>
                <a:lnTo>
                  <a:pt x="675" y="687"/>
                </a:lnTo>
                <a:lnTo>
                  <a:pt x="675" y="685"/>
                </a:lnTo>
                <a:lnTo>
                  <a:pt x="675" y="683"/>
                </a:lnTo>
                <a:lnTo>
                  <a:pt x="673" y="681"/>
                </a:lnTo>
                <a:lnTo>
                  <a:pt x="671" y="681"/>
                </a:lnTo>
                <a:lnTo>
                  <a:pt x="669" y="681"/>
                </a:lnTo>
                <a:lnTo>
                  <a:pt x="669" y="681"/>
                </a:lnTo>
                <a:lnTo>
                  <a:pt x="666" y="683"/>
                </a:lnTo>
                <a:lnTo>
                  <a:pt x="664" y="687"/>
                </a:lnTo>
                <a:lnTo>
                  <a:pt x="660" y="694"/>
                </a:lnTo>
                <a:lnTo>
                  <a:pt x="656" y="698"/>
                </a:lnTo>
                <a:lnTo>
                  <a:pt x="638" y="706"/>
                </a:lnTo>
                <a:lnTo>
                  <a:pt x="638" y="708"/>
                </a:lnTo>
                <a:lnTo>
                  <a:pt x="636" y="708"/>
                </a:lnTo>
                <a:lnTo>
                  <a:pt x="634" y="708"/>
                </a:lnTo>
                <a:lnTo>
                  <a:pt x="632" y="706"/>
                </a:lnTo>
                <a:lnTo>
                  <a:pt x="629" y="706"/>
                </a:lnTo>
                <a:lnTo>
                  <a:pt x="627" y="708"/>
                </a:lnTo>
                <a:lnTo>
                  <a:pt x="627" y="710"/>
                </a:lnTo>
                <a:lnTo>
                  <a:pt x="627" y="712"/>
                </a:lnTo>
                <a:lnTo>
                  <a:pt x="625" y="714"/>
                </a:lnTo>
                <a:lnTo>
                  <a:pt x="625" y="714"/>
                </a:lnTo>
                <a:lnTo>
                  <a:pt x="625" y="716"/>
                </a:lnTo>
                <a:lnTo>
                  <a:pt x="623" y="716"/>
                </a:lnTo>
                <a:lnTo>
                  <a:pt x="621" y="716"/>
                </a:lnTo>
                <a:lnTo>
                  <a:pt x="615" y="716"/>
                </a:lnTo>
                <a:lnTo>
                  <a:pt x="615" y="716"/>
                </a:lnTo>
                <a:lnTo>
                  <a:pt x="611" y="716"/>
                </a:lnTo>
                <a:lnTo>
                  <a:pt x="611" y="716"/>
                </a:lnTo>
                <a:lnTo>
                  <a:pt x="609" y="716"/>
                </a:lnTo>
                <a:lnTo>
                  <a:pt x="609" y="716"/>
                </a:lnTo>
                <a:lnTo>
                  <a:pt x="607" y="718"/>
                </a:lnTo>
                <a:lnTo>
                  <a:pt x="607" y="720"/>
                </a:lnTo>
                <a:lnTo>
                  <a:pt x="607" y="722"/>
                </a:lnTo>
                <a:lnTo>
                  <a:pt x="609" y="722"/>
                </a:lnTo>
                <a:lnTo>
                  <a:pt x="609" y="724"/>
                </a:lnTo>
                <a:lnTo>
                  <a:pt x="611" y="731"/>
                </a:lnTo>
                <a:lnTo>
                  <a:pt x="611" y="731"/>
                </a:lnTo>
                <a:lnTo>
                  <a:pt x="613" y="735"/>
                </a:lnTo>
                <a:lnTo>
                  <a:pt x="615" y="737"/>
                </a:lnTo>
                <a:lnTo>
                  <a:pt x="615" y="739"/>
                </a:lnTo>
                <a:lnTo>
                  <a:pt x="611" y="741"/>
                </a:lnTo>
                <a:lnTo>
                  <a:pt x="609" y="743"/>
                </a:lnTo>
                <a:lnTo>
                  <a:pt x="609" y="747"/>
                </a:lnTo>
                <a:lnTo>
                  <a:pt x="609" y="747"/>
                </a:lnTo>
                <a:lnTo>
                  <a:pt x="609" y="749"/>
                </a:lnTo>
                <a:lnTo>
                  <a:pt x="609" y="749"/>
                </a:lnTo>
                <a:lnTo>
                  <a:pt x="609" y="749"/>
                </a:lnTo>
                <a:lnTo>
                  <a:pt x="605" y="749"/>
                </a:lnTo>
                <a:lnTo>
                  <a:pt x="605" y="749"/>
                </a:lnTo>
                <a:lnTo>
                  <a:pt x="601" y="749"/>
                </a:lnTo>
                <a:lnTo>
                  <a:pt x="597" y="747"/>
                </a:lnTo>
                <a:lnTo>
                  <a:pt x="597" y="747"/>
                </a:lnTo>
                <a:lnTo>
                  <a:pt x="590" y="747"/>
                </a:lnTo>
                <a:lnTo>
                  <a:pt x="590" y="747"/>
                </a:lnTo>
                <a:lnTo>
                  <a:pt x="588" y="747"/>
                </a:lnTo>
                <a:lnTo>
                  <a:pt x="586" y="747"/>
                </a:lnTo>
                <a:lnTo>
                  <a:pt x="584" y="749"/>
                </a:lnTo>
                <a:lnTo>
                  <a:pt x="580" y="749"/>
                </a:lnTo>
                <a:lnTo>
                  <a:pt x="580" y="749"/>
                </a:lnTo>
                <a:lnTo>
                  <a:pt x="576" y="749"/>
                </a:lnTo>
                <a:lnTo>
                  <a:pt x="574" y="751"/>
                </a:lnTo>
                <a:lnTo>
                  <a:pt x="576" y="755"/>
                </a:lnTo>
                <a:lnTo>
                  <a:pt x="576" y="757"/>
                </a:lnTo>
                <a:lnTo>
                  <a:pt x="574" y="763"/>
                </a:lnTo>
                <a:lnTo>
                  <a:pt x="570" y="768"/>
                </a:lnTo>
                <a:lnTo>
                  <a:pt x="570" y="768"/>
                </a:lnTo>
                <a:lnTo>
                  <a:pt x="570" y="768"/>
                </a:lnTo>
                <a:lnTo>
                  <a:pt x="572" y="761"/>
                </a:lnTo>
                <a:lnTo>
                  <a:pt x="572" y="759"/>
                </a:lnTo>
                <a:lnTo>
                  <a:pt x="572" y="755"/>
                </a:lnTo>
                <a:lnTo>
                  <a:pt x="572" y="755"/>
                </a:lnTo>
                <a:lnTo>
                  <a:pt x="572" y="753"/>
                </a:lnTo>
                <a:lnTo>
                  <a:pt x="572" y="753"/>
                </a:lnTo>
                <a:lnTo>
                  <a:pt x="570" y="749"/>
                </a:lnTo>
                <a:lnTo>
                  <a:pt x="570" y="749"/>
                </a:lnTo>
                <a:lnTo>
                  <a:pt x="566" y="747"/>
                </a:lnTo>
                <a:lnTo>
                  <a:pt x="566" y="747"/>
                </a:lnTo>
                <a:lnTo>
                  <a:pt x="557" y="743"/>
                </a:lnTo>
                <a:lnTo>
                  <a:pt x="557" y="741"/>
                </a:lnTo>
                <a:lnTo>
                  <a:pt x="551" y="741"/>
                </a:lnTo>
                <a:lnTo>
                  <a:pt x="551" y="741"/>
                </a:lnTo>
                <a:lnTo>
                  <a:pt x="547" y="741"/>
                </a:lnTo>
                <a:lnTo>
                  <a:pt x="545" y="741"/>
                </a:lnTo>
                <a:lnTo>
                  <a:pt x="543" y="743"/>
                </a:lnTo>
                <a:lnTo>
                  <a:pt x="541" y="743"/>
                </a:lnTo>
                <a:lnTo>
                  <a:pt x="537" y="766"/>
                </a:lnTo>
                <a:lnTo>
                  <a:pt x="533" y="772"/>
                </a:lnTo>
                <a:lnTo>
                  <a:pt x="533" y="774"/>
                </a:lnTo>
                <a:lnTo>
                  <a:pt x="535" y="776"/>
                </a:lnTo>
                <a:lnTo>
                  <a:pt x="535" y="776"/>
                </a:lnTo>
                <a:lnTo>
                  <a:pt x="537" y="778"/>
                </a:lnTo>
                <a:lnTo>
                  <a:pt x="537" y="778"/>
                </a:lnTo>
                <a:lnTo>
                  <a:pt x="541" y="778"/>
                </a:lnTo>
                <a:lnTo>
                  <a:pt x="545" y="780"/>
                </a:lnTo>
                <a:lnTo>
                  <a:pt x="545" y="778"/>
                </a:lnTo>
                <a:lnTo>
                  <a:pt x="543" y="778"/>
                </a:lnTo>
                <a:lnTo>
                  <a:pt x="543" y="778"/>
                </a:lnTo>
                <a:lnTo>
                  <a:pt x="543" y="778"/>
                </a:lnTo>
                <a:lnTo>
                  <a:pt x="539" y="780"/>
                </a:lnTo>
                <a:lnTo>
                  <a:pt x="535" y="780"/>
                </a:lnTo>
                <a:lnTo>
                  <a:pt x="535" y="780"/>
                </a:lnTo>
                <a:lnTo>
                  <a:pt x="529" y="780"/>
                </a:lnTo>
                <a:lnTo>
                  <a:pt x="529" y="780"/>
                </a:lnTo>
                <a:lnTo>
                  <a:pt x="527" y="782"/>
                </a:lnTo>
                <a:lnTo>
                  <a:pt x="525" y="782"/>
                </a:lnTo>
                <a:lnTo>
                  <a:pt x="516" y="788"/>
                </a:lnTo>
                <a:lnTo>
                  <a:pt x="512" y="790"/>
                </a:lnTo>
                <a:lnTo>
                  <a:pt x="512" y="790"/>
                </a:lnTo>
                <a:lnTo>
                  <a:pt x="510" y="792"/>
                </a:lnTo>
                <a:lnTo>
                  <a:pt x="502" y="794"/>
                </a:lnTo>
                <a:lnTo>
                  <a:pt x="500" y="794"/>
                </a:lnTo>
                <a:lnTo>
                  <a:pt x="498" y="796"/>
                </a:lnTo>
                <a:lnTo>
                  <a:pt x="496" y="794"/>
                </a:lnTo>
                <a:lnTo>
                  <a:pt x="494" y="794"/>
                </a:lnTo>
                <a:lnTo>
                  <a:pt x="492" y="794"/>
                </a:lnTo>
                <a:lnTo>
                  <a:pt x="494" y="796"/>
                </a:lnTo>
                <a:lnTo>
                  <a:pt x="496" y="796"/>
                </a:lnTo>
                <a:lnTo>
                  <a:pt x="496" y="794"/>
                </a:lnTo>
                <a:lnTo>
                  <a:pt x="496" y="792"/>
                </a:lnTo>
                <a:lnTo>
                  <a:pt x="494" y="790"/>
                </a:lnTo>
                <a:lnTo>
                  <a:pt x="492" y="790"/>
                </a:lnTo>
                <a:lnTo>
                  <a:pt x="492" y="790"/>
                </a:lnTo>
                <a:lnTo>
                  <a:pt x="488" y="792"/>
                </a:lnTo>
                <a:lnTo>
                  <a:pt x="483" y="794"/>
                </a:lnTo>
                <a:lnTo>
                  <a:pt x="479" y="794"/>
                </a:lnTo>
                <a:lnTo>
                  <a:pt x="475" y="794"/>
                </a:lnTo>
                <a:lnTo>
                  <a:pt x="475" y="794"/>
                </a:lnTo>
                <a:lnTo>
                  <a:pt x="477" y="796"/>
                </a:lnTo>
                <a:lnTo>
                  <a:pt x="483" y="794"/>
                </a:lnTo>
                <a:lnTo>
                  <a:pt x="490" y="792"/>
                </a:lnTo>
                <a:lnTo>
                  <a:pt x="490" y="792"/>
                </a:lnTo>
                <a:lnTo>
                  <a:pt x="496" y="788"/>
                </a:lnTo>
                <a:lnTo>
                  <a:pt x="496" y="788"/>
                </a:lnTo>
                <a:lnTo>
                  <a:pt x="504" y="784"/>
                </a:lnTo>
                <a:lnTo>
                  <a:pt x="504" y="784"/>
                </a:lnTo>
                <a:lnTo>
                  <a:pt x="514" y="776"/>
                </a:lnTo>
                <a:lnTo>
                  <a:pt x="514" y="776"/>
                </a:lnTo>
                <a:lnTo>
                  <a:pt x="518" y="772"/>
                </a:lnTo>
                <a:lnTo>
                  <a:pt x="518" y="770"/>
                </a:lnTo>
                <a:lnTo>
                  <a:pt x="518" y="766"/>
                </a:lnTo>
                <a:lnTo>
                  <a:pt x="518" y="766"/>
                </a:lnTo>
                <a:lnTo>
                  <a:pt x="518" y="757"/>
                </a:lnTo>
                <a:lnTo>
                  <a:pt x="518" y="749"/>
                </a:lnTo>
                <a:lnTo>
                  <a:pt x="518" y="749"/>
                </a:lnTo>
                <a:lnTo>
                  <a:pt x="514" y="745"/>
                </a:lnTo>
                <a:lnTo>
                  <a:pt x="514" y="745"/>
                </a:lnTo>
                <a:lnTo>
                  <a:pt x="510" y="743"/>
                </a:lnTo>
                <a:lnTo>
                  <a:pt x="510" y="743"/>
                </a:lnTo>
                <a:lnTo>
                  <a:pt x="504" y="741"/>
                </a:lnTo>
                <a:lnTo>
                  <a:pt x="504" y="741"/>
                </a:lnTo>
                <a:lnTo>
                  <a:pt x="502" y="743"/>
                </a:lnTo>
                <a:lnTo>
                  <a:pt x="500" y="745"/>
                </a:lnTo>
                <a:lnTo>
                  <a:pt x="498" y="745"/>
                </a:lnTo>
                <a:lnTo>
                  <a:pt x="488" y="757"/>
                </a:lnTo>
                <a:lnTo>
                  <a:pt x="473" y="772"/>
                </a:lnTo>
                <a:lnTo>
                  <a:pt x="471" y="774"/>
                </a:lnTo>
                <a:lnTo>
                  <a:pt x="473" y="774"/>
                </a:lnTo>
                <a:lnTo>
                  <a:pt x="475" y="776"/>
                </a:lnTo>
                <a:lnTo>
                  <a:pt x="475" y="770"/>
                </a:lnTo>
                <a:lnTo>
                  <a:pt x="475" y="770"/>
                </a:lnTo>
                <a:lnTo>
                  <a:pt x="473" y="768"/>
                </a:lnTo>
                <a:lnTo>
                  <a:pt x="473" y="766"/>
                </a:lnTo>
                <a:lnTo>
                  <a:pt x="475" y="761"/>
                </a:lnTo>
                <a:lnTo>
                  <a:pt x="477" y="759"/>
                </a:lnTo>
                <a:lnTo>
                  <a:pt x="477" y="759"/>
                </a:lnTo>
                <a:lnTo>
                  <a:pt x="485" y="743"/>
                </a:lnTo>
                <a:lnTo>
                  <a:pt x="492" y="733"/>
                </a:lnTo>
                <a:lnTo>
                  <a:pt x="498" y="724"/>
                </a:lnTo>
                <a:lnTo>
                  <a:pt x="498" y="724"/>
                </a:lnTo>
                <a:lnTo>
                  <a:pt x="500" y="718"/>
                </a:lnTo>
                <a:lnTo>
                  <a:pt x="502" y="718"/>
                </a:lnTo>
                <a:lnTo>
                  <a:pt x="500" y="710"/>
                </a:lnTo>
                <a:lnTo>
                  <a:pt x="500" y="710"/>
                </a:lnTo>
                <a:lnTo>
                  <a:pt x="496" y="704"/>
                </a:lnTo>
                <a:lnTo>
                  <a:pt x="496" y="702"/>
                </a:lnTo>
                <a:lnTo>
                  <a:pt x="492" y="700"/>
                </a:lnTo>
                <a:lnTo>
                  <a:pt x="492" y="700"/>
                </a:lnTo>
                <a:lnTo>
                  <a:pt x="485" y="694"/>
                </a:lnTo>
                <a:lnTo>
                  <a:pt x="485" y="694"/>
                </a:lnTo>
                <a:lnTo>
                  <a:pt x="479" y="691"/>
                </a:lnTo>
                <a:lnTo>
                  <a:pt x="477" y="691"/>
                </a:lnTo>
                <a:lnTo>
                  <a:pt x="473" y="698"/>
                </a:lnTo>
                <a:lnTo>
                  <a:pt x="473" y="698"/>
                </a:lnTo>
                <a:lnTo>
                  <a:pt x="469" y="708"/>
                </a:lnTo>
                <a:lnTo>
                  <a:pt x="469" y="708"/>
                </a:lnTo>
                <a:lnTo>
                  <a:pt x="467" y="714"/>
                </a:lnTo>
                <a:lnTo>
                  <a:pt x="463" y="716"/>
                </a:lnTo>
                <a:lnTo>
                  <a:pt x="461" y="716"/>
                </a:lnTo>
                <a:lnTo>
                  <a:pt x="461" y="716"/>
                </a:lnTo>
                <a:lnTo>
                  <a:pt x="457" y="718"/>
                </a:lnTo>
                <a:lnTo>
                  <a:pt x="444" y="722"/>
                </a:lnTo>
                <a:lnTo>
                  <a:pt x="444" y="722"/>
                </a:lnTo>
                <a:lnTo>
                  <a:pt x="436" y="722"/>
                </a:lnTo>
                <a:lnTo>
                  <a:pt x="432" y="722"/>
                </a:lnTo>
                <a:lnTo>
                  <a:pt x="430" y="722"/>
                </a:lnTo>
                <a:lnTo>
                  <a:pt x="430" y="714"/>
                </a:lnTo>
                <a:lnTo>
                  <a:pt x="432" y="712"/>
                </a:lnTo>
                <a:lnTo>
                  <a:pt x="432" y="712"/>
                </a:lnTo>
                <a:lnTo>
                  <a:pt x="432" y="710"/>
                </a:lnTo>
                <a:lnTo>
                  <a:pt x="432" y="708"/>
                </a:lnTo>
                <a:lnTo>
                  <a:pt x="432" y="708"/>
                </a:lnTo>
                <a:lnTo>
                  <a:pt x="432" y="706"/>
                </a:lnTo>
                <a:lnTo>
                  <a:pt x="432" y="706"/>
                </a:lnTo>
                <a:lnTo>
                  <a:pt x="440" y="694"/>
                </a:lnTo>
                <a:lnTo>
                  <a:pt x="442" y="691"/>
                </a:lnTo>
                <a:lnTo>
                  <a:pt x="442" y="687"/>
                </a:lnTo>
                <a:lnTo>
                  <a:pt x="444" y="681"/>
                </a:lnTo>
                <a:lnTo>
                  <a:pt x="450" y="675"/>
                </a:lnTo>
                <a:lnTo>
                  <a:pt x="450" y="673"/>
                </a:lnTo>
                <a:lnTo>
                  <a:pt x="453" y="665"/>
                </a:lnTo>
                <a:lnTo>
                  <a:pt x="453" y="665"/>
                </a:lnTo>
                <a:lnTo>
                  <a:pt x="453" y="661"/>
                </a:lnTo>
                <a:lnTo>
                  <a:pt x="453" y="661"/>
                </a:lnTo>
                <a:lnTo>
                  <a:pt x="453" y="656"/>
                </a:lnTo>
                <a:lnTo>
                  <a:pt x="453" y="656"/>
                </a:lnTo>
                <a:lnTo>
                  <a:pt x="450" y="654"/>
                </a:lnTo>
                <a:lnTo>
                  <a:pt x="450" y="654"/>
                </a:lnTo>
                <a:lnTo>
                  <a:pt x="446" y="650"/>
                </a:lnTo>
                <a:lnTo>
                  <a:pt x="442" y="642"/>
                </a:lnTo>
                <a:lnTo>
                  <a:pt x="438" y="622"/>
                </a:lnTo>
                <a:lnTo>
                  <a:pt x="440" y="609"/>
                </a:lnTo>
                <a:lnTo>
                  <a:pt x="440" y="609"/>
                </a:lnTo>
                <a:lnTo>
                  <a:pt x="438" y="605"/>
                </a:lnTo>
                <a:lnTo>
                  <a:pt x="438" y="603"/>
                </a:lnTo>
                <a:lnTo>
                  <a:pt x="436" y="595"/>
                </a:lnTo>
                <a:lnTo>
                  <a:pt x="436" y="593"/>
                </a:lnTo>
                <a:lnTo>
                  <a:pt x="436" y="593"/>
                </a:lnTo>
                <a:lnTo>
                  <a:pt x="436" y="589"/>
                </a:lnTo>
                <a:lnTo>
                  <a:pt x="436" y="589"/>
                </a:lnTo>
                <a:lnTo>
                  <a:pt x="432" y="578"/>
                </a:lnTo>
                <a:lnTo>
                  <a:pt x="432" y="570"/>
                </a:lnTo>
                <a:lnTo>
                  <a:pt x="430" y="568"/>
                </a:lnTo>
                <a:lnTo>
                  <a:pt x="430" y="566"/>
                </a:lnTo>
                <a:lnTo>
                  <a:pt x="428" y="566"/>
                </a:lnTo>
                <a:lnTo>
                  <a:pt x="426" y="566"/>
                </a:lnTo>
                <a:lnTo>
                  <a:pt x="424" y="566"/>
                </a:lnTo>
                <a:lnTo>
                  <a:pt x="424" y="568"/>
                </a:lnTo>
                <a:lnTo>
                  <a:pt x="422" y="568"/>
                </a:lnTo>
                <a:lnTo>
                  <a:pt x="422" y="570"/>
                </a:lnTo>
                <a:lnTo>
                  <a:pt x="422" y="570"/>
                </a:lnTo>
                <a:lnTo>
                  <a:pt x="420" y="572"/>
                </a:lnTo>
                <a:lnTo>
                  <a:pt x="420" y="572"/>
                </a:lnTo>
                <a:lnTo>
                  <a:pt x="420" y="570"/>
                </a:lnTo>
                <a:lnTo>
                  <a:pt x="420" y="566"/>
                </a:lnTo>
                <a:lnTo>
                  <a:pt x="420" y="564"/>
                </a:lnTo>
                <a:lnTo>
                  <a:pt x="420" y="562"/>
                </a:lnTo>
                <a:lnTo>
                  <a:pt x="418" y="560"/>
                </a:lnTo>
                <a:lnTo>
                  <a:pt x="418" y="560"/>
                </a:lnTo>
                <a:lnTo>
                  <a:pt x="413" y="560"/>
                </a:lnTo>
                <a:lnTo>
                  <a:pt x="411" y="560"/>
                </a:lnTo>
                <a:lnTo>
                  <a:pt x="409" y="562"/>
                </a:lnTo>
                <a:lnTo>
                  <a:pt x="407" y="566"/>
                </a:lnTo>
                <a:lnTo>
                  <a:pt x="409" y="566"/>
                </a:lnTo>
                <a:lnTo>
                  <a:pt x="411" y="566"/>
                </a:lnTo>
                <a:lnTo>
                  <a:pt x="409" y="564"/>
                </a:lnTo>
                <a:lnTo>
                  <a:pt x="409" y="560"/>
                </a:lnTo>
                <a:lnTo>
                  <a:pt x="409" y="560"/>
                </a:lnTo>
                <a:lnTo>
                  <a:pt x="409" y="560"/>
                </a:lnTo>
                <a:lnTo>
                  <a:pt x="409" y="556"/>
                </a:lnTo>
                <a:lnTo>
                  <a:pt x="409" y="554"/>
                </a:lnTo>
                <a:lnTo>
                  <a:pt x="407" y="554"/>
                </a:lnTo>
                <a:lnTo>
                  <a:pt x="405" y="552"/>
                </a:lnTo>
                <a:lnTo>
                  <a:pt x="401" y="552"/>
                </a:lnTo>
                <a:lnTo>
                  <a:pt x="401" y="554"/>
                </a:lnTo>
                <a:lnTo>
                  <a:pt x="403" y="554"/>
                </a:lnTo>
                <a:lnTo>
                  <a:pt x="403" y="552"/>
                </a:lnTo>
                <a:lnTo>
                  <a:pt x="403" y="552"/>
                </a:lnTo>
                <a:lnTo>
                  <a:pt x="405" y="552"/>
                </a:lnTo>
                <a:lnTo>
                  <a:pt x="411" y="554"/>
                </a:lnTo>
                <a:lnTo>
                  <a:pt x="411" y="554"/>
                </a:lnTo>
                <a:lnTo>
                  <a:pt x="416" y="552"/>
                </a:lnTo>
                <a:lnTo>
                  <a:pt x="418" y="550"/>
                </a:lnTo>
                <a:lnTo>
                  <a:pt x="418" y="547"/>
                </a:lnTo>
                <a:lnTo>
                  <a:pt x="418" y="545"/>
                </a:lnTo>
                <a:lnTo>
                  <a:pt x="416" y="543"/>
                </a:lnTo>
                <a:lnTo>
                  <a:pt x="416" y="541"/>
                </a:lnTo>
                <a:lnTo>
                  <a:pt x="411" y="539"/>
                </a:lnTo>
                <a:lnTo>
                  <a:pt x="411" y="539"/>
                </a:lnTo>
                <a:lnTo>
                  <a:pt x="409" y="539"/>
                </a:lnTo>
                <a:lnTo>
                  <a:pt x="409" y="539"/>
                </a:lnTo>
                <a:lnTo>
                  <a:pt x="401" y="537"/>
                </a:lnTo>
                <a:lnTo>
                  <a:pt x="401" y="537"/>
                </a:lnTo>
                <a:lnTo>
                  <a:pt x="399" y="537"/>
                </a:lnTo>
                <a:lnTo>
                  <a:pt x="397" y="537"/>
                </a:lnTo>
                <a:lnTo>
                  <a:pt x="395" y="537"/>
                </a:lnTo>
                <a:lnTo>
                  <a:pt x="397" y="539"/>
                </a:lnTo>
                <a:lnTo>
                  <a:pt x="399" y="539"/>
                </a:lnTo>
                <a:lnTo>
                  <a:pt x="399" y="539"/>
                </a:lnTo>
                <a:lnTo>
                  <a:pt x="399" y="537"/>
                </a:lnTo>
                <a:lnTo>
                  <a:pt x="403" y="535"/>
                </a:lnTo>
                <a:lnTo>
                  <a:pt x="403" y="535"/>
                </a:lnTo>
                <a:lnTo>
                  <a:pt x="405" y="531"/>
                </a:lnTo>
                <a:lnTo>
                  <a:pt x="405" y="531"/>
                </a:lnTo>
                <a:lnTo>
                  <a:pt x="405" y="527"/>
                </a:lnTo>
                <a:lnTo>
                  <a:pt x="405" y="525"/>
                </a:lnTo>
                <a:lnTo>
                  <a:pt x="403" y="521"/>
                </a:lnTo>
                <a:lnTo>
                  <a:pt x="401" y="519"/>
                </a:lnTo>
                <a:lnTo>
                  <a:pt x="399" y="517"/>
                </a:lnTo>
                <a:lnTo>
                  <a:pt x="397" y="517"/>
                </a:lnTo>
                <a:lnTo>
                  <a:pt x="395" y="519"/>
                </a:lnTo>
                <a:lnTo>
                  <a:pt x="395" y="523"/>
                </a:lnTo>
                <a:lnTo>
                  <a:pt x="395" y="525"/>
                </a:lnTo>
                <a:lnTo>
                  <a:pt x="393" y="527"/>
                </a:lnTo>
                <a:lnTo>
                  <a:pt x="393" y="527"/>
                </a:lnTo>
                <a:lnTo>
                  <a:pt x="393" y="527"/>
                </a:lnTo>
                <a:lnTo>
                  <a:pt x="395" y="525"/>
                </a:lnTo>
                <a:lnTo>
                  <a:pt x="395" y="523"/>
                </a:lnTo>
                <a:lnTo>
                  <a:pt x="393" y="519"/>
                </a:lnTo>
                <a:lnTo>
                  <a:pt x="391" y="517"/>
                </a:lnTo>
                <a:lnTo>
                  <a:pt x="387" y="517"/>
                </a:lnTo>
                <a:lnTo>
                  <a:pt x="387" y="517"/>
                </a:lnTo>
                <a:lnTo>
                  <a:pt x="385" y="519"/>
                </a:lnTo>
                <a:lnTo>
                  <a:pt x="385" y="519"/>
                </a:lnTo>
                <a:lnTo>
                  <a:pt x="381" y="525"/>
                </a:lnTo>
                <a:lnTo>
                  <a:pt x="383" y="525"/>
                </a:lnTo>
                <a:lnTo>
                  <a:pt x="385" y="525"/>
                </a:lnTo>
                <a:lnTo>
                  <a:pt x="383" y="523"/>
                </a:lnTo>
                <a:lnTo>
                  <a:pt x="383" y="523"/>
                </a:lnTo>
                <a:lnTo>
                  <a:pt x="381" y="521"/>
                </a:lnTo>
                <a:lnTo>
                  <a:pt x="381" y="521"/>
                </a:lnTo>
                <a:lnTo>
                  <a:pt x="381" y="521"/>
                </a:lnTo>
                <a:lnTo>
                  <a:pt x="383" y="519"/>
                </a:lnTo>
                <a:lnTo>
                  <a:pt x="385" y="517"/>
                </a:lnTo>
                <a:lnTo>
                  <a:pt x="385" y="515"/>
                </a:lnTo>
                <a:lnTo>
                  <a:pt x="385" y="515"/>
                </a:lnTo>
                <a:lnTo>
                  <a:pt x="383" y="512"/>
                </a:lnTo>
                <a:lnTo>
                  <a:pt x="383" y="510"/>
                </a:lnTo>
                <a:lnTo>
                  <a:pt x="376" y="506"/>
                </a:lnTo>
                <a:lnTo>
                  <a:pt x="376" y="506"/>
                </a:lnTo>
                <a:lnTo>
                  <a:pt x="372" y="504"/>
                </a:lnTo>
                <a:lnTo>
                  <a:pt x="372" y="504"/>
                </a:lnTo>
                <a:lnTo>
                  <a:pt x="368" y="504"/>
                </a:lnTo>
                <a:lnTo>
                  <a:pt x="366" y="506"/>
                </a:lnTo>
                <a:lnTo>
                  <a:pt x="362" y="508"/>
                </a:lnTo>
                <a:lnTo>
                  <a:pt x="362" y="508"/>
                </a:lnTo>
                <a:lnTo>
                  <a:pt x="362" y="510"/>
                </a:lnTo>
                <a:lnTo>
                  <a:pt x="358" y="508"/>
                </a:lnTo>
                <a:lnTo>
                  <a:pt x="354" y="506"/>
                </a:lnTo>
                <a:lnTo>
                  <a:pt x="352" y="506"/>
                </a:lnTo>
                <a:lnTo>
                  <a:pt x="350" y="508"/>
                </a:lnTo>
                <a:lnTo>
                  <a:pt x="348" y="506"/>
                </a:lnTo>
                <a:lnTo>
                  <a:pt x="348" y="508"/>
                </a:lnTo>
                <a:lnTo>
                  <a:pt x="350" y="510"/>
                </a:lnTo>
                <a:lnTo>
                  <a:pt x="352" y="508"/>
                </a:lnTo>
                <a:lnTo>
                  <a:pt x="354" y="506"/>
                </a:lnTo>
                <a:lnTo>
                  <a:pt x="356" y="504"/>
                </a:lnTo>
                <a:lnTo>
                  <a:pt x="360" y="504"/>
                </a:lnTo>
                <a:lnTo>
                  <a:pt x="362" y="504"/>
                </a:lnTo>
                <a:lnTo>
                  <a:pt x="362" y="500"/>
                </a:lnTo>
                <a:lnTo>
                  <a:pt x="362" y="500"/>
                </a:lnTo>
                <a:lnTo>
                  <a:pt x="362" y="496"/>
                </a:lnTo>
                <a:lnTo>
                  <a:pt x="362" y="496"/>
                </a:lnTo>
                <a:lnTo>
                  <a:pt x="362" y="496"/>
                </a:lnTo>
                <a:lnTo>
                  <a:pt x="362" y="496"/>
                </a:lnTo>
                <a:lnTo>
                  <a:pt x="362" y="494"/>
                </a:lnTo>
                <a:lnTo>
                  <a:pt x="364" y="492"/>
                </a:lnTo>
                <a:lnTo>
                  <a:pt x="364" y="490"/>
                </a:lnTo>
                <a:lnTo>
                  <a:pt x="362" y="486"/>
                </a:lnTo>
                <a:lnTo>
                  <a:pt x="362" y="486"/>
                </a:lnTo>
                <a:lnTo>
                  <a:pt x="356" y="482"/>
                </a:lnTo>
                <a:lnTo>
                  <a:pt x="356" y="482"/>
                </a:lnTo>
                <a:lnTo>
                  <a:pt x="352" y="480"/>
                </a:lnTo>
                <a:lnTo>
                  <a:pt x="350" y="482"/>
                </a:lnTo>
                <a:lnTo>
                  <a:pt x="350" y="484"/>
                </a:lnTo>
                <a:lnTo>
                  <a:pt x="350" y="486"/>
                </a:lnTo>
                <a:lnTo>
                  <a:pt x="352" y="488"/>
                </a:lnTo>
                <a:lnTo>
                  <a:pt x="354" y="488"/>
                </a:lnTo>
                <a:lnTo>
                  <a:pt x="352" y="486"/>
                </a:lnTo>
                <a:lnTo>
                  <a:pt x="352" y="486"/>
                </a:lnTo>
                <a:lnTo>
                  <a:pt x="346" y="484"/>
                </a:lnTo>
                <a:lnTo>
                  <a:pt x="339" y="482"/>
                </a:lnTo>
                <a:lnTo>
                  <a:pt x="337" y="482"/>
                </a:lnTo>
                <a:lnTo>
                  <a:pt x="335" y="482"/>
                </a:lnTo>
                <a:lnTo>
                  <a:pt x="333" y="484"/>
                </a:lnTo>
                <a:lnTo>
                  <a:pt x="333" y="486"/>
                </a:lnTo>
                <a:lnTo>
                  <a:pt x="331" y="488"/>
                </a:lnTo>
                <a:lnTo>
                  <a:pt x="327" y="486"/>
                </a:lnTo>
                <a:lnTo>
                  <a:pt x="329" y="486"/>
                </a:lnTo>
                <a:lnTo>
                  <a:pt x="329" y="484"/>
                </a:lnTo>
                <a:lnTo>
                  <a:pt x="329" y="480"/>
                </a:lnTo>
                <a:lnTo>
                  <a:pt x="329" y="478"/>
                </a:lnTo>
                <a:lnTo>
                  <a:pt x="327" y="475"/>
                </a:lnTo>
                <a:lnTo>
                  <a:pt x="327" y="475"/>
                </a:lnTo>
                <a:lnTo>
                  <a:pt x="323" y="473"/>
                </a:lnTo>
                <a:lnTo>
                  <a:pt x="317" y="471"/>
                </a:lnTo>
                <a:lnTo>
                  <a:pt x="317" y="471"/>
                </a:lnTo>
                <a:lnTo>
                  <a:pt x="315" y="469"/>
                </a:lnTo>
                <a:lnTo>
                  <a:pt x="313" y="469"/>
                </a:lnTo>
                <a:lnTo>
                  <a:pt x="311" y="471"/>
                </a:lnTo>
                <a:lnTo>
                  <a:pt x="311" y="471"/>
                </a:lnTo>
                <a:lnTo>
                  <a:pt x="311" y="473"/>
                </a:lnTo>
                <a:lnTo>
                  <a:pt x="309" y="473"/>
                </a:lnTo>
                <a:lnTo>
                  <a:pt x="311" y="478"/>
                </a:lnTo>
                <a:lnTo>
                  <a:pt x="311" y="478"/>
                </a:lnTo>
                <a:lnTo>
                  <a:pt x="309" y="480"/>
                </a:lnTo>
                <a:lnTo>
                  <a:pt x="309" y="480"/>
                </a:lnTo>
                <a:lnTo>
                  <a:pt x="306" y="480"/>
                </a:lnTo>
                <a:lnTo>
                  <a:pt x="304" y="482"/>
                </a:lnTo>
                <a:lnTo>
                  <a:pt x="304" y="484"/>
                </a:lnTo>
                <a:lnTo>
                  <a:pt x="302" y="486"/>
                </a:lnTo>
                <a:lnTo>
                  <a:pt x="300" y="482"/>
                </a:lnTo>
                <a:lnTo>
                  <a:pt x="302" y="480"/>
                </a:lnTo>
                <a:lnTo>
                  <a:pt x="304" y="471"/>
                </a:lnTo>
                <a:lnTo>
                  <a:pt x="304" y="469"/>
                </a:lnTo>
                <a:lnTo>
                  <a:pt x="300" y="465"/>
                </a:lnTo>
                <a:lnTo>
                  <a:pt x="300" y="465"/>
                </a:lnTo>
                <a:lnTo>
                  <a:pt x="296" y="465"/>
                </a:lnTo>
                <a:lnTo>
                  <a:pt x="296" y="465"/>
                </a:lnTo>
                <a:lnTo>
                  <a:pt x="292" y="463"/>
                </a:lnTo>
                <a:lnTo>
                  <a:pt x="292" y="463"/>
                </a:lnTo>
                <a:lnTo>
                  <a:pt x="290" y="465"/>
                </a:lnTo>
                <a:lnTo>
                  <a:pt x="290" y="467"/>
                </a:lnTo>
                <a:lnTo>
                  <a:pt x="290" y="473"/>
                </a:lnTo>
                <a:lnTo>
                  <a:pt x="290" y="473"/>
                </a:lnTo>
                <a:lnTo>
                  <a:pt x="288" y="478"/>
                </a:lnTo>
                <a:lnTo>
                  <a:pt x="290" y="478"/>
                </a:lnTo>
                <a:lnTo>
                  <a:pt x="292" y="478"/>
                </a:lnTo>
                <a:lnTo>
                  <a:pt x="290" y="475"/>
                </a:lnTo>
                <a:lnTo>
                  <a:pt x="290" y="475"/>
                </a:lnTo>
                <a:lnTo>
                  <a:pt x="290" y="473"/>
                </a:lnTo>
                <a:lnTo>
                  <a:pt x="288" y="467"/>
                </a:lnTo>
                <a:lnTo>
                  <a:pt x="288" y="467"/>
                </a:lnTo>
                <a:lnTo>
                  <a:pt x="288" y="465"/>
                </a:lnTo>
                <a:lnTo>
                  <a:pt x="286" y="463"/>
                </a:lnTo>
                <a:lnTo>
                  <a:pt x="286" y="463"/>
                </a:lnTo>
                <a:lnTo>
                  <a:pt x="284" y="461"/>
                </a:lnTo>
                <a:lnTo>
                  <a:pt x="284" y="459"/>
                </a:lnTo>
                <a:lnTo>
                  <a:pt x="284" y="457"/>
                </a:lnTo>
                <a:lnTo>
                  <a:pt x="282" y="455"/>
                </a:lnTo>
                <a:lnTo>
                  <a:pt x="282" y="455"/>
                </a:lnTo>
                <a:lnTo>
                  <a:pt x="278" y="455"/>
                </a:lnTo>
                <a:lnTo>
                  <a:pt x="278" y="455"/>
                </a:lnTo>
                <a:lnTo>
                  <a:pt x="269" y="453"/>
                </a:lnTo>
                <a:lnTo>
                  <a:pt x="263" y="451"/>
                </a:lnTo>
                <a:lnTo>
                  <a:pt x="261" y="453"/>
                </a:lnTo>
                <a:lnTo>
                  <a:pt x="259" y="455"/>
                </a:lnTo>
                <a:lnTo>
                  <a:pt x="259" y="455"/>
                </a:lnTo>
                <a:lnTo>
                  <a:pt x="259" y="457"/>
                </a:lnTo>
                <a:lnTo>
                  <a:pt x="259" y="457"/>
                </a:lnTo>
                <a:lnTo>
                  <a:pt x="259" y="459"/>
                </a:lnTo>
                <a:lnTo>
                  <a:pt x="257" y="459"/>
                </a:lnTo>
                <a:lnTo>
                  <a:pt x="255" y="459"/>
                </a:lnTo>
                <a:lnTo>
                  <a:pt x="255" y="457"/>
                </a:lnTo>
                <a:lnTo>
                  <a:pt x="255" y="455"/>
                </a:lnTo>
                <a:lnTo>
                  <a:pt x="255" y="453"/>
                </a:lnTo>
                <a:lnTo>
                  <a:pt x="255" y="453"/>
                </a:lnTo>
                <a:lnTo>
                  <a:pt x="253" y="451"/>
                </a:lnTo>
                <a:lnTo>
                  <a:pt x="253" y="449"/>
                </a:lnTo>
                <a:lnTo>
                  <a:pt x="251" y="447"/>
                </a:lnTo>
                <a:lnTo>
                  <a:pt x="249" y="447"/>
                </a:lnTo>
                <a:lnTo>
                  <a:pt x="245" y="447"/>
                </a:lnTo>
                <a:lnTo>
                  <a:pt x="243" y="453"/>
                </a:lnTo>
                <a:lnTo>
                  <a:pt x="239" y="455"/>
                </a:lnTo>
                <a:lnTo>
                  <a:pt x="237" y="455"/>
                </a:lnTo>
                <a:lnTo>
                  <a:pt x="234" y="453"/>
                </a:lnTo>
                <a:lnTo>
                  <a:pt x="234" y="453"/>
                </a:lnTo>
                <a:lnTo>
                  <a:pt x="237" y="451"/>
                </a:lnTo>
                <a:lnTo>
                  <a:pt x="237" y="449"/>
                </a:lnTo>
                <a:lnTo>
                  <a:pt x="234" y="447"/>
                </a:lnTo>
                <a:lnTo>
                  <a:pt x="234" y="445"/>
                </a:lnTo>
                <a:lnTo>
                  <a:pt x="230" y="445"/>
                </a:lnTo>
                <a:lnTo>
                  <a:pt x="228" y="445"/>
                </a:lnTo>
                <a:lnTo>
                  <a:pt x="224" y="445"/>
                </a:lnTo>
                <a:lnTo>
                  <a:pt x="216" y="445"/>
                </a:lnTo>
                <a:lnTo>
                  <a:pt x="206" y="440"/>
                </a:lnTo>
                <a:lnTo>
                  <a:pt x="206" y="440"/>
                </a:lnTo>
                <a:lnTo>
                  <a:pt x="200" y="438"/>
                </a:lnTo>
                <a:lnTo>
                  <a:pt x="200" y="438"/>
                </a:lnTo>
                <a:lnTo>
                  <a:pt x="193" y="440"/>
                </a:lnTo>
                <a:lnTo>
                  <a:pt x="193" y="440"/>
                </a:lnTo>
                <a:lnTo>
                  <a:pt x="191" y="443"/>
                </a:lnTo>
                <a:lnTo>
                  <a:pt x="187" y="443"/>
                </a:lnTo>
                <a:lnTo>
                  <a:pt x="187" y="443"/>
                </a:lnTo>
                <a:lnTo>
                  <a:pt x="181" y="443"/>
                </a:lnTo>
                <a:lnTo>
                  <a:pt x="177" y="443"/>
                </a:lnTo>
                <a:lnTo>
                  <a:pt x="175" y="440"/>
                </a:lnTo>
                <a:lnTo>
                  <a:pt x="169" y="436"/>
                </a:lnTo>
                <a:lnTo>
                  <a:pt x="169" y="436"/>
                </a:lnTo>
                <a:lnTo>
                  <a:pt x="165" y="436"/>
                </a:lnTo>
                <a:lnTo>
                  <a:pt x="165" y="436"/>
                </a:lnTo>
                <a:lnTo>
                  <a:pt x="160" y="440"/>
                </a:lnTo>
                <a:lnTo>
                  <a:pt x="158" y="438"/>
                </a:lnTo>
                <a:lnTo>
                  <a:pt x="158" y="438"/>
                </a:lnTo>
                <a:lnTo>
                  <a:pt x="158" y="432"/>
                </a:lnTo>
                <a:lnTo>
                  <a:pt x="158" y="430"/>
                </a:lnTo>
                <a:lnTo>
                  <a:pt x="160" y="428"/>
                </a:lnTo>
                <a:lnTo>
                  <a:pt x="160" y="426"/>
                </a:lnTo>
                <a:lnTo>
                  <a:pt x="158" y="424"/>
                </a:lnTo>
                <a:lnTo>
                  <a:pt x="156" y="424"/>
                </a:lnTo>
                <a:lnTo>
                  <a:pt x="154" y="424"/>
                </a:lnTo>
                <a:lnTo>
                  <a:pt x="152" y="426"/>
                </a:lnTo>
                <a:lnTo>
                  <a:pt x="152" y="428"/>
                </a:lnTo>
                <a:lnTo>
                  <a:pt x="152" y="428"/>
                </a:lnTo>
                <a:lnTo>
                  <a:pt x="150" y="438"/>
                </a:lnTo>
                <a:lnTo>
                  <a:pt x="150" y="438"/>
                </a:lnTo>
                <a:lnTo>
                  <a:pt x="150" y="440"/>
                </a:lnTo>
                <a:lnTo>
                  <a:pt x="150" y="440"/>
                </a:lnTo>
                <a:lnTo>
                  <a:pt x="152" y="447"/>
                </a:lnTo>
                <a:lnTo>
                  <a:pt x="152" y="447"/>
                </a:lnTo>
                <a:lnTo>
                  <a:pt x="156" y="449"/>
                </a:lnTo>
                <a:lnTo>
                  <a:pt x="156" y="449"/>
                </a:lnTo>
                <a:lnTo>
                  <a:pt x="158" y="449"/>
                </a:lnTo>
                <a:lnTo>
                  <a:pt x="156" y="451"/>
                </a:lnTo>
                <a:lnTo>
                  <a:pt x="150" y="457"/>
                </a:lnTo>
                <a:lnTo>
                  <a:pt x="146" y="459"/>
                </a:lnTo>
                <a:lnTo>
                  <a:pt x="146" y="459"/>
                </a:lnTo>
                <a:lnTo>
                  <a:pt x="144" y="457"/>
                </a:lnTo>
                <a:lnTo>
                  <a:pt x="144" y="455"/>
                </a:lnTo>
                <a:lnTo>
                  <a:pt x="144" y="455"/>
                </a:lnTo>
                <a:lnTo>
                  <a:pt x="142" y="453"/>
                </a:lnTo>
                <a:lnTo>
                  <a:pt x="140" y="453"/>
                </a:lnTo>
                <a:lnTo>
                  <a:pt x="138" y="453"/>
                </a:lnTo>
                <a:lnTo>
                  <a:pt x="136" y="455"/>
                </a:lnTo>
                <a:lnTo>
                  <a:pt x="136" y="457"/>
                </a:lnTo>
                <a:lnTo>
                  <a:pt x="134" y="459"/>
                </a:lnTo>
                <a:lnTo>
                  <a:pt x="134" y="461"/>
                </a:lnTo>
                <a:lnTo>
                  <a:pt x="136" y="459"/>
                </a:lnTo>
                <a:lnTo>
                  <a:pt x="136" y="457"/>
                </a:lnTo>
                <a:lnTo>
                  <a:pt x="134" y="449"/>
                </a:lnTo>
                <a:lnTo>
                  <a:pt x="134" y="447"/>
                </a:lnTo>
                <a:lnTo>
                  <a:pt x="132" y="447"/>
                </a:lnTo>
                <a:lnTo>
                  <a:pt x="132" y="445"/>
                </a:lnTo>
                <a:lnTo>
                  <a:pt x="130" y="445"/>
                </a:lnTo>
                <a:lnTo>
                  <a:pt x="127" y="445"/>
                </a:lnTo>
                <a:lnTo>
                  <a:pt x="127" y="445"/>
                </a:lnTo>
                <a:lnTo>
                  <a:pt x="125" y="447"/>
                </a:lnTo>
                <a:lnTo>
                  <a:pt x="125" y="447"/>
                </a:lnTo>
                <a:lnTo>
                  <a:pt x="125" y="449"/>
                </a:lnTo>
                <a:lnTo>
                  <a:pt x="125" y="453"/>
                </a:lnTo>
                <a:lnTo>
                  <a:pt x="125" y="455"/>
                </a:lnTo>
                <a:lnTo>
                  <a:pt x="125" y="457"/>
                </a:lnTo>
                <a:lnTo>
                  <a:pt x="123" y="457"/>
                </a:lnTo>
                <a:lnTo>
                  <a:pt x="125" y="459"/>
                </a:lnTo>
                <a:lnTo>
                  <a:pt x="125" y="457"/>
                </a:lnTo>
                <a:lnTo>
                  <a:pt x="123" y="455"/>
                </a:lnTo>
                <a:lnTo>
                  <a:pt x="123" y="453"/>
                </a:lnTo>
                <a:lnTo>
                  <a:pt x="121" y="453"/>
                </a:lnTo>
                <a:lnTo>
                  <a:pt x="117" y="453"/>
                </a:lnTo>
                <a:lnTo>
                  <a:pt x="117" y="453"/>
                </a:lnTo>
                <a:lnTo>
                  <a:pt x="115" y="453"/>
                </a:lnTo>
                <a:lnTo>
                  <a:pt x="113" y="451"/>
                </a:lnTo>
                <a:lnTo>
                  <a:pt x="113" y="451"/>
                </a:lnTo>
                <a:lnTo>
                  <a:pt x="109" y="447"/>
                </a:lnTo>
                <a:lnTo>
                  <a:pt x="107" y="445"/>
                </a:lnTo>
                <a:lnTo>
                  <a:pt x="105" y="445"/>
                </a:lnTo>
                <a:lnTo>
                  <a:pt x="105" y="445"/>
                </a:lnTo>
                <a:lnTo>
                  <a:pt x="105" y="445"/>
                </a:lnTo>
                <a:lnTo>
                  <a:pt x="103" y="445"/>
                </a:lnTo>
                <a:lnTo>
                  <a:pt x="99" y="443"/>
                </a:lnTo>
                <a:lnTo>
                  <a:pt x="97" y="443"/>
                </a:lnTo>
                <a:lnTo>
                  <a:pt x="95" y="440"/>
                </a:lnTo>
                <a:lnTo>
                  <a:pt x="95" y="440"/>
                </a:lnTo>
                <a:lnTo>
                  <a:pt x="93" y="440"/>
                </a:lnTo>
                <a:lnTo>
                  <a:pt x="95" y="440"/>
                </a:lnTo>
                <a:lnTo>
                  <a:pt x="97" y="440"/>
                </a:lnTo>
                <a:lnTo>
                  <a:pt x="97" y="438"/>
                </a:lnTo>
                <a:lnTo>
                  <a:pt x="99" y="436"/>
                </a:lnTo>
                <a:lnTo>
                  <a:pt x="99" y="436"/>
                </a:lnTo>
                <a:lnTo>
                  <a:pt x="99" y="432"/>
                </a:lnTo>
                <a:lnTo>
                  <a:pt x="99" y="430"/>
                </a:lnTo>
                <a:lnTo>
                  <a:pt x="97" y="428"/>
                </a:lnTo>
                <a:lnTo>
                  <a:pt x="97" y="428"/>
                </a:lnTo>
                <a:lnTo>
                  <a:pt x="95" y="428"/>
                </a:lnTo>
                <a:lnTo>
                  <a:pt x="93" y="428"/>
                </a:lnTo>
                <a:lnTo>
                  <a:pt x="90" y="432"/>
                </a:lnTo>
                <a:lnTo>
                  <a:pt x="93" y="432"/>
                </a:lnTo>
                <a:lnTo>
                  <a:pt x="95" y="432"/>
                </a:lnTo>
                <a:lnTo>
                  <a:pt x="93" y="430"/>
                </a:lnTo>
                <a:lnTo>
                  <a:pt x="93" y="428"/>
                </a:lnTo>
                <a:lnTo>
                  <a:pt x="93" y="428"/>
                </a:lnTo>
                <a:lnTo>
                  <a:pt x="93" y="426"/>
                </a:lnTo>
                <a:lnTo>
                  <a:pt x="88" y="426"/>
                </a:lnTo>
                <a:lnTo>
                  <a:pt x="88" y="426"/>
                </a:lnTo>
                <a:lnTo>
                  <a:pt x="86" y="426"/>
                </a:lnTo>
                <a:lnTo>
                  <a:pt x="86" y="424"/>
                </a:lnTo>
                <a:lnTo>
                  <a:pt x="84" y="424"/>
                </a:lnTo>
                <a:lnTo>
                  <a:pt x="82" y="420"/>
                </a:lnTo>
                <a:lnTo>
                  <a:pt x="82" y="420"/>
                </a:lnTo>
                <a:lnTo>
                  <a:pt x="80" y="418"/>
                </a:lnTo>
                <a:lnTo>
                  <a:pt x="80" y="418"/>
                </a:lnTo>
                <a:lnTo>
                  <a:pt x="78" y="418"/>
                </a:lnTo>
                <a:lnTo>
                  <a:pt x="78" y="420"/>
                </a:lnTo>
                <a:lnTo>
                  <a:pt x="80" y="420"/>
                </a:lnTo>
                <a:lnTo>
                  <a:pt x="82" y="420"/>
                </a:lnTo>
                <a:lnTo>
                  <a:pt x="84" y="418"/>
                </a:lnTo>
                <a:lnTo>
                  <a:pt x="88" y="414"/>
                </a:lnTo>
                <a:lnTo>
                  <a:pt x="90" y="412"/>
                </a:lnTo>
                <a:lnTo>
                  <a:pt x="90" y="410"/>
                </a:lnTo>
                <a:lnTo>
                  <a:pt x="90" y="408"/>
                </a:lnTo>
                <a:lnTo>
                  <a:pt x="90" y="406"/>
                </a:lnTo>
                <a:lnTo>
                  <a:pt x="88" y="403"/>
                </a:lnTo>
                <a:lnTo>
                  <a:pt x="86" y="403"/>
                </a:lnTo>
                <a:lnTo>
                  <a:pt x="84" y="403"/>
                </a:lnTo>
                <a:lnTo>
                  <a:pt x="82" y="403"/>
                </a:lnTo>
                <a:lnTo>
                  <a:pt x="82" y="403"/>
                </a:lnTo>
                <a:lnTo>
                  <a:pt x="78" y="406"/>
                </a:lnTo>
                <a:lnTo>
                  <a:pt x="76" y="403"/>
                </a:lnTo>
                <a:lnTo>
                  <a:pt x="76" y="403"/>
                </a:lnTo>
                <a:lnTo>
                  <a:pt x="76" y="403"/>
                </a:lnTo>
                <a:lnTo>
                  <a:pt x="74" y="399"/>
                </a:lnTo>
                <a:lnTo>
                  <a:pt x="72" y="395"/>
                </a:lnTo>
                <a:lnTo>
                  <a:pt x="70" y="395"/>
                </a:lnTo>
                <a:lnTo>
                  <a:pt x="70" y="393"/>
                </a:lnTo>
                <a:lnTo>
                  <a:pt x="66" y="393"/>
                </a:lnTo>
                <a:lnTo>
                  <a:pt x="66" y="393"/>
                </a:lnTo>
                <a:lnTo>
                  <a:pt x="66" y="393"/>
                </a:lnTo>
                <a:lnTo>
                  <a:pt x="66" y="391"/>
                </a:lnTo>
                <a:lnTo>
                  <a:pt x="66" y="389"/>
                </a:lnTo>
                <a:lnTo>
                  <a:pt x="68" y="389"/>
                </a:lnTo>
                <a:lnTo>
                  <a:pt x="72" y="389"/>
                </a:lnTo>
                <a:lnTo>
                  <a:pt x="72" y="389"/>
                </a:lnTo>
                <a:lnTo>
                  <a:pt x="78" y="387"/>
                </a:lnTo>
                <a:lnTo>
                  <a:pt x="88" y="387"/>
                </a:lnTo>
                <a:lnTo>
                  <a:pt x="88" y="387"/>
                </a:lnTo>
                <a:lnTo>
                  <a:pt x="90" y="387"/>
                </a:lnTo>
                <a:lnTo>
                  <a:pt x="93" y="387"/>
                </a:lnTo>
                <a:lnTo>
                  <a:pt x="93" y="385"/>
                </a:lnTo>
                <a:lnTo>
                  <a:pt x="93" y="381"/>
                </a:lnTo>
                <a:lnTo>
                  <a:pt x="88" y="381"/>
                </a:lnTo>
                <a:lnTo>
                  <a:pt x="86" y="381"/>
                </a:lnTo>
                <a:lnTo>
                  <a:pt x="84" y="381"/>
                </a:lnTo>
                <a:lnTo>
                  <a:pt x="84" y="379"/>
                </a:lnTo>
                <a:lnTo>
                  <a:pt x="82" y="379"/>
                </a:lnTo>
                <a:lnTo>
                  <a:pt x="82" y="379"/>
                </a:lnTo>
                <a:lnTo>
                  <a:pt x="80" y="377"/>
                </a:lnTo>
                <a:lnTo>
                  <a:pt x="80" y="377"/>
                </a:lnTo>
                <a:lnTo>
                  <a:pt x="76" y="377"/>
                </a:lnTo>
                <a:lnTo>
                  <a:pt x="76" y="377"/>
                </a:lnTo>
                <a:lnTo>
                  <a:pt x="74" y="377"/>
                </a:lnTo>
                <a:lnTo>
                  <a:pt x="72" y="375"/>
                </a:lnTo>
                <a:lnTo>
                  <a:pt x="74" y="375"/>
                </a:lnTo>
                <a:lnTo>
                  <a:pt x="74" y="375"/>
                </a:lnTo>
                <a:lnTo>
                  <a:pt x="74" y="373"/>
                </a:lnTo>
                <a:lnTo>
                  <a:pt x="74" y="368"/>
                </a:lnTo>
                <a:lnTo>
                  <a:pt x="76" y="368"/>
                </a:lnTo>
                <a:lnTo>
                  <a:pt x="80" y="366"/>
                </a:lnTo>
                <a:lnTo>
                  <a:pt x="84" y="368"/>
                </a:lnTo>
                <a:lnTo>
                  <a:pt x="86" y="368"/>
                </a:lnTo>
                <a:lnTo>
                  <a:pt x="86" y="366"/>
                </a:lnTo>
                <a:lnTo>
                  <a:pt x="88" y="364"/>
                </a:lnTo>
                <a:lnTo>
                  <a:pt x="84" y="362"/>
                </a:lnTo>
                <a:lnTo>
                  <a:pt x="84" y="360"/>
                </a:lnTo>
                <a:lnTo>
                  <a:pt x="82" y="360"/>
                </a:lnTo>
                <a:lnTo>
                  <a:pt x="82" y="358"/>
                </a:lnTo>
                <a:lnTo>
                  <a:pt x="82" y="356"/>
                </a:lnTo>
                <a:lnTo>
                  <a:pt x="80" y="354"/>
                </a:lnTo>
                <a:lnTo>
                  <a:pt x="80" y="354"/>
                </a:lnTo>
                <a:lnTo>
                  <a:pt x="82" y="354"/>
                </a:lnTo>
                <a:lnTo>
                  <a:pt x="86" y="354"/>
                </a:lnTo>
                <a:lnTo>
                  <a:pt x="86" y="354"/>
                </a:lnTo>
                <a:lnTo>
                  <a:pt x="90" y="354"/>
                </a:lnTo>
                <a:lnTo>
                  <a:pt x="90" y="350"/>
                </a:lnTo>
                <a:lnTo>
                  <a:pt x="88" y="348"/>
                </a:lnTo>
                <a:lnTo>
                  <a:pt x="88" y="348"/>
                </a:lnTo>
                <a:lnTo>
                  <a:pt x="86" y="346"/>
                </a:lnTo>
                <a:lnTo>
                  <a:pt x="84" y="346"/>
                </a:lnTo>
                <a:lnTo>
                  <a:pt x="82" y="346"/>
                </a:lnTo>
                <a:lnTo>
                  <a:pt x="80" y="344"/>
                </a:lnTo>
                <a:lnTo>
                  <a:pt x="80" y="346"/>
                </a:lnTo>
                <a:lnTo>
                  <a:pt x="80" y="346"/>
                </a:lnTo>
                <a:lnTo>
                  <a:pt x="82" y="346"/>
                </a:lnTo>
                <a:lnTo>
                  <a:pt x="82" y="344"/>
                </a:lnTo>
                <a:lnTo>
                  <a:pt x="84" y="342"/>
                </a:lnTo>
                <a:lnTo>
                  <a:pt x="82" y="338"/>
                </a:lnTo>
                <a:lnTo>
                  <a:pt x="82" y="338"/>
                </a:lnTo>
                <a:lnTo>
                  <a:pt x="80" y="336"/>
                </a:lnTo>
                <a:lnTo>
                  <a:pt x="80" y="336"/>
                </a:lnTo>
                <a:lnTo>
                  <a:pt x="76" y="336"/>
                </a:lnTo>
                <a:lnTo>
                  <a:pt x="76" y="336"/>
                </a:lnTo>
                <a:lnTo>
                  <a:pt x="74" y="338"/>
                </a:lnTo>
                <a:lnTo>
                  <a:pt x="72" y="340"/>
                </a:lnTo>
                <a:lnTo>
                  <a:pt x="72" y="342"/>
                </a:lnTo>
                <a:lnTo>
                  <a:pt x="72" y="344"/>
                </a:lnTo>
                <a:lnTo>
                  <a:pt x="72" y="344"/>
                </a:lnTo>
                <a:lnTo>
                  <a:pt x="72" y="346"/>
                </a:lnTo>
                <a:lnTo>
                  <a:pt x="72" y="346"/>
                </a:lnTo>
                <a:lnTo>
                  <a:pt x="74" y="346"/>
                </a:lnTo>
                <a:lnTo>
                  <a:pt x="74" y="344"/>
                </a:lnTo>
                <a:lnTo>
                  <a:pt x="72" y="346"/>
                </a:lnTo>
                <a:lnTo>
                  <a:pt x="72" y="346"/>
                </a:lnTo>
                <a:lnTo>
                  <a:pt x="72" y="348"/>
                </a:lnTo>
                <a:lnTo>
                  <a:pt x="72" y="350"/>
                </a:lnTo>
                <a:lnTo>
                  <a:pt x="74" y="352"/>
                </a:lnTo>
                <a:lnTo>
                  <a:pt x="72" y="354"/>
                </a:lnTo>
                <a:lnTo>
                  <a:pt x="72" y="356"/>
                </a:lnTo>
                <a:lnTo>
                  <a:pt x="72" y="356"/>
                </a:lnTo>
                <a:lnTo>
                  <a:pt x="72" y="360"/>
                </a:lnTo>
                <a:lnTo>
                  <a:pt x="70" y="360"/>
                </a:lnTo>
                <a:lnTo>
                  <a:pt x="68" y="362"/>
                </a:lnTo>
                <a:lnTo>
                  <a:pt x="62" y="362"/>
                </a:lnTo>
                <a:lnTo>
                  <a:pt x="60" y="360"/>
                </a:lnTo>
                <a:lnTo>
                  <a:pt x="58" y="358"/>
                </a:lnTo>
                <a:lnTo>
                  <a:pt x="58" y="358"/>
                </a:lnTo>
                <a:lnTo>
                  <a:pt x="55" y="356"/>
                </a:lnTo>
                <a:lnTo>
                  <a:pt x="53" y="352"/>
                </a:lnTo>
                <a:lnTo>
                  <a:pt x="53" y="348"/>
                </a:lnTo>
                <a:lnTo>
                  <a:pt x="53" y="346"/>
                </a:lnTo>
                <a:lnTo>
                  <a:pt x="51" y="346"/>
                </a:lnTo>
                <a:lnTo>
                  <a:pt x="49" y="346"/>
                </a:lnTo>
                <a:lnTo>
                  <a:pt x="47" y="346"/>
                </a:lnTo>
                <a:lnTo>
                  <a:pt x="45" y="348"/>
                </a:lnTo>
                <a:lnTo>
                  <a:pt x="41" y="346"/>
                </a:lnTo>
                <a:lnTo>
                  <a:pt x="39" y="346"/>
                </a:lnTo>
                <a:lnTo>
                  <a:pt x="39" y="344"/>
                </a:lnTo>
                <a:lnTo>
                  <a:pt x="37" y="342"/>
                </a:lnTo>
                <a:lnTo>
                  <a:pt x="35" y="342"/>
                </a:lnTo>
                <a:lnTo>
                  <a:pt x="37" y="344"/>
                </a:lnTo>
                <a:lnTo>
                  <a:pt x="39" y="344"/>
                </a:lnTo>
                <a:lnTo>
                  <a:pt x="39" y="344"/>
                </a:lnTo>
                <a:lnTo>
                  <a:pt x="41" y="340"/>
                </a:lnTo>
                <a:lnTo>
                  <a:pt x="41" y="338"/>
                </a:lnTo>
                <a:lnTo>
                  <a:pt x="41" y="336"/>
                </a:lnTo>
                <a:lnTo>
                  <a:pt x="39" y="334"/>
                </a:lnTo>
                <a:lnTo>
                  <a:pt x="33" y="334"/>
                </a:lnTo>
                <a:lnTo>
                  <a:pt x="31" y="334"/>
                </a:lnTo>
                <a:lnTo>
                  <a:pt x="31" y="334"/>
                </a:lnTo>
                <a:lnTo>
                  <a:pt x="31" y="336"/>
                </a:lnTo>
                <a:lnTo>
                  <a:pt x="33" y="334"/>
                </a:lnTo>
                <a:lnTo>
                  <a:pt x="33" y="331"/>
                </a:lnTo>
                <a:lnTo>
                  <a:pt x="35" y="331"/>
                </a:lnTo>
                <a:lnTo>
                  <a:pt x="35" y="331"/>
                </a:lnTo>
                <a:lnTo>
                  <a:pt x="37" y="329"/>
                </a:lnTo>
                <a:lnTo>
                  <a:pt x="37" y="329"/>
                </a:lnTo>
                <a:lnTo>
                  <a:pt x="37" y="323"/>
                </a:lnTo>
                <a:lnTo>
                  <a:pt x="37" y="323"/>
                </a:lnTo>
                <a:lnTo>
                  <a:pt x="35" y="319"/>
                </a:lnTo>
                <a:lnTo>
                  <a:pt x="35" y="319"/>
                </a:lnTo>
                <a:lnTo>
                  <a:pt x="31" y="311"/>
                </a:lnTo>
                <a:lnTo>
                  <a:pt x="31" y="307"/>
                </a:lnTo>
                <a:lnTo>
                  <a:pt x="29" y="303"/>
                </a:lnTo>
                <a:lnTo>
                  <a:pt x="29" y="303"/>
                </a:lnTo>
                <a:lnTo>
                  <a:pt x="27" y="301"/>
                </a:lnTo>
                <a:lnTo>
                  <a:pt x="29" y="301"/>
                </a:lnTo>
                <a:lnTo>
                  <a:pt x="29" y="299"/>
                </a:lnTo>
                <a:lnTo>
                  <a:pt x="27" y="292"/>
                </a:lnTo>
                <a:lnTo>
                  <a:pt x="27" y="292"/>
                </a:lnTo>
                <a:lnTo>
                  <a:pt x="27" y="292"/>
                </a:lnTo>
                <a:lnTo>
                  <a:pt x="31" y="292"/>
                </a:lnTo>
                <a:lnTo>
                  <a:pt x="33" y="292"/>
                </a:lnTo>
                <a:lnTo>
                  <a:pt x="35" y="292"/>
                </a:lnTo>
                <a:lnTo>
                  <a:pt x="35" y="290"/>
                </a:lnTo>
                <a:lnTo>
                  <a:pt x="33" y="288"/>
                </a:lnTo>
                <a:lnTo>
                  <a:pt x="33" y="286"/>
                </a:lnTo>
                <a:lnTo>
                  <a:pt x="29" y="284"/>
                </a:lnTo>
                <a:lnTo>
                  <a:pt x="27" y="284"/>
                </a:lnTo>
                <a:lnTo>
                  <a:pt x="29" y="282"/>
                </a:lnTo>
                <a:lnTo>
                  <a:pt x="27" y="282"/>
                </a:lnTo>
                <a:lnTo>
                  <a:pt x="27" y="284"/>
                </a:lnTo>
                <a:lnTo>
                  <a:pt x="29" y="284"/>
                </a:lnTo>
                <a:lnTo>
                  <a:pt x="31" y="284"/>
                </a:lnTo>
                <a:lnTo>
                  <a:pt x="33" y="282"/>
                </a:lnTo>
                <a:lnTo>
                  <a:pt x="33" y="282"/>
                </a:lnTo>
                <a:lnTo>
                  <a:pt x="35" y="280"/>
                </a:lnTo>
                <a:lnTo>
                  <a:pt x="39" y="278"/>
                </a:lnTo>
                <a:lnTo>
                  <a:pt x="41" y="278"/>
                </a:lnTo>
                <a:lnTo>
                  <a:pt x="41" y="276"/>
                </a:lnTo>
                <a:lnTo>
                  <a:pt x="41" y="274"/>
                </a:lnTo>
                <a:lnTo>
                  <a:pt x="37" y="272"/>
                </a:lnTo>
                <a:lnTo>
                  <a:pt x="37" y="272"/>
                </a:lnTo>
                <a:lnTo>
                  <a:pt x="33" y="272"/>
                </a:lnTo>
                <a:lnTo>
                  <a:pt x="33" y="272"/>
                </a:lnTo>
                <a:lnTo>
                  <a:pt x="31" y="274"/>
                </a:lnTo>
                <a:lnTo>
                  <a:pt x="33" y="274"/>
                </a:lnTo>
                <a:lnTo>
                  <a:pt x="35" y="272"/>
                </a:lnTo>
                <a:lnTo>
                  <a:pt x="33" y="270"/>
                </a:lnTo>
                <a:lnTo>
                  <a:pt x="31" y="268"/>
                </a:lnTo>
                <a:lnTo>
                  <a:pt x="29" y="268"/>
                </a:lnTo>
                <a:lnTo>
                  <a:pt x="27" y="270"/>
                </a:lnTo>
                <a:lnTo>
                  <a:pt x="27" y="270"/>
                </a:lnTo>
                <a:lnTo>
                  <a:pt x="27" y="270"/>
                </a:lnTo>
                <a:lnTo>
                  <a:pt x="27" y="270"/>
                </a:lnTo>
                <a:lnTo>
                  <a:pt x="25" y="272"/>
                </a:lnTo>
                <a:lnTo>
                  <a:pt x="27" y="272"/>
                </a:lnTo>
                <a:lnTo>
                  <a:pt x="29" y="270"/>
                </a:lnTo>
                <a:lnTo>
                  <a:pt x="27" y="268"/>
                </a:lnTo>
                <a:lnTo>
                  <a:pt x="25" y="262"/>
                </a:lnTo>
                <a:lnTo>
                  <a:pt x="21" y="255"/>
                </a:lnTo>
                <a:lnTo>
                  <a:pt x="18" y="247"/>
                </a:lnTo>
                <a:lnTo>
                  <a:pt x="18" y="239"/>
                </a:lnTo>
                <a:lnTo>
                  <a:pt x="18" y="239"/>
                </a:lnTo>
                <a:lnTo>
                  <a:pt x="18" y="235"/>
                </a:lnTo>
                <a:lnTo>
                  <a:pt x="18" y="235"/>
                </a:lnTo>
                <a:lnTo>
                  <a:pt x="16" y="231"/>
                </a:lnTo>
                <a:lnTo>
                  <a:pt x="16" y="229"/>
                </a:lnTo>
                <a:lnTo>
                  <a:pt x="18" y="227"/>
                </a:lnTo>
                <a:lnTo>
                  <a:pt x="18" y="224"/>
                </a:lnTo>
                <a:lnTo>
                  <a:pt x="18" y="224"/>
                </a:lnTo>
                <a:lnTo>
                  <a:pt x="18" y="222"/>
                </a:lnTo>
                <a:lnTo>
                  <a:pt x="16" y="224"/>
                </a:lnTo>
                <a:lnTo>
                  <a:pt x="18" y="227"/>
                </a:lnTo>
                <a:lnTo>
                  <a:pt x="21" y="227"/>
                </a:lnTo>
                <a:lnTo>
                  <a:pt x="23" y="229"/>
                </a:lnTo>
                <a:lnTo>
                  <a:pt x="25" y="227"/>
                </a:lnTo>
                <a:lnTo>
                  <a:pt x="27" y="224"/>
                </a:lnTo>
                <a:lnTo>
                  <a:pt x="27" y="222"/>
                </a:lnTo>
                <a:lnTo>
                  <a:pt x="27" y="220"/>
                </a:lnTo>
                <a:lnTo>
                  <a:pt x="27" y="218"/>
                </a:lnTo>
                <a:lnTo>
                  <a:pt x="25" y="216"/>
                </a:lnTo>
                <a:lnTo>
                  <a:pt x="21" y="216"/>
                </a:lnTo>
                <a:lnTo>
                  <a:pt x="14" y="216"/>
                </a:lnTo>
                <a:lnTo>
                  <a:pt x="14" y="218"/>
                </a:lnTo>
                <a:lnTo>
                  <a:pt x="14" y="216"/>
                </a:lnTo>
                <a:lnTo>
                  <a:pt x="14" y="21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7" name="Freeform 3123"/>
          <p:cNvSpPr>
            <a:spLocks/>
          </p:cNvSpPr>
          <p:nvPr/>
        </p:nvSpPr>
        <p:spPr bwMode="auto">
          <a:xfrm>
            <a:off x="2974975" y="2073275"/>
            <a:ext cx="3206750" cy="2697163"/>
          </a:xfrm>
          <a:custGeom>
            <a:avLst/>
            <a:gdLst/>
            <a:ahLst/>
            <a:cxnLst>
              <a:cxn ang="0">
                <a:pos x="76" y="362"/>
              </a:cxn>
              <a:cxn ang="0">
                <a:pos x="95" y="432"/>
              </a:cxn>
              <a:cxn ang="0">
                <a:pos x="251" y="461"/>
              </a:cxn>
              <a:cxn ang="0">
                <a:pos x="389" y="529"/>
              </a:cxn>
              <a:cxn ang="0">
                <a:pos x="483" y="698"/>
              </a:cxn>
              <a:cxn ang="0">
                <a:pos x="613" y="749"/>
              </a:cxn>
              <a:cxn ang="0">
                <a:pos x="734" y="714"/>
              </a:cxn>
              <a:cxn ang="0">
                <a:pos x="819" y="459"/>
              </a:cxn>
              <a:cxn ang="0">
                <a:pos x="798" y="181"/>
              </a:cxn>
              <a:cxn ang="0">
                <a:pos x="903" y="43"/>
              </a:cxn>
              <a:cxn ang="0">
                <a:pos x="1263" y="60"/>
              </a:cxn>
              <a:cxn ang="0">
                <a:pos x="1528" y="173"/>
              </a:cxn>
              <a:cxn ang="0">
                <a:pos x="1849" y="290"/>
              </a:cxn>
              <a:cxn ang="0">
                <a:pos x="1784" y="550"/>
              </a:cxn>
              <a:cxn ang="0">
                <a:pos x="1973" y="747"/>
              </a:cxn>
              <a:cxn ang="0">
                <a:pos x="1956" y="1216"/>
              </a:cxn>
              <a:cxn ang="0">
                <a:pos x="1771" y="1496"/>
              </a:cxn>
              <a:cxn ang="0">
                <a:pos x="1430" y="1662"/>
              </a:cxn>
              <a:cxn ang="0">
                <a:pos x="1121" y="1601"/>
              </a:cxn>
              <a:cxn ang="0">
                <a:pos x="1193" y="1459"/>
              </a:cxn>
              <a:cxn ang="0">
                <a:pos x="1146" y="1286"/>
              </a:cxn>
              <a:cxn ang="0">
                <a:pos x="1053" y="1136"/>
              </a:cxn>
              <a:cxn ang="0">
                <a:pos x="922" y="1086"/>
              </a:cxn>
              <a:cxn ang="0">
                <a:pos x="833" y="1179"/>
              </a:cxn>
              <a:cxn ang="0">
                <a:pos x="736" y="1329"/>
              </a:cxn>
              <a:cxn ang="0">
                <a:pos x="605" y="1329"/>
              </a:cxn>
              <a:cxn ang="0">
                <a:pos x="358" y="1093"/>
              </a:cxn>
              <a:cxn ang="0">
                <a:pos x="282" y="992"/>
              </a:cxn>
              <a:cxn ang="0">
                <a:pos x="292" y="741"/>
              </a:cxn>
              <a:cxn ang="0">
                <a:pos x="142" y="492"/>
              </a:cxn>
              <a:cxn ang="0">
                <a:pos x="27" y="381"/>
              </a:cxn>
              <a:cxn ang="0">
                <a:pos x="21" y="360"/>
              </a:cxn>
              <a:cxn ang="0">
                <a:pos x="86" y="480"/>
              </a:cxn>
              <a:cxn ang="0">
                <a:pos x="292" y="708"/>
              </a:cxn>
              <a:cxn ang="0">
                <a:pos x="265" y="990"/>
              </a:cxn>
              <a:cxn ang="0">
                <a:pos x="372" y="1023"/>
              </a:cxn>
              <a:cxn ang="0">
                <a:pos x="510" y="1300"/>
              </a:cxn>
              <a:cxn ang="0">
                <a:pos x="697" y="1315"/>
              </a:cxn>
              <a:cxn ang="0">
                <a:pos x="761" y="1222"/>
              </a:cxn>
              <a:cxn ang="0">
                <a:pos x="932" y="1140"/>
              </a:cxn>
              <a:cxn ang="0">
                <a:pos x="973" y="1088"/>
              </a:cxn>
              <a:cxn ang="0">
                <a:pos x="1096" y="1191"/>
              </a:cxn>
              <a:cxn ang="0">
                <a:pos x="1123" y="1348"/>
              </a:cxn>
              <a:cxn ang="0">
                <a:pos x="1160" y="1529"/>
              </a:cxn>
              <a:cxn ang="0">
                <a:pos x="1245" y="1638"/>
              </a:cxn>
              <a:cxn ang="0">
                <a:pos x="1582" y="1664"/>
              </a:cxn>
              <a:cxn ang="0">
                <a:pos x="1854" y="1331"/>
              </a:cxn>
              <a:cxn ang="0">
                <a:pos x="2000" y="1025"/>
              </a:cxn>
              <a:cxn ang="0">
                <a:pos x="1823" y="597"/>
              </a:cxn>
              <a:cxn ang="0">
                <a:pos x="1851" y="535"/>
              </a:cxn>
              <a:cxn ang="0">
                <a:pos x="1757" y="220"/>
              </a:cxn>
              <a:cxn ang="0">
                <a:pos x="1506" y="132"/>
              </a:cxn>
              <a:cxn ang="0">
                <a:pos x="1238" y="35"/>
              </a:cxn>
              <a:cxn ang="0">
                <a:pos x="880" y="50"/>
              </a:cxn>
              <a:cxn ang="0">
                <a:pos x="792" y="202"/>
              </a:cxn>
              <a:cxn ang="0">
                <a:pos x="769" y="506"/>
              </a:cxn>
              <a:cxn ang="0">
                <a:pos x="704" y="689"/>
              </a:cxn>
              <a:cxn ang="0">
                <a:pos x="576" y="757"/>
              </a:cxn>
              <a:cxn ang="0">
                <a:pos x="463" y="716"/>
              </a:cxn>
              <a:cxn ang="0">
                <a:pos x="387" y="517"/>
              </a:cxn>
              <a:cxn ang="0">
                <a:pos x="261" y="453"/>
              </a:cxn>
              <a:cxn ang="0">
                <a:pos x="99" y="432"/>
              </a:cxn>
              <a:cxn ang="0">
                <a:pos x="74" y="352"/>
              </a:cxn>
            </a:cxnLst>
            <a:rect l="0" t="0" r="r" b="b"/>
            <a:pathLst>
              <a:path w="2020" h="1699">
                <a:moveTo>
                  <a:pt x="14" y="218"/>
                </a:moveTo>
                <a:lnTo>
                  <a:pt x="14" y="220"/>
                </a:lnTo>
                <a:lnTo>
                  <a:pt x="21" y="220"/>
                </a:lnTo>
                <a:lnTo>
                  <a:pt x="21" y="220"/>
                </a:lnTo>
                <a:lnTo>
                  <a:pt x="23" y="220"/>
                </a:lnTo>
                <a:lnTo>
                  <a:pt x="23" y="220"/>
                </a:lnTo>
                <a:lnTo>
                  <a:pt x="23" y="222"/>
                </a:lnTo>
                <a:lnTo>
                  <a:pt x="23" y="222"/>
                </a:lnTo>
                <a:lnTo>
                  <a:pt x="23" y="222"/>
                </a:lnTo>
                <a:lnTo>
                  <a:pt x="23" y="222"/>
                </a:lnTo>
                <a:lnTo>
                  <a:pt x="21" y="222"/>
                </a:lnTo>
                <a:lnTo>
                  <a:pt x="18" y="220"/>
                </a:lnTo>
                <a:lnTo>
                  <a:pt x="16" y="220"/>
                </a:lnTo>
                <a:lnTo>
                  <a:pt x="14" y="222"/>
                </a:lnTo>
                <a:lnTo>
                  <a:pt x="14" y="224"/>
                </a:lnTo>
                <a:lnTo>
                  <a:pt x="14" y="224"/>
                </a:lnTo>
                <a:lnTo>
                  <a:pt x="12" y="229"/>
                </a:lnTo>
                <a:lnTo>
                  <a:pt x="12" y="229"/>
                </a:lnTo>
                <a:lnTo>
                  <a:pt x="12" y="231"/>
                </a:lnTo>
                <a:lnTo>
                  <a:pt x="12" y="233"/>
                </a:lnTo>
                <a:lnTo>
                  <a:pt x="14" y="237"/>
                </a:lnTo>
                <a:lnTo>
                  <a:pt x="14" y="239"/>
                </a:lnTo>
                <a:lnTo>
                  <a:pt x="14" y="249"/>
                </a:lnTo>
                <a:lnTo>
                  <a:pt x="14" y="249"/>
                </a:lnTo>
                <a:lnTo>
                  <a:pt x="16" y="257"/>
                </a:lnTo>
                <a:lnTo>
                  <a:pt x="16" y="257"/>
                </a:lnTo>
                <a:lnTo>
                  <a:pt x="21" y="264"/>
                </a:lnTo>
                <a:lnTo>
                  <a:pt x="21" y="264"/>
                </a:lnTo>
                <a:lnTo>
                  <a:pt x="25" y="268"/>
                </a:lnTo>
                <a:lnTo>
                  <a:pt x="23" y="270"/>
                </a:lnTo>
                <a:lnTo>
                  <a:pt x="23" y="272"/>
                </a:lnTo>
                <a:lnTo>
                  <a:pt x="25" y="274"/>
                </a:lnTo>
                <a:lnTo>
                  <a:pt x="27" y="274"/>
                </a:lnTo>
                <a:lnTo>
                  <a:pt x="29" y="274"/>
                </a:lnTo>
                <a:lnTo>
                  <a:pt x="29" y="274"/>
                </a:lnTo>
                <a:lnTo>
                  <a:pt x="29" y="274"/>
                </a:lnTo>
                <a:lnTo>
                  <a:pt x="31" y="274"/>
                </a:lnTo>
                <a:lnTo>
                  <a:pt x="31" y="272"/>
                </a:lnTo>
                <a:lnTo>
                  <a:pt x="31" y="272"/>
                </a:lnTo>
                <a:lnTo>
                  <a:pt x="33" y="272"/>
                </a:lnTo>
                <a:lnTo>
                  <a:pt x="31" y="270"/>
                </a:lnTo>
                <a:lnTo>
                  <a:pt x="31" y="272"/>
                </a:lnTo>
                <a:lnTo>
                  <a:pt x="31" y="274"/>
                </a:lnTo>
                <a:lnTo>
                  <a:pt x="33" y="276"/>
                </a:lnTo>
                <a:lnTo>
                  <a:pt x="33" y="276"/>
                </a:lnTo>
                <a:lnTo>
                  <a:pt x="35" y="276"/>
                </a:lnTo>
                <a:lnTo>
                  <a:pt x="37" y="276"/>
                </a:lnTo>
                <a:lnTo>
                  <a:pt x="37" y="276"/>
                </a:lnTo>
                <a:lnTo>
                  <a:pt x="39" y="278"/>
                </a:lnTo>
                <a:lnTo>
                  <a:pt x="39" y="276"/>
                </a:lnTo>
                <a:lnTo>
                  <a:pt x="33" y="276"/>
                </a:lnTo>
                <a:lnTo>
                  <a:pt x="33" y="276"/>
                </a:lnTo>
                <a:lnTo>
                  <a:pt x="31" y="278"/>
                </a:lnTo>
                <a:lnTo>
                  <a:pt x="29" y="280"/>
                </a:lnTo>
                <a:lnTo>
                  <a:pt x="27" y="280"/>
                </a:lnTo>
                <a:lnTo>
                  <a:pt x="25" y="282"/>
                </a:lnTo>
                <a:lnTo>
                  <a:pt x="25" y="284"/>
                </a:lnTo>
                <a:lnTo>
                  <a:pt x="25" y="284"/>
                </a:lnTo>
                <a:lnTo>
                  <a:pt x="27" y="288"/>
                </a:lnTo>
                <a:lnTo>
                  <a:pt x="27" y="288"/>
                </a:lnTo>
                <a:lnTo>
                  <a:pt x="31" y="290"/>
                </a:lnTo>
                <a:lnTo>
                  <a:pt x="31" y="292"/>
                </a:lnTo>
                <a:lnTo>
                  <a:pt x="33" y="290"/>
                </a:lnTo>
                <a:lnTo>
                  <a:pt x="33" y="288"/>
                </a:lnTo>
                <a:lnTo>
                  <a:pt x="31" y="290"/>
                </a:lnTo>
                <a:lnTo>
                  <a:pt x="29" y="288"/>
                </a:lnTo>
                <a:lnTo>
                  <a:pt x="27" y="288"/>
                </a:lnTo>
                <a:lnTo>
                  <a:pt x="25" y="288"/>
                </a:lnTo>
                <a:lnTo>
                  <a:pt x="25" y="290"/>
                </a:lnTo>
                <a:lnTo>
                  <a:pt x="23" y="292"/>
                </a:lnTo>
                <a:lnTo>
                  <a:pt x="23" y="292"/>
                </a:lnTo>
                <a:lnTo>
                  <a:pt x="25" y="301"/>
                </a:lnTo>
                <a:lnTo>
                  <a:pt x="23" y="301"/>
                </a:lnTo>
                <a:lnTo>
                  <a:pt x="25" y="303"/>
                </a:lnTo>
                <a:lnTo>
                  <a:pt x="25" y="305"/>
                </a:lnTo>
                <a:lnTo>
                  <a:pt x="27" y="309"/>
                </a:lnTo>
                <a:lnTo>
                  <a:pt x="27" y="309"/>
                </a:lnTo>
                <a:lnTo>
                  <a:pt x="27" y="311"/>
                </a:lnTo>
                <a:lnTo>
                  <a:pt x="27" y="311"/>
                </a:lnTo>
                <a:lnTo>
                  <a:pt x="33" y="319"/>
                </a:lnTo>
                <a:lnTo>
                  <a:pt x="33" y="323"/>
                </a:lnTo>
                <a:lnTo>
                  <a:pt x="33" y="327"/>
                </a:lnTo>
                <a:lnTo>
                  <a:pt x="33" y="329"/>
                </a:lnTo>
                <a:lnTo>
                  <a:pt x="31" y="329"/>
                </a:lnTo>
                <a:lnTo>
                  <a:pt x="31" y="329"/>
                </a:lnTo>
                <a:lnTo>
                  <a:pt x="29" y="331"/>
                </a:lnTo>
                <a:lnTo>
                  <a:pt x="29" y="331"/>
                </a:lnTo>
                <a:lnTo>
                  <a:pt x="29" y="334"/>
                </a:lnTo>
                <a:lnTo>
                  <a:pt x="29" y="336"/>
                </a:lnTo>
                <a:lnTo>
                  <a:pt x="31" y="338"/>
                </a:lnTo>
                <a:lnTo>
                  <a:pt x="31" y="338"/>
                </a:lnTo>
                <a:lnTo>
                  <a:pt x="37" y="338"/>
                </a:lnTo>
                <a:lnTo>
                  <a:pt x="37" y="338"/>
                </a:lnTo>
                <a:lnTo>
                  <a:pt x="37" y="340"/>
                </a:lnTo>
                <a:lnTo>
                  <a:pt x="35" y="340"/>
                </a:lnTo>
                <a:lnTo>
                  <a:pt x="35" y="344"/>
                </a:lnTo>
                <a:lnTo>
                  <a:pt x="35" y="346"/>
                </a:lnTo>
                <a:lnTo>
                  <a:pt x="35" y="346"/>
                </a:lnTo>
                <a:lnTo>
                  <a:pt x="37" y="348"/>
                </a:lnTo>
                <a:lnTo>
                  <a:pt x="37" y="348"/>
                </a:lnTo>
                <a:lnTo>
                  <a:pt x="39" y="350"/>
                </a:lnTo>
                <a:lnTo>
                  <a:pt x="39" y="350"/>
                </a:lnTo>
                <a:lnTo>
                  <a:pt x="45" y="352"/>
                </a:lnTo>
                <a:lnTo>
                  <a:pt x="45" y="352"/>
                </a:lnTo>
                <a:lnTo>
                  <a:pt x="49" y="350"/>
                </a:lnTo>
                <a:lnTo>
                  <a:pt x="51" y="350"/>
                </a:lnTo>
                <a:lnTo>
                  <a:pt x="51" y="350"/>
                </a:lnTo>
                <a:lnTo>
                  <a:pt x="51" y="350"/>
                </a:lnTo>
                <a:lnTo>
                  <a:pt x="53" y="348"/>
                </a:lnTo>
                <a:lnTo>
                  <a:pt x="51" y="346"/>
                </a:lnTo>
                <a:lnTo>
                  <a:pt x="49" y="350"/>
                </a:lnTo>
                <a:lnTo>
                  <a:pt x="49" y="352"/>
                </a:lnTo>
                <a:lnTo>
                  <a:pt x="53" y="358"/>
                </a:lnTo>
                <a:lnTo>
                  <a:pt x="53" y="358"/>
                </a:lnTo>
                <a:lnTo>
                  <a:pt x="55" y="360"/>
                </a:lnTo>
                <a:lnTo>
                  <a:pt x="58" y="362"/>
                </a:lnTo>
                <a:lnTo>
                  <a:pt x="58" y="364"/>
                </a:lnTo>
                <a:lnTo>
                  <a:pt x="62" y="364"/>
                </a:lnTo>
                <a:lnTo>
                  <a:pt x="62" y="364"/>
                </a:lnTo>
                <a:lnTo>
                  <a:pt x="68" y="366"/>
                </a:lnTo>
                <a:lnTo>
                  <a:pt x="68" y="366"/>
                </a:lnTo>
                <a:lnTo>
                  <a:pt x="72" y="364"/>
                </a:lnTo>
                <a:lnTo>
                  <a:pt x="74" y="364"/>
                </a:lnTo>
                <a:lnTo>
                  <a:pt x="76" y="362"/>
                </a:lnTo>
                <a:lnTo>
                  <a:pt x="76" y="360"/>
                </a:lnTo>
                <a:lnTo>
                  <a:pt x="76" y="356"/>
                </a:lnTo>
                <a:lnTo>
                  <a:pt x="76" y="356"/>
                </a:lnTo>
                <a:lnTo>
                  <a:pt x="76" y="354"/>
                </a:lnTo>
                <a:lnTo>
                  <a:pt x="76" y="352"/>
                </a:lnTo>
                <a:lnTo>
                  <a:pt x="76" y="350"/>
                </a:lnTo>
                <a:lnTo>
                  <a:pt x="76" y="348"/>
                </a:lnTo>
                <a:lnTo>
                  <a:pt x="76" y="348"/>
                </a:lnTo>
                <a:lnTo>
                  <a:pt x="74" y="348"/>
                </a:lnTo>
                <a:lnTo>
                  <a:pt x="74" y="348"/>
                </a:lnTo>
                <a:lnTo>
                  <a:pt x="76" y="348"/>
                </a:lnTo>
                <a:lnTo>
                  <a:pt x="76" y="348"/>
                </a:lnTo>
                <a:lnTo>
                  <a:pt x="76" y="346"/>
                </a:lnTo>
                <a:lnTo>
                  <a:pt x="76" y="344"/>
                </a:lnTo>
                <a:lnTo>
                  <a:pt x="76" y="342"/>
                </a:lnTo>
                <a:lnTo>
                  <a:pt x="76" y="342"/>
                </a:lnTo>
                <a:lnTo>
                  <a:pt x="76" y="342"/>
                </a:lnTo>
                <a:lnTo>
                  <a:pt x="76" y="342"/>
                </a:lnTo>
                <a:lnTo>
                  <a:pt x="78" y="340"/>
                </a:lnTo>
                <a:lnTo>
                  <a:pt x="78" y="340"/>
                </a:lnTo>
                <a:lnTo>
                  <a:pt x="78" y="340"/>
                </a:lnTo>
                <a:lnTo>
                  <a:pt x="80" y="342"/>
                </a:lnTo>
                <a:lnTo>
                  <a:pt x="80" y="342"/>
                </a:lnTo>
                <a:lnTo>
                  <a:pt x="78" y="342"/>
                </a:lnTo>
                <a:lnTo>
                  <a:pt x="78" y="344"/>
                </a:lnTo>
                <a:lnTo>
                  <a:pt x="78" y="346"/>
                </a:lnTo>
                <a:lnTo>
                  <a:pt x="78" y="348"/>
                </a:lnTo>
                <a:lnTo>
                  <a:pt x="80" y="348"/>
                </a:lnTo>
                <a:lnTo>
                  <a:pt x="84" y="348"/>
                </a:lnTo>
                <a:lnTo>
                  <a:pt x="86" y="350"/>
                </a:lnTo>
                <a:lnTo>
                  <a:pt x="88" y="354"/>
                </a:lnTo>
                <a:lnTo>
                  <a:pt x="88" y="352"/>
                </a:lnTo>
                <a:lnTo>
                  <a:pt x="88" y="350"/>
                </a:lnTo>
                <a:lnTo>
                  <a:pt x="86" y="350"/>
                </a:lnTo>
                <a:lnTo>
                  <a:pt x="84" y="350"/>
                </a:lnTo>
                <a:lnTo>
                  <a:pt x="82" y="350"/>
                </a:lnTo>
                <a:lnTo>
                  <a:pt x="80" y="350"/>
                </a:lnTo>
                <a:lnTo>
                  <a:pt x="78" y="352"/>
                </a:lnTo>
                <a:lnTo>
                  <a:pt x="76" y="352"/>
                </a:lnTo>
                <a:lnTo>
                  <a:pt x="76" y="356"/>
                </a:lnTo>
                <a:lnTo>
                  <a:pt x="78" y="358"/>
                </a:lnTo>
                <a:lnTo>
                  <a:pt x="78" y="360"/>
                </a:lnTo>
                <a:lnTo>
                  <a:pt x="78" y="362"/>
                </a:lnTo>
                <a:lnTo>
                  <a:pt x="82" y="364"/>
                </a:lnTo>
                <a:lnTo>
                  <a:pt x="84" y="366"/>
                </a:lnTo>
                <a:lnTo>
                  <a:pt x="86" y="366"/>
                </a:lnTo>
                <a:lnTo>
                  <a:pt x="86" y="364"/>
                </a:lnTo>
                <a:lnTo>
                  <a:pt x="84" y="364"/>
                </a:lnTo>
                <a:lnTo>
                  <a:pt x="80" y="362"/>
                </a:lnTo>
                <a:lnTo>
                  <a:pt x="80" y="362"/>
                </a:lnTo>
                <a:lnTo>
                  <a:pt x="74" y="364"/>
                </a:lnTo>
                <a:lnTo>
                  <a:pt x="74" y="364"/>
                </a:lnTo>
                <a:lnTo>
                  <a:pt x="72" y="366"/>
                </a:lnTo>
                <a:lnTo>
                  <a:pt x="72" y="368"/>
                </a:lnTo>
                <a:lnTo>
                  <a:pt x="70" y="373"/>
                </a:lnTo>
                <a:lnTo>
                  <a:pt x="70" y="373"/>
                </a:lnTo>
                <a:lnTo>
                  <a:pt x="70" y="375"/>
                </a:lnTo>
                <a:lnTo>
                  <a:pt x="70" y="377"/>
                </a:lnTo>
                <a:lnTo>
                  <a:pt x="70" y="377"/>
                </a:lnTo>
                <a:lnTo>
                  <a:pt x="72" y="381"/>
                </a:lnTo>
                <a:lnTo>
                  <a:pt x="74" y="381"/>
                </a:lnTo>
                <a:lnTo>
                  <a:pt x="76" y="381"/>
                </a:lnTo>
                <a:lnTo>
                  <a:pt x="78" y="381"/>
                </a:lnTo>
                <a:lnTo>
                  <a:pt x="80" y="383"/>
                </a:lnTo>
                <a:lnTo>
                  <a:pt x="80" y="383"/>
                </a:lnTo>
                <a:lnTo>
                  <a:pt x="80" y="383"/>
                </a:lnTo>
                <a:lnTo>
                  <a:pt x="82" y="385"/>
                </a:lnTo>
                <a:lnTo>
                  <a:pt x="84" y="385"/>
                </a:lnTo>
                <a:lnTo>
                  <a:pt x="86" y="385"/>
                </a:lnTo>
                <a:lnTo>
                  <a:pt x="90" y="385"/>
                </a:lnTo>
                <a:lnTo>
                  <a:pt x="90" y="383"/>
                </a:lnTo>
                <a:lnTo>
                  <a:pt x="88" y="383"/>
                </a:lnTo>
                <a:lnTo>
                  <a:pt x="88" y="383"/>
                </a:lnTo>
                <a:lnTo>
                  <a:pt x="88" y="383"/>
                </a:lnTo>
                <a:lnTo>
                  <a:pt x="76" y="383"/>
                </a:lnTo>
                <a:lnTo>
                  <a:pt x="76" y="383"/>
                </a:lnTo>
                <a:lnTo>
                  <a:pt x="72" y="385"/>
                </a:lnTo>
                <a:lnTo>
                  <a:pt x="68" y="385"/>
                </a:lnTo>
                <a:lnTo>
                  <a:pt x="66" y="385"/>
                </a:lnTo>
                <a:lnTo>
                  <a:pt x="64" y="387"/>
                </a:lnTo>
                <a:lnTo>
                  <a:pt x="64" y="387"/>
                </a:lnTo>
                <a:lnTo>
                  <a:pt x="62" y="389"/>
                </a:lnTo>
                <a:lnTo>
                  <a:pt x="62" y="391"/>
                </a:lnTo>
                <a:lnTo>
                  <a:pt x="62" y="395"/>
                </a:lnTo>
                <a:lnTo>
                  <a:pt x="64" y="397"/>
                </a:lnTo>
                <a:lnTo>
                  <a:pt x="66" y="395"/>
                </a:lnTo>
                <a:lnTo>
                  <a:pt x="68" y="397"/>
                </a:lnTo>
                <a:lnTo>
                  <a:pt x="68" y="397"/>
                </a:lnTo>
                <a:lnTo>
                  <a:pt x="68" y="397"/>
                </a:lnTo>
                <a:lnTo>
                  <a:pt x="70" y="401"/>
                </a:lnTo>
                <a:lnTo>
                  <a:pt x="70" y="401"/>
                </a:lnTo>
                <a:lnTo>
                  <a:pt x="74" y="406"/>
                </a:lnTo>
                <a:lnTo>
                  <a:pt x="74" y="406"/>
                </a:lnTo>
                <a:lnTo>
                  <a:pt x="74" y="406"/>
                </a:lnTo>
                <a:lnTo>
                  <a:pt x="74" y="408"/>
                </a:lnTo>
                <a:lnTo>
                  <a:pt x="78" y="410"/>
                </a:lnTo>
                <a:lnTo>
                  <a:pt x="82" y="408"/>
                </a:lnTo>
                <a:lnTo>
                  <a:pt x="84" y="408"/>
                </a:lnTo>
                <a:lnTo>
                  <a:pt x="86" y="408"/>
                </a:lnTo>
                <a:lnTo>
                  <a:pt x="86" y="408"/>
                </a:lnTo>
                <a:lnTo>
                  <a:pt x="86" y="410"/>
                </a:lnTo>
                <a:lnTo>
                  <a:pt x="80" y="414"/>
                </a:lnTo>
                <a:lnTo>
                  <a:pt x="80" y="416"/>
                </a:lnTo>
                <a:lnTo>
                  <a:pt x="80" y="416"/>
                </a:lnTo>
                <a:lnTo>
                  <a:pt x="78" y="416"/>
                </a:lnTo>
                <a:lnTo>
                  <a:pt x="76" y="418"/>
                </a:lnTo>
                <a:lnTo>
                  <a:pt x="76" y="420"/>
                </a:lnTo>
                <a:lnTo>
                  <a:pt x="76" y="422"/>
                </a:lnTo>
                <a:lnTo>
                  <a:pt x="80" y="424"/>
                </a:lnTo>
                <a:lnTo>
                  <a:pt x="82" y="426"/>
                </a:lnTo>
                <a:lnTo>
                  <a:pt x="84" y="428"/>
                </a:lnTo>
                <a:lnTo>
                  <a:pt x="84" y="428"/>
                </a:lnTo>
                <a:lnTo>
                  <a:pt x="88" y="430"/>
                </a:lnTo>
                <a:lnTo>
                  <a:pt x="90" y="430"/>
                </a:lnTo>
                <a:lnTo>
                  <a:pt x="90" y="428"/>
                </a:lnTo>
                <a:lnTo>
                  <a:pt x="90" y="428"/>
                </a:lnTo>
                <a:lnTo>
                  <a:pt x="88" y="428"/>
                </a:lnTo>
                <a:lnTo>
                  <a:pt x="88" y="430"/>
                </a:lnTo>
                <a:lnTo>
                  <a:pt x="88" y="430"/>
                </a:lnTo>
                <a:lnTo>
                  <a:pt x="88" y="432"/>
                </a:lnTo>
                <a:lnTo>
                  <a:pt x="90" y="434"/>
                </a:lnTo>
                <a:lnTo>
                  <a:pt x="93" y="434"/>
                </a:lnTo>
                <a:lnTo>
                  <a:pt x="95" y="432"/>
                </a:lnTo>
                <a:lnTo>
                  <a:pt x="95" y="432"/>
                </a:lnTo>
                <a:lnTo>
                  <a:pt x="97" y="432"/>
                </a:lnTo>
                <a:lnTo>
                  <a:pt x="97" y="432"/>
                </a:lnTo>
                <a:lnTo>
                  <a:pt x="95" y="430"/>
                </a:lnTo>
                <a:lnTo>
                  <a:pt x="95" y="436"/>
                </a:lnTo>
                <a:lnTo>
                  <a:pt x="95" y="436"/>
                </a:lnTo>
                <a:lnTo>
                  <a:pt x="93" y="438"/>
                </a:lnTo>
                <a:lnTo>
                  <a:pt x="93" y="440"/>
                </a:lnTo>
                <a:lnTo>
                  <a:pt x="93" y="440"/>
                </a:lnTo>
                <a:lnTo>
                  <a:pt x="93" y="443"/>
                </a:lnTo>
                <a:lnTo>
                  <a:pt x="95" y="445"/>
                </a:lnTo>
                <a:lnTo>
                  <a:pt x="95" y="445"/>
                </a:lnTo>
                <a:lnTo>
                  <a:pt x="97" y="447"/>
                </a:lnTo>
                <a:lnTo>
                  <a:pt x="97" y="447"/>
                </a:lnTo>
                <a:lnTo>
                  <a:pt x="101" y="449"/>
                </a:lnTo>
                <a:lnTo>
                  <a:pt x="101" y="449"/>
                </a:lnTo>
                <a:lnTo>
                  <a:pt x="103" y="449"/>
                </a:lnTo>
                <a:lnTo>
                  <a:pt x="103" y="449"/>
                </a:lnTo>
                <a:lnTo>
                  <a:pt x="105" y="449"/>
                </a:lnTo>
                <a:lnTo>
                  <a:pt x="107" y="449"/>
                </a:lnTo>
                <a:lnTo>
                  <a:pt x="109" y="453"/>
                </a:lnTo>
                <a:lnTo>
                  <a:pt x="111" y="453"/>
                </a:lnTo>
                <a:lnTo>
                  <a:pt x="111" y="455"/>
                </a:lnTo>
                <a:lnTo>
                  <a:pt x="111" y="455"/>
                </a:lnTo>
                <a:lnTo>
                  <a:pt x="113" y="455"/>
                </a:lnTo>
                <a:lnTo>
                  <a:pt x="115" y="455"/>
                </a:lnTo>
                <a:lnTo>
                  <a:pt x="117" y="455"/>
                </a:lnTo>
                <a:lnTo>
                  <a:pt x="119" y="457"/>
                </a:lnTo>
                <a:lnTo>
                  <a:pt x="119" y="457"/>
                </a:lnTo>
                <a:lnTo>
                  <a:pt x="121" y="457"/>
                </a:lnTo>
                <a:lnTo>
                  <a:pt x="123" y="461"/>
                </a:lnTo>
                <a:lnTo>
                  <a:pt x="125" y="461"/>
                </a:lnTo>
                <a:lnTo>
                  <a:pt x="127" y="459"/>
                </a:lnTo>
                <a:lnTo>
                  <a:pt x="127" y="459"/>
                </a:lnTo>
                <a:lnTo>
                  <a:pt x="130" y="457"/>
                </a:lnTo>
                <a:lnTo>
                  <a:pt x="130" y="457"/>
                </a:lnTo>
                <a:lnTo>
                  <a:pt x="130" y="453"/>
                </a:lnTo>
                <a:lnTo>
                  <a:pt x="130" y="453"/>
                </a:lnTo>
                <a:lnTo>
                  <a:pt x="130" y="447"/>
                </a:lnTo>
                <a:lnTo>
                  <a:pt x="130" y="447"/>
                </a:lnTo>
                <a:lnTo>
                  <a:pt x="127" y="447"/>
                </a:lnTo>
                <a:lnTo>
                  <a:pt x="127" y="449"/>
                </a:lnTo>
                <a:lnTo>
                  <a:pt x="127" y="449"/>
                </a:lnTo>
                <a:lnTo>
                  <a:pt x="130" y="449"/>
                </a:lnTo>
                <a:lnTo>
                  <a:pt x="130" y="449"/>
                </a:lnTo>
                <a:lnTo>
                  <a:pt x="132" y="459"/>
                </a:lnTo>
                <a:lnTo>
                  <a:pt x="132" y="459"/>
                </a:lnTo>
                <a:lnTo>
                  <a:pt x="134" y="461"/>
                </a:lnTo>
                <a:lnTo>
                  <a:pt x="136" y="461"/>
                </a:lnTo>
                <a:lnTo>
                  <a:pt x="138" y="461"/>
                </a:lnTo>
                <a:lnTo>
                  <a:pt x="138" y="459"/>
                </a:lnTo>
                <a:lnTo>
                  <a:pt x="140" y="457"/>
                </a:lnTo>
                <a:lnTo>
                  <a:pt x="140" y="457"/>
                </a:lnTo>
                <a:lnTo>
                  <a:pt x="140" y="457"/>
                </a:lnTo>
                <a:lnTo>
                  <a:pt x="142" y="459"/>
                </a:lnTo>
                <a:lnTo>
                  <a:pt x="142" y="459"/>
                </a:lnTo>
                <a:lnTo>
                  <a:pt x="144" y="463"/>
                </a:lnTo>
                <a:lnTo>
                  <a:pt x="146" y="463"/>
                </a:lnTo>
                <a:lnTo>
                  <a:pt x="148" y="463"/>
                </a:lnTo>
                <a:lnTo>
                  <a:pt x="148" y="463"/>
                </a:lnTo>
                <a:lnTo>
                  <a:pt x="152" y="459"/>
                </a:lnTo>
                <a:lnTo>
                  <a:pt x="152" y="459"/>
                </a:lnTo>
                <a:lnTo>
                  <a:pt x="158" y="455"/>
                </a:lnTo>
                <a:lnTo>
                  <a:pt x="160" y="455"/>
                </a:lnTo>
                <a:lnTo>
                  <a:pt x="162" y="449"/>
                </a:lnTo>
                <a:lnTo>
                  <a:pt x="162" y="447"/>
                </a:lnTo>
                <a:lnTo>
                  <a:pt x="158" y="447"/>
                </a:lnTo>
                <a:lnTo>
                  <a:pt x="154" y="445"/>
                </a:lnTo>
                <a:lnTo>
                  <a:pt x="154" y="440"/>
                </a:lnTo>
                <a:lnTo>
                  <a:pt x="154" y="438"/>
                </a:lnTo>
                <a:lnTo>
                  <a:pt x="156" y="430"/>
                </a:lnTo>
                <a:lnTo>
                  <a:pt x="156" y="428"/>
                </a:lnTo>
                <a:lnTo>
                  <a:pt x="156" y="428"/>
                </a:lnTo>
                <a:lnTo>
                  <a:pt x="156" y="428"/>
                </a:lnTo>
                <a:lnTo>
                  <a:pt x="158" y="426"/>
                </a:lnTo>
                <a:lnTo>
                  <a:pt x="156" y="426"/>
                </a:lnTo>
                <a:lnTo>
                  <a:pt x="154" y="426"/>
                </a:lnTo>
                <a:lnTo>
                  <a:pt x="154" y="428"/>
                </a:lnTo>
                <a:lnTo>
                  <a:pt x="154" y="432"/>
                </a:lnTo>
                <a:lnTo>
                  <a:pt x="154" y="432"/>
                </a:lnTo>
                <a:lnTo>
                  <a:pt x="154" y="440"/>
                </a:lnTo>
                <a:lnTo>
                  <a:pt x="154" y="440"/>
                </a:lnTo>
                <a:lnTo>
                  <a:pt x="156" y="443"/>
                </a:lnTo>
                <a:lnTo>
                  <a:pt x="158" y="443"/>
                </a:lnTo>
                <a:lnTo>
                  <a:pt x="160" y="445"/>
                </a:lnTo>
                <a:lnTo>
                  <a:pt x="162" y="445"/>
                </a:lnTo>
                <a:lnTo>
                  <a:pt x="167" y="440"/>
                </a:lnTo>
                <a:lnTo>
                  <a:pt x="167" y="440"/>
                </a:lnTo>
                <a:lnTo>
                  <a:pt x="171" y="445"/>
                </a:lnTo>
                <a:lnTo>
                  <a:pt x="173" y="445"/>
                </a:lnTo>
                <a:lnTo>
                  <a:pt x="177" y="447"/>
                </a:lnTo>
                <a:lnTo>
                  <a:pt x="177" y="447"/>
                </a:lnTo>
                <a:lnTo>
                  <a:pt x="181" y="447"/>
                </a:lnTo>
                <a:lnTo>
                  <a:pt x="181" y="447"/>
                </a:lnTo>
                <a:lnTo>
                  <a:pt x="187" y="447"/>
                </a:lnTo>
                <a:lnTo>
                  <a:pt x="191" y="447"/>
                </a:lnTo>
                <a:lnTo>
                  <a:pt x="191" y="445"/>
                </a:lnTo>
                <a:lnTo>
                  <a:pt x="195" y="445"/>
                </a:lnTo>
                <a:lnTo>
                  <a:pt x="200" y="443"/>
                </a:lnTo>
                <a:lnTo>
                  <a:pt x="206" y="443"/>
                </a:lnTo>
                <a:lnTo>
                  <a:pt x="214" y="447"/>
                </a:lnTo>
                <a:lnTo>
                  <a:pt x="214" y="449"/>
                </a:lnTo>
                <a:lnTo>
                  <a:pt x="224" y="449"/>
                </a:lnTo>
                <a:lnTo>
                  <a:pt x="224" y="449"/>
                </a:lnTo>
                <a:lnTo>
                  <a:pt x="230" y="449"/>
                </a:lnTo>
                <a:lnTo>
                  <a:pt x="232" y="449"/>
                </a:lnTo>
                <a:lnTo>
                  <a:pt x="232" y="449"/>
                </a:lnTo>
                <a:lnTo>
                  <a:pt x="230" y="451"/>
                </a:lnTo>
                <a:lnTo>
                  <a:pt x="230" y="453"/>
                </a:lnTo>
                <a:lnTo>
                  <a:pt x="232" y="455"/>
                </a:lnTo>
                <a:lnTo>
                  <a:pt x="232" y="455"/>
                </a:lnTo>
                <a:lnTo>
                  <a:pt x="234" y="459"/>
                </a:lnTo>
                <a:lnTo>
                  <a:pt x="237" y="459"/>
                </a:lnTo>
                <a:lnTo>
                  <a:pt x="241" y="457"/>
                </a:lnTo>
                <a:lnTo>
                  <a:pt x="241" y="457"/>
                </a:lnTo>
                <a:lnTo>
                  <a:pt x="245" y="457"/>
                </a:lnTo>
                <a:lnTo>
                  <a:pt x="247" y="455"/>
                </a:lnTo>
                <a:lnTo>
                  <a:pt x="249" y="451"/>
                </a:lnTo>
                <a:lnTo>
                  <a:pt x="249" y="451"/>
                </a:lnTo>
                <a:lnTo>
                  <a:pt x="249" y="453"/>
                </a:lnTo>
                <a:lnTo>
                  <a:pt x="249" y="453"/>
                </a:lnTo>
                <a:lnTo>
                  <a:pt x="251" y="455"/>
                </a:lnTo>
                <a:lnTo>
                  <a:pt x="251" y="457"/>
                </a:lnTo>
                <a:lnTo>
                  <a:pt x="251" y="459"/>
                </a:lnTo>
                <a:lnTo>
                  <a:pt x="251" y="461"/>
                </a:lnTo>
                <a:lnTo>
                  <a:pt x="255" y="463"/>
                </a:lnTo>
                <a:lnTo>
                  <a:pt x="255" y="463"/>
                </a:lnTo>
                <a:lnTo>
                  <a:pt x="259" y="463"/>
                </a:lnTo>
                <a:lnTo>
                  <a:pt x="261" y="463"/>
                </a:lnTo>
                <a:lnTo>
                  <a:pt x="261" y="459"/>
                </a:lnTo>
                <a:lnTo>
                  <a:pt x="263" y="457"/>
                </a:lnTo>
                <a:lnTo>
                  <a:pt x="263" y="455"/>
                </a:lnTo>
                <a:lnTo>
                  <a:pt x="267" y="457"/>
                </a:lnTo>
                <a:lnTo>
                  <a:pt x="269" y="457"/>
                </a:lnTo>
                <a:lnTo>
                  <a:pt x="276" y="457"/>
                </a:lnTo>
                <a:lnTo>
                  <a:pt x="280" y="459"/>
                </a:lnTo>
                <a:lnTo>
                  <a:pt x="282" y="459"/>
                </a:lnTo>
                <a:lnTo>
                  <a:pt x="282" y="461"/>
                </a:lnTo>
                <a:lnTo>
                  <a:pt x="282" y="463"/>
                </a:lnTo>
                <a:lnTo>
                  <a:pt x="282" y="465"/>
                </a:lnTo>
                <a:lnTo>
                  <a:pt x="284" y="467"/>
                </a:lnTo>
                <a:lnTo>
                  <a:pt x="284" y="469"/>
                </a:lnTo>
                <a:lnTo>
                  <a:pt x="284" y="469"/>
                </a:lnTo>
                <a:lnTo>
                  <a:pt x="288" y="475"/>
                </a:lnTo>
                <a:lnTo>
                  <a:pt x="286" y="475"/>
                </a:lnTo>
                <a:lnTo>
                  <a:pt x="288" y="478"/>
                </a:lnTo>
                <a:lnTo>
                  <a:pt x="288" y="480"/>
                </a:lnTo>
                <a:lnTo>
                  <a:pt x="292" y="480"/>
                </a:lnTo>
                <a:lnTo>
                  <a:pt x="294" y="478"/>
                </a:lnTo>
                <a:lnTo>
                  <a:pt x="294" y="475"/>
                </a:lnTo>
                <a:lnTo>
                  <a:pt x="294" y="473"/>
                </a:lnTo>
                <a:lnTo>
                  <a:pt x="294" y="473"/>
                </a:lnTo>
                <a:lnTo>
                  <a:pt x="294" y="467"/>
                </a:lnTo>
                <a:lnTo>
                  <a:pt x="294" y="467"/>
                </a:lnTo>
                <a:lnTo>
                  <a:pt x="292" y="465"/>
                </a:lnTo>
                <a:lnTo>
                  <a:pt x="292" y="467"/>
                </a:lnTo>
                <a:lnTo>
                  <a:pt x="296" y="467"/>
                </a:lnTo>
                <a:lnTo>
                  <a:pt x="298" y="469"/>
                </a:lnTo>
                <a:lnTo>
                  <a:pt x="300" y="471"/>
                </a:lnTo>
                <a:lnTo>
                  <a:pt x="298" y="478"/>
                </a:lnTo>
                <a:lnTo>
                  <a:pt x="298" y="478"/>
                </a:lnTo>
                <a:lnTo>
                  <a:pt x="298" y="482"/>
                </a:lnTo>
                <a:lnTo>
                  <a:pt x="298" y="484"/>
                </a:lnTo>
                <a:lnTo>
                  <a:pt x="300" y="490"/>
                </a:lnTo>
                <a:lnTo>
                  <a:pt x="302" y="490"/>
                </a:lnTo>
                <a:lnTo>
                  <a:pt x="306" y="488"/>
                </a:lnTo>
                <a:lnTo>
                  <a:pt x="309" y="486"/>
                </a:lnTo>
                <a:lnTo>
                  <a:pt x="309" y="484"/>
                </a:lnTo>
                <a:lnTo>
                  <a:pt x="311" y="482"/>
                </a:lnTo>
                <a:lnTo>
                  <a:pt x="313" y="482"/>
                </a:lnTo>
                <a:lnTo>
                  <a:pt x="313" y="480"/>
                </a:lnTo>
                <a:lnTo>
                  <a:pt x="315" y="478"/>
                </a:lnTo>
                <a:lnTo>
                  <a:pt x="315" y="475"/>
                </a:lnTo>
                <a:lnTo>
                  <a:pt x="313" y="473"/>
                </a:lnTo>
                <a:lnTo>
                  <a:pt x="313" y="473"/>
                </a:lnTo>
                <a:lnTo>
                  <a:pt x="315" y="473"/>
                </a:lnTo>
                <a:lnTo>
                  <a:pt x="315" y="475"/>
                </a:lnTo>
                <a:lnTo>
                  <a:pt x="321" y="478"/>
                </a:lnTo>
                <a:lnTo>
                  <a:pt x="321" y="478"/>
                </a:lnTo>
                <a:lnTo>
                  <a:pt x="325" y="480"/>
                </a:lnTo>
                <a:lnTo>
                  <a:pt x="325" y="480"/>
                </a:lnTo>
                <a:lnTo>
                  <a:pt x="325" y="484"/>
                </a:lnTo>
                <a:lnTo>
                  <a:pt x="323" y="486"/>
                </a:lnTo>
                <a:lnTo>
                  <a:pt x="325" y="488"/>
                </a:lnTo>
                <a:lnTo>
                  <a:pt x="329" y="492"/>
                </a:lnTo>
                <a:lnTo>
                  <a:pt x="331" y="492"/>
                </a:lnTo>
                <a:lnTo>
                  <a:pt x="337" y="490"/>
                </a:lnTo>
                <a:lnTo>
                  <a:pt x="337" y="488"/>
                </a:lnTo>
                <a:lnTo>
                  <a:pt x="337" y="486"/>
                </a:lnTo>
                <a:lnTo>
                  <a:pt x="337" y="486"/>
                </a:lnTo>
                <a:lnTo>
                  <a:pt x="344" y="488"/>
                </a:lnTo>
                <a:lnTo>
                  <a:pt x="344" y="488"/>
                </a:lnTo>
                <a:lnTo>
                  <a:pt x="352" y="490"/>
                </a:lnTo>
                <a:lnTo>
                  <a:pt x="354" y="490"/>
                </a:lnTo>
                <a:lnTo>
                  <a:pt x="354" y="488"/>
                </a:lnTo>
                <a:lnTo>
                  <a:pt x="354" y="486"/>
                </a:lnTo>
                <a:lnTo>
                  <a:pt x="354" y="484"/>
                </a:lnTo>
                <a:lnTo>
                  <a:pt x="354" y="484"/>
                </a:lnTo>
                <a:lnTo>
                  <a:pt x="352" y="482"/>
                </a:lnTo>
                <a:lnTo>
                  <a:pt x="352" y="484"/>
                </a:lnTo>
                <a:lnTo>
                  <a:pt x="354" y="486"/>
                </a:lnTo>
                <a:lnTo>
                  <a:pt x="360" y="490"/>
                </a:lnTo>
                <a:lnTo>
                  <a:pt x="360" y="490"/>
                </a:lnTo>
                <a:lnTo>
                  <a:pt x="360" y="492"/>
                </a:lnTo>
                <a:lnTo>
                  <a:pt x="358" y="492"/>
                </a:lnTo>
                <a:lnTo>
                  <a:pt x="356" y="496"/>
                </a:lnTo>
                <a:lnTo>
                  <a:pt x="358" y="498"/>
                </a:lnTo>
                <a:lnTo>
                  <a:pt x="358" y="500"/>
                </a:lnTo>
                <a:lnTo>
                  <a:pt x="358" y="500"/>
                </a:lnTo>
                <a:lnTo>
                  <a:pt x="356" y="500"/>
                </a:lnTo>
                <a:lnTo>
                  <a:pt x="356" y="500"/>
                </a:lnTo>
                <a:lnTo>
                  <a:pt x="352" y="502"/>
                </a:lnTo>
                <a:lnTo>
                  <a:pt x="352" y="502"/>
                </a:lnTo>
                <a:lnTo>
                  <a:pt x="348" y="504"/>
                </a:lnTo>
                <a:lnTo>
                  <a:pt x="348" y="504"/>
                </a:lnTo>
                <a:lnTo>
                  <a:pt x="346" y="508"/>
                </a:lnTo>
                <a:lnTo>
                  <a:pt x="348" y="510"/>
                </a:lnTo>
                <a:lnTo>
                  <a:pt x="350" y="512"/>
                </a:lnTo>
                <a:lnTo>
                  <a:pt x="352" y="510"/>
                </a:lnTo>
                <a:lnTo>
                  <a:pt x="352" y="510"/>
                </a:lnTo>
                <a:lnTo>
                  <a:pt x="356" y="512"/>
                </a:lnTo>
                <a:lnTo>
                  <a:pt x="358" y="512"/>
                </a:lnTo>
                <a:lnTo>
                  <a:pt x="362" y="515"/>
                </a:lnTo>
                <a:lnTo>
                  <a:pt x="364" y="512"/>
                </a:lnTo>
                <a:lnTo>
                  <a:pt x="364" y="510"/>
                </a:lnTo>
                <a:lnTo>
                  <a:pt x="368" y="508"/>
                </a:lnTo>
                <a:lnTo>
                  <a:pt x="372" y="508"/>
                </a:lnTo>
                <a:lnTo>
                  <a:pt x="374" y="510"/>
                </a:lnTo>
                <a:lnTo>
                  <a:pt x="381" y="512"/>
                </a:lnTo>
                <a:lnTo>
                  <a:pt x="381" y="517"/>
                </a:lnTo>
                <a:lnTo>
                  <a:pt x="381" y="519"/>
                </a:lnTo>
                <a:lnTo>
                  <a:pt x="383" y="517"/>
                </a:lnTo>
                <a:lnTo>
                  <a:pt x="383" y="515"/>
                </a:lnTo>
                <a:lnTo>
                  <a:pt x="378" y="517"/>
                </a:lnTo>
                <a:lnTo>
                  <a:pt x="378" y="517"/>
                </a:lnTo>
                <a:lnTo>
                  <a:pt x="376" y="519"/>
                </a:lnTo>
                <a:lnTo>
                  <a:pt x="376" y="521"/>
                </a:lnTo>
                <a:lnTo>
                  <a:pt x="376" y="523"/>
                </a:lnTo>
                <a:lnTo>
                  <a:pt x="378" y="523"/>
                </a:lnTo>
                <a:lnTo>
                  <a:pt x="381" y="525"/>
                </a:lnTo>
                <a:lnTo>
                  <a:pt x="381" y="527"/>
                </a:lnTo>
                <a:lnTo>
                  <a:pt x="385" y="527"/>
                </a:lnTo>
                <a:lnTo>
                  <a:pt x="387" y="521"/>
                </a:lnTo>
                <a:lnTo>
                  <a:pt x="387" y="521"/>
                </a:lnTo>
                <a:lnTo>
                  <a:pt x="389" y="521"/>
                </a:lnTo>
                <a:lnTo>
                  <a:pt x="391" y="523"/>
                </a:lnTo>
                <a:lnTo>
                  <a:pt x="389" y="525"/>
                </a:lnTo>
                <a:lnTo>
                  <a:pt x="389" y="527"/>
                </a:lnTo>
                <a:lnTo>
                  <a:pt x="389" y="529"/>
                </a:lnTo>
                <a:lnTo>
                  <a:pt x="389" y="529"/>
                </a:lnTo>
                <a:lnTo>
                  <a:pt x="391" y="531"/>
                </a:lnTo>
                <a:lnTo>
                  <a:pt x="393" y="533"/>
                </a:lnTo>
                <a:lnTo>
                  <a:pt x="397" y="527"/>
                </a:lnTo>
                <a:lnTo>
                  <a:pt x="399" y="527"/>
                </a:lnTo>
                <a:lnTo>
                  <a:pt x="399" y="525"/>
                </a:lnTo>
                <a:lnTo>
                  <a:pt x="399" y="523"/>
                </a:lnTo>
                <a:lnTo>
                  <a:pt x="399" y="521"/>
                </a:lnTo>
                <a:lnTo>
                  <a:pt x="399" y="521"/>
                </a:lnTo>
                <a:lnTo>
                  <a:pt x="399" y="519"/>
                </a:lnTo>
                <a:lnTo>
                  <a:pt x="397" y="521"/>
                </a:lnTo>
                <a:lnTo>
                  <a:pt x="399" y="523"/>
                </a:lnTo>
                <a:lnTo>
                  <a:pt x="399" y="523"/>
                </a:lnTo>
                <a:lnTo>
                  <a:pt x="401" y="527"/>
                </a:lnTo>
                <a:lnTo>
                  <a:pt x="401" y="531"/>
                </a:lnTo>
                <a:lnTo>
                  <a:pt x="401" y="533"/>
                </a:lnTo>
                <a:lnTo>
                  <a:pt x="397" y="535"/>
                </a:lnTo>
                <a:lnTo>
                  <a:pt x="397" y="535"/>
                </a:lnTo>
                <a:lnTo>
                  <a:pt x="395" y="535"/>
                </a:lnTo>
                <a:lnTo>
                  <a:pt x="395" y="537"/>
                </a:lnTo>
                <a:lnTo>
                  <a:pt x="395" y="539"/>
                </a:lnTo>
                <a:lnTo>
                  <a:pt x="397" y="541"/>
                </a:lnTo>
                <a:lnTo>
                  <a:pt x="399" y="541"/>
                </a:lnTo>
                <a:lnTo>
                  <a:pt x="401" y="541"/>
                </a:lnTo>
                <a:lnTo>
                  <a:pt x="407" y="541"/>
                </a:lnTo>
                <a:lnTo>
                  <a:pt x="409" y="543"/>
                </a:lnTo>
                <a:lnTo>
                  <a:pt x="411" y="545"/>
                </a:lnTo>
                <a:lnTo>
                  <a:pt x="413" y="547"/>
                </a:lnTo>
                <a:lnTo>
                  <a:pt x="413" y="547"/>
                </a:lnTo>
                <a:lnTo>
                  <a:pt x="411" y="550"/>
                </a:lnTo>
                <a:lnTo>
                  <a:pt x="405" y="547"/>
                </a:lnTo>
                <a:lnTo>
                  <a:pt x="405" y="547"/>
                </a:lnTo>
                <a:lnTo>
                  <a:pt x="401" y="547"/>
                </a:lnTo>
                <a:lnTo>
                  <a:pt x="401" y="550"/>
                </a:lnTo>
                <a:lnTo>
                  <a:pt x="399" y="550"/>
                </a:lnTo>
                <a:lnTo>
                  <a:pt x="399" y="552"/>
                </a:lnTo>
                <a:lnTo>
                  <a:pt x="399" y="552"/>
                </a:lnTo>
                <a:lnTo>
                  <a:pt x="399" y="554"/>
                </a:lnTo>
                <a:lnTo>
                  <a:pt x="403" y="556"/>
                </a:lnTo>
                <a:lnTo>
                  <a:pt x="403" y="556"/>
                </a:lnTo>
                <a:lnTo>
                  <a:pt x="405" y="558"/>
                </a:lnTo>
                <a:lnTo>
                  <a:pt x="407" y="560"/>
                </a:lnTo>
                <a:lnTo>
                  <a:pt x="409" y="558"/>
                </a:lnTo>
                <a:lnTo>
                  <a:pt x="407" y="556"/>
                </a:lnTo>
                <a:lnTo>
                  <a:pt x="405" y="556"/>
                </a:lnTo>
                <a:lnTo>
                  <a:pt x="405" y="558"/>
                </a:lnTo>
                <a:lnTo>
                  <a:pt x="405" y="562"/>
                </a:lnTo>
                <a:lnTo>
                  <a:pt x="405" y="562"/>
                </a:lnTo>
                <a:lnTo>
                  <a:pt x="405" y="564"/>
                </a:lnTo>
                <a:lnTo>
                  <a:pt x="405" y="564"/>
                </a:lnTo>
                <a:lnTo>
                  <a:pt x="407" y="568"/>
                </a:lnTo>
                <a:lnTo>
                  <a:pt x="411" y="568"/>
                </a:lnTo>
                <a:lnTo>
                  <a:pt x="413" y="564"/>
                </a:lnTo>
                <a:lnTo>
                  <a:pt x="413" y="564"/>
                </a:lnTo>
                <a:lnTo>
                  <a:pt x="413" y="564"/>
                </a:lnTo>
                <a:lnTo>
                  <a:pt x="416" y="564"/>
                </a:lnTo>
                <a:lnTo>
                  <a:pt x="418" y="564"/>
                </a:lnTo>
                <a:lnTo>
                  <a:pt x="418" y="562"/>
                </a:lnTo>
                <a:lnTo>
                  <a:pt x="416" y="562"/>
                </a:lnTo>
                <a:lnTo>
                  <a:pt x="416" y="566"/>
                </a:lnTo>
                <a:lnTo>
                  <a:pt x="416" y="566"/>
                </a:lnTo>
                <a:lnTo>
                  <a:pt x="416" y="570"/>
                </a:lnTo>
                <a:lnTo>
                  <a:pt x="416" y="570"/>
                </a:lnTo>
                <a:lnTo>
                  <a:pt x="418" y="576"/>
                </a:lnTo>
                <a:lnTo>
                  <a:pt x="420" y="576"/>
                </a:lnTo>
                <a:lnTo>
                  <a:pt x="424" y="574"/>
                </a:lnTo>
                <a:lnTo>
                  <a:pt x="424" y="574"/>
                </a:lnTo>
                <a:lnTo>
                  <a:pt x="424" y="572"/>
                </a:lnTo>
                <a:lnTo>
                  <a:pt x="426" y="570"/>
                </a:lnTo>
                <a:lnTo>
                  <a:pt x="426" y="570"/>
                </a:lnTo>
                <a:lnTo>
                  <a:pt x="426" y="570"/>
                </a:lnTo>
                <a:lnTo>
                  <a:pt x="428" y="570"/>
                </a:lnTo>
                <a:lnTo>
                  <a:pt x="430" y="578"/>
                </a:lnTo>
                <a:lnTo>
                  <a:pt x="430" y="580"/>
                </a:lnTo>
                <a:lnTo>
                  <a:pt x="432" y="589"/>
                </a:lnTo>
                <a:lnTo>
                  <a:pt x="432" y="593"/>
                </a:lnTo>
                <a:lnTo>
                  <a:pt x="432" y="595"/>
                </a:lnTo>
                <a:lnTo>
                  <a:pt x="432" y="597"/>
                </a:lnTo>
                <a:lnTo>
                  <a:pt x="436" y="605"/>
                </a:lnTo>
                <a:lnTo>
                  <a:pt x="436" y="609"/>
                </a:lnTo>
                <a:lnTo>
                  <a:pt x="434" y="622"/>
                </a:lnTo>
                <a:lnTo>
                  <a:pt x="434" y="622"/>
                </a:lnTo>
                <a:lnTo>
                  <a:pt x="438" y="644"/>
                </a:lnTo>
                <a:lnTo>
                  <a:pt x="438" y="644"/>
                </a:lnTo>
                <a:lnTo>
                  <a:pt x="442" y="652"/>
                </a:lnTo>
                <a:lnTo>
                  <a:pt x="444" y="652"/>
                </a:lnTo>
                <a:lnTo>
                  <a:pt x="448" y="656"/>
                </a:lnTo>
                <a:lnTo>
                  <a:pt x="448" y="656"/>
                </a:lnTo>
                <a:lnTo>
                  <a:pt x="448" y="661"/>
                </a:lnTo>
                <a:lnTo>
                  <a:pt x="448" y="665"/>
                </a:lnTo>
                <a:lnTo>
                  <a:pt x="446" y="673"/>
                </a:lnTo>
                <a:lnTo>
                  <a:pt x="440" y="679"/>
                </a:lnTo>
                <a:lnTo>
                  <a:pt x="440" y="679"/>
                </a:lnTo>
                <a:lnTo>
                  <a:pt x="438" y="687"/>
                </a:lnTo>
                <a:lnTo>
                  <a:pt x="438" y="687"/>
                </a:lnTo>
                <a:lnTo>
                  <a:pt x="438" y="691"/>
                </a:lnTo>
                <a:lnTo>
                  <a:pt x="430" y="704"/>
                </a:lnTo>
                <a:lnTo>
                  <a:pt x="430" y="704"/>
                </a:lnTo>
                <a:lnTo>
                  <a:pt x="428" y="706"/>
                </a:lnTo>
                <a:lnTo>
                  <a:pt x="428" y="706"/>
                </a:lnTo>
                <a:lnTo>
                  <a:pt x="430" y="708"/>
                </a:lnTo>
                <a:lnTo>
                  <a:pt x="428" y="710"/>
                </a:lnTo>
                <a:lnTo>
                  <a:pt x="428" y="710"/>
                </a:lnTo>
                <a:lnTo>
                  <a:pt x="428" y="710"/>
                </a:lnTo>
                <a:lnTo>
                  <a:pt x="426" y="714"/>
                </a:lnTo>
                <a:lnTo>
                  <a:pt x="426" y="714"/>
                </a:lnTo>
                <a:lnTo>
                  <a:pt x="426" y="724"/>
                </a:lnTo>
                <a:lnTo>
                  <a:pt x="428" y="724"/>
                </a:lnTo>
                <a:lnTo>
                  <a:pt x="430" y="726"/>
                </a:lnTo>
                <a:lnTo>
                  <a:pt x="432" y="726"/>
                </a:lnTo>
                <a:lnTo>
                  <a:pt x="436" y="726"/>
                </a:lnTo>
                <a:lnTo>
                  <a:pt x="438" y="726"/>
                </a:lnTo>
                <a:lnTo>
                  <a:pt x="444" y="726"/>
                </a:lnTo>
                <a:lnTo>
                  <a:pt x="459" y="722"/>
                </a:lnTo>
                <a:lnTo>
                  <a:pt x="459" y="722"/>
                </a:lnTo>
                <a:lnTo>
                  <a:pt x="463" y="720"/>
                </a:lnTo>
                <a:lnTo>
                  <a:pt x="465" y="720"/>
                </a:lnTo>
                <a:lnTo>
                  <a:pt x="465" y="720"/>
                </a:lnTo>
                <a:lnTo>
                  <a:pt x="469" y="716"/>
                </a:lnTo>
                <a:lnTo>
                  <a:pt x="471" y="716"/>
                </a:lnTo>
                <a:lnTo>
                  <a:pt x="473" y="708"/>
                </a:lnTo>
                <a:lnTo>
                  <a:pt x="477" y="700"/>
                </a:lnTo>
                <a:lnTo>
                  <a:pt x="479" y="696"/>
                </a:lnTo>
                <a:lnTo>
                  <a:pt x="483" y="698"/>
                </a:lnTo>
                <a:lnTo>
                  <a:pt x="490" y="702"/>
                </a:lnTo>
                <a:lnTo>
                  <a:pt x="492" y="706"/>
                </a:lnTo>
                <a:lnTo>
                  <a:pt x="496" y="712"/>
                </a:lnTo>
                <a:lnTo>
                  <a:pt x="498" y="718"/>
                </a:lnTo>
                <a:lnTo>
                  <a:pt x="496" y="722"/>
                </a:lnTo>
                <a:lnTo>
                  <a:pt x="488" y="728"/>
                </a:lnTo>
                <a:lnTo>
                  <a:pt x="488" y="728"/>
                </a:lnTo>
                <a:lnTo>
                  <a:pt x="481" y="741"/>
                </a:lnTo>
                <a:lnTo>
                  <a:pt x="481" y="741"/>
                </a:lnTo>
                <a:lnTo>
                  <a:pt x="473" y="757"/>
                </a:lnTo>
                <a:lnTo>
                  <a:pt x="471" y="759"/>
                </a:lnTo>
                <a:lnTo>
                  <a:pt x="471" y="759"/>
                </a:lnTo>
                <a:lnTo>
                  <a:pt x="469" y="763"/>
                </a:lnTo>
                <a:lnTo>
                  <a:pt x="469" y="766"/>
                </a:lnTo>
                <a:lnTo>
                  <a:pt x="469" y="770"/>
                </a:lnTo>
                <a:lnTo>
                  <a:pt x="469" y="770"/>
                </a:lnTo>
                <a:lnTo>
                  <a:pt x="471" y="772"/>
                </a:lnTo>
                <a:lnTo>
                  <a:pt x="471" y="774"/>
                </a:lnTo>
                <a:lnTo>
                  <a:pt x="473" y="776"/>
                </a:lnTo>
                <a:lnTo>
                  <a:pt x="475" y="776"/>
                </a:lnTo>
                <a:lnTo>
                  <a:pt x="475" y="776"/>
                </a:lnTo>
                <a:lnTo>
                  <a:pt x="490" y="759"/>
                </a:lnTo>
                <a:lnTo>
                  <a:pt x="490" y="759"/>
                </a:lnTo>
                <a:lnTo>
                  <a:pt x="502" y="747"/>
                </a:lnTo>
                <a:lnTo>
                  <a:pt x="504" y="747"/>
                </a:lnTo>
                <a:lnTo>
                  <a:pt x="504" y="747"/>
                </a:lnTo>
                <a:lnTo>
                  <a:pt x="504" y="745"/>
                </a:lnTo>
                <a:lnTo>
                  <a:pt x="508" y="747"/>
                </a:lnTo>
                <a:lnTo>
                  <a:pt x="512" y="747"/>
                </a:lnTo>
                <a:lnTo>
                  <a:pt x="514" y="751"/>
                </a:lnTo>
                <a:lnTo>
                  <a:pt x="514" y="755"/>
                </a:lnTo>
                <a:lnTo>
                  <a:pt x="514" y="757"/>
                </a:lnTo>
                <a:lnTo>
                  <a:pt x="514" y="766"/>
                </a:lnTo>
                <a:lnTo>
                  <a:pt x="514" y="770"/>
                </a:lnTo>
                <a:lnTo>
                  <a:pt x="512" y="772"/>
                </a:lnTo>
                <a:lnTo>
                  <a:pt x="502" y="780"/>
                </a:lnTo>
                <a:lnTo>
                  <a:pt x="494" y="786"/>
                </a:lnTo>
                <a:lnTo>
                  <a:pt x="488" y="788"/>
                </a:lnTo>
                <a:lnTo>
                  <a:pt x="481" y="790"/>
                </a:lnTo>
                <a:lnTo>
                  <a:pt x="481" y="790"/>
                </a:lnTo>
                <a:lnTo>
                  <a:pt x="475" y="794"/>
                </a:lnTo>
                <a:lnTo>
                  <a:pt x="475" y="796"/>
                </a:lnTo>
                <a:lnTo>
                  <a:pt x="479" y="798"/>
                </a:lnTo>
                <a:lnTo>
                  <a:pt x="479" y="798"/>
                </a:lnTo>
                <a:lnTo>
                  <a:pt x="483" y="796"/>
                </a:lnTo>
                <a:lnTo>
                  <a:pt x="483" y="796"/>
                </a:lnTo>
                <a:lnTo>
                  <a:pt x="488" y="796"/>
                </a:lnTo>
                <a:lnTo>
                  <a:pt x="488" y="796"/>
                </a:lnTo>
                <a:lnTo>
                  <a:pt x="494" y="794"/>
                </a:lnTo>
                <a:lnTo>
                  <a:pt x="494" y="794"/>
                </a:lnTo>
                <a:lnTo>
                  <a:pt x="494" y="792"/>
                </a:lnTo>
                <a:lnTo>
                  <a:pt x="492" y="792"/>
                </a:lnTo>
                <a:lnTo>
                  <a:pt x="494" y="794"/>
                </a:lnTo>
                <a:lnTo>
                  <a:pt x="494" y="794"/>
                </a:lnTo>
                <a:lnTo>
                  <a:pt x="494" y="792"/>
                </a:lnTo>
                <a:lnTo>
                  <a:pt x="492" y="794"/>
                </a:lnTo>
                <a:lnTo>
                  <a:pt x="492" y="796"/>
                </a:lnTo>
                <a:lnTo>
                  <a:pt x="494" y="798"/>
                </a:lnTo>
                <a:lnTo>
                  <a:pt x="494" y="798"/>
                </a:lnTo>
                <a:lnTo>
                  <a:pt x="496" y="798"/>
                </a:lnTo>
                <a:lnTo>
                  <a:pt x="496" y="798"/>
                </a:lnTo>
                <a:lnTo>
                  <a:pt x="500" y="798"/>
                </a:lnTo>
                <a:lnTo>
                  <a:pt x="500" y="798"/>
                </a:lnTo>
                <a:lnTo>
                  <a:pt x="504" y="798"/>
                </a:lnTo>
                <a:lnTo>
                  <a:pt x="504" y="798"/>
                </a:lnTo>
                <a:lnTo>
                  <a:pt x="510" y="796"/>
                </a:lnTo>
                <a:lnTo>
                  <a:pt x="512" y="796"/>
                </a:lnTo>
                <a:lnTo>
                  <a:pt x="514" y="794"/>
                </a:lnTo>
                <a:lnTo>
                  <a:pt x="518" y="792"/>
                </a:lnTo>
                <a:lnTo>
                  <a:pt x="518" y="792"/>
                </a:lnTo>
                <a:lnTo>
                  <a:pt x="527" y="786"/>
                </a:lnTo>
                <a:lnTo>
                  <a:pt x="529" y="784"/>
                </a:lnTo>
                <a:lnTo>
                  <a:pt x="535" y="784"/>
                </a:lnTo>
                <a:lnTo>
                  <a:pt x="539" y="784"/>
                </a:lnTo>
                <a:lnTo>
                  <a:pt x="541" y="784"/>
                </a:lnTo>
                <a:lnTo>
                  <a:pt x="545" y="782"/>
                </a:lnTo>
                <a:lnTo>
                  <a:pt x="545" y="782"/>
                </a:lnTo>
                <a:lnTo>
                  <a:pt x="547" y="780"/>
                </a:lnTo>
                <a:lnTo>
                  <a:pt x="547" y="778"/>
                </a:lnTo>
                <a:lnTo>
                  <a:pt x="547" y="778"/>
                </a:lnTo>
                <a:lnTo>
                  <a:pt x="545" y="776"/>
                </a:lnTo>
                <a:lnTo>
                  <a:pt x="543" y="774"/>
                </a:lnTo>
                <a:lnTo>
                  <a:pt x="541" y="774"/>
                </a:lnTo>
                <a:lnTo>
                  <a:pt x="539" y="774"/>
                </a:lnTo>
                <a:lnTo>
                  <a:pt x="537" y="774"/>
                </a:lnTo>
                <a:lnTo>
                  <a:pt x="537" y="772"/>
                </a:lnTo>
                <a:lnTo>
                  <a:pt x="539" y="768"/>
                </a:lnTo>
                <a:lnTo>
                  <a:pt x="539" y="768"/>
                </a:lnTo>
                <a:lnTo>
                  <a:pt x="545" y="745"/>
                </a:lnTo>
                <a:lnTo>
                  <a:pt x="547" y="745"/>
                </a:lnTo>
                <a:lnTo>
                  <a:pt x="551" y="745"/>
                </a:lnTo>
                <a:lnTo>
                  <a:pt x="557" y="745"/>
                </a:lnTo>
                <a:lnTo>
                  <a:pt x="564" y="749"/>
                </a:lnTo>
                <a:lnTo>
                  <a:pt x="566" y="751"/>
                </a:lnTo>
                <a:lnTo>
                  <a:pt x="568" y="755"/>
                </a:lnTo>
                <a:lnTo>
                  <a:pt x="568" y="757"/>
                </a:lnTo>
                <a:lnTo>
                  <a:pt x="568" y="759"/>
                </a:lnTo>
                <a:lnTo>
                  <a:pt x="566" y="766"/>
                </a:lnTo>
                <a:lnTo>
                  <a:pt x="566" y="768"/>
                </a:lnTo>
                <a:lnTo>
                  <a:pt x="566" y="774"/>
                </a:lnTo>
                <a:lnTo>
                  <a:pt x="568" y="776"/>
                </a:lnTo>
                <a:lnTo>
                  <a:pt x="574" y="772"/>
                </a:lnTo>
                <a:lnTo>
                  <a:pt x="574" y="772"/>
                </a:lnTo>
                <a:lnTo>
                  <a:pt x="578" y="766"/>
                </a:lnTo>
                <a:lnTo>
                  <a:pt x="578" y="766"/>
                </a:lnTo>
                <a:lnTo>
                  <a:pt x="580" y="757"/>
                </a:lnTo>
                <a:lnTo>
                  <a:pt x="580" y="757"/>
                </a:lnTo>
                <a:lnTo>
                  <a:pt x="580" y="753"/>
                </a:lnTo>
                <a:lnTo>
                  <a:pt x="580" y="753"/>
                </a:lnTo>
                <a:lnTo>
                  <a:pt x="578" y="753"/>
                </a:lnTo>
                <a:lnTo>
                  <a:pt x="580" y="753"/>
                </a:lnTo>
                <a:lnTo>
                  <a:pt x="586" y="753"/>
                </a:lnTo>
                <a:lnTo>
                  <a:pt x="586" y="751"/>
                </a:lnTo>
                <a:lnTo>
                  <a:pt x="588" y="751"/>
                </a:lnTo>
                <a:lnTo>
                  <a:pt x="590" y="751"/>
                </a:lnTo>
                <a:lnTo>
                  <a:pt x="597" y="751"/>
                </a:lnTo>
                <a:lnTo>
                  <a:pt x="599" y="753"/>
                </a:lnTo>
                <a:lnTo>
                  <a:pt x="601" y="753"/>
                </a:lnTo>
                <a:lnTo>
                  <a:pt x="605" y="753"/>
                </a:lnTo>
                <a:lnTo>
                  <a:pt x="609" y="753"/>
                </a:lnTo>
                <a:lnTo>
                  <a:pt x="609" y="753"/>
                </a:lnTo>
                <a:lnTo>
                  <a:pt x="611" y="751"/>
                </a:lnTo>
                <a:lnTo>
                  <a:pt x="613" y="751"/>
                </a:lnTo>
                <a:lnTo>
                  <a:pt x="613" y="749"/>
                </a:lnTo>
                <a:lnTo>
                  <a:pt x="615" y="747"/>
                </a:lnTo>
                <a:lnTo>
                  <a:pt x="613" y="745"/>
                </a:lnTo>
                <a:lnTo>
                  <a:pt x="613" y="743"/>
                </a:lnTo>
                <a:lnTo>
                  <a:pt x="617" y="741"/>
                </a:lnTo>
                <a:lnTo>
                  <a:pt x="617" y="741"/>
                </a:lnTo>
                <a:lnTo>
                  <a:pt x="619" y="739"/>
                </a:lnTo>
                <a:lnTo>
                  <a:pt x="619" y="737"/>
                </a:lnTo>
                <a:lnTo>
                  <a:pt x="617" y="733"/>
                </a:lnTo>
                <a:lnTo>
                  <a:pt x="617" y="733"/>
                </a:lnTo>
                <a:lnTo>
                  <a:pt x="615" y="728"/>
                </a:lnTo>
                <a:lnTo>
                  <a:pt x="613" y="722"/>
                </a:lnTo>
                <a:lnTo>
                  <a:pt x="613" y="722"/>
                </a:lnTo>
                <a:lnTo>
                  <a:pt x="611" y="720"/>
                </a:lnTo>
                <a:lnTo>
                  <a:pt x="611" y="720"/>
                </a:lnTo>
                <a:lnTo>
                  <a:pt x="611" y="720"/>
                </a:lnTo>
                <a:lnTo>
                  <a:pt x="611" y="720"/>
                </a:lnTo>
                <a:lnTo>
                  <a:pt x="615" y="720"/>
                </a:lnTo>
                <a:lnTo>
                  <a:pt x="621" y="720"/>
                </a:lnTo>
                <a:lnTo>
                  <a:pt x="621" y="720"/>
                </a:lnTo>
                <a:lnTo>
                  <a:pt x="623" y="720"/>
                </a:lnTo>
                <a:lnTo>
                  <a:pt x="623" y="720"/>
                </a:lnTo>
                <a:lnTo>
                  <a:pt x="627" y="718"/>
                </a:lnTo>
                <a:lnTo>
                  <a:pt x="627" y="718"/>
                </a:lnTo>
                <a:lnTo>
                  <a:pt x="627" y="718"/>
                </a:lnTo>
                <a:lnTo>
                  <a:pt x="629" y="716"/>
                </a:lnTo>
                <a:lnTo>
                  <a:pt x="632" y="714"/>
                </a:lnTo>
                <a:lnTo>
                  <a:pt x="632" y="710"/>
                </a:lnTo>
                <a:lnTo>
                  <a:pt x="632" y="710"/>
                </a:lnTo>
                <a:lnTo>
                  <a:pt x="634" y="712"/>
                </a:lnTo>
                <a:lnTo>
                  <a:pt x="634" y="712"/>
                </a:lnTo>
                <a:lnTo>
                  <a:pt x="636" y="712"/>
                </a:lnTo>
                <a:lnTo>
                  <a:pt x="638" y="710"/>
                </a:lnTo>
                <a:lnTo>
                  <a:pt x="640" y="710"/>
                </a:lnTo>
                <a:lnTo>
                  <a:pt x="656" y="702"/>
                </a:lnTo>
                <a:lnTo>
                  <a:pt x="658" y="702"/>
                </a:lnTo>
                <a:lnTo>
                  <a:pt x="662" y="698"/>
                </a:lnTo>
                <a:lnTo>
                  <a:pt x="662" y="698"/>
                </a:lnTo>
                <a:lnTo>
                  <a:pt x="666" y="689"/>
                </a:lnTo>
                <a:lnTo>
                  <a:pt x="666" y="689"/>
                </a:lnTo>
                <a:lnTo>
                  <a:pt x="671" y="685"/>
                </a:lnTo>
                <a:lnTo>
                  <a:pt x="671" y="685"/>
                </a:lnTo>
                <a:lnTo>
                  <a:pt x="671" y="685"/>
                </a:lnTo>
                <a:lnTo>
                  <a:pt x="671" y="685"/>
                </a:lnTo>
                <a:lnTo>
                  <a:pt x="671" y="687"/>
                </a:lnTo>
                <a:lnTo>
                  <a:pt x="669" y="691"/>
                </a:lnTo>
                <a:lnTo>
                  <a:pt x="669" y="691"/>
                </a:lnTo>
                <a:lnTo>
                  <a:pt x="669" y="691"/>
                </a:lnTo>
                <a:lnTo>
                  <a:pt x="666" y="694"/>
                </a:lnTo>
                <a:lnTo>
                  <a:pt x="666" y="696"/>
                </a:lnTo>
                <a:lnTo>
                  <a:pt x="666" y="696"/>
                </a:lnTo>
                <a:lnTo>
                  <a:pt x="664" y="696"/>
                </a:lnTo>
                <a:lnTo>
                  <a:pt x="664" y="698"/>
                </a:lnTo>
                <a:lnTo>
                  <a:pt x="664" y="702"/>
                </a:lnTo>
                <a:lnTo>
                  <a:pt x="664" y="704"/>
                </a:lnTo>
                <a:lnTo>
                  <a:pt x="666" y="706"/>
                </a:lnTo>
                <a:lnTo>
                  <a:pt x="669" y="706"/>
                </a:lnTo>
                <a:lnTo>
                  <a:pt x="671" y="706"/>
                </a:lnTo>
                <a:lnTo>
                  <a:pt x="671" y="706"/>
                </a:lnTo>
                <a:lnTo>
                  <a:pt x="671" y="704"/>
                </a:lnTo>
                <a:lnTo>
                  <a:pt x="673" y="702"/>
                </a:lnTo>
                <a:lnTo>
                  <a:pt x="673" y="702"/>
                </a:lnTo>
                <a:lnTo>
                  <a:pt x="675" y="700"/>
                </a:lnTo>
                <a:lnTo>
                  <a:pt x="675" y="700"/>
                </a:lnTo>
                <a:lnTo>
                  <a:pt x="677" y="700"/>
                </a:lnTo>
                <a:lnTo>
                  <a:pt x="675" y="698"/>
                </a:lnTo>
                <a:lnTo>
                  <a:pt x="673" y="702"/>
                </a:lnTo>
                <a:lnTo>
                  <a:pt x="671" y="708"/>
                </a:lnTo>
                <a:lnTo>
                  <a:pt x="671" y="710"/>
                </a:lnTo>
                <a:lnTo>
                  <a:pt x="671" y="710"/>
                </a:lnTo>
                <a:lnTo>
                  <a:pt x="673" y="712"/>
                </a:lnTo>
                <a:lnTo>
                  <a:pt x="673" y="712"/>
                </a:lnTo>
                <a:lnTo>
                  <a:pt x="675" y="712"/>
                </a:lnTo>
                <a:lnTo>
                  <a:pt x="677" y="712"/>
                </a:lnTo>
                <a:lnTo>
                  <a:pt x="677" y="712"/>
                </a:lnTo>
                <a:lnTo>
                  <a:pt x="679" y="712"/>
                </a:lnTo>
                <a:lnTo>
                  <a:pt x="683" y="716"/>
                </a:lnTo>
                <a:lnTo>
                  <a:pt x="683" y="716"/>
                </a:lnTo>
                <a:lnTo>
                  <a:pt x="687" y="716"/>
                </a:lnTo>
                <a:lnTo>
                  <a:pt x="689" y="716"/>
                </a:lnTo>
                <a:lnTo>
                  <a:pt x="689" y="716"/>
                </a:lnTo>
                <a:lnTo>
                  <a:pt x="691" y="714"/>
                </a:lnTo>
                <a:lnTo>
                  <a:pt x="691" y="712"/>
                </a:lnTo>
                <a:lnTo>
                  <a:pt x="689" y="714"/>
                </a:lnTo>
                <a:lnTo>
                  <a:pt x="689" y="716"/>
                </a:lnTo>
                <a:lnTo>
                  <a:pt x="691" y="714"/>
                </a:lnTo>
                <a:lnTo>
                  <a:pt x="693" y="714"/>
                </a:lnTo>
                <a:lnTo>
                  <a:pt x="695" y="714"/>
                </a:lnTo>
                <a:lnTo>
                  <a:pt x="697" y="710"/>
                </a:lnTo>
                <a:lnTo>
                  <a:pt x="697" y="710"/>
                </a:lnTo>
                <a:lnTo>
                  <a:pt x="695" y="706"/>
                </a:lnTo>
                <a:lnTo>
                  <a:pt x="697" y="704"/>
                </a:lnTo>
                <a:lnTo>
                  <a:pt x="697" y="704"/>
                </a:lnTo>
                <a:lnTo>
                  <a:pt x="697" y="700"/>
                </a:lnTo>
                <a:lnTo>
                  <a:pt x="699" y="696"/>
                </a:lnTo>
                <a:lnTo>
                  <a:pt x="699" y="696"/>
                </a:lnTo>
                <a:lnTo>
                  <a:pt x="699" y="687"/>
                </a:lnTo>
                <a:lnTo>
                  <a:pt x="699" y="687"/>
                </a:lnTo>
                <a:lnTo>
                  <a:pt x="697" y="687"/>
                </a:lnTo>
                <a:lnTo>
                  <a:pt x="699" y="689"/>
                </a:lnTo>
                <a:lnTo>
                  <a:pt x="699" y="687"/>
                </a:lnTo>
                <a:lnTo>
                  <a:pt x="699" y="687"/>
                </a:lnTo>
                <a:lnTo>
                  <a:pt x="697" y="687"/>
                </a:lnTo>
                <a:lnTo>
                  <a:pt x="699" y="689"/>
                </a:lnTo>
                <a:lnTo>
                  <a:pt x="704" y="700"/>
                </a:lnTo>
                <a:lnTo>
                  <a:pt x="704" y="704"/>
                </a:lnTo>
                <a:lnTo>
                  <a:pt x="704" y="704"/>
                </a:lnTo>
                <a:lnTo>
                  <a:pt x="704" y="704"/>
                </a:lnTo>
                <a:lnTo>
                  <a:pt x="706" y="706"/>
                </a:lnTo>
                <a:lnTo>
                  <a:pt x="708" y="708"/>
                </a:lnTo>
                <a:lnTo>
                  <a:pt x="708" y="708"/>
                </a:lnTo>
                <a:lnTo>
                  <a:pt x="712" y="708"/>
                </a:lnTo>
                <a:lnTo>
                  <a:pt x="714" y="708"/>
                </a:lnTo>
                <a:lnTo>
                  <a:pt x="718" y="710"/>
                </a:lnTo>
                <a:lnTo>
                  <a:pt x="724" y="712"/>
                </a:lnTo>
                <a:lnTo>
                  <a:pt x="724" y="712"/>
                </a:lnTo>
                <a:lnTo>
                  <a:pt x="726" y="710"/>
                </a:lnTo>
                <a:lnTo>
                  <a:pt x="728" y="708"/>
                </a:lnTo>
                <a:lnTo>
                  <a:pt x="726" y="704"/>
                </a:lnTo>
                <a:lnTo>
                  <a:pt x="724" y="706"/>
                </a:lnTo>
                <a:lnTo>
                  <a:pt x="724" y="708"/>
                </a:lnTo>
                <a:lnTo>
                  <a:pt x="726" y="708"/>
                </a:lnTo>
                <a:lnTo>
                  <a:pt x="730" y="710"/>
                </a:lnTo>
                <a:lnTo>
                  <a:pt x="732" y="712"/>
                </a:lnTo>
                <a:lnTo>
                  <a:pt x="734" y="714"/>
                </a:lnTo>
                <a:lnTo>
                  <a:pt x="734" y="714"/>
                </a:lnTo>
                <a:lnTo>
                  <a:pt x="736" y="716"/>
                </a:lnTo>
                <a:lnTo>
                  <a:pt x="736" y="716"/>
                </a:lnTo>
                <a:lnTo>
                  <a:pt x="739" y="716"/>
                </a:lnTo>
                <a:lnTo>
                  <a:pt x="739" y="716"/>
                </a:lnTo>
                <a:lnTo>
                  <a:pt x="741" y="718"/>
                </a:lnTo>
                <a:lnTo>
                  <a:pt x="743" y="718"/>
                </a:lnTo>
                <a:lnTo>
                  <a:pt x="745" y="716"/>
                </a:lnTo>
                <a:lnTo>
                  <a:pt x="745" y="716"/>
                </a:lnTo>
                <a:lnTo>
                  <a:pt x="747" y="714"/>
                </a:lnTo>
                <a:lnTo>
                  <a:pt x="747" y="714"/>
                </a:lnTo>
                <a:lnTo>
                  <a:pt x="749" y="712"/>
                </a:lnTo>
                <a:lnTo>
                  <a:pt x="749" y="710"/>
                </a:lnTo>
                <a:lnTo>
                  <a:pt x="751" y="708"/>
                </a:lnTo>
                <a:lnTo>
                  <a:pt x="741" y="696"/>
                </a:lnTo>
                <a:lnTo>
                  <a:pt x="741" y="696"/>
                </a:lnTo>
                <a:lnTo>
                  <a:pt x="736" y="689"/>
                </a:lnTo>
                <a:lnTo>
                  <a:pt x="734" y="687"/>
                </a:lnTo>
                <a:lnTo>
                  <a:pt x="734" y="685"/>
                </a:lnTo>
                <a:lnTo>
                  <a:pt x="728" y="675"/>
                </a:lnTo>
                <a:lnTo>
                  <a:pt x="728" y="675"/>
                </a:lnTo>
                <a:lnTo>
                  <a:pt x="728" y="673"/>
                </a:lnTo>
                <a:lnTo>
                  <a:pt x="728" y="673"/>
                </a:lnTo>
                <a:lnTo>
                  <a:pt x="726" y="669"/>
                </a:lnTo>
                <a:lnTo>
                  <a:pt x="726" y="667"/>
                </a:lnTo>
                <a:lnTo>
                  <a:pt x="726" y="667"/>
                </a:lnTo>
                <a:lnTo>
                  <a:pt x="724" y="659"/>
                </a:lnTo>
                <a:lnTo>
                  <a:pt x="722" y="654"/>
                </a:lnTo>
                <a:lnTo>
                  <a:pt x="722" y="652"/>
                </a:lnTo>
                <a:lnTo>
                  <a:pt x="722" y="652"/>
                </a:lnTo>
                <a:lnTo>
                  <a:pt x="722" y="650"/>
                </a:lnTo>
                <a:lnTo>
                  <a:pt x="722" y="650"/>
                </a:lnTo>
                <a:lnTo>
                  <a:pt x="724" y="648"/>
                </a:lnTo>
                <a:lnTo>
                  <a:pt x="724" y="648"/>
                </a:lnTo>
                <a:lnTo>
                  <a:pt x="724" y="646"/>
                </a:lnTo>
                <a:lnTo>
                  <a:pt x="724" y="644"/>
                </a:lnTo>
                <a:lnTo>
                  <a:pt x="724" y="640"/>
                </a:lnTo>
                <a:lnTo>
                  <a:pt x="726" y="636"/>
                </a:lnTo>
                <a:lnTo>
                  <a:pt x="726" y="634"/>
                </a:lnTo>
                <a:lnTo>
                  <a:pt x="728" y="630"/>
                </a:lnTo>
                <a:lnTo>
                  <a:pt x="728" y="630"/>
                </a:lnTo>
                <a:lnTo>
                  <a:pt x="732" y="622"/>
                </a:lnTo>
                <a:lnTo>
                  <a:pt x="734" y="619"/>
                </a:lnTo>
                <a:lnTo>
                  <a:pt x="739" y="619"/>
                </a:lnTo>
                <a:lnTo>
                  <a:pt x="739" y="619"/>
                </a:lnTo>
                <a:lnTo>
                  <a:pt x="741" y="617"/>
                </a:lnTo>
                <a:lnTo>
                  <a:pt x="741" y="617"/>
                </a:lnTo>
                <a:lnTo>
                  <a:pt x="743" y="615"/>
                </a:lnTo>
                <a:lnTo>
                  <a:pt x="743" y="615"/>
                </a:lnTo>
                <a:lnTo>
                  <a:pt x="743" y="611"/>
                </a:lnTo>
                <a:lnTo>
                  <a:pt x="741" y="611"/>
                </a:lnTo>
                <a:lnTo>
                  <a:pt x="741" y="613"/>
                </a:lnTo>
                <a:lnTo>
                  <a:pt x="743" y="615"/>
                </a:lnTo>
                <a:lnTo>
                  <a:pt x="747" y="619"/>
                </a:lnTo>
                <a:lnTo>
                  <a:pt x="749" y="622"/>
                </a:lnTo>
                <a:lnTo>
                  <a:pt x="751" y="626"/>
                </a:lnTo>
                <a:lnTo>
                  <a:pt x="751" y="626"/>
                </a:lnTo>
                <a:lnTo>
                  <a:pt x="755" y="630"/>
                </a:lnTo>
                <a:lnTo>
                  <a:pt x="755" y="630"/>
                </a:lnTo>
                <a:lnTo>
                  <a:pt x="759" y="630"/>
                </a:lnTo>
                <a:lnTo>
                  <a:pt x="761" y="630"/>
                </a:lnTo>
                <a:lnTo>
                  <a:pt x="761" y="628"/>
                </a:lnTo>
                <a:lnTo>
                  <a:pt x="761" y="628"/>
                </a:lnTo>
                <a:lnTo>
                  <a:pt x="763" y="622"/>
                </a:lnTo>
                <a:lnTo>
                  <a:pt x="763" y="622"/>
                </a:lnTo>
                <a:lnTo>
                  <a:pt x="763" y="617"/>
                </a:lnTo>
                <a:lnTo>
                  <a:pt x="763" y="615"/>
                </a:lnTo>
                <a:lnTo>
                  <a:pt x="761" y="613"/>
                </a:lnTo>
                <a:lnTo>
                  <a:pt x="761" y="615"/>
                </a:lnTo>
                <a:lnTo>
                  <a:pt x="761" y="617"/>
                </a:lnTo>
                <a:lnTo>
                  <a:pt x="763" y="615"/>
                </a:lnTo>
                <a:lnTo>
                  <a:pt x="763" y="613"/>
                </a:lnTo>
                <a:lnTo>
                  <a:pt x="763" y="611"/>
                </a:lnTo>
                <a:lnTo>
                  <a:pt x="763" y="609"/>
                </a:lnTo>
                <a:lnTo>
                  <a:pt x="757" y="601"/>
                </a:lnTo>
                <a:lnTo>
                  <a:pt x="753" y="589"/>
                </a:lnTo>
                <a:lnTo>
                  <a:pt x="751" y="582"/>
                </a:lnTo>
                <a:lnTo>
                  <a:pt x="751" y="582"/>
                </a:lnTo>
                <a:lnTo>
                  <a:pt x="747" y="574"/>
                </a:lnTo>
                <a:lnTo>
                  <a:pt x="745" y="570"/>
                </a:lnTo>
                <a:lnTo>
                  <a:pt x="745" y="566"/>
                </a:lnTo>
                <a:lnTo>
                  <a:pt x="745" y="566"/>
                </a:lnTo>
                <a:lnTo>
                  <a:pt x="747" y="564"/>
                </a:lnTo>
                <a:lnTo>
                  <a:pt x="747" y="562"/>
                </a:lnTo>
                <a:lnTo>
                  <a:pt x="747" y="556"/>
                </a:lnTo>
                <a:lnTo>
                  <a:pt x="747" y="547"/>
                </a:lnTo>
                <a:lnTo>
                  <a:pt x="751" y="547"/>
                </a:lnTo>
                <a:lnTo>
                  <a:pt x="759" y="547"/>
                </a:lnTo>
                <a:lnTo>
                  <a:pt x="761" y="545"/>
                </a:lnTo>
                <a:lnTo>
                  <a:pt x="761" y="541"/>
                </a:lnTo>
                <a:lnTo>
                  <a:pt x="761" y="539"/>
                </a:lnTo>
                <a:lnTo>
                  <a:pt x="761" y="539"/>
                </a:lnTo>
                <a:lnTo>
                  <a:pt x="761" y="537"/>
                </a:lnTo>
                <a:lnTo>
                  <a:pt x="763" y="535"/>
                </a:lnTo>
                <a:lnTo>
                  <a:pt x="763" y="533"/>
                </a:lnTo>
                <a:lnTo>
                  <a:pt x="761" y="531"/>
                </a:lnTo>
                <a:lnTo>
                  <a:pt x="761" y="527"/>
                </a:lnTo>
                <a:lnTo>
                  <a:pt x="761" y="527"/>
                </a:lnTo>
                <a:lnTo>
                  <a:pt x="761" y="523"/>
                </a:lnTo>
                <a:lnTo>
                  <a:pt x="765" y="519"/>
                </a:lnTo>
                <a:lnTo>
                  <a:pt x="765" y="519"/>
                </a:lnTo>
                <a:lnTo>
                  <a:pt x="769" y="512"/>
                </a:lnTo>
                <a:lnTo>
                  <a:pt x="769" y="512"/>
                </a:lnTo>
                <a:lnTo>
                  <a:pt x="769" y="510"/>
                </a:lnTo>
                <a:lnTo>
                  <a:pt x="767" y="510"/>
                </a:lnTo>
                <a:lnTo>
                  <a:pt x="767" y="512"/>
                </a:lnTo>
                <a:lnTo>
                  <a:pt x="769" y="512"/>
                </a:lnTo>
                <a:lnTo>
                  <a:pt x="769" y="510"/>
                </a:lnTo>
                <a:lnTo>
                  <a:pt x="771" y="508"/>
                </a:lnTo>
                <a:lnTo>
                  <a:pt x="771" y="508"/>
                </a:lnTo>
                <a:lnTo>
                  <a:pt x="773" y="504"/>
                </a:lnTo>
                <a:lnTo>
                  <a:pt x="776" y="502"/>
                </a:lnTo>
                <a:lnTo>
                  <a:pt x="778" y="502"/>
                </a:lnTo>
                <a:lnTo>
                  <a:pt x="780" y="500"/>
                </a:lnTo>
                <a:lnTo>
                  <a:pt x="778" y="494"/>
                </a:lnTo>
                <a:lnTo>
                  <a:pt x="780" y="492"/>
                </a:lnTo>
                <a:lnTo>
                  <a:pt x="782" y="492"/>
                </a:lnTo>
                <a:lnTo>
                  <a:pt x="784" y="488"/>
                </a:lnTo>
                <a:lnTo>
                  <a:pt x="784" y="486"/>
                </a:lnTo>
                <a:lnTo>
                  <a:pt x="784" y="484"/>
                </a:lnTo>
                <a:lnTo>
                  <a:pt x="786" y="484"/>
                </a:lnTo>
                <a:lnTo>
                  <a:pt x="817" y="463"/>
                </a:lnTo>
                <a:lnTo>
                  <a:pt x="817" y="461"/>
                </a:lnTo>
                <a:lnTo>
                  <a:pt x="819" y="459"/>
                </a:lnTo>
                <a:lnTo>
                  <a:pt x="821" y="457"/>
                </a:lnTo>
                <a:lnTo>
                  <a:pt x="821" y="455"/>
                </a:lnTo>
                <a:lnTo>
                  <a:pt x="819" y="451"/>
                </a:lnTo>
                <a:lnTo>
                  <a:pt x="817" y="449"/>
                </a:lnTo>
                <a:lnTo>
                  <a:pt x="813" y="449"/>
                </a:lnTo>
                <a:lnTo>
                  <a:pt x="811" y="449"/>
                </a:lnTo>
                <a:lnTo>
                  <a:pt x="811" y="449"/>
                </a:lnTo>
                <a:lnTo>
                  <a:pt x="808" y="449"/>
                </a:lnTo>
                <a:lnTo>
                  <a:pt x="806" y="449"/>
                </a:lnTo>
                <a:lnTo>
                  <a:pt x="806" y="449"/>
                </a:lnTo>
                <a:lnTo>
                  <a:pt x="802" y="451"/>
                </a:lnTo>
                <a:lnTo>
                  <a:pt x="767" y="461"/>
                </a:lnTo>
                <a:lnTo>
                  <a:pt x="767" y="461"/>
                </a:lnTo>
                <a:lnTo>
                  <a:pt x="767" y="463"/>
                </a:lnTo>
                <a:lnTo>
                  <a:pt x="767" y="461"/>
                </a:lnTo>
                <a:lnTo>
                  <a:pt x="765" y="459"/>
                </a:lnTo>
                <a:lnTo>
                  <a:pt x="761" y="453"/>
                </a:lnTo>
                <a:lnTo>
                  <a:pt x="761" y="451"/>
                </a:lnTo>
                <a:lnTo>
                  <a:pt x="757" y="447"/>
                </a:lnTo>
                <a:lnTo>
                  <a:pt x="755" y="447"/>
                </a:lnTo>
                <a:lnTo>
                  <a:pt x="753" y="447"/>
                </a:lnTo>
                <a:lnTo>
                  <a:pt x="751" y="447"/>
                </a:lnTo>
                <a:lnTo>
                  <a:pt x="749" y="449"/>
                </a:lnTo>
                <a:lnTo>
                  <a:pt x="749" y="449"/>
                </a:lnTo>
                <a:lnTo>
                  <a:pt x="747" y="451"/>
                </a:lnTo>
                <a:lnTo>
                  <a:pt x="747" y="451"/>
                </a:lnTo>
                <a:lnTo>
                  <a:pt x="741" y="459"/>
                </a:lnTo>
                <a:lnTo>
                  <a:pt x="739" y="461"/>
                </a:lnTo>
                <a:lnTo>
                  <a:pt x="728" y="461"/>
                </a:lnTo>
                <a:lnTo>
                  <a:pt x="718" y="461"/>
                </a:lnTo>
                <a:lnTo>
                  <a:pt x="718" y="461"/>
                </a:lnTo>
                <a:lnTo>
                  <a:pt x="714" y="461"/>
                </a:lnTo>
                <a:lnTo>
                  <a:pt x="710" y="459"/>
                </a:lnTo>
                <a:lnTo>
                  <a:pt x="710" y="459"/>
                </a:lnTo>
                <a:lnTo>
                  <a:pt x="706" y="459"/>
                </a:lnTo>
                <a:lnTo>
                  <a:pt x="701" y="455"/>
                </a:lnTo>
                <a:lnTo>
                  <a:pt x="699" y="449"/>
                </a:lnTo>
                <a:lnTo>
                  <a:pt x="693" y="430"/>
                </a:lnTo>
                <a:lnTo>
                  <a:pt x="691" y="422"/>
                </a:lnTo>
                <a:lnTo>
                  <a:pt x="693" y="422"/>
                </a:lnTo>
                <a:lnTo>
                  <a:pt x="693" y="420"/>
                </a:lnTo>
                <a:lnTo>
                  <a:pt x="693" y="416"/>
                </a:lnTo>
                <a:lnTo>
                  <a:pt x="693" y="416"/>
                </a:lnTo>
                <a:lnTo>
                  <a:pt x="689" y="406"/>
                </a:lnTo>
                <a:lnTo>
                  <a:pt x="689" y="401"/>
                </a:lnTo>
                <a:lnTo>
                  <a:pt x="689" y="395"/>
                </a:lnTo>
                <a:lnTo>
                  <a:pt x="691" y="393"/>
                </a:lnTo>
                <a:lnTo>
                  <a:pt x="691" y="393"/>
                </a:lnTo>
                <a:lnTo>
                  <a:pt x="693" y="385"/>
                </a:lnTo>
                <a:lnTo>
                  <a:pt x="695" y="385"/>
                </a:lnTo>
                <a:lnTo>
                  <a:pt x="697" y="383"/>
                </a:lnTo>
                <a:lnTo>
                  <a:pt x="699" y="383"/>
                </a:lnTo>
                <a:lnTo>
                  <a:pt x="699" y="375"/>
                </a:lnTo>
                <a:lnTo>
                  <a:pt x="704" y="360"/>
                </a:lnTo>
                <a:lnTo>
                  <a:pt x="704" y="358"/>
                </a:lnTo>
                <a:lnTo>
                  <a:pt x="704" y="354"/>
                </a:lnTo>
                <a:lnTo>
                  <a:pt x="706" y="350"/>
                </a:lnTo>
                <a:lnTo>
                  <a:pt x="706" y="350"/>
                </a:lnTo>
                <a:lnTo>
                  <a:pt x="708" y="338"/>
                </a:lnTo>
                <a:lnTo>
                  <a:pt x="714" y="329"/>
                </a:lnTo>
                <a:lnTo>
                  <a:pt x="716" y="325"/>
                </a:lnTo>
                <a:lnTo>
                  <a:pt x="716" y="325"/>
                </a:lnTo>
                <a:lnTo>
                  <a:pt x="720" y="321"/>
                </a:lnTo>
                <a:lnTo>
                  <a:pt x="720" y="321"/>
                </a:lnTo>
                <a:lnTo>
                  <a:pt x="724" y="313"/>
                </a:lnTo>
                <a:lnTo>
                  <a:pt x="724" y="313"/>
                </a:lnTo>
                <a:lnTo>
                  <a:pt x="726" y="307"/>
                </a:lnTo>
                <a:lnTo>
                  <a:pt x="741" y="292"/>
                </a:lnTo>
                <a:lnTo>
                  <a:pt x="749" y="286"/>
                </a:lnTo>
                <a:lnTo>
                  <a:pt x="749" y="286"/>
                </a:lnTo>
                <a:lnTo>
                  <a:pt x="755" y="280"/>
                </a:lnTo>
                <a:lnTo>
                  <a:pt x="761" y="280"/>
                </a:lnTo>
                <a:lnTo>
                  <a:pt x="761" y="280"/>
                </a:lnTo>
                <a:lnTo>
                  <a:pt x="765" y="278"/>
                </a:lnTo>
                <a:lnTo>
                  <a:pt x="767" y="278"/>
                </a:lnTo>
                <a:lnTo>
                  <a:pt x="769" y="274"/>
                </a:lnTo>
                <a:lnTo>
                  <a:pt x="771" y="274"/>
                </a:lnTo>
                <a:lnTo>
                  <a:pt x="771" y="270"/>
                </a:lnTo>
                <a:lnTo>
                  <a:pt x="771" y="270"/>
                </a:lnTo>
                <a:lnTo>
                  <a:pt x="773" y="266"/>
                </a:lnTo>
                <a:lnTo>
                  <a:pt x="784" y="264"/>
                </a:lnTo>
                <a:lnTo>
                  <a:pt x="784" y="264"/>
                </a:lnTo>
                <a:lnTo>
                  <a:pt x="790" y="259"/>
                </a:lnTo>
                <a:lnTo>
                  <a:pt x="792" y="257"/>
                </a:lnTo>
                <a:lnTo>
                  <a:pt x="792" y="257"/>
                </a:lnTo>
                <a:lnTo>
                  <a:pt x="794" y="255"/>
                </a:lnTo>
                <a:lnTo>
                  <a:pt x="794" y="253"/>
                </a:lnTo>
                <a:lnTo>
                  <a:pt x="792" y="251"/>
                </a:lnTo>
                <a:lnTo>
                  <a:pt x="792" y="251"/>
                </a:lnTo>
                <a:lnTo>
                  <a:pt x="792" y="251"/>
                </a:lnTo>
                <a:lnTo>
                  <a:pt x="790" y="249"/>
                </a:lnTo>
                <a:lnTo>
                  <a:pt x="788" y="247"/>
                </a:lnTo>
                <a:lnTo>
                  <a:pt x="788" y="241"/>
                </a:lnTo>
                <a:lnTo>
                  <a:pt x="788" y="239"/>
                </a:lnTo>
                <a:lnTo>
                  <a:pt x="790" y="235"/>
                </a:lnTo>
                <a:lnTo>
                  <a:pt x="790" y="235"/>
                </a:lnTo>
                <a:lnTo>
                  <a:pt x="790" y="229"/>
                </a:lnTo>
                <a:lnTo>
                  <a:pt x="790" y="229"/>
                </a:lnTo>
                <a:lnTo>
                  <a:pt x="790" y="222"/>
                </a:lnTo>
                <a:lnTo>
                  <a:pt x="790" y="208"/>
                </a:lnTo>
                <a:lnTo>
                  <a:pt x="792" y="206"/>
                </a:lnTo>
                <a:lnTo>
                  <a:pt x="794" y="206"/>
                </a:lnTo>
                <a:lnTo>
                  <a:pt x="796" y="204"/>
                </a:lnTo>
                <a:lnTo>
                  <a:pt x="796" y="204"/>
                </a:lnTo>
                <a:lnTo>
                  <a:pt x="800" y="204"/>
                </a:lnTo>
                <a:lnTo>
                  <a:pt x="808" y="204"/>
                </a:lnTo>
                <a:lnTo>
                  <a:pt x="811" y="204"/>
                </a:lnTo>
                <a:lnTo>
                  <a:pt x="813" y="202"/>
                </a:lnTo>
                <a:lnTo>
                  <a:pt x="813" y="202"/>
                </a:lnTo>
                <a:lnTo>
                  <a:pt x="815" y="196"/>
                </a:lnTo>
                <a:lnTo>
                  <a:pt x="815" y="196"/>
                </a:lnTo>
                <a:lnTo>
                  <a:pt x="815" y="192"/>
                </a:lnTo>
                <a:lnTo>
                  <a:pt x="819" y="181"/>
                </a:lnTo>
                <a:lnTo>
                  <a:pt x="819" y="181"/>
                </a:lnTo>
                <a:lnTo>
                  <a:pt x="819" y="179"/>
                </a:lnTo>
                <a:lnTo>
                  <a:pt x="819" y="179"/>
                </a:lnTo>
                <a:lnTo>
                  <a:pt x="817" y="175"/>
                </a:lnTo>
                <a:lnTo>
                  <a:pt x="815" y="173"/>
                </a:lnTo>
                <a:lnTo>
                  <a:pt x="806" y="177"/>
                </a:lnTo>
                <a:lnTo>
                  <a:pt x="806" y="177"/>
                </a:lnTo>
                <a:lnTo>
                  <a:pt x="802" y="181"/>
                </a:lnTo>
                <a:lnTo>
                  <a:pt x="798" y="181"/>
                </a:lnTo>
                <a:lnTo>
                  <a:pt x="798" y="181"/>
                </a:lnTo>
                <a:lnTo>
                  <a:pt x="798" y="181"/>
                </a:lnTo>
                <a:lnTo>
                  <a:pt x="798" y="181"/>
                </a:lnTo>
                <a:lnTo>
                  <a:pt x="800" y="179"/>
                </a:lnTo>
                <a:lnTo>
                  <a:pt x="800" y="175"/>
                </a:lnTo>
                <a:lnTo>
                  <a:pt x="800" y="175"/>
                </a:lnTo>
                <a:lnTo>
                  <a:pt x="796" y="173"/>
                </a:lnTo>
                <a:lnTo>
                  <a:pt x="796" y="173"/>
                </a:lnTo>
                <a:lnTo>
                  <a:pt x="792" y="173"/>
                </a:lnTo>
                <a:lnTo>
                  <a:pt x="792" y="171"/>
                </a:lnTo>
                <a:lnTo>
                  <a:pt x="790" y="169"/>
                </a:lnTo>
                <a:lnTo>
                  <a:pt x="790" y="165"/>
                </a:lnTo>
                <a:lnTo>
                  <a:pt x="792" y="163"/>
                </a:lnTo>
                <a:lnTo>
                  <a:pt x="792" y="163"/>
                </a:lnTo>
                <a:lnTo>
                  <a:pt x="792" y="159"/>
                </a:lnTo>
                <a:lnTo>
                  <a:pt x="792" y="159"/>
                </a:lnTo>
                <a:lnTo>
                  <a:pt x="794" y="150"/>
                </a:lnTo>
                <a:lnTo>
                  <a:pt x="796" y="148"/>
                </a:lnTo>
                <a:lnTo>
                  <a:pt x="802" y="144"/>
                </a:lnTo>
                <a:lnTo>
                  <a:pt x="811" y="146"/>
                </a:lnTo>
                <a:lnTo>
                  <a:pt x="813" y="146"/>
                </a:lnTo>
                <a:lnTo>
                  <a:pt x="813" y="144"/>
                </a:lnTo>
                <a:lnTo>
                  <a:pt x="815" y="142"/>
                </a:lnTo>
                <a:lnTo>
                  <a:pt x="815" y="138"/>
                </a:lnTo>
                <a:lnTo>
                  <a:pt x="815" y="136"/>
                </a:lnTo>
                <a:lnTo>
                  <a:pt x="811" y="130"/>
                </a:lnTo>
                <a:lnTo>
                  <a:pt x="811" y="130"/>
                </a:lnTo>
                <a:lnTo>
                  <a:pt x="808" y="128"/>
                </a:lnTo>
                <a:lnTo>
                  <a:pt x="808" y="126"/>
                </a:lnTo>
                <a:lnTo>
                  <a:pt x="806" y="128"/>
                </a:lnTo>
                <a:lnTo>
                  <a:pt x="806" y="130"/>
                </a:lnTo>
                <a:lnTo>
                  <a:pt x="811" y="130"/>
                </a:lnTo>
                <a:lnTo>
                  <a:pt x="817" y="130"/>
                </a:lnTo>
                <a:lnTo>
                  <a:pt x="817" y="130"/>
                </a:lnTo>
                <a:lnTo>
                  <a:pt x="821" y="128"/>
                </a:lnTo>
                <a:lnTo>
                  <a:pt x="823" y="128"/>
                </a:lnTo>
                <a:lnTo>
                  <a:pt x="827" y="120"/>
                </a:lnTo>
                <a:lnTo>
                  <a:pt x="833" y="111"/>
                </a:lnTo>
                <a:lnTo>
                  <a:pt x="837" y="109"/>
                </a:lnTo>
                <a:lnTo>
                  <a:pt x="841" y="107"/>
                </a:lnTo>
                <a:lnTo>
                  <a:pt x="841" y="105"/>
                </a:lnTo>
                <a:lnTo>
                  <a:pt x="841" y="99"/>
                </a:lnTo>
                <a:lnTo>
                  <a:pt x="841" y="99"/>
                </a:lnTo>
                <a:lnTo>
                  <a:pt x="843" y="89"/>
                </a:lnTo>
                <a:lnTo>
                  <a:pt x="843" y="83"/>
                </a:lnTo>
                <a:lnTo>
                  <a:pt x="843" y="80"/>
                </a:lnTo>
                <a:lnTo>
                  <a:pt x="843" y="78"/>
                </a:lnTo>
                <a:lnTo>
                  <a:pt x="843" y="78"/>
                </a:lnTo>
                <a:lnTo>
                  <a:pt x="841" y="74"/>
                </a:lnTo>
                <a:lnTo>
                  <a:pt x="839" y="74"/>
                </a:lnTo>
                <a:lnTo>
                  <a:pt x="837" y="74"/>
                </a:lnTo>
                <a:lnTo>
                  <a:pt x="835" y="76"/>
                </a:lnTo>
                <a:lnTo>
                  <a:pt x="831" y="74"/>
                </a:lnTo>
                <a:lnTo>
                  <a:pt x="825" y="70"/>
                </a:lnTo>
                <a:lnTo>
                  <a:pt x="823" y="66"/>
                </a:lnTo>
                <a:lnTo>
                  <a:pt x="821" y="64"/>
                </a:lnTo>
                <a:lnTo>
                  <a:pt x="821" y="62"/>
                </a:lnTo>
                <a:lnTo>
                  <a:pt x="823" y="60"/>
                </a:lnTo>
                <a:lnTo>
                  <a:pt x="823" y="60"/>
                </a:lnTo>
                <a:lnTo>
                  <a:pt x="827" y="60"/>
                </a:lnTo>
                <a:lnTo>
                  <a:pt x="831" y="64"/>
                </a:lnTo>
                <a:lnTo>
                  <a:pt x="833" y="64"/>
                </a:lnTo>
                <a:lnTo>
                  <a:pt x="835" y="66"/>
                </a:lnTo>
                <a:lnTo>
                  <a:pt x="837" y="68"/>
                </a:lnTo>
                <a:lnTo>
                  <a:pt x="839" y="68"/>
                </a:lnTo>
                <a:lnTo>
                  <a:pt x="841" y="68"/>
                </a:lnTo>
                <a:lnTo>
                  <a:pt x="843" y="66"/>
                </a:lnTo>
                <a:lnTo>
                  <a:pt x="843" y="62"/>
                </a:lnTo>
                <a:lnTo>
                  <a:pt x="843" y="62"/>
                </a:lnTo>
                <a:lnTo>
                  <a:pt x="845" y="56"/>
                </a:lnTo>
                <a:lnTo>
                  <a:pt x="845" y="54"/>
                </a:lnTo>
                <a:lnTo>
                  <a:pt x="848" y="52"/>
                </a:lnTo>
                <a:lnTo>
                  <a:pt x="848" y="50"/>
                </a:lnTo>
                <a:lnTo>
                  <a:pt x="850" y="48"/>
                </a:lnTo>
                <a:lnTo>
                  <a:pt x="850" y="46"/>
                </a:lnTo>
                <a:lnTo>
                  <a:pt x="848" y="41"/>
                </a:lnTo>
                <a:lnTo>
                  <a:pt x="848" y="41"/>
                </a:lnTo>
                <a:lnTo>
                  <a:pt x="845" y="41"/>
                </a:lnTo>
                <a:lnTo>
                  <a:pt x="845" y="39"/>
                </a:lnTo>
                <a:lnTo>
                  <a:pt x="845" y="39"/>
                </a:lnTo>
                <a:lnTo>
                  <a:pt x="845" y="39"/>
                </a:lnTo>
                <a:lnTo>
                  <a:pt x="848" y="43"/>
                </a:lnTo>
                <a:lnTo>
                  <a:pt x="850" y="43"/>
                </a:lnTo>
                <a:lnTo>
                  <a:pt x="854" y="46"/>
                </a:lnTo>
                <a:lnTo>
                  <a:pt x="854" y="46"/>
                </a:lnTo>
                <a:lnTo>
                  <a:pt x="856" y="46"/>
                </a:lnTo>
                <a:lnTo>
                  <a:pt x="858" y="48"/>
                </a:lnTo>
                <a:lnTo>
                  <a:pt x="864" y="54"/>
                </a:lnTo>
                <a:lnTo>
                  <a:pt x="870" y="68"/>
                </a:lnTo>
                <a:lnTo>
                  <a:pt x="872" y="68"/>
                </a:lnTo>
                <a:lnTo>
                  <a:pt x="874" y="68"/>
                </a:lnTo>
                <a:lnTo>
                  <a:pt x="874" y="68"/>
                </a:lnTo>
                <a:lnTo>
                  <a:pt x="878" y="66"/>
                </a:lnTo>
                <a:lnTo>
                  <a:pt x="883" y="66"/>
                </a:lnTo>
                <a:lnTo>
                  <a:pt x="883" y="64"/>
                </a:lnTo>
                <a:lnTo>
                  <a:pt x="885" y="60"/>
                </a:lnTo>
                <a:lnTo>
                  <a:pt x="887" y="58"/>
                </a:lnTo>
                <a:lnTo>
                  <a:pt x="885" y="50"/>
                </a:lnTo>
                <a:lnTo>
                  <a:pt x="885" y="46"/>
                </a:lnTo>
                <a:lnTo>
                  <a:pt x="885" y="43"/>
                </a:lnTo>
                <a:lnTo>
                  <a:pt x="885" y="39"/>
                </a:lnTo>
                <a:lnTo>
                  <a:pt x="885" y="39"/>
                </a:lnTo>
                <a:lnTo>
                  <a:pt x="883" y="35"/>
                </a:lnTo>
                <a:lnTo>
                  <a:pt x="883" y="35"/>
                </a:lnTo>
                <a:lnTo>
                  <a:pt x="880" y="33"/>
                </a:lnTo>
                <a:lnTo>
                  <a:pt x="880" y="31"/>
                </a:lnTo>
                <a:lnTo>
                  <a:pt x="880" y="29"/>
                </a:lnTo>
                <a:lnTo>
                  <a:pt x="883" y="29"/>
                </a:lnTo>
                <a:lnTo>
                  <a:pt x="883" y="29"/>
                </a:lnTo>
                <a:lnTo>
                  <a:pt x="885" y="27"/>
                </a:lnTo>
                <a:lnTo>
                  <a:pt x="889" y="29"/>
                </a:lnTo>
                <a:lnTo>
                  <a:pt x="889" y="29"/>
                </a:lnTo>
                <a:lnTo>
                  <a:pt x="893" y="29"/>
                </a:lnTo>
                <a:lnTo>
                  <a:pt x="893" y="29"/>
                </a:lnTo>
                <a:lnTo>
                  <a:pt x="897" y="27"/>
                </a:lnTo>
                <a:lnTo>
                  <a:pt x="897" y="27"/>
                </a:lnTo>
                <a:lnTo>
                  <a:pt x="901" y="23"/>
                </a:lnTo>
                <a:lnTo>
                  <a:pt x="905" y="21"/>
                </a:lnTo>
                <a:lnTo>
                  <a:pt x="907" y="23"/>
                </a:lnTo>
                <a:lnTo>
                  <a:pt x="909" y="25"/>
                </a:lnTo>
                <a:lnTo>
                  <a:pt x="907" y="29"/>
                </a:lnTo>
                <a:lnTo>
                  <a:pt x="905" y="33"/>
                </a:lnTo>
                <a:lnTo>
                  <a:pt x="905" y="33"/>
                </a:lnTo>
                <a:lnTo>
                  <a:pt x="903" y="37"/>
                </a:lnTo>
                <a:lnTo>
                  <a:pt x="903" y="39"/>
                </a:lnTo>
                <a:lnTo>
                  <a:pt x="903" y="43"/>
                </a:lnTo>
                <a:lnTo>
                  <a:pt x="903" y="43"/>
                </a:lnTo>
                <a:lnTo>
                  <a:pt x="903" y="48"/>
                </a:lnTo>
                <a:lnTo>
                  <a:pt x="905" y="48"/>
                </a:lnTo>
                <a:lnTo>
                  <a:pt x="907" y="50"/>
                </a:lnTo>
                <a:lnTo>
                  <a:pt x="907" y="50"/>
                </a:lnTo>
                <a:lnTo>
                  <a:pt x="928" y="46"/>
                </a:lnTo>
                <a:lnTo>
                  <a:pt x="932" y="48"/>
                </a:lnTo>
                <a:lnTo>
                  <a:pt x="932" y="48"/>
                </a:lnTo>
                <a:lnTo>
                  <a:pt x="934" y="48"/>
                </a:lnTo>
                <a:lnTo>
                  <a:pt x="938" y="48"/>
                </a:lnTo>
                <a:lnTo>
                  <a:pt x="940" y="48"/>
                </a:lnTo>
                <a:lnTo>
                  <a:pt x="946" y="48"/>
                </a:lnTo>
                <a:lnTo>
                  <a:pt x="946" y="48"/>
                </a:lnTo>
                <a:lnTo>
                  <a:pt x="952" y="46"/>
                </a:lnTo>
                <a:lnTo>
                  <a:pt x="955" y="46"/>
                </a:lnTo>
                <a:lnTo>
                  <a:pt x="959" y="46"/>
                </a:lnTo>
                <a:lnTo>
                  <a:pt x="961" y="50"/>
                </a:lnTo>
                <a:lnTo>
                  <a:pt x="963" y="50"/>
                </a:lnTo>
                <a:lnTo>
                  <a:pt x="971" y="48"/>
                </a:lnTo>
                <a:lnTo>
                  <a:pt x="971" y="48"/>
                </a:lnTo>
                <a:lnTo>
                  <a:pt x="973" y="48"/>
                </a:lnTo>
                <a:lnTo>
                  <a:pt x="973" y="46"/>
                </a:lnTo>
                <a:lnTo>
                  <a:pt x="975" y="41"/>
                </a:lnTo>
                <a:lnTo>
                  <a:pt x="977" y="41"/>
                </a:lnTo>
                <a:lnTo>
                  <a:pt x="975" y="39"/>
                </a:lnTo>
                <a:lnTo>
                  <a:pt x="975" y="41"/>
                </a:lnTo>
                <a:lnTo>
                  <a:pt x="977" y="43"/>
                </a:lnTo>
                <a:lnTo>
                  <a:pt x="977" y="52"/>
                </a:lnTo>
                <a:lnTo>
                  <a:pt x="977" y="52"/>
                </a:lnTo>
                <a:lnTo>
                  <a:pt x="979" y="56"/>
                </a:lnTo>
                <a:lnTo>
                  <a:pt x="979" y="56"/>
                </a:lnTo>
                <a:lnTo>
                  <a:pt x="981" y="60"/>
                </a:lnTo>
                <a:lnTo>
                  <a:pt x="985" y="60"/>
                </a:lnTo>
                <a:lnTo>
                  <a:pt x="987" y="58"/>
                </a:lnTo>
                <a:lnTo>
                  <a:pt x="987" y="58"/>
                </a:lnTo>
                <a:lnTo>
                  <a:pt x="989" y="54"/>
                </a:lnTo>
                <a:lnTo>
                  <a:pt x="996" y="46"/>
                </a:lnTo>
                <a:lnTo>
                  <a:pt x="1000" y="41"/>
                </a:lnTo>
                <a:lnTo>
                  <a:pt x="1004" y="39"/>
                </a:lnTo>
                <a:lnTo>
                  <a:pt x="1014" y="33"/>
                </a:lnTo>
                <a:lnTo>
                  <a:pt x="1014" y="33"/>
                </a:lnTo>
                <a:lnTo>
                  <a:pt x="1020" y="29"/>
                </a:lnTo>
                <a:lnTo>
                  <a:pt x="1029" y="27"/>
                </a:lnTo>
                <a:lnTo>
                  <a:pt x="1043" y="25"/>
                </a:lnTo>
                <a:lnTo>
                  <a:pt x="1043" y="25"/>
                </a:lnTo>
                <a:lnTo>
                  <a:pt x="1066" y="17"/>
                </a:lnTo>
                <a:lnTo>
                  <a:pt x="1074" y="17"/>
                </a:lnTo>
                <a:lnTo>
                  <a:pt x="1074" y="17"/>
                </a:lnTo>
                <a:lnTo>
                  <a:pt x="1086" y="17"/>
                </a:lnTo>
                <a:lnTo>
                  <a:pt x="1086" y="17"/>
                </a:lnTo>
                <a:lnTo>
                  <a:pt x="1094" y="15"/>
                </a:lnTo>
                <a:lnTo>
                  <a:pt x="1101" y="15"/>
                </a:lnTo>
                <a:lnTo>
                  <a:pt x="1103" y="15"/>
                </a:lnTo>
                <a:lnTo>
                  <a:pt x="1105" y="8"/>
                </a:lnTo>
                <a:lnTo>
                  <a:pt x="1113" y="15"/>
                </a:lnTo>
                <a:lnTo>
                  <a:pt x="1113" y="15"/>
                </a:lnTo>
                <a:lnTo>
                  <a:pt x="1117" y="15"/>
                </a:lnTo>
                <a:lnTo>
                  <a:pt x="1117" y="15"/>
                </a:lnTo>
                <a:lnTo>
                  <a:pt x="1123" y="13"/>
                </a:lnTo>
                <a:lnTo>
                  <a:pt x="1123" y="13"/>
                </a:lnTo>
                <a:lnTo>
                  <a:pt x="1127" y="4"/>
                </a:lnTo>
                <a:lnTo>
                  <a:pt x="1133" y="8"/>
                </a:lnTo>
                <a:lnTo>
                  <a:pt x="1136" y="15"/>
                </a:lnTo>
                <a:lnTo>
                  <a:pt x="1136" y="15"/>
                </a:lnTo>
                <a:lnTo>
                  <a:pt x="1140" y="21"/>
                </a:lnTo>
                <a:lnTo>
                  <a:pt x="1140" y="21"/>
                </a:lnTo>
                <a:lnTo>
                  <a:pt x="1150" y="31"/>
                </a:lnTo>
                <a:lnTo>
                  <a:pt x="1150" y="31"/>
                </a:lnTo>
                <a:lnTo>
                  <a:pt x="1152" y="33"/>
                </a:lnTo>
                <a:lnTo>
                  <a:pt x="1152" y="33"/>
                </a:lnTo>
                <a:lnTo>
                  <a:pt x="1160" y="37"/>
                </a:lnTo>
                <a:lnTo>
                  <a:pt x="1160" y="37"/>
                </a:lnTo>
                <a:lnTo>
                  <a:pt x="1162" y="35"/>
                </a:lnTo>
                <a:lnTo>
                  <a:pt x="1164" y="35"/>
                </a:lnTo>
                <a:lnTo>
                  <a:pt x="1168" y="31"/>
                </a:lnTo>
                <a:lnTo>
                  <a:pt x="1168" y="31"/>
                </a:lnTo>
                <a:lnTo>
                  <a:pt x="1173" y="23"/>
                </a:lnTo>
                <a:lnTo>
                  <a:pt x="1177" y="21"/>
                </a:lnTo>
                <a:lnTo>
                  <a:pt x="1179" y="19"/>
                </a:lnTo>
                <a:lnTo>
                  <a:pt x="1181" y="19"/>
                </a:lnTo>
                <a:lnTo>
                  <a:pt x="1185" y="17"/>
                </a:lnTo>
                <a:lnTo>
                  <a:pt x="1185" y="15"/>
                </a:lnTo>
                <a:lnTo>
                  <a:pt x="1185" y="13"/>
                </a:lnTo>
                <a:lnTo>
                  <a:pt x="1185" y="11"/>
                </a:lnTo>
                <a:lnTo>
                  <a:pt x="1183" y="8"/>
                </a:lnTo>
                <a:lnTo>
                  <a:pt x="1181" y="8"/>
                </a:lnTo>
                <a:lnTo>
                  <a:pt x="1183" y="8"/>
                </a:lnTo>
                <a:lnTo>
                  <a:pt x="1181" y="6"/>
                </a:lnTo>
                <a:lnTo>
                  <a:pt x="1181" y="8"/>
                </a:lnTo>
                <a:lnTo>
                  <a:pt x="1185" y="11"/>
                </a:lnTo>
                <a:lnTo>
                  <a:pt x="1187" y="17"/>
                </a:lnTo>
                <a:lnTo>
                  <a:pt x="1187" y="19"/>
                </a:lnTo>
                <a:lnTo>
                  <a:pt x="1189" y="21"/>
                </a:lnTo>
                <a:lnTo>
                  <a:pt x="1189" y="21"/>
                </a:lnTo>
                <a:lnTo>
                  <a:pt x="1193" y="25"/>
                </a:lnTo>
                <a:lnTo>
                  <a:pt x="1195" y="25"/>
                </a:lnTo>
                <a:lnTo>
                  <a:pt x="1206" y="25"/>
                </a:lnTo>
                <a:lnTo>
                  <a:pt x="1212" y="27"/>
                </a:lnTo>
                <a:lnTo>
                  <a:pt x="1220" y="31"/>
                </a:lnTo>
                <a:lnTo>
                  <a:pt x="1220" y="31"/>
                </a:lnTo>
                <a:lnTo>
                  <a:pt x="1224" y="31"/>
                </a:lnTo>
                <a:lnTo>
                  <a:pt x="1226" y="31"/>
                </a:lnTo>
                <a:lnTo>
                  <a:pt x="1230" y="27"/>
                </a:lnTo>
                <a:lnTo>
                  <a:pt x="1232" y="27"/>
                </a:lnTo>
                <a:lnTo>
                  <a:pt x="1234" y="29"/>
                </a:lnTo>
                <a:lnTo>
                  <a:pt x="1234" y="37"/>
                </a:lnTo>
                <a:lnTo>
                  <a:pt x="1234" y="39"/>
                </a:lnTo>
                <a:lnTo>
                  <a:pt x="1240" y="43"/>
                </a:lnTo>
                <a:lnTo>
                  <a:pt x="1240" y="43"/>
                </a:lnTo>
                <a:lnTo>
                  <a:pt x="1253" y="52"/>
                </a:lnTo>
                <a:lnTo>
                  <a:pt x="1255" y="52"/>
                </a:lnTo>
                <a:lnTo>
                  <a:pt x="1257" y="52"/>
                </a:lnTo>
                <a:lnTo>
                  <a:pt x="1257" y="50"/>
                </a:lnTo>
                <a:lnTo>
                  <a:pt x="1261" y="46"/>
                </a:lnTo>
                <a:lnTo>
                  <a:pt x="1261" y="46"/>
                </a:lnTo>
                <a:lnTo>
                  <a:pt x="1263" y="41"/>
                </a:lnTo>
                <a:lnTo>
                  <a:pt x="1265" y="41"/>
                </a:lnTo>
                <a:lnTo>
                  <a:pt x="1265" y="41"/>
                </a:lnTo>
                <a:lnTo>
                  <a:pt x="1269" y="41"/>
                </a:lnTo>
                <a:lnTo>
                  <a:pt x="1269" y="41"/>
                </a:lnTo>
                <a:lnTo>
                  <a:pt x="1269" y="43"/>
                </a:lnTo>
                <a:lnTo>
                  <a:pt x="1267" y="52"/>
                </a:lnTo>
                <a:lnTo>
                  <a:pt x="1263" y="58"/>
                </a:lnTo>
                <a:lnTo>
                  <a:pt x="1263" y="60"/>
                </a:lnTo>
                <a:lnTo>
                  <a:pt x="1263" y="66"/>
                </a:lnTo>
                <a:lnTo>
                  <a:pt x="1263" y="66"/>
                </a:lnTo>
                <a:lnTo>
                  <a:pt x="1263" y="70"/>
                </a:lnTo>
                <a:lnTo>
                  <a:pt x="1263" y="72"/>
                </a:lnTo>
                <a:lnTo>
                  <a:pt x="1265" y="72"/>
                </a:lnTo>
                <a:lnTo>
                  <a:pt x="1265" y="72"/>
                </a:lnTo>
                <a:lnTo>
                  <a:pt x="1269" y="74"/>
                </a:lnTo>
                <a:lnTo>
                  <a:pt x="1269" y="74"/>
                </a:lnTo>
                <a:lnTo>
                  <a:pt x="1273" y="74"/>
                </a:lnTo>
                <a:lnTo>
                  <a:pt x="1275" y="76"/>
                </a:lnTo>
                <a:lnTo>
                  <a:pt x="1275" y="76"/>
                </a:lnTo>
                <a:lnTo>
                  <a:pt x="1290" y="78"/>
                </a:lnTo>
                <a:lnTo>
                  <a:pt x="1292" y="76"/>
                </a:lnTo>
                <a:lnTo>
                  <a:pt x="1296" y="72"/>
                </a:lnTo>
                <a:lnTo>
                  <a:pt x="1300" y="64"/>
                </a:lnTo>
                <a:lnTo>
                  <a:pt x="1308" y="58"/>
                </a:lnTo>
                <a:lnTo>
                  <a:pt x="1308" y="58"/>
                </a:lnTo>
                <a:lnTo>
                  <a:pt x="1308" y="60"/>
                </a:lnTo>
                <a:lnTo>
                  <a:pt x="1310" y="66"/>
                </a:lnTo>
                <a:lnTo>
                  <a:pt x="1310" y="66"/>
                </a:lnTo>
                <a:lnTo>
                  <a:pt x="1310" y="68"/>
                </a:lnTo>
                <a:lnTo>
                  <a:pt x="1310" y="70"/>
                </a:lnTo>
                <a:lnTo>
                  <a:pt x="1308" y="72"/>
                </a:lnTo>
                <a:lnTo>
                  <a:pt x="1306" y="74"/>
                </a:lnTo>
                <a:lnTo>
                  <a:pt x="1306" y="76"/>
                </a:lnTo>
                <a:lnTo>
                  <a:pt x="1306" y="78"/>
                </a:lnTo>
                <a:lnTo>
                  <a:pt x="1308" y="80"/>
                </a:lnTo>
                <a:lnTo>
                  <a:pt x="1308" y="80"/>
                </a:lnTo>
                <a:lnTo>
                  <a:pt x="1315" y="87"/>
                </a:lnTo>
                <a:lnTo>
                  <a:pt x="1317" y="87"/>
                </a:lnTo>
                <a:lnTo>
                  <a:pt x="1319" y="87"/>
                </a:lnTo>
                <a:lnTo>
                  <a:pt x="1319" y="87"/>
                </a:lnTo>
                <a:lnTo>
                  <a:pt x="1325" y="87"/>
                </a:lnTo>
                <a:lnTo>
                  <a:pt x="1325" y="87"/>
                </a:lnTo>
                <a:lnTo>
                  <a:pt x="1331" y="80"/>
                </a:lnTo>
                <a:lnTo>
                  <a:pt x="1331" y="80"/>
                </a:lnTo>
                <a:lnTo>
                  <a:pt x="1335" y="76"/>
                </a:lnTo>
                <a:lnTo>
                  <a:pt x="1335" y="76"/>
                </a:lnTo>
                <a:lnTo>
                  <a:pt x="1337" y="78"/>
                </a:lnTo>
                <a:lnTo>
                  <a:pt x="1337" y="83"/>
                </a:lnTo>
                <a:lnTo>
                  <a:pt x="1335" y="89"/>
                </a:lnTo>
                <a:lnTo>
                  <a:pt x="1335" y="89"/>
                </a:lnTo>
                <a:lnTo>
                  <a:pt x="1335" y="95"/>
                </a:lnTo>
                <a:lnTo>
                  <a:pt x="1335" y="95"/>
                </a:lnTo>
                <a:lnTo>
                  <a:pt x="1337" y="99"/>
                </a:lnTo>
                <a:lnTo>
                  <a:pt x="1337" y="101"/>
                </a:lnTo>
                <a:lnTo>
                  <a:pt x="1341" y="105"/>
                </a:lnTo>
                <a:lnTo>
                  <a:pt x="1341" y="107"/>
                </a:lnTo>
                <a:lnTo>
                  <a:pt x="1347" y="109"/>
                </a:lnTo>
                <a:lnTo>
                  <a:pt x="1350" y="113"/>
                </a:lnTo>
                <a:lnTo>
                  <a:pt x="1352" y="113"/>
                </a:lnTo>
                <a:lnTo>
                  <a:pt x="1358" y="118"/>
                </a:lnTo>
                <a:lnTo>
                  <a:pt x="1358" y="118"/>
                </a:lnTo>
                <a:lnTo>
                  <a:pt x="1362" y="118"/>
                </a:lnTo>
                <a:lnTo>
                  <a:pt x="1364" y="118"/>
                </a:lnTo>
                <a:lnTo>
                  <a:pt x="1366" y="118"/>
                </a:lnTo>
                <a:lnTo>
                  <a:pt x="1370" y="118"/>
                </a:lnTo>
                <a:lnTo>
                  <a:pt x="1370" y="118"/>
                </a:lnTo>
                <a:lnTo>
                  <a:pt x="1376" y="115"/>
                </a:lnTo>
                <a:lnTo>
                  <a:pt x="1378" y="115"/>
                </a:lnTo>
                <a:lnTo>
                  <a:pt x="1389" y="115"/>
                </a:lnTo>
                <a:lnTo>
                  <a:pt x="1389" y="115"/>
                </a:lnTo>
                <a:lnTo>
                  <a:pt x="1399" y="115"/>
                </a:lnTo>
                <a:lnTo>
                  <a:pt x="1399" y="115"/>
                </a:lnTo>
                <a:lnTo>
                  <a:pt x="1409" y="113"/>
                </a:lnTo>
                <a:lnTo>
                  <a:pt x="1417" y="113"/>
                </a:lnTo>
                <a:lnTo>
                  <a:pt x="1430" y="118"/>
                </a:lnTo>
                <a:lnTo>
                  <a:pt x="1430" y="118"/>
                </a:lnTo>
                <a:lnTo>
                  <a:pt x="1434" y="118"/>
                </a:lnTo>
                <a:lnTo>
                  <a:pt x="1436" y="122"/>
                </a:lnTo>
                <a:lnTo>
                  <a:pt x="1438" y="122"/>
                </a:lnTo>
                <a:lnTo>
                  <a:pt x="1450" y="122"/>
                </a:lnTo>
                <a:lnTo>
                  <a:pt x="1450" y="122"/>
                </a:lnTo>
                <a:lnTo>
                  <a:pt x="1456" y="122"/>
                </a:lnTo>
                <a:lnTo>
                  <a:pt x="1459" y="122"/>
                </a:lnTo>
                <a:lnTo>
                  <a:pt x="1461" y="122"/>
                </a:lnTo>
                <a:lnTo>
                  <a:pt x="1465" y="120"/>
                </a:lnTo>
                <a:lnTo>
                  <a:pt x="1465" y="120"/>
                </a:lnTo>
                <a:lnTo>
                  <a:pt x="1471" y="113"/>
                </a:lnTo>
                <a:lnTo>
                  <a:pt x="1475" y="111"/>
                </a:lnTo>
                <a:lnTo>
                  <a:pt x="1475" y="111"/>
                </a:lnTo>
                <a:lnTo>
                  <a:pt x="1477" y="107"/>
                </a:lnTo>
                <a:lnTo>
                  <a:pt x="1477" y="105"/>
                </a:lnTo>
                <a:lnTo>
                  <a:pt x="1479" y="101"/>
                </a:lnTo>
                <a:lnTo>
                  <a:pt x="1479" y="99"/>
                </a:lnTo>
                <a:lnTo>
                  <a:pt x="1481" y="95"/>
                </a:lnTo>
                <a:lnTo>
                  <a:pt x="1483" y="87"/>
                </a:lnTo>
                <a:lnTo>
                  <a:pt x="1487" y="80"/>
                </a:lnTo>
                <a:lnTo>
                  <a:pt x="1491" y="78"/>
                </a:lnTo>
                <a:lnTo>
                  <a:pt x="1498" y="78"/>
                </a:lnTo>
                <a:lnTo>
                  <a:pt x="1502" y="80"/>
                </a:lnTo>
                <a:lnTo>
                  <a:pt x="1506" y="85"/>
                </a:lnTo>
                <a:lnTo>
                  <a:pt x="1508" y="87"/>
                </a:lnTo>
                <a:lnTo>
                  <a:pt x="1508" y="89"/>
                </a:lnTo>
                <a:lnTo>
                  <a:pt x="1504" y="91"/>
                </a:lnTo>
                <a:lnTo>
                  <a:pt x="1500" y="91"/>
                </a:lnTo>
                <a:lnTo>
                  <a:pt x="1498" y="93"/>
                </a:lnTo>
                <a:lnTo>
                  <a:pt x="1496" y="93"/>
                </a:lnTo>
                <a:lnTo>
                  <a:pt x="1496" y="97"/>
                </a:lnTo>
                <a:lnTo>
                  <a:pt x="1496" y="99"/>
                </a:lnTo>
                <a:lnTo>
                  <a:pt x="1498" y="101"/>
                </a:lnTo>
                <a:lnTo>
                  <a:pt x="1498" y="101"/>
                </a:lnTo>
                <a:lnTo>
                  <a:pt x="1506" y="105"/>
                </a:lnTo>
                <a:lnTo>
                  <a:pt x="1506" y="107"/>
                </a:lnTo>
                <a:lnTo>
                  <a:pt x="1502" y="122"/>
                </a:lnTo>
                <a:lnTo>
                  <a:pt x="1500" y="128"/>
                </a:lnTo>
                <a:lnTo>
                  <a:pt x="1500" y="130"/>
                </a:lnTo>
                <a:lnTo>
                  <a:pt x="1500" y="132"/>
                </a:lnTo>
                <a:lnTo>
                  <a:pt x="1502" y="134"/>
                </a:lnTo>
                <a:lnTo>
                  <a:pt x="1504" y="134"/>
                </a:lnTo>
                <a:lnTo>
                  <a:pt x="1510" y="138"/>
                </a:lnTo>
                <a:lnTo>
                  <a:pt x="1510" y="138"/>
                </a:lnTo>
                <a:lnTo>
                  <a:pt x="1514" y="140"/>
                </a:lnTo>
                <a:lnTo>
                  <a:pt x="1516" y="142"/>
                </a:lnTo>
                <a:lnTo>
                  <a:pt x="1518" y="144"/>
                </a:lnTo>
                <a:lnTo>
                  <a:pt x="1518" y="146"/>
                </a:lnTo>
                <a:lnTo>
                  <a:pt x="1518" y="148"/>
                </a:lnTo>
                <a:lnTo>
                  <a:pt x="1518" y="152"/>
                </a:lnTo>
                <a:lnTo>
                  <a:pt x="1520" y="155"/>
                </a:lnTo>
                <a:lnTo>
                  <a:pt x="1524" y="155"/>
                </a:lnTo>
                <a:lnTo>
                  <a:pt x="1526" y="155"/>
                </a:lnTo>
                <a:lnTo>
                  <a:pt x="1528" y="157"/>
                </a:lnTo>
                <a:lnTo>
                  <a:pt x="1531" y="163"/>
                </a:lnTo>
                <a:lnTo>
                  <a:pt x="1528" y="173"/>
                </a:lnTo>
                <a:lnTo>
                  <a:pt x="1528" y="175"/>
                </a:lnTo>
                <a:lnTo>
                  <a:pt x="1528" y="181"/>
                </a:lnTo>
                <a:lnTo>
                  <a:pt x="1533" y="183"/>
                </a:lnTo>
                <a:lnTo>
                  <a:pt x="1535" y="181"/>
                </a:lnTo>
                <a:lnTo>
                  <a:pt x="1535" y="181"/>
                </a:lnTo>
                <a:lnTo>
                  <a:pt x="1537" y="177"/>
                </a:lnTo>
                <a:lnTo>
                  <a:pt x="1541" y="177"/>
                </a:lnTo>
                <a:lnTo>
                  <a:pt x="1541" y="177"/>
                </a:lnTo>
                <a:lnTo>
                  <a:pt x="1547" y="173"/>
                </a:lnTo>
                <a:lnTo>
                  <a:pt x="1555" y="171"/>
                </a:lnTo>
                <a:lnTo>
                  <a:pt x="1555" y="169"/>
                </a:lnTo>
                <a:lnTo>
                  <a:pt x="1563" y="165"/>
                </a:lnTo>
                <a:lnTo>
                  <a:pt x="1563" y="165"/>
                </a:lnTo>
                <a:lnTo>
                  <a:pt x="1572" y="157"/>
                </a:lnTo>
                <a:lnTo>
                  <a:pt x="1578" y="152"/>
                </a:lnTo>
                <a:lnTo>
                  <a:pt x="1582" y="150"/>
                </a:lnTo>
                <a:lnTo>
                  <a:pt x="1586" y="150"/>
                </a:lnTo>
                <a:lnTo>
                  <a:pt x="1590" y="150"/>
                </a:lnTo>
                <a:lnTo>
                  <a:pt x="1594" y="152"/>
                </a:lnTo>
                <a:lnTo>
                  <a:pt x="1596" y="155"/>
                </a:lnTo>
                <a:lnTo>
                  <a:pt x="1605" y="152"/>
                </a:lnTo>
                <a:lnTo>
                  <a:pt x="1609" y="152"/>
                </a:lnTo>
                <a:lnTo>
                  <a:pt x="1615" y="155"/>
                </a:lnTo>
                <a:lnTo>
                  <a:pt x="1625" y="159"/>
                </a:lnTo>
                <a:lnTo>
                  <a:pt x="1627" y="159"/>
                </a:lnTo>
                <a:lnTo>
                  <a:pt x="1638" y="157"/>
                </a:lnTo>
                <a:lnTo>
                  <a:pt x="1640" y="157"/>
                </a:lnTo>
                <a:lnTo>
                  <a:pt x="1644" y="157"/>
                </a:lnTo>
                <a:lnTo>
                  <a:pt x="1648" y="161"/>
                </a:lnTo>
                <a:lnTo>
                  <a:pt x="1648" y="161"/>
                </a:lnTo>
                <a:lnTo>
                  <a:pt x="1658" y="167"/>
                </a:lnTo>
                <a:lnTo>
                  <a:pt x="1660" y="167"/>
                </a:lnTo>
                <a:lnTo>
                  <a:pt x="1660" y="169"/>
                </a:lnTo>
                <a:lnTo>
                  <a:pt x="1666" y="171"/>
                </a:lnTo>
                <a:lnTo>
                  <a:pt x="1668" y="171"/>
                </a:lnTo>
                <a:lnTo>
                  <a:pt x="1675" y="169"/>
                </a:lnTo>
                <a:lnTo>
                  <a:pt x="1677" y="171"/>
                </a:lnTo>
                <a:lnTo>
                  <a:pt x="1681" y="175"/>
                </a:lnTo>
                <a:lnTo>
                  <a:pt x="1683" y="175"/>
                </a:lnTo>
                <a:lnTo>
                  <a:pt x="1689" y="177"/>
                </a:lnTo>
                <a:lnTo>
                  <a:pt x="1691" y="179"/>
                </a:lnTo>
                <a:lnTo>
                  <a:pt x="1691" y="179"/>
                </a:lnTo>
                <a:lnTo>
                  <a:pt x="1695" y="181"/>
                </a:lnTo>
                <a:lnTo>
                  <a:pt x="1697" y="181"/>
                </a:lnTo>
                <a:lnTo>
                  <a:pt x="1701" y="179"/>
                </a:lnTo>
                <a:lnTo>
                  <a:pt x="1701" y="177"/>
                </a:lnTo>
                <a:lnTo>
                  <a:pt x="1701" y="175"/>
                </a:lnTo>
                <a:lnTo>
                  <a:pt x="1703" y="173"/>
                </a:lnTo>
                <a:lnTo>
                  <a:pt x="1707" y="173"/>
                </a:lnTo>
                <a:lnTo>
                  <a:pt x="1710" y="173"/>
                </a:lnTo>
                <a:lnTo>
                  <a:pt x="1712" y="177"/>
                </a:lnTo>
                <a:lnTo>
                  <a:pt x="1712" y="181"/>
                </a:lnTo>
                <a:lnTo>
                  <a:pt x="1712" y="183"/>
                </a:lnTo>
                <a:lnTo>
                  <a:pt x="1714" y="183"/>
                </a:lnTo>
                <a:lnTo>
                  <a:pt x="1714" y="185"/>
                </a:lnTo>
                <a:lnTo>
                  <a:pt x="1716" y="185"/>
                </a:lnTo>
                <a:lnTo>
                  <a:pt x="1716" y="183"/>
                </a:lnTo>
                <a:lnTo>
                  <a:pt x="1712" y="183"/>
                </a:lnTo>
                <a:lnTo>
                  <a:pt x="1710" y="183"/>
                </a:lnTo>
                <a:lnTo>
                  <a:pt x="1705" y="185"/>
                </a:lnTo>
                <a:lnTo>
                  <a:pt x="1703" y="187"/>
                </a:lnTo>
                <a:lnTo>
                  <a:pt x="1703" y="192"/>
                </a:lnTo>
                <a:lnTo>
                  <a:pt x="1703" y="194"/>
                </a:lnTo>
                <a:lnTo>
                  <a:pt x="1703" y="196"/>
                </a:lnTo>
                <a:lnTo>
                  <a:pt x="1703" y="198"/>
                </a:lnTo>
                <a:lnTo>
                  <a:pt x="1707" y="200"/>
                </a:lnTo>
                <a:lnTo>
                  <a:pt x="1707" y="202"/>
                </a:lnTo>
                <a:lnTo>
                  <a:pt x="1712" y="202"/>
                </a:lnTo>
                <a:lnTo>
                  <a:pt x="1712" y="204"/>
                </a:lnTo>
                <a:lnTo>
                  <a:pt x="1712" y="208"/>
                </a:lnTo>
                <a:lnTo>
                  <a:pt x="1707" y="212"/>
                </a:lnTo>
                <a:lnTo>
                  <a:pt x="1707" y="212"/>
                </a:lnTo>
                <a:lnTo>
                  <a:pt x="1705" y="214"/>
                </a:lnTo>
                <a:lnTo>
                  <a:pt x="1707" y="218"/>
                </a:lnTo>
                <a:lnTo>
                  <a:pt x="1712" y="218"/>
                </a:lnTo>
                <a:lnTo>
                  <a:pt x="1712" y="218"/>
                </a:lnTo>
                <a:lnTo>
                  <a:pt x="1718" y="214"/>
                </a:lnTo>
                <a:lnTo>
                  <a:pt x="1718" y="214"/>
                </a:lnTo>
                <a:lnTo>
                  <a:pt x="1724" y="210"/>
                </a:lnTo>
                <a:lnTo>
                  <a:pt x="1726" y="206"/>
                </a:lnTo>
                <a:lnTo>
                  <a:pt x="1736" y="208"/>
                </a:lnTo>
                <a:lnTo>
                  <a:pt x="1736" y="208"/>
                </a:lnTo>
                <a:lnTo>
                  <a:pt x="1742" y="206"/>
                </a:lnTo>
                <a:lnTo>
                  <a:pt x="1745" y="204"/>
                </a:lnTo>
                <a:lnTo>
                  <a:pt x="1740" y="198"/>
                </a:lnTo>
                <a:lnTo>
                  <a:pt x="1740" y="198"/>
                </a:lnTo>
                <a:lnTo>
                  <a:pt x="1738" y="196"/>
                </a:lnTo>
                <a:lnTo>
                  <a:pt x="1738" y="196"/>
                </a:lnTo>
                <a:lnTo>
                  <a:pt x="1740" y="192"/>
                </a:lnTo>
                <a:lnTo>
                  <a:pt x="1747" y="192"/>
                </a:lnTo>
                <a:lnTo>
                  <a:pt x="1751" y="198"/>
                </a:lnTo>
                <a:lnTo>
                  <a:pt x="1749" y="202"/>
                </a:lnTo>
                <a:lnTo>
                  <a:pt x="1749" y="202"/>
                </a:lnTo>
                <a:lnTo>
                  <a:pt x="1751" y="212"/>
                </a:lnTo>
                <a:lnTo>
                  <a:pt x="1751" y="214"/>
                </a:lnTo>
                <a:lnTo>
                  <a:pt x="1755" y="218"/>
                </a:lnTo>
                <a:lnTo>
                  <a:pt x="1757" y="222"/>
                </a:lnTo>
                <a:lnTo>
                  <a:pt x="1759" y="222"/>
                </a:lnTo>
                <a:lnTo>
                  <a:pt x="1761" y="222"/>
                </a:lnTo>
                <a:lnTo>
                  <a:pt x="1761" y="222"/>
                </a:lnTo>
                <a:lnTo>
                  <a:pt x="1767" y="214"/>
                </a:lnTo>
                <a:lnTo>
                  <a:pt x="1771" y="212"/>
                </a:lnTo>
                <a:lnTo>
                  <a:pt x="1773" y="210"/>
                </a:lnTo>
                <a:lnTo>
                  <a:pt x="1771" y="206"/>
                </a:lnTo>
                <a:lnTo>
                  <a:pt x="1775" y="202"/>
                </a:lnTo>
                <a:lnTo>
                  <a:pt x="1782" y="198"/>
                </a:lnTo>
                <a:lnTo>
                  <a:pt x="1786" y="200"/>
                </a:lnTo>
                <a:lnTo>
                  <a:pt x="1792" y="202"/>
                </a:lnTo>
                <a:lnTo>
                  <a:pt x="1792" y="204"/>
                </a:lnTo>
                <a:lnTo>
                  <a:pt x="1808" y="206"/>
                </a:lnTo>
                <a:lnTo>
                  <a:pt x="1812" y="208"/>
                </a:lnTo>
                <a:lnTo>
                  <a:pt x="1821" y="214"/>
                </a:lnTo>
                <a:lnTo>
                  <a:pt x="1827" y="220"/>
                </a:lnTo>
                <a:lnTo>
                  <a:pt x="1827" y="220"/>
                </a:lnTo>
                <a:lnTo>
                  <a:pt x="1837" y="229"/>
                </a:lnTo>
                <a:lnTo>
                  <a:pt x="1849" y="249"/>
                </a:lnTo>
                <a:lnTo>
                  <a:pt x="1851" y="255"/>
                </a:lnTo>
                <a:lnTo>
                  <a:pt x="1851" y="259"/>
                </a:lnTo>
                <a:lnTo>
                  <a:pt x="1851" y="264"/>
                </a:lnTo>
                <a:lnTo>
                  <a:pt x="1849" y="272"/>
                </a:lnTo>
                <a:lnTo>
                  <a:pt x="1849" y="272"/>
                </a:lnTo>
                <a:lnTo>
                  <a:pt x="1847" y="280"/>
                </a:lnTo>
                <a:lnTo>
                  <a:pt x="1847" y="282"/>
                </a:lnTo>
                <a:lnTo>
                  <a:pt x="1849" y="290"/>
                </a:lnTo>
                <a:lnTo>
                  <a:pt x="1849" y="292"/>
                </a:lnTo>
                <a:lnTo>
                  <a:pt x="1845" y="296"/>
                </a:lnTo>
                <a:lnTo>
                  <a:pt x="1843" y="296"/>
                </a:lnTo>
                <a:lnTo>
                  <a:pt x="1841" y="296"/>
                </a:lnTo>
                <a:lnTo>
                  <a:pt x="1841" y="290"/>
                </a:lnTo>
                <a:lnTo>
                  <a:pt x="1841" y="286"/>
                </a:lnTo>
                <a:lnTo>
                  <a:pt x="1841" y="284"/>
                </a:lnTo>
                <a:lnTo>
                  <a:pt x="1837" y="282"/>
                </a:lnTo>
                <a:lnTo>
                  <a:pt x="1835" y="284"/>
                </a:lnTo>
                <a:lnTo>
                  <a:pt x="1833" y="288"/>
                </a:lnTo>
                <a:lnTo>
                  <a:pt x="1833" y="288"/>
                </a:lnTo>
                <a:lnTo>
                  <a:pt x="1833" y="292"/>
                </a:lnTo>
                <a:lnTo>
                  <a:pt x="1831" y="292"/>
                </a:lnTo>
                <a:lnTo>
                  <a:pt x="1827" y="294"/>
                </a:lnTo>
                <a:lnTo>
                  <a:pt x="1812" y="292"/>
                </a:lnTo>
                <a:lnTo>
                  <a:pt x="1810" y="294"/>
                </a:lnTo>
                <a:lnTo>
                  <a:pt x="1810" y="301"/>
                </a:lnTo>
                <a:lnTo>
                  <a:pt x="1812" y="303"/>
                </a:lnTo>
                <a:lnTo>
                  <a:pt x="1817" y="305"/>
                </a:lnTo>
                <a:lnTo>
                  <a:pt x="1817" y="305"/>
                </a:lnTo>
                <a:lnTo>
                  <a:pt x="1823" y="305"/>
                </a:lnTo>
                <a:lnTo>
                  <a:pt x="1825" y="307"/>
                </a:lnTo>
                <a:lnTo>
                  <a:pt x="1827" y="307"/>
                </a:lnTo>
                <a:lnTo>
                  <a:pt x="1831" y="313"/>
                </a:lnTo>
                <a:lnTo>
                  <a:pt x="1831" y="315"/>
                </a:lnTo>
                <a:lnTo>
                  <a:pt x="1835" y="317"/>
                </a:lnTo>
                <a:lnTo>
                  <a:pt x="1835" y="319"/>
                </a:lnTo>
                <a:lnTo>
                  <a:pt x="1835" y="323"/>
                </a:lnTo>
                <a:lnTo>
                  <a:pt x="1835" y="323"/>
                </a:lnTo>
                <a:lnTo>
                  <a:pt x="1835" y="329"/>
                </a:lnTo>
                <a:lnTo>
                  <a:pt x="1835" y="329"/>
                </a:lnTo>
                <a:lnTo>
                  <a:pt x="1837" y="338"/>
                </a:lnTo>
                <a:lnTo>
                  <a:pt x="1831" y="350"/>
                </a:lnTo>
                <a:lnTo>
                  <a:pt x="1831" y="352"/>
                </a:lnTo>
                <a:lnTo>
                  <a:pt x="1837" y="356"/>
                </a:lnTo>
                <a:lnTo>
                  <a:pt x="1837" y="358"/>
                </a:lnTo>
                <a:lnTo>
                  <a:pt x="1841" y="360"/>
                </a:lnTo>
                <a:lnTo>
                  <a:pt x="1845" y="366"/>
                </a:lnTo>
                <a:lnTo>
                  <a:pt x="1845" y="377"/>
                </a:lnTo>
                <a:lnTo>
                  <a:pt x="1845" y="377"/>
                </a:lnTo>
                <a:lnTo>
                  <a:pt x="1847" y="383"/>
                </a:lnTo>
                <a:lnTo>
                  <a:pt x="1847" y="383"/>
                </a:lnTo>
                <a:lnTo>
                  <a:pt x="1851" y="397"/>
                </a:lnTo>
                <a:lnTo>
                  <a:pt x="1854" y="406"/>
                </a:lnTo>
                <a:lnTo>
                  <a:pt x="1854" y="408"/>
                </a:lnTo>
                <a:lnTo>
                  <a:pt x="1860" y="410"/>
                </a:lnTo>
                <a:lnTo>
                  <a:pt x="1864" y="412"/>
                </a:lnTo>
                <a:lnTo>
                  <a:pt x="1866" y="418"/>
                </a:lnTo>
                <a:lnTo>
                  <a:pt x="1868" y="422"/>
                </a:lnTo>
                <a:lnTo>
                  <a:pt x="1868" y="434"/>
                </a:lnTo>
                <a:lnTo>
                  <a:pt x="1868" y="434"/>
                </a:lnTo>
                <a:lnTo>
                  <a:pt x="1872" y="453"/>
                </a:lnTo>
                <a:lnTo>
                  <a:pt x="1872" y="453"/>
                </a:lnTo>
                <a:lnTo>
                  <a:pt x="1876" y="465"/>
                </a:lnTo>
                <a:lnTo>
                  <a:pt x="1876" y="467"/>
                </a:lnTo>
                <a:lnTo>
                  <a:pt x="1880" y="478"/>
                </a:lnTo>
                <a:lnTo>
                  <a:pt x="1880" y="482"/>
                </a:lnTo>
                <a:lnTo>
                  <a:pt x="1880" y="482"/>
                </a:lnTo>
                <a:lnTo>
                  <a:pt x="1882" y="492"/>
                </a:lnTo>
                <a:lnTo>
                  <a:pt x="1882" y="496"/>
                </a:lnTo>
                <a:lnTo>
                  <a:pt x="1882" y="498"/>
                </a:lnTo>
                <a:lnTo>
                  <a:pt x="1889" y="506"/>
                </a:lnTo>
                <a:lnTo>
                  <a:pt x="1889" y="506"/>
                </a:lnTo>
                <a:lnTo>
                  <a:pt x="1891" y="510"/>
                </a:lnTo>
                <a:lnTo>
                  <a:pt x="1893" y="510"/>
                </a:lnTo>
                <a:lnTo>
                  <a:pt x="1897" y="512"/>
                </a:lnTo>
                <a:lnTo>
                  <a:pt x="1897" y="512"/>
                </a:lnTo>
                <a:lnTo>
                  <a:pt x="1893" y="515"/>
                </a:lnTo>
                <a:lnTo>
                  <a:pt x="1886" y="517"/>
                </a:lnTo>
                <a:lnTo>
                  <a:pt x="1884" y="517"/>
                </a:lnTo>
                <a:lnTo>
                  <a:pt x="1880" y="521"/>
                </a:lnTo>
                <a:lnTo>
                  <a:pt x="1876" y="523"/>
                </a:lnTo>
                <a:lnTo>
                  <a:pt x="1876" y="525"/>
                </a:lnTo>
                <a:lnTo>
                  <a:pt x="1872" y="527"/>
                </a:lnTo>
                <a:lnTo>
                  <a:pt x="1870" y="529"/>
                </a:lnTo>
                <a:lnTo>
                  <a:pt x="1868" y="529"/>
                </a:lnTo>
                <a:lnTo>
                  <a:pt x="1864" y="529"/>
                </a:lnTo>
                <a:lnTo>
                  <a:pt x="1864" y="527"/>
                </a:lnTo>
                <a:lnTo>
                  <a:pt x="1858" y="527"/>
                </a:lnTo>
                <a:lnTo>
                  <a:pt x="1856" y="527"/>
                </a:lnTo>
                <a:lnTo>
                  <a:pt x="1851" y="529"/>
                </a:lnTo>
                <a:lnTo>
                  <a:pt x="1851" y="529"/>
                </a:lnTo>
                <a:lnTo>
                  <a:pt x="1849" y="531"/>
                </a:lnTo>
                <a:lnTo>
                  <a:pt x="1845" y="531"/>
                </a:lnTo>
                <a:lnTo>
                  <a:pt x="1843" y="531"/>
                </a:lnTo>
                <a:lnTo>
                  <a:pt x="1839" y="535"/>
                </a:lnTo>
                <a:lnTo>
                  <a:pt x="1837" y="535"/>
                </a:lnTo>
                <a:lnTo>
                  <a:pt x="1835" y="535"/>
                </a:lnTo>
                <a:lnTo>
                  <a:pt x="1833" y="533"/>
                </a:lnTo>
                <a:lnTo>
                  <a:pt x="1831" y="531"/>
                </a:lnTo>
                <a:lnTo>
                  <a:pt x="1831" y="529"/>
                </a:lnTo>
                <a:lnTo>
                  <a:pt x="1829" y="527"/>
                </a:lnTo>
                <a:lnTo>
                  <a:pt x="1827" y="527"/>
                </a:lnTo>
                <a:lnTo>
                  <a:pt x="1823" y="529"/>
                </a:lnTo>
                <a:lnTo>
                  <a:pt x="1821" y="529"/>
                </a:lnTo>
                <a:lnTo>
                  <a:pt x="1819" y="531"/>
                </a:lnTo>
                <a:lnTo>
                  <a:pt x="1819" y="533"/>
                </a:lnTo>
                <a:lnTo>
                  <a:pt x="1819" y="535"/>
                </a:lnTo>
                <a:lnTo>
                  <a:pt x="1817" y="535"/>
                </a:lnTo>
                <a:lnTo>
                  <a:pt x="1812" y="537"/>
                </a:lnTo>
                <a:lnTo>
                  <a:pt x="1808" y="537"/>
                </a:lnTo>
                <a:lnTo>
                  <a:pt x="1806" y="537"/>
                </a:lnTo>
                <a:lnTo>
                  <a:pt x="1806" y="535"/>
                </a:lnTo>
                <a:lnTo>
                  <a:pt x="1804" y="531"/>
                </a:lnTo>
                <a:lnTo>
                  <a:pt x="1806" y="527"/>
                </a:lnTo>
                <a:lnTo>
                  <a:pt x="1804" y="525"/>
                </a:lnTo>
                <a:lnTo>
                  <a:pt x="1802" y="523"/>
                </a:lnTo>
                <a:lnTo>
                  <a:pt x="1800" y="523"/>
                </a:lnTo>
                <a:lnTo>
                  <a:pt x="1798" y="523"/>
                </a:lnTo>
                <a:lnTo>
                  <a:pt x="1790" y="521"/>
                </a:lnTo>
                <a:lnTo>
                  <a:pt x="1790" y="521"/>
                </a:lnTo>
                <a:lnTo>
                  <a:pt x="1786" y="519"/>
                </a:lnTo>
                <a:lnTo>
                  <a:pt x="1786" y="519"/>
                </a:lnTo>
                <a:lnTo>
                  <a:pt x="1782" y="519"/>
                </a:lnTo>
                <a:lnTo>
                  <a:pt x="1779" y="521"/>
                </a:lnTo>
                <a:lnTo>
                  <a:pt x="1779" y="527"/>
                </a:lnTo>
                <a:lnTo>
                  <a:pt x="1777" y="531"/>
                </a:lnTo>
                <a:lnTo>
                  <a:pt x="1777" y="533"/>
                </a:lnTo>
                <a:lnTo>
                  <a:pt x="1779" y="541"/>
                </a:lnTo>
                <a:lnTo>
                  <a:pt x="1782" y="543"/>
                </a:lnTo>
                <a:lnTo>
                  <a:pt x="1784" y="545"/>
                </a:lnTo>
                <a:lnTo>
                  <a:pt x="1786" y="547"/>
                </a:lnTo>
                <a:lnTo>
                  <a:pt x="1786" y="547"/>
                </a:lnTo>
                <a:lnTo>
                  <a:pt x="1784" y="550"/>
                </a:lnTo>
                <a:lnTo>
                  <a:pt x="1777" y="550"/>
                </a:lnTo>
                <a:lnTo>
                  <a:pt x="1777" y="552"/>
                </a:lnTo>
                <a:lnTo>
                  <a:pt x="1773" y="552"/>
                </a:lnTo>
                <a:lnTo>
                  <a:pt x="1759" y="554"/>
                </a:lnTo>
                <a:lnTo>
                  <a:pt x="1755" y="554"/>
                </a:lnTo>
                <a:lnTo>
                  <a:pt x="1755" y="554"/>
                </a:lnTo>
                <a:lnTo>
                  <a:pt x="1751" y="552"/>
                </a:lnTo>
                <a:lnTo>
                  <a:pt x="1749" y="552"/>
                </a:lnTo>
                <a:lnTo>
                  <a:pt x="1747" y="550"/>
                </a:lnTo>
                <a:lnTo>
                  <a:pt x="1747" y="550"/>
                </a:lnTo>
                <a:lnTo>
                  <a:pt x="1740" y="547"/>
                </a:lnTo>
                <a:lnTo>
                  <a:pt x="1738" y="547"/>
                </a:lnTo>
                <a:lnTo>
                  <a:pt x="1730" y="550"/>
                </a:lnTo>
                <a:lnTo>
                  <a:pt x="1724" y="550"/>
                </a:lnTo>
                <a:lnTo>
                  <a:pt x="1724" y="550"/>
                </a:lnTo>
                <a:lnTo>
                  <a:pt x="1712" y="550"/>
                </a:lnTo>
                <a:lnTo>
                  <a:pt x="1712" y="550"/>
                </a:lnTo>
                <a:lnTo>
                  <a:pt x="1699" y="554"/>
                </a:lnTo>
                <a:lnTo>
                  <a:pt x="1697" y="554"/>
                </a:lnTo>
                <a:lnTo>
                  <a:pt x="1691" y="556"/>
                </a:lnTo>
                <a:lnTo>
                  <a:pt x="1683" y="558"/>
                </a:lnTo>
                <a:lnTo>
                  <a:pt x="1670" y="560"/>
                </a:lnTo>
                <a:lnTo>
                  <a:pt x="1668" y="560"/>
                </a:lnTo>
                <a:lnTo>
                  <a:pt x="1668" y="560"/>
                </a:lnTo>
                <a:lnTo>
                  <a:pt x="1660" y="558"/>
                </a:lnTo>
                <a:lnTo>
                  <a:pt x="1660" y="558"/>
                </a:lnTo>
                <a:lnTo>
                  <a:pt x="1656" y="562"/>
                </a:lnTo>
                <a:lnTo>
                  <a:pt x="1656" y="564"/>
                </a:lnTo>
                <a:lnTo>
                  <a:pt x="1656" y="566"/>
                </a:lnTo>
                <a:lnTo>
                  <a:pt x="1656" y="568"/>
                </a:lnTo>
                <a:lnTo>
                  <a:pt x="1656" y="572"/>
                </a:lnTo>
                <a:lnTo>
                  <a:pt x="1658" y="574"/>
                </a:lnTo>
                <a:lnTo>
                  <a:pt x="1664" y="578"/>
                </a:lnTo>
                <a:lnTo>
                  <a:pt x="1664" y="578"/>
                </a:lnTo>
                <a:lnTo>
                  <a:pt x="1668" y="578"/>
                </a:lnTo>
                <a:lnTo>
                  <a:pt x="1670" y="578"/>
                </a:lnTo>
                <a:lnTo>
                  <a:pt x="1677" y="576"/>
                </a:lnTo>
                <a:lnTo>
                  <a:pt x="1679" y="576"/>
                </a:lnTo>
                <a:lnTo>
                  <a:pt x="1685" y="574"/>
                </a:lnTo>
                <a:lnTo>
                  <a:pt x="1689" y="574"/>
                </a:lnTo>
                <a:lnTo>
                  <a:pt x="1695" y="574"/>
                </a:lnTo>
                <a:lnTo>
                  <a:pt x="1701" y="582"/>
                </a:lnTo>
                <a:lnTo>
                  <a:pt x="1701" y="582"/>
                </a:lnTo>
                <a:lnTo>
                  <a:pt x="1703" y="584"/>
                </a:lnTo>
                <a:lnTo>
                  <a:pt x="1705" y="587"/>
                </a:lnTo>
                <a:lnTo>
                  <a:pt x="1705" y="587"/>
                </a:lnTo>
                <a:lnTo>
                  <a:pt x="1712" y="589"/>
                </a:lnTo>
                <a:lnTo>
                  <a:pt x="1712" y="589"/>
                </a:lnTo>
                <a:lnTo>
                  <a:pt x="1718" y="589"/>
                </a:lnTo>
                <a:lnTo>
                  <a:pt x="1722" y="591"/>
                </a:lnTo>
                <a:lnTo>
                  <a:pt x="1722" y="591"/>
                </a:lnTo>
                <a:lnTo>
                  <a:pt x="1728" y="593"/>
                </a:lnTo>
                <a:lnTo>
                  <a:pt x="1730" y="593"/>
                </a:lnTo>
                <a:lnTo>
                  <a:pt x="1732" y="593"/>
                </a:lnTo>
                <a:lnTo>
                  <a:pt x="1734" y="593"/>
                </a:lnTo>
                <a:lnTo>
                  <a:pt x="1734" y="593"/>
                </a:lnTo>
                <a:lnTo>
                  <a:pt x="1738" y="597"/>
                </a:lnTo>
                <a:lnTo>
                  <a:pt x="1740" y="597"/>
                </a:lnTo>
                <a:lnTo>
                  <a:pt x="1742" y="597"/>
                </a:lnTo>
                <a:lnTo>
                  <a:pt x="1745" y="597"/>
                </a:lnTo>
                <a:lnTo>
                  <a:pt x="1747" y="597"/>
                </a:lnTo>
                <a:lnTo>
                  <a:pt x="1751" y="597"/>
                </a:lnTo>
                <a:lnTo>
                  <a:pt x="1751" y="597"/>
                </a:lnTo>
                <a:lnTo>
                  <a:pt x="1759" y="595"/>
                </a:lnTo>
                <a:lnTo>
                  <a:pt x="1765" y="593"/>
                </a:lnTo>
                <a:lnTo>
                  <a:pt x="1775" y="593"/>
                </a:lnTo>
                <a:lnTo>
                  <a:pt x="1782" y="593"/>
                </a:lnTo>
                <a:lnTo>
                  <a:pt x="1786" y="593"/>
                </a:lnTo>
                <a:lnTo>
                  <a:pt x="1790" y="597"/>
                </a:lnTo>
                <a:lnTo>
                  <a:pt x="1790" y="597"/>
                </a:lnTo>
                <a:lnTo>
                  <a:pt x="1792" y="599"/>
                </a:lnTo>
                <a:lnTo>
                  <a:pt x="1794" y="599"/>
                </a:lnTo>
                <a:lnTo>
                  <a:pt x="1800" y="601"/>
                </a:lnTo>
                <a:lnTo>
                  <a:pt x="1802" y="601"/>
                </a:lnTo>
                <a:lnTo>
                  <a:pt x="1804" y="601"/>
                </a:lnTo>
                <a:lnTo>
                  <a:pt x="1810" y="599"/>
                </a:lnTo>
                <a:lnTo>
                  <a:pt x="1817" y="599"/>
                </a:lnTo>
                <a:lnTo>
                  <a:pt x="1821" y="601"/>
                </a:lnTo>
                <a:lnTo>
                  <a:pt x="1821" y="601"/>
                </a:lnTo>
                <a:lnTo>
                  <a:pt x="1829" y="603"/>
                </a:lnTo>
                <a:lnTo>
                  <a:pt x="1831" y="607"/>
                </a:lnTo>
                <a:lnTo>
                  <a:pt x="1831" y="607"/>
                </a:lnTo>
                <a:lnTo>
                  <a:pt x="1835" y="609"/>
                </a:lnTo>
                <a:lnTo>
                  <a:pt x="1833" y="613"/>
                </a:lnTo>
                <a:lnTo>
                  <a:pt x="1831" y="619"/>
                </a:lnTo>
                <a:lnTo>
                  <a:pt x="1831" y="619"/>
                </a:lnTo>
                <a:lnTo>
                  <a:pt x="1835" y="628"/>
                </a:lnTo>
                <a:lnTo>
                  <a:pt x="1833" y="632"/>
                </a:lnTo>
                <a:lnTo>
                  <a:pt x="1835" y="634"/>
                </a:lnTo>
                <a:lnTo>
                  <a:pt x="1837" y="636"/>
                </a:lnTo>
                <a:lnTo>
                  <a:pt x="1839" y="636"/>
                </a:lnTo>
                <a:lnTo>
                  <a:pt x="1843" y="638"/>
                </a:lnTo>
                <a:lnTo>
                  <a:pt x="1845" y="638"/>
                </a:lnTo>
                <a:lnTo>
                  <a:pt x="1851" y="638"/>
                </a:lnTo>
                <a:lnTo>
                  <a:pt x="1854" y="638"/>
                </a:lnTo>
                <a:lnTo>
                  <a:pt x="1856" y="642"/>
                </a:lnTo>
                <a:lnTo>
                  <a:pt x="1856" y="644"/>
                </a:lnTo>
                <a:lnTo>
                  <a:pt x="1864" y="648"/>
                </a:lnTo>
                <a:lnTo>
                  <a:pt x="1870" y="652"/>
                </a:lnTo>
                <a:lnTo>
                  <a:pt x="1872" y="656"/>
                </a:lnTo>
                <a:lnTo>
                  <a:pt x="1874" y="659"/>
                </a:lnTo>
                <a:lnTo>
                  <a:pt x="1878" y="661"/>
                </a:lnTo>
                <a:lnTo>
                  <a:pt x="1880" y="661"/>
                </a:lnTo>
                <a:lnTo>
                  <a:pt x="1889" y="663"/>
                </a:lnTo>
                <a:lnTo>
                  <a:pt x="1895" y="665"/>
                </a:lnTo>
                <a:lnTo>
                  <a:pt x="1901" y="669"/>
                </a:lnTo>
                <a:lnTo>
                  <a:pt x="1901" y="669"/>
                </a:lnTo>
                <a:lnTo>
                  <a:pt x="1911" y="667"/>
                </a:lnTo>
                <a:lnTo>
                  <a:pt x="1917" y="669"/>
                </a:lnTo>
                <a:lnTo>
                  <a:pt x="1921" y="673"/>
                </a:lnTo>
                <a:lnTo>
                  <a:pt x="1926" y="675"/>
                </a:lnTo>
                <a:lnTo>
                  <a:pt x="1936" y="691"/>
                </a:lnTo>
                <a:lnTo>
                  <a:pt x="1942" y="704"/>
                </a:lnTo>
                <a:lnTo>
                  <a:pt x="1942" y="704"/>
                </a:lnTo>
                <a:lnTo>
                  <a:pt x="1950" y="718"/>
                </a:lnTo>
                <a:lnTo>
                  <a:pt x="1950" y="720"/>
                </a:lnTo>
                <a:lnTo>
                  <a:pt x="1952" y="722"/>
                </a:lnTo>
                <a:lnTo>
                  <a:pt x="1954" y="726"/>
                </a:lnTo>
                <a:lnTo>
                  <a:pt x="1956" y="737"/>
                </a:lnTo>
                <a:lnTo>
                  <a:pt x="1956" y="737"/>
                </a:lnTo>
                <a:lnTo>
                  <a:pt x="1956" y="739"/>
                </a:lnTo>
                <a:lnTo>
                  <a:pt x="1958" y="739"/>
                </a:lnTo>
                <a:lnTo>
                  <a:pt x="1967" y="743"/>
                </a:lnTo>
                <a:lnTo>
                  <a:pt x="1973" y="747"/>
                </a:lnTo>
                <a:lnTo>
                  <a:pt x="1975" y="751"/>
                </a:lnTo>
                <a:lnTo>
                  <a:pt x="1975" y="753"/>
                </a:lnTo>
                <a:lnTo>
                  <a:pt x="1981" y="757"/>
                </a:lnTo>
                <a:lnTo>
                  <a:pt x="1981" y="761"/>
                </a:lnTo>
                <a:lnTo>
                  <a:pt x="1981" y="766"/>
                </a:lnTo>
                <a:lnTo>
                  <a:pt x="1981" y="772"/>
                </a:lnTo>
                <a:lnTo>
                  <a:pt x="1981" y="772"/>
                </a:lnTo>
                <a:lnTo>
                  <a:pt x="1981" y="778"/>
                </a:lnTo>
                <a:lnTo>
                  <a:pt x="1981" y="778"/>
                </a:lnTo>
                <a:lnTo>
                  <a:pt x="1985" y="784"/>
                </a:lnTo>
                <a:lnTo>
                  <a:pt x="1987" y="794"/>
                </a:lnTo>
                <a:lnTo>
                  <a:pt x="1987" y="796"/>
                </a:lnTo>
                <a:lnTo>
                  <a:pt x="1989" y="798"/>
                </a:lnTo>
                <a:lnTo>
                  <a:pt x="1991" y="800"/>
                </a:lnTo>
                <a:lnTo>
                  <a:pt x="1993" y="803"/>
                </a:lnTo>
                <a:lnTo>
                  <a:pt x="2000" y="817"/>
                </a:lnTo>
                <a:lnTo>
                  <a:pt x="1998" y="821"/>
                </a:lnTo>
                <a:lnTo>
                  <a:pt x="1998" y="823"/>
                </a:lnTo>
                <a:lnTo>
                  <a:pt x="2000" y="829"/>
                </a:lnTo>
                <a:lnTo>
                  <a:pt x="2000" y="835"/>
                </a:lnTo>
                <a:lnTo>
                  <a:pt x="2000" y="840"/>
                </a:lnTo>
                <a:lnTo>
                  <a:pt x="2000" y="840"/>
                </a:lnTo>
                <a:lnTo>
                  <a:pt x="2000" y="846"/>
                </a:lnTo>
                <a:lnTo>
                  <a:pt x="2000" y="846"/>
                </a:lnTo>
                <a:lnTo>
                  <a:pt x="2002" y="858"/>
                </a:lnTo>
                <a:lnTo>
                  <a:pt x="2002" y="858"/>
                </a:lnTo>
                <a:lnTo>
                  <a:pt x="2002" y="862"/>
                </a:lnTo>
                <a:lnTo>
                  <a:pt x="2004" y="862"/>
                </a:lnTo>
                <a:lnTo>
                  <a:pt x="2008" y="870"/>
                </a:lnTo>
                <a:lnTo>
                  <a:pt x="2010" y="879"/>
                </a:lnTo>
                <a:lnTo>
                  <a:pt x="2010" y="879"/>
                </a:lnTo>
                <a:lnTo>
                  <a:pt x="2012" y="883"/>
                </a:lnTo>
                <a:lnTo>
                  <a:pt x="2012" y="889"/>
                </a:lnTo>
                <a:lnTo>
                  <a:pt x="2010" y="891"/>
                </a:lnTo>
                <a:lnTo>
                  <a:pt x="2008" y="895"/>
                </a:lnTo>
                <a:lnTo>
                  <a:pt x="2008" y="895"/>
                </a:lnTo>
                <a:lnTo>
                  <a:pt x="2008" y="897"/>
                </a:lnTo>
                <a:lnTo>
                  <a:pt x="2008" y="897"/>
                </a:lnTo>
                <a:lnTo>
                  <a:pt x="2006" y="899"/>
                </a:lnTo>
                <a:lnTo>
                  <a:pt x="2006" y="901"/>
                </a:lnTo>
                <a:lnTo>
                  <a:pt x="2008" y="905"/>
                </a:lnTo>
                <a:lnTo>
                  <a:pt x="2008" y="912"/>
                </a:lnTo>
                <a:lnTo>
                  <a:pt x="2006" y="916"/>
                </a:lnTo>
                <a:lnTo>
                  <a:pt x="2002" y="920"/>
                </a:lnTo>
                <a:lnTo>
                  <a:pt x="2002" y="922"/>
                </a:lnTo>
                <a:lnTo>
                  <a:pt x="2002" y="924"/>
                </a:lnTo>
                <a:lnTo>
                  <a:pt x="2002" y="924"/>
                </a:lnTo>
                <a:lnTo>
                  <a:pt x="2004" y="928"/>
                </a:lnTo>
                <a:lnTo>
                  <a:pt x="2004" y="930"/>
                </a:lnTo>
                <a:lnTo>
                  <a:pt x="2008" y="934"/>
                </a:lnTo>
                <a:lnTo>
                  <a:pt x="2010" y="938"/>
                </a:lnTo>
                <a:lnTo>
                  <a:pt x="2008" y="940"/>
                </a:lnTo>
                <a:lnTo>
                  <a:pt x="2006" y="944"/>
                </a:lnTo>
                <a:lnTo>
                  <a:pt x="2006" y="944"/>
                </a:lnTo>
                <a:lnTo>
                  <a:pt x="2004" y="949"/>
                </a:lnTo>
                <a:lnTo>
                  <a:pt x="2002" y="951"/>
                </a:lnTo>
                <a:lnTo>
                  <a:pt x="2002" y="957"/>
                </a:lnTo>
                <a:lnTo>
                  <a:pt x="2002" y="957"/>
                </a:lnTo>
                <a:lnTo>
                  <a:pt x="2002" y="965"/>
                </a:lnTo>
                <a:lnTo>
                  <a:pt x="2002" y="965"/>
                </a:lnTo>
                <a:lnTo>
                  <a:pt x="2004" y="973"/>
                </a:lnTo>
                <a:lnTo>
                  <a:pt x="2004" y="973"/>
                </a:lnTo>
                <a:lnTo>
                  <a:pt x="2006" y="977"/>
                </a:lnTo>
                <a:lnTo>
                  <a:pt x="2002" y="982"/>
                </a:lnTo>
                <a:lnTo>
                  <a:pt x="2002" y="982"/>
                </a:lnTo>
                <a:lnTo>
                  <a:pt x="2000" y="988"/>
                </a:lnTo>
                <a:lnTo>
                  <a:pt x="2000" y="990"/>
                </a:lnTo>
                <a:lnTo>
                  <a:pt x="2004" y="998"/>
                </a:lnTo>
                <a:lnTo>
                  <a:pt x="2002" y="1000"/>
                </a:lnTo>
                <a:lnTo>
                  <a:pt x="2000" y="1004"/>
                </a:lnTo>
                <a:lnTo>
                  <a:pt x="2000" y="1004"/>
                </a:lnTo>
                <a:lnTo>
                  <a:pt x="2000" y="1004"/>
                </a:lnTo>
                <a:lnTo>
                  <a:pt x="1995" y="1006"/>
                </a:lnTo>
                <a:lnTo>
                  <a:pt x="1993" y="1008"/>
                </a:lnTo>
                <a:lnTo>
                  <a:pt x="1993" y="1016"/>
                </a:lnTo>
                <a:lnTo>
                  <a:pt x="1993" y="1019"/>
                </a:lnTo>
                <a:lnTo>
                  <a:pt x="1995" y="1027"/>
                </a:lnTo>
                <a:lnTo>
                  <a:pt x="1998" y="1033"/>
                </a:lnTo>
                <a:lnTo>
                  <a:pt x="2000" y="1041"/>
                </a:lnTo>
                <a:lnTo>
                  <a:pt x="2000" y="1041"/>
                </a:lnTo>
                <a:lnTo>
                  <a:pt x="2002" y="1047"/>
                </a:lnTo>
                <a:lnTo>
                  <a:pt x="2002" y="1047"/>
                </a:lnTo>
                <a:lnTo>
                  <a:pt x="2012" y="1058"/>
                </a:lnTo>
                <a:lnTo>
                  <a:pt x="2012" y="1058"/>
                </a:lnTo>
                <a:lnTo>
                  <a:pt x="2016" y="1058"/>
                </a:lnTo>
                <a:lnTo>
                  <a:pt x="2016" y="1060"/>
                </a:lnTo>
                <a:lnTo>
                  <a:pt x="2016" y="1060"/>
                </a:lnTo>
                <a:lnTo>
                  <a:pt x="2014" y="1072"/>
                </a:lnTo>
                <a:lnTo>
                  <a:pt x="2014" y="1072"/>
                </a:lnTo>
                <a:lnTo>
                  <a:pt x="2014" y="1076"/>
                </a:lnTo>
                <a:lnTo>
                  <a:pt x="2014" y="1078"/>
                </a:lnTo>
                <a:lnTo>
                  <a:pt x="2016" y="1082"/>
                </a:lnTo>
                <a:lnTo>
                  <a:pt x="2012" y="1091"/>
                </a:lnTo>
                <a:lnTo>
                  <a:pt x="2006" y="1097"/>
                </a:lnTo>
                <a:lnTo>
                  <a:pt x="2006" y="1099"/>
                </a:lnTo>
                <a:lnTo>
                  <a:pt x="2006" y="1101"/>
                </a:lnTo>
                <a:lnTo>
                  <a:pt x="2006" y="1103"/>
                </a:lnTo>
                <a:lnTo>
                  <a:pt x="2002" y="1107"/>
                </a:lnTo>
                <a:lnTo>
                  <a:pt x="1995" y="1113"/>
                </a:lnTo>
                <a:lnTo>
                  <a:pt x="1995" y="1113"/>
                </a:lnTo>
                <a:lnTo>
                  <a:pt x="1993" y="1119"/>
                </a:lnTo>
                <a:lnTo>
                  <a:pt x="1975" y="1140"/>
                </a:lnTo>
                <a:lnTo>
                  <a:pt x="1975" y="1140"/>
                </a:lnTo>
                <a:lnTo>
                  <a:pt x="1969" y="1152"/>
                </a:lnTo>
                <a:lnTo>
                  <a:pt x="1965" y="1158"/>
                </a:lnTo>
                <a:lnTo>
                  <a:pt x="1963" y="1158"/>
                </a:lnTo>
                <a:lnTo>
                  <a:pt x="1958" y="1160"/>
                </a:lnTo>
                <a:lnTo>
                  <a:pt x="1956" y="1160"/>
                </a:lnTo>
                <a:lnTo>
                  <a:pt x="1956" y="1165"/>
                </a:lnTo>
                <a:lnTo>
                  <a:pt x="1956" y="1167"/>
                </a:lnTo>
                <a:lnTo>
                  <a:pt x="1956" y="1167"/>
                </a:lnTo>
                <a:lnTo>
                  <a:pt x="1950" y="1169"/>
                </a:lnTo>
                <a:lnTo>
                  <a:pt x="1950" y="1169"/>
                </a:lnTo>
                <a:lnTo>
                  <a:pt x="1942" y="1177"/>
                </a:lnTo>
                <a:lnTo>
                  <a:pt x="1942" y="1177"/>
                </a:lnTo>
                <a:lnTo>
                  <a:pt x="1938" y="1185"/>
                </a:lnTo>
                <a:lnTo>
                  <a:pt x="1938" y="1187"/>
                </a:lnTo>
                <a:lnTo>
                  <a:pt x="1938" y="1193"/>
                </a:lnTo>
                <a:lnTo>
                  <a:pt x="1938" y="1193"/>
                </a:lnTo>
                <a:lnTo>
                  <a:pt x="1944" y="1208"/>
                </a:lnTo>
                <a:lnTo>
                  <a:pt x="1944" y="1208"/>
                </a:lnTo>
                <a:lnTo>
                  <a:pt x="1946" y="1212"/>
                </a:lnTo>
                <a:lnTo>
                  <a:pt x="1948" y="1214"/>
                </a:lnTo>
                <a:lnTo>
                  <a:pt x="1956" y="1216"/>
                </a:lnTo>
                <a:lnTo>
                  <a:pt x="1963" y="1224"/>
                </a:lnTo>
                <a:lnTo>
                  <a:pt x="1965" y="1235"/>
                </a:lnTo>
                <a:lnTo>
                  <a:pt x="1963" y="1247"/>
                </a:lnTo>
                <a:lnTo>
                  <a:pt x="1963" y="1247"/>
                </a:lnTo>
                <a:lnTo>
                  <a:pt x="1963" y="1255"/>
                </a:lnTo>
                <a:lnTo>
                  <a:pt x="1961" y="1265"/>
                </a:lnTo>
                <a:lnTo>
                  <a:pt x="1956" y="1267"/>
                </a:lnTo>
                <a:lnTo>
                  <a:pt x="1954" y="1270"/>
                </a:lnTo>
                <a:lnTo>
                  <a:pt x="1954" y="1270"/>
                </a:lnTo>
                <a:lnTo>
                  <a:pt x="1950" y="1272"/>
                </a:lnTo>
                <a:lnTo>
                  <a:pt x="1944" y="1274"/>
                </a:lnTo>
                <a:lnTo>
                  <a:pt x="1930" y="1274"/>
                </a:lnTo>
                <a:lnTo>
                  <a:pt x="1930" y="1274"/>
                </a:lnTo>
                <a:lnTo>
                  <a:pt x="1923" y="1278"/>
                </a:lnTo>
                <a:lnTo>
                  <a:pt x="1921" y="1278"/>
                </a:lnTo>
                <a:lnTo>
                  <a:pt x="1919" y="1282"/>
                </a:lnTo>
                <a:lnTo>
                  <a:pt x="1917" y="1284"/>
                </a:lnTo>
                <a:lnTo>
                  <a:pt x="1913" y="1286"/>
                </a:lnTo>
                <a:lnTo>
                  <a:pt x="1905" y="1288"/>
                </a:lnTo>
                <a:lnTo>
                  <a:pt x="1899" y="1282"/>
                </a:lnTo>
                <a:lnTo>
                  <a:pt x="1897" y="1278"/>
                </a:lnTo>
                <a:lnTo>
                  <a:pt x="1899" y="1265"/>
                </a:lnTo>
                <a:lnTo>
                  <a:pt x="1899" y="1265"/>
                </a:lnTo>
                <a:lnTo>
                  <a:pt x="1899" y="1259"/>
                </a:lnTo>
                <a:lnTo>
                  <a:pt x="1899" y="1255"/>
                </a:lnTo>
                <a:lnTo>
                  <a:pt x="1899" y="1253"/>
                </a:lnTo>
                <a:lnTo>
                  <a:pt x="1893" y="1249"/>
                </a:lnTo>
                <a:lnTo>
                  <a:pt x="1891" y="1249"/>
                </a:lnTo>
                <a:lnTo>
                  <a:pt x="1889" y="1249"/>
                </a:lnTo>
                <a:lnTo>
                  <a:pt x="1886" y="1251"/>
                </a:lnTo>
                <a:lnTo>
                  <a:pt x="1884" y="1255"/>
                </a:lnTo>
                <a:lnTo>
                  <a:pt x="1884" y="1261"/>
                </a:lnTo>
                <a:lnTo>
                  <a:pt x="1884" y="1261"/>
                </a:lnTo>
                <a:lnTo>
                  <a:pt x="1882" y="1267"/>
                </a:lnTo>
                <a:lnTo>
                  <a:pt x="1882" y="1267"/>
                </a:lnTo>
                <a:lnTo>
                  <a:pt x="1882" y="1272"/>
                </a:lnTo>
                <a:lnTo>
                  <a:pt x="1882" y="1272"/>
                </a:lnTo>
                <a:lnTo>
                  <a:pt x="1884" y="1276"/>
                </a:lnTo>
                <a:lnTo>
                  <a:pt x="1882" y="1284"/>
                </a:lnTo>
                <a:lnTo>
                  <a:pt x="1882" y="1284"/>
                </a:lnTo>
                <a:lnTo>
                  <a:pt x="1882" y="1290"/>
                </a:lnTo>
                <a:lnTo>
                  <a:pt x="1880" y="1296"/>
                </a:lnTo>
                <a:lnTo>
                  <a:pt x="1880" y="1296"/>
                </a:lnTo>
                <a:lnTo>
                  <a:pt x="1882" y="1300"/>
                </a:lnTo>
                <a:lnTo>
                  <a:pt x="1880" y="1302"/>
                </a:lnTo>
                <a:lnTo>
                  <a:pt x="1876" y="1304"/>
                </a:lnTo>
                <a:lnTo>
                  <a:pt x="1876" y="1304"/>
                </a:lnTo>
                <a:lnTo>
                  <a:pt x="1874" y="1309"/>
                </a:lnTo>
                <a:lnTo>
                  <a:pt x="1870" y="1315"/>
                </a:lnTo>
                <a:lnTo>
                  <a:pt x="1870" y="1315"/>
                </a:lnTo>
                <a:lnTo>
                  <a:pt x="1870" y="1319"/>
                </a:lnTo>
                <a:lnTo>
                  <a:pt x="1870" y="1321"/>
                </a:lnTo>
                <a:lnTo>
                  <a:pt x="1868" y="1323"/>
                </a:lnTo>
                <a:lnTo>
                  <a:pt x="1864" y="1325"/>
                </a:lnTo>
                <a:lnTo>
                  <a:pt x="1864" y="1325"/>
                </a:lnTo>
                <a:lnTo>
                  <a:pt x="1862" y="1327"/>
                </a:lnTo>
                <a:lnTo>
                  <a:pt x="1862" y="1329"/>
                </a:lnTo>
                <a:lnTo>
                  <a:pt x="1860" y="1333"/>
                </a:lnTo>
                <a:lnTo>
                  <a:pt x="1860" y="1333"/>
                </a:lnTo>
                <a:lnTo>
                  <a:pt x="1860" y="1339"/>
                </a:lnTo>
                <a:lnTo>
                  <a:pt x="1860" y="1348"/>
                </a:lnTo>
                <a:lnTo>
                  <a:pt x="1856" y="1356"/>
                </a:lnTo>
                <a:lnTo>
                  <a:pt x="1856" y="1356"/>
                </a:lnTo>
                <a:lnTo>
                  <a:pt x="1856" y="1356"/>
                </a:lnTo>
                <a:lnTo>
                  <a:pt x="1856" y="1358"/>
                </a:lnTo>
                <a:lnTo>
                  <a:pt x="1858" y="1358"/>
                </a:lnTo>
                <a:lnTo>
                  <a:pt x="1858" y="1350"/>
                </a:lnTo>
                <a:lnTo>
                  <a:pt x="1860" y="1337"/>
                </a:lnTo>
                <a:lnTo>
                  <a:pt x="1860" y="1337"/>
                </a:lnTo>
                <a:lnTo>
                  <a:pt x="1858" y="1329"/>
                </a:lnTo>
                <a:lnTo>
                  <a:pt x="1854" y="1327"/>
                </a:lnTo>
                <a:lnTo>
                  <a:pt x="1851" y="1329"/>
                </a:lnTo>
                <a:lnTo>
                  <a:pt x="1849" y="1331"/>
                </a:lnTo>
                <a:lnTo>
                  <a:pt x="1843" y="1352"/>
                </a:lnTo>
                <a:lnTo>
                  <a:pt x="1843" y="1352"/>
                </a:lnTo>
                <a:lnTo>
                  <a:pt x="1843" y="1364"/>
                </a:lnTo>
                <a:lnTo>
                  <a:pt x="1839" y="1372"/>
                </a:lnTo>
                <a:lnTo>
                  <a:pt x="1839" y="1372"/>
                </a:lnTo>
                <a:lnTo>
                  <a:pt x="1839" y="1374"/>
                </a:lnTo>
                <a:lnTo>
                  <a:pt x="1839" y="1376"/>
                </a:lnTo>
                <a:lnTo>
                  <a:pt x="1841" y="1385"/>
                </a:lnTo>
                <a:lnTo>
                  <a:pt x="1841" y="1389"/>
                </a:lnTo>
                <a:lnTo>
                  <a:pt x="1839" y="1395"/>
                </a:lnTo>
                <a:lnTo>
                  <a:pt x="1837" y="1405"/>
                </a:lnTo>
                <a:lnTo>
                  <a:pt x="1837" y="1405"/>
                </a:lnTo>
                <a:lnTo>
                  <a:pt x="1835" y="1414"/>
                </a:lnTo>
                <a:lnTo>
                  <a:pt x="1835" y="1414"/>
                </a:lnTo>
                <a:lnTo>
                  <a:pt x="1835" y="1420"/>
                </a:lnTo>
                <a:lnTo>
                  <a:pt x="1833" y="1422"/>
                </a:lnTo>
                <a:lnTo>
                  <a:pt x="1831" y="1424"/>
                </a:lnTo>
                <a:lnTo>
                  <a:pt x="1829" y="1424"/>
                </a:lnTo>
                <a:lnTo>
                  <a:pt x="1825" y="1426"/>
                </a:lnTo>
                <a:lnTo>
                  <a:pt x="1825" y="1426"/>
                </a:lnTo>
                <a:lnTo>
                  <a:pt x="1823" y="1430"/>
                </a:lnTo>
                <a:lnTo>
                  <a:pt x="1823" y="1430"/>
                </a:lnTo>
                <a:lnTo>
                  <a:pt x="1823" y="1436"/>
                </a:lnTo>
                <a:lnTo>
                  <a:pt x="1823" y="1438"/>
                </a:lnTo>
                <a:lnTo>
                  <a:pt x="1825" y="1442"/>
                </a:lnTo>
                <a:lnTo>
                  <a:pt x="1825" y="1444"/>
                </a:lnTo>
                <a:lnTo>
                  <a:pt x="1827" y="1446"/>
                </a:lnTo>
                <a:lnTo>
                  <a:pt x="1825" y="1451"/>
                </a:lnTo>
                <a:lnTo>
                  <a:pt x="1825" y="1453"/>
                </a:lnTo>
                <a:lnTo>
                  <a:pt x="1821" y="1455"/>
                </a:lnTo>
                <a:lnTo>
                  <a:pt x="1814" y="1459"/>
                </a:lnTo>
                <a:lnTo>
                  <a:pt x="1814" y="1459"/>
                </a:lnTo>
                <a:lnTo>
                  <a:pt x="1812" y="1461"/>
                </a:lnTo>
                <a:lnTo>
                  <a:pt x="1802" y="1457"/>
                </a:lnTo>
                <a:lnTo>
                  <a:pt x="1800" y="1457"/>
                </a:lnTo>
                <a:lnTo>
                  <a:pt x="1788" y="1457"/>
                </a:lnTo>
                <a:lnTo>
                  <a:pt x="1788" y="1457"/>
                </a:lnTo>
                <a:lnTo>
                  <a:pt x="1784" y="1459"/>
                </a:lnTo>
                <a:lnTo>
                  <a:pt x="1782" y="1459"/>
                </a:lnTo>
                <a:lnTo>
                  <a:pt x="1777" y="1465"/>
                </a:lnTo>
                <a:lnTo>
                  <a:pt x="1771" y="1469"/>
                </a:lnTo>
                <a:lnTo>
                  <a:pt x="1769" y="1469"/>
                </a:lnTo>
                <a:lnTo>
                  <a:pt x="1767" y="1473"/>
                </a:lnTo>
                <a:lnTo>
                  <a:pt x="1767" y="1473"/>
                </a:lnTo>
                <a:lnTo>
                  <a:pt x="1767" y="1475"/>
                </a:lnTo>
                <a:lnTo>
                  <a:pt x="1765" y="1477"/>
                </a:lnTo>
                <a:lnTo>
                  <a:pt x="1765" y="1479"/>
                </a:lnTo>
                <a:lnTo>
                  <a:pt x="1763" y="1483"/>
                </a:lnTo>
                <a:lnTo>
                  <a:pt x="1763" y="1486"/>
                </a:lnTo>
                <a:lnTo>
                  <a:pt x="1771" y="1496"/>
                </a:lnTo>
                <a:lnTo>
                  <a:pt x="1771" y="1496"/>
                </a:lnTo>
                <a:lnTo>
                  <a:pt x="1777" y="1508"/>
                </a:lnTo>
                <a:lnTo>
                  <a:pt x="1779" y="1514"/>
                </a:lnTo>
                <a:lnTo>
                  <a:pt x="1779" y="1516"/>
                </a:lnTo>
                <a:lnTo>
                  <a:pt x="1777" y="1520"/>
                </a:lnTo>
                <a:lnTo>
                  <a:pt x="1777" y="1520"/>
                </a:lnTo>
                <a:lnTo>
                  <a:pt x="1777" y="1525"/>
                </a:lnTo>
                <a:lnTo>
                  <a:pt x="1773" y="1531"/>
                </a:lnTo>
                <a:lnTo>
                  <a:pt x="1769" y="1533"/>
                </a:lnTo>
                <a:lnTo>
                  <a:pt x="1769" y="1533"/>
                </a:lnTo>
                <a:lnTo>
                  <a:pt x="1761" y="1541"/>
                </a:lnTo>
                <a:lnTo>
                  <a:pt x="1761" y="1541"/>
                </a:lnTo>
                <a:lnTo>
                  <a:pt x="1757" y="1549"/>
                </a:lnTo>
                <a:lnTo>
                  <a:pt x="1751" y="1558"/>
                </a:lnTo>
                <a:lnTo>
                  <a:pt x="1751" y="1558"/>
                </a:lnTo>
                <a:lnTo>
                  <a:pt x="1749" y="1564"/>
                </a:lnTo>
                <a:lnTo>
                  <a:pt x="1747" y="1568"/>
                </a:lnTo>
                <a:lnTo>
                  <a:pt x="1740" y="1570"/>
                </a:lnTo>
                <a:lnTo>
                  <a:pt x="1738" y="1570"/>
                </a:lnTo>
                <a:lnTo>
                  <a:pt x="1738" y="1570"/>
                </a:lnTo>
                <a:lnTo>
                  <a:pt x="1732" y="1570"/>
                </a:lnTo>
                <a:lnTo>
                  <a:pt x="1730" y="1568"/>
                </a:lnTo>
                <a:lnTo>
                  <a:pt x="1726" y="1566"/>
                </a:lnTo>
                <a:lnTo>
                  <a:pt x="1724" y="1566"/>
                </a:lnTo>
                <a:lnTo>
                  <a:pt x="1722" y="1568"/>
                </a:lnTo>
                <a:lnTo>
                  <a:pt x="1722" y="1568"/>
                </a:lnTo>
                <a:lnTo>
                  <a:pt x="1720" y="1576"/>
                </a:lnTo>
                <a:lnTo>
                  <a:pt x="1720" y="1580"/>
                </a:lnTo>
                <a:lnTo>
                  <a:pt x="1720" y="1580"/>
                </a:lnTo>
                <a:lnTo>
                  <a:pt x="1720" y="1590"/>
                </a:lnTo>
                <a:lnTo>
                  <a:pt x="1718" y="1590"/>
                </a:lnTo>
                <a:lnTo>
                  <a:pt x="1718" y="1590"/>
                </a:lnTo>
                <a:lnTo>
                  <a:pt x="1710" y="1595"/>
                </a:lnTo>
                <a:lnTo>
                  <a:pt x="1710" y="1595"/>
                </a:lnTo>
                <a:lnTo>
                  <a:pt x="1705" y="1595"/>
                </a:lnTo>
                <a:lnTo>
                  <a:pt x="1697" y="1595"/>
                </a:lnTo>
                <a:lnTo>
                  <a:pt x="1695" y="1597"/>
                </a:lnTo>
                <a:lnTo>
                  <a:pt x="1693" y="1599"/>
                </a:lnTo>
                <a:lnTo>
                  <a:pt x="1693" y="1601"/>
                </a:lnTo>
                <a:lnTo>
                  <a:pt x="1693" y="1603"/>
                </a:lnTo>
                <a:lnTo>
                  <a:pt x="1689" y="1607"/>
                </a:lnTo>
                <a:lnTo>
                  <a:pt x="1683" y="1611"/>
                </a:lnTo>
                <a:lnTo>
                  <a:pt x="1679" y="1611"/>
                </a:lnTo>
                <a:lnTo>
                  <a:pt x="1672" y="1611"/>
                </a:lnTo>
                <a:lnTo>
                  <a:pt x="1672" y="1611"/>
                </a:lnTo>
                <a:lnTo>
                  <a:pt x="1670" y="1611"/>
                </a:lnTo>
                <a:lnTo>
                  <a:pt x="1668" y="1613"/>
                </a:lnTo>
                <a:lnTo>
                  <a:pt x="1668" y="1615"/>
                </a:lnTo>
                <a:lnTo>
                  <a:pt x="1656" y="1623"/>
                </a:lnTo>
                <a:lnTo>
                  <a:pt x="1650" y="1625"/>
                </a:lnTo>
                <a:lnTo>
                  <a:pt x="1644" y="1625"/>
                </a:lnTo>
                <a:lnTo>
                  <a:pt x="1644" y="1625"/>
                </a:lnTo>
                <a:lnTo>
                  <a:pt x="1629" y="1636"/>
                </a:lnTo>
                <a:lnTo>
                  <a:pt x="1621" y="1638"/>
                </a:lnTo>
                <a:lnTo>
                  <a:pt x="1621" y="1638"/>
                </a:lnTo>
                <a:lnTo>
                  <a:pt x="1619" y="1642"/>
                </a:lnTo>
                <a:lnTo>
                  <a:pt x="1613" y="1646"/>
                </a:lnTo>
                <a:lnTo>
                  <a:pt x="1609" y="1644"/>
                </a:lnTo>
                <a:lnTo>
                  <a:pt x="1605" y="1644"/>
                </a:lnTo>
                <a:lnTo>
                  <a:pt x="1605" y="1644"/>
                </a:lnTo>
                <a:lnTo>
                  <a:pt x="1598" y="1646"/>
                </a:lnTo>
                <a:lnTo>
                  <a:pt x="1596" y="1646"/>
                </a:lnTo>
                <a:lnTo>
                  <a:pt x="1594" y="1648"/>
                </a:lnTo>
                <a:lnTo>
                  <a:pt x="1594" y="1650"/>
                </a:lnTo>
                <a:lnTo>
                  <a:pt x="1590" y="1654"/>
                </a:lnTo>
                <a:lnTo>
                  <a:pt x="1590" y="1654"/>
                </a:lnTo>
                <a:lnTo>
                  <a:pt x="1590" y="1658"/>
                </a:lnTo>
                <a:lnTo>
                  <a:pt x="1586" y="1660"/>
                </a:lnTo>
                <a:lnTo>
                  <a:pt x="1584" y="1660"/>
                </a:lnTo>
                <a:lnTo>
                  <a:pt x="1580" y="1656"/>
                </a:lnTo>
                <a:lnTo>
                  <a:pt x="1578" y="1656"/>
                </a:lnTo>
                <a:lnTo>
                  <a:pt x="1574" y="1658"/>
                </a:lnTo>
                <a:lnTo>
                  <a:pt x="1574" y="1658"/>
                </a:lnTo>
                <a:lnTo>
                  <a:pt x="1574" y="1662"/>
                </a:lnTo>
                <a:lnTo>
                  <a:pt x="1572" y="1664"/>
                </a:lnTo>
                <a:lnTo>
                  <a:pt x="1570" y="1662"/>
                </a:lnTo>
                <a:lnTo>
                  <a:pt x="1568" y="1656"/>
                </a:lnTo>
                <a:lnTo>
                  <a:pt x="1566" y="1646"/>
                </a:lnTo>
                <a:lnTo>
                  <a:pt x="1566" y="1646"/>
                </a:lnTo>
                <a:lnTo>
                  <a:pt x="1563" y="1640"/>
                </a:lnTo>
                <a:lnTo>
                  <a:pt x="1561" y="1632"/>
                </a:lnTo>
                <a:lnTo>
                  <a:pt x="1561" y="1632"/>
                </a:lnTo>
                <a:lnTo>
                  <a:pt x="1559" y="1630"/>
                </a:lnTo>
                <a:lnTo>
                  <a:pt x="1557" y="1627"/>
                </a:lnTo>
                <a:lnTo>
                  <a:pt x="1553" y="1630"/>
                </a:lnTo>
                <a:lnTo>
                  <a:pt x="1551" y="1632"/>
                </a:lnTo>
                <a:lnTo>
                  <a:pt x="1551" y="1636"/>
                </a:lnTo>
                <a:lnTo>
                  <a:pt x="1547" y="1644"/>
                </a:lnTo>
                <a:lnTo>
                  <a:pt x="1547" y="1644"/>
                </a:lnTo>
                <a:lnTo>
                  <a:pt x="1545" y="1650"/>
                </a:lnTo>
                <a:lnTo>
                  <a:pt x="1541" y="1654"/>
                </a:lnTo>
                <a:lnTo>
                  <a:pt x="1537" y="1656"/>
                </a:lnTo>
                <a:lnTo>
                  <a:pt x="1528" y="1654"/>
                </a:lnTo>
                <a:lnTo>
                  <a:pt x="1528" y="1654"/>
                </a:lnTo>
                <a:lnTo>
                  <a:pt x="1516" y="1652"/>
                </a:lnTo>
                <a:lnTo>
                  <a:pt x="1514" y="1650"/>
                </a:lnTo>
                <a:lnTo>
                  <a:pt x="1514" y="1650"/>
                </a:lnTo>
                <a:lnTo>
                  <a:pt x="1512" y="1648"/>
                </a:lnTo>
                <a:lnTo>
                  <a:pt x="1512" y="1646"/>
                </a:lnTo>
                <a:lnTo>
                  <a:pt x="1510" y="1642"/>
                </a:lnTo>
                <a:lnTo>
                  <a:pt x="1508" y="1640"/>
                </a:lnTo>
                <a:lnTo>
                  <a:pt x="1502" y="1640"/>
                </a:lnTo>
                <a:lnTo>
                  <a:pt x="1502" y="1640"/>
                </a:lnTo>
                <a:lnTo>
                  <a:pt x="1498" y="1642"/>
                </a:lnTo>
                <a:lnTo>
                  <a:pt x="1498" y="1642"/>
                </a:lnTo>
                <a:lnTo>
                  <a:pt x="1494" y="1644"/>
                </a:lnTo>
                <a:lnTo>
                  <a:pt x="1481" y="1648"/>
                </a:lnTo>
                <a:lnTo>
                  <a:pt x="1479" y="1648"/>
                </a:lnTo>
                <a:lnTo>
                  <a:pt x="1475" y="1652"/>
                </a:lnTo>
                <a:lnTo>
                  <a:pt x="1469" y="1656"/>
                </a:lnTo>
                <a:lnTo>
                  <a:pt x="1469" y="1656"/>
                </a:lnTo>
                <a:lnTo>
                  <a:pt x="1463" y="1660"/>
                </a:lnTo>
                <a:lnTo>
                  <a:pt x="1459" y="1662"/>
                </a:lnTo>
                <a:lnTo>
                  <a:pt x="1454" y="1664"/>
                </a:lnTo>
                <a:lnTo>
                  <a:pt x="1454" y="1664"/>
                </a:lnTo>
                <a:lnTo>
                  <a:pt x="1450" y="1669"/>
                </a:lnTo>
                <a:lnTo>
                  <a:pt x="1450" y="1669"/>
                </a:lnTo>
                <a:lnTo>
                  <a:pt x="1448" y="1673"/>
                </a:lnTo>
                <a:lnTo>
                  <a:pt x="1446" y="1673"/>
                </a:lnTo>
                <a:lnTo>
                  <a:pt x="1442" y="1664"/>
                </a:lnTo>
                <a:lnTo>
                  <a:pt x="1438" y="1658"/>
                </a:lnTo>
                <a:lnTo>
                  <a:pt x="1438" y="1658"/>
                </a:lnTo>
                <a:lnTo>
                  <a:pt x="1434" y="1656"/>
                </a:lnTo>
                <a:lnTo>
                  <a:pt x="1432" y="1658"/>
                </a:lnTo>
                <a:lnTo>
                  <a:pt x="1430" y="1662"/>
                </a:lnTo>
                <a:lnTo>
                  <a:pt x="1430" y="1662"/>
                </a:lnTo>
                <a:lnTo>
                  <a:pt x="1430" y="1664"/>
                </a:lnTo>
                <a:lnTo>
                  <a:pt x="1422" y="1669"/>
                </a:lnTo>
                <a:lnTo>
                  <a:pt x="1422" y="1669"/>
                </a:lnTo>
                <a:lnTo>
                  <a:pt x="1417" y="1671"/>
                </a:lnTo>
                <a:lnTo>
                  <a:pt x="1413" y="1671"/>
                </a:lnTo>
                <a:lnTo>
                  <a:pt x="1407" y="1669"/>
                </a:lnTo>
                <a:lnTo>
                  <a:pt x="1405" y="1669"/>
                </a:lnTo>
                <a:lnTo>
                  <a:pt x="1403" y="1673"/>
                </a:lnTo>
                <a:lnTo>
                  <a:pt x="1403" y="1673"/>
                </a:lnTo>
                <a:lnTo>
                  <a:pt x="1401" y="1677"/>
                </a:lnTo>
                <a:lnTo>
                  <a:pt x="1399" y="1679"/>
                </a:lnTo>
                <a:lnTo>
                  <a:pt x="1399" y="1681"/>
                </a:lnTo>
                <a:lnTo>
                  <a:pt x="1399" y="1685"/>
                </a:lnTo>
                <a:lnTo>
                  <a:pt x="1399" y="1685"/>
                </a:lnTo>
                <a:lnTo>
                  <a:pt x="1403" y="1691"/>
                </a:lnTo>
                <a:lnTo>
                  <a:pt x="1403" y="1691"/>
                </a:lnTo>
                <a:lnTo>
                  <a:pt x="1405" y="1695"/>
                </a:lnTo>
                <a:lnTo>
                  <a:pt x="1405" y="1695"/>
                </a:lnTo>
                <a:lnTo>
                  <a:pt x="1403" y="1695"/>
                </a:lnTo>
                <a:lnTo>
                  <a:pt x="1401" y="1695"/>
                </a:lnTo>
                <a:lnTo>
                  <a:pt x="1391" y="1689"/>
                </a:lnTo>
                <a:lnTo>
                  <a:pt x="1391" y="1689"/>
                </a:lnTo>
                <a:lnTo>
                  <a:pt x="1384" y="1685"/>
                </a:lnTo>
                <a:lnTo>
                  <a:pt x="1380" y="1683"/>
                </a:lnTo>
                <a:lnTo>
                  <a:pt x="1380" y="1683"/>
                </a:lnTo>
                <a:lnTo>
                  <a:pt x="1376" y="1681"/>
                </a:lnTo>
                <a:lnTo>
                  <a:pt x="1370" y="1679"/>
                </a:lnTo>
                <a:lnTo>
                  <a:pt x="1368" y="1679"/>
                </a:lnTo>
                <a:lnTo>
                  <a:pt x="1360" y="1681"/>
                </a:lnTo>
                <a:lnTo>
                  <a:pt x="1352" y="1679"/>
                </a:lnTo>
                <a:lnTo>
                  <a:pt x="1352" y="1679"/>
                </a:lnTo>
                <a:lnTo>
                  <a:pt x="1343" y="1683"/>
                </a:lnTo>
                <a:lnTo>
                  <a:pt x="1335" y="1679"/>
                </a:lnTo>
                <a:lnTo>
                  <a:pt x="1333" y="1681"/>
                </a:lnTo>
                <a:lnTo>
                  <a:pt x="1331" y="1687"/>
                </a:lnTo>
                <a:lnTo>
                  <a:pt x="1331" y="1687"/>
                </a:lnTo>
                <a:lnTo>
                  <a:pt x="1327" y="1687"/>
                </a:lnTo>
                <a:lnTo>
                  <a:pt x="1323" y="1685"/>
                </a:lnTo>
                <a:lnTo>
                  <a:pt x="1321" y="1685"/>
                </a:lnTo>
                <a:lnTo>
                  <a:pt x="1319" y="1685"/>
                </a:lnTo>
                <a:lnTo>
                  <a:pt x="1306" y="1685"/>
                </a:lnTo>
                <a:lnTo>
                  <a:pt x="1304" y="1685"/>
                </a:lnTo>
                <a:lnTo>
                  <a:pt x="1300" y="1683"/>
                </a:lnTo>
                <a:lnTo>
                  <a:pt x="1296" y="1681"/>
                </a:lnTo>
                <a:lnTo>
                  <a:pt x="1296" y="1681"/>
                </a:lnTo>
                <a:lnTo>
                  <a:pt x="1292" y="1677"/>
                </a:lnTo>
                <a:lnTo>
                  <a:pt x="1290" y="1675"/>
                </a:lnTo>
                <a:lnTo>
                  <a:pt x="1290" y="1673"/>
                </a:lnTo>
                <a:lnTo>
                  <a:pt x="1288" y="1669"/>
                </a:lnTo>
                <a:lnTo>
                  <a:pt x="1286" y="1667"/>
                </a:lnTo>
                <a:lnTo>
                  <a:pt x="1278" y="1664"/>
                </a:lnTo>
                <a:lnTo>
                  <a:pt x="1275" y="1662"/>
                </a:lnTo>
                <a:lnTo>
                  <a:pt x="1269" y="1658"/>
                </a:lnTo>
                <a:lnTo>
                  <a:pt x="1257" y="1638"/>
                </a:lnTo>
                <a:lnTo>
                  <a:pt x="1257" y="1638"/>
                </a:lnTo>
                <a:lnTo>
                  <a:pt x="1253" y="1636"/>
                </a:lnTo>
                <a:lnTo>
                  <a:pt x="1251" y="1636"/>
                </a:lnTo>
                <a:lnTo>
                  <a:pt x="1249" y="1636"/>
                </a:lnTo>
                <a:lnTo>
                  <a:pt x="1245" y="1634"/>
                </a:lnTo>
                <a:lnTo>
                  <a:pt x="1240" y="1634"/>
                </a:lnTo>
                <a:lnTo>
                  <a:pt x="1240" y="1634"/>
                </a:lnTo>
                <a:lnTo>
                  <a:pt x="1240" y="1636"/>
                </a:lnTo>
                <a:lnTo>
                  <a:pt x="1240" y="1638"/>
                </a:lnTo>
                <a:lnTo>
                  <a:pt x="1240" y="1638"/>
                </a:lnTo>
                <a:lnTo>
                  <a:pt x="1249" y="1652"/>
                </a:lnTo>
                <a:lnTo>
                  <a:pt x="1251" y="1658"/>
                </a:lnTo>
                <a:lnTo>
                  <a:pt x="1251" y="1662"/>
                </a:lnTo>
                <a:lnTo>
                  <a:pt x="1247" y="1664"/>
                </a:lnTo>
                <a:lnTo>
                  <a:pt x="1238" y="1658"/>
                </a:lnTo>
                <a:lnTo>
                  <a:pt x="1238" y="1658"/>
                </a:lnTo>
                <a:lnTo>
                  <a:pt x="1232" y="1654"/>
                </a:lnTo>
                <a:lnTo>
                  <a:pt x="1232" y="1654"/>
                </a:lnTo>
                <a:lnTo>
                  <a:pt x="1228" y="1654"/>
                </a:lnTo>
                <a:lnTo>
                  <a:pt x="1228" y="1654"/>
                </a:lnTo>
                <a:lnTo>
                  <a:pt x="1222" y="1656"/>
                </a:lnTo>
                <a:lnTo>
                  <a:pt x="1222" y="1658"/>
                </a:lnTo>
                <a:lnTo>
                  <a:pt x="1218" y="1664"/>
                </a:lnTo>
                <a:lnTo>
                  <a:pt x="1214" y="1662"/>
                </a:lnTo>
                <a:lnTo>
                  <a:pt x="1214" y="1662"/>
                </a:lnTo>
                <a:lnTo>
                  <a:pt x="1206" y="1664"/>
                </a:lnTo>
                <a:lnTo>
                  <a:pt x="1197" y="1664"/>
                </a:lnTo>
                <a:lnTo>
                  <a:pt x="1195" y="1664"/>
                </a:lnTo>
                <a:lnTo>
                  <a:pt x="1191" y="1664"/>
                </a:lnTo>
                <a:lnTo>
                  <a:pt x="1185" y="1664"/>
                </a:lnTo>
                <a:lnTo>
                  <a:pt x="1177" y="1662"/>
                </a:lnTo>
                <a:lnTo>
                  <a:pt x="1177" y="1662"/>
                </a:lnTo>
                <a:lnTo>
                  <a:pt x="1171" y="1662"/>
                </a:lnTo>
                <a:lnTo>
                  <a:pt x="1171" y="1660"/>
                </a:lnTo>
                <a:lnTo>
                  <a:pt x="1171" y="1660"/>
                </a:lnTo>
                <a:lnTo>
                  <a:pt x="1168" y="1658"/>
                </a:lnTo>
                <a:lnTo>
                  <a:pt x="1166" y="1656"/>
                </a:lnTo>
                <a:lnTo>
                  <a:pt x="1166" y="1656"/>
                </a:lnTo>
                <a:lnTo>
                  <a:pt x="1164" y="1652"/>
                </a:lnTo>
                <a:lnTo>
                  <a:pt x="1164" y="1652"/>
                </a:lnTo>
                <a:lnTo>
                  <a:pt x="1160" y="1648"/>
                </a:lnTo>
                <a:lnTo>
                  <a:pt x="1158" y="1648"/>
                </a:lnTo>
                <a:lnTo>
                  <a:pt x="1156" y="1648"/>
                </a:lnTo>
                <a:lnTo>
                  <a:pt x="1150" y="1646"/>
                </a:lnTo>
                <a:lnTo>
                  <a:pt x="1136" y="1638"/>
                </a:lnTo>
                <a:lnTo>
                  <a:pt x="1136" y="1638"/>
                </a:lnTo>
                <a:lnTo>
                  <a:pt x="1131" y="1636"/>
                </a:lnTo>
                <a:lnTo>
                  <a:pt x="1127" y="1634"/>
                </a:lnTo>
                <a:lnTo>
                  <a:pt x="1125" y="1636"/>
                </a:lnTo>
                <a:lnTo>
                  <a:pt x="1125" y="1638"/>
                </a:lnTo>
                <a:lnTo>
                  <a:pt x="1125" y="1640"/>
                </a:lnTo>
                <a:lnTo>
                  <a:pt x="1125" y="1644"/>
                </a:lnTo>
                <a:lnTo>
                  <a:pt x="1123" y="1644"/>
                </a:lnTo>
                <a:lnTo>
                  <a:pt x="1125" y="1646"/>
                </a:lnTo>
                <a:lnTo>
                  <a:pt x="1127" y="1644"/>
                </a:lnTo>
                <a:lnTo>
                  <a:pt x="1123" y="1638"/>
                </a:lnTo>
                <a:lnTo>
                  <a:pt x="1123" y="1638"/>
                </a:lnTo>
                <a:lnTo>
                  <a:pt x="1119" y="1632"/>
                </a:lnTo>
                <a:lnTo>
                  <a:pt x="1117" y="1627"/>
                </a:lnTo>
                <a:lnTo>
                  <a:pt x="1119" y="1625"/>
                </a:lnTo>
                <a:lnTo>
                  <a:pt x="1121" y="1625"/>
                </a:lnTo>
                <a:lnTo>
                  <a:pt x="1121" y="1625"/>
                </a:lnTo>
                <a:lnTo>
                  <a:pt x="1125" y="1623"/>
                </a:lnTo>
                <a:lnTo>
                  <a:pt x="1125" y="1623"/>
                </a:lnTo>
                <a:lnTo>
                  <a:pt x="1127" y="1615"/>
                </a:lnTo>
                <a:lnTo>
                  <a:pt x="1127" y="1615"/>
                </a:lnTo>
                <a:lnTo>
                  <a:pt x="1125" y="1601"/>
                </a:lnTo>
                <a:lnTo>
                  <a:pt x="1123" y="1601"/>
                </a:lnTo>
                <a:lnTo>
                  <a:pt x="1121" y="1601"/>
                </a:lnTo>
                <a:lnTo>
                  <a:pt x="1121" y="1601"/>
                </a:lnTo>
                <a:lnTo>
                  <a:pt x="1119" y="1603"/>
                </a:lnTo>
                <a:lnTo>
                  <a:pt x="1121" y="1605"/>
                </a:lnTo>
                <a:lnTo>
                  <a:pt x="1123" y="1603"/>
                </a:lnTo>
                <a:lnTo>
                  <a:pt x="1121" y="1599"/>
                </a:lnTo>
                <a:lnTo>
                  <a:pt x="1121" y="1597"/>
                </a:lnTo>
                <a:lnTo>
                  <a:pt x="1121" y="1597"/>
                </a:lnTo>
                <a:lnTo>
                  <a:pt x="1125" y="1597"/>
                </a:lnTo>
                <a:lnTo>
                  <a:pt x="1125" y="1599"/>
                </a:lnTo>
                <a:lnTo>
                  <a:pt x="1129" y="1599"/>
                </a:lnTo>
                <a:lnTo>
                  <a:pt x="1129" y="1599"/>
                </a:lnTo>
                <a:lnTo>
                  <a:pt x="1136" y="1599"/>
                </a:lnTo>
                <a:lnTo>
                  <a:pt x="1140" y="1601"/>
                </a:lnTo>
                <a:lnTo>
                  <a:pt x="1140" y="1601"/>
                </a:lnTo>
                <a:lnTo>
                  <a:pt x="1142" y="1601"/>
                </a:lnTo>
                <a:lnTo>
                  <a:pt x="1144" y="1601"/>
                </a:lnTo>
                <a:lnTo>
                  <a:pt x="1144" y="1601"/>
                </a:lnTo>
                <a:lnTo>
                  <a:pt x="1146" y="1597"/>
                </a:lnTo>
                <a:lnTo>
                  <a:pt x="1142" y="1595"/>
                </a:lnTo>
                <a:lnTo>
                  <a:pt x="1142" y="1595"/>
                </a:lnTo>
                <a:lnTo>
                  <a:pt x="1140" y="1590"/>
                </a:lnTo>
                <a:lnTo>
                  <a:pt x="1138" y="1590"/>
                </a:lnTo>
                <a:lnTo>
                  <a:pt x="1131" y="1588"/>
                </a:lnTo>
                <a:lnTo>
                  <a:pt x="1125" y="1586"/>
                </a:lnTo>
                <a:lnTo>
                  <a:pt x="1125" y="1584"/>
                </a:lnTo>
                <a:lnTo>
                  <a:pt x="1125" y="1582"/>
                </a:lnTo>
                <a:lnTo>
                  <a:pt x="1125" y="1580"/>
                </a:lnTo>
                <a:lnTo>
                  <a:pt x="1125" y="1574"/>
                </a:lnTo>
                <a:lnTo>
                  <a:pt x="1129" y="1568"/>
                </a:lnTo>
                <a:lnTo>
                  <a:pt x="1133" y="1570"/>
                </a:lnTo>
                <a:lnTo>
                  <a:pt x="1133" y="1572"/>
                </a:lnTo>
                <a:lnTo>
                  <a:pt x="1140" y="1572"/>
                </a:lnTo>
                <a:lnTo>
                  <a:pt x="1140" y="1570"/>
                </a:lnTo>
                <a:lnTo>
                  <a:pt x="1142" y="1568"/>
                </a:lnTo>
                <a:lnTo>
                  <a:pt x="1146" y="1568"/>
                </a:lnTo>
                <a:lnTo>
                  <a:pt x="1146" y="1568"/>
                </a:lnTo>
                <a:lnTo>
                  <a:pt x="1152" y="1566"/>
                </a:lnTo>
                <a:lnTo>
                  <a:pt x="1156" y="1570"/>
                </a:lnTo>
                <a:lnTo>
                  <a:pt x="1158" y="1570"/>
                </a:lnTo>
                <a:lnTo>
                  <a:pt x="1164" y="1572"/>
                </a:lnTo>
                <a:lnTo>
                  <a:pt x="1166" y="1570"/>
                </a:lnTo>
                <a:lnTo>
                  <a:pt x="1164" y="1566"/>
                </a:lnTo>
                <a:lnTo>
                  <a:pt x="1164" y="1566"/>
                </a:lnTo>
                <a:lnTo>
                  <a:pt x="1158" y="1558"/>
                </a:lnTo>
                <a:lnTo>
                  <a:pt x="1156" y="1555"/>
                </a:lnTo>
                <a:lnTo>
                  <a:pt x="1152" y="1555"/>
                </a:lnTo>
                <a:lnTo>
                  <a:pt x="1148" y="1553"/>
                </a:lnTo>
                <a:lnTo>
                  <a:pt x="1146" y="1553"/>
                </a:lnTo>
                <a:lnTo>
                  <a:pt x="1148" y="1553"/>
                </a:lnTo>
                <a:lnTo>
                  <a:pt x="1150" y="1553"/>
                </a:lnTo>
                <a:lnTo>
                  <a:pt x="1150" y="1551"/>
                </a:lnTo>
                <a:lnTo>
                  <a:pt x="1152" y="1547"/>
                </a:lnTo>
                <a:lnTo>
                  <a:pt x="1158" y="1547"/>
                </a:lnTo>
                <a:lnTo>
                  <a:pt x="1158" y="1545"/>
                </a:lnTo>
                <a:lnTo>
                  <a:pt x="1162" y="1545"/>
                </a:lnTo>
                <a:lnTo>
                  <a:pt x="1162" y="1545"/>
                </a:lnTo>
                <a:lnTo>
                  <a:pt x="1164" y="1543"/>
                </a:lnTo>
                <a:lnTo>
                  <a:pt x="1166" y="1541"/>
                </a:lnTo>
                <a:lnTo>
                  <a:pt x="1166" y="1539"/>
                </a:lnTo>
                <a:lnTo>
                  <a:pt x="1164" y="1537"/>
                </a:lnTo>
                <a:lnTo>
                  <a:pt x="1162" y="1535"/>
                </a:lnTo>
                <a:lnTo>
                  <a:pt x="1162" y="1531"/>
                </a:lnTo>
                <a:lnTo>
                  <a:pt x="1164" y="1531"/>
                </a:lnTo>
                <a:lnTo>
                  <a:pt x="1164" y="1531"/>
                </a:lnTo>
                <a:lnTo>
                  <a:pt x="1166" y="1529"/>
                </a:lnTo>
                <a:lnTo>
                  <a:pt x="1166" y="1529"/>
                </a:lnTo>
                <a:lnTo>
                  <a:pt x="1168" y="1531"/>
                </a:lnTo>
                <a:lnTo>
                  <a:pt x="1171" y="1539"/>
                </a:lnTo>
                <a:lnTo>
                  <a:pt x="1171" y="1539"/>
                </a:lnTo>
                <a:lnTo>
                  <a:pt x="1175" y="1547"/>
                </a:lnTo>
                <a:lnTo>
                  <a:pt x="1177" y="1549"/>
                </a:lnTo>
                <a:lnTo>
                  <a:pt x="1177" y="1549"/>
                </a:lnTo>
                <a:lnTo>
                  <a:pt x="1179" y="1547"/>
                </a:lnTo>
                <a:lnTo>
                  <a:pt x="1181" y="1547"/>
                </a:lnTo>
                <a:lnTo>
                  <a:pt x="1181" y="1545"/>
                </a:lnTo>
                <a:lnTo>
                  <a:pt x="1181" y="1537"/>
                </a:lnTo>
                <a:lnTo>
                  <a:pt x="1181" y="1537"/>
                </a:lnTo>
                <a:lnTo>
                  <a:pt x="1175" y="1527"/>
                </a:lnTo>
                <a:lnTo>
                  <a:pt x="1175" y="1525"/>
                </a:lnTo>
                <a:lnTo>
                  <a:pt x="1173" y="1523"/>
                </a:lnTo>
                <a:lnTo>
                  <a:pt x="1173" y="1520"/>
                </a:lnTo>
                <a:lnTo>
                  <a:pt x="1175" y="1518"/>
                </a:lnTo>
                <a:lnTo>
                  <a:pt x="1175" y="1516"/>
                </a:lnTo>
                <a:lnTo>
                  <a:pt x="1168" y="1508"/>
                </a:lnTo>
                <a:lnTo>
                  <a:pt x="1168" y="1508"/>
                </a:lnTo>
                <a:lnTo>
                  <a:pt x="1164" y="1502"/>
                </a:lnTo>
                <a:lnTo>
                  <a:pt x="1164" y="1502"/>
                </a:lnTo>
                <a:lnTo>
                  <a:pt x="1162" y="1500"/>
                </a:lnTo>
                <a:lnTo>
                  <a:pt x="1162" y="1498"/>
                </a:lnTo>
                <a:lnTo>
                  <a:pt x="1162" y="1496"/>
                </a:lnTo>
                <a:lnTo>
                  <a:pt x="1160" y="1496"/>
                </a:lnTo>
                <a:lnTo>
                  <a:pt x="1160" y="1498"/>
                </a:lnTo>
                <a:lnTo>
                  <a:pt x="1164" y="1498"/>
                </a:lnTo>
                <a:lnTo>
                  <a:pt x="1164" y="1498"/>
                </a:lnTo>
                <a:lnTo>
                  <a:pt x="1166" y="1498"/>
                </a:lnTo>
                <a:lnTo>
                  <a:pt x="1166" y="1498"/>
                </a:lnTo>
                <a:lnTo>
                  <a:pt x="1171" y="1498"/>
                </a:lnTo>
                <a:lnTo>
                  <a:pt x="1171" y="1498"/>
                </a:lnTo>
                <a:lnTo>
                  <a:pt x="1175" y="1498"/>
                </a:lnTo>
                <a:lnTo>
                  <a:pt x="1175" y="1496"/>
                </a:lnTo>
                <a:lnTo>
                  <a:pt x="1177" y="1494"/>
                </a:lnTo>
                <a:lnTo>
                  <a:pt x="1177" y="1494"/>
                </a:lnTo>
                <a:lnTo>
                  <a:pt x="1181" y="1498"/>
                </a:lnTo>
                <a:lnTo>
                  <a:pt x="1181" y="1500"/>
                </a:lnTo>
                <a:lnTo>
                  <a:pt x="1183" y="1500"/>
                </a:lnTo>
                <a:lnTo>
                  <a:pt x="1185" y="1500"/>
                </a:lnTo>
                <a:lnTo>
                  <a:pt x="1187" y="1498"/>
                </a:lnTo>
                <a:lnTo>
                  <a:pt x="1187" y="1496"/>
                </a:lnTo>
                <a:lnTo>
                  <a:pt x="1185" y="1490"/>
                </a:lnTo>
                <a:lnTo>
                  <a:pt x="1187" y="1488"/>
                </a:lnTo>
                <a:lnTo>
                  <a:pt x="1187" y="1486"/>
                </a:lnTo>
                <a:lnTo>
                  <a:pt x="1189" y="1481"/>
                </a:lnTo>
                <a:lnTo>
                  <a:pt x="1189" y="1481"/>
                </a:lnTo>
                <a:lnTo>
                  <a:pt x="1189" y="1477"/>
                </a:lnTo>
                <a:lnTo>
                  <a:pt x="1189" y="1477"/>
                </a:lnTo>
                <a:lnTo>
                  <a:pt x="1185" y="1463"/>
                </a:lnTo>
                <a:lnTo>
                  <a:pt x="1185" y="1461"/>
                </a:lnTo>
                <a:lnTo>
                  <a:pt x="1187" y="1461"/>
                </a:lnTo>
                <a:lnTo>
                  <a:pt x="1187" y="1461"/>
                </a:lnTo>
                <a:lnTo>
                  <a:pt x="1187" y="1459"/>
                </a:lnTo>
                <a:lnTo>
                  <a:pt x="1189" y="1461"/>
                </a:lnTo>
                <a:lnTo>
                  <a:pt x="1189" y="1461"/>
                </a:lnTo>
                <a:lnTo>
                  <a:pt x="1191" y="1459"/>
                </a:lnTo>
                <a:lnTo>
                  <a:pt x="1193" y="1459"/>
                </a:lnTo>
                <a:lnTo>
                  <a:pt x="1199" y="1451"/>
                </a:lnTo>
                <a:lnTo>
                  <a:pt x="1199" y="1448"/>
                </a:lnTo>
                <a:lnTo>
                  <a:pt x="1197" y="1446"/>
                </a:lnTo>
                <a:lnTo>
                  <a:pt x="1195" y="1446"/>
                </a:lnTo>
                <a:lnTo>
                  <a:pt x="1193" y="1446"/>
                </a:lnTo>
                <a:lnTo>
                  <a:pt x="1187" y="1448"/>
                </a:lnTo>
                <a:lnTo>
                  <a:pt x="1185" y="1448"/>
                </a:lnTo>
                <a:lnTo>
                  <a:pt x="1183" y="1442"/>
                </a:lnTo>
                <a:lnTo>
                  <a:pt x="1183" y="1442"/>
                </a:lnTo>
                <a:lnTo>
                  <a:pt x="1181" y="1440"/>
                </a:lnTo>
                <a:lnTo>
                  <a:pt x="1179" y="1438"/>
                </a:lnTo>
                <a:lnTo>
                  <a:pt x="1177" y="1436"/>
                </a:lnTo>
                <a:lnTo>
                  <a:pt x="1177" y="1436"/>
                </a:lnTo>
                <a:lnTo>
                  <a:pt x="1175" y="1436"/>
                </a:lnTo>
                <a:lnTo>
                  <a:pt x="1175" y="1434"/>
                </a:lnTo>
                <a:lnTo>
                  <a:pt x="1173" y="1430"/>
                </a:lnTo>
                <a:lnTo>
                  <a:pt x="1173" y="1426"/>
                </a:lnTo>
                <a:lnTo>
                  <a:pt x="1173" y="1422"/>
                </a:lnTo>
                <a:lnTo>
                  <a:pt x="1173" y="1420"/>
                </a:lnTo>
                <a:lnTo>
                  <a:pt x="1173" y="1418"/>
                </a:lnTo>
                <a:lnTo>
                  <a:pt x="1171" y="1418"/>
                </a:lnTo>
                <a:lnTo>
                  <a:pt x="1168" y="1418"/>
                </a:lnTo>
                <a:lnTo>
                  <a:pt x="1166" y="1409"/>
                </a:lnTo>
                <a:lnTo>
                  <a:pt x="1166" y="1405"/>
                </a:lnTo>
                <a:lnTo>
                  <a:pt x="1166" y="1403"/>
                </a:lnTo>
                <a:lnTo>
                  <a:pt x="1164" y="1401"/>
                </a:lnTo>
                <a:lnTo>
                  <a:pt x="1162" y="1397"/>
                </a:lnTo>
                <a:lnTo>
                  <a:pt x="1162" y="1395"/>
                </a:lnTo>
                <a:lnTo>
                  <a:pt x="1164" y="1393"/>
                </a:lnTo>
                <a:lnTo>
                  <a:pt x="1164" y="1391"/>
                </a:lnTo>
                <a:lnTo>
                  <a:pt x="1162" y="1389"/>
                </a:lnTo>
                <a:lnTo>
                  <a:pt x="1162" y="1387"/>
                </a:lnTo>
                <a:lnTo>
                  <a:pt x="1158" y="1385"/>
                </a:lnTo>
                <a:lnTo>
                  <a:pt x="1158" y="1385"/>
                </a:lnTo>
                <a:lnTo>
                  <a:pt x="1156" y="1385"/>
                </a:lnTo>
                <a:lnTo>
                  <a:pt x="1156" y="1385"/>
                </a:lnTo>
                <a:lnTo>
                  <a:pt x="1154" y="1385"/>
                </a:lnTo>
                <a:lnTo>
                  <a:pt x="1152" y="1383"/>
                </a:lnTo>
                <a:lnTo>
                  <a:pt x="1150" y="1376"/>
                </a:lnTo>
                <a:lnTo>
                  <a:pt x="1146" y="1372"/>
                </a:lnTo>
                <a:lnTo>
                  <a:pt x="1144" y="1364"/>
                </a:lnTo>
                <a:lnTo>
                  <a:pt x="1144" y="1364"/>
                </a:lnTo>
                <a:lnTo>
                  <a:pt x="1142" y="1360"/>
                </a:lnTo>
                <a:lnTo>
                  <a:pt x="1140" y="1360"/>
                </a:lnTo>
                <a:lnTo>
                  <a:pt x="1138" y="1358"/>
                </a:lnTo>
                <a:lnTo>
                  <a:pt x="1138" y="1354"/>
                </a:lnTo>
                <a:lnTo>
                  <a:pt x="1136" y="1354"/>
                </a:lnTo>
                <a:lnTo>
                  <a:pt x="1133" y="1354"/>
                </a:lnTo>
                <a:lnTo>
                  <a:pt x="1133" y="1352"/>
                </a:lnTo>
                <a:lnTo>
                  <a:pt x="1133" y="1352"/>
                </a:lnTo>
                <a:lnTo>
                  <a:pt x="1131" y="1352"/>
                </a:lnTo>
                <a:lnTo>
                  <a:pt x="1131" y="1348"/>
                </a:lnTo>
                <a:lnTo>
                  <a:pt x="1133" y="1344"/>
                </a:lnTo>
                <a:lnTo>
                  <a:pt x="1133" y="1344"/>
                </a:lnTo>
                <a:lnTo>
                  <a:pt x="1133" y="1339"/>
                </a:lnTo>
                <a:lnTo>
                  <a:pt x="1131" y="1337"/>
                </a:lnTo>
                <a:lnTo>
                  <a:pt x="1129" y="1337"/>
                </a:lnTo>
                <a:lnTo>
                  <a:pt x="1125" y="1335"/>
                </a:lnTo>
                <a:lnTo>
                  <a:pt x="1123" y="1337"/>
                </a:lnTo>
                <a:lnTo>
                  <a:pt x="1121" y="1342"/>
                </a:lnTo>
                <a:lnTo>
                  <a:pt x="1121" y="1342"/>
                </a:lnTo>
                <a:lnTo>
                  <a:pt x="1119" y="1346"/>
                </a:lnTo>
                <a:lnTo>
                  <a:pt x="1119" y="1346"/>
                </a:lnTo>
                <a:lnTo>
                  <a:pt x="1119" y="1350"/>
                </a:lnTo>
                <a:lnTo>
                  <a:pt x="1121" y="1350"/>
                </a:lnTo>
                <a:lnTo>
                  <a:pt x="1121" y="1350"/>
                </a:lnTo>
                <a:lnTo>
                  <a:pt x="1121" y="1348"/>
                </a:lnTo>
                <a:lnTo>
                  <a:pt x="1121" y="1346"/>
                </a:lnTo>
                <a:lnTo>
                  <a:pt x="1121" y="1346"/>
                </a:lnTo>
                <a:lnTo>
                  <a:pt x="1117" y="1339"/>
                </a:lnTo>
                <a:lnTo>
                  <a:pt x="1117" y="1339"/>
                </a:lnTo>
                <a:lnTo>
                  <a:pt x="1111" y="1333"/>
                </a:lnTo>
                <a:lnTo>
                  <a:pt x="1111" y="1333"/>
                </a:lnTo>
                <a:lnTo>
                  <a:pt x="1107" y="1331"/>
                </a:lnTo>
                <a:lnTo>
                  <a:pt x="1107" y="1331"/>
                </a:lnTo>
                <a:lnTo>
                  <a:pt x="1105" y="1331"/>
                </a:lnTo>
                <a:lnTo>
                  <a:pt x="1103" y="1331"/>
                </a:lnTo>
                <a:lnTo>
                  <a:pt x="1103" y="1331"/>
                </a:lnTo>
                <a:lnTo>
                  <a:pt x="1103" y="1329"/>
                </a:lnTo>
                <a:lnTo>
                  <a:pt x="1103" y="1327"/>
                </a:lnTo>
                <a:lnTo>
                  <a:pt x="1101" y="1327"/>
                </a:lnTo>
                <a:lnTo>
                  <a:pt x="1101" y="1329"/>
                </a:lnTo>
                <a:lnTo>
                  <a:pt x="1103" y="1329"/>
                </a:lnTo>
                <a:lnTo>
                  <a:pt x="1103" y="1329"/>
                </a:lnTo>
                <a:lnTo>
                  <a:pt x="1105" y="1327"/>
                </a:lnTo>
                <a:lnTo>
                  <a:pt x="1107" y="1329"/>
                </a:lnTo>
                <a:lnTo>
                  <a:pt x="1109" y="1331"/>
                </a:lnTo>
                <a:lnTo>
                  <a:pt x="1111" y="1331"/>
                </a:lnTo>
                <a:lnTo>
                  <a:pt x="1121" y="1327"/>
                </a:lnTo>
                <a:lnTo>
                  <a:pt x="1123" y="1327"/>
                </a:lnTo>
                <a:lnTo>
                  <a:pt x="1125" y="1325"/>
                </a:lnTo>
                <a:lnTo>
                  <a:pt x="1125" y="1325"/>
                </a:lnTo>
                <a:lnTo>
                  <a:pt x="1127" y="1321"/>
                </a:lnTo>
                <a:lnTo>
                  <a:pt x="1129" y="1317"/>
                </a:lnTo>
                <a:lnTo>
                  <a:pt x="1129" y="1317"/>
                </a:lnTo>
                <a:lnTo>
                  <a:pt x="1133" y="1313"/>
                </a:lnTo>
                <a:lnTo>
                  <a:pt x="1133" y="1313"/>
                </a:lnTo>
                <a:lnTo>
                  <a:pt x="1136" y="1311"/>
                </a:lnTo>
                <a:lnTo>
                  <a:pt x="1140" y="1317"/>
                </a:lnTo>
                <a:lnTo>
                  <a:pt x="1144" y="1321"/>
                </a:lnTo>
                <a:lnTo>
                  <a:pt x="1146" y="1323"/>
                </a:lnTo>
                <a:lnTo>
                  <a:pt x="1146" y="1323"/>
                </a:lnTo>
                <a:lnTo>
                  <a:pt x="1148" y="1321"/>
                </a:lnTo>
                <a:lnTo>
                  <a:pt x="1150" y="1319"/>
                </a:lnTo>
                <a:lnTo>
                  <a:pt x="1150" y="1319"/>
                </a:lnTo>
                <a:lnTo>
                  <a:pt x="1148" y="1315"/>
                </a:lnTo>
                <a:lnTo>
                  <a:pt x="1148" y="1313"/>
                </a:lnTo>
                <a:lnTo>
                  <a:pt x="1142" y="1304"/>
                </a:lnTo>
                <a:lnTo>
                  <a:pt x="1142" y="1304"/>
                </a:lnTo>
                <a:lnTo>
                  <a:pt x="1140" y="1302"/>
                </a:lnTo>
                <a:lnTo>
                  <a:pt x="1140" y="1300"/>
                </a:lnTo>
                <a:lnTo>
                  <a:pt x="1140" y="1300"/>
                </a:lnTo>
                <a:lnTo>
                  <a:pt x="1138" y="1300"/>
                </a:lnTo>
                <a:lnTo>
                  <a:pt x="1138" y="1302"/>
                </a:lnTo>
                <a:lnTo>
                  <a:pt x="1138" y="1302"/>
                </a:lnTo>
                <a:lnTo>
                  <a:pt x="1140" y="1302"/>
                </a:lnTo>
                <a:lnTo>
                  <a:pt x="1142" y="1302"/>
                </a:lnTo>
                <a:lnTo>
                  <a:pt x="1144" y="1302"/>
                </a:lnTo>
                <a:lnTo>
                  <a:pt x="1146" y="1302"/>
                </a:lnTo>
                <a:lnTo>
                  <a:pt x="1148" y="1298"/>
                </a:lnTo>
                <a:lnTo>
                  <a:pt x="1148" y="1298"/>
                </a:lnTo>
                <a:lnTo>
                  <a:pt x="1148" y="1290"/>
                </a:lnTo>
                <a:lnTo>
                  <a:pt x="1148" y="1290"/>
                </a:lnTo>
                <a:lnTo>
                  <a:pt x="1146" y="1286"/>
                </a:lnTo>
                <a:lnTo>
                  <a:pt x="1146" y="1286"/>
                </a:lnTo>
                <a:lnTo>
                  <a:pt x="1144" y="1284"/>
                </a:lnTo>
                <a:lnTo>
                  <a:pt x="1144" y="1282"/>
                </a:lnTo>
                <a:lnTo>
                  <a:pt x="1146" y="1276"/>
                </a:lnTo>
                <a:lnTo>
                  <a:pt x="1146" y="1276"/>
                </a:lnTo>
                <a:lnTo>
                  <a:pt x="1146" y="1276"/>
                </a:lnTo>
                <a:lnTo>
                  <a:pt x="1146" y="1274"/>
                </a:lnTo>
                <a:lnTo>
                  <a:pt x="1146" y="1272"/>
                </a:lnTo>
                <a:lnTo>
                  <a:pt x="1146" y="1270"/>
                </a:lnTo>
                <a:lnTo>
                  <a:pt x="1144" y="1270"/>
                </a:lnTo>
                <a:lnTo>
                  <a:pt x="1142" y="1270"/>
                </a:lnTo>
                <a:lnTo>
                  <a:pt x="1142" y="1270"/>
                </a:lnTo>
                <a:lnTo>
                  <a:pt x="1142" y="1267"/>
                </a:lnTo>
                <a:lnTo>
                  <a:pt x="1144" y="1265"/>
                </a:lnTo>
                <a:lnTo>
                  <a:pt x="1144" y="1263"/>
                </a:lnTo>
                <a:lnTo>
                  <a:pt x="1144" y="1261"/>
                </a:lnTo>
                <a:lnTo>
                  <a:pt x="1142" y="1259"/>
                </a:lnTo>
                <a:lnTo>
                  <a:pt x="1140" y="1259"/>
                </a:lnTo>
                <a:lnTo>
                  <a:pt x="1138" y="1259"/>
                </a:lnTo>
                <a:lnTo>
                  <a:pt x="1138" y="1259"/>
                </a:lnTo>
                <a:lnTo>
                  <a:pt x="1138" y="1259"/>
                </a:lnTo>
                <a:lnTo>
                  <a:pt x="1136" y="1257"/>
                </a:lnTo>
                <a:lnTo>
                  <a:pt x="1138" y="1255"/>
                </a:lnTo>
                <a:lnTo>
                  <a:pt x="1138" y="1255"/>
                </a:lnTo>
                <a:lnTo>
                  <a:pt x="1144" y="1243"/>
                </a:lnTo>
                <a:lnTo>
                  <a:pt x="1144" y="1241"/>
                </a:lnTo>
                <a:lnTo>
                  <a:pt x="1146" y="1239"/>
                </a:lnTo>
                <a:lnTo>
                  <a:pt x="1146" y="1239"/>
                </a:lnTo>
                <a:lnTo>
                  <a:pt x="1144" y="1235"/>
                </a:lnTo>
                <a:lnTo>
                  <a:pt x="1142" y="1235"/>
                </a:lnTo>
                <a:lnTo>
                  <a:pt x="1138" y="1235"/>
                </a:lnTo>
                <a:lnTo>
                  <a:pt x="1138" y="1235"/>
                </a:lnTo>
                <a:lnTo>
                  <a:pt x="1129" y="1239"/>
                </a:lnTo>
                <a:lnTo>
                  <a:pt x="1129" y="1239"/>
                </a:lnTo>
                <a:lnTo>
                  <a:pt x="1127" y="1239"/>
                </a:lnTo>
                <a:lnTo>
                  <a:pt x="1129" y="1239"/>
                </a:lnTo>
                <a:lnTo>
                  <a:pt x="1129" y="1237"/>
                </a:lnTo>
                <a:lnTo>
                  <a:pt x="1127" y="1235"/>
                </a:lnTo>
                <a:lnTo>
                  <a:pt x="1127" y="1232"/>
                </a:lnTo>
                <a:lnTo>
                  <a:pt x="1127" y="1230"/>
                </a:lnTo>
                <a:lnTo>
                  <a:pt x="1125" y="1230"/>
                </a:lnTo>
                <a:lnTo>
                  <a:pt x="1125" y="1230"/>
                </a:lnTo>
                <a:lnTo>
                  <a:pt x="1125" y="1228"/>
                </a:lnTo>
                <a:lnTo>
                  <a:pt x="1125" y="1228"/>
                </a:lnTo>
                <a:lnTo>
                  <a:pt x="1125" y="1226"/>
                </a:lnTo>
                <a:lnTo>
                  <a:pt x="1125" y="1226"/>
                </a:lnTo>
                <a:lnTo>
                  <a:pt x="1127" y="1224"/>
                </a:lnTo>
                <a:lnTo>
                  <a:pt x="1125" y="1222"/>
                </a:lnTo>
                <a:lnTo>
                  <a:pt x="1125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3" y="1220"/>
                </a:lnTo>
                <a:lnTo>
                  <a:pt x="1119" y="1212"/>
                </a:lnTo>
                <a:lnTo>
                  <a:pt x="1119" y="1210"/>
                </a:lnTo>
                <a:lnTo>
                  <a:pt x="1119" y="1208"/>
                </a:lnTo>
                <a:lnTo>
                  <a:pt x="1119" y="1208"/>
                </a:lnTo>
                <a:lnTo>
                  <a:pt x="1119" y="1206"/>
                </a:lnTo>
                <a:lnTo>
                  <a:pt x="1119" y="1206"/>
                </a:lnTo>
                <a:lnTo>
                  <a:pt x="1117" y="1202"/>
                </a:lnTo>
                <a:lnTo>
                  <a:pt x="1117" y="1202"/>
                </a:lnTo>
                <a:lnTo>
                  <a:pt x="1113" y="1200"/>
                </a:lnTo>
                <a:lnTo>
                  <a:pt x="1107" y="1193"/>
                </a:lnTo>
                <a:lnTo>
                  <a:pt x="1105" y="1191"/>
                </a:lnTo>
                <a:lnTo>
                  <a:pt x="1105" y="1193"/>
                </a:lnTo>
                <a:lnTo>
                  <a:pt x="1103" y="1191"/>
                </a:lnTo>
                <a:lnTo>
                  <a:pt x="1101" y="1187"/>
                </a:lnTo>
                <a:lnTo>
                  <a:pt x="1099" y="1185"/>
                </a:lnTo>
                <a:lnTo>
                  <a:pt x="1096" y="1185"/>
                </a:lnTo>
                <a:lnTo>
                  <a:pt x="1096" y="1185"/>
                </a:lnTo>
                <a:lnTo>
                  <a:pt x="1096" y="1183"/>
                </a:lnTo>
                <a:lnTo>
                  <a:pt x="1094" y="1183"/>
                </a:lnTo>
                <a:lnTo>
                  <a:pt x="1094" y="1181"/>
                </a:lnTo>
                <a:lnTo>
                  <a:pt x="1094" y="1181"/>
                </a:lnTo>
                <a:lnTo>
                  <a:pt x="1088" y="1175"/>
                </a:lnTo>
                <a:lnTo>
                  <a:pt x="1088" y="1175"/>
                </a:lnTo>
                <a:lnTo>
                  <a:pt x="1092" y="1169"/>
                </a:lnTo>
                <a:lnTo>
                  <a:pt x="1099" y="1163"/>
                </a:lnTo>
                <a:lnTo>
                  <a:pt x="1099" y="1160"/>
                </a:lnTo>
                <a:lnTo>
                  <a:pt x="1096" y="1156"/>
                </a:lnTo>
                <a:lnTo>
                  <a:pt x="1094" y="1156"/>
                </a:lnTo>
                <a:lnTo>
                  <a:pt x="1088" y="1158"/>
                </a:lnTo>
                <a:lnTo>
                  <a:pt x="1086" y="1156"/>
                </a:lnTo>
                <a:lnTo>
                  <a:pt x="1084" y="1158"/>
                </a:lnTo>
                <a:lnTo>
                  <a:pt x="1082" y="1158"/>
                </a:lnTo>
                <a:lnTo>
                  <a:pt x="1082" y="1160"/>
                </a:lnTo>
                <a:lnTo>
                  <a:pt x="1082" y="1160"/>
                </a:lnTo>
                <a:lnTo>
                  <a:pt x="1080" y="1165"/>
                </a:lnTo>
                <a:lnTo>
                  <a:pt x="1078" y="1167"/>
                </a:lnTo>
                <a:lnTo>
                  <a:pt x="1078" y="1167"/>
                </a:lnTo>
                <a:lnTo>
                  <a:pt x="1070" y="1158"/>
                </a:lnTo>
                <a:lnTo>
                  <a:pt x="1070" y="1158"/>
                </a:lnTo>
                <a:lnTo>
                  <a:pt x="1066" y="1154"/>
                </a:lnTo>
                <a:lnTo>
                  <a:pt x="1066" y="1154"/>
                </a:lnTo>
                <a:lnTo>
                  <a:pt x="1064" y="1152"/>
                </a:lnTo>
                <a:lnTo>
                  <a:pt x="1064" y="1152"/>
                </a:lnTo>
                <a:lnTo>
                  <a:pt x="1061" y="1152"/>
                </a:lnTo>
                <a:lnTo>
                  <a:pt x="1061" y="1152"/>
                </a:lnTo>
                <a:lnTo>
                  <a:pt x="1061" y="1150"/>
                </a:lnTo>
                <a:lnTo>
                  <a:pt x="1059" y="1146"/>
                </a:lnTo>
                <a:lnTo>
                  <a:pt x="1059" y="1146"/>
                </a:lnTo>
                <a:lnTo>
                  <a:pt x="1059" y="1146"/>
                </a:lnTo>
                <a:lnTo>
                  <a:pt x="1059" y="1144"/>
                </a:lnTo>
                <a:lnTo>
                  <a:pt x="1057" y="1144"/>
                </a:lnTo>
                <a:lnTo>
                  <a:pt x="1057" y="1142"/>
                </a:lnTo>
                <a:lnTo>
                  <a:pt x="1053" y="1142"/>
                </a:lnTo>
                <a:lnTo>
                  <a:pt x="1053" y="1144"/>
                </a:lnTo>
                <a:lnTo>
                  <a:pt x="1053" y="1144"/>
                </a:lnTo>
                <a:lnTo>
                  <a:pt x="1051" y="1146"/>
                </a:lnTo>
                <a:lnTo>
                  <a:pt x="1053" y="1148"/>
                </a:lnTo>
                <a:lnTo>
                  <a:pt x="1053" y="1146"/>
                </a:lnTo>
                <a:lnTo>
                  <a:pt x="1053" y="1146"/>
                </a:lnTo>
                <a:lnTo>
                  <a:pt x="1051" y="1144"/>
                </a:lnTo>
                <a:lnTo>
                  <a:pt x="1051" y="1142"/>
                </a:lnTo>
                <a:lnTo>
                  <a:pt x="1053" y="1140"/>
                </a:lnTo>
                <a:lnTo>
                  <a:pt x="1053" y="1140"/>
                </a:lnTo>
                <a:lnTo>
                  <a:pt x="1053" y="1138"/>
                </a:lnTo>
                <a:lnTo>
                  <a:pt x="1053" y="1138"/>
                </a:lnTo>
                <a:lnTo>
                  <a:pt x="1051" y="1136"/>
                </a:lnTo>
                <a:lnTo>
                  <a:pt x="1051" y="1138"/>
                </a:lnTo>
                <a:lnTo>
                  <a:pt x="1053" y="1138"/>
                </a:lnTo>
                <a:lnTo>
                  <a:pt x="1053" y="1138"/>
                </a:lnTo>
                <a:lnTo>
                  <a:pt x="1053" y="1136"/>
                </a:lnTo>
                <a:lnTo>
                  <a:pt x="1051" y="1138"/>
                </a:lnTo>
                <a:lnTo>
                  <a:pt x="1053" y="1138"/>
                </a:lnTo>
                <a:lnTo>
                  <a:pt x="1055" y="1136"/>
                </a:lnTo>
                <a:lnTo>
                  <a:pt x="1055" y="1134"/>
                </a:lnTo>
                <a:lnTo>
                  <a:pt x="1055" y="1134"/>
                </a:lnTo>
                <a:lnTo>
                  <a:pt x="1053" y="1132"/>
                </a:lnTo>
                <a:lnTo>
                  <a:pt x="1053" y="1132"/>
                </a:lnTo>
                <a:lnTo>
                  <a:pt x="1051" y="1130"/>
                </a:lnTo>
                <a:lnTo>
                  <a:pt x="1049" y="1130"/>
                </a:lnTo>
                <a:lnTo>
                  <a:pt x="1043" y="1130"/>
                </a:lnTo>
                <a:lnTo>
                  <a:pt x="1039" y="1128"/>
                </a:lnTo>
                <a:lnTo>
                  <a:pt x="1037" y="1128"/>
                </a:lnTo>
                <a:lnTo>
                  <a:pt x="1035" y="1130"/>
                </a:lnTo>
                <a:lnTo>
                  <a:pt x="1037" y="1130"/>
                </a:lnTo>
                <a:lnTo>
                  <a:pt x="1037" y="1128"/>
                </a:lnTo>
                <a:lnTo>
                  <a:pt x="1037" y="1128"/>
                </a:lnTo>
                <a:lnTo>
                  <a:pt x="1035" y="1128"/>
                </a:lnTo>
                <a:lnTo>
                  <a:pt x="1035" y="1126"/>
                </a:lnTo>
                <a:lnTo>
                  <a:pt x="1035" y="1123"/>
                </a:lnTo>
                <a:lnTo>
                  <a:pt x="1033" y="1123"/>
                </a:lnTo>
                <a:lnTo>
                  <a:pt x="1031" y="1121"/>
                </a:lnTo>
                <a:lnTo>
                  <a:pt x="1031" y="1119"/>
                </a:lnTo>
                <a:lnTo>
                  <a:pt x="1029" y="1119"/>
                </a:lnTo>
                <a:lnTo>
                  <a:pt x="1027" y="1119"/>
                </a:lnTo>
                <a:lnTo>
                  <a:pt x="1027" y="1119"/>
                </a:lnTo>
                <a:lnTo>
                  <a:pt x="1024" y="1117"/>
                </a:lnTo>
                <a:lnTo>
                  <a:pt x="1022" y="1115"/>
                </a:lnTo>
                <a:lnTo>
                  <a:pt x="1020" y="1117"/>
                </a:lnTo>
                <a:lnTo>
                  <a:pt x="1020" y="1117"/>
                </a:lnTo>
                <a:lnTo>
                  <a:pt x="1022" y="1117"/>
                </a:lnTo>
                <a:lnTo>
                  <a:pt x="1022" y="1115"/>
                </a:lnTo>
                <a:lnTo>
                  <a:pt x="1020" y="1115"/>
                </a:lnTo>
                <a:lnTo>
                  <a:pt x="1016" y="1113"/>
                </a:lnTo>
                <a:lnTo>
                  <a:pt x="1014" y="1113"/>
                </a:lnTo>
                <a:lnTo>
                  <a:pt x="1014" y="1111"/>
                </a:lnTo>
                <a:lnTo>
                  <a:pt x="1014" y="1109"/>
                </a:lnTo>
                <a:lnTo>
                  <a:pt x="1012" y="1109"/>
                </a:lnTo>
                <a:lnTo>
                  <a:pt x="1012" y="1109"/>
                </a:lnTo>
                <a:lnTo>
                  <a:pt x="1010" y="1109"/>
                </a:lnTo>
                <a:lnTo>
                  <a:pt x="1004" y="1105"/>
                </a:lnTo>
                <a:lnTo>
                  <a:pt x="1000" y="1103"/>
                </a:lnTo>
                <a:lnTo>
                  <a:pt x="998" y="1103"/>
                </a:lnTo>
                <a:lnTo>
                  <a:pt x="998" y="1103"/>
                </a:lnTo>
                <a:lnTo>
                  <a:pt x="998" y="1105"/>
                </a:lnTo>
                <a:lnTo>
                  <a:pt x="1000" y="1103"/>
                </a:lnTo>
                <a:lnTo>
                  <a:pt x="1000" y="1103"/>
                </a:lnTo>
                <a:lnTo>
                  <a:pt x="998" y="1101"/>
                </a:lnTo>
                <a:lnTo>
                  <a:pt x="996" y="1101"/>
                </a:lnTo>
                <a:lnTo>
                  <a:pt x="996" y="1099"/>
                </a:lnTo>
                <a:lnTo>
                  <a:pt x="994" y="1097"/>
                </a:lnTo>
                <a:lnTo>
                  <a:pt x="994" y="1097"/>
                </a:lnTo>
                <a:lnTo>
                  <a:pt x="994" y="1095"/>
                </a:lnTo>
                <a:lnTo>
                  <a:pt x="989" y="1095"/>
                </a:lnTo>
                <a:lnTo>
                  <a:pt x="989" y="1095"/>
                </a:lnTo>
                <a:lnTo>
                  <a:pt x="992" y="1095"/>
                </a:lnTo>
                <a:lnTo>
                  <a:pt x="992" y="1093"/>
                </a:lnTo>
                <a:lnTo>
                  <a:pt x="985" y="1093"/>
                </a:lnTo>
                <a:lnTo>
                  <a:pt x="983" y="1093"/>
                </a:lnTo>
                <a:lnTo>
                  <a:pt x="983" y="1091"/>
                </a:lnTo>
                <a:lnTo>
                  <a:pt x="981" y="1091"/>
                </a:lnTo>
                <a:lnTo>
                  <a:pt x="979" y="1091"/>
                </a:lnTo>
                <a:lnTo>
                  <a:pt x="977" y="1091"/>
                </a:lnTo>
                <a:lnTo>
                  <a:pt x="977" y="1088"/>
                </a:lnTo>
                <a:lnTo>
                  <a:pt x="977" y="1088"/>
                </a:lnTo>
                <a:lnTo>
                  <a:pt x="975" y="1086"/>
                </a:lnTo>
                <a:lnTo>
                  <a:pt x="973" y="1084"/>
                </a:lnTo>
                <a:lnTo>
                  <a:pt x="971" y="1086"/>
                </a:lnTo>
                <a:lnTo>
                  <a:pt x="971" y="1086"/>
                </a:lnTo>
                <a:lnTo>
                  <a:pt x="969" y="1086"/>
                </a:lnTo>
                <a:lnTo>
                  <a:pt x="959" y="1082"/>
                </a:lnTo>
                <a:lnTo>
                  <a:pt x="948" y="1074"/>
                </a:lnTo>
                <a:lnTo>
                  <a:pt x="946" y="1072"/>
                </a:lnTo>
                <a:lnTo>
                  <a:pt x="944" y="1068"/>
                </a:lnTo>
                <a:lnTo>
                  <a:pt x="942" y="1066"/>
                </a:lnTo>
                <a:lnTo>
                  <a:pt x="942" y="1066"/>
                </a:lnTo>
                <a:lnTo>
                  <a:pt x="930" y="1060"/>
                </a:lnTo>
                <a:lnTo>
                  <a:pt x="930" y="1060"/>
                </a:lnTo>
                <a:lnTo>
                  <a:pt x="928" y="1060"/>
                </a:lnTo>
                <a:lnTo>
                  <a:pt x="922" y="1054"/>
                </a:lnTo>
                <a:lnTo>
                  <a:pt x="911" y="1041"/>
                </a:lnTo>
                <a:lnTo>
                  <a:pt x="911" y="1041"/>
                </a:lnTo>
                <a:lnTo>
                  <a:pt x="911" y="1039"/>
                </a:lnTo>
                <a:lnTo>
                  <a:pt x="909" y="1039"/>
                </a:lnTo>
                <a:lnTo>
                  <a:pt x="909" y="1039"/>
                </a:lnTo>
                <a:lnTo>
                  <a:pt x="907" y="1041"/>
                </a:lnTo>
                <a:lnTo>
                  <a:pt x="905" y="1045"/>
                </a:lnTo>
                <a:lnTo>
                  <a:pt x="905" y="1045"/>
                </a:lnTo>
                <a:lnTo>
                  <a:pt x="905" y="1049"/>
                </a:lnTo>
                <a:lnTo>
                  <a:pt x="905" y="1049"/>
                </a:lnTo>
                <a:lnTo>
                  <a:pt x="905" y="1054"/>
                </a:lnTo>
                <a:lnTo>
                  <a:pt x="907" y="1054"/>
                </a:lnTo>
                <a:lnTo>
                  <a:pt x="907" y="1051"/>
                </a:lnTo>
                <a:lnTo>
                  <a:pt x="905" y="1051"/>
                </a:lnTo>
                <a:lnTo>
                  <a:pt x="905" y="1051"/>
                </a:lnTo>
                <a:lnTo>
                  <a:pt x="901" y="1054"/>
                </a:lnTo>
                <a:lnTo>
                  <a:pt x="901" y="1056"/>
                </a:lnTo>
                <a:lnTo>
                  <a:pt x="901" y="1056"/>
                </a:lnTo>
                <a:lnTo>
                  <a:pt x="903" y="1058"/>
                </a:lnTo>
                <a:lnTo>
                  <a:pt x="903" y="1058"/>
                </a:lnTo>
                <a:lnTo>
                  <a:pt x="907" y="1062"/>
                </a:lnTo>
                <a:lnTo>
                  <a:pt x="924" y="1078"/>
                </a:lnTo>
                <a:lnTo>
                  <a:pt x="924" y="1078"/>
                </a:lnTo>
                <a:lnTo>
                  <a:pt x="924" y="1078"/>
                </a:lnTo>
                <a:lnTo>
                  <a:pt x="924" y="1080"/>
                </a:lnTo>
                <a:lnTo>
                  <a:pt x="924" y="1080"/>
                </a:lnTo>
                <a:lnTo>
                  <a:pt x="924" y="1080"/>
                </a:lnTo>
                <a:lnTo>
                  <a:pt x="924" y="1082"/>
                </a:lnTo>
                <a:lnTo>
                  <a:pt x="926" y="1082"/>
                </a:lnTo>
                <a:lnTo>
                  <a:pt x="928" y="1084"/>
                </a:lnTo>
                <a:lnTo>
                  <a:pt x="928" y="1084"/>
                </a:lnTo>
                <a:lnTo>
                  <a:pt x="928" y="1084"/>
                </a:lnTo>
                <a:lnTo>
                  <a:pt x="930" y="1084"/>
                </a:lnTo>
                <a:lnTo>
                  <a:pt x="928" y="1084"/>
                </a:lnTo>
                <a:lnTo>
                  <a:pt x="928" y="1084"/>
                </a:lnTo>
                <a:lnTo>
                  <a:pt x="930" y="1086"/>
                </a:lnTo>
                <a:lnTo>
                  <a:pt x="930" y="1084"/>
                </a:lnTo>
                <a:lnTo>
                  <a:pt x="930" y="1084"/>
                </a:lnTo>
                <a:lnTo>
                  <a:pt x="930" y="1084"/>
                </a:lnTo>
                <a:lnTo>
                  <a:pt x="924" y="1082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6"/>
                </a:lnTo>
                <a:lnTo>
                  <a:pt x="922" y="1086"/>
                </a:lnTo>
                <a:lnTo>
                  <a:pt x="922" y="1088"/>
                </a:lnTo>
                <a:lnTo>
                  <a:pt x="922" y="1088"/>
                </a:lnTo>
                <a:lnTo>
                  <a:pt x="922" y="1088"/>
                </a:lnTo>
                <a:lnTo>
                  <a:pt x="922" y="1093"/>
                </a:lnTo>
                <a:lnTo>
                  <a:pt x="924" y="1095"/>
                </a:lnTo>
                <a:lnTo>
                  <a:pt x="922" y="1095"/>
                </a:lnTo>
                <a:lnTo>
                  <a:pt x="922" y="1095"/>
                </a:lnTo>
                <a:lnTo>
                  <a:pt x="922" y="1095"/>
                </a:lnTo>
                <a:lnTo>
                  <a:pt x="920" y="1097"/>
                </a:lnTo>
                <a:lnTo>
                  <a:pt x="920" y="1099"/>
                </a:lnTo>
                <a:lnTo>
                  <a:pt x="917" y="1099"/>
                </a:lnTo>
                <a:lnTo>
                  <a:pt x="917" y="1101"/>
                </a:lnTo>
                <a:lnTo>
                  <a:pt x="917" y="1103"/>
                </a:lnTo>
                <a:lnTo>
                  <a:pt x="920" y="1109"/>
                </a:lnTo>
                <a:lnTo>
                  <a:pt x="920" y="1109"/>
                </a:lnTo>
                <a:lnTo>
                  <a:pt x="922" y="1113"/>
                </a:lnTo>
                <a:lnTo>
                  <a:pt x="926" y="1113"/>
                </a:lnTo>
                <a:lnTo>
                  <a:pt x="926" y="1113"/>
                </a:lnTo>
                <a:lnTo>
                  <a:pt x="930" y="1113"/>
                </a:lnTo>
                <a:lnTo>
                  <a:pt x="930" y="1113"/>
                </a:lnTo>
                <a:lnTo>
                  <a:pt x="932" y="1113"/>
                </a:lnTo>
                <a:lnTo>
                  <a:pt x="934" y="1113"/>
                </a:lnTo>
                <a:lnTo>
                  <a:pt x="934" y="1115"/>
                </a:lnTo>
                <a:lnTo>
                  <a:pt x="934" y="1119"/>
                </a:lnTo>
                <a:lnTo>
                  <a:pt x="934" y="1119"/>
                </a:lnTo>
                <a:lnTo>
                  <a:pt x="934" y="1121"/>
                </a:lnTo>
                <a:lnTo>
                  <a:pt x="936" y="1126"/>
                </a:lnTo>
                <a:lnTo>
                  <a:pt x="936" y="1126"/>
                </a:lnTo>
                <a:lnTo>
                  <a:pt x="936" y="1130"/>
                </a:lnTo>
                <a:lnTo>
                  <a:pt x="936" y="1130"/>
                </a:lnTo>
                <a:lnTo>
                  <a:pt x="944" y="1140"/>
                </a:lnTo>
                <a:lnTo>
                  <a:pt x="946" y="1142"/>
                </a:lnTo>
                <a:lnTo>
                  <a:pt x="946" y="1142"/>
                </a:lnTo>
                <a:lnTo>
                  <a:pt x="959" y="1156"/>
                </a:lnTo>
                <a:lnTo>
                  <a:pt x="959" y="1158"/>
                </a:lnTo>
                <a:lnTo>
                  <a:pt x="959" y="1160"/>
                </a:lnTo>
                <a:lnTo>
                  <a:pt x="961" y="1160"/>
                </a:lnTo>
                <a:lnTo>
                  <a:pt x="961" y="1158"/>
                </a:lnTo>
                <a:lnTo>
                  <a:pt x="957" y="1152"/>
                </a:lnTo>
                <a:lnTo>
                  <a:pt x="955" y="1152"/>
                </a:lnTo>
                <a:lnTo>
                  <a:pt x="955" y="1152"/>
                </a:lnTo>
                <a:lnTo>
                  <a:pt x="952" y="1152"/>
                </a:lnTo>
                <a:lnTo>
                  <a:pt x="950" y="1154"/>
                </a:lnTo>
                <a:lnTo>
                  <a:pt x="952" y="1154"/>
                </a:lnTo>
                <a:lnTo>
                  <a:pt x="952" y="1154"/>
                </a:lnTo>
                <a:lnTo>
                  <a:pt x="952" y="1152"/>
                </a:lnTo>
                <a:lnTo>
                  <a:pt x="950" y="1152"/>
                </a:lnTo>
                <a:lnTo>
                  <a:pt x="948" y="1154"/>
                </a:lnTo>
                <a:lnTo>
                  <a:pt x="948" y="1154"/>
                </a:lnTo>
                <a:lnTo>
                  <a:pt x="946" y="1150"/>
                </a:lnTo>
                <a:lnTo>
                  <a:pt x="946" y="1150"/>
                </a:lnTo>
                <a:lnTo>
                  <a:pt x="938" y="1142"/>
                </a:lnTo>
                <a:lnTo>
                  <a:pt x="936" y="1140"/>
                </a:lnTo>
                <a:lnTo>
                  <a:pt x="936" y="1138"/>
                </a:lnTo>
                <a:lnTo>
                  <a:pt x="936" y="1138"/>
                </a:lnTo>
                <a:lnTo>
                  <a:pt x="934" y="1138"/>
                </a:lnTo>
                <a:lnTo>
                  <a:pt x="934" y="1136"/>
                </a:lnTo>
                <a:lnTo>
                  <a:pt x="932" y="1136"/>
                </a:lnTo>
                <a:lnTo>
                  <a:pt x="930" y="1136"/>
                </a:lnTo>
                <a:lnTo>
                  <a:pt x="932" y="1138"/>
                </a:lnTo>
                <a:lnTo>
                  <a:pt x="932" y="1136"/>
                </a:lnTo>
                <a:lnTo>
                  <a:pt x="932" y="1136"/>
                </a:lnTo>
                <a:lnTo>
                  <a:pt x="930" y="1134"/>
                </a:lnTo>
                <a:lnTo>
                  <a:pt x="930" y="1134"/>
                </a:lnTo>
                <a:lnTo>
                  <a:pt x="922" y="1134"/>
                </a:lnTo>
                <a:lnTo>
                  <a:pt x="920" y="1134"/>
                </a:lnTo>
                <a:lnTo>
                  <a:pt x="917" y="1130"/>
                </a:lnTo>
                <a:lnTo>
                  <a:pt x="917" y="1126"/>
                </a:lnTo>
                <a:lnTo>
                  <a:pt x="917" y="1126"/>
                </a:lnTo>
                <a:lnTo>
                  <a:pt x="917" y="1121"/>
                </a:lnTo>
                <a:lnTo>
                  <a:pt x="915" y="1121"/>
                </a:lnTo>
                <a:lnTo>
                  <a:pt x="913" y="1121"/>
                </a:lnTo>
                <a:lnTo>
                  <a:pt x="911" y="1121"/>
                </a:lnTo>
                <a:lnTo>
                  <a:pt x="911" y="1123"/>
                </a:lnTo>
                <a:lnTo>
                  <a:pt x="907" y="1123"/>
                </a:lnTo>
                <a:lnTo>
                  <a:pt x="907" y="1126"/>
                </a:lnTo>
                <a:lnTo>
                  <a:pt x="909" y="1126"/>
                </a:lnTo>
                <a:lnTo>
                  <a:pt x="909" y="1123"/>
                </a:lnTo>
                <a:lnTo>
                  <a:pt x="907" y="1121"/>
                </a:lnTo>
                <a:lnTo>
                  <a:pt x="907" y="1117"/>
                </a:lnTo>
                <a:lnTo>
                  <a:pt x="907" y="1115"/>
                </a:lnTo>
                <a:lnTo>
                  <a:pt x="899" y="1113"/>
                </a:lnTo>
                <a:lnTo>
                  <a:pt x="897" y="1113"/>
                </a:lnTo>
                <a:lnTo>
                  <a:pt x="895" y="1111"/>
                </a:lnTo>
                <a:lnTo>
                  <a:pt x="893" y="1109"/>
                </a:lnTo>
                <a:lnTo>
                  <a:pt x="883" y="1113"/>
                </a:lnTo>
                <a:lnTo>
                  <a:pt x="883" y="1113"/>
                </a:lnTo>
                <a:lnTo>
                  <a:pt x="880" y="1113"/>
                </a:lnTo>
                <a:lnTo>
                  <a:pt x="880" y="1115"/>
                </a:lnTo>
                <a:lnTo>
                  <a:pt x="876" y="1117"/>
                </a:lnTo>
                <a:lnTo>
                  <a:pt x="876" y="1119"/>
                </a:lnTo>
                <a:lnTo>
                  <a:pt x="876" y="1121"/>
                </a:lnTo>
                <a:lnTo>
                  <a:pt x="876" y="1123"/>
                </a:lnTo>
                <a:lnTo>
                  <a:pt x="876" y="1123"/>
                </a:lnTo>
                <a:lnTo>
                  <a:pt x="876" y="1123"/>
                </a:lnTo>
                <a:lnTo>
                  <a:pt x="876" y="1123"/>
                </a:lnTo>
                <a:lnTo>
                  <a:pt x="878" y="1126"/>
                </a:lnTo>
                <a:lnTo>
                  <a:pt x="878" y="1123"/>
                </a:lnTo>
                <a:lnTo>
                  <a:pt x="874" y="1123"/>
                </a:lnTo>
                <a:lnTo>
                  <a:pt x="870" y="1123"/>
                </a:lnTo>
                <a:lnTo>
                  <a:pt x="868" y="1123"/>
                </a:lnTo>
                <a:lnTo>
                  <a:pt x="866" y="1123"/>
                </a:lnTo>
                <a:lnTo>
                  <a:pt x="864" y="1126"/>
                </a:lnTo>
                <a:lnTo>
                  <a:pt x="860" y="1130"/>
                </a:lnTo>
                <a:lnTo>
                  <a:pt x="852" y="1134"/>
                </a:lnTo>
                <a:lnTo>
                  <a:pt x="852" y="1134"/>
                </a:lnTo>
                <a:lnTo>
                  <a:pt x="848" y="1136"/>
                </a:lnTo>
                <a:lnTo>
                  <a:pt x="848" y="1136"/>
                </a:lnTo>
                <a:lnTo>
                  <a:pt x="841" y="1140"/>
                </a:lnTo>
                <a:lnTo>
                  <a:pt x="841" y="1142"/>
                </a:lnTo>
                <a:lnTo>
                  <a:pt x="841" y="1154"/>
                </a:lnTo>
                <a:lnTo>
                  <a:pt x="841" y="1154"/>
                </a:lnTo>
                <a:lnTo>
                  <a:pt x="841" y="1165"/>
                </a:lnTo>
                <a:lnTo>
                  <a:pt x="839" y="1167"/>
                </a:lnTo>
                <a:lnTo>
                  <a:pt x="837" y="1167"/>
                </a:lnTo>
                <a:lnTo>
                  <a:pt x="837" y="1167"/>
                </a:lnTo>
                <a:lnTo>
                  <a:pt x="835" y="1169"/>
                </a:lnTo>
                <a:lnTo>
                  <a:pt x="835" y="1169"/>
                </a:lnTo>
                <a:lnTo>
                  <a:pt x="833" y="1171"/>
                </a:lnTo>
                <a:lnTo>
                  <a:pt x="833" y="1173"/>
                </a:lnTo>
                <a:lnTo>
                  <a:pt x="833" y="1177"/>
                </a:lnTo>
                <a:lnTo>
                  <a:pt x="833" y="1177"/>
                </a:lnTo>
                <a:lnTo>
                  <a:pt x="833" y="1179"/>
                </a:lnTo>
                <a:lnTo>
                  <a:pt x="833" y="1179"/>
                </a:lnTo>
                <a:lnTo>
                  <a:pt x="835" y="1183"/>
                </a:lnTo>
                <a:lnTo>
                  <a:pt x="835" y="1183"/>
                </a:lnTo>
                <a:lnTo>
                  <a:pt x="841" y="1193"/>
                </a:lnTo>
                <a:lnTo>
                  <a:pt x="843" y="1195"/>
                </a:lnTo>
                <a:lnTo>
                  <a:pt x="841" y="1198"/>
                </a:lnTo>
                <a:lnTo>
                  <a:pt x="839" y="1198"/>
                </a:lnTo>
                <a:lnTo>
                  <a:pt x="835" y="1198"/>
                </a:lnTo>
                <a:lnTo>
                  <a:pt x="811" y="1191"/>
                </a:lnTo>
                <a:lnTo>
                  <a:pt x="786" y="1183"/>
                </a:lnTo>
                <a:lnTo>
                  <a:pt x="784" y="1183"/>
                </a:lnTo>
                <a:lnTo>
                  <a:pt x="782" y="1185"/>
                </a:lnTo>
                <a:lnTo>
                  <a:pt x="780" y="1187"/>
                </a:lnTo>
                <a:lnTo>
                  <a:pt x="782" y="1191"/>
                </a:lnTo>
                <a:lnTo>
                  <a:pt x="782" y="1191"/>
                </a:lnTo>
                <a:lnTo>
                  <a:pt x="784" y="1193"/>
                </a:lnTo>
                <a:lnTo>
                  <a:pt x="784" y="1195"/>
                </a:lnTo>
                <a:lnTo>
                  <a:pt x="784" y="1195"/>
                </a:lnTo>
                <a:lnTo>
                  <a:pt x="782" y="1198"/>
                </a:lnTo>
                <a:lnTo>
                  <a:pt x="782" y="1200"/>
                </a:lnTo>
                <a:lnTo>
                  <a:pt x="782" y="1200"/>
                </a:lnTo>
                <a:lnTo>
                  <a:pt x="782" y="1202"/>
                </a:lnTo>
                <a:lnTo>
                  <a:pt x="784" y="1202"/>
                </a:lnTo>
                <a:lnTo>
                  <a:pt x="786" y="1206"/>
                </a:lnTo>
                <a:lnTo>
                  <a:pt x="786" y="1208"/>
                </a:lnTo>
                <a:lnTo>
                  <a:pt x="786" y="1210"/>
                </a:lnTo>
                <a:lnTo>
                  <a:pt x="786" y="1212"/>
                </a:lnTo>
                <a:lnTo>
                  <a:pt x="782" y="1216"/>
                </a:lnTo>
                <a:lnTo>
                  <a:pt x="780" y="1218"/>
                </a:lnTo>
                <a:lnTo>
                  <a:pt x="778" y="1218"/>
                </a:lnTo>
                <a:lnTo>
                  <a:pt x="776" y="1218"/>
                </a:lnTo>
                <a:lnTo>
                  <a:pt x="771" y="1214"/>
                </a:lnTo>
                <a:lnTo>
                  <a:pt x="771" y="1214"/>
                </a:lnTo>
                <a:lnTo>
                  <a:pt x="767" y="1214"/>
                </a:lnTo>
                <a:lnTo>
                  <a:pt x="767" y="1214"/>
                </a:lnTo>
                <a:lnTo>
                  <a:pt x="765" y="1214"/>
                </a:lnTo>
                <a:lnTo>
                  <a:pt x="765" y="1214"/>
                </a:lnTo>
                <a:lnTo>
                  <a:pt x="763" y="1218"/>
                </a:lnTo>
                <a:lnTo>
                  <a:pt x="763" y="1218"/>
                </a:lnTo>
                <a:lnTo>
                  <a:pt x="763" y="1218"/>
                </a:lnTo>
                <a:lnTo>
                  <a:pt x="763" y="1220"/>
                </a:lnTo>
                <a:lnTo>
                  <a:pt x="763" y="1220"/>
                </a:lnTo>
                <a:lnTo>
                  <a:pt x="763" y="1222"/>
                </a:lnTo>
                <a:lnTo>
                  <a:pt x="763" y="1220"/>
                </a:lnTo>
                <a:lnTo>
                  <a:pt x="763" y="1220"/>
                </a:lnTo>
                <a:lnTo>
                  <a:pt x="759" y="1220"/>
                </a:lnTo>
                <a:lnTo>
                  <a:pt x="759" y="1222"/>
                </a:lnTo>
                <a:lnTo>
                  <a:pt x="759" y="1222"/>
                </a:lnTo>
                <a:lnTo>
                  <a:pt x="757" y="1224"/>
                </a:lnTo>
                <a:lnTo>
                  <a:pt x="757" y="1226"/>
                </a:lnTo>
                <a:lnTo>
                  <a:pt x="757" y="1228"/>
                </a:lnTo>
                <a:lnTo>
                  <a:pt x="757" y="1228"/>
                </a:lnTo>
                <a:lnTo>
                  <a:pt x="761" y="1235"/>
                </a:lnTo>
                <a:lnTo>
                  <a:pt x="761" y="1235"/>
                </a:lnTo>
                <a:lnTo>
                  <a:pt x="767" y="1245"/>
                </a:lnTo>
                <a:lnTo>
                  <a:pt x="769" y="1249"/>
                </a:lnTo>
                <a:lnTo>
                  <a:pt x="769" y="1253"/>
                </a:lnTo>
                <a:lnTo>
                  <a:pt x="771" y="1257"/>
                </a:lnTo>
                <a:lnTo>
                  <a:pt x="771" y="1257"/>
                </a:lnTo>
                <a:lnTo>
                  <a:pt x="771" y="1259"/>
                </a:lnTo>
                <a:lnTo>
                  <a:pt x="771" y="1261"/>
                </a:lnTo>
                <a:lnTo>
                  <a:pt x="771" y="1261"/>
                </a:lnTo>
                <a:lnTo>
                  <a:pt x="771" y="1263"/>
                </a:lnTo>
                <a:lnTo>
                  <a:pt x="769" y="1265"/>
                </a:lnTo>
                <a:lnTo>
                  <a:pt x="769" y="1267"/>
                </a:lnTo>
                <a:lnTo>
                  <a:pt x="771" y="1267"/>
                </a:lnTo>
                <a:lnTo>
                  <a:pt x="771" y="1270"/>
                </a:lnTo>
                <a:lnTo>
                  <a:pt x="776" y="1270"/>
                </a:lnTo>
                <a:lnTo>
                  <a:pt x="782" y="1274"/>
                </a:lnTo>
                <a:lnTo>
                  <a:pt x="786" y="1280"/>
                </a:lnTo>
                <a:lnTo>
                  <a:pt x="790" y="1284"/>
                </a:lnTo>
                <a:lnTo>
                  <a:pt x="792" y="1296"/>
                </a:lnTo>
                <a:lnTo>
                  <a:pt x="794" y="1300"/>
                </a:lnTo>
                <a:lnTo>
                  <a:pt x="792" y="1300"/>
                </a:lnTo>
                <a:lnTo>
                  <a:pt x="788" y="1302"/>
                </a:lnTo>
                <a:lnTo>
                  <a:pt x="778" y="1302"/>
                </a:lnTo>
                <a:lnTo>
                  <a:pt x="778" y="1302"/>
                </a:lnTo>
                <a:lnTo>
                  <a:pt x="776" y="1302"/>
                </a:lnTo>
                <a:lnTo>
                  <a:pt x="773" y="1302"/>
                </a:lnTo>
                <a:lnTo>
                  <a:pt x="769" y="1307"/>
                </a:lnTo>
                <a:lnTo>
                  <a:pt x="769" y="1309"/>
                </a:lnTo>
                <a:lnTo>
                  <a:pt x="771" y="1313"/>
                </a:lnTo>
                <a:lnTo>
                  <a:pt x="773" y="1313"/>
                </a:lnTo>
                <a:lnTo>
                  <a:pt x="776" y="1313"/>
                </a:lnTo>
                <a:lnTo>
                  <a:pt x="778" y="1315"/>
                </a:lnTo>
                <a:lnTo>
                  <a:pt x="778" y="1317"/>
                </a:lnTo>
                <a:lnTo>
                  <a:pt x="788" y="1321"/>
                </a:lnTo>
                <a:lnTo>
                  <a:pt x="788" y="1321"/>
                </a:lnTo>
                <a:lnTo>
                  <a:pt x="792" y="1323"/>
                </a:lnTo>
                <a:lnTo>
                  <a:pt x="796" y="1329"/>
                </a:lnTo>
                <a:lnTo>
                  <a:pt x="796" y="1335"/>
                </a:lnTo>
                <a:lnTo>
                  <a:pt x="796" y="1337"/>
                </a:lnTo>
                <a:lnTo>
                  <a:pt x="796" y="1342"/>
                </a:lnTo>
                <a:lnTo>
                  <a:pt x="792" y="1348"/>
                </a:lnTo>
                <a:lnTo>
                  <a:pt x="790" y="1352"/>
                </a:lnTo>
                <a:lnTo>
                  <a:pt x="790" y="1352"/>
                </a:lnTo>
                <a:lnTo>
                  <a:pt x="788" y="1358"/>
                </a:lnTo>
                <a:lnTo>
                  <a:pt x="784" y="1364"/>
                </a:lnTo>
                <a:lnTo>
                  <a:pt x="782" y="1366"/>
                </a:lnTo>
                <a:lnTo>
                  <a:pt x="782" y="1366"/>
                </a:lnTo>
                <a:lnTo>
                  <a:pt x="782" y="1368"/>
                </a:lnTo>
                <a:lnTo>
                  <a:pt x="784" y="1368"/>
                </a:lnTo>
                <a:lnTo>
                  <a:pt x="782" y="1360"/>
                </a:lnTo>
                <a:lnTo>
                  <a:pt x="782" y="1358"/>
                </a:lnTo>
                <a:lnTo>
                  <a:pt x="778" y="1358"/>
                </a:lnTo>
                <a:lnTo>
                  <a:pt x="778" y="1356"/>
                </a:lnTo>
                <a:lnTo>
                  <a:pt x="773" y="1356"/>
                </a:lnTo>
                <a:lnTo>
                  <a:pt x="771" y="1356"/>
                </a:lnTo>
                <a:lnTo>
                  <a:pt x="767" y="1358"/>
                </a:lnTo>
                <a:lnTo>
                  <a:pt x="767" y="1358"/>
                </a:lnTo>
                <a:lnTo>
                  <a:pt x="765" y="1358"/>
                </a:lnTo>
                <a:lnTo>
                  <a:pt x="761" y="1354"/>
                </a:lnTo>
                <a:lnTo>
                  <a:pt x="759" y="1354"/>
                </a:lnTo>
                <a:lnTo>
                  <a:pt x="757" y="1354"/>
                </a:lnTo>
                <a:lnTo>
                  <a:pt x="757" y="1352"/>
                </a:lnTo>
                <a:lnTo>
                  <a:pt x="751" y="1346"/>
                </a:lnTo>
                <a:lnTo>
                  <a:pt x="751" y="1344"/>
                </a:lnTo>
                <a:lnTo>
                  <a:pt x="749" y="1342"/>
                </a:lnTo>
                <a:lnTo>
                  <a:pt x="751" y="1339"/>
                </a:lnTo>
                <a:lnTo>
                  <a:pt x="751" y="1339"/>
                </a:lnTo>
                <a:lnTo>
                  <a:pt x="751" y="1337"/>
                </a:lnTo>
                <a:lnTo>
                  <a:pt x="751" y="1335"/>
                </a:lnTo>
                <a:lnTo>
                  <a:pt x="747" y="1333"/>
                </a:lnTo>
                <a:lnTo>
                  <a:pt x="747" y="1333"/>
                </a:lnTo>
                <a:lnTo>
                  <a:pt x="736" y="1329"/>
                </a:lnTo>
                <a:lnTo>
                  <a:pt x="736" y="1327"/>
                </a:lnTo>
                <a:lnTo>
                  <a:pt x="732" y="1319"/>
                </a:lnTo>
                <a:lnTo>
                  <a:pt x="730" y="1311"/>
                </a:lnTo>
                <a:lnTo>
                  <a:pt x="730" y="1311"/>
                </a:lnTo>
                <a:lnTo>
                  <a:pt x="730" y="1309"/>
                </a:lnTo>
                <a:lnTo>
                  <a:pt x="730" y="1307"/>
                </a:lnTo>
                <a:lnTo>
                  <a:pt x="726" y="1304"/>
                </a:lnTo>
                <a:lnTo>
                  <a:pt x="726" y="1304"/>
                </a:lnTo>
                <a:lnTo>
                  <a:pt x="724" y="1304"/>
                </a:lnTo>
                <a:lnTo>
                  <a:pt x="722" y="1304"/>
                </a:lnTo>
                <a:lnTo>
                  <a:pt x="722" y="1307"/>
                </a:lnTo>
                <a:lnTo>
                  <a:pt x="718" y="1307"/>
                </a:lnTo>
                <a:lnTo>
                  <a:pt x="710" y="1307"/>
                </a:lnTo>
                <a:lnTo>
                  <a:pt x="708" y="1307"/>
                </a:lnTo>
                <a:lnTo>
                  <a:pt x="706" y="1309"/>
                </a:lnTo>
                <a:lnTo>
                  <a:pt x="704" y="1311"/>
                </a:lnTo>
                <a:lnTo>
                  <a:pt x="704" y="1313"/>
                </a:lnTo>
                <a:lnTo>
                  <a:pt x="704" y="1315"/>
                </a:lnTo>
                <a:lnTo>
                  <a:pt x="706" y="1317"/>
                </a:lnTo>
                <a:lnTo>
                  <a:pt x="706" y="1317"/>
                </a:lnTo>
                <a:lnTo>
                  <a:pt x="706" y="1319"/>
                </a:lnTo>
                <a:lnTo>
                  <a:pt x="706" y="1321"/>
                </a:lnTo>
                <a:lnTo>
                  <a:pt x="704" y="1323"/>
                </a:lnTo>
                <a:lnTo>
                  <a:pt x="701" y="1325"/>
                </a:lnTo>
                <a:lnTo>
                  <a:pt x="701" y="1325"/>
                </a:lnTo>
                <a:lnTo>
                  <a:pt x="701" y="1327"/>
                </a:lnTo>
                <a:lnTo>
                  <a:pt x="704" y="1327"/>
                </a:lnTo>
                <a:lnTo>
                  <a:pt x="701" y="1321"/>
                </a:lnTo>
                <a:lnTo>
                  <a:pt x="701" y="1321"/>
                </a:lnTo>
                <a:lnTo>
                  <a:pt x="701" y="1315"/>
                </a:lnTo>
                <a:lnTo>
                  <a:pt x="699" y="1313"/>
                </a:lnTo>
                <a:lnTo>
                  <a:pt x="699" y="1313"/>
                </a:lnTo>
                <a:lnTo>
                  <a:pt x="699" y="1311"/>
                </a:lnTo>
                <a:lnTo>
                  <a:pt x="697" y="1311"/>
                </a:lnTo>
                <a:lnTo>
                  <a:pt x="697" y="1311"/>
                </a:lnTo>
                <a:lnTo>
                  <a:pt x="693" y="1311"/>
                </a:lnTo>
                <a:lnTo>
                  <a:pt x="693" y="1311"/>
                </a:lnTo>
                <a:lnTo>
                  <a:pt x="693" y="1302"/>
                </a:lnTo>
                <a:lnTo>
                  <a:pt x="693" y="1300"/>
                </a:lnTo>
                <a:lnTo>
                  <a:pt x="691" y="1298"/>
                </a:lnTo>
                <a:lnTo>
                  <a:pt x="691" y="1298"/>
                </a:lnTo>
                <a:lnTo>
                  <a:pt x="687" y="1296"/>
                </a:lnTo>
                <a:lnTo>
                  <a:pt x="685" y="1296"/>
                </a:lnTo>
                <a:lnTo>
                  <a:pt x="685" y="1296"/>
                </a:lnTo>
                <a:lnTo>
                  <a:pt x="683" y="1296"/>
                </a:lnTo>
                <a:lnTo>
                  <a:pt x="683" y="1300"/>
                </a:lnTo>
                <a:lnTo>
                  <a:pt x="683" y="1300"/>
                </a:lnTo>
                <a:lnTo>
                  <a:pt x="681" y="1302"/>
                </a:lnTo>
                <a:lnTo>
                  <a:pt x="681" y="1304"/>
                </a:lnTo>
                <a:lnTo>
                  <a:pt x="683" y="1304"/>
                </a:lnTo>
                <a:lnTo>
                  <a:pt x="683" y="1304"/>
                </a:lnTo>
                <a:lnTo>
                  <a:pt x="683" y="1302"/>
                </a:lnTo>
                <a:lnTo>
                  <a:pt x="681" y="1304"/>
                </a:lnTo>
                <a:lnTo>
                  <a:pt x="679" y="1304"/>
                </a:lnTo>
                <a:lnTo>
                  <a:pt x="679" y="1304"/>
                </a:lnTo>
                <a:lnTo>
                  <a:pt x="677" y="1307"/>
                </a:lnTo>
                <a:lnTo>
                  <a:pt x="677" y="1309"/>
                </a:lnTo>
                <a:lnTo>
                  <a:pt x="677" y="1309"/>
                </a:lnTo>
                <a:lnTo>
                  <a:pt x="677" y="1311"/>
                </a:lnTo>
                <a:lnTo>
                  <a:pt x="677" y="1313"/>
                </a:lnTo>
                <a:lnTo>
                  <a:pt x="677" y="1313"/>
                </a:lnTo>
                <a:lnTo>
                  <a:pt x="677" y="1313"/>
                </a:lnTo>
                <a:lnTo>
                  <a:pt x="677" y="1315"/>
                </a:lnTo>
                <a:lnTo>
                  <a:pt x="677" y="1315"/>
                </a:lnTo>
                <a:lnTo>
                  <a:pt x="677" y="1313"/>
                </a:lnTo>
                <a:lnTo>
                  <a:pt x="677" y="1313"/>
                </a:lnTo>
                <a:lnTo>
                  <a:pt x="675" y="1313"/>
                </a:lnTo>
                <a:lnTo>
                  <a:pt x="673" y="1315"/>
                </a:lnTo>
                <a:lnTo>
                  <a:pt x="671" y="1315"/>
                </a:lnTo>
                <a:lnTo>
                  <a:pt x="671" y="1319"/>
                </a:lnTo>
                <a:lnTo>
                  <a:pt x="669" y="1321"/>
                </a:lnTo>
                <a:lnTo>
                  <a:pt x="669" y="1321"/>
                </a:lnTo>
                <a:lnTo>
                  <a:pt x="666" y="1323"/>
                </a:lnTo>
                <a:lnTo>
                  <a:pt x="666" y="1325"/>
                </a:lnTo>
                <a:lnTo>
                  <a:pt x="669" y="1331"/>
                </a:lnTo>
                <a:lnTo>
                  <a:pt x="671" y="1339"/>
                </a:lnTo>
                <a:lnTo>
                  <a:pt x="671" y="1339"/>
                </a:lnTo>
                <a:lnTo>
                  <a:pt x="673" y="1346"/>
                </a:lnTo>
                <a:lnTo>
                  <a:pt x="675" y="1346"/>
                </a:lnTo>
                <a:lnTo>
                  <a:pt x="687" y="1352"/>
                </a:lnTo>
                <a:lnTo>
                  <a:pt x="689" y="1354"/>
                </a:lnTo>
                <a:lnTo>
                  <a:pt x="691" y="1356"/>
                </a:lnTo>
                <a:lnTo>
                  <a:pt x="691" y="1358"/>
                </a:lnTo>
                <a:lnTo>
                  <a:pt x="689" y="1358"/>
                </a:lnTo>
                <a:lnTo>
                  <a:pt x="685" y="1358"/>
                </a:lnTo>
                <a:lnTo>
                  <a:pt x="685" y="1358"/>
                </a:lnTo>
                <a:lnTo>
                  <a:pt x="683" y="1358"/>
                </a:lnTo>
                <a:lnTo>
                  <a:pt x="683" y="1358"/>
                </a:lnTo>
                <a:lnTo>
                  <a:pt x="679" y="1360"/>
                </a:lnTo>
                <a:lnTo>
                  <a:pt x="677" y="1360"/>
                </a:lnTo>
                <a:lnTo>
                  <a:pt x="677" y="1360"/>
                </a:lnTo>
                <a:lnTo>
                  <a:pt x="675" y="1358"/>
                </a:lnTo>
                <a:lnTo>
                  <a:pt x="671" y="1346"/>
                </a:lnTo>
                <a:lnTo>
                  <a:pt x="669" y="1346"/>
                </a:lnTo>
                <a:lnTo>
                  <a:pt x="669" y="1344"/>
                </a:lnTo>
                <a:lnTo>
                  <a:pt x="664" y="1335"/>
                </a:lnTo>
                <a:lnTo>
                  <a:pt x="664" y="1335"/>
                </a:lnTo>
                <a:lnTo>
                  <a:pt x="662" y="1333"/>
                </a:lnTo>
                <a:lnTo>
                  <a:pt x="662" y="1333"/>
                </a:lnTo>
                <a:lnTo>
                  <a:pt x="658" y="1333"/>
                </a:lnTo>
                <a:lnTo>
                  <a:pt x="656" y="1335"/>
                </a:lnTo>
                <a:lnTo>
                  <a:pt x="656" y="1339"/>
                </a:lnTo>
                <a:lnTo>
                  <a:pt x="656" y="1339"/>
                </a:lnTo>
                <a:lnTo>
                  <a:pt x="656" y="1342"/>
                </a:lnTo>
                <a:lnTo>
                  <a:pt x="656" y="1350"/>
                </a:lnTo>
                <a:lnTo>
                  <a:pt x="656" y="1352"/>
                </a:lnTo>
                <a:lnTo>
                  <a:pt x="650" y="1354"/>
                </a:lnTo>
                <a:lnTo>
                  <a:pt x="644" y="1350"/>
                </a:lnTo>
                <a:lnTo>
                  <a:pt x="642" y="1350"/>
                </a:lnTo>
                <a:lnTo>
                  <a:pt x="638" y="1350"/>
                </a:lnTo>
                <a:lnTo>
                  <a:pt x="638" y="1350"/>
                </a:lnTo>
                <a:lnTo>
                  <a:pt x="632" y="1350"/>
                </a:lnTo>
                <a:lnTo>
                  <a:pt x="629" y="1350"/>
                </a:lnTo>
                <a:lnTo>
                  <a:pt x="621" y="1352"/>
                </a:lnTo>
                <a:lnTo>
                  <a:pt x="617" y="1348"/>
                </a:lnTo>
                <a:lnTo>
                  <a:pt x="617" y="1348"/>
                </a:lnTo>
                <a:lnTo>
                  <a:pt x="609" y="1346"/>
                </a:lnTo>
                <a:lnTo>
                  <a:pt x="609" y="1344"/>
                </a:lnTo>
                <a:lnTo>
                  <a:pt x="609" y="1335"/>
                </a:lnTo>
                <a:lnTo>
                  <a:pt x="609" y="1335"/>
                </a:lnTo>
                <a:lnTo>
                  <a:pt x="607" y="1329"/>
                </a:lnTo>
                <a:lnTo>
                  <a:pt x="607" y="1329"/>
                </a:lnTo>
                <a:lnTo>
                  <a:pt x="605" y="1329"/>
                </a:lnTo>
                <a:lnTo>
                  <a:pt x="605" y="1329"/>
                </a:lnTo>
                <a:lnTo>
                  <a:pt x="603" y="1327"/>
                </a:lnTo>
                <a:lnTo>
                  <a:pt x="601" y="1329"/>
                </a:lnTo>
                <a:lnTo>
                  <a:pt x="599" y="1335"/>
                </a:lnTo>
                <a:lnTo>
                  <a:pt x="599" y="1335"/>
                </a:lnTo>
                <a:lnTo>
                  <a:pt x="594" y="1335"/>
                </a:lnTo>
                <a:lnTo>
                  <a:pt x="594" y="1335"/>
                </a:lnTo>
                <a:lnTo>
                  <a:pt x="590" y="1335"/>
                </a:lnTo>
                <a:lnTo>
                  <a:pt x="590" y="1335"/>
                </a:lnTo>
                <a:lnTo>
                  <a:pt x="588" y="1335"/>
                </a:lnTo>
                <a:lnTo>
                  <a:pt x="588" y="1335"/>
                </a:lnTo>
                <a:lnTo>
                  <a:pt x="578" y="1337"/>
                </a:lnTo>
                <a:lnTo>
                  <a:pt x="572" y="1335"/>
                </a:lnTo>
                <a:lnTo>
                  <a:pt x="557" y="1327"/>
                </a:lnTo>
                <a:lnTo>
                  <a:pt x="555" y="1321"/>
                </a:lnTo>
                <a:lnTo>
                  <a:pt x="555" y="1321"/>
                </a:lnTo>
                <a:lnTo>
                  <a:pt x="553" y="1317"/>
                </a:lnTo>
                <a:lnTo>
                  <a:pt x="551" y="1315"/>
                </a:lnTo>
                <a:lnTo>
                  <a:pt x="549" y="1315"/>
                </a:lnTo>
                <a:lnTo>
                  <a:pt x="549" y="1317"/>
                </a:lnTo>
                <a:lnTo>
                  <a:pt x="545" y="1319"/>
                </a:lnTo>
                <a:lnTo>
                  <a:pt x="537" y="1323"/>
                </a:lnTo>
                <a:lnTo>
                  <a:pt x="535" y="1323"/>
                </a:lnTo>
                <a:lnTo>
                  <a:pt x="527" y="1321"/>
                </a:lnTo>
                <a:lnTo>
                  <a:pt x="525" y="1317"/>
                </a:lnTo>
                <a:lnTo>
                  <a:pt x="522" y="1313"/>
                </a:lnTo>
                <a:lnTo>
                  <a:pt x="522" y="1313"/>
                </a:lnTo>
                <a:lnTo>
                  <a:pt x="522" y="1307"/>
                </a:lnTo>
                <a:lnTo>
                  <a:pt x="522" y="1307"/>
                </a:lnTo>
                <a:lnTo>
                  <a:pt x="520" y="1304"/>
                </a:lnTo>
                <a:lnTo>
                  <a:pt x="520" y="1302"/>
                </a:lnTo>
                <a:lnTo>
                  <a:pt x="518" y="1300"/>
                </a:lnTo>
                <a:lnTo>
                  <a:pt x="516" y="1300"/>
                </a:lnTo>
                <a:lnTo>
                  <a:pt x="512" y="1298"/>
                </a:lnTo>
                <a:lnTo>
                  <a:pt x="506" y="1292"/>
                </a:lnTo>
                <a:lnTo>
                  <a:pt x="506" y="1292"/>
                </a:lnTo>
                <a:lnTo>
                  <a:pt x="504" y="1292"/>
                </a:lnTo>
                <a:lnTo>
                  <a:pt x="502" y="1288"/>
                </a:lnTo>
                <a:lnTo>
                  <a:pt x="502" y="1288"/>
                </a:lnTo>
                <a:lnTo>
                  <a:pt x="498" y="1280"/>
                </a:lnTo>
                <a:lnTo>
                  <a:pt x="494" y="1272"/>
                </a:lnTo>
                <a:lnTo>
                  <a:pt x="494" y="1272"/>
                </a:lnTo>
                <a:lnTo>
                  <a:pt x="492" y="1267"/>
                </a:lnTo>
                <a:lnTo>
                  <a:pt x="490" y="1267"/>
                </a:lnTo>
                <a:lnTo>
                  <a:pt x="483" y="1265"/>
                </a:lnTo>
                <a:lnTo>
                  <a:pt x="481" y="1263"/>
                </a:lnTo>
                <a:lnTo>
                  <a:pt x="481" y="1261"/>
                </a:lnTo>
                <a:lnTo>
                  <a:pt x="471" y="1255"/>
                </a:lnTo>
                <a:lnTo>
                  <a:pt x="465" y="1249"/>
                </a:lnTo>
                <a:lnTo>
                  <a:pt x="463" y="1243"/>
                </a:lnTo>
                <a:lnTo>
                  <a:pt x="461" y="1241"/>
                </a:lnTo>
                <a:lnTo>
                  <a:pt x="455" y="1232"/>
                </a:lnTo>
                <a:lnTo>
                  <a:pt x="448" y="1222"/>
                </a:lnTo>
                <a:lnTo>
                  <a:pt x="446" y="1218"/>
                </a:lnTo>
                <a:lnTo>
                  <a:pt x="446" y="1218"/>
                </a:lnTo>
                <a:lnTo>
                  <a:pt x="432" y="1195"/>
                </a:lnTo>
                <a:lnTo>
                  <a:pt x="430" y="1195"/>
                </a:lnTo>
                <a:lnTo>
                  <a:pt x="416" y="1179"/>
                </a:lnTo>
                <a:lnTo>
                  <a:pt x="416" y="1179"/>
                </a:lnTo>
                <a:lnTo>
                  <a:pt x="413" y="1177"/>
                </a:lnTo>
                <a:lnTo>
                  <a:pt x="413" y="1177"/>
                </a:lnTo>
                <a:lnTo>
                  <a:pt x="407" y="1175"/>
                </a:lnTo>
                <a:lnTo>
                  <a:pt x="405" y="1175"/>
                </a:lnTo>
                <a:lnTo>
                  <a:pt x="401" y="1175"/>
                </a:lnTo>
                <a:lnTo>
                  <a:pt x="401" y="1173"/>
                </a:lnTo>
                <a:lnTo>
                  <a:pt x="399" y="1171"/>
                </a:lnTo>
                <a:lnTo>
                  <a:pt x="397" y="1165"/>
                </a:lnTo>
                <a:lnTo>
                  <a:pt x="395" y="1156"/>
                </a:lnTo>
                <a:lnTo>
                  <a:pt x="395" y="1156"/>
                </a:lnTo>
                <a:lnTo>
                  <a:pt x="391" y="1150"/>
                </a:lnTo>
                <a:lnTo>
                  <a:pt x="387" y="1136"/>
                </a:lnTo>
                <a:lnTo>
                  <a:pt x="385" y="1136"/>
                </a:lnTo>
                <a:lnTo>
                  <a:pt x="383" y="1136"/>
                </a:lnTo>
                <a:lnTo>
                  <a:pt x="383" y="1134"/>
                </a:lnTo>
                <a:lnTo>
                  <a:pt x="374" y="1138"/>
                </a:lnTo>
                <a:lnTo>
                  <a:pt x="362" y="1140"/>
                </a:lnTo>
                <a:lnTo>
                  <a:pt x="360" y="1140"/>
                </a:lnTo>
                <a:lnTo>
                  <a:pt x="360" y="1138"/>
                </a:lnTo>
                <a:lnTo>
                  <a:pt x="362" y="1128"/>
                </a:lnTo>
                <a:lnTo>
                  <a:pt x="364" y="1126"/>
                </a:lnTo>
                <a:lnTo>
                  <a:pt x="364" y="1128"/>
                </a:lnTo>
                <a:lnTo>
                  <a:pt x="366" y="1128"/>
                </a:lnTo>
                <a:lnTo>
                  <a:pt x="368" y="1128"/>
                </a:lnTo>
                <a:lnTo>
                  <a:pt x="372" y="1126"/>
                </a:lnTo>
                <a:lnTo>
                  <a:pt x="374" y="1126"/>
                </a:lnTo>
                <a:lnTo>
                  <a:pt x="374" y="1123"/>
                </a:lnTo>
                <a:lnTo>
                  <a:pt x="374" y="1121"/>
                </a:lnTo>
                <a:lnTo>
                  <a:pt x="374" y="1119"/>
                </a:lnTo>
                <a:lnTo>
                  <a:pt x="374" y="1119"/>
                </a:lnTo>
                <a:lnTo>
                  <a:pt x="378" y="1121"/>
                </a:lnTo>
                <a:lnTo>
                  <a:pt x="383" y="1121"/>
                </a:lnTo>
                <a:lnTo>
                  <a:pt x="383" y="1121"/>
                </a:lnTo>
                <a:lnTo>
                  <a:pt x="385" y="1121"/>
                </a:lnTo>
                <a:lnTo>
                  <a:pt x="393" y="1119"/>
                </a:lnTo>
                <a:lnTo>
                  <a:pt x="395" y="1119"/>
                </a:lnTo>
                <a:lnTo>
                  <a:pt x="397" y="1119"/>
                </a:lnTo>
                <a:lnTo>
                  <a:pt x="399" y="1119"/>
                </a:lnTo>
                <a:lnTo>
                  <a:pt x="401" y="1115"/>
                </a:lnTo>
                <a:lnTo>
                  <a:pt x="399" y="1113"/>
                </a:lnTo>
                <a:lnTo>
                  <a:pt x="399" y="1113"/>
                </a:lnTo>
                <a:lnTo>
                  <a:pt x="397" y="1111"/>
                </a:lnTo>
                <a:lnTo>
                  <a:pt x="397" y="1111"/>
                </a:lnTo>
                <a:lnTo>
                  <a:pt x="397" y="1111"/>
                </a:lnTo>
                <a:lnTo>
                  <a:pt x="393" y="1107"/>
                </a:lnTo>
                <a:lnTo>
                  <a:pt x="385" y="1097"/>
                </a:lnTo>
                <a:lnTo>
                  <a:pt x="385" y="1097"/>
                </a:lnTo>
                <a:lnTo>
                  <a:pt x="383" y="1095"/>
                </a:lnTo>
                <a:lnTo>
                  <a:pt x="383" y="1093"/>
                </a:lnTo>
                <a:lnTo>
                  <a:pt x="381" y="1093"/>
                </a:lnTo>
                <a:lnTo>
                  <a:pt x="378" y="1093"/>
                </a:lnTo>
                <a:lnTo>
                  <a:pt x="376" y="1093"/>
                </a:lnTo>
                <a:lnTo>
                  <a:pt x="374" y="1095"/>
                </a:lnTo>
                <a:lnTo>
                  <a:pt x="370" y="1097"/>
                </a:lnTo>
                <a:lnTo>
                  <a:pt x="368" y="1097"/>
                </a:lnTo>
                <a:lnTo>
                  <a:pt x="368" y="1097"/>
                </a:lnTo>
                <a:lnTo>
                  <a:pt x="364" y="1099"/>
                </a:lnTo>
                <a:lnTo>
                  <a:pt x="362" y="1099"/>
                </a:lnTo>
                <a:lnTo>
                  <a:pt x="360" y="1103"/>
                </a:lnTo>
                <a:lnTo>
                  <a:pt x="358" y="1103"/>
                </a:lnTo>
                <a:lnTo>
                  <a:pt x="358" y="1101"/>
                </a:lnTo>
                <a:lnTo>
                  <a:pt x="358" y="1101"/>
                </a:lnTo>
                <a:lnTo>
                  <a:pt x="356" y="1099"/>
                </a:lnTo>
                <a:lnTo>
                  <a:pt x="356" y="1097"/>
                </a:lnTo>
                <a:lnTo>
                  <a:pt x="356" y="1097"/>
                </a:lnTo>
                <a:lnTo>
                  <a:pt x="358" y="1093"/>
                </a:lnTo>
                <a:lnTo>
                  <a:pt x="358" y="1093"/>
                </a:lnTo>
                <a:lnTo>
                  <a:pt x="358" y="1091"/>
                </a:lnTo>
                <a:lnTo>
                  <a:pt x="358" y="1088"/>
                </a:lnTo>
                <a:lnTo>
                  <a:pt x="364" y="1084"/>
                </a:lnTo>
                <a:lnTo>
                  <a:pt x="372" y="1082"/>
                </a:lnTo>
                <a:lnTo>
                  <a:pt x="376" y="1082"/>
                </a:lnTo>
                <a:lnTo>
                  <a:pt x="383" y="1086"/>
                </a:lnTo>
                <a:lnTo>
                  <a:pt x="383" y="1086"/>
                </a:lnTo>
                <a:lnTo>
                  <a:pt x="393" y="1088"/>
                </a:lnTo>
                <a:lnTo>
                  <a:pt x="395" y="1088"/>
                </a:lnTo>
                <a:lnTo>
                  <a:pt x="397" y="1086"/>
                </a:lnTo>
                <a:lnTo>
                  <a:pt x="397" y="1082"/>
                </a:lnTo>
                <a:lnTo>
                  <a:pt x="395" y="1080"/>
                </a:lnTo>
                <a:lnTo>
                  <a:pt x="393" y="1070"/>
                </a:lnTo>
                <a:lnTo>
                  <a:pt x="393" y="1070"/>
                </a:lnTo>
                <a:lnTo>
                  <a:pt x="389" y="1062"/>
                </a:lnTo>
                <a:lnTo>
                  <a:pt x="389" y="1058"/>
                </a:lnTo>
                <a:lnTo>
                  <a:pt x="389" y="1051"/>
                </a:lnTo>
                <a:lnTo>
                  <a:pt x="389" y="1045"/>
                </a:lnTo>
                <a:lnTo>
                  <a:pt x="389" y="1045"/>
                </a:lnTo>
                <a:lnTo>
                  <a:pt x="389" y="1039"/>
                </a:lnTo>
                <a:lnTo>
                  <a:pt x="387" y="1039"/>
                </a:lnTo>
                <a:lnTo>
                  <a:pt x="387" y="1035"/>
                </a:lnTo>
                <a:lnTo>
                  <a:pt x="387" y="1033"/>
                </a:lnTo>
                <a:lnTo>
                  <a:pt x="387" y="1031"/>
                </a:lnTo>
                <a:lnTo>
                  <a:pt x="376" y="1021"/>
                </a:lnTo>
                <a:lnTo>
                  <a:pt x="376" y="1021"/>
                </a:lnTo>
                <a:lnTo>
                  <a:pt x="372" y="1016"/>
                </a:lnTo>
                <a:lnTo>
                  <a:pt x="372" y="1014"/>
                </a:lnTo>
                <a:lnTo>
                  <a:pt x="372" y="1012"/>
                </a:lnTo>
                <a:lnTo>
                  <a:pt x="370" y="1008"/>
                </a:lnTo>
                <a:lnTo>
                  <a:pt x="370" y="1006"/>
                </a:lnTo>
                <a:lnTo>
                  <a:pt x="370" y="1004"/>
                </a:lnTo>
                <a:lnTo>
                  <a:pt x="366" y="1000"/>
                </a:lnTo>
                <a:lnTo>
                  <a:pt x="366" y="998"/>
                </a:lnTo>
                <a:lnTo>
                  <a:pt x="366" y="994"/>
                </a:lnTo>
                <a:lnTo>
                  <a:pt x="366" y="994"/>
                </a:lnTo>
                <a:lnTo>
                  <a:pt x="364" y="984"/>
                </a:lnTo>
                <a:lnTo>
                  <a:pt x="366" y="982"/>
                </a:lnTo>
                <a:lnTo>
                  <a:pt x="366" y="982"/>
                </a:lnTo>
                <a:lnTo>
                  <a:pt x="372" y="977"/>
                </a:lnTo>
                <a:lnTo>
                  <a:pt x="372" y="977"/>
                </a:lnTo>
                <a:lnTo>
                  <a:pt x="374" y="973"/>
                </a:lnTo>
                <a:lnTo>
                  <a:pt x="374" y="971"/>
                </a:lnTo>
                <a:lnTo>
                  <a:pt x="372" y="967"/>
                </a:lnTo>
                <a:lnTo>
                  <a:pt x="372" y="967"/>
                </a:lnTo>
                <a:lnTo>
                  <a:pt x="370" y="965"/>
                </a:lnTo>
                <a:lnTo>
                  <a:pt x="370" y="963"/>
                </a:lnTo>
                <a:lnTo>
                  <a:pt x="370" y="961"/>
                </a:lnTo>
                <a:lnTo>
                  <a:pt x="366" y="957"/>
                </a:lnTo>
                <a:lnTo>
                  <a:pt x="366" y="951"/>
                </a:lnTo>
                <a:lnTo>
                  <a:pt x="366" y="951"/>
                </a:lnTo>
                <a:lnTo>
                  <a:pt x="366" y="947"/>
                </a:lnTo>
                <a:lnTo>
                  <a:pt x="364" y="947"/>
                </a:lnTo>
                <a:lnTo>
                  <a:pt x="364" y="944"/>
                </a:lnTo>
                <a:lnTo>
                  <a:pt x="362" y="944"/>
                </a:lnTo>
                <a:lnTo>
                  <a:pt x="358" y="944"/>
                </a:lnTo>
                <a:lnTo>
                  <a:pt x="356" y="944"/>
                </a:lnTo>
                <a:lnTo>
                  <a:pt x="356" y="949"/>
                </a:lnTo>
                <a:lnTo>
                  <a:pt x="354" y="949"/>
                </a:lnTo>
                <a:lnTo>
                  <a:pt x="354" y="953"/>
                </a:lnTo>
                <a:lnTo>
                  <a:pt x="348" y="959"/>
                </a:lnTo>
                <a:lnTo>
                  <a:pt x="348" y="961"/>
                </a:lnTo>
                <a:lnTo>
                  <a:pt x="348" y="963"/>
                </a:lnTo>
                <a:lnTo>
                  <a:pt x="348" y="963"/>
                </a:lnTo>
                <a:lnTo>
                  <a:pt x="348" y="967"/>
                </a:lnTo>
                <a:lnTo>
                  <a:pt x="348" y="967"/>
                </a:lnTo>
                <a:lnTo>
                  <a:pt x="348" y="967"/>
                </a:lnTo>
                <a:lnTo>
                  <a:pt x="348" y="967"/>
                </a:lnTo>
                <a:lnTo>
                  <a:pt x="346" y="967"/>
                </a:lnTo>
                <a:lnTo>
                  <a:pt x="339" y="965"/>
                </a:lnTo>
                <a:lnTo>
                  <a:pt x="337" y="965"/>
                </a:lnTo>
                <a:lnTo>
                  <a:pt x="331" y="967"/>
                </a:lnTo>
                <a:lnTo>
                  <a:pt x="331" y="967"/>
                </a:lnTo>
                <a:lnTo>
                  <a:pt x="329" y="969"/>
                </a:lnTo>
                <a:lnTo>
                  <a:pt x="329" y="971"/>
                </a:lnTo>
                <a:lnTo>
                  <a:pt x="329" y="975"/>
                </a:lnTo>
                <a:lnTo>
                  <a:pt x="331" y="975"/>
                </a:lnTo>
                <a:lnTo>
                  <a:pt x="333" y="977"/>
                </a:lnTo>
                <a:lnTo>
                  <a:pt x="331" y="979"/>
                </a:lnTo>
                <a:lnTo>
                  <a:pt x="331" y="979"/>
                </a:lnTo>
                <a:lnTo>
                  <a:pt x="331" y="982"/>
                </a:lnTo>
                <a:lnTo>
                  <a:pt x="327" y="984"/>
                </a:lnTo>
                <a:lnTo>
                  <a:pt x="327" y="984"/>
                </a:lnTo>
                <a:lnTo>
                  <a:pt x="317" y="988"/>
                </a:lnTo>
                <a:lnTo>
                  <a:pt x="317" y="988"/>
                </a:lnTo>
                <a:lnTo>
                  <a:pt x="313" y="990"/>
                </a:lnTo>
                <a:lnTo>
                  <a:pt x="313" y="992"/>
                </a:lnTo>
                <a:lnTo>
                  <a:pt x="311" y="996"/>
                </a:lnTo>
                <a:lnTo>
                  <a:pt x="311" y="996"/>
                </a:lnTo>
                <a:lnTo>
                  <a:pt x="311" y="1000"/>
                </a:lnTo>
                <a:lnTo>
                  <a:pt x="309" y="1004"/>
                </a:lnTo>
                <a:lnTo>
                  <a:pt x="306" y="1006"/>
                </a:lnTo>
                <a:lnTo>
                  <a:pt x="302" y="1006"/>
                </a:lnTo>
                <a:lnTo>
                  <a:pt x="300" y="1004"/>
                </a:lnTo>
                <a:lnTo>
                  <a:pt x="300" y="1000"/>
                </a:lnTo>
                <a:lnTo>
                  <a:pt x="300" y="996"/>
                </a:lnTo>
                <a:lnTo>
                  <a:pt x="300" y="996"/>
                </a:lnTo>
                <a:lnTo>
                  <a:pt x="300" y="994"/>
                </a:lnTo>
                <a:lnTo>
                  <a:pt x="302" y="990"/>
                </a:lnTo>
                <a:lnTo>
                  <a:pt x="302" y="988"/>
                </a:lnTo>
                <a:lnTo>
                  <a:pt x="302" y="988"/>
                </a:lnTo>
                <a:lnTo>
                  <a:pt x="302" y="986"/>
                </a:lnTo>
                <a:lnTo>
                  <a:pt x="302" y="986"/>
                </a:lnTo>
                <a:lnTo>
                  <a:pt x="302" y="982"/>
                </a:lnTo>
                <a:lnTo>
                  <a:pt x="302" y="982"/>
                </a:lnTo>
                <a:lnTo>
                  <a:pt x="298" y="971"/>
                </a:lnTo>
                <a:lnTo>
                  <a:pt x="298" y="969"/>
                </a:lnTo>
                <a:lnTo>
                  <a:pt x="296" y="969"/>
                </a:lnTo>
                <a:lnTo>
                  <a:pt x="296" y="967"/>
                </a:lnTo>
                <a:lnTo>
                  <a:pt x="294" y="967"/>
                </a:lnTo>
                <a:lnTo>
                  <a:pt x="294" y="965"/>
                </a:lnTo>
                <a:lnTo>
                  <a:pt x="294" y="965"/>
                </a:lnTo>
                <a:lnTo>
                  <a:pt x="294" y="963"/>
                </a:lnTo>
                <a:lnTo>
                  <a:pt x="292" y="961"/>
                </a:lnTo>
                <a:lnTo>
                  <a:pt x="288" y="961"/>
                </a:lnTo>
                <a:lnTo>
                  <a:pt x="288" y="965"/>
                </a:lnTo>
                <a:lnTo>
                  <a:pt x="286" y="969"/>
                </a:lnTo>
                <a:lnTo>
                  <a:pt x="286" y="969"/>
                </a:lnTo>
                <a:lnTo>
                  <a:pt x="282" y="975"/>
                </a:lnTo>
                <a:lnTo>
                  <a:pt x="282" y="975"/>
                </a:lnTo>
                <a:lnTo>
                  <a:pt x="282" y="982"/>
                </a:lnTo>
                <a:lnTo>
                  <a:pt x="280" y="982"/>
                </a:lnTo>
                <a:lnTo>
                  <a:pt x="282" y="992"/>
                </a:lnTo>
                <a:lnTo>
                  <a:pt x="282" y="992"/>
                </a:lnTo>
                <a:lnTo>
                  <a:pt x="282" y="996"/>
                </a:lnTo>
                <a:lnTo>
                  <a:pt x="282" y="1000"/>
                </a:lnTo>
                <a:lnTo>
                  <a:pt x="282" y="1000"/>
                </a:lnTo>
                <a:lnTo>
                  <a:pt x="286" y="1010"/>
                </a:lnTo>
                <a:lnTo>
                  <a:pt x="284" y="1012"/>
                </a:lnTo>
                <a:lnTo>
                  <a:pt x="282" y="1014"/>
                </a:lnTo>
                <a:lnTo>
                  <a:pt x="272" y="1021"/>
                </a:lnTo>
                <a:lnTo>
                  <a:pt x="267" y="1021"/>
                </a:lnTo>
                <a:lnTo>
                  <a:pt x="265" y="1021"/>
                </a:lnTo>
                <a:lnTo>
                  <a:pt x="265" y="1021"/>
                </a:lnTo>
                <a:lnTo>
                  <a:pt x="263" y="1021"/>
                </a:lnTo>
                <a:lnTo>
                  <a:pt x="263" y="1019"/>
                </a:lnTo>
                <a:lnTo>
                  <a:pt x="263" y="1014"/>
                </a:lnTo>
                <a:lnTo>
                  <a:pt x="263" y="1012"/>
                </a:lnTo>
                <a:lnTo>
                  <a:pt x="265" y="1012"/>
                </a:lnTo>
                <a:lnTo>
                  <a:pt x="267" y="1012"/>
                </a:lnTo>
                <a:lnTo>
                  <a:pt x="269" y="1012"/>
                </a:lnTo>
                <a:lnTo>
                  <a:pt x="272" y="1012"/>
                </a:lnTo>
                <a:lnTo>
                  <a:pt x="274" y="1010"/>
                </a:lnTo>
                <a:lnTo>
                  <a:pt x="274" y="1010"/>
                </a:lnTo>
                <a:lnTo>
                  <a:pt x="274" y="1004"/>
                </a:lnTo>
                <a:lnTo>
                  <a:pt x="274" y="1002"/>
                </a:lnTo>
                <a:lnTo>
                  <a:pt x="274" y="1002"/>
                </a:lnTo>
                <a:lnTo>
                  <a:pt x="274" y="1000"/>
                </a:lnTo>
                <a:lnTo>
                  <a:pt x="274" y="1000"/>
                </a:lnTo>
                <a:lnTo>
                  <a:pt x="272" y="996"/>
                </a:lnTo>
                <a:lnTo>
                  <a:pt x="269" y="990"/>
                </a:lnTo>
                <a:lnTo>
                  <a:pt x="269" y="988"/>
                </a:lnTo>
                <a:lnTo>
                  <a:pt x="269" y="986"/>
                </a:lnTo>
                <a:lnTo>
                  <a:pt x="272" y="982"/>
                </a:lnTo>
                <a:lnTo>
                  <a:pt x="272" y="982"/>
                </a:lnTo>
                <a:lnTo>
                  <a:pt x="267" y="975"/>
                </a:lnTo>
                <a:lnTo>
                  <a:pt x="265" y="957"/>
                </a:lnTo>
                <a:lnTo>
                  <a:pt x="265" y="955"/>
                </a:lnTo>
                <a:lnTo>
                  <a:pt x="267" y="953"/>
                </a:lnTo>
                <a:lnTo>
                  <a:pt x="267" y="953"/>
                </a:lnTo>
                <a:lnTo>
                  <a:pt x="269" y="951"/>
                </a:lnTo>
                <a:lnTo>
                  <a:pt x="269" y="949"/>
                </a:lnTo>
                <a:lnTo>
                  <a:pt x="269" y="947"/>
                </a:lnTo>
                <a:lnTo>
                  <a:pt x="272" y="940"/>
                </a:lnTo>
                <a:lnTo>
                  <a:pt x="274" y="936"/>
                </a:lnTo>
                <a:lnTo>
                  <a:pt x="274" y="936"/>
                </a:lnTo>
                <a:lnTo>
                  <a:pt x="276" y="932"/>
                </a:lnTo>
                <a:lnTo>
                  <a:pt x="276" y="932"/>
                </a:lnTo>
                <a:lnTo>
                  <a:pt x="276" y="928"/>
                </a:lnTo>
                <a:lnTo>
                  <a:pt x="276" y="928"/>
                </a:lnTo>
                <a:lnTo>
                  <a:pt x="274" y="926"/>
                </a:lnTo>
                <a:lnTo>
                  <a:pt x="274" y="924"/>
                </a:lnTo>
                <a:lnTo>
                  <a:pt x="272" y="920"/>
                </a:lnTo>
                <a:lnTo>
                  <a:pt x="269" y="918"/>
                </a:lnTo>
                <a:lnTo>
                  <a:pt x="272" y="916"/>
                </a:lnTo>
                <a:lnTo>
                  <a:pt x="272" y="916"/>
                </a:lnTo>
                <a:lnTo>
                  <a:pt x="272" y="910"/>
                </a:lnTo>
                <a:lnTo>
                  <a:pt x="274" y="905"/>
                </a:lnTo>
                <a:lnTo>
                  <a:pt x="274" y="903"/>
                </a:lnTo>
                <a:lnTo>
                  <a:pt x="272" y="901"/>
                </a:lnTo>
                <a:lnTo>
                  <a:pt x="272" y="901"/>
                </a:lnTo>
                <a:lnTo>
                  <a:pt x="267" y="897"/>
                </a:lnTo>
                <a:lnTo>
                  <a:pt x="265" y="887"/>
                </a:lnTo>
                <a:lnTo>
                  <a:pt x="265" y="881"/>
                </a:lnTo>
                <a:lnTo>
                  <a:pt x="272" y="866"/>
                </a:lnTo>
                <a:lnTo>
                  <a:pt x="272" y="866"/>
                </a:lnTo>
                <a:lnTo>
                  <a:pt x="272" y="864"/>
                </a:lnTo>
                <a:lnTo>
                  <a:pt x="272" y="862"/>
                </a:lnTo>
                <a:lnTo>
                  <a:pt x="267" y="856"/>
                </a:lnTo>
                <a:lnTo>
                  <a:pt x="267" y="856"/>
                </a:lnTo>
                <a:lnTo>
                  <a:pt x="261" y="854"/>
                </a:lnTo>
                <a:lnTo>
                  <a:pt x="261" y="854"/>
                </a:lnTo>
                <a:lnTo>
                  <a:pt x="255" y="854"/>
                </a:lnTo>
                <a:lnTo>
                  <a:pt x="255" y="854"/>
                </a:lnTo>
                <a:lnTo>
                  <a:pt x="255" y="852"/>
                </a:lnTo>
                <a:lnTo>
                  <a:pt x="255" y="850"/>
                </a:lnTo>
                <a:lnTo>
                  <a:pt x="251" y="848"/>
                </a:lnTo>
                <a:lnTo>
                  <a:pt x="251" y="846"/>
                </a:lnTo>
                <a:lnTo>
                  <a:pt x="253" y="844"/>
                </a:lnTo>
                <a:lnTo>
                  <a:pt x="251" y="842"/>
                </a:lnTo>
                <a:lnTo>
                  <a:pt x="249" y="840"/>
                </a:lnTo>
                <a:lnTo>
                  <a:pt x="249" y="840"/>
                </a:lnTo>
                <a:lnTo>
                  <a:pt x="245" y="838"/>
                </a:lnTo>
                <a:lnTo>
                  <a:pt x="243" y="835"/>
                </a:lnTo>
                <a:lnTo>
                  <a:pt x="245" y="833"/>
                </a:lnTo>
                <a:lnTo>
                  <a:pt x="247" y="829"/>
                </a:lnTo>
                <a:lnTo>
                  <a:pt x="249" y="829"/>
                </a:lnTo>
                <a:lnTo>
                  <a:pt x="251" y="831"/>
                </a:lnTo>
                <a:lnTo>
                  <a:pt x="253" y="831"/>
                </a:lnTo>
                <a:lnTo>
                  <a:pt x="259" y="835"/>
                </a:lnTo>
                <a:lnTo>
                  <a:pt x="261" y="835"/>
                </a:lnTo>
                <a:lnTo>
                  <a:pt x="265" y="833"/>
                </a:lnTo>
                <a:lnTo>
                  <a:pt x="267" y="831"/>
                </a:lnTo>
                <a:lnTo>
                  <a:pt x="267" y="829"/>
                </a:lnTo>
                <a:lnTo>
                  <a:pt x="267" y="825"/>
                </a:lnTo>
                <a:lnTo>
                  <a:pt x="267" y="825"/>
                </a:lnTo>
                <a:lnTo>
                  <a:pt x="267" y="821"/>
                </a:lnTo>
                <a:lnTo>
                  <a:pt x="267" y="819"/>
                </a:lnTo>
                <a:lnTo>
                  <a:pt x="274" y="817"/>
                </a:lnTo>
                <a:lnTo>
                  <a:pt x="274" y="815"/>
                </a:lnTo>
                <a:lnTo>
                  <a:pt x="274" y="811"/>
                </a:lnTo>
                <a:lnTo>
                  <a:pt x="274" y="811"/>
                </a:lnTo>
                <a:lnTo>
                  <a:pt x="274" y="809"/>
                </a:lnTo>
                <a:lnTo>
                  <a:pt x="274" y="807"/>
                </a:lnTo>
                <a:lnTo>
                  <a:pt x="267" y="800"/>
                </a:lnTo>
                <a:lnTo>
                  <a:pt x="267" y="798"/>
                </a:lnTo>
                <a:lnTo>
                  <a:pt x="269" y="796"/>
                </a:lnTo>
                <a:lnTo>
                  <a:pt x="278" y="794"/>
                </a:lnTo>
                <a:lnTo>
                  <a:pt x="278" y="794"/>
                </a:lnTo>
                <a:lnTo>
                  <a:pt x="282" y="790"/>
                </a:lnTo>
                <a:lnTo>
                  <a:pt x="282" y="790"/>
                </a:lnTo>
                <a:lnTo>
                  <a:pt x="284" y="786"/>
                </a:lnTo>
                <a:lnTo>
                  <a:pt x="284" y="784"/>
                </a:lnTo>
                <a:lnTo>
                  <a:pt x="286" y="780"/>
                </a:lnTo>
                <a:lnTo>
                  <a:pt x="290" y="776"/>
                </a:lnTo>
                <a:lnTo>
                  <a:pt x="292" y="774"/>
                </a:lnTo>
                <a:lnTo>
                  <a:pt x="292" y="774"/>
                </a:lnTo>
                <a:lnTo>
                  <a:pt x="294" y="768"/>
                </a:lnTo>
                <a:lnTo>
                  <a:pt x="294" y="766"/>
                </a:lnTo>
                <a:lnTo>
                  <a:pt x="300" y="757"/>
                </a:lnTo>
                <a:lnTo>
                  <a:pt x="300" y="755"/>
                </a:lnTo>
                <a:lnTo>
                  <a:pt x="300" y="749"/>
                </a:lnTo>
                <a:lnTo>
                  <a:pt x="300" y="749"/>
                </a:lnTo>
                <a:lnTo>
                  <a:pt x="298" y="745"/>
                </a:lnTo>
                <a:lnTo>
                  <a:pt x="296" y="743"/>
                </a:lnTo>
                <a:lnTo>
                  <a:pt x="292" y="741"/>
                </a:lnTo>
                <a:lnTo>
                  <a:pt x="292" y="741"/>
                </a:lnTo>
                <a:lnTo>
                  <a:pt x="284" y="741"/>
                </a:lnTo>
                <a:lnTo>
                  <a:pt x="278" y="741"/>
                </a:lnTo>
                <a:lnTo>
                  <a:pt x="276" y="739"/>
                </a:lnTo>
                <a:lnTo>
                  <a:pt x="276" y="739"/>
                </a:lnTo>
                <a:lnTo>
                  <a:pt x="274" y="739"/>
                </a:lnTo>
                <a:lnTo>
                  <a:pt x="276" y="741"/>
                </a:lnTo>
                <a:lnTo>
                  <a:pt x="284" y="733"/>
                </a:lnTo>
                <a:lnTo>
                  <a:pt x="284" y="728"/>
                </a:lnTo>
                <a:lnTo>
                  <a:pt x="280" y="728"/>
                </a:lnTo>
                <a:lnTo>
                  <a:pt x="280" y="728"/>
                </a:lnTo>
                <a:lnTo>
                  <a:pt x="276" y="728"/>
                </a:lnTo>
                <a:lnTo>
                  <a:pt x="276" y="728"/>
                </a:lnTo>
                <a:lnTo>
                  <a:pt x="269" y="731"/>
                </a:lnTo>
                <a:lnTo>
                  <a:pt x="265" y="728"/>
                </a:lnTo>
                <a:lnTo>
                  <a:pt x="265" y="728"/>
                </a:lnTo>
                <a:lnTo>
                  <a:pt x="267" y="726"/>
                </a:lnTo>
                <a:lnTo>
                  <a:pt x="267" y="726"/>
                </a:lnTo>
                <a:lnTo>
                  <a:pt x="269" y="722"/>
                </a:lnTo>
                <a:lnTo>
                  <a:pt x="274" y="720"/>
                </a:lnTo>
                <a:lnTo>
                  <a:pt x="284" y="716"/>
                </a:lnTo>
                <a:lnTo>
                  <a:pt x="292" y="714"/>
                </a:lnTo>
                <a:lnTo>
                  <a:pt x="292" y="714"/>
                </a:lnTo>
                <a:lnTo>
                  <a:pt x="296" y="710"/>
                </a:lnTo>
                <a:lnTo>
                  <a:pt x="296" y="708"/>
                </a:lnTo>
                <a:lnTo>
                  <a:pt x="296" y="706"/>
                </a:lnTo>
                <a:lnTo>
                  <a:pt x="296" y="706"/>
                </a:lnTo>
                <a:lnTo>
                  <a:pt x="296" y="702"/>
                </a:lnTo>
                <a:lnTo>
                  <a:pt x="296" y="696"/>
                </a:lnTo>
                <a:lnTo>
                  <a:pt x="296" y="694"/>
                </a:lnTo>
                <a:lnTo>
                  <a:pt x="296" y="691"/>
                </a:lnTo>
                <a:lnTo>
                  <a:pt x="296" y="691"/>
                </a:lnTo>
                <a:lnTo>
                  <a:pt x="298" y="691"/>
                </a:lnTo>
                <a:lnTo>
                  <a:pt x="304" y="696"/>
                </a:lnTo>
                <a:lnTo>
                  <a:pt x="304" y="696"/>
                </a:lnTo>
                <a:lnTo>
                  <a:pt x="309" y="698"/>
                </a:lnTo>
                <a:lnTo>
                  <a:pt x="311" y="698"/>
                </a:lnTo>
                <a:lnTo>
                  <a:pt x="311" y="698"/>
                </a:lnTo>
                <a:lnTo>
                  <a:pt x="313" y="694"/>
                </a:lnTo>
                <a:lnTo>
                  <a:pt x="311" y="691"/>
                </a:lnTo>
                <a:lnTo>
                  <a:pt x="311" y="691"/>
                </a:lnTo>
                <a:lnTo>
                  <a:pt x="311" y="691"/>
                </a:lnTo>
                <a:lnTo>
                  <a:pt x="313" y="685"/>
                </a:lnTo>
                <a:lnTo>
                  <a:pt x="313" y="685"/>
                </a:lnTo>
                <a:lnTo>
                  <a:pt x="311" y="679"/>
                </a:lnTo>
                <a:lnTo>
                  <a:pt x="311" y="677"/>
                </a:lnTo>
                <a:lnTo>
                  <a:pt x="311" y="675"/>
                </a:lnTo>
                <a:lnTo>
                  <a:pt x="309" y="671"/>
                </a:lnTo>
                <a:lnTo>
                  <a:pt x="309" y="669"/>
                </a:lnTo>
                <a:lnTo>
                  <a:pt x="311" y="669"/>
                </a:lnTo>
                <a:lnTo>
                  <a:pt x="313" y="667"/>
                </a:lnTo>
                <a:lnTo>
                  <a:pt x="315" y="665"/>
                </a:lnTo>
                <a:lnTo>
                  <a:pt x="313" y="661"/>
                </a:lnTo>
                <a:lnTo>
                  <a:pt x="315" y="661"/>
                </a:lnTo>
                <a:lnTo>
                  <a:pt x="315" y="661"/>
                </a:lnTo>
                <a:lnTo>
                  <a:pt x="315" y="659"/>
                </a:lnTo>
                <a:lnTo>
                  <a:pt x="315" y="656"/>
                </a:lnTo>
                <a:lnTo>
                  <a:pt x="309" y="642"/>
                </a:lnTo>
                <a:lnTo>
                  <a:pt x="309" y="640"/>
                </a:lnTo>
                <a:lnTo>
                  <a:pt x="309" y="638"/>
                </a:lnTo>
                <a:lnTo>
                  <a:pt x="311" y="636"/>
                </a:lnTo>
                <a:lnTo>
                  <a:pt x="311" y="634"/>
                </a:lnTo>
                <a:lnTo>
                  <a:pt x="309" y="630"/>
                </a:lnTo>
                <a:lnTo>
                  <a:pt x="309" y="626"/>
                </a:lnTo>
                <a:lnTo>
                  <a:pt x="311" y="624"/>
                </a:lnTo>
                <a:lnTo>
                  <a:pt x="311" y="622"/>
                </a:lnTo>
                <a:lnTo>
                  <a:pt x="309" y="615"/>
                </a:lnTo>
                <a:lnTo>
                  <a:pt x="311" y="609"/>
                </a:lnTo>
                <a:lnTo>
                  <a:pt x="311" y="607"/>
                </a:lnTo>
                <a:lnTo>
                  <a:pt x="311" y="603"/>
                </a:lnTo>
                <a:lnTo>
                  <a:pt x="313" y="595"/>
                </a:lnTo>
                <a:lnTo>
                  <a:pt x="313" y="593"/>
                </a:lnTo>
                <a:lnTo>
                  <a:pt x="311" y="587"/>
                </a:lnTo>
                <a:lnTo>
                  <a:pt x="311" y="587"/>
                </a:lnTo>
                <a:lnTo>
                  <a:pt x="309" y="574"/>
                </a:lnTo>
                <a:lnTo>
                  <a:pt x="309" y="574"/>
                </a:lnTo>
                <a:lnTo>
                  <a:pt x="306" y="568"/>
                </a:lnTo>
                <a:lnTo>
                  <a:pt x="304" y="568"/>
                </a:lnTo>
                <a:lnTo>
                  <a:pt x="298" y="560"/>
                </a:lnTo>
                <a:lnTo>
                  <a:pt x="298" y="560"/>
                </a:lnTo>
                <a:lnTo>
                  <a:pt x="290" y="554"/>
                </a:lnTo>
                <a:lnTo>
                  <a:pt x="290" y="554"/>
                </a:lnTo>
                <a:lnTo>
                  <a:pt x="280" y="545"/>
                </a:lnTo>
                <a:lnTo>
                  <a:pt x="278" y="543"/>
                </a:lnTo>
                <a:lnTo>
                  <a:pt x="269" y="543"/>
                </a:lnTo>
                <a:lnTo>
                  <a:pt x="269" y="543"/>
                </a:lnTo>
                <a:lnTo>
                  <a:pt x="265" y="543"/>
                </a:lnTo>
                <a:lnTo>
                  <a:pt x="261" y="543"/>
                </a:lnTo>
                <a:lnTo>
                  <a:pt x="261" y="543"/>
                </a:lnTo>
                <a:lnTo>
                  <a:pt x="251" y="543"/>
                </a:lnTo>
                <a:lnTo>
                  <a:pt x="243" y="539"/>
                </a:lnTo>
                <a:lnTo>
                  <a:pt x="232" y="535"/>
                </a:lnTo>
                <a:lnTo>
                  <a:pt x="232" y="535"/>
                </a:lnTo>
                <a:lnTo>
                  <a:pt x="224" y="533"/>
                </a:lnTo>
                <a:lnTo>
                  <a:pt x="224" y="533"/>
                </a:lnTo>
                <a:lnTo>
                  <a:pt x="216" y="531"/>
                </a:lnTo>
                <a:lnTo>
                  <a:pt x="216" y="531"/>
                </a:lnTo>
                <a:lnTo>
                  <a:pt x="204" y="529"/>
                </a:lnTo>
                <a:lnTo>
                  <a:pt x="204" y="529"/>
                </a:lnTo>
                <a:lnTo>
                  <a:pt x="195" y="531"/>
                </a:lnTo>
                <a:lnTo>
                  <a:pt x="185" y="531"/>
                </a:lnTo>
                <a:lnTo>
                  <a:pt x="177" y="527"/>
                </a:lnTo>
                <a:lnTo>
                  <a:pt x="177" y="527"/>
                </a:lnTo>
                <a:lnTo>
                  <a:pt x="169" y="525"/>
                </a:lnTo>
                <a:lnTo>
                  <a:pt x="169" y="525"/>
                </a:lnTo>
                <a:lnTo>
                  <a:pt x="162" y="525"/>
                </a:lnTo>
                <a:lnTo>
                  <a:pt x="160" y="525"/>
                </a:lnTo>
                <a:lnTo>
                  <a:pt x="160" y="525"/>
                </a:lnTo>
                <a:lnTo>
                  <a:pt x="160" y="525"/>
                </a:lnTo>
                <a:lnTo>
                  <a:pt x="160" y="523"/>
                </a:lnTo>
                <a:lnTo>
                  <a:pt x="160" y="519"/>
                </a:lnTo>
                <a:lnTo>
                  <a:pt x="167" y="508"/>
                </a:lnTo>
                <a:lnTo>
                  <a:pt x="167" y="506"/>
                </a:lnTo>
                <a:lnTo>
                  <a:pt x="165" y="504"/>
                </a:lnTo>
                <a:lnTo>
                  <a:pt x="162" y="500"/>
                </a:lnTo>
                <a:lnTo>
                  <a:pt x="162" y="500"/>
                </a:lnTo>
                <a:lnTo>
                  <a:pt x="160" y="496"/>
                </a:lnTo>
                <a:lnTo>
                  <a:pt x="158" y="496"/>
                </a:lnTo>
                <a:lnTo>
                  <a:pt x="152" y="494"/>
                </a:lnTo>
                <a:lnTo>
                  <a:pt x="152" y="494"/>
                </a:lnTo>
                <a:lnTo>
                  <a:pt x="148" y="496"/>
                </a:lnTo>
                <a:lnTo>
                  <a:pt x="144" y="496"/>
                </a:lnTo>
                <a:lnTo>
                  <a:pt x="142" y="494"/>
                </a:lnTo>
                <a:lnTo>
                  <a:pt x="142" y="494"/>
                </a:lnTo>
                <a:lnTo>
                  <a:pt x="142" y="492"/>
                </a:lnTo>
                <a:lnTo>
                  <a:pt x="138" y="488"/>
                </a:lnTo>
                <a:lnTo>
                  <a:pt x="138" y="488"/>
                </a:lnTo>
                <a:lnTo>
                  <a:pt x="134" y="488"/>
                </a:lnTo>
                <a:lnTo>
                  <a:pt x="130" y="484"/>
                </a:lnTo>
                <a:lnTo>
                  <a:pt x="125" y="480"/>
                </a:lnTo>
                <a:lnTo>
                  <a:pt x="123" y="478"/>
                </a:lnTo>
                <a:lnTo>
                  <a:pt x="121" y="478"/>
                </a:lnTo>
                <a:lnTo>
                  <a:pt x="115" y="478"/>
                </a:lnTo>
                <a:lnTo>
                  <a:pt x="111" y="478"/>
                </a:lnTo>
                <a:lnTo>
                  <a:pt x="107" y="478"/>
                </a:lnTo>
                <a:lnTo>
                  <a:pt x="105" y="473"/>
                </a:lnTo>
                <a:lnTo>
                  <a:pt x="105" y="473"/>
                </a:lnTo>
                <a:lnTo>
                  <a:pt x="99" y="469"/>
                </a:lnTo>
                <a:lnTo>
                  <a:pt x="97" y="465"/>
                </a:lnTo>
                <a:lnTo>
                  <a:pt x="97" y="465"/>
                </a:lnTo>
                <a:lnTo>
                  <a:pt x="95" y="463"/>
                </a:lnTo>
                <a:lnTo>
                  <a:pt x="93" y="463"/>
                </a:lnTo>
                <a:lnTo>
                  <a:pt x="93" y="463"/>
                </a:lnTo>
                <a:lnTo>
                  <a:pt x="88" y="465"/>
                </a:lnTo>
                <a:lnTo>
                  <a:pt x="88" y="467"/>
                </a:lnTo>
                <a:lnTo>
                  <a:pt x="86" y="469"/>
                </a:lnTo>
                <a:lnTo>
                  <a:pt x="86" y="471"/>
                </a:lnTo>
                <a:lnTo>
                  <a:pt x="86" y="475"/>
                </a:lnTo>
                <a:lnTo>
                  <a:pt x="86" y="478"/>
                </a:lnTo>
                <a:lnTo>
                  <a:pt x="88" y="478"/>
                </a:lnTo>
                <a:lnTo>
                  <a:pt x="88" y="475"/>
                </a:lnTo>
                <a:lnTo>
                  <a:pt x="86" y="475"/>
                </a:lnTo>
                <a:lnTo>
                  <a:pt x="84" y="475"/>
                </a:lnTo>
                <a:lnTo>
                  <a:pt x="78" y="471"/>
                </a:lnTo>
                <a:lnTo>
                  <a:pt x="72" y="469"/>
                </a:lnTo>
                <a:lnTo>
                  <a:pt x="72" y="469"/>
                </a:lnTo>
                <a:lnTo>
                  <a:pt x="72" y="467"/>
                </a:lnTo>
                <a:lnTo>
                  <a:pt x="72" y="465"/>
                </a:lnTo>
                <a:lnTo>
                  <a:pt x="68" y="461"/>
                </a:lnTo>
                <a:lnTo>
                  <a:pt x="68" y="461"/>
                </a:lnTo>
                <a:lnTo>
                  <a:pt x="66" y="459"/>
                </a:lnTo>
                <a:lnTo>
                  <a:pt x="68" y="461"/>
                </a:lnTo>
                <a:lnTo>
                  <a:pt x="70" y="461"/>
                </a:lnTo>
                <a:lnTo>
                  <a:pt x="74" y="463"/>
                </a:lnTo>
                <a:lnTo>
                  <a:pt x="76" y="463"/>
                </a:lnTo>
                <a:lnTo>
                  <a:pt x="76" y="463"/>
                </a:lnTo>
                <a:lnTo>
                  <a:pt x="80" y="465"/>
                </a:lnTo>
                <a:lnTo>
                  <a:pt x="80" y="465"/>
                </a:lnTo>
                <a:lnTo>
                  <a:pt x="82" y="465"/>
                </a:lnTo>
                <a:lnTo>
                  <a:pt x="84" y="461"/>
                </a:lnTo>
                <a:lnTo>
                  <a:pt x="82" y="459"/>
                </a:lnTo>
                <a:lnTo>
                  <a:pt x="82" y="459"/>
                </a:lnTo>
                <a:lnTo>
                  <a:pt x="82" y="459"/>
                </a:lnTo>
                <a:lnTo>
                  <a:pt x="84" y="459"/>
                </a:lnTo>
                <a:lnTo>
                  <a:pt x="84" y="459"/>
                </a:lnTo>
                <a:lnTo>
                  <a:pt x="86" y="455"/>
                </a:lnTo>
                <a:lnTo>
                  <a:pt x="84" y="455"/>
                </a:lnTo>
                <a:lnTo>
                  <a:pt x="84" y="455"/>
                </a:lnTo>
                <a:lnTo>
                  <a:pt x="78" y="453"/>
                </a:lnTo>
                <a:lnTo>
                  <a:pt x="78" y="453"/>
                </a:lnTo>
                <a:lnTo>
                  <a:pt x="76" y="451"/>
                </a:lnTo>
                <a:lnTo>
                  <a:pt x="72" y="451"/>
                </a:lnTo>
                <a:lnTo>
                  <a:pt x="72" y="449"/>
                </a:lnTo>
                <a:lnTo>
                  <a:pt x="72" y="449"/>
                </a:lnTo>
                <a:lnTo>
                  <a:pt x="70" y="449"/>
                </a:lnTo>
                <a:lnTo>
                  <a:pt x="68" y="447"/>
                </a:lnTo>
                <a:lnTo>
                  <a:pt x="62" y="447"/>
                </a:lnTo>
                <a:lnTo>
                  <a:pt x="62" y="445"/>
                </a:lnTo>
                <a:lnTo>
                  <a:pt x="60" y="443"/>
                </a:lnTo>
                <a:lnTo>
                  <a:pt x="60" y="443"/>
                </a:lnTo>
                <a:lnTo>
                  <a:pt x="60" y="440"/>
                </a:lnTo>
                <a:lnTo>
                  <a:pt x="64" y="438"/>
                </a:lnTo>
                <a:lnTo>
                  <a:pt x="64" y="438"/>
                </a:lnTo>
                <a:lnTo>
                  <a:pt x="64" y="436"/>
                </a:lnTo>
                <a:lnTo>
                  <a:pt x="66" y="434"/>
                </a:lnTo>
                <a:lnTo>
                  <a:pt x="64" y="432"/>
                </a:lnTo>
                <a:lnTo>
                  <a:pt x="64" y="432"/>
                </a:lnTo>
                <a:lnTo>
                  <a:pt x="62" y="430"/>
                </a:lnTo>
                <a:lnTo>
                  <a:pt x="62" y="430"/>
                </a:lnTo>
                <a:lnTo>
                  <a:pt x="55" y="426"/>
                </a:lnTo>
                <a:lnTo>
                  <a:pt x="53" y="426"/>
                </a:lnTo>
                <a:lnTo>
                  <a:pt x="51" y="426"/>
                </a:lnTo>
                <a:lnTo>
                  <a:pt x="49" y="426"/>
                </a:lnTo>
                <a:lnTo>
                  <a:pt x="49" y="424"/>
                </a:lnTo>
                <a:lnTo>
                  <a:pt x="49" y="424"/>
                </a:lnTo>
                <a:lnTo>
                  <a:pt x="45" y="422"/>
                </a:lnTo>
                <a:lnTo>
                  <a:pt x="47" y="420"/>
                </a:lnTo>
                <a:lnTo>
                  <a:pt x="47" y="418"/>
                </a:lnTo>
                <a:lnTo>
                  <a:pt x="47" y="418"/>
                </a:lnTo>
                <a:lnTo>
                  <a:pt x="47" y="414"/>
                </a:lnTo>
                <a:lnTo>
                  <a:pt x="47" y="412"/>
                </a:lnTo>
                <a:lnTo>
                  <a:pt x="45" y="412"/>
                </a:lnTo>
                <a:lnTo>
                  <a:pt x="43" y="412"/>
                </a:lnTo>
                <a:lnTo>
                  <a:pt x="43" y="410"/>
                </a:lnTo>
                <a:lnTo>
                  <a:pt x="43" y="410"/>
                </a:lnTo>
                <a:lnTo>
                  <a:pt x="45" y="406"/>
                </a:lnTo>
                <a:lnTo>
                  <a:pt x="47" y="406"/>
                </a:lnTo>
                <a:lnTo>
                  <a:pt x="49" y="401"/>
                </a:lnTo>
                <a:lnTo>
                  <a:pt x="47" y="399"/>
                </a:lnTo>
                <a:lnTo>
                  <a:pt x="45" y="399"/>
                </a:lnTo>
                <a:lnTo>
                  <a:pt x="43" y="397"/>
                </a:lnTo>
                <a:lnTo>
                  <a:pt x="41" y="397"/>
                </a:lnTo>
                <a:lnTo>
                  <a:pt x="39" y="399"/>
                </a:lnTo>
                <a:lnTo>
                  <a:pt x="39" y="399"/>
                </a:lnTo>
                <a:lnTo>
                  <a:pt x="39" y="399"/>
                </a:lnTo>
                <a:lnTo>
                  <a:pt x="39" y="397"/>
                </a:lnTo>
                <a:lnTo>
                  <a:pt x="39" y="395"/>
                </a:lnTo>
                <a:lnTo>
                  <a:pt x="39" y="395"/>
                </a:lnTo>
                <a:lnTo>
                  <a:pt x="39" y="393"/>
                </a:lnTo>
                <a:lnTo>
                  <a:pt x="37" y="393"/>
                </a:lnTo>
                <a:lnTo>
                  <a:pt x="37" y="391"/>
                </a:lnTo>
                <a:lnTo>
                  <a:pt x="35" y="391"/>
                </a:lnTo>
                <a:lnTo>
                  <a:pt x="33" y="391"/>
                </a:lnTo>
                <a:lnTo>
                  <a:pt x="33" y="393"/>
                </a:lnTo>
                <a:lnTo>
                  <a:pt x="35" y="393"/>
                </a:lnTo>
                <a:lnTo>
                  <a:pt x="37" y="389"/>
                </a:lnTo>
                <a:lnTo>
                  <a:pt x="37" y="389"/>
                </a:lnTo>
                <a:lnTo>
                  <a:pt x="35" y="387"/>
                </a:lnTo>
                <a:lnTo>
                  <a:pt x="35" y="387"/>
                </a:lnTo>
                <a:lnTo>
                  <a:pt x="35" y="385"/>
                </a:lnTo>
                <a:lnTo>
                  <a:pt x="35" y="385"/>
                </a:lnTo>
                <a:lnTo>
                  <a:pt x="35" y="383"/>
                </a:lnTo>
                <a:lnTo>
                  <a:pt x="35" y="381"/>
                </a:lnTo>
                <a:lnTo>
                  <a:pt x="35" y="379"/>
                </a:lnTo>
                <a:lnTo>
                  <a:pt x="35" y="379"/>
                </a:lnTo>
                <a:lnTo>
                  <a:pt x="33" y="377"/>
                </a:lnTo>
                <a:lnTo>
                  <a:pt x="31" y="379"/>
                </a:lnTo>
                <a:lnTo>
                  <a:pt x="29" y="379"/>
                </a:lnTo>
                <a:lnTo>
                  <a:pt x="27" y="381"/>
                </a:lnTo>
                <a:lnTo>
                  <a:pt x="23" y="379"/>
                </a:lnTo>
                <a:lnTo>
                  <a:pt x="18" y="377"/>
                </a:lnTo>
                <a:lnTo>
                  <a:pt x="16" y="373"/>
                </a:lnTo>
                <a:lnTo>
                  <a:pt x="16" y="371"/>
                </a:lnTo>
                <a:lnTo>
                  <a:pt x="18" y="368"/>
                </a:lnTo>
                <a:lnTo>
                  <a:pt x="21" y="366"/>
                </a:lnTo>
                <a:lnTo>
                  <a:pt x="21" y="364"/>
                </a:lnTo>
                <a:lnTo>
                  <a:pt x="23" y="364"/>
                </a:lnTo>
                <a:lnTo>
                  <a:pt x="25" y="362"/>
                </a:lnTo>
                <a:lnTo>
                  <a:pt x="25" y="360"/>
                </a:lnTo>
                <a:lnTo>
                  <a:pt x="25" y="358"/>
                </a:lnTo>
                <a:lnTo>
                  <a:pt x="23" y="356"/>
                </a:lnTo>
                <a:lnTo>
                  <a:pt x="23" y="356"/>
                </a:lnTo>
                <a:lnTo>
                  <a:pt x="21" y="356"/>
                </a:lnTo>
                <a:lnTo>
                  <a:pt x="16" y="356"/>
                </a:lnTo>
                <a:lnTo>
                  <a:pt x="16" y="350"/>
                </a:lnTo>
                <a:lnTo>
                  <a:pt x="18" y="348"/>
                </a:lnTo>
                <a:lnTo>
                  <a:pt x="18" y="348"/>
                </a:lnTo>
                <a:lnTo>
                  <a:pt x="18" y="344"/>
                </a:lnTo>
                <a:lnTo>
                  <a:pt x="16" y="342"/>
                </a:lnTo>
                <a:lnTo>
                  <a:pt x="14" y="342"/>
                </a:lnTo>
                <a:lnTo>
                  <a:pt x="12" y="340"/>
                </a:lnTo>
                <a:lnTo>
                  <a:pt x="12" y="340"/>
                </a:lnTo>
                <a:lnTo>
                  <a:pt x="10" y="338"/>
                </a:lnTo>
                <a:lnTo>
                  <a:pt x="10" y="340"/>
                </a:lnTo>
                <a:lnTo>
                  <a:pt x="14" y="342"/>
                </a:lnTo>
                <a:lnTo>
                  <a:pt x="14" y="342"/>
                </a:lnTo>
                <a:lnTo>
                  <a:pt x="16" y="340"/>
                </a:lnTo>
                <a:lnTo>
                  <a:pt x="16" y="338"/>
                </a:lnTo>
                <a:lnTo>
                  <a:pt x="18" y="336"/>
                </a:lnTo>
                <a:lnTo>
                  <a:pt x="18" y="336"/>
                </a:lnTo>
                <a:lnTo>
                  <a:pt x="16" y="329"/>
                </a:lnTo>
                <a:lnTo>
                  <a:pt x="16" y="327"/>
                </a:lnTo>
                <a:lnTo>
                  <a:pt x="16" y="325"/>
                </a:lnTo>
                <a:lnTo>
                  <a:pt x="16" y="323"/>
                </a:lnTo>
                <a:lnTo>
                  <a:pt x="16" y="321"/>
                </a:lnTo>
                <a:lnTo>
                  <a:pt x="16" y="319"/>
                </a:lnTo>
                <a:lnTo>
                  <a:pt x="12" y="317"/>
                </a:lnTo>
                <a:lnTo>
                  <a:pt x="12" y="317"/>
                </a:lnTo>
                <a:lnTo>
                  <a:pt x="12" y="311"/>
                </a:lnTo>
                <a:lnTo>
                  <a:pt x="12" y="311"/>
                </a:lnTo>
                <a:lnTo>
                  <a:pt x="10" y="309"/>
                </a:lnTo>
                <a:lnTo>
                  <a:pt x="10" y="309"/>
                </a:lnTo>
                <a:lnTo>
                  <a:pt x="6" y="301"/>
                </a:lnTo>
                <a:lnTo>
                  <a:pt x="4" y="301"/>
                </a:lnTo>
                <a:lnTo>
                  <a:pt x="4" y="301"/>
                </a:lnTo>
                <a:lnTo>
                  <a:pt x="4" y="299"/>
                </a:lnTo>
                <a:lnTo>
                  <a:pt x="4" y="286"/>
                </a:lnTo>
                <a:lnTo>
                  <a:pt x="6" y="282"/>
                </a:lnTo>
                <a:lnTo>
                  <a:pt x="6" y="282"/>
                </a:lnTo>
                <a:lnTo>
                  <a:pt x="6" y="272"/>
                </a:lnTo>
                <a:lnTo>
                  <a:pt x="6" y="270"/>
                </a:lnTo>
                <a:lnTo>
                  <a:pt x="6" y="264"/>
                </a:lnTo>
                <a:lnTo>
                  <a:pt x="6" y="259"/>
                </a:lnTo>
                <a:lnTo>
                  <a:pt x="6" y="257"/>
                </a:lnTo>
                <a:lnTo>
                  <a:pt x="4" y="253"/>
                </a:lnTo>
                <a:lnTo>
                  <a:pt x="4" y="251"/>
                </a:lnTo>
                <a:lnTo>
                  <a:pt x="4" y="249"/>
                </a:lnTo>
                <a:lnTo>
                  <a:pt x="6" y="241"/>
                </a:lnTo>
                <a:lnTo>
                  <a:pt x="6" y="239"/>
                </a:lnTo>
                <a:lnTo>
                  <a:pt x="4" y="231"/>
                </a:lnTo>
                <a:lnTo>
                  <a:pt x="6" y="220"/>
                </a:lnTo>
                <a:lnTo>
                  <a:pt x="8" y="218"/>
                </a:lnTo>
                <a:lnTo>
                  <a:pt x="10" y="218"/>
                </a:lnTo>
                <a:lnTo>
                  <a:pt x="14" y="220"/>
                </a:lnTo>
                <a:lnTo>
                  <a:pt x="14" y="220"/>
                </a:lnTo>
                <a:lnTo>
                  <a:pt x="14" y="218"/>
                </a:lnTo>
                <a:lnTo>
                  <a:pt x="14" y="216"/>
                </a:lnTo>
                <a:lnTo>
                  <a:pt x="10" y="214"/>
                </a:lnTo>
                <a:lnTo>
                  <a:pt x="8" y="214"/>
                </a:lnTo>
                <a:lnTo>
                  <a:pt x="6" y="214"/>
                </a:lnTo>
                <a:lnTo>
                  <a:pt x="6" y="216"/>
                </a:lnTo>
                <a:lnTo>
                  <a:pt x="2" y="218"/>
                </a:lnTo>
                <a:lnTo>
                  <a:pt x="2" y="220"/>
                </a:lnTo>
                <a:lnTo>
                  <a:pt x="0" y="231"/>
                </a:lnTo>
                <a:lnTo>
                  <a:pt x="0" y="231"/>
                </a:lnTo>
                <a:lnTo>
                  <a:pt x="2" y="241"/>
                </a:lnTo>
                <a:lnTo>
                  <a:pt x="0" y="249"/>
                </a:lnTo>
                <a:lnTo>
                  <a:pt x="0" y="253"/>
                </a:lnTo>
                <a:lnTo>
                  <a:pt x="0" y="255"/>
                </a:lnTo>
                <a:lnTo>
                  <a:pt x="2" y="259"/>
                </a:lnTo>
                <a:lnTo>
                  <a:pt x="2" y="264"/>
                </a:lnTo>
                <a:lnTo>
                  <a:pt x="2" y="264"/>
                </a:lnTo>
                <a:lnTo>
                  <a:pt x="2" y="272"/>
                </a:lnTo>
                <a:lnTo>
                  <a:pt x="2" y="280"/>
                </a:lnTo>
                <a:lnTo>
                  <a:pt x="0" y="286"/>
                </a:lnTo>
                <a:lnTo>
                  <a:pt x="0" y="286"/>
                </a:lnTo>
                <a:lnTo>
                  <a:pt x="0" y="301"/>
                </a:lnTo>
                <a:lnTo>
                  <a:pt x="0" y="301"/>
                </a:lnTo>
                <a:lnTo>
                  <a:pt x="0" y="303"/>
                </a:lnTo>
                <a:lnTo>
                  <a:pt x="2" y="303"/>
                </a:lnTo>
                <a:lnTo>
                  <a:pt x="4" y="305"/>
                </a:lnTo>
                <a:lnTo>
                  <a:pt x="8" y="309"/>
                </a:lnTo>
                <a:lnTo>
                  <a:pt x="8" y="313"/>
                </a:lnTo>
                <a:lnTo>
                  <a:pt x="8" y="317"/>
                </a:lnTo>
                <a:lnTo>
                  <a:pt x="8" y="317"/>
                </a:lnTo>
                <a:lnTo>
                  <a:pt x="10" y="319"/>
                </a:lnTo>
                <a:lnTo>
                  <a:pt x="10" y="321"/>
                </a:lnTo>
                <a:lnTo>
                  <a:pt x="12" y="323"/>
                </a:lnTo>
                <a:lnTo>
                  <a:pt x="12" y="325"/>
                </a:lnTo>
                <a:lnTo>
                  <a:pt x="12" y="325"/>
                </a:lnTo>
                <a:lnTo>
                  <a:pt x="12" y="327"/>
                </a:lnTo>
                <a:lnTo>
                  <a:pt x="12" y="329"/>
                </a:lnTo>
                <a:lnTo>
                  <a:pt x="12" y="329"/>
                </a:lnTo>
                <a:lnTo>
                  <a:pt x="14" y="336"/>
                </a:lnTo>
                <a:lnTo>
                  <a:pt x="14" y="338"/>
                </a:lnTo>
                <a:lnTo>
                  <a:pt x="14" y="338"/>
                </a:lnTo>
                <a:lnTo>
                  <a:pt x="10" y="338"/>
                </a:lnTo>
                <a:lnTo>
                  <a:pt x="8" y="338"/>
                </a:lnTo>
                <a:lnTo>
                  <a:pt x="8" y="340"/>
                </a:lnTo>
                <a:lnTo>
                  <a:pt x="8" y="342"/>
                </a:lnTo>
                <a:lnTo>
                  <a:pt x="12" y="346"/>
                </a:lnTo>
                <a:lnTo>
                  <a:pt x="12" y="346"/>
                </a:lnTo>
                <a:lnTo>
                  <a:pt x="14" y="346"/>
                </a:lnTo>
                <a:lnTo>
                  <a:pt x="14" y="346"/>
                </a:lnTo>
                <a:lnTo>
                  <a:pt x="12" y="348"/>
                </a:lnTo>
                <a:lnTo>
                  <a:pt x="12" y="350"/>
                </a:lnTo>
                <a:lnTo>
                  <a:pt x="14" y="358"/>
                </a:lnTo>
                <a:lnTo>
                  <a:pt x="14" y="358"/>
                </a:lnTo>
                <a:lnTo>
                  <a:pt x="18" y="360"/>
                </a:lnTo>
                <a:lnTo>
                  <a:pt x="18" y="360"/>
                </a:lnTo>
                <a:lnTo>
                  <a:pt x="21" y="360"/>
                </a:lnTo>
                <a:lnTo>
                  <a:pt x="21" y="360"/>
                </a:lnTo>
                <a:lnTo>
                  <a:pt x="21" y="360"/>
                </a:lnTo>
                <a:lnTo>
                  <a:pt x="23" y="362"/>
                </a:lnTo>
                <a:lnTo>
                  <a:pt x="23" y="360"/>
                </a:lnTo>
                <a:lnTo>
                  <a:pt x="18" y="360"/>
                </a:lnTo>
                <a:lnTo>
                  <a:pt x="18" y="362"/>
                </a:lnTo>
                <a:lnTo>
                  <a:pt x="16" y="364"/>
                </a:lnTo>
                <a:lnTo>
                  <a:pt x="12" y="368"/>
                </a:lnTo>
                <a:lnTo>
                  <a:pt x="12" y="371"/>
                </a:lnTo>
                <a:lnTo>
                  <a:pt x="12" y="375"/>
                </a:lnTo>
                <a:lnTo>
                  <a:pt x="12" y="375"/>
                </a:lnTo>
                <a:lnTo>
                  <a:pt x="16" y="379"/>
                </a:lnTo>
                <a:lnTo>
                  <a:pt x="16" y="379"/>
                </a:lnTo>
                <a:lnTo>
                  <a:pt x="21" y="381"/>
                </a:lnTo>
                <a:lnTo>
                  <a:pt x="21" y="381"/>
                </a:lnTo>
                <a:lnTo>
                  <a:pt x="27" y="385"/>
                </a:lnTo>
                <a:lnTo>
                  <a:pt x="27" y="385"/>
                </a:lnTo>
                <a:lnTo>
                  <a:pt x="31" y="383"/>
                </a:lnTo>
                <a:lnTo>
                  <a:pt x="31" y="383"/>
                </a:lnTo>
                <a:lnTo>
                  <a:pt x="31" y="383"/>
                </a:lnTo>
                <a:lnTo>
                  <a:pt x="33" y="383"/>
                </a:lnTo>
                <a:lnTo>
                  <a:pt x="33" y="383"/>
                </a:lnTo>
                <a:lnTo>
                  <a:pt x="35" y="381"/>
                </a:lnTo>
                <a:lnTo>
                  <a:pt x="33" y="381"/>
                </a:lnTo>
                <a:lnTo>
                  <a:pt x="31" y="385"/>
                </a:lnTo>
                <a:lnTo>
                  <a:pt x="31" y="385"/>
                </a:lnTo>
                <a:lnTo>
                  <a:pt x="31" y="387"/>
                </a:lnTo>
                <a:lnTo>
                  <a:pt x="31" y="387"/>
                </a:lnTo>
                <a:lnTo>
                  <a:pt x="33" y="389"/>
                </a:lnTo>
                <a:lnTo>
                  <a:pt x="33" y="389"/>
                </a:lnTo>
                <a:lnTo>
                  <a:pt x="35" y="389"/>
                </a:lnTo>
                <a:lnTo>
                  <a:pt x="33" y="389"/>
                </a:lnTo>
                <a:lnTo>
                  <a:pt x="31" y="393"/>
                </a:lnTo>
                <a:lnTo>
                  <a:pt x="33" y="395"/>
                </a:lnTo>
                <a:lnTo>
                  <a:pt x="35" y="395"/>
                </a:lnTo>
                <a:lnTo>
                  <a:pt x="35" y="395"/>
                </a:lnTo>
                <a:lnTo>
                  <a:pt x="35" y="395"/>
                </a:lnTo>
                <a:lnTo>
                  <a:pt x="37" y="397"/>
                </a:lnTo>
                <a:lnTo>
                  <a:pt x="37" y="397"/>
                </a:lnTo>
                <a:lnTo>
                  <a:pt x="39" y="397"/>
                </a:lnTo>
                <a:lnTo>
                  <a:pt x="37" y="395"/>
                </a:lnTo>
                <a:lnTo>
                  <a:pt x="35" y="397"/>
                </a:lnTo>
                <a:lnTo>
                  <a:pt x="35" y="399"/>
                </a:lnTo>
                <a:lnTo>
                  <a:pt x="37" y="401"/>
                </a:lnTo>
                <a:lnTo>
                  <a:pt x="37" y="401"/>
                </a:lnTo>
                <a:lnTo>
                  <a:pt x="39" y="403"/>
                </a:lnTo>
                <a:lnTo>
                  <a:pt x="41" y="403"/>
                </a:lnTo>
                <a:lnTo>
                  <a:pt x="43" y="401"/>
                </a:lnTo>
                <a:lnTo>
                  <a:pt x="43" y="401"/>
                </a:lnTo>
                <a:lnTo>
                  <a:pt x="43" y="403"/>
                </a:lnTo>
                <a:lnTo>
                  <a:pt x="43" y="403"/>
                </a:lnTo>
                <a:lnTo>
                  <a:pt x="43" y="403"/>
                </a:lnTo>
                <a:lnTo>
                  <a:pt x="39" y="408"/>
                </a:lnTo>
                <a:lnTo>
                  <a:pt x="39" y="408"/>
                </a:lnTo>
                <a:lnTo>
                  <a:pt x="39" y="410"/>
                </a:lnTo>
                <a:lnTo>
                  <a:pt x="39" y="410"/>
                </a:lnTo>
                <a:lnTo>
                  <a:pt x="39" y="414"/>
                </a:lnTo>
                <a:lnTo>
                  <a:pt x="41" y="416"/>
                </a:lnTo>
                <a:lnTo>
                  <a:pt x="43" y="416"/>
                </a:lnTo>
                <a:lnTo>
                  <a:pt x="43" y="416"/>
                </a:lnTo>
                <a:lnTo>
                  <a:pt x="45" y="416"/>
                </a:lnTo>
                <a:lnTo>
                  <a:pt x="45" y="416"/>
                </a:lnTo>
                <a:lnTo>
                  <a:pt x="43" y="418"/>
                </a:lnTo>
                <a:lnTo>
                  <a:pt x="43" y="418"/>
                </a:lnTo>
                <a:lnTo>
                  <a:pt x="41" y="422"/>
                </a:lnTo>
                <a:lnTo>
                  <a:pt x="43" y="424"/>
                </a:lnTo>
                <a:lnTo>
                  <a:pt x="47" y="428"/>
                </a:lnTo>
                <a:lnTo>
                  <a:pt x="47" y="428"/>
                </a:lnTo>
                <a:lnTo>
                  <a:pt x="47" y="430"/>
                </a:lnTo>
                <a:lnTo>
                  <a:pt x="49" y="430"/>
                </a:lnTo>
                <a:lnTo>
                  <a:pt x="51" y="430"/>
                </a:lnTo>
                <a:lnTo>
                  <a:pt x="53" y="430"/>
                </a:lnTo>
                <a:lnTo>
                  <a:pt x="60" y="434"/>
                </a:lnTo>
                <a:lnTo>
                  <a:pt x="62" y="434"/>
                </a:lnTo>
                <a:lnTo>
                  <a:pt x="62" y="434"/>
                </a:lnTo>
                <a:lnTo>
                  <a:pt x="60" y="436"/>
                </a:lnTo>
                <a:lnTo>
                  <a:pt x="58" y="438"/>
                </a:lnTo>
                <a:lnTo>
                  <a:pt x="55" y="438"/>
                </a:lnTo>
                <a:lnTo>
                  <a:pt x="55" y="440"/>
                </a:lnTo>
                <a:lnTo>
                  <a:pt x="55" y="443"/>
                </a:lnTo>
                <a:lnTo>
                  <a:pt x="55" y="443"/>
                </a:lnTo>
                <a:lnTo>
                  <a:pt x="55" y="445"/>
                </a:lnTo>
                <a:lnTo>
                  <a:pt x="58" y="449"/>
                </a:lnTo>
                <a:lnTo>
                  <a:pt x="60" y="449"/>
                </a:lnTo>
                <a:lnTo>
                  <a:pt x="62" y="449"/>
                </a:lnTo>
                <a:lnTo>
                  <a:pt x="62" y="451"/>
                </a:lnTo>
                <a:lnTo>
                  <a:pt x="68" y="451"/>
                </a:lnTo>
                <a:lnTo>
                  <a:pt x="70" y="453"/>
                </a:lnTo>
                <a:lnTo>
                  <a:pt x="70" y="453"/>
                </a:lnTo>
                <a:lnTo>
                  <a:pt x="72" y="455"/>
                </a:lnTo>
                <a:lnTo>
                  <a:pt x="74" y="455"/>
                </a:lnTo>
                <a:lnTo>
                  <a:pt x="74" y="455"/>
                </a:lnTo>
                <a:lnTo>
                  <a:pt x="76" y="457"/>
                </a:lnTo>
                <a:lnTo>
                  <a:pt x="82" y="457"/>
                </a:lnTo>
                <a:lnTo>
                  <a:pt x="84" y="459"/>
                </a:lnTo>
                <a:lnTo>
                  <a:pt x="84" y="457"/>
                </a:lnTo>
                <a:lnTo>
                  <a:pt x="84" y="455"/>
                </a:lnTo>
                <a:lnTo>
                  <a:pt x="82" y="455"/>
                </a:lnTo>
                <a:lnTo>
                  <a:pt x="80" y="455"/>
                </a:lnTo>
                <a:lnTo>
                  <a:pt x="78" y="457"/>
                </a:lnTo>
                <a:lnTo>
                  <a:pt x="78" y="461"/>
                </a:lnTo>
                <a:lnTo>
                  <a:pt x="78" y="461"/>
                </a:lnTo>
                <a:lnTo>
                  <a:pt x="80" y="463"/>
                </a:lnTo>
                <a:lnTo>
                  <a:pt x="82" y="463"/>
                </a:lnTo>
                <a:lnTo>
                  <a:pt x="82" y="461"/>
                </a:lnTo>
                <a:lnTo>
                  <a:pt x="80" y="461"/>
                </a:lnTo>
                <a:lnTo>
                  <a:pt x="78" y="459"/>
                </a:lnTo>
                <a:lnTo>
                  <a:pt x="78" y="459"/>
                </a:lnTo>
                <a:lnTo>
                  <a:pt x="76" y="459"/>
                </a:lnTo>
                <a:lnTo>
                  <a:pt x="70" y="457"/>
                </a:lnTo>
                <a:lnTo>
                  <a:pt x="68" y="457"/>
                </a:lnTo>
                <a:lnTo>
                  <a:pt x="66" y="457"/>
                </a:lnTo>
                <a:lnTo>
                  <a:pt x="66" y="459"/>
                </a:lnTo>
                <a:lnTo>
                  <a:pt x="64" y="461"/>
                </a:lnTo>
                <a:lnTo>
                  <a:pt x="64" y="463"/>
                </a:lnTo>
                <a:lnTo>
                  <a:pt x="68" y="467"/>
                </a:lnTo>
                <a:lnTo>
                  <a:pt x="68" y="469"/>
                </a:lnTo>
                <a:lnTo>
                  <a:pt x="68" y="469"/>
                </a:lnTo>
                <a:lnTo>
                  <a:pt x="68" y="471"/>
                </a:lnTo>
                <a:lnTo>
                  <a:pt x="70" y="471"/>
                </a:lnTo>
                <a:lnTo>
                  <a:pt x="76" y="475"/>
                </a:lnTo>
                <a:lnTo>
                  <a:pt x="76" y="475"/>
                </a:lnTo>
                <a:lnTo>
                  <a:pt x="82" y="480"/>
                </a:lnTo>
                <a:lnTo>
                  <a:pt x="82" y="480"/>
                </a:lnTo>
                <a:lnTo>
                  <a:pt x="86" y="480"/>
                </a:lnTo>
                <a:lnTo>
                  <a:pt x="86" y="480"/>
                </a:lnTo>
                <a:lnTo>
                  <a:pt x="86" y="480"/>
                </a:lnTo>
                <a:lnTo>
                  <a:pt x="88" y="480"/>
                </a:lnTo>
                <a:lnTo>
                  <a:pt x="90" y="480"/>
                </a:lnTo>
                <a:lnTo>
                  <a:pt x="90" y="478"/>
                </a:lnTo>
                <a:lnTo>
                  <a:pt x="90" y="471"/>
                </a:lnTo>
                <a:lnTo>
                  <a:pt x="93" y="469"/>
                </a:lnTo>
                <a:lnTo>
                  <a:pt x="95" y="467"/>
                </a:lnTo>
                <a:lnTo>
                  <a:pt x="95" y="467"/>
                </a:lnTo>
                <a:lnTo>
                  <a:pt x="95" y="465"/>
                </a:lnTo>
                <a:lnTo>
                  <a:pt x="93" y="465"/>
                </a:lnTo>
                <a:lnTo>
                  <a:pt x="93" y="467"/>
                </a:lnTo>
                <a:lnTo>
                  <a:pt x="95" y="467"/>
                </a:lnTo>
                <a:lnTo>
                  <a:pt x="97" y="471"/>
                </a:lnTo>
                <a:lnTo>
                  <a:pt x="97" y="473"/>
                </a:lnTo>
                <a:lnTo>
                  <a:pt x="103" y="478"/>
                </a:lnTo>
                <a:lnTo>
                  <a:pt x="105" y="480"/>
                </a:lnTo>
                <a:lnTo>
                  <a:pt x="105" y="480"/>
                </a:lnTo>
                <a:lnTo>
                  <a:pt x="109" y="482"/>
                </a:lnTo>
                <a:lnTo>
                  <a:pt x="111" y="482"/>
                </a:lnTo>
                <a:lnTo>
                  <a:pt x="117" y="482"/>
                </a:lnTo>
                <a:lnTo>
                  <a:pt x="117" y="482"/>
                </a:lnTo>
                <a:lnTo>
                  <a:pt x="121" y="482"/>
                </a:lnTo>
                <a:lnTo>
                  <a:pt x="121" y="482"/>
                </a:lnTo>
                <a:lnTo>
                  <a:pt x="121" y="482"/>
                </a:lnTo>
                <a:lnTo>
                  <a:pt x="127" y="488"/>
                </a:lnTo>
                <a:lnTo>
                  <a:pt x="127" y="488"/>
                </a:lnTo>
                <a:lnTo>
                  <a:pt x="132" y="492"/>
                </a:lnTo>
                <a:lnTo>
                  <a:pt x="134" y="492"/>
                </a:lnTo>
                <a:lnTo>
                  <a:pt x="136" y="492"/>
                </a:lnTo>
                <a:lnTo>
                  <a:pt x="138" y="494"/>
                </a:lnTo>
                <a:lnTo>
                  <a:pt x="138" y="494"/>
                </a:lnTo>
                <a:lnTo>
                  <a:pt x="138" y="496"/>
                </a:lnTo>
                <a:lnTo>
                  <a:pt x="142" y="500"/>
                </a:lnTo>
                <a:lnTo>
                  <a:pt x="144" y="500"/>
                </a:lnTo>
                <a:lnTo>
                  <a:pt x="150" y="500"/>
                </a:lnTo>
                <a:lnTo>
                  <a:pt x="150" y="498"/>
                </a:lnTo>
                <a:lnTo>
                  <a:pt x="152" y="498"/>
                </a:lnTo>
                <a:lnTo>
                  <a:pt x="156" y="500"/>
                </a:lnTo>
                <a:lnTo>
                  <a:pt x="158" y="502"/>
                </a:lnTo>
                <a:lnTo>
                  <a:pt x="160" y="506"/>
                </a:lnTo>
                <a:lnTo>
                  <a:pt x="160" y="506"/>
                </a:lnTo>
                <a:lnTo>
                  <a:pt x="162" y="508"/>
                </a:lnTo>
                <a:lnTo>
                  <a:pt x="156" y="517"/>
                </a:lnTo>
                <a:lnTo>
                  <a:pt x="156" y="517"/>
                </a:lnTo>
                <a:lnTo>
                  <a:pt x="156" y="523"/>
                </a:lnTo>
                <a:lnTo>
                  <a:pt x="156" y="523"/>
                </a:lnTo>
                <a:lnTo>
                  <a:pt x="156" y="525"/>
                </a:lnTo>
                <a:lnTo>
                  <a:pt x="156" y="527"/>
                </a:lnTo>
                <a:lnTo>
                  <a:pt x="158" y="529"/>
                </a:lnTo>
                <a:lnTo>
                  <a:pt x="162" y="529"/>
                </a:lnTo>
                <a:lnTo>
                  <a:pt x="162" y="529"/>
                </a:lnTo>
                <a:lnTo>
                  <a:pt x="169" y="529"/>
                </a:lnTo>
                <a:lnTo>
                  <a:pt x="175" y="531"/>
                </a:lnTo>
                <a:lnTo>
                  <a:pt x="185" y="535"/>
                </a:lnTo>
                <a:lnTo>
                  <a:pt x="185" y="535"/>
                </a:lnTo>
                <a:lnTo>
                  <a:pt x="195" y="535"/>
                </a:lnTo>
                <a:lnTo>
                  <a:pt x="195" y="535"/>
                </a:lnTo>
                <a:lnTo>
                  <a:pt x="204" y="533"/>
                </a:lnTo>
                <a:lnTo>
                  <a:pt x="216" y="535"/>
                </a:lnTo>
                <a:lnTo>
                  <a:pt x="222" y="537"/>
                </a:lnTo>
                <a:lnTo>
                  <a:pt x="232" y="539"/>
                </a:lnTo>
                <a:lnTo>
                  <a:pt x="241" y="543"/>
                </a:lnTo>
                <a:lnTo>
                  <a:pt x="241" y="543"/>
                </a:lnTo>
                <a:lnTo>
                  <a:pt x="251" y="547"/>
                </a:lnTo>
                <a:lnTo>
                  <a:pt x="251" y="547"/>
                </a:lnTo>
                <a:lnTo>
                  <a:pt x="261" y="547"/>
                </a:lnTo>
                <a:lnTo>
                  <a:pt x="265" y="547"/>
                </a:lnTo>
                <a:lnTo>
                  <a:pt x="265" y="547"/>
                </a:lnTo>
                <a:lnTo>
                  <a:pt x="269" y="545"/>
                </a:lnTo>
                <a:lnTo>
                  <a:pt x="278" y="547"/>
                </a:lnTo>
                <a:lnTo>
                  <a:pt x="288" y="556"/>
                </a:lnTo>
                <a:lnTo>
                  <a:pt x="294" y="562"/>
                </a:lnTo>
                <a:lnTo>
                  <a:pt x="302" y="570"/>
                </a:lnTo>
                <a:lnTo>
                  <a:pt x="304" y="576"/>
                </a:lnTo>
                <a:lnTo>
                  <a:pt x="306" y="589"/>
                </a:lnTo>
                <a:lnTo>
                  <a:pt x="309" y="595"/>
                </a:lnTo>
                <a:lnTo>
                  <a:pt x="306" y="603"/>
                </a:lnTo>
                <a:lnTo>
                  <a:pt x="306" y="603"/>
                </a:lnTo>
                <a:lnTo>
                  <a:pt x="309" y="607"/>
                </a:lnTo>
                <a:lnTo>
                  <a:pt x="304" y="615"/>
                </a:lnTo>
                <a:lnTo>
                  <a:pt x="304" y="617"/>
                </a:lnTo>
                <a:lnTo>
                  <a:pt x="306" y="622"/>
                </a:lnTo>
                <a:lnTo>
                  <a:pt x="304" y="626"/>
                </a:lnTo>
                <a:lnTo>
                  <a:pt x="304" y="626"/>
                </a:lnTo>
                <a:lnTo>
                  <a:pt x="304" y="630"/>
                </a:lnTo>
                <a:lnTo>
                  <a:pt x="304" y="630"/>
                </a:lnTo>
                <a:lnTo>
                  <a:pt x="306" y="634"/>
                </a:lnTo>
                <a:lnTo>
                  <a:pt x="306" y="638"/>
                </a:lnTo>
                <a:lnTo>
                  <a:pt x="304" y="640"/>
                </a:lnTo>
                <a:lnTo>
                  <a:pt x="304" y="642"/>
                </a:lnTo>
                <a:lnTo>
                  <a:pt x="311" y="656"/>
                </a:lnTo>
                <a:lnTo>
                  <a:pt x="311" y="659"/>
                </a:lnTo>
                <a:lnTo>
                  <a:pt x="311" y="661"/>
                </a:lnTo>
                <a:lnTo>
                  <a:pt x="309" y="661"/>
                </a:lnTo>
                <a:lnTo>
                  <a:pt x="311" y="663"/>
                </a:lnTo>
                <a:lnTo>
                  <a:pt x="309" y="665"/>
                </a:lnTo>
                <a:lnTo>
                  <a:pt x="306" y="667"/>
                </a:lnTo>
                <a:lnTo>
                  <a:pt x="306" y="669"/>
                </a:lnTo>
                <a:lnTo>
                  <a:pt x="306" y="669"/>
                </a:lnTo>
                <a:lnTo>
                  <a:pt x="304" y="671"/>
                </a:lnTo>
                <a:lnTo>
                  <a:pt x="304" y="673"/>
                </a:lnTo>
                <a:lnTo>
                  <a:pt x="306" y="677"/>
                </a:lnTo>
                <a:lnTo>
                  <a:pt x="306" y="681"/>
                </a:lnTo>
                <a:lnTo>
                  <a:pt x="306" y="681"/>
                </a:lnTo>
                <a:lnTo>
                  <a:pt x="309" y="685"/>
                </a:lnTo>
                <a:lnTo>
                  <a:pt x="306" y="689"/>
                </a:lnTo>
                <a:lnTo>
                  <a:pt x="306" y="691"/>
                </a:lnTo>
                <a:lnTo>
                  <a:pt x="309" y="694"/>
                </a:lnTo>
                <a:lnTo>
                  <a:pt x="309" y="694"/>
                </a:lnTo>
                <a:lnTo>
                  <a:pt x="309" y="694"/>
                </a:lnTo>
                <a:lnTo>
                  <a:pt x="309" y="696"/>
                </a:lnTo>
                <a:lnTo>
                  <a:pt x="311" y="694"/>
                </a:lnTo>
                <a:lnTo>
                  <a:pt x="306" y="691"/>
                </a:lnTo>
                <a:lnTo>
                  <a:pt x="300" y="687"/>
                </a:lnTo>
                <a:lnTo>
                  <a:pt x="298" y="687"/>
                </a:lnTo>
                <a:lnTo>
                  <a:pt x="294" y="687"/>
                </a:lnTo>
                <a:lnTo>
                  <a:pt x="292" y="689"/>
                </a:lnTo>
                <a:lnTo>
                  <a:pt x="292" y="691"/>
                </a:lnTo>
                <a:lnTo>
                  <a:pt x="292" y="696"/>
                </a:lnTo>
                <a:lnTo>
                  <a:pt x="292" y="696"/>
                </a:lnTo>
                <a:lnTo>
                  <a:pt x="292" y="702"/>
                </a:lnTo>
                <a:lnTo>
                  <a:pt x="292" y="702"/>
                </a:lnTo>
                <a:lnTo>
                  <a:pt x="292" y="706"/>
                </a:lnTo>
                <a:lnTo>
                  <a:pt x="292" y="708"/>
                </a:lnTo>
                <a:lnTo>
                  <a:pt x="290" y="710"/>
                </a:lnTo>
                <a:lnTo>
                  <a:pt x="282" y="712"/>
                </a:lnTo>
                <a:lnTo>
                  <a:pt x="282" y="712"/>
                </a:lnTo>
                <a:lnTo>
                  <a:pt x="272" y="716"/>
                </a:lnTo>
                <a:lnTo>
                  <a:pt x="269" y="716"/>
                </a:lnTo>
                <a:lnTo>
                  <a:pt x="267" y="720"/>
                </a:lnTo>
                <a:lnTo>
                  <a:pt x="265" y="720"/>
                </a:lnTo>
                <a:lnTo>
                  <a:pt x="265" y="724"/>
                </a:lnTo>
                <a:lnTo>
                  <a:pt x="261" y="728"/>
                </a:lnTo>
                <a:lnTo>
                  <a:pt x="261" y="731"/>
                </a:lnTo>
                <a:lnTo>
                  <a:pt x="263" y="733"/>
                </a:lnTo>
                <a:lnTo>
                  <a:pt x="263" y="733"/>
                </a:lnTo>
                <a:lnTo>
                  <a:pt x="267" y="735"/>
                </a:lnTo>
                <a:lnTo>
                  <a:pt x="269" y="735"/>
                </a:lnTo>
                <a:lnTo>
                  <a:pt x="276" y="733"/>
                </a:lnTo>
                <a:lnTo>
                  <a:pt x="280" y="733"/>
                </a:lnTo>
                <a:lnTo>
                  <a:pt x="284" y="733"/>
                </a:lnTo>
                <a:lnTo>
                  <a:pt x="284" y="731"/>
                </a:lnTo>
                <a:lnTo>
                  <a:pt x="282" y="728"/>
                </a:lnTo>
                <a:lnTo>
                  <a:pt x="274" y="737"/>
                </a:lnTo>
                <a:lnTo>
                  <a:pt x="274" y="739"/>
                </a:lnTo>
                <a:lnTo>
                  <a:pt x="274" y="741"/>
                </a:lnTo>
                <a:lnTo>
                  <a:pt x="274" y="743"/>
                </a:lnTo>
                <a:lnTo>
                  <a:pt x="276" y="743"/>
                </a:lnTo>
                <a:lnTo>
                  <a:pt x="278" y="743"/>
                </a:lnTo>
                <a:lnTo>
                  <a:pt x="284" y="745"/>
                </a:lnTo>
                <a:lnTo>
                  <a:pt x="284" y="745"/>
                </a:lnTo>
                <a:lnTo>
                  <a:pt x="290" y="745"/>
                </a:lnTo>
                <a:lnTo>
                  <a:pt x="294" y="747"/>
                </a:lnTo>
                <a:lnTo>
                  <a:pt x="296" y="749"/>
                </a:lnTo>
                <a:lnTo>
                  <a:pt x="298" y="755"/>
                </a:lnTo>
                <a:lnTo>
                  <a:pt x="292" y="761"/>
                </a:lnTo>
                <a:lnTo>
                  <a:pt x="292" y="763"/>
                </a:lnTo>
                <a:lnTo>
                  <a:pt x="290" y="766"/>
                </a:lnTo>
                <a:lnTo>
                  <a:pt x="290" y="766"/>
                </a:lnTo>
                <a:lnTo>
                  <a:pt x="288" y="772"/>
                </a:lnTo>
                <a:lnTo>
                  <a:pt x="286" y="774"/>
                </a:lnTo>
                <a:lnTo>
                  <a:pt x="286" y="774"/>
                </a:lnTo>
                <a:lnTo>
                  <a:pt x="282" y="778"/>
                </a:lnTo>
                <a:lnTo>
                  <a:pt x="282" y="780"/>
                </a:lnTo>
                <a:lnTo>
                  <a:pt x="282" y="784"/>
                </a:lnTo>
                <a:lnTo>
                  <a:pt x="278" y="788"/>
                </a:lnTo>
                <a:lnTo>
                  <a:pt x="276" y="790"/>
                </a:lnTo>
                <a:lnTo>
                  <a:pt x="267" y="794"/>
                </a:lnTo>
                <a:lnTo>
                  <a:pt x="267" y="794"/>
                </a:lnTo>
                <a:lnTo>
                  <a:pt x="265" y="796"/>
                </a:lnTo>
                <a:lnTo>
                  <a:pt x="263" y="798"/>
                </a:lnTo>
                <a:lnTo>
                  <a:pt x="265" y="800"/>
                </a:lnTo>
                <a:lnTo>
                  <a:pt x="265" y="803"/>
                </a:lnTo>
                <a:lnTo>
                  <a:pt x="269" y="809"/>
                </a:lnTo>
                <a:lnTo>
                  <a:pt x="269" y="811"/>
                </a:lnTo>
                <a:lnTo>
                  <a:pt x="269" y="813"/>
                </a:lnTo>
                <a:lnTo>
                  <a:pt x="263" y="817"/>
                </a:lnTo>
                <a:lnTo>
                  <a:pt x="263" y="819"/>
                </a:lnTo>
                <a:lnTo>
                  <a:pt x="263" y="821"/>
                </a:lnTo>
                <a:lnTo>
                  <a:pt x="263" y="821"/>
                </a:lnTo>
                <a:lnTo>
                  <a:pt x="263" y="825"/>
                </a:lnTo>
                <a:lnTo>
                  <a:pt x="263" y="827"/>
                </a:lnTo>
                <a:lnTo>
                  <a:pt x="263" y="829"/>
                </a:lnTo>
                <a:lnTo>
                  <a:pt x="263" y="829"/>
                </a:lnTo>
                <a:lnTo>
                  <a:pt x="261" y="831"/>
                </a:lnTo>
                <a:lnTo>
                  <a:pt x="253" y="827"/>
                </a:lnTo>
                <a:lnTo>
                  <a:pt x="251" y="827"/>
                </a:lnTo>
                <a:lnTo>
                  <a:pt x="249" y="825"/>
                </a:lnTo>
                <a:lnTo>
                  <a:pt x="247" y="825"/>
                </a:lnTo>
                <a:lnTo>
                  <a:pt x="245" y="827"/>
                </a:lnTo>
                <a:lnTo>
                  <a:pt x="241" y="831"/>
                </a:lnTo>
                <a:lnTo>
                  <a:pt x="241" y="831"/>
                </a:lnTo>
                <a:lnTo>
                  <a:pt x="241" y="835"/>
                </a:lnTo>
                <a:lnTo>
                  <a:pt x="239" y="835"/>
                </a:lnTo>
                <a:lnTo>
                  <a:pt x="241" y="840"/>
                </a:lnTo>
                <a:lnTo>
                  <a:pt x="241" y="842"/>
                </a:lnTo>
                <a:lnTo>
                  <a:pt x="247" y="844"/>
                </a:lnTo>
                <a:lnTo>
                  <a:pt x="249" y="844"/>
                </a:lnTo>
                <a:lnTo>
                  <a:pt x="247" y="844"/>
                </a:lnTo>
                <a:lnTo>
                  <a:pt x="247" y="846"/>
                </a:lnTo>
                <a:lnTo>
                  <a:pt x="247" y="850"/>
                </a:lnTo>
                <a:lnTo>
                  <a:pt x="249" y="850"/>
                </a:lnTo>
                <a:lnTo>
                  <a:pt x="253" y="854"/>
                </a:lnTo>
                <a:lnTo>
                  <a:pt x="253" y="852"/>
                </a:lnTo>
                <a:lnTo>
                  <a:pt x="251" y="852"/>
                </a:lnTo>
                <a:lnTo>
                  <a:pt x="251" y="852"/>
                </a:lnTo>
                <a:lnTo>
                  <a:pt x="251" y="854"/>
                </a:lnTo>
                <a:lnTo>
                  <a:pt x="253" y="856"/>
                </a:lnTo>
                <a:lnTo>
                  <a:pt x="255" y="858"/>
                </a:lnTo>
                <a:lnTo>
                  <a:pt x="261" y="856"/>
                </a:lnTo>
                <a:lnTo>
                  <a:pt x="265" y="858"/>
                </a:lnTo>
                <a:lnTo>
                  <a:pt x="267" y="864"/>
                </a:lnTo>
                <a:lnTo>
                  <a:pt x="267" y="866"/>
                </a:lnTo>
                <a:lnTo>
                  <a:pt x="261" y="879"/>
                </a:lnTo>
                <a:lnTo>
                  <a:pt x="261" y="881"/>
                </a:lnTo>
                <a:lnTo>
                  <a:pt x="261" y="887"/>
                </a:lnTo>
                <a:lnTo>
                  <a:pt x="261" y="889"/>
                </a:lnTo>
                <a:lnTo>
                  <a:pt x="265" y="899"/>
                </a:lnTo>
                <a:lnTo>
                  <a:pt x="265" y="899"/>
                </a:lnTo>
                <a:lnTo>
                  <a:pt x="267" y="903"/>
                </a:lnTo>
                <a:lnTo>
                  <a:pt x="269" y="905"/>
                </a:lnTo>
                <a:lnTo>
                  <a:pt x="267" y="910"/>
                </a:lnTo>
                <a:lnTo>
                  <a:pt x="267" y="910"/>
                </a:lnTo>
                <a:lnTo>
                  <a:pt x="267" y="916"/>
                </a:lnTo>
                <a:lnTo>
                  <a:pt x="265" y="918"/>
                </a:lnTo>
                <a:lnTo>
                  <a:pt x="265" y="918"/>
                </a:lnTo>
                <a:lnTo>
                  <a:pt x="267" y="922"/>
                </a:lnTo>
                <a:lnTo>
                  <a:pt x="267" y="922"/>
                </a:lnTo>
                <a:lnTo>
                  <a:pt x="269" y="926"/>
                </a:lnTo>
                <a:lnTo>
                  <a:pt x="272" y="930"/>
                </a:lnTo>
                <a:lnTo>
                  <a:pt x="272" y="932"/>
                </a:lnTo>
                <a:lnTo>
                  <a:pt x="269" y="934"/>
                </a:lnTo>
                <a:lnTo>
                  <a:pt x="267" y="938"/>
                </a:lnTo>
                <a:lnTo>
                  <a:pt x="267" y="938"/>
                </a:lnTo>
                <a:lnTo>
                  <a:pt x="265" y="947"/>
                </a:lnTo>
                <a:lnTo>
                  <a:pt x="265" y="947"/>
                </a:lnTo>
                <a:lnTo>
                  <a:pt x="265" y="949"/>
                </a:lnTo>
                <a:lnTo>
                  <a:pt x="265" y="951"/>
                </a:lnTo>
                <a:lnTo>
                  <a:pt x="263" y="953"/>
                </a:lnTo>
                <a:lnTo>
                  <a:pt x="261" y="955"/>
                </a:lnTo>
                <a:lnTo>
                  <a:pt x="261" y="957"/>
                </a:lnTo>
                <a:lnTo>
                  <a:pt x="261" y="957"/>
                </a:lnTo>
                <a:lnTo>
                  <a:pt x="263" y="977"/>
                </a:lnTo>
                <a:lnTo>
                  <a:pt x="265" y="977"/>
                </a:lnTo>
                <a:lnTo>
                  <a:pt x="267" y="984"/>
                </a:lnTo>
                <a:lnTo>
                  <a:pt x="267" y="986"/>
                </a:lnTo>
                <a:lnTo>
                  <a:pt x="265" y="990"/>
                </a:lnTo>
                <a:lnTo>
                  <a:pt x="265" y="990"/>
                </a:lnTo>
                <a:lnTo>
                  <a:pt x="267" y="996"/>
                </a:lnTo>
                <a:lnTo>
                  <a:pt x="267" y="998"/>
                </a:lnTo>
                <a:lnTo>
                  <a:pt x="269" y="1000"/>
                </a:lnTo>
                <a:lnTo>
                  <a:pt x="269" y="1002"/>
                </a:lnTo>
                <a:lnTo>
                  <a:pt x="269" y="1004"/>
                </a:lnTo>
                <a:lnTo>
                  <a:pt x="269" y="1004"/>
                </a:lnTo>
                <a:lnTo>
                  <a:pt x="269" y="1008"/>
                </a:lnTo>
                <a:lnTo>
                  <a:pt x="269" y="1010"/>
                </a:lnTo>
                <a:lnTo>
                  <a:pt x="272" y="1010"/>
                </a:lnTo>
                <a:lnTo>
                  <a:pt x="272" y="1008"/>
                </a:lnTo>
                <a:lnTo>
                  <a:pt x="269" y="1008"/>
                </a:lnTo>
                <a:lnTo>
                  <a:pt x="269" y="1008"/>
                </a:lnTo>
                <a:lnTo>
                  <a:pt x="265" y="1008"/>
                </a:lnTo>
                <a:lnTo>
                  <a:pt x="263" y="1008"/>
                </a:lnTo>
                <a:lnTo>
                  <a:pt x="261" y="1010"/>
                </a:lnTo>
                <a:lnTo>
                  <a:pt x="261" y="1010"/>
                </a:lnTo>
                <a:lnTo>
                  <a:pt x="259" y="1012"/>
                </a:lnTo>
                <a:lnTo>
                  <a:pt x="259" y="1012"/>
                </a:lnTo>
                <a:lnTo>
                  <a:pt x="259" y="1019"/>
                </a:lnTo>
                <a:lnTo>
                  <a:pt x="259" y="1019"/>
                </a:lnTo>
                <a:lnTo>
                  <a:pt x="261" y="1023"/>
                </a:lnTo>
                <a:lnTo>
                  <a:pt x="261" y="1023"/>
                </a:lnTo>
                <a:lnTo>
                  <a:pt x="263" y="1025"/>
                </a:lnTo>
                <a:lnTo>
                  <a:pt x="267" y="1025"/>
                </a:lnTo>
                <a:lnTo>
                  <a:pt x="267" y="1025"/>
                </a:lnTo>
                <a:lnTo>
                  <a:pt x="274" y="1023"/>
                </a:lnTo>
                <a:lnTo>
                  <a:pt x="274" y="1023"/>
                </a:lnTo>
                <a:lnTo>
                  <a:pt x="284" y="1019"/>
                </a:lnTo>
                <a:lnTo>
                  <a:pt x="284" y="1019"/>
                </a:lnTo>
                <a:lnTo>
                  <a:pt x="288" y="1014"/>
                </a:lnTo>
                <a:lnTo>
                  <a:pt x="288" y="1014"/>
                </a:lnTo>
                <a:lnTo>
                  <a:pt x="288" y="1010"/>
                </a:lnTo>
                <a:lnTo>
                  <a:pt x="288" y="1010"/>
                </a:lnTo>
                <a:lnTo>
                  <a:pt x="286" y="1000"/>
                </a:lnTo>
                <a:lnTo>
                  <a:pt x="286" y="996"/>
                </a:lnTo>
                <a:lnTo>
                  <a:pt x="286" y="996"/>
                </a:lnTo>
                <a:lnTo>
                  <a:pt x="286" y="992"/>
                </a:lnTo>
                <a:lnTo>
                  <a:pt x="284" y="982"/>
                </a:lnTo>
                <a:lnTo>
                  <a:pt x="286" y="977"/>
                </a:lnTo>
                <a:lnTo>
                  <a:pt x="288" y="971"/>
                </a:lnTo>
                <a:lnTo>
                  <a:pt x="292" y="967"/>
                </a:lnTo>
                <a:lnTo>
                  <a:pt x="292" y="965"/>
                </a:lnTo>
                <a:lnTo>
                  <a:pt x="292" y="961"/>
                </a:lnTo>
                <a:lnTo>
                  <a:pt x="290" y="961"/>
                </a:lnTo>
                <a:lnTo>
                  <a:pt x="288" y="963"/>
                </a:lnTo>
                <a:lnTo>
                  <a:pt x="290" y="965"/>
                </a:lnTo>
                <a:lnTo>
                  <a:pt x="290" y="967"/>
                </a:lnTo>
                <a:lnTo>
                  <a:pt x="290" y="967"/>
                </a:lnTo>
                <a:lnTo>
                  <a:pt x="292" y="969"/>
                </a:lnTo>
                <a:lnTo>
                  <a:pt x="292" y="971"/>
                </a:lnTo>
                <a:lnTo>
                  <a:pt x="294" y="971"/>
                </a:lnTo>
                <a:lnTo>
                  <a:pt x="296" y="971"/>
                </a:lnTo>
                <a:lnTo>
                  <a:pt x="298" y="984"/>
                </a:lnTo>
                <a:lnTo>
                  <a:pt x="300" y="986"/>
                </a:lnTo>
                <a:lnTo>
                  <a:pt x="298" y="986"/>
                </a:lnTo>
                <a:lnTo>
                  <a:pt x="298" y="990"/>
                </a:lnTo>
                <a:lnTo>
                  <a:pt x="298" y="990"/>
                </a:lnTo>
                <a:lnTo>
                  <a:pt x="296" y="994"/>
                </a:lnTo>
                <a:lnTo>
                  <a:pt x="296" y="994"/>
                </a:lnTo>
                <a:lnTo>
                  <a:pt x="296" y="996"/>
                </a:lnTo>
                <a:lnTo>
                  <a:pt x="296" y="998"/>
                </a:lnTo>
                <a:lnTo>
                  <a:pt x="296" y="1000"/>
                </a:lnTo>
                <a:lnTo>
                  <a:pt x="296" y="1004"/>
                </a:lnTo>
                <a:lnTo>
                  <a:pt x="296" y="1004"/>
                </a:lnTo>
                <a:lnTo>
                  <a:pt x="300" y="1008"/>
                </a:lnTo>
                <a:lnTo>
                  <a:pt x="302" y="1010"/>
                </a:lnTo>
                <a:lnTo>
                  <a:pt x="306" y="1010"/>
                </a:lnTo>
                <a:lnTo>
                  <a:pt x="309" y="1010"/>
                </a:lnTo>
                <a:lnTo>
                  <a:pt x="313" y="1008"/>
                </a:lnTo>
                <a:lnTo>
                  <a:pt x="313" y="1006"/>
                </a:lnTo>
                <a:lnTo>
                  <a:pt x="315" y="1002"/>
                </a:lnTo>
                <a:lnTo>
                  <a:pt x="315" y="1002"/>
                </a:lnTo>
                <a:lnTo>
                  <a:pt x="315" y="998"/>
                </a:lnTo>
                <a:lnTo>
                  <a:pt x="317" y="994"/>
                </a:lnTo>
                <a:lnTo>
                  <a:pt x="319" y="992"/>
                </a:lnTo>
                <a:lnTo>
                  <a:pt x="329" y="986"/>
                </a:lnTo>
                <a:lnTo>
                  <a:pt x="333" y="984"/>
                </a:lnTo>
                <a:lnTo>
                  <a:pt x="335" y="984"/>
                </a:lnTo>
                <a:lnTo>
                  <a:pt x="335" y="979"/>
                </a:lnTo>
                <a:lnTo>
                  <a:pt x="337" y="979"/>
                </a:lnTo>
                <a:lnTo>
                  <a:pt x="337" y="977"/>
                </a:lnTo>
                <a:lnTo>
                  <a:pt x="333" y="973"/>
                </a:lnTo>
                <a:lnTo>
                  <a:pt x="333" y="971"/>
                </a:lnTo>
                <a:lnTo>
                  <a:pt x="333" y="971"/>
                </a:lnTo>
                <a:lnTo>
                  <a:pt x="339" y="969"/>
                </a:lnTo>
                <a:lnTo>
                  <a:pt x="346" y="971"/>
                </a:lnTo>
                <a:lnTo>
                  <a:pt x="348" y="971"/>
                </a:lnTo>
                <a:lnTo>
                  <a:pt x="350" y="971"/>
                </a:lnTo>
                <a:lnTo>
                  <a:pt x="352" y="969"/>
                </a:lnTo>
                <a:lnTo>
                  <a:pt x="352" y="969"/>
                </a:lnTo>
                <a:lnTo>
                  <a:pt x="352" y="967"/>
                </a:lnTo>
                <a:lnTo>
                  <a:pt x="352" y="965"/>
                </a:lnTo>
                <a:lnTo>
                  <a:pt x="352" y="963"/>
                </a:lnTo>
                <a:lnTo>
                  <a:pt x="352" y="961"/>
                </a:lnTo>
                <a:lnTo>
                  <a:pt x="356" y="957"/>
                </a:lnTo>
                <a:lnTo>
                  <a:pt x="356" y="955"/>
                </a:lnTo>
                <a:lnTo>
                  <a:pt x="358" y="951"/>
                </a:lnTo>
                <a:lnTo>
                  <a:pt x="360" y="949"/>
                </a:lnTo>
                <a:lnTo>
                  <a:pt x="362" y="949"/>
                </a:lnTo>
                <a:lnTo>
                  <a:pt x="362" y="949"/>
                </a:lnTo>
                <a:lnTo>
                  <a:pt x="362" y="951"/>
                </a:lnTo>
                <a:lnTo>
                  <a:pt x="364" y="957"/>
                </a:lnTo>
                <a:lnTo>
                  <a:pt x="364" y="957"/>
                </a:lnTo>
                <a:lnTo>
                  <a:pt x="366" y="963"/>
                </a:lnTo>
                <a:lnTo>
                  <a:pt x="366" y="967"/>
                </a:lnTo>
                <a:lnTo>
                  <a:pt x="368" y="967"/>
                </a:lnTo>
                <a:lnTo>
                  <a:pt x="370" y="969"/>
                </a:lnTo>
                <a:lnTo>
                  <a:pt x="370" y="971"/>
                </a:lnTo>
                <a:lnTo>
                  <a:pt x="370" y="973"/>
                </a:lnTo>
                <a:lnTo>
                  <a:pt x="364" y="979"/>
                </a:lnTo>
                <a:lnTo>
                  <a:pt x="362" y="979"/>
                </a:lnTo>
                <a:lnTo>
                  <a:pt x="360" y="982"/>
                </a:lnTo>
                <a:lnTo>
                  <a:pt x="362" y="994"/>
                </a:lnTo>
                <a:lnTo>
                  <a:pt x="362" y="998"/>
                </a:lnTo>
                <a:lnTo>
                  <a:pt x="362" y="998"/>
                </a:lnTo>
                <a:lnTo>
                  <a:pt x="362" y="1002"/>
                </a:lnTo>
                <a:lnTo>
                  <a:pt x="364" y="1002"/>
                </a:lnTo>
                <a:lnTo>
                  <a:pt x="366" y="1006"/>
                </a:lnTo>
                <a:lnTo>
                  <a:pt x="366" y="1008"/>
                </a:lnTo>
                <a:lnTo>
                  <a:pt x="366" y="1010"/>
                </a:lnTo>
                <a:lnTo>
                  <a:pt x="368" y="1014"/>
                </a:lnTo>
                <a:lnTo>
                  <a:pt x="368" y="1016"/>
                </a:lnTo>
                <a:lnTo>
                  <a:pt x="368" y="1019"/>
                </a:lnTo>
                <a:lnTo>
                  <a:pt x="372" y="1023"/>
                </a:lnTo>
                <a:lnTo>
                  <a:pt x="383" y="1033"/>
                </a:lnTo>
                <a:lnTo>
                  <a:pt x="383" y="1037"/>
                </a:lnTo>
                <a:lnTo>
                  <a:pt x="383" y="1037"/>
                </a:lnTo>
                <a:lnTo>
                  <a:pt x="385" y="1041"/>
                </a:lnTo>
                <a:lnTo>
                  <a:pt x="385" y="1045"/>
                </a:lnTo>
                <a:lnTo>
                  <a:pt x="385" y="1051"/>
                </a:lnTo>
                <a:lnTo>
                  <a:pt x="385" y="1051"/>
                </a:lnTo>
                <a:lnTo>
                  <a:pt x="385" y="1058"/>
                </a:lnTo>
                <a:lnTo>
                  <a:pt x="385" y="1058"/>
                </a:lnTo>
                <a:lnTo>
                  <a:pt x="385" y="1064"/>
                </a:lnTo>
                <a:lnTo>
                  <a:pt x="385" y="1064"/>
                </a:lnTo>
                <a:lnTo>
                  <a:pt x="389" y="1070"/>
                </a:lnTo>
                <a:lnTo>
                  <a:pt x="393" y="1082"/>
                </a:lnTo>
                <a:lnTo>
                  <a:pt x="393" y="1082"/>
                </a:lnTo>
                <a:lnTo>
                  <a:pt x="393" y="1084"/>
                </a:lnTo>
                <a:lnTo>
                  <a:pt x="393" y="1084"/>
                </a:lnTo>
                <a:lnTo>
                  <a:pt x="385" y="1082"/>
                </a:lnTo>
                <a:lnTo>
                  <a:pt x="378" y="1080"/>
                </a:lnTo>
                <a:lnTo>
                  <a:pt x="378" y="1080"/>
                </a:lnTo>
                <a:lnTo>
                  <a:pt x="372" y="1078"/>
                </a:lnTo>
                <a:lnTo>
                  <a:pt x="370" y="1078"/>
                </a:lnTo>
                <a:lnTo>
                  <a:pt x="364" y="1080"/>
                </a:lnTo>
                <a:lnTo>
                  <a:pt x="362" y="1080"/>
                </a:lnTo>
                <a:lnTo>
                  <a:pt x="356" y="1084"/>
                </a:lnTo>
                <a:lnTo>
                  <a:pt x="356" y="1084"/>
                </a:lnTo>
                <a:lnTo>
                  <a:pt x="354" y="1088"/>
                </a:lnTo>
                <a:lnTo>
                  <a:pt x="354" y="1091"/>
                </a:lnTo>
                <a:lnTo>
                  <a:pt x="354" y="1093"/>
                </a:lnTo>
                <a:lnTo>
                  <a:pt x="352" y="1095"/>
                </a:lnTo>
                <a:lnTo>
                  <a:pt x="352" y="1099"/>
                </a:lnTo>
                <a:lnTo>
                  <a:pt x="352" y="1099"/>
                </a:lnTo>
                <a:lnTo>
                  <a:pt x="354" y="1103"/>
                </a:lnTo>
                <a:lnTo>
                  <a:pt x="354" y="1103"/>
                </a:lnTo>
                <a:lnTo>
                  <a:pt x="356" y="1105"/>
                </a:lnTo>
                <a:lnTo>
                  <a:pt x="360" y="1107"/>
                </a:lnTo>
                <a:lnTo>
                  <a:pt x="360" y="1105"/>
                </a:lnTo>
                <a:lnTo>
                  <a:pt x="364" y="1103"/>
                </a:lnTo>
                <a:lnTo>
                  <a:pt x="368" y="1101"/>
                </a:lnTo>
                <a:lnTo>
                  <a:pt x="372" y="1101"/>
                </a:lnTo>
                <a:lnTo>
                  <a:pt x="372" y="1101"/>
                </a:lnTo>
                <a:lnTo>
                  <a:pt x="376" y="1099"/>
                </a:lnTo>
                <a:lnTo>
                  <a:pt x="376" y="1099"/>
                </a:lnTo>
                <a:lnTo>
                  <a:pt x="378" y="1097"/>
                </a:lnTo>
                <a:lnTo>
                  <a:pt x="378" y="1097"/>
                </a:lnTo>
                <a:lnTo>
                  <a:pt x="381" y="1097"/>
                </a:lnTo>
                <a:lnTo>
                  <a:pt x="381" y="1097"/>
                </a:lnTo>
                <a:lnTo>
                  <a:pt x="383" y="1101"/>
                </a:lnTo>
                <a:lnTo>
                  <a:pt x="389" y="1109"/>
                </a:lnTo>
                <a:lnTo>
                  <a:pt x="389" y="1109"/>
                </a:lnTo>
                <a:lnTo>
                  <a:pt x="393" y="1113"/>
                </a:lnTo>
                <a:lnTo>
                  <a:pt x="395" y="1115"/>
                </a:lnTo>
                <a:lnTo>
                  <a:pt x="395" y="1115"/>
                </a:lnTo>
                <a:lnTo>
                  <a:pt x="397" y="1115"/>
                </a:lnTo>
                <a:lnTo>
                  <a:pt x="397" y="1117"/>
                </a:lnTo>
                <a:lnTo>
                  <a:pt x="399" y="1117"/>
                </a:lnTo>
                <a:lnTo>
                  <a:pt x="397" y="1115"/>
                </a:lnTo>
                <a:lnTo>
                  <a:pt x="395" y="1115"/>
                </a:lnTo>
                <a:lnTo>
                  <a:pt x="393" y="1115"/>
                </a:lnTo>
                <a:lnTo>
                  <a:pt x="393" y="1115"/>
                </a:lnTo>
                <a:lnTo>
                  <a:pt x="385" y="1119"/>
                </a:lnTo>
                <a:lnTo>
                  <a:pt x="383" y="1117"/>
                </a:lnTo>
                <a:lnTo>
                  <a:pt x="383" y="1117"/>
                </a:lnTo>
                <a:lnTo>
                  <a:pt x="381" y="1117"/>
                </a:lnTo>
                <a:lnTo>
                  <a:pt x="381" y="1117"/>
                </a:lnTo>
                <a:lnTo>
                  <a:pt x="374" y="1115"/>
                </a:lnTo>
                <a:lnTo>
                  <a:pt x="372" y="1117"/>
                </a:lnTo>
                <a:lnTo>
                  <a:pt x="370" y="1119"/>
                </a:lnTo>
                <a:lnTo>
                  <a:pt x="370" y="1121"/>
                </a:lnTo>
                <a:lnTo>
                  <a:pt x="370" y="1121"/>
                </a:lnTo>
                <a:lnTo>
                  <a:pt x="370" y="1121"/>
                </a:lnTo>
                <a:lnTo>
                  <a:pt x="366" y="1123"/>
                </a:lnTo>
                <a:lnTo>
                  <a:pt x="366" y="1123"/>
                </a:lnTo>
                <a:lnTo>
                  <a:pt x="366" y="1123"/>
                </a:lnTo>
                <a:lnTo>
                  <a:pt x="362" y="1123"/>
                </a:lnTo>
                <a:lnTo>
                  <a:pt x="362" y="1123"/>
                </a:lnTo>
                <a:lnTo>
                  <a:pt x="360" y="1123"/>
                </a:lnTo>
                <a:lnTo>
                  <a:pt x="358" y="1126"/>
                </a:lnTo>
                <a:lnTo>
                  <a:pt x="356" y="1138"/>
                </a:lnTo>
                <a:lnTo>
                  <a:pt x="356" y="1138"/>
                </a:lnTo>
                <a:lnTo>
                  <a:pt x="356" y="1142"/>
                </a:lnTo>
                <a:lnTo>
                  <a:pt x="358" y="1144"/>
                </a:lnTo>
                <a:lnTo>
                  <a:pt x="362" y="1144"/>
                </a:lnTo>
                <a:lnTo>
                  <a:pt x="362" y="1144"/>
                </a:lnTo>
                <a:lnTo>
                  <a:pt x="374" y="1140"/>
                </a:lnTo>
                <a:lnTo>
                  <a:pt x="374" y="1140"/>
                </a:lnTo>
                <a:lnTo>
                  <a:pt x="383" y="1138"/>
                </a:lnTo>
                <a:lnTo>
                  <a:pt x="383" y="1138"/>
                </a:lnTo>
                <a:lnTo>
                  <a:pt x="387" y="1152"/>
                </a:lnTo>
                <a:lnTo>
                  <a:pt x="387" y="1152"/>
                </a:lnTo>
                <a:lnTo>
                  <a:pt x="391" y="1158"/>
                </a:lnTo>
                <a:lnTo>
                  <a:pt x="393" y="1167"/>
                </a:lnTo>
                <a:lnTo>
                  <a:pt x="393" y="1167"/>
                </a:lnTo>
                <a:lnTo>
                  <a:pt x="395" y="1173"/>
                </a:lnTo>
                <a:lnTo>
                  <a:pt x="395" y="1173"/>
                </a:lnTo>
                <a:lnTo>
                  <a:pt x="397" y="1177"/>
                </a:lnTo>
                <a:lnTo>
                  <a:pt x="399" y="1177"/>
                </a:lnTo>
                <a:lnTo>
                  <a:pt x="401" y="1177"/>
                </a:lnTo>
                <a:lnTo>
                  <a:pt x="401" y="1177"/>
                </a:lnTo>
                <a:lnTo>
                  <a:pt x="405" y="1179"/>
                </a:lnTo>
                <a:lnTo>
                  <a:pt x="411" y="1179"/>
                </a:lnTo>
                <a:lnTo>
                  <a:pt x="413" y="1181"/>
                </a:lnTo>
                <a:lnTo>
                  <a:pt x="428" y="1198"/>
                </a:lnTo>
                <a:lnTo>
                  <a:pt x="442" y="1220"/>
                </a:lnTo>
                <a:lnTo>
                  <a:pt x="444" y="1224"/>
                </a:lnTo>
                <a:lnTo>
                  <a:pt x="444" y="1224"/>
                </a:lnTo>
                <a:lnTo>
                  <a:pt x="450" y="1235"/>
                </a:lnTo>
                <a:lnTo>
                  <a:pt x="450" y="1235"/>
                </a:lnTo>
                <a:lnTo>
                  <a:pt x="459" y="1243"/>
                </a:lnTo>
                <a:lnTo>
                  <a:pt x="461" y="1251"/>
                </a:lnTo>
                <a:lnTo>
                  <a:pt x="461" y="1251"/>
                </a:lnTo>
                <a:lnTo>
                  <a:pt x="469" y="1259"/>
                </a:lnTo>
                <a:lnTo>
                  <a:pt x="469" y="1259"/>
                </a:lnTo>
                <a:lnTo>
                  <a:pt x="479" y="1265"/>
                </a:lnTo>
                <a:lnTo>
                  <a:pt x="481" y="1267"/>
                </a:lnTo>
                <a:lnTo>
                  <a:pt x="481" y="1267"/>
                </a:lnTo>
                <a:lnTo>
                  <a:pt x="488" y="1272"/>
                </a:lnTo>
                <a:lnTo>
                  <a:pt x="492" y="1274"/>
                </a:lnTo>
                <a:lnTo>
                  <a:pt x="494" y="1282"/>
                </a:lnTo>
                <a:lnTo>
                  <a:pt x="494" y="1282"/>
                </a:lnTo>
                <a:lnTo>
                  <a:pt x="500" y="1290"/>
                </a:lnTo>
                <a:lnTo>
                  <a:pt x="500" y="1292"/>
                </a:lnTo>
                <a:lnTo>
                  <a:pt x="502" y="1294"/>
                </a:lnTo>
                <a:lnTo>
                  <a:pt x="504" y="1296"/>
                </a:lnTo>
                <a:lnTo>
                  <a:pt x="510" y="1300"/>
                </a:lnTo>
                <a:lnTo>
                  <a:pt x="510" y="1300"/>
                </a:lnTo>
                <a:lnTo>
                  <a:pt x="514" y="1304"/>
                </a:lnTo>
                <a:lnTo>
                  <a:pt x="516" y="1307"/>
                </a:lnTo>
                <a:lnTo>
                  <a:pt x="518" y="1309"/>
                </a:lnTo>
                <a:lnTo>
                  <a:pt x="520" y="1313"/>
                </a:lnTo>
                <a:lnTo>
                  <a:pt x="520" y="1319"/>
                </a:lnTo>
                <a:lnTo>
                  <a:pt x="520" y="1319"/>
                </a:lnTo>
                <a:lnTo>
                  <a:pt x="525" y="1323"/>
                </a:lnTo>
                <a:lnTo>
                  <a:pt x="525" y="1325"/>
                </a:lnTo>
                <a:lnTo>
                  <a:pt x="533" y="1327"/>
                </a:lnTo>
                <a:lnTo>
                  <a:pt x="535" y="1327"/>
                </a:lnTo>
                <a:lnTo>
                  <a:pt x="539" y="1327"/>
                </a:lnTo>
                <a:lnTo>
                  <a:pt x="539" y="1327"/>
                </a:lnTo>
                <a:lnTo>
                  <a:pt x="547" y="1321"/>
                </a:lnTo>
                <a:lnTo>
                  <a:pt x="547" y="1321"/>
                </a:lnTo>
                <a:lnTo>
                  <a:pt x="549" y="1319"/>
                </a:lnTo>
                <a:lnTo>
                  <a:pt x="549" y="1319"/>
                </a:lnTo>
                <a:lnTo>
                  <a:pt x="553" y="1323"/>
                </a:lnTo>
                <a:lnTo>
                  <a:pt x="555" y="1329"/>
                </a:lnTo>
                <a:lnTo>
                  <a:pt x="555" y="1329"/>
                </a:lnTo>
                <a:lnTo>
                  <a:pt x="570" y="1337"/>
                </a:lnTo>
                <a:lnTo>
                  <a:pt x="572" y="1337"/>
                </a:lnTo>
                <a:lnTo>
                  <a:pt x="578" y="1342"/>
                </a:lnTo>
                <a:lnTo>
                  <a:pt x="578" y="1342"/>
                </a:lnTo>
                <a:lnTo>
                  <a:pt x="588" y="1339"/>
                </a:lnTo>
                <a:lnTo>
                  <a:pt x="590" y="1337"/>
                </a:lnTo>
                <a:lnTo>
                  <a:pt x="594" y="1337"/>
                </a:lnTo>
                <a:lnTo>
                  <a:pt x="597" y="1339"/>
                </a:lnTo>
                <a:lnTo>
                  <a:pt x="597" y="1339"/>
                </a:lnTo>
                <a:lnTo>
                  <a:pt x="599" y="1339"/>
                </a:lnTo>
                <a:lnTo>
                  <a:pt x="603" y="1339"/>
                </a:lnTo>
                <a:lnTo>
                  <a:pt x="605" y="1329"/>
                </a:lnTo>
                <a:lnTo>
                  <a:pt x="603" y="1329"/>
                </a:lnTo>
                <a:lnTo>
                  <a:pt x="601" y="1331"/>
                </a:lnTo>
                <a:lnTo>
                  <a:pt x="603" y="1331"/>
                </a:lnTo>
                <a:lnTo>
                  <a:pt x="603" y="1331"/>
                </a:lnTo>
                <a:lnTo>
                  <a:pt x="605" y="1335"/>
                </a:lnTo>
                <a:lnTo>
                  <a:pt x="605" y="1346"/>
                </a:lnTo>
                <a:lnTo>
                  <a:pt x="605" y="1346"/>
                </a:lnTo>
                <a:lnTo>
                  <a:pt x="607" y="1348"/>
                </a:lnTo>
                <a:lnTo>
                  <a:pt x="607" y="1350"/>
                </a:lnTo>
                <a:lnTo>
                  <a:pt x="615" y="1352"/>
                </a:lnTo>
                <a:lnTo>
                  <a:pt x="619" y="1356"/>
                </a:lnTo>
                <a:lnTo>
                  <a:pt x="621" y="1356"/>
                </a:lnTo>
                <a:lnTo>
                  <a:pt x="632" y="1354"/>
                </a:lnTo>
                <a:lnTo>
                  <a:pt x="638" y="1354"/>
                </a:lnTo>
                <a:lnTo>
                  <a:pt x="642" y="1354"/>
                </a:lnTo>
                <a:lnTo>
                  <a:pt x="650" y="1358"/>
                </a:lnTo>
                <a:lnTo>
                  <a:pt x="650" y="1358"/>
                </a:lnTo>
                <a:lnTo>
                  <a:pt x="656" y="1356"/>
                </a:lnTo>
                <a:lnTo>
                  <a:pt x="658" y="1356"/>
                </a:lnTo>
                <a:lnTo>
                  <a:pt x="660" y="1352"/>
                </a:lnTo>
                <a:lnTo>
                  <a:pt x="660" y="1352"/>
                </a:lnTo>
                <a:lnTo>
                  <a:pt x="660" y="1342"/>
                </a:lnTo>
                <a:lnTo>
                  <a:pt x="660" y="1342"/>
                </a:lnTo>
                <a:lnTo>
                  <a:pt x="660" y="1339"/>
                </a:lnTo>
                <a:lnTo>
                  <a:pt x="660" y="1337"/>
                </a:lnTo>
                <a:lnTo>
                  <a:pt x="660" y="1337"/>
                </a:lnTo>
                <a:lnTo>
                  <a:pt x="660" y="1335"/>
                </a:lnTo>
                <a:lnTo>
                  <a:pt x="660" y="1337"/>
                </a:lnTo>
                <a:lnTo>
                  <a:pt x="660" y="1337"/>
                </a:lnTo>
                <a:lnTo>
                  <a:pt x="664" y="1346"/>
                </a:lnTo>
                <a:lnTo>
                  <a:pt x="664" y="1346"/>
                </a:lnTo>
                <a:lnTo>
                  <a:pt x="666" y="1348"/>
                </a:lnTo>
                <a:lnTo>
                  <a:pt x="671" y="1360"/>
                </a:lnTo>
                <a:lnTo>
                  <a:pt x="671" y="1360"/>
                </a:lnTo>
                <a:lnTo>
                  <a:pt x="675" y="1364"/>
                </a:lnTo>
                <a:lnTo>
                  <a:pt x="675" y="1364"/>
                </a:lnTo>
                <a:lnTo>
                  <a:pt x="677" y="1364"/>
                </a:lnTo>
                <a:lnTo>
                  <a:pt x="679" y="1364"/>
                </a:lnTo>
                <a:lnTo>
                  <a:pt x="681" y="1364"/>
                </a:lnTo>
                <a:lnTo>
                  <a:pt x="681" y="1364"/>
                </a:lnTo>
                <a:lnTo>
                  <a:pt x="685" y="1362"/>
                </a:lnTo>
                <a:lnTo>
                  <a:pt x="685" y="1360"/>
                </a:lnTo>
                <a:lnTo>
                  <a:pt x="689" y="1362"/>
                </a:lnTo>
                <a:lnTo>
                  <a:pt x="689" y="1362"/>
                </a:lnTo>
                <a:lnTo>
                  <a:pt x="693" y="1362"/>
                </a:lnTo>
                <a:lnTo>
                  <a:pt x="695" y="1358"/>
                </a:lnTo>
                <a:lnTo>
                  <a:pt x="693" y="1356"/>
                </a:lnTo>
                <a:lnTo>
                  <a:pt x="693" y="1356"/>
                </a:lnTo>
                <a:lnTo>
                  <a:pt x="691" y="1352"/>
                </a:lnTo>
                <a:lnTo>
                  <a:pt x="691" y="1352"/>
                </a:lnTo>
                <a:lnTo>
                  <a:pt x="689" y="1348"/>
                </a:lnTo>
                <a:lnTo>
                  <a:pt x="687" y="1348"/>
                </a:lnTo>
                <a:lnTo>
                  <a:pt x="677" y="1344"/>
                </a:lnTo>
                <a:lnTo>
                  <a:pt x="675" y="1337"/>
                </a:lnTo>
                <a:lnTo>
                  <a:pt x="673" y="1329"/>
                </a:lnTo>
                <a:lnTo>
                  <a:pt x="673" y="1329"/>
                </a:lnTo>
                <a:lnTo>
                  <a:pt x="671" y="1325"/>
                </a:lnTo>
                <a:lnTo>
                  <a:pt x="671" y="1323"/>
                </a:lnTo>
                <a:lnTo>
                  <a:pt x="673" y="1321"/>
                </a:lnTo>
                <a:lnTo>
                  <a:pt x="675" y="1319"/>
                </a:lnTo>
                <a:lnTo>
                  <a:pt x="675" y="1317"/>
                </a:lnTo>
                <a:lnTo>
                  <a:pt x="677" y="1317"/>
                </a:lnTo>
                <a:lnTo>
                  <a:pt x="677" y="1317"/>
                </a:lnTo>
                <a:lnTo>
                  <a:pt x="679" y="1317"/>
                </a:lnTo>
                <a:lnTo>
                  <a:pt x="681" y="1315"/>
                </a:lnTo>
                <a:lnTo>
                  <a:pt x="681" y="1313"/>
                </a:lnTo>
                <a:lnTo>
                  <a:pt x="681" y="1313"/>
                </a:lnTo>
                <a:lnTo>
                  <a:pt x="681" y="1311"/>
                </a:lnTo>
                <a:lnTo>
                  <a:pt x="681" y="1311"/>
                </a:lnTo>
                <a:lnTo>
                  <a:pt x="679" y="1309"/>
                </a:lnTo>
                <a:lnTo>
                  <a:pt x="679" y="1309"/>
                </a:lnTo>
                <a:lnTo>
                  <a:pt x="681" y="1309"/>
                </a:lnTo>
                <a:lnTo>
                  <a:pt x="681" y="1309"/>
                </a:lnTo>
                <a:lnTo>
                  <a:pt x="683" y="1309"/>
                </a:lnTo>
                <a:lnTo>
                  <a:pt x="685" y="1307"/>
                </a:lnTo>
                <a:lnTo>
                  <a:pt x="685" y="1304"/>
                </a:lnTo>
                <a:lnTo>
                  <a:pt x="685" y="1302"/>
                </a:lnTo>
                <a:lnTo>
                  <a:pt x="685" y="1302"/>
                </a:lnTo>
                <a:lnTo>
                  <a:pt x="683" y="1302"/>
                </a:lnTo>
                <a:lnTo>
                  <a:pt x="685" y="1304"/>
                </a:lnTo>
                <a:lnTo>
                  <a:pt x="687" y="1300"/>
                </a:lnTo>
                <a:lnTo>
                  <a:pt x="687" y="1300"/>
                </a:lnTo>
                <a:lnTo>
                  <a:pt x="687" y="1298"/>
                </a:lnTo>
                <a:lnTo>
                  <a:pt x="687" y="1298"/>
                </a:lnTo>
                <a:lnTo>
                  <a:pt x="685" y="1298"/>
                </a:lnTo>
                <a:lnTo>
                  <a:pt x="689" y="1300"/>
                </a:lnTo>
                <a:lnTo>
                  <a:pt x="689" y="1302"/>
                </a:lnTo>
                <a:lnTo>
                  <a:pt x="689" y="1313"/>
                </a:lnTo>
                <a:lnTo>
                  <a:pt x="691" y="1315"/>
                </a:lnTo>
                <a:lnTo>
                  <a:pt x="693" y="1315"/>
                </a:lnTo>
                <a:lnTo>
                  <a:pt x="693" y="1315"/>
                </a:lnTo>
                <a:lnTo>
                  <a:pt x="697" y="1315"/>
                </a:lnTo>
                <a:lnTo>
                  <a:pt x="697" y="1315"/>
                </a:lnTo>
                <a:lnTo>
                  <a:pt x="697" y="1315"/>
                </a:lnTo>
                <a:lnTo>
                  <a:pt x="697" y="1321"/>
                </a:lnTo>
                <a:lnTo>
                  <a:pt x="699" y="1327"/>
                </a:lnTo>
                <a:lnTo>
                  <a:pt x="701" y="1329"/>
                </a:lnTo>
                <a:lnTo>
                  <a:pt x="704" y="1329"/>
                </a:lnTo>
                <a:lnTo>
                  <a:pt x="706" y="1327"/>
                </a:lnTo>
                <a:lnTo>
                  <a:pt x="708" y="1325"/>
                </a:lnTo>
                <a:lnTo>
                  <a:pt x="708" y="1325"/>
                </a:lnTo>
                <a:lnTo>
                  <a:pt x="710" y="1323"/>
                </a:lnTo>
                <a:lnTo>
                  <a:pt x="710" y="1321"/>
                </a:lnTo>
                <a:lnTo>
                  <a:pt x="710" y="1319"/>
                </a:lnTo>
                <a:lnTo>
                  <a:pt x="710" y="1317"/>
                </a:lnTo>
                <a:lnTo>
                  <a:pt x="708" y="1317"/>
                </a:lnTo>
                <a:lnTo>
                  <a:pt x="708" y="1313"/>
                </a:lnTo>
                <a:lnTo>
                  <a:pt x="708" y="1313"/>
                </a:lnTo>
                <a:lnTo>
                  <a:pt x="710" y="1311"/>
                </a:lnTo>
                <a:lnTo>
                  <a:pt x="718" y="1311"/>
                </a:lnTo>
                <a:lnTo>
                  <a:pt x="718" y="1311"/>
                </a:lnTo>
                <a:lnTo>
                  <a:pt x="722" y="1311"/>
                </a:lnTo>
                <a:lnTo>
                  <a:pt x="724" y="1309"/>
                </a:lnTo>
                <a:lnTo>
                  <a:pt x="724" y="1309"/>
                </a:lnTo>
                <a:lnTo>
                  <a:pt x="726" y="1309"/>
                </a:lnTo>
                <a:lnTo>
                  <a:pt x="726" y="1307"/>
                </a:lnTo>
                <a:lnTo>
                  <a:pt x="724" y="1307"/>
                </a:lnTo>
                <a:lnTo>
                  <a:pt x="726" y="1311"/>
                </a:lnTo>
                <a:lnTo>
                  <a:pt x="726" y="1313"/>
                </a:lnTo>
                <a:lnTo>
                  <a:pt x="728" y="1321"/>
                </a:lnTo>
                <a:lnTo>
                  <a:pt x="728" y="1321"/>
                </a:lnTo>
                <a:lnTo>
                  <a:pt x="732" y="1329"/>
                </a:lnTo>
                <a:lnTo>
                  <a:pt x="732" y="1331"/>
                </a:lnTo>
                <a:lnTo>
                  <a:pt x="734" y="1333"/>
                </a:lnTo>
                <a:lnTo>
                  <a:pt x="736" y="1333"/>
                </a:lnTo>
                <a:lnTo>
                  <a:pt x="745" y="1335"/>
                </a:lnTo>
                <a:lnTo>
                  <a:pt x="747" y="1337"/>
                </a:lnTo>
                <a:lnTo>
                  <a:pt x="747" y="1339"/>
                </a:lnTo>
                <a:lnTo>
                  <a:pt x="747" y="1342"/>
                </a:lnTo>
                <a:lnTo>
                  <a:pt x="747" y="1342"/>
                </a:lnTo>
                <a:lnTo>
                  <a:pt x="747" y="1344"/>
                </a:lnTo>
                <a:lnTo>
                  <a:pt x="747" y="1344"/>
                </a:lnTo>
                <a:lnTo>
                  <a:pt x="747" y="1348"/>
                </a:lnTo>
                <a:lnTo>
                  <a:pt x="747" y="1348"/>
                </a:lnTo>
                <a:lnTo>
                  <a:pt x="753" y="1356"/>
                </a:lnTo>
                <a:lnTo>
                  <a:pt x="753" y="1356"/>
                </a:lnTo>
                <a:lnTo>
                  <a:pt x="757" y="1358"/>
                </a:lnTo>
                <a:lnTo>
                  <a:pt x="757" y="1358"/>
                </a:lnTo>
                <a:lnTo>
                  <a:pt x="759" y="1358"/>
                </a:lnTo>
                <a:lnTo>
                  <a:pt x="763" y="1362"/>
                </a:lnTo>
                <a:lnTo>
                  <a:pt x="763" y="1362"/>
                </a:lnTo>
                <a:lnTo>
                  <a:pt x="765" y="1362"/>
                </a:lnTo>
                <a:lnTo>
                  <a:pt x="767" y="1362"/>
                </a:lnTo>
                <a:lnTo>
                  <a:pt x="769" y="1362"/>
                </a:lnTo>
                <a:lnTo>
                  <a:pt x="769" y="1362"/>
                </a:lnTo>
                <a:lnTo>
                  <a:pt x="773" y="1360"/>
                </a:lnTo>
                <a:lnTo>
                  <a:pt x="778" y="1360"/>
                </a:lnTo>
                <a:lnTo>
                  <a:pt x="778" y="1362"/>
                </a:lnTo>
                <a:lnTo>
                  <a:pt x="780" y="1368"/>
                </a:lnTo>
                <a:lnTo>
                  <a:pt x="782" y="1370"/>
                </a:lnTo>
                <a:lnTo>
                  <a:pt x="782" y="1370"/>
                </a:lnTo>
                <a:lnTo>
                  <a:pt x="784" y="1370"/>
                </a:lnTo>
                <a:lnTo>
                  <a:pt x="786" y="1368"/>
                </a:lnTo>
                <a:lnTo>
                  <a:pt x="788" y="1366"/>
                </a:lnTo>
                <a:lnTo>
                  <a:pt x="790" y="1360"/>
                </a:lnTo>
                <a:lnTo>
                  <a:pt x="790" y="1358"/>
                </a:lnTo>
                <a:lnTo>
                  <a:pt x="792" y="1354"/>
                </a:lnTo>
                <a:lnTo>
                  <a:pt x="796" y="1350"/>
                </a:lnTo>
                <a:lnTo>
                  <a:pt x="796" y="1350"/>
                </a:lnTo>
                <a:lnTo>
                  <a:pt x="800" y="1344"/>
                </a:lnTo>
                <a:lnTo>
                  <a:pt x="800" y="1342"/>
                </a:lnTo>
                <a:lnTo>
                  <a:pt x="800" y="1337"/>
                </a:lnTo>
                <a:lnTo>
                  <a:pt x="800" y="1337"/>
                </a:lnTo>
                <a:lnTo>
                  <a:pt x="800" y="1333"/>
                </a:lnTo>
                <a:lnTo>
                  <a:pt x="800" y="1333"/>
                </a:lnTo>
                <a:lnTo>
                  <a:pt x="798" y="1327"/>
                </a:lnTo>
                <a:lnTo>
                  <a:pt x="798" y="1327"/>
                </a:lnTo>
                <a:lnTo>
                  <a:pt x="796" y="1321"/>
                </a:lnTo>
                <a:lnTo>
                  <a:pt x="794" y="1319"/>
                </a:lnTo>
                <a:lnTo>
                  <a:pt x="790" y="1317"/>
                </a:lnTo>
                <a:lnTo>
                  <a:pt x="780" y="1313"/>
                </a:lnTo>
                <a:lnTo>
                  <a:pt x="778" y="1311"/>
                </a:lnTo>
                <a:lnTo>
                  <a:pt x="778" y="1311"/>
                </a:lnTo>
                <a:lnTo>
                  <a:pt x="776" y="1309"/>
                </a:lnTo>
                <a:lnTo>
                  <a:pt x="773" y="1309"/>
                </a:lnTo>
                <a:lnTo>
                  <a:pt x="776" y="1307"/>
                </a:lnTo>
                <a:lnTo>
                  <a:pt x="778" y="1307"/>
                </a:lnTo>
                <a:lnTo>
                  <a:pt x="790" y="1307"/>
                </a:lnTo>
                <a:lnTo>
                  <a:pt x="790" y="1307"/>
                </a:lnTo>
                <a:lnTo>
                  <a:pt x="792" y="1304"/>
                </a:lnTo>
                <a:lnTo>
                  <a:pt x="794" y="1304"/>
                </a:lnTo>
                <a:lnTo>
                  <a:pt x="796" y="1302"/>
                </a:lnTo>
                <a:lnTo>
                  <a:pt x="798" y="1300"/>
                </a:lnTo>
                <a:lnTo>
                  <a:pt x="796" y="1294"/>
                </a:lnTo>
                <a:lnTo>
                  <a:pt x="796" y="1294"/>
                </a:lnTo>
                <a:lnTo>
                  <a:pt x="794" y="1282"/>
                </a:lnTo>
                <a:lnTo>
                  <a:pt x="794" y="1282"/>
                </a:lnTo>
                <a:lnTo>
                  <a:pt x="790" y="1276"/>
                </a:lnTo>
                <a:lnTo>
                  <a:pt x="790" y="1276"/>
                </a:lnTo>
                <a:lnTo>
                  <a:pt x="784" y="1270"/>
                </a:lnTo>
                <a:lnTo>
                  <a:pt x="784" y="1270"/>
                </a:lnTo>
                <a:lnTo>
                  <a:pt x="778" y="1265"/>
                </a:lnTo>
                <a:lnTo>
                  <a:pt x="778" y="1265"/>
                </a:lnTo>
                <a:lnTo>
                  <a:pt x="773" y="1265"/>
                </a:lnTo>
                <a:lnTo>
                  <a:pt x="773" y="1265"/>
                </a:lnTo>
                <a:lnTo>
                  <a:pt x="771" y="1265"/>
                </a:lnTo>
                <a:lnTo>
                  <a:pt x="773" y="1267"/>
                </a:lnTo>
                <a:lnTo>
                  <a:pt x="776" y="1263"/>
                </a:lnTo>
                <a:lnTo>
                  <a:pt x="776" y="1263"/>
                </a:lnTo>
                <a:lnTo>
                  <a:pt x="776" y="1261"/>
                </a:lnTo>
                <a:lnTo>
                  <a:pt x="776" y="1259"/>
                </a:lnTo>
                <a:lnTo>
                  <a:pt x="776" y="1259"/>
                </a:lnTo>
                <a:lnTo>
                  <a:pt x="773" y="1255"/>
                </a:lnTo>
                <a:lnTo>
                  <a:pt x="773" y="1253"/>
                </a:lnTo>
                <a:lnTo>
                  <a:pt x="773" y="1253"/>
                </a:lnTo>
                <a:lnTo>
                  <a:pt x="773" y="1249"/>
                </a:lnTo>
                <a:lnTo>
                  <a:pt x="773" y="1249"/>
                </a:lnTo>
                <a:lnTo>
                  <a:pt x="771" y="1243"/>
                </a:lnTo>
                <a:lnTo>
                  <a:pt x="771" y="1243"/>
                </a:lnTo>
                <a:lnTo>
                  <a:pt x="763" y="1232"/>
                </a:lnTo>
                <a:lnTo>
                  <a:pt x="761" y="1228"/>
                </a:lnTo>
                <a:lnTo>
                  <a:pt x="761" y="1226"/>
                </a:lnTo>
                <a:lnTo>
                  <a:pt x="761" y="1224"/>
                </a:lnTo>
                <a:lnTo>
                  <a:pt x="763" y="1222"/>
                </a:lnTo>
                <a:lnTo>
                  <a:pt x="761" y="1220"/>
                </a:lnTo>
                <a:lnTo>
                  <a:pt x="761" y="1222"/>
                </a:lnTo>
                <a:lnTo>
                  <a:pt x="761" y="1222"/>
                </a:lnTo>
                <a:lnTo>
                  <a:pt x="763" y="1224"/>
                </a:lnTo>
                <a:lnTo>
                  <a:pt x="765" y="1222"/>
                </a:lnTo>
                <a:lnTo>
                  <a:pt x="765" y="1222"/>
                </a:lnTo>
                <a:lnTo>
                  <a:pt x="767" y="1220"/>
                </a:lnTo>
                <a:lnTo>
                  <a:pt x="767" y="1220"/>
                </a:lnTo>
                <a:lnTo>
                  <a:pt x="767" y="1218"/>
                </a:lnTo>
                <a:lnTo>
                  <a:pt x="767" y="1218"/>
                </a:lnTo>
                <a:lnTo>
                  <a:pt x="767" y="1218"/>
                </a:lnTo>
                <a:lnTo>
                  <a:pt x="767" y="1216"/>
                </a:lnTo>
                <a:lnTo>
                  <a:pt x="767" y="1218"/>
                </a:lnTo>
                <a:lnTo>
                  <a:pt x="769" y="1218"/>
                </a:lnTo>
                <a:lnTo>
                  <a:pt x="773" y="1220"/>
                </a:lnTo>
                <a:lnTo>
                  <a:pt x="776" y="1220"/>
                </a:lnTo>
                <a:lnTo>
                  <a:pt x="778" y="1222"/>
                </a:lnTo>
                <a:lnTo>
                  <a:pt x="778" y="1222"/>
                </a:lnTo>
                <a:lnTo>
                  <a:pt x="780" y="1222"/>
                </a:lnTo>
                <a:lnTo>
                  <a:pt x="782" y="1222"/>
                </a:lnTo>
                <a:lnTo>
                  <a:pt x="784" y="1220"/>
                </a:lnTo>
                <a:lnTo>
                  <a:pt x="784" y="1220"/>
                </a:lnTo>
                <a:lnTo>
                  <a:pt x="788" y="1214"/>
                </a:lnTo>
                <a:lnTo>
                  <a:pt x="788" y="1214"/>
                </a:lnTo>
                <a:lnTo>
                  <a:pt x="790" y="1212"/>
                </a:lnTo>
                <a:lnTo>
                  <a:pt x="790" y="1212"/>
                </a:lnTo>
                <a:lnTo>
                  <a:pt x="790" y="1208"/>
                </a:lnTo>
                <a:lnTo>
                  <a:pt x="790" y="1208"/>
                </a:lnTo>
                <a:lnTo>
                  <a:pt x="790" y="1206"/>
                </a:lnTo>
                <a:lnTo>
                  <a:pt x="790" y="1206"/>
                </a:lnTo>
                <a:lnTo>
                  <a:pt x="786" y="1200"/>
                </a:lnTo>
                <a:lnTo>
                  <a:pt x="786" y="1200"/>
                </a:lnTo>
                <a:lnTo>
                  <a:pt x="786" y="1198"/>
                </a:lnTo>
                <a:lnTo>
                  <a:pt x="784" y="1200"/>
                </a:lnTo>
                <a:lnTo>
                  <a:pt x="786" y="1200"/>
                </a:lnTo>
                <a:lnTo>
                  <a:pt x="786" y="1200"/>
                </a:lnTo>
                <a:lnTo>
                  <a:pt x="784" y="1200"/>
                </a:lnTo>
                <a:lnTo>
                  <a:pt x="786" y="1200"/>
                </a:lnTo>
                <a:lnTo>
                  <a:pt x="788" y="1198"/>
                </a:lnTo>
                <a:lnTo>
                  <a:pt x="788" y="1198"/>
                </a:lnTo>
                <a:lnTo>
                  <a:pt x="788" y="1195"/>
                </a:lnTo>
                <a:lnTo>
                  <a:pt x="788" y="1193"/>
                </a:lnTo>
                <a:lnTo>
                  <a:pt x="788" y="1193"/>
                </a:lnTo>
                <a:lnTo>
                  <a:pt x="788" y="1191"/>
                </a:lnTo>
                <a:lnTo>
                  <a:pt x="786" y="1189"/>
                </a:lnTo>
                <a:lnTo>
                  <a:pt x="784" y="1187"/>
                </a:lnTo>
                <a:lnTo>
                  <a:pt x="784" y="1187"/>
                </a:lnTo>
                <a:lnTo>
                  <a:pt x="808" y="1195"/>
                </a:lnTo>
                <a:lnTo>
                  <a:pt x="808" y="1195"/>
                </a:lnTo>
                <a:lnTo>
                  <a:pt x="835" y="1202"/>
                </a:lnTo>
                <a:lnTo>
                  <a:pt x="835" y="1202"/>
                </a:lnTo>
                <a:lnTo>
                  <a:pt x="839" y="1202"/>
                </a:lnTo>
                <a:lnTo>
                  <a:pt x="841" y="1202"/>
                </a:lnTo>
                <a:lnTo>
                  <a:pt x="843" y="1200"/>
                </a:lnTo>
                <a:lnTo>
                  <a:pt x="843" y="1200"/>
                </a:lnTo>
                <a:lnTo>
                  <a:pt x="848" y="1198"/>
                </a:lnTo>
                <a:lnTo>
                  <a:pt x="848" y="1195"/>
                </a:lnTo>
                <a:lnTo>
                  <a:pt x="845" y="1191"/>
                </a:lnTo>
                <a:lnTo>
                  <a:pt x="845" y="1191"/>
                </a:lnTo>
                <a:lnTo>
                  <a:pt x="837" y="1181"/>
                </a:lnTo>
                <a:lnTo>
                  <a:pt x="837" y="1179"/>
                </a:lnTo>
                <a:lnTo>
                  <a:pt x="837" y="1177"/>
                </a:lnTo>
                <a:lnTo>
                  <a:pt x="837" y="1173"/>
                </a:lnTo>
                <a:lnTo>
                  <a:pt x="837" y="1171"/>
                </a:lnTo>
                <a:lnTo>
                  <a:pt x="839" y="1171"/>
                </a:lnTo>
                <a:lnTo>
                  <a:pt x="841" y="1169"/>
                </a:lnTo>
                <a:lnTo>
                  <a:pt x="841" y="1169"/>
                </a:lnTo>
                <a:lnTo>
                  <a:pt x="843" y="1167"/>
                </a:lnTo>
                <a:lnTo>
                  <a:pt x="845" y="1165"/>
                </a:lnTo>
                <a:lnTo>
                  <a:pt x="845" y="1154"/>
                </a:lnTo>
                <a:lnTo>
                  <a:pt x="845" y="1142"/>
                </a:lnTo>
                <a:lnTo>
                  <a:pt x="850" y="1138"/>
                </a:lnTo>
                <a:lnTo>
                  <a:pt x="854" y="1136"/>
                </a:lnTo>
                <a:lnTo>
                  <a:pt x="862" y="1132"/>
                </a:lnTo>
                <a:lnTo>
                  <a:pt x="864" y="1132"/>
                </a:lnTo>
                <a:lnTo>
                  <a:pt x="866" y="1128"/>
                </a:lnTo>
                <a:lnTo>
                  <a:pt x="870" y="1128"/>
                </a:lnTo>
                <a:lnTo>
                  <a:pt x="874" y="1128"/>
                </a:lnTo>
                <a:lnTo>
                  <a:pt x="874" y="1128"/>
                </a:lnTo>
                <a:lnTo>
                  <a:pt x="878" y="1128"/>
                </a:lnTo>
                <a:lnTo>
                  <a:pt x="878" y="1128"/>
                </a:lnTo>
                <a:lnTo>
                  <a:pt x="880" y="1128"/>
                </a:lnTo>
                <a:lnTo>
                  <a:pt x="880" y="1126"/>
                </a:lnTo>
                <a:lnTo>
                  <a:pt x="880" y="1123"/>
                </a:lnTo>
                <a:lnTo>
                  <a:pt x="880" y="1121"/>
                </a:lnTo>
                <a:lnTo>
                  <a:pt x="880" y="1121"/>
                </a:lnTo>
                <a:lnTo>
                  <a:pt x="880" y="1119"/>
                </a:lnTo>
                <a:lnTo>
                  <a:pt x="883" y="1117"/>
                </a:lnTo>
                <a:lnTo>
                  <a:pt x="885" y="1117"/>
                </a:lnTo>
                <a:lnTo>
                  <a:pt x="893" y="1113"/>
                </a:lnTo>
                <a:lnTo>
                  <a:pt x="893" y="1115"/>
                </a:lnTo>
                <a:lnTo>
                  <a:pt x="895" y="1115"/>
                </a:lnTo>
                <a:lnTo>
                  <a:pt x="897" y="1117"/>
                </a:lnTo>
                <a:lnTo>
                  <a:pt x="897" y="1117"/>
                </a:lnTo>
                <a:lnTo>
                  <a:pt x="903" y="1119"/>
                </a:lnTo>
                <a:lnTo>
                  <a:pt x="905" y="1121"/>
                </a:lnTo>
                <a:lnTo>
                  <a:pt x="905" y="1123"/>
                </a:lnTo>
                <a:lnTo>
                  <a:pt x="905" y="1126"/>
                </a:lnTo>
                <a:lnTo>
                  <a:pt x="905" y="1126"/>
                </a:lnTo>
                <a:lnTo>
                  <a:pt x="907" y="1128"/>
                </a:lnTo>
                <a:lnTo>
                  <a:pt x="909" y="1128"/>
                </a:lnTo>
                <a:lnTo>
                  <a:pt x="911" y="1128"/>
                </a:lnTo>
                <a:lnTo>
                  <a:pt x="913" y="1128"/>
                </a:lnTo>
                <a:lnTo>
                  <a:pt x="915" y="1126"/>
                </a:lnTo>
                <a:lnTo>
                  <a:pt x="917" y="1123"/>
                </a:lnTo>
                <a:lnTo>
                  <a:pt x="915" y="1121"/>
                </a:lnTo>
                <a:lnTo>
                  <a:pt x="913" y="1123"/>
                </a:lnTo>
                <a:lnTo>
                  <a:pt x="913" y="1126"/>
                </a:lnTo>
                <a:lnTo>
                  <a:pt x="913" y="1130"/>
                </a:lnTo>
                <a:lnTo>
                  <a:pt x="913" y="1132"/>
                </a:lnTo>
                <a:lnTo>
                  <a:pt x="917" y="1136"/>
                </a:lnTo>
                <a:lnTo>
                  <a:pt x="917" y="1136"/>
                </a:lnTo>
                <a:lnTo>
                  <a:pt x="922" y="1138"/>
                </a:lnTo>
                <a:lnTo>
                  <a:pt x="922" y="1138"/>
                </a:lnTo>
                <a:lnTo>
                  <a:pt x="930" y="1138"/>
                </a:lnTo>
                <a:lnTo>
                  <a:pt x="930" y="1138"/>
                </a:lnTo>
                <a:lnTo>
                  <a:pt x="932" y="1138"/>
                </a:lnTo>
                <a:lnTo>
                  <a:pt x="930" y="1136"/>
                </a:lnTo>
                <a:lnTo>
                  <a:pt x="930" y="1138"/>
                </a:lnTo>
                <a:lnTo>
                  <a:pt x="930" y="1138"/>
                </a:lnTo>
                <a:lnTo>
                  <a:pt x="932" y="1140"/>
                </a:lnTo>
                <a:lnTo>
                  <a:pt x="934" y="1138"/>
                </a:lnTo>
                <a:lnTo>
                  <a:pt x="932" y="1138"/>
                </a:lnTo>
                <a:lnTo>
                  <a:pt x="932" y="1138"/>
                </a:lnTo>
                <a:lnTo>
                  <a:pt x="932" y="1140"/>
                </a:lnTo>
                <a:lnTo>
                  <a:pt x="932" y="1140"/>
                </a:lnTo>
                <a:lnTo>
                  <a:pt x="932" y="1140"/>
                </a:lnTo>
                <a:lnTo>
                  <a:pt x="934" y="1142"/>
                </a:lnTo>
                <a:lnTo>
                  <a:pt x="934" y="1142"/>
                </a:lnTo>
                <a:lnTo>
                  <a:pt x="936" y="1144"/>
                </a:lnTo>
                <a:lnTo>
                  <a:pt x="936" y="1144"/>
                </a:lnTo>
                <a:lnTo>
                  <a:pt x="942" y="1152"/>
                </a:lnTo>
                <a:lnTo>
                  <a:pt x="946" y="1156"/>
                </a:lnTo>
                <a:lnTo>
                  <a:pt x="948" y="1158"/>
                </a:lnTo>
                <a:lnTo>
                  <a:pt x="950" y="1158"/>
                </a:lnTo>
                <a:lnTo>
                  <a:pt x="950" y="1156"/>
                </a:lnTo>
                <a:lnTo>
                  <a:pt x="952" y="1156"/>
                </a:lnTo>
                <a:lnTo>
                  <a:pt x="950" y="1154"/>
                </a:lnTo>
                <a:lnTo>
                  <a:pt x="950" y="1156"/>
                </a:lnTo>
                <a:lnTo>
                  <a:pt x="950" y="1156"/>
                </a:lnTo>
                <a:lnTo>
                  <a:pt x="952" y="1156"/>
                </a:lnTo>
                <a:lnTo>
                  <a:pt x="955" y="1156"/>
                </a:lnTo>
                <a:lnTo>
                  <a:pt x="955" y="1156"/>
                </a:lnTo>
                <a:lnTo>
                  <a:pt x="955" y="1154"/>
                </a:lnTo>
                <a:lnTo>
                  <a:pt x="952" y="1156"/>
                </a:lnTo>
                <a:lnTo>
                  <a:pt x="959" y="1160"/>
                </a:lnTo>
                <a:lnTo>
                  <a:pt x="963" y="1160"/>
                </a:lnTo>
                <a:lnTo>
                  <a:pt x="963" y="1158"/>
                </a:lnTo>
                <a:lnTo>
                  <a:pt x="963" y="1156"/>
                </a:lnTo>
                <a:lnTo>
                  <a:pt x="961" y="1154"/>
                </a:lnTo>
                <a:lnTo>
                  <a:pt x="961" y="1154"/>
                </a:lnTo>
                <a:lnTo>
                  <a:pt x="950" y="1140"/>
                </a:lnTo>
                <a:lnTo>
                  <a:pt x="948" y="1138"/>
                </a:lnTo>
                <a:lnTo>
                  <a:pt x="948" y="1138"/>
                </a:lnTo>
                <a:lnTo>
                  <a:pt x="940" y="1128"/>
                </a:lnTo>
                <a:lnTo>
                  <a:pt x="938" y="1123"/>
                </a:lnTo>
                <a:lnTo>
                  <a:pt x="938" y="1121"/>
                </a:lnTo>
                <a:lnTo>
                  <a:pt x="938" y="1119"/>
                </a:lnTo>
                <a:lnTo>
                  <a:pt x="938" y="1119"/>
                </a:lnTo>
                <a:lnTo>
                  <a:pt x="938" y="1115"/>
                </a:lnTo>
                <a:lnTo>
                  <a:pt x="938" y="1115"/>
                </a:lnTo>
                <a:lnTo>
                  <a:pt x="936" y="1111"/>
                </a:lnTo>
                <a:lnTo>
                  <a:pt x="936" y="1111"/>
                </a:lnTo>
                <a:lnTo>
                  <a:pt x="936" y="1111"/>
                </a:lnTo>
                <a:lnTo>
                  <a:pt x="934" y="1109"/>
                </a:lnTo>
                <a:lnTo>
                  <a:pt x="930" y="1109"/>
                </a:lnTo>
                <a:lnTo>
                  <a:pt x="926" y="1109"/>
                </a:lnTo>
                <a:lnTo>
                  <a:pt x="926" y="1109"/>
                </a:lnTo>
                <a:lnTo>
                  <a:pt x="924" y="1109"/>
                </a:lnTo>
                <a:lnTo>
                  <a:pt x="924" y="1107"/>
                </a:lnTo>
                <a:lnTo>
                  <a:pt x="922" y="1101"/>
                </a:lnTo>
                <a:lnTo>
                  <a:pt x="922" y="1099"/>
                </a:lnTo>
                <a:lnTo>
                  <a:pt x="922" y="1099"/>
                </a:lnTo>
                <a:lnTo>
                  <a:pt x="924" y="1099"/>
                </a:lnTo>
                <a:lnTo>
                  <a:pt x="924" y="1099"/>
                </a:lnTo>
                <a:lnTo>
                  <a:pt x="926" y="1097"/>
                </a:lnTo>
                <a:lnTo>
                  <a:pt x="926" y="1097"/>
                </a:lnTo>
                <a:lnTo>
                  <a:pt x="926" y="1095"/>
                </a:lnTo>
                <a:lnTo>
                  <a:pt x="926" y="1095"/>
                </a:lnTo>
                <a:lnTo>
                  <a:pt x="926" y="1093"/>
                </a:lnTo>
                <a:lnTo>
                  <a:pt x="926" y="1093"/>
                </a:lnTo>
                <a:lnTo>
                  <a:pt x="926" y="1088"/>
                </a:lnTo>
                <a:lnTo>
                  <a:pt x="926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6" y="1086"/>
                </a:lnTo>
                <a:lnTo>
                  <a:pt x="924" y="1084"/>
                </a:lnTo>
                <a:lnTo>
                  <a:pt x="924" y="1086"/>
                </a:lnTo>
                <a:lnTo>
                  <a:pt x="930" y="1086"/>
                </a:lnTo>
                <a:lnTo>
                  <a:pt x="930" y="1084"/>
                </a:lnTo>
                <a:lnTo>
                  <a:pt x="928" y="1086"/>
                </a:lnTo>
                <a:lnTo>
                  <a:pt x="928" y="1086"/>
                </a:lnTo>
                <a:lnTo>
                  <a:pt x="930" y="1086"/>
                </a:lnTo>
                <a:lnTo>
                  <a:pt x="932" y="1086"/>
                </a:lnTo>
                <a:lnTo>
                  <a:pt x="932" y="1084"/>
                </a:lnTo>
                <a:lnTo>
                  <a:pt x="932" y="1084"/>
                </a:lnTo>
                <a:lnTo>
                  <a:pt x="932" y="1082"/>
                </a:lnTo>
                <a:lnTo>
                  <a:pt x="930" y="1082"/>
                </a:lnTo>
                <a:lnTo>
                  <a:pt x="930" y="1080"/>
                </a:lnTo>
                <a:lnTo>
                  <a:pt x="928" y="1080"/>
                </a:lnTo>
                <a:lnTo>
                  <a:pt x="928" y="1080"/>
                </a:lnTo>
                <a:lnTo>
                  <a:pt x="928" y="1078"/>
                </a:lnTo>
                <a:lnTo>
                  <a:pt x="928" y="1078"/>
                </a:lnTo>
                <a:lnTo>
                  <a:pt x="926" y="1078"/>
                </a:lnTo>
                <a:lnTo>
                  <a:pt x="926" y="1076"/>
                </a:lnTo>
                <a:lnTo>
                  <a:pt x="926" y="1076"/>
                </a:lnTo>
                <a:lnTo>
                  <a:pt x="909" y="1060"/>
                </a:lnTo>
                <a:lnTo>
                  <a:pt x="909" y="1058"/>
                </a:lnTo>
                <a:lnTo>
                  <a:pt x="905" y="1056"/>
                </a:lnTo>
                <a:lnTo>
                  <a:pt x="905" y="1056"/>
                </a:lnTo>
                <a:lnTo>
                  <a:pt x="905" y="1054"/>
                </a:lnTo>
                <a:lnTo>
                  <a:pt x="903" y="1054"/>
                </a:lnTo>
                <a:lnTo>
                  <a:pt x="903" y="1056"/>
                </a:lnTo>
                <a:lnTo>
                  <a:pt x="905" y="1056"/>
                </a:lnTo>
                <a:lnTo>
                  <a:pt x="907" y="1056"/>
                </a:lnTo>
                <a:lnTo>
                  <a:pt x="907" y="1056"/>
                </a:lnTo>
                <a:lnTo>
                  <a:pt x="909" y="1054"/>
                </a:lnTo>
                <a:lnTo>
                  <a:pt x="909" y="1049"/>
                </a:lnTo>
                <a:lnTo>
                  <a:pt x="909" y="1045"/>
                </a:lnTo>
                <a:lnTo>
                  <a:pt x="911" y="1041"/>
                </a:lnTo>
                <a:lnTo>
                  <a:pt x="909" y="1041"/>
                </a:lnTo>
                <a:lnTo>
                  <a:pt x="907" y="1043"/>
                </a:lnTo>
                <a:lnTo>
                  <a:pt x="909" y="1043"/>
                </a:lnTo>
                <a:lnTo>
                  <a:pt x="909" y="1043"/>
                </a:lnTo>
                <a:lnTo>
                  <a:pt x="920" y="1056"/>
                </a:lnTo>
                <a:lnTo>
                  <a:pt x="920" y="1056"/>
                </a:lnTo>
                <a:lnTo>
                  <a:pt x="926" y="1062"/>
                </a:lnTo>
                <a:lnTo>
                  <a:pt x="926" y="1064"/>
                </a:lnTo>
                <a:lnTo>
                  <a:pt x="928" y="1064"/>
                </a:lnTo>
                <a:lnTo>
                  <a:pt x="940" y="1070"/>
                </a:lnTo>
                <a:lnTo>
                  <a:pt x="940" y="1070"/>
                </a:lnTo>
                <a:lnTo>
                  <a:pt x="942" y="1070"/>
                </a:lnTo>
                <a:lnTo>
                  <a:pt x="942" y="1074"/>
                </a:lnTo>
                <a:lnTo>
                  <a:pt x="942" y="1074"/>
                </a:lnTo>
                <a:lnTo>
                  <a:pt x="944" y="1076"/>
                </a:lnTo>
                <a:lnTo>
                  <a:pt x="944" y="1078"/>
                </a:lnTo>
                <a:lnTo>
                  <a:pt x="957" y="1084"/>
                </a:lnTo>
                <a:lnTo>
                  <a:pt x="957" y="1086"/>
                </a:lnTo>
                <a:lnTo>
                  <a:pt x="969" y="1091"/>
                </a:lnTo>
                <a:lnTo>
                  <a:pt x="969" y="1091"/>
                </a:lnTo>
                <a:lnTo>
                  <a:pt x="971" y="1091"/>
                </a:lnTo>
                <a:lnTo>
                  <a:pt x="971" y="1091"/>
                </a:lnTo>
                <a:lnTo>
                  <a:pt x="973" y="1091"/>
                </a:lnTo>
                <a:lnTo>
                  <a:pt x="973" y="1091"/>
                </a:lnTo>
                <a:lnTo>
                  <a:pt x="975" y="1088"/>
                </a:lnTo>
                <a:lnTo>
                  <a:pt x="975" y="1086"/>
                </a:lnTo>
                <a:lnTo>
                  <a:pt x="973" y="1088"/>
                </a:lnTo>
                <a:lnTo>
                  <a:pt x="973" y="1088"/>
                </a:lnTo>
                <a:lnTo>
                  <a:pt x="973" y="1091"/>
                </a:lnTo>
                <a:lnTo>
                  <a:pt x="975" y="1093"/>
                </a:lnTo>
                <a:lnTo>
                  <a:pt x="977" y="1095"/>
                </a:lnTo>
                <a:lnTo>
                  <a:pt x="979" y="1095"/>
                </a:lnTo>
                <a:lnTo>
                  <a:pt x="981" y="1095"/>
                </a:lnTo>
                <a:lnTo>
                  <a:pt x="981" y="1095"/>
                </a:lnTo>
                <a:lnTo>
                  <a:pt x="981" y="1097"/>
                </a:lnTo>
                <a:lnTo>
                  <a:pt x="983" y="1097"/>
                </a:lnTo>
                <a:lnTo>
                  <a:pt x="985" y="1097"/>
                </a:lnTo>
                <a:lnTo>
                  <a:pt x="992" y="1097"/>
                </a:lnTo>
                <a:lnTo>
                  <a:pt x="994" y="1095"/>
                </a:lnTo>
                <a:lnTo>
                  <a:pt x="994" y="1095"/>
                </a:lnTo>
                <a:lnTo>
                  <a:pt x="992" y="1095"/>
                </a:lnTo>
                <a:lnTo>
                  <a:pt x="989" y="1095"/>
                </a:lnTo>
                <a:lnTo>
                  <a:pt x="992" y="1099"/>
                </a:lnTo>
                <a:lnTo>
                  <a:pt x="992" y="1101"/>
                </a:lnTo>
                <a:lnTo>
                  <a:pt x="994" y="1103"/>
                </a:lnTo>
                <a:lnTo>
                  <a:pt x="994" y="1103"/>
                </a:lnTo>
                <a:lnTo>
                  <a:pt x="996" y="1105"/>
                </a:lnTo>
                <a:lnTo>
                  <a:pt x="998" y="1105"/>
                </a:lnTo>
                <a:lnTo>
                  <a:pt x="998" y="1105"/>
                </a:lnTo>
                <a:lnTo>
                  <a:pt x="1000" y="1105"/>
                </a:lnTo>
                <a:lnTo>
                  <a:pt x="1000" y="1105"/>
                </a:lnTo>
                <a:lnTo>
                  <a:pt x="1000" y="1103"/>
                </a:lnTo>
                <a:lnTo>
                  <a:pt x="998" y="1105"/>
                </a:lnTo>
                <a:lnTo>
                  <a:pt x="1000" y="1107"/>
                </a:lnTo>
                <a:lnTo>
                  <a:pt x="1002" y="1107"/>
                </a:lnTo>
                <a:lnTo>
                  <a:pt x="1008" y="1111"/>
                </a:lnTo>
                <a:lnTo>
                  <a:pt x="1010" y="1111"/>
                </a:lnTo>
                <a:lnTo>
                  <a:pt x="1010" y="1111"/>
                </a:lnTo>
                <a:lnTo>
                  <a:pt x="1010" y="1113"/>
                </a:lnTo>
                <a:lnTo>
                  <a:pt x="1012" y="1115"/>
                </a:lnTo>
                <a:lnTo>
                  <a:pt x="1012" y="1115"/>
                </a:lnTo>
                <a:lnTo>
                  <a:pt x="1012" y="1117"/>
                </a:lnTo>
                <a:lnTo>
                  <a:pt x="1014" y="1117"/>
                </a:lnTo>
                <a:lnTo>
                  <a:pt x="1018" y="1117"/>
                </a:lnTo>
                <a:lnTo>
                  <a:pt x="1018" y="1119"/>
                </a:lnTo>
                <a:lnTo>
                  <a:pt x="1020" y="1119"/>
                </a:lnTo>
                <a:lnTo>
                  <a:pt x="1020" y="1119"/>
                </a:lnTo>
                <a:lnTo>
                  <a:pt x="1024" y="1123"/>
                </a:lnTo>
                <a:lnTo>
                  <a:pt x="1024" y="1123"/>
                </a:lnTo>
                <a:lnTo>
                  <a:pt x="1027" y="1123"/>
                </a:lnTo>
                <a:lnTo>
                  <a:pt x="1029" y="1123"/>
                </a:lnTo>
                <a:lnTo>
                  <a:pt x="1031" y="1126"/>
                </a:lnTo>
                <a:lnTo>
                  <a:pt x="1031" y="1126"/>
                </a:lnTo>
                <a:lnTo>
                  <a:pt x="1031" y="1128"/>
                </a:lnTo>
                <a:lnTo>
                  <a:pt x="1033" y="1130"/>
                </a:lnTo>
                <a:lnTo>
                  <a:pt x="1033" y="1130"/>
                </a:lnTo>
                <a:lnTo>
                  <a:pt x="1035" y="1132"/>
                </a:lnTo>
                <a:lnTo>
                  <a:pt x="1035" y="1132"/>
                </a:lnTo>
                <a:lnTo>
                  <a:pt x="1035" y="1132"/>
                </a:lnTo>
                <a:lnTo>
                  <a:pt x="1037" y="1132"/>
                </a:lnTo>
                <a:lnTo>
                  <a:pt x="1039" y="1132"/>
                </a:lnTo>
                <a:lnTo>
                  <a:pt x="1039" y="1132"/>
                </a:lnTo>
                <a:lnTo>
                  <a:pt x="1041" y="1134"/>
                </a:lnTo>
                <a:lnTo>
                  <a:pt x="1049" y="1134"/>
                </a:lnTo>
                <a:lnTo>
                  <a:pt x="1051" y="1134"/>
                </a:lnTo>
                <a:lnTo>
                  <a:pt x="1051" y="1136"/>
                </a:lnTo>
                <a:lnTo>
                  <a:pt x="1051" y="1136"/>
                </a:lnTo>
                <a:lnTo>
                  <a:pt x="1053" y="1136"/>
                </a:lnTo>
                <a:lnTo>
                  <a:pt x="1053" y="1134"/>
                </a:lnTo>
                <a:lnTo>
                  <a:pt x="1053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49" y="1136"/>
                </a:lnTo>
                <a:lnTo>
                  <a:pt x="1049" y="1136"/>
                </a:lnTo>
                <a:lnTo>
                  <a:pt x="1049" y="1138"/>
                </a:lnTo>
                <a:lnTo>
                  <a:pt x="1049" y="1138"/>
                </a:lnTo>
                <a:lnTo>
                  <a:pt x="1049" y="1140"/>
                </a:lnTo>
                <a:lnTo>
                  <a:pt x="1049" y="1142"/>
                </a:lnTo>
                <a:lnTo>
                  <a:pt x="1049" y="1142"/>
                </a:lnTo>
                <a:lnTo>
                  <a:pt x="1049" y="1144"/>
                </a:lnTo>
                <a:lnTo>
                  <a:pt x="1049" y="1146"/>
                </a:lnTo>
                <a:lnTo>
                  <a:pt x="1051" y="1148"/>
                </a:lnTo>
                <a:lnTo>
                  <a:pt x="1051" y="1148"/>
                </a:lnTo>
                <a:lnTo>
                  <a:pt x="1053" y="1148"/>
                </a:lnTo>
                <a:lnTo>
                  <a:pt x="1055" y="1148"/>
                </a:lnTo>
                <a:lnTo>
                  <a:pt x="1055" y="1146"/>
                </a:lnTo>
                <a:lnTo>
                  <a:pt x="1057" y="1146"/>
                </a:lnTo>
                <a:lnTo>
                  <a:pt x="1055" y="1144"/>
                </a:lnTo>
                <a:lnTo>
                  <a:pt x="1053" y="1144"/>
                </a:lnTo>
                <a:lnTo>
                  <a:pt x="1055" y="1146"/>
                </a:lnTo>
                <a:lnTo>
                  <a:pt x="1055" y="1148"/>
                </a:lnTo>
                <a:lnTo>
                  <a:pt x="1055" y="1148"/>
                </a:lnTo>
                <a:lnTo>
                  <a:pt x="1055" y="1148"/>
                </a:lnTo>
                <a:lnTo>
                  <a:pt x="1057" y="1150"/>
                </a:lnTo>
                <a:lnTo>
                  <a:pt x="1057" y="1152"/>
                </a:lnTo>
                <a:lnTo>
                  <a:pt x="1059" y="1154"/>
                </a:lnTo>
                <a:lnTo>
                  <a:pt x="1059" y="1154"/>
                </a:lnTo>
                <a:lnTo>
                  <a:pt x="1059" y="1156"/>
                </a:lnTo>
                <a:lnTo>
                  <a:pt x="1061" y="1156"/>
                </a:lnTo>
                <a:lnTo>
                  <a:pt x="1061" y="1156"/>
                </a:lnTo>
                <a:lnTo>
                  <a:pt x="1064" y="1158"/>
                </a:lnTo>
                <a:lnTo>
                  <a:pt x="1066" y="1160"/>
                </a:lnTo>
                <a:lnTo>
                  <a:pt x="1074" y="1169"/>
                </a:lnTo>
                <a:lnTo>
                  <a:pt x="1076" y="1169"/>
                </a:lnTo>
                <a:lnTo>
                  <a:pt x="1076" y="1171"/>
                </a:lnTo>
                <a:lnTo>
                  <a:pt x="1078" y="1171"/>
                </a:lnTo>
                <a:lnTo>
                  <a:pt x="1082" y="1167"/>
                </a:lnTo>
                <a:lnTo>
                  <a:pt x="1082" y="1167"/>
                </a:lnTo>
                <a:lnTo>
                  <a:pt x="1086" y="1163"/>
                </a:lnTo>
                <a:lnTo>
                  <a:pt x="1086" y="1163"/>
                </a:lnTo>
                <a:lnTo>
                  <a:pt x="1086" y="1160"/>
                </a:lnTo>
                <a:lnTo>
                  <a:pt x="1086" y="1160"/>
                </a:lnTo>
                <a:lnTo>
                  <a:pt x="1084" y="1158"/>
                </a:lnTo>
                <a:lnTo>
                  <a:pt x="1084" y="1160"/>
                </a:lnTo>
                <a:lnTo>
                  <a:pt x="1086" y="1163"/>
                </a:lnTo>
                <a:lnTo>
                  <a:pt x="1088" y="1163"/>
                </a:lnTo>
                <a:lnTo>
                  <a:pt x="1094" y="1160"/>
                </a:lnTo>
                <a:lnTo>
                  <a:pt x="1094" y="1160"/>
                </a:lnTo>
                <a:lnTo>
                  <a:pt x="1090" y="1165"/>
                </a:lnTo>
                <a:lnTo>
                  <a:pt x="1090" y="1167"/>
                </a:lnTo>
                <a:lnTo>
                  <a:pt x="1084" y="1173"/>
                </a:lnTo>
                <a:lnTo>
                  <a:pt x="1084" y="1175"/>
                </a:lnTo>
                <a:lnTo>
                  <a:pt x="1084" y="1177"/>
                </a:lnTo>
                <a:lnTo>
                  <a:pt x="1086" y="1179"/>
                </a:lnTo>
                <a:lnTo>
                  <a:pt x="1090" y="1183"/>
                </a:lnTo>
                <a:lnTo>
                  <a:pt x="1092" y="1185"/>
                </a:lnTo>
                <a:lnTo>
                  <a:pt x="1092" y="1187"/>
                </a:lnTo>
                <a:lnTo>
                  <a:pt x="1094" y="1187"/>
                </a:lnTo>
                <a:lnTo>
                  <a:pt x="1094" y="1189"/>
                </a:lnTo>
                <a:lnTo>
                  <a:pt x="1096" y="1191"/>
                </a:lnTo>
                <a:lnTo>
                  <a:pt x="1096" y="1191"/>
                </a:lnTo>
                <a:lnTo>
                  <a:pt x="1101" y="1195"/>
                </a:lnTo>
                <a:lnTo>
                  <a:pt x="1101" y="1195"/>
                </a:lnTo>
                <a:lnTo>
                  <a:pt x="1103" y="1195"/>
                </a:lnTo>
                <a:lnTo>
                  <a:pt x="1105" y="1195"/>
                </a:lnTo>
                <a:lnTo>
                  <a:pt x="1107" y="1195"/>
                </a:lnTo>
                <a:lnTo>
                  <a:pt x="1105" y="1193"/>
                </a:lnTo>
                <a:lnTo>
                  <a:pt x="1105" y="1195"/>
                </a:lnTo>
                <a:lnTo>
                  <a:pt x="1111" y="1204"/>
                </a:lnTo>
                <a:lnTo>
                  <a:pt x="1111" y="1204"/>
                </a:lnTo>
                <a:lnTo>
                  <a:pt x="1115" y="1204"/>
                </a:lnTo>
                <a:lnTo>
                  <a:pt x="1115" y="1206"/>
                </a:lnTo>
                <a:lnTo>
                  <a:pt x="1115" y="1208"/>
                </a:lnTo>
                <a:lnTo>
                  <a:pt x="1115" y="1208"/>
                </a:lnTo>
                <a:lnTo>
                  <a:pt x="1115" y="1210"/>
                </a:lnTo>
                <a:lnTo>
                  <a:pt x="1115" y="1214"/>
                </a:lnTo>
                <a:lnTo>
                  <a:pt x="1115" y="1214"/>
                </a:lnTo>
                <a:lnTo>
                  <a:pt x="1119" y="1222"/>
                </a:lnTo>
                <a:lnTo>
                  <a:pt x="1121" y="1222"/>
                </a:lnTo>
                <a:lnTo>
                  <a:pt x="1121" y="1222"/>
                </a:lnTo>
                <a:lnTo>
                  <a:pt x="1123" y="1224"/>
                </a:lnTo>
                <a:lnTo>
                  <a:pt x="1123" y="1224"/>
                </a:lnTo>
                <a:lnTo>
                  <a:pt x="1123" y="1224"/>
                </a:lnTo>
                <a:lnTo>
                  <a:pt x="1121" y="1224"/>
                </a:lnTo>
                <a:lnTo>
                  <a:pt x="1121" y="1226"/>
                </a:lnTo>
                <a:lnTo>
                  <a:pt x="1121" y="1226"/>
                </a:lnTo>
                <a:lnTo>
                  <a:pt x="1121" y="1228"/>
                </a:lnTo>
                <a:lnTo>
                  <a:pt x="1121" y="1228"/>
                </a:lnTo>
                <a:lnTo>
                  <a:pt x="1121" y="1232"/>
                </a:lnTo>
                <a:lnTo>
                  <a:pt x="1123" y="1232"/>
                </a:lnTo>
                <a:lnTo>
                  <a:pt x="1123" y="1232"/>
                </a:lnTo>
                <a:lnTo>
                  <a:pt x="1125" y="1235"/>
                </a:lnTo>
                <a:lnTo>
                  <a:pt x="1125" y="1237"/>
                </a:lnTo>
                <a:lnTo>
                  <a:pt x="1125" y="1239"/>
                </a:lnTo>
                <a:lnTo>
                  <a:pt x="1125" y="1241"/>
                </a:lnTo>
                <a:lnTo>
                  <a:pt x="1127" y="1241"/>
                </a:lnTo>
                <a:lnTo>
                  <a:pt x="1127" y="1243"/>
                </a:lnTo>
                <a:lnTo>
                  <a:pt x="1129" y="1243"/>
                </a:lnTo>
                <a:lnTo>
                  <a:pt x="1140" y="1239"/>
                </a:lnTo>
                <a:lnTo>
                  <a:pt x="1140" y="1239"/>
                </a:lnTo>
                <a:lnTo>
                  <a:pt x="1142" y="1239"/>
                </a:lnTo>
                <a:lnTo>
                  <a:pt x="1142" y="1241"/>
                </a:lnTo>
                <a:lnTo>
                  <a:pt x="1133" y="1253"/>
                </a:lnTo>
                <a:lnTo>
                  <a:pt x="1133" y="1253"/>
                </a:lnTo>
                <a:lnTo>
                  <a:pt x="1133" y="1255"/>
                </a:lnTo>
                <a:lnTo>
                  <a:pt x="1133" y="1255"/>
                </a:lnTo>
                <a:lnTo>
                  <a:pt x="1133" y="1257"/>
                </a:lnTo>
                <a:lnTo>
                  <a:pt x="1133" y="1257"/>
                </a:lnTo>
                <a:lnTo>
                  <a:pt x="1133" y="1261"/>
                </a:lnTo>
                <a:lnTo>
                  <a:pt x="1133" y="1261"/>
                </a:lnTo>
                <a:lnTo>
                  <a:pt x="1136" y="1263"/>
                </a:lnTo>
                <a:lnTo>
                  <a:pt x="1138" y="1263"/>
                </a:lnTo>
                <a:lnTo>
                  <a:pt x="1140" y="1263"/>
                </a:lnTo>
                <a:lnTo>
                  <a:pt x="1140" y="1263"/>
                </a:lnTo>
                <a:lnTo>
                  <a:pt x="1140" y="1265"/>
                </a:lnTo>
                <a:lnTo>
                  <a:pt x="1140" y="1267"/>
                </a:lnTo>
                <a:lnTo>
                  <a:pt x="1138" y="1267"/>
                </a:lnTo>
                <a:lnTo>
                  <a:pt x="1138" y="1270"/>
                </a:lnTo>
                <a:lnTo>
                  <a:pt x="1140" y="1272"/>
                </a:lnTo>
                <a:lnTo>
                  <a:pt x="1140" y="1274"/>
                </a:lnTo>
                <a:lnTo>
                  <a:pt x="1142" y="1274"/>
                </a:lnTo>
                <a:lnTo>
                  <a:pt x="1142" y="1274"/>
                </a:lnTo>
                <a:lnTo>
                  <a:pt x="1144" y="1274"/>
                </a:lnTo>
                <a:lnTo>
                  <a:pt x="1146" y="1274"/>
                </a:lnTo>
                <a:lnTo>
                  <a:pt x="1144" y="1274"/>
                </a:lnTo>
                <a:lnTo>
                  <a:pt x="1144" y="1274"/>
                </a:lnTo>
                <a:lnTo>
                  <a:pt x="1142" y="1274"/>
                </a:lnTo>
                <a:lnTo>
                  <a:pt x="1142" y="1274"/>
                </a:lnTo>
                <a:lnTo>
                  <a:pt x="1140" y="1282"/>
                </a:lnTo>
                <a:lnTo>
                  <a:pt x="1140" y="1282"/>
                </a:lnTo>
                <a:lnTo>
                  <a:pt x="1142" y="1284"/>
                </a:lnTo>
                <a:lnTo>
                  <a:pt x="1142" y="1286"/>
                </a:lnTo>
                <a:lnTo>
                  <a:pt x="1144" y="1288"/>
                </a:lnTo>
                <a:lnTo>
                  <a:pt x="1144" y="1290"/>
                </a:lnTo>
                <a:lnTo>
                  <a:pt x="1144" y="1296"/>
                </a:lnTo>
                <a:lnTo>
                  <a:pt x="1144" y="1298"/>
                </a:lnTo>
                <a:lnTo>
                  <a:pt x="1142" y="1298"/>
                </a:lnTo>
                <a:lnTo>
                  <a:pt x="1140" y="1298"/>
                </a:lnTo>
                <a:lnTo>
                  <a:pt x="1138" y="1298"/>
                </a:lnTo>
                <a:lnTo>
                  <a:pt x="1138" y="1298"/>
                </a:lnTo>
                <a:lnTo>
                  <a:pt x="1136" y="1298"/>
                </a:lnTo>
                <a:lnTo>
                  <a:pt x="1136" y="1300"/>
                </a:lnTo>
                <a:lnTo>
                  <a:pt x="1136" y="1302"/>
                </a:lnTo>
                <a:lnTo>
                  <a:pt x="1138" y="1304"/>
                </a:lnTo>
                <a:lnTo>
                  <a:pt x="1138" y="1304"/>
                </a:lnTo>
                <a:lnTo>
                  <a:pt x="1140" y="1307"/>
                </a:lnTo>
                <a:lnTo>
                  <a:pt x="1144" y="1315"/>
                </a:lnTo>
                <a:lnTo>
                  <a:pt x="1146" y="1319"/>
                </a:lnTo>
                <a:lnTo>
                  <a:pt x="1144" y="1321"/>
                </a:lnTo>
                <a:lnTo>
                  <a:pt x="1146" y="1321"/>
                </a:lnTo>
                <a:lnTo>
                  <a:pt x="1148" y="1319"/>
                </a:lnTo>
                <a:lnTo>
                  <a:pt x="1148" y="1319"/>
                </a:lnTo>
                <a:lnTo>
                  <a:pt x="1144" y="1315"/>
                </a:lnTo>
                <a:lnTo>
                  <a:pt x="1144" y="1313"/>
                </a:lnTo>
                <a:lnTo>
                  <a:pt x="1136" y="1307"/>
                </a:lnTo>
                <a:lnTo>
                  <a:pt x="1131" y="1307"/>
                </a:lnTo>
                <a:lnTo>
                  <a:pt x="1131" y="1311"/>
                </a:lnTo>
                <a:lnTo>
                  <a:pt x="1127" y="1315"/>
                </a:lnTo>
                <a:lnTo>
                  <a:pt x="1125" y="1317"/>
                </a:lnTo>
                <a:lnTo>
                  <a:pt x="1125" y="1319"/>
                </a:lnTo>
                <a:lnTo>
                  <a:pt x="1123" y="1323"/>
                </a:lnTo>
                <a:lnTo>
                  <a:pt x="1121" y="1323"/>
                </a:lnTo>
                <a:lnTo>
                  <a:pt x="1111" y="1327"/>
                </a:lnTo>
                <a:lnTo>
                  <a:pt x="1109" y="1327"/>
                </a:lnTo>
                <a:lnTo>
                  <a:pt x="1109" y="1327"/>
                </a:lnTo>
                <a:lnTo>
                  <a:pt x="1107" y="1323"/>
                </a:lnTo>
                <a:lnTo>
                  <a:pt x="1105" y="1323"/>
                </a:lnTo>
                <a:lnTo>
                  <a:pt x="1103" y="1325"/>
                </a:lnTo>
                <a:lnTo>
                  <a:pt x="1101" y="1325"/>
                </a:lnTo>
                <a:lnTo>
                  <a:pt x="1099" y="1327"/>
                </a:lnTo>
                <a:lnTo>
                  <a:pt x="1099" y="1331"/>
                </a:lnTo>
                <a:lnTo>
                  <a:pt x="1099" y="1331"/>
                </a:lnTo>
                <a:lnTo>
                  <a:pt x="1101" y="1335"/>
                </a:lnTo>
                <a:lnTo>
                  <a:pt x="1103" y="1335"/>
                </a:lnTo>
                <a:lnTo>
                  <a:pt x="1105" y="1335"/>
                </a:lnTo>
                <a:lnTo>
                  <a:pt x="1107" y="1335"/>
                </a:lnTo>
                <a:lnTo>
                  <a:pt x="1109" y="1337"/>
                </a:lnTo>
                <a:lnTo>
                  <a:pt x="1115" y="1342"/>
                </a:lnTo>
                <a:lnTo>
                  <a:pt x="1117" y="1348"/>
                </a:lnTo>
                <a:lnTo>
                  <a:pt x="1117" y="1350"/>
                </a:lnTo>
                <a:lnTo>
                  <a:pt x="1119" y="1352"/>
                </a:lnTo>
                <a:lnTo>
                  <a:pt x="1119" y="1352"/>
                </a:lnTo>
                <a:lnTo>
                  <a:pt x="1123" y="1350"/>
                </a:lnTo>
                <a:lnTo>
                  <a:pt x="1123" y="1348"/>
                </a:lnTo>
                <a:lnTo>
                  <a:pt x="1123" y="1344"/>
                </a:lnTo>
                <a:lnTo>
                  <a:pt x="1125" y="1339"/>
                </a:lnTo>
                <a:lnTo>
                  <a:pt x="1127" y="1342"/>
                </a:lnTo>
                <a:lnTo>
                  <a:pt x="1129" y="1342"/>
                </a:lnTo>
                <a:lnTo>
                  <a:pt x="1129" y="1342"/>
                </a:lnTo>
                <a:lnTo>
                  <a:pt x="1129" y="1344"/>
                </a:lnTo>
                <a:lnTo>
                  <a:pt x="1127" y="1348"/>
                </a:lnTo>
                <a:lnTo>
                  <a:pt x="1127" y="1348"/>
                </a:lnTo>
                <a:lnTo>
                  <a:pt x="1127" y="1352"/>
                </a:lnTo>
                <a:lnTo>
                  <a:pt x="1127" y="1354"/>
                </a:lnTo>
                <a:lnTo>
                  <a:pt x="1129" y="1356"/>
                </a:lnTo>
                <a:lnTo>
                  <a:pt x="1131" y="1356"/>
                </a:lnTo>
                <a:lnTo>
                  <a:pt x="1133" y="1356"/>
                </a:lnTo>
                <a:lnTo>
                  <a:pt x="1133" y="1356"/>
                </a:lnTo>
                <a:lnTo>
                  <a:pt x="1133" y="1360"/>
                </a:lnTo>
                <a:lnTo>
                  <a:pt x="1136" y="1360"/>
                </a:lnTo>
                <a:lnTo>
                  <a:pt x="1138" y="1362"/>
                </a:lnTo>
                <a:lnTo>
                  <a:pt x="1140" y="1366"/>
                </a:lnTo>
                <a:lnTo>
                  <a:pt x="1144" y="1374"/>
                </a:lnTo>
                <a:lnTo>
                  <a:pt x="1144" y="1374"/>
                </a:lnTo>
                <a:lnTo>
                  <a:pt x="1146" y="1379"/>
                </a:lnTo>
                <a:lnTo>
                  <a:pt x="1146" y="1379"/>
                </a:lnTo>
                <a:lnTo>
                  <a:pt x="1150" y="1385"/>
                </a:lnTo>
                <a:lnTo>
                  <a:pt x="1150" y="1385"/>
                </a:lnTo>
                <a:lnTo>
                  <a:pt x="1152" y="1389"/>
                </a:lnTo>
                <a:lnTo>
                  <a:pt x="1154" y="1389"/>
                </a:lnTo>
                <a:lnTo>
                  <a:pt x="1156" y="1389"/>
                </a:lnTo>
                <a:lnTo>
                  <a:pt x="1158" y="1389"/>
                </a:lnTo>
                <a:lnTo>
                  <a:pt x="1158" y="1389"/>
                </a:lnTo>
                <a:lnTo>
                  <a:pt x="1160" y="1391"/>
                </a:lnTo>
                <a:lnTo>
                  <a:pt x="1158" y="1393"/>
                </a:lnTo>
                <a:lnTo>
                  <a:pt x="1158" y="1393"/>
                </a:lnTo>
                <a:lnTo>
                  <a:pt x="1158" y="1397"/>
                </a:lnTo>
                <a:lnTo>
                  <a:pt x="1158" y="1399"/>
                </a:lnTo>
                <a:lnTo>
                  <a:pt x="1160" y="1401"/>
                </a:lnTo>
                <a:lnTo>
                  <a:pt x="1160" y="1403"/>
                </a:lnTo>
                <a:lnTo>
                  <a:pt x="1162" y="1405"/>
                </a:lnTo>
                <a:lnTo>
                  <a:pt x="1162" y="1409"/>
                </a:lnTo>
                <a:lnTo>
                  <a:pt x="1162" y="1411"/>
                </a:lnTo>
                <a:lnTo>
                  <a:pt x="1166" y="1420"/>
                </a:lnTo>
                <a:lnTo>
                  <a:pt x="1168" y="1422"/>
                </a:lnTo>
                <a:lnTo>
                  <a:pt x="1168" y="1422"/>
                </a:lnTo>
                <a:lnTo>
                  <a:pt x="1171" y="1422"/>
                </a:lnTo>
                <a:lnTo>
                  <a:pt x="1168" y="1426"/>
                </a:lnTo>
                <a:lnTo>
                  <a:pt x="1168" y="1426"/>
                </a:lnTo>
                <a:lnTo>
                  <a:pt x="1168" y="1430"/>
                </a:lnTo>
                <a:lnTo>
                  <a:pt x="1168" y="1432"/>
                </a:lnTo>
                <a:lnTo>
                  <a:pt x="1171" y="1436"/>
                </a:lnTo>
                <a:lnTo>
                  <a:pt x="1171" y="1436"/>
                </a:lnTo>
                <a:lnTo>
                  <a:pt x="1171" y="1438"/>
                </a:lnTo>
                <a:lnTo>
                  <a:pt x="1173" y="1440"/>
                </a:lnTo>
                <a:lnTo>
                  <a:pt x="1175" y="1440"/>
                </a:lnTo>
                <a:lnTo>
                  <a:pt x="1177" y="1442"/>
                </a:lnTo>
                <a:lnTo>
                  <a:pt x="1179" y="1444"/>
                </a:lnTo>
                <a:lnTo>
                  <a:pt x="1181" y="1451"/>
                </a:lnTo>
                <a:lnTo>
                  <a:pt x="1183" y="1451"/>
                </a:lnTo>
                <a:lnTo>
                  <a:pt x="1187" y="1453"/>
                </a:lnTo>
                <a:lnTo>
                  <a:pt x="1187" y="1453"/>
                </a:lnTo>
                <a:lnTo>
                  <a:pt x="1195" y="1451"/>
                </a:lnTo>
                <a:lnTo>
                  <a:pt x="1195" y="1451"/>
                </a:lnTo>
                <a:lnTo>
                  <a:pt x="1195" y="1451"/>
                </a:lnTo>
                <a:lnTo>
                  <a:pt x="1197" y="1453"/>
                </a:lnTo>
                <a:lnTo>
                  <a:pt x="1199" y="1451"/>
                </a:lnTo>
                <a:lnTo>
                  <a:pt x="1197" y="1448"/>
                </a:lnTo>
                <a:lnTo>
                  <a:pt x="1191" y="1457"/>
                </a:lnTo>
                <a:lnTo>
                  <a:pt x="1189" y="1457"/>
                </a:lnTo>
                <a:lnTo>
                  <a:pt x="1187" y="1455"/>
                </a:lnTo>
                <a:lnTo>
                  <a:pt x="1185" y="1457"/>
                </a:lnTo>
                <a:lnTo>
                  <a:pt x="1185" y="1457"/>
                </a:lnTo>
                <a:lnTo>
                  <a:pt x="1183" y="1457"/>
                </a:lnTo>
                <a:lnTo>
                  <a:pt x="1183" y="1459"/>
                </a:lnTo>
                <a:lnTo>
                  <a:pt x="1181" y="1463"/>
                </a:lnTo>
                <a:lnTo>
                  <a:pt x="1181" y="1463"/>
                </a:lnTo>
                <a:lnTo>
                  <a:pt x="1185" y="1477"/>
                </a:lnTo>
                <a:lnTo>
                  <a:pt x="1185" y="1481"/>
                </a:lnTo>
                <a:lnTo>
                  <a:pt x="1183" y="1486"/>
                </a:lnTo>
                <a:lnTo>
                  <a:pt x="1183" y="1488"/>
                </a:lnTo>
                <a:lnTo>
                  <a:pt x="1183" y="1490"/>
                </a:lnTo>
                <a:lnTo>
                  <a:pt x="1183" y="1496"/>
                </a:lnTo>
                <a:lnTo>
                  <a:pt x="1183" y="1498"/>
                </a:lnTo>
                <a:lnTo>
                  <a:pt x="1185" y="1498"/>
                </a:lnTo>
                <a:lnTo>
                  <a:pt x="1185" y="1496"/>
                </a:lnTo>
                <a:lnTo>
                  <a:pt x="1183" y="1496"/>
                </a:lnTo>
                <a:lnTo>
                  <a:pt x="1179" y="1492"/>
                </a:lnTo>
                <a:lnTo>
                  <a:pt x="1177" y="1490"/>
                </a:lnTo>
                <a:lnTo>
                  <a:pt x="1175" y="1492"/>
                </a:lnTo>
                <a:lnTo>
                  <a:pt x="1175" y="1492"/>
                </a:lnTo>
                <a:lnTo>
                  <a:pt x="1173" y="1494"/>
                </a:lnTo>
                <a:lnTo>
                  <a:pt x="1171" y="1494"/>
                </a:lnTo>
                <a:lnTo>
                  <a:pt x="1168" y="1494"/>
                </a:lnTo>
                <a:lnTo>
                  <a:pt x="1166" y="1494"/>
                </a:lnTo>
                <a:lnTo>
                  <a:pt x="1164" y="1494"/>
                </a:lnTo>
                <a:lnTo>
                  <a:pt x="1164" y="1494"/>
                </a:lnTo>
                <a:lnTo>
                  <a:pt x="1162" y="1494"/>
                </a:lnTo>
                <a:lnTo>
                  <a:pt x="1160" y="1494"/>
                </a:lnTo>
                <a:lnTo>
                  <a:pt x="1158" y="1496"/>
                </a:lnTo>
                <a:lnTo>
                  <a:pt x="1158" y="1496"/>
                </a:lnTo>
                <a:lnTo>
                  <a:pt x="1158" y="1498"/>
                </a:lnTo>
                <a:lnTo>
                  <a:pt x="1158" y="1502"/>
                </a:lnTo>
                <a:lnTo>
                  <a:pt x="1158" y="1502"/>
                </a:lnTo>
                <a:lnTo>
                  <a:pt x="1160" y="1504"/>
                </a:lnTo>
                <a:lnTo>
                  <a:pt x="1164" y="1510"/>
                </a:lnTo>
                <a:lnTo>
                  <a:pt x="1171" y="1518"/>
                </a:lnTo>
                <a:lnTo>
                  <a:pt x="1171" y="1518"/>
                </a:lnTo>
                <a:lnTo>
                  <a:pt x="1168" y="1520"/>
                </a:lnTo>
                <a:lnTo>
                  <a:pt x="1168" y="1523"/>
                </a:lnTo>
                <a:lnTo>
                  <a:pt x="1171" y="1525"/>
                </a:lnTo>
                <a:lnTo>
                  <a:pt x="1173" y="1527"/>
                </a:lnTo>
                <a:lnTo>
                  <a:pt x="1177" y="1539"/>
                </a:lnTo>
                <a:lnTo>
                  <a:pt x="1177" y="1543"/>
                </a:lnTo>
                <a:lnTo>
                  <a:pt x="1177" y="1545"/>
                </a:lnTo>
                <a:lnTo>
                  <a:pt x="1175" y="1545"/>
                </a:lnTo>
                <a:lnTo>
                  <a:pt x="1177" y="1547"/>
                </a:lnTo>
                <a:lnTo>
                  <a:pt x="1177" y="1545"/>
                </a:lnTo>
                <a:lnTo>
                  <a:pt x="1175" y="1539"/>
                </a:lnTo>
                <a:lnTo>
                  <a:pt x="1173" y="1529"/>
                </a:lnTo>
                <a:lnTo>
                  <a:pt x="1171" y="1529"/>
                </a:lnTo>
                <a:lnTo>
                  <a:pt x="1168" y="1525"/>
                </a:lnTo>
                <a:lnTo>
                  <a:pt x="1166" y="1525"/>
                </a:lnTo>
                <a:lnTo>
                  <a:pt x="1164" y="1527"/>
                </a:lnTo>
                <a:lnTo>
                  <a:pt x="1164" y="1527"/>
                </a:lnTo>
                <a:lnTo>
                  <a:pt x="1162" y="1527"/>
                </a:lnTo>
                <a:lnTo>
                  <a:pt x="1160" y="1529"/>
                </a:lnTo>
                <a:lnTo>
                  <a:pt x="1160" y="1529"/>
                </a:lnTo>
                <a:lnTo>
                  <a:pt x="1158" y="1535"/>
                </a:lnTo>
                <a:lnTo>
                  <a:pt x="1158" y="1535"/>
                </a:lnTo>
                <a:lnTo>
                  <a:pt x="1160" y="1539"/>
                </a:lnTo>
                <a:lnTo>
                  <a:pt x="1162" y="1541"/>
                </a:lnTo>
                <a:lnTo>
                  <a:pt x="1164" y="1541"/>
                </a:lnTo>
                <a:lnTo>
                  <a:pt x="1164" y="1539"/>
                </a:lnTo>
                <a:lnTo>
                  <a:pt x="1164" y="1539"/>
                </a:lnTo>
                <a:lnTo>
                  <a:pt x="1162" y="1539"/>
                </a:lnTo>
                <a:lnTo>
                  <a:pt x="1162" y="1539"/>
                </a:lnTo>
                <a:lnTo>
                  <a:pt x="1160" y="1541"/>
                </a:lnTo>
                <a:lnTo>
                  <a:pt x="1158" y="1543"/>
                </a:lnTo>
                <a:lnTo>
                  <a:pt x="1152" y="1543"/>
                </a:lnTo>
                <a:lnTo>
                  <a:pt x="1150" y="1545"/>
                </a:lnTo>
                <a:lnTo>
                  <a:pt x="1148" y="1549"/>
                </a:lnTo>
                <a:lnTo>
                  <a:pt x="1146" y="1549"/>
                </a:lnTo>
                <a:lnTo>
                  <a:pt x="1144" y="1549"/>
                </a:lnTo>
                <a:lnTo>
                  <a:pt x="1142" y="1553"/>
                </a:lnTo>
                <a:lnTo>
                  <a:pt x="1142" y="1555"/>
                </a:lnTo>
                <a:lnTo>
                  <a:pt x="1144" y="1558"/>
                </a:lnTo>
                <a:lnTo>
                  <a:pt x="1146" y="1558"/>
                </a:lnTo>
                <a:lnTo>
                  <a:pt x="1150" y="1560"/>
                </a:lnTo>
                <a:lnTo>
                  <a:pt x="1150" y="1560"/>
                </a:lnTo>
                <a:lnTo>
                  <a:pt x="1156" y="1560"/>
                </a:lnTo>
                <a:lnTo>
                  <a:pt x="1162" y="1568"/>
                </a:lnTo>
                <a:lnTo>
                  <a:pt x="1162" y="1570"/>
                </a:lnTo>
                <a:lnTo>
                  <a:pt x="1164" y="1570"/>
                </a:lnTo>
                <a:lnTo>
                  <a:pt x="1164" y="1568"/>
                </a:lnTo>
                <a:lnTo>
                  <a:pt x="1158" y="1566"/>
                </a:lnTo>
                <a:lnTo>
                  <a:pt x="1154" y="1562"/>
                </a:lnTo>
                <a:lnTo>
                  <a:pt x="1152" y="1562"/>
                </a:lnTo>
                <a:lnTo>
                  <a:pt x="1144" y="1564"/>
                </a:lnTo>
                <a:lnTo>
                  <a:pt x="1140" y="1564"/>
                </a:lnTo>
                <a:lnTo>
                  <a:pt x="1140" y="1566"/>
                </a:lnTo>
                <a:lnTo>
                  <a:pt x="1138" y="1568"/>
                </a:lnTo>
                <a:lnTo>
                  <a:pt x="1136" y="1568"/>
                </a:lnTo>
                <a:lnTo>
                  <a:pt x="1131" y="1564"/>
                </a:lnTo>
                <a:lnTo>
                  <a:pt x="1127" y="1564"/>
                </a:lnTo>
                <a:lnTo>
                  <a:pt x="1123" y="1572"/>
                </a:lnTo>
                <a:lnTo>
                  <a:pt x="1123" y="1572"/>
                </a:lnTo>
                <a:lnTo>
                  <a:pt x="1121" y="1580"/>
                </a:lnTo>
                <a:lnTo>
                  <a:pt x="1121" y="1584"/>
                </a:lnTo>
                <a:lnTo>
                  <a:pt x="1121" y="1584"/>
                </a:lnTo>
                <a:lnTo>
                  <a:pt x="1121" y="1588"/>
                </a:lnTo>
                <a:lnTo>
                  <a:pt x="1123" y="1588"/>
                </a:lnTo>
                <a:lnTo>
                  <a:pt x="1131" y="1592"/>
                </a:lnTo>
                <a:lnTo>
                  <a:pt x="1131" y="1592"/>
                </a:lnTo>
                <a:lnTo>
                  <a:pt x="1138" y="1595"/>
                </a:lnTo>
                <a:lnTo>
                  <a:pt x="1140" y="1597"/>
                </a:lnTo>
                <a:lnTo>
                  <a:pt x="1144" y="1601"/>
                </a:lnTo>
                <a:lnTo>
                  <a:pt x="1144" y="1599"/>
                </a:lnTo>
                <a:lnTo>
                  <a:pt x="1144" y="1597"/>
                </a:lnTo>
                <a:lnTo>
                  <a:pt x="1142" y="1597"/>
                </a:lnTo>
                <a:lnTo>
                  <a:pt x="1142" y="1597"/>
                </a:lnTo>
                <a:lnTo>
                  <a:pt x="1136" y="1595"/>
                </a:lnTo>
                <a:lnTo>
                  <a:pt x="1136" y="1595"/>
                </a:lnTo>
                <a:lnTo>
                  <a:pt x="1129" y="1595"/>
                </a:lnTo>
                <a:lnTo>
                  <a:pt x="1125" y="1595"/>
                </a:lnTo>
                <a:lnTo>
                  <a:pt x="1123" y="1592"/>
                </a:lnTo>
                <a:lnTo>
                  <a:pt x="1119" y="1592"/>
                </a:lnTo>
                <a:lnTo>
                  <a:pt x="1119" y="1595"/>
                </a:lnTo>
                <a:lnTo>
                  <a:pt x="1117" y="1595"/>
                </a:lnTo>
                <a:lnTo>
                  <a:pt x="1117" y="1599"/>
                </a:lnTo>
                <a:lnTo>
                  <a:pt x="1117" y="1601"/>
                </a:lnTo>
                <a:lnTo>
                  <a:pt x="1119" y="1605"/>
                </a:lnTo>
                <a:lnTo>
                  <a:pt x="1121" y="1605"/>
                </a:lnTo>
                <a:lnTo>
                  <a:pt x="1123" y="1605"/>
                </a:lnTo>
                <a:lnTo>
                  <a:pt x="1125" y="1603"/>
                </a:lnTo>
                <a:lnTo>
                  <a:pt x="1123" y="1603"/>
                </a:lnTo>
                <a:lnTo>
                  <a:pt x="1121" y="1603"/>
                </a:lnTo>
                <a:lnTo>
                  <a:pt x="1123" y="1615"/>
                </a:lnTo>
                <a:lnTo>
                  <a:pt x="1123" y="1621"/>
                </a:lnTo>
                <a:lnTo>
                  <a:pt x="1121" y="1621"/>
                </a:lnTo>
                <a:lnTo>
                  <a:pt x="1117" y="1621"/>
                </a:lnTo>
                <a:lnTo>
                  <a:pt x="1115" y="1621"/>
                </a:lnTo>
                <a:lnTo>
                  <a:pt x="1115" y="1625"/>
                </a:lnTo>
                <a:lnTo>
                  <a:pt x="1115" y="1627"/>
                </a:lnTo>
                <a:lnTo>
                  <a:pt x="1117" y="1634"/>
                </a:lnTo>
                <a:lnTo>
                  <a:pt x="1117" y="1634"/>
                </a:lnTo>
                <a:lnTo>
                  <a:pt x="1119" y="1640"/>
                </a:lnTo>
                <a:lnTo>
                  <a:pt x="1123" y="1646"/>
                </a:lnTo>
                <a:lnTo>
                  <a:pt x="1125" y="1648"/>
                </a:lnTo>
                <a:lnTo>
                  <a:pt x="1127" y="1646"/>
                </a:lnTo>
                <a:lnTo>
                  <a:pt x="1129" y="1644"/>
                </a:lnTo>
                <a:lnTo>
                  <a:pt x="1129" y="1640"/>
                </a:lnTo>
                <a:lnTo>
                  <a:pt x="1129" y="1640"/>
                </a:lnTo>
                <a:lnTo>
                  <a:pt x="1129" y="1640"/>
                </a:lnTo>
                <a:lnTo>
                  <a:pt x="1129" y="1640"/>
                </a:lnTo>
                <a:lnTo>
                  <a:pt x="1133" y="1642"/>
                </a:lnTo>
                <a:lnTo>
                  <a:pt x="1148" y="1650"/>
                </a:lnTo>
                <a:lnTo>
                  <a:pt x="1148" y="1650"/>
                </a:lnTo>
                <a:lnTo>
                  <a:pt x="1154" y="1652"/>
                </a:lnTo>
                <a:lnTo>
                  <a:pt x="1156" y="1652"/>
                </a:lnTo>
                <a:lnTo>
                  <a:pt x="1158" y="1652"/>
                </a:lnTo>
                <a:lnTo>
                  <a:pt x="1160" y="1654"/>
                </a:lnTo>
                <a:lnTo>
                  <a:pt x="1162" y="1658"/>
                </a:lnTo>
                <a:lnTo>
                  <a:pt x="1164" y="1660"/>
                </a:lnTo>
                <a:lnTo>
                  <a:pt x="1164" y="1662"/>
                </a:lnTo>
                <a:lnTo>
                  <a:pt x="1168" y="1664"/>
                </a:lnTo>
                <a:lnTo>
                  <a:pt x="1168" y="1664"/>
                </a:lnTo>
                <a:lnTo>
                  <a:pt x="1171" y="1667"/>
                </a:lnTo>
                <a:lnTo>
                  <a:pt x="1175" y="1667"/>
                </a:lnTo>
                <a:lnTo>
                  <a:pt x="1185" y="1669"/>
                </a:lnTo>
                <a:lnTo>
                  <a:pt x="1185" y="1669"/>
                </a:lnTo>
                <a:lnTo>
                  <a:pt x="1193" y="1669"/>
                </a:lnTo>
                <a:lnTo>
                  <a:pt x="1193" y="1669"/>
                </a:lnTo>
                <a:lnTo>
                  <a:pt x="1197" y="1667"/>
                </a:lnTo>
                <a:lnTo>
                  <a:pt x="1206" y="1669"/>
                </a:lnTo>
                <a:lnTo>
                  <a:pt x="1208" y="1669"/>
                </a:lnTo>
                <a:lnTo>
                  <a:pt x="1214" y="1667"/>
                </a:lnTo>
                <a:lnTo>
                  <a:pt x="1218" y="1669"/>
                </a:lnTo>
                <a:lnTo>
                  <a:pt x="1220" y="1667"/>
                </a:lnTo>
                <a:lnTo>
                  <a:pt x="1224" y="1660"/>
                </a:lnTo>
                <a:lnTo>
                  <a:pt x="1228" y="1658"/>
                </a:lnTo>
                <a:lnTo>
                  <a:pt x="1232" y="1658"/>
                </a:lnTo>
                <a:lnTo>
                  <a:pt x="1236" y="1662"/>
                </a:lnTo>
                <a:lnTo>
                  <a:pt x="1245" y="1669"/>
                </a:lnTo>
                <a:lnTo>
                  <a:pt x="1247" y="1669"/>
                </a:lnTo>
                <a:lnTo>
                  <a:pt x="1253" y="1667"/>
                </a:lnTo>
                <a:lnTo>
                  <a:pt x="1253" y="1664"/>
                </a:lnTo>
                <a:lnTo>
                  <a:pt x="1255" y="1658"/>
                </a:lnTo>
                <a:lnTo>
                  <a:pt x="1255" y="1658"/>
                </a:lnTo>
                <a:lnTo>
                  <a:pt x="1253" y="1650"/>
                </a:lnTo>
                <a:lnTo>
                  <a:pt x="1253" y="1650"/>
                </a:lnTo>
                <a:lnTo>
                  <a:pt x="1245" y="1638"/>
                </a:lnTo>
                <a:lnTo>
                  <a:pt x="1245" y="1636"/>
                </a:lnTo>
                <a:lnTo>
                  <a:pt x="1245" y="1636"/>
                </a:lnTo>
                <a:lnTo>
                  <a:pt x="1243" y="1634"/>
                </a:lnTo>
                <a:lnTo>
                  <a:pt x="1240" y="1636"/>
                </a:lnTo>
                <a:lnTo>
                  <a:pt x="1247" y="1640"/>
                </a:lnTo>
                <a:lnTo>
                  <a:pt x="1249" y="1640"/>
                </a:lnTo>
                <a:lnTo>
                  <a:pt x="1253" y="1640"/>
                </a:lnTo>
                <a:lnTo>
                  <a:pt x="1255" y="1642"/>
                </a:lnTo>
                <a:lnTo>
                  <a:pt x="1267" y="1660"/>
                </a:lnTo>
                <a:lnTo>
                  <a:pt x="1267" y="1660"/>
                </a:lnTo>
                <a:lnTo>
                  <a:pt x="1271" y="1664"/>
                </a:lnTo>
                <a:lnTo>
                  <a:pt x="1271" y="1664"/>
                </a:lnTo>
                <a:lnTo>
                  <a:pt x="1275" y="1669"/>
                </a:lnTo>
                <a:lnTo>
                  <a:pt x="1278" y="1669"/>
                </a:lnTo>
                <a:lnTo>
                  <a:pt x="1284" y="1671"/>
                </a:lnTo>
                <a:lnTo>
                  <a:pt x="1288" y="1675"/>
                </a:lnTo>
                <a:lnTo>
                  <a:pt x="1288" y="1679"/>
                </a:lnTo>
                <a:lnTo>
                  <a:pt x="1290" y="1681"/>
                </a:lnTo>
                <a:lnTo>
                  <a:pt x="1294" y="1683"/>
                </a:lnTo>
                <a:lnTo>
                  <a:pt x="1298" y="1687"/>
                </a:lnTo>
                <a:lnTo>
                  <a:pt x="1298" y="1687"/>
                </a:lnTo>
                <a:lnTo>
                  <a:pt x="1304" y="1687"/>
                </a:lnTo>
                <a:lnTo>
                  <a:pt x="1319" y="1689"/>
                </a:lnTo>
                <a:lnTo>
                  <a:pt x="1319" y="1689"/>
                </a:lnTo>
                <a:lnTo>
                  <a:pt x="1321" y="1689"/>
                </a:lnTo>
                <a:lnTo>
                  <a:pt x="1327" y="1691"/>
                </a:lnTo>
                <a:lnTo>
                  <a:pt x="1327" y="1691"/>
                </a:lnTo>
                <a:lnTo>
                  <a:pt x="1331" y="1691"/>
                </a:lnTo>
                <a:lnTo>
                  <a:pt x="1333" y="1691"/>
                </a:lnTo>
                <a:lnTo>
                  <a:pt x="1335" y="1689"/>
                </a:lnTo>
                <a:lnTo>
                  <a:pt x="1335" y="1689"/>
                </a:lnTo>
                <a:lnTo>
                  <a:pt x="1337" y="1685"/>
                </a:lnTo>
                <a:lnTo>
                  <a:pt x="1343" y="1687"/>
                </a:lnTo>
                <a:lnTo>
                  <a:pt x="1345" y="1687"/>
                </a:lnTo>
                <a:lnTo>
                  <a:pt x="1352" y="1683"/>
                </a:lnTo>
                <a:lnTo>
                  <a:pt x="1360" y="1683"/>
                </a:lnTo>
                <a:lnTo>
                  <a:pt x="1362" y="1683"/>
                </a:lnTo>
                <a:lnTo>
                  <a:pt x="1368" y="1683"/>
                </a:lnTo>
                <a:lnTo>
                  <a:pt x="1376" y="1685"/>
                </a:lnTo>
                <a:lnTo>
                  <a:pt x="1376" y="1685"/>
                </a:lnTo>
                <a:lnTo>
                  <a:pt x="1378" y="1687"/>
                </a:lnTo>
                <a:lnTo>
                  <a:pt x="1382" y="1689"/>
                </a:lnTo>
                <a:lnTo>
                  <a:pt x="1382" y="1689"/>
                </a:lnTo>
                <a:lnTo>
                  <a:pt x="1389" y="1691"/>
                </a:lnTo>
                <a:lnTo>
                  <a:pt x="1399" y="1697"/>
                </a:lnTo>
                <a:lnTo>
                  <a:pt x="1399" y="1697"/>
                </a:lnTo>
                <a:lnTo>
                  <a:pt x="1403" y="1699"/>
                </a:lnTo>
                <a:lnTo>
                  <a:pt x="1403" y="1699"/>
                </a:lnTo>
                <a:lnTo>
                  <a:pt x="1405" y="1699"/>
                </a:lnTo>
                <a:lnTo>
                  <a:pt x="1407" y="1699"/>
                </a:lnTo>
                <a:lnTo>
                  <a:pt x="1409" y="1697"/>
                </a:lnTo>
                <a:lnTo>
                  <a:pt x="1409" y="1695"/>
                </a:lnTo>
                <a:lnTo>
                  <a:pt x="1405" y="1689"/>
                </a:lnTo>
                <a:lnTo>
                  <a:pt x="1403" y="1683"/>
                </a:lnTo>
                <a:lnTo>
                  <a:pt x="1403" y="1681"/>
                </a:lnTo>
                <a:lnTo>
                  <a:pt x="1405" y="1679"/>
                </a:lnTo>
                <a:lnTo>
                  <a:pt x="1405" y="1679"/>
                </a:lnTo>
                <a:lnTo>
                  <a:pt x="1405" y="1675"/>
                </a:lnTo>
                <a:lnTo>
                  <a:pt x="1407" y="1673"/>
                </a:lnTo>
                <a:lnTo>
                  <a:pt x="1411" y="1675"/>
                </a:lnTo>
                <a:lnTo>
                  <a:pt x="1413" y="1675"/>
                </a:lnTo>
                <a:lnTo>
                  <a:pt x="1417" y="1675"/>
                </a:lnTo>
                <a:lnTo>
                  <a:pt x="1417" y="1673"/>
                </a:lnTo>
                <a:lnTo>
                  <a:pt x="1422" y="1671"/>
                </a:lnTo>
                <a:lnTo>
                  <a:pt x="1434" y="1669"/>
                </a:lnTo>
                <a:lnTo>
                  <a:pt x="1434" y="1667"/>
                </a:lnTo>
                <a:lnTo>
                  <a:pt x="1434" y="1662"/>
                </a:lnTo>
                <a:lnTo>
                  <a:pt x="1434" y="1660"/>
                </a:lnTo>
                <a:lnTo>
                  <a:pt x="1436" y="1662"/>
                </a:lnTo>
                <a:lnTo>
                  <a:pt x="1438" y="1667"/>
                </a:lnTo>
                <a:lnTo>
                  <a:pt x="1438" y="1667"/>
                </a:lnTo>
                <a:lnTo>
                  <a:pt x="1444" y="1675"/>
                </a:lnTo>
                <a:lnTo>
                  <a:pt x="1446" y="1677"/>
                </a:lnTo>
                <a:lnTo>
                  <a:pt x="1448" y="1677"/>
                </a:lnTo>
                <a:lnTo>
                  <a:pt x="1450" y="1675"/>
                </a:lnTo>
                <a:lnTo>
                  <a:pt x="1452" y="1671"/>
                </a:lnTo>
                <a:lnTo>
                  <a:pt x="1456" y="1669"/>
                </a:lnTo>
                <a:lnTo>
                  <a:pt x="1461" y="1667"/>
                </a:lnTo>
                <a:lnTo>
                  <a:pt x="1461" y="1667"/>
                </a:lnTo>
                <a:lnTo>
                  <a:pt x="1465" y="1662"/>
                </a:lnTo>
                <a:lnTo>
                  <a:pt x="1465" y="1662"/>
                </a:lnTo>
                <a:lnTo>
                  <a:pt x="1471" y="1658"/>
                </a:lnTo>
                <a:lnTo>
                  <a:pt x="1477" y="1656"/>
                </a:lnTo>
                <a:lnTo>
                  <a:pt x="1477" y="1656"/>
                </a:lnTo>
                <a:lnTo>
                  <a:pt x="1481" y="1650"/>
                </a:lnTo>
                <a:lnTo>
                  <a:pt x="1496" y="1646"/>
                </a:lnTo>
                <a:lnTo>
                  <a:pt x="1496" y="1646"/>
                </a:lnTo>
                <a:lnTo>
                  <a:pt x="1500" y="1644"/>
                </a:lnTo>
                <a:lnTo>
                  <a:pt x="1502" y="1644"/>
                </a:lnTo>
                <a:lnTo>
                  <a:pt x="1506" y="1644"/>
                </a:lnTo>
                <a:lnTo>
                  <a:pt x="1508" y="1646"/>
                </a:lnTo>
                <a:lnTo>
                  <a:pt x="1508" y="1646"/>
                </a:lnTo>
                <a:lnTo>
                  <a:pt x="1510" y="1650"/>
                </a:lnTo>
                <a:lnTo>
                  <a:pt x="1510" y="1650"/>
                </a:lnTo>
                <a:lnTo>
                  <a:pt x="1512" y="1652"/>
                </a:lnTo>
                <a:lnTo>
                  <a:pt x="1514" y="1654"/>
                </a:lnTo>
                <a:lnTo>
                  <a:pt x="1516" y="1656"/>
                </a:lnTo>
                <a:lnTo>
                  <a:pt x="1528" y="1658"/>
                </a:lnTo>
                <a:lnTo>
                  <a:pt x="1535" y="1660"/>
                </a:lnTo>
                <a:lnTo>
                  <a:pt x="1537" y="1660"/>
                </a:lnTo>
                <a:lnTo>
                  <a:pt x="1543" y="1658"/>
                </a:lnTo>
                <a:lnTo>
                  <a:pt x="1545" y="1656"/>
                </a:lnTo>
                <a:lnTo>
                  <a:pt x="1549" y="1652"/>
                </a:lnTo>
                <a:lnTo>
                  <a:pt x="1549" y="1650"/>
                </a:lnTo>
                <a:lnTo>
                  <a:pt x="1551" y="1646"/>
                </a:lnTo>
                <a:lnTo>
                  <a:pt x="1555" y="1638"/>
                </a:lnTo>
                <a:lnTo>
                  <a:pt x="1555" y="1638"/>
                </a:lnTo>
                <a:lnTo>
                  <a:pt x="1555" y="1634"/>
                </a:lnTo>
                <a:lnTo>
                  <a:pt x="1557" y="1632"/>
                </a:lnTo>
                <a:lnTo>
                  <a:pt x="1557" y="1634"/>
                </a:lnTo>
                <a:lnTo>
                  <a:pt x="1559" y="1640"/>
                </a:lnTo>
                <a:lnTo>
                  <a:pt x="1559" y="1640"/>
                </a:lnTo>
                <a:lnTo>
                  <a:pt x="1561" y="1648"/>
                </a:lnTo>
                <a:lnTo>
                  <a:pt x="1563" y="1656"/>
                </a:lnTo>
                <a:lnTo>
                  <a:pt x="1563" y="1658"/>
                </a:lnTo>
                <a:lnTo>
                  <a:pt x="1566" y="1664"/>
                </a:lnTo>
                <a:lnTo>
                  <a:pt x="1566" y="1664"/>
                </a:lnTo>
                <a:lnTo>
                  <a:pt x="1570" y="1667"/>
                </a:lnTo>
                <a:lnTo>
                  <a:pt x="1572" y="1669"/>
                </a:lnTo>
                <a:lnTo>
                  <a:pt x="1576" y="1667"/>
                </a:lnTo>
                <a:lnTo>
                  <a:pt x="1576" y="1664"/>
                </a:lnTo>
                <a:lnTo>
                  <a:pt x="1578" y="1660"/>
                </a:lnTo>
                <a:lnTo>
                  <a:pt x="1578" y="1660"/>
                </a:lnTo>
                <a:lnTo>
                  <a:pt x="1582" y="1664"/>
                </a:lnTo>
                <a:lnTo>
                  <a:pt x="1582" y="1664"/>
                </a:lnTo>
                <a:lnTo>
                  <a:pt x="1586" y="1664"/>
                </a:lnTo>
                <a:lnTo>
                  <a:pt x="1588" y="1664"/>
                </a:lnTo>
                <a:lnTo>
                  <a:pt x="1592" y="1662"/>
                </a:lnTo>
                <a:lnTo>
                  <a:pt x="1592" y="1660"/>
                </a:lnTo>
                <a:lnTo>
                  <a:pt x="1594" y="1656"/>
                </a:lnTo>
                <a:lnTo>
                  <a:pt x="1596" y="1652"/>
                </a:lnTo>
                <a:lnTo>
                  <a:pt x="1598" y="1650"/>
                </a:lnTo>
                <a:lnTo>
                  <a:pt x="1605" y="1648"/>
                </a:lnTo>
                <a:lnTo>
                  <a:pt x="1609" y="1648"/>
                </a:lnTo>
                <a:lnTo>
                  <a:pt x="1609" y="1648"/>
                </a:lnTo>
                <a:lnTo>
                  <a:pt x="1613" y="1650"/>
                </a:lnTo>
                <a:lnTo>
                  <a:pt x="1615" y="1648"/>
                </a:lnTo>
                <a:lnTo>
                  <a:pt x="1621" y="1644"/>
                </a:lnTo>
                <a:lnTo>
                  <a:pt x="1621" y="1644"/>
                </a:lnTo>
                <a:lnTo>
                  <a:pt x="1623" y="1640"/>
                </a:lnTo>
                <a:lnTo>
                  <a:pt x="1629" y="1640"/>
                </a:lnTo>
                <a:lnTo>
                  <a:pt x="1631" y="1640"/>
                </a:lnTo>
                <a:lnTo>
                  <a:pt x="1646" y="1630"/>
                </a:lnTo>
                <a:lnTo>
                  <a:pt x="1650" y="1630"/>
                </a:lnTo>
                <a:lnTo>
                  <a:pt x="1652" y="1630"/>
                </a:lnTo>
                <a:lnTo>
                  <a:pt x="1658" y="1625"/>
                </a:lnTo>
                <a:lnTo>
                  <a:pt x="1658" y="1625"/>
                </a:lnTo>
                <a:lnTo>
                  <a:pt x="1670" y="1617"/>
                </a:lnTo>
                <a:lnTo>
                  <a:pt x="1672" y="1615"/>
                </a:lnTo>
                <a:lnTo>
                  <a:pt x="1672" y="1615"/>
                </a:lnTo>
                <a:lnTo>
                  <a:pt x="1672" y="1615"/>
                </a:lnTo>
                <a:lnTo>
                  <a:pt x="1679" y="1615"/>
                </a:lnTo>
                <a:lnTo>
                  <a:pt x="1679" y="1615"/>
                </a:lnTo>
                <a:lnTo>
                  <a:pt x="1683" y="1615"/>
                </a:lnTo>
                <a:lnTo>
                  <a:pt x="1683" y="1615"/>
                </a:lnTo>
                <a:lnTo>
                  <a:pt x="1691" y="1611"/>
                </a:lnTo>
                <a:lnTo>
                  <a:pt x="1691" y="1611"/>
                </a:lnTo>
                <a:lnTo>
                  <a:pt x="1697" y="1605"/>
                </a:lnTo>
                <a:lnTo>
                  <a:pt x="1697" y="1605"/>
                </a:lnTo>
                <a:lnTo>
                  <a:pt x="1697" y="1601"/>
                </a:lnTo>
                <a:lnTo>
                  <a:pt x="1699" y="1599"/>
                </a:lnTo>
                <a:lnTo>
                  <a:pt x="1705" y="1599"/>
                </a:lnTo>
                <a:lnTo>
                  <a:pt x="1707" y="1599"/>
                </a:lnTo>
                <a:lnTo>
                  <a:pt x="1710" y="1597"/>
                </a:lnTo>
                <a:lnTo>
                  <a:pt x="1718" y="1595"/>
                </a:lnTo>
                <a:lnTo>
                  <a:pt x="1722" y="1595"/>
                </a:lnTo>
                <a:lnTo>
                  <a:pt x="1724" y="1592"/>
                </a:lnTo>
                <a:lnTo>
                  <a:pt x="1724" y="1580"/>
                </a:lnTo>
                <a:lnTo>
                  <a:pt x="1724" y="1578"/>
                </a:lnTo>
                <a:lnTo>
                  <a:pt x="1724" y="1578"/>
                </a:lnTo>
                <a:lnTo>
                  <a:pt x="1726" y="1570"/>
                </a:lnTo>
                <a:lnTo>
                  <a:pt x="1726" y="1568"/>
                </a:lnTo>
                <a:lnTo>
                  <a:pt x="1724" y="1568"/>
                </a:lnTo>
                <a:lnTo>
                  <a:pt x="1724" y="1568"/>
                </a:lnTo>
                <a:lnTo>
                  <a:pt x="1728" y="1572"/>
                </a:lnTo>
                <a:lnTo>
                  <a:pt x="1728" y="1572"/>
                </a:lnTo>
                <a:lnTo>
                  <a:pt x="1732" y="1574"/>
                </a:lnTo>
                <a:lnTo>
                  <a:pt x="1732" y="1574"/>
                </a:lnTo>
                <a:lnTo>
                  <a:pt x="1738" y="1574"/>
                </a:lnTo>
                <a:lnTo>
                  <a:pt x="1740" y="1574"/>
                </a:lnTo>
                <a:lnTo>
                  <a:pt x="1742" y="1574"/>
                </a:lnTo>
                <a:lnTo>
                  <a:pt x="1749" y="1570"/>
                </a:lnTo>
                <a:lnTo>
                  <a:pt x="1751" y="1570"/>
                </a:lnTo>
                <a:lnTo>
                  <a:pt x="1753" y="1566"/>
                </a:lnTo>
                <a:lnTo>
                  <a:pt x="1753" y="1564"/>
                </a:lnTo>
                <a:lnTo>
                  <a:pt x="1755" y="1560"/>
                </a:lnTo>
                <a:lnTo>
                  <a:pt x="1761" y="1551"/>
                </a:lnTo>
                <a:lnTo>
                  <a:pt x="1761" y="1551"/>
                </a:lnTo>
                <a:lnTo>
                  <a:pt x="1765" y="1543"/>
                </a:lnTo>
                <a:lnTo>
                  <a:pt x="1771" y="1537"/>
                </a:lnTo>
                <a:lnTo>
                  <a:pt x="1775" y="1533"/>
                </a:lnTo>
                <a:lnTo>
                  <a:pt x="1777" y="1533"/>
                </a:lnTo>
                <a:lnTo>
                  <a:pt x="1779" y="1527"/>
                </a:lnTo>
                <a:lnTo>
                  <a:pt x="1782" y="1527"/>
                </a:lnTo>
                <a:lnTo>
                  <a:pt x="1782" y="1520"/>
                </a:lnTo>
                <a:lnTo>
                  <a:pt x="1784" y="1518"/>
                </a:lnTo>
                <a:lnTo>
                  <a:pt x="1784" y="1516"/>
                </a:lnTo>
                <a:lnTo>
                  <a:pt x="1784" y="1514"/>
                </a:lnTo>
                <a:lnTo>
                  <a:pt x="1784" y="1512"/>
                </a:lnTo>
                <a:lnTo>
                  <a:pt x="1782" y="1506"/>
                </a:lnTo>
                <a:lnTo>
                  <a:pt x="1782" y="1506"/>
                </a:lnTo>
                <a:lnTo>
                  <a:pt x="1773" y="1494"/>
                </a:lnTo>
                <a:lnTo>
                  <a:pt x="1767" y="1483"/>
                </a:lnTo>
                <a:lnTo>
                  <a:pt x="1767" y="1479"/>
                </a:lnTo>
                <a:lnTo>
                  <a:pt x="1769" y="1479"/>
                </a:lnTo>
                <a:lnTo>
                  <a:pt x="1771" y="1477"/>
                </a:lnTo>
                <a:lnTo>
                  <a:pt x="1771" y="1475"/>
                </a:lnTo>
                <a:lnTo>
                  <a:pt x="1773" y="1473"/>
                </a:lnTo>
                <a:lnTo>
                  <a:pt x="1782" y="1469"/>
                </a:lnTo>
                <a:lnTo>
                  <a:pt x="1782" y="1467"/>
                </a:lnTo>
                <a:lnTo>
                  <a:pt x="1786" y="1463"/>
                </a:lnTo>
                <a:lnTo>
                  <a:pt x="1788" y="1461"/>
                </a:lnTo>
                <a:lnTo>
                  <a:pt x="1800" y="1461"/>
                </a:lnTo>
                <a:lnTo>
                  <a:pt x="1812" y="1465"/>
                </a:lnTo>
                <a:lnTo>
                  <a:pt x="1814" y="1465"/>
                </a:lnTo>
                <a:lnTo>
                  <a:pt x="1817" y="1463"/>
                </a:lnTo>
                <a:lnTo>
                  <a:pt x="1823" y="1459"/>
                </a:lnTo>
                <a:lnTo>
                  <a:pt x="1823" y="1459"/>
                </a:lnTo>
                <a:lnTo>
                  <a:pt x="1827" y="1457"/>
                </a:lnTo>
                <a:lnTo>
                  <a:pt x="1827" y="1455"/>
                </a:lnTo>
                <a:lnTo>
                  <a:pt x="1829" y="1451"/>
                </a:lnTo>
                <a:lnTo>
                  <a:pt x="1829" y="1451"/>
                </a:lnTo>
                <a:lnTo>
                  <a:pt x="1831" y="1446"/>
                </a:lnTo>
                <a:lnTo>
                  <a:pt x="1831" y="1446"/>
                </a:lnTo>
                <a:lnTo>
                  <a:pt x="1829" y="1442"/>
                </a:lnTo>
                <a:lnTo>
                  <a:pt x="1825" y="1436"/>
                </a:lnTo>
                <a:lnTo>
                  <a:pt x="1827" y="1432"/>
                </a:lnTo>
                <a:lnTo>
                  <a:pt x="1827" y="1430"/>
                </a:lnTo>
                <a:lnTo>
                  <a:pt x="1831" y="1428"/>
                </a:lnTo>
                <a:lnTo>
                  <a:pt x="1835" y="1426"/>
                </a:lnTo>
                <a:lnTo>
                  <a:pt x="1835" y="1426"/>
                </a:lnTo>
                <a:lnTo>
                  <a:pt x="1837" y="1422"/>
                </a:lnTo>
                <a:lnTo>
                  <a:pt x="1839" y="1422"/>
                </a:lnTo>
                <a:lnTo>
                  <a:pt x="1839" y="1416"/>
                </a:lnTo>
                <a:lnTo>
                  <a:pt x="1841" y="1407"/>
                </a:lnTo>
                <a:lnTo>
                  <a:pt x="1843" y="1397"/>
                </a:lnTo>
                <a:lnTo>
                  <a:pt x="1843" y="1397"/>
                </a:lnTo>
                <a:lnTo>
                  <a:pt x="1845" y="1389"/>
                </a:lnTo>
                <a:lnTo>
                  <a:pt x="1845" y="1389"/>
                </a:lnTo>
                <a:lnTo>
                  <a:pt x="1845" y="1385"/>
                </a:lnTo>
                <a:lnTo>
                  <a:pt x="1845" y="1385"/>
                </a:lnTo>
                <a:lnTo>
                  <a:pt x="1843" y="1374"/>
                </a:lnTo>
                <a:lnTo>
                  <a:pt x="1843" y="1372"/>
                </a:lnTo>
                <a:lnTo>
                  <a:pt x="1847" y="1364"/>
                </a:lnTo>
                <a:lnTo>
                  <a:pt x="1847" y="1364"/>
                </a:lnTo>
                <a:lnTo>
                  <a:pt x="1847" y="1354"/>
                </a:lnTo>
                <a:lnTo>
                  <a:pt x="1854" y="1333"/>
                </a:lnTo>
                <a:lnTo>
                  <a:pt x="1854" y="1331"/>
                </a:lnTo>
                <a:lnTo>
                  <a:pt x="1856" y="1337"/>
                </a:lnTo>
                <a:lnTo>
                  <a:pt x="1854" y="1350"/>
                </a:lnTo>
                <a:lnTo>
                  <a:pt x="1854" y="1350"/>
                </a:lnTo>
                <a:lnTo>
                  <a:pt x="1854" y="1358"/>
                </a:lnTo>
                <a:lnTo>
                  <a:pt x="1858" y="1360"/>
                </a:lnTo>
                <a:lnTo>
                  <a:pt x="1858" y="1358"/>
                </a:lnTo>
                <a:lnTo>
                  <a:pt x="1860" y="1358"/>
                </a:lnTo>
                <a:lnTo>
                  <a:pt x="1860" y="1356"/>
                </a:lnTo>
                <a:lnTo>
                  <a:pt x="1860" y="1356"/>
                </a:lnTo>
                <a:lnTo>
                  <a:pt x="1862" y="1350"/>
                </a:lnTo>
                <a:lnTo>
                  <a:pt x="1862" y="1350"/>
                </a:lnTo>
                <a:lnTo>
                  <a:pt x="1864" y="1342"/>
                </a:lnTo>
                <a:lnTo>
                  <a:pt x="1864" y="1339"/>
                </a:lnTo>
                <a:lnTo>
                  <a:pt x="1864" y="1333"/>
                </a:lnTo>
                <a:lnTo>
                  <a:pt x="1864" y="1329"/>
                </a:lnTo>
                <a:lnTo>
                  <a:pt x="1866" y="1327"/>
                </a:lnTo>
                <a:lnTo>
                  <a:pt x="1870" y="1325"/>
                </a:lnTo>
                <a:lnTo>
                  <a:pt x="1870" y="1325"/>
                </a:lnTo>
                <a:lnTo>
                  <a:pt x="1872" y="1323"/>
                </a:lnTo>
                <a:lnTo>
                  <a:pt x="1872" y="1323"/>
                </a:lnTo>
                <a:lnTo>
                  <a:pt x="1874" y="1321"/>
                </a:lnTo>
                <a:lnTo>
                  <a:pt x="1874" y="1319"/>
                </a:lnTo>
                <a:lnTo>
                  <a:pt x="1874" y="1315"/>
                </a:lnTo>
                <a:lnTo>
                  <a:pt x="1878" y="1309"/>
                </a:lnTo>
                <a:lnTo>
                  <a:pt x="1878" y="1309"/>
                </a:lnTo>
                <a:lnTo>
                  <a:pt x="1880" y="1307"/>
                </a:lnTo>
                <a:lnTo>
                  <a:pt x="1882" y="1307"/>
                </a:lnTo>
                <a:lnTo>
                  <a:pt x="1884" y="1304"/>
                </a:lnTo>
                <a:lnTo>
                  <a:pt x="1886" y="1302"/>
                </a:lnTo>
                <a:lnTo>
                  <a:pt x="1886" y="1300"/>
                </a:lnTo>
                <a:lnTo>
                  <a:pt x="1884" y="1296"/>
                </a:lnTo>
                <a:lnTo>
                  <a:pt x="1886" y="1292"/>
                </a:lnTo>
                <a:lnTo>
                  <a:pt x="1886" y="1290"/>
                </a:lnTo>
                <a:lnTo>
                  <a:pt x="1886" y="1286"/>
                </a:lnTo>
                <a:lnTo>
                  <a:pt x="1889" y="1278"/>
                </a:lnTo>
                <a:lnTo>
                  <a:pt x="1889" y="1276"/>
                </a:lnTo>
                <a:lnTo>
                  <a:pt x="1886" y="1272"/>
                </a:lnTo>
                <a:lnTo>
                  <a:pt x="1886" y="1267"/>
                </a:lnTo>
                <a:lnTo>
                  <a:pt x="1889" y="1263"/>
                </a:lnTo>
                <a:lnTo>
                  <a:pt x="1889" y="1257"/>
                </a:lnTo>
                <a:lnTo>
                  <a:pt x="1889" y="1257"/>
                </a:lnTo>
                <a:lnTo>
                  <a:pt x="1891" y="1253"/>
                </a:lnTo>
                <a:lnTo>
                  <a:pt x="1891" y="1253"/>
                </a:lnTo>
                <a:lnTo>
                  <a:pt x="1895" y="1255"/>
                </a:lnTo>
                <a:lnTo>
                  <a:pt x="1895" y="1259"/>
                </a:lnTo>
                <a:lnTo>
                  <a:pt x="1895" y="1259"/>
                </a:lnTo>
                <a:lnTo>
                  <a:pt x="1895" y="1265"/>
                </a:lnTo>
                <a:lnTo>
                  <a:pt x="1895" y="1278"/>
                </a:lnTo>
                <a:lnTo>
                  <a:pt x="1895" y="1280"/>
                </a:lnTo>
                <a:lnTo>
                  <a:pt x="1895" y="1284"/>
                </a:lnTo>
                <a:lnTo>
                  <a:pt x="1897" y="1284"/>
                </a:lnTo>
                <a:lnTo>
                  <a:pt x="1901" y="1290"/>
                </a:lnTo>
                <a:lnTo>
                  <a:pt x="1903" y="1292"/>
                </a:lnTo>
                <a:lnTo>
                  <a:pt x="1915" y="1290"/>
                </a:lnTo>
                <a:lnTo>
                  <a:pt x="1915" y="1290"/>
                </a:lnTo>
                <a:lnTo>
                  <a:pt x="1919" y="1288"/>
                </a:lnTo>
                <a:lnTo>
                  <a:pt x="1919" y="1286"/>
                </a:lnTo>
                <a:lnTo>
                  <a:pt x="1923" y="1284"/>
                </a:lnTo>
                <a:lnTo>
                  <a:pt x="1923" y="1284"/>
                </a:lnTo>
                <a:lnTo>
                  <a:pt x="1926" y="1280"/>
                </a:lnTo>
                <a:lnTo>
                  <a:pt x="1930" y="1278"/>
                </a:lnTo>
                <a:lnTo>
                  <a:pt x="1944" y="1278"/>
                </a:lnTo>
                <a:lnTo>
                  <a:pt x="1946" y="1278"/>
                </a:lnTo>
                <a:lnTo>
                  <a:pt x="1952" y="1276"/>
                </a:lnTo>
                <a:lnTo>
                  <a:pt x="1952" y="1276"/>
                </a:lnTo>
                <a:lnTo>
                  <a:pt x="1956" y="1272"/>
                </a:lnTo>
                <a:lnTo>
                  <a:pt x="1958" y="1272"/>
                </a:lnTo>
                <a:lnTo>
                  <a:pt x="1958" y="1272"/>
                </a:lnTo>
                <a:lnTo>
                  <a:pt x="1963" y="1267"/>
                </a:lnTo>
                <a:lnTo>
                  <a:pt x="1965" y="1265"/>
                </a:lnTo>
                <a:lnTo>
                  <a:pt x="1967" y="1255"/>
                </a:lnTo>
                <a:lnTo>
                  <a:pt x="1967" y="1255"/>
                </a:lnTo>
                <a:lnTo>
                  <a:pt x="1967" y="1247"/>
                </a:lnTo>
                <a:lnTo>
                  <a:pt x="1969" y="1235"/>
                </a:lnTo>
                <a:lnTo>
                  <a:pt x="1969" y="1235"/>
                </a:lnTo>
                <a:lnTo>
                  <a:pt x="1967" y="1224"/>
                </a:lnTo>
                <a:lnTo>
                  <a:pt x="1967" y="1222"/>
                </a:lnTo>
                <a:lnTo>
                  <a:pt x="1958" y="1214"/>
                </a:lnTo>
                <a:lnTo>
                  <a:pt x="1958" y="1212"/>
                </a:lnTo>
                <a:lnTo>
                  <a:pt x="1950" y="1210"/>
                </a:lnTo>
                <a:lnTo>
                  <a:pt x="1948" y="1206"/>
                </a:lnTo>
                <a:lnTo>
                  <a:pt x="1942" y="1193"/>
                </a:lnTo>
                <a:lnTo>
                  <a:pt x="1942" y="1187"/>
                </a:lnTo>
                <a:lnTo>
                  <a:pt x="1946" y="1179"/>
                </a:lnTo>
                <a:lnTo>
                  <a:pt x="1952" y="1173"/>
                </a:lnTo>
                <a:lnTo>
                  <a:pt x="1958" y="1171"/>
                </a:lnTo>
                <a:lnTo>
                  <a:pt x="1961" y="1169"/>
                </a:lnTo>
                <a:lnTo>
                  <a:pt x="1961" y="1165"/>
                </a:lnTo>
                <a:lnTo>
                  <a:pt x="1961" y="1165"/>
                </a:lnTo>
                <a:lnTo>
                  <a:pt x="1965" y="1163"/>
                </a:lnTo>
                <a:lnTo>
                  <a:pt x="1965" y="1163"/>
                </a:lnTo>
                <a:lnTo>
                  <a:pt x="1967" y="1160"/>
                </a:lnTo>
                <a:lnTo>
                  <a:pt x="1967" y="1160"/>
                </a:lnTo>
                <a:lnTo>
                  <a:pt x="1973" y="1156"/>
                </a:lnTo>
                <a:lnTo>
                  <a:pt x="1973" y="1154"/>
                </a:lnTo>
                <a:lnTo>
                  <a:pt x="1979" y="1142"/>
                </a:lnTo>
                <a:lnTo>
                  <a:pt x="1995" y="1121"/>
                </a:lnTo>
                <a:lnTo>
                  <a:pt x="1995" y="1121"/>
                </a:lnTo>
                <a:lnTo>
                  <a:pt x="2000" y="1115"/>
                </a:lnTo>
                <a:lnTo>
                  <a:pt x="2004" y="1111"/>
                </a:lnTo>
                <a:lnTo>
                  <a:pt x="2006" y="1111"/>
                </a:lnTo>
                <a:lnTo>
                  <a:pt x="2008" y="1105"/>
                </a:lnTo>
                <a:lnTo>
                  <a:pt x="2010" y="1105"/>
                </a:lnTo>
                <a:lnTo>
                  <a:pt x="2010" y="1101"/>
                </a:lnTo>
                <a:lnTo>
                  <a:pt x="2010" y="1101"/>
                </a:lnTo>
                <a:lnTo>
                  <a:pt x="2010" y="1099"/>
                </a:lnTo>
                <a:lnTo>
                  <a:pt x="2016" y="1093"/>
                </a:lnTo>
                <a:lnTo>
                  <a:pt x="2016" y="1091"/>
                </a:lnTo>
                <a:lnTo>
                  <a:pt x="2020" y="1082"/>
                </a:lnTo>
                <a:lnTo>
                  <a:pt x="2020" y="1082"/>
                </a:lnTo>
                <a:lnTo>
                  <a:pt x="2018" y="1076"/>
                </a:lnTo>
                <a:lnTo>
                  <a:pt x="2018" y="1072"/>
                </a:lnTo>
                <a:lnTo>
                  <a:pt x="2020" y="1060"/>
                </a:lnTo>
                <a:lnTo>
                  <a:pt x="2020" y="1060"/>
                </a:lnTo>
                <a:lnTo>
                  <a:pt x="2020" y="1058"/>
                </a:lnTo>
                <a:lnTo>
                  <a:pt x="2020" y="1058"/>
                </a:lnTo>
                <a:lnTo>
                  <a:pt x="2018" y="1056"/>
                </a:lnTo>
                <a:lnTo>
                  <a:pt x="2016" y="1056"/>
                </a:lnTo>
                <a:lnTo>
                  <a:pt x="2014" y="1054"/>
                </a:lnTo>
                <a:lnTo>
                  <a:pt x="2004" y="1045"/>
                </a:lnTo>
                <a:lnTo>
                  <a:pt x="2004" y="1039"/>
                </a:lnTo>
                <a:lnTo>
                  <a:pt x="2002" y="1033"/>
                </a:lnTo>
                <a:lnTo>
                  <a:pt x="2002" y="1033"/>
                </a:lnTo>
                <a:lnTo>
                  <a:pt x="2000" y="1025"/>
                </a:lnTo>
                <a:lnTo>
                  <a:pt x="2000" y="1025"/>
                </a:lnTo>
                <a:lnTo>
                  <a:pt x="1998" y="1016"/>
                </a:lnTo>
                <a:lnTo>
                  <a:pt x="1998" y="1010"/>
                </a:lnTo>
                <a:lnTo>
                  <a:pt x="2002" y="1008"/>
                </a:lnTo>
                <a:lnTo>
                  <a:pt x="2002" y="1008"/>
                </a:lnTo>
                <a:lnTo>
                  <a:pt x="2004" y="1006"/>
                </a:lnTo>
                <a:lnTo>
                  <a:pt x="2006" y="1004"/>
                </a:lnTo>
                <a:lnTo>
                  <a:pt x="2006" y="1004"/>
                </a:lnTo>
                <a:lnTo>
                  <a:pt x="2008" y="1000"/>
                </a:lnTo>
                <a:lnTo>
                  <a:pt x="2008" y="998"/>
                </a:lnTo>
                <a:lnTo>
                  <a:pt x="2004" y="988"/>
                </a:lnTo>
                <a:lnTo>
                  <a:pt x="2006" y="984"/>
                </a:lnTo>
                <a:lnTo>
                  <a:pt x="2008" y="979"/>
                </a:lnTo>
                <a:lnTo>
                  <a:pt x="2010" y="977"/>
                </a:lnTo>
                <a:lnTo>
                  <a:pt x="2008" y="971"/>
                </a:lnTo>
                <a:lnTo>
                  <a:pt x="2006" y="965"/>
                </a:lnTo>
                <a:lnTo>
                  <a:pt x="2006" y="957"/>
                </a:lnTo>
                <a:lnTo>
                  <a:pt x="2006" y="951"/>
                </a:lnTo>
                <a:lnTo>
                  <a:pt x="2010" y="947"/>
                </a:lnTo>
                <a:lnTo>
                  <a:pt x="2012" y="942"/>
                </a:lnTo>
                <a:lnTo>
                  <a:pt x="2012" y="942"/>
                </a:lnTo>
                <a:lnTo>
                  <a:pt x="2014" y="938"/>
                </a:lnTo>
                <a:lnTo>
                  <a:pt x="2014" y="936"/>
                </a:lnTo>
                <a:lnTo>
                  <a:pt x="2012" y="932"/>
                </a:lnTo>
                <a:lnTo>
                  <a:pt x="2012" y="932"/>
                </a:lnTo>
                <a:lnTo>
                  <a:pt x="2008" y="928"/>
                </a:lnTo>
                <a:lnTo>
                  <a:pt x="2006" y="924"/>
                </a:lnTo>
                <a:lnTo>
                  <a:pt x="2006" y="922"/>
                </a:lnTo>
                <a:lnTo>
                  <a:pt x="2008" y="918"/>
                </a:lnTo>
                <a:lnTo>
                  <a:pt x="2008" y="918"/>
                </a:lnTo>
                <a:lnTo>
                  <a:pt x="2012" y="912"/>
                </a:lnTo>
                <a:lnTo>
                  <a:pt x="2012" y="912"/>
                </a:lnTo>
                <a:lnTo>
                  <a:pt x="2012" y="907"/>
                </a:lnTo>
                <a:lnTo>
                  <a:pt x="2012" y="905"/>
                </a:lnTo>
                <a:lnTo>
                  <a:pt x="2010" y="899"/>
                </a:lnTo>
                <a:lnTo>
                  <a:pt x="2010" y="897"/>
                </a:lnTo>
                <a:lnTo>
                  <a:pt x="2012" y="897"/>
                </a:lnTo>
                <a:lnTo>
                  <a:pt x="2014" y="893"/>
                </a:lnTo>
                <a:lnTo>
                  <a:pt x="2014" y="893"/>
                </a:lnTo>
                <a:lnTo>
                  <a:pt x="2016" y="889"/>
                </a:lnTo>
                <a:lnTo>
                  <a:pt x="2016" y="889"/>
                </a:lnTo>
                <a:lnTo>
                  <a:pt x="2014" y="883"/>
                </a:lnTo>
                <a:lnTo>
                  <a:pt x="2014" y="883"/>
                </a:lnTo>
                <a:lnTo>
                  <a:pt x="2014" y="879"/>
                </a:lnTo>
                <a:lnTo>
                  <a:pt x="2012" y="870"/>
                </a:lnTo>
                <a:lnTo>
                  <a:pt x="2012" y="868"/>
                </a:lnTo>
                <a:lnTo>
                  <a:pt x="2006" y="860"/>
                </a:lnTo>
                <a:lnTo>
                  <a:pt x="2006" y="856"/>
                </a:lnTo>
                <a:lnTo>
                  <a:pt x="2002" y="846"/>
                </a:lnTo>
                <a:lnTo>
                  <a:pt x="2002" y="840"/>
                </a:lnTo>
                <a:lnTo>
                  <a:pt x="2004" y="835"/>
                </a:lnTo>
                <a:lnTo>
                  <a:pt x="2004" y="835"/>
                </a:lnTo>
                <a:lnTo>
                  <a:pt x="2004" y="829"/>
                </a:lnTo>
                <a:lnTo>
                  <a:pt x="2004" y="829"/>
                </a:lnTo>
                <a:lnTo>
                  <a:pt x="2002" y="821"/>
                </a:lnTo>
                <a:lnTo>
                  <a:pt x="2004" y="817"/>
                </a:lnTo>
                <a:lnTo>
                  <a:pt x="2004" y="815"/>
                </a:lnTo>
                <a:lnTo>
                  <a:pt x="1995" y="800"/>
                </a:lnTo>
                <a:lnTo>
                  <a:pt x="1995" y="798"/>
                </a:lnTo>
                <a:lnTo>
                  <a:pt x="1993" y="796"/>
                </a:lnTo>
                <a:lnTo>
                  <a:pt x="1991" y="794"/>
                </a:lnTo>
                <a:lnTo>
                  <a:pt x="1989" y="784"/>
                </a:lnTo>
                <a:lnTo>
                  <a:pt x="1989" y="782"/>
                </a:lnTo>
                <a:lnTo>
                  <a:pt x="1985" y="776"/>
                </a:lnTo>
                <a:lnTo>
                  <a:pt x="1985" y="772"/>
                </a:lnTo>
                <a:lnTo>
                  <a:pt x="1985" y="768"/>
                </a:lnTo>
                <a:lnTo>
                  <a:pt x="1985" y="768"/>
                </a:lnTo>
                <a:lnTo>
                  <a:pt x="1985" y="761"/>
                </a:lnTo>
                <a:lnTo>
                  <a:pt x="1985" y="759"/>
                </a:lnTo>
                <a:lnTo>
                  <a:pt x="1985" y="755"/>
                </a:lnTo>
                <a:lnTo>
                  <a:pt x="1983" y="755"/>
                </a:lnTo>
                <a:lnTo>
                  <a:pt x="1979" y="749"/>
                </a:lnTo>
                <a:lnTo>
                  <a:pt x="1975" y="745"/>
                </a:lnTo>
                <a:lnTo>
                  <a:pt x="1975" y="745"/>
                </a:lnTo>
                <a:lnTo>
                  <a:pt x="1969" y="739"/>
                </a:lnTo>
                <a:lnTo>
                  <a:pt x="1967" y="739"/>
                </a:lnTo>
                <a:lnTo>
                  <a:pt x="1961" y="737"/>
                </a:lnTo>
                <a:lnTo>
                  <a:pt x="1961" y="735"/>
                </a:lnTo>
                <a:lnTo>
                  <a:pt x="1958" y="726"/>
                </a:lnTo>
                <a:lnTo>
                  <a:pt x="1958" y="724"/>
                </a:lnTo>
                <a:lnTo>
                  <a:pt x="1954" y="720"/>
                </a:lnTo>
                <a:lnTo>
                  <a:pt x="1954" y="716"/>
                </a:lnTo>
                <a:lnTo>
                  <a:pt x="1954" y="716"/>
                </a:lnTo>
                <a:lnTo>
                  <a:pt x="1946" y="702"/>
                </a:lnTo>
                <a:lnTo>
                  <a:pt x="1938" y="689"/>
                </a:lnTo>
                <a:lnTo>
                  <a:pt x="1938" y="689"/>
                </a:lnTo>
                <a:lnTo>
                  <a:pt x="1928" y="673"/>
                </a:lnTo>
                <a:lnTo>
                  <a:pt x="1928" y="673"/>
                </a:lnTo>
                <a:lnTo>
                  <a:pt x="1923" y="669"/>
                </a:lnTo>
                <a:lnTo>
                  <a:pt x="1923" y="669"/>
                </a:lnTo>
                <a:lnTo>
                  <a:pt x="1919" y="665"/>
                </a:lnTo>
                <a:lnTo>
                  <a:pt x="1917" y="665"/>
                </a:lnTo>
                <a:lnTo>
                  <a:pt x="1913" y="663"/>
                </a:lnTo>
                <a:lnTo>
                  <a:pt x="1911" y="663"/>
                </a:lnTo>
                <a:lnTo>
                  <a:pt x="1901" y="665"/>
                </a:lnTo>
                <a:lnTo>
                  <a:pt x="1897" y="661"/>
                </a:lnTo>
                <a:lnTo>
                  <a:pt x="1895" y="661"/>
                </a:lnTo>
                <a:lnTo>
                  <a:pt x="1889" y="659"/>
                </a:lnTo>
                <a:lnTo>
                  <a:pt x="1889" y="659"/>
                </a:lnTo>
                <a:lnTo>
                  <a:pt x="1880" y="659"/>
                </a:lnTo>
                <a:lnTo>
                  <a:pt x="1876" y="654"/>
                </a:lnTo>
                <a:lnTo>
                  <a:pt x="1874" y="650"/>
                </a:lnTo>
                <a:lnTo>
                  <a:pt x="1874" y="650"/>
                </a:lnTo>
                <a:lnTo>
                  <a:pt x="1866" y="644"/>
                </a:lnTo>
                <a:lnTo>
                  <a:pt x="1866" y="644"/>
                </a:lnTo>
                <a:lnTo>
                  <a:pt x="1858" y="640"/>
                </a:lnTo>
                <a:lnTo>
                  <a:pt x="1858" y="638"/>
                </a:lnTo>
                <a:lnTo>
                  <a:pt x="1858" y="636"/>
                </a:lnTo>
                <a:lnTo>
                  <a:pt x="1851" y="634"/>
                </a:lnTo>
                <a:lnTo>
                  <a:pt x="1851" y="634"/>
                </a:lnTo>
                <a:lnTo>
                  <a:pt x="1845" y="634"/>
                </a:lnTo>
                <a:lnTo>
                  <a:pt x="1839" y="632"/>
                </a:lnTo>
                <a:lnTo>
                  <a:pt x="1837" y="632"/>
                </a:lnTo>
                <a:lnTo>
                  <a:pt x="1839" y="628"/>
                </a:lnTo>
                <a:lnTo>
                  <a:pt x="1839" y="626"/>
                </a:lnTo>
                <a:lnTo>
                  <a:pt x="1835" y="619"/>
                </a:lnTo>
                <a:lnTo>
                  <a:pt x="1837" y="613"/>
                </a:lnTo>
                <a:lnTo>
                  <a:pt x="1837" y="613"/>
                </a:lnTo>
                <a:lnTo>
                  <a:pt x="1839" y="609"/>
                </a:lnTo>
                <a:lnTo>
                  <a:pt x="1837" y="607"/>
                </a:lnTo>
                <a:lnTo>
                  <a:pt x="1833" y="603"/>
                </a:lnTo>
                <a:lnTo>
                  <a:pt x="1831" y="599"/>
                </a:lnTo>
                <a:lnTo>
                  <a:pt x="1829" y="599"/>
                </a:lnTo>
                <a:lnTo>
                  <a:pt x="1823" y="597"/>
                </a:lnTo>
                <a:lnTo>
                  <a:pt x="1817" y="595"/>
                </a:lnTo>
                <a:lnTo>
                  <a:pt x="1817" y="595"/>
                </a:lnTo>
                <a:lnTo>
                  <a:pt x="1810" y="595"/>
                </a:lnTo>
                <a:lnTo>
                  <a:pt x="1810" y="595"/>
                </a:lnTo>
                <a:lnTo>
                  <a:pt x="1804" y="597"/>
                </a:lnTo>
                <a:lnTo>
                  <a:pt x="1800" y="597"/>
                </a:lnTo>
                <a:lnTo>
                  <a:pt x="1800" y="597"/>
                </a:lnTo>
                <a:lnTo>
                  <a:pt x="1794" y="595"/>
                </a:lnTo>
                <a:lnTo>
                  <a:pt x="1792" y="595"/>
                </a:lnTo>
                <a:lnTo>
                  <a:pt x="1788" y="591"/>
                </a:lnTo>
                <a:lnTo>
                  <a:pt x="1788" y="591"/>
                </a:lnTo>
                <a:lnTo>
                  <a:pt x="1782" y="589"/>
                </a:lnTo>
                <a:lnTo>
                  <a:pt x="1782" y="589"/>
                </a:lnTo>
                <a:lnTo>
                  <a:pt x="1775" y="589"/>
                </a:lnTo>
                <a:lnTo>
                  <a:pt x="1775" y="589"/>
                </a:lnTo>
                <a:lnTo>
                  <a:pt x="1765" y="591"/>
                </a:lnTo>
                <a:lnTo>
                  <a:pt x="1765" y="591"/>
                </a:lnTo>
                <a:lnTo>
                  <a:pt x="1759" y="591"/>
                </a:lnTo>
                <a:lnTo>
                  <a:pt x="1759" y="591"/>
                </a:lnTo>
                <a:lnTo>
                  <a:pt x="1751" y="593"/>
                </a:lnTo>
                <a:lnTo>
                  <a:pt x="1747" y="595"/>
                </a:lnTo>
                <a:lnTo>
                  <a:pt x="1745" y="593"/>
                </a:lnTo>
                <a:lnTo>
                  <a:pt x="1742" y="593"/>
                </a:lnTo>
                <a:lnTo>
                  <a:pt x="1740" y="593"/>
                </a:lnTo>
                <a:lnTo>
                  <a:pt x="1736" y="591"/>
                </a:lnTo>
                <a:lnTo>
                  <a:pt x="1734" y="589"/>
                </a:lnTo>
                <a:lnTo>
                  <a:pt x="1732" y="589"/>
                </a:lnTo>
                <a:lnTo>
                  <a:pt x="1730" y="589"/>
                </a:lnTo>
                <a:lnTo>
                  <a:pt x="1724" y="587"/>
                </a:lnTo>
                <a:lnTo>
                  <a:pt x="1720" y="584"/>
                </a:lnTo>
                <a:lnTo>
                  <a:pt x="1718" y="584"/>
                </a:lnTo>
                <a:lnTo>
                  <a:pt x="1714" y="584"/>
                </a:lnTo>
                <a:lnTo>
                  <a:pt x="1707" y="582"/>
                </a:lnTo>
                <a:lnTo>
                  <a:pt x="1705" y="580"/>
                </a:lnTo>
                <a:lnTo>
                  <a:pt x="1705" y="580"/>
                </a:lnTo>
                <a:lnTo>
                  <a:pt x="1703" y="578"/>
                </a:lnTo>
                <a:lnTo>
                  <a:pt x="1697" y="572"/>
                </a:lnTo>
                <a:lnTo>
                  <a:pt x="1695" y="570"/>
                </a:lnTo>
                <a:lnTo>
                  <a:pt x="1689" y="570"/>
                </a:lnTo>
                <a:lnTo>
                  <a:pt x="1689" y="570"/>
                </a:lnTo>
                <a:lnTo>
                  <a:pt x="1683" y="570"/>
                </a:lnTo>
                <a:lnTo>
                  <a:pt x="1683" y="570"/>
                </a:lnTo>
                <a:lnTo>
                  <a:pt x="1677" y="572"/>
                </a:lnTo>
                <a:lnTo>
                  <a:pt x="1670" y="574"/>
                </a:lnTo>
                <a:lnTo>
                  <a:pt x="1666" y="574"/>
                </a:lnTo>
                <a:lnTo>
                  <a:pt x="1660" y="572"/>
                </a:lnTo>
                <a:lnTo>
                  <a:pt x="1660" y="568"/>
                </a:lnTo>
                <a:lnTo>
                  <a:pt x="1660" y="568"/>
                </a:lnTo>
                <a:lnTo>
                  <a:pt x="1660" y="564"/>
                </a:lnTo>
                <a:lnTo>
                  <a:pt x="1660" y="564"/>
                </a:lnTo>
                <a:lnTo>
                  <a:pt x="1660" y="564"/>
                </a:lnTo>
                <a:lnTo>
                  <a:pt x="1662" y="562"/>
                </a:lnTo>
                <a:lnTo>
                  <a:pt x="1666" y="564"/>
                </a:lnTo>
                <a:lnTo>
                  <a:pt x="1670" y="564"/>
                </a:lnTo>
                <a:lnTo>
                  <a:pt x="1670" y="564"/>
                </a:lnTo>
                <a:lnTo>
                  <a:pt x="1685" y="562"/>
                </a:lnTo>
                <a:lnTo>
                  <a:pt x="1685" y="562"/>
                </a:lnTo>
                <a:lnTo>
                  <a:pt x="1691" y="560"/>
                </a:lnTo>
                <a:lnTo>
                  <a:pt x="1691" y="560"/>
                </a:lnTo>
                <a:lnTo>
                  <a:pt x="1699" y="558"/>
                </a:lnTo>
                <a:lnTo>
                  <a:pt x="1712" y="554"/>
                </a:lnTo>
                <a:lnTo>
                  <a:pt x="1724" y="554"/>
                </a:lnTo>
                <a:lnTo>
                  <a:pt x="1730" y="554"/>
                </a:lnTo>
                <a:lnTo>
                  <a:pt x="1730" y="554"/>
                </a:lnTo>
                <a:lnTo>
                  <a:pt x="1738" y="552"/>
                </a:lnTo>
                <a:lnTo>
                  <a:pt x="1745" y="554"/>
                </a:lnTo>
                <a:lnTo>
                  <a:pt x="1747" y="554"/>
                </a:lnTo>
                <a:lnTo>
                  <a:pt x="1747" y="556"/>
                </a:lnTo>
                <a:lnTo>
                  <a:pt x="1751" y="556"/>
                </a:lnTo>
                <a:lnTo>
                  <a:pt x="1751" y="556"/>
                </a:lnTo>
                <a:lnTo>
                  <a:pt x="1755" y="556"/>
                </a:lnTo>
                <a:lnTo>
                  <a:pt x="1759" y="558"/>
                </a:lnTo>
                <a:lnTo>
                  <a:pt x="1759" y="558"/>
                </a:lnTo>
                <a:lnTo>
                  <a:pt x="1773" y="556"/>
                </a:lnTo>
                <a:lnTo>
                  <a:pt x="1773" y="556"/>
                </a:lnTo>
                <a:lnTo>
                  <a:pt x="1779" y="554"/>
                </a:lnTo>
                <a:lnTo>
                  <a:pt x="1786" y="554"/>
                </a:lnTo>
                <a:lnTo>
                  <a:pt x="1786" y="552"/>
                </a:lnTo>
                <a:lnTo>
                  <a:pt x="1790" y="550"/>
                </a:lnTo>
                <a:lnTo>
                  <a:pt x="1790" y="547"/>
                </a:lnTo>
                <a:lnTo>
                  <a:pt x="1790" y="545"/>
                </a:lnTo>
                <a:lnTo>
                  <a:pt x="1790" y="545"/>
                </a:lnTo>
                <a:lnTo>
                  <a:pt x="1786" y="541"/>
                </a:lnTo>
                <a:lnTo>
                  <a:pt x="1786" y="541"/>
                </a:lnTo>
                <a:lnTo>
                  <a:pt x="1784" y="539"/>
                </a:lnTo>
                <a:lnTo>
                  <a:pt x="1782" y="533"/>
                </a:lnTo>
                <a:lnTo>
                  <a:pt x="1782" y="527"/>
                </a:lnTo>
                <a:lnTo>
                  <a:pt x="1784" y="527"/>
                </a:lnTo>
                <a:lnTo>
                  <a:pt x="1784" y="523"/>
                </a:lnTo>
                <a:lnTo>
                  <a:pt x="1786" y="523"/>
                </a:lnTo>
                <a:lnTo>
                  <a:pt x="1790" y="523"/>
                </a:lnTo>
                <a:lnTo>
                  <a:pt x="1796" y="527"/>
                </a:lnTo>
                <a:lnTo>
                  <a:pt x="1798" y="527"/>
                </a:lnTo>
                <a:lnTo>
                  <a:pt x="1800" y="527"/>
                </a:lnTo>
                <a:lnTo>
                  <a:pt x="1802" y="527"/>
                </a:lnTo>
                <a:lnTo>
                  <a:pt x="1800" y="531"/>
                </a:lnTo>
                <a:lnTo>
                  <a:pt x="1800" y="531"/>
                </a:lnTo>
                <a:lnTo>
                  <a:pt x="1802" y="535"/>
                </a:lnTo>
                <a:lnTo>
                  <a:pt x="1802" y="537"/>
                </a:lnTo>
                <a:lnTo>
                  <a:pt x="1802" y="539"/>
                </a:lnTo>
                <a:lnTo>
                  <a:pt x="1804" y="539"/>
                </a:lnTo>
                <a:lnTo>
                  <a:pt x="1806" y="541"/>
                </a:lnTo>
                <a:lnTo>
                  <a:pt x="1808" y="541"/>
                </a:lnTo>
                <a:lnTo>
                  <a:pt x="1812" y="541"/>
                </a:lnTo>
                <a:lnTo>
                  <a:pt x="1812" y="541"/>
                </a:lnTo>
                <a:lnTo>
                  <a:pt x="1817" y="539"/>
                </a:lnTo>
                <a:lnTo>
                  <a:pt x="1819" y="539"/>
                </a:lnTo>
                <a:lnTo>
                  <a:pt x="1821" y="537"/>
                </a:lnTo>
                <a:lnTo>
                  <a:pt x="1823" y="535"/>
                </a:lnTo>
                <a:lnTo>
                  <a:pt x="1823" y="533"/>
                </a:lnTo>
                <a:lnTo>
                  <a:pt x="1825" y="531"/>
                </a:lnTo>
                <a:lnTo>
                  <a:pt x="1827" y="531"/>
                </a:lnTo>
                <a:lnTo>
                  <a:pt x="1827" y="533"/>
                </a:lnTo>
                <a:lnTo>
                  <a:pt x="1829" y="535"/>
                </a:lnTo>
                <a:lnTo>
                  <a:pt x="1831" y="537"/>
                </a:lnTo>
                <a:lnTo>
                  <a:pt x="1833" y="539"/>
                </a:lnTo>
                <a:lnTo>
                  <a:pt x="1833" y="539"/>
                </a:lnTo>
                <a:lnTo>
                  <a:pt x="1837" y="539"/>
                </a:lnTo>
                <a:lnTo>
                  <a:pt x="1837" y="539"/>
                </a:lnTo>
                <a:lnTo>
                  <a:pt x="1841" y="537"/>
                </a:lnTo>
                <a:lnTo>
                  <a:pt x="1841" y="537"/>
                </a:lnTo>
                <a:lnTo>
                  <a:pt x="1845" y="535"/>
                </a:lnTo>
                <a:lnTo>
                  <a:pt x="1849" y="535"/>
                </a:lnTo>
                <a:lnTo>
                  <a:pt x="1851" y="535"/>
                </a:lnTo>
                <a:lnTo>
                  <a:pt x="1854" y="533"/>
                </a:lnTo>
                <a:lnTo>
                  <a:pt x="1858" y="531"/>
                </a:lnTo>
                <a:lnTo>
                  <a:pt x="1864" y="531"/>
                </a:lnTo>
                <a:lnTo>
                  <a:pt x="1866" y="533"/>
                </a:lnTo>
                <a:lnTo>
                  <a:pt x="1868" y="533"/>
                </a:lnTo>
                <a:lnTo>
                  <a:pt x="1870" y="533"/>
                </a:lnTo>
                <a:lnTo>
                  <a:pt x="1872" y="533"/>
                </a:lnTo>
                <a:lnTo>
                  <a:pt x="1876" y="531"/>
                </a:lnTo>
                <a:lnTo>
                  <a:pt x="1876" y="531"/>
                </a:lnTo>
                <a:lnTo>
                  <a:pt x="1878" y="527"/>
                </a:lnTo>
                <a:lnTo>
                  <a:pt x="1882" y="523"/>
                </a:lnTo>
                <a:lnTo>
                  <a:pt x="1882" y="523"/>
                </a:lnTo>
                <a:lnTo>
                  <a:pt x="1886" y="521"/>
                </a:lnTo>
                <a:lnTo>
                  <a:pt x="1895" y="519"/>
                </a:lnTo>
                <a:lnTo>
                  <a:pt x="1895" y="519"/>
                </a:lnTo>
                <a:lnTo>
                  <a:pt x="1899" y="515"/>
                </a:lnTo>
                <a:lnTo>
                  <a:pt x="1899" y="515"/>
                </a:lnTo>
                <a:lnTo>
                  <a:pt x="1899" y="510"/>
                </a:lnTo>
                <a:lnTo>
                  <a:pt x="1899" y="508"/>
                </a:lnTo>
                <a:lnTo>
                  <a:pt x="1895" y="506"/>
                </a:lnTo>
                <a:lnTo>
                  <a:pt x="1891" y="504"/>
                </a:lnTo>
                <a:lnTo>
                  <a:pt x="1886" y="496"/>
                </a:lnTo>
                <a:lnTo>
                  <a:pt x="1886" y="492"/>
                </a:lnTo>
                <a:lnTo>
                  <a:pt x="1886" y="492"/>
                </a:lnTo>
                <a:lnTo>
                  <a:pt x="1884" y="482"/>
                </a:lnTo>
                <a:lnTo>
                  <a:pt x="1884" y="475"/>
                </a:lnTo>
                <a:lnTo>
                  <a:pt x="1884" y="475"/>
                </a:lnTo>
                <a:lnTo>
                  <a:pt x="1880" y="465"/>
                </a:lnTo>
                <a:lnTo>
                  <a:pt x="1876" y="453"/>
                </a:lnTo>
                <a:lnTo>
                  <a:pt x="1872" y="432"/>
                </a:lnTo>
                <a:lnTo>
                  <a:pt x="1872" y="422"/>
                </a:lnTo>
                <a:lnTo>
                  <a:pt x="1872" y="422"/>
                </a:lnTo>
                <a:lnTo>
                  <a:pt x="1870" y="418"/>
                </a:lnTo>
                <a:lnTo>
                  <a:pt x="1870" y="416"/>
                </a:lnTo>
                <a:lnTo>
                  <a:pt x="1866" y="410"/>
                </a:lnTo>
                <a:lnTo>
                  <a:pt x="1866" y="410"/>
                </a:lnTo>
                <a:lnTo>
                  <a:pt x="1862" y="408"/>
                </a:lnTo>
                <a:lnTo>
                  <a:pt x="1862" y="408"/>
                </a:lnTo>
                <a:lnTo>
                  <a:pt x="1858" y="403"/>
                </a:lnTo>
                <a:lnTo>
                  <a:pt x="1856" y="395"/>
                </a:lnTo>
                <a:lnTo>
                  <a:pt x="1856" y="395"/>
                </a:lnTo>
                <a:lnTo>
                  <a:pt x="1849" y="381"/>
                </a:lnTo>
                <a:lnTo>
                  <a:pt x="1849" y="377"/>
                </a:lnTo>
                <a:lnTo>
                  <a:pt x="1849" y="366"/>
                </a:lnTo>
                <a:lnTo>
                  <a:pt x="1849" y="366"/>
                </a:lnTo>
                <a:lnTo>
                  <a:pt x="1843" y="356"/>
                </a:lnTo>
                <a:lnTo>
                  <a:pt x="1843" y="356"/>
                </a:lnTo>
                <a:lnTo>
                  <a:pt x="1839" y="354"/>
                </a:lnTo>
                <a:lnTo>
                  <a:pt x="1835" y="350"/>
                </a:lnTo>
                <a:lnTo>
                  <a:pt x="1841" y="338"/>
                </a:lnTo>
                <a:lnTo>
                  <a:pt x="1841" y="338"/>
                </a:lnTo>
                <a:lnTo>
                  <a:pt x="1839" y="329"/>
                </a:lnTo>
                <a:lnTo>
                  <a:pt x="1839" y="323"/>
                </a:lnTo>
                <a:lnTo>
                  <a:pt x="1839" y="319"/>
                </a:lnTo>
                <a:lnTo>
                  <a:pt x="1839" y="319"/>
                </a:lnTo>
                <a:lnTo>
                  <a:pt x="1839" y="315"/>
                </a:lnTo>
                <a:lnTo>
                  <a:pt x="1837" y="315"/>
                </a:lnTo>
                <a:lnTo>
                  <a:pt x="1833" y="311"/>
                </a:lnTo>
                <a:lnTo>
                  <a:pt x="1829" y="305"/>
                </a:lnTo>
                <a:lnTo>
                  <a:pt x="1829" y="305"/>
                </a:lnTo>
                <a:lnTo>
                  <a:pt x="1827" y="303"/>
                </a:lnTo>
                <a:lnTo>
                  <a:pt x="1827" y="303"/>
                </a:lnTo>
                <a:lnTo>
                  <a:pt x="1823" y="301"/>
                </a:lnTo>
                <a:lnTo>
                  <a:pt x="1823" y="301"/>
                </a:lnTo>
                <a:lnTo>
                  <a:pt x="1819" y="301"/>
                </a:lnTo>
                <a:lnTo>
                  <a:pt x="1814" y="299"/>
                </a:lnTo>
                <a:lnTo>
                  <a:pt x="1814" y="296"/>
                </a:lnTo>
                <a:lnTo>
                  <a:pt x="1827" y="299"/>
                </a:lnTo>
                <a:lnTo>
                  <a:pt x="1827" y="299"/>
                </a:lnTo>
                <a:lnTo>
                  <a:pt x="1831" y="296"/>
                </a:lnTo>
                <a:lnTo>
                  <a:pt x="1833" y="296"/>
                </a:lnTo>
                <a:lnTo>
                  <a:pt x="1835" y="294"/>
                </a:lnTo>
                <a:lnTo>
                  <a:pt x="1835" y="292"/>
                </a:lnTo>
                <a:lnTo>
                  <a:pt x="1837" y="290"/>
                </a:lnTo>
                <a:lnTo>
                  <a:pt x="1837" y="288"/>
                </a:lnTo>
                <a:lnTo>
                  <a:pt x="1837" y="288"/>
                </a:lnTo>
                <a:lnTo>
                  <a:pt x="1839" y="286"/>
                </a:lnTo>
                <a:lnTo>
                  <a:pt x="1837" y="286"/>
                </a:lnTo>
                <a:lnTo>
                  <a:pt x="1837" y="290"/>
                </a:lnTo>
                <a:lnTo>
                  <a:pt x="1837" y="290"/>
                </a:lnTo>
                <a:lnTo>
                  <a:pt x="1839" y="296"/>
                </a:lnTo>
                <a:lnTo>
                  <a:pt x="1839" y="299"/>
                </a:lnTo>
                <a:lnTo>
                  <a:pt x="1841" y="301"/>
                </a:lnTo>
                <a:lnTo>
                  <a:pt x="1841" y="301"/>
                </a:lnTo>
                <a:lnTo>
                  <a:pt x="1847" y="301"/>
                </a:lnTo>
                <a:lnTo>
                  <a:pt x="1849" y="301"/>
                </a:lnTo>
                <a:lnTo>
                  <a:pt x="1851" y="294"/>
                </a:lnTo>
                <a:lnTo>
                  <a:pt x="1854" y="294"/>
                </a:lnTo>
                <a:lnTo>
                  <a:pt x="1854" y="290"/>
                </a:lnTo>
                <a:lnTo>
                  <a:pt x="1854" y="288"/>
                </a:lnTo>
                <a:lnTo>
                  <a:pt x="1849" y="282"/>
                </a:lnTo>
                <a:lnTo>
                  <a:pt x="1851" y="272"/>
                </a:lnTo>
                <a:lnTo>
                  <a:pt x="1854" y="266"/>
                </a:lnTo>
                <a:lnTo>
                  <a:pt x="1854" y="264"/>
                </a:lnTo>
                <a:lnTo>
                  <a:pt x="1856" y="259"/>
                </a:lnTo>
                <a:lnTo>
                  <a:pt x="1856" y="259"/>
                </a:lnTo>
                <a:lnTo>
                  <a:pt x="1856" y="255"/>
                </a:lnTo>
                <a:lnTo>
                  <a:pt x="1856" y="253"/>
                </a:lnTo>
                <a:lnTo>
                  <a:pt x="1854" y="247"/>
                </a:lnTo>
                <a:lnTo>
                  <a:pt x="1851" y="247"/>
                </a:lnTo>
                <a:lnTo>
                  <a:pt x="1841" y="227"/>
                </a:lnTo>
                <a:lnTo>
                  <a:pt x="1841" y="227"/>
                </a:lnTo>
                <a:lnTo>
                  <a:pt x="1829" y="218"/>
                </a:lnTo>
                <a:lnTo>
                  <a:pt x="1823" y="210"/>
                </a:lnTo>
                <a:lnTo>
                  <a:pt x="1823" y="210"/>
                </a:lnTo>
                <a:lnTo>
                  <a:pt x="1814" y="204"/>
                </a:lnTo>
                <a:lnTo>
                  <a:pt x="1814" y="204"/>
                </a:lnTo>
                <a:lnTo>
                  <a:pt x="1810" y="204"/>
                </a:lnTo>
                <a:lnTo>
                  <a:pt x="1810" y="204"/>
                </a:lnTo>
                <a:lnTo>
                  <a:pt x="1794" y="200"/>
                </a:lnTo>
                <a:lnTo>
                  <a:pt x="1788" y="196"/>
                </a:lnTo>
                <a:lnTo>
                  <a:pt x="1788" y="196"/>
                </a:lnTo>
                <a:lnTo>
                  <a:pt x="1782" y="194"/>
                </a:lnTo>
                <a:lnTo>
                  <a:pt x="1779" y="194"/>
                </a:lnTo>
                <a:lnTo>
                  <a:pt x="1773" y="198"/>
                </a:lnTo>
                <a:lnTo>
                  <a:pt x="1773" y="198"/>
                </a:lnTo>
                <a:lnTo>
                  <a:pt x="1769" y="204"/>
                </a:lnTo>
                <a:lnTo>
                  <a:pt x="1769" y="204"/>
                </a:lnTo>
                <a:lnTo>
                  <a:pt x="1769" y="208"/>
                </a:lnTo>
                <a:lnTo>
                  <a:pt x="1765" y="212"/>
                </a:lnTo>
                <a:lnTo>
                  <a:pt x="1765" y="212"/>
                </a:lnTo>
                <a:lnTo>
                  <a:pt x="1759" y="218"/>
                </a:lnTo>
                <a:lnTo>
                  <a:pt x="1757" y="218"/>
                </a:lnTo>
                <a:lnTo>
                  <a:pt x="1757" y="220"/>
                </a:lnTo>
                <a:lnTo>
                  <a:pt x="1759" y="220"/>
                </a:lnTo>
                <a:lnTo>
                  <a:pt x="1757" y="216"/>
                </a:lnTo>
                <a:lnTo>
                  <a:pt x="1757" y="216"/>
                </a:lnTo>
                <a:lnTo>
                  <a:pt x="1755" y="212"/>
                </a:lnTo>
                <a:lnTo>
                  <a:pt x="1753" y="202"/>
                </a:lnTo>
                <a:lnTo>
                  <a:pt x="1755" y="196"/>
                </a:lnTo>
                <a:lnTo>
                  <a:pt x="1753" y="196"/>
                </a:lnTo>
                <a:lnTo>
                  <a:pt x="1749" y="190"/>
                </a:lnTo>
                <a:lnTo>
                  <a:pt x="1747" y="190"/>
                </a:lnTo>
                <a:lnTo>
                  <a:pt x="1740" y="187"/>
                </a:lnTo>
                <a:lnTo>
                  <a:pt x="1738" y="187"/>
                </a:lnTo>
                <a:lnTo>
                  <a:pt x="1734" y="194"/>
                </a:lnTo>
                <a:lnTo>
                  <a:pt x="1734" y="194"/>
                </a:lnTo>
                <a:lnTo>
                  <a:pt x="1734" y="198"/>
                </a:lnTo>
                <a:lnTo>
                  <a:pt x="1736" y="198"/>
                </a:lnTo>
                <a:lnTo>
                  <a:pt x="1738" y="200"/>
                </a:lnTo>
                <a:lnTo>
                  <a:pt x="1738" y="202"/>
                </a:lnTo>
                <a:lnTo>
                  <a:pt x="1736" y="204"/>
                </a:lnTo>
                <a:lnTo>
                  <a:pt x="1726" y="204"/>
                </a:lnTo>
                <a:lnTo>
                  <a:pt x="1724" y="204"/>
                </a:lnTo>
                <a:lnTo>
                  <a:pt x="1720" y="206"/>
                </a:lnTo>
                <a:lnTo>
                  <a:pt x="1720" y="206"/>
                </a:lnTo>
                <a:lnTo>
                  <a:pt x="1716" y="212"/>
                </a:lnTo>
                <a:lnTo>
                  <a:pt x="1710" y="214"/>
                </a:lnTo>
                <a:lnTo>
                  <a:pt x="1710" y="214"/>
                </a:lnTo>
                <a:lnTo>
                  <a:pt x="1710" y="214"/>
                </a:lnTo>
                <a:lnTo>
                  <a:pt x="1710" y="212"/>
                </a:lnTo>
                <a:lnTo>
                  <a:pt x="1710" y="214"/>
                </a:lnTo>
                <a:lnTo>
                  <a:pt x="1714" y="210"/>
                </a:lnTo>
                <a:lnTo>
                  <a:pt x="1716" y="210"/>
                </a:lnTo>
                <a:lnTo>
                  <a:pt x="1716" y="206"/>
                </a:lnTo>
                <a:lnTo>
                  <a:pt x="1716" y="204"/>
                </a:lnTo>
                <a:lnTo>
                  <a:pt x="1716" y="200"/>
                </a:lnTo>
                <a:lnTo>
                  <a:pt x="1714" y="198"/>
                </a:lnTo>
                <a:lnTo>
                  <a:pt x="1710" y="198"/>
                </a:lnTo>
                <a:lnTo>
                  <a:pt x="1707" y="196"/>
                </a:lnTo>
                <a:lnTo>
                  <a:pt x="1707" y="194"/>
                </a:lnTo>
                <a:lnTo>
                  <a:pt x="1707" y="190"/>
                </a:lnTo>
                <a:lnTo>
                  <a:pt x="1712" y="187"/>
                </a:lnTo>
                <a:lnTo>
                  <a:pt x="1716" y="187"/>
                </a:lnTo>
                <a:lnTo>
                  <a:pt x="1718" y="187"/>
                </a:lnTo>
                <a:lnTo>
                  <a:pt x="1718" y="185"/>
                </a:lnTo>
                <a:lnTo>
                  <a:pt x="1718" y="183"/>
                </a:lnTo>
                <a:lnTo>
                  <a:pt x="1716" y="181"/>
                </a:lnTo>
                <a:lnTo>
                  <a:pt x="1716" y="175"/>
                </a:lnTo>
                <a:lnTo>
                  <a:pt x="1716" y="175"/>
                </a:lnTo>
                <a:lnTo>
                  <a:pt x="1712" y="169"/>
                </a:lnTo>
                <a:lnTo>
                  <a:pt x="1710" y="169"/>
                </a:lnTo>
                <a:lnTo>
                  <a:pt x="1707" y="169"/>
                </a:lnTo>
                <a:lnTo>
                  <a:pt x="1707" y="169"/>
                </a:lnTo>
                <a:lnTo>
                  <a:pt x="1701" y="171"/>
                </a:lnTo>
                <a:lnTo>
                  <a:pt x="1701" y="171"/>
                </a:lnTo>
                <a:lnTo>
                  <a:pt x="1699" y="173"/>
                </a:lnTo>
                <a:lnTo>
                  <a:pt x="1697" y="175"/>
                </a:lnTo>
                <a:lnTo>
                  <a:pt x="1697" y="177"/>
                </a:lnTo>
                <a:lnTo>
                  <a:pt x="1697" y="177"/>
                </a:lnTo>
                <a:lnTo>
                  <a:pt x="1693" y="177"/>
                </a:lnTo>
                <a:lnTo>
                  <a:pt x="1691" y="173"/>
                </a:lnTo>
                <a:lnTo>
                  <a:pt x="1689" y="173"/>
                </a:lnTo>
                <a:lnTo>
                  <a:pt x="1685" y="171"/>
                </a:lnTo>
                <a:lnTo>
                  <a:pt x="1681" y="167"/>
                </a:lnTo>
                <a:lnTo>
                  <a:pt x="1679" y="167"/>
                </a:lnTo>
                <a:lnTo>
                  <a:pt x="1675" y="165"/>
                </a:lnTo>
                <a:lnTo>
                  <a:pt x="1675" y="165"/>
                </a:lnTo>
                <a:lnTo>
                  <a:pt x="1668" y="167"/>
                </a:lnTo>
                <a:lnTo>
                  <a:pt x="1662" y="165"/>
                </a:lnTo>
                <a:lnTo>
                  <a:pt x="1660" y="163"/>
                </a:lnTo>
                <a:lnTo>
                  <a:pt x="1660" y="163"/>
                </a:lnTo>
                <a:lnTo>
                  <a:pt x="1650" y="159"/>
                </a:lnTo>
                <a:lnTo>
                  <a:pt x="1646" y="155"/>
                </a:lnTo>
                <a:lnTo>
                  <a:pt x="1644" y="155"/>
                </a:lnTo>
                <a:lnTo>
                  <a:pt x="1642" y="152"/>
                </a:lnTo>
                <a:lnTo>
                  <a:pt x="1642" y="152"/>
                </a:lnTo>
                <a:lnTo>
                  <a:pt x="1638" y="152"/>
                </a:lnTo>
                <a:lnTo>
                  <a:pt x="1638" y="152"/>
                </a:lnTo>
                <a:lnTo>
                  <a:pt x="1625" y="155"/>
                </a:lnTo>
                <a:lnTo>
                  <a:pt x="1617" y="150"/>
                </a:lnTo>
                <a:lnTo>
                  <a:pt x="1617" y="150"/>
                </a:lnTo>
                <a:lnTo>
                  <a:pt x="1609" y="148"/>
                </a:lnTo>
                <a:lnTo>
                  <a:pt x="1609" y="148"/>
                </a:lnTo>
                <a:lnTo>
                  <a:pt x="1605" y="148"/>
                </a:lnTo>
                <a:lnTo>
                  <a:pt x="1603" y="148"/>
                </a:lnTo>
                <a:lnTo>
                  <a:pt x="1596" y="150"/>
                </a:lnTo>
                <a:lnTo>
                  <a:pt x="1592" y="146"/>
                </a:lnTo>
                <a:lnTo>
                  <a:pt x="1592" y="146"/>
                </a:lnTo>
                <a:lnTo>
                  <a:pt x="1586" y="146"/>
                </a:lnTo>
                <a:lnTo>
                  <a:pt x="1586" y="146"/>
                </a:lnTo>
                <a:lnTo>
                  <a:pt x="1582" y="146"/>
                </a:lnTo>
                <a:lnTo>
                  <a:pt x="1582" y="146"/>
                </a:lnTo>
                <a:lnTo>
                  <a:pt x="1576" y="148"/>
                </a:lnTo>
                <a:lnTo>
                  <a:pt x="1576" y="148"/>
                </a:lnTo>
                <a:lnTo>
                  <a:pt x="1568" y="155"/>
                </a:lnTo>
                <a:lnTo>
                  <a:pt x="1568" y="155"/>
                </a:lnTo>
                <a:lnTo>
                  <a:pt x="1561" y="163"/>
                </a:lnTo>
                <a:lnTo>
                  <a:pt x="1553" y="167"/>
                </a:lnTo>
                <a:lnTo>
                  <a:pt x="1545" y="169"/>
                </a:lnTo>
                <a:lnTo>
                  <a:pt x="1545" y="169"/>
                </a:lnTo>
                <a:lnTo>
                  <a:pt x="1539" y="173"/>
                </a:lnTo>
                <a:lnTo>
                  <a:pt x="1535" y="173"/>
                </a:lnTo>
                <a:lnTo>
                  <a:pt x="1535" y="175"/>
                </a:lnTo>
                <a:lnTo>
                  <a:pt x="1533" y="179"/>
                </a:lnTo>
                <a:lnTo>
                  <a:pt x="1531" y="181"/>
                </a:lnTo>
                <a:lnTo>
                  <a:pt x="1531" y="181"/>
                </a:lnTo>
                <a:lnTo>
                  <a:pt x="1533" y="181"/>
                </a:lnTo>
                <a:lnTo>
                  <a:pt x="1533" y="175"/>
                </a:lnTo>
                <a:lnTo>
                  <a:pt x="1535" y="163"/>
                </a:lnTo>
                <a:lnTo>
                  <a:pt x="1535" y="163"/>
                </a:lnTo>
                <a:lnTo>
                  <a:pt x="1533" y="155"/>
                </a:lnTo>
                <a:lnTo>
                  <a:pt x="1533" y="155"/>
                </a:lnTo>
                <a:lnTo>
                  <a:pt x="1528" y="152"/>
                </a:lnTo>
                <a:lnTo>
                  <a:pt x="1528" y="152"/>
                </a:lnTo>
                <a:lnTo>
                  <a:pt x="1524" y="150"/>
                </a:lnTo>
                <a:lnTo>
                  <a:pt x="1524" y="150"/>
                </a:lnTo>
                <a:lnTo>
                  <a:pt x="1522" y="150"/>
                </a:lnTo>
                <a:lnTo>
                  <a:pt x="1520" y="146"/>
                </a:lnTo>
                <a:lnTo>
                  <a:pt x="1522" y="144"/>
                </a:lnTo>
                <a:lnTo>
                  <a:pt x="1520" y="142"/>
                </a:lnTo>
                <a:lnTo>
                  <a:pt x="1520" y="140"/>
                </a:lnTo>
                <a:lnTo>
                  <a:pt x="1520" y="140"/>
                </a:lnTo>
                <a:lnTo>
                  <a:pt x="1516" y="138"/>
                </a:lnTo>
                <a:lnTo>
                  <a:pt x="1516" y="138"/>
                </a:lnTo>
                <a:lnTo>
                  <a:pt x="1512" y="136"/>
                </a:lnTo>
                <a:lnTo>
                  <a:pt x="1506" y="132"/>
                </a:lnTo>
                <a:lnTo>
                  <a:pt x="1506" y="132"/>
                </a:lnTo>
                <a:lnTo>
                  <a:pt x="1504" y="130"/>
                </a:lnTo>
                <a:lnTo>
                  <a:pt x="1504" y="130"/>
                </a:lnTo>
                <a:lnTo>
                  <a:pt x="1506" y="124"/>
                </a:lnTo>
                <a:lnTo>
                  <a:pt x="1506" y="124"/>
                </a:lnTo>
                <a:lnTo>
                  <a:pt x="1508" y="109"/>
                </a:lnTo>
                <a:lnTo>
                  <a:pt x="1510" y="107"/>
                </a:lnTo>
                <a:lnTo>
                  <a:pt x="1508" y="103"/>
                </a:lnTo>
                <a:lnTo>
                  <a:pt x="1508" y="103"/>
                </a:lnTo>
                <a:lnTo>
                  <a:pt x="1500" y="99"/>
                </a:lnTo>
                <a:lnTo>
                  <a:pt x="1500" y="97"/>
                </a:lnTo>
                <a:lnTo>
                  <a:pt x="1500" y="95"/>
                </a:lnTo>
                <a:lnTo>
                  <a:pt x="1502" y="95"/>
                </a:lnTo>
                <a:lnTo>
                  <a:pt x="1502" y="95"/>
                </a:lnTo>
                <a:lnTo>
                  <a:pt x="1506" y="93"/>
                </a:lnTo>
                <a:lnTo>
                  <a:pt x="1506" y="93"/>
                </a:lnTo>
                <a:lnTo>
                  <a:pt x="1510" y="91"/>
                </a:lnTo>
                <a:lnTo>
                  <a:pt x="1512" y="91"/>
                </a:lnTo>
                <a:lnTo>
                  <a:pt x="1514" y="87"/>
                </a:lnTo>
                <a:lnTo>
                  <a:pt x="1512" y="85"/>
                </a:lnTo>
                <a:lnTo>
                  <a:pt x="1508" y="80"/>
                </a:lnTo>
                <a:lnTo>
                  <a:pt x="1508" y="80"/>
                </a:lnTo>
                <a:lnTo>
                  <a:pt x="1504" y="76"/>
                </a:lnTo>
                <a:lnTo>
                  <a:pt x="1504" y="76"/>
                </a:lnTo>
                <a:lnTo>
                  <a:pt x="1498" y="74"/>
                </a:lnTo>
                <a:lnTo>
                  <a:pt x="1498" y="74"/>
                </a:lnTo>
                <a:lnTo>
                  <a:pt x="1489" y="74"/>
                </a:lnTo>
                <a:lnTo>
                  <a:pt x="1489" y="74"/>
                </a:lnTo>
                <a:lnTo>
                  <a:pt x="1485" y="76"/>
                </a:lnTo>
                <a:lnTo>
                  <a:pt x="1485" y="76"/>
                </a:lnTo>
                <a:lnTo>
                  <a:pt x="1479" y="85"/>
                </a:lnTo>
                <a:lnTo>
                  <a:pt x="1479" y="85"/>
                </a:lnTo>
                <a:lnTo>
                  <a:pt x="1477" y="93"/>
                </a:lnTo>
                <a:lnTo>
                  <a:pt x="1477" y="93"/>
                </a:lnTo>
                <a:lnTo>
                  <a:pt x="1475" y="99"/>
                </a:lnTo>
                <a:lnTo>
                  <a:pt x="1473" y="105"/>
                </a:lnTo>
                <a:lnTo>
                  <a:pt x="1471" y="107"/>
                </a:lnTo>
                <a:lnTo>
                  <a:pt x="1469" y="111"/>
                </a:lnTo>
                <a:lnTo>
                  <a:pt x="1469" y="111"/>
                </a:lnTo>
                <a:lnTo>
                  <a:pt x="1463" y="118"/>
                </a:lnTo>
                <a:lnTo>
                  <a:pt x="1459" y="118"/>
                </a:lnTo>
                <a:lnTo>
                  <a:pt x="1456" y="118"/>
                </a:lnTo>
                <a:lnTo>
                  <a:pt x="1456" y="118"/>
                </a:lnTo>
                <a:lnTo>
                  <a:pt x="1450" y="118"/>
                </a:lnTo>
                <a:lnTo>
                  <a:pt x="1438" y="118"/>
                </a:lnTo>
                <a:lnTo>
                  <a:pt x="1436" y="115"/>
                </a:lnTo>
                <a:lnTo>
                  <a:pt x="1434" y="115"/>
                </a:lnTo>
                <a:lnTo>
                  <a:pt x="1432" y="113"/>
                </a:lnTo>
                <a:lnTo>
                  <a:pt x="1419" y="109"/>
                </a:lnTo>
                <a:lnTo>
                  <a:pt x="1419" y="109"/>
                </a:lnTo>
                <a:lnTo>
                  <a:pt x="1409" y="109"/>
                </a:lnTo>
                <a:lnTo>
                  <a:pt x="1409" y="109"/>
                </a:lnTo>
                <a:lnTo>
                  <a:pt x="1399" y="111"/>
                </a:lnTo>
                <a:lnTo>
                  <a:pt x="1389" y="113"/>
                </a:lnTo>
                <a:lnTo>
                  <a:pt x="1378" y="111"/>
                </a:lnTo>
                <a:lnTo>
                  <a:pt x="1378" y="111"/>
                </a:lnTo>
                <a:lnTo>
                  <a:pt x="1376" y="111"/>
                </a:lnTo>
                <a:lnTo>
                  <a:pt x="1374" y="111"/>
                </a:lnTo>
                <a:lnTo>
                  <a:pt x="1370" y="113"/>
                </a:lnTo>
                <a:lnTo>
                  <a:pt x="1366" y="113"/>
                </a:lnTo>
                <a:lnTo>
                  <a:pt x="1364" y="113"/>
                </a:lnTo>
                <a:lnTo>
                  <a:pt x="1362" y="113"/>
                </a:lnTo>
                <a:lnTo>
                  <a:pt x="1358" y="113"/>
                </a:lnTo>
                <a:lnTo>
                  <a:pt x="1352" y="111"/>
                </a:lnTo>
                <a:lnTo>
                  <a:pt x="1350" y="107"/>
                </a:lnTo>
                <a:lnTo>
                  <a:pt x="1350" y="107"/>
                </a:lnTo>
                <a:lnTo>
                  <a:pt x="1343" y="103"/>
                </a:lnTo>
                <a:lnTo>
                  <a:pt x="1339" y="99"/>
                </a:lnTo>
                <a:lnTo>
                  <a:pt x="1339" y="95"/>
                </a:lnTo>
                <a:lnTo>
                  <a:pt x="1339" y="89"/>
                </a:lnTo>
                <a:lnTo>
                  <a:pt x="1341" y="83"/>
                </a:lnTo>
                <a:lnTo>
                  <a:pt x="1341" y="83"/>
                </a:lnTo>
                <a:lnTo>
                  <a:pt x="1341" y="78"/>
                </a:lnTo>
                <a:lnTo>
                  <a:pt x="1341" y="76"/>
                </a:lnTo>
                <a:lnTo>
                  <a:pt x="1339" y="74"/>
                </a:lnTo>
                <a:lnTo>
                  <a:pt x="1337" y="74"/>
                </a:lnTo>
                <a:lnTo>
                  <a:pt x="1335" y="72"/>
                </a:lnTo>
                <a:lnTo>
                  <a:pt x="1333" y="72"/>
                </a:lnTo>
                <a:lnTo>
                  <a:pt x="1329" y="78"/>
                </a:lnTo>
                <a:lnTo>
                  <a:pt x="1323" y="83"/>
                </a:lnTo>
                <a:lnTo>
                  <a:pt x="1319" y="85"/>
                </a:lnTo>
                <a:lnTo>
                  <a:pt x="1317" y="83"/>
                </a:lnTo>
                <a:lnTo>
                  <a:pt x="1312" y="78"/>
                </a:lnTo>
                <a:lnTo>
                  <a:pt x="1310" y="76"/>
                </a:lnTo>
                <a:lnTo>
                  <a:pt x="1310" y="76"/>
                </a:lnTo>
                <a:lnTo>
                  <a:pt x="1315" y="74"/>
                </a:lnTo>
                <a:lnTo>
                  <a:pt x="1315" y="72"/>
                </a:lnTo>
                <a:lnTo>
                  <a:pt x="1315" y="68"/>
                </a:lnTo>
                <a:lnTo>
                  <a:pt x="1315" y="68"/>
                </a:lnTo>
                <a:lnTo>
                  <a:pt x="1315" y="64"/>
                </a:lnTo>
                <a:lnTo>
                  <a:pt x="1312" y="58"/>
                </a:lnTo>
                <a:lnTo>
                  <a:pt x="1312" y="58"/>
                </a:lnTo>
                <a:lnTo>
                  <a:pt x="1310" y="56"/>
                </a:lnTo>
                <a:lnTo>
                  <a:pt x="1310" y="56"/>
                </a:lnTo>
                <a:lnTo>
                  <a:pt x="1308" y="54"/>
                </a:lnTo>
                <a:lnTo>
                  <a:pt x="1306" y="54"/>
                </a:lnTo>
                <a:lnTo>
                  <a:pt x="1298" y="62"/>
                </a:lnTo>
                <a:lnTo>
                  <a:pt x="1298" y="62"/>
                </a:lnTo>
                <a:lnTo>
                  <a:pt x="1292" y="68"/>
                </a:lnTo>
                <a:lnTo>
                  <a:pt x="1292" y="68"/>
                </a:lnTo>
                <a:lnTo>
                  <a:pt x="1290" y="74"/>
                </a:lnTo>
                <a:lnTo>
                  <a:pt x="1278" y="72"/>
                </a:lnTo>
                <a:lnTo>
                  <a:pt x="1275" y="72"/>
                </a:lnTo>
                <a:lnTo>
                  <a:pt x="1273" y="72"/>
                </a:lnTo>
                <a:lnTo>
                  <a:pt x="1269" y="70"/>
                </a:lnTo>
                <a:lnTo>
                  <a:pt x="1267" y="70"/>
                </a:lnTo>
                <a:lnTo>
                  <a:pt x="1267" y="68"/>
                </a:lnTo>
                <a:lnTo>
                  <a:pt x="1265" y="66"/>
                </a:lnTo>
                <a:lnTo>
                  <a:pt x="1267" y="60"/>
                </a:lnTo>
                <a:lnTo>
                  <a:pt x="1269" y="54"/>
                </a:lnTo>
                <a:lnTo>
                  <a:pt x="1269" y="54"/>
                </a:lnTo>
                <a:lnTo>
                  <a:pt x="1273" y="46"/>
                </a:lnTo>
                <a:lnTo>
                  <a:pt x="1273" y="43"/>
                </a:lnTo>
                <a:lnTo>
                  <a:pt x="1273" y="39"/>
                </a:lnTo>
                <a:lnTo>
                  <a:pt x="1271" y="37"/>
                </a:lnTo>
                <a:lnTo>
                  <a:pt x="1269" y="37"/>
                </a:lnTo>
                <a:lnTo>
                  <a:pt x="1269" y="37"/>
                </a:lnTo>
                <a:lnTo>
                  <a:pt x="1265" y="37"/>
                </a:lnTo>
                <a:lnTo>
                  <a:pt x="1261" y="37"/>
                </a:lnTo>
                <a:lnTo>
                  <a:pt x="1259" y="39"/>
                </a:lnTo>
                <a:lnTo>
                  <a:pt x="1257" y="43"/>
                </a:lnTo>
                <a:lnTo>
                  <a:pt x="1255" y="48"/>
                </a:lnTo>
                <a:lnTo>
                  <a:pt x="1255" y="48"/>
                </a:lnTo>
                <a:lnTo>
                  <a:pt x="1243" y="39"/>
                </a:lnTo>
                <a:lnTo>
                  <a:pt x="1238" y="35"/>
                </a:lnTo>
                <a:lnTo>
                  <a:pt x="1238" y="29"/>
                </a:lnTo>
                <a:lnTo>
                  <a:pt x="1238" y="27"/>
                </a:lnTo>
                <a:lnTo>
                  <a:pt x="1236" y="23"/>
                </a:lnTo>
                <a:lnTo>
                  <a:pt x="1234" y="23"/>
                </a:lnTo>
                <a:lnTo>
                  <a:pt x="1228" y="23"/>
                </a:lnTo>
                <a:lnTo>
                  <a:pt x="1226" y="25"/>
                </a:lnTo>
                <a:lnTo>
                  <a:pt x="1224" y="27"/>
                </a:lnTo>
                <a:lnTo>
                  <a:pt x="1220" y="27"/>
                </a:lnTo>
                <a:lnTo>
                  <a:pt x="1214" y="25"/>
                </a:lnTo>
                <a:lnTo>
                  <a:pt x="1214" y="25"/>
                </a:lnTo>
                <a:lnTo>
                  <a:pt x="1206" y="23"/>
                </a:lnTo>
                <a:lnTo>
                  <a:pt x="1206" y="23"/>
                </a:lnTo>
                <a:lnTo>
                  <a:pt x="1195" y="21"/>
                </a:lnTo>
                <a:lnTo>
                  <a:pt x="1193" y="19"/>
                </a:lnTo>
                <a:lnTo>
                  <a:pt x="1191" y="17"/>
                </a:lnTo>
                <a:lnTo>
                  <a:pt x="1189" y="8"/>
                </a:lnTo>
                <a:lnTo>
                  <a:pt x="1187" y="6"/>
                </a:lnTo>
                <a:lnTo>
                  <a:pt x="1181" y="4"/>
                </a:lnTo>
                <a:lnTo>
                  <a:pt x="1179" y="6"/>
                </a:lnTo>
                <a:lnTo>
                  <a:pt x="1177" y="8"/>
                </a:lnTo>
                <a:lnTo>
                  <a:pt x="1179" y="11"/>
                </a:lnTo>
                <a:lnTo>
                  <a:pt x="1179" y="13"/>
                </a:lnTo>
                <a:lnTo>
                  <a:pt x="1181" y="13"/>
                </a:lnTo>
                <a:lnTo>
                  <a:pt x="1181" y="13"/>
                </a:lnTo>
                <a:lnTo>
                  <a:pt x="1181" y="15"/>
                </a:lnTo>
                <a:lnTo>
                  <a:pt x="1177" y="17"/>
                </a:lnTo>
                <a:lnTo>
                  <a:pt x="1175" y="19"/>
                </a:lnTo>
                <a:lnTo>
                  <a:pt x="1175" y="19"/>
                </a:lnTo>
                <a:lnTo>
                  <a:pt x="1171" y="21"/>
                </a:lnTo>
                <a:lnTo>
                  <a:pt x="1171" y="21"/>
                </a:lnTo>
                <a:lnTo>
                  <a:pt x="1166" y="27"/>
                </a:lnTo>
                <a:lnTo>
                  <a:pt x="1162" y="31"/>
                </a:lnTo>
                <a:lnTo>
                  <a:pt x="1160" y="33"/>
                </a:lnTo>
                <a:lnTo>
                  <a:pt x="1154" y="29"/>
                </a:lnTo>
                <a:lnTo>
                  <a:pt x="1152" y="27"/>
                </a:lnTo>
                <a:lnTo>
                  <a:pt x="1142" y="19"/>
                </a:lnTo>
                <a:lnTo>
                  <a:pt x="1140" y="13"/>
                </a:lnTo>
                <a:lnTo>
                  <a:pt x="1136" y="6"/>
                </a:lnTo>
                <a:lnTo>
                  <a:pt x="1136" y="6"/>
                </a:lnTo>
                <a:lnTo>
                  <a:pt x="1129" y="0"/>
                </a:lnTo>
                <a:lnTo>
                  <a:pt x="1125" y="2"/>
                </a:lnTo>
                <a:lnTo>
                  <a:pt x="1121" y="8"/>
                </a:lnTo>
                <a:lnTo>
                  <a:pt x="1117" y="13"/>
                </a:lnTo>
                <a:lnTo>
                  <a:pt x="1115" y="11"/>
                </a:lnTo>
                <a:lnTo>
                  <a:pt x="1107" y="4"/>
                </a:lnTo>
                <a:lnTo>
                  <a:pt x="1103" y="6"/>
                </a:lnTo>
                <a:lnTo>
                  <a:pt x="1099" y="11"/>
                </a:lnTo>
                <a:lnTo>
                  <a:pt x="1092" y="11"/>
                </a:lnTo>
                <a:lnTo>
                  <a:pt x="1092" y="11"/>
                </a:lnTo>
                <a:lnTo>
                  <a:pt x="1086" y="13"/>
                </a:lnTo>
                <a:lnTo>
                  <a:pt x="1074" y="15"/>
                </a:lnTo>
                <a:lnTo>
                  <a:pt x="1066" y="15"/>
                </a:lnTo>
                <a:lnTo>
                  <a:pt x="1066" y="15"/>
                </a:lnTo>
                <a:lnTo>
                  <a:pt x="1041" y="21"/>
                </a:lnTo>
                <a:lnTo>
                  <a:pt x="1029" y="23"/>
                </a:lnTo>
                <a:lnTo>
                  <a:pt x="1029" y="23"/>
                </a:lnTo>
                <a:lnTo>
                  <a:pt x="1018" y="27"/>
                </a:lnTo>
                <a:lnTo>
                  <a:pt x="1018" y="27"/>
                </a:lnTo>
                <a:lnTo>
                  <a:pt x="1012" y="29"/>
                </a:lnTo>
                <a:lnTo>
                  <a:pt x="1002" y="35"/>
                </a:lnTo>
                <a:lnTo>
                  <a:pt x="1002" y="35"/>
                </a:lnTo>
                <a:lnTo>
                  <a:pt x="998" y="37"/>
                </a:lnTo>
                <a:lnTo>
                  <a:pt x="998" y="39"/>
                </a:lnTo>
                <a:lnTo>
                  <a:pt x="992" y="43"/>
                </a:lnTo>
                <a:lnTo>
                  <a:pt x="992" y="43"/>
                </a:lnTo>
                <a:lnTo>
                  <a:pt x="987" y="52"/>
                </a:lnTo>
                <a:lnTo>
                  <a:pt x="987" y="52"/>
                </a:lnTo>
                <a:lnTo>
                  <a:pt x="985" y="56"/>
                </a:lnTo>
                <a:lnTo>
                  <a:pt x="983" y="56"/>
                </a:lnTo>
                <a:lnTo>
                  <a:pt x="983" y="54"/>
                </a:lnTo>
                <a:lnTo>
                  <a:pt x="981" y="52"/>
                </a:lnTo>
                <a:lnTo>
                  <a:pt x="981" y="43"/>
                </a:lnTo>
                <a:lnTo>
                  <a:pt x="979" y="41"/>
                </a:lnTo>
                <a:lnTo>
                  <a:pt x="977" y="39"/>
                </a:lnTo>
                <a:lnTo>
                  <a:pt x="975" y="37"/>
                </a:lnTo>
                <a:lnTo>
                  <a:pt x="973" y="39"/>
                </a:lnTo>
                <a:lnTo>
                  <a:pt x="973" y="39"/>
                </a:lnTo>
                <a:lnTo>
                  <a:pt x="971" y="43"/>
                </a:lnTo>
                <a:lnTo>
                  <a:pt x="969" y="43"/>
                </a:lnTo>
                <a:lnTo>
                  <a:pt x="963" y="46"/>
                </a:lnTo>
                <a:lnTo>
                  <a:pt x="961" y="43"/>
                </a:lnTo>
                <a:lnTo>
                  <a:pt x="961" y="41"/>
                </a:lnTo>
                <a:lnTo>
                  <a:pt x="955" y="41"/>
                </a:lnTo>
                <a:lnTo>
                  <a:pt x="955" y="41"/>
                </a:lnTo>
                <a:lnTo>
                  <a:pt x="950" y="41"/>
                </a:lnTo>
                <a:lnTo>
                  <a:pt x="950" y="41"/>
                </a:lnTo>
                <a:lnTo>
                  <a:pt x="944" y="43"/>
                </a:lnTo>
                <a:lnTo>
                  <a:pt x="938" y="43"/>
                </a:lnTo>
                <a:lnTo>
                  <a:pt x="936" y="43"/>
                </a:lnTo>
                <a:lnTo>
                  <a:pt x="934" y="43"/>
                </a:lnTo>
                <a:lnTo>
                  <a:pt x="932" y="43"/>
                </a:lnTo>
                <a:lnTo>
                  <a:pt x="928" y="43"/>
                </a:lnTo>
                <a:lnTo>
                  <a:pt x="928" y="43"/>
                </a:lnTo>
                <a:lnTo>
                  <a:pt x="907" y="46"/>
                </a:lnTo>
                <a:lnTo>
                  <a:pt x="907" y="46"/>
                </a:lnTo>
                <a:lnTo>
                  <a:pt x="907" y="43"/>
                </a:lnTo>
                <a:lnTo>
                  <a:pt x="907" y="39"/>
                </a:lnTo>
                <a:lnTo>
                  <a:pt x="909" y="35"/>
                </a:lnTo>
                <a:lnTo>
                  <a:pt x="911" y="31"/>
                </a:lnTo>
                <a:lnTo>
                  <a:pt x="911" y="31"/>
                </a:lnTo>
                <a:lnTo>
                  <a:pt x="911" y="25"/>
                </a:lnTo>
                <a:lnTo>
                  <a:pt x="911" y="25"/>
                </a:lnTo>
                <a:lnTo>
                  <a:pt x="909" y="19"/>
                </a:lnTo>
                <a:lnTo>
                  <a:pt x="909" y="19"/>
                </a:lnTo>
                <a:lnTo>
                  <a:pt x="905" y="17"/>
                </a:lnTo>
                <a:lnTo>
                  <a:pt x="903" y="17"/>
                </a:lnTo>
                <a:lnTo>
                  <a:pt x="899" y="21"/>
                </a:lnTo>
                <a:lnTo>
                  <a:pt x="899" y="21"/>
                </a:lnTo>
                <a:lnTo>
                  <a:pt x="895" y="23"/>
                </a:lnTo>
                <a:lnTo>
                  <a:pt x="893" y="25"/>
                </a:lnTo>
                <a:lnTo>
                  <a:pt x="889" y="25"/>
                </a:lnTo>
                <a:lnTo>
                  <a:pt x="885" y="23"/>
                </a:lnTo>
                <a:lnTo>
                  <a:pt x="883" y="23"/>
                </a:lnTo>
                <a:lnTo>
                  <a:pt x="880" y="25"/>
                </a:lnTo>
                <a:lnTo>
                  <a:pt x="878" y="27"/>
                </a:lnTo>
                <a:lnTo>
                  <a:pt x="878" y="27"/>
                </a:lnTo>
                <a:lnTo>
                  <a:pt x="876" y="29"/>
                </a:lnTo>
                <a:lnTo>
                  <a:pt x="876" y="31"/>
                </a:lnTo>
                <a:lnTo>
                  <a:pt x="876" y="33"/>
                </a:lnTo>
                <a:lnTo>
                  <a:pt x="876" y="33"/>
                </a:lnTo>
                <a:lnTo>
                  <a:pt x="878" y="37"/>
                </a:lnTo>
                <a:lnTo>
                  <a:pt x="880" y="41"/>
                </a:lnTo>
                <a:lnTo>
                  <a:pt x="883" y="46"/>
                </a:lnTo>
                <a:lnTo>
                  <a:pt x="880" y="50"/>
                </a:lnTo>
                <a:lnTo>
                  <a:pt x="880" y="50"/>
                </a:lnTo>
                <a:lnTo>
                  <a:pt x="883" y="58"/>
                </a:lnTo>
                <a:lnTo>
                  <a:pt x="880" y="62"/>
                </a:lnTo>
                <a:lnTo>
                  <a:pt x="876" y="62"/>
                </a:lnTo>
                <a:lnTo>
                  <a:pt x="876" y="62"/>
                </a:lnTo>
                <a:lnTo>
                  <a:pt x="872" y="64"/>
                </a:lnTo>
                <a:lnTo>
                  <a:pt x="872" y="64"/>
                </a:lnTo>
                <a:lnTo>
                  <a:pt x="866" y="52"/>
                </a:lnTo>
                <a:lnTo>
                  <a:pt x="866" y="52"/>
                </a:lnTo>
                <a:lnTo>
                  <a:pt x="862" y="46"/>
                </a:lnTo>
                <a:lnTo>
                  <a:pt x="862" y="43"/>
                </a:lnTo>
                <a:lnTo>
                  <a:pt x="858" y="41"/>
                </a:lnTo>
                <a:lnTo>
                  <a:pt x="858" y="41"/>
                </a:lnTo>
                <a:lnTo>
                  <a:pt x="856" y="41"/>
                </a:lnTo>
                <a:lnTo>
                  <a:pt x="852" y="39"/>
                </a:lnTo>
                <a:lnTo>
                  <a:pt x="848" y="35"/>
                </a:lnTo>
                <a:lnTo>
                  <a:pt x="845" y="35"/>
                </a:lnTo>
                <a:lnTo>
                  <a:pt x="843" y="35"/>
                </a:lnTo>
                <a:lnTo>
                  <a:pt x="841" y="37"/>
                </a:lnTo>
                <a:lnTo>
                  <a:pt x="841" y="39"/>
                </a:lnTo>
                <a:lnTo>
                  <a:pt x="841" y="41"/>
                </a:lnTo>
                <a:lnTo>
                  <a:pt x="841" y="43"/>
                </a:lnTo>
                <a:lnTo>
                  <a:pt x="843" y="43"/>
                </a:lnTo>
                <a:lnTo>
                  <a:pt x="845" y="46"/>
                </a:lnTo>
                <a:lnTo>
                  <a:pt x="845" y="46"/>
                </a:lnTo>
                <a:lnTo>
                  <a:pt x="845" y="48"/>
                </a:lnTo>
                <a:lnTo>
                  <a:pt x="843" y="52"/>
                </a:lnTo>
                <a:lnTo>
                  <a:pt x="843" y="52"/>
                </a:lnTo>
                <a:lnTo>
                  <a:pt x="841" y="54"/>
                </a:lnTo>
                <a:lnTo>
                  <a:pt x="841" y="54"/>
                </a:lnTo>
                <a:lnTo>
                  <a:pt x="841" y="60"/>
                </a:lnTo>
                <a:lnTo>
                  <a:pt x="839" y="64"/>
                </a:lnTo>
                <a:lnTo>
                  <a:pt x="839" y="66"/>
                </a:lnTo>
                <a:lnTo>
                  <a:pt x="839" y="66"/>
                </a:lnTo>
                <a:lnTo>
                  <a:pt x="841" y="66"/>
                </a:lnTo>
                <a:lnTo>
                  <a:pt x="837" y="62"/>
                </a:lnTo>
                <a:lnTo>
                  <a:pt x="837" y="62"/>
                </a:lnTo>
                <a:lnTo>
                  <a:pt x="833" y="62"/>
                </a:lnTo>
                <a:lnTo>
                  <a:pt x="829" y="58"/>
                </a:lnTo>
                <a:lnTo>
                  <a:pt x="829" y="58"/>
                </a:lnTo>
                <a:lnTo>
                  <a:pt x="825" y="56"/>
                </a:lnTo>
                <a:lnTo>
                  <a:pt x="823" y="56"/>
                </a:lnTo>
                <a:lnTo>
                  <a:pt x="821" y="58"/>
                </a:lnTo>
                <a:lnTo>
                  <a:pt x="821" y="58"/>
                </a:lnTo>
                <a:lnTo>
                  <a:pt x="819" y="60"/>
                </a:lnTo>
                <a:lnTo>
                  <a:pt x="819" y="60"/>
                </a:lnTo>
                <a:lnTo>
                  <a:pt x="817" y="62"/>
                </a:lnTo>
                <a:lnTo>
                  <a:pt x="817" y="64"/>
                </a:lnTo>
                <a:lnTo>
                  <a:pt x="819" y="68"/>
                </a:lnTo>
                <a:lnTo>
                  <a:pt x="819" y="68"/>
                </a:lnTo>
                <a:lnTo>
                  <a:pt x="823" y="74"/>
                </a:lnTo>
                <a:lnTo>
                  <a:pt x="823" y="74"/>
                </a:lnTo>
                <a:lnTo>
                  <a:pt x="829" y="78"/>
                </a:lnTo>
                <a:lnTo>
                  <a:pt x="829" y="78"/>
                </a:lnTo>
                <a:lnTo>
                  <a:pt x="835" y="80"/>
                </a:lnTo>
                <a:lnTo>
                  <a:pt x="837" y="80"/>
                </a:lnTo>
                <a:lnTo>
                  <a:pt x="839" y="78"/>
                </a:lnTo>
                <a:lnTo>
                  <a:pt x="839" y="78"/>
                </a:lnTo>
                <a:lnTo>
                  <a:pt x="839" y="78"/>
                </a:lnTo>
                <a:lnTo>
                  <a:pt x="839" y="78"/>
                </a:lnTo>
                <a:lnTo>
                  <a:pt x="839" y="83"/>
                </a:lnTo>
                <a:lnTo>
                  <a:pt x="839" y="87"/>
                </a:lnTo>
                <a:lnTo>
                  <a:pt x="839" y="87"/>
                </a:lnTo>
                <a:lnTo>
                  <a:pt x="837" y="99"/>
                </a:lnTo>
                <a:lnTo>
                  <a:pt x="837" y="103"/>
                </a:lnTo>
                <a:lnTo>
                  <a:pt x="835" y="105"/>
                </a:lnTo>
                <a:lnTo>
                  <a:pt x="835" y="105"/>
                </a:lnTo>
                <a:lnTo>
                  <a:pt x="831" y="109"/>
                </a:lnTo>
                <a:lnTo>
                  <a:pt x="831" y="109"/>
                </a:lnTo>
                <a:lnTo>
                  <a:pt x="823" y="118"/>
                </a:lnTo>
                <a:lnTo>
                  <a:pt x="823" y="118"/>
                </a:lnTo>
                <a:lnTo>
                  <a:pt x="819" y="124"/>
                </a:lnTo>
                <a:lnTo>
                  <a:pt x="817" y="126"/>
                </a:lnTo>
                <a:lnTo>
                  <a:pt x="811" y="126"/>
                </a:lnTo>
                <a:lnTo>
                  <a:pt x="811" y="126"/>
                </a:lnTo>
                <a:lnTo>
                  <a:pt x="806" y="126"/>
                </a:lnTo>
                <a:lnTo>
                  <a:pt x="804" y="128"/>
                </a:lnTo>
                <a:lnTo>
                  <a:pt x="804" y="130"/>
                </a:lnTo>
                <a:lnTo>
                  <a:pt x="806" y="130"/>
                </a:lnTo>
                <a:lnTo>
                  <a:pt x="808" y="132"/>
                </a:lnTo>
                <a:lnTo>
                  <a:pt x="811" y="138"/>
                </a:lnTo>
                <a:lnTo>
                  <a:pt x="811" y="142"/>
                </a:lnTo>
                <a:lnTo>
                  <a:pt x="811" y="142"/>
                </a:lnTo>
                <a:lnTo>
                  <a:pt x="802" y="140"/>
                </a:lnTo>
                <a:lnTo>
                  <a:pt x="800" y="140"/>
                </a:lnTo>
                <a:lnTo>
                  <a:pt x="794" y="144"/>
                </a:lnTo>
                <a:lnTo>
                  <a:pt x="792" y="146"/>
                </a:lnTo>
                <a:lnTo>
                  <a:pt x="790" y="148"/>
                </a:lnTo>
                <a:lnTo>
                  <a:pt x="790" y="150"/>
                </a:lnTo>
                <a:lnTo>
                  <a:pt x="788" y="159"/>
                </a:lnTo>
                <a:lnTo>
                  <a:pt x="788" y="161"/>
                </a:lnTo>
                <a:lnTo>
                  <a:pt x="786" y="163"/>
                </a:lnTo>
                <a:lnTo>
                  <a:pt x="786" y="165"/>
                </a:lnTo>
                <a:lnTo>
                  <a:pt x="788" y="169"/>
                </a:lnTo>
                <a:lnTo>
                  <a:pt x="788" y="169"/>
                </a:lnTo>
                <a:lnTo>
                  <a:pt x="788" y="173"/>
                </a:lnTo>
                <a:lnTo>
                  <a:pt x="790" y="175"/>
                </a:lnTo>
                <a:lnTo>
                  <a:pt x="792" y="175"/>
                </a:lnTo>
                <a:lnTo>
                  <a:pt x="792" y="177"/>
                </a:lnTo>
                <a:lnTo>
                  <a:pt x="796" y="177"/>
                </a:lnTo>
                <a:lnTo>
                  <a:pt x="796" y="177"/>
                </a:lnTo>
                <a:lnTo>
                  <a:pt x="796" y="177"/>
                </a:lnTo>
                <a:lnTo>
                  <a:pt x="796" y="177"/>
                </a:lnTo>
                <a:lnTo>
                  <a:pt x="794" y="179"/>
                </a:lnTo>
                <a:lnTo>
                  <a:pt x="794" y="181"/>
                </a:lnTo>
                <a:lnTo>
                  <a:pt x="794" y="183"/>
                </a:lnTo>
                <a:lnTo>
                  <a:pt x="796" y="185"/>
                </a:lnTo>
                <a:lnTo>
                  <a:pt x="796" y="185"/>
                </a:lnTo>
                <a:lnTo>
                  <a:pt x="802" y="185"/>
                </a:lnTo>
                <a:lnTo>
                  <a:pt x="804" y="185"/>
                </a:lnTo>
                <a:lnTo>
                  <a:pt x="808" y="181"/>
                </a:lnTo>
                <a:lnTo>
                  <a:pt x="815" y="179"/>
                </a:lnTo>
                <a:lnTo>
                  <a:pt x="815" y="179"/>
                </a:lnTo>
                <a:lnTo>
                  <a:pt x="815" y="181"/>
                </a:lnTo>
                <a:lnTo>
                  <a:pt x="811" y="190"/>
                </a:lnTo>
                <a:lnTo>
                  <a:pt x="811" y="190"/>
                </a:lnTo>
                <a:lnTo>
                  <a:pt x="811" y="196"/>
                </a:lnTo>
                <a:lnTo>
                  <a:pt x="808" y="200"/>
                </a:lnTo>
                <a:lnTo>
                  <a:pt x="808" y="200"/>
                </a:lnTo>
                <a:lnTo>
                  <a:pt x="800" y="200"/>
                </a:lnTo>
                <a:lnTo>
                  <a:pt x="798" y="200"/>
                </a:lnTo>
                <a:lnTo>
                  <a:pt x="796" y="200"/>
                </a:lnTo>
                <a:lnTo>
                  <a:pt x="792" y="202"/>
                </a:lnTo>
                <a:lnTo>
                  <a:pt x="792" y="202"/>
                </a:lnTo>
                <a:lnTo>
                  <a:pt x="788" y="204"/>
                </a:lnTo>
                <a:lnTo>
                  <a:pt x="788" y="204"/>
                </a:lnTo>
                <a:lnTo>
                  <a:pt x="788" y="206"/>
                </a:lnTo>
                <a:lnTo>
                  <a:pt x="786" y="208"/>
                </a:lnTo>
                <a:lnTo>
                  <a:pt x="786" y="222"/>
                </a:lnTo>
                <a:lnTo>
                  <a:pt x="786" y="222"/>
                </a:lnTo>
                <a:lnTo>
                  <a:pt x="786" y="229"/>
                </a:lnTo>
                <a:lnTo>
                  <a:pt x="786" y="235"/>
                </a:lnTo>
                <a:lnTo>
                  <a:pt x="784" y="239"/>
                </a:lnTo>
                <a:lnTo>
                  <a:pt x="784" y="239"/>
                </a:lnTo>
                <a:lnTo>
                  <a:pt x="784" y="241"/>
                </a:lnTo>
                <a:lnTo>
                  <a:pt x="784" y="243"/>
                </a:lnTo>
                <a:lnTo>
                  <a:pt x="784" y="247"/>
                </a:lnTo>
                <a:lnTo>
                  <a:pt x="784" y="249"/>
                </a:lnTo>
                <a:lnTo>
                  <a:pt x="788" y="253"/>
                </a:lnTo>
                <a:lnTo>
                  <a:pt x="788" y="253"/>
                </a:lnTo>
                <a:lnTo>
                  <a:pt x="790" y="255"/>
                </a:lnTo>
                <a:lnTo>
                  <a:pt x="790" y="255"/>
                </a:lnTo>
                <a:lnTo>
                  <a:pt x="792" y="255"/>
                </a:lnTo>
                <a:lnTo>
                  <a:pt x="792" y="255"/>
                </a:lnTo>
                <a:lnTo>
                  <a:pt x="794" y="253"/>
                </a:lnTo>
                <a:lnTo>
                  <a:pt x="792" y="253"/>
                </a:lnTo>
                <a:lnTo>
                  <a:pt x="790" y="255"/>
                </a:lnTo>
                <a:lnTo>
                  <a:pt x="788" y="255"/>
                </a:lnTo>
                <a:lnTo>
                  <a:pt x="788" y="255"/>
                </a:lnTo>
                <a:lnTo>
                  <a:pt x="782" y="262"/>
                </a:lnTo>
                <a:lnTo>
                  <a:pt x="771" y="262"/>
                </a:lnTo>
                <a:lnTo>
                  <a:pt x="769" y="264"/>
                </a:lnTo>
                <a:lnTo>
                  <a:pt x="769" y="270"/>
                </a:lnTo>
                <a:lnTo>
                  <a:pt x="767" y="272"/>
                </a:lnTo>
                <a:lnTo>
                  <a:pt x="763" y="274"/>
                </a:lnTo>
                <a:lnTo>
                  <a:pt x="759" y="276"/>
                </a:lnTo>
                <a:lnTo>
                  <a:pt x="755" y="278"/>
                </a:lnTo>
                <a:lnTo>
                  <a:pt x="753" y="278"/>
                </a:lnTo>
                <a:lnTo>
                  <a:pt x="747" y="282"/>
                </a:lnTo>
                <a:lnTo>
                  <a:pt x="736" y="290"/>
                </a:lnTo>
                <a:lnTo>
                  <a:pt x="736" y="290"/>
                </a:lnTo>
                <a:lnTo>
                  <a:pt x="724" y="305"/>
                </a:lnTo>
                <a:lnTo>
                  <a:pt x="722" y="307"/>
                </a:lnTo>
                <a:lnTo>
                  <a:pt x="720" y="313"/>
                </a:lnTo>
                <a:lnTo>
                  <a:pt x="716" y="319"/>
                </a:lnTo>
                <a:lnTo>
                  <a:pt x="714" y="323"/>
                </a:lnTo>
                <a:lnTo>
                  <a:pt x="710" y="327"/>
                </a:lnTo>
                <a:lnTo>
                  <a:pt x="710" y="327"/>
                </a:lnTo>
                <a:lnTo>
                  <a:pt x="706" y="336"/>
                </a:lnTo>
                <a:lnTo>
                  <a:pt x="704" y="336"/>
                </a:lnTo>
                <a:lnTo>
                  <a:pt x="701" y="350"/>
                </a:lnTo>
                <a:lnTo>
                  <a:pt x="699" y="354"/>
                </a:lnTo>
                <a:lnTo>
                  <a:pt x="699" y="354"/>
                </a:lnTo>
                <a:lnTo>
                  <a:pt x="699" y="358"/>
                </a:lnTo>
                <a:lnTo>
                  <a:pt x="695" y="375"/>
                </a:lnTo>
                <a:lnTo>
                  <a:pt x="695" y="375"/>
                </a:lnTo>
                <a:lnTo>
                  <a:pt x="695" y="381"/>
                </a:lnTo>
                <a:lnTo>
                  <a:pt x="693" y="381"/>
                </a:lnTo>
                <a:lnTo>
                  <a:pt x="693" y="381"/>
                </a:lnTo>
                <a:lnTo>
                  <a:pt x="691" y="383"/>
                </a:lnTo>
                <a:lnTo>
                  <a:pt x="691" y="383"/>
                </a:lnTo>
                <a:lnTo>
                  <a:pt x="687" y="393"/>
                </a:lnTo>
                <a:lnTo>
                  <a:pt x="687" y="395"/>
                </a:lnTo>
                <a:lnTo>
                  <a:pt x="687" y="395"/>
                </a:lnTo>
                <a:lnTo>
                  <a:pt x="685" y="401"/>
                </a:lnTo>
                <a:lnTo>
                  <a:pt x="685" y="401"/>
                </a:lnTo>
                <a:lnTo>
                  <a:pt x="685" y="408"/>
                </a:lnTo>
                <a:lnTo>
                  <a:pt x="685" y="408"/>
                </a:lnTo>
                <a:lnTo>
                  <a:pt x="689" y="416"/>
                </a:lnTo>
                <a:lnTo>
                  <a:pt x="689" y="420"/>
                </a:lnTo>
                <a:lnTo>
                  <a:pt x="687" y="422"/>
                </a:lnTo>
                <a:lnTo>
                  <a:pt x="687" y="422"/>
                </a:lnTo>
                <a:lnTo>
                  <a:pt x="689" y="432"/>
                </a:lnTo>
                <a:lnTo>
                  <a:pt x="689" y="432"/>
                </a:lnTo>
                <a:lnTo>
                  <a:pt x="695" y="451"/>
                </a:lnTo>
                <a:lnTo>
                  <a:pt x="695" y="451"/>
                </a:lnTo>
                <a:lnTo>
                  <a:pt x="699" y="457"/>
                </a:lnTo>
                <a:lnTo>
                  <a:pt x="699" y="457"/>
                </a:lnTo>
                <a:lnTo>
                  <a:pt x="704" y="463"/>
                </a:lnTo>
                <a:lnTo>
                  <a:pt x="706" y="463"/>
                </a:lnTo>
                <a:lnTo>
                  <a:pt x="710" y="463"/>
                </a:lnTo>
                <a:lnTo>
                  <a:pt x="714" y="465"/>
                </a:lnTo>
                <a:lnTo>
                  <a:pt x="714" y="465"/>
                </a:lnTo>
                <a:lnTo>
                  <a:pt x="718" y="465"/>
                </a:lnTo>
                <a:lnTo>
                  <a:pt x="726" y="465"/>
                </a:lnTo>
                <a:lnTo>
                  <a:pt x="728" y="465"/>
                </a:lnTo>
                <a:lnTo>
                  <a:pt x="739" y="463"/>
                </a:lnTo>
                <a:lnTo>
                  <a:pt x="739" y="463"/>
                </a:lnTo>
                <a:lnTo>
                  <a:pt x="743" y="461"/>
                </a:lnTo>
                <a:lnTo>
                  <a:pt x="743" y="461"/>
                </a:lnTo>
                <a:lnTo>
                  <a:pt x="749" y="453"/>
                </a:lnTo>
                <a:lnTo>
                  <a:pt x="751" y="451"/>
                </a:lnTo>
                <a:lnTo>
                  <a:pt x="753" y="451"/>
                </a:lnTo>
                <a:lnTo>
                  <a:pt x="755" y="451"/>
                </a:lnTo>
                <a:lnTo>
                  <a:pt x="757" y="455"/>
                </a:lnTo>
                <a:lnTo>
                  <a:pt x="761" y="461"/>
                </a:lnTo>
                <a:lnTo>
                  <a:pt x="761" y="461"/>
                </a:lnTo>
                <a:lnTo>
                  <a:pt x="765" y="465"/>
                </a:lnTo>
                <a:lnTo>
                  <a:pt x="765" y="465"/>
                </a:lnTo>
                <a:lnTo>
                  <a:pt x="767" y="465"/>
                </a:lnTo>
                <a:lnTo>
                  <a:pt x="767" y="465"/>
                </a:lnTo>
                <a:lnTo>
                  <a:pt x="804" y="455"/>
                </a:lnTo>
                <a:lnTo>
                  <a:pt x="804" y="455"/>
                </a:lnTo>
                <a:lnTo>
                  <a:pt x="808" y="453"/>
                </a:lnTo>
                <a:lnTo>
                  <a:pt x="808" y="453"/>
                </a:lnTo>
                <a:lnTo>
                  <a:pt x="808" y="453"/>
                </a:lnTo>
                <a:lnTo>
                  <a:pt x="808" y="451"/>
                </a:lnTo>
                <a:lnTo>
                  <a:pt x="811" y="453"/>
                </a:lnTo>
                <a:lnTo>
                  <a:pt x="813" y="453"/>
                </a:lnTo>
                <a:lnTo>
                  <a:pt x="817" y="453"/>
                </a:lnTo>
                <a:lnTo>
                  <a:pt x="817" y="455"/>
                </a:lnTo>
                <a:lnTo>
                  <a:pt x="815" y="457"/>
                </a:lnTo>
                <a:lnTo>
                  <a:pt x="815" y="457"/>
                </a:lnTo>
                <a:lnTo>
                  <a:pt x="815" y="459"/>
                </a:lnTo>
                <a:lnTo>
                  <a:pt x="782" y="482"/>
                </a:lnTo>
                <a:lnTo>
                  <a:pt x="782" y="482"/>
                </a:lnTo>
                <a:lnTo>
                  <a:pt x="782" y="482"/>
                </a:lnTo>
                <a:lnTo>
                  <a:pt x="782" y="484"/>
                </a:lnTo>
                <a:lnTo>
                  <a:pt x="780" y="486"/>
                </a:lnTo>
                <a:lnTo>
                  <a:pt x="778" y="490"/>
                </a:lnTo>
                <a:lnTo>
                  <a:pt x="776" y="492"/>
                </a:lnTo>
                <a:lnTo>
                  <a:pt x="773" y="494"/>
                </a:lnTo>
                <a:lnTo>
                  <a:pt x="776" y="498"/>
                </a:lnTo>
                <a:lnTo>
                  <a:pt x="773" y="500"/>
                </a:lnTo>
                <a:lnTo>
                  <a:pt x="773" y="500"/>
                </a:lnTo>
                <a:lnTo>
                  <a:pt x="771" y="502"/>
                </a:lnTo>
                <a:lnTo>
                  <a:pt x="769" y="504"/>
                </a:lnTo>
                <a:lnTo>
                  <a:pt x="769" y="506"/>
                </a:lnTo>
                <a:lnTo>
                  <a:pt x="767" y="508"/>
                </a:lnTo>
                <a:lnTo>
                  <a:pt x="767" y="508"/>
                </a:lnTo>
                <a:lnTo>
                  <a:pt x="765" y="508"/>
                </a:lnTo>
                <a:lnTo>
                  <a:pt x="765" y="510"/>
                </a:lnTo>
                <a:lnTo>
                  <a:pt x="761" y="517"/>
                </a:lnTo>
                <a:lnTo>
                  <a:pt x="757" y="521"/>
                </a:lnTo>
                <a:lnTo>
                  <a:pt x="757" y="523"/>
                </a:lnTo>
                <a:lnTo>
                  <a:pt x="757" y="527"/>
                </a:lnTo>
                <a:lnTo>
                  <a:pt x="757" y="531"/>
                </a:lnTo>
                <a:lnTo>
                  <a:pt x="757" y="531"/>
                </a:lnTo>
                <a:lnTo>
                  <a:pt x="759" y="533"/>
                </a:lnTo>
                <a:lnTo>
                  <a:pt x="759" y="535"/>
                </a:lnTo>
                <a:lnTo>
                  <a:pt x="759" y="535"/>
                </a:lnTo>
                <a:lnTo>
                  <a:pt x="757" y="537"/>
                </a:lnTo>
                <a:lnTo>
                  <a:pt x="757" y="539"/>
                </a:lnTo>
                <a:lnTo>
                  <a:pt x="757" y="541"/>
                </a:lnTo>
                <a:lnTo>
                  <a:pt x="757" y="543"/>
                </a:lnTo>
                <a:lnTo>
                  <a:pt x="751" y="543"/>
                </a:lnTo>
                <a:lnTo>
                  <a:pt x="751" y="543"/>
                </a:lnTo>
                <a:lnTo>
                  <a:pt x="745" y="543"/>
                </a:lnTo>
                <a:lnTo>
                  <a:pt x="743" y="545"/>
                </a:lnTo>
                <a:lnTo>
                  <a:pt x="743" y="554"/>
                </a:lnTo>
                <a:lnTo>
                  <a:pt x="743" y="556"/>
                </a:lnTo>
                <a:lnTo>
                  <a:pt x="743" y="562"/>
                </a:lnTo>
                <a:lnTo>
                  <a:pt x="741" y="564"/>
                </a:lnTo>
                <a:lnTo>
                  <a:pt x="741" y="564"/>
                </a:lnTo>
                <a:lnTo>
                  <a:pt x="741" y="566"/>
                </a:lnTo>
                <a:lnTo>
                  <a:pt x="741" y="566"/>
                </a:lnTo>
                <a:lnTo>
                  <a:pt x="741" y="570"/>
                </a:lnTo>
                <a:lnTo>
                  <a:pt x="741" y="572"/>
                </a:lnTo>
                <a:lnTo>
                  <a:pt x="743" y="576"/>
                </a:lnTo>
                <a:lnTo>
                  <a:pt x="743" y="576"/>
                </a:lnTo>
                <a:lnTo>
                  <a:pt x="747" y="584"/>
                </a:lnTo>
                <a:lnTo>
                  <a:pt x="749" y="591"/>
                </a:lnTo>
                <a:lnTo>
                  <a:pt x="749" y="591"/>
                </a:lnTo>
                <a:lnTo>
                  <a:pt x="755" y="601"/>
                </a:lnTo>
                <a:lnTo>
                  <a:pt x="755" y="601"/>
                </a:lnTo>
                <a:lnTo>
                  <a:pt x="759" y="611"/>
                </a:lnTo>
                <a:lnTo>
                  <a:pt x="759" y="613"/>
                </a:lnTo>
                <a:lnTo>
                  <a:pt x="759" y="613"/>
                </a:lnTo>
                <a:lnTo>
                  <a:pt x="759" y="615"/>
                </a:lnTo>
                <a:lnTo>
                  <a:pt x="759" y="617"/>
                </a:lnTo>
                <a:lnTo>
                  <a:pt x="759" y="622"/>
                </a:lnTo>
                <a:lnTo>
                  <a:pt x="757" y="626"/>
                </a:lnTo>
                <a:lnTo>
                  <a:pt x="757" y="626"/>
                </a:lnTo>
                <a:lnTo>
                  <a:pt x="757" y="626"/>
                </a:lnTo>
                <a:lnTo>
                  <a:pt x="753" y="624"/>
                </a:lnTo>
                <a:lnTo>
                  <a:pt x="753" y="622"/>
                </a:lnTo>
                <a:lnTo>
                  <a:pt x="753" y="619"/>
                </a:lnTo>
                <a:lnTo>
                  <a:pt x="749" y="615"/>
                </a:lnTo>
                <a:lnTo>
                  <a:pt x="749" y="615"/>
                </a:lnTo>
                <a:lnTo>
                  <a:pt x="745" y="613"/>
                </a:lnTo>
                <a:lnTo>
                  <a:pt x="745" y="613"/>
                </a:lnTo>
                <a:lnTo>
                  <a:pt x="743" y="609"/>
                </a:lnTo>
                <a:lnTo>
                  <a:pt x="739" y="611"/>
                </a:lnTo>
                <a:lnTo>
                  <a:pt x="739" y="613"/>
                </a:lnTo>
                <a:lnTo>
                  <a:pt x="739" y="615"/>
                </a:lnTo>
                <a:lnTo>
                  <a:pt x="736" y="617"/>
                </a:lnTo>
                <a:lnTo>
                  <a:pt x="732" y="617"/>
                </a:lnTo>
                <a:lnTo>
                  <a:pt x="732" y="617"/>
                </a:lnTo>
                <a:lnTo>
                  <a:pt x="730" y="617"/>
                </a:lnTo>
                <a:lnTo>
                  <a:pt x="728" y="619"/>
                </a:lnTo>
                <a:lnTo>
                  <a:pt x="724" y="628"/>
                </a:lnTo>
                <a:lnTo>
                  <a:pt x="722" y="632"/>
                </a:lnTo>
                <a:lnTo>
                  <a:pt x="722" y="632"/>
                </a:lnTo>
                <a:lnTo>
                  <a:pt x="722" y="636"/>
                </a:lnTo>
                <a:lnTo>
                  <a:pt x="722" y="636"/>
                </a:lnTo>
                <a:lnTo>
                  <a:pt x="720" y="640"/>
                </a:lnTo>
                <a:lnTo>
                  <a:pt x="720" y="640"/>
                </a:lnTo>
                <a:lnTo>
                  <a:pt x="720" y="644"/>
                </a:lnTo>
                <a:lnTo>
                  <a:pt x="720" y="646"/>
                </a:lnTo>
                <a:lnTo>
                  <a:pt x="718" y="648"/>
                </a:lnTo>
                <a:lnTo>
                  <a:pt x="718" y="650"/>
                </a:lnTo>
                <a:lnTo>
                  <a:pt x="718" y="650"/>
                </a:lnTo>
                <a:lnTo>
                  <a:pt x="718" y="652"/>
                </a:lnTo>
                <a:lnTo>
                  <a:pt x="718" y="652"/>
                </a:lnTo>
                <a:lnTo>
                  <a:pt x="718" y="654"/>
                </a:lnTo>
                <a:lnTo>
                  <a:pt x="718" y="654"/>
                </a:lnTo>
                <a:lnTo>
                  <a:pt x="720" y="661"/>
                </a:lnTo>
                <a:lnTo>
                  <a:pt x="720" y="661"/>
                </a:lnTo>
                <a:lnTo>
                  <a:pt x="722" y="667"/>
                </a:lnTo>
                <a:lnTo>
                  <a:pt x="722" y="669"/>
                </a:lnTo>
                <a:lnTo>
                  <a:pt x="722" y="671"/>
                </a:lnTo>
                <a:lnTo>
                  <a:pt x="724" y="675"/>
                </a:lnTo>
                <a:lnTo>
                  <a:pt x="726" y="677"/>
                </a:lnTo>
                <a:lnTo>
                  <a:pt x="730" y="685"/>
                </a:lnTo>
                <a:lnTo>
                  <a:pt x="730" y="685"/>
                </a:lnTo>
                <a:lnTo>
                  <a:pt x="730" y="687"/>
                </a:lnTo>
                <a:lnTo>
                  <a:pt x="732" y="689"/>
                </a:lnTo>
                <a:lnTo>
                  <a:pt x="732" y="691"/>
                </a:lnTo>
                <a:lnTo>
                  <a:pt x="732" y="691"/>
                </a:lnTo>
                <a:lnTo>
                  <a:pt x="739" y="698"/>
                </a:lnTo>
                <a:lnTo>
                  <a:pt x="747" y="710"/>
                </a:lnTo>
                <a:lnTo>
                  <a:pt x="749" y="708"/>
                </a:lnTo>
                <a:lnTo>
                  <a:pt x="747" y="708"/>
                </a:lnTo>
                <a:lnTo>
                  <a:pt x="747" y="708"/>
                </a:lnTo>
                <a:lnTo>
                  <a:pt x="745" y="708"/>
                </a:lnTo>
                <a:lnTo>
                  <a:pt x="745" y="710"/>
                </a:lnTo>
                <a:lnTo>
                  <a:pt x="743" y="712"/>
                </a:lnTo>
                <a:lnTo>
                  <a:pt x="741" y="714"/>
                </a:lnTo>
                <a:lnTo>
                  <a:pt x="741" y="714"/>
                </a:lnTo>
                <a:lnTo>
                  <a:pt x="739" y="712"/>
                </a:lnTo>
                <a:lnTo>
                  <a:pt x="736" y="710"/>
                </a:lnTo>
                <a:lnTo>
                  <a:pt x="734" y="710"/>
                </a:lnTo>
                <a:lnTo>
                  <a:pt x="734" y="710"/>
                </a:lnTo>
                <a:lnTo>
                  <a:pt x="732" y="706"/>
                </a:lnTo>
                <a:lnTo>
                  <a:pt x="732" y="706"/>
                </a:lnTo>
                <a:lnTo>
                  <a:pt x="728" y="704"/>
                </a:lnTo>
                <a:lnTo>
                  <a:pt x="728" y="704"/>
                </a:lnTo>
                <a:lnTo>
                  <a:pt x="726" y="704"/>
                </a:lnTo>
                <a:lnTo>
                  <a:pt x="722" y="706"/>
                </a:lnTo>
                <a:lnTo>
                  <a:pt x="724" y="710"/>
                </a:lnTo>
                <a:lnTo>
                  <a:pt x="726" y="710"/>
                </a:lnTo>
                <a:lnTo>
                  <a:pt x="726" y="708"/>
                </a:lnTo>
                <a:lnTo>
                  <a:pt x="724" y="708"/>
                </a:lnTo>
                <a:lnTo>
                  <a:pt x="718" y="706"/>
                </a:lnTo>
                <a:lnTo>
                  <a:pt x="718" y="706"/>
                </a:lnTo>
                <a:lnTo>
                  <a:pt x="714" y="704"/>
                </a:lnTo>
                <a:lnTo>
                  <a:pt x="710" y="704"/>
                </a:lnTo>
                <a:lnTo>
                  <a:pt x="708" y="702"/>
                </a:lnTo>
                <a:lnTo>
                  <a:pt x="708" y="702"/>
                </a:lnTo>
                <a:lnTo>
                  <a:pt x="706" y="700"/>
                </a:lnTo>
                <a:lnTo>
                  <a:pt x="706" y="700"/>
                </a:lnTo>
                <a:lnTo>
                  <a:pt x="704" y="689"/>
                </a:lnTo>
                <a:lnTo>
                  <a:pt x="704" y="687"/>
                </a:lnTo>
                <a:lnTo>
                  <a:pt x="701" y="685"/>
                </a:lnTo>
                <a:lnTo>
                  <a:pt x="697" y="685"/>
                </a:lnTo>
                <a:lnTo>
                  <a:pt x="697" y="685"/>
                </a:lnTo>
                <a:lnTo>
                  <a:pt x="697" y="685"/>
                </a:lnTo>
                <a:lnTo>
                  <a:pt x="695" y="687"/>
                </a:lnTo>
                <a:lnTo>
                  <a:pt x="695" y="687"/>
                </a:lnTo>
                <a:lnTo>
                  <a:pt x="695" y="694"/>
                </a:lnTo>
                <a:lnTo>
                  <a:pt x="693" y="698"/>
                </a:lnTo>
                <a:lnTo>
                  <a:pt x="693" y="698"/>
                </a:lnTo>
                <a:lnTo>
                  <a:pt x="693" y="704"/>
                </a:lnTo>
                <a:lnTo>
                  <a:pt x="693" y="704"/>
                </a:lnTo>
                <a:lnTo>
                  <a:pt x="691" y="706"/>
                </a:lnTo>
                <a:lnTo>
                  <a:pt x="693" y="710"/>
                </a:lnTo>
                <a:lnTo>
                  <a:pt x="693" y="710"/>
                </a:lnTo>
                <a:lnTo>
                  <a:pt x="691" y="710"/>
                </a:lnTo>
                <a:lnTo>
                  <a:pt x="691" y="710"/>
                </a:lnTo>
                <a:lnTo>
                  <a:pt x="689" y="712"/>
                </a:lnTo>
                <a:lnTo>
                  <a:pt x="687" y="714"/>
                </a:lnTo>
                <a:lnTo>
                  <a:pt x="687" y="714"/>
                </a:lnTo>
                <a:lnTo>
                  <a:pt x="689" y="714"/>
                </a:lnTo>
                <a:lnTo>
                  <a:pt x="689" y="712"/>
                </a:lnTo>
                <a:lnTo>
                  <a:pt x="687" y="712"/>
                </a:lnTo>
                <a:lnTo>
                  <a:pt x="685" y="712"/>
                </a:lnTo>
                <a:lnTo>
                  <a:pt x="681" y="710"/>
                </a:lnTo>
                <a:lnTo>
                  <a:pt x="679" y="710"/>
                </a:lnTo>
                <a:lnTo>
                  <a:pt x="677" y="708"/>
                </a:lnTo>
                <a:lnTo>
                  <a:pt x="677" y="708"/>
                </a:lnTo>
                <a:lnTo>
                  <a:pt x="675" y="708"/>
                </a:lnTo>
                <a:lnTo>
                  <a:pt x="675" y="710"/>
                </a:lnTo>
                <a:lnTo>
                  <a:pt x="673" y="710"/>
                </a:lnTo>
                <a:lnTo>
                  <a:pt x="675" y="712"/>
                </a:lnTo>
                <a:lnTo>
                  <a:pt x="675" y="710"/>
                </a:lnTo>
                <a:lnTo>
                  <a:pt x="675" y="710"/>
                </a:lnTo>
                <a:lnTo>
                  <a:pt x="675" y="708"/>
                </a:lnTo>
                <a:lnTo>
                  <a:pt x="673" y="710"/>
                </a:lnTo>
                <a:lnTo>
                  <a:pt x="675" y="710"/>
                </a:lnTo>
                <a:lnTo>
                  <a:pt x="677" y="704"/>
                </a:lnTo>
                <a:lnTo>
                  <a:pt x="677" y="702"/>
                </a:lnTo>
                <a:lnTo>
                  <a:pt x="679" y="700"/>
                </a:lnTo>
                <a:lnTo>
                  <a:pt x="677" y="698"/>
                </a:lnTo>
                <a:lnTo>
                  <a:pt x="675" y="696"/>
                </a:lnTo>
                <a:lnTo>
                  <a:pt x="671" y="698"/>
                </a:lnTo>
                <a:lnTo>
                  <a:pt x="671" y="700"/>
                </a:lnTo>
                <a:lnTo>
                  <a:pt x="669" y="702"/>
                </a:lnTo>
                <a:lnTo>
                  <a:pt x="669" y="702"/>
                </a:lnTo>
                <a:lnTo>
                  <a:pt x="666" y="702"/>
                </a:lnTo>
                <a:lnTo>
                  <a:pt x="666" y="704"/>
                </a:lnTo>
                <a:lnTo>
                  <a:pt x="669" y="704"/>
                </a:lnTo>
                <a:lnTo>
                  <a:pt x="669" y="700"/>
                </a:lnTo>
                <a:lnTo>
                  <a:pt x="669" y="700"/>
                </a:lnTo>
                <a:lnTo>
                  <a:pt x="669" y="700"/>
                </a:lnTo>
                <a:lnTo>
                  <a:pt x="669" y="698"/>
                </a:lnTo>
                <a:lnTo>
                  <a:pt x="669" y="698"/>
                </a:lnTo>
                <a:lnTo>
                  <a:pt x="671" y="696"/>
                </a:lnTo>
                <a:lnTo>
                  <a:pt x="671" y="694"/>
                </a:lnTo>
                <a:lnTo>
                  <a:pt x="671" y="694"/>
                </a:lnTo>
                <a:lnTo>
                  <a:pt x="673" y="694"/>
                </a:lnTo>
                <a:lnTo>
                  <a:pt x="675" y="689"/>
                </a:lnTo>
                <a:lnTo>
                  <a:pt x="675" y="689"/>
                </a:lnTo>
                <a:lnTo>
                  <a:pt x="675" y="687"/>
                </a:lnTo>
                <a:lnTo>
                  <a:pt x="675" y="685"/>
                </a:lnTo>
                <a:lnTo>
                  <a:pt x="675" y="683"/>
                </a:lnTo>
                <a:lnTo>
                  <a:pt x="673" y="681"/>
                </a:lnTo>
                <a:lnTo>
                  <a:pt x="671" y="681"/>
                </a:lnTo>
                <a:lnTo>
                  <a:pt x="669" y="681"/>
                </a:lnTo>
                <a:lnTo>
                  <a:pt x="669" y="681"/>
                </a:lnTo>
                <a:lnTo>
                  <a:pt x="666" y="683"/>
                </a:lnTo>
                <a:lnTo>
                  <a:pt x="664" y="687"/>
                </a:lnTo>
                <a:lnTo>
                  <a:pt x="660" y="694"/>
                </a:lnTo>
                <a:lnTo>
                  <a:pt x="656" y="698"/>
                </a:lnTo>
                <a:lnTo>
                  <a:pt x="638" y="706"/>
                </a:lnTo>
                <a:lnTo>
                  <a:pt x="638" y="708"/>
                </a:lnTo>
                <a:lnTo>
                  <a:pt x="636" y="708"/>
                </a:lnTo>
                <a:lnTo>
                  <a:pt x="634" y="708"/>
                </a:lnTo>
                <a:lnTo>
                  <a:pt x="632" y="706"/>
                </a:lnTo>
                <a:lnTo>
                  <a:pt x="629" y="706"/>
                </a:lnTo>
                <a:lnTo>
                  <a:pt x="627" y="708"/>
                </a:lnTo>
                <a:lnTo>
                  <a:pt x="627" y="710"/>
                </a:lnTo>
                <a:lnTo>
                  <a:pt x="627" y="712"/>
                </a:lnTo>
                <a:lnTo>
                  <a:pt x="625" y="714"/>
                </a:lnTo>
                <a:lnTo>
                  <a:pt x="625" y="714"/>
                </a:lnTo>
                <a:lnTo>
                  <a:pt x="625" y="716"/>
                </a:lnTo>
                <a:lnTo>
                  <a:pt x="623" y="716"/>
                </a:lnTo>
                <a:lnTo>
                  <a:pt x="621" y="716"/>
                </a:lnTo>
                <a:lnTo>
                  <a:pt x="615" y="716"/>
                </a:lnTo>
                <a:lnTo>
                  <a:pt x="615" y="716"/>
                </a:lnTo>
                <a:lnTo>
                  <a:pt x="611" y="716"/>
                </a:lnTo>
                <a:lnTo>
                  <a:pt x="611" y="716"/>
                </a:lnTo>
                <a:lnTo>
                  <a:pt x="609" y="716"/>
                </a:lnTo>
                <a:lnTo>
                  <a:pt x="609" y="716"/>
                </a:lnTo>
                <a:lnTo>
                  <a:pt x="607" y="718"/>
                </a:lnTo>
                <a:lnTo>
                  <a:pt x="607" y="720"/>
                </a:lnTo>
                <a:lnTo>
                  <a:pt x="607" y="722"/>
                </a:lnTo>
                <a:lnTo>
                  <a:pt x="609" y="722"/>
                </a:lnTo>
                <a:lnTo>
                  <a:pt x="609" y="724"/>
                </a:lnTo>
                <a:lnTo>
                  <a:pt x="611" y="731"/>
                </a:lnTo>
                <a:lnTo>
                  <a:pt x="611" y="731"/>
                </a:lnTo>
                <a:lnTo>
                  <a:pt x="613" y="735"/>
                </a:lnTo>
                <a:lnTo>
                  <a:pt x="615" y="737"/>
                </a:lnTo>
                <a:lnTo>
                  <a:pt x="615" y="739"/>
                </a:lnTo>
                <a:lnTo>
                  <a:pt x="611" y="741"/>
                </a:lnTo>
                <a:lnTo>
                  <a:pt x="609" y="743"/>
                </a:lnTo>
                <a:lnTo>
                  <a:pt x="609" y="747"/>
                </a:lnTo>
                <a:lnTo>
                  <a:pt x="609" y="747"/>
                </a:lnTo>
                <a:lnTo>
                  <a:pt x="609" y="749"/>
                </a:lnTo>
                <a:lnTo>
                  <a:pt x="609" y="749"/>
                </a:lnTo>
                <a:lnTo>
                  <a:pt x="609" y="749"/>
                </a:lnTo>
                <a:lnTo>
                  <a:pt x="605" y="749"/>
                </a:lnTo>
                <a:lnTo>
                  <a:pt x="605" y="749"/>
                </a:lnTo>
                <a:lnTo>
                  <a:pt x="601" y="749"/>
                </a:lnTo>
                <a:lnTo>
                  <a:pt x="597" y="747"/>
                </a:lnTo>
                <a:lnTo>
                  <a:pt x="597" y="747"/>
                </a:lnTo>
                <a:lnTo>
                  <a:pt x="590" y="747"/>
                </a:lnTo>
                <a:lnTo>
                  <a:pt x="590" y="747"/>
                </a:lnTo>
                <a:lnTo>
                  <a:pt x="588" y="747"/>
                </a:lnTo>
                <a:lnTo>
                  <a:pt x="586" y="747"/>
                </a:lnTo>
                <a:lnTo>
                  <a:pt x="584" y="749"/>
                </a:lnTo>
                <a:lnTo>
                  <a:pt x="580" y="749"/>
                </a:lnTo>
                <a:lnTo>
                  <a:pt x="580" y="749"/>
                </a:lnTo>
                <a:lnTo>
                  <a:pt x="576" y="749"/>
                </a:lnTo>
                <a:lnTo>
                  <a:pt x="574" y="751"/>
                </a:lnTo>
                <a:lnTo>
                  <a:pt x="576" y="755"/>
                </a:lnTo>
                <a:lnTo>
                  <a:pt x="576" y="757"/>
                </a:lnTo>
                <a:lnTo>
                  <a:pt x="574" y="763"/>
                </a:lnTo>
                <a:lnTo>
                  <a:pt x="570" y="768"/>
                </a:lnTo>
                <a:lnTo>
                  <a:pt x="570" y="768"/>
                </a:lnTo>
                <a:lnTo>
                  <a:pt x="570" y="768"/>
                </a:lnTo>
                <a:lnTo>
                  <a:pt x="572" y="761"/>
                </a:lnTo>
                <a:lnTo>
                  <a:pt x="572" y="759"/>
                </a:lnTo>
                <a:lnTo>
                  <a:pt x="572" y="755"/>
                </a:lnTo>
                <a:lnTo>
                  <a:pt x="572" y="755"/>
                </a:lnTo>
                <a:lnTo>
                  <a:pt x="572" y="753"/>
                </a:lnTo>
                <a:lnTo>
                  <a:pt x="572" y="753"/>
                </a:lnTo>
                <a:lnTo>
                  <a:pt x="570" y="749"/>
                </a:lnTo>
                <a:lnTo>
                  <a:pt x="570" y="749"/>
                </a:lnTo>
                <a:lnTo>
                  <a:pt x="566" y="747"/>
                </a:lnTo>
                <a:lnTo>
                  <a:pt x="566" y="747"/>
                </a:lnTo>
                <a:lnTo>
                  <a:pt x="557" y="743"/>
                </a:lnTo>
                <a:lnTo>
                  <a:pt x="557" y="741"/>
                </a:lnTo>
                <a:lnTo>
                  <a:pt x="551" y="741"/>
                </a:lnTo>
                <a:lnTo>
                  <a:pt x="551" y="741"/>
                </a:lnTo>
                <a:lnTo>
                  <a:pt x="547" y="741"/>
                </a:lnTo>
                <a:lnTo>
                  <a:pt x="545" y="741"/>
                </a:lnTo>
                <a:lnTo>
                  <a:pt x="543" y="743"/>
                </a:lnTo>
                <a:lnTo>
                  <a:pt x="541" y="743"/>
                </a:lnTo>
                <a:lnTo>
                  <a:pt x="537" y="766"/>
                </a:lnTo>
                <a:lnTo>
                  <a:pt x="533" y="772"/>
                </a:lnTo>
                <a:lnTo>
                  <a:pt x="533" y="774"/>
                </a:lnTo>
                <a:lnTo>
                  <a:pt x="535" y="776"/>
                </a:lnTo>
                <a:lnTo>
                  <a:pt x="535" y="776"/>
                </a:lnTo>
                <a:lnTo>
                  <a:pt x="537" y="778"/>
                </a:lnTo>
                <a:lnTo>
                  <a:pt x="537" y="778"/>
                </a:lnTo>
                <a:lnTo>
                  <a:pt x="541" y="778"/>
                </a:lnTo>
                <a:lnTo>
                  <a:pt x="545" y="780"/>
                </a:lnTo>
                <a:lnTo>
                  <a:pt x="545" y="778"/>
                </a:lnTo>
                <a:lnTo>
                  <a:pt x="543" y="778"/>
                </a:lnTo>
                <a:lnTo>
                  <a:pt x="543" y="778"/>
                </a:lnTo>
                <a:lnTo>
                  <a:pt x="543" y="778"/>
                </a:lnTo>
                <a:lnTo>
                  <a:pt x="539" y="780"/>
                </a:lnTo>
                <a:lnTo>
                  <a:pt x="535" y="780"/>
                </a:lnTo>
                <a:lnTo>
                  <a:pt x="535" y="780"/>
                </a:lnTo>
                <a:lnTo>
                  <a:pt x="529" y="780"/>
                </a:lnTo>
                <a:lnTo>
                  <a:pt x="529" y="780"/>
                </a:lnTo>
                <a:lnTo>
                  <a:pt x="527" y="782"/>
                </a:lnTo>
                <a:lnTo>
                  <a:pt x="525" y="782"/>
                </a:lnTo>
                <a:lnTo>
                  <a:pt x="516" y="788"/>
                </a:lnTo>
                <a:lnTo>
                  <a:pt x="512" y="790"/>
                </a:lnTo>
                <a:lnTo>
                  <a:pt x="512" y="790"/>
                </a:lnTo>
                <a:lnTo>
                  <a:pt x="510" y="792"/>
                </a:lnTo>
                <a:lnTo>
                  <a:pt x="502" y="794"/>
                </a:lnTo>
                <a:lnTo>
                  <a:pt x="500" y="794"/>
                </a:lnTo>
                <a:lnTo>
                  <a:pt x="498" y="796"/>
                </a:lnTo>
                <a:lnTo>
                  <a:pt x="496" y="794"/>
                </a:lnTo>
                <a:lnTo>
                  <a:pt x="494" y="794"/>
                </a:lnTo>
                <a:lnTo>
                  <a:pt x="492" y="794"/>
                </a:lnTo>
                <a:lnTo>
                  <a:pt x="494" y="796"/>
                </a:lnTo>
                <a:lnTo>
                  <a:pt x="496" y="796"/>
                </a:lnTo>
                <a:lnTo>
                  <a:pt x="496" y="794"/>
                </a:lnTo>
                <a:lnTo>
                  <a:pt x="496" y="792"/>
                </a:lnTo>
                <a:lnTo>
                  <a:pt x="494" y="790"/>
                </a:lnTo>
                <a:lnTo>
                  <a:pt x="492" y="790"/>
                </a:lnTo>
                <a:lnTo>
                  <a:pt x="492" y="790"/>
                </a:lnTo>
                <a:lnTo>
                  <a:pt x="488" y="792"/>
                </a:lnTo>
                <a:lnTo>
                  <a:pt x="483" y="794"/>
                </a:lnTo>
                <a:lnTo>
                  <a:pt x="479" y="794"/>
                </a:lnTo>
                <a:lnTo>
                  <a:pt x="475" y="794"/>
                </a:lnTo>
                <a:lnTo>
                  <a:pt x="475" y="794"/>
                </a:lnTo>
                <a:lnTo>
                  <a:pt x="477" y="796"/>
                </a:lnTo>
                <a:lnTo>
                  <a:pt x="483" y="794"/>
                </a:lnTo>
                <a:lnTo>
                  <a:pt x="490" y="792"/>
                </a:lnTo>
                <a:lnTo>
                  <a:pt x="490" y="792"/>
                </a:lnTo>
                <a:lnTo>
                  <a:pt x="496" y="788"/>
                </a:lnTo>
                <a:lnTo>
                  <a:pt x="496" y="788"/>
                </a:lnTo>
                <a:lnTo>
                  <a:pt x="504" y="784"/>
                </a:lnTo>
                <a:lnTo>
                  <a:pt x="504" y="784"/>
                </a:lnTo>
                <a:lnTo>
                  <a:pt x="514" y="776"/>
                </a:lnTo>
                <a:lnTo>
                  <a:pt x="514" y="776"/>
                </a:lnTo>
                <a:lnTo>
                  <a:pt x="518" y="772"/>
                </a:lnTo>
                <a:lnTo>
                  <a:pt x="518" y="770"/>
                </a:lnTo>
                <a:lnTo>
                  <a:pt x="518" y="766"/>
                </a:lnTo>
                <a:lnTo>
                  <a:pt x="518" y="766"/>
                </a:lnTo>
                <a:lnTo>
                  <a:pt x="518" y="757"/>
                </a:lnTo>
                <a:lnTo>
                  <a:pt x="518" y="749"/>
                </a:lnTo>
                <a:lnTo>
                  <a:pt x="518" y="749"/>
                </a:lnTo>
                <a:lnTo>
                  <a:pt x="514" y="745"/>
                </a:lnTo>
                <a:lnTo>
                  <a:pt x="514" y="745"/>
                </a:lnTo>
                <a:lnTo>
                  <a:pt x="510" y="743"/>
                </a:lnTo>
                <a:lnTo>
                  <a:pt x="510" y="743"/>
                </a:lnTo>
                <a:lnTo>
                  <a:pt x="504" y="741"/>
                </a:lnTo>
                <a:lnTo>
                  <a:pt x="504" y="741"/>
                </a:lnTo>
                <a:lnTo>
                  <a:pt x="502" y="743"/>
                </a:lnTo>
                <a:lnTo>
                  <a:pt x="500" y="745"/>
                </a:lnTo>
                <a:lnTo>
                  <a:pt x="498" y="745"/>
                </a:lnTo>
                <a:lnTo>
                  <a:pt x="488" y="757"/>
                </a:lnTo>
                <a:lnTo>
                  <a:pt x="473" y="772"/>
                </a:lnTo>
                <a:lnTo>
                  <a:pt x="471" y="774"/>
                </a:lnTo>
                <a:lnTo>
                  <a:pt x="473" y="774"/>
                </a:lnTo>
                <a:lnTo>
                  <a:pt x="475" y="776"/>
                </a:lnTo>
                <a:lnTo>
                  <a:pt x="475" y="770"/>
                </a:lnTo>
                <a:lnTo>
                  <a:pt x="475" y="770"/>
                </a:lnTo>
                <a:lnTo>
                  <a:pt x="473" y="768"/>
                </a:lnTo>
                <a:lnTo>
                  <a:pt x="473" y="766"/>
                </a:lnTo>
                <a:lnTo>
                  <a:pt x="475" y="761"/>
                </a:lnTo>
                <a:lnTo>
                  <a:pt x="477" y="759"/>
                </a:lnTo>
                <a:lnTo>
                  <a:pt x="477" y="759"/>
                </a:lnTo>
                <a:lnTo>
                  <a:pt x="485" y="743"/>
                </a:lnTo>
                <a:lnTo>
                  <a:pt x="492" y="733"/>
                </a:lnTo>
                <a:lnTo>
                  <a:pt x="498" y="724"/>
                </a:lnTo>
                <a:lnTo>
                  <a:pt x="498" y="724"/>
                </a:lnTo>
                <a:lnTo>
                  <a:pt x="500" y="718"/>
                </a:lnTo>
                <a:lnTo>
                  <a:pt x="502" y="718"/>
                </a:lnTo>
                <a:lnTo>
                  <a:pt x="500" y="710"/>
                </a:lnTo>
                <a:lnTo>
                  <a:pt x="500" y="710"/>
                </a:lnTo>
                <a:lnTo>
                  <a:pt x="496" y="704"/>
                </a:lnTo>
                <a:lnTo>
                  <a:pt x="496" y="702"/>
                </a:lnTo>
                <a:lnTo>
                  <a:pt x="492" y="700"/>
                </a:lnTo>
                <a:lnTo>
                  <a:pt x="492" y="700"/>
                </a:lnTo>
                <a:lnTo>
                  <a:pt x="485" y="694"/>
                </a:lnTo>
                <a:lnTo>
                  <a:pt x="485" y="694"/>
                </a:lnTo>
                <a:lnTo>
                  <a:pt x="479" y="691"/>
                </a:lnTo>
                <a:lnTo>
                  <a:pt x="477" y="691"/>
                </a:lnTo>
                <a:lnTo>
                  <a:pt x="473" y="698"/>
                </a:lnTo>
                <a:lnTo>
                  <a:pt x="473" y="698"/>
                </a:lnTo>
                <a:lnTo>
                  <a:pt x="469" y="708"/>
                </a:lnTo>
                <a:lnTo>
                  <a:pt x="469" y="708"/>
                </a:lnTo>
                <a:lnTo>
                  <a:pt x="467" y="714"/>
                </a:lnTo>
                <a:lnTo>
                  <a:pt x="463" y="716"/>
                </a:lnTo>
                <a:lnTo>
                  <a:pt x="461" y="716"/>
                </a:lnTo>
                <a:lnTo>
                  <a:pt x="461" y="716"/>
                </a:lnTo>
                <a:lnTo>
                  <a:pt x="457" y="718"/>
                </a:lnTo>
                <a:lnTo>
                  <a:pt x="444" y="722"/>
                </a:lnTo>
                <a:lnTo>
                  <a:pt x="444" y="722"/>
                </a:lnTo>
                <a:lnTo>
                  <a:pt x="436" y="722"/>
                </a:lnTo>
                <a:lnTo>
                  <a:pt x="432" y="722"/>
                </a:lnTo>
                <a:lnTo>
                  <a:pt x="430" y="722"/>
                </a:lnTo>
                <a:lnTo>
                  <a:pt x="430" y="714"/>
                </a:lnTo>
                <a:lnTo>
                  <a:pt x="432" y="712"/>
                </a:lnTo>
                <a:lnTo>
                  <a:pt x="432" y="712"/>
                </a:lnTo>
                <a:lnTo>
                  <a:pt x="432" y="710"/>
                </a:lnTo>
                <a:lnTo>
                  <a:pt x="432" y="708"/>
                </a:lnTo>
                <a:lnTo>
                  <a:pt x="432" y="708"/>
                </a:lnTo>
                <a:lnTo>
                  <a:pt x="432" y="706"/>
                </a:lnTo>
                <a:lnTo>
                  <a:pt x="432" y="706"/>
                </a:lnTo>
                <a:lnTo>
                  <a:pt x="440" y="694"/>
                </a:lnTo>
                <a:lnTo>
                  <a:pt x="442" y="691"/>
                </a:lnTo>
                <a:lnTo>
                  <a:pt x="442" y="687"/>
                </a:lnTo>
                <a:lnTo>
                  <a:pt x="444" y="681"/>
                </a:lnTo>
                <a:lnTo>
                  <a:pt x="450" y="675"/>
                </a:lnTo>
                <a:lnTo>
                  <a:pt x="450" y="673"/>
                </a:lnTo>
                <a:lnTo>
                  <a:pt x="453" y="665"/>
                </a:lnTo>
                <a:lnTo>
                  <a:pt x="453" y="665"/>
                </a:lnTo>
                <a:lnTo>
                  <a:pt x="453" y="661"/>
                </a:lnTo>
                <a:lnTo>
                  <a:pt x="453" y="661"/>
                </a:lnTo>
                <a:lnTo>
                  <a:pt x="453" y="656"/>
                </a:lnTo>
                <a:lnTo>
                  <a:pt x="453" y="656"/>
                </a:lnTo>
                <a:lnTo>
                  <a:pt x="450" y="654"/>
                </a:lnTo>
                <a:lnTo>
                  <a:pt x="450" y="654"/>
                </a:lnTo>
                <a:lnTo>
                  <a:pt x="446" y="650"/>
                </a:lnTo>
                <a:lnTo>
                  <a:pt x="442" y="642"/>
                </a:lnTo>
                <a:lnTo>
                  <a:pt x="438" y="622"/>
                </a:lnTo>
                <a:lnTo>
                  <a:pt x="440" y="609"/>
                </a:lnTo>
                <a:lnTo>
                  <a:pt x="440" y="609"/>
                </a:lnTo>
                <a:lnTo>
                  <a:pt x="438" y="605"/>
                </a:lnTo>
                <a:lnTo>
                  <a:pt x="438" y="603"/>
                </a:lnTo>
                <a:lnTo>
                  <a:pt x="436" y="595"/>
                </a:lnTo>
                <a:lnTo>
                  <a:pt x="436" y="593"/>
                </a:lnTo>
                <a:lnTo>
                  <a:pt x="436" y="593"/>
                </a:lnTo>
                <a:lnTo>
                  <a:pt x="436" y="589"/>
                </a:lnTo>
                <a:lnTo>
                  <a:pt x="436" y="589"/>
                </a:lnTo>
                <a:lnTo>
                  <a:pt x="432" y="578"/>
                </a:lnTo>
                <a:lnTo>
                  <a:pt x="432" y="570"/>
                </a:lnTo>
                <a:lnTo>
                  <a:pt x="430" y="568"/>
                </a:lnTo>
                <a:lnTo>
                  <a:pt x="430" y="566"/>
                </a:lnTo>
                <a:lnTo>
                  <a:pt x="428" y="566"/>
                </a:lnTo>
                <a:lnTo>
                  <a:pt x="426" y="566"/>
                </a:lnTo>
                <a:lnTo>
                  <a:pt x="424" y="566"/>
                </a:lnTo>
                <a:lnTo>
                  <a:pt x="424" y="568"/>
                </a:lnTo>
                <a:lnTo>
                  <a:pt x="422" y="568"/>
                </a:lnTo>
                <a:lnTo>
                  <a:pt x="422" y="570"/>
                </a:lnTo>
                <a:lnTo>
                  <a:pt x="422" y="570"/>
                </a:lnTo>
                <a:lnTo>
                  <a:pt x="420" y="572"/>
                </a:lnTo>
                <a:lnTo>
                  <a:pt x="420" y="572"/>
                </a:lnTo>
                <a:lnTo>
                  <a:pt x="420" y="570"/>
                </a:lnTo>
                <a:lnTo>
                  <a:pt x="420" y="566"/>
                </a:lnTo>
                <a:lnTo>
                  <a:pt x="420" y="564"/>
                </a:lnTo>
                <a:lnTo>
                  <a:pt x="420" y="562"/>
                </a:lnTo>
                <a:lnTo>
                  <a:pt x="418" y="560"/>
                </a:lnTo>
                <a:lnTo>
                  <a:pt x="418" y="560"/>
                </a:lnTo>
                <a:lnTo>
                  <a:pt x="413" y="560"/>
                </a:lnTo>
                <a:lnTo>
                  <a:pt x="411" y="560"/>
                </a:lnTo>
                <a:lnTo>
                  <a:pt x="409" y="562"/>
                </a:lnTo>
                <a:lnTo>
                  <a:pt x="407" y="566"/>
                </a:lnTo>
                <a:lnTo>
                  <a:pt x="409" y="566"/>
                </a:lnTo>
                <a:lnTo>
                  <a:pt x="411" y="566"/>
                </a:lnTo>
                <a:lnTo>
                  <a:pt x="409" y="564"/>
                </a:lnTo>
                <a:lnTo>
                  <a:pt x="409" y="560"/>
                </a:lnTo>
                <a:lnTo>
                  <a:pt x="409" y="560"/>
                </a:lnTo>
                <a:lnTo>
                  <a:pt x="409" y="560"/>
                </a:lnTo>
                <a:lnTo>
                  <a:pt x="409" y="556"/>
                </a:lnTo>
                <a:lnTo>
                  <a:pt x="409" y="554"/>
                </a:lnTo>
                <a:lnTo>
                  <a:pt x="407" y="554"/>
                </a:lnTo>
                <a:lnTo>
                  <a:pt x="405" y="552"/>
                </a:lnTo>
                <a:lnTo>
                  <a:pt x="401" y="552"/>
                </a:lnTo>
                <a:lnTo>
                  <a:pt x="401" y="554"/>
                </a:lnTo>
                <a:lnTo>
                  <a:pt x="403" y="554"/>
                </a:lnTo>
                <a:lnTo>
                  <a:pt x="403" y="552"/>
                </a:lnTo>
                <a:lnTo>
                  <a:pt x="403" y="552"/>
                </a:lnTo>
                <a:lnTo>
                  <a:pt x="405" y="552"/>
                </a:lnTo>
                <a:lnTo>
                  <a:pt x="411" y="554"/>
                </a:lnTo>
                <a:lnTo>
                  <a:pt x="411" y="554"/>
                </a:lnTo>
                <a:lnTo>
                  <a:pt x="416" y="552"/>
                </a:lnTo>
                <a:lnTo>
                  <a:pt x="418" y="550"/>
                </a:lnTo>
                <a:lnTo>
                  <a:pt x="418" y="547"/>
                </a:lnTo>
                <a:lnTo>
                  <a:pt x="418" y="545"/>
                </a:lnTo>
                <a:lnTo>
                  <a:pt x="416" y="543"/>
                </a:lnTo>
                <a:lnTo>
                  <a:pt x="416" y="541"/>
                </a:lnTo>
                <a:lnTo>
                  <a:pt x="411" y="539"/>
                </a:lnTo>
                <a:lnTo>
                  <a:pt x="411" y="539"/>
                </a:lnTo>
                <a:lnTo>
                  <a:pt x="409" y="539"/>
                </a:lnTo>
                <a:lnTo>
                  <a:pt x="409" y="539"/>
                </a:lnTo>
                <a:lnTo>
                  <a:pt x="401" y="537"/>
                </a:lnTo>
                <a:lnTo>
                  <a:pt x="401" y="537"/>
                </a:lnTo>
                <a:lnTo>
                  <a:pt x="399" y="537"/>
                </a:lnTo>
                <a:lnTo>
                  <a:pt x="397" y="537"/>
                </a:lnTo>
                <a:lnTo>
                  <a:pt x="395" y="537"/>
                </a:lnTo>
                <a:lnTo>
                  <a:pt x="397" y="539"/>
                </a:lnTo>
                <a:lnTo>
                  <a:pt x="399" y="539"/>
                </a:lnTo>
                <a:lnTo>
                  <a:pt x="399" y="539"/>
                </a:lnTo>
                <a:lnTo>
                  <a:pt x="399" y="537"/>
                </a:lnTo>
                <a:lnTo>
                  <a:pt x="403" y="535"/>
                </a:lnTo>
                <a:lnTo>
                  <a:pt x="403" y="535"/>
                </a:lnTo>
                <a:lnTo>
                  <a:pt x="405" y="531"/>
                </a:lnTo>
                <a:lnTo>
                  <a:pt x="405" y="531"/>
                </a:lnTo>
                <a:lnTo>
                  <a:pt x="405" y="527"/>
                </a:lnTo>
                <a:lnTo>
                  <a:pt x="405" y="525"/>
                </a:lnTo>
                <a:lnTo>
                  <a:pt x="403" y="521"/>
                </a:lnTo>
                <a:lnTo>
                  <a:pt x="401" y="519"/>
                </a:lnTo>
                <a:lnTo>
                  <a:pt x="399" y="517"/>
                </a:lnTo>
                <a:lnTo>
                  <a:pt x="397" y="517"/>
                </a:lnTo>
                <a:lnTo>
                  <a:pt x="395" y="519"/>
                </a:lnTo>
                <a:lnTo>
                  <a:pt x="395" y="523"/>
                </a:lnTo>
                <a:lnTo>
                  <a:pt x="395" y="525"/>
                </a:lnTo>
                <a:lnTo>
                  <a:pt x="393" y="527"/>
                </a:lnTo>
                <a:lnTo>
                  <a:pt x="393" y="527"/>
                </a:lnTo>
                <a:lnTo>
                  <a:pt x="393" y="527"/>
                </a:lnTo>
                <a:lnTo>
                  <a:pt x="395" y="525"/>
                </a:lnTo>
                <a:lnTo>
                  <a:pt x="395" y="523"/>
                </a:lnTo>
                <a:lnTo>
                  <a:pt x="393" y="519"/>
                </a:lnTo>
                <a:lnTo>
                  <a:pt x="391" y="517"/>
                </a:lnTo>
                <a:lnTo>
                  <a:pt x="387" y="517"/>
                </a:lnTo>
                <a:lnTo>
                  <a:pt x="387" y="517"/>
                </a:lnTo>
                <a:lnTo>
                  <a:pt x="385" y="519"/>
                </a:lnTo>
                <a:lnTo>
                  <a:pt x="385" y="519"/>
                </a:lnTo>
                <a:lnTo>
                  <a:pt x="381" y="525"/>
                </a:lnTo>
                <a:lnTo>
                  <a:pt x="383" y="525"/>
                </a:lnTo>
                <a:lnTo>
                  <a:pt x="385" y="525"/>
                </a:lnTo>
                <a:lnTo>
                  <a:pt x="383" y="523"/>
                </a:lnTo>
                <a:lnTo>
                  <a:pt x="383" y="523"/>
                </a:lnTo>
                <a:lnTo>
                  <a:pt x="381" y="521"/>
                </a:lnTo>
                <a:lnTo>
                  <a:pt x="381" y="521"/>
                </a:lnTo>
                <a:lnTo>
                  <a:pt x="381" y="521"/>
                </a:lnTo>
                <a:lnTo>
                  <a:pt x="383" y="519"/>
                </a:lnTo>
                <a:lnTo>
                  <a:pt x="385" y="517"/>
                </a:lnTo>
                <a:lnTo>
                  <a:pt x="385" y="515"/>
                </a:lnTo>
                <a:lnTo>
                  <a:pt x="385" y="515"/>
                </a:lnTo>
                <a:lnTo>
                  <a:pt x="383" y="512"/>
                </a:lnTo>
                <a:lnTo>
                  <a:pt x="383" y="510"/>
                </a:lnTo>
                <a:lnTo>
                  <a:pt x="376" y="506"/>
                </a:lnTo>
                <a:lnTo>
                  <a:pt x="376" y="506"/>
                </a:lnTo>
                <a:lnTo>
                  <a:pt x="372" y="504"/>
                </a:lnTo>
                <a:lnTo>
                  <a:pt x="372" y="504"/>
                </a:lnTo>
                <a:lnTo>
                  <a:pt x="368" y="504"/>
                </a:lnTo>
                <a:lnTo>
                  <a:pt x="366" y="506"/>
                </a:lnTo>
                <a:lnTo>
                  <a:pt x="362" y="508"/>
                </a:lnTo>
                <a:lnTo>
                  <a:pt x="362" y="508"/>
                </a:lnTo>
                <a:lnTo>
                  <a:pt x="362" y="510"/>
                </a:lnTo>
                <a:lnTo>
                  <a:pt x="358" y="508"/>
                </a:lnTo>
                <a:lnTo>
                  <a:pt x="354" y="506"/>
                </a:lnTo>
                <a:lnTo>
                  <a:pt x="352" y="506"/>
                </a:lnTo>
                <a:lnTo>
                  <a:pt x="350" y="508"/>
                </a:lnTo>
                <a:lnTo>
                  <a:pt x="348" y="506"/>
                </a:lnTo>
                <a:lnTo>
                  <a:pt x="348" y="508"/>
                </a:lnTo>
                <a:lnTo>
                  <a:pt x="350" y="510"/>
                </a:lnTo>
                <a:lnTo>
                  <a:pt x="352" y="508"/>
                </a:lnTo>
                <a:lnTo>
                  <a:pt x="354" y="506"/>
                </a:lnTo>
                <a:lnTo>
                  <a:pt x="356" y="504"/>
                </a:lnTo>
                <a:lnTo>
                  <a:pt x="360" y="504"/>
                </a:lnTo>
                <a:lnTo>
                  <a:pt x="362" y="504"/>
                </a:lnTo>
                <a:lnTo>
                  <a:pt x="362" y="500"/>
                </a:lnTo>
                <a:lnTo>
                  <a:pt x="362" y="500"/>
                </a:lnTo>
                <a:lnTo>
                  <a:pt x="362" y="496"/>
                </a:lnTo>
                <a:lnTo>
                  <a:pt x="362" y="496"/>
                </a:lnTo>
                <a:lnTo>
                  <a:pt x="362" y="496"/>
                </a:lnTo>
                <a:lnTo>
                  <a:pt x="362" y="496"/>
                </a:lnTo>
                <a:lnTo>
                  <a:pt x="362" y="494"/>
                </a:lnTo>
                <a:lnTo>
                  <a:pt x="364" y="492"/>
                </a:lnTo>
                <a:lnTo>
                  <a:pt x="364" y="490"/>
                </a:lnTo>
                <a:lnTo>
                  <a:pt x="362" y="486"/>
                </a:lnTo>
                <a:lnTo>
                  <a:pt x="362" y="486"/>
                </a:lnTo>
                <a:lnTo>
                  <a:pt x="356" y="482"/>
                </a:lnTo>
                <a:lnTo>
                  <a:pt x="356" y="482"/>
                </a:lnTo>
                <a:lnTo>
                  <a:pt x="352" y="480"/>
                </a:lnTo>
                <a:lnTo>
                  <a:pt x="350" y="482"/>
                </a:lnTo>
                <a:lnTo>
                  <a:pt x="350" y="484"/>
                </a:lnTo>
                <a:lnTo>
                  <a:pt x="350" y="486"/>
                </a:lnTo>
                <a:lnTo>
                  <a:pt x="352" y="488"/>
                </a:lnTo>
                <a:lnTo>
                  <a:pt x="354" y="488"/>
                </a:lnTo>
                <a:lnTo>
                  <a:pt x="352" y="486"/>
                </a:lnTo>
                <a:lnTo>
                  <a:pt x="352" y="486"/>
                </a:lnTo>
                <a:lnTo>
                  <a:pt x="346" y="484"/>
                </a:lnTo>
                <a:lnTo>
                  <a:pt x="339" y="482"/>
                </a:lnTo>
                <a:lnTo>
                  <a:pt x="337" y="482"/>
                </a:lnTo>
                <a:lnTo>
                  <a:pt x="335" y="482"/>
                </a:lnTo>
                <a:lnTo>
                  <a:pt x="333" y="484"/>
                </a:lnTo>
                <a:lnTo>
                  <a:pt x="333" y="486"/>
                </a:lnTo>
                <a:lnTo>
                  <a:pt x="331" y="488"/>
                </a:lnTo>
                <a:lnTo>
                  <a:pt x="327" y="486"/>
                </a:lnTo>
                <a:lnTo>
                  <a:pt x="329" y="486"/>
                </a:lnTo>
                <a:lnTo>
                  <a:pt x="329" y="484"/>
                </a:lnTo>
                <a:lnTo>
                  <a:pt x="329" y="480"/>
                </a:lnTo>
                <a:lnTo>
                  <a:pt x="329" y="478"/>
                </a:lnTo>
                <a:lnTo>
                  <a:pt x="327" y="475"/>
                </a:lnTo>
                <a:lnTo>
                  <a:pt x="327" y="475"/>
                </a:lnTo>
                <a:lnTo>
                  <a:pt x="323" y="473"/>
                </a:lnTo>
                <a:lnTo>
                  <a:pt x="317" y="471"/>
                </a:lnTo>
                <a:lnTo>
                  <a:pt x="317" y="471"/>
                </a:lnTo>
                <a:lnTo>
                  <a:pt x="315" y="469"/>
                </a:lnTo>
                <a:lnTo>
                  <a:pt x="313" y="469"/>
                </a:lnTo>
                <a:lnTo>
                  <a:pt x="311" y="471"/>
                </a:lnTo>
                <a:lnTo>
                  <a:pt x="311" y="471"/>
                </a:lnTo>
                <a:lnTo>
                  <a:pt x="311" y="473"/>
                </a:lnTo>
                <a:lnTo>
                  <a:pt x="309" y="473"/>
                </a:lnTo>
                <a:lnTo>
                  <a:pt x="311" y="478"/>
                </a:lnTo>
                <a:lnTo>
                  <a:pt x="311" y="478"/>
                </a:lnTo>
                <a:lnTo>
                  <a:pt x="309" y="480"/>
                </a:lnTo>
                <a:lnTo>
                  <a:pt x="309" y="480"/>
                </a:lnTo>
                <a:lnTo>
                  <a:pt x="306" y="480"/>
                </a:lnTo>
                <a:lnTo>
                  <a:pt x="304" y="482"/>
                </a:lnTo>
                <a:lnTo>
                  <a:pt x="304" y="484"/>
                </a:lnTo>
                <a:lnTo>
                  <a:pt x="302" y="486"/>
                </a:lnTo>
                <a:lnTo>
                  <a:pt x="300" y="482"/>
                </a:lnTo>
                <a:lnTo>
                  <a:pt x="302" y="480"/>
                </a:lnTo>
                <a:lnTo>
                  <a:pt x="304" y="471"/>
                </a:lnTo>
                <a:lnTo>
                  <a:pt x="304" y="469"/>
                </a:lnTo>
                <a:lnTo>
                  <a:pt x="300" y="465"/>
                </a:lnTo>
                <a:lnTo>
                  <a:pt x="300" y="465"/>
                </a:lnTo>
                <a:lnTo>
                  <a:pt x="296" y="465"/>
                </a:lnTo>
                <a:lnTo>
                  <a:pt x="296" y="465"/>
                </a:lnTo>
                <a:lnTo>
                  <a:pt x="292" y="463"/>
                </a:lnTo>
                <a:lnTo>
                  <a:pt x="292" y="463"/>
                </a:lnTo>
                <a:lnTo>
                  <a:pt x="290" y="465"/>
                </a:lnTo>
                <a:lnTo>
                  <a:pt x="290" y="467"/>
                </a:lnTo>
                <a:lnTo>
                  <a:pt x="290" y="473"/>
                </a:lnTo>
                <a:lnTo>
                  <a:pt x="290" y="473"/>
                </a:lnTo>
                <a:lnTo>
                  <a:pt x="288" y="478"/>
                </a:lnTo>
                <a:lnTo>
                  <a:pt x="290" y="478"/>
                </a:lnTo>
                <a:lnTo>
                  <a:pt x="292" y="478"/>
                </a:lnTo>
                <a:lnTo>
                  <a:pt x="290" y="475"/>
                </a:lnTo>
                <a:lnTo>
                  <a:pt x="290" y="475"/>
                </a:lnTo>
                <a:lnTo>
                  <a:pt x="290" y="473"/>
                </a:lnTo>
                <a:lnTo>
                  <a:pt x="288" y="467"/>
                </a:lnTo>
                <a:lnTo>
                  <a:pt x="288" y="467"/>
                </a:lnTo>
                <a:lnTo>
                  <a:pt x="288" y="465"/>
                </a:lnTo>
                <a:lnTo>
                  <a:pt x="286" y="463"/>
                </a:lnTo>
                <a:lnTo>
                  <a:pt x="286" y="463"/>
                </a:lnTo>
                <a:lnTo>
                  <a:pt x="284" y="461"/>
                </a:lnTo>
                <a:lnTo>
                  <a:pt x="284" y="459"/>
                </a:lnTo>
                <a:lnTo>
                  <a:pt x="284" y="457"/>
                </a:lnTo>
                <a:lnTo>
                  <a:pt x="282" y="455"/>
                </a:lnTo>
                <a:lnTo>
                  <a:pt x="282" y="455"/>
                </a:lnTo>
                <a:lnTo>
                  <a:pt x="278" y="455"/>
                </a:lnTo>
                <a:lnTo>
                  <a:pt x="278" y="455"/>
                </a:lnTo>
                <a:lnTo>
                  <a:pt x="269" y="453"/>
                </a:lnTo>
                <a:lnTo>
                  <a:pt x="263" y="451"/>
                </a:lnTo>
                <a:lnTo>
                  <a:pt x="261" y="453"/>
                </a:lnTo>
                <a:lnTo>
                  <a:pt x="259" y="455"/>
                </a:lnTo>
                <a:lnTo>
                  <a:pt x="259" y="455"/>
                </a:lnTo>
                <a:lnTo>
                  <a:pt x="259" y="457"/>
                </a:lnTo>
                <a:lnTo>
                  <a:pt x="259" y="457"/>
                </a:lnTo>
                <a:lnTo>
                  <a:pt x="259" y="459"/>
                </a:lnTo>
                <a:lnTo>
                  <a:pt x="257" y="459"/>
                </a:lnTo>
                <a:lnTo>
                  <a:pt x="255" y="459"/>
                </a:lnTo>
                <a:lnTo>
                  <a:pt x="255" y="457"/>
                </a:lnTo>
                <a:lnTo>
                  <a:pt x="255" y="455"/>
                </a:lnTo>
                <a:lnTo>
                  <a:pt x="255" y="453"/>
                </a:lnTo>
                <a:lnTo>
                  <a:pt x="255" y="453"/>
                </a:lnTo>
                <a:lnTo>
                  <a:pt x="253" y="451"/>
                </a:lnTo>
                <a:lnTo>
                  <a:pt x="253" y="449"/>
                </a:lnTo>
                <a:lnTo>
                  <a:pt x="251" y="447"/>
                </a:lnTo>
                <a:lnTo>
                  <a:pt x="249" y="447"/>
                </a:lnTo>
                <a:lnTo>
                  <a:pt x="245" y="447"/>
                </a:lnTo>
                <a:lnTo>
                  <a:pt x="243" y="453"/>
                </a:lnTo>
                <a:lnTo>
                  <a:pt x="239" y="455"/>
                </a:lnTo>
                <a:lnTo>
                  <a:pt x="237" y="455"/>
                </a:lnTo>
                <a:lnTo>
                  <a:pt x="234" y="453"/>
                </a:lnTo>
                <a:lnTo>
                  <a:pt x="234" y="453"/>
                </a:lnTo>
                <a:lnTo>
                  <a:pt x="237" y="451"/>
                </a:lnTo>
                <a:lnTo>
                  <a:pt x="237" y="449"/>
                </a:lnTo>
                <a:lnTo>
                  <a:pt x="234" y="447"/>
                </a:lnTo>
                <a:lnTo>
                  <a:pt x="234" y="445"/>
                </a:lnTo>
                <a:lnTo>
                  <a:pt x="230" y="445"/>
                </a:lnTo>
                <a:lnTo>
                  <a:pt x="228" y="445"/>
                </a:lnTo>
                <a:lnTo>
                  <a:pt x="224" y="445"/>
                </a:lnTo>
                <a:lnTo>
                  <a:pt x="216" y="445"/>
                </a:lnTo>
                <a:lnTo>
                  <a:pt x="206" y="440"/>
                </a:lnTo>
                <a:lnTo>
                  <a:pt x="206" y="440"/>
                </a:lnTo>
                <a:lnTo>
                  <a:pt x="200" y="438"/>
                </a:lnTo>
                <a:lnTo>
                  <a:pt x="200" y="438"/>
                </a:lnTo>
                <a:lnTo>
                  <a:pt x="193" y="440"/>
                </a:lnTo>
                <a:lnTo>
                  <a:pt x="193" y="440"/>
                </a:lnTo>
                <a:lnTo>
                  <a:pt x="191" y="443"/>
                </a:lnTo>
                <a:lnTo>
                  <a:pt x="187" y="443"/>
                </a:lnTo>
                <a:lnTo>
                  <a:pt x="187" y="443"/>
                </a:lnTo>
                <a:lnTo>
                  <a:pt x="181" y="443"/>
                </a:lnTo>
                <a:lnTo>
                  <a:pt x="177" y="443"/>
                </a:lnTo>
                <a:lnTo>
                  <a:pt x="175" y="440"/>
                </a:lnTo>
                <a:lnTo>
                  <a:pt x="169" y="436"/>
                </a:lnTo>
                <a:lnTo>
                  <a:pt x="169" y="436"/>
                </a:lnTo>
                <a:lnTo>
                  <a:pt x="165" y="436"/>
                </a:lnTo>
                <a:lnTo>
                  <a:pt x="165" y="436"/>
                </a:lnTo>
                <a:lnTo>
                  <a:pt x="160" y="440"/>
                </a:lnTo>
                <a:lnTo>
                  <a:pt x="158" y="438"/>
                </a:lnTo>
                <a:lnTo>
                  <a:pt x="158" y="438"/>
                </a:lnTo>
                <a:lnTo>
                  <a:pt x="158" y="432"/>
                </a:lnTo>
                <a:lnTo>
                  <a:pt x="158" y="430"/>
                </a:lnTo>
                <a:lnTo>
                  <a:pt x="160" y="428"/>
                </a:lnTo>
                <a:lnTo>
                  <a:pt x="160" y="426"/>
                </a:lnTo>
                <a:lnTo>
                  <a:pt x="158" y="424"/>
                </a:lnTo>
                <a:lnTo>
                  <a:pt x="156" y="424"/>
                </a:lnTo>
                <a:lnTo>
                  <a:pt x="154" y="424"/>
                </a:lnTo>
                <a:lnTo>
                  <a:pt x="152" y="426"/>
                </a:lnTo>
                <a:lnTo>
                  <a:pt x="152" y="428"/>
                </a:lnTo>
                <a:lnTo>
                  <a:pt x="152" y="428"/>
                </a:lnTo>
                <a:lnTo>
                  <a:pt x="150" y="438"/>
                </a:lnTo>
                <a:lnTo>
                  <a:pt x="150" y="438"/>
                </a:lnTo>
                <a:lnTo>
                  <a:pt x="150" y="440"/>
                </a:lnTo>
                <a:lnTo>
                  <a:pt x="150" y="440"/>
                </a:lnTo>
                <a:lnTo>
                  <a:pt x="152" y="447"/>
                </a:lnTo>
                <a:lnTo>
                  <a:pt x="152" y="447"/>
                </a:lnTo>
                <a:lnTo>
                  <a:pt x="156" y="449"/>
                </a:lnTo>
                <a:lnTo>
                  <a:pt x="156" y="449"/>
                </a:lnTo>
                <a:lnTo>
                  <a:pt x="158" y="449"/>
                </a:lnTo>
                <a:lnTo>
                  <a:pt x="156" y="451"/>
                </a:lnTo>
                <a:lnTo>
                  <a:pt x="150" y="457"/>
                </a:lnTo>
                <a:lnTo>
                  <a:pt x="146" y="459"/>
                </a:lnTo>
                <a:lnTo>
                  <a:pt x="146" y="459"/>
                </a:lnTo>
                <a:lnTo>
                  <a:pt x="144" y="457"/>
                </a:lnTo>
                <a:lnTo>
                  <a:pt x="144" y="455"/>
                </a:lnTo>
                <a:lnTo>
                  <a:pt x="144" y="455"/>
                </a:lnTo>
                <a:lnTo>
                  <a:pt x="142" y="453"/>
                </a:lnTo>
                <a:lnTo>
                  <a:pt x="140" y="453"/>
                </a:lnTo>
                <a:lnTo>
                  <a:pt x="138" y="453"/>
                </a:lnTo>
                <a:lnTo>
                  <a:pt x="136" y="455"/>
                </a:lnTo>
                <a:lnTo>
                  <a:pt x="136" y="457"/>
                </a:lnTo>
                <a:lnTo>
                  <a:pt x="134" y="459"/>
                </a:lnTo>
                <a:lnTo>
                  <a:pt x="134" y="461"/>
                </a:lnTo>
                <a:lnTo>
                  <a:pt x="136" y="459"/>
                </a:lnTo>
                <a:lnTo>
                  <a:pt x="136" y="457"/>
                </a:lnTo>
                <a:lnTo>
                  <a:pt x="134" y="449"/>
                </a:lnTo>
                <a:lnTo>
                  <a:pt x="134" y="447"/>
                </a:lnTo>
                <a:lnTo>
                  <a:pt x="132" y="447"/>
                </a:lnTo>
                <a:lnTo>
                  <a:pt x="132" y="445"/>
                </a:lnTo>
                <a:lnTo>
                  <a:pt x="130" y="445"/>
                </a:lnTo>
                <a:lnTo>
                  <a:pt x="127" y="445"/>
                </a:lnTo>
                <a:lnTo>
                  <a:pt x="127" y="445"/>
                </a:lnTo>
                <a:lnTo>
                  <a:pt x="125" y="447"/>
                </a:lnTo>
                <a:lnTo>
                  <a:pt x="125" y="447"/>
                </a:lnTo>
                <a:lnTo>
                  <a:pt x="125" y="449"/>
                </a:lnTo>
                <a:lnTo>
                  <a:pt x="125" y="453"/>
                </a:lnTo>
                <a:lnTo>
                  <a:pt x="125" y="455"/>
                </a:lnTo>
                <a:lnTo>
                  <a:pt x="125" y="457"/>
                </a:lnTo>
                <a:lnTo>
                  <a:pt x="123" y="457"/>
                </a:lnTo>
                <a:lnTo>
                  <a:pt x="125" y="459"/>
                </a:lnTo>
                <a:lnTo>
                  <a:pt x="125" y="457"/>
                </a:lnTo>
                <a:lnTo>
                  <a:pt x="123" y="455"/>
                </a:lnTo>
                <a:lnTo>
                  <a:pt x="123" y="453"/>
                </a:lnTo>
                <a:lnTo>
                  <a:pt x="121" y="453"/>
                </a:lnTo>
                <a:lnTo>
                  <a:pt x="117" y="453"/>
                </a:lnTo>
                <a:lnTo>
                  <a:pt x="117" y="453"/>
                </a:lnTo>
                <a:lnTo>
                  <a:pt x="115" y="453"/>
                </a:lnTo>
                <a:lnTo>
                  <a:pt x="113" y="451"/>
                </a:lnTo>
                <a:lnTo>
                  <a:pt x="113" y="451"/>
                </a:lnTo>
                <a:lnTo>
                  <a:pt x="109" y="447"/>
                </a:lnTo>
                <a:lnTo>
                  <a:pt x="107" y="445"/>
                </a:lnTo>
                <a:lnTo>
                  <a:pt x="105" y="445"/>
                </a:lnTo>
                <a:lnTo>
                  <a:pt x="105" y="445"/>
                </a:lnTo>
                <a:lnTo>
                  <a:pt x="105" y="445"/>
                </a:lnTo>
                <a:lnTo>
                  <a:pt x="103" y="445"/>
                </a:lnTo>
                <a:lnTo>
                  <a:pt x="99" y="443"/>
                </a:lnTo>
                <a:lnTo>
                  <a:pt x="97" y="443"/>
                </a:lnTo>
                <a:lnTo>
                  <a:pt x="95" y="440"/>
                </a:lnTo>
                <a:lnTo>
                  <a:pt x="95" y="440"/>
                </a:lnTo>
                <a:lnTo>
                  <a:pt x="93" y="440"/>
                </a:lnTo>
                <a:lnTo>
                  <a:pt x="95" y="440"/>
                </a:lnTo>
                <a:lnTo>
                  <a:pt x="97" y="440"/>
                </a:lnTo>
                <a:lnTo>
                  <a:pt x="97" y="438"/>
                </a:lnTo>
                <a:lnTo>
                  <a:pt x="99" y="436"/>
                </a:lnTo>
                <a:lnTo>
                  <a:pt x="99" y="436"/>
                </a:lnTo>
                <a:lnTo>
                  <a:pt x="99" y="432"/>
                </a:lnTo>
                <a:lnTo>
                  <a:pt x="99" y="430"/>
                </a:lnTo>
                <a:lnTo>
                  <a:pt x="97" y="428"/>
                </a:lnTo>
                <a:lnTo>
                  <a:pt x="97" y="428"/>
                </a:lnTo>
                <a:lnTo>
                  <a:pt x="95" y="428"/>
                </a:lnTo>
                <a:lnTo>
                  <a:pt x="93" y="428"/>
                </a:lnTo>
                <a:lnTo>
                  <a:pt x="90" y="432"/>
                </a:lnTo>
                <a:lnTo>
                  <a:pt x="93" y="432"/>
                </a:lnTo>
                <a:lnTo>
                  <a:pt x="95" y="432"/>
                </a:lnTo>
                <a:lnTo>
                  <a:pt x="93" y="430"/>
                </a:lnTo>
                <a:lnTo>
                  <a:pt x="93" y="428"/>
                </a:lnTo>
                <a:lnTo>
                  <a:pt x="93" y="428"/>
                </a:lnTo>
                <a:lnTo>
                  <a:pt x="93" y="426"/>
                </a:lnTo>
                <a:lnTo>
                  <a:pt x="88" y="426"/>
                </a:lnTo>
                <a:lnTo>
                  <a:pt x="88" y="426"/>
                </a:lnTo>
                <a:lnTo>
                  <a:pt x="86" y="426"/>
                </a:lnTo>
                <a:lnTo>
                  <a:pt x="86" y="424"/>
                </a:lnTo>
                <a:lnTo>
                  <a:pt x="84" y="424"/>
                </a:lnTo>
                <a:lnTo>
                  <a:pt x="82" y="420"/>
                </a:lnTo>
                <a:lnTo>
                  <a:pt x="82" y="420"/>
                </a:lnTo>
                <a:lnTo>
                  <a:pt x="80" y="418"/>
                </a:lnTo>
                <a:lnTo>
                  <a:pt x="80" y="418"/>
                </a:lnTo>
                <a:lnTo>
                  <a:pt x="78" y="418"/>
                </a:lnTo>
                <a:lnTo>
                  <a:pt x="78" y="420"/>
                </a:lnTo>
                <a:lnTo>
                  <a:pt x="80" y="420"/>
                </a:lnTo>
                <a:lnTo>
                  <a:pt x="82" y="420"/>
                </a:lnTo>
                <a:lnTo>
                  <a:pt x="84" y="418"/>
                </a:lnTo>
                <a:lnTo>
                  <a:pt x="88" y="414"/>
                </a:lnTo>
                <a:lnTo>
                  <a:pt x="90" y="412"/>
                </a:lnTo>
                <a:lnTo>
                  <a:pt x="90" y="410"/>
                </a:lnTo>
                <a:lnTo>
                  <a:pt x="90" y="408"/>
                </a:lnTo>
                <a:lnTo>
                  <a:pt x="90" y="406"/>
                </a:lnTo>
                <a:lnTo>
                  <a:pt x="88" y="403"/>
                </a:lnTo>
                <a:lnTo>
                  <a:pt x="86" y="403"/>
                </a:lnTo>
                <a:lnTo>
                  <a:pt x="84" y="403"/>
                </a:lnTo>
                <a:lnTo>
                  <a:pt x="82" y="403"/>
                </a:lnTo>
                <a:lnTo>
                  <a:pt x="82" y="403"/>
                </a:lnTo>
                <a:lnTo>
                  <a:pt x="78" y="406"/>
                </a:lnTo>
                <a:lnTo>
                  <a:pt x="76" y="403"/>
                </a:lnTo>
                <a:lnTo>
                  <a:pt x="76" y="403"/>
                </a:lnTo>
                <a:lnTo>
                  <a:pt x="76" y="403"/>
                </a:lnTo>
                <a:lnTo>
                  <a:pt x="74" y="399"/>
                </a:lnTo>
                <a:lnTo>
                  <a:pt x="72" y="395"/>
                </a:lnTo>
                <a:lnTo>
                  <a:pt x="70" y="395"/>
                </a:lnTo>
                <a:lnTo>
                  <a:pt x="70" y="393"/>
                </a:lnTo>
                <a:lnTo>
                  <a:pt x="66" y="393"/>
                </a:lnTo>
                <a:lnTo>
                  <a:pt x="66" y="393"/>
                </a:lnTo>
                <a:lnTo>
                  <a:pt x="66" y="393"/>
                </a:lnTo>
                <a:lnTo>
                  <a:pt x="66" y="391"/>
                </a:lnTo>
                <a:lnTo>
                  <a:pt x="66" y="389"/>
                </a:lnTo>
                <a:lnTo>
                  <a:pt x="68" y="389"/>
                </a:lnTo>
                <a:lnTo>
                  <a:pt x="72" y="389"/>
                </a:lnTo>
                <a:lnTo>
                  <a:pt x="72" y="389"/>
                </a:lnTo>
                <a:lnTo>
                  <a:pt x="78" y="387"/>
                </a:lnTo>
                <a:lnTo>
                  <a:pt x="88" y="387"/>
                </a:lnTo>
                <a:lnTo>
                  <a:pt x="88" y="387"/>
                </a:lnTo>
                <a:lnTo>
                  <a:pt x="90" y="387"/>
                </a:lnTo>
                <a:lnTo>
                  <a:pt x="93" y="387"/>
                </a:lnTo>
                <a:lnTo>
                  <a:pt x="93" y="385"/>
                </a:lnTo>
                <a:lnTo>
                  <a:pt x="93" y="381"/>
                </a:lnTo>
                <a:lnTo>
                  <a:pt x="88" y="381"/>
                </a:lnTo>
                <a:lnTo>
                  <a:pt x="86" y="381"/>
                </a:lnTo>
                <a:lnTo>
                  <a:pt x="84" y="381"/>
                </a:lnTo>
                <a:lnTo>
                  <a:pt x="84" y="379"/>
                </a:lnTo>
                <a:lnTo>
                  <a:pt x="82" y="379"/>
                </a:lnTo>
                <a:lnTo>
                  <a:pt x="82" y="379"/>
                </a:lnTo>
                <a:lnTo>
                  <a:pt x="80" y="377"/>
                </a:lnTo>
                <a:lnTo>
                  <a:pt x="80" y="377"/>
                </a:lnTo>
                <a:lnTo>
                  <a:pt x="76" y="377"/>
                </a:lnTo>
                <a:lnTo>
                  <a:pt x="76" y="377"/>
                </a:lnTo>
                <a:lnTo>
                  <a:pt x="74" y="377"/>
                </a:lnTo>
                <a:lnTo>
                  <a:pt x="72" y="375"/>
                </a:lnTo>
                <a:lnTo>
                  <a:pt x="74" y="375"/>
                </a:lnTo>
                <a:lnTo>
                  <a:pt x="74" y="375"/>
                </a:lnTo>
                <a:lnTo>
                  <a:pt x="74" y="373"/>
                </a:lnTo>
                <a:lnTo>
                  <a:pt x="74" y="368"/>
                </a:lnTo>
                <a:lnTo>
                  <a:pt x="76" y="368"/>
                </a:lnTo>
                <a:lnTo>
                  <a:pt x="80" y="366"/>
                </a:lnTo>
                <a:lnTo>
                  <a:pt x="84" y="368"/>
                </a:lnTo>
                <a:lnTo>
                  <a:pt x="86" y="368"/>
                </a:lnTo>
                <a:lnTo>
                  <a:pt x="86" y="366"/>
                </a:lnTo>
                <a:lnTo>
                  <a:pt x="88" y="364"/>
                </a:lnTo>
                <a:lnTo>
                  <a:pt x="84" y="362"/>
                </a:lnTo>
                <a:lnTo>
                  <a:pt x="84" y="360"/>
                </a:lnTo>
                <a:lnTo>
                  <a:pt x="82" y="360"/>
                </a:lnTo>
                <a:lnTo>
                  <a:pt x="82" y="358"/>
                </a:lnTo>
                <a:lnTo>
                  <a:pt x="82" y="356"/>
                </a:lnTo>
                <a:lnTo>
                  <a:pt x="80" y="354"/>
                </a:lnTo>
                <a:lnTo>
                  <a:pt x="80" y="354"/>
                </a:lnTo>
                <a:lnTo>
                  <a:pt x="82" y="354"/>
                </a:lnTo>
                <a:lnTo>
                  <a:pt x="86" y="354"/>
                </a:lnTo>
                <a:lnTo>
                  <a:pt x="86" y="354"/>
                </a:lnTo>
                <a:lnTo>
                  <a:pt x="90" y="354"/>
                </a:lnTo>
                <a:lnTo>
                  <a:pt x="90" y="350"/>
                </a:lnTo>
                <a:lnTo>
                  <a:pt x="88" y="348"/>
                </a:lnTo>
                <a:lnTo>
                  <a:pt x="88" y="348"/>
                </a:lnTo>
                <a:lnTo>
                  <a:pt x="86" y="346"/>
                </a:lnTo>
                <a:lnTo>
                  <a:pt x="84" y="346"/>
                </a:lnTo>
                <a:lnTo>
                  <a:pt x="82" y="346"/>
                </a:lnTo>
                <a:lnTo>
                  <a:pt x="80" y="344"/>
                </a:lnTo>
                <a:lnTo>
                  <a:pt x="80" y="346"/>
                </a:lnTo>
                <a:lnTo>
                  <a:pt x="80" y="346"/>
                </a:lnTo>
                <a:lnTo>
                  <a:pt x="82" y="346"/>
                </a:lnTo>
                <a:lnTo>
                  <a:pt x="82" y="344"/>
                </a:lnTo>
                <a:lnTo>
                  <a:pt x="84" y="342"/>
                </a:lnTo>
                <a:lnTo>
                  <a:pt x="82" y="338"/>
                </a:lnTo>
                <a:lnTo>
                  <a:pt x="82" y="338"/>
                </a:lnTo>
                <a:lnTo>
                  <a:pt x="80" y="336"/>
                </a:lnTo>
                <a:lnTo>
                  <a:pt x="80" y="336"/>
                </a:lnTo>
                <a:lnTo>
                  <a:pt x="76" y="336"/>
                </a:lnTo>
                <a:lnTo>
                  <a:pt x="76" y="336"/>
                </a:lnTo>
                <a:lnTo>
                  <a:pt x="74" y="338"/>
                </a:lnTo>
                <a:lnTo>
                  <a:pt x="72" y="340"/>
                </a:lnTo>
                <a:lnTo>
                  <a:pt x="72" y="342"/>
                </a:lnTo>
                <a:lnTo>
                  <a:pt x="72" y="344"/>
                </a:lnTo>
                <a:lnTo>
                  <a:pt x="72" y="344"/>
                </a:lnTo>
                <a:lnTo>
                  <a:pt x="72" y="346"/>
                </a:lnTo>
                <a:lnTo>
                  <a:pt x="72" y="346"/>
                </a:lnTo>
                <a:lnTo>
                  <a:pt x="74" y="346"/>
                </a:lnTo>
                <a:lnTo>
                  <a:pt x="74" y="344"/>
                </a:lnTo>
                <a:lnTo>
                  <a:pt x="72" y="346"/>
                </a:lnTo>
                <a:lnTo>
                  <a:pt x="72" y="346"/>
                </a:lnTo>
                <a:lnTo>
                  <a:pt x="72" y="348"/>
                </a:lnTo>
                <a:lnTo>
                  <a:pt x="72" y="350"/>
                </a:lnTo>
                <a:lnTo>
                  <a:pt x="74" y="352"/>
                </a:lnTo>
                <a:lnTo>
                  <a:pt x="72" y="354"/>
                </a:lnTo>
                <a:lnTo>
                  <a:pt x="72" y="356"/>
                </a:lnTo>
                <a:lnTo>
                  <a:pt x="72" y="356"/>
                </a:lnTo>
                <a:lnTo>
                  <a:pt x="72" y="360"/>
                </a:lnTo>
                <a:lnTo>
                  <a:pt x="70" y="360"/>
                </a:lnTo>
                <a:lnTo>
                  <a:pt x="68" y="362"/>
                </a:lnTo>
                <a:lnTo>
                  <a:pt x="62" y="362"/>
                </a:lnTo>
                <a:lnTo>
                  <a:pt x="60" y="360"/>
                </a:lnTo>
                <a:lnTo>
                  <a:pt x="58" y="358"/>
                </a:lnTo>
                <a:lnTo>
                  <a:pt x="58" y="358"/>
                </a:lnTo>
                <a:lnTo>
                  <a:pt x="55" y="356"/>
                </a:lnTo>
                <a:lnTo>
                  <a:pt x="53" y="352"/>
                </a:lnTo>
                <a:lnTo>
                  <a:pt x="53" y="348"/>
                </a:lnTo>
                <a:lnTo>
                  <a:pt x="53" y="346"/>
                </a:lnTo>
                <a:lnTo>
                  <a:pt x="51" y="346"/>
                </a:lnTo>
                <a:lnTo>
                  <a:pt x="49" y="346"/>
                </a:lnTo>
                <a:lnTo>
                  <a:pt x="47" y="346"/>
                </a:lnTo>
                <a:lnTo>
                  <a:pt x="45" y="348"/>
                </a:lnTo>
                <a:lnTo>
                  <a:pt x="41" y="346"/>
                </a:lnTo>
                <a:lnTo>
                  <a:pt x="39" y="346"/>
                </a:lnTo>
                <a:lnTo>
                  <a:pt x="39" y="344"/>
                </a:lnTo>
                <a:lnTo>
                  <a:pt x="37" y="342"/>
                </a:lnTo>
                <a:lnTo>
                  <a:pt x="35" y="342"/>
                </a:lnTo>
                <a:lnTo>
                  <a:pt x="37" y="344"/>
                </a:lnTo>
                <a:lnTo>
                  <a:pt x="39" y="344"/>
                </a:lnTo>
                <a:lnTo>
                  <a:pt x="39" y="344"/>
                </a:lnTo>
                <a:lnTo>
                  <a:pt x="41" y="340"/>
                </a:lnTo>
                <a:lnTo>
                  <a:pt x="41" y="338"/>
                </a:lnTo>
                <a:lnTo>
                  <a:pt x="41" y="336"/>
                </a:lnTo>
                <a:lnTo>
                  <a:pt x="39" y="334"/>
                </a:lnTo>
                <a:lnTo>
                  <a:pt x="33" y="334"/>
                </a:lnTo>
                <a:lnTo>
                  <a:pt x="31" y="334"/>
                </a:lnTo>
                <a:lnTo>
                  <a:pt x="31" y="334"/>
                </a:lnTo>
                <a:lnTo>
                  <a:pt x="31" y="336"/>
                </a:lnTo>
                <a:lnTo>
                  <a:pt x="33" y="334"/>
                </a:lnTo>
                <a:lnTo>
                  <a:pt x="33" y="331"/>
                </a:lnTo>
                <a:lnTo>
                  <a:pt x="35" y="331"/>
                </a:lnTo>
                <a:lnTo>
                  <a:pt x="35" y="331"/>
                </a:lnTo>
                <a:lnTo>
                  <a:pt x="37" y="329"/>
                </a:lnTo>
                <a:lnTo>
                  <a:pt x="37" y="329"/>
                </a:lnTo>
                <a:lnTo>
                  <a:pt x="37" y="323"/>
                </a:lnTo>
                <a:lnTo>
                  <a:pt x="37" y="323"/>
                </a:lnTo>
                <a:lnTo>
                  <a:pt x="35" y="319"/>
                </a:lnTo>
                <a:lnTo>
                  <a:pt x="35" y="319"/>
                </a:lnTo>
                <a:lnTo>
                  <a:pt x="31" y="311"/>
                </a:lnTo>
                <a:lnTo>
                  <a:pt x="31" y="307"/>
                </a:lnTo>
                <a:lnTo>
                  <a:pt x="29" y="303"/>
                </a:lnTo>
                <a:lnTo>
                  <a:pt x="29" y="303"/>
                </a:lnTo>
                <a:lnTo>
                  <a:pt x="27" y="301"/>
                </a:lnTo>
                <a:lnTo>
                  <a:pt x="29" y="301"/>
                </a:lnTo>
                <a:lnTo>
                  <a:pt x="29" y="299"/>
                </a:lnTo>
                <a:lnTo>
                  <a:pt x="27" y="292"/>
                </a:lnTo>
                <a:lnTo>
                  <a:pt x="27" y="292"/>
                </a:lnTo>
                <a:lnTo>
                  <a:pt x="27" y="292"/>
                </a:lnTo>
                <a:lnTo>
                  <a:pt x="31" y="292"/>
                </a:lnTo>
                <a:lnTo>
                  <a:pt x="33" y="292"/>
                </a:lnTo>
                <a:lnTo>
                  <a:pt x="35" y="292"/>
                </a:lnTo>
                <a:lnTo>
                  <a:pt x="35" y="290"/>
                </a:lnTo>
                <a:lnTo>
                  <a:pt x="33" y="288"/>
                </a:lnTo>
                <a:lnTo>
                  <a:pt x="33" y="286"/>
                </a:lnTo>
                <a:lnTo>
                  <a:pt x="29" y="284"/>
                </a:lnTo>
                <a:lnTo>
                  <a:pt x="27" y="284"/>
                </a:lnTo>
                <a:lnTo>
                  <a:pt x="29" y="282"/>
                </a:lnTo>
                <a:lnTo>
                  <a:pt x="27" y="282"/>
                </a:lnTo>
                <a:lnTo>
                  <a:pt x="27" y="284"/>
                </a:lnTo>
                <a:lnTo>
                  <a:pt x="29" y="284"/>
                </a:lnTo>
                <a:lnTo>
                  <a:pt x="31" y="284"/>
                </a:lnTo>
                <a:lnTo>
                  <a:pt x="33" y="282"/>
                </a:lnTo>
                <a:lnTo>
                  <a:pt x="33" y="282"/>
                </a:lnTo>
                <a:lnTo>
                  <a:pt x="35" y="280"/>
                </a:lnTo>
                <a:lnTo>
                  <a:pt x="39" y="278"/>
                </a:lnTo>
                <a:lnTo>
                  <a:pt x="41" y="278"/>
                </a:lnTo>
                <a:lnTo>
                  <a:pt x="41" y="276"/>
                </a:lnTo>
                <a:lnTo>
                  <a:pt x="41" y="274"/>
                </a:lnTo>
                <a:lnTo>
                  <a:pt x="37" y="272"/>
                </a:lnTo>
                <a:lnTo>
                  <a:pt x="37" y="272"/>
                </a:lnTo>
                <a:lnTo>
                  <a:pt x="33" y="272"/>
                </a:lnTo>
                <a:lnTo>
                  <a:pt x="33" y="272"/>
                </a:lnTo>
                <a:lnTo>
                  <a:pt x="31" y="274"/>
                </a:lnTo>
                <a:lnTo>
                  <a:pt x="33" y="274"/>
                </a:lnTo>
                <a:lnTo>
                  <a:pt x="35" y="272"/>
                </a:lnTo>
                <a:lnTo>
                  <a:pt x="33" y="270"/>
                </a:lnTo>
                <a:lnTo>
                  <a:pt x="31" y="268"/>
                </a:lnTo>
                <a:lnTo>
                  <a:pt x="29" y="268"/>
                </a:lnTo>
                <a:lnTo>
                  <a:pt x="27" y="270"/>
                </a:lnTo>
                <a:lnTo>
                  <a:pt x="27" y="270"/>
                </a:lnTo>
                <a:lnTo>
                  <a:pt x="27" y="270"/>
                </a:lnTo>
                <a:lnTo>
                  <a:pt x="27" y="270"/>
                </a:lnTo>
                <a:lnTo>
                  <a:pt x="25" y="272"/>
                </a:lnTo>
                <a:lnTo>
                  <a:pt x="27" y="272"/>
                </a:lnTo>
                <a:lnTo>
                  <a:pt x="29" y="270"/>
                </a:lnTo>
                <a:lnTo>
                  <a:pt x="27" y="268"/>
                </a:lnTo>
                <a:lnTo>
                  <a:pt x="25" y="262"/>
                </a:lnTo>
                <a:lnTo>
                  <a:pt x="21" y="255"/>
                </a:lnTo>
                <a:lnTo>
                  <a:pt x="18" y="247"/>
                </a:lnTo>
                <a:lnTo>
                  <a:pt x="18" y="239"/>
                </a:lnTo>
                <a:lnTo>
                  <a:pt x="18" y="239"/>
                </a:lnTo>
                <a:lnTo>
                  <a:pt x="18" y="235"/>
                </a:lnTo>
                <a:lnTo>
                  <a:pt x="18" y="235"/>
                </a:lnTo>
                <a:lnTo>
                  <a:pt x="16" y="231"/>
                </a:lnTo>
                <a:lnTo>
                  <a:pt x="16" y="229"/>
                </a:lnTo>
                <a:lnTo>
                  <a:pt x="18" y="227"/>
                </a:lnTo>
                <a:lnTo>
                  <a:pt x="18" y="224"/>
                </a:lnTo>
                <a:lnTo>
                  <a:pt x="18" y="224"/>
                </a:lnTo>
                <a:lnTo>
                  <a:pt x="18" y="222"/>
                </a:lnTo>
                <a:lnTo>
                  <a:pt x="16" y="224"/>
                </a:lnTo>
                <a:lnTo>
                  <a:pt x="18" y="227"/>
                </a:lnTo>
                <a:lnTo>
                  <a:pt x="21" y="227"/>
                </a:lnTo>
                <a:lnTo>
                  <a:pt x="23" y="229"/>
                </a:lnTo>
                <a:lnTo>
                  <a:pt x="25" y="227"/>
                </a:lnTo>
                <a:lnTo>
                  <a:pt x="27" y="224"/>
                </a:lnTo>
                <a:lnTo>
                  <a:pt x="27" y="222"/>
                </a:lnTo>
                <a:lnTo>
                  <a:pt x="27" y="220"/>
                </a:lnTo>
                <a:lnTo>
                  <a:pt x="27" y="218"/>
                </a:lnTo>
                <a:lnTo>
                  <a:pt x="25" y="216"/>
                </a:lnTo>
                <a:lnTo>
                  <a:pt x="21" y="216"/>
                </a:lnTo>
                <a:lnTo>
                  <a:pt x="14" y="216"/>
                </a:lnTo>
                <a:lnTo>
                  <a:pt x="14" y="218"/>
                </a:lnTo>
                <a:lnTo>
                  <a:pt x="14" y="216"/>
                </a:lnTo>
                <a:lnTo>
                  <a:pt x="14" y="21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8" name="Freeform 3124"/>
          <p:cNvSpPr>
            <a:spLocks/>
          </p:cNvSpPr>
          <p:nvPr/>
        </p:nvSpPr>
        <p:spPr bwMode="auto">
          <a:xfrm>
            <a:off x="3589338" y="3978275"/>
            <a:ext cx="55563" cy="58738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4"/>
              </a:cxn>
              <a:cxn ang="0">
                <a:pos x="4" y="2"/>
              </a:cxn>
              <a:cxn ang="0">
                <a:pos x="6" y="0"/>
              </a:cxn>
              <a:cxn ang="0">
                <a:pos x="16" y="4"/>
              </a:cxn>
              <a:cxn ang="0">
                <a:pos x="18" y="4"/>
              </a:cxn>
              <a:cxn ang="0">
                <a:pos x="20" y="2"/>
              </a:cxn>
              <a:cxn ang="0">
                <a:pos x="22" y="2"/>
              </a:cxn>
              <a:cxn ang="0">
                <a:pos x="22" y="2"/>
              </a:cxn>
              <a:cxn ang="0">
                <a:pos x="22" y="0"/>
              </a:cxn>
              <a:cxn ang="0">
                <a:pos x="24" y="2"/>
              </a:cxn>
              <a:cxn ang="0">
                <a:pos x="35" y="12"/>
              </a:cxn>
              <a:cxn ang="0">
                <a:pos x="35" y="18"/>
              </a:cxn>
              <a:cxn ang="0">
                <a:pos x="35" y="20"/>
              </a:cxn>
              <a:cxn ang="0">
                <a:pos x="33" y="22"/>
              </a:cxn>
              <a:cxn ang="0">
                <a:pos x="31" y="22"/>
              </a:cxn>
              <a:cxn ang="0">
                <a:pos x="31" y="20"/>
              </a:cxn>
              <a:cxn ang="0">
                <a:pos x="29" y="22"/>
              </a:cxn>
              <a:cxn ang="0">
                <a:pos x="29" y="24"/>
              </a:cxn>
              <a:cxn ang="0">
                <a:pos x="26" y="24"/>
              </a:cxn>
              <a:cxn ang="0">
                <a:pos x="22" y="26"/>
              </a:cxn>
              <a:cxn ang="0">
                <a:pos x="20" y="26"/>
              </a:cxn>
              <a:cxn ang="0">
                <a:pos x="18" y="30"/>
              </a:cxn>
              <a:cxn ang="0">
                <a:pos x="18" y="32"/>
              </a:cxn>
              <a:cxn ang="0">
                <a:pos x="18" y="32"/>
              </a:cxn>
              <a:cxn ang="0">
                <a:pos x="20" y="35"/>
              </a:cxn>
              <a:cxn ang="0">
                <a:pos x="20" y="37"/>
              </a:cxn>
              <a:cxn ang="0">
                <a:pos x="18" y="37"/>
              </a:cxn>
              <a:cxn ang="0">
                <a:pos x="16" y="37"/>
              </a:cxn>
              <a:cxn ang="0">
                <a:pos x="12" y="37"/>
              </a:cxn>
              <a:cxn ang="0">
                <a:pos x="12" y="37"/>
              </a:cxn>
              <a:cxn ang="0">
                <a:pos x="12" y="35"/>
              </a:cxn>
              <a:cxn ang="0">
                <a:pos x="8" y="30"/>
              </a:cxn>
              <a:cxn ang="0">
                <a:pos x="6" y="24"/>
              </a:cxn>
              <a:cxn ang="0">
                <a:pos x="4" y="20"/>
              </a:cxn>
              <a:cxn ang="0">
                <a:pos x="0" y="10"/>
              </a:cxn>
              <a:cxn ang="0">
                <a:pos x="0" y="8"/>
              </a:cxn>
            </a:cxnLst>
            <a:rect l="0" t="0" r="r" b="b"/>
            <a:pathLst>
              <a:path w="35" h="37">
                <a:moveTo>
                  <a:pt x="0" y="8"/>
                </a:moveTo>
                <a:lnTo>
                  <a:pt x="2" y="4"/>
                </a:lnTo>
                <a:lnTo>
                  <a:pt x="4" y="2"/>
                </a:lnTo>
                <a:lnTo>
                  <a:pt x="6" y="0"/>
                </a:lnTo>
                <a:lnTo>
                  <a:pt x="16" y="4"/>
                </a:lnTo>
                <a:lnTo>
                  <a:pt x="18" y="4"/>
                </a:lnTo>
                <a:lnTo>
                  <a:pt x="20" y="2"/>
                </a:lnTo>
                <a:lnTo>
                  <a:pt x="22" y="2"/>
                </a:lnTo>
                <a:lnTo>
                  <a:pt x="22" y="2"/>
                </a:lnTo>
                <a:lnTo>
                  <a:pt x="22" y="0"/>
                </a:lnTo>
                <a:lnTo>
                  <a:pt x="24" y="2"/>
                </a:lnTo>
                <a:lnTo>
                  <a:pt x="35" y="12"/>
                </a:lnTo>
                <a:lnTo>
                  <a:pt x="35" y="18"/>
                </a:lnTo>
                <a:lnTo>
                  <a:pt x="35" y="20"/>
                </a:lnTo>
                <a:lnTo>
                  <a:pt x="33" y="22"/>
                </a:lnTo>
                <a:lnTo>
                  <a:pt x="31" y="22"/>
                </a:lnTo>
                <a:lnTo>
                  <a:pt x="31" y="20"/>
                </a:lnTo>
                <a:lnTo>
                  <a:pt x="29" y="22"/>
                </a:lnTo>
                <a:lnTo>
                  <a:pt x="29" y="24"/>
                </a:lnTo>
                <a:lnTo>
                  <a:pt x="26" y="24"/>
                </a:lnTo>
                <a:lnTo>
                  <a:pt x="22" y="26"/>
                </a:lnTo>
                <a:lnTo>
                  <a:pt x="20" y="26"/>
                </a:lnTo>
                <a:lnTo>
                  <a:pt x="18" y="30"/>
                </a:lnTo>
                <a:lnTo>
                  <a:pt x="18" y="32"/>
                </a:lnTo>
                <a:lnTo>
                  <a:pt x="18" y="32"/>
                </a:lnTo>
                <a:lnTo>
                  <a:pt x="20" y="35"/>
                </a:lnTo>
                <a:lnTo>
                  <a:pt x="20" y="37"/>
                </a:lnTo>
                <a:lnTo>
                  <a:pt x="18" y="37"/>
                </a:lnTo>
                <a:lnTo>
                  <a:pt x="16" y="37"/>
                </a:lnTo>
                <a:lnTo>
                  <a:pt x="12" y="37"/>
                </a:lnTo>
                <a:lnTo>
                  <a:pt x="12" y="37"/>
                </a:lnTo>
                <a:lnTo>
                  <a:pt x="12" y="35"/>
                </a:lnTo>
                <a:lnTo>
                  <a:pt x="8" y="30"/>
                </a:lnTo>
                <a:lnTo>
                  <a:pt x="6" y="24"/>
                </a:lnTo>
                <a:lnTo>
                  <a:pt x="4" y="20"/>
                </a:lnTo>
                <a:lnTo>
                  <a:pt x="0" y="10"/>
                </a:lnTo>
                <a:lnTo>
                  <a:pt x="0" y="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9" name="Freeform 3125"/>
          <p:cNvSpPr>
            <a:spLocks/>
          </p:cNvSpPr>
          <p:nvPr/>
        </p:nvSpPr>
        <p:spPr bwMode="auto">
          <a:xfrm>
            <a:off x="3586163" y="3978275"/>
            <a:ext cx="61913" cy="61913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18" y="6"/>
              </a:cxn>
              <a:cxn ang="0">
                <a:pos x="20" y="6"/>
              </a:cxn>
              <a:cxn ang="0">
                <a:pos x="24" y="4"/>
              </a:cxn>
              <a:cxn ang="0">
                <a:pos x="26" y="2"/>
              </a:cxn>
              <a:cxn ang="0">
                <a:pos x="24" y="2"/>
              </a:cxn>
              <a:cxn ang="0">
                <a:pos x="35" y="20"/>
              </a:cxn>
              <a:cxn ang="0">
                <a:pos x="35" y="20"/>
              </a:cxn>
              <a:cxn ang="0">
                <a:pos x="31" y="20"/>
              </a:cxn>
              <a:cxn ang="0">
                <a:pos x="28" y="22"/>
              </a:cxn>
              <a:cxn ang="0">
                <a:pos x="22" y="24"/>
              </a:cxn>
              <a:cxn ang="0">
                <a:pos x="18" y="30"/>
              </a:cxn>
              <a:cxn ang="0">
                <a:pos x="18" y="35"/>
              </a:cxn>
              <a:cxn ang="0">
                <a:pos x="22" y="37"/>
              </a:cxn>
              <a:cxn ang="0">
                <a:pos x="20" y="35"/>
              </a:cxn>
              <a:cxn ang="0">
                <a:pos x="16" y="35"/>
              </a:cxn>
              <a:cxn ang="0">
                <a:pos x="12" y="28"/>
              </a:cxn>
              <a:cxn ang="0">
                <a:pos x="8" y="18"/>
              </a:cxn>
              <a:cxn ang="0">
                <a:pos x="4" y="8"/>
              </a:cxn>
              <a:cxn ang="0">
                <a:pos x="2" y="8"/>
              </a:cxn>
              <a:cxn ang="0">
                <a:pos x="0" y="12"/>
              </a:cxn>
              <a:cxn ang="0">
                <a:pos x="8" y="30"/>
              </a:cxn>
              <a:cxn ang="0">
                <a:pos x="12" y="37"/>
              </a:cxn>
              <a:cxn ang="0">
                <a:pos x="14" y="39"/>
              </a:cxn>
              <a:cxn ang="0">
                <a:pos x="20" y="39"/>
              </a:cxn>
              <a:cxn ang="0">
                <a:pos x="22" y="32"/>
              </a:cxn>
              <a:cxn ang="0">
                <a:pos x="20" y="32"/>
              </a:cxn>
              <a:cxn ang="0">
                <a:pos x="20" y="32"/>
              </a:cxn>
              <a:cxn ang="0">
                <a:pos x="22" y="32"/>
              </a:cxn>
              <a:cxn ang="0">
                <a:pos x="22" y="26"/>
              </a:cxn>
              <a:cxn ang="0">
                <a:pos x="28" y="26"/>
              </a:cxn>
              <a:cxn ang="0">
                <a:pos x="33" y="24"/>
              </a:cxn>
              <a:cxn ang="0">
                <a:pos x="33" y="20"/>
              </a:cxn>
              <a:cxn ang="0">
                <a:pos x="33" y="24"/>
              </a:cxn>
              <a:cxn ang="0">
                <a:pos x="37" y="22"/>
              </a:cxn>
              <a:cxn ang="0">
                <a:pos x="39" y="18"/>
              </a:cxn>
              <a:cxn ang="0">
                <a:pos x="28" y="0"/>
              </a:cxn>
              <a:cxn ang="0">
                <a:pos x="24" y="0"/>
              </a:cxn>
              <a:cxn ang="0">
                <a:pos x="22" y="2"/>
              </a:cxn>
              <a:cxn ang="0">
                <a:pos x="18" y="2"/>
              </a:cxn>
              <a:cxn ang="0">
                <a:pos x="4" y="2"/>
              </a:cxn>
              <a:cxn ang="0">
                <a:pos x="2" y="4"/>
              </a:cxn>
              <a:cxn ang="0">
                <a:pos x="2" y="8"/>
              </a:cxn>
            </a:cxnLst>
            <a:rect l="0" t="0" r="r" b="b"/>
            <a:pathLst>
              <a:path w="39" h="39">
                <a:moveTo>
                  <a:pt x="2" y="8"/>
                </a:moveTo>
                <a:lnTo>
                  <a:pt x="2" y="10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20" y="6"/>
                </a:lnTo>
                <a:lnTo>
                  <a:pt x="24" y="4"/>
                </a:lnTo>
                <a:lnTo>
                  <a:pt x="24" y="4"/>
                </a:lnTo>
                <a:lnTo>
                  <a:pt x="24" y="4"/>
                </a:lnTo>
                <a:lnTo>
                  <a:pt x="26" y="4"/>
                </a:lnTo>
                <a:lnTo>
                  <a:pt x="26" y="4"/>
                </a:lnTo>
                <a:lnTo>
                  <a:pt x="26" y="2"/>
                </a:lnTo>
                <a:lnTo>
                  <a:pt x="24" y="0"/>
                </a:lnTo>
                <a:lnTo>
                  <a:pt x="24" y="2"/>
                </a:lnTo>
                <a:lnTo>
                  <a:pt x="24" y="2"/>
                </a:lnTo>
                <a:lnTo>
                  <a:pt x="35" y="12"/>
                </a:lnTo>
                <a:lnTo>
                  <a:pt x="35" y="18"/>
                </a:lnTo>
                <a:lnTo>
                  <a:pt x="35" y="20"/>
                </a:lnTo>
                <a:lnTo>
                  <a:pt x="33" y="20"/>
                </a:lnTo>
                <a:lnTo>
                  <a:pt x="35" y="22"/>
                </a:lnTo>
                <a:lnTo>
                  <a:pt x="35" y="20"/>
                </a:lnTo>
                <a:lnTo>
                  <a:pt x="35" y="20"/>
                </a:lnTo>
                <a:lnTo>
                  <a:pt x="35" y="20"/>
                </a:lnTo>
                <a:lnTo>
                  <a:pt x="31" y="20"/>
                </a:lnTo>
                <a:lnTo>
                  <a:pt x="31" y="20"/>
                </a:lnTo>
                <a:lnTo>
                  <a:pt x="31" y="20"/>
                </a:lnTo>
                <a:lnTo>
                  <a:pt x="28" y="22"/>
                </a:lnTo>
                <a:lnTo>
                  <a:pt x="28" y="22"/>
                </a:lnTo>
                <a:lnTo>
                  <a:pt x="24" y="24"/>
                </a:lnTo>
                <a:lnTo>
                  <a:pt x="22" y="24"/>
                </a:lnTo>
                <a:lnTo>
                  <a:pt x="20" y="24"/>
                </a:lnTo>
                <a:lnTo>
                  <a:pt x="18" y="30"/>
                </a:lnTo>
                <a:lnTo>
                  <a:pt x="18" y="30"/>
                </a:lnTo>
                <a:lnTo>
                  <a:pt x="18" y="32"/>
                </a:lnTo>
                <a:lnTo>
                  <a:pt x="18" y="32"/>
                </a:lnTo>
                <a:lnTo>
                  <a:pt x="18" y="35"/>
                </a:lnTo>
                <a:lnTo>
                  <a:pt x="20" y="35"/>
                </a:lnTo>
                <a:lnTo>
                  <a:pt x="20" y="37"/>
                </a:lnTo>
                <a:lnTo>
                  <a:pt x="22" y="37"/>
                </a:lnTo>
                <a:lnTo>
                  <a:pt x="22" y="35"/>
                </a:lnTo>
                <a:lnTo>
                  <a:pt x="20" y="35"/>
                </a:lnTo>
                <a:lnTo>
                  <a:pt x="20" y="35"/>
                </a:lnTo>
                <a:lnTo>
                  <a:pt x="18" y="35"/>
                </a:lnTo>
                <a:lnTo>
                  <a:pt x="16" y="35"/>
                </a:lnTo>
                <a:lnTo>
                  <a:pt x="16" y="35"/>
                </a:lnTo>
                <a:lnTo>
                  <a:pt x="16" y="35"/>
                </a:lnTo>
                <a:lnTo>
                  <a:pt x="14" y="35"/>
                </a:lnTo>
                <a:lnTo>
                  <a:pt x="12" y="28"/>
                </a:lnTo>
                <a:lnTo>
                  <a:pt x="10" y="24"/>
                </a:lnTo>
                <a:lnTo>
                  <a:pt x="10" y="24"/>
                </a:lnTo>
                <a:lnTo>
                  <a:pt x="8" y="18"/>
                </a:lnTo>
                <a:lnTo>
                  <a:pt x="8" y="18"/>
                </a:lnTo>
                <a:lnTo>
                  <a:pt x="4" y="10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2" y="8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4" y="20"/>
                </a:lnTo>
                <a:lnTo>
                  <a:pt x="6" y="24"/>
                </a:lnTo>
                <a:lnTo>
                  <a:pt x="8" y="30"/>
                </a:lnTo>
                <a:lnTo>
                  <a:pt x="8" y="30"/>
                </a:lnTo>
                <a:lnTo>
                  <a:pt x="12" y="37"/>
                </a:lnTo>
                <a:lnTo>
                  <a:pt x="12" y="37"/>
                </a:lnTo>
                <a:lnTo>
                  <a:pt x="12" y="39"/>
                </a:lnTo>
                <a:lnTo>
                  <a:pt x="14" y="39"/>
                </a:lnTo>
                <a:lnTo>
                  <a:pt x="14" y="39"/>
                </a:lnTo>
                <a:lnTo>
                  <a:pt x="18" y="39"/>
                </a:lnTo>
                <a:lnTo>
                  <a:pt x="18" y="39"/>
                </a:lnTo>
                <a:lnTo>
                  <a:pt x="20" y="39"/>
                </a:lnTo>
                <a:lnTo>
                  <a:pt x="22" y="37"/>
                </a:lnTo>
                <a:lnTo>
                  <a:pt x="24" y="35"/>
                </a:lnTo>
                <a:lnTo>
                  <a:pt x="22" y="32"/>
                </a:lnTo>
                <a:lnTo>
                  <a:pt x="22" y="32"/>
                </a:lnTo>
                <a:lnTo>
                  <a:pt x="22" y="30"/>
                </a:lnTo>
                <a:lnTo>
                  <a:pt x="20" y="32"/>
                </a:lnTo>
                <a:lnTo>
                  <a:pt x="22" y="32"/>
                </a:lnTo>
                <a:lnTo>
                  <a:pt x="22" y="32"/>
                </a:lnTo>
                <a:lnTo>
                  <a:pt x="20" y="32"/>
                </a:lnTo>
                <a:lnTo>
                  <a:pt x="22" y="32"/>
                </a:lnTo>
                <a:lnTo>
                  <a:pt x="22" y="32"/>
                </a:lnTo>
                <a:lnTo>
                  <a:pt x="22" y="32"/>
                </a:lnTo>
                <a:lnTo>
                  <a:pt x="24" y="26"/>
                </a:lnTo>
                <a:lnTo>
                  <a:pt x="22" y="26"/>
                </a:lnTo>
                <a:lnTo>
                  <a:pt x="22" y="26"/>
                </a:lnTo>
                <a:lnTo>
                  <a:pt x="24" y="28"/>
                </a:lnTo>
                <a:lnTo>
                  <a:pt x="24" y="28"/>
                </a:lnTo>
                <a:lnTo>
                  <a:pt x="28" y="26"/>
                </a:lnTo>
                <a:lnTo>
                  <a:pt x="31" y="26"/>
                </a:lnTo>
                <a:lnTo>
                  <a:pt x="31" y="26"/>
                </a:lnTo>
                <a:lnTo>
                  <a:pt x="33" y="24"/>
                </a:lnTo>
                <a:lnTo>
                  <a:pt x="33" y="22"/>
                </a:lnTo>
                <a:lnTo>
                  <a:pt x="35" y="22"/>
                </a:lnTo>
                <a:lnTo>
                  <a:pt x="33" y="20"/>
                </a:lnTo>
                <a:lnTo>
                  <a:pt x="31" y="22"/>
                </a:lnTo>
                <a:lnTo>
                  <a:pt x="33" y="24"/>
                </a:lnTo>
                <a:lnTo>
                  <a:pt x="33" y="24"/>
                </a:lnTo>
                <a:lnTo>
                  <a:pt x="35" y="24"/>
                </a:lnTo>
                <a:lnTo>
                  <a:pt x="35" y="24"/>
                </a:lnTo>
                <a:lnTo>
                  <a:pt x="37" y="22"/>
                </a:lnTo>
                <a:lnTo>
                  <a:pt x="39" y="22"/>
                </a:lnTo>
                <a:lnTo>
                  <a:pt x="39" y="20"/>
                </a:lnTo>
                <a:lnTo>
                  <a:pt x="39" y="18"/>
                </a:lnTo>
                <a:lnTo>
                  <a:pt x="39" y="12"/>
                </a:lnTo>
                <a:lnTo>
                  <a:pt x="37" y="10"/>
                </a:lnTo>
                <a:lnTo>
                  <a:pt x="28" y="0"/>
                </a:lnTo>
                <a:lnTo>
                  <a:pt x="26" y="0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22" y="0"/>
                </a:lnTo>
                <a:lnTo>
                  <a:pt x="22" y="2"/>
                </a:lnTo>
                <a:lnTo>
                  <a:pt x="22" y="2"/>
                </a:lnTo>
                <a:lnTo>
                  <a:pt x="18" y="2"/>
                </a:lnTo>
                <a:lnTo>
                  <a:pt x="18" y="2"/>
                </a:lnTo>
                <a:lnTo>
                  <a:pt x="8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0" y="8"/>
                </a:lnTo>
                <a:lnTo>
                  <a:pt x="0" y="10"/>
                </a:lnTo>
                <a:lnTo>
                  <a:pt x="2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0" name="Freeform 3126"/>
          <p:cNvSpPr>
            <a:spLocks/>
          </p:cNvSpPr>
          <p:nvPr/>
        </p:nvSpPr>
        <p:spPr bwMode="auto">
          <a:xfrm>
            <a:off x="3621088" y="4025900"/>
            <a:ext cx="39688" cy="92075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2" y="42"/>
              </a:cxn>
              <a:cxn ang="0">
                <a:pos x="2" y="40"/>
              </a:cxn>
              <a:cxn ang="0">
                <a:pos x="4" y="35"/>
              </a:cxn>
              <a:cxn ang="0">
                <a:pos x="6" y="29"/>
              </a:cxn>
              <a:cxn ang="0">
                <a:pos x="11" y="31"/>
              </a:cxn>
              <a:cxn ang="0">
                <a:pos x="13" y="33"/>
              </a:cxn>
              <a:cxn ang="0">
                <a:pos x="15" y="33"/>
              </a:cxn>
              <a:cxn ang="0">
                <a:pos x="15" y="29"/>
              </a:cxn>
              <a:cxn ang="0">
                <a:pos x="13" y="27"/>
              </a:cxn>
              <a:cxn ang="0">
                <a:pos x="13" y="23"/>
              </a:cxn>
              <a:cxn ang="0">
                <a:pos x="6" y="21"/>
              </a:cxn>
              <a:cxn ang="0">
                <a:pos x="4" y="21"/>
              </a:cxn>
              <a:cxn ang="0">
                <a:pos x="6" y="13"/>
              </a:cxn>
              <a:cxn ang="0">
                <a:pos x="9" y="11"/>
              </a:cxn>
              <a:cxn ang="0">
                <a:pos x="11" y="7"/>
              </a:cxn>
              <a:cxn ang="0">
                <a:pos x="13" y="5"/>
              </a:cxn>
              <a:cxn ang="0">
                <a:pos x="15" y="2"/>
              </a:cxn>
              <a:cxn ang="0">
                <a:pos x="19" y="2"/>
              </a:cxn>
              <a:cxn ang="0">
                <a:pos x="21" y="5"/>
              </a:cxn>
              <a:cxn ang="0">
                <a:pos x="25" y="15"/>
              </a:cxn>
              <a:cxn ang="0">
                <a:pos x="23" y="23"/>
              </a:cxn>
              <a:cxn ang="0">
                <a:pos x="21" y="29"/>
              </a:cxn>
              <a:cxn ang="0">
                <a:pos x="21" y="37"/>
              </a:cxn>
              <a:cxn ang="0">
                <a:pos x="17" y="42"/>
              </a:cxn>
              <a:cxn ang="0">
                <a:pos x="17" y="42"/>
              </a:cxn>
              <a:cxn ang="0">
                <a:pos x="19" y="46"/>
              </a:cxn>
              <a:cxn ang="0">
                <a:pos x="23" y="46"/>
              </a:cxn>
              <a:cxn ang="0">
                <a:pos x="23" y="48"/>
              </a:cxn>
              <a:cxn ang="0">
                <a:pos x="19" y="52"/>
              </a:cxn>
              <a:cxn ang="0">
                <a:pos x="17" y="54"/>
              </a:cxn>
              <a:cxn ang="0">
                <a:pos x="13" y="58"/>
              </a:cxn>
              <a:cxn ang="0">
                <a:pos x="9" y="58"/>
              </a:cxn>
              <a:cxn ang="0">
                <a:pos x="4" y="56"/>
              </a:cxn>
              <a:cxn ang="0">
                <a:pos x="2" y="50"/>
              </a:cxn>
            </a:cxnLst>
            <a:rect l="0" t="0" r="r" b="b"/>
            <a:pathLst>
              <a:path w="25" h="58">
                <a:moveTo>
                  <a:pt x="2" y="50"/>
                </a:moveTo>
                <a:lnTo>
                  <a:pt x="0" y="46"/>
                </a:lnTo>
                <a:lnTo>
                  <a:pt x="2" y="44"/>
                </a:lnTo>
                <a:lnTo>
                  <a:pt x="2" y="42"/>
                </a:lnTo>
                <a:lnTo>
                  <a:pt x="0" y="42"/>
                </a:lnTo>
                <a:lnTo>
                  <a:pt x="2" y="40"/>
                </a:lnTo>
                <a:lnTo>
                  <a:pt x="4" y="35"/>
                </a:lnTo>
                <a:lnTo>
                  <a:pt x="4" y="35"/>
                </a:lnTo>
                <a:lnTo>
                  <a:pt x="6" y="31"/>
                </a:lnTo>
                <a:lnTo>
                  <a:pt x="6" y="29"/>
                </a:lnTo>
                <a:lnTo>
                  <a:pt x="9" y="29"/>
                </a:lnTo>
                <a:lnTo>
                  <a:pt x="11" y="31"/>
                </a:lnTo>
                <a:lnTo>
                  <a:pt x="13" y="33"/>
                </a:lnTo>
                <a:lnTo>
                  <a:pt x="13" y="33"/>
                </a:lnTo>
                <a:lnTo>
                  <a:pt x="15" y="33"/>
                </a:lnTo>
                <a:lnTo>
                  <a:pt x="15" y="33"/>
                </a:lnTo>
                <a:lnTo>
                  <a:pt x="17" y="31"/>
                </a:lnTo>
                <a:lnTo>
                  <a:pt x="15" y="29"/>
                </a:lnTo>
                <a:lnTo>
                  <a:pt x="15" y="29"/>
                </a:lnTo>
                <a:lnTo>
                  <a:pt x="13" y="27"/>
                </a:lnTo>
                <a:lnTo>
                  <a:pt x="13" y="25"/>
                </a:lnTo>
                <a:lnTo>
                  <a:pt x="13" y="23"/>
                </a:lnTo>
                <a:lnTo>
                  <a:pt x="11" y="23"/>
                </a:lnTo>
                <a:lnTo>
                  <a:pt x="6" y="21"/>
                </a:lnTo>
                <a:lnTo>
                  <a:pt x="4" y="21"/>
                </a:lnTo>
                <a:lnTo>
                  <a:pt x="4" y="21"/>
                </a:lnTo>
                <a:lnTo>
                  <a:pt x="4" y="15"/>
                </a:lnTo>
                <a:lnTo>
                  <a:pt x="6" y="13"/>
                </a:lnTo>
                <a:lnTo>
                  <a:pt x="9" y="11"/>
                </a:lnTo>
                <a:lnTo>
                  <a:pt x="9" y="11"/>
                </a:lnTo>
                <a:lnTo>
                  <a:pt x="11" y="11"/>
                </a:lnTo>
                <a:lnTo>
                  <a:pt x="11" y="7"/>
                </a:lnTo>
                <a:lnTo>
                  <a:pt x="11" y="5"/>
                </a:lnTo>
                <a:lnTo>
                  <a:pt x="13" y="5"/>
                </a:lnTo>
                <a:lnTo>
                  <a:pt x="13" y="5"/>
                </a:lnTo>
                <a:lnTo>
                  <a:pt x="15" y="2"/>
                </a:lnTo>
                <a:lnTo>
                  <a:pt x="17" y="0"/>
                </a:lnTo>
                <a:lnTo>
                  <a:pt x="19" y="2"/>
                </a:lnTo>
                <a:lnTo>
                  <a:pt x="19" y="2"/>
                </a:lnTo>
                <a:lnTo>
                  <a:pt x="21" y="5"/>
                </a:lnTo>
                <a:lnTo>
                  <a:pt x="23" y="13"/>
                </a:lnTo>
                <a:lnTo>
                  <a:pt x="25" y="15"/>
                </a:lnTo>
                <a:lnTo>
                  <a:pt x="23" y="21"/>
                </a:lnTo>
                <a:lnTo>
                  <a:pt x="23" y="23"/>
                </a:lnTo>
                <a:lnTo>
                  <a:pt x="23" y="25"/>
                </a:lnTo>
                <a:lnTo>
                  <a:pt x="21" y="29"/>
                </a:lnTo>
                <a:lnTo>
                  <a:pt x="23" y="33"/>
                </a:lnTo>
                <a:lnTo>
                  <a:pt x="21" y="37"/>
                </a:lnTo>
                <a:lnTo>
                  <a:pt x="19" y="40"/>
                </a:lnTo>
                <a:lnTo>
                  <a:pt x="17" y="42"/>
                </a:lnTo>
                <a:lnTo>
                  <a:pt x="17" y="42"/>
                </a:lnTo>
                <a:lnTo>
                  <a:pt x="17" y="42"/>
                </a:lnTo>
                <a:lnTo>
                  <a:pt x="17" y="44"/>
                </a:lnTo>
                <a:lnTo>
                  <a:pt x="19" y="46"/>
                </a:lnTo>
                <a:lnTo>
                  <a:pt x="19" y="46"/>
                </a:lnTo>
                <a:lnTo>
                  <a:pt x="23" y="46"/>
                </a:lnTo>
                <a:lnTo>
                  <a:pt x="23" y="46"/>
                </a:lnTo>
                <a:lnTo>
                  <a:pt x="23" y="48"/>
                </a:lnTo>
                <a:lnTo>
                  <a:pt x="23" y="48"/>
                </a:lnTo>
                <a:lnTo>
                  <a:pt x="19" y="52"/>
                </a:lnTo>
                <a:lnTo>
                  <a:pt x="19" y="52"/>
                </a:lnTo>
                <a:lnTo>
                  <a:pt x="17" y="54"/>
                </a:lnTo>
                <a:lnTo>
                  <a:pt x="15" y="56"/>
                </a:lnTo>
                <a:lnTo>
                  <a:pt x="13" y="58"/>
                </a:lnTo>
                <a:lnTo>
                  <a:pt x="9" y="58"/>
                </a:lnTo>
                <a:lnTo>
                  <a:pt x="9" y="58"/>
                </a:lnTo>
                <a:lnTo>
                  <a:pt x="6" y="56"/>
                </a:lnTo>
                <a:lnTo>
                  <a:pt x="4" y="56"/>
                </a:lnTo>
                <a:lnTo>
                  <a:pt x="2" y="54"/>
                </a:lnTo>
                <a:lnTo>
                  <a:pt x="2" y="5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1" name="Freeform 3127"/>
          <p:cNvSpPr>
            <a:spLocks/>
          </p:cNvSpPr>
          <p:nvPr/>
        </p:nvSpPr>
        <p:spPr bwMode="auto">
          <a:xfrm>
            <a:off x="3617913" y="4022725"/>
            <a:ext cx="46038" cy="98425"/>
          </a:xfrm>
          <a:custGeom>
            <a:avLst/>
            <a:gdLst/>
            <a:ahLst/>
            <a:cxnLst>
              <a:cxn ang="0">
                <a:pos x="4" y="48"/>
              </a:cxn>
              <a:cxn ang="0">
                <a:pos x="4" y="44"/>
              </a:cxn>
              <a:cxn ang="0">
                <a:pos x="8" y="37"/>
              </a:cxn>
              <a:cxn ang="0">
                <a:pos x="11" y="33"/>
              </a:cxn>
              <a:cxn ang="0">
                <a:pos x="13" y="35"/>
              </a:cxn>
              <a:cxn ang="0">
                <a:pos x="17" y="37"/>
              </a:cxn>
              <a:cxn ang="0">
                <a:pos x="19" y="33"/>
              </a:cxn>
              <a:cxn ang="0">
                <a:pos x="19" y="29"/>
              </a:cxn>
              <a:cxn ang="0">
                <a:pos x="17" y="25"/>
              </a:cxn>
              <a:cxn ang="0">
                <a:pos x="8" y="21"/>
              </a:cxn>
              <a:cxn ang="0">
                <a:pos x="8" y="23"/>
              </a:cxn>
              <a:cxn ang="0">
                <a:pos x="11" y="15"/>
              </a:cxn>
              <a:cxn ang="0">
                <a:pos x="15" y="13"/>
              </a:cxn>
              <a:cxn ang="0">
                <a:pos x="15" y="9"/>
              </a:cxn>
              <a:cxn ang="0">
                <a:pos x="21" y="4"/>
              </a:cxn>
              <a:cxn ang="0">
                <a:pos x="19" y="4"/>
              </a:cxn>
              <a:cxn ang="0">
                <a:pos x="25" y="17"/>
              </a:cxn>
              <a:cxn ang="0">
                <a:pos x="23" y="25"/>
              </a:cxn>
              <a:cxn ang="0">
                <a:pos x="21" y="39"/>
              </a:cxn>
              <a:cxn ang="0">
                <a:pos x="17" y="42"/>
              </a:cxn>
              <a:cxn ang="0">
                <a:pos x="17" y="46"/>
              </a:cxn>
              <a:cxn ang="0">
                <a:pos x="21" y="50"/>
              </a:cxn>
              <a:cxn ang="0">
                <a:pos x="23" y="50"/>
              </a:cxn>
              <a:cxn ang="0">
                <a:pos x="23" y="48"/>
              </a:cxn>
              <a:cxn ang="0">
                <a:pos x="19" y="56"/>
              </a:cxn>
              <a:cxn ang="0">
                <a:pos x="11" y="58"/>
              </a:cxn>
              <a:cxn ang="0">
                <a:pos x="6" y="54"/>
              </a:cxn>
              <a:cxn ang="0">
                <a:pos x="4" y="52"/>
              </a:cxn>
              <a:cxn ang="0">
                <a:pos x="6" y="58"/>
              </a:cxn>
              <a:cxn ang="0">
                <a:pos x="8" y="62"/>
              </a:cxn>
              <a:cxn ang="0">
                <a:pos x="17" y="62"/>
              </a:cxn>
              <a:cxn ang="0">
                <a:pos x="21" y="58"/>
              </a:cxn>
              <a:cxn ang="0">
                <a:pos x="27" y="52"/>
              </a:cxn>
              <a:cxn ang="0">
                <a:pos x="27" y="48"/>
              </a:cxn>
              <a:cxn ang="0">
                <a:pos x="21" y="46"/>
              </a:cxn>
              <a:cxn ang="0">
                <a:pos x="21" y="44"/>
              </a:cxn>
              <a:cxn ang="0">
                <a:pos x="25" y="39"/>
              </a:cxn>
              <a:cxn ang="0">
                <a:pos x="27" y="27"/>
              </a:cxn>
              <a:cxn ang="0">
                <a:pos x="27" y="23"/>
              </a:cxn>
              <a:cxn ang="0">
                <a:pos x="27" y="13"/>
              </a:cxn>
              <a:cxn ang="0">
                <a:pos x="23" y="2"/>
              </a:cxn>
              <a:cxn ang="0">
                <a:pos x="17" y="2"/>
              </a:cxn>
              <a:cxn ang="0">
                <a:pos x="13" y="7"/>
              </a:cxn>
              <a:cxn ang="0">
                <a:pos x="11" y="11"/>
              </a:cxn>
              <a:cxn ang="0">
                <a:pos x="8" y="13"/>
              </a:cxn>
              <a:cxn ang="0">
                <a:pos x="4" y="15"/>
              </a:cxn>
              <a:cxn ang="0">
                <a:pos x="6" y="25"/>
              </a:cxn>
              <a:cxn ang="0">
                <a:pos x="13" y="27"/>
              </a:cxn>
              <a:cxn ang="0">
                <a:pos x="13" y="29"/>
              </a:cxn>
              <a:cxn ang="0">
                <a:pos x="17" y="33"/>
              </a:cxn>
              <a:cxn ang="0">
                <a:pos x="15" y="33"/>
              </a:cxn>
              <a:cxn ang="0">
                <a:pos x="15" y="33"/>
              </a:cxn>
              <a:cxn ang="0">
                <a:pos x="8" y="29"/>
              </a:cxn>
              <a:cxn ang="0">
                <a:pos x="4" y="35"/>
              </a:cxn>
              <a:cxn ang="0">
                <a:pos x="2" y="42"/>
              </a:cxn>
              <a:cxn ang="0">
                <a:pos x="0" y="48"/>
              </a:cxn>
              <a:cxn ang="0">
                <a:pos x="4" y="52"/>
              </a:cxn>
            </a:cxnLst>
            <a:rect l="0" t="0" r="r" b="b"/>
            <a:pathLst>
              <a:path w="29" h="62">
                <a:moveTo>
                  <a:pt x="4" y="52"/>
                </a:moveTo>
                <a:lnTo>
                  <a:pt x="4" y="52"/>
                </a:lnTo>
                <a:lnTo>
                  <a:pt x="4" y="48"/>
                </a:lnTo>
                <a:lnTo>
                  <a:pt x="4" y="48"/>
                </a:lnTo>
                <a:lnTo>
                  <a:pt x="4" y="48"/>
                </a:lnTo>
                <a:lnTo>
                  <a:pt x="6" y="46"/>
                </a:lnTo>
                <a:lnTo>
                  <a:pt x="6" y="44"/>
                </a:lnTo>
                <a:lnTo>
                  <a:pt x="4" y="44"/>
                </a:lnTo>
                <a:lnTo>
                  <a:pt x="6" y="42"/>
                </a:lnTo>
                <a:lnTo>
                  <a:pt x="8" y="39"/>
                </a:lnTo>
                <a:lnTo>
                  <a:pt x="8" y="39"/>
                </a:lnTo>
                <a:lnTo>
                  <a:pt x="8" y="37"/>
                </a:lnTo>
                <a:lnTo>
                  <a:pt x="8" y="37"/>
                </a:lnTo>
                <a:lnTo>
                  <a:pt x="11" y="33"/>
                </a:lnTo>
                <a:lnTo>
                  <a:pt x="11" y="33"/>
                </a:lnTo>
                <a:lnTo>
                  <a:pt x="11" y="33"/>
                </a:lnTo>
                <a:lnTo>
                  <a:pt x="11" y="31"/>
                </a:lnTo>
                <a:lnTo>
                  <a:pt x="8" y="33"/>
                </a:lnTo>
                <a:lnTo>
                  <a:pt x="13" y="35"/>
                </a:lnTo>
                <a:lnTo>
                  <a:pt x="13" y="35"/>
                </a:lnTo>
                <a:lnTo>
                  <a:pt x="13" y="37"/>
                </a:lnTo>
                <a:lnTo>
                  <a:pt x="15" y="37"/>
                </a:lnTo>
                <a:lnTo>
                  <a:pt x="17" y="37"/>
                </a:lnTo>
                <a:lnTo>
                  <a:pt x="17" y="37"/>
                </a:lnTo>
                <a:lnTo>
                  <a:pt x="17" y="37"/>
                </a:lnTo>
                <a:lnTo>
                  <a:pt x="19" y="35"/>
                </a:lnTo>
                <a:lnTo>
                  <a:pt x="19" y="35"/>
                </a:lnTo>
                <a:lnTo>
                  <a:pt x="19" y="33"/>
                </a:lnTo>
                <a:lnTo>
                  <a:pt x="21" y="33"/>
                </a:lnTo>
                <a:lnTo>
                  <a:pt x="19" y="31"/>
                </a:lnTo>
                <a:lnTo>
                  <a:pt x="19" y="31"/>
                </a:lnTo>
                <a:lnTo>
                  <a:pt x="19" y="29"/>
                </a:lnTo>
                <a:lnTo>
                  <a:pt x="19" y="29"/>
                </a:lnTo>
                <a:lnTo>
                  <a:pt x="17" y="27"/>
                </a:lnTo>
                <a:lnTo>
                  <a:pt x="17" y="27"/>
                </a:lnTo>
                <a:lnTo>
                  <a:pt x="17" y="25"/>
                </a:lnTo>
                <a:lnTo>
                  <a:pt x="15" y="25"/>
                </a:lnTo>
                <a:lnTo>
                  <a:pt x="15" y="23"/>
                </a:lnTo>
                <a:lnTo>
                  <a:pt x="13" y="23"/>
                </a:lnTo>
                <a:lnTo>
                  <a:pt x="8" y="21"/>
                </a:lnTo>
                <a:lnTo>
                  <a:pt x="8" y="21"/>
                </a:lnTo>
                <a:lnTo>
                  <a:pt x="8" y="21"/>
                </a:lnTo>
                <a:lnTo>
                  <a:pt x="6" y="23"/>
                </a:lnTo>
                <a:lnTo>
                  <a:pt x="8" y="23"/>
                </a:lnTo>
                <a:lnTo>
                  <a:pt x="8" y="17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3" y="15"/>
                </a:lnTo>
                <a:lnTo>
                  <a:pt x="13" y="15"/>
                </a:lnTo>
                <a:lnTo>
                  <a:pt x="15" y="15"/>
                </a:lnTo>
                <a:lnTo>
                  <a:pt x="15" y="13"/>
                </a:lnTo>
                <a:lnTo>
                  <a:pt x="15" y="11"/>
                </a:lnTo>
                <a:lnTo>
                  <a:pt x="15" y="9"/>
                </a:lnTo>
                <a:lnTo>
                  <a:pt x="15" y="9"/>
                </a:lnTo>
                <a:lnTo>
                  <a:pt x="15" y="9"/>
                </a:lnTo>
                <a:lnTo>
                  <a:pt x="17" y="7"/>
                </a:lnTo>
                <a:lnTo>
                  <a:pt x="19" y="7"/>
                </a:lnTo>
                <a:lnTo>
                  <a:pt x="19" y="7"/>
                </a:lnTo>
                <a:lnTo>
                  <a:pt x="21" y="4"/>
                </a:lnTo>
                <a:lnTo>
                  <a:pt x="21" y="4"/>
                </a:lnTo>
                <a:lnTo>
                  <a:pt x="21" y="4"/>
                </a:lnTo>
                <a:lnTo>
                  <a:pt x="19" y="4"/>
                </a:lnTo>
                <a:lnTo>
                  <a:pt x="19" y="4"/>
                </a:lnTo>
                <a:lnTo>
                  <a:pt x="21" y="7"/>
                </a:lnTo>
                <a:lnTo>
                  <a:pt x="21" y="9"/>
                </a:lnTo>
                <a:lnTo>
                  <a:pt x="25" y="15"/>
                </a:lnTo>
                <a:lnTo>
                  <a:pt x="25" y="17"/>
                </a:lnTo>
                <a:lnTo>
                  <a:pt x="23" y="23"/>
                </a:lnTo>
                <a:lnTo>
                  <a:pt x="23" y="23"/>
                </a:lnTo>
                <a:lnTo>
                  <a:pt x="23" y="25"/>
                </a:lnTo>
                <a:lnTo>
                  <a:pt x="23" y="25"/>
                </a:lnTo>
                <a:lnTo>
                  <a:pt x="23" y="29"/>
                </a:lnTo>
                <a:lnTo>
                  <a:pt x="23" y="31"/>
                </a:lnTo>
                <a:lnTo>
                  <a:pt x="23" y="35"/>
                </a:lnTo>
                <a:lnTo>
                  <a:pt x="21" y="39"/>
                </a:lnTo>
                <a:lnTo>
                  <a:pt x="19" y="39"/>
                </a:lnTo>
                <a:lnTo>
                  <a:pt x="19" y="39"/>
                </a:lnTo>
                <a:lnTo>
                  <a:pt x="19" y="42"/>
                </a:lnTo>
                <a:lnTo>
                  <a:pt x="17" y="42"/>
                </a:lnTo>
                <a:lnTo>
                  <a:pt x="17" y="44"/>
                </a:lnTo>
                <a:lnTo>
                  <a:pt x="17" y="44"/>
                </a:lnTo>
                <a:lnTo>
                  <a:pt x="17" y="44"/>
                </a:lnTo>
                <a:lnTo>
                  <a:pt x="17" y="46"/>
                </a:lnTo>
                <a:lnTo>
                  <a:pt x="17" y="48"/>
                </a:lnTo>
                <a:lnTo>
                  <a:pt x="19" y="48"/>
                </a:lnTo>
                <a:lnTo>
                  <a:pt x="19" y="48"/>
                </a:lnTo>
                <a:lnTo>
                  <a:pt x="21" y="50"/>
                </a:lnTo>
                <a:lnTo>
                  <a:pt x="21" y="50"/>
                </a:lnTo>
                <a:lnTo>
                  <a:pt x="21" y="50"/>
                </a:lnTo>
                <a:lnTo>
                  <a:pt x="23" y="50"/>
                </a:lnTo>
                <a:lnTo>
                  <a:pt x="23" y="50"/>
                </a:lnTo>
                <a:lnTo>
                  <a:pt x="23" y="50"/>
                </a:lnTo>
                <a:lnTo>
                  <a:pt x="25" y="50"/>
                </a:lnTo>
                <a:lnTo>
                  <a:pt x="23" y="48"/>
                </a:lnTo>
                <a:lnTo>
                  <a:pt x="23" y="48"/>
                </a:lnTo>
                <a:lnTo>
                  <a:pt x="19" y="52"/>
                </a:lnTo>
                <a:lnTo>
                  <a:pt x="19" y="54"/>
                </a:lnTo>
                <a:lnTo>
                  <a:pt x="19" y="54"/>
                </a:lnTo>
                <a:lnTo>
                  <a:pt x="19" y="56"/>
                </a:lnTo>
                <a:lnTo>
                  <a:pt x="17" y="58"/>
                </a:lnTo>
                <a:lnTo>
                  <a:pt x="15" y="58"/>
                </a:lnTo>
                <a:lnTo>
                  <a:pt x="13" y="58"/>
                </a:lnTo>
                <a:lnTo>
                  <a:pt x="11" y="58"/>
                </a:lnTo>
                <a:lnTo>
                  <a:pt x="11" y="58"/>
                </a:lnTo>
                <a:lnTo>
                  <a:pt x="11" y="56"/>
                </a:lnTo>
                <a:lnTo>
                  <a:pt x="8" y="56"/>
                </a:lnTo>
                <a:lnTo>
                  <a:pt x="6" y="54"/>
                </a:lnTo>
                <a:lnTo>
                  <a:pt x="4" y="52"/>
                </a:lnTo>
                <a:lnTo>
                  <a:pt x="4" y="52"/>
                </a:lnTo>
                <a:lnTo>
                  <a:pt x="4" y="52"/>
                </a:lnTo>
                <a:lnTo>
                  <a:pt x="4" y="52"/>
                </a:lnTo>
                <a:lnTo>
                  <a:pt x="2" y="54"/>
                </a:lnTo>
                <a:lnTo>
                  <a:pt x="4" y="56"/>
                </a:lnTo>
                <a:lnTo>
                  <a:pt x="4" y="56"/>
                </a:lnTo>
                <a:lnTo>
                  <a:pt x="6" y="58"/>
                </a:lnTo>
                <a:lnTo>
                  <a:pt x="6" y="58"/>
                </a:lnTo>
                <a:lnTo>
                  <a:pt x="8" y="60"/>
                </a:lnTo>
                <a:lnTo>
                  <a:pt x="8" y="60"/>
                </a:lnTo>
                <a:lnTo>
                  <a:pt x="8" y="62"/>
                </a:lnTo>
                <a:lnTo>
                  <a:pt x="11" y="62"/>
                </a:lnTo>
                <a:lnTo>
                  <a:pt x="13" y="62"/>
                </a:lnTo>
                <a:lnTo>
                  <a:pt x="15" y="62"/>
                </a:lnTo>
                <a:lnTo>
                  <a:pt x="17" y="62"/>
                </a:lnTo>
                <a:lnTo>
                  <a:pt x="19" y="60"/>
                </a:lnTo>
                <a:lnTo>
                  <a:pt x="19" y="60"/>
                </a:lnTo>
                <a:lnTo>
                  <a:pt x="21" y="58"/>
                </a:lnTo>
                <a:lnTo>
                  <a:pt x="21" y="58"/>
                </a:lnTo>
                <a:lnTo>
                  <a:pt x="23" y="56"/>
                </a:lnTo>
                <a:lnTo>
                  <a:pt x="23" y="54"/>
                </a:lnTo>
                <a:lnTo>
                  <a:pt x="23" y="54"/>
                </a:lnTo>
                <a:lnTo>
                  <a:pt x="27" y="52"/>
                </a:lnTo>
                <a:lnTo>
                  <a:pt x="27" y="50"/>
                </a:lnTo>
                <a:lnTo>
                  <a:pt x="27" y="50"/>
                </a:lnTo>
                <a:lnTo>
                  <a:pt x="27" y="50"/>
                </a:lnTo>
                <a:lnTo>
                  <a:pt x="27" y="48"/>
                </a:lnTo>
                <a:lnTo>
                  <a:pt x="27" y="46"/>
                </a:lnTo>
                <a:lnTo>
                  <a:pt x="25" y="46"/>
                </a:lnTo>
                <a:lnTo>
                  <a:pt x="23" y="46"/>
                </a:lnTo>
                <a:lnTo>
                  <a:pt x="21" y="46"/>
                </a:lnTo>
                <a:lnTo>
                  <a:pt x="21" y="46"/>
                </a:lnTo>
                <a:lnTo>
                  <a:pt x="21" y="46"/>
                </a:lnTo>
                <a:lnTo>
                  <a:pt x="21" y="44"/>
                </a:lnTo>
                <a:lnTo>
                  <a:pt x="21" y="44"/>
                </a:lnTo>
                <a:lnTo>
                  <a:pt x="21" y="44"/>
                </a:lnTo>
                <a:lnTo>
                  <a:pt x="23" y="44"/>
                </a:lnTo>
                <a:lnTo>
                  <a:pt x="25" y="42"/>
                </a:lnTo>
                <a:lnTo>
                  <a:pt x="25" y="39"/>
                </a:lnTo>
                <a:lnTo>
                  <a:pt x="27" y="35"/>
                </a:lnTo>
                <a:lnTo>
                  <a:pt x="27" y="35"/>
                </a:lnTo>
                <a:lnTo>
                  <a:pt x="25" y="31"/>
                </a:lnTo>
                <a:lnTo>
                  <a:pt x="27" y="27"/>
                </a:lnTo>
                <a:lnTo>
                  <a:pt x="27" y="27"/>
                </a:lnTo>
                <a:lnTo>
                  <a:pt x="27" y="25"/>
                </a:lnTo>
                <a:lnTo>
                  <a:pt x="27" y="23"/>
                </a:lnTo>
                <a:lnTo>
                  <a:pt x="27" y="23"/>
                </a:lnTo>
                <a:lnTo>
                  <a:pt x="29" y="17"/>
                </a:lnTo>
                <a:lnTo>
                  <a:pt x="29" y="17"/>
                </a:lnTo>
                <a:lnTo>
                  <a:pt x="27" y="13"/>
                </a:lnTo>
                <a:lnTo>
                  <a:pt x="27" y="13"/>
                </a:lnTo>
                <a:lnTo>
                  <a:pt x="23" y="7"/>
                </a:lnTo>
                <a:lnTo>
                  <a:pt x="23" y="4"/>
                </a:lnTo>
                <a:lnTo>
                  <a:pt x="23" y="2"/>
                </a:lnTo>
                <a:lnTo>
                  <a:pt x="23" y="2"/>
                </a:lnTo>
                <a:lnTo>
                  <a:pt x="21" y="2"/>
                </a:lnTo>
                <a:lnTo>
                  <a:pt x="21" y="0"/>
                </a:lnTo>
                <a:lnTo>
                  <a:pt x="19" y="2"/>
                </a:lnTo>
                <a:lnTo>
                  <a:pt x="17" y="2"/>
                </a:lnTo>
                <a:lnTo>
                  <a:pt x="15" y="4"/>
                </a:lnTo>
                <a:lnTo>
                  <a:pt x="15" y="4"/>
                </a:lnTo>
                <a:lnTo>
                  <a:pt x="13" y="4"/>
                </a:lnTo>
                <a:lnTo>
                  <a:pt x="13" y="7"/>
                </a:lnTo>
                <a:lnTo>
                  <a:pt x="13" y="7"/>
                </a:lnTo>
                <a:lnTo>
                  <a:pt x="11" y="9"/>
                </a:lnTo>
                <a:lnTo>
                  <a:pt x="11" y="9"/>
                </a:lnTo>
                <a:lnTo>
                  <a:pt x="11" y="11"/>
                </a:lnTo>
                <a:lnTo>
                  <a:pt x="11" y="13"/>
                </a:lnTo>
                <a:lnTo>
                  <a:pt x="11" y="13"/>
                </a:lnTo>
                <a:lnTo>
                  <a:pt x="11" y="11"/>
                </a:lnTo>
                <a:lnTo>
                  <a:pt x="8" y="13"/>
                </a:lnTo>
                <a:lnTo>
                  <a:pt x="8" y="13"/>
                </a:lnTo>
                <a:lnTo>
                  <a:pt x="6" y="13"/>
                </a:lnTo>
                <a:lnTo>
                  <a:pt x="6" y="15"/>
                </a:lnTo>
                <a:lnTo>
                  <a:pt x="4" y="15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6" y="25"/>
                </a:lnTo>
                <a:lnTo>
                  <a:pt x="6" y="25"/>
                </a:lnTo>
                <a:lnTo>
                  <a:pt x="8" y="25"/>
                </a:lnTo>
                <a:lnTo>
                  <a:pt x="13" y="27"/>
                </a:lnTo>
                <a:lnTo>
                  <a:pt x="13" y="27"/>
                </a:lnTo>
                <a:lnTo>
                  <a:pt x="15" y="25"/>
                </a:lnTo>
                <a:lnTo>
                  <a:pt x="13" y="25"/>
                </a:lnTo>
                <a:lnTo>
                  <a:pt x="13" y="27"/>
                </a:lnTo>
                <a:lnTo>
                  <a:pt x="13" y="29"/>
                </a:lnTo>
                <a:lnTo>
                  <a:pt x="13" y="29"/>
                </a:lnTo>
                <a:lnTo>
                  <a:pt x="13" y="31"/>
                </a:lnTo>
                <a:lnTo>
                  <a:pt x="15" y="31"/>
                </a:lnTo>
                <a:lnTo>
                  <a:pt x="17" y="33"/>
                </a:lnTo>
                <a:lnTo>
                  <a:pt x="17" y="33"/>
                </a:lnTo>
                <a:lnTo>
                  <a:pt x="17" y="33"/>
                </a:lnTo>
                <a:lnTo>
                  <a:pt x="15" y="33"/>
                </a:lnTo>
                <a:lnTo>
                  <a:pt x="15" y="33"/>
                </a:lnTo>
                <a:lnTo>
                  <a:pt x="15" y="33"/>
                </a:lnTo>
                <a:lnTo>
                  <a:pt x="15" y="35"/>
                </a:lnTo>
                <a:lnTo>
                  <a:pt x="15" y="35"/>
                </a:lnTo>
                <a:lnTo>
                  <a:pt x="15" y="33"/>
                </a:lnTo>
                <a:lnTo>
                  <a:pt x="15" y="33"/>
                </a:lnTo>
                <a:lnTo>
                  <a:pt x="11" y="29"/>
                </a:lnTo>
                <a:lnTo>
                  <a:pt x="8" y="29"/>
                </a:lnTo>
                <a:lnTo>
                  <a:pt x="8" y="29"/>
                </a:lnTo>
                <a:lnTo>
                  <a:pt x="8" y="31"/>
                </a:lnTo>
                <a:lnTo>
                  <a:pt x="6" y="31"/>
                </a:lnTo>
                <a:lnTo>
                  <a:pt x="6" y="33"/>
                </a:lnTo>
                <a:lnTo>
                  <a:pt x="4" y="35"/>
                </a:lnTo>
                <a:lnTo>
                  <a:pt x="4" y="37"/>
                </a:lnTo>
                <a:lnTo>
                  <a:pt x="2" y="39"/>
                </a:lnTo>
                <a:lnTo>
                  <a:pt x="2" y="39"/>
                </a:lnTo>
                <a:lnTo>
                  <a:pt x="2" y="42"/>
                </a:lnTo>
                <a:lnTo>
                  <a:pt x="2" y="44"/>
                </a:lnTo>
                <a:lnTo>
                  <a:pt x="2" y="44"/>
                </a:lnTo>
                <a:lnTo>
                  <a:pt x="2" y="46"/>
                </a:lnTo>
                <a:lnTo>
                  <a:pt x="0" y="48"/>
                </a:lnTo>
                <a:lnTo>
                  <a:pt x="0" y="50"/>
                </a:lnTo>
                <a:lnTo>
                  <a:pt x="2" y="52"/>
                </a:lnTo>
                <a:lnTo>
                  <a:pt x="2" y="54"/>
                </a:lnTo>
                <a:lnTo>
                  <a:pt x="4" y="5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2" name="Freeform 3128"/>
          <p:cNvSpPr>
            <a:spLocks/>
          </p:cNvSpPr>
          <p:nvPr/>
        </p:nvSpPr>
        <p:spPr bwMode="auto">
          <a:xfrm>
            <a:off x="3886200" y="3135313"/>
            <a:ext cx="42863" cy="19050"/>
          </a:xfrm>
          <a:custGeom>
            <a:avLst/>
            <a:gdLst/>
            <a:ahLst/>
            <a:cxnLst>
              <a:cxn ang="0">
                <a:pos x="27" y="10"/>
              </a:cxn>
              <a:cxn ang="0">
                <a:pos x="27" y="10"/>
              </a:cxn>
              <a:cxn ang="0">
                <a:pos x="25" y="10"/>
              </a:cxn>
              <a:cxn ang="0">
                <a:pos x="25" y="10"/>
              </a:cxn>
              <a:cxn ang="0">
                <a:pos x="20" y="10"/>
              </a:cxn>
              <a:cxn ang="0">
                <a:pos x="16" y="12"/>
              </a:cxn>
              <a:cxn ang="0">
                <a:pos x="16" y="12"/>
              </a:cxn>
              <a:cxn ang="0">
                <a:pos x="12" y="10"/>
              </a:cxn>
              <a:cxn ang="0">
                <a:pos x="10" y="10"/>
              </a:cxn>
              <a:cxn ang="0">
                <a:pos x="4" y="12"/>
              </a:cxn>
              <a:cxn ang="0">
                <a:pos x="2" y="12"/>
              </a:cxn>
              <a:cxn ang="0">
                <a:pos x="0" y="12"/>
              </a:cxn>
              <a:cxn ang="0">
                <a:pos x="0" y="12"/>
              </a:cxn>
              <a:cxn ang="0">
                <a:pos x="2" y="10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8" y="2"/>
              </a:cxn>
              <a:cxn ang="0">
                <a:pos x="8" y="0"/>
              </a:cxn>
              <a:cxn ang="0">
                <a:pos x="14" y="2"/>
              </a:cxn>
              <a:cxn ang="0">
                <a:pos x="16" y="0"/>
              </a:cxn>
              <a:cxn ang="0">
                <a:pos x="18" y="2"/>
              </a:cxn>
              <a:cxn ang="0">
                <a:pos x="23" y="4"/>
              </a:cxn>
              <a:cxn ang="0">
                <a:pos x="25" y="8"/>
              </a:cxn>
              <a:cxn ang="0">
                <a:pos x="27" y="8"/>
              </a:cxn>
              <a:cxn ang="0">
                <a:pos x="27" y="10"/>
              </a:cxn>
            </a:cxnLst>
            <a:rect l="0" t="0" r="r" b="b"/>
            <a:pathLst>
              <a:path w="27" h="12">
                <a:moveTo>
                  <a:pt x="27" y="10"/>
                </a:moveTo>
                <a:lnTo>
                  <a:pt x="27" y="10"/>
                </a:lnTo>
                <a:lnTo>
                  <a:pt x="25" y="10"/>
                </a:lnTo>
                <a:lnTo>
                  <a:pt x="25" y="10"/>
                </a:lnTo>
                <a:lnTo>
                  <a:pt x="20" y="10"/>
                </a:lnTo>
                <a:lnTo>
                  <a:pt x="16" y="12"/>
                </a:lnTo>
                <a:lnTo>
                  <a:pt x="16" y="12"/>
                </a:lnTo>
                <a:lnTo>
                  <a:pt x="12" y="10"/>
                </a:lnTo>
                <a:lnTo>
                  <a:pt x="10" y="10"/>
                </a:lnTo>
                <a:lnTo>
                  <a:pt x="4" y="12"/>
                </a:lnTo>
                <a:lnTo>
                  <a:pt x="2" y="12"/>
                </a:lnTo>
                <a:lnTo>
                  <a:pt x="0" y="12"/>
                </a:lnTo>
                <a:lnTo>
                  <a:pt x="0" y="12"/>
                </a:lnTo>
                <a:lnTo>
                  <a:pt x="2" y="10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8" y="2"/>
                </a:lnTo>
                <a:lnTo>
                  <a:pt x="8" y="0"/>
                </a:lnTo>
                <a:lnTo>
                  <a:pt x="14" y="2"/>
                </a:lnTo>
                <a:lnTo>
                  <a:pt x="16" y="0"/>
                </a:lnTo>
                <a:lnTo>
                  <a:pt x="18" y="2"/>
                </a:lnTo>
                <a:lnTo>
                  <a:pt x="23" y="4"/>
                </a:lnTo>
                <a:lnTo>
                  <a:pt x="25" y="8"/>
                </a:lnTo>
                <a:lnTo>
                  <a:pt x="27" y="8"/>
                </a:lnTo>
                <a:lnTo>
                  <a:pt x="27" y="1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3" name="Freeform 3129"/>
          <p:cNvSpPr>
            <a:spLocks/>
          </p:cNvSpPr>
          <p:nvPr/>
        </p:nvSpPr>
        <p:spPr bwMode="auto">
          <a:xfrm>
            <a:off x="3883025" y="3132138"/>
            <a:ext cx="49213" cy="25400"/>
          </a:xfrm>
          <a:custGeom>
            <a:avLst/>
            <a:gdLst/>
            <a:ahLst/>
            <a:cxnLst>
              <a:cxn ang="0">
                <a:pos x="27" y="12"/>
              </a:cxn>
              <a:cxn ang="0">
                <a:pos x="29" y="12"/>
              </a:cxn>
              <a:cxn ang="0">
                <a:pos x="27" y="10"/>
              </a:cxn>
              <a:cxn ang="0">
                <a:pos x="27" y="10"/>
              </a:cxn>
              <a:cxn ang="0">
                <a:pos x="25" y="10"/>
              </a:cxn>
              <a:cxn ang="0">
                <a:pos x="18" y="12"/>
              </a:cxn>
              <a:cxn ang="0">
                <a:pos x="14" y="10"/>
              </a:cxn>
              <a:cxn ang="0">
                <a:pos x="12" y="10"/>
              </a:cxn>
              <a:cxn ang="0">
                <a:pos x="6" y="12"/>
              </a:cxn>
              <a:cxn ang="0">
                <a:pos x="4" y="12"/>
              </a:cxn>
              <a:cxn ang="0">
                <a:pos x="2" y="14"/>
              </a:cxn>
              <a:cxn ang="0">
                <a:pos x="4" y="14"/>
              </a:cxn>
              <a:cxn ang="0">
                <a:pos x="6" y="10"/>
              </a:cxn>
              <a:cxn ang="0">
                <a:pos x="8" y="10"/>
              </a:cxn>
              <a:cxn ang="0">
                <a:pos x="10" y="6"/>
              </a:cxn>
              <a:cxn ang="0">
                <a:pos x="14" y="6"/>
              </a:cxn>
              <a:cxn ang="0">
                <a:pos x="18" y="4"/>
              </a:cxn>
              <a:cxn ang="0">
                <a:pos x="25" y="6"/>
              </a:cxn>
              <a:cxn ang="0">
                <a:pos x="27" y="10"/>
              </a:cxn>
              <a:cxn ang="0">
                <a:pos x="29" y="12"/>
              </a:cxn>
              <a:cxn ang="0">
                <a:pos x="29" y="12"/>
              </a:cxn>
              <a:cxn ang="0">
                <a:pos x="29" y="10"/>
              </a:cxn>
              <a:cxn ang="0">
                <a:pos x="29" y="8"/>
              </a:cxn>
              <a:cxn ang="0">
                <a:pos x="27" y="4"/>
              </a:cxn>
              <a:cxn ang="0">
                <a:pos x="20" y="2"/>
              </a:cxn>
              <a:cxn ang="0">
                <a:pos x="18" y="0"/>
              </a:cxn>
              <a:cxn ang="0">
                <a:pos x="14" y="2"/>
              </a:cxn>
              <a:cxn ang="0">
                <a:pos x="10" y="2"/>
              </a:cxn>
              <a:cxn ang="0">
                <a:pos x="8" y="4"/>
              </a:cxn>
              <a:cxn ang="0">
                <a:pos x="6" y="6"/>
              </a:cxn>
              <a:cxn ang="0">
                <a:pos x="4" y="8"/>
              </a:cxn>
              <a:cxn ang="0">
                <a:pos x="2" y="10"/>
              </a:cxn>
              <a:cxn ang="0">
                <a:pos x="0" y="14"/>
              </a:cxn>
              <a:cxn ang="0">
                <a:pos x="2" y="16"/>
              </a:cxn>
              <a:cxn ang="0">
                <a:pos x="4" y="16"/>
              </a:cxn>
              <a:cxn ang="0">
                <a:pos x="6" y="16"/>
              </a:cxn>
              <a:cxn ang="0">
                <a:pos x="14" y="14"/>
              </a:cxn>
              <a:cxn ang="0">
                <a:pos x="16" y="16"/>
              </a:cxn>
              <a:cxn ang="0">
                <a:pos x="20" y="16"/>
              </a:cxn>
              <a:cxn ang="0">
                <a:pos x="27" y="14"/>
              </a:cxn>
              <a:cxn ang="0">
                <a:pos x="27" y="14"/>
              </a:cxn>
              <a:cxn ang="0">
                <a:pos x="29" y="14"/>
              </a:cxn>
              <a:cxn ang="0">
                <a:pos x="31" y="12"/>
              </a:cxn>
              <a:cxn ang="0">
                <a:pos x="29" y="12"/>
              </a:cxn>
            </a:cxnLst>
            <a:rect l="0" t="0" r="r" b="b"/>
            <a:pathLst>
              <a:path w="31" h="16">
                <a:moveTo>
                  <a:pt x="29" y="12"/>
                </a:moveTo>
                <a:lnTo>
                  <a:pt x="27" y="12"/>
                </a:lnTo>
                <a:lnTo>
                  <a:pt x="27" y="12"/>
                </a:lnTo>
                <a:lnTo>
                  <a:pt x="29" y="12"/>
                </a:lnTo>
                <a:lnTo>
                  <a:pt x="27" y="10"/>
                </a:lnTo>
                <a:lnTo>
                  <a:pt x="27" y="10"/>
                </a:lnTo>
                <a:lnTo>
                  <a:pt x="27" y="12"/>
                </a:lnTo>
                <a:lnTo>
                  <a:pt x="27" y="10"/>
                </a:lnTo>
                <a:lnTo>
                  <a:pt x="27" y="10"/>
                </a:lnTo>
                <a:lnTo>
                  <a:pt x="25" y="10"/>
                </a:lnTo>
                <a:lnTo>
                  <a:pt x="22" y="10"/>
                </a:lnTo>
                <a:lnTo>
                  <a:pt x="18" y="12"/>
                </a:lnTo>
                <a:lnTo>
                  <a:pt x="18" y="12"/>
                </a:lnTo>
                <a:lnTo>
                  <a:pt x="14" y="10"/>
                </a:lnTo>
                <a:lnTo>
                  <a:pt x="14" y="10"/>
                </a:lnTo>
                <a:lnTo>
                  <a:pt x="12" y="10"/>
                </a:lnTo>
                <a:lnTo>
                  <a:pt x="12" y="10"/>
                </a:lnTo>
                <a:lnTo>
                  <a:pt x="6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2" y="14"/>
                </a:lnTo>
                <a:lnTo>
                  <a:pt x="2" y="14"/>
                </a:lnTo>
                <a:lnTo>
                  <a:pt x="4" y="14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8" y="10"/>
                </a:lnTo>
                <a:lnTo>
                  <a:pt x="10" y="8"/>
                </a:lnTo>
                <a:lnTo>
                  <a:pt x="10" y="6"/>
                </a:lnTo>
                <a:lnTo>
                  <a:pt x="12" y="4"/>
                </a:lnTo>
                <a:lnTo>
                  <a:pt x="14" y="6"/>
                </a:lnTo>
                <a:lnTo>
                  <a:pt x="16" y="6"/>
                </a:lnTo>
                <a:lnTo>
                  <a:pt x="18" y="4"/>
                </a:lnTo>
                <a:lnTo>
                  <a:pt x="20" y="6"/>
                </a:lnTo>
                <a:lnTo>
                  <a:pt x="25" y="6"/>
                </a:lnTo>
                <a:lnTo>
                  <a:pt x="27" y="10"/>
                </a:lnTo>
                <a:lnTo>
                  <a:pt x="27" y="10"/>
                </a:lnTo>
                <a:lnTo>
                  <a:pt x="27" y="12"/>
                </a:lnTo>
                <a:lnTo>
                  <a:pt x="29" y="12"/>
                </a:lnTo>
                <a:lnTo>
                  <a:pt x="27" y="12"/>
                </a:lnTo>
                <a:lnTo>
                  <a:pt x="29" y="12"/>
                </a:lnTo>
                <a:lnTo>
                  <a:pt x="31" y="12"/>
                </a:lnTo>
                <a:lnTo>
                  <a:pt x="29" y="10"/>
                </a:lnTo>
                <a:lnTo>
                  <a:pt x="29" y="10"/>
                </a:lnTo>
                <a:lnTo>
                  <a:pt x="29" y="8"/>
                </a:lnTo>
                <a:lnTo>
                  <a:pt x="29" y="8"/>
                </a:lnTo>
                <a:lnTo>
                  <a:pt x="27" y="4"/>
                </a:lnTo>
                <a:lnTo>
                  <a:pt x="27" y="4"/>
                </a:lnTo>
                <a:lnTo>
                  <a:pt x="20" y="2"/>
                </a:lnTo>
                <a:lnTo>
                  <a:pt x="20" y="2"/>
                </a:lnTo>
                <a:lnTo>
                  <a:pt x="18" y="0"/>
                </a:lnTo>
                <a:lnTo>
                  <a:pt x="16" y="0"/>
                </a:lnTo>
                <a:lnTo>
                  <a:pt x="14" y="2"/>
                </a:lnTo>
                <a:lnTo>
                  <a:pt x="10" y="2"/>
                </a:lnTo>
                <a:lnTo>
                  <a:pt x="10" y="2"/>
                </a:lnTo>
                <a:lnTo>
                  <a:pt x="8" y="4"/>
                </a:lnTo>
                <a:lnTo>
                  <a:pt x="8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8"/>
                </a:lnTo>
                <a:lnTo>
                  <a:pt x="4" y="8"/>
                </a:lnTo>
                <a:lnTo>
                  <a:pt x="2" y="10"/>
                </a:lnTo>
                <a:lnTo>
                  <a:pt x="0" y="12"/>
                </a:lnTo>
                <a:lnTo>
                  <a:pt x="0" y="14"/>
                </a:lnTo>
                <a:lnTo>
                  <a:pt x="0" y="14"/>
                </a:lnTo>
                <a:lnTo>
                  <a:pt x="2" y="16"/>
                </a:lnTo>
                <a:lnTo>
                  <a:pt x="4" y="16"/>
                </a:lnTo>
                <a:lnTo>
                  <a:pt x="4" y="16"/>
                </a:lnTo>
                <a:lnTo>
                  <a:pt x="6" y="16"/>
                </a:lnTo>
                <a:lnTo>
                  <a:pt x="6" y="16"/>
                </a:lnTo>
                <a:lnTo>
                  <a:pt x="12" y="14"/>
                </a:lnTo>
                <a:lnTo>
                  <a:pt x="14" y="14"/>
                </a:lnTo>
                <a:lnTo>
                  <a:pt x="16" y="16"/>
                </a:lnTo>
                <a:lnTo>
                  <a:pt x="16" y="16"/>
                </a:lnTo>
                <a:lnTo>
                  <a:pt x="18" y="16"/>
                </a:lnTo>
                <a:lnTo>
                  <a:pt x="20" y="16"/>
                </a:lnTo>
                <a:lnTo>
                  <a:pt x="22" y="14"/>
                </a:lnTo>
                <a:lnTo>
                  <a:pt x="27" y="14"/>
                </a:lnTo>
                <a:lnTo>
                  <a:pt x="27" y="14"/>
                </a:lnTo>
                <a:lnTo>
                  <a:pt x="27" y="14"/>
                </a:lnTo>
                <a:lnTo>
                  <a:pt x="29" y="14"/>
                </a:lnTo>
                <a:lnTo>
                  <a:pt x="29" y="14"/>
                </a:lnTo>
                <a:lnTo>
                  <a:pt x="31" y="12"/>
                </a:lnTo>
                <a:lnTo>
                  <a:pt x="31" y="12"/>
                </a:lnTo>
                <a:lnTo>
                  <a:pt x="31" y="12"/>
                </a:lnTo>
                <a:lnTo>
                  <a:pt x="29" y="1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4" name="Freeform 3130"/>
          <p:cNvSpPr>
            <a:spLocks/>
          </p:cNvSpPr>
          <p:nvPr/>
        </p:nvSpPr>
        <p:spPr bwMode="auto">
          <a:xfrm>
            <a:off x="3008313" y="2452688"/>
            <a:ext cx="44450" cy="36513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12" y="8"/>
              </a:cxn>
              <a:cxn ang="0">
                <a:pos x="12" y="8"/>
              </a:cxn>
              <a:cxn ang="0">
                <a:pos x="12" y="8"/>
              </a:cxn>
              <a:cxn ang="0">
                <a:pos x="10" y="6"/>
              </a:cxn>
              <a:cxn ang="0">
                <a:pos x="10" y="2"/>
              </a:cxn>
              <a:cxn ang="0">
                <a:pos x="10" y="0"/>
              </a:cxn>
              <a:cxn ang="0">
                <a:pos x="12" y="2"/>
              </a:cxn>
              <a:cxn ang="0">
                <a:pos x="18" y="0"/>
              </a:cxn>
              <a:cxn ang="0">
                <a:pos x="20" y="2"/>
              </a:cxn>
              <a:cxn ang="0">
                <a:pos x="22" y="2"/>
              </a:cxn>
              <a:cxn ang="0">
                <a:pos x="22" y="4"/>
              </a:cxn>
              <a:cxn ang="0">
                <a:pos x="24" y="8"/>
              </a:cxn>
              <a:cxn ang="0">
                <a:pos x="26" y="6"/>
              </a:cxn>
              <a:cxn ang="0">
                <a:pos x="28" y="8"/>
              </a:cxn>
              <a:cxn ang="0">
                <a:pos x="28" y="10"/>
              </a:cxn>
              <a:cxn ang="0">
                <a:pos x="24" y="12"/>
              </a:cxn>
              <a:cxn ang="0">
                <a:pos x="24" y="14"/>
              </a:cxn>
              <a:cxn ang="0">
                <a:pos x="22" y="12"/>
              </a:cxn>
              <a:cxn ang="0">
                <a:pos x="20" y="12"/>
              </a:cxn>
              <a:cxn ang="0">
                <a:pos x="20" y="14"/>
              </a:cxn>
              <a:cxn ang="0">
                <a:pos x="24" y="18"/>
              </a:cxn>
              <a:cxn ang="0">
                <a:pos x="22" y="18"/>
              </a:cxn>
              <a:cxn ang="0">
                <a:pos x="22" y="18"/>
              </a:cxn>
              <a:cxn ang="0">
                <a:pos x="20" y="16"/>
              </a:cxn>
              <a:cxn ang="0">
                <a:pos x="20" y="18"/>
              </a:cxn>
              <a:cxn ang="0">
                <a:pos x="18" y="18"/>
              </a:cxn>
              <a:cxn ang="0">
                <a:pos x="18" y="23"/>
              </a:cxn>
              <a:cxn ang="0">
                <a:pos x="18" y="23"/>
              </a:cxn>
              <a:cxn ang="0">
                <a:pos x="16" y="23"/>
              </a:cxn>
              <a:cxn ang="0">
                <a:pos x="16" y="16"/>
              </a:cxn>
              <a:cxn ang="0">
                <a:pos x="14" y="18"/>
              </a:cxn>
              <a:cxn ang="0">
                <a:pos x="12" y="16"/>
              </a:cxn>
              <a:cxn ang="0">
                <a:pos x="8" y="14"/>
              </a:cxn>
              <a:cxn ang="0">
                <a:pos x="8" y="16"/>
              </a:cxn>
              <a:cxn ang="0">
                <a:pos x="8" y="18"/>
              </a:cxn>
              <a:cxn ang="0">
                <a:pos x="8" y="20"/>
              </a:cxn>
              <a:cxn ang="0">
                <a:pos x="6" y="20"/>
              </a:cxn>
              <a:cxn ang="0">
                <a:pos x="6" y="18"/>
              </a:cxn>
              <a:cxn ang="0">
                <a:pos x="4" y="16"/>
              </a:cxn>
              <a:cxn ang="0">
                <a:pos x="0" y="12"/>
              </a:cxn>
              <a:cxn ang="0">
                <a:pos x="0" y="10"/>
              </a:cxn>
              <a:cxn ang="0">
                <a:pos x="0" y="8"/>
              </a:cxn>
              <a:cxn ang="0">
                <a:pos x="0" y="6"/>
              </a:cxn>
              <a:cxn ang="0">
                <a:pos x="0" y="4"/>
              </a:cxn>
              <a:cxn ang="0">
                <a:pos x="2" y="2"/>
              </a:cxn>
              <a:cxn ang="0">
                <a:pos x="4" y="4"/>
              </a:cxn>
              <a:cxn ang="0">
                <a:pos x="6" y="4"/>
              </a:cxn>
              <a:cxn ang="0">
                <a:pos x="6" y="6"/>
              </a:cxn>
              <a:cxn ang="0">
                <a:pos x="10" y="8"/>
              </a:cxn>
            </a:cxnLst>
            <a:rect l="0" t="0" r="r" b="b"/>
            <a:pathLst>
              <a:path w="28" h="23">
                <a:moveTo>
                  <a:pt x="10" y="8"/>
                </a:moveTo>
                <a:lnTo>
                  <a:pt x="12" y="8"/>
                </a:lnTo>
                <a:lnTo>
                  <a:pt x="12" y="8"/>
                </a:lnTo>
                <a:lnTo>
                  <a:pt x="12" y="8"/>
                </a:lnTo>
                <a:lnTo>
                  <a:pt x="10" y="6"/>
                </a:lnTo>
                <a:lnTo>
                  <a:pt x="10" y="2"/>
                </a:lnTo>
                <a:lnTo>
                  <a:pt x="10" y="0"/>
                </a:lnTo>
                <a:lnTo>
                  <a:pt x="12" y="2"/>
                </a:lnTo>
                <a:lnTo>
                  <a:pt x="18" y="0"/>
                </a:lnTo>
                <a:lnTo>
                  <a:pt x="20" y="2"/>
                </a:lnTo>
                <a:lnTo>
                  <a:pt x="22" y="2"/>
                </a:lnTo>
                <a:lnTo>
                  <a:pt x="22" y="4"/>
                </a:lnTo>
                <a:lnTo>
                  <a:pt x="24" y="8"/>
                </a:lnTo>
                <a:lnTo>
                  <a:pt x="26" y="6"/>
                </a:lnTo>
                <a:lnTo>
                  <a:pt x="28" y="8"/>
                </a:lnTo>
                <a:lnTo>
                  <a:pt x="28" y="10"/>
                </a:lnTo>
                <a:lnTo>
                  <a:pt x="24" y="12"/>
                </a:lnTo>
                <a:lnTo>
                  <a:pt x="24" y="14"/>
                </a:lnTo>
                <a:lnTo>
                  <a:pt x="22" y="12"/>
                </a:lnTo>
                <a:lnTo>
                  <a:pt x="20" y="12"/>
                </a:lnTo>
                <a:lnTo>
                  <a:pt x="20" y="14"/>
                </a:lnTo>
                <a:lnTo>
                  <a:pt x="24" y="18"/>
                </a:lnTo>
                <a:lnTo>
                  <a:pt x="22" y="18"/>
                </a:lnTo>
                <a:lnTo>
                  <a:pt x="22" y="18"/>
                </a:lnTo>
                <a:lnTo>
                  <a:pt x="20" y="16"/>
                </a:lnTo>
                <a:lnTo>
                  <a:pt x="20" y="18"/>
                </a:lnTo>
                <a:lnTo>
                  <a:pt x="18" y="18"/>
                </a:lnTo>
                <a:lnTo>
                  <a:pt x="18" y="23"/>
                </a:lnTo>
                <a:lnTo>
                  <a:pt x="18" y="23"/>
                </a:lnTo>
                <a:lnTo>
                  <a:pt x="16" y="23"/>
                </a:lnTo>
                <a:lnTo>
                  <a:pt x="16" y="16"/>
                </a:lnTo>
                <a:lnTo>
                  <a:pt x="14" y="18"/>
                </a:lnTo>
                <a:lnTo>
                  <a:pt x="12" y="16"/>
                </a:lnTo>
                <a:lnTo>
                  <a:pt x="8" y="14"/>
                </a:lnTo>
                <a:lnTo>
                  <a:pt x="8" y="16"/>
                </a:lnTo>
                <a:lnTo>
                  <a:pt x="8" y="18"/>
                </a:lnTo>
                <a:lnTo>
                  <a:pt x="8" y="20"/>
                </a:lnTo>
                <a:lnTo>
                  <a:pt x="6" y="20"/>
                </a:lnTo>
                <a:lnTo>
                  <a:pt x="6" y="18"/>
                </a:lnTo>
                <a:lnTo>
                  <a:pt x="4" y="16"/>
                </a:ln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0" y="4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10" y="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5" name="Freeform 3131"/>
          <p:cNvSpPr>
            <a:spLocks/>
          </p:cNvSpPr>
          <p:nvPr/>
        </p:nvSpPr>
        <p:spPr bwMode="auto">
          <a:xfrm>
            <a:off x="3003550" y="2449513"/>
            <a:ext cx="52388" cy="42863"/>
          </a:xfrm>
          <a:custGeom>
            <a:avLst/>
            <a:gdLst/>
            <a:ahLst/>
            <a:cxnLst>
              <a:cxn ang="0">
                <a:pos x="15" y="12"/>
              </a:cxn>
              <a:cxn ang="0">
                <a:pos x="17" y="10"/>
              </a:cxn>
              <a:cxn ang="0">
                <a:pos x="15" y="8"/>
              </a:cxn>
              <a:cxn ang="0">
                <a:pos x="13" y="2"/>
              </a:cxn>
              <a:cxn ang="0">
                <a:pos x="15" y="6"/>
              </a:cxn>
              <a:cxn ang="0">
                <a:pos x="23" y="6"/>
              </a:cxn>
              <a:cxn ang="0">
                <a:pos x="23" y="8"/>
              </a:cxn>
              <a:cxn ang="0">
                <a:pos x="29" y="10"/>
              </a:cxn>
              <a:cxn ang="0">
                <a:pos x="29" y="8"/>
              </a:cxn>
              <a:cxn ang="0">
                <a:pos x="25" y="12"/>
              </a:cxn>
              <a:cxn ang="0">
                <a:pos x="27" y="14"/>
              </a:cxn>
              <a:cxn ang="0">
                <a:pos x="23" y="12"/>
              </a:cxn>
              <a:cxn ang="0">
                <a:pos x="21" y="18"/>
              </a:cxn>
              <a:cxn ang="0">
                <a:pos x="25" y="20"/>
              </a:cxn>
              <a:cxn ang="0">
                <a:pos x="25" y="18"/>
              </a:cxn>
              <a:cxn ang="0">
                <a:pos x="27" y="20"/>
              </a:cxn>
              <a:cxn ang="0">
                <a:pos x="21" y="18"/>
              </a:cxn>
              <a:cxn ang="0">
                <a:pos x="19" y="20"/>
              </a:cxn>
              <a:cxn ang="0">
                <a:pos x="21" y="25"/>
              </a:cxn>
              <a:cxn ang="0">
                <a:pos x="21" y="18"/>
              </a:cxn>
              <a:cxn ang="0">
                <a:pos x="15" y="16"/>
              </a:cxn>
              <a:cxn ang="0">
                <a:pos x="9" y="18"/>
              </a:cxn>
              <a:cxn ang="0">
                <a:pos x="9" y="22"/>
              </a:cxn>
              <a:cxn ang="0">
                <a:pos x="11" y="20"/>
              </a:cxn>
              <a:cxn ang="0">
                <a:pos x="7" y="16"/>
              </a:cxn>
              <a:cxn ang="0">
                <a:pos x="5" y="12"/>
              </a:cxn>
              <a:cxn ang="0">
                <a:pos x="5" y="8"/>
              </a:cxn>
              <a:cxn ang="0">
                <a:pos x="5" y="4"/>
              </a:cxn>
              <a:cxn ang="0">
                <a:pos x="7" y="8"/>
              </a:cxn>
              <a:cxn ang="0">
                <a:pos x="13" y="12"/>
              </a:cxn>
              <a:cxn ang="0">
                <a:pos x="15" y="10"/>
              </a:cxn>
              <a:cxn ang="0">
                <a:pos x="9" y="4"/>
              </a:cxn>
              <a:cxn ang="0">
                <a:pos x="5" y="2"/>
              </a:cxn>
              <a:cxn ang="0">
                <a:pos x="0" y="8"/>
              </a:cxn>
              <a:cxn ang="0">
                <a:pos x="0" y="10"/>
              </a:cxn>
              <a:cxn ang="0">
                <a:pos x="3" y="16"/>
              </a:cxn>
              <a:cxn ang="0">
                <a:pos x="7" y="22"/>
              </a:cxn>
              <a:cxn ang="0">
                <a:pos x="11" y="25"/>
              </a:cxn>
              <a:cxn ang="0">
                <a:pos x="13" y="22"/>
              </a:cxn>
              <a:cxn ang="0">
                <a:pos x="11" y="16"/>
              </a:cxn>
              <a:cxn ang="0">
                <a:pos x="13" y="20"/>
              </a:cxn>
              <a:cxn ang="0">
                <a:pos x="19" y="20"/>
              </a:cxn>
              <a:cxn ang="0">
                <a:pos x="17" y="25"/>
              </a:cxn>
              <a:cxn ang="0">
                <a:pos x="23" y="27"/>
              </a:cxn>
              <a:cxn ang="0">
                <a:pos x="23" y="20"/>
              </a:cxn>
              <a:cxn ang="0">
                <a:pos x="23" y="20"/>
              </a:cxn>
              <a:cxn ang="0">
                <a:pos x="21" y="20"/>
              </a:cxn>
              <a:cxn ang="0">
                <a:pos x="27" y="22"/>
              </a:cxn>
              <a:cxn ang="0">
                <a:pos x="27" y="18"/>
              </a:cxn>
              <a:cxn ang="0">
                <a:pos x="23" y="14"/>
              </a:cxn>
              <a:cxn ang="0">
                <a:pos x="25" y="16"/>
              </a:cxn>
              <a:cxn ang="0">
                <a:pos x="31" y="12"/>
              </a:cxn>
              <a:cxn ang="0">
                <a:pos x="31" y="8"/>
              </a:cxn>
              <a:cxn ang="0">
                <a:pos x="27" y="8"/>
              </a:cxn>
              <a:cxn ang="0">
                <a:pos x="27" y="6"/>
              </a:cxn>
              <a:cxn ang="0">
                <a:pos x="25" y="2"/>
              </a:cxn>
              <a:cxn ang="0">
                <a:pos x="15" y="2"/>
              </a:cxn>
              <a:cxn ang="0">
                <a:pos x="11" y="4"/>
              </a:cxn>
              <a:cxn ang="0">
                <a:pos x="11" y="8"/>
              </a:cxn>
              <a:cxn ang="0">
                <a:pos x="13" y="10"/>
              </a:cxn>
              <a:cxn ang="0">
                <a:pos x="13" y="10"/>
              </a:cxn>
              <a:cxn ang="0">
                <a:pos x="13" y="10"/>
              </a:cxn>
            </a:cxnLst>
            <a:rect l="0" t="0" r="r" b="b"/>
            <a:pathLst>
              <a:path w="33" h="27">
                <a:moveTo>
                  <a:pt x="13" y="10"/>
                </a:moveTo>
                <a:lnTo>
                  <a:pt x="13" y="12"/>
                </a:lnTo>
                <a:lnTo>
                  <a:pt x="15" y="12"/>
                </a:lnTo>
                <a:lnTo>
                  <a:pt x="17" y="12"/>
                </a:lnTo>
                <a:lnTo>
                  <a:pt x="17" y="10"/>
                </a:lnTo>
                <a:lnTo>
                  <a:pt x="17" y="10"/>
                </a:lnTo>
                <a:lnTo>
                  <a:pt x="17" y="8"/>
                </a:lnTo>
                <a:lnTo>
                  <a:pt x="15" y="8"/>
                </a:lnTo>
                <a:lnTo>
                  <a:pt x="15" y="8"/>
                </a:lnTo>
                <a:lnTo>
                  <a:pt x="15" y="6"/>
                </a:lnTo>
                <a:lnTo>
                  <a:pt x="15" y="4"/>
                </a:lnTo>
                <a:lnTo>
                  <a:pt x="13" y="2"/>
                </a:lnTo>
                <a:lnTo>
                  <a:pt x="13" y="4"/>
                </a:lnTo>
                <a:lnTo>
                  <a:pt x="13" y="6"/>
                </a:lnTo>
                <a:lnTo>
                  <a:pt x="15" y="6"/>
                </a:lnTo>
                <a:lnTo>
                  <a:pt x="21" y="4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8"/>
                </a:lnTo>
                <a:lnTo>
                  <a:pt x="25" y="10"/>
                </a:lnTo>
                <a:lnTo>
                  <a:pt x="27" y="12"/>
                </a:lnTo>
                <a:lnTo>
                  <a:pt x="29" y="10"/>
                </a:lnTo>
                <a:lnTo>
                  <a:pt x="31" y="12"/>
                </a:lnTo>
                <a:lnTo>
                  <a:pt x="31" y="10"/>
                </a:lnTo>
                <a:lnTo>
                  <a:pt x="29" y="8"/>
                </a:lnTo>
                <a:lnTo>
                  <a:pt x="29" y="10"/>
                </a:lnTo>
                <a:lnTo>
                  <a:pt x="25" y="12"/>
                </a:lnTo>
                <a:lnTo>
                  <a:pt x="25" y="12"/>
                </a:lnTo>
                <a:lnTo>
                  <a:pt x="25" y="14"/>
                </a:lnTo>
                <a:lnTo>
                  <a:pt x="27" y="16"/>
                </a:lnTo>
                <a:lnTo>
                  <a:pt x="27" y="14"/>
                </a:lnTo>
                <a:lnTo>
                  <a:pt x="25" y="12"/>
                </a:lnTo>
                <a:lnTo>
                  <a:pt x="25" y="12"/>
                </a:lnTo>
                <a:lnTo>
                  <a:pt x="23" y="12"/>
                </a:lnTo>
                <a:lnTo>
                  <a:pt x="21" y="14"/>
                </a:lnTo>
                <a:lnTo>
                  <a:pt x="21" y="16"/>
                </a:lnTo>
                <a:lnTo>
                  <a:pt x="21" y="18"/>
                </a:lnTo>
                <a:lnTo>
                  <a:pt x="25" y="20"/>
                </a:lnTo>
                <a:lnTo>
                  <a:pt x="27" y="20"/>
                </a:lnTo>
                <a:lnTo>
                  <a:pt x="25" y="20"/>
                </a:lnTo>
                <a:lnTo>
                  <a:pt x="25" y="20"/>
                </a:lnTo>
                <a:lnTo>
                  <a:pt x="25" y="20"/>
                </a:lnTo>
                <a:lnTo>
                  <a:pt x="25" y="18"/>
                </a:lnTo>
                <a:lnTo>
                  <a:pt x="25" y="18"/>
                </a:lnTo>
                <a:lnTo>
                  <a:pt x="25" y="20"/>
                </a:lnTo>
                <a:lnTo>
                  <a:pt x="27" y="20"/>
                </a:lnTo>
                <a:lnTo>
                  <a:pt x="25" y="18"/>
                </a:lnTo>
                <a:lnTo>
                  <a:pt x="21" y="16"/>
                </a:lnTo>
                <a:lnTo>
                  <a:pt x="21" y="18"/>
                </a:lnTo>
                <a:lnTo>
                  <a:pt x="21" y="18"/>
                </a:lnTo>
                <a:lnTo>
                  <a:pt x="19" y="20"/>
                </a:lnTo>
                <a:lnTo>
                  <a:pt x="19" y="20"/>
                </a:lnTo>
                <a:lnTo>
                  <a:pt x="19" y="25"/>
                </a:lnTo>
                <a:lnTo>
                  <a:pt x="19" y="25"/>
                </a:lnTo>
                <a:lnTo>
                  <a:pt x="21" y="25"/>
                </a:lnTo>
                <a:lnTo>
                  <a:pt x="21" y="22"/>
                </a:lnTo>
                <a:lnTo>
                  <a:pt x="21" y="22"/>
                </a:lnTo>
                <a:lnTo>
                  <a:pt x="21" y="18"/>
                </a:lnTo>
                <a:lnTo>
                  <a:pt x="17" y="16"/>
                </a:lnTo>
                <a:lnTo>
                  <a:pt x="17" y="18"/>
                </a:lnTo>
                <a:lnTo>
                  <a:pt x="15" y="16"/>
                </a:lnTo>
                <a:lnTo>
                  <a:pt x="13" y="16"/>
                </a:lnTo>
                <a:lnTo>
                  <a:pt x="11" y="16"/>
                </a:lnTo>
                <a:lnTo>
                  <a:pt x="9" y="18"/>
                </a:lnTo>
                <a:lnTo>
                  <a:pt x="9" y="18"/>
                </a:lnTo>
                <a:lnTo>
                  <a:pt x="9" y="20"/>
                </a:lnTo>
                <a:lnTo>
                  <a:pt x="9" y="22"/>
                </a:lnTo>
                <a:lnTo>
                  <a:pt x="11" y="22"/>
                </a:lnTo>
                <a:lnTo>
                  <a:pt x="11" y="20"/>
                </a:lnTo>
                <a:lnTo>
                  <a:pt x="11" y="20"/>
                </a:lnTo>
                <a:lnTo>
                  <a:pt x="9" y="20"/>
                </a:lnTo>
                <a:lnTo>
                  <a:pt x="7" y="16"/>
                </a:lnTo>
                <a:lnTo>
                  <a:pt x="7" y="16"/>
                </a:lnTo>
                <a:lnTo>
                  <a:pt x="5" y="14"/>
                </a:lnTo>
                <a:lnTo>
                  <a:pt x="5" y="12"/>
                </a:lnTo>
                <a:lnTo>
                  <a:pt x="5" y="12"/>
                </a:lnTo>
                <a:lnTo>
                  <a:pt x="5" y="10"/>
                </a:lnTo>
                <a:lnTo>
                  <a:pt x="5" y="8"/>
                </a:lnTo>
                <a:lnTo>
                  <a:pt x="5" y="8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3" y="6"/>
                </a:lnTo>
                <a:lnTo>
                  <a:pt x="7" y="8"/>
                </a:lnTo>
                <a:lnTo>
                  <a:pt x="7" y="8"/>
                </a:lnTo>
                <a:lnTo>
                  <a:pt x="9" y="10"/>
                </a:lnTo>
                <a:lnTo>
                  <a:pt x="9" y="10"/>
                </a:lnTo>
                <a:lnTo>
                  <a:pt x="13" y="12"/>
                </a:lnTo>
                <a:lnTo>
                  <a:pt x="13" y="12"/>
                </a:lnTo>
                <a:lnTo>
                  <a:pt x="13" y="10"/>
                </a:lnTo>
                <a:lnTo>
                  <a:pt x="15" y="10"/>
                </a:lnTo>
                <a:lnTo>
                  <a:pt x="11" y="6"/>
                </a:lnTo>
                <a:lnTo>
                  <a:pt x="11" y="6"/>
                </a:lnTo>
                <a:lnTo>
                  <a:pt x="9" y="4"/>
                </a:lnTo>
                <a:lnTo>
                  <a:pt x="9" y="4"/>
                </a:lnTo>
                <a:lnTo>
                  <a:pt x="7" y="4"/>
                </a:lnTo>
                <a:lnTo>
                  <a:pt x="5" y="2"/>
                </a:lnTo>
                <a:lnTo>
                  <a:pt x="3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3" y="16"/>
                </a:lnTo>
                <a:lnTo>
                  <a:pt x="5" y="18"/>
                </a:lnTo>
                <a:lnTo>
                  <a:pt x="7" y="22"/>
                </a:lnTo>
                <a:lnTo>
                  <a:pt x="7" y="22"/>
                </a:lnTo>
                <a:lnTo>
                  <a:pt x="9" y="25"/>
                </a:lnTo>
                <a:lnTo>
                  <a:pt x="9" y="25"/>
                </a:lnTo>
                <a:lnTo>
                  <a:pt x="11" y="25"/>
                </a:lnTo>
                <a:lnTo>
                  <a:pt x="13" y="22"/>
                </a:lnTo>
                <a:lnTo>
                  <a:pt x="13" y="22"/>
                </a:lnTo>
                <a:lnTo>
                  <a:pt x="13" y="22"/>
                </a:lnTo>
                <a:lnTo>
                  <a:pt x="13" y="20"/>
                </a:lnTo>
                <a:lnTo>
                  <a:pt x="13" y="18"/>
                </a:lnTo>
                <a:lnTo>
                  <a:pt x="11" y="16"/>
                </a:lnTo>
                <a:lnTo>
                  <a:pt x="11" y="18"/>
                </a:lnTo>
                <a:lnTo>
                  <a:pt x="13" y="20"/>
                </a:lnTo>
                <a:lnTo>
                  <a:pt x="13" y="20"/>
                </a:lnTo>
                <a:lnTo>
                  <a:pt x="15" y="22"/>
                </a:lnTo>
                <a:lnTo>
                  <a:pt x="17" y="20"/>
                </a:lnTo>
                <a:lnTo>
                  <a:pt x="19" y="20"/>
                </a:lnTo>
                <a:lnTo>
                  <a:pt x="19" y="18"/>
                </a:lnTo>
                <a:lnTo>
                  <a:pt x="17" y="18"/>
                </a:lnTo>
                <a:lnTo>
                  <a:pt x="17" y="25"/>
                </a:lnTo>
                <a:lnTo>
                  <a:pt x="19" y="27"/>
                </a:lnTo>
                <a:lnTo>
                  <a:pt x="21" y="27"/>
                </a:lnTo>
                <a:lnTo>
                  <a:pt x="23" y="27"/>
                </a:lnTo>
                <a:lnTo>
                  <a:pt x="23" y="25"/>
                </a:lnTo>
                <a:lnTo>
                  <a:pt x="23" y="25"/>
                </a:lnTo>
                <a:lnTo>
                  <a:pt x="23" y="20"/>
                </a:lnTo>
                <a:lnTo>
                  <a:pt x="23" y="20"/>
                </a:lnTo>
                <a:lnTo>
                  <a:pt x="23" y="20"/>
                </a:lnTo>
                <a:lnTo>
                  <a:pt x="23" y="20"/>
                </a:lnTo>
                <a:lnTo>
                  <a:pt x="23" y="20"/>
                </a:lnTo>
                <a:lnTo>
                  <a:pt x="23" y="18"/>
                </a:lnTo>
                <a:lnTo>
                  <a:pt x="21" y="20"/>
                </a:lnTo>
                <a:lnTo>
                  <a:pt x="23" y="22"/>
                </a:lnTo>
                <a:lnTo>
                  <a:pt x="25" y="22"/>
                </a:lnTo>
                <a:lnTo>
                  <a:pt x="27" y="22"/>
                </a:lnTo>
                <a:lnTo>
                  <a:pt x="27" y="20"/>
                </a:lnTo>
                <a:lnTo>
                  <a:pt x="27" y="20"/>
                </a:lnTo>
                <a:lnTo>
                  <a:pt x="27" y="18"/>
                </a:lnTo>
                <a:lnTo>
                  <a:pt x="25" y="16"/>
                </a:lnTo>
                <a:lnTo>
                  <a:pt x="25" y="14"/>
                </a:lnTo>
                <a:lnTo>
                  <a:pt x="23" y="14"/>
                </a:lnTo>
                <a:lnTo>
                  <a:pt x="23" y="16"/>
                </a:lnTo>
                <a:lnTo>
                  <a:pt x="25" y="16"/>
                </a:lnTo>
                <a:lnTo>
                  <a:pt x="25" y="16"/>
                </a:lnTo>
                <a:lnTo>
                  <a:pt x="29" y="16"/>
                </a:lnTo>
                <a:lnTo>
                  <a:pt x="29" y="14"/>
                </a:lnTo>
                <a:lnTo>
                  <a:pt x="31" y="12"/>
                </a:lnTo>
                <a:lnTo>
                  <a:pt x="31" y="12"/>
                </a:lnTo>
                <a:lnTo>
                  <a:pt x="33" y="10"/>
                </a:lnTo>
                <a:lnTo>
                  <a:pt x="31" y="8"/>
                </a:lnTo>
                <a:lnTo>
                  <a:pt x="29" y="8"/>
                </a:lnTo>
                <a:lnTo>
                  <a:pt x="27" y="8"/>
                </a:lnTo>
                <a:lnTo>
                  <a:pt x="27" y="8"/>
                </a:lnTo>
                <a:lnTo>
                  <a:pt x="27" y="10"/>
                </a:lnTo>
                <a:lnTo>
                  <a:pt x="29" y="8"/>
                </a:lnTo>
                <a:lnTo>
                  <a:pt x="27" y="6"/>
                </a:lnTo>
                <a:lnTo>
                  <a:pt x="27" y="6"/>
                </a:lnTo>
                <a:lnTo>
                  <a:pt x="27" y="2"/>
                </a:lnTo>
                <a:lnTo>
                  <a:pt x="25" y="2"/>
                </a:lnTo>
                <a:lnTo>
                  <a:pt x="23" y="0"/>
                </a:lnTo>
                <a:lnTo>
                  <a:pt x="21" y="0"/>
                </a:lnTo>
                <a:lnTo>
                  <a:pt x="15" y="2"/>
                </a:lnTo>
                <a:lnTo>
                  <a:pt x="15" y="2"/>
                </a:lnTo>
                <a:lnTo>
                  <a:pt x="13" y="2"/>
                </a:lnTo>
                <a:lnTo>
                  <a:pt x="11" y="4"/>
                </a:lnTo>
                <a:lnTo>
                  <a:pt x="11" y="6"/>
                </a:lnTo>
                <a:lnTo>
                  <a:pt x="11" y="8"/>
                </a:lnTo>
                <a:lnTo>
                  <a:pt x="11" y="8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5" y="10"/>
                </a:lnTo>
                <a:lnTo>
                  <a:pt x="13" y="8"/>
                </a:lnTo>
                <a:lnTo>
                  <a:pt x="13" y="10"/>
                </a:lnTo>
                <a:lnTo>
                  <a:pt x="13" y="10"/>
                </a:lnTo>
                <a:lnTo>
                  <a:pt x="15" y="10"/>
                </a:lnTo>
                <a:lnTo>
                  <a:pt x="13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6" name="Freeform 3132"/>
          <p:cNvSpPr>
            <a:spLocks/>
          </p:cNvSpPr>
          <p:nvPr/>
        </p:nvSpPr>
        <p:spPr bwMode="auto">
          <a:xfrm>
            <a:off x="2952750" y="2619375"/>
            <a:ext cx="31750" cy="46038"/>
          </a:xfrm>
          <a:custGeom>
            <a:avLst/>
            <a:gdLst/>
            <a:ahLst/>
            <a:cxnLst>
              <a:cxn ang="0">
                <a:pos x="10" y="4"/>
              </a:cxn>
              <a:cxn ang="0">
                <a:pos x="14" y="8"/>
              </a:cxn>
              <a:cxn ang="0">
                <a:pos x="14" y="6"/>
              </a:cxn>
              <a:cxn ang="0">
                <a:pos x="14" y="4"/>
              </a:cxn>
              <a:cxn ang="0">
                <a:pos x="14" y="2"/>
              </a:cxn>
              <a:cxn ang="0">
                <a:pos x="18" y="0"/>
              </a:cxn>
              <a:cxn ang="0">
                <a:pos x="16" y="4"/>
              </a:cxn>
              <a:cxn ang="0">
                <a:pos x="18" y="10"/>
              </a:cxn>
              <a:cxn ang="0">
                <a:pos x="20" y="10"/>
              </a:cxn>
              <a:cxn ang="0">
                <a:pos x="20" y="12"/>
              </a:cxn>
              <a:cxn ang="0">
                <a:pos x="18" y="14"/>
              </a:cxn>
              <a:cxn ang="0">
                <a:pos x="18" y="16"/>
              </a:cxn>
              <a:cxn ang="0">
                <a:pos x="20" y="18"/>
              </a:cxn>
              <a:cxn ang="0">
                <a:pos x="20" y="22"/>
              </a:cxn>
              <a:cxn ang="0">
                <a:pos x="18" y="22"/>
              </a:cxn>
              <a:cxn ang="0">
                <a:pos x="18" y="22"/>
              </a:cxn>
              <a:cxn ang="0">
                <a:pos x="14" y="24"/>
              </a:cxn>
              <a:cxn ang="0">
                <a:pos x="12" y="27"/>
              </a:cxn>
              <a:cxn ang="0">
                <a:pos x="12" y="27"/>
              </a:cxn>
              <a:cxn ang="0">
                <a:pos x="10" y="29"/>
              </a:cxn>
              <a:cxn ang="0">
                <a:pos x="8" y="27"/>
              </a:cxn>
              <a:cxn ang="0">
                <a:pos x="6" y="24"/>
              </a:cxn>
              <a:cxn ang="0">
                <a:pos x="6" y="16"/>
              </a:cxn>
              <a:cxn ang="0">
                <a:pos x="4" y="16"/>
              </a:cxn>
              <a:cxn ang="0">
                <a:pos x="4" y="16"/>
              </a:cxn>
              <a:cxn ang="0">
                <a:pos x="4" y="12"/>
              </a:cxn>
              <a:cxn ang="0">
                <a:pos x="2" y="12"/>
              </a:cxn>
              <a:cxn ang="0">
                <a:pos x="0" y="10"/>
              </a:cxn>
              <a:cxn ang="0">
                <a:pos x="0" y="8"/>
              </a:cxn>
              <a:cxn ang="0">
                <a:pos x="0" y="6"/>
              </a:cxn>
              <a:cxn ang="0">
                <a:pos x="0" y="6"/>
              </a:cxn>
              <a:cxn ang="0">
                <a:pos x="0" y="4"/>
              </a:cxn>
              <a:cxn ang="0">
                <a:pos x="4" y="2"/>
              </a:cxn>
              <a:cxn ang="0">
                <a:pos x="6" y="4"/>
              </a:cxn>
              <a:cxn ang="0">
                <a:pos x="10" y="4"/>
              </a:cxn>
            </a:cxnLst>
            <a:rect l="0" t="0" r="r" b="b"/>
            <a:pathLst>
              <a:path w="20" h="29">
                <a:moveTo>
                  <a:pt x="10" y="4"/>
                </a:moveTo>
                <a:lnTo>
                  <a:pt x="14" y="8"/>
                </a:lnTo>
                <a:lnTo>
                  <a:pt x="14" y="6"/>
                </a:lnTo>
                <a:lnTo>
                  <a:pt x="14" y="4"/>
                </a:lnTo>
                <a:lnTo>
                  <a:pt x="14" y="2"/>
                </a:lnTo>
                <a:lnTo>
                  <a:pt x="18" y="0"/>
                </a:lnTo>
                <a:lnTo>
                  <a:pt x="16" y="4"/>
                </a:lnTo>
                <a:lnTo>
                  <a:pt x="18" y="10"/>
                </a:lnTo>
                <a:lnTo>
                  <a:pt x="20" y="10"/>
                </a:lnTo>
                <a:lnTo>
                  <a:pt x="20" y="12"/>
                </a:lnTo>
                <a:lnTo>
                  <a:pt x="18" y="14"/>
                </a:lnTo>
                <a:lnTo>
                  <a:pt x="18" y="16"/>
                </a:lnTo>
                <a:lnTo>
                  <a:pt x="20" y="18"/>
                </a:lnTo>
                <a:lnTo>
                  <a:pt x="20" y="22"/>
                </a:lnTo>
                <a:lnTo>
                  <a:pt x="18" y="22"/>
                </a:lnTo>
                <a:lnTo>
                  <a:pt x="18" y="22"/>
                </a:lnTo>
                <a:lnTo>
                  <a:pt x="14" y="24"/>
                </a:lnTo>
                <a:lnTo>
                  <a:pt x="12" y="27"/>
                </a:lnTo>
                <a:lnTo>
                  <a:pt x="12" y="27"/>
                </a:lnTo>
                <a:lnTo>
                  <a:pt x="10" y="29"/>
                </a:lnTo>
                <a:lnTo>
                  <a:pt x="8" y="27"/>
                </a:lnTo>
                <a:lnTo>
                  <a:pt x="6" y="24"/>
                </a:lnTo>
                <a:lnTo>
                  <a:pt x="6" y="16"/>
                </a:lnTo>
                <a:lnTo>
                  <a:pt x="4" y="16"/>
                </a:lnTo>
                <a:lnTo>
                  <a:pt x="4" y="16"/>
                </a:lnTo>
                <a:lnTo>
                  <a:pt x="4" y="12"/>
                </a:lnTo>
                <a:lnTo>
                  <a:pt x="2" y="12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4" y="2"/>
                </a:lnTo>
                <a:lnTo>
                  <a:pt x="6" y="4"/>
                </a:lnTo>
                <a:lnTo>
                  <a:pt x="10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7" name="Freeform 3133"/>
          <p:cNvSpPr>
            <a:spLocks/>
          </p:cNvSpPr>
          <p:nvPr/>
        </p:nvSpPr>
        <p:spPr bwMode="auto">
          <a:xfrm>
            <a:off x="2947988" y="2616200"/>
            <a:ext cx="39688" cy="49213"/>
          </a:xfrm>
          <a:custGeom>
            <a:avLst/>
            <a:gdLst/>
            <a:ahLst/>
            <a:cxnLst>
              <a:cxn ang="0">
                <a:pos x="11" y="8"/>
              </a:cxn>
              <a:cxn ang="0">
                <a:pos x="19" y="10"/>
              </a:cxn>
              <a:cxn ang="0">
                <a:pos x="19" y="8"/>
              </a:cxn>
              <a:cxn ang="0">
                <a:pos x="19" y="4"/>
              </a:cxn>
              <a:cxn ang="0">
                <a:pos x="21" y="2"/>
              </a:cxn>
              <a:cxn ang="0">
                <a:pos x="19" y="6"/>
              </a:cxn>
              <a:cxn ang="0">
                <a:pos x="19" y="12"/>
              </a:cxn>
              <a:cxn ang="0">
                <a:pos x="21" y="14"/>
              </a:cxn>
              <a:cxn ang="0">
                <a:pos x="19" y="16"/>
              </a:cxn>
              <a:cxn ang="0">
                <a:pos x="19" y="18"/>
              </a:cxn>
              <a:cxn ang="0">
                <a:pos x="21" y="22"/>
              </a:cxn>
              <a:cxn ang="0">
                <a:pos x="23" y="24"/>
              </a:cxn>
              <a:cxn ang="0">
                <a:pos x="21" y="22"/>
              </a:cxn>
              <a:cxn ang="0">
                <a:pos x="21" y="22"/>
              </a:cxn>
              <a:cxn ang="0">
                <a:pos x="17" y="24"/>
              </a:cxn>
              <a:cxn ang="0">
                <a:pos x="15" y="26"/>
              </a:cxn>
              <a:cxn ang="0">
                <a:pos x="13" y="26"/>
              </a:cxn>
              <a:cxn ang="0">
                <a:pos x="13" y="31"/>
              </a:cxn>
              <a:cxn ang="0">
                <a:pos x="13" y="26"/>
              </a:cxn>
              <a:cxn ang="0">
                <a:pos x="11" y="18"/>
              </a:cxn>
              <a:cxn ang="0">
                <a:pos x="7" y="18"/>
              </a:cxn>
              <a:cxn ang="0">
                <a:pos x="7" y="18"/>
              </a:cxn>
              <a:cxn ang="0">
                <a:pos x="9" y="14"/>
              </a:cxn>
              <a:cxn ang="0">
                <a:pos x="7" y="12"/>
              </a:cxn>
              <a:cxn ang="0">
                <a:pos x="5" y="12"/>
              </a:cxn>
              <a:cxn ang="0">
                <a:pos x="5" y="10"/>
              </a:cxn>
              <a:cxn ang="0">
                <a:pos x="5" y="8"/>
              </a:cxn>
              <a:cxn ang="0">
                <a:pos x="7" y="6"/>
              </a:cxn>
              <a:cxn ang="0">
                <a:pos x="9" y="8"/>
              </a:cxn>
              <a:cxn ang="0">
                <a:pos x="13" y="6"/>
              </a:cxn>
              <a:cxn ang="0">
                <a:pos x="13" y="6"/>
              </a:cxn>
              <a:cxn ang="0">
                <a:pos x="9" y="4"/>
              </a:cxn>
              <a:cxn ang="0">
                <a:pos x="7" y="2"/>
              </a:cxn>
              <a:cxn ang="0">
                <a:pos x="3" y="4"/>
              </a:cxn>
              <a:cxn ang="0">
                <a:pos x="0" y="8"/>
              </a:cxn>
              <a:cxn ang="0">
                <a:pos x="0" y="10"/>
              </a:cxn>
              <a:cxn ang="0">
                <a:pos x="3" y="12"/>
              </a:cxn>
              <a:cxn ang="0">
                <a:pos x="5" y="14"/>
              </a:cxn>
              <a:cxn ang="0">
                <a:pos x="5" y="18"/>
              </a:cxn>
              <a:cxn ang="0">
                <a:pos x="7" y="20"/>
              </a:cxn>
              <a:cxn ang="0">
                <a:pos x="9" y="20"/>
              </a:cxn>
              <a:cxn ang="0">
                <a:pos x="7" y="18"/>
              </a:cxn>
              <a:cxn ang="0">
                <a:pos x="7" y="26"/>
              </a:cxn>
              <a:cxn ang="0">
                <a:pos x="9" y="29"/>
              </a:cxn>
              <a:cxn ang="0">
                <a:pos x="15" y="31"/>
              </a:cxn>
              <a:cxn ang="0">
                <a:pos x="17" y="29"/>
              </a:cxn>
              <a:cxn ang="0">
                <a:pos x="19" y="29"/>
              </a:cxn>
              <a:cxn ang="0">
                <a:pos x="21" y="24"/>
              </a:cxn>
              <a:cxn ang="0">
                <a:pos x="25" y="22"/>
              </a:cxn>
              <a:cxn ang="0">
                <a:pos x="23" y="20"/>
              </a:cxn>
              <a:cxn ang="0">
                <a:pos x="23" y="18"/>
              </a:cxn>
              <a:cxn ang="0">
                <a:pos x="23" y="14"/>
              </a:cxn>
              <a:cxn ang="0">
                <a:pos x="23" y="12"/>
              </a:cxn>
              <a:cxn ang="0">
                <a:pos x="21" y="6"/>
              </a:cxn>
              <a:cxn ang="0">
                <a:pos x="19" y="0"/>
              </a:cxn>
              <a:cxn ang="0">
                <a:pos x="15" y="2"/>
              </a:cxn>
              <a:cxn ang="0">
                <a:pos x="15" y="6"/>
              </a:cxn>
              <a:cxn ang="0">
                <a:pos x="15" y="10"/>
              </a:cxn>
              <a:cxn ang="0">
                <a:pos x="17" y="8"/>
              </a:cxn>
              <a:cxn ang="0">
                <a:pos x="13" y="4"/>
              </a:cxn>
            </a:cxnLst>
            <a:rect l="0" t="0" r="r" b="b"/>
            <a:pathLst>
              <a:path w="25" h="31">
                <a:moveTo>
                  <a:pt x="13" y="6"/>
                </a:moveTo>
                <a:lnTo>
                  <a:pt x="11" y="8"/>
                </a:lnTo>
                <a:lnTo>
                  <a:pt x="15" y="12"/>
                </a:lnTo>
                <a:lnTo>
                  <a:pt x="19" y="10"/>
                </a:lnTo>
                <a:lnTo>
                  <a:pt x="19" y="8"/>
                </a:lnTo>
                <a:lnTo>
                  <a:pt x="19" y="8"/>
                </a:lnTo>
                <a:lnTo>
                  <a:pt x="19" y="6"/>
                </a:lnTo>
                <a:lnTo>
                  <a:pt x="19" y="4"/>
                </a:lnTo>
                <a:lnTo>
                  <a:pt x="21" y="4"/>
                </a:lnTo>
                <a:lnTo>
                  <a:pt x="21" y="2"/>
                </a:lnTo>
                <a:lnTo>
                  <a:pt x="19" y="2"/>
                </a:lnTo>
                <a:lnTo>
                  <a:pt x="19" y="6"/>
                </a:lnTo>
                <a:lnTo>
                  <a:pt x="19" y="8"/>
                </a:lnTo>
                <a:lnTo>
                  <a:pt x="19" y="12"/>
                </a:lnTo>
                <a:lnTo>
                  <a:pt x="19" y="12"/>
                </a:lnTo>
                <a:lnTo>
                  <a:pt x="21" y="14"/>
                </a:lnTo>
                <a:lnTo>
                  <a:pt x="21" y="14"/>
                </a:lnTo>
                <a:lnTo>
                  <a:pt x="19" y="16"/>
                </a:lnTo>
                <a:lnTo>
                  <a:pt x="19" y="16"/>
                </a:lnTo>
                <a:lnTo>
                  <a:pt x="19" y="18"/>
                </a:lnTo>
                <a:lnTo>
                  <a:pt x="19" y="20"/>
                </a:lnTo>
                <a:lnTo>
                  <a:pt x="21" y="22"/>
                </a:lnTo>
                <a:lnTo>
                  <a:pt x="21" y="24"/>
                </a:lnTo>
                <a:lnTo>
                  <a:pt x="23" y="24"/>
                </a:lnTo>
                <a:lnTo>
                  <a:pt x="23" y="22"/>
                </a:lnTo>
                <a:lnTo>
                  <a:pt x="21" y="22"/>
                </a:lnTo>
                <a:lnTo>
                  <a:pt x="21" y="22"/>
                </a:lnTo>
                <a:lnTo>
                  <a:pt x="21" y="22"/>
                </a:lnTo>
                <a:lnTo>
                  <a:pt x="19" y="22"/>
                </a:lnTo>
                <a:lnTo>
                  <a:pt x="17" y="24"/>
                </a:lnTo>
                <a:lnTo>
                  <a:pt x="15" y="26"/>
                </a:lnTo>
                <a:lnTo>
                  <a:pt x="15" y="26"/>
                </a:lnTo>
                <a:lnTo>
                  <a:pt x="13" y="26"/>
                </a:lnTo>
                <a:lnTo>
                  <a:pt x="13" y="26"/>
                </a:lnTo>
                <a:lnTo>
                  <a:pt x="11" y="29"/>
                </a:lnTo>
                <a:lnTo>
                  <a:pt x="13" y="31"/>
                </a:lnTo>
                <a:lnTo>
                  <a:pt x="15" y="29"/>
                </a:lnTo>
                <a:lnTo>
                  <a:pt x="13" y="26"/>
                </a:lnTo>
                <a:lnTo>
                  <a:pt x="11" y="24"/>
                </a:lnTo>
                <a:lnTo>
                  <a:pt x="11" y="18"/>
                </a:lnTo>
                <a:lnTo>
                  <a:pt x="9" y="16"/>
                </a:lnTo>
                <a:lnTo>
                  <a:pt x="7" y="18"/>
                </a:lnTo>
                <a:lnTo>
                  <a:pt x="7" y="16"/>
                </a:lnTo>
                <a:lnTo>
                  <a:pt x="7" y="18"/>
                </a:lnTo>
                <a:lnTo>
                  <a:pt x="9" y="18"/>
                </a:lnTo>
                <a:lnTo>
                  <a:pt x="9" y="14"/>
                </a:lnTo>
                <a:lnTo>
                  <a:pt x="9" y="12"/>
                </a:lnTo>
                <a:lnTo>
                  <a:pt x="7" y="12"/>
                </a:lnTo>
                <a:lnTo>
                  <a:pt x="7" y="12"/>
                </a:lnTo>
                <a:lnTo>
                  <a:pt x="5" y="12"/>
                </a:lnTo>
                <a:lnTo>
                  <a:pt x="5" y="10"/>
                </a:lnTo>
                <a:lnTo>
                  <a:pt x="5" y="10"/>
                </a:lnTo>
                <a:lnTo>
                  <a:pt x="5" y="8"/>
                </a:lnTo>
                <a:lnTo>
                  <a:pt x="5" y="8"/>
                </a:lnTo>
                <a:lnTo>
                  <a:pt x="5" y="6"/>
                </a:lnTo>
                <a:lnTo>
                  <a:pt x="7" y="6"/>
                </a:lnTo>
                <a:lnTo>
                  <a:pt x="7" y="8"/>
                </a:lnTo>
                <a:lnTo>
                  <a:pt x="9" y="8"/>
                </a:lnTo>
                <a:lnTo>
                  <a:pt x="13" y="8"/>
                </a:lnTo>
                <a:lnTo>
                  <a:pt x="13" y="6"/>
                </a:lnTo>
                <a:lnTo>
                  <a:pt x="11" y="8"/>
                </a:lnTo>
                <a:lnTo>
                  <a:pt x="13" y="6"/>
                </a:lnTo>
                <a:lnTo>
                  <a:pt x="13" y="4"/>
                </a:lnTo>
                <a:lnTo>
                  <a:pt x="9" y="4"/>
                </a:lnTo>
                <a:lnTo>
                  <a:pt x="9" y="4"/>
                </a:lnTo>
                <a:lnTo>
                  <a:pt x="7" y="2"/>
                </a:lnTo>
                <a:lnTo>
                  <a:pt x="3" y="4"/>
                </a:lnTo>
                <a:lnTo>
                  <a:pt x="3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3" y="12"/>
                </a:lnTo>
                <a:lnTo>
                  <a:pt x="3" y="14"/>
                </a:lnTo>
                <a:lnTo>
                  <a:pt x="5" y="14"/>
                </a:lnTo>
                <a:lnTo>
                  <a:pt x="5" y="14"/>
                </a:lnTo>
                <a:lnTo>
                  <a:pt x="5" y="18"/>
                </a:lnTo>
                <a:lnTo>
                  <a:pt x="7" y="20"/>
                </a:lnTo>
                <a:lnTo>
                  <a:pt x="7" y="20"/>
                </a:lnTo>
                <a:lnTo>
                  <a:pt x="7" y="20"/>
                </a:lnTo>
                <a:lnTo>
                  <a:pt x="9" y="20"/>
                </a:lnTo>
                <a:lnTo>
                  <a:pt x="9" y="18"/>
                </a:lnTo>
                <a:lnTo>
                  <a:pt x="7" y="18"/>
                </a:lnTo>
                <a:lnTo>
                  <a:pt x="7" y="26"/>
                </a:lnTo>
                <a:lnTo>
                  <a:pt x="7" y="26"/>
                </a:lnTo>
                <a:lnTo>
                  <a:pt x="9" y="29"/>
                </a:lnTo>
                <a:lnTo>
                  <a:pt x="9" y="29"/>
                </a:lnTo>
                <a:lnTo>
                  <a:pt x="11" y="31"/>
                </a:lnTo>
                <a:lnTo>
                  <a:pt x="15" y="31"/>
                </a:lnTo>
                <a:lnTo>
                  <a:pt x="15" y="31"/>
                </a:lnTo>
                <a:lnTo>
                  <a:pt x="17" y="29"/>
                </a:lnTo>
                <a:lnTo>
                  <a:pt x="19" y="29"/>
                </a:lnTo>
                <a:lnTo>
                  <a:pt x="19" y="29"/>
                </a:lnTo>
                <a:lnTo>
                  <a:pt x="21" y="24"/>
                </a:lnTo>
                <a:lnTo>
                  <a:pt x="21" y="24"/>
                </a:lnTo>
                <a:lnTo>
                  <a:pt x="23" y="24"/>
                </a:lnTo>
                <a:lnTo>
                  <a:pt x="25" y="22"/>
                </a:lnTo>
                <a:lnTo>
                  <a:pt x="25" y="20"/>
                </a:lnTo>
                <a:lnTo>
                  <a:pt x="23" y="20"/>
                </a:lnTo>
                <a:lnTo>
                  <a:pt x="23" y="18"/>
                </a:lnTo>
                <a:lnTo>
                  <a:pt x="23" y="18"/>
                </a:lnTo>
                <a:lnTo>
                  <a:pt x="23" y="16"/>
                </a:lnTo>
                <a:lnTo>
                  <a:pt x="23" y="14"/>
                </a:lnTo>
                <a:lnTo>
                  <a:pt x="23" y="12"/>
                </a:lnTo>
                <a:lnTo>
                  <a:pt x="23" y="12"/>
                </a:lnTo>
                <a:lnTo>
                  <a:pt x="23" y="10"/>
                </a:lnTo>
                <a:lnTo>
                  <a:pt x="21" y="6"/>
                </a:lnTo>
                <a:lnTo>
                  <a:pt x="23" y="2"/>
                </a:lnTo>
                <a:lnTo>
                  <a:pt x="19" y="0"/>
                </a:lnTo>
                <a:lnTo>
                  <a:pt x="17" y="2"/>
                </a:lnTo>
                <a:lnTo>
                  <a:pt x="15" y="2"/>
                </a:lnTo>
                <a:lnTo>
                  <a:pt x="15" y="6"/>
                </a:lnTo>
                <a:lnTo>
                  <a:pt x="15" y="6"/>
                </a:lnTo>
                <a:lnTo>
                  <a:pt x="15" y="8"/>
                </a:lnTo>
                <a:lnTo>
                  <a:pt x="15" y="10"/>
                </a:lnTo>
                <a:lnTo>
                  <a:pt x="17" y="10"/>
                </a:lnTo>
                <a:lnTo>
                  <a:pt x="17" y="8"/>
                </a:lnTo>
                <a:lnTo>
                  <a:pt x="15" y="6"/>
                </a:lnTo>
                <a:lnTo>
                  <a:pt x="13" y="4"/>
                </a:lnTo>
                <a:lnTo>
                  <a:pt x="13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8" name="Freeform 3134"/>
          <p:cNvSpPr>
            <a:spLocks/>
          </p:cNvSpPr>
          <p:nvPr/>
        </p:nvSpPr>
        <p:spPr bwMode="auto">
          <a:xfrm>
            <a:off x="3259138" y="3049588"/>
            <a:ext cx="28575" cy="698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10" y="0"/>
              </a:cxn>
              <a:cxn ang="0">
                <a:pos x="12" y="2"/>
              </a:cxn>
              <a:cxn ang="0">
                <a:pos x="16" y="11"/>
              </a:cxn>
              <a:cxn ang="0">
                <a:pos x="16" y="17"/>
              </a:cxn>
              <a:cxn ang="0">
                <a:pos x="18" y="21"/>
              </a:cxn>
              <a:cxn ang="0">
                <a:pos x="18" y="41"/>
              </a:cxn>
              <a:cxn ang="0">
                <a:pos x="18" y="41"/>
              </a:cxn>
              <a:cxn ang="0">
                <a:pos x="16" y="44"/>
              </a:cxn>
              <a:cxn ang="0">
                <a:pos x="14" y="44"/>
              </a:cxn>
              <a:cxn ang="0">
                <a:pos x="10" y="44"/>
              </a:cxn>
              <a:cxn ang="0">
                <a:pos x="8" y="44"/>
              </a:cxn>
              <a:cxn ang="0">
                <a:pos x="6" y="41"/>
              </a:cxn>
              <a:cxn ang="0">
                <a:pos x="6" y="39"/>
              </a:cxn>
              <a:cxn ang="0">
                <a:pos x="6" y="35"/>
              </a:cxn>
              <a:cxn ang="0">
                <a:pos x="6" y="23"/>
              </a:cxn>
              <a:cxn ang="0">
                <a:pos x="6" y="23"/>
              </a:cxn>
              <a:cxn ang="0">
                <a:pos x="4" y="21"/>
              </a:cxn>
              <a:cxn ang="0">
                <a:pos x="2" y="19"/>
              </a:cxn>
              <a:cxn ang="0">
                <a:pos x="0" y="19"/>
              </a:cxn>
              <a:cxn ang="0">
                <a:pos x="0" y="19"/>
              </a:cxn>
              <a:cxn ang="0">
                <a:pos x="0" y="17"/>
              </a:cxn>
              <a:cxn ang="0">
                <a:pos x="2" y="17"/>
              </a:cxn>
              <a:cxn ang="0">
                <a:pos x="8" y="15"/>
              </a:cxn>
              <a:cxn ang="0">
                <a:pos x="8" y="15"/>
              </a:cxn>
              <a:cxn ang="0">
                <a:pos x="6" y="13"/>
              </a:cxn>
              <a:cxn ang="0">
                <a:pos x="0" y="11"/>
              </a:cxn>
              <a:cxn ang="0">
                <a:pos x="0" y="11"/>
              </a:cxn>
              <a:cxn ang="0">
                <a:pos x="2" y="9"/>
              </a:cxn>
              <a:cxn ang="0">
                <a:pos x="6" y="7"/>
              </a:cxn>
              <a:cxn ang="0">
                <a:pos x="2" y="7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6" y="0"/>
              </a:cxn>
            </a:cxnLst>
            <a:rect l="0" t="0" r="r" b="b"/>
            <a:pathLst>
              <a:path w="18" h="44">
                <a:moveTo>
                  <a:pt x="6" y="0"/>
                </a:moveTo>
                <a:lnTo>
                  <a:pt x="10" y="0"/>
                </a:lnTo>
                <a:lnTo>
                  <a:pt x="12" y="2"/>
                </a:lnTo>
                <a:lnTo>
                  <a:pt x="16" y="11"/>
                </a:lnTo>
                <a:lnTo>
                  <a:pt x="16" y="17"/>
                </a:lnTo>
                <a:lnTo>
                  <a:pt x="18" y="21"/>
                </a:lnTo>
                <a:lnTo>
                  <a:pt x="18" y="41"/>
                </a:lnTo>
                <a:lnTo>
                  <a:pt x="18" y="41"/>
                </a:lnTo>
                <a:lnTo>
                  <a:pt x="16" y="44"/>
                </a:lnTo>
                <a:lnTo>
                  <a:pt x="14" y="44"/>
                </a:lnTo>
                <a:lnTo>
                  <a:pt x="10" y="44"/>
                </a:lnTo>
                <a:lnTo>
                  <a:pt x="8" y="44"/>
                </a:lnTo>
                <a:lnTo>
                  <a:pt x="6" y="41"/>
                </a:lnTo>
                <a:lnTo>
                  <a:pt x="6" y="39"/>
                </a:lnTo>
                <a:lnTo>
                  <a:pt x="6" y="35"/>
                </a:lnTo>
                <a:lnTo>
                  <a:pt x="6" y="23"/>
                </a:lnTo>
                <a:lnTo>
                  <a:pt x="6" y="23"/>
                </a:lnTo>
                <a:lnTo>
                  <a:pt x="4" y="21"/>
                </a:lnTo>
                <a:lnTo>
                  <a:pt x="2" y="19"/>
                </a:lnTo>
                <a:lnTo>
                  <a:pt x="0" y="19"/>
                </a:lnTo>
                <a:lnTo>
                  <a:pt x="0" y="19"/>
                </a:lnTo>
                <a:lnTo>
                  <a:pt x="0" y="17"/>
                </a:lnTo>
                <a:lnTo>
                  <a:pt x="2" y="17"/>
                </a:lnTo>
                <a:lnTo>
                  <a:pt x="8" y="15"/>
                </a:lnTo>
                <a:lnTo>
                  <a:pt x="8" y="15"/>
                </a:lnTo>
                <a:lnTo>
                  <a:pt x="6" y="13"/>
                </a:lnTo>
                <a:lnTo>
                  <a:pt x="0" y="11"/>
                </a:lnTo>
                <a:lnTo>
                  <a:pt x="0" y="11"/>
                </a:lnTo>
                <a:lnTo>
                  <a:pt x="2" y="9"/>
                </a:lnTo>
                <a:lnTo>
                  <a:pt x="6" y="7"/>
                </a:lnTo>
                <a:lnTo>
                  <a:pt x="2" y="7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9" name="Freeform 3135"/>
          <p:cNvSpPr>
            <a:spLocks/>
          </p:cNvSpPr>
          <p:nvPr/>
        </p:nvSpPr>
        <p:spPr bwMode="auto">
          <a:xfrm>
            <a:off x="3255963" y="3046413"/>
            <a:ext cx="36513" cy="7620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12" y="6"/>
              </a:cxn>
              <a:cxn ang="0">
                <a:pos x="16" y="19"/>
              </a:cxn>
              <a:cxn ang="0">
                <a:pos x="18" y="43"/>
              </a:cxn>
              <a:cxn ang="0">
                <a:pos x="16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37"/>
              </a:cxn>
              <a:cxn ang="0">
                <a:pos x="10" y="25"/>
              </a:cxn>
              <a:cxn ang="0">
                <a:pos x="8" y="23"/>
              </a:cxn>
              <a:cxn ang="0">
                <a:pos x="6" y="21"/>
              </a:cxn>
              <a:cxn ang="0">
                <a:pos x="4" y="19"/>
              </a:cxn>
              <a:cxn ang="0">
                <a:pos x="2" y="21"/>
              </a:cxn>
              <a:cxn ang="0">
                <a:pos x="4" y="19"/>
              </a:cxn>
              <a:cxn ang="0">
                <a:pos x="2" y="21"/>
              </a:cxn>
              <a:cxn ang="0">
                <a:pos x="12" y="19"/>
              </a:cxn>
              <a:cxn ang="0">
                <a:pos x="12" y="15"/>
              </a:cxn>
              <a:cxn ang="0">
                <a:pos x="10" y="13"/>
              </a:cxn>
              <a:cxn ang="0">
                <a:pos x="4" y="11"/>
              </a:cxn>
              <a:cxn ang="0">
                <a:pos x="4" y="13"/>
              </a:cxn>
              <a:cxn ang="0">
                <a:pos x="2" y="13"/>
              </a:cxn>
              <a:cxn ang="0">
                <a:pos x="6" y="11"/>
              </a:cxn>
              <a:cxn ang="0">
                <a:pos x="8" y="6"/>
              </a:cxn>
              <a:cxn ang="0">
                <a:pos x="4" y="6"/>
              </a:cxn>
              <a:cxn ang="0">
                <a:pos x="4" y="9"/>
              </a:cxn>
              <a:cxn ang="0">
                <a:pos x="6" y="6"/>
              </a:cxn>
              <a:cxn ang="0">
                <a:pos x="8" y="2"/>
              </a:cxn>
              <a:cxn ang="0">
                <a:pos x="8" y="2"/>
              </a:cxn>
              <a:cxn ang="0">
                <a:pos x="4" y="2"/>
              </a:cxn>
              <a:cxn ang="0">
                <a:pos x="2" y="4"/>
              </a:cxn>
              <a:cxn ang="0">
                <a:pos x="2" y="6"/>
              </a:cxn>
              <a:cxn ang="0">
                <a:pos x="2" y="9"/>
              </a:cxn>
              <a:cxn ang="0">
                <a:pos x="6" y="11"/>
              </a:cxn>
              <a:cxn ang="0">
                <a:pos x="6" y="6"/>
              </a:cxn>
              <a:cxn ang="0">
                <a:pos x="4" y="9"/>
              </a:cxn>
              <a:cxn ang="0">
                <a:pos x="0" y="13"/>
              </a:cxn>
              <a:cxn ang="0">
                <a:pos x="2" y="15"/>
              </a:cxn>
              <a:cxn ang="0">
                <a:pos x="8" y="17"/>
              </a:cxn>
              <a:cxn ang="0">
                <a:pos x="10" y="17"/>
              </a:cxn>
              <a:cxn ang="0">
                <a:pos x="4" y="17"/>
              </a:cxn>
              <a:cxn ang="0">
                <a:pos x="0" y="17"/>
              </a:cxn>
              <a:cxn ang="0">
                <a:pos x="0" y="19"/>
              </a:cxn>
              <a:cxn ang="0">
                <a:pos x="0" y="23"/>
              </a:cxn>
              <a:cxn ang="0">
                <a:pos x="2" y="23"/>
              </a:cxn>
              <a:cxn ang="0">
                <a:pos x="4" y="25"/>
              </a:cxn>
              <a:cxn ang="0">
                <a:pos x="6" y="25"/>
              </a:cxn>
              <a:cxn ang="0">
                <a:pos x="6" y="37"/>
              </a:cxn>
              <a:cxn ang="0">
                <a:pos x="6" y="41"/>
              </a:cxn>
              <a:cxn ang="0">
                <a:pos x="8" y="46"/>
              </a:cxn>
              <a:cxn ang="0">
                <a:pos x="10" y="48"/>
              </a:cxn>
              <a:cxn ang="0">
                <a:pos x="12" y="48"/>
              </a:cxn>
              <a:cxn ang="0">
                <a:pos x="18" y="48"/>
              </a:cxn>
              <a:cxn ang="0">
                <a:pos x="20" y="48"/>
              </a:cxn>
              <a:cxn ang="0">
                <a:pos x="20" y="46"/>
              </a:cxn>
              <a:cxn ang="0">
                <a:pos x="23" y="43"/>
              </a:cxn>
              <a:cxn ang="0">
                <a:pos x="23" y="23"/>
              </a:cxn>
              <a:cxn ang="0">
                <a:pos x="20" y="17"/>
              </a:cxn>
              <a:cxn ang="0">
                <a:pos x="20" y="13"/>
              </a:cxn>
              <a:cxn ang="0">
                <a:pos x="16" y="4"/>
              </a:cxn>
              <a:cxn ang="0">
                <a:pos x="12" y="0"/>
              </a:cxn>
              <a:cxn ang="0">
                <a:pos x="6" y="0"/>
              </a:cxn>
            </a:cxnLst>
            <a:rect l="0" t="0" r="r" b="b"/>
            <a:pathLst>
              <a:path w="23" h="48">
                <a:moveTo>
                  <a:pt x="8" y="2"/>
                </a:moveTo>
                <a:lnTo>
                  <a:pt x="8" y="4"/>
                </a:lnTo>
                <a:lnTo>
                  <a:pt x="12" y="4"/>
                </a:lnTo>
                <a:lnTo>
                  <a:pt x="12" y="6"/>
                </a:lnTo>
                <a:lnTo>
                  <a:pt x="16" y="15"/>
                </a:lnTo>
                <a:lnTo>
                  <a:pt x="16" y="19"/>
                </a:lnTo>
                <a:lnTo>
                  <a:pt x="18" y="23"/>
                </a:lnTo>
                <a:lnTo>
                  <a:pt x="18" y="43"/>
                </a:lnTo>
                <a:lnTo>
                  <a:pt x="18" y="43"/>
                </a:lnTo>
                <a:lnTo>
                  <a:pt x="16" y="43"/>
                </a:lnTo>
                <a:lnTo>
                  <a:pt x="16" y="43"/>
                </a:lnTo>
                <a:lnTo>
                  <a:pt x="12" y="43"/>
                </a:lnTo>
                <a:lnTo>
                  <a:pt x="12" y="43"/>
                </a:lnTo>
                <a:lnTo>
                  <a:pt x="10" y="41"/>
                </a:lnTo>
                <a:lnTo>
                  <a:pt x="10" y="41"/>
                </a:lnTo>
                <a:lnTo>
                  <a:pt x="10" y="37"/>
                </a:lnTo>
                <a:lnTo>
                  <a:pt x="10" y="25"/>
                </a:lnTo>
                <a:lnTo>
                  <a:pt x="10" y="25"/>
                </a:lnTo>
                <a:lnTo>
                  <a:pt x="8" y="23"/>
                </a:lnTo>
                <a:lnTo>
                  <a:pt x="8" y="23"/>
                </a:lnTo>
                <a:lnTo>
                  <a:pt x="6" y="21"/>
                </a:lnTo>
                <a:lnTo>
                  <a:pt x="6" y="21"/>
                </a:lnTo>
                <a:lnTo>
                  <a:pt x="4" y="21"/>
                </a:lnTo>
                <a:lnTo>
                  <a:pt x="4" y="19"/>
                </a:lnTo>
                <a:lnTo>
                  <a:pt x="2" y="19"/>
                </a:lnTo>
                <a:lnTo>
                  <a:pt x="2" y="21"/>
                </a:lnTo>
                <a:lnTo>
                  <a:pt x="2" y="21"/>
                </a:lnTo>
                <a:lnTo>
                  <a:pt x="4" y="19"/>
                </a:lnTo>
                <a:lnTo>
                  <a:pt x="2" y="19"/>
                </a:lnTo>
                <a:lnTo>
                  <a:pt x="2" y="21"/>
                </a:lnTo>
                <a:lnTo>
                  <a:pt x="4" y="21"/>
                </a:lnTo>
                <a:lnTo>
                  <a:pt x="12" y="19"/>
                </a:lnTo>
                <a:lnTo>
                  <a:pt x="12" y="17"/>
                </a:lnTo>
                <a:lnTo>
                  <a:pt x="12" y="15"/>
                </a:lnTo>
                <a:lnTo>
                  <a:pt x="12" y="15"/>
                </a:lnTo>
                <a:lnTo>
                  <a:pt x="10" y="13"/>
                </a:lnTo>
                <a:lnTo>
                  <a:pt x="10" y="13"/>
                </a:lnTo>
                <a:lnTo>
                  <a:pt x="4" y="11"/>
                </a:lnTo>
                <a:lnTo>
                  <a:pt x="2" y="13"/>
                </a:lnTo>
                <a:lnTo>
                  <a:pt x="4" y="13"/>
                </a:lnTo>
                <a:lnTo>
                  <a:pt x="4" y="11"/>
                </a:lnTo>
                <a:lnTo>
                  <a:pt x="2" y="13"/>
                </a:lnTo>
                <a:lnTo>
                  <a:pt x="4" y="13"/>
                </a:lnTo>
                <a:lnTo>
                  <a:pt x="6" y="11"/>
                </a:lnTo>
                <a:lnTo>
                  <a:pt x="8" y="11"/>
                </a:lnTo>
                <a:lnTo>
                  <a:pt x="8" y="6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9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8" y="2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9"/>
                </a:lnTo>
                <a:lnTo>
                  <a:pt x="4" y="11"/>
                </a:lnTo>
                <a:lnTo>
                  <a:pt x="6" y="11"/>
                </a:lnTo>
                <a:lnTo>
                  <a:pt x="8" y="9"/>
                </a:lnTo>
                <a:lnTo>
                  <a:pt x="6" y="6"/>
                </a:lnTo>
                <a:lnTo>
                  <a:pt x="4" y="9"/>
                </a:lnTo>
                <a:lnTo>
                  <a:pt x="4" y="9"/>
                </a:lnTo>
                <a:lnTo>
                  <a:pt x="2" y="11"/>
                </a:lnTo>
                <a:lnTo>
                  <a:pt x="0" y="13"/>
                </a:lnTo>
                <a:lnTo>
                  <a:pt x="2" y="13"/>
                </a:lnTo>
                <a:lnTo>
                  <a:pt x="2" y="15"/>
                </a:lnTo>
                <a:lnTo>
                  <a:pt x="8" y="17"/>
                </a:lnTo>
                <a:lnTo>
                  <a:pt x="8" y="17"/>
                </a:lnTo>
                <a:lnTo>
                  <a:pt x="10" y="19"/>
                </a:lnTo>
                <a:lnTo>
                  <a:pt x="10" y="17"/>
                </a:lnTo>
                <a:lnTo>
                  <a:pt x="10" y="15"/>
                </a:lnTo>
                <a:lnTo>
                  <a:pt x="4" y="17"/>
                </a:lnTo>
                <a:lnTo>
                  <a:pt x="2" y="17"/>
                </a:lnTo>
                <a:lnTo>
                  <a:pt x="0" y="17"/>
                </a:lnTo>
                <a:lnTo>
                  <a:pt x="0" y="19"/>
                </a:lnTo>
                <a:lnTo>
                  <a:pt x="0" y="19"/>
                </a:lnTo>
                <a:lnTo>
                  <a:pt x="0" y="21"/>
                </a:lnTo>
                <a:lnTo>
                  <a:pt x="0" y="23"/>
                </a:lnTo>
                <a:lnTo>
                  <a:pt x="0" y="23"/>
                </a:lnTo>
                <a:lnTo>
                  <a:pt x="2" y="23"/>
                </a:lnTo>
                <a:lnTo>
                  <a:pt x="2" y="23"/>
                </a:lnTo>
                <a:lnTo>
                  <a:pt x="4" y="25"/>
                </a:lnTo>
                <a:lnTo>
                  <a:pt x="6" y="25"/>
                </a:lnTo>
                <a:lnTo>
                  <a:pt x="6" y="25"/>
                </a:lnTo>
                <a:lnTo>
                  <a:pt x="6" y="37"/>
                </a:lnTo>
                <a:lnTo>
                  <a:pt x="6" y="37"/>
                </a:lnTo>
                <a:lnTo>
                  <a:pt x="6" y="41"/>
                </a:lnTo>
                <a:lnTo>
                  <a:pt x="6" y="41"/>
                </a:lnTo>
                <a:lnTo>
                  <a:pt x="8" y="43"/>
                </a:lnTo>
                <a:lnTo>
                  <a:pt x="8" y="46"/>
                </a:lnTo>
                <a:lnTo>
                  <a:pt x="8" y="48"/>
                </a:lnTo>
                <a:lnTo>
                  <a:pt x="10" y="48"/>
                </a:lnTo>
                <a:lnTo>
                  <a:pt x="12" y="48"/>
                </a:lnTo>
                <a:lnTo>
                  <a:pt x="12" y="48"/>
                </a:lnTo>
                <a:lnTo>
                  <a:pt x="16" y="48"/>
                </a:lnTo>
                <a:lnTo>
                  <a:pt x="18" y="48"/>
                </a:lnTo>
                <a:lnTo>
                  <a:pt x="18" y="48"/>
                </a:lnTo>
                <a:lnTo>
                  <a:pt x="20" y="48"/>
                </a:lnTo>
                <a:lnTo>
                  <a:pt x="20" y="46"/>
                </a:lnTo>
                <a:lnTo>
                  <a:pt x="20" y="46"/>
                </a:lnTo>
                <a:lnTo>
                  <a:pt x="23" y="43"/>
                </a:lnTo>
                <a:lnTo>
                  <a:pt x="23" y="43"/>
                </a:lnTo>
                <a:lnTo>
                  <a:pt x="23" y="23"/>
                </a:lnTo>
                <a:lnTo>
                  <a:pt x="23" y="23"/>
                </a:lnTo>
                <a:lnTo>
                  <a:pt x="20" y="19"/>
                </a:lnTo>
                <a:lnTo>
                  <a:pt x="20" y="17"/>
                </a:lnTo>
                <a:lnTo>
                  <a:pt x="20" y="13"/>
                </a:lnTo>
                <a:lnTo>
                  <a:pt x="20" y="13"/>
                </a:lnTo>
                <a:lnTo>
                  <a:pt x="16" y="4"/>
                </a:lnTo>
                <a:lnTo>
                  <a:pt x="16" y="4"/>
                </a:lnTo>
                <a:lnTo>
                  <a:pt x="14" y="0"/>
                </a:lnTo>
                <a:lnTo>
                  <a:pt x="12" y="0"/>
                </a:lnTo>
                <a:lnTo>
                  <a:pt x="8" y="0"/>
                </a:lnTo>
                <a:lnTo>
                  <a:pt x="6" y="0"/>
                </a:lnTo>
                <a:lnTo>
                  <a:pt x="8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0" name="Freeform 3136"/>
          <p:cNvSpPr>
            <a:spLocks/>
          </p:cNvSpPr>
          <p:nvPr/>
        </p:nvSpPr>
        <p:spPr bwMode="auto">
          <a:xfrm>
            <a:off x="3197225" y="3052763"/>
            <a:ext cx="31750" cy="36513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2" y="5"/>
              </a:cxn>
              <a:cxn ang="0">
                <a:pos x="8" y="2"/>
              </a:cxn>
              <a:cxn ang="0">
                <a:pos x="12" y="0"/>
              </a:cxn>
              <a:cxn ang="0">
                <a:pos x="12" y="0"/>
              </a:cxn>
              <a:cxn ang="0">
                <a:pos x="14" y="2"/>
              </a:cxn>
              <a:cxn ang="0">
                <a:pos x="14" y="5"/>
              </a:cxn>
              <a:cxn ang="0">
                <a:pos x="20" y="7"/>
              </a:cxn>
              <a:cxn ang="0">
                <a:pos x="20" y="11"/>
              </a:cxn>
              <a:cxn ang="0">
                <a:pos x="18" y="15"/>
              </a:cxn>
              <a:cxn ang="0">
                <a:pos x="14" y="21"/>
              </a:cxn>
              <a:cxn ang="0">
                <a:pos x="14" y="21"/>
              </a:cxn>
              <a:cxn ang="0">
                <a:pos x="12" y="23"/>
              </a:cxn>
              <a:cxn ang="0">
                <a:pos x="8" y="21"/>
              </a:cxn>
              <a:cxn ang="0">
                <a:pos x="6" y="21"/>
              </a:cxn>
              <a:cxn ang="0">
                <a:pos x="4" y="19"/>
              </a:cxn>
              <a:cxn ang="0">
                <a:pos x="4" y="13"/>
              </a:cxn>
              <a:cxn ang="0">
                <a:pos x="4" y="13"/>
              </a:cxn>
              <a:cxn ang="0">
                <a:pos x="0" y="11"/>
              </a:cxn>
              <a:cxn ang="0">
                <a:pos x="0" y="9"/>
              </a:cxn>
              <a:cxn ang="0">
                <a:pos x="2" y="9"/>
              </a:cxn>
              <a:cxn ang="0">
                <a:pos x="2" y="7"/>
              </a:cxn>
            </a:cxnLst>
            <a:rect l="0" t="0" r="r" b="b"/>
            <a:pathLst>
              <a:path w="20" h="23">
                <a:moveTo>
                  <a:pt x="2" y="7"/>
                </a:moveTo>
                <a:lnTo>
                  <a:pt x="2" y="5"/>
                </a:lnTo>
                <a:lnTo>
                  <a:pt x="8" y="2"/>
                </a:lnTo>
                <a:lnTo>
                  <a:pt x="12" y="0"/>
                </a:lnTo>
                <a:lnTo>
                  <a:pt x="12" y="0"/>
                </a:lnTo>
                <a:lnTo>
                  <a:pt x="14" y="2"/>
                </a:lnTo>
                <a:lnTo>
                  <a:pt x="14" y="5"/>
                </a:lnTo>
                <a:lnTo>
                  <a:pt x="20" y="7"/>
                </a:lnTo>
                <a:lnTo>
                  <a:pt x="20" y="11"/>
                </a:lnTo>
                <a:lnTo>
                  <a:pt x="18" y="15"/>
                </a:lnTo>
                <a:lnTo>
                  <a:pt x="14" y="21"/>
                </a:lnTo>
                <a:lnTo>
                  <a:pt x="14" y="21"/>
                </a:lnTo>
                <a:lnTo>
                  <a:pt x="12" y="23"/>
                </a:lnTo>
                <a:lnTo>
                  <a:pt x="8" y="21"/>
                </a:lnTo>
                <a:lnTo>
                  <a:pt x="6" y="21"/>
                </a:lnTo>
                <a:lnTo>
                  <a:pt x="4" y="19"/>
                </a:lnTo>
                <a:lnTo>
                  <a:pt x="4" y="13"/>
                </a:lnTo>
                <a:lnTo>
                  <a:pt x="4" y="13"/>
                </a:lnTo>
                <a:lnTo>
                  <a:pt x="0" y="11"/>
                </a:lnTo>
                <a:lnTo>
                  <a:pt x="0" y="9"/>
                </a:lnTo>
                <a:lnTo>
                  <a:pt x="2" y="9"/>
                </a:lnTo>
                <a:lnTo>
                  <a:pt x="2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1" name="Freeform 3137"/>
          <p:cNvSpPr>
            <a:spLocks/>
          </p:cNvSpPr>
          <p:nvPr/>
        </p:nvSpPr>
        <p:spPr bwMode="auto">
          <a:xfrm>
            <a:off x="3194050" y="3049588"/>
            <a:ext cx="38100" cy="39688"/>
          </a:xfrm>
          <a:custGeom>
            <a:avLst/>
            <a:gdLst/>
            <a:ahLst/>
            <a:cxnLst>
              <a:cxn ang="0">
                <a:pos x="4" y="11"/>
              </a:cxn>
              <a:cxn ang="0">
                <a:pos x="12" y="4"/>
              </a:cxn>
              <a:cxn ang="0">
                <a:pos x="14" y="4"/>
              </a:cxn>
              <a:cxn ang="0">
                <a:pos x="16" y="4"/>
              </a:cxn>
              <a:cxn ang="0">
                <a:pos x="14" y="7"/>
              </a:cxn>
              <a:cxn ang="0">
                <a:pos x="20" y="11"/>
              </a:cxn>
              <a:cxn ang="0">
                <a:pos x="18" y="17"/>
              </a:cxn>
              <a:cxn ang="0">
                <a:pos x="14" y="23"/>
              </a:cxn>
              <a:cxn ang="0">
                <a:pos x="16" y="23"/>
              </a:cxn>
              <a:cxn ang="0">
                <a:pos x="12" y="21"/>
              </a:cxn>
              <a:cxn ang="0">
                <a:pos x="8" y="19"/>
              </a:cxn>
              <a:cxn ang="0">
                <a:pos x="8" y="13"/>
              </a:cxn>
              <a:cxn ang="0">
                <a:pos x="6" y="13"/>
              </a:cxn>
              <a:cxn ang="0">
                <a:pos x="4" y="11"/>
              </a:cxn>
              <a:cxn ang="0">
                <a:pos x="4" y="13"/>
              </a:cxn>
              <a:cxn ang="0">
                <a:pos x="6" y="11"/>
              </a:cxn>
              <a:cxn ang="0">
                <a:pos x="4" y="9"/>
              </a:cxn>
              <a:cxn ang="0">
                <a:pos x="4" y="9"/>
              </a:cxn>
              <a:cxn ang="0">
                <a:pos x="2" y="11"/>
              </a:cxn>
              <a:cxn ang="0">
                <a:pos x="0" y="13"/>
              </a:cxn>
              <a:cxn ang="0">
                <a:pos x="2" y="15"/>
              </a:cxn>
              <a:cxn ang="0">
                <a:pos x="4" y="17"/>
              </a:cxn>
              <a:cxn ang="0">
                <a:pos x="6" y="21"/>
              </a:cxn>
              <a:cxn ang="0">
                <a:pos x="8" y="23"/>
              </a:cxn>
              <a:cxn ang="0">
                <a:pos x="10" y="25"/>
              </a:cxn>
              <a:cxn ang="0">
                <a:pos x="14" y="25"/>
              </a:cxn>
              <a:cxn ang="0">
                <a:pos x="16" y="25"/>
              </a:cxn>
              <a:cxn ang="0">
                <a:pos x="18" y="25"/>
              </a:cxn>
              <a:cxn ang="0">
                <a:pos x="22" y="19"/>
              </a:cxn>
              <a:cxn ang="0">
                <a:pos x="24" y="11"/>
              </a:cxn>
              <a:cxn ang="0">
                <a:pos x="22" y="7"/>
              </a:cxn>
              <a:cxn ang="0">
                <a:pos x="18" y="2"/>
              </a:cxn>
              <a:cxn ang="0">
                <a:pos x="16" y="2"/>
              </a:cxn>
              <a:cxn ang="0">
                <a:pos x="14" y="0"/>
              </a:cxn>
              <a:cxn ang="0">
                <a:pos x="10" y="2"/>
              </a:cxn>
              <a:cxn ang="0">
                <a:pos x="4" y="4"/>
              </a:cxn>
              <a:cxn ang="0">
                <a:pos x="2" y="7"/>
              </a:cxn>
              <a:cxn ang="0">
                <a:pos x="4" y="9"/>
              </a:cxn>
            </a:cxnLst>
            <a:rect l="0" t="0" r="r" b="b"/>
            <a:pathLst>
              <a:path w="24" h="25">
                <a:moveTo>
                  <a:pt x="4" y="9"/>
                </a:moveTo>
                <a:lnTo>
                  <a:pt x="4" y="11"/>
                </a:lnTo>
                <a:lnTo>
                  <a:pt x="6" y="9"/>
                </a:lnTo>
                <a:lnTo>
                  <a:pt x="12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6" y="4"/>
                </a:lnTo>
                <a:lnTo>
                  <a:pt x="14" y="4"/>
                </a:lnTo>
                <a:lnTo>
                  <a:pt x="14" y="7"/>
                </a:lnTo>
                <a:lnTo>
                  <a:pt x="16" y="7"/>
                </a:lnTo>
                <a:lnTo>
                  <a:pt x="20" y="11"/>
                </a:lnTo>
                <a:lnTo>
                  <a:pt x="20" y="11"/>
                </a:lnTo>
                <a:lnTo>
                  <a:pt x="18" y="17"/>
                </a:lnTo>
                <a:lnTo>
                  <a:pt x="14" y="23"/>
                </a:lnTo>
                <a:lnTo>
                  <a:pt x="14" y="23"/>
                </a:lnTo>
                <a:lnTo>
                  <a:pt x="16" y="23"/>
                </a:lnTo>
                <a:lnTo>
                  <a:pt x="16" y="23"/>
                </a:lnTo>
                <a:lnTo>
                  <a:pt x="14" y="23"/>
                </a:lnTo>
                <a:lnTo>
                  <a:pt x="12" y="21"/>
                </a:lnTo>
                <a:lnTo>
                  <a:pt x="10" y="21"/>
                </a:lnTo>
                <a:lnTo>
                  <a:pt x="8" y="19"/>
                </a:lnTo>
                <a:lnTo>
                  <a:pt x="8" y="15"/>
                </a:lnTo>
                <a:lnTo>
                  <a:pt x="8" y="13"/>
                </a:lnTo>
                <a:lnTo>
                  <a:pt x="6" y="13"/>
                </a:lnTo>
                <a:lnTo>
                  <a:pt x="6" y="13"/>
                </a:lnTo>
                <a:lnTo>
                  <a:pt x="4" y="11"/>
                </a:lnTo>
                <a:lnTo>
                  <a:pt x="4" y="11"/>
                </a:lnTo>
                <a:lnTo>
                  <a:pt x="2" y="11"/>
                </a:lnTo>
                <a:lnTo>
                  <a:pt x="4" y="13"/>
                </a:lnTo>
                <a:lnTo>
                  <a:pt x="4" y="13"/>
                </a:lnTo>
                <a:lnTo>
                  <a:pt x="6" y="11"/>
                </a:lnTo>
                <a:lnTo>
                  <a:pt x="6" y="9"/>
                </a:lnTo>
                <a:lnTo>
                  <a:pt x="4" y="9"/>
                </a:lnTo>
                <a:lnTo>
                  <a:pt x="4" y="11"/>
                </a:lnTo>
                <a:lnTo>
                  <a:pt x="4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0" y="13"/>
                </a:lnTo>
                <a:lnTo>
                  <a:pt x="2" y="13"/>
                </a:lnTo>
                <a:lnTo>
                  <a:pt x="2" y="15"/>
                </a:lnTo>
                <a:lnTo>
                  <a:pt x="4" y="17"/>
                </a:lnTo>
                <a:lnTo>
                  <a:pt x="4" y="17"/>
                </a:lnTo>
                <a:lnTo>
                  <a:pt x="6" y="21"/>
                </a:lnTo>
                <a:lnTo>
                  <a:pt x="6" y="21"/>
                </a:lnTo>
                <a:lnTo>
                  <a:pt x="6" y="23"/>
                </a:lnTo>
                <a:lnTo>
                  <a:pt x="8" y="23"/>
                </a:lnTo>
                <a:lnTo>
                  <a:pt x="10" y="25"/>
                </a:lnTo>
                <a:lnTo>
                  <a:pt x="10" y="25"/>
                </a:lnTo>
                <a:lnTo>
                  <a:pt x="12" y="25"/>
                </a:lnTo>
                <a:lnTo>
                  <a:pt x="14" y="25"/>
                </a:lnTo>
                <a:lnTo>
                  <a:pt x="16" y="25"/>
                </a:lnTo>
                <a:lnTo>
                  <a:pt x="16" y="25"/>
                </a:lnTo>
                <a:lnTo>
                  <a:pt x="16" y="25"/>
                </a:lnTo>
                <a:lnTo>
                  <a:pt x="18" y="25"/>
                </a:lnTo>
                <a:lnTo>
                  <a:pt x="22" y="19"/>
                </a:lnTo>
                <a:lnTo>
                  <a:pt x="22" y="19"/>
                </a:lnTo>
                <a:lnTo>
                  <a:pt x="24" y="13"/>
                </a:lnTo>
                <a:lnTo>
                  <a:pt x="24" y="11"/>
                </a:lnTo>
                <a:lnTo>
                  <a:pt x="22" y="9"/>
                </a:lnTo>
                <a:lnTo>
                  <a:pt x="22" y="7"/>
                </a:lnTo>
                <a:lnTo>
                  <a:pt x="18" y="4"/>
                </a:lnTo>
                <a:lnTo>
                  <a:pt x="18" y="2"/>
                </a:lnTo>
                <a:lnTo>
                  <a:pt x="16" y="2"/>
                </a:lnTo>
                <a:lnTo>
                  <a:pt x="16" y="2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10" y="2"/>
                </a:lnTo>
                <a:lnTo>
                  <a:pt x="10" y="2"/>
                </a:lnTo>
                <a:lnTo>
                  <a:pt x="4" y="4"/>
                </a:lnTo>
                <a:lnTo>
                  <a:pt x="4" y="4"/>
                </a:lnTo>
                <a:lnTo>
                  <a:pt x="2" y="7"/>
                </a:lnTo>
                <a:lnTo>
                  <a:pt x="2" y="9"/>
                </a:lnTo>
                <a:lnTo>
                  <a:pt x="4" y="9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2" name="Freeform 3138"/>
          <p:cNvSpPr>
            <a:spLocks/>
          </p:cNvSpPr>
          <p:nvPr/>
        </p:nvSpPr>
        <p:spPr bwMode="auto">
          <a:xfrm>
            <a:off x="3308350" y="3543300"/>
            <a:ext cx="52388" cy="142875"/>
          </a:xfrm>
          <a:custGeom>
            <a:avLst/>
            <a:gdLst/>
            <a:ahLst/>
            <a:cxnLst>
              <a:cxn ang="0">
                <a:pos x="10" y="37"/>
              </a:cxn>
              <a:cxn ang="0">
                <a:pos x="14" y="33"/>
              </a:cxn>
              <a:cxn ang="0">
                <a:pos x="4" y="29"/>
              </a:cxn>
              <a:cxn ang="0">
                <a:pos x="12" y="29"/>
              </a:cxn>
              <a:cxn ang="0">
                <a:pos x="16" y="25"/>
              </a:cxn>
              <a:cxn ang="0">
                <a:pos x="14" y="23"/>
              </a:cxn>
              <a:cxn ang="0">
                <a:pos x="10" y="23"/>
              </a:cxn>
              <a:cxn ang="0">
                <a:pos x="0" y="21"/>
              </a:cxn>
              <a:cxn ang="0">
                <a:pos x="2" y="8"/>
              </a:cxn>
              <a:cxn ang="0">
                <a:pos x="12" y="16"/>
              </a:cxn>
              <a:cxn ang="0">
                <a:pos x="18" y="18"/>
              </a:cxn>
              <a:cxn ang="0">
                <a:pos x="18" y="14"/>
              </a:cxn>
              <a:cxn ang="0">
                <a:pos x="10" y="6"/>
              </a:cxn>
              <a:cxn ang="0">
                <a:pos x="8" y="2"/>
              </a:cxn>
              <a:cxn ang="0">
                <a:pos x="16" y="0"/>
              </a:cxn>
              <a:cxn ang="0">
                <a:pos x="24" y="2"/>
              </a:cxn>
              <a:cxn ang="0">
                <a:pos x="29" y="4"/>
              </a:cxn>
              <a:cxn ang="0">
                <a:pos x="31" y="4"/>
              </a:cxn>
              <a:cxn ang="0">
                <a:pos x="31" y="14"/>
              </a:cxn>
              <a:cxn ang="0">
                <a:pos x="33" y="18"/>
              </a:cxn>
              <a:cxn ang="0">
                <a:pos x="31" y="23"/>
              </a:cxn>
              <a:cxn ang="0">
                <a:pos x="33" y="29"/>
              </a:cxn>
              <a:cxn ang="0">
                <a:pos x="33" y="37"/>
              </a:cxn>
              <a:cxn ang="0">
                <a:pos x="31" y="43"/>
              </a:cxn>
              <a:cxn ang="0">
                <a:pos x="29" y="51"/>
              </a:cxn>
              <a:cxn ang="0">
                <a:pos x="27" y="60"/>
              </a:cxn>
              <a:cxn ang="0">
                <a:pos x="24" y="62"/>
              </a:cxn>
              <a:cxn ang="0">
                <a:pos x="24" y="80"/>
              </a:cxn>
              <a:cxn ang="0">
                <a:pos x="27" y="84"/>
              </a:cxn>
              <a:cxn ang="0">
                <a:pos x="24" y="90"/>
              </a:cxn>
              <a:cxn ang="0">
                <a:pos x="20" y="90"/>
              </a:cxn>
              <a:cxn ang="0">
                <a:pos x="18" y="88"/>
              </a:cxn>
              <a:cxn ang="0">
                <a:pos x="6" y="66"/>
              </a:cxn>
              <a:cxn ang="0">
                <a:pos x="10" y="62"/>
              </a:cxn>
              <a:cxn ang="0">
                <a:pos x="14" y="58"/>
              </a:cxn>
              <a:cxn ang="0">
                <a:pos x="10" y="56"/>
              </a:cxn>
              <a:cxn ang="0">
                <a:pos x="8" y="49"/>
              </a:cxn>
              <a:cxn ang="0">
                <a:pos x="0" y="43"/>
              </a:cxn>
              <a:cxn ang="0">
                <a:pos x="2" y="37"/>
              </a:cxn>
            </a:cxnLst>
            <a:rect l="0" t="0" r="r" b="b"/>
            <a:pathLst>
              <a:path w="33" h="90">
                <a:moveTo>
                  <a:pt x="6" y="35"/>
                </a:moveTo>
                <a:lnTo>
                  <a:pt x="10" y="37"/>
                </a:lnTo>
                <a:lnTo>
                  <a:pt x="14" y="35"/>
                </a:lnTo>
                <a:lnTo>
                  <a:pt x="14" y="33"/>
                </a:lnTo>
                <a:lnTo>
                  <a:pt x="6" y="33"/>
                </a:lnTo>
                <a:lnTo>
                  <a:pt x="4" y="29"/>
                </a:lnTo>
                <a:lnTo>
                  <a:pt x="8" y="27"/>
                </a:lnTo>
                <a:lnTo>
                  <a:pt x="12" y="29"/>
                </a:lnTo>
                <a:lnTo>
                  <a:pt x="14" y="27"/>
                </a:lnTo>
                <a:lnTo>
                  <a:pt x="16" y="25"/>
                </a:lnTo>
                <a:lnTo>
                  <a:pt x="16" y="25"/>
                </a:lnTo>
                <a:lnTo>
                  <a:pt x="14" y="23"/>
                </a:lnTo>
                <a:lnTo>
                  <a:pt x="12" y="23"/>
                </a:lnTo>
                <a:lnTo>
                  <a:pt x="10" y="23"/>
                </a:lnTo>
                <a:lnTo>
                  <a:pt x="4" y="23"/>
                </a:lnTo>
                <a:lnTo>
                  <a:pt x="0" y="21"/>
                </a:lnTo>
                <a:lnTo>
                  <a:pt x="0" y="12"/>
                </a:lnTo>
                <a:lnTo>
                  <a:pt x="2" y="8"/>
                </a:lnTo>
                <a:lnTo>
                  <a:pt x="8" y="10"/>
                </a:lnTo>
                <a:lnTo>
                  <a:pt x="12" y="16"/>
                </a:lnTo>
                <a:lnTo>
                  <a:pt x="16" y="18"/>
                </a:lnTo>
                <a:lnTo>
                  <a:pt x="18" y="18"/>
                </a:lnTo>
                <a:lnTo>
                  <a:pt x="18" y="16"/>
                </a:lnTo>
                <a:lnTo>
                  <a:pt x="18" y="14"/>
                </a:lnTo>
                <a:lnTo>
                  <a:pt x="16" y="12"/>
                </a:lnTo>
                <a:lnTo>
                  <a:pt x="10" y="6"/>
                </a:lnTo>
                <a:lnTo>
                  <a:pt x="8" y="2"/>
                </a:lnTo>
                <a:lnTo>
                  <a:pt x="8" y="2"/>
                </a:lnTo>
                <a:lnTo>
                  <a:pt x="12" y="0"/>
                </a:lnTo>
                <a:lnTo>
                  <a:pt x="16" y="0"/>
                </a:lnTo>
                <a:lnTo>
                  <a:pt x="22" y="0"/>
                </a:lnTo>
                <a:lnTo>
                  <a:pt x="24" y="2"/>
                </a:lnTo>
                <a:lnTo>
                  <a:pt x="27" y="6"/>
                </a:lnTo>
                <a:lnTo>
                  <a:pt x="29" y="4"/>
                </a:lnTo>
                <a:lnTo>
                  <a:pt x="31" y="4"/>
                </a:lnTo>
                <a:lnTo>
                  <a:pt x="31" y="4"/>
                </a:lnTo>
                <a:lnTo>
                  <a:pt x="31" y="14"/>
                </a:lnTo>
                <a:lnTo>
                  <a:pt x="31" y="14"/>
                </a:lnTo>
                <a:lnTo>
                  <a:pt x="33" y="16"/>
                </a:lnTo>
                <a:lnTo>
                  <a:pt x="33" y="18"/>
                </a:lnTo>
                <a:lnTo>
                  <a:pt x="31" y="21"/>
                </a:lnTo>
                <a:lnTo>
                  <a:pt x="31" y="23"/>
                </a:lnTo>
                <a:lnTo>
                  <a:pt x="33" y="25"/>
                </a:lnTo>
                <a:lnTo>
                  <a:pt x="33" y="29"/>
                </a:lnTo>
                <a:lnTo>
                  <a:pt x="33" y="33"/>
                </a:lnTo>
                <a:lnTo>
                  <a:pt x="33" y="37"/>
                </a:lnTo>
                <a:lnTo>
                  <a:pt x="31" y="39"/>
                </a:lnTo>
                <a:lnTo>
                  <a:pt x="31" y="43"/>
                </a:lnTo>
                <a:lnTo>
                  <a:pt x="33" y="45"/>
                </a:lnTo>
                <a:lnTo>
                  <a:pt x="29" y="51"/>
                </a:lnTo>
                <a:lnTo>
                  <a:pt x="29" y="53"/>
                </a:lnTo>
                <a:lnTo>
                  <a:pt x="27" y="60"/>
                </a:lnTo>
                <a:lnTo>
                  <a:pt x="27" y="60"/>
                </a:lnTo>
                <a:lnTo>
                  <a:pt x="24" y="62"/>
                </a:lnTo>
                <a:lnTo>
                  <a:pt x="27" y="64"/>
                </a:lnTo>
                <a:lnTo>
                  <a:pt x="24" y="80"/>
                </a:lnTo>
                <a:lnTo>
                  <a:pt x="24" y="82"/>
                </a:lnTo>
                <a:lnTo>
                  <a:pt x="27" y="84"/>
                </a:lnTo>
                <a:lnTo>
                  <a:pt x="27" y="86"/>
                </a:lnTo>
                <a:lnTo>
                  <a:pt x="24" y="90"/>
                </a:lnTo>
                <a:lnTo>
                  <a:pt x="22" y="90"/>
                </a:lnTo>
                <a:lnTo>
                  <a:pt x="20" y="90"/>
                </a:lnTo>
                <a:lnTo>
                  <a:pt x="20" y="90"/>
                </a:lnTo>
                <a:lnTo>
                  <a:pt x="18" y="88"/>
                </a:lnTo>
                <a:lnTo>
                  <a:pt x="8" y="68"/>
                </a:lnTo>
                <a:lnTo>
                  <a:pt x="6" y="66"/>
                </a:lnTo>
                <a:lnTo>
                  <a:pt x="6" y="64"/>
                </a:lnTo>
                <a:lnTo>
                  <a:pt x="10" y="62"/>
                </a:lnTo>
                <a:lnTo>
                  <a:pt x="14" y="58"/>
                </a:lnTo>
                <a:lnTo>
                  <a:pt x="14" y="58"/>
                </a:lnTo>
                <a:lnTo>
                  <a:pt x="14" y="58"/>
                </a:lnTo>
                <a:lnTo>
                  <a:pt x="10" y="56"/>
                </a:lnTo>
                <a:lnTo>
                  <a:pt x="10" y="51"/>
                </a:lnTo>
                <a:lnTo>
                  <a:pt x="8" y="49"/>
                </a:lnTo>
                <a:lnTo>
                  <a:pt x="4" y="47"/>
                </a:lnTo>
                <a:lnTo>
                  <a:pt x="0" y="43"/>
                </a:lnTo>
                <a:lnTo>
                  <a:pt x="0" y="41"/>
                </a:lnTo>
                <a:lnTo>
                  <a:pt x="2" y="37"/>
                </a:lnTo>
                <a:lnTo>
                  <a:pt x="6" y="3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3" name="Freeform 3139"/>
          <p:cNvSpPr>
            <a:spLocks/>
          </p:cNvSpPr>
          <p:nvPr/>
        </p:nvSpPr>
        <p:spPr bwMode="auto">
          <a:xfrm>
            <a:off x="3305175" y="3540125"/>
            <a:ext cx="58738" cy="150813"/>
          </a:xfrm>
          <a:custGeom>
            <a:avLst/>
            <a:gdLst/>
            <a:ahLst/>
            <a:cxnLst>
              <a:cxn ang="0">
                <a:pos x="16" y="39"/>
              </a:cxn>
              <a:cxn ang="0">
                <a:pos x="8" y="33"/>
              </a:cxn>
              <a:cxn ang="0">
                <a:pos x="18" y="31"/>
              </a:cxn>
              <a:cxn ang="0">
                <a:pos x="16" y="23"/>
              </a:cxn>
              <a:cxn ang="0">
                <a:pos x="12" y="23"/>
              </a:cxn>
              <a:cxn ang="0">
                <a:pos x="8" y="14"/>
              </a:cxn>
              <a:cxn ang="0">
                <a:pos x="20" y="20"/>
              </a:cxn>
              <a:cxn ang="0">
                <a:pos x="22" y="16"/>
              </a:cxn>
              <a:cxn ang="0">
                <a:pos x="10" y="4"/>
              </a:cxn>
              <a:cxn ang="0">
                <a:pos x="14" y="4"/>
              </a:cxn>
              <a:cxn ang="0">
                <a:pos x="26" y="8"/>
              </a:cxn>
              <a:cxn ang="0">
                <a:pos x="33" y="6"/>
              </a:cxn>
              <a:cxn ang="0">
                <a:pos x="33" y="18"/>
              </a:cxn>
              <a:cxn ang="0">
                <a:pos x="31" y="25"/>
              </a:cxn>
              <a:cxn ang="0">
                <a:pos x="33" y="37"/>
              </a:cxn>
              <a:cxn ang="0">
                <a:pos x="33" y="47"/>
              </a:cxn>
              <a:cxn ang="0">
                <a:pos x="26" y="62"/>
              </a:cxn>
              <a:cxn ang="0">
                <a:pos x="24" y="82"/>
              </a:cxn>
              <a:cxn ang="0">
                <a:pos x="26" y="88"/>
              </a:cxn>
              <a:cxn ang="0">
                <a:pos x="22" y="90"/>
              </a:cxn>
              <a:cxn ang="0">
                <a:pos x="8" y="66"/>
              </a:cxn>
              <a:cxn ang="0">
                <a:pos x="18" y="60"/>
              </a:cxn>
              <a:cxn ang="0">
                <a:pos x="14" y="55"/>
              </a:cxn>
              <a:cxn ang="0">
                <a:pos x="8" y="47"/>
              </a:cxn>
              <a:cxn ang="0">
                <a:pos x="8" y="37"/>
              </a:cxn>
              <a:cxn ang="0">
                <a:pos x="2" y="39"/>
              </a:cxn>
              <a:cxn ang="0">
                <a:pos x="6" y="51"/>
              </a:cxn>
              <a:cxn ang="0">
                <a:pos x="12" y="60"/>
              </a:cxn>
              <a:cxn ang="0">
                <a:pos x="14" y="62"/>
              </a:cxn>
              <a:cxn ang="0">
                <a:pos x="6" y="66"/>
              </a:cxn>
              <a:cxn ang="0">
                <a:pos x="18" y="92"/>
              </a:cxn>
              <a:cxn ang="0">
                <a:pos x="24" y="95"/>
              </a:cxn>
              <a:cxn ang="0">
                <a:pos x="31" y="88"/>
              </a:cxn>
              <a:cxn ang="0">
                <a:pos x="31" y="66"/>
              </a:cxn>
              <a:cxn ang="0">
                <a:pos x="31" y="62"/>
              </a:cxn>
              <a:cxn ang="0">
                <a:pos x="35" y="47"/>
              </a:cxn>
              <a:cxn ang="0">
                <a:pos x="37" y="35"/>
              </a:cxn>
              <a:cxn ang="0">
                <a:pos x="37" y="27"/>
              </a:cxn>
              <a:cxn ang="0">
                <a:pos x="37" y="18"/>
              </a:cxn>
              <a:cxn ang="0">
                <a:pos x="33" y="6"/>
              </a:cxn>
              <a:cxn ang="0">
                <a:pos x="29" y="6"/>
              </a:cxn>
              <a:cxn ang="0">
                <a:pos x="18" y="0"/>
              </a:cxn>
              <a:cxn ang="0">
                <a:pos x="8" y="4"/>
              </a:cxn>
              <a:cxn ang="0">
                <a:pos x="18" y="18"/>
              </a:cxn>
              <a:cxn ang="0">
                <a:pos x="20" y="18"/>
              </a:cxn>
              <a:cxn ang="0">
                <a:pos x="2" y="10"/>
              </a:cxn>
              <a:cxn ang="0">
                <a:pos x="6" y="27"/>
              </a:cxn>
              <a:cxn ang="0">
                <a:pos x="16" y="27"/>
              </a:cxn>
              <a:cxn ang="0">
                <a:pos x="14" y="29"/>
              </a:cxn>
              <a:cxn ang="0">
                <a:pos x="6" y="35"/>
              </a:cxn>
              <a:cxn ang="0">
                <a:pos x="16" y="35"/>
              </a:cxn>
            </a:cxnLst>
            <a:rect l="0" t="0" r="r" b="b"/>
            <a:pathLst>
              <a:path w="37" h="95">
                <a:moveTo>
                  <a:pt x="8" y="37"/>
                </a:moveTo>
                <a:lnTo>
                  <a:pt x="8" y="39"/>
                </a:lnTo>
                <a:lnTo>
                  <a:pt x="12" y="41"/>
                </a:lnTo>
                <a:lnTo>
                  <a:pt x="12" y="41"/>
                </a:lnTo>
                <a:lnTo>
                  <a:pt x="16" y="39"/>
                </a:lnTo>
                <a:lnTo>
                  <a:pt x="18" y="37"/>
                </a:lnTo>
                <a:lnTo>
                  <a:pt x="18" y="33"/>
                </a:lnTo>
                <a:lnTo>
                  <a:pt x="16" y="33"/>
                </a:lnTo>
                <a:lnTo>
                  <a:pt x="8" y="33"/>
                </a:lnTo>
                <a:lnTo>
                  <a:pt x="8" y="33"/>
                </a:lnTo>
                <a:lnTo>
                  <a:pt x="10" y="31"/>
                </a:lnTo>
                <a:lnTo>
                  <a:pt x="14" y="31"/>
                </a:lnTo>
                <a:lnTo>
                  <a:pt x="14" y="31"/>
                </a:lnTo>
                <a:lnTo>
                  <a:pt x="18" y="31"/>
                </a:lnTo>
                <a:lnTo>
                  <a:pt x="18" y="31"/>
                </a:lnTo>
                <a:lnTo>
                  <a:pt x="18" y="29"/>
                </a:lnTo>
                <a:lnTo>
                  <a:pt x="20" y="27"/>
                </a:lnTo>
                <a:lnTo>
                  <a:pt x="20" y="27"/>
                </a:lnTo>
                <a:lnTo>
                  <a:pt x="18" y="25"/>
                </a:lnTo>
                <a:lnTo>
                  <a:pt x="16" y="23"/>
                </a:lnTo>
                <a:lnTo>
                  <a:pt x="16" y="23"/>
                </a:lnTo>
                <a:lnTo>
                  <a:pt x="14" y="23"/>
                </a:lnTo>
                <a:lnTo>
                  <a:pt x="14" y="23"/>
                </a:lnTo>
                <a:lnTo>
                  <a:pt x="12" y="23"/>
                </a:lnTo>
                <a:lnTo>
                  <a:pt x="12" y="23"/>
                </a:lnTo>
                <a:lnTo>
                  <a:pt x="8" y="23"/>
                </a:lnTo>
                <a:lnTo>
                  <a:pt x="4" y="20"/>
                </a:lnTo>
                <a:lnTo>
                  <a:pt x="4" y="14"/>
                </a:lnTo>
                <a:lnTo>
                  <a:pt x="4" y="14"/>
                </a:lnTo>
                <a:lnTo>
                  <a:pt x="8" y="14"/>
                </a:lnTo>
                <a:lnTo>
                  <a:pt x="12" y="18"/>
                </a:lnTo>
                <a:lnTo>
                  <a:pt x="14" y="20"/>
                </a:lnTo>
                <a:lnTo>
                  <a:pt x="18" y="23"/>
                </a:lnTo>
                <a:lnTo>
                  <a:pt x="20" y="23"/>
                </a:lnTo>
                <a:lnTo>
                  <a:pt x="20" y="20"/>
                </a:lnTo>
                <a:lnTo>
                  <a:pt x="22" y="20"/>
                </a:lnTo>
                <a:lnTo>
                  <a:pt x="22" y="18"/>
                </a:lnTo>
                <a:lnTo>
                  <a:pt x="22" y="18"/>
                </a:lnTo>
                <a:lnTo>
                  <a:pt x="22" y="16"/>
                </a:lnTo>
                <a:lnTo>
                  <a:pt x="22" y="16"/>
                </a:lnTo>
                <a:lnTo>
                  <a:pt x="18" y="14"/>
                </a:lnTo>
                <a:lnTo>
                  <a:pt x="14" y="6"/>
                </a:lnTo>
                <a:lnTo>
                  <a:pt x="14" y="6"/>
                </a:lnTo>
                <a:lnTo>
                  <a:pt x="10" y="4"/>
                </a:lnTo>
                <a:lnTo>
                  <a:pt x="10" y="4"/>
                </a:lnTo>
                <a:lnTo>
                  <a:pt x="12" y="6"/>
                </a:lnTo>
                <a:lnTo>
                  <a:pt x="12" y="4"/>
                </a:lnTo>
                <a:lnTo>
                  <a:pt x="10" y="4"/>
                </a:lnTo>
                <a:lnTo>
                  <a:pt x="10" y="6"/>
                </a:lnTo>
                <a:lnTo>
                  <a:pt x="14" y="4"/>
                </a:lnTo>
                <a:lnTo>
                  <a:pt x="16" y="4"/>
                </a:lnTo>
                <a:lnTo>
                  <a:pt x="18" y="4"/>
                </a:lnTo>
                <a:lnTo>
                  <a:pt x="24" y="4"/>
                </a:lnTo>
                <a:lnTo>
                  <a:pt x="24" y="6"/>
                </a:lnTo>
                <a:lnTo>
                  <a:pt x="26" y="8"/>
                </a:lnTo>
                <a:lnTo>
                  <a:pt x="29" y="10"/>
                </a:lnTo>
                <a:lnTo>
                  <a:pt x="31" y="8"/>
                </a:lnTo>
                <a:lnTo>
                  <a:pt x="33" y="8"/>
                </a:lnTo>
                <a:lnTo>
                  <a:pt x="33" y="8"/>
                </a:lnTo>
                <a:lnTo>
                  <a:pt x="33" y="6"/>
                </a:lnTo>
                <a:lnTo>
                  <a:pt x="31" y="6"/>
                </a:lnTo>
                <a:lnTo>
                  <a:pt x="31" y="16"/>
                </a:lnTo>
                <a:lnTo>
                  <a:pt x="31" y="16"/>
                </a:lnTo>
                <a:lnTo>
                  <a:pt x="31" y="18"/>
                </a:lnTo>
                <a:lnTo>
                  <a:pt x="33" y="18"/>
                </a:lnTo>
                <a:lnTo>
                  <a:pt x="33" y="18"/>
                </a:lnTo>
                <a:lnTo>
                  <a:pt x="33" y="18"/>
                </a:lnTo>
                <a:lnTo>
                  <a:pt x="31" y="23"/>
                </a:lnTo>
                <a:lnTo>
                  <a:pt x="31" y="23"/>
                </a:lnTo>
                <a:lnTo>
                  <a:pt x="31" y="25"/>
                </a:lnTo>
                <a:lnTo>
                  <a:pt x="31" y="25"/>
                </a:lnTo>
                <a:lnTo>
                  <a:pt x="33" y="29"/>
                </a:lnTo>
                <a:lnTo>
                  <a:pt x="33" y="31"/>
                </a:lnTo>
                <a:lnTo>
                  <a:pt x="33" y="35"/>
                </a:lnTo>
                <a:lnTo>
                  <a:pt x="33" y="37"/>
                </a:lnTo>
                <a:lnTo>
                  <a:pt x="33" y="41"/>
                </a:lnTo>
                <a:lnTo>
                  <a:pt x="31" y="41"/>
                </a:lnTo>
                <a:lnTo>
                  <a:pt x="31" y="45"/>
                </a:lnTo>
                <a:lnTo>
                  <a:pt x="31" y="45"/>
                </a:lnTo>
                <a:lnTo>
                  <a:pt x="33" y="47"/>
                </a:lnTo>
                <a:lnTo>
                  <a:pt x="31" y="51"/>
                </a:lnTo>
                <a:lnTo>
                  <a:pt x="31" y="51"/>
                </a:lnTo>
                <a:lnTo>
                  <a:pt x="29" y="55"/>
                </a:lnTo>
                <a:lnTo>
                  <a:pt x="26" y="60"/>
                </a:lnTo>
                <a:lnTo>
                  <a:pt x="26" y="62"/>
                </a:lnTo>
                <a:lnTo>
                  <a:pt x="26" y="62"/>
                </a:lnTo>
                <a:lnTo>
                  <a:pt x="26" y="64"/>
                </a:lnTo>
                <a:lnTo>
                  <a:pt x="26" y="64"/>
                </a:lnTo>
                <a:lnTo>
                  <a:pt x="26" y="66"/>
                </a:lnTo>
                <a:lnTo>
                  <a:pt x="24" y="82"/>
                </a:lnTo>
                <a:lnTo>
                  <a:pt x="24" y="82"/>
                </a:lnTo>
                <a:lnTo>
                  <a:pt x="26" y="86"/>
                </a:lnTo>
                <a:lnTo>
                  <a:pt x="26" y="86"/>
                </a:lnTo>
                <a:lnTo>
                  <a:pt x="26" y="86"/>
                </a:lnTo>
                <a:lnTo>
                  <a:pt x="26" y="88"/>
                </a:lnTo>
                <a:lnTo>
                  <a:pt x="24" y="90"/>
                </a:lnTo>
                <a:lnTo>
                  <a:pt x="24" y="90"/>
                </a:lnTo>
                <a:lnTo>
                  <a:pt x="22" y="90"/>
                </a:lnTo>
                <a:lnTo>
                  <a:pt x="22" y="90"/>
                </a:lnTo>
                <a:lnTo>
                  <a:pt x="22" y="90"/>
                </a:lnTo>
                <a:lnTo>
                  <a:pt x="12" y="68"/>
                </a:lnTo>
                <a:lnTo>
                  <a:pt x="12" y="68"/>
                </a:lnTo>
                <a:lnTo>
                  <a:pt x="10" y="66"/>
                </a:lnTo>
                <a:lnTo>
                  <a:pt x="10" y="66"/>
                </a:lnTo>
                <a:lnTo>
                  <a:pt x="8" y="66"/>
                </a:lnTo>
                <a:lnTo>
                  <a:pt x="10" y="68"/>
                </a:lnTo>
                <a:lnTo>
                  <a:pt x="14" y="66"/>
                </a:lnTo>
                <a:lnTo>
                  <a:pt x="14" y="66"/>
                </a:lnTo>
                <a:lnTo>
                  <a:pt x="18" y="62"/>
                </a:lnTo>
                <a:lnTo>
                  <a:pt x="18" y="60"/>
                </a:lnTo>
                <a:lnTo>
                  <a:pt x="18" y="60"/>
                </a:lnTo>
                <a:lnTo>
                  <a:pt x="18" y="58"/>
                </a:lnTo>
                <a:lnTo>
                  <a:pt x="18" y="58"/>
                </a:lnTo>
                <a:lnTo>
                  <a:pt x="16" y="58"/>
                </a:lnTo>
                <a:lnTo>
                  <a:pt x="14" y="55"/>
                </a:lnTo>
                <a:lnTo>
                  <a:pt x="14" y="53"/>
                </a:lnTo>
                <a:lnTo>
                  <a:pt x="14" y="51"/>
                </a:lnTo>
                <a:lnTo>
                  <a:pt x="12" y="49"/>
                </a:lnTo>
                <a:lnTo>
                  <a:pt x="10" y="49"/>
                </a:lnTo>
                <a:lnTo>
                  <a:pt x="8" y="47"/>
                </a:lnTo>
                <a:lnTo>
                  <a:pt x="4" y="45"/>
                </a:lnTo>
                <a:lnTo>
                  <a:pt x="4" y="43"/>
                </a:lnTo>
                <a:lnTo>
                  <a:pt x="6" y="41"/>
                </a:lnTo>
                <a:lnTo>
                  <a:pt x="8" y="39"/>
                </a:lnTo>
                <a:lnTo>
                  <a:pt x="8" y="37"/>
                </a:lnTo>
                <a:lnTo>
                  <a:pt x="8" y="39"/>
                </a:lnTo>
                <a:lnTo>
                  <a:pt x="8" y="37"/>
                </a:lnTo>
                <a:lnTo>
                  <a:pt x="6" y="37"/>
                </a:lnTo>
                <a:lnTo>
                  <a:pt x="2" y="37"/>
                </a:lnTo>
                <a:lnTo>
                  <a:pt x="2" y="39"/>
                </a:lnTo>
                <a:lnTo>
                  <a:pt x="0" y="41"/>
                </a:lnTo>
                <a:lnTo>
                  <a:pt x="0" y="43"/>
                </a:lnTo>
                <a:lnTo>
                  <a:pt x="0" y="45"/>
                </a:lnTo>
                <a:lnTo>
                  <a:pt x="0" y="47"/>
                </a:lnTo>
                <a:lnTo>
                  <a:pt x="6" y="51"/>
                </a:lnTo>
                <a:lnTo>
                  <a:pt x="6" y="51"/>
                </a:lnTo>
                <a:lnTo>
                  <a:pt x="10" y="53"/>
                </a:lnTo>
                <a:lnTo>
                  <a:pt x="10" y="53"/>
                </a:lnTo>
                <a:lnTo>
                  <a:pt x="10" y="58"/>
                </a:lnTo>
                <a:lnTo>
                  <a:pt x="12" y="60"/>
                </a:lnTo>
                <a:lnTo>
                  <a:pt x="14" y="62"/>
                </a:lnTo>
                <a:lnTo>
                  <a:pt x="16" y="62"/>
                </a:lnTo>
                <a:lnTo>
                  <a:pt x="16" y="60"/>
                </a:lnTo>
                <a:lnTo>
                  <a:pt x="14" y="60"/>
                </a:lnTo>
                <a:lnTo>
                  <a:pt x="14" y="62"/>
                </a:lnTo>
                <a:lnTo>
                  <a:pt x="16" y="60"/>
                </a:lnTo>
                <a:lnTo>
                  <a:pt x="16" y="60"/>
                </a:lnTo>
                <a:lnTo>
                  <a:pt x="12" y="62"/>
                </a:lnTo>
                <a:lnTo>
                  <a:pt x="8" y="64"/>
                </a:lnTo>
                <a:lnTo>
                  <a:pt x="6" y="66"/>
                </a:lnTo>
                <a:lnTo>
                  <a:pt x="6" y="68"/>
                </a:lnTo>
                <a:lnTo>
                  <a:pt x="8" y="68"/>
                </a:lnTo>
                <a:lnTo>
                  <a:pt x="8" y="70"/>
                </a:lnTo>
                <a:lnTo>
                  <a:pt x="18" y="92"/>
                </a:lnTo>
                <a:lnTo>
                  <a:pt x="18" y="92"/>
                </a:lnTo>
                <a:lnTo>
                  <a:pt x="20" y="95"/>
                </a:lnTo>
                <a:lnTo>
                  <a:pt x="20" y="95"/>
                </a:lnTo>
                <a:lnTo>
                  <a:pt x="22" y="95"/>
                </a:lnTo>
                <a:lnTo>
                  <a:pt x="22" y="95"/>
                </a:lnTo>
                <a:lnTo>
                  <a:pt x="24" y="95"/>
                </a:lnTo>
                <a:lnTo>
                  <a:pt x="26" y="95"/>
                </a:lnTo>
                <a:lnTo>
                  <a:pt x="29" y="95"/>
                </a:lnTo>
                <a:lnTo>
                  <a:pt x="29" y="92"/>
                </a:lnTo>
                <a:lnTo>
                  <a:pt x="31" y="88"/>
                </a:lnTo>
                <a:lnTo>
                  <a:pt x="31" y="88"/>
                </a:lnTo>
                <a:lnTo>
                  <a:pt x="31" y="86"/>
                </a:lnTo>
                <a:lnTo>
                  <a:pt x="31" y="86"/>
                </a:lnTo>
                <a:lnTo>
                  <a:pt x="29" y="84"/>
                </a:lnTo>
                <a:lnTo>
                  <a:pt x="29" y="82"/>
                </a:lnTo>
                <a:lnTo>
                  <a:pt x="31" y="66"/>
                </a:lnTo>
                <a:lnTo>
                  <a:pt x="31" y="66"/>
                </a:lnTo>
                <a:lnTo>
                  <a:pt x="29" y="64"/>
                </a:lnTo>
                <a:lnTo>
                  <a:pt x="31" y="64"/>
                </a:lnTo>
                <a:lnTo>
                  <a:pt x="31" y="62"/>
                </a:lnTo>
                <a:lnTo>
                  <a:pt x="31" y="62"/>
                </a:lnTo>
                <a:lnTo>
                  <a:pt x="33" y="55"/>
                </a:lnTo>
                <a:lnTo>
                  <a:pt x="33" y="55"/>
                </a:lnTo>
                <a:lnTo>
                  <a:pt x="33" y="53"/>
                </a:lnTo>
                <a:lnTo>
                  <a:pt x="35" y="49"/>
                </a:lnTo>
                <a:lnTo>
                  <a:pt x="35" y="47"/>
                </a:lnTo>
                <a:lnTo>
                  <a:pt x="35" y="45"/>
                </a:lnTo>
                <a:lnTo>
                  <a:pt x="35" y="41"/>
                </a:lnTo>
                <a:lnTo>
                  <a:pt x="37" y="39"/>
                </a:lnTo>
                <a:lnTo>
                  <a:pt x="37" y="37"/>
                </a:lnTo>
                <a:lnTo>
                  <a:pt x="37" y="35"/>
                </a:lnTo>
                <a:lnTo>
                  <a:pt x="37" y="35"/>
                </a:lnTo>
                <a:lnTo>
                  <a:pt x="37" y="31"/>
                </a:lnTo>
                <a:lnTo>
                  <a:pt x="37" y="31"/>
                </a:lnTo>
                <a:lnTo>
                  <a:pt x="37" y="27"/>
                </a:lnTo>
                <a:lnTo>
                  <a:pt x="37" y="27"/>
                </a:lnTo>
                <a:lnTo>
                  <a:pt x="35" y="25"/>
                </a:lnTo>
                <a:lnTo>
                  <a:pt x="35" y="23"/>
                </a:lnTo>
                <a:lnTo>
                  <a:pt x="37" y="20"/>
                </a:lnTo>
                <a:lnTo>
                  <a:pt x="37" y="20"/>
                </a:lnTo>
                <a:lnTo>
                  <a:pt x="37" y="18"/>
                </a:lnTo>
                <a:lnTo>
                  <a:pt x="37" y="16"/>
                </a:lnTo>
                <a:lnTo>
                  <a:pt x="35" y="16"/>
                </a:lnTo>
                <a:lnTo>
                  <a:pt x="35" y="14"/>
                </a:lnTo>
                <a:lnTo>
                  <a:pt x="35" y="6"/>
                </a:lnTo>
                <a:lnTo>
                  <a:pt x="33" y="6"/>
                </a:lnTo>
                <a:lnTo>
                  <a:pt x="33" y="4"/>
                </a:lnTo>
                <a:lnTo>
                  <a:pt x="33" y="4"/>
                </a:lnTo>
                <a:lnTo>
                  <a:pt x="31" y="4"/>
                </a:lnTo>
                <a:lnTo>
                  <a:pt x="31" y="4"/>
                </a:lnTo>
                <a:lnTo>
                  <a:pt x="29" y="6"/>
                </a:lnTo>
                <a:lnTo>
                  <a:pt x="29" y="4"/>
                </a:lnTo>
                <a:lnTo>
                  <a:pt x="29" y="4"/>
                </a:lnTo>
                <a:lnTo>
                  <a:pt x="26" y="0"/>
                </a:lnTo>
                <a:lnTo>
                  <a:pt x="24" y="0"/>
                </a:lnTo>
                <a:lnTo>
                  <a:pt x="18" y="0"/>
                </a:lnTo>
                <a:lnTo>
                  <a:pt x="16" y="0"/>
                </a:lnTo>
                <a:lnTo>
                  <a:pt x="14" y="2"/>
                </a:lnTo>
                <a:lnTo>
                  <a:pt x="10" y="2"/>
                </a:lnTo>
                <a:lnTo>
                  <a:pt x="8" y="2"/>
                </a:lnTo>
                <a:lnTo>
                  <a:pt x="8" y="4"/>
                </a:lnTo>
                <a:lnTo>
                  <a:pt x="8" y="6"/>
                </a:lnTo>
                <a:lnTo>
                  <a:pt x="12" y="8"/>
                </a:lnTo>
                <a:lnTo>
                  <a:pt x="16" y="16"/>
                </a:lnTo>
                <a:lnTo>
                  <a:pt x="16" y="16"/>
                </a:lnTo>
                <a:lnTo>
                  <a:pt x="18" y="18"/>
                </a:lnTo>
                <a:lnTo>
                  <a:pt x="18" y="18"/>
                </a:lnTo>
                <a:lnTo>
                  <a:pt x="18" y="18"/>
                </a:lnTo>
                <a:lnTo>
                  <a:pt x="18" y="20"/>
                </a:lnTo>
                <a:lnTo>
                  <a:pt x="18" y="20"/>
                </a:lnTo>
                <a:lnTo>
                  <a:pt x="20" y="18"/>
                </a:lnTo>
                <a:lnTo>
                  <a:pt x="16" y="16"/>
                </a:lnTo>
                <a:lnTo>
                  <a:pt x="12" y="12"/>
                </a:lnTo>
                <a:lnTo>
                  <a:pt x="10" y="10"/>
                </a:lnTo>
                <a:lnTo>
                  <a:pt x="4" y="10"/>
                </a:lnTo>
                <a:lnTo>
                  <a:pt x="2" y="10"/>
                </a:lnTo>
                <a:lnTo>
                  <a:pt x="0" y="14"/>
                </a:lnTo>
                <a:lnTo>
                  <a:pt x="0" y="16"/>
                </a:lnTo>
                <a:lnTo>
                  <a:pt x="0" y="23"/>
                </a:lnTo>
                <a:lnTo>
                  <a:pt x="2" y="23"/>
                </a:lnTo>
                <a:lnTo>
                  <a:pt x="6" y="27"/>
                </a:lnTo>
                <a:lnTo>
                  <a:pt x="6" y="27"/>
                </a:lnTo>
                <a:lnTo>
                  <a:pt x="12" y="27"/>
                </a:lnTo>
                <a:lnTo>
                  <a:pt x="14" y="27"/>
                </a:lnTo>
                <a:lnTo>
                  <a:pt x="14" y="27"/>
                </a:lnTo>
                <a:lnTo>
                  <a:pt x="16" y="27"/>
                </a:lnTo>
                <a:lnTo>
                  <a:pt x="16" y="29"/>
                </a:lnTo>
                <a:lnTo>
                  <a:pt x="18" y="27"/>
                </a:lnTo>
                <a:lnTo>
                  <a:pt x="16" y="27"/>
                </a:lnTo>
                <a:lnTo>
                  <a:pt x="16" y="27"/>
                </a:lnTo>
                <a:lnTo>
                  <a:pt x="14" y="29"/>
                </a:lnTo>
                <a:lnTo>
                  <a:pt x="10" y="27"/>
                </a:lnTo>
                <a:lnTo>
                  <a:pt x="10" y="27"/>
                </a:lnTo>
                <a:lnTo>
                  <a:pt x="4" y="29"/>
                </a:lnTo>
                <a:lnTo>
                  <a:pt x="4" y="33"/>
                </a:lnTo>
                <a:lnTo>
                  <a:pt x="6" y="35"/>
                </a:lnTo>
                <a:lnTo>
                  <a:pt x="8" y="37"/>
                </a:lnTo>
                <a:lnTo>
                  <a:pt x="14" y="37"/>
                </a:lnTo>
                <a:lnTo>
                  <a:pt x="14" y="37"/>
                </a:lnTo>
                <a:lnTo>
                  <a:pt x="16" y="37"/>
                </a:lnTo>
                <a:lnTo>
                  <a:pt x="16" y="35"/>
                </a:lnTo>
                <a:lnTo>
                  <a:pt x="12" y="37"/>
                </a:lnTo>
                <a:lnTo>
                  <a:pt x="8" y="35"/>
                </a:lnTo>
                <a:lnTo>
                  <a:pt x="6" y="37"/>
                </a:lnTo>
                <a:lnTo>
                  <a:pt x="8" y="37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4" name="Freeform 3140"/>
          <p:cNvSpPr>
            <a:spLocks/>
          </p:cNvSpPr>
          <p:nvPr/>
        </p:nvSpPr>
        <p:spPr bwMode="auto">
          <a:xfrm>
            <a:off x="3406775" y="3108325"/>
            <a:ext cx="58738" cy="39688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20" y="7"/>
              </a:cxn>
              <a:cxn ang="0">
                <a:pos x="20" y="7"/>
              </a:cxn>
              <a:cxn ang="0">
                <a:pos x="22" y="9"/>
              </a:cxn>
              <a:cxn ang="0">
                <a:pos x="22" y="9"/>
              </a:cxn>
              <a:cxn ang="0">
                <a:pos x="24" y="9"/>
              </a:cxn>
              <a:cxn ang="0">
                <a:pos x="26" y="9"/>
              </a:cxn>
              <a:cxn ang="0">
                <a:pos x="28" y="7"/>
              </a:cxn>
              <a:cxn ang="0">
                <a:pos x="30" y="7"/>
              </a:cxn>
              <a:cxn ang="0">
                <a:pos x="34" y="9"/>
              </a:cxn>
              <a:cxn ang="0">
                <a:pos x="37" y="11"/>
              </a:cxn>
              <a:cxn ang="0">
                <a:pos x="20" y="23"/>
              </a:cxn>
              <a:cxn ang="0">
                <a:pos x="18" y="25"/>
              </a:cxn>
              <a:cxn ang="0">
                <a:pos x="16" y="25"/>
              </a:cxn>
              <a:cxn ang="0">
                <a:pos x="14" y="25"/>
              </a:cxn>
              <a:cxn ang="0">
                <a:pos x="12" y="25"/>
              </a:cxn>
              <a:cxn ang="0">
                <a:pos x="10" y="23"/>
              </a:cxn>
              <a:cxn ang="0">
                <a:pos x="8" y="23"/>
              </a:cxn>
              <a:cxn ang="0">
                <a:pos x="8" y="21"/>
              </a:cxn>
              <a:cxn ang="0">
                <a:pos x="8" y="19"/>
              </a:cxn>
              <a:cxn ang="0">
                <a:pos x="12" y="17"/>
              </a:cxn>
              <a:cxn ang="0">
                <a:pos x="12" y="17"/>
              </a:cxn>
              <a:cxn ang="0">
                <a:pos x="10" y="15"/>
              </a:cxn>
              <a:cxn ang="0">
                <a:pos x="10" y="13"/>
              </a:cxn>
              <a:cxn ang="0">
                <a:pos x="8" y="13"/>
              </a:cxn>
              <a:cxn ang="0">
                <a:pos x="6" y="15"/>
              </a:cxn>
              <a:cxn ang="0">
                <a:pos x="4" y="17"/>
              </a:cxn>
              <a:cxn ang="0">
                <a:pos x="2" y="17"/>
              </a:cxn>
              <a:cxn ang="0">
                <a:pos x="2" y="17"/>
              </a:cxn>
              <a:cxn ang="0">
                <a:pos x="0" y="13"/>
              </a:cxn>
              <a:cxn ang="0">
                <a:pos x="6" y="0"/>
              </a:cxn>
              <a:cxn ang="0">
                <a:pos x="8" y="0"/>
              </a:cxn>
              <a:cxn ang="0">
                <a:pos x="8" y="0"/>
              </a:cxn>
              <a:cxn ang="0">
                <a:pos x="12" y="0"/>
              </a:cxn>
              <a:cxn ang="0">
                <a:pos x="14" y="2"/>
              </a:cxn>
            </a:cxnLst>
            <a:rect l="0" t="0" r="r" b="b"/>
            <a:pathLst>
              <a:path w="37" h="25">
                <a:moveTo>
                  <a:pt x="14" y="2"/>
                </a:moveTo>
                <a:lnTo>
                  <a:pt x="20" y="7"/>
                </a:lnTo>
                <a:lnTo>
                  <a:pt x="20" y="7"/>
                </a:lnTo>
                <a:lnTo>
                  <a:pt x="22" y="9"/>
                </a:lnTo>
                <a:lnTo>
                  <a:pt x="22" y="9"/>
                </a:lnTo>
                <a:lnTo>
                  <a:pt x="24" y="9"/>
                </a:lnTo>
                <a:lnTo>
                  <a:pt x="26" y="9"/>
                </a:lnTo>
                <a:lnTo>
                  <a:pt x="28" y="7"/>
                </a:lnTo>
                <a:lnTo>
                  <a:pt x="30" y="7"/>
                </a:lnTo>
                <a:lnTo>
                  <a:pt x="34" y="9"/>
                </a:lnTo>
                <a:lnTo>
                  <a:pt x="37" y="11"/>
                </a:lnTo>
                <a:lnTo>
                  <a:pt x="20" y="23"/>
                </a:lnTo>
                <a:lnTo>
                  <a:pt x="18" y="25"/>
                </a:lnTo>
                <a:lnTo>
                  <a:pt x="16" y="25"/>
                </a:lnTo>
                <a:lnTo>
                  <a:pt x="14" y="25"/>
                </a:lnTo>
                <a:lnTo>
                  <a:pt x="12" y="25"/>
                </a:lnTo>
                <a:lnTo>
                  <a:pt x="10" y="23"/>
                </a:lnTo>
                <a:lnTo>
                  <a:pt x="8" y="23"/>
                </a:lnTo>
                <a:lnTo>
                  <a:pt x="8" y="21"/>
                </a:lnTo>
                <a:lnTo>
                  <a:pt x="8" y="19"/>
                </a:lnTo>
                <a:lnTo>
                  <a:pt x="12" y="17"/>
                </a:lnTo>
                <a:lnTo>
                  <a:pt x="12" y="17"/>
                </a:lnTo>
                <a:lnTo>
                  <a:pt x="10" y="15"/>
                </a:lnTo>
                <a:lnTo>
                  <a:pt x="10" y="13"/>
                </a:lnTo>
                <a:lnTo>
                  <a:pt x="8" y="13"/>
                </a:lnTo>
                <a:lnTo>
                  <a:pt x="6" y="15"/>
                </a:lnTo>
                <a:lnTo>
                  <a:pt x="4" y="17"/>
                </a:lnTo>
                <a:lnTo>
                  <a:pt x="2" y="17"/>
                </a:lnTo>
                <a:lnTo>
                  <a:pt x="2" y="17"/>
                </a:lnTo>
                <a:lnTo>
                  <a:pt x="0" y="13"/>
                </a:lnTo>
                <a:lnTo>
                  <a:pt x="6" y="0"/>
                </a:lnTo>
                <a:lnTo>
                  <a:pt x="8" y="0"/>
                </a:lnTo>
                <a:lnTo>
                  <a:pt x="8" y="0"/>
                </a:lnTo>
                <a:lnTo>
                  <a:pt x="12" y="0"/>
                </a:lnTo>
                <a:lnTo>
                  <a:pt x="14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5" name="Freeform 3141"/>
          <p:cNvSpPr>
            <a:spLocks/>
          </p:cNvSpPr>
          <p:nvPr/>
        </p:nvSpPr>
        <p:spPr bwMode="auto">
          <a:xfrm>
            <a:off x="3402013" y="3105150"/>
            <a:ext cx="63500" cy="46038"/>
          </a:xfrm>
          <a:custGeom>
            <a:avLst/>
            <a:gdLst/>
            <a:ahLst/>
            <a:cxnLst>
              <a:cxn ang="0">
                <a:pos x="17" y="6"/>
              </a:cxn>
              <a:cxn ang="0">
                <a:pos x="21" y="9"/>
              </a:cxn>
              <a:cxn ang="0">
                <a:pos x="25" y="13"/>
              </a:cxn>
              <a:cxn ang="0">
                <a:pos x="27" y="13"/>
              </a:cxn>
              <a:cxn ang="0">
                <a:pos x="29" y="13"/>
              </a:cxn>
              <a:cxn ang="0">
                <a:pos x="31" y="11"/>
              </a:cxn>
              <a:cxn ang="0">
                <a:pos x="33" y="11"/>
              </a:cxn>
              <a:cxn ang="0">
                <a:pos x="35" y="13"/>
              </a:cxn>
              <a:cxn ang="0">
                <a:pos x="19" y="25"/>
              </a:cxn>
              <a:cxn ang="0">
                <a:pos x="17" y="25"/>
              </a:cxn>
              <a:cxn ang="0">
                <a:pos x="13" y="23"/>
              </a:cxn>
              <a:cxn ang="0">
                <a:pos x="13" y="23"/>
              </a:cxn>
              <a:cxn ang="0">
                <a:pos x="15" y="21"/>
              </a:cxn>
              <a:cxn ang="0">
                <a:pos x="17" y="17"/>
              </a:cxn>
              <a:cxn ang="0">
                <a:pos x="15" y="17"/>
              </a:cxn>
              <a:cxn ang="0">
                <a:pos x="13" y="13"/>
              </a:cxn>
              <a:cxn ang="0">
                <a:pos x="9" y="13"/>
              </a:cxn>
              <a:cxn ang="0">
                <a:pos x="7" y="17"/>
              </a:cxn>
              <a:cxn ang="0">
                <a:pos x="5" y="17"/>
              </a:cxn>
              <a:cxn ang="0">
                <a:pos x="7" y="19"/>
              </a:cxn>
              <a:cxn ang="0">
                <a:pos x="11" y="4"/>
              </a:cxn>
              <a:cxn ang="0">
                <a:pos x="13" y="4"/>
              </a:cxn>
              <a:cxn ang="0">
                <a:pos x="17" y="6"/>
              </a:cxn>
              <a:cxn ang="0">
                <a:pos x="17" y="4"/>
              </a:cxn>
              <a:cxn ang="0">
                <a:pos x="15" y="0"/>
              </a:cxn>
              <a:cxn ang="0">
                <a:pos x="11" y="0"/>
              </a:cxn>
              <a:cxn ang="0">
                <a:pos x="11" y="0"/>
              </a:cxn>
              <a:cxn ang="0">
                <a:pos x="7" y="2"/>
              </a:cxn>
              <a:cxn ang="0">
                <a:pos x="0" y="13"/>
              </a:cxn>
              <a:cxn ang="0">
                <a:pos x="3" y="19"/>
              </a:cxn>
              <a:cxn ang="0">
                <a:pos x="5" y="21"/>
              </a:cxn>
              <a:cxn ang="0">
                <a:pos x="9" y="19"/>
              </a:cxn>
              <a:cxn ang="0">
                <a:pos x="11" y="19"/>
              </a:cxn>
              <a:cxn ang="0">
                <a:pos x="13" y="15"/>
              </a:cxn>
              <a:cxn ang="0">
                <a:pos x="11" y="17"/>
              </a:cxn>
              <a:cxn ang="0">
                <a:pos x="11" y="17"/>
              </a:cxn>
              <a:cxn ang="0">
                <a:pos x="13" y="19"/>
              </a:cxn>
              <a:cxn ang="0">
                <a:pos x="13" y="19"/>
              </a:cxn>
              <a:cxn ang="0">
                <a:pos x="15" y="19"/>
              </a:cxn>
              <a:cxn ang="0">
                <a:pos x="11" y="19"/>
              </a:cxn>
              <a:cxn ang="0">
                <a:pos x="9" y="23"/>
              </a:cxn>
              <a:cxn ang="0">
                <a:pos x="11" y="25"/>
              </a:cxn>
              <a:cxn ang="0">
                <a:pos x="11" y="27"/>
              </a:cxn>
              <a:cxn ang="0">
                <a:pos x="13" y="27"/>
              </a:cxn>
              <a:cxn ang="0">
                <a:pos x="17" y="29"/>
              </a:cxn>
              <a:cxn ang="0">
                <a:pos x="19" y="29"/>
              </a:cxn>
              <a:cxn ang="0">
                <a:pos x="21" y="29"/>
              </a:cxn>
              <a:cxn ang="0">
                <a:pos x="23" y="27"/>
              </a:cxn>
              <a:cxn ang="0">
                <a:pos x="40" y="15"/>
              </a:cxn>
              <a:cxn ang="0">
                <a:pos x="40" y="11"/>
              </a:cxn>
              <a:cxn ang="0">
                <a:pos x="33" y="6"/>
              </a:cxn>
              <a:cxn ang="0">
                <a:pos x="31" y="9"/>
              </a:cxn>
              <a:cxn ang="0">
                <a:pos x="27" y="9"/>
              </a:cxn>
              <a:cxn ang="0">
                <a:pos x="25" y="9"/>
              </a:cxn>
              <a:cxn ang="0">
                <a:pos x="25" y="11"/>
              </a:cxn>
              <a:cxn ang="0">
                <a:pos x="25" y="6"/>
              </a:cxn>
              <a:cxn ang="0">
                <a:pos x="23" y="6"/>
              </a:cxn>
              <a:cxn ang="0">
                <a:pos x="19" y="2"/>
              </a:cxn>
              <a:cxn ang="0">
                <a:pos x="19" y="2"/>
              </a:cxn>
            </a:cxnLst>
            <a:rect l="0" t="0" r="r" b="b"/>
            <a:pathLst>
              <a:path w="40" h="29">
                <a:moveTo>
                  <a:pt x="17" y="4"/>
                </a:moveTo>
                <a:lnTo>
                  <a:pt x="17" y="6"/>
                </a:lnTo>
                <a:lnTo>
                  <a:pt x="21" y="9"/>
                </a:lnTo>
                <a:lnTo>
                  <a:pt x="21" y="9"/>
                </a:lnTo>
                <a:lnTo>
                  <a:pt x="23" y="11"/>
                </a:lnTo>
                <a:lnTo>
                  <a:pt x="25" y="13"/>
                </a:lnTo>
                <a:lnTo>
                  <a:pt x="25" y="13"/>
                </a:lnTo>
                <a:lnTo>
                  <a:pt x="27" y="13"/>
                </a:lnTo>
                <a:lnTo>
                  <a:pt x="27" y="11"/>
                </a:lnTo>
                <a:lnTo>
                  <a:pt x="29" y="13"/>
                </a:lnTo>
                <a:lnTo>
                  <a:pt x="29" y="13"/>
                </a:lnTo>
                <a:lnTo>
                  <a:pt x="31" y="11"/>
                </a:lnTo>
                <a:lnTo>
                  <a:pt x="31" y="11"/>
                </a:lnTo>
                <a:lnTo>
                  <a:pt x="33" y="11"/>
                </a:lnTo>
                <a:lnTo>
                  <a:pt x="35" y="13"/>
                </a:lnTo>
                <a:lnTo>
                  <a:pt x="35" y="13"/>
                </a:lnTo>
                <a:lnTo>
                  <a:pt x="21" y="25"/>
                </a:lnTo>
                <a:lnTo>
                  <a:pt x="19" y="25"/>
                </a:lnTo>
                <a:lnTo>
                  <a:pt x="19" y="25"/>
                </a:lnTo>
                <a:lnTo>
                  <a:pt x="17" y="25"/>
                </a:lnTo>
                <a:lnTo>
                  <a:pt x="15" y="25"/>
                </a:lnTo>
                <a:lnTo>
                  <a:pt x="13" y="23"/>
                </a:lnTo>
                <a:lnTo>
                  <a:pt x="13" y="23"/>
                </a:lnTo>
                <a:lnTo>
                  <a:pt x="13" y="23"/>
                </a:lnTo>
                <a:lnTo>
                  <a:pt x="13" y="23"/>
                </a:lnTo>
                <a:lnTo>
                  <a:pt x="15" y="21"/>
                </a:lnTo>
                <a:lnTo>
                  <a:pt x="17" y="19"/>
                </a:lnTo>
                <a:lnTo>
                  <a:pt x="17" y="17"/>
                </a:lnTo>
                <a:lnTo>
                  <a:pt x="15" y="17"/>
                </a:lnTo>
                <a:lnTo>
                  <a:pt x="15" y="17"/>
                </a:lnTo>
                <a:lnTo>
                  <a:pt x="15" y="15"/>
                </a:lnTo>
                <a:lnTo>
                  <a:pt x="13" y="13"/>
                </a:lnTo>
                <a:lnTo>
                  <a:pt x="13" y="13"/>
                </a:lnTo>
                <a:lnTo>
                  <a:pt x="9" y="13"/>
                </a:lnTo>
                <a:lnTo>
                  <a:pt x="9" y="15"/>
                </a:lnTo>
                <a:lnTo>
                  <a:pt x="7" y="17"/>
                </a:lnTo>
                <a:lnTo>
                  <a:pt x="5" y="17"/>
                </a:lnTo>
                <a:lnTo>
                  <a:pt x="5" y="17"/>
                </a:lnTo>
                <a:lnTo>
                  <a:pt x="5" y="19"/>
                </a:lnTo>
                <a:lnTo>
                  <a:pt x="7" y="19"/>
                </a:lnTo>
                <a:lnTo>
                  <a:pt x="5" y="15"/>
                </a:lnTo>
                <a:lnTo>
                  <a:pt x="11" y="4"/>
                </a:lnTo>
                <a:lnTo>
                  <a:pt x="11" y="4"/>
                </a:lnTo>
                <a:lnTo>
                  <a:pt x="13" y="4"/>
                </a:lnTo>
                <a:lnTo>
                  <a:pt x="13" y="4"/>
                </a:lnTo>
                <a:lnTo>
                  <a:pt x="17" y="6"/>
                </a:lnTo>
                <a:lnTo>
                  <a:pt x="17" y="6"/>
                </a:lnTo>
                <a:lnTo>
                  <a:pt x="17" y="4"/>
                </a:lnTo>
                <a:lnTo>
                  <a:pt x="19" y="2"/>
                </a:lnTo>
                <a:lnTo>
                  <a:pt x="15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7" y="2"/>
                </a:lnTo>
                <a:lnTo>
                  <a:pt x="7" y="2"/>
                </a:lnTo>
                <a:lnTo>
                  <a:pt x="0" y="13"/>
                </a:lnTo>
                <a:lnTo>
                  <a:pt x="0" y="15"/>
                </a:lnTo>
                <a:lnTo>
                  <a:pt x="3" y="19"/>
                </a:lnTo>
                <a:lnTo>
                  <a:pt x="5" y="21"/>
                </a:lnTo>
                <a:lnTo>
                  <a:pt x="5" y="21"/>
                </a:lnTo>
                <a:lnTo>
                  <a:pt x="7" y="21"/>
                </a:lnTo>
                <a:lnTo>
                  <a:pt x="9" y="19"/>
                </a:lnTo>
                <a:lnTo>
                  <a:pt x="9" y="19"/>
                </a:lnTo>
                <a:lnTo>
                  <a:pt x="11" y="19"/>
                </a:lnTo>
                <a:lnTo>
                  <a:pt x="11" y="17"/>
                </a:lnTo>
                <a:lnTo>
                  <a:pt x="13" y="15"/>
                </a:lnTo>
                <a:lnTo>
                  <a:pt x="11" y="15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9"/>
                </a:lnTo>
                <a:lnTo>
                  <a:pt x="13" y="19"/>
                </a:lnTo>
                <a:lnTo>
                  <a:pt x="15" y="19"/>
                </a:lnTo>
                <a:lnTo>
                  <a:pt x="13" y="19"/>
                </a:lnTo>
                <a:lnTo>
                  <a:pt x="13" y="19"/>
                </a:lnTo>
                <a:lnTo>
                  <a:pt x="15" y="19"/>
                </a:lnTo>
                <a:lnTo>
                  <a:pt x="13" y="17"/>
                </a:lnTo>
                <a:lnTo>
                  <a:pt x="11" y="19"/>
                </a:lnTo>
                <a:lnTo>
                  <a:pt x="9" y="21"/>
                </a:lnTo>
                <a:lnTo>
                  <a:pt x="9" y="23"/>
                </a:lnTo>
                <a:lnTo>
                  <a:pt x="9" y="23"/>
                </a:lnTo>
                <a:lnTo>
                  <a:pt x="11" y="25"/>
                </a:lnTo>
                <a:lnTo>
                  <a:pt x="11" y="27"/>
                </a:lnTo>
                <a:lnTo>
                  <a:pt x="11" y="27"/>
                </a:lnTo>
                <a:lnTo>
                  <a:pt x="11" y="27"/>
                </a:lnTo>
                <a:lnTo>
                  <a:pt x="13" y="27"/>
                </a:lnTo>
                <a:lnTo>
                  <a:pt x="15" y="29"/>
                </a:lnTo>
                <a:lnTo>
                  <a:pt x="17" y="29"/>
                </a:lnTo>
                <a:lnTo>
                  <a:pt x="17" y="29"/>
                </a:lnTo>
                <a:lnTo>
                  <a:pt x="19" y="29"/>
                </a:lnTo>
                <a:lnTo>
                  <a:pt x="19" y="29"/>
                </a:lnTo>
                <a:lnTo>
                  <a:pt x="21" y="29"/>
                </a:lnTo>
                <a:lnTo>
                  <a:pt x="21" y="29"/>
                </a:lnTo>
                <a:lnTo>
                  <a:pt x="23" y="27"/>
                </a:lnTo>
                <a:lnTo>
                  <a:pt x="23" y="27"/>
                </a:lnTo>
                <a:lnTo>
                  <a:pt x="40" y="15"/>
                </a:lnTo>
                <a:lnTo>
                  <a:pt x="40" y="13"/>
                </a:lnTo>
                <a:lnTo>
                  <a:pt x="40" y="11"/>
                </a:lnTo>
                <a:lnTo>
                  <a:pt x="37" y="9"/>
                </a:lnTo>
                <a:lnTo>
                  <a:pt x="33" y="6"/>
                </a:lnTo>
                <a:lnTo>
                  <a:pt x="33" y="6"/>
                </a:lnTo>
                <a:lnTo>
                  <a:pt x="31" y="9"/>
                </a:lnTo>
                <a:lnTo>
                  <a:pt x="29" y="9"/>
                </a:lnTo>
                <a:lnTo>
                  <a:pt x="27" y="9"/>
                </a:lnTo>
                <a:lnTo>
                  <a:pt x="25" y="9"/>
                </a:lnTo>
                <a:lnTo>
                  <a:pt x="25" y="9"/>
                </a:lnTo>
                <a:lnTo>
                  <a:pt x="23" y="9"/>
                </a:lnTo>
                <a:lnTo>
                  <a:pt x="25" y="11"/>
                </a:lnTo>
                <a:lnTo>
                  <a:pt x="25" y="9"/>
                </a:lnTo>
                <a:lnTo>
                  <a:pt x="25" y="6"/>
                </a:lnTo>
                <a:lnTo>
                  <a:pt x="25" y="6"/>
                </a:lnTo>
                <a:lnTo>
                  <a:pt x="23" y="6"/>
                </a:lnTo>
                <a:lnTo>
                  <a:pt x="23" y="6"/>
                </a:lnTo>
                <a:lnTo>
                  <a:pt x="19" y="2"/>
                </a:lnTo>
                <a:lnTo>
                  <a:pt x="17" y="4"/>
                </a:lnTo>
                <a:lnTo>
                  <a:pt x="19" y="2"/>
                </a:lnTo>
                <a:lnTo>
                  <a:pt x="17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6" name="Freeform 3142"/>
          <p:cNvSpPr>
            <a:spLocks/>
          </p:cNvSpPr>
          <p:nvPr/>
        </p:nvSpPr>
        <p:spPr bwMode="auto">
          <a:xfrm>
            <a:off x="3049588" y="2811463"/>
            <a:ext cx="65088" cy="61913"/>
          </a:xfrm>
          <a:custGeom>
            <a:avLst/>
            <a:gdLst/>
            <a:ahLst/>
            <a:cxnLst>
              <a:cxn ang="0">
                <a:pos x="35" y="19"/>
              </a:cxn>
              <a:cxn ang="0">
                <a:pos x="37" y="23"/>
              </a:cxn>
              <a:cxn ang="0">
                <a:pos x="37" y="23"/>
              </a:cxn>
              <a:cxn ang="0">
                <a:pos x="37" y="25"/>
              </a:cxn>
              <a:cxn ang="0">
                <a:pos x="35" y="25"/>
              </a:cxn>
              <a:cxn ang="0">
                <a:pos x="35" y="27"/>
              </a:cxn>
              <a:cxn ang="0">
                <a:pos x="39" y="29"/>
              </a:cxn>
              <a:cxn ang="0">
                <a:pos x="41" y="31"/>
              </a:cxn>
              <a:cxn ang="0">
                <a:pos x="41" y="33"/>
              </a:cxn>
              <a:cxn ang="0">
                <a:pos x="41" y="33"/>
              </a:cxn>
              <a:cxn ang="0">
                <a:pos x="41" y="33"/>
              </a:cxn>
              <a:cxn ang="0">
                <a:pos x="41" y="35"/>
              </a:cxn>
              <a:cxn ang="0">
                <a:pos x="41" y="37"/>
              </a:cxn>
              <a:cxn ang="0">
                <a:pos x="41" y="37"/>
              </a:cxn>
              <a:cxn ang="0">
                <a:pos x="37" y="37"/>
              </a:cxn>
              <a:cxn ang="0">
                <a:pos x="33" y="39"/>
              </a:cxn>
              <a:cxn ang="0">
                <a:pos x="33" y="39"/>
              </a:cxn>
              <a:cxn ang="0">
                <a:pos x="29" y="37"/>
              </a:cxn>
              <a:cxn ang="0">
                <a:pos x="27" y="37"/>
              </a:cxn>
              <a:cxn ang="0">
                <a:pos x="25" y="35"/>
              </a:cxn>
              <a:cxn ang="0">
                <a:pos x="21" y="29"/>
              </a:cxn>
              <a:cxn ang="0">
                <a:pos x="17" y="25"/>
              </a:cxn>
              <a:cxn ang="0">
                <a:pos x="15" y="23"/>
              </a:cxn>
              <a:cxn ang="0">
                <a:pos x="11" y="21"/>
              </a:cxn>
              <a:cxn ang="0">
                <a:pos x="6" y="17"/>
              </a:cxn>
              <a:cxn ang="0">
                <a:pos x="4" y="13"/>
              </a:cxn>
              <a:cxn ang="0">
                <a:pos x="2" y="4"/>
              </a:cxn>
              <a:cxn ang="0">
                <a:pos x="0" y="2"/>
              </a:cxn>
              <a:cxn ang="0">
                <a:pos x="2" y="0"/>
              </a:cxn>
              <a:cxn ang="0">
                <a:pos x="6" y="2"/>
              </a:cxn>
              <a:cxn ang="0">
                <a:pos x="6" y="2"/>
              </a:cxn>
              <a:cxn ang="0">
                <a:pos x="11" y="8"/>
              </a:cxn>
              <a:cxn ang="0">
                <a:pos x="15" y="10"/>
              </a:cxn>
              <a:cxn ang="0">
                <a:pos x="17" y="10"/>
              </a:cxn>
              <a:cxn ang="0">
                <a:pos x="19" y="10"/>
              </a:cxn>
              <a:cxn ang="0">
                <a:pos x="19" y="10"/>
              </a:cxn>
              <a:cxn ang="0">
                <a:pos x="21" y="10"/>
              </a:cxn>
              <a:cxn ang="0">
                <a:pos x="23" y="10"/>
              </a:cxn>
              <a:cxn ang="0">
                <a:pos x="23" y="8"/>
              </a:cxn>
              <a:cxn ang="0">
                <a:pos x="25" y="13"/>
              </a:cxn>
              <a:cxn ang="0">
                <a:pos x="27" y="15"/>
              </a:cxn>
              <a:cxn ang="0">
                <a:pos x="27" y="17"/>
              </a:cxn>
              <a:cxn ang="0">
                <a:pos x="29" y="21"/>
              </a:cxn>
              <a:cxn ang="0">
                <a:pos x="29" y="21"/>
              </a:cxn>
              <a:cxn ang="0">
                <a:pos x="31" y="21"/>
              </a:cxn>
              <a:cxn ang="0">
                <a:pos x="33" y="19"/>
              </a:cxn>
              <a:cxn ang="0">
                <a:pos x="35" y="19"/>
              </a:cxn>
              <a:cxn ang="0">
                <a:pos x="35" y="19"/>
              </a:cxn>
            </a:cxnLst>
            <a:rect l="0" t="0" r="r" b="b"/>
            <a:pathLst>
              <a:path w="41" h="39">
                <a:moveTo>
                  <a:pt x="35" y="19"/>
                </a:moveTo>
                <a:lnTo>
                  <a:pt x="37" y="23"/>
                </a:lnTo>
                <a:lnTo>
                  <a:pt x="37" y="23"/>
                </a:lnTo>
                <a:lnTo>
                  <a:pt x="37" y="25"/>
                </a:lnTo>
                <a:lnTo>
                  <a:pt x="35" y="25"/>
                </a:lnTo>
                <a:lnTo>
                  <a:pt x="35" y="27"/>
                </a:lnTo>
                <a:lnTo>
                  <a:pt x="39" y="29"/>
                </a:lnTo>
                <a:lnTo>
                  <a:pt x="41" y="31"/>
                </a:lnTo>
                <a:lnTo>
                  <a:pt x="41" y="33"/>
                </a:lnTo>
                <a:lnTo>
                  <a:pt x="41" y="33"/>
                </a:lnTo>
                <a:lnTo>
                  <a:pt x="41" y="33"/>
                </a:lnTo>
                <a:lnTo>
                  <a:pt x="41" y="35"/>
                </a:lnTo>
                <a:lnTo>
                  <a:pt x="41" y="37"/>
                </a:lnTo>
                <a:lnTo>
                  <a:pt x="41" y="37"/>
                </a:lnTo>
                <a:lnTo>
                  <a:pt x="37" y="37"/>
                </a:lnTo>
                <a:lnTo>
                  <a:pt x="33" y="39"/>
                </a:lnTo>
                <a:lnTo>
                  <a:pt x="33" y="39"/>
                </a:lnTo>
                <a:lnTo>
                  <a:pt x="29" y="37"/>
                </a:lnTo>
                <a:lnTo>
                  <a:pt x="27" y="37"/>
                </a:lnTo>
                <a:lnTo>
                  <a:pt x="25" y="35"/>
                </a:lnTo>
                <a:lnTo>
                  <a:pt x="21" y="29"/>
                </a:lnTo>
                <a:lnTo>
                  <a:pt x="17" y="25"/>
                </a:lnTo>
                <a:lnTo>
                  <a:pt x="15" y="23"/>
                </a:lnTo>
                <a:lnTo>
                  <a:pt x="11" y="21"/>
                </a:lnTo>
                <a:lnTo>
                  <a:pt x="6" y="17"/>
                </a:lnTo>
                <a:lnTo>
                  <a:pt x="4" y="13"/>
                </a:lnTo>
                <a:lnTo>
                  <a:pt x="2" y="4"/>
                </a:lnTo>
                <a:lnTo>
                  <a:pt x="0" y="2"/>
                </a:lnTo>
                <a:lnTo>
                  <a:pt x="2" y="0"/>
                </a:lnTo>
                <a:lnTo>
                  <a:pt x="6" y="2"/>
                </a:lnTo>
                <a:lnTo>
                  <a:pt x="6" y="2"/>
                </a:lnTo>
                <a:lnTo>
                  <a:pt x="11" y="8"/>
                </a:lnTo>
                <a:lnTo>
                  <a:pt x="15" y="10"/>
                </a:lnTo>
                <a:lnTo>
                  <a:pt x="17" y="10"/>
                </a:lnTo>
                <a:lnTo>
                  <a:pt x="19" y="10"/>
                </a:lnTo>
                <a:lnTo>
                  <a:pt x="19" y="10"/>
                </a:lnTo>
                <a:lnTo>
                  <a:pt x="21" y="10"/>
                </a:lnTo>
                <a:lnTo>
                  <a:pt x="23" y="10"/>
                </a:lnTo>
                <a:lnTo>
                  <a:pt x="23" y="8"/>
                </a:lnTo>
                <a:lnTo>
                  <a:pt x="25" y="13"/>
                </a:lnTo>
                <a:lnTo>
                  <a:pt x="27" y="15"/>
                </a:lnTo>
                <a:lnTo>
                  <a:pt x="27" y="17"/>
                </a:lnTo>
                <a:lnTo>
                  <a:pt x="29" y="21"/>
                </a:lnTo>
                <a:lnTo>
                  <a:pt x="29" y="21"/>
                </a:lnTo>
                <a:lnTo>
                  <a:pt x="31" y="21"/>
                </a:lnTo>
                <a:lnTo>
                  <a:pt x="33" y="19"/>
                </a:lnTo>
                <a:lnTo>
                  <a:pt x="35" y="19"/>
                </a:lnTo>
                <a:lnTo>
                  <a:pt x="35" y="1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7" name="Freeform 3143"/>
          <p:cNvSpPr>
            <a:spLocks/>
          </p:cNvSpPr>
          <p:nvPr/>
        </p:nvSpPr>
        <p:spPr bwMode="auto">
          <a:xfrm>
            <a:off x="3049588" y="2808288"/>
            <a:ext cx="68263" cy="68263"/>
          </a:xfrm>
          <a:custGeom>
            <a:avLst/>
            <a:gdLst/>
            <a:ahLst/>
            <a:cxnLst>
              <a:cxn ang="0">
                <a:pos x="35" y="25"/>
              </a:cxn>
              <a:cxn ang="0">
                <a:pos x="37" y="25"/>
              </a:cxn>
              <a:cxn ang="0">
                <a:pos x="33" y="27"/>
              </a:cxn>
              <a:cxn ang="0">
                <a:pos x="35" y="31"/>
              </a:cxn>
              <a:cxn ang="0">
                <a:pos x="41" y="35"/>
              </a:cxn>
              <a:cxn ang="0">
                <a:pos x="41" y="33"/>
              </a:cxn>
              <a:cxn ang="0">
                <a:pos x="39" y="37"/>
              </a:cxn>
              <a:cxn ang="0">
                <a:pos x="39" y="37"/>
              </a:cxn>
              <a:cxn ang="0">
                <a:pos x="33" y="39"/>
              </a:cxn>
              <a:cxn ang="0">
                <a:pos x="29" y="37"/>
              </a:cxn>
              <a:cxn ang="0">
                <a:pos x="21" y="29"/>
              </a:cxn>
              <a:cxn ang="0">
                <a:pos x="15" y="23"/>
              </a:cxn>
              <a:cxn ang="0">
                <a:pos x="6" y="15"/>
              </a:cxn>
              <a:cxn ang="0">
                <a:pos x="4" y="4"/>
              </a:cxn>
              <a:cxn ang="0">
                <a:pos x="4" y="4"/>
              </a:cxn>
              <a:cxn ang="0">
                <a:pos x="8" y="10"/>
              </a:cxn>
              <a:cxn ang="0">
                <a:pos x="17" y="15"/>
              </a:cxn>
              <a:cxn ang="0">
                <a:pos x="19" y="15"/>
              </a:cxn>
              <a:cxn ang="0">
                <a:pos x="23" y="12"/>
              </a:cxn>
              <a:cxn ang="0">
                <a:pos x="23" y="10"/>
              </a:cxn>
              <a:cxn ang="0">
                <a:pos x="25" y="17"/>
              </a:cxn>
              <a:cxn ang="0">
                <a:pos x="27" y="23"/>
              </a:cxn>
              <a:cxn ang="0">
                <a:pos x="31" y="25"/>
              </a:cxn>
              <a:cxn ang="0">
                <a:pos x="33" y="23"/>
              </a:cxn>
              <a:cxn ang="0">
                <a:pos x="33" y="23"/>
              </a:cxn>
              <a:cxn ang="0">
                <a:pos x="35" y="19"/>
              </a:cxn>
              <a:cxn ang="0">
                <a:pos x="31" y="19"/>
              </a:cxn>
              <a:cxn ang="0">
                <a:pos x="27" y="23"/>
              </a:cxn>
              <a:cxn ang="0">
                <a:pos x="31" y="21"/>
              </a:cxn>
              <a:cxn ang="0">
                <a:pos x="29" y="17"/>
              </a:cxn>
              <a:cxn ang="0">
                <a:pos x="25" y="10"/>
              </a:cxn>
              <a:cxn ang="0">
                <a:pos x="19" y="10"/>
              </a:cxn>
              <a:cxn ang="0">
                <a:pos x="19" y="10"/>
              </a:cxn>
              <a:cxn ang="0">
                <a:pos x="17" y="12"/>
              </a:cxn>
              <a:cxn ang="0">
                <a:pos x="11" y="8"/>
              </a:cxn>
              <a:cxn ang="0">
                <a:pos x="6" y="2"/>
              </a:cxn>
              <a:cxn ang="0">
                <a:pos x="0" y="2"/>
              </a:cxn>
              <a:cxn ang="0">
                <a:pos x="0" y="6"/>
              </a:cxn>
              <a:cxn ang="0">
                <a:pos x="4" y="17"/>
              </a:cxn>
              <a:cxn ang="0">
                <a:pos x="11" y="25"/>
              </a:cxn>
              <a:cxn ang="0">
                <a:pos x="13" y="27"/>
              </a:cxn>
              <a:cxn ang="0">
                <a:pos x="25" y="39"/>
              </a:cxn>
              <a:cxn ang="0">
                <a:pos x="27" y="41"/>
              </a:cxn>
              <a:cxn ang="0">
                <a:pos x="31" y="43"/>
              </a:cxn>
              <a:cxn ang="0">
                <a:pos x="33" y="43"/>
              </a:cxn>
              <a:cxn ang="0">
                <a:pos x="41" y="41"/>
              </a:cxn>
              <a:cxn ang="0">
                <a:pos x="43" y="37"/>
              </a:cxn>
              <a:cxn ang="0">
                <a:pos x="41" y="35"/>
              </a:cxn>
              <a:cxn ang="0">
                <a:pos x="43" y="37"/>
              </a:cxn>
              <a:cxn ang="0">
                <a:pos x="43" y="31"/>
              </a:cxn>
              <a:cxn ang="0">
                <a:pos x="37" y="27"/>
              </a:cxn>
              <a:cxn ang="0">
                <a:pos x="37" y="29"/>
              </a:cxn>
              <a:cxn ang="0">
                <a:pos x="39" y="25"/>
              </a:cxn>
              <a:cxn ang="0">
                <a:pos x="37" y="21"/>
              </a:cxn>
            </a:cxnLst>
            <a:rect l="0" t="0" r="r" b="b"/>
            <a:pathLst>
              <a:path w="43" h="43">
                <a:moveTo>
                  <a:pt x="35" y="21"/>
                </a:moveTo>
                <a:lnTo>
                  <a:pt x="33" y="23"/>
                </a:lnTo>
                <a:lnTo>
                  <a:pt x="35" y="25"/>
                </a:lnTo>
                <a:lnTo>
                  <a:pt x="35" y="25"/>
                </a:lnTo>
                <a:lnTo>
                  <a:pt x="37" y="25"/>
                </a:lnTo>
                <a:lnTo>
                  <a:pt x="37" y="25"/>
                </a:lnTo>
                <a:lnTo>
                  <a:pt x="35" y="25"/>
                </a:lnTo>
                <a:lnTo>
                  <a:pt x="35" y="25"/>
                </a:lnTo>
                <a:lnTo>
                  <a:pt x="33" y="27"/>
                </a:lnTo>
                <a:lnTo>
                  <a:pt x="33" y="29"/>
                </a:lnTo>
                <a:lnTo>
                  <a:pt x="35" y="29"/>
                </a:lnTo>
                <a:lnTo>
                  <a:pt x="35" y="31"/>
                </a:lnTo>
                <a:lnTo>
                  <a:pt x="39" y="33"/>
                </a:lnTo>
                <a:lnTo>
                  <a:pt x="39" y="35"/>
                </a:lnTo>
                <a:lnTo>
                  <a:pt x="41" y="35"/>
                </a:lnTo>
                <a:lnTo>
                  <a:pt x="41" y="35"/>
                </a:lnTo>
                <a:lnTo>
                  <a:pt x="41" y="33"/>
                </a:lnTo>
                <a:lnTo>
                  <a:pt x="41" y="33"/>
                </a:lnTo>
                <a:lnTo>
                  <a:pt x="39" y="35"/>
                </a:lnTo>
                <a:lnTo>
                  <a:pt x="39" y="35"/>
                </a:lnTo>
                <a:lnTo>
                  <a:pt x="39" y="37"/>
                </a:lnTo>
                <a:lnTo>
                  <a:pt x="39" y="37"/>
                </a:lnTo>
                <a:lnTo>
                  <a:pt x="39" y="37"/>
                </a:lnTo>
                <a:lnTo>
                  <a:pt x="39" y="37"/>
                </a:lnTo>
                <a:lnTo>
                  <a:pt x="37" y="39"/>
                </a:lnTo>
                <a:lnTo>
                  <a:pt x="37" y="39"/>
                </a:lnTo>
                <a:lnTo>
                  <a:pt x="33" y="39"/>
                </a:lnTo>
                <a:lnTo>
                  <a:pt x="33" y="39"/>
                </a:lnTo>
                <a:lnTo>
                  <a:pt x="31" y="39"/>
                </a:lnTo>
                <a:lnTo>
                  <a:pt x="29" y="37"/>
                </a:lnTo>
                <a:lnTo>
                  <a:pt x="27" y="35"/>
                </a:lnTo>
                <a:lnTo>
                  <a:pt x="21" y="29"/>
                </a:lnTo>
                <a:lnTo>
                  <a:pt x="21" y="29"/>
                </a:lnTo>
                <a:lnTo>
                  <a:pt x="19" y="27"/>
                </a:lnTo>
                <a:lnTo>
                  <a:pt x="19" y="27"/>
                </a:lnTo>
                <a:lnTo>
                  <a:pt x="15" y="23"/>
                </a:lnTo>
                <a:lnTo>
                  <a:pt x="13" y="21"/>
                </a:lnTo>
                <a:lnTo>
                  <a:pt x="8" y="17"/>
                </a:lnTo>
                <a:lnTo>
                  <a:pt x="6" y="15"/>
                </a:lnTo>
                <a:lnTo>
                  <a:pt x="4" y="6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8" y="10"/>
                </a:lnTo>
                <a:lnTo>
                  <a:pt x="8" y="10"/>
                </a:lnTo>
                <a:lnTo>
                  <a:pt x="15" y="15"/>
                </a:lnTo>
                <a:lnTo>
                  <a:pt x="15" y="15"/>
                </a:lnTo>
                <a:lnTo>
                  <a:pt x="17" y="15"/>
                </a:lnTo>
                <a:lnTo>
                  <a:pt x="17" y="15"/>
                </a:lnTo>
                <a:lnTo>
                  <a:pt x="19" y="15"/>
                </a:lnTo>
                <a:lnTo>
                  <a:pt x="19" y="15"/>
                </a:lnTo>
                <a:lnTo>
                  <a:pt x="21" y="15"/>
                </a:lnTo>
                <a:lnTo>
                  <a:pt x="21" y="15"/>
                </a:lnTo>
                <a:lnTo>
                  <a:pt x="23" y="12"/>
                </a:lnTo>
                <a:lnTo>
                  <a:pt x="23" y="12"/>
                </a:lnTo>
                <a:lnTo>
                  <a:pt x="25" y="12"/>
                </a:lnTo>
                <a:lnTo>
                  <a:pt x="23" y="10"/>
                </a:lnTo>
                <a:lnTo>
                  <a:pt x="23" y="12"/>
                </a:lnTo>
                <a:lnTo>
                  <a:pt x="23" y="15"/>
                </a:lnTo>
                <a:lnTo>
                  <a:pt x="25" y="17"/>
                </a:lnTo>
                <a:lnTo>
                  <a:pt x="25" y="19"/>
                </a:lnTo>
                <a:lnTo>
                  <a:pt x="27" y="21"/>
                </a:lnTo>
                <a:lnTo>
                  <a:pt x="27" y="23"/>
                </a:lnTo>
                <a:lnTo>
                  <a:pt x="27" y="23"/>
                </a:lnTo>
                <a:lnTo>
                  <a:pt x="27" y="25"/>
                </a:lnTo>
                <a:lnTo>
                  <a:pt x="31" y="25"/>
                </a:lnTo>
                <a:lnTo>
                  <a:pt x="31" y="23"/>
                </a:lnTo>
                <a:lnTo>
                  <a:pt x="33" y="23"/>
                </a:lnTo>
                <a:lnTo>
                  <a:pt x="33" y="23"/>
                </a:lnTo>
                <a:lnTo>
                  <a:pt x="33" y="23"/>
                </a:lnTo>
                <a:lnTo>
                  <a:pt x="35" y="21"/>
                </a:lnTo>
                <a:lnTo>
                  <a:pt x="33" y="23"/>
                </a:lnTo>
                <a:lnTo>
                  <a:pt x="35" y="21"/>
                </a:lnTo>
                <a:lnTo>
                  <a:pt x="37" y="19"/>
                </a:lnTo>
                <a:lnTo>
                  <a:pt x="35" y="19"/>
                </a:lnTo>
                <a:lnTo>
                  <a:pt x="35" y="19"/>
                </a:lnTo>
                <a:lnTo>
                  <a:pt x="33" y="19"/>
                </a:lnTo>
                <a:lnTo>
                  <a:pt x="31" y="19"/>
                </a:lnTo>
                <a:lnTo>
                  <a:pt x="29" y="21"/>
                </a:lnTo>
                <a:lnTo>
                  <a:pt x="29" y="21"/>
                </a:lnTo>
                <a:lnTo>
                  <a:pt x="27" y="23"/>
                </a:lnTo>
                <a:lnTo>
                  <a:pt x="29" y="23"/>
                </a:lnTo>
                <a:lnTo>
                  <a:pt x="31" y="23"/>
                </a:lnTo>
                <a:lnTo>
                  <a:pt x="31" y="21"/>
                </a:lnTo>
                <a:lnTo>
                  <a:pt x="29" y="19"/>
                </a:lnTo>
                <a:lnTo>
                  <a:pt x="29" y="19"/>
                </a:lnTo>
                <a:lnTo>
                  <a:pt x="29" y="17"/>
                </a:lnTo>
                <a:lnTo>
                  <a:pt x="27" y="15"/>
                </a:lnTo>
                <a:lnTo>
                  <a:pt x="27" y="15"/>
                </a:lnTo>
                <a:lnTo>
                  <a:pt x="25" y="10"/>
                </a:lnTo>
                <a:lnTo>
                  <a:pt x="23" y="8"/>
                </a:lnTo>
                <a:lnTo>
                  <a:pt x="21" y="10"/>
                </a:lnTo>
                <a:lnTo>
                  <a:pt x="19" y="10"/>
                </a:lnTo>
                <a:lnTo>
                  <a:pt x="19" y="10"/>
                </a:lnTo>
                <a:lnTo>
                  <a:pt x="19" y="10"/>
                </a:lnTo>
                <a:lnTo>
                  <a:pt x="19" y="10"/>
                </a:lnTo>
                <a:lnTo>
                  <a:pt x="17" y="10"/>
                </a:lnTo>
                <a:lnTo>
                  <a:pt x="17" y="12"/>
                </a:lnTo>
                <a:lnTo>
                  <a:pt x="17" y="12"/>
                </a:lnTo>
                <a:lnTo>
                  <a:pt x="19" y="12"/>
                </a:lnTo>
                <a:lnTo>
                  <a:pt x="17" y="10"/>
                </a:lnTo>
                <a:lnTo>
                  <a:pt x="11" y="8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17"/>
                </a:lnTo>
                <a:lnTo>
                  <a:pt x="4" y="17"/>
                </a:lnTo>
                <a:lnTo>
                  <a:pt x="4" y="19"/>
                </a:lnTo>
                <a:lnTo>
                  <a:pt x="4" y="19"/>
                </a:lnTo>
                <a:lnTo>
                  <a:pt x="11" y="25"/>
                </a:lnTo>
                <a:lnTo>
                  <a:pt x="11" y="25"/>
                </a:lnTo>
                <a:lnTo>
                  <a:pt x="13" y="27"/>
                </a:lnTo>
                <a:lnTo>
                  <a:pt x="13" y="27"/>
                </a:lnTo>
                <a:lnTo>
                  <a:pt x="17" y="29"/>
                </a:lnTo>
                <a:lnTo>
                  <a:pt x="19" y="31"/>
                </a:lnTo>
                <a:lnTo>
                  <a:pt x="25" y="39"/>
                </a:lnTo>
                <a:lnTo>
                  <a:pt x="25" y="39"/>
                </a:lnTo>
                <a:lnTo>
                  <a:pt x="25" y="41"/>
                </a:lnTo>
                <a:lnTo>
                  <a:pt x="27" y="41"/>
                </a:lnTo>
                <a:lnTo>
                  <a:pt x="29" y="41"/>
                </a:lnTo>
                <a:lnTo>
                  <a:pt x="29" y="41"/>
                </a:lnTo>
                <a:lnTo>
                  <a:pt x="31" y="43"/>
                </a:lnTo>
                <a:lnTo>
                  <a:pt x="33" y="43"/>
                </a:lnTo>
                <a:lnTo>
                  <a:pt x="33" y="43"/>
                </a:lnTo>
                <a:lnTo>
                  <a:pt x="33" y="43"/>
                </a:lnTo>
                <a:lnTo>
                  <a:pt x="37" y="41"/>
                </a:lnTo>
                <a:lnTo>
                  <a:pt x="41" y="41"/>
                </a:lnTo>
                <a:lnTo>
                  <a:pt x="41" y="41"/>
                </a:lnTo>
                <a:lnTo>
                  <a:pt x="43" y="39"/>
                </a:lnTo>
                <a:lnTo>
                  <a:pt x="43" y="39"/>
                </a:lnTo>
                <a:lnTo>
                  <a:pt x="43" y="37"/>
                </a:lnTo>
                <a:lnTo>
                  <a:pt x="43" y="37"/>
                </a:lnTo>
                <a:lnTo>
                  <a:pt x="43" y="35"/>
                </a:lnTo>
                <a:lnTo>
                  <a:pt x="41" y="35"/>
                </a:lnTo>
                <a:lnTo>
                  <a:pt x="43" y="37"/>
                </a:lnTo>
                <a:lnTo>
                  <a:pt x="43" y="37"/>
                </a:lnTo>
                <a:lnTo>
                  <a:pt x="43" y="37"/>
                </a:lnTo>
                <a:lnTo>
                  <a:pt x="43" y="33"/>
                </a:lnTo>
                <a:lnTo>
                  <a:pt x="43" y="33"/>
                </a:lnTo>
                <a:lnTo>
                  <a:pt x="43" y="31"/>
                </a:lnTo>
                <a:lnTo>
                  <a:pt x="41" y="29"/>
                </a:lnTo>
                <a:lnTo>
                  <a:pt x="41" y="29"/>
                </a:lnTo>
                <a:lnTo>
                  <a:pt x="37" y="27"/>
                </a:lnTo>
                <a:lnTo>
                  <a:pt x="37" y="27"/>
                </a:lnTo>
                <a:lnTo>
                  <a:pt x="35" y="27"/>
                </a:lnTo>
                <a:lnTo>
                  <a:pt x="37" y="29"/>
                </a:lnTo>
                <a:lnTo>
                  <a:pt x="37" y="27"/>
                </a:lnTo>
                <a:lnTo>
                  <a:pt x="39" y="27"/>
                </a:lnTo>
                <a:lnTo>
                  <a:pt x="39" y="25"/>
                </a:lnTo>
                <a:lnTo>
                  <a:pt x="39" y="23"/>
                </a:lnTo>
                <a:lnTo>
                  <a:pt x="39" y="23"/>
                </a:lnTo>
                <a:lnTo>
                  <a:pt x="37" y="21"/>
                </a:lnTo>
                <a:lnTo>
                  <a:pt x="37" y="19"/>
                </a:lnTo>
                <a:lnTo>
                  <a:pt x="35" y="2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8" name="Freeform 3144"/>
          <p:cNvSpPr>
            <a:spLocks/>
          </p:cNvSpPr>
          <p:nvPr/>
        </p:nvSpPr>
        <p:spPr bwMode="auto">
          <a:xfrm>
            <a:off x="4297363" y="4075113"/>
            <a:ext cx="52388" cy="8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2"/>
              </a:cxn>
              <a:cxn ang="0">
                <a:pos x="15" y="4"/>
              </a:cxn>
              <a:cxn ang="0">
                <a:pos x="21" y="13"/>
              </a:cxn>
              <a:cxn ang="0">
                <a:pos x="29" y="23"/>
              </a:cxn>
              <a:cxn ang="0">
                <a:pos x="31" y="27"/>
              </a:cxn>
              <a:cxn ang="0">
                <a:pos x="31" y="29"/>
              </a:cxn>
              <a:cxn ang="0">
                <a:pos x="33" y="33"/>
              </a:cxn>
              <a:cxn ang="0">
                <a:pos x="33" y="37"/>
              </a:cxn>
              <a:cxn ang="0">
                <a:pos x="31" y="41"/>
              </a:cxn>
              <a:cxn ang="0">
                <a:pos x="29" y="46"/>
              </a:cxn>
              <a:cxn ang="0">
                <a:pos x="29" y="48"/>
              </a:cxn>
              <a:cxn ang="0">
                <a:pos x="25" y="50"/>
              </a:cxn>
              <a:cxn ang="0">
                <a:pos x="23" y="52"/>
              </a:cxn>
              <a:cxn ang="0">
                <a:pos x="19" y="54"/>
              </a:cxn>
              <a:cxn ang="0">
                <a:pos x="19" y="56"/>
              </a:cxn>
              <a:cxn ang="0">
                <a:pos x="17" y="56"/>
              </a:cxn>
              <a:cxn ang="0">
                <a:pos x="15" y="56"/>
              </a:cxn>
              <a:cxn ang="0">
                <a:pos x="12" y="54"/>
              </a:cxn>
              <a:cxn ang="0">
                <a:pos x="12" y="52"/>
              </a:cxn>
              <a:cxn ang="0">
                <a:pos x="10" y="50"/>
              </a:cxn>
              <a:cxn ang="0">
                <a:pos x="8" y="46"/>
              </a:cxn>
              <a:cxn ang="0">
                <a:pos x="6" y="39"/>
              </a:cxn>
              <a:cxn ang="0">
                <a:pos x="4" y="33"/>
              </a:cxn>
              <a:cxn ang="0">
                <a:pos x="2" y="25"/>
              </a:cxn>
              <a:cxn ang="0">
                <a:pos x="0" y="23"/>
              </a:cxn>
              <a:cxn ang="0">
                <a:pos x="0" y="19"/>
              </a:cxn>
              <a:cxn ang="0">
                <a:pos x="0" y="15"/>
              </a:cxn>
              <a:cxn ang="0">
                <a:pos x="0" y="13"/>
              </a:cxn>
              <a:cxn ang="0">
                <a:pos x="0" y="11"/>
              </a:cxn>
              <a:cxn ang="0">
                <a:pos x="0" y="9"/>
              </a:cxn>
              <a:cxn ang="0">
                <a:pos x="0" y="6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33" h="56">
                <a:moveTo>
                  <a:pt x="0" y="0"/>
                </a:moveTo>
                <a:lnTo>
                  <a:pt x="10" y="2"/>
                </a:lnTo>
                <a:lnTo>
                  <a:pt x="15" y="4"/>
                </a:lnTo>
                <a:lnTo>
                  <a:pt x="21" y="13"/>
                </a:lnTo>
                <a:lnTo>
                  <a:pt x="29" y="23"/>
                </a:lnTo>
                <a:lnTo>
                  <a:pt x="31" y="27"/>
                </a:lnTo>
                <a:lnTo>
                  <a:pt x="31" y="29"/>
                </a:lnTo>
                <a:lnTo>
                  <a:pt x="33" y="33"/>
                </a:lnTo>
                <a:lnTo>
                  <a:pt x="33" y="37"/>
                </a:lnTo>
                <a:lnTo>
                  <a:pt x="31" y="41"/>
                </a:lnTo>
                <a:lnTo>
                  <a:pt x="29" y="46"/>
                </a:lnTo>
                <a:lnTo>
                  <a:pt x="29" y="48"/>
                </a:lnTo>
                <a:lnTo>
                  <a:pt x="25" y="50"/>
                </a:lnTo>
                <a:lnTo>
                  <a:pt x="23" y="52"/>
                </a:lnTo>
                <a:lnTo>
                  <a:pt x="19" y="54"/>
                </a:lnTo>
                <a:lnTo>
                  <a:pt x="19" y="56"/>
                </a:lnTo>
                <a:lnTo>
                  <a:pt x="17" y="56"/>
                </a:lnTo>
                <a:lnTo>
                  <a:pt x="15" y="56"/>
                </a:lnTo>
                <a:lnTo>
                  <a:pt x="12" y="54"/>
                </a:lnTo>
                <a:lnTo>
                  <a:pt x="12" y="52"/>
                </a:lnTo>
                <a:lnTo>
                  <a:pt x="10" y="50"/>
                </a:lnTo>
                <a:lnTo>
                  <a:pt x="8" y="46"/>
                </a:lnTo>
                <a:lnTo>
                  <a:pt x="6" y="39"/>
                </a:lnTo>
                <a:lnTo>
                  <a:pt x="4" y="33"/>
                </a:lnTo>
                <a:lnTo>
                  <a:pt x="2" y="25"/>
                </a:lnTo>
                <a:lnTo>
                  <a:pt x="0" y="23"/>
                </a:lnTo>
                <a:lnTo>
                  <a:pt x="0" y="19"/>
                </a:lnTo>
                <a:lnTo>
                  <a:pt x="0" y="15"/>
                </a:lnTo>
                <a:lnTo>
                  <a:pt x="0" y="13"/>
                </a:lnTo>
                <a:lnTo>
                  <a:pt x="0" y="11"/>
                </a:lnTo>
                <a:lnTo>
                  <a:pt x="0" y="9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9" name="Freeform 3145"/>
          <p:cNvSpPr>
            <a:spLocks/>
          </p:cNvSpPr>
          <p:nvPr/>
        </p:nvSpPr>
        <p:spPr bwMode="auto">
          <a:xfrm>
            <a:off x="4294188" y="4071938"/>
            <a:ext cx="58738" cy="952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14" y="8"/>
              </a:cxn>
              <a:cxn ang="0">
                <a:pos x="29" y="27"/>
              </a:cxn>
              <a:cxn ang="0">
                <a:pos x="33" y="33"/>
              </a:cxn>
              <a:cxn ang="0">
                <a:pos x="33" y="37"/>
              </a:cxn>
              <a:cxn ang="0">
                <a:pos x="29" y="45"/>
              </a:cxn>
              <a:cxn ang="0">
                <a:pos x="27" y="50"/>
              </a:cxn>
              <a:cxn ang="0">
                <a:pos x="23" y="52"/>
              </a:cxn>
              <a:cxn ang="0">
                <a:pos x="21" y="56"/>
              </a:cxn>
              <a:cxn ang="0">
                <a:pos x="21" y="58"/>
              </a:cxn>
              <a:cxn ang="0">
                <a:pos x="19" y="56"/>
              </a:cxn>
              <a:cxn ang="0">
                <a:pos x="17" y="54"/>
              </a:cxn>
              <a:cxn ang="0">
                <a:pos x="14" y="52"/>
              </a:cxn>
              <a:cxn ang="0">
                <a:pos x="10" y="41"/>
              </a:cxn>
              <a:cxn ang="0">
                <a:pos x="8" y="35"/>
              </a:cxn>
              <a:cxn ang="0">
                <a:pos x="6" y="27"/>
              </a:cxn>
              <a:cxn ang="0">
                <a:pos x="4" y="21"/>
              </a:cxn>
              <a:cxn ang="0">
                <a:pos x="4" y="15"/>
              </a:cxn>
              <a:cxn ang="0">
                <a:pos x="4" y="13"/>
              </a:cxn>
              <a:cxn ang="0">
                <a:pos x="4" y="11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8"/>
              </a:cxn>
              <a:cxn ang="0">
                <a:pos x="0" y="11"/>
              </a:cxn>
              <a:cxn ang="0">
                <a:pos x="0" y="13"/>
              </a:cxn>
              <a:cxn ang="0">
                <a:pos x="0" y="15"/>
              </a:cxn>
              <a:cxn ang="0">
                <a:pos x="0" y="21"/>
              </a:cxn>
              <a:cxn ang="0">
                <a:pos x="0" y="25"/>
              </a:cxn>
              <a:cxn ang="0">
                <a:pos x="2" y="29"/>
              </a:cxn>
              <a:cxn ang="0">
                <a:pos x="4" y="35"/>
              </a:cxn>
              <a:cxn ang="0">
                <a:pos x="8" y="48"/>
              </a:cxn>
              <a:cxn ang="0">
                <a:pos x="10" y="54"/>
              </a:cxn>
              <a:cxn ang="0">
                <a:pos x="12" y="56"/>
              </a:cxn>
              <a:cxn ang="0">
                <a:pos x="14" y="58"/>
              </a:cxn>
              <a:cxn ang="0">
                <a:pos x="17" y="58"/>
              </a:cxn>
              <a:cxn ang="0">
                <a:pos x="19" y="60"/>
              </a:cxn>
              <a:cxn ang="0">
                <a:pos x="21" y="60"/>
              </a:cxn>
              <a:cxn ang="0">
                <a:pos x="23" y="58"/>
              </a:cxn>
              <a:cxn ang="0">
                <a:pos x="27" y="54"/>
              </a:cxn>
              <a:cxn ang="0">
                <a:pos x="31" y="50"/>
              </a:cxn>
              <a:cxn ang="0">
                <a:pos x="33" y="48"/>
              </a:cxn>
              <a:cxn ang="0">
                <a:pos x="35" y="43"/>
              </a:cxn>
              <a:cxn ang="0">
                <a:pos x="37" y="39"/>
              </a:cxn>
              <a:cxn ang="0">
                <a:pos x="37" y="35"/>
              </a:cxn>
              <a:cxn ang="0">
                <a:pos x="35" y="31"/>
              </a:cxn>
              <a:cxn ang="0">
                <a:pos x="35" y="29"/>
              </a:cxn>
              <a:cxn ang="0">
                <a:pos x="31" y="25"/>
              </a:cxn>
              <a:cxn ang="0">
                <a:pos x="23" y="13"/>
              </a:cxn>
              <a:cxn ang="0">
                <a:pos x="17" y="6"/>
              </a:cxn>
              <a:cxn ang="0">
                <a:pos x="14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37" h="60">
                <a:moveTo>
                  <a:pt x="2" y="2"/>
                </a:moveTo>
                <a:lnTo>
                  <a:pt x="2" y="4"/>
                </a:lnTo>
                <a:lnTo>
                  <a:pt x="12" y="6"/>
                </a:lnTo>
                <a:lnTo>
                  <a:pt x="14" y="8"/>
                </a:lnTo>
                <a:lnTo>
                  <a:pt x="21" y="15"/>
                </a:lnTo>
                <a:lnTo>
                  <a:pt x="29" y="27"/>
                </a:lnTo>
                <a:lnTo>
                  <a:pt x="31" y="31"/>
                </a:lnTo>
                <a:lnTo>
                  <a:pt x="33" y="33"/>
                </a:lnTo>
                <a:lnTo>
                  <a:pt x="33" y="35"/>
                </a:lnTo>
                <a:lnTo>
                  <a:pt x="33" y="37"/>
                </a:lnTo>
                <a:lnTo>
                  <a:pt x="31" y="43"/>
                </a:lnTo>
                <a:lnTo>
                  <a:pt x="29" y="45"/>
                </a:lnTo>
                <a:lnTo>
                  <a:pt x="29" y="48"/>
                </a:lnTo>
                <a:lnTo>
                  <a:pt x="27" y="50"/>
                </a:lnTo>
                <a:lnTo>
                  <a:pt x="25" y="50"/>
                </a:lnTo>
                <a:lnTo>
                  <a:pt x="23" y="52"/>
                </a:lnTo>
                <a:lnTo>
                  <a:pt x="21" y="54"/>
                </a:lnTo>
                <a:lnTo>
                  <a:pt x="21" y="56"/>
                </a:lnTo>
                <a:lnTo>
                  <a:pt x="19" y="58"/>
                </a:lnTo>
                <a:lnTo>
                  <a:pt x="21" y="58"/>
                </a:lnTo>
                <a:lnTo>
                  <a:pt x="21" y="56"/>
                </a:lnTo>
                <a:lnTo>
                  <a:pt x="19" y="56"/>
                </a:lnTo>
                <a:lnTo>
                  <a:pt x="19" y="56"/>
                </a:lnTo>
                <a:lnTo>
                  <a:pt x="17" y="54"/>
                </a:lnTo>
                <a:lnTo>
                  <a:pt x="14" y="54"/>
                </a:lnTo>
                <a:lnTo>
                  <a:pt x="14" y="52"/>
                </a:lnTo>
                <a:lnTo>
                  <a:pt x="10" y="45"/>
                </a:lnTo>
                <a:lnTo>
                  <a:pt x="10" y="41"/>
                </a:lnTo>
                <a:lnTo>
                  <a:pt x="10" y="41"/>
                </a:lnTo>
                <a:lnTo>
                  <a:pt x="8" y="35"/>
                </a:lnTo>
                <a:lnTo>
                  <a:pt x="6" y="27"/>
                </a:lnTo>
                <a:lnTo>
                  <a:pt x="6" y="27"/>
                </a:lnTo>
                <a:lnTo>
                  <a:pt x="4" y="25"/>
                </a:lnTo>
                <a:lnTo>
                  <a:pt x="4" y="21"/>
                </a:lnTo>
                <a:lnTo>
                  <a:pt x="4" y="17"/>
                </a:lnTo>
                <a:lnTo>
                  <a:pt x="4" y="15"/>
                </a:lnTo>
                <a:lnTo>
                  <a:pt x="4" y="15"/>
                </a:lnTo>
                <a:lnTo>
                  <a:pt x="4" y="13"/>
                </a:lnTo>
                <a:lnTo>
                  <a:pt x="4" y="11"/>
                </a:lnTo>
                <a:lnTo>
                  <a:pt x="4" y="11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1"/>
                </a:lnTo>
                <a:lnTo>
                  <a:pt x="0" y="13"/>
                </a:lnTo>
                <a:lnTo>
                  <a:pt x="0" y="13"/>
                </a:lnTo>
                <a:lnTo>
                  <a:pt x="0" y="15"/>
                </a:lnTo>
                <a:lnTo>
                  <a:pt x="0" y="15"/>
                </a:lnTo>
                <a:lnTo>
                  <a:pt x="0" y="17"/>
                </a:lnTo>
                <a:lnTo>
                  <a:pt x="0" y="21"/>
                </a:lnTo>
                <a:lnTo>
                  <a:pt x="0" y="21"/>
                </a:lnTo>
                <a:lnTo>
                  <a:pt x="0" y="25"/>
                </a:lnTo>
                <a:lnTo>
                  <a:pt x="0" y="25"/>
                </a:lnTo>
                <a:lnTo>
                  <a:pt x="2" y="29"/>
                </a:lnTo>
                <a:lnTo>
                  <a:pt x="4" y="35"/>
                </a:lnTo>
                <a:lnTo>
                  <a:pt x="4" y="35"/>
                </a:lnTo>
                <a:lnTo>
                  <a:pt x="6" y="41"/>
                </a:lnTo>
                <a:lnTo>
                  <a:pt x="8" y="48"/>
                </a:lnTo>
                <a:lnTo>
                  <a:pt x="8" y="48"/>
                </a:lnTo>
                <a:lnTo>
                  <a:pt x="10" y="54"/>
                </a:lnTo>
                <a:lnTo>
                  <a:pt x="10" y="54"/>
                </a:lnTo>
                <a:lnTo>
                  <a:pt x="12" y="56"/>
                </a:lnTo>
                <a:lnTo>
                  <a:pt x="12" y="56"/>
                </a:lnTo>
                <a:lnTo>
                  <a:pt x="14" y="58"/>
                </a:lnTo>
                <a:lnTo>
                  <a:pt x="14" y="58"/>
                </a:lnTo>
                <a:lnTo>
                  <a:pt x="17" y="58"/>
                </a:lnTo>
                <a:lnTo>
                  <a:pt x="17" y="58"/>
                </a:lnTo>
                <a:lnTo>
                  <a:pt x="19" y="60"/>
                </a:lnTo>
                <a:lnTo>
                  <a:pt x="19" y="60"/>
                </a:lnTo>
                <a:lnTo>
                  <a:pt x="21" y="60"/>
                </a:lnTo>
                <a:lnTo>
                  <a:pt x="23" y="60"/>
                </a:lnTo>
                <a:lnTo>
                  <a:pt x="23" y="58"/>
                </a:lnTo>
                <a:lnTo>
                  <a:pt x="27" y="56"/>
                </a:lnTo>
                <a:lnTo>
                  <a:pt x="27" y="54"/>
                </a:lnTo>
                <a:lnTo>
                  <a:pt x="29" y="52"/>
                </a:lnTo>
                <a:lnTo>
                  <a:pt x="31" y="50"/>
                </a:lnTo>
                <a:lnTo>
                  <a:pt x="33" y="50"/>
                </a:lnTo>
                <a:lnTo>
                  <a:pt x="33" y="48"/>
                </a:lnTo>
                <a:lnTo>
                  <a:pt x="33" y="48"/>
                </a:lnTo>
                <a:lnTo>
                  <a:pt x="35" y="43"/>
                </a:lnTo>
                <a:lnTo>
                  <a:pt x="35" y="43"/>
                </a:lnTo>
                <a:lnTo>
                  <a:pt x="37" y="39"/>
                </a:lnTo>
                <a:lnTo>
                  <a:pt x="37" y="39"/>
                </a:lnTo>
                <a:lnTo>
                  <a:pt x="37" y="35"/>
                </a:lnTo>
                <a:lnTo>
                  <a:pt x="37" y="35"/>
                </a:lnTo>
                <a:lnTo>
                  <a:pt x="35" y="31"/>
                </a:lnTo>
                <a:lnTo>
                  <a:pt x="35" y="31"/>
                </a:lnTo>
                <a:lnTo>
                  <a:pt x="35" y="29"/>
                </a:lnTo>
                <a:lnTo>
                  <a:pt x="35" y="29"/>
                </a:lnTo>
                <a:lnTo>
                  <a:pt x="31" y="25"/>
                </a:lnTo>
                <a:lnTo>
                  <a:pt x="31" y="25"/>
                </a:lnTo>
                <a:lnTo>
                  <a:pt x="23" y="13"/>
                </a:lnTo>
                <a:lnTo>
                  <a:pt x="23" y="13"/>
                </a:lnTo>
                <a:lnTo>
                  <a:pt x="17" y="6"/>
                </a:lnTo>
                <a:lnTo>
                  <a:pt x="17" y="6"/>
                </a:lnTo>
                <a:lnTo>
                  <a:pt x="14" y="2"/>
                </a:lnTo>
                <a:lnTo>
                  <a:pt x="12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0" name="Freeform 3146"/>
          <p:cNvSpPr>
            <a:spLocks/>
          </p:cNvSpPr>
          <p:nvPr/>
        </p:nvSpPr>
        <p:spPr bwMode="auto">
          <a:xfrm>
            <a:off x="3811588" y="3111500"/>
            <a:ext cx="71438" cy="88900"/>
          </a:xfrm>
          <a:custGeom>
            <a:avLst/>
            <a:gdLst/>
            <a:ahLst/>
            <a:cxnLst>
              <a:cxn ang="0">
                <a:pos x="45" y="48"/>
              </a:cxn>
              <a:cxn ang="0">
                <a:pos x="45" y="50"/>
              </a:cxn>
              <a:cxn ang="0">
                <a:pos x="43" y="52"/>
              </a:cxn>
              <a:cxn ang="0">
                <a:pos x="41" y="56"/>
              </a:cxn>
              <a:cxn ang="0">
                <a:pos x="41" y="56"/>
              </a:cxn>
              <a:cxn ang="0">
                <a:pos x="37" y="56"/>
              </a:cxn>
              <a:cxn ang="0">
                <a:pos x="37" y="56"/>
              </a:cxn>
              <a:cxn ang="0">
                <a:pos x="35" y="56"/>
              </a:cxn>
              <a:cxn ang="0">
                <a:pos x="33" y="56"/>
              </a:cxn>
              <a:cxn ang="0">
                <a:pos x="24" y="52"/>
              </a:cxn>
              <a:cxn ang="0">
                <a:pos x="20" y="48"/>
              </a:cxn>
              <a:cxn ang="0">
                <a:pos x="18" y="46"/>
              </a:cxn>
              <a:cxn ang="0">
                <a:pos x="12" y="40"/>
              </a:cxn>
              <a:cxn ang="0">
                <a:pos x="12" y="37"/>
              </a:cxn>
              <a:cxn ang="0">
                <a:pos x="10" y="31"/>
              </a:cxn>
              <a:cxn ang="0">
                <a:pos x="10" y="29"/>
              </a:cxn>
              <a:cxn ang="0">
                <a:pos x="8" y="25"/>
              </a:cxn>
              <a:cxn ang="0">
                <a:pos x="0" y="5"/>
              </a:cxn>
              <a:cxn ang="0">
                <a:pos x="0" y="0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8" y="5"/>
              </a:cxn>
              <a:cxn ang="0">
                <a:pos x="10" y="7"/>
              </a:cxn>
              <a:cxn ang="0">
                <a:pos x="14" y="11"/>
              </a:cxn>
              <a:cxn ang="0">
                <a:pos x="18" y="19"/>
              </a:cxn>
              <a:cxn ang="0">
                <a:pos x="22" y="25"/>
              </a:cxn>
              <a:cxn ang="0">
                <a:pos x="28" y="33"/>
              </a:cxn>
              <a:cxn ang="0">
                <a:pos x="33" y="35"/>
              </a:cxn>
              <a:cxn ang="0">
                <a:pos x="37" y="40"/>
              </a:cxn>
              <a:cxn ang="0">
                <a:pos x="41" y="40"/>
              </a:cxn>
              <a:cxn ang="0">
                <a:pos x="45" y="42"/>
              </a:cxn>
              <a:cxn ang="0">
                <a:pos x="45" y="46"/>
              </a:cxn>
              <a:cxn ang="0">
                <a:pos x="45" y="48"/>
              </a:cxn>
            </a:cxnLst>
            <a:rect l="0" t="0" r="r" b="b"/>
            <a:pathLst>
              <a:path w="45" h="56">
                <a:moveTo>
                  <a:pt x="45" y="48"/>
                </a:moveTo>
                <a:lnTo>
                  <a:pt x="45" y="50"/>
                </a:lnTo>
                <a:lnTo>
                  <a:pt x="43" y="52"/>
                </a:lnTo>
                <a:lnTo>
                  <a:pt x="41" y="56"/>
                </a:lnTo>
                <a:lnTo>
                  <a:pt x="41" y="56"/>
                </a:lnTo>
                <a:lnTo>
                  <a:pt x="37" y="56"/>
                </a:lnTo>
                <a:lnTo>
                  <a:pt x="37" y="56"/>
                </a:lnTo>
                <a:lnTo>
                  <a:pt x="35" y="56"/>
                </a:lnTo>
                <a:lnTo>
                  <a:pt x="33" y="56"/>
                </a:lnTo>
                <a:lnTo>
                  <a:pt x="24" y="52"/>
                </a:lnTo>
                <a:lnTo>
                  <a:pt x="20" y="48"/>
                </a:lnTo>
                <a:lnTo>
                  <a:pt x="18" y="46"/>
                </a:lnTo>
                <a:lnTo>
                  <a:pt x="12" y="40"/>
                </a:lnTo>
                <a:lnTo>
                  <a:pt x="12" y="37"/>
                </a:lnTo>
                <a:lnTo>
                  <a:pt x="10" y="31"/>
                </a:lnTo>
                <a:lnTo>
                  <a:pt x="10" y="29"/>
                </a:lnTo>
                <a:lnTo>
                  <a:pt x="8" y="25"/>
                </a:lnTo>
                <a:lnTo>
                  <a:pt x="0" y="5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8" y="5"/>
                </a:lnTo>
                <a:lnTo>
                  <a:pt x="10" y="7"/>
                </a:lnTo>
                <a:lnTo>
                  <a:pt x="14" y="11"/>
                </a:lnTo>
                <a:lnTo>
                  <a:pt x="18" y="19"/>
                </a:lnTo>
                <a:lnTo>
                  <a:pt x="22" y="25"/>
                </a:lnTo>
                <a:lnTo>
                  <a:pt x="28" y="33"/>
                </a:lnTo>
                <a:lnTo>
                  <a:pt x="33" y="35"/>
                </a:lnTo>
                <a:lnTo>
                  <a:pt x="37" y="40"/>
                </a:lnTo>
                <a:lnTo>
                  <a:pt x="41" y="40"/>
                </a:lnTo>
                <a:lnTo>
                  <a:pt x="45" y="42"/>
                </a:lnTo>
                <a:lnTo>
                  <a:pt x="45" y="46"/>
                </a:lnTo>
                <a:lnTo>
                  <a:pt x="45" y="4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1" name="Freeform 3147"/>
          <p:cNvSpPr>
            <a:spLocks/>
          </p:cNvSpPr>
          <p:nvPr/>
        </p:nvSpPr>
        <p:spPr bwMode="auto">
          <a:xfrm>
            <a:off x="3808413" y="3108325"/>
            <a:ext cx="77788" cy="95250"/>
          </a:xfrm>
          <a:custGeom>
            <a:avLst/>
            <a:gdLst/>
            <a:ahLst/>
            <a:cxnLst>
              <a:cxn ang="0">
                <a:pos x="45" y="50"/>
              </a:cxn>
              <a:cxn ang="0">
                <a:pos x="45" y="54"/>
              </a:cxn>
              <a:cxn ang="0">
                <a:pos x="41" y="56"/>
              </a:cxn>
              <a:cxn ang="0">
                <a:pos x="39" y="56"/>
              </a:cxn>
              <a:cxn ang="0">
                <a:pos x="35" y="56"/>
              </a:cxn>
              <a:cxn ang="0">
                <a:pos x="24" y="50"/>
              </a:cxn>
              <a:cxn ang="0">
                <a:pos x="16" y="39"/>
              </a:cxn>
              <a:cxn ang="0">
                <a:pos x="14" y="33"/>
              </a:cxn>
              <a:cxn ang="0">
                <a:pos x="14" y="31"/>
              </a:cxn>
              <a:cxn ang="0">
                <a:pos x="12" y="27"/>
              </a:cxn>
              <a:cxn ang="0">
                <a:pos x="4" y="4"/>
              </a:cxn>
              <a:cxn ang="0">
                <a:pos x="6" y="4"/>
              </a:cxn>
              <a:cxn ang="0">
                <a:pos x="8" y="7"/>
              </a:cxn>
              <a:cxn ang="0">
                <a:pos x="10" y="9"/>
              </a:cxn>
              <a:cxn ang="0">
                <a:pos x="20" y="23"/>
              </a:cxn>
              <a:cxn ang="0">
                <a:pos x="24" y="27"/>
              </a:cxn>
              <a:cxn ang="0">
                <a:pos x="30" y="35"/>
              </a:cxn>
              <a:cxn ang="0">
                <a:pos x="32" y="37"/>
              </a:cxn>
              <a:cxn ang="0">
                <a:pos x="39" y="44"/>
              </a:cxn>
              <a:cxn ang="0">
                <a:pos x="43" y="44"/>
              </a:cxn>
              <a:cxn ang="0">
                <a:pos x="45" y="48"/>
              </a:cxn>
              <a:cxn ang="0">
                <a:pos x="47" y="50"/>
              </a:cxn>
              <a:cxn ang="0">
                <a:pos x="47" y="50"/>
              </a:cxn>
              <a:cxn ang="0">
                <a:pos x="49" y="48"/>
              </a:cxn>
              <a:cxn ang="0">
                <a:pos x="49" y="44"/>
              </a:cxn>
              <a:cxn ang="0">
                <a:pos x="43" y="42"/>
              </a:cxn>
              <a:cxn ang="0">
                <a:pos x="41" y="39"/>
              </a:cxn>
              <a:cxn ang="0">
                <a:pos x="32" y="33"/>
              </a:cxn>
              <a:cxn ang="0">
                <a:pos x="22" y="19"/>
              </a:cxn>
              <a:cxn ang="0">
                <a:pos x="16" y="11"/>
              </a:cxn>
              <a:cxn ang="0">
                <a:pos x="14" y="7"/>
              </a:cxn>
              <a:cxn ang="0">
                <a:pos x="10" y="2"/>
              </a:cxn>
              <a:cxn ang="0">
                <a:pos x="8" y="0"/>
              </a:cxn>
              <a:cxn ang="0">
                <a:pos x="4" y="0"/>
              </a:cxn>
              <a:cxn ang="0">
                <a:pos x="2" y="0"/>
              </a:cxn>
              <a:cxn ang="0">
                <a:pos x="2" y="7"/>
              </a:cxn>
              <a:cxn ang="0">
                <a:pos x="8" y="29"/>
              </a:cxn>
              <a:cxn ang="0">
                <a:pos x="10" y="33"/>
              </a:cxn>
              <a:cxn ang="0">
                <a:pos x="12" y="39"/>
              </a:cxn>
              <a:cxn ang="0">
                <a:pos x="14" y="42"/>
              </a:cxn>
              <a:cxn ang="0">
                <a:pos x="18" y="50"/>
              </a:cxn>
              <a:cxn ang="0">
                <a:pos x="20" y="52"/>
              </a:cxn>
              <a:cxn ang="0">
                <a:pos x="24" y="56"/>
              </a:cxn>
              <a:cxn ang="0">
                <a:pos x="32" y="60"/>
              </a:cxn>
              <a:cxn ang="0">
                <a:pos x="37" y="60"/>
              </a:cxn>
              <a:cxn ang="0">
                <a:pos x="39" y="60"/>
              </a:cxn>
              <a:cxn ang="0">
                <a:pos x="39" y="60"/>
              </a:cxn>
              <a:cxn ang="0">
                <a:pos x="43" y="60"/>
              </a:cxn>
              <a:cxn ang="0">
                <a:pos x="45" y="58"/>
              </a:cxn>
              <a:cxn ang="0">
                <a:pos x="47" y="56"/>
              </a:cxn>
              <a:cxn ang="0">
                <a:pos x="49" y="52"/>
              </a:cxn>
              <a:cxn ang="0">
                <a:pos x="49" y="50"/>
              </a:cxn>
              <a:cxn ang="0">
                <a:pos x="47" y="50"/>
              </a:cxn>
            </a:cxnLst>
            <a:rect l="0" t="0" r="r" b="b"/>
            <a:pathLst>
              <a:path w="49" h="60">
                <a:moveTo>
                  <a:pt x="47" y="50"/>
                </a:moveTo>
                <a:lnTo>
                  <a:pt x="45" y="50"/>
                </a:lnTo>
                <a:lnTo>
                  <a:pt x="45" y="52"/>
                </a:lnTo>
                <a:lnTo>
                  <a:pt x="45" y="54"/>
                </a:lnTo>
                <a:lnTo>
                  <a:pt x="43" y="56"/>
                </a:lnTo>
                <a:lnTo>
                  <a:pt x="41" y="56"/>
                </a:lnTo>
                <a:lnTo>
                  <a:pt x="39" y="56"/>
                </a:lnTo>
                <a:lnTo>
                  <a:pt x="39" y="56"/>
                </a:lnTo>
                <a:lnTo>
                  <a:pt x="37" y="56"/>
                </a:lnTo>
                <a:lnTo>
                  <a:pt x="35" y="56"/>
                </a:lnTo>
                <a:lnTo>
                  <a:pt x="26" y="52"/>
                </a:lnTo>
                <a:lnTo>
                  <a:pt x="24" y="50"/>
                </a:lnTo>
                <a:lnTo>
                  <a:pt x="20" y="48"/>
                </a:lnTo>
                <a:lnTo>
                  <a:pt x="16" y="39"/>
                </a:lnTo>
                <a:lnTo>
                  <a:pt x="16" y="39"/>
                </a:lnTo>
                <a:lnTo>
                  <a:pt x="14" y="33"/>
                </a:lnTo>
                <a:lnTo>
                  <a:pt x="14" y="33"/>
                </a:lnTo>
                <a:lnTo>
                  <a:pt x="14" y="31"/>
                </a:lnTo>
                <a:lnTo>
                  <a:pt x="14" y="31"/>
                </a:lnTo>
                <a:lnTo>
                  <a:pt x="12" y="27"/>
                </a:lnTo>
                <a:lnTo>
                  <a:pt x="4" y="7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7"/>
                </a:lnTo>
                <a:lnTo>
                  <a:pt x="8" y="9"/>
                </a:lnTo>
                <a:lnTo>
                  <a:pt x="10" y="9"/>
                </a:lnTo>
                <a:lnTo>
                  <a:pt x="14" y="15"/>
                </a:lnTo>
                <a:lnTo>
                  <a:pt x="20" y="23"/>
                </a:lnTo>
                <a:lnTo>
                  <a:pt x="20" y="23"/>
                </a:lnTo>
                <a:lnTo>
                  <a:pt x="24" y="27"/>
                </a:lnTo>
                <a:lnTo>
                  <a:pt x="24" y="29"/>
                </a:lnTo>
                <a:lnTo>
                  <a:pt x="30" y="35"/>
                </a:lnTo>
                <a:lnTo>
                  <a:pt x="30" y="35"/>
                </a:lnTo>
                <a:lnTo>
                  <a:pt x="32" y="37"/>
                </a:lnTo>
                <a:lnTo>
                  <a:pt x="32" y="39"/>
                </a:lnTo>
                <a:lnTo>
                  <a:pt x="39" y="44"/>
                </a:lnTo>
                <a:lnTo>
                  <a:pt x="39" y="44"/>
                </a:lnTo>
                <a:lnTo>
                  <a:pt x="43" y="44"/>
                </a:lnTo>
                <a:lnTo>
                  <a:pt x="45" y="46"/>
                </a:lnTo>
                <a:lnTo>
                  <a:pt x="45" y="48"/>
                </a:lnTo>
                <a:lnTo>
                  <a:pt x="45" y="50"/>
                </a:lnTo>
                <a:lnTo>
                  <a:pt x="47" y="50"/>
                </a:lnTo>
                <a:lnTo>
                  <a:pt x="45" y="50"/>
                </a:lnTo>
                <a:lnTo>
                  <a:pt x="47" y="50"/>
                </a:lnTo>
                <a:lnTo>
                  <a:pt x="49" y="50"/>
                </a:lnTo>
                <a:lnTo>
                  <a:pt x="49" y="48"/>
                </a:lnTo>
                <a:lnTo>
                  <a:pt x="49" y="48"/>
                </a:lnTo>
                <a:lnTo>
                  <a:pt x="49" y="44"/>
                </a:lnTo>
                <a:lnTo>
                  <a:pt x="47" y="44"/>
                </a:lnTo>
                <a:lnTo>
                  <a:pt x="43" y="42"/>
                </a:lnTo>
                <a:lnTo>
                  <a:pt x="43" y="39"/>
                </a:lnTo>
                <a:lnTo>
                  <a:pt x="41" y="39"/>
                </a:lnTo>
                <a:lnTo>
                  <a:pt x="35" y="35"/>
                </a:lnTo>
                <a:lnTo>
                  <a:pt x="32" y="33"/>
                </a:lnTo>
                <a:lnTo>
                  <a:pt x="26" y="25"/>
                </a:lnTo>
                <a:lnTo>
                  <a:pt x="22" y="19"/>
                </a:lnTo>
                <a:lnTo>
                  <a:pt x="18" y="11"/>
                </a:lnTo>
                <a:lnTo>
                  <a:pt x="16" y="11"/>
                </a:lnTo>
                <a:lnTo>
                  <a:pt x="14" y="7"/>
                </a:lnTo>
                <a:lnTo>
                  <a:pt x="14" y="7"/>
                </a:lnTo>
                <a:lnTo>
                  <a:pt x="12" y="4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7"/>
                </a:lnTo>
                <a:lnTo>
                  <a:pt x="2" y="9"/>
                </a:lnTo>
                <a:lnTo>
                  <a:pt x="8" y="29"/>
                </a:lnTo>
                <a:lnTo>
                  <a:pt x="8" y="29"/>
                </a:lnTo>
                <a:lnTo>
                  <a:pt x="10" y="33"/>
                </a:lnTo>
                <a:lnTo>
                  <a:pt x="12" y="35"/>
                </a:lnTo>
                <a:lnTo>
                  <a:pt x="12" y="39"/>
                </a:lnTo>
                <a:lnTo>
                  <a:pt x="12" y="42"/>
                </a:lnTo>
                <a:lnTo>
                  <a:pt x="14" y="42"/>
                </a:lnTo>
                <a:lnTo>
                  <a:pt x="14" y="42"/>
                </a:lnTo>
                <a:lnTo>
                  <a:pt x="18" y="50"/>
                </a:lnTo>
                <a:lnTo>
                  <a:pt x="18" y="50"/>
                </a:lnTo>
                <a:lnTo>
                  <a:pt x="20" y="52"/>
                </a:lnTo>
                <a:lnTo>
                  <a:pt x="20" y="52"/>
                </a:lnTo>
                <a:lnTo>
                  <a:pt x="24" y="56"/>
                </a:lnTo>
                <a:lnTo>
                  <a:pt x="26" y="56"/>
                </a:lnTo>
                <a:lnTo>
                  <a:pt x="32" y="60"/>
                </a:lnTo>
                <a:lnTo>
                  <a:pt x="32" y="60"/>
                </a:lnTo>
                <a:lnTo>
                  <a:pt x="37" y="60"/>
                </a:lnTo>
                <a:lnTo>
                  <a:pt x="37" y="60"/>
                </a:lnTo>
                <a:lnTo>
                  <a:pt x="39" y="60"/>
                </a:lnTo>
                <a:lnTo>
                  <a:pt x="39" y="60"/>
                </a:lnTo>
                <a:lnTo>
                  <a:pt x="39" y="60"/>
                </a:lnTo>
                <a:lnTo>
                  <a:pt x="41" y="60"/>
                </a:lnTo>
                <a:lnTo>
                  <a:pt x="43" y="60"/>
                </a:lnTo>
                <a:lnTo>
                  <a:pt x="43" y="60"/>
                </a:lnTo>
                <a:lnTo>
                  <a:pt x="45" y="58"/>
                </a:lnTo>
                <a:lnTo>
                  <a:pt x="45" y="58"/>
                </a:lnTo>
                <a:lnTo>
                  <a:pt x="47" y="56"/>
                </a:lnTo>
                <a:lnTo>
                  <a:pt x="47" y="56"/>
                </a:lnTo>
                <a:lnTo>
                  <a:pt x="49" y="52"/>
                </a:lnTo>
                <a:lnTo>
                  <a:pt x="49" y="52"/>
                </a:lnTo>
                <a:lnTo>
                  <a:pt x="49" y="50"/>
                </a:lnTo>
                <a:lnTo>
                  <a:pt x="49" y="50"/>
                </a:lnTo>
                <a:lnTo>
                  <a:pt x="47" y="5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2" name="Freeform 3148"/>
          <p:cNvSpPr>
            <a:spLocks/>
          </p:cNvSpPr>
          <p:nvPr/>
        </p:nvSpPr>
        <p:spPr bwMode="auto">
          <a:xfrm>
            <a:off x="3929063" y="2841625"/>
            <a:ext cx="155575" cy="219075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55" y="20"/>
              </a:cxn>
              <a:cxn ang="0">
                <a:pos x="59" y="20"/>
              </a:cxn>
              <a:cxn ang="0">
                <a:pos x="63" y="22"/>
              </a:cxn>
              <a:cxn ang="0">
                <a:pos x="70" y="26"/>
              </a:cxn>
              <a:cxn ang="0">
                <a:pos x="76" y="33"/>
              </a:cxn>
              <a:cxn ang="0">
                <a:pos x="84" y="39"/>
              </a:cxn>
              <a:cxn ang="0">
                <a:pos x="92" y="49"/>
              </a:cxn>
              <a:cxn ang="0">
                <a:pos x="92" y="53"/>
              </a:cxn>
              <a:cxn ang="0">
                <a:pos x="92" y="55"/>
              </a:cxn>
              <a:cxn ang="0">
                <a:pos x="92" y="57"/>
              </a:cxn>
              <a:cxn ang="0">
                <a:pos x="98" y="59"/>
              </a:cxn>
              <a:cxn ang="0">
                <a:pos x="98" y="61"/>
              </a:cxn>
              <a:cxn ang="0">
                <a:pos x="86" y="105"/>
              </a:cxn>
              <a:cxn ang="0">
                <a:pos x="86" y="109"/>
              </a:cxn>
              <a:cxn ang="0">
                <a:pos x="86" y="111"/>
              </a:cxn>
              <a:cxn ang="0">
                <a:pos x="72" y="138"/>
              </a:cxn>
              <a:cxn ang="0">
                <a:pos x="68" y="135"/>
              </a:cxn>
              <a:cxn ang="0">
                <a:pos x="59" y="131"/>
              </a:cxn>
              <a:cxn ang="0">
                <a:pos x="59" y="127"/>
              </a:cxn>
              <a:cxn ang="0">
                <a:pos x="51" y="117"/>
              </a:cxn>
              <a:cxn ang="0">
                <a:pos x="49" y="113"/>
              </a:cxn>
              <a:cxn ang="0">
                <a:pos x="51" y="113"/>
              </a:cxn>
              <a:cxn ang="0">
                <a:pos x="51" y="109"/>
              </a:cxn>
              <a:cxn ang="0">
                <a:pos x="51" y="107"/>
              </a:cxn>
              <a:cxn ang="0">
                <a:pos x="53" y="109"/>
              </a:cxn>
              <a:cxn ang="0">
                <a:pos x="49" y="92"/>
              </a:cxn>
              <a:cxn ang="0">
                <a:pos x="43" y="80"/>
              </a:cxn>
              <a:cxn ang="0">
                <a:pos x="39" y="76"/>
              </a:cxn>
              <a:cxn ang="0">
                <a:pos x="37" y="74"/>
              </a:cxn>
              <a:cxn ang="0">
                <a:pos x="35" y="74"/>
              </a:cxn>
              <a:cxn ang="0">
                <a:pos x="31" y="74"/>
              </a:cxn>
              <a:cxn ang="0">
                <a:pos x="28" y="70"/>
              </a:cxn>
              <a:cxn ang="0">
                <a:pos x="24" y="66"/>
              </a:cxn>
              <a:cxn ang="0">
                <a:pos x="22" y="63"/>
              </a:cxn>
              <a:cxn ang="0">
                <a:pos x="20" y="59"/>
              </a:cxn>
              <a:cxn ang="0">
                <a:pos x="18" y="59"/>
              </a:cxn>
              <a:cxn ang="0">
                <a:pos x="12" y="53"/>
              </a:cxn>
              <a:cxn ang="0">
                <a:pos x="10" y="47"/>
              </a:cxn>
              <a:cxn ang="0">
                <a:pos x="2" y="33"/>
              </a:cxn>
              <a:cxn ang="0">
                <a:pos x="2" y="14"/>
              </a:cxn>
              <a:cxn ang="0">
                <a:pos x="4" y="8"/>
              </a:cxn>
              <a:cxn ang="0">
                <a:pos x="10" y="4"/>
              </a:cxn>
              <a:cxn ang="0">
                <a:pos x="16" y="2"/>
              </a:cxn>
              <a:cxn ang="0">
                <a:pos x="28" y="0"/>
              </a:cxn>
              <a:cxn ang="0">
                <a:pos x="35" y="2"/>
              </a:cxn>
              <a:cxn ang="0">
                <a:pos x="41" y="4"/>
              </a:cxn>
              <a:cxn ang="0">
                <a:pos x="43" y="6"/>
              </a:cxn>
              <a:cxn ang="0">
                <a:pos x="47" y="10"/>
              </a:cxn>
              <a:cxn ang="0">
                <a:pos x="45" y="22"/>
              </a:cxn>
              <a:cxn ang="0">
                <a:pos x="45" y="26"/>
              </a:cxn>
              <a:cxn ang="0">
                <a:pos x="47" y="28"/>
              </a:cxn>
            </a:cxnLst>
            <a:rect l="0" t="0" r="r" b="b"/>
            <a:pathLst>
              <a:path w="98" h="138">
                <a:moveTo>
                  <a:pt x="47" y="28"/>
                </a:moveTo>
                <a:lnTo>
                  <a:pt x="49" y="26"/>
                </a:lnTo>
                <a:lnTo>
                  <a:pt x="51" y="24"/>
                </a:lnTo>
                <a:lnTo>
                  <a:pt x="55" y="20"/>
                </a:lnTo>
                <a:lnTo>
                  <a:pt x="57" y="18"/>
                </a:lnTo>
                <a:lnTo>
                  <a:pt x="59" y="20"/>
                </a:lnTo>
                <a:lnTo>
                  <a:pt x="61" y="20"/>
                </a:lnTo>
                <a:lnTo>
                  <a:pt x="63" y="22"/>
                </a:lnTo>
                <a:lnTo>
                  <a:pt x="68" y="26"/>
                </a:lnTo>
                <a:lnTo>
                  <a:pt x="70" y="26"/>
                </a:lnTo>
                <a:lnTo>
                  <a:pt x="74" y="31"/>
                </a:lnTo>
                <a:lnTo>
                  <a:pt x="76" y="33"/>
                </a:lnTo>
                <a:lnTo>
                  <a:pt x="82" y="35"/>
                </a:lnTo>
                <a:lnTo>
                  <a:pt x="84" y="39"/>
                </a:lnTo>
                <a:lnTo>
                  <a:pt x="90" y="47"/>
                </a:lnTo>
                <a:lnTo>
                  <a:pt x="92" y="49"/>
                </a:lnTo>
                <a:lnTo>
                  <a:pt x="94" y="53"/>
                </a:lnTo>
                <a:lnTo>
                  <a:pt x="92" y="53"/>
                </a:lnTo>
                <a:lnTo>
                  <a:pt x="92" y="55"/>
                </a:lnTo>
                <a:lnTo>
                  <a:pt x="92" y="55"/>
                </a:lnTo>
                <a:lnTo>
                  <a:pt x="92" y="57"/>
                </a:lnTo>
                <a:lnTo>
                  <a:pt x="92" y="57"/>
                </a:lnTo>
                <a:lnTo>
                  <a:pt x="96" y="57"/>
                </a:lnTo>
                <a:lnTo>
                  <a:pt x="98" y="59"/>
                </a:lnTo>
                <a:lnTo>
                  <a:pt x="98" y="59"/>
                </a:lnTo>
                <a:lnTo>
                  <a:pt x="98" y="61"/>
                </a:lnTo>
                <a:lnTo>
                  <a:pt x="98" y="61"/>
                </a:lnTo>
                <a:lnTo>
                  <a:pt x="86" y="105"/>
                </a:lnTo>
                <a:lnTo>
                  <a:pt x="84" y="107"/>
                </a:lnTo>
                <a:lnTo>
                  <a:pt x="86" y="109"/>
                </a:lnTo>
                <a:lnTo>
                  <a:pt x="86" y="111"/>
                </a:lnTo>
                <a:lnTo>
                  <a:pt x="86" y="111"/>
                </a:lnTo>
                <a:lnTo>
                  <a:pt x="72" y="138"/>
                </a:lnTo>
                <a:lnTo>
                  <a:pt x="72" y="138"/>
                </a:lnTo>
                <a:lnTo>
                  <a:pt x="70" y="138"/>
                </a:lnTo>
                <a:lnTo>
                  <a:pt x="68" y="135"/>
                </a:lnTo>
                <a:lnTo>
                  <a:pt x="61" y="131"/>
                </a:lnTo>
                <a:lnTo>
                  <a:pt x="59" y="131"/>
                </a:lnTo>
                <a:lnTo>
                  <a:pt x="59" y="127"/>
                </a:lnTo>
                <a:lnTo>
                  <a:pt x="59" y="127"/>
                </a:lnTo>
                <a:lnTo>
                  <a:pt x="53" y="119"/>
                </a:lnTo>
                <a:lnTo>
                  <a:pt x="51" y="117"/>
                </a:lnTo>
                <a:lnTo>
                  <a:pt x="49" y="113"/>
                </a:lnTo>
                <a:lnTo>
                  <a:pt x="49" y="113"/>
                </a:lnTo>
                <a:lnTo>
                  <a:pt x="51" y="113"/>
                </a:lnTo>
                <a:lnTo>
                  <a:pt x="51" y="113"/>
                </a:lnTo>
                <a:lnTo>
                  <a:pt x="53" y="111"/>
                </a:lnTo>
                <a:lnTo>
                  <a:pt x="51" y="109"/>
                </a:lnTo>
                <a:lnTo>
                  <a:pt x="51" y="107"/>
                </a:lnTo>
                <a:lnTo>
                  <a:pt x="51" y="107"/>
                </a:lnTo>
                <a:lnTo>
                  <a:pt x="53" y="107"/>
                </a:lnTo>
                <a:lnTo>
                  <a:pt x="53" y="109"/>
                </a:lnTo>
                <a:lnTo>
                  <a:pt x="51" y="100"/>
                </a:lnTo>
                <a:lnTo>
                  <a:pt x="49" y="92"/>
                </a:lnTo>
                <a:lnTo>
                  <a:pt x="45" y="84"/>
                </a:lnTo>
                <a:lnTo>
                  <a:pt x="43" y="80"/>
                </a:lnTo>
                <a:lnTo>
                  <a:pt x="41" y="78"/>
                </a:lnTo>
                <a:lnTo>
                  <a:pt x="39" y="76"/>
                </a:lnTo>
                <a:lnTo>
                  <a:pt x="39" y="76"/>
                </a:lnTo>
                <a:lnTo>
                  <a:pt x="37" y="74"/>
                </a:lnTo>
                <a:lnTo>
                  <a:pt x="35" y="74"/>
                </a:lnTo>
                <a:lnTo>
                  <a:pt x="35" y="74"/>
                </a:lnTo>
                <a:lnTo>
                  <a:pt x="33" y="76"/>
                </a:lnTo>
                <a:lnTo>
                  <a:pt x="31" y="74"/>
                </a:lnTo>
                <a:lnTo>
                  <a:pt x="31" y="72"/>
                </a:lnTo>
                <a:lnTo>
                  <a:pt x="28" y="70"/>
                </a:lnTo>
                <a:lnTo>
                  <a:pt x="24" y="66"/>
                </a:lnTo>
                <a:lnTo>
                  <a:pt x="24" y="66"/>
                </a:lnTo>
                <a:lnTo>
                  <a:pt x="22" y="66"/>
                </a:lnTo>
                <a:lnTo>
                  <a:pt x="22" y="63"/>
                </a:lnTo>
                <a:lnTo>
                  <a:pt x="22" y="61"/>
                </a:lnTo>
                <a:lnTo>
                  <a:pt x="20" y="59"/>
                </a:lnTo>
                <a:lnTo>
                  <a:pt x="18" y="59"/>
                </a:lnTo>
                <a:lnTo>
                  <a:pt x="18" y="59"/>
                </a:lnTo>
                <a:lnTo>
                  <a:pt x="16" y="55"/>
                </a:lnTo>
                <a:lnTo>
                  <a:pt x="12" y="53"/>
                </a:lnTo>
                <a:lnTo>
                  <a:pt x="12" y="51"/>
                </a:lnTo>
                <a:lnTo>
                  <a:pt x="10" y="47"/>
                </a:lnTo>
                <a:lnTo>
                  <a:pt x="4" y="37"/>
                </a:lnTo>
                <a:lnTo>
                  <a:pt x="2" y="33"/>
                </a:lnTo>
                <a:lnTo>
                  <a:pt x="0" y="31"/>
                </a:lnTo>
                <a:lnTo>
                  <a:pt x="2" y="14"/>
                </a:lnTo>
                <a:lnTo>
                  <a:pt x="4" y="12"/>
                </a:lnTo>
                <a:lnTo>
                  <a:pt x="4" y="8"/>
                </a:lnTo>
                <a:lnTo>
                  <a:pt x="6" y="8"/>
                </a:lnTo>
                <a:lnTo>
                  <a:pt x="10" y="4"/>
                </a:lnTo>
                <a:lnTo>
                  <a:pt x="12" y="2"/>
                </a:lnTo>
                <a:lnTo>
                  <a:pt x="16" y="2"/>
                </a:lnTo>
                <a:lnTo>
                  <a:pt x="24" y="0"/>
                </a:lnTo>
                <a:lnTo>
                  <a:pt x="28" y="0"/>
                </a:lnTo>
                <a:lnTo>
                  <a:pt x="31" y="0"/>
                </a:lnTo>
                <a:lnTo>
                  <a:pt x="35" y="2"/>
                </a:lnTo>
                <a:lnTo>
                  <a:pt x="39" y="2"/>
                </a:lnTo>
                <a:lnTo>
                  <a:pt x="41" y="4"/>
                </a:lnTo>
                <a:lnTo>
                  <a:pt x="43" y="4"/>
                </a:lnTo>
                <a:lnTo>
                  <a:pt x="43" y="6"/>
                </a:lnTo>
                <a:lnTo>
                  <a:pt x="45" y="8"/>
                </a:lnTo>
                <a:lnTo>
                  <a:pt x="47" y="10"/>
                </a:lnTo>
                <a:lnTo>
                  <a:pt x="49" y="14"/>
                </a:lnTo>
                <a:lnTo>
                  <a:pt x="45" y="22"/>
                </a:lnTo>
                <a:lnTo>
                  <a:pt x="45" y="24"/>
                </a:lnTo>
                <a:lnTo>
                  <a:pt x="45" y="26"/>
                </a:lnTo>
                <a:lnTo>
                  <a:pt x="47" y="28"/>
                </a:lnTo>
                <a:lnTo>
                  <a:pt x="47" y="2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3" name="Freeform 3149"/>
          <p:cNvSpPr>
            <a:spLocks/>
          </p:cNvSpPr>
          <p:nvPr/>
        </p:nvSpPr>
        <p:spPr bwMode="auto">
          <a:xfrm>
            <a:off x="3929063" y="2838450"/>
            <a:ext cx="158750" cy="225425"/>
          </a:xfrm>
          <a:custGeom>
            <a:avLst/>
            <a:gdLst/>
            <a:ahLst/>
            <a:cxnLst>
              <a:cxn ang="0">
                <a:pos x="55" y="24"/>
              </a:cxn>
              <a:cxn ang="0">
                <a:pos x="65" y="28"/>
              </a:cxn>
              <a:cxn ang="0">
                <a:pos x="82" y="43"/>
              </a:cxn>
              <a:cxn ang="0">
                <a:pos x="90" y="55"/>
              </a:cxn>
              <a:cxn ang="0">
                <a:pos x="90" y="59"/>
              </a:cxn>
              <a:cxn ang="0">
                <a:pos x="96" y="63"/>
              </a:cxn>
              <a:cxn ang="0">
                <a:pos x="82" y="109"/>
              </a:cxn>
              <a:cxn ang="0">
                <a:pos x="72" y="140"/>
              </a:cxn>
              <a:cxn ang="0">
                <a:pos x="68" y="135"/>
              </a:cxn>
              <a:cxn ang="0">
                <a:pos x="59" y="127"/>
              </a:cxn>
              <a:cxn ang="0">
                <a:pos x="49" y="117"/>
              </a:cxn>
              <a:cxn ang="0">
                <a:pos x="53" y="117"/>
              </a:cxn>
              <a:cxn ang="0">
                <a:pos x="53" y="109"/>
              </a:cxn>
              <a:cxn ang="0">
                <a:pos x="53" y="111"/>
              </a:cxn>
              <a:cxn ang="0">
                <a:pos x="51" y="94"/>
              </a:cxn>
              <a:cxn ang="0">
                <a:pos x="43" y="80"/>
              </a:cxn>
              <a:cxn ang="0">
                <a:pos x="37" y="76"/>
              </a:cxn>
              <a:cxn ang="0">
                <a:pos x="33" y="76"/>
              </a:cxn>
              <a:cxn ang="0">
                <a:pos x="28" y="70"/>
              </a:cxn>
              <a:cxn ang="0">
                <a:pos x="24" y="63"/>
              </a:cxn>
              <a:cxn ang="0">
                <a:pos x="18" y="59"/>
              </a:cxn>
              <a:cxn ang="0">
                <a:pos x="6" y="39"/>
              </a:cxn>
              <a:cxn ang="0">
                <a:pos x="4" y="14"/>
              </a:cxn>
              <a:cxn ang="0">
                <a:pos x="24" y="4"/>
              </a:cxn>
              <a:cxn ang="0">
                <a:pos x="41" y="8"/>
              </a:cxn>
              <a:cxn ang="0">
                <a:pos x="43" y="24"/>
              </a:cxn>
              <a:cxn ang="0">
                <a:pos x="47" y="33"/>
              </a:cxn>
              <a:cxn ang="0">
                <a:pos x="47" y="26"/>
              </a:cxn>
              <a:cxn ang="0">
                <a:pos x="49" y="12"/>
              </a:cxn>
              <a:cxn ang="0">
                <a:pos x="43" y="6"/>
              </a:cxn>
              <a:cxn ang="0">
                <a:pos x="35" y="2"/>
              </a:cxn>
              <a:cxn ang="0">
                <a:pos x="24" y="0"/>
              </a:cxn>
              <a:cxn ang="0">
                <a:pos x="10" y="4"/>
              </a:cxn>
              <a:cxn ang="0">
                <a:pos x="2" y="14"/>
              </a:cxn>
              <a:cxn ang="0">
                <a:pos x="4" y="39"/>
              </a:cxn>
              <a:cxn ang="0">
                <a:pos x="12" y="57"/>
              </a:cxn>
              <a:cxn ang="0">
                <a:pos x="20" y="63"/>
              </a:cxn>
              <a:cxn ang="0">
                <a:pos x="20" y="68"/>
              </a:cxn>
              <a:cxn ang="0">
                <a:pos x="31" y="76"/>
              </a:cxn>
              <a:cxn ang="0">
                <a:pos x="35" y="78"/>
              </a:cxn>
              <a:cxn ang="0">
                <a:pos x="43" y="86"/>
              </a:cxn>
              <a:cxn ang="0">
                <a:pos x="55" y="109"/>
              </a:cxn>
              <a:cxn ang="0">
                <a:pos x="51" y="113"/>
              </a:cxn>
              <a:cxn ang="0">
                <a:pos x="47" y="113"/>
              </a:cxn>
              <a:cxn ang="0">
                <a:pos x="57" y="129"/>
              </a:cxn>
              <a:cxn ang="0">
                <a:pos x="65" y="140"/>
              </a:cxn>
              <a:cxn ang="0">
                <a:pos x="72" y="142"/>
              </a:cxn>
              <a:cxn ang="0">
                <a:pos x="88" y="109"/>
              </a:cxn>
              <a:cxn ang="0">
                <a:pos x="100" y="61"/>
              </a:cxn>
              <a:cxn ang="0">
                <a:pos x="96" y="57"/>
              </a:cxn>
              <a:cxn ang="0">
                <a:pos x="94" y="57"/>
              </a:cxn>
              <a:cxn ang="0">
                <a:pos x="94" y="51"/>
              </a:cxn>
              <a:cxn ang="0">
                <a:pos x="82" y="37"/>
              </a:cxn>
              <a:cxn ang="0">
                <a:pos x="72" y="28"/>
              </a:cxn>
              <a:cxn ang="0">
                <a:pos x="59" y="20"/>
              </a:cxn>
              <a:cxn ang="0">
                <a:pos x="51" y="24"/>
              </a:cxn>
              <a:cxn ang="0">
                <a:pos x="47" y="30"/>
              </a:cxn>
            </a:cxnLst>
            <a:rect l="0" t="0" r="r" b="b"/>
            <a:pathLst>
              <a:path w="100" h="142">
                <a:moveTo>
                  <a:pt x="47" y="30"/>
                </a:moveTo>
                <a:lnTo>
                  <a:pt x="49" y="30"/>
                </a:lnTo>
                <a:lnTo>
                  <a:pt x="49" y="30"/>
                </a:lnTo>
                <a:lnTo>
                  <a:pt x="51" y="30"/>
                </a:lnTo>
                <a:lnTo>
                  <a:pt x="53" y="26"/>
                </a:lnTo>
                <a:lnTo>
                  <a:pt x="55" y="24"/>
                </a:lnTo>
                <a:lnTo>
                  <a:pt x="57" y="22"/>
                </a:lnTo>
                <a:lnTo>
                  <a:pt x="57" y="24"/>
                </a:lnTo>
                <a:lnTo>
                  <a:pt x="59" y="24"/>
                </a:lnTo>
                <a:lnTo>
                  <a:pt x="63" y="26"/>
                </a:lnTo>
                <a:lnTo>
                  <a:pt x="65" y="28"/>
                </a:lnTo>
                <a:lnTo>
                  <a:pt x="65" y="28"/>
                </a:lnTo>
                <a:lnTo>
                  <a:pt x="70" y="30"/>
                </a:lnTo>
                <a:lnTo>
                  <a:pt x="74" y="35"/>
                </a:lnTo>
                <a:lnTo>
                  <a:pt x="74" y="35"/>
                </a:lnTo>
                <a:lnTo>
                  <a:pt x="76" y="37"/>
                </a:lnTo>
                <a:lnTo>
                  <a:pt x="80" y="39"/>
                </a:lnTo>
                <a:lnTo>
                  <a:pt x="82" y="43"/>
                </a:lnTo>
                <a:lnTo>
                  <a:pt x="88" y="49"/>
                </a:lnTo>
                <a:lnTo>
                  <a:pt x="90" y="53"/>
                </a:lnTo>
                <a:lnTo>
                  <a:pt x="92" y="55"/>
                </a:lnTo>
                <a:lnTo>
                  <a:pt x="92" y="55"/>
                </a:lnTo>
                <a:lnTo>
                  <a:pt x="90" y="55"/>
                </a:lnTo>
                <a:lnTo>
                  <a:pt x="90" y="55"/>
                </a:lnTo>
                <a:lnTo>
                  <a:pt x="90" y="57"/>
                </a:lnTo>
                <a:lnTo>
                  <a:pt x="90" y="57"/>
                </a:lnTo>
                <a:lnTo>
                  <a:pt x="90" y="59"/>
                </a:lnTo>
                <a:lnTo>
                  <a:pt x="90" y="59"/>
                </a:lnTo>
                <a:lnTo>
                  <a:pt x="90" y="59"/>
                </a:lnTo>
                <a:lnTo>
                  <a:pt x="90" y="59"/>
                </a:lnTo>
                <a:lnTo>
                  <a:pt x="92" y="61"/>
                </a:lnTo>
                <a:lnTo>
                  <a:pt x="96" y="61"/>
                </a:lnTo>
                <a:lnTo>
                  <a:pt x="96" y="61"/>
                </a:lnTo>
                <a:lnTo>
                  <a:pt x="96" y="63"/>
                </a:lnTo>
                <a:lnTo>
                  <a:pt x="96" y="63"/>
                </a:lnTo>
                <a:lnTo>
                  <a:pt x="96" y="63"/>
                </a:lnTo>
                <a:lnTo>
                  <a:pt x="98" y="63"/>
                </a:lnTo>
                <a:lnTo>
                  <a:pt x="96" y="63"/>
                </a:lnTo>
                <a:lnTo>
                  <a:pt x="84" y="105"/>
                </a:lnTo>
                <a:lnTo>
                  <a:pt x="84" y="107"/>
                </a:lnTo>
                <a:lnTo>
                  <a:pt x="82" y="109"/>
                </a:lnTo>
                <a:lnTo>
                  <a:pt x="82" y="109"/>
                </a:lnTo>
                <a:lnTo>
                  <a:pt x="84" y="111"/>
                </a:lnTo>
                <a:lnTo>
                  <a:pt x="84" y="111"/>
                </a:lnTo>
                <a:lnTo>
                  <a:pt x="84" y="113"/>
                </a:lnTo>
                <a:lnTo>
                  <a:pt x="84" y="113"/>
                </a:lnTo>
                <a:lnTo>
                  <a:pt x="70" y="137"/>
                </a:lnTo>
                <a:lnTo>
                  <a:pt x="72" y="140"/>
                </a:lnTo>
                <a:lnTo>
                  <a:pt x="72" y="137"/>
                </a:lnTo>
                <a:lnTo>
                  <a:pt x="72" y="137"/>
                </a:lnTo>
                <a:lnTo>
                  <a:pt x="72" y="140"/>
                </a:lnTo>
                <a:lnTo>
                  <a:pt x="72" y="137"/>
                </a:lnTo>
                <a:lnTo>
                  <a:pt x="72" y="137"/>
                </a:lnTo>
                <a:lnTo>
                  <a:pt x="68" y="135"/>
                </a:lnTo>
                <a:lnTo>
                  <a:pt x="63" y="133"/>
                </a:lnTo>
                <a:lnTo>
                  <a:pt x="61" y="131"/>
                </a:lnTo>
                <a:lnTo>
                  <a:pt x="61" y="129"/>
                </a:lnTo>
                <a:lnTo>
                  <a:pt x="61" y="129"/>
                </a:lnTo>
                <a:lnTo>
                  <a:pt x="59" y="127"/>
                </a:lnTo>
                <a:lnTo>
                  <a:pt x="59" y="127"/>
                </a:lnTo>
                <a:lnTo>
                  <a:pt x="55" y="121"/>
                </a:lnTo>
                <a:lnTo>
                  <a:pt x="51" y="117"/>
                </a:lnTo>
                <a:lnTo>
                  <a:pt x="51" y="117"/>
                </a:lnTo>
                <a:lnTo>
                  <a:pt x="49" y="115"/>
                </a:lnTo>
                <a:lnTo>
                  <a:pt x="49" y="115"/>
                </a:lnTo>
                <a:lnTo>
                  <a:pt x="49" y="117"/>
                </a:lnTo>
                <a:lnTo>
                  <a:pt x="49" y="117"/>
                </a:lnTo>
                <a:lnTo>
                  <a:pt x="49" y="115"/>
                </a:lnTo>
                <a:lnTo>
                  <a:pt x="49" y="117"/>
                </a:lnTo>
                <a:lnTo>
                  <a:pt x="51" y="117"/>
                </a:lnTo>
                <a:lnTo>
                  <a:pt x="51" y="117"/>
                </a:lnTo>
                <a:lnTo>
                  <a:pt x="53" y="117"/>
                </a:lnTo>
                <a:lnTo>
                  <a:pt x="53" y="115"/>
                </a:lnTo>
                <a:lnTo>
                  <a:pt x="55" y="113"/>
                </a:lnTo>
                <a:lnTo>
                  <a:pt x="55" y="113"/>
                </a:lnTo>
                <a:lnTo>
                  <a:pt x="53" y="109"/>
                </a:lnTo>
                <a:lnTo>
                  <a:pt x="53" y="109"/>
                </a:lnTo>
                <a:lnTo>
                  <a:pt x="53" y="109"/>
                </a:lnTo>
                <a:lnTo>
                  <a:pt x="51" y="109"/>
                </a:lnTo>
                <a:lnTo>
                  <a:pt x="51" y="111"/>
                </a:lnTo>
                <a:lnTo>
                  <a:pt x="53" y="111"/>
                </a:lnTo>
                <a:lnTo>
                  <a:pt x="51" y="109"/>
                </a:lnTo>
                <a:lnTo>
                  <a:pt x="51" y="111"/>
                </a:lnTo>
                <a:lnTo>
                  <a:pt x="53" y="111"/>
                </a:lnTo>
                <a:lnTo>
                  <a:pt x="53" y="111"/>
                </a:lnTo>
                <a:lnTo>
                  <a:pt x="53" y="111"/>
                </a:lnTo>
                <a:lnTo>
                  <a:pt x="55" y="109"/>
                </a:lnTo>
                <a:lnTo>
                  <a:pt x="53" y="102"/>
                </a:lnTo>
                <a:lnTo>
                  <a:pt x="53" y="102"/>
                </a:lnTo>
                <a:lnTo>
                  <a:pt x="51" y="94"/>
                </a:lnTo>
                <a:lnTo>
                  <a:pt x="51" y="94"/>
                </a:lnTo>
                <a:lnTo>
                  <a:pt x="47" y="86"/>
                </a:lnTo>
                <a:lnTo>
                  <a:pt x="47" y="86"/>
                </a:lnTo>
                <a:lnTo>
                  <a:pt x="43" y="80"/>
                </a:lnTo>
                <a:lnTo>
                  <a:pt x="43" y="80"/>
                </a:lnTo>
                <a:lnTo>
                  <a:pt x="43" y="80"/>
                </a:lnTo>
                <a:lnTo>
                  <a:pt x="43" y="80"/>
                </a:lnTo>
                <a:lnTo>
                  <a:pt x="41" y="78"/>
                </a:lnTo>
                <a:lnTo>
                  <a:pt x="41" y="78"/>
                </a:lnTo>
                <a:lnTo>
                  <a:pt x="39" y="76"/>
                </a:lnTo>
                <a:lnTo>
                  <a:pt x="39" y="76"/>
                </a:lnTo>
                <a:lnTo>
                  <a:pt x="37" y="76"/>
                </a:lnTo>
                <a:lnTo>
                  <a:pt x="37" y="74"/>
                </a:lnTo>
                <a:lnTo>
                  <a:pt x="37" y="74"/>
                </a:lnTo>
                <a:lnTo>
                  <a:pt x="35" y="74"/>
                </a:lnTo>
                <a:lnTo>
                  <a:pt x="35" y="74"/>
                </a:lnTo>
                <a:lnTo>
                  <a:pt x="35" y="74"/>
                </a:lnTo>
                <a:lnTo>
                  <a:pt x="33" y="76"/>
                </a:lnTo>
                <a:lnTo>
                  <a:pt x="33" y="74"/>
                </a:lnTo>
                <a:lnTo>
                  <a:pt x="33" y="74"/>
                </a:lnTo>
                <a:lnTo>
                  <a:pt x="31" y="72"/>
                </a:lnTo>
                <a:lnTo>
                  <a:pt x="31" y="72"/>
                </a:lnTo>
                <a:lnTo>
                  <a:pt x="28" y="70"/>
                </a:lnTo>
                <a:lnTo>
                  <a:pt x="28" y="70"/>
                </a:lnTo>
                <a:lnTo>
                  <a:pt x="26" y="68"/>
                </a:lnTo>
                <a:lnTo>
                  <a:pt x="26" y="68"/>
                </a:lnTo>
                <a:lnTo>
                  <a:pt x="24" y="65"/>
                </a:lnTo>
                <a:lnTo>
                  <a:pt x="24" y="65"/>
                </a:lnTo>
                <a:lnTo>
                  <a:pt x="24" y="65"/>
                </a:lnTo>
                <a:lnTo>
                  <a:pt x="24" y="63"/>
                </a:lnTo>
                <a:lnTo>
                  <a:pt x="22" y="63"/>
                </a:lnTo>
                <a:lnTo>
                  <a:pt x="22" y="61"/>
                </a:lnTo>
                <a:lnTo>
                  <a:pt x="22" y="61"/>
                </a:lnTo>
                <a:lnTo>
                  <a:pt x="20" y="59"/>
                </a:lnTo>
                <a:lnTo>
                  <a:pt x="20" y="59"/>
                </a:lnTo>
                <a:lnTo>
                  <a:pt x="18" y="59"/>
                </a:lnTo>
                <a:lnTo>
                  <a:pt x="16" y="57"/>
                </a:lnTo>
                <a:lnTo>
                  <a:pt x="16" y="57"/>
                </a:lnTo>
                <a:lnTo>
                  <a:pt x="14" y="53"/>
                </a:lnTo>
                <a:lnTo>
                  <a:pt x="14" y="53"/>
                </a:lnTo>
                <a:lnTo>
                  <a:pt x="12" y="49"/>
                </a:lnTo>
                <a:lnTo>
                  <a:pt x="6" y="39"/>
                </a:lnTo>
                <a:lnTo>
                  <a:pt x="6" y="37"/>
                </a:lnTo>
                <a:lnTo>
                  <a:pt x="4" y="33"/>
                </a:lnTo>
                <a:lnTo>
                  <a:pt x="4" y="33"/>
                </a:lnTo>
                <a:lnTo>
                  <a:pt x="2" y="30"/>
                </a:lnTo>
                <a:lnTo>
                  <a:pt x="4" y="16"/>
                </a:lnTo>
                <a:lnTo>
                  <a:pt x="4" y="14"/>
                </a:lnTo>
                <a:lnTo>
                  <a:pt x="6" y="12"/>
                </a:lnTo>
                <a:lnTo>
                  <a:pt x="8" y="10"/>
                </a:lnTo>
                <a:lnTo>
                  <a:pt x="12" y="8"/>
                </a:lnTo>
                <a:lnTo>
                  <a:pt x="14" y="6"/>
                </a:lnTo>
                <a:lnTo>
                  <a:pt x="18" y="6"/>
                </a:lnTo>
                <a:lnTo>
                  <a:pt x="24" y="4"/>
                </a:lnTo>
                <a:lnTo>
                  <a:pt x="28" y="4"/>
                </a:lnTo>
                <a:lnTo>
                  <a:pt x="31" y="4"/>
                </a:lnTo>
                <a:lnTo>
                  <a:pt x="35" y="6"/>
                </a:lnTo>
                <a:lnTo>
                  <a:pt x="39" y="6"/>
                </a:lnTo>
                <a:lnTo>
                  <a:pt x="39" y="6"/>
                </a:lnTo>
                <a:lnTo>
                  <a:pt x="41" y="8"/>
                </a:lnTo>
                <a:lnTo>
                  <a:pt x="43" y="10"/>
                </a:lnTo>
                <a:lnTo>
                  <a:pt x="43" y="10"/>
                </a:lnTo>
                <a:lnTo>
                  <a:pt x="45" y="14"/>
                </a:lnTo>
                <a:lnTo>
                  <a:pt x="47" y="16"/>
                </a:lnTo>
                <a:lnTo>
                  <a:pt x="43" y="24"/>
                </a:lnTo>
                <a:lnTo>
                  <a:pt x="43" y="24"/>
                </a:lnTo>
                <a:lnTo>
                  <a:pt x="43" y="26"/>
                </a:lnTo>
                <a:lnTo>
                  <a:pt x="43" y="26"/>
                </a:lnTo>
                <a:lnTo>
                  <a:pt x="43" y="28"/>
                </a:lnTo>
                <a:lnTo>
                  <a:pt x="43" y="28"/>
                </a:lnTo>
                <a:lnTo>
                  <a:pt x="45" y="30"/>
                </a:lnTo>
                <a:lnTo>
                  <a:pt x="47" y="33"/>
                </a:lnTo>
                <a:lnTo>
                  <a:pt x="47" y="33"/>
                </a:lnTo>
                <a:lnTo>
                  <a:pt x="49" y="30"/>
                </a:lnTo>
                <a:lnTo>
                  <a:pt x="47" y="30"/>
                </a:lnTo>
                <a:lnTo>
                  <a:pt x="47" y="28"/>
                </a:lnTo>
                <a:lnTo>
                  <a:pt x="47" y="28"/>
                </a:lnTo>
                <a:lnTo>
                  <a:pt x="47" y="26"/>
                </a:lnTo>
                <a:lnTo>
                  <a:pt x="47" y="26"/>
                </a:lnTo>
                <a:lnTo>
                  <a:pt x="47" y="24"/>
                </a:lnTo>
                <a:lnTo>
                  <a:pt x="51" y="16"/>
                </a:lnTo>
                <a:lnTo>
                  <a:pt x="51" y="14"/>
                </a:lnTo>
                <a:lnTo>
                  <a:pt x="49" y="12"/>
                </a:lnTo>
                <a:lnTo>
                  <a:pt x="49" y="12"/>
                </a:lnTo>
                <a:lnTo>
                  <a:pt x="47" y="8"/>
                </a:lnTo>
                <a:lnTo>
                  <a:pt x="47" y="8"/>
                </a:lnTo>
                <a:lnTo>
                  <a:pt x="45" y="6"/>
                </a:lnTo>
                <a:lnTo>
                  <a:pt x="45" y="6"/>
                </a:lnTo>
                <a:lnTo>
                  <a:pt x="43" y="6"/>
                </a:lnTo>
                <a:lnTo>
                  <a:pt x="43" y="6"/>
                </a:lnTo>
                <a:lnTo>
                  <a:pt x="41" y="4"/>
                </a:lnTo>
                <a:lnTo>
                  <a:pt x="41" y="4"/>
                </a:lnTo>
                <a:lnTo>
                  <a:pt x="41" y="2"/>
                </a:lnTo>
                <a:lnTo>
                  <a:pt x="41" y="2"/>
                </a:lnTo>
                <a:lnTo>
                  <a:pt x="37" y="2"/>
                </a:lnTo>
                <a:lnTo>
                  <a:pt x="35" y="2"/>
                </a:lnTo>
                <a:lnTo>
                  <a:pt x="33" y="0"/>
                </a:lnTo>
                <a:lnTo>
                  <a:pt x="31" y="0"/>
                </a:lnTo>
                <a:lnTo>
                  <a:pt x="28" y="0"/>
                </a:lnTo>
                <a:lnTo>
                  <a:pt x="28" y="0"/>
                </a:lnTo>
                <a:lnTo>
                  <a:pt x="24" y="0"/>
                </a:lnTo>
                <a:lnTo>
                  <a:pt x="24" y="0"/>
                </a:lnTo>
                <a:lnTo>
                  <a:pt x="16" y="2"/>
                </a:lnTo>
                <a:lnTo>
                  <a:pt x="16" y="2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4" y="10"/>
                </a:lnTo>
                <a:lnTo>
                  <a:pt x="2" y="14"/>
                </a:lnTo>
                <a:lnTo>
                  <a:pt x="2" y="14"/>
                </a:lnTo>
                <a:lnTo>
                  <a:pt x="0" y="16"/>
                </a:lnTo>
                <a:lnTo>
                  <a:pt x="0" y="16"/>
                </a:lnTo>
                <a:lnTo>
                  <a:pt x="0" y="33"/>
                </a:lnTo>
                <a:lnTo>
                  <a:pt x="0" y="33"/>
                </a:lnTo>
                <a:lnTo>
                  <a:pt x="0" y="35"/>
                </a:lnTo>
                <a:lnTo>
                  <a:pt x="4" y="39"/>
                </a:lnTo>
                <a:lnTo>
                  <a:pt x="8" y="51"/>
                </a:lnTo>
                <a:lnTo>
                  <a:pt x="8" y="51"/>
                </a:lnTo>
                <a:lnTo>
                  <a:pt x="10" y="55"/>
                </a:lnTo>
                <a:lnTo>
                  <a:pt x="10" y="55"/>
                </a:lnTo>
                <a:lnTo>
                  <a:pt x="10" y="55"/>
                </a:lnTo>
                <a:lnTo>
                  <a:pt x="12" y="57"/>
                </a:lnTo>
                <a:lnTo>
                  <a:pt x="14" y="59"/>
                </a:lnTo>
                <a:lnTo>
                  <a:pt x="16" y="61"/>
                </a:lnTo>
                <a:lnTo>
                  <a:pt x="16" y="63"/>
                </a:lnTo>
                <a:lnTo>
                  <a:pt x="18" y="63"/>
                </a:lnTo>
                <a:lnTo>
                  <a:pt x="20" y="63"/>
                </a:lnTo>
                <a:lnTo>
                  <a:pt x="20" y="63"/>
                </a:lnTo>
                <a:lnTo>
                  <a:pt x="20" y="61"/>
                </a:lnTo>
                <a:lnTo>
                  <a:pt x="18" y="63"/>
                </a:lnTo>
                <a:lnTo>
                  <a:pt x="20" y="63"/>
                </a:lnTo>
                <a:lnTo>
                  <a:pt x="20" y="65"/>
                </a:lnTo>
                <a:lnTo>
                  <a:pt x="20" y="68"/>
                </a:lnTo>
                <a:lnTo>
                  <a:pt x="20" y="68"/>
                </a:lnTo>
                <a:lnTo>
                  <a:pt x="22" y="70"/>
                </a:lnTo>
                <a:lnTo>
                  <a:pt x="22" y="70"/>
                </a:lnTo>
                <a:lnTo>
                  <a:pt x="24" y="70"/>
                </a:lnTo>
                <a:lnTo>
                  <a:pt x="26" y="72"/>
                </a:lnTo>
                <a:lnTo>
                  <a:pt x="28" y="74"/>
                </a:lnTo>
                <a:lnTo>
                  <a:pt x="31" y="76"/>
                </a:lnTo>
                <a:lnTo>
                  <a:pt x="31" y="78"/>
                </a:lnTo>
                <a:lnTo>
                  <a:pt x="33" y="80"/>
                </a:lnTo>
                <a:lnTo>
                  <a:pt x="35" y="78"/>
                </a:lnTo>
                <a:lnTo>
                  <a:pt x="37" y="78"/>
                </a:lnTo>
                <a:lnTo>
                  <a:pt x="35" y="76"/>
                </a:lnTo>
                <a:lnTo>
                  <a:pt x="35" y="78"/>
                </a:lnTo>
                <a:lnTo>
                  <a:pt x="35" y="78"/>
                </a:lnTo>
                <a:lnTo>
                  <a:pt x="37" y="80"/>
                </a:lnTo>
                <a:lnTo>
                  <a:pt x="39" y="80"/>
                </a:lnTo>
                <a:lnTo>
                  <a:pt x="39" y="82"/>
                </a:lnTo>
                <a:lnTo>
                  <a:pt x="41" y="82"/>
                </a:lnTo>
                <a:lnTo>
                  <a:pt x="43" y="86"/>
                </a:lnTo>
                <a:lnTo>
                  <a:pt x="47" y="96"/>
                </a:lnTo>
                <a:lnTo>
                  <a:pt x="49" y="102"/>
                </a:lnTo>
                <a:lnTo>
                  <a:pt x="53" y="111"/>
                </a:lnTo>
                <a:lnTo>
                  <a:pt x="53" y="111"/>
                </a:lnTo>
                <a:lnTo>
                  <a:pt x="55" y="109"/>
                </a:lnTo>
                <a:lnTo>
                  <a:pt x="55" y="109"/>
                </a:lnTo>
                <a:lnTo>
                  <a:pt x="53" y="107"/>
                </a:lnTo>
                <a:lnTo>
                  <a:pt x="51" y="107"/>
                </a:lnTo>
                <a:lnTo>
                  <a:pt x="51" y="107"/>
                </a:lnTo>
                <a:lnTo>
                  <a:pt x="49" y="109"/>
                </a:lnTo>
                <a:lnTo>
                  <a:pt x="49" y="111"/>
                </a:lnTo>
                <a:lnTo>
                  <a:pt x="51" y="113"/>
                </a:lnTo>
                <a:lnTo>
                  <a:pt x="51" y="113"/>
                </a:lnTo>
                <a:lnTo>
                  <a:pt x="51" y="113"/>
                </a:lnTo>
                <a:lnTo>
                  <a:pt x="51" y="115"/>
                </a:lnTo>
                <a:lnTo>
                  <a:pt x="51" y="113"/>
                </a:lnTo>
                <a:lnTo>
                  <a:pt x="49" y="113"/>
                </a:lnTo>
                <a:lnTo>
                  <a:pt x="47" y="113"/>
                </a:lnTo>
                <a:lnTo>
                  <a:pt x="47" y="113"/>
                </a:lnTo>
                <a:lnTo>
                  <a:pt x="47" y="117"/>
                </a:lnTo>
                <a:lnTo>
                  <a:pt x="49" y="119"/>
                </a:lnTo>
                <a:lnTo>
                  <a:pt x="51" y="123"/>
                </a:lnTo>
                <a:lnTo>
                  <a:pt x="51" y="123"/>
                </a:lnTo>
                <a:lnTo>
                  <a:pt x="57" y="129"/>
                </a:lnTo>
                <a:lnTo>
                  <a:pt x="57" y="131"/>
                </a:lnTo>
                <a:lnTo>
                  <a:pt x="57" y="133"/>
                </a:lnTo>
                <a:lnTo>
                  <a:pt x="59" y="133"/>
                </a:lnTo>
                <a:lnTo>
                  <a:pt x="61" y="135"/>
                </a:lnTo>
                <a:lnTo>
                  <a:pt x="61" y="135"/>
                </a:lnTo>
                <a:lnTo>
                  <a:pt x="65" y="140"/>
                </a:lnTo>
                <a:lnTo>
                  <a:pt x="65" y="140"/>
                </a:lnTo>
                <a:lnTo>
                  <a:pt x="70" y="142"/>
                </a:lnTo>
                <a:lnTo>
                  <a:pt x="70" y="142"/>
                </a:lnTo>
                <a:lnTo>
                  <a:pt x="70" y="142"/>
                </a:lnTo>
                <a:lnTo>
                  <a:pt x="72" y="142"/>
                </a:lnTo>
                <a:lnTo>
                  <a:pt x="72" y="142"/>
                </a:lnTo>
                <a:lnTo>
                  <a:pt x="74" y="140"/>
                </a:lnTo>
                <a:lnTo>
                  <a:pt x="88" y="115"/>
                </a:lnTo>
                <a:lnTo>
                  <a:pt x="88" y="113"/>
                </a:lnTo>
                <a:lnTo>
                  <a:pt x="88" y="111"/>
                </a:lnTo>
                <a:lnTo>
                  <a:pt x="88" y="111"/>
                </a:lnTo>
                <a:lnTo>
                  <a:pt x="88" y="109"/>
                </a:lnTo>
                <a:lnTo>
                  <a:pt x="86" y="109"/>
                </a:lnTo>
                <a:lnTo>
                  <a:pt x="86" y="107"/>
                </a:lnTo>
                <a:lnTo>
                  <a:pt x="100" y="63"/>
                </a:lnTo>
                <a:lnTo>
                  <a:pt x="100" y="63"/>
                </a:lnTo>
                <a:lnTo>
                  <a:pt x="100" y="61"/>
                </a:lnTo>
                <a:lnTo>
                  <a:pt x="100" y="61"/>
                </a:lnTo>
                <a:lnTo>
                  <a:pt x="100" y="61"/>
                </a:lnTo>
                <a:lnTo>
                  <a:pt x="100" y="59"/>
                </a:lnTo>
                <a:lnTo>
                  <a:pt x="98" y="59"/>
                </a:lnTo>
                <a:lnTo>
                  <a:pt x="98" y="59"/>
                </a:lnTo>
                <a:lnTo>
                  <a:pt x="98" y="59"/>
                </a:lnTo>
                <a:lnTo>
                  <a:pt x="96" y="57"/>
                </a:lnTo>
                <a:lnTo>
                  <a:pt x="94" y="57"/>
                </a:lnTo>
                <a:lnTo>
                  <a:pt x="94" y="57"/>
                </a:lnTo>
                <a:lnTo>
                  <a:pt x="92" y="59"/>
                </a:lnTo>
                <a:lnTo>
                  <a:pt x="94" y="57"/>
                </a:lnTo>
                <a:lnTo>
                  <a:pt x="94" y="57"/>
                </a:lnTo>
                <a:lnTo>
                  <a:pt x="94" y="57"/>
                </a:lnTo>
                <a:lnTo>
                  <a:pt x="94" y="57"/>
                </a:lnTo>
                <a:lnTo>
                  <a:pt x="92" y="55"/>
                </a:lnTo>
                <a:lnTo>
                  <a:pt x="94" y="57"/>
                </a:lnTo>
                <a:lnTo>
                  <a:pt x="94" y="57"/>
                </a:lnTo>
                <a:lnTo>
                  <a:pt x="96" y="55"/>
                </a:lnTo>
                <a:lnTo>
                  <a:pt x="94" y="51"/>
                </a:lnTo>
                <a:lnTo>
                  <a:pt x="94" y="51"/>
                </a:lnTo>
                <a:lnTo>
                  <a:pt x="92" y="47"/>
                </a:lnTo>
                <a:lnTo>
                  <a:pt x="92" y="47"/>
                </a:lnTo>
                <a:lnTo>
                  <a:pt x="86" y="39"/>
                </a:lnTo>
                <a:lnTo>
                  <a:pt x="86" y="39"/>
                </a:lnTo>
                <a:lnTo>
                  <a:pt x="82" y="37"/>
                </a:lnTo>
                <a:lnTo>
                  <a:pt x="82" y="37"/>
                </a:lnTo>
                <a:lnTo>
                  <a:pt x="78" y="33"/>
                </a:lnTo>
                <a:lnTo>
                  <a:pt x="78" y="33"/>
                </a:lnTo>
                <a:lnTo>
                  <a:pt x="76" y="33"/>
                </a:lnTo>
                <a:lnTo>
                  <a:pt x="72" y="28"/>
                </a:lnTo>
                <a:lnTo>
                  <a:pt x="72" y="28"/>
                </a:lnTo>
                <a:lnTo>
                  <a:pt x="68" y="26"/>
                </a:lnTo>
                <a:lnTo>
                  <a:pt x="65" y="24"/>
                </a:lnTo>
                <a:lnTo>
                  <a:pt x="65" y="24"/>
                </a:lnTo>
                <a:lnTo>
                  <a:pt x="61" y="20"/>
                </a:lnTo>
                <a:lnTo>
                  <a:pt x="61" y="20"/>
                </a:lnTo>
                <a:lnTo>
                  <a:pt x="59" y="20"/>
                </a:lnTo>
                <a:lnTo>
                  <a:pt x="59" y="20"/>
                </a:lnTo>
                <a:lnTo>
                  <a:pt x="57" y="20"/>
                </a:lnTo>
                <a:lnTo>
                  <a:pt x="55" y="20"/>
                </a:lnTo>
                <a:lnTo>
                  <a:pt x="53" y="20"/>
                </a:lnTo>
                <a:lnTo>
                  <a:pt x="53" y="20"/>
                </a:lnTo>
                <a:lnTo>
                  <a:pt x="51" y="24"/>
                </a:lnTo>
                <a:lnTo>
                  <a:pt x="49" y="24"/>
                </a:lnTo>
                <a:lnTo>
                  <a:pt x="47" y="28"/>
                </a:lnTo>
                <a:lnTo>
                  <a:pt x="47" y="28"/>
                </a:lnTo>
                <a:lnTo>
                  <a:pt x="47" y="30"/>
                </a:lnTo>
                <a:lnTo>
                  <a:pt x="47" y="28"/>
                </a:lnTo>
                <a:lnTo>
                  <a:pt x="47" y="3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4" name="Freeform 3150"/>
          <p:cNvSpPr>
            <a:spLocks/>
          </p:cNvSpPr>
          <p:nvPr/>
        </p:nvSpPr>
        <p:spPr bwMode="auto">
          <a:xfrm>
            <a:off x="3935413" y="3073400"/>
            <a:ext cx="74613" cy="90488"/>
          </a:xfrm>
          <a:custGeom>
            <a:avLst/>
            <a:gdLst/>
            <a:ahLst/>
            <a:cxnLst>
              <a:cxn ang="0">
                <a:pos x="27" y="12"/>
              </a:cxn>
              <a:cxn ang="0">
                <a:pos x="35" y="16"/>
              </a:cxn>
              <a:cxn ang="0">
                <a:pos x="39" y="18"/>
              </a:cxn>
              <a:cxn ang="0">
                <a:pos x="41" y="20"/>
              </a:cxn>
              <a:cxn ang="0">
                <a:pos x="43" y="22"/>
              </a:cxn>
              <a:cxn ang="0">
                <a:pos x="45" y="24"/>
              </a:cxn>
              <a:cxn ang="0">
                <a:pos x="45" y="26"/>
              </a:cxn>
              <a:cxn ang="0">
                <a:pos x="47" y="31"/>
              </a:cxn>
              <a:cxn ang="0">
                <a:pos x="39" y="37"/>
              </a:cxn>
              <a:cxn ang="0">
                <a:pos x="35" y="41"/>
              </a:cxn>
              <a:cxn ang="0">
                <a:pos x="33" y="41"/>
              </a:cxn>
              <a:cxn ang="0">
                <a:pos x="31" y="41"/>
              </a:cxn>
              <a:cxn ang="0">
                <a:pos x="27" y="39"/>
              </a:cxn>
              <a:cxn ang="0">
                <a:pos x="24" y="39"/>
              </a:cxn>
              <a:cxn ang="0">
                <a:pos x="24" y="43"/>
              </a:cxn>
              <a:cxn ang="0">
                <a:pos x="24" y="45"/>
              </a:cxn>
              <a:cxn ang="0">
                <a:pos x="24" y="47"/>
              </a:cxn>
              <a:cxn ang="0">
                <a:pos x="27" y="47"/>
              </a:cxn>
              <a:cxn ang="0">
                <a:pos x="27" y="49"/>
              </a:cxn>
              <a:cxn ang="0">
                <a:pos x="18" y="51"/>
              </a:cxn>
              <a:cxn ang="0">
                <a:pos x="10" y="55"/>
              </a:cxn>
              <a:cxn ang="0">
                <a:pos x="6" y="57"/>
              </a:cxn>
              <a:cxn ang="0">
                <a:pos x="4" y="57"/>
              </a:cxn>
              <a:cxn ang="0">
                <a:pos x="2" y="57"/>
              </a:cxn>
              <a:cxn ang="0">
                <a:pos x="2" y="55"/>
              </a:cxn>
              <a:cxn ang="0">
                <a:pos x="0" y="55"/>
              </a:cxn>
              <a:cxn ang="0">
                <a:pos x="0" y="53"/>
              </a:cxn>
              <a:cxn ang="0">
                <a:pos x="0" y="53"/>
              </a:cxn>
              <a:cxn ang="0">
                <a:pos x="2" y="53"/>
              </a:cxn>
              <a:cxn ang="0">
                <a:pos x="2" y="53"/>
              </a:cxn>
              <a:cxn ang="0">
                <a:pos x="6" y="53"/>
              </a:cxn>
              <a:cxn ang="0">
                <a:pos x="6" y="53"/>
              </a:cxn>
              <a:cxn ang="0">
                <a:pos x="8" y="53"/>
              </a:cxn>
              <a:cxn ang="0">
                <a:pos x="18" y="31"/>
              </a:cxn>
              <a:cxn ang="0">
                <a:pos x="18" y="29"/>
              </a:cxn>
              <a:cxn ang="0">
                <a:pos x="20" y="24"/>
              </a:cxn>
              <a:cxn ang="0">
                <a:pos x="20" y="20"/>
              </a:cxn>
              <a:cxn ang="0">
                <a:pos x="18" y="18"/>
              </a:cxn>
              <a:cxn ang="0">
                <a:pos x="16" y="20"/>
              </a:cxn>
              <a:cxn ang="0">
                <a:pos x="14" y="20"/>
              </a:cxn>
              <a:cxn ang="0">
                <a:pos x="12" y="20"/>
              </a:cxn>
              <a:cxn ang="0">
                <a:pos x="10" y="18"/>
              </a:cxn>
              <a:cxn ang="0">
                <a:pos x="8" y="18"/>
              </a:cxn>
              <a:cxn ang="0">
                <a:pos x="8" y="14"/>
              </a:cxn>
              <a:cxn ang="0">
                <a:pos x="8" y="14"/>
              </a:cxn>
              <a:cxn ang="0">
                <a:pos x="6" y="14"/>
              </a:cxn>
              <a:cxn ang="0">
                <a:pos x="4" y="12"/>
              </a:cxn>
              <a:cxn ang="0">
                <a:pos x="4" y="10"/>
              </a:cxn>
              <a:cxn ang="0">
                <a:pos x="2" y="8"/>
              </a:cxn>
              <a:cxn ang="0">
                <a:pos x="2" y="4"/>
              </a:cxn>
              <a:cxn ang="0">
                <a:pos x="6" y="0"/>
              </a:cxn>
              <a:cxn ang="0">
                <a:pos x="10" y="2"/>
              </a:cxn>
              <a:cxn ang="0">
                <a:pos x="12" y="4"/>
              </a:cxn>
              <a:cxn ang="0">
                <a:pos x="14" y="4"/>
              </a:cxn>
              <a:cxn ang="0">
                <a:pos x="18" y="6"/>
              </a:cxn>
              <a:cxn ang="0">
                <a:pos x="18" y="6"/>
              </a:cxn>
              <a:cxn ang="0">
                <a:pos x="20" y="6"/>
              </a:cxn>
              <a:cxn ang="0">
                <a:pos x="22" y="6"/>
              </a:cxn>
              <a:cxn ang="0">
                <a:pos x="22" y="6"/>
              </a:cxn>
              <a:cxn ang="0">
                <a:pos x="22" y="8"/>
              </a:cxn>
              <a:cxn ang="0">
                <a:pos x="24" y="10"/>
              </a:cxn>
              <a:cxn ang="0">
                <a:pos x="27" y="10"/>
              </a:cxn>
              <a:cxn ang="0">
                <a:pos x="27" y="12"/>
              </a:cxn>
            </a:cxnLst>
            <a:rect l="0" t="0" r="r" b="b"/>
            <a:pathLst>
              <a:path w="47" h="57">
                <a:moveTo>
                  <a:pt x="27" y="12"/>
                </a:moveTo>
                <a:lnTo>
                  <a:pt x="35" y="16"/>
                </a:lnTo>
                <a:lnTo>
                  <a:pt x="39" y="18"/>
                </a:lnTo>
                <a:lnTo>
                  <a:pt x="41" y="20"/>
                </a:lnTo>
                <a:lnTo>
                  <a:pt x="43" y="22"/>
                </a:lnTo>
                <a:lnTo>
                  <a:pt x="45" y="24"/>
                </a:lnTo>
                <a:lnTo>
                  <a:pt x="45" y="26"/>
                </a:lnTo>
                <a:lnTo>
                  <a:pt x="47" y="31"/>
                </a:lnTo>
                <a:lnTo>
                  <a:pt x="39" y="37"/>
                </a:lnTo>
                <a:lnTo>
                  <a:pt x="35" y="41"/>
                </a:lnTo>
                <a:lnTo>
                  <a:pt x="33" y="41"/>
                </a:lnTo>
                <a:lnTo>
                  <a:pt x="31" y="41"/>
                </a:lnTo>
                <a:lnTo>
                  <a:pt x="27" y="39"/>
                </a:lnTo>
                <a:lnTo>
                  <a:pt x="24" y="39"/>
                </a:lnTo>
                <a:lnTo>
                  <a:pt x="24" y="43"/>
                </a:lnTo>
                <a:lnTo>
                  <a:pt x="24" y="45"/>
                </a:lnTo>
                <a:lnTo>
                  <a:pt x="24" y="47"/>
                </a:lnTo>
                <a:lnTo>
                  <a:pt x="27" y="47"/>
                </a:lnTo>
                <a:lnTo>
                  <a:pt x="27" y="49"/>
                </a:lnTo>
                <a:lnTo>
                  <a:pt x="18" y="51"/>
                </a:lnTo>
                <a:lnTo>
                  <a:pt x="10" y="55"/>
                </a:lnTo>
                <a:lnTo>
                  <a:pt x="6" y="57"/>
                </a:lnTo>
                <a:lnTo>
                  <a:pt x="4" y="57"/>
                </a:lnTo>
                <a:lnTo>
                  <a:pt x="2" y="57"/>
                </a:lnTo>
                <a:lnTo>
                  <a:pt x="2" y="55"/>
                </a:lnTo>
                <a:lnTo>
                  <a:pt x="0" y="55"/>
                </a:lnTo>
                <a:lnTo>
                  <a:pt x="0" y="53"/>
                </a:lnTo>
                <a:lnTo>
                  <a:pt x="0" y="53"/>
                </a:lnTo>
                <a:lnTo>
                  <a:pt x="2" y="53"/>
                </a:lnTo>
                <a:lnTo>
                  <a:pt x="2" y="53"/>
                </a:lnTo>
                <a:lnTo>
                  <a:pt x="6" y="53"/>
                </a:lnTo>
                <a:lnTo>
                  <a:pt x="6" y="53"/>
                </a:lnTo>
                <a:lnTo>
                  <a:pt x="8" y="53"/>
                </a:lnTo>
                <a:lnTo>
                  <a:pt x="18" y="31"/>
                </a:lnTo>
                <a:lnTo>
                  <a:pt x="18" y="29"/>
                </a:lnTo>
                <a:lnTo>
                  <a:pt x="20" y="24"/>
                </a:lnTo>
                <a:lnTo>
                  <a:pt x="20" y="20"/>
                </a:lnTo>
                <a:lnTo>
                  <a:pt x="18" y="18"/>
                </a:lnTo>
                <a:lnTo>
                  <a:pt x="16" y="20"/>
                </a:lnTo>
                <a:lnTo>
                  <a:pt x="14" y="20"/>
                </a:lnTo>
                <a:lnTo>
                  <a:pt x="12" y="20"/>
                </a:lnTo>
                <a:lnTo>
                  <a:pt x="10" y="18"/>
                </a:lnTo>
                <a:lnTo>
                  <a:pt x="8" y="18"/>
                </a:lnTo>
                <a:lnTo>
                  <a:pt x="8" y="14"/>
                </a:lnTo>
                <a:lnTo>
                  <a:pt x="8" y="14"/>
                </a:lnTo>
                <a:lnTo>
                  <a:pt x="6" y="14"/>
                </a:lnTo>
                <a:lnTo>
                  <a:pt x="4" y="12"/>
                </a:lnTo>
                <a:lnTo>
                  <a:pt x="4" y="10"/>
                </a:lnTo>
                <a:lnTo>
                  <a:pt x="2" y="8"/>
                </a:lnTo>
                <a:lnTo>
                  <a:pt x="2" y="4"/>
                </a:lnTo>
                <a:lnTo>
                  <a:pt x="6" y="0"/>
                </a:lnTo>
                <a:lnTo>
                  <a:pt x="10" y="2"/>
                </a:lnTo>
                <a:lnTo>
                  <a:pt x="12" y="4"/>
                </a:lnTo>
                <a:lnTo>
                  <a:pt x="14" y="4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22" y="6"/>
                </a:lnTo>
                <a:lnTo>
                  <a:pt x="22" y="6"/>
                </a:lnTo>
                <a:lnTo>
                  <a:pt x="22" y="8"/>
                </a:lnTo>
                <a:lnTo>
                  <a:pt x="24" y="10"/>
                </a:lnTo>
                <a:lnTo>
                  <a:pt x="27" y="10"/>
                </a:lnTo>
                <a:lnTo>
                  <a:pt x="27" y="1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5" name="Freeform 3151"/>
          <p:cNvSpPr>
            <a:spLocks/>
          </p:cNvSpPr>
          <p:nvPr/>
        </p:nvSpPr>
        <p:spPr bwMode="auto">
          <a:xfrm>
            <a:off x="3932238" y="3070225"/>
            <a:ext cx="80963" cy="96838"/>
          </a:xfrm>
          <a:custGeom>
            <a:avLst/>
            <a:gdLst/>
            <a:ahLst/>
            <a:cxnLst>
              <a:cxn ang="0">
                <a:pos x="37" y="20"/>
              </a:cxn>
              <a:cxn ang="0">
                <a:pos x="45" y="28"/>
              </a:cxn>
              <a:cxn ang="0">
                <a:pos x="37" y="41"/>
              </a:cxn>
              <a:cxn ang="0">
                <a:pos x="29" y="39"/>
              </a:cxn>
              <a:cxn ang="0">
                <a:pos x="24" y="45"/>
              </a:cxn>
              <a:cxn ang="0">
                <a:pos x="24" y="49"/>
              </a:cxn>
              <a:cxn ang="0">
                <a:pos x="29" y="49"/>
              </a:cxn>
              <a:cxn ang="0">
                <a:pos x="6" y="57"/>
              </a:cxn>
              <a:cxn ang="0">
                <a:pos x="4" y="55"/>
              </a:cxn>
              <a:cxn ang="0">
                <a:pos x="4" y="57"/>
              </a:cxn>
              <a:cxn ang="0">
                <a:pos x="8" y="57"/>
              </a:cxn>
              <a:cxn ang="0">
                <a:pos x="22" y="33"/>
              </a:cxn>
              <a:cxn ang="0">
                <a:pos x="24" y="26"/>
              </a:cxn>
              <a:cxn ang="0">
                <a:pos x="22" y="20"/>
              </a:cxn>
              <a:cxn ang="0">
                <a:pos x="14" y="20"/>
              </a:cxn>
              <a:cxn ang="0">
                <a:pos x="12" y="16"/>
              </a:cxn>
              <a:cxn ang="0">
                <a:pos x="8" y="14"/>
              </a:cxn>
              <a:cxn ang="0">
                <a:pos x="6" y="8"/>
              </a:cxn>
              <a:cxn ang="0">
                <a:pos x="12" y="6"/>
              </a:cxn>
              <a:cxn ang="0">
                <a:pos x="20" y="10"/>
              </a:cxn>
              <a:cxn ang="0">
                <a:pos x="24" y="8"/>
              </a:cxn>
              <a:cxn ang="0">
                <a:pos x="22" y="10"/>
              </a:cxn>
              <a:cxn ang="0">
                <a:pos x="26" y="14"/>
              </a:cxn>
              <a:cxn ang="0">
                <a:pos x="31" y="12"/>
              </a:cxn>
              <a:cxn ang="0">
                <a:pos x="26" y="8"/>
              </a:cxn>
              <a:cxn ang="0">
                <a:pos x="26" y="8"/>
              </a:cxn>
              <a:cxn ang="0">
                <a:pos x="22" y="6"/>
              </a:cxn>
              <a:cxn ang="0">
                <a:pos x="14" y="4"/>
              </a:cxn>
              <a:cxn ang="0">
                <a:pos x="6" y="2"/>
              </a:cxn>
              <a:cxn ang="0">
                <a:pos x="2" y="12"/>
              </a:cxn>
              <a:cxn ang="0">
                <a:pos x="8" y="18"/>
              </a:cxn>
              <a:cxn ang="0">
                <a:pos x="8" y="16"/>
              </a:cxn>
              <a:cxn ang="0">
                <a:pos x="10" y="22"/>
              </a:cxn>
              <a:cxn ang="0">
                <a:pos x="16" y="24"/>
              </a:cxn>
              <a:cxn ang="0">
                <a:pos x="22" y="22"/>
              </a:cxn>
              <a:cxn ang="0">
                <a:pos x="20" y="26"/>
              </a:cxn>
              <a:cxn ang="0">
                <a:pos x="8" y="53"/>
              </a:cxn>
              <a:cxn ang="0">
                <a:pos x="2" y="53"/>
              </a:cxn>
              <a:cxn ang="0">
                <a:pos x="0" y="55"/>
              </a:cxn>
              <a:cxn ang="0">
                <a:pos x="2" y="59"/>
              </a:cxn>
              <a:cxn ang="0">
                <a:pos x="4" y="61"/>
              </a:cxn>
              <a:cxn ang="0">
                <a:pos x="12" y="59"/>
              </a:cxn>
              <a:cxn ang="0">
                <a:pos x="31" y="53"/>
              </a:cxn>
              <a:cxn ang="0">
                <a:pos x="29" y="47"/>
              </a:cxn>
              <a:cxn ang="0">
                <a:pos x="26" y="41"/>
              </a:cxn>
              <a:cxn ang="0">
                <a:pos x="33" y="45"/>
              </a:cxn>
              <a:cxn ang="0">
                <a:pos x="39" y="43"/>
              </a:cxn>
              <a:cxn ang="0">
                <a:pos x="51" y="31"/>
              </a:cxn>
              <a:cxn ang="0">
                <a:pos x="47" y="26"/>
              </a:cxn>
              <a:cxn ang="0">
                <a:pos x="45" y="22"/>
              </a:cxn>
              <a:cxn ang="0">
                <a:pos x="31" y="12"/>
              </a:cxn>
            </a:cxnLst>
            <a:rect l="0" t="0" r="r" b="b"/>
            <a:pathLst>
              <a:path w="51" h="61">
                <a:moveTo>
                  <a:pt x="29" y="14"/>
                </a:moveTo>
                <a:lnTo>
                  <a:pt x="29" y="16"/>
                </a:lnTo>
                <a:lnTo>
                  <a:pt x="35" y="20"/>
                </a:lnTo>
                <a:lnTo>
                  <a:pt x="37" y="20"/>
                </a:lnTo>
                <a:lnTo>
                  <a:pt x="39" y="22"/>
                </a:lnTo>
                <a:lnTo>
                  <a:pt x="41" y="24"/>
                </a:lnTo>
                <a:lnTo>
                  <a:pt x="43" y="26"/>
                </a:lnTo>
                <a:lnTo>
                  <a:pt x="45" y="28"/>
                </a:lnTo>
                <a:lnTo>
                  <a:pt x="45" y="31"/>
                </a:lnTo>
                <a:lnTo>
                  <a:pt x="47" y="33"/>
                </a:lnTo>
                <a:lnTo>
                  <a:pt x="41" y="39"/>
                </a:lnTo>
                <a:lnTo>
                  <a:pt x="37" y="41"/>
                </a:lnTo>
                <a:lnTo>
                  <a:pt x="35" y="41"/>
                </a:lnTo>
                <a:lnTo>
                  <a:pt x="33" y="41"/>
                </a:lnTo>
                <a:lnTo>
                  <a:pt x="29" y="39"/>
                </a:lnTo>
                <a:lnTo>
                  <a:pt x="29" y="39"/>
                </a:lnTo>
                <a:lnTo>
                  <a:pt x="26" y="39"/>
                </a:lnTo>
                <a:lnTo>
                  <a:pt x="24" y="41"/>
                </a:lnTo>
                <a:lnTo>
                  <a:pt x="24" y="45"/>
                </a:lnTo>
                <a:lnTo>
                  <a:pt x="24" y="45"/>
                </a:lnTo>
                <a:lnTo>
                  <a:pt x="24" y="47"/>
                </a:lnTo>
                <a:lnTo>
                  <a:pt x="24" y="49"/>
                </a:lnTo>
                <a:lnTo>
                  <a:pt x="24" y="49"/>
                </a:lnTo>
                <a:lnTo>
                  <a:pt x="24" y="49"/>
                </a:lnTo>
                <a:lnTo>
                  <a:pt x="26" y="51"/>
                </a:lnTo>
                <a:lnTo>
                  <a:pt x="29" y="51"/>
                </a:lnTo>
                <a:lnTo>
                  <a:pt x="29" y="51"/>
                </a:lnTo>
                <a:lnTo>
                  <a:pt x="29" y="49"/>
                </a:lnTo>
                <a:lnTo>
                  <a:pt x="20" y="51"/>
                </a:lnTo>
                <a:lnTo>
                  <a:pt x="10" y="55"/>
                </a:lnTo>
                <a:lnTo>
                  <a:pt x="6" y="57"/>
                </a:lnTo>
                <a:lnTo>
                  <a:pt x="6" y="57"/>
                </a:lnTo>
                <a:lnTo>
                  <a:pt x="6" y="57"/>
                </a:lnTo>
                <a:lnTo>
                  <a:pt x="4" y="55"/>
                </a:lnTo>
                <a:lnTo>
                  <a:pt x="4" y="55"/>
                </a:lnTo>
                <a:lnTo>
                  <a:pt x="4" y="55"/>
                </a:lnTo>
                <a:lnTo>
                  <a:pt x="4" y="55"/>
                </a:lnTo>
                <a:lnTo>
                  <a:pt x="2" y="55"/>
                </a:lnTo>
                <a:lnTo>
                  <a:pt x="4" y="57"/>
                </a:lnTo>
                <a:lnTo>
                  <a:pt x="4" y="57"/>
                </a:lnTo>
                <a:lnTo>
                  <a:pt x="4" y="55"/>
                </a:lnTo>
                <a:lnTo>
                  <a:pt x="8" y="57"/>
                </a:lnTo>
                <a:lnTo>
                  <a:pt x="8" y="57"/>
                </a:lnTo>
                <a:lnTo>
                  <a:pt x="8" y="57"/>
                </a:lnTo>
                <a:lnTo>
                  <a:pt x="10" y="57"/>
                </a:lnTo>
                <a:lnTo>
                  <a:pt x="10" y="57"/>
                </a:lnTo>
                <a:lnTo>
                  <a:pt x="12" y="55"/>
                </a:lnTo>
                <a:lnTo>
                  <a:pt x="22" y="33"/>
                </a:lnTo>
                <a:lnTo>
                  <a:pt x="22" y="33"/>
                </a:lnTo>
                <a:lnTo>
                  <a:pt x="22" y="31"/>
                </a:lnTo>
                <a:lnTo>
                  <a:pt x="22" y="31"/>
                </a:lnTo>
                <a:lnTo>
                  <a:pt x="24" y="26"/>
                </a:lnTo>
                <a:lnTo>
                  <a:pt x="24" y="26"/>
                </a:lnTo>
                <a:lnTo>
                  <a:pt x="24" y="22"/>
                </a:lnTo>
                <a:lnTo>
                  <a:pt x="22" y="22"/>
                </a:lnTo>
                <a:lnTo>
                  <a:pt x="22" y="20"/>
                </a:lnTo>
                <a:lnTo>
                  <a:pt x="18" y="20"/>
                </a:lnTo>
                <a:lnTo>
                  <a:pt x="18" y="20"/>
                </a:lnTo>
                <a:lnTo>
                  <a:pt x="18" y="20"/>
                </a:lnTo>
                <a:lnTo>
                  <a:pt x="14" y="20"/>
                </a:lnTo>
                <a:lnTo>
                  <a:pt x="12" y="18"/>
                </a:lnTo>
                <a:lnTo>
                  <a:pt x="12" y="18"/>
                </a:lnTo>
                <a:lnTo>
                  <a:pt x="12" y="16"/>
                </a:lnTo>
                <a:lnTo>
                  <a:pt x="12" y="16"/>
                </a:lnTo>
                <a:lnTo>
                  <a:pt x="12" y="14"/>
                </a:lnTo>
                <a:lnTo>
                  <a:pt x="10" y="14"/>
                </a:lnTo>
                <a:lnTo>
                  <a:pt x="8" y="14"/>
                </a:lnTo>
                <a:lnTo>
                  <a:pt x="8" y="14"/>
                </a:lnTo>
                <a:lnTo>
                  <a:pt x="8" y="12"/>
                </a:lnTo>
                <a:lnTo>
                  <a:pt x="8" y="12"/>
                </a:lnTo>
                <a:lnTo>
                  <a:pt x="6" y="10"/>
                </a:lnTo>
                <a:lnTo>
                  <a:pt x="6" y="8"/>
                </a:lnTo>
                <a:lnTo>
                  <a:pt x="8" y="4"/>
                </a:lnTo>
                <a:lnTo>
                  <a:pt x="10" y="6"/>
                </a:lnTo>
                <a:lnTo>
                  <a:pt x="12" y="6"/>
                </a:lnTo>
                <a:lnTo>
                  <a:pt x="12" y="6"/>
                </a:lnTo>
                <a:lnTo>
                  <a:pt x="14" y="8"/>
                </a:lnTo>
                <a:lnTo>
                  <a:pt x="14" y="8"/>
                </a:lnTo>
                <a:lnTo>
                  <a:pt x="18" y="10"/>
                </a:lnTo>
                <a:lnTo>
                  <a:pt x="20" y="10"/>
                </a:lnTo>
                <a:lnTo>
                  <a:pt x="22" y="10"/>
                </a:lnTo>
                <a:lnTo>
                  <a:pt x="22" y="10"/>
                </a:lnTo>
                <a:lnTo>
                  <a:pt x="24" y="10"/>
                </a:lnTo>
                <a:lnTo>
                  <a:pt x="24" y="8"/>
                </a:lnTo>
                <a:lnTo>
                  <a:pt x="22" y="8"/>
                </a:lnTo>
                <a:lnTo>
                  <a:pt x="22" y="8"/>
                </a:lnTo>
                <a:lnTo>
                  <a:pt x="22" y="8"/>
                </a:lnTo>
                <a:lnTo>
                  <a:pt x="22" y="10"/>
                </a:lnTo>
                <a:lnTo>
                  <a:pt x="22" y="10"/>
                </a:lnTo>
                <a:lnTo>
                  <a:pt x="24" y="12"/>
                </a:lnTo>
                <a:lnTo>
                  <a:pt x="24" y="12"/>
                </a:lnTo>
                <a:lnTo>
                  <a:pt x="26" y="14"/>
                </a:lnTo>
                <a:lnTo>
                  <a:pt x="26" y="16"/>
                </a:lnTo>
                <a:lnTo>
                  <a:pt x="29" y="16"/>
                </a:lnTo>
                <a:lnTo>
                  <a:pt x="29" y="14"/>
                </a:lnTo>
                <a:lnTo>
                  <a:pt x="31" y="12"/>
                </a:lnTo>
                <a:lnTo>
                  <a:pt x="29" y="12"/>
                </a:lnTo>
                <a:lnTo>
                  <a:pt x="29" y="12"/>
                </a:lnTo>
                <a:lnTo>
                  <a:pt x="26" y="10"/>
                </a:lnTo>
                <a:lnTo>
                  <a:pt x="26" y="8"/>
                </a:lnTo>
                <a:lnTo>
                  <a:pt x="26" y="8"/>
                </a:lnTo>
                <a:lnTo>
                  <a:pt x="24" y="8"/>
                </a:lnTo>
                <a:lnTo>
                  <a:pt x="26" y="10"/>
                </a:lnTo>
                <a:lnTo>
                  <a:pt x="26" y="8"/>
                </a:lnTo>
                <a:lnTo>
                  <a:pt x="24" y="6"/>
                </a:lnTo>
                <a:lnTo>
                  <a:pt x="22" y="6"/>
                </a:lnTo>
                <a:lnTo>
                  <a:pt x="22" y="6"/>
                </a:lnTo>
                <a:lnTo>
                  <a:pt x="22" y="6"/>
                </a:lnTo>
                <a:lnTo>
                  <a:pt x="20" y="6"/>
                </a:lnTo>
                <a:lnTo>
                  <a:pt x="20" y="6"/>
                </a:lnTo>
                <a:lnTo>
                  <a:pt x="16" y="6"/>
                </a:lnTo>
                <a:lnTo>
                  <a:pt x="14" y="4"/>
                </a:lnTo>
                <a:lnTo>
                  <a:pt x="12" y="2"/>
                </a:lnTo>
                <a:lnTo>
                  <a:pt x="12" y="2"/>
                </a:lnTo>
                <a:lnTo>
                  <a:pt x="8" y="0"/>
                </a:lnTo>
                <a:lnTo>
                  <a:pt x="6" y="2"/>
                </a:lnTo>
                <a:lnTo>
                  <a:pt x="2" y="6"/>
                </a:lnTo>
                <a:lnTo>
                  <a:pt x="2" y="6"/>
                </a:lnTo>
                <a:lnTo>
                  <a:pt x="2" y="12"/>
                </a:lnTo>
                <a:lnTo>
                  <a:pt x="2" y="12"/>
                </a:lnTo>
                <a:lnTo>
                  <a:pt x="4" y="14"/>
                </a:lnTo>
                <a:lnTo>
                  <a:pt x="4" y="14"/>
                </a:lnTo>
                <a:lnTo>
                  <a:pt x="4" y="16"/>
                </a:lnTo>
                <a:lnTo>
                  <a:pt x="8" y="18"/>
                </a:lnTo>
                <a:lnTo>
                  <a:pt x="8" y="18"/>
                </a:lnTo>
                <a:lnTo>
                  <a:pt x="10" y="18"/>
                </a:lnTo>
                <a:lnTo>
                  <a:pt x="10" y="16"/>
                </a:lnTo>
                <a:lnTo>
                  <a:pt x="8" y="16"/>
                </a:lnTo>
                <a:lnTo>
                  <a:pt x="8" y="16"/>
                </a:lnTo>
                <a:lnTo>
                  <a:pt x="8" y="20"/>
                </a:lnTo>
                <a:lnTo>
                  <a:pt x="8" y="20"/>
                </a:lnTo>
                <a:lnTo>
                  <a:pt x="10" y="22"/>
                </a:lnTo>
                <a:lnTo>
                  <a:pt x="10" y="22"/>
                </a:lnTo>
                <a:lnTo>
                  <a:pt x="14" y="24"/>
                </a:lnTo>
                <a:lnTo>
                  <a:pt x="14" y="24"/>
                </a:lnTo>
                <a:lnTo>
                  <a:pt x="16" y="24"/>
                </a:lnTo>
                <a:lnTo>
                  <a:pt x="16" y="24"/>
                </a:lnTo>
                <a:lnTo>
                  <a:pt x="18" y="24"/>
                </a:lnTo>
                <a:lnTo>
                  <a:pt x="20" y="24"/>
                </a:lnTo>
                <a:lnTo>
                  <a:pt x="22" y="22"/>
                </a:lnTo>
                <a:lnTo>
                  <a:pt x="20" y="20"/>
                </a:lnTo>
                <a:lnTo>
                  <a:pt x="18" y="22"/>
                </a:lnTo>
                <a:lnTo>
                  <a:pt x="20" y="24"/>
                </a:lnTo>
                <a:lnTo>
                  <a:pt x="20" y="26"/>
                </a:lnTo>
                <a:lnTo>
                  <a:pt x="18" y="31"/>
                </a:lnTo>
                <a:lnTo>
                  <a:pt x="18" y="31"/>
                </a:lnTo>
                <a:lnTo>
                  <a:pt x="8" y="53"/>
                </a:lnTo>
                <a:lnTo>
                  <a:pt x="8" y="53"/>
                </a:lnTo>
                <a:lnTo>
                  <a:pt x="8" y="53"/>
                </a:lnTo>
                <a:lnTo>
                  <a:pt x="4" y="53"/>
                </a:lnTo>
                <a:lnTo>
                  <a:pt x="4" y="53"/>
                </a:lnTo>
                <a:lnTo>
                  <a:pt x="2" y="53"/>
                </a:lnTo>
                <a:lnTo>
                  <a:pt x="2" y="53"/>
                </a:lnTo>
                <a:lnTo>
                  <a:pt x="2" y="53"/>
                </a:lnTo>
                <a:lnTo>
                  <a:pt x="0" y="53"/>
                </a:lnTo>
                <a:lnTo>
                  <a:pt x="0" y="55"/>
                </a:lnTo>
                <a:lnTo>
                  <a:pt x="0" y="55"/>
                </a:lnTo>
                <a:lnTo>
                  <a:pt x="0" y="57"/>
                </a:lnTo>
                <a:lnTo>
                  <a:pt x="0" y="57"/>
                </a:lnTo>
                <a:lnTo>
                  <a:pt x="2" y="59"/>
                </a:lnTo>
                <a:lnTo>
                  <a:pt x="2" y="59"/>
                </a:lnTo>
                <a:lnTo>
                  <a:pt x="2" y="59"/>
                </a:lnTo>
                <a:lnTo>
                  <a:pt x="4" y="61"/>
                </a:lnTo>
                <a:lnTo>
                  <a:pt x="4" y="61"/>
                </a:lnTo>
                <a:lnTo>
                  <a:pt x="6" y="61"/>
                </a:lnTo>
                <a:lnTo>
                  <a:pt x="8" y="61"/>
                </a:lnTo>
                <a:lnTo>
                  <a:pt x="8" y="59"/>
                </a:lnTo>
                <a:lnTo>
                  <a:pt x="12" y="59"/>
                </a:lnTo>
                <a:lnTo>
                  <a:pt x="12" y="59"/>
                </a:lnTo>
                <a:lnTo>
                  <a:pt x="22" y="55"/>
                </a:lnTo>
                <a:lnTo>
                  <a:pt x="22" y="55"/>
                </a:lnTo>
                <a:lnTo>
                  <a:pt x="31" y="53"/>
                </a:lnTo>
                <a:lnTo>
                  <a:pt x="31" y="49"/>
                </a:lnTo>
                <a:lnTo>
                  <a:pt x="31" y="49"/>
                </a:lnTo>
                <a:lnTo>
                  <a:pt x="31" y="49"/>
                </a:lnTo>
                <a:lnTo>
                  <a:pt x="29" y="47"/>
                </a:lnTo>
                <a:lnTo>
                  <a:pt x="29" y="47"/>
                </a:lnTo>
                <a:lnTo>
                  <a:pt x="29" y="45"/>
                </a:lnTo>
                <a:lnTo>
                  <a:pt x="29" y="41"/>
                </a:lnTo>
                <a:lnTo>
                  <a:pt x="26" y="41"/>
                </a:lnTo>
                <a:lnTo>
                  <a:pt x="26" y="43"/>
                </a:lnTo>
                <a:lnTo>
                  <a:pt x="29" y="43"/>
                </a:lnTo>
                <a:lnTo>
                  <a:pt x="33" y="45"/>
                </a:lnTo>
                <a:lnTo>
                  <a:pt x="33" y="45"/>
                </a:lnTo>
                <a:lnTo>
                  <a:pt x="33" y="45"/>
                </a:lnTo>
                <a:lnTo>
                  <a:pt x="35" y="45"/>
                </a:lnTo>
                <a:lnTo>
                  <a:pt x="37" y="45"/>
                </a:lnTo>
                <a:lnTo>
                  <a:pt x="39" y="43"/>
                </a:lnTo>
                <a:lnTo>
                  <a:pt x="43" y="41"/>
                </a:lnTo>
                <a:lnTo>
                  <a:pt x="43" y="41"/>
                </a:lnTo>
                <a:lnTo>
                  <a:pt x="49" y="33"/>
                </a:lnTo>
                <a:lnTo>
                  <a:pt x="51" y="31"/>
                </a:lnTo>
                <a:lnTo>
                  <a:pt x="49" y="28"/>
                </a:lnTo>
                <a:lnTo>
                  <a:pt x="49" y="28"/>
                </a:lnTo>
                <a:lnTo>
                  <a:pt x="47" y="26"/>
                </a:lnTo>
                <a:lnTo>
                  <a:pt x="47" y="26"/>
                </a:lnTo>
                <a:lnTo>
                  <a:pt x="45" y="22"/>
                </a:lnTo>
                <a:lnTo>
                  <a:pt x="45" y="22"/>
                </a:lnTo>
                <a:lnTo>
                  <a:pt x="45" y="22"/>
                </a:lnTo>
                <a:lnTo>
                  <a:pt x="45" y="22"/>
                </a:lnTo>
                <a:lnTo>
                  <a:pt x="41" y="20"/>
                </a:lnTo>
                <a:lnTo>
                  <a:pt x="41" y="18"/>
                </a:lnTo>
                <a:lnTo>
                  <a:pt x="37" y="16"/>
                </a:lnTo>
                <a:lnTo>
                  <a:pt x="31" y="12"/>
                </a:lnTo>
                <a:lnTo>
                  <a:pt x="29" y="14"/>
                </a:lnTo>
                <a:lnTo>
                  <a:pt x="31" y="12"/>
                </a:lnTo>
                <a:lnTo>
                  <a:pt x="29" y="1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6" name="Freeform 3152"/>
          <p:cNvSpPr>
            <a:spLocks/>
          </p:cNvSpPr>
          <p:nvPr/>
        </p:nvSpPr>
        <p:spPr bwMode="auto">
          <a:xfrm>
            <a:off x="3167063" y="2928938"/>
            <a:ext cx="258763" cy="179388"/>
          </a:xfrm>
          <a:custGeom>
            <a:avLst/>
            <a:gdLst/>
            <a:ahLst/>
            <a:cxnLst>
              <a:cxn ang="0">
                <a:pos x="25" y="2"/>
              </a:cxn>
              <a:cxn ang="0">
                <a:pos x="54" y="2"/>
              </a:cxn>
              <a:cxn ang="0">
                <a:pos x="91" y="4"/>
              </a:cxn>
              <a:cxn ang="0">
                <a:pos x="109" y="8"/>
              </a:cxn>
              <a:cxn ang="0">
                <a:pos x="144" y="25"/>
              </a:cxn>
              <a:cxn ang="0">
                <a:pos x="159" y="41"/>
              </a:cxn>
              <a:cxn ang="0">
                <a:pos x="161" y="64"/>
              </a:cxn>
              <a:cxn ang="0">
                <a:pos x="155" y="85"/>
              </a:cxn>
              <a:cxn ang="0">
                <a:pos x="151" y="89"/>
              </a:cxn>
              <a:cxn ang="0">
                <a:pos x="142" y="91"/>
              </a:cxn>
              <a:cxn ang="0">
                <a:pos x="138" y="83"/>
              </a:cxn>
              <a:cxn ang="0">
                <a:pos x="148" y="62"/>
              </a:cxn>
              <a:cxn ang="0">
                <a:pos x="144" y="52"/>
              </a:cxn>
              <a:cxn ang="0">
                <a:pos x="142" y="62"/>
              </a:cxn>
              <a:cxn ang="0">
                <a:pos x="136" y="72"/>
              </a:cxn>
              <a:cxn ang="0">
                <a:pos x="132" y="58"/>
              </a:cxn>
              <a:cxn ang="0">
                <a:pos x="124" y="62"/>
              </a:cxn>
              <a:cxn ang="0">
                <a:pos x="111" y="70"/>
              </a:cxn>
              <a:cxn ang="0">
                <a:pos x="122" y="83"/>
              </a:cxn>
              <a:cxn ang="0">
                <a:pos x="116" y="93"/>
              </a:cxn>
              <a:cxn ang="0">
                <a:pos x="124" y="93"/>
              </a:cxn>
              <a:cxn ang="0">
                <a:pos x="126" y="101"/>
              </a:cxn>
              <a:cxn ang="0">
                <a:pos x="120" y="109"/>
              </a:cxn>
              <a:cxn ang="0">
                <a:pos x="111" y="113"/>
              </a:cxn>
              <a:cxn ang="0">
                <a:pos x="105" y="111"/>
              </a:cxn>
              <a:cxn ang="0">
                <a:pos x="99" y="109"/>
              </a:cxn>
              <a:cxn ang="0">
                <a:pos x="103" y="99"/>
              </a:cxn>
              <a:cxn ang="0">
                <a:pos x="101" y="97"/>
              </a:cxn>
              <a:cxn ang="0">
                <a:pos x="95" y="95"/>
              </a:cxn>
              <a:cxn ang="0">
                <a:pos x="97" y="91"/>
              </a:cxn>
              <a:cxn ang="0">
                <a:pos x="103" y="85"/>
              </a:cxn>
              <a:cxn ang="0">
                <a:pos x="95" y="85"/>
              </a:cxn>
              <a:cxn ang="0">
                <a:pos x="99" y="74"/>
              </a:cxn>
              <a:cxn ang="0">
                <a:pos x="93" y="72"/>
              </a:cxn>
              <a:cxn ang="0">
                <a:pos x="89" y="64"/>
              </a:cxn>
              <a:cxn ang="0">
                <a:pos x="89" y="48"/>
              </a:cxn>
              <a:cxn ang="0">
                <a:pos x="93" y="33"/>
              </a:cxn>
              <a:cxn ang="0">
                <a:pos x="99" y="29"/>
              </a:cxn>
              <a:cxn ang="0">
                <a:pos x="91" y="29"/>
              </a:cxn>
              <a:cxn ang="0">
                <a:pos x="87" y="33"/>
              </a:cxn>
              <a:cxn ang="0">
                <a:pos x="79" y="43"/>
              </a:cxn>
              <a:cxn ang="0">
                <a:pos x="68" y="25"/>
              </a:cxn>
              <a:cxn ang="0">
                <a:pos x="72" y="17"/>
              </a:cxn>
              <a:cxn ang="0">
                <a:pos x="60" y="21"/>
              </a:cxn>
              <a:cxn ang="0">
                <a:pos x="58" y="33"/>
              </a:cxn>
              <a:cxn ang="0">
                <a:pos x="46" y="41"/>
              </a:cxn>
              <a:cxn ang="0">
                <a:pos x="37" y="39"/>
              </a:cxn>
              <a:cxn ang="0">
                <a:pos x="19" y="33"/>
              </a:cxn>
              <a:cxn ang="0">
                <a:pos x="9" y="35"/>
              </a:cxn>
              <a:cxn ang="0">
                <a:pos x="0" y="29"/>
              </a:cxn>
              <a:cxn ang="0">
                <a:pos x="4" y="2"/>
              </a:cxn>
              <a:cxn ang="0">
                <a:pos x="21" y="4"/>
              </a:cxn>
            </a:cxnLst>
            <a:rect l="0" t="0" r="r" b="b"/>
            <a:pathLst>
              <a:path w="163" h="113">
                <a:moveTo>
                  <a:pt x="21" y="4"/>
                </a:moveTo>
                <a:lnTo>
                  <a:pt x="25" y="6"/>
                </a:lnTo>
                <a:lnTo>
                  <a:pt x="25" y="2"/>
                </a:lnTo>
                <a:lnTo>
                  <a:pt x="25" y="2"/>
                </a:lnTo>
                <a:lnTo>
                  <a:pt x="27" y="0"/>
                </a:lnTo>
                <a:lnTo>
                  <a:pt x="39" y="0"/>
                </a:lnTo>
                <a:lnTo>
                  <a:pt x="44" y="0"/>
                </a:lnTo>
                <a:lnTo>
                  <a:pt x="54" y="2"/>
                </a:lnTo>
                <a:lnTo>
                  <a:pt x="62" y="4"/>
                </a:lnTo>
                <a:lnTo>
                  <a:pt x="79" y="4"/>
                </a:lnTo>
                <a:lnTo>
                  <a:pt x="87" y="4"/>
                </a:lnTo>
                <a:lnTo>
                  <a:pt x="91" y="4"/>
                </a:lnTo>
                <a:lnTo>
                  <a:pt x="97" y="6"/>
                </a:lnTo>
                <a:lnTo>
                  <a:pt x="99" y="6"/>
                </a:lnTo>
                <a:lnTo>
                  <a:pt x="101" y="6"/>
                </a:lnTo>
                <a:lnTo>
                  <a:pt x="109" y="8"/>
                </a:lnTo>
                <a:lnTo>
                  <a:pt x="118" y="13"/>
                </a:lnTo>
                <a:lnTo>
                  <a:pt x="134" y="19"/>
                </a:lnTo>
                <a:lnTo>
                  <a:pt x="138" y="21"/>
                </a:lnTo>
                <a:lnTo>
                  <a:pt x="144" y="25"/>
                </a:lnTo>
                <a:lnTo>
                  <a:pt x="148" y="27"/>
                </a:lnTo>
                <a:lnTo>
                  <a:pt x="151" y="29"/>
                </a:lnTo>
                <a:lnTo>
                  <a:pt x="153" y="31"/>
                </a:lnTo>
                <a:lnTo>
                  <a:pt x="159" y="41"/>
                </a:lnTo>
                <a:lnTo>
                  <a:pt x="163" y="43"/>
                </a:lnTo>
                <a:lnTo>
                  <a:pt x="163" y="56"/>
                </a:lnTo>
                <a:lnTo>
                  <a:pt x="163" y="62"/>
                </a:lnTo>
                <a:lnTo>
                  <a:pt x="161" y="64"/>
                </a:lnTo>
                <a:lnTo>
                  <a:pt x="159" y="66"/>
                </a:lnTo>
                <a:lnTo>
                  <a:pt x="159" y="70"/>
                </a:lnTo>
                <a:lnTo>
                  <a:pt x="157" y="78"/>
                </a:lnTo>
                <a:lnTo>
                  <a:pt x="155" y="85"/>
                </a:lnTo>
                <a:lnTo>
                  <a:pt x="155" y="87"/>
                </a:lnTo>
                <a:lnTo>
                  <a:pt x="153" y="87"/>
                </a:lnTo>
                <a:lnTo>
                  <a:pt x="151" y="87"/>
                </a:lnTo>
                <a:lnTo>
                  <a:pt x="151" y="89"/>
                </a:lnTo>
                <a:lnTo>
                  <a:pt x="151" y="89"/>
                </a:lnTo>
                <a:lnTo>
                  <a:pt x="148" y="91"/>
                </a:lnTo>
                <a:lnTo>
                  <a:pt x="144" y="91"/>
                </a:lnTo>
                <a:lnTo>
                  <a:pt x="142" y="91"/>
                </a:lnTo>
                <a:lnTo>
                  <a:pt x="140" y="91"/>
                </a:lnTo>
                <a:lnTo>
                  <a:pt x="138" y="87"/>
                </a:lnTo>
                <a:lnTo>
                  <a:pt x="138" y="85"/>
                </a:lnTo>
                <a:lnTo>
                  <a:pt x="138" y="83"/>
                </a:lnTo>
                <a:lnTo>
                  <a:pt x="140" y="80"/>
                </a:lnTo>
                <a:lnTo>
                  <a:pt x="142" y="78"/>
                </a:lnTo>
                <a:lnTo>
                  <a:pt x="144" y="72"/>
                </a:lnTo>
                <a:lnTo>
                  <a:pt x="148" y="62"/>
                </a:lnTo>
                <a:lnTo>
                  <a:pt x="148" y="60"/>
                </a:lnTo>
                <a:lnTo>
                  <a:pt x="148" y="56"/>
                </a:lnTo>
                <a:lnTo>
                  <a:pt x="146" y="52"/>
                </a:lnTo>
                <a:lnTo>
                  <a:pt x="144" y="52"/>
                </a:lnTo>
                <a:lnTo>
                  <a:pt x="142" y="54"/>
                </a:lnTo>
                <a:lnTo>
                  <a:pt x="142" y="56"/>
                </a:lnTo>
                <a:lnTo>
                  <a:pt x="142" y="56"/>
                </a:lnTo>
                <a:lnTo>
                  <a:pt x="142" y="62"/>
                </a:lnTo>
                <a:lnTo>
                  <a:pt x="142" y="64"/>
                </a:lnTo>
                <a:lnTo>
                  <a:pt x="142" y="68"/>
                </a:lnTo>
                <a:lnTo>
                  <a:pt x="140" y="70"/>
                </a:lnTo>
                <a:lnTo>
                  <a:pt x="136" y="72"/>
                </a:lnTo>
                <a:lnTo>
                  <a:pt x="134" y="72"/>
                </a:lnTo>
                <a:lnTo>
                  <a:pt x="134" y="60"/>
                </a:lnTo>
                <a:lnTo>
                  <a:pt x="134" y="60"/>
                </a:lnTo>
                <a:lnTo>
                  <a:pt x="132" y="58"/>
                </a:lnTo>
                <a:lnTo>
                  <a:pt x="132" y="56"/>
                </a:lnTo>
                <a:lnTo>
                  <a:pt x="130" y="56"/>
                </a:lnTo>
                <a:lnTo>
                  <a:pt x="124" y="60"/>
                </a:lnTo>
                <a:lnTo>
                  <a:pt x="124" y="62"/>
                </a:lnTo>
                <a:lnTo>
                  <a:pt x="124" y="64"/>
                </a:lnTo>
                <a:lnTo>
                  <a:pt x="122" y="66"/>
                </a:lnTo>
                <a:lnTo>
                  <a:pt x="118" y="68"/>
                </a:lnTo>
                <a:lnTo>
                  <a:pt x="111" y="70"/>
                </a:lnTo>
                <a:lnTo>
                  <a:pt x="111" y="70"/>
                </a:lnTo>
                <a:lnTo>
                  <a:pt x="113" y="72"/>
                </a:lnTo>
                <a:lnTo>
                  <a:pt x="122" y="83"/>
                </a:lnTo>
                <a:lnTo>
                  <a:pt x="122" y="83"/>
                </a:lnTo>
                <a:lnTo>
                  <a:pt x="120" y="85"/>
                </a:lnTo>
                <a:lnTo>
                  <a:pt x="118" y="89"/>
                </a:lnTo>
                <a:lnTo>
                  <a:pt x="116" y="91"/>
                </a:lnTo>
                <a:lnTo>
                  <a:pt x="116" y="93"/>
                </a:lnTo>
                <a:lnTo>
                  <a:pt x="116" y="93"/>
                </a:lnTo>
                <a:lnTo>
                  <a:pt x="120" y="93"/>
                </a:lnTo>
                <a:lnTo>
                  <a:pt x="122" y="91"/>
                </a:lnTo>
                <a:lnTo>
                  <a:pt x="124" y="93"/>
                </a:lnTo>
                <a:lnTo>
                  <a:pt x="128" y="99"/>
                </a:lnTo>
                <a:lnTo>
                  <a:pt x="128" y="99"/>
                </a:lnTo>
                <a:lnTo>
                  <a:pt x="126" y="101"/>
                </a:lnTo>
                <a:lnTo>
                  <a:pt x="126" y="101"/>
                </a:lnTo>
                <a:lnTo>
                  <a:pt x="122" y="103"/>
                </a:lnTo>
                <a:lnTo>
                  <a:pt x="122" y="103"/>
                </a:lnTo>
                <a:lnTo>
                  <a:pt x="122" y="107"/>
                </a:lnTo>
                <a:lnTo>
                  <a:pt x="120" y="109"/>
                </a:lnTo>
                <a:lnTo>
                  <a:pt x="120" y="109"/>
                </a:lnTo>
                <a:lnTo>
                  <a:pt x="116" y="111"/>
                </a:lnTo>
                <a:lnTo>
                  <a:pt x="116" y="111"/>
                </a:lnTo>
                <a:lnTo>
                  <a:pt x="111" y="113"/>
                </a:lnTo>
                <a:lnTo>
                  <a:pt x="111" y="113"/>
                </a:lnTo>
                <a:lnTo>
                  <a:pt x="107" y="113"/>
                </a:lnTo>
                <a:lnTo>
                  <a:pt x="105" y="113"/>
                </a:lnTo>
                <a:lnTo>
                  <a:pt x="105" y="111"/>
                </a:lnTo>
                <a:lnTo>
                  <a:pt x="103" y="111"/>
                </a:lnTo>
                <a:lnTo>
                  <a:pt x="101" y="111"/>
                </a:lnTo>
                <a:lnTo>
                  <a:pt x="101" y="111"/>
                </a:lnTo>
                <a:lnTo>
                  <a:pt x="99" y="109"/>
                </a:lnTo>
                <a:lnTo>
                  <a:pt x="97" y="107"/>
                </a:lnTo>
                <a:lnTo>
                  <a:pt x="97" y="103"/>
                </a:lnTo>
                <a:lnTo>
                  <a:pt x="101" y="101"/>
                </a:lnTo>
                <a:lnTo>
                  <a:pt x="103" y="99"/>
                </a:lnTo>
                <a:lnTo>
                  <a:pt x="103" y="99"/>
                </a:lnTo>
                <a:lnTo>
                  <a:pt x="103" y="99"/>
                </a:lnTo>
                <a:lnTo>
                  <a:pt x="103" y="97"/>
                </a:lnTo>
                <a:lnTo>
                  <a:pt x="101" y="97"/>
                </a:lnTo>
                <a:lnTo>
                  <a:pt x="99" y="97"/>
                </a:lnTo>
                <a:lnTo>
                  <a:pt x="95" y="97"/>
                </a:lnTo>
                <a:lnTo>
                  <a:pt x="95" y="95"/>
                </a:lnTo>
                <a:lnTo>
                  <a:pt x="95" y="95"/>
                </a:lnTo>
                <a:lnTo>
                  <a:pt x="93" y="93"/>
                </a:lnTo>
                <a:lnTo>
                  <a:pt x="93" y="93"/>
                </a:lnTo>
                <a:lnTo>
                  <a:pt x="95" y="91"/>
                </a:lnTo>
                <a:lnTo>
                  <a:pt x="97" y="91"/>
                </a:lnTo>
                <a:lnTo>
                  <a:pt x="101" y="89"/>
                </a:lnTo>
                <a:lnTo>
                  <a:pt x="105" y="87"/>
                </a:lnTo>
                <a:lnTo>
                  <a:pt x="105" y="85"/>
                </a:lnTo>
                <a:lnTo>
                  <a:pt x="103" y="85"/>
                </a:lnTo>
                <a:lnTo>
                  <a:pt x="103" y="83"/>
                </a:lnTo>
                <a:lnTo>
                  <a:pt x="99" y="85"/>
                </a:lnTo>
                <a:lnTo>
                  <a:pt x="97" y="85"/>
                </a:lnTo>
                <a:lnTo>
                  <a:pt x="95" y="85"/>
                </a:lnTo>
                <a:lnTo>
                  <a:pt x="95" y="83"/>
                </a:lnTo>
                <a:lnTo>
                  <a:pt x="95" y="80"/>
                </a:lnTo>
                <a:lnTo>
                  <a:pt x="97" y="76"/>
                </a:lnTo>
                <a:lnTo>
                  <a:pt x="99" y="74"/>
                </a:lnTo>
                <a:lnTo>
                  <a:pt x="101" y="72"/>
                </a:lnTo>
                <a:lnTo>
                  <a:pt x="99" y="66"/>
                </a:lnTo>
                <a:lnTo>
                  <a:pt x="97" y="68"/>
                </a:lnTo>
                <a:lnTo>
                  <a:pt x="93" y="72"/>
                </a:lnTo>
                <a:lnTo>
                  <a:pt x="91" y="74"/>
                </a:lnTo>
                <a:lnTo>
                  <a:pt x="87" y="74"/>
                </a:lnTo>
                <a:lnTo>
                  <a:pt x="87" y="68"/>
                </a:lnTo>
                <a:lnTo>
                  <a:pt x="89" y="64"/>
                </a:lnTo>
                <a:lnTo>
                  <a:pt x="93" y="56"/>
                </a:lnTo>
                <a:lnTo>
                  <a:pt x="93" y="54"/>
                </a:lnTo>
                <a:lnTo>
                  <a:pt x="91" y="50"/>
                </a:lnTo>
                <a:lnTo>
                  <a:pt x="89" y="48"/>
                </a:lnTo>
                <a:lnTo>
                  <a:pt x="93" y="41"/>
                </a:lnTo>
                <a:lnTo>
                  <a:pt x="91" y="35"/>
                </a:lnTo>
                <a:lnTo>
                  <a:pt x="93" y="35"/>
                </a:lnTo>
                <a:lnTo>
                  <a:pt x="93" y="33"/>
                </a:lnTo>
                <a:lnTo>
                  <a:pt x="101" y="31"/>
                </a:lnTo>
                <a:lnTo>
                  <a:pt x="101" y="31"/>
                </a:lnTo>
                <a:lnTo>
                  <a:pt x="101" y="29"/>
                </a:lnTo>
                <a:lnTo>
                  <a:pt x="99" y="29"/>
                </a:lnTo>
                <a:lnTo>
                  <a:pt x="95" y="27"/>
                </a:lnTo>
                <a:lnTo>
                  <a:pt x="93" y="27"/>
                </a:lnTo>
                <a:lnTo>
                  <a:pt x="91" y="27"/>
                </a:lnTo>
                <a:lnTo>
                  <a:pt x="91" y="29"/>
                </a:lnTo>
                <a:lnTo>
                  <a:pt x="91" y="29"/>
                </a:lnTo>
                <a:lnTo>
                  <a:pt x="91" y="31"/>
                </a:lnTo>
                <a:lnTo>
                  <a:pt x="89" y="31"/>
                </a:lnTo>
                <a:lnTo>
                  <a:pt x="87" y="33"/>
                </a:lnTo>
                <a:lnTo>
                  <a:pt x="85" y="37"/>
                </a:lnTo>
                <a:lnTo>
                  <a:pt x="83" y="39"/>
                </a:lnTo>
                <a:lnTo>
                  <a:pt x="81" y="41"/>
                </a:lnTo>
                <a:lnTo>
                  <a:pt x="79" y="43"/>
                </a:lnTo>
                <a:lnTo>
                  <a:pt x="76" y="41"/>
                </a:lnTo>
                <a:lnTo>
                  <a:pt x="72" y="39"/>
                </a:lnTo>
                <a:lnTo>
                  <a:pt x="68" y="29"/>
                </a:lnTo>
                <a:lnTo>
                  <a:pt x="68" y="25"/>
                </a:lnTo>
                <a:lnTo>
                  <a:pt x="68" y="23"/>
                </a:lnTo>
                <a:lnTo>
                  <a:pt x="70" y="21"/>
                </a:lnTo>
                <a:lnTo>
                  <a:pt x="72" y="19"/>
                </a:lnTo>
                <a:lnTo>
                  <a:pt x="72" y="17"/>
                </a:lnTo>
                <a:lnTo>
                  <a:pt x="72" y="17"/>
                </a:lnTo>
                <a:lnTo>
                  <a:pt x="68" y="19"/>
                </a:lnTo>
                <a:lnTo>
                  <a:pt x="64" y="21"/>
                </a:lnTo>
                <a:lnTo>
                  <a:pt x="60" y="21"/>
                </a:lnTo>
                <a:lnTo>
                  <a:pt x="60" y="23"/>
                </a:lnTo>
                <a:lnTo>
                  <a:pt x="56" y="27"/>
                </a:lnTo>
                <a:lnTo>
                  <a:pt x="58" y="31"/>
                </a:lnTo>
                <a:lnTo>
                  <a:pt x="58" y="33"/>
                </a:lnTo>
                <a:lnTo>
                  <a:pt x="58" y="35"/>
                </a:lnTo>
                <a:lnTo>
                  <a:pt x="50" y="41"/>
                </a:lnTo>
                <a:lnTo>
                  <a:pt x="48" y="41"/>
                </a:lnTo>
                <a:lnTo>
                  <a:pt x="46" y="41"/>
                </a:lnTo>
                <a:lnTo>
                  <a:pt x="44" y="41"/>
                </a:lnTo>
                <a:lnTo>
                  <a:pt x="41" y="41"/>
                </a:lnTo>
                <a:lnTo>
                  <a:pt x="39" y="39"/>
                </a:lnTo>
                <a:lnTo>
                  <a:pt x="37" y="39"/>
                </a:lnTo>
                <a:lnTo>
                  <a:pt x="31" y="35"/>
                </a:lnTo>
                <a:lnTo>
                  <a:pt x="25" y="33"/>
                </a:lnTo>
                <a:lnTo>
                  <a:pt x="21" y="33"/>
                </a:lnTo>
                <a:lnTo>
                  <a:pt x="19" y="33"/>
                </a:lnTo>
                <a:lnTo>
                  <a:pt x="17" y="35"/>
                </a:lnTo>
                <a:lnTo>
                  <a:pt x="13" y="35"/>
                </a:lnTo>
                <a:lnTo>
                  <a:pt x="11" y="35"/>
                </a:lnTo>
                <a:lnTo>
                  <a:pt x="9" y="35"/>
                </a:lnTo>
                <a:lnTo>
                  <a:pt x="6" y="35"/>
                </a:lnTo>
                <a:lnTo>
                  <a:pt x="4" y="33"/>
                </a:lnTo>
                <a:lnTo>
                  <a:pt x="2" y="31"/>
                </a:lnTo>
                <a:lnTo>
                  <a:pt x="0" y="29"/>
                </a:lnTo>
                <a:lnTo>
                  <a:pt x="0" y="27"/>
                </a:lnTo>
                <a:lnTo>
                  <a:pt x="0" y="19"/>
                </a:lnTo>
                <a:lnTo>
                  <a:pt x="2" y="4"/>
                </a:lnTo>
                <a:lnTo>
                  <a:pt x="4" y="2"/>
                </a:lnTo>
                <a:lnTo>
                  <a:pt x="9" y="2"/>
                </a:lnTo>
                <a:lnTo>
                  <a:pt x="11" y="2"/>
                </a:lnTo>
                <a:lnTo>
                  <a:pt x="19" y="4"/>
                </a:lnTo>
                <a:lnTo>
                  <a:pt x="21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7" name="Freeform 3153"/>
          <p:cNvSpPr>
            <a:spLocks/>
          </p:cNvSpPr>
          <p:nvPr/>
        </p:nvSpPr>
        <p:spPr bwMode="auto">
          <a:xfrm>
            <a:off x="3163888" y="2925763"/>
            <a:ext cx="265113" cy="185738"/>
          </a:xfrm>
          <a:custGeom>
            <a:avLst/>
            <a:gdLst/>
            <a:ahLst/>
            <a:cxnLst>
              <a:cxn ang="0">
                <a:pos x="46" y="4"/>
              </a:cxn>
              <a:cxn ang="0">
                <a:pos x="103" y="10"/>
              </a:cxn>
              <a:cxn ang="0">
                <a:pos x="161" y="45"/>
              </a:cxn>
              <a:cxn ang="0">
                <a:pos x="155" y="87"/>
              </a:cxn>
              <a:cxn ang="0">
                <a:pos x="146" y="91"/>
              </a:cxn>
              <a:cxn ang="0">
                <a:pos x="153" y="64"/>
              </a:cxn>
              <a:cxn ang="0">
                <a:pos x="142" y="56"/>
              </a:cxn>
              <a:cxn ang="0">
                <a:pos x="136" y="74"/>
              </a:cxn>
              <a:cxn ang="0">
                <a:pos x="130" y="56"/>
              </a:cxn>
              <a:cxn ang="0">
                <a:pos x="111" y="74"/>
              </a:cxn>
              <a:cxn ang="0">
                <a:pos x="115" y="93"/>
              </a:cxn>
              <a:cxn ang="0">
                <a:pos x="128" y="103"/>
              </a:cxn>
              <a:cxn ang="0">
                <a:pos x="113" y="113"/>
              </a:cxn>
              <a:cxn ang="0">
                <a:pos x="103" y="111"/>
              </a:cxn>
              <a:cxn ang="0">
                <a:pos x="105" y="99"/>
              </a:cxn>
              <a:cxn ang="0">
                <a:pos x="97" y="97"/>
              </a:cxn>
              <a:cxn ang="0">
                <a:pos x="107" y="85"/>
              </a:cxn>
              <a:cxn ang="0">
                <a:pos x="103" y="74"/>
              </a:cxn>
              <a:cxn ang="0">
                <a:pos x="97" y="60"/>
              </a:cxn>
              <a:cxn ang="0">
                <a:pos x="95" y="37"/>
              </a:cxn>
              <a:cxn ang="0">
                <a:pos x="99" y="29"/>
              </a:cxn>
              <a:cxn ang="0">
                <a:pos x="91" y="31"/>
              </a:cxn>
              <a:cxn ang="0">
                <a:pos x="72" y="27"/>
              </a:cxn>
              <a:cxn ang="0">
                <a:pos x="64" y="21"/>
              </a:cxn>
              <a:cxn ang="0">
                <a:pos x="50" y="41"/>
              </a:cxn>
              <a:cxn ang="0">
                <a:pos x="23" y="33"/>
              </a:cxn>
              <a:cxn ang="0">
                <a:pos x="4" y="29"/>
              </a:cxn>
              <a:cxn ang="0">
                <a:pos x="23" y="4"/>
              </a:cxn>
              <a:cxn ang="0">
                <a:pos x="0" y="21"/>
              </a:cxn>
              <a:cxn ang="0">
                <a:pos x="8" y="37"/>
              </a:cxn>
              <a:cxn ang="0">
                <a:pos x="27" y="37"/>
              </a:cxn>
              <a:cxn ang="0">
                <a:pos x="48" y="45"/>
              </a:cxn>
              <a:cxn ang="0">
                <a:pos x="60" y="31"/>
              </a:cxn>
              <a:cxn ang="0">
                <a:pos x="74" y="19"/>
              </a:cxn>
              <a:cxn ang="0">
                <a:pos x="68" y="33"/>
              </a:cxn>
              <a:cxn ang="0">
                <a:pos x="89" y="39"/>
              </a:cxn>
              <a:cxn ang="0">
                <a:pos x="93" y="31"/>
              </a:cxn>
              <a:cxn ang="0">
                <a:pos x="95" y="33"/>
              </a:cxn>
              <a:cxn ang="0">
                <a:pos x="93" y="56"/>
              </a:cxn>
              <a:cxn ang="0">
                <a:pos x="95" y="76"/>
              </a:cxn>
              <a:cxn ang="0">
                <a:pos x="95" y="89"/>
              </a:cxn>
              <a:cxn ang="0">
                <a:pos x="103" y="89"/>
              </a:cxn>
              <a:cxn ang="0">
                <a:pos x="95" y="99"/>
              </a:cxn>
              <a:cxn ang="0">
                <a:pos x="103" y="101"/>
              </a:cxn>
              <a:cxn ang="0">
                <a:pos x="101" y="115"/>
              </a:cxn>
              <a:cxn ang="0">
                <a:pos x="113" y="117"/>
              </a:cxn>
              <a:cxn ang="0">
                <a:pos x="126" y="107"/>
              </a:cxn>
              <a:cxn ang="0">
                <a:pos x="126" y="93"/>
              </a:cxn>
              <a:cxn ang="0">
                <a:pos x="124" y="89"/>
              </a:cxn>
              <a:cxn ang="0">
                <a:pos x="120" y="72"/>
              </a:cxn>
              <a:cxn ang="0">
                <a:pos x="134" y="62"/>
              </a:cxn>
              <a:cxn ang="0">
                <a:pos x="146" y="66"/>
              </a:cxn>
              <a:cxn ang="0">
                <a:pos x="146" y="72"/>
              </a:cxn>
              <a:cxn ang="0">
                <a:pos x="142" y="95"/>
              </a:cxn>
              <a:cxn ang="0">
                <a:pos x="155" y="91"/>
              </a:cxn>
              <a:cxn ang="0">
                <a:pos x="163" y="68"/>
              </a:cxn>
              <a:cxn ang="0">
                <a:pos x="155" y="31"/>
              </a:cxn>
              <a:cxn ang="0">
                <a:pos x="111" y="8"/>
              </a:cxn>
              <a:cxn ang="0">
                <a:pos x="81" y="4"/>
              </a:cxn>
              <a:cxn ang="0">
                <a:pos x="25" y="2"/>
              </a:cxn>
            </a:cxnLst>
            <a:rect l="0" t="0" r="r" b="b"/>
            <a:pathLst>
              <a:path w="167" h="117">
                <a:moveTo>
                  <a:pt x="23" y="6"/>
                </a:moveTo>
                <a:lnTo>
                  <a:pt x="21" y="8"/>
                </a:lnTo>
                <a:lnTo>
                  <a:pt x="27" y="10"/>
                </a:lnTo>
                <a:lnTo>
                  <a:pt x="29" y="8"/>
                </a:lnTo>
                <a:lnTo>
                  <a:pt x="29" y="4"/>
                </a:lnTo>
                <a:lnTo>
                  <a:pt x="27" y="4"/>
                </a:lnTo>
                <a:lnTo>
                  <a:pt x="27" y="6"/>
                </a:lnTo>
                <a:lnTo>
                  <a:pt x="29" y="6"/>
                </a:lnTo>
                <a:lnTo>
                  <a:pt x="31" y="4"/>
                </a:lnTo>
                <a:lnTo>
                  <a:pt x="41" y="4"/>
                </a:lnTo>
                <a:lnTo>
                  <a:pt x="46" y="4"/>
                </a:lnTo>
                <a:lnTo>
                  <a:pt x="56" y="6"/>
                </a:lnTo>
                <a:lnTo>
                  <a:pt x="56" y="6"/>
                </a:lnTo>
                <a:lnTo>
                  <a:pt x="64" y="8"/>
                </a:lnTo>
                <a:lnTo>
                  <a:pt x="64" y="8"/>
                </a:lnTo>
                <a:lnTo>
                  <a:pt x="81" y="8"/>
                </a:lnTo>
                <a:lnTo>
                  <a:pt x="89" y="8"/>
                </a:lnTo>
                <a:lnTo>
                  <a:pt x="93" y="8"/>
                </a:lnTo>
                <a:lnTo>
                  <a:pt x="97" y="10"/>
                </a:lnTo>
                <a:lnTo>
                  <a:pt x="99" y="10"/>
                </a:lnTo>
                <a:lnTo>
                  <a:pt x="101" y="10"/>
                </a:lnTo>
                <a:lnTo>
                  <a:pt x="103" y="10"/>
                </a:lnTo>
                <a:lnTo>
                  <a:pt x="109" y="13"/>
                </a:lnTo>
                <a:lnTo>
                  <a:pt x="120" y="17"/>
                </a:lnTo>
                <a:lnTo>
                  <a:pt x="136" y="23"/>
                </a:lnTo>
                <a:lnTo>
                  <a:pt x="140" y="25"/>
                </a:lnTo>
                <a:lnTo>
                  <a:pt x="144" y="29"/>
                </a:lnTo>
                <a:lnTo>
                  <a:pt x="144" y="29"/>
                </a:lnTo>
                <a:lnTo>
                  <a:pt x="148" y="31"/>
                </a:lnTo>
                <a:lnTo>
                  <a:pt x="150" y="33"/>
                </a:lnTo>
                <a:lnTo>
                  <a:pt x="153" y="35"/>
                </a:lnTo>
                <a:lnTo>
                  <a:pt x="159" y="45"/>
                </a:lnTo>
                <a:lnTo>
                  <a:pt x="161" y="45"/>
                </a:lnTo>
                <a:lnTo>
                  <a:pt x="163" y="47"/>
                </a:lnTo>
                <a:lnTo>
                  <a:pt x="163" y="58"/>
                </a:lnTo>
                <a:lnTo>
                  <a:pt x="163" y="64"/>
                </a:lnTo>
                <a:lnTo>
                  <a:pt x="161" y="64"/>
                </a:lnTo>
                <a:lnTo>
                  <a:pt x="161" y="66"/>
                </a:lnTo>
                <a:lnTo>
                  <a:pt x="159" y="68"/>
                </a:lnTo>
                <a:lnTo>
                  <a:pt x="159" y="68"/>
                </a:lnTo>
                <a:lnTo>
                  <a:pt x="159" y="72"/>
                </a:lnTo>
                <a:lnTo>
                  <a:pt x="157" y="80"/>
                </a:lnTo>
                <a:lnTo>
                  <a:pt x="157" y="80"/>
                </a:lnTo>
                <a:lnTo>
                  <a:pt x="155" y="87"/>
                </a:lnTo>
                <a:lnTo>
                  <a:pt x="155" y="87"/>
                </a:lnTo>
                <a:lnTo>
                  <a:pt x="157" y="89"/>
                </a:lnTo>
                <a:lnTo>
                  <a:pt x="157" y="87"/>
                </a:lnTo>
                <a:lnTo>
                  <a:pt x="155" y="87"/>
                </a:lnTo>
                <a:lnTo>
                  <a:pt x="155" y="87"/>
                </a:lnTo>
                <a:lnTo>
                  <a:pt x="153" y="87"/>
                </a:lnTo>
                <a:lnTo>
                  <a:pt x="150" y="89"/>
                </a:lnTo>
                <a:lnTo>
                  <a:pt x="150" y="89"/>
                </a:lnTo>
                <a:lnTo>
                  <a:pt x="150" y="89"/>
                </a:lnTo>
                <a:lnTo>
                  <a:pt x="148" y="91"/>
                </a:lnTo>
                <a:lnTo>
                  <a:pt x="146" y="91"/>
                </a:lnTo>
                <a:lnTo>
                  <a:pt x="144" y="91"/>
                </a:lnTo>
                <a:lnTo>
                  <a:pt x="144" y="91"/>
                </a:lnTo>
                <a:lnTo>
                  <a:pt x="142" y="89"/>
                </a:lnTo>
                <a:lnTo>
                  <a:pt x="142" y="87"/>
                </a:lnTo>
                <a:lnTo>
                  <a:pt x="142" y="87"/>
                </a:lnTo>
                <a:lnTo>
                  <a:pt x="142" y="85"/>
                </a:lnTo>
                <a:lnTo>
                  <a:pt x="144" y="80"/>
                </a:lnTo>
                <a:lnTo>
                  <a:pt x="146" y="80"/>
                </a:lnTo>
                <a:lnTo>
                  <a:pt x="148" y="74"/>
                </a:lnTo>
                <a:lnTo>
                  <a:pt x="148" y="74"/>
                </a:lnTo>
                <a:lnTo>
                  <a:pt x="153" y="64"/>
                </a:lnTo>
                <a:lnTo>
                  <a:pt x="153" y="64"/>
                </a:lnTo>
                <a:lnTo>
                  <a:pt x="153" y="62"/>
                </a:lnTo>
                <a:lnTo>
                  <a:pt x="153" y="62"/>
                </a:lnTo>
                <a:lnTo>
                  <a:pt x="153" y="58"/>
                </a:lnTo>
                <a:lnTo>
                  <a:pt x="153" y="58"/>
                </a:lnTo>
                <a:lnTo>
                  <a:pt x="150" y="54"/>
                </a:lnTo>
                <a:lnTo>
                  <a:pt x="146" y="52"/>
                </a:lnTo>
                <a:lnTo>
                  <a:pt x="144" y="54"/>
                </a:lnTo>
                <a:lnTo>
                  <a:pt x="144" y="54"/>
                </a:lnTo>
                <a:lnTo>
                  <a:pt x="142" y="54"/>
                </a:lnTo>
                <a:lnTo>
                  <a:pt x="142" y="56"/>
                </a:lnTo>
                <a:lnTo>
                  <a:pt x="142" y="56"/>
                </a:lnTo>
                <a:lnTo>
                  <a:pt x="142" y="56"/>
                </a:lnTo>
                <a:lnTo>
                  <a:pt x="142" y="58"/>
                </a:lnTo>
                <a:lnTo>
                  <a:pt x="142" y="60"/>
                </a:lnTo>
                <a:lnTo>
                  <a:pt x="142" y="64"/>
                </a:lnTo>
                <a:lnTo>
                  <a:pt x="142" y="66"/>
                </a:lnTo>
                <a:lnTo>
                  <a:pt x="142" y="70"/>
                </a:lnTo>
                <a:lnTo>
                  <a:pt x="142" y="70"/>
                </a:lnTo>
                <a:lnTo>
                  <a:pt x="138" y="72"/>
                </a:lnTo>
                <a:lnTo>
                  <a:pt x="136" y="72"/>
                </a:lnTo>
                <a:lnTo>
                  <a:pt x="136" y="74"/>
                </a:lnTo>
                <a:lnTo>
                  <a:pt x="138" y="74"/>
                </a:lnTo>
                <a:lnTo>
                  <a:pt x="138" y="62"/>
                </a:lnTo>
                <a:lnTo>
                  <a:pt x="138" y="62"/>
                </a:lnTo>
                <a:lnTo>
                  <a:pt x="138" y="62"/>
                </a:lnTo>
                <a:lnTo>
                  <a:pt x="138" y="60"/>
                </a:lnTo>
                <a:lnTo>
                  <a:pt x="136" y="58"/>
                </a:lnTo>
                <a:lnTo>
                  <a:pt x="136" y="58"/>
                </a:lnTo>
                <a:lnTo>
                  <a:pt x="134" y="56"/>
                </a:lnTo>
                <a:lnTo>
                  <a:pt x="134" y="56"/>
                </a:lnTo>
                <a:lnTo>
                  <a:pt x="132" y="56"/>
                </a:lnTo>
                <a:lnTo>
                  <a:pt x="130" y="56"/>
                </a:lnTo>
                <a:lnTo>
                  <a:pt x="126" y="62"/>
                </a:lnTo>
                <a:lnTo>
                  <a:pt x="124" y="62"/>
                </a:lnTo>
                <a:lnTo>
                  <a:pt x="124" y="64"/>
                </a:lnTo>
                <a:lnTo>
                  <a:pt x="124" y="64"/>
                </a:lnTo>
                <a:lnTo>
                  <a:pt x="124" y="66"/>
                </a:lnTo>
                <a:lnTo>
                  <a:pt x="122" y="68"/>
                </a:lnTo>
                <a:lnTo>
                  <a:pt x="120" y="68"/>
                </a:lnTo>
                <a:lnTo>
                  <a:pt x="113" y="70"/>
                </a:lnTo>
                <a:lnTo>
                  <a:pt x="113" y="70"/>
                </a:lnTo>
                <a:lnTo>
                  <a:pt x="111" y="72"/>
                </a:lnTo>
                <a:lnTo>
                  <a:pt x="111" y="74"/>
                </a:lnTo>
                <a:lnTo>
                  <a:pt x="113" y="76"/>
                </a:lnTo>
                <a:lnTo>
                  <a:pt x="113" y="76"/>
                </a:lnTo>
                <a:lnTo>
                  <a:pt x="122" y="87"/>
                </a:lnTo>
                <a:lnTo>
                  <a:pt x="124" y="85"/>
                </a:lnTo>
                <a:lnTo>
                  <a:pt x="122" y="85"/>
                </a:lnTo>
                <a:lnTo>
                  <a:pt x="122" y="85"/>
                </a:lnTo>
                <a:lnTo>
                  <a:pt x="120" y="87"/>
                </a:lnTo>
                <a:lnTo>
                  <a:pt x="118" y="89"/>
                </a:lnTo>
                <a:lnTo>
                  <a:pt x="118" y="89"/>
                </a:lnTo>
                <a:lnTo>
                  <a:pt x="115" y="91"/>
                </a:lnTo>
                <a:lnTo>
                  <a:pt x="115" y="93"/>
                </a:lnTo>
                <a:lnTo>
                  <a:pt x="115" y="95"/>
                </a:lnTo>
                <a:lnTo>
                  <a:pt x="115" y="97"/>
                </a:lnTo>
                <a:lnTo>
                  <a:pt x="115" y="97"/>
                </a:lnTo>
                <a:lnTo>
                  <a:pt x="118" y="97"/>
                </a:lnTo>
                <a:lnTo>
                  <a:pt x="122" y="97"/>
                </a:lnTo>
                <a:lnTo>
                  <a:pt x="124" y="95"/>
                </a:lnTo>
                <a:lnTo>
                  <a:pt x="124" y="95"/>
                </a:lnTo>
                <a:lnTo>
                  <a:pt x="128" y="101"/>
                </a:lnTo>
                <a:lnTo>
                  <a:pt x="128" y="101"/>
                </a:lnTo>
                <a:lnTo>
                  <a:pt x="128" y="103"/>
                </a:lnTo>
                <a:lnTo>
                  <a:pt x="128" y="103"/>
                </a:lnTo>
                <a:lnTo>
                  <a:pt x="124" y="103"/>
                </a:lnTo>
                <a:lnTo>
                  <a:pt x="124" y="103"/>
                </a:lnTo>
                <a:lnTo>
                  <a:pt x="122" y="105"/>
                </a:lnTo>
                <a:lnTo>
                  <a:pt x="122" y="105"/>
                </a:lnTo>
                <a:lnTo>
                  <a:pt x="122" y="109"/>
                </a:lnTo>
                <a:lnTo>
                  <a:pt x="122" y="109"/>
                </a:lnTo>
                <a:lnTo>
                  <a:pt x="120" y="109"/>
                </a:lnTo>
                <a:lnTo>
                  <a:pt x="118" y="111"/>
                </a:lnTo>
                <a:lnTo>
                  <a:pt x="118" y="111"/>
                </a:lnTo>
                <a:lnTo>
                  <a:pt x="115" y="113"/>
                </a:lnTo>
                <a:lnTo>
                  <a:pt x="113" y="113"/>
                </a:lnTo>
                <a:lnTo>
                  <a:pt x="113" y="113"/>
                </a:lnTo>
                <a:lnTo>
                  <a:pt x="111" y="113"/>
                </a:lnTo>
                <a:lnTo>
                  <a:pt x="111" y="113"/>
                </a:lnTo>
                <a:lnTo>
                  <a:pt x="109" y="113"/>
                </a:lnTo>
                <a:lnTo>
                  <a:pt x="109" y="113"/>
                </a:lnTo>
                <a:lnTo>
                  <a:pt x="107" y="113"/>
                </a:lnTo>
                <a:lnTo>
                  <a:pt x="107" y="111"/>
                </a:lnTo>
                <a:lnTo>
                  <a:pt x="105" y="111"/>
                </a:lnTo>
                <a:lnTo>
                  <a:pt x="105" y="111"/>
                </a:lnTo>
                <a:lnTo>
                  <a:pt x="103" y="111"/>
                </a:lnTo>
                <a:lnTo>
                  <a:pt x="103" y="111"/>
                </a:lnTo>
                <a:lnTo>
                  <a:pt x="101" y="109"/>
                </a:lnTo>
                <a:lnTo>
                  <a:pt x="101" y="107"/>
                </a:lnTo>
                <a:lnTo>
                  <a:pt x="105" y="105"/>
                </a:lnTo>
                <a:lnTo>
                  <a:pt x="105" y="105"/>
                </a:lnTo>
                <a:lnTo>
                  <a:pt x="107" y="103"/>
                </a:lnTo>
                <a:lnTo>
                  <a:pt x="107" y="103"/>
                </a:lnTo>
                <a:lnTo>
                  <a:pt x="107" y="101"/>
                </a:lnTo>
                <a:lnTo>
                  <a:pt x="107" y="101"/>
                </a:lnTo>
                <a:lnTo>
                  <a:pt x="107" y="99"/>
                </a:lnTo>
                <a:lnTo>
                  <a:pt x="107" y="99"/>
                </a:lnTo>
                <a:lnTo>
                  <a:pt x="105" y="99"/>
                </a:lnTo>
                <a:lnTo>
                  <a:pt x="105" y="99"/>
                </a:lnTo>
                <a:lnTo>
                  <a:pt x="103" y="97"/>
                </a:lnTo>
                <a:lnTo>
                  <a:pt x="103" y="97"/>
                </a:lnTo>
                <a:lnTo>
                  <a:pt x="101" y="97"/>
                </a:lnTo>
                <a:lnTo>
                  <a:pt x="99" y="97"/>
                </a:lnTo>
                <a:lnTo>
                  <a:pt x="97" y="97"/>
                </a:lnTo>
                <a:lnTo>
                  <a:pt x="97" y="97"/>
                </a:lnTo>
                <a:lnTo>
                  <a:pt x="97" y="95"/>
                </a:lnTo>
                <a:lnTo>
                  <a:pt x="97" y="95"/>
                </a:lnTo>
                <a:lnTo>
                  <a:pt x="95" y="95"/>
                </a:lnTo>
                <a:lnTo>
                  <a:pt x="97" y="97"/>
                </a:lnTo>
                <a:lnTo>
                  <a:pt x="99" y="95"/>
                </a:lnTo>
                <a:lnTo>
                  <a:pt x="99" y="93"/>
                </a:lnTo>
                <a:lnTo>
                  <a:pt x="103" y="93"/>
                </a:lnTo>
                <a:lnTo>
                  <a:pt x="103" y="91"/>
                </a:lnTo>
                <a:lnTo>
                  <a:pt x="107" y="91"/>
                </a:lnTo>
                <a:lnTo>
                  <a:pt x="107" y="89"/>
                </a:lnTo>
                <a:lnTo>
                  <a:pt x="109" y="89"/>
                </a:lnTo>
                <a:lnTo>
                  <a:pt x="109" y="87"/>
                </a:lnTo>
                <a:lnTo>
                  <a:pt x="107" y="85"/>
                </a:lnTo>
                <a:lnTo>
                  <a:pt x="107" y="85"/>
                </a:lnTo>
                <a:lnTo>
                  <a:pt x="107" y="85"/>
                </a:lnTo>
                <a:lnTo>
                  <a:pt x="105" y="85"/>
                </a:lnTo>
                <a:lnTo>
                  <a:pt x="101" y="85"/>
                </a:lnTo>
                <a:lnTo>
                  <a:pt x="99" y="85"/>
                </a:lnTo>
                <a:lnTo>
                  <a:pt x="99" y="85"/>
                </a:lnTo>
                <a:lnTo>
                  <a:pt x="99" y="85"/>
                </a:lnTo>
                <a:lnTo>
                  <a:pt x="99" y="85"/>
                </a:lnTo>
                <a:lnTo>
                  <a:pt x="101" y="80"/>
                </a:lnTo>
                <a:lnTo>
                  <a:pt x="101" y="80"/>
                </a:lnTo>
                <a:lnTo>
                  <a:pt x="103" y="76"/>
                </a:lnTo>
                <a:lnTo>
                  <a:pt x="103" y="76"/>
                </a:lnTo>
                <a:lnTo>
                  <a:pt x="103" y="74"/>
                </a:lnTo>
                <a:lnTo>
                  <a:pt x="105" y="74"/>
                </a:lnTo>
                <a:lnTo>
                  <a:pt x="103" y="68"/>
                </a:lnTo>
                <a:lnTo>
                  <a:pt x="101" y="66"/>
                </a:lnTo>
                <a:lnTo>
                  <a:pt x="97" y="68"/>
                </a:lnTo>
                <a:lnTo>
                  <a:pt x="97" y="68"/>
                </a:lnTo>
                <a:lnTo>
                  <a:pt x="93" y="74"/>
                </a:lnTo>
                <a:lnTo>
                  <a:pt x="91" y="74"/>
                </a:lnTo>
                <a:lnTo>
                  <a:pt x="91" y="74"/>
                </a:lnTo>
                <a:lnTo>
                  <a:pt x="91" y="70"/>
                </a:lnTo>
                <a:lnTo>
                  <a:pt x="93" y="66"/>
                </a:lnTo>
                <a:lnTo>
                  <a:pt x="97" y="60"/>
                </a:lnTo>
                <a:lnTo>
                  <a:pt x="97" y="58"/>
                </a:lnTo>
                <a:lnTo>
                  <a:pt x="97" y="54"/>
                </a:lnTo>
                <a:lnTo>
                  <a:pt x="97" y="54"/>
                </a:lnTo>
                <a:lnTo>
                  <a:pt x="95" y="50"/>
                </a:lnTo>
                <a:lnTo>
                  <a:pt x="93" y="50"/>
                </a:lnTo>
                <a:lnTo>
                  <a:pt x="95" y="43"/>
                </a:lnTo>
                <a:lnTo>
                  <a:pt x="97" y="43"/>
                </a:lnTo>
                <a:lnTo>
                  <a:pt x="95" y="37"/>
                </a:lnTo>
                <a:lnTo>
                  <a:pt x="97" y="37"/>
                </a:lnTo>
                <a:lnTo>
                  <a:pt x="95" y="37"/>
                </a:lnTo>
                <a:lnTo>
                  <a:pt x="95" y="37"/>
                </a:lnTo>
                <a:lnTo>
                  <a:pt x="97" y="37"/>
                </a:lnTo>
                <a:lnTo>
                  <a:pt x="105" y="35"/>
                </a:lnTo>
                <a:lnTo>
                  <a:pt x="105" y="33"/>
                </a:lnTo>
                <a:lnTo>
                  <a:pt x="105" y="33"/>
                </a:lnTo>
                <a:lnTo>
                  <a:pt x="105" y="31"/>
                </a:lnTo>
                <a:lnTo>
                  <a:pt x="103" y="31"/>
                </a:lnTo>
                <a:lnTo>
                  <a:pt x="103" y="31"/>
                </a:lnTo>
                <a:lnTo>
                  <a:pt x="101" y="29"/>
                </a:lnTo>
                <a:lnTo>
                  <a:pt x="101" y="29"/>
                </a:lnTo>
                <a:lnTo>
                  <a:pt x="99" y="29"/>
                </a:lnTo>
                <a:lnTo>
                  <a:pt x="99" y="29"/>
                </a:lnTo>
                <a:lnTo>
                  <a:pt x="95" y="27"/>
                </a:lnTo>
                <a:lnTo>
                  <a:pt x="95" y="27"/>
                </a:lnTo>
                <a:lnTo>
                  <a:pt x="93" y="27"/>
                </a:lnTo>
                <a:lnTo>
                  <a:pt x="91" y="29"/>
                </a:lnTo>
                <a:lnTo>
                  <a:pt x="91" y="29"/>
                </a:lnTo>
                <a:lnTo>
                  <a:pt x="91" y="31"/>
                </a:lnTo>
                <a:lnTo>
                  <a:pt x="93" y="31"/>
                </a:lnTo>
                <a:lnTo>
                  <a:pt x="93" y="31"/>
                </a:lnTo>
                <a:lnTo>
                  <a:pt x="93" y="29"/>
                </a:lnTo>
                <a:lnTo>
                  <a:pt x="91" y="31"/>
                </a:lnTo>
                <a:lnTo>
                  <a:pt x="91" y="31"/>
                </a:lnTo>
                <a:lnTo>
                  <a:pt x="89" y="31"/>
                </a:lnTo>
                <a:lnTo>
                  <a:pt x="89" y="33"/>
                </a:lnTo>
                <a:lnTo>
                  <a:pt x="89" y="33"/>
                </a:lnTo>
                <a:lnTo>
                  <a:pt x="85" y="37"/>
                </a:lnTo>
                <a:lnTo>
                  <a:pt x="83" y="41"/>
                </a:lnTo>
                <a:lnTo>
                  <a:pt x="83" y="41"/>
                </a:lnTo>
                <a:lnTo>
                  <a:pt x="81" y="43"/>
                </a:lnTo>
                <a:lnTo>
                  <a:pt x="78" y="41"/>
                </a:lnTo>
                <a:lnTo>
                  <a:pt x="74" y="39"/>
                </a:lnTo>
                <a:lnTo>
                  <a:pt x="72" y="31"/>
                </a:lnTo>
                <a:lnTo>
                  <a:pt x="72" y="27"/>
                </a:lnTo>
                <a:lnTo>
                  <a:pt x="72" y="25"/>
                </a:lnTo>
                <a:lnTo>
                  <a:pt x="72" y="25"/>
                </a:lnTo>
                <a:lnTo>
                  <a:pt x="76" y="21"/>
                </a:lnTo>
                <a:lnTo>
                  <a:pt x="76" y="21"/>
                </a:lnTo>
                <a:lnTo>
                  <a:pt x="76" y="19"/>
                </a:lnTo>
                <a:lnTo>
                  <a:pt x="76" y="19"/>
                </a:lnTo>
                <a:lnTo>
                  <a:pt x="76" y="17"/>
                </a:lnTo>
                <a:lnTo>
                  <a:pt x="74" y="17"/>
                </a:lnTo>
                <a:lnTo>
                  <a:pt x="68" y="19"/>
                </a:lnTo>
                <a:lnTo>
                  <a:pt x="68" y="19"/>
                </a:lnTo>
                <a:lnTo>
                  <a:pt x="64" y="21"/>
                </a:lnTo>
                <a:lnTo>
                  <a:pt x="62" y="21"/>
                </a:lnTo>
                <a:lnTo>
                  <a:pt x="62" y="23"/>
                </a:lnTo>
                <a:lnTo>
                  <a:pt x="60" y="23"/>
                </a:lnTo>
                <a:lnTo>
                  <a:pt x="60" y="23"/>
                </a:lnTo>
                <a:lnTo>
                  <a:pt x="58" y="29"/>
                </a:lnTo>
                <a:lnTo>
                  <a:pt x="56" y="31"/>
                </a:lnTo>
                <a:lnTo>
                  <a:pt x="58" y="33"/>
                </a:lnTo>
                <a:lnTo>
                  <a:pt x="58" y="35"/>
                </a:lnTo>
                <a:lnTo>
                  <a:pt x="58" y="35"/>
                </a:lnTo>
                <a:lnTo>
                  <a:pt x="50" y="41"/>
                </a:lnTo>
                <a:lnTo>
                  <a:pt x="50" y="41"/>
                </a:lnTo>
                <a:lnTo>
                  <a:pt x="48" y="41"/>
                </a:lnTo>
                <a:lnTo>
                  <a:pt x="46" y="41"/>
                </a:lnTo>
                <a:lnTo>
                  <a:pt x="43" y="41"/>
                </a:lnTo>
                <a:lnTo>
                  <a:pt x="41" y="41"/>
                </a:lnTo>
                <a:lnTo>
                  <a:pt x="39" y="39"/>
                </a:lnTo>
                <a:lnTo>
                  <a:pt x="33" y="37"/>
                </a:lnTo>
                <a:lnTo>
                  <a:pt x="33" y="37"/>
                </a:lnTo>
                <a:lnTo>
                  <a:pt x="29" y="33"/>
                </a:lnTo>
                <a:lnTo>
                  <a:pt x="29" y="33"/>
                </a:lnTo>
                <a:lnTo>
                  <a:pt x="25" y="33"/>
                </a:lnTo>
                <a:lnTo>
                  <a:pt x="23" y="33"/>
                </a:lnTo>
                <a:lnTo>
                  <a:pt x="21" y="33"/>
                </a:lnTo>
                <a:lnTo>
                  <a:pt x="19" y="33"/>
                </a:lnTo>
                <a:lnTo>
                  <a:pt x="17" y="35"/>
                </a:lnTo>
                <a:lnTo>
                  <a:pt x="15" y="35"/>
                </a:lnTo>
                <a:lnTo>
                  <a:pt x="13" y="35"/>
                </a:lnTo>
                <a:lnTo>
                  <a:pt x="13" y="35"/>
                </a:lnTo>
                <a:lnTo>
                  <a:pt x="8" y="35"/>
                </a:lnTo>
                <a:lnTo>
                  <a:pt x="6" y="33"/>
                </a:lnTo>
                <a:lnTo>
                  <a:pt x="6" y="33"/>
                </a:lnTo>
                <a:lnTo>
                  <a:pt x="4" y="31"/>
                </a:lnTo>
                <a:lnTo>
                  <a:pt x="4" y="29"/>
                </a:lnTo>
                <a:lnTo>
                  <a:pt x="4" y="21"/>
                </a:lnTo>
                <a:lnTo>
                  <a:pt x="6" y="6"/>
                </a:lnTo>
                <a:lnTo>
                  <a:pt x="6" y="6"/>
                </a:lnTo>
                <a:lnTo>
                  <a:pt x="11" y="6"/>
                </a:lnTo>
                <a:lnTo>
                  <a:pt x="13" y="6"/>
                </a:lnTo>
                <a:lnTo>
                  <a:pt x="19" y="6"/>
                </a:lnTo>
                <a:lnTo>
                  <a:pt x="21" y="8"/>
                </a:lnTo>
                <a:lnTo>
                  <a:pt x="23" y="6"/>
                </a:lnTo>
                <a:lnTo>
                  <a:pt x="21" y="8"/>
                </a:lnTo>
                <a:lnTo>
                  <a:pt x="23" y="6"/>
                </a:lnTo>
                <a:lnTo>
                  <a:pt x="23" y="4"/>
                </a:lnTo>
                <a:lnTo>
                  <a:pt x="21" y="4"/>
                </a:lnTo>
                <a:lnTo>
                  <a:pt x="21" y="4"/>
                </a:lnTo>
                <a:lnTo>
                  <a:pt x="13" y="2"/>
                </a:lnTo>
                <a:lnTo>
                  <a:pt x="13" y="2"/>
                </a:lnTo>
                <a:lnTo>
                  <a:pt x="11" y="2"/>
                </a:lnTo>
                <a:lnTo>
                  <a:pt x="11" y="2"/>
                </a:lnTo>
                <a:lnTo>
                  <a:pt x="6" y="2"/>
                </a:lnTo>
                <a:lnTo>
                  <a:pt x="4" y="2"/>
                </a:lnTo>
                <a:lnTo>
                  <a:pt x="2" y="4"/>
                </a:lnTo>
                <a:lnTo>
                  <a:pt x="2" y="6"/>
                </a:lnTo>
                <a:lnTo>
                  <a:pt x="0" y="21"/>
                </a:lnTo>
                <a:lnTo>
                  <a:pt x="0" y="21"/>
                </a:lnTo>
                <a:lnTo>
                  <a:pt x="0" y="29"/>
                </a:lnTo>
                <a:lnTo>
                  <a:pt x="0" y="31"/>
                </a:lnTo>
                <a:lnTo>
                  <a:pt x="2" y="33"/>
                </a:lnTo>
                <a:lnTo>
                  <a:pt x="2" y="33"/>
                </a:lnTo>
                <a:lnTo>
                  <a:pt x="2" y="35"/>
                </a:lnTo>
                <a:lnTo>
                  <a:pt x="2" y="35"/>
                </a:lnTo>
                <a:lnTo>
                  <a:pt x="4" y="37"/>
                </a:lnTo>
                <a:lnTo>
                  <a:pt x="6" y="37"/>
                </a:lnTo>
                <a:lnTo>
                  <a:pt x="8" y="37"/>
                </a:lnTo>
                <a:lnTo>
                  <a:pt x="8" y="37"/>
                </a:lnTo>
                <a:lnTo>
                  <a:pt x="11" y="39"/>
                </a:lnTo>
                <a:lnTo>
                  <a:pt x="11" y="39"/>
                </a:lnTo>
                <a:lnTo>
                  <a:pt x="13" y="39"/>
                </a:lnTo>
                <a:lnTo>
                  <a:pt x="13" y="39"/>
                </a:lnTo>
                <a:lnTo>
                  <a:pt x="15" y="39"/>
                </a:lnTo>
                <a:lnTo>
                  <a:pt x="17" y="39"/>
                </a:lnTo>
                <a:lnTo>
                  <a:pt x="19" y="39"/>
                </a:lnTo>
                <a:lnTo>
                  <a:pt x="19" y="37"/>
                </a:lnTo>
                <a:lnTo>
                  <a:pt x="21" y="37"/>
                </a:lnTo>
                <a:lnTo>
                  <a:pt x="23" y="37"/>
                </a:lnTo>
                <a:lnTo>
                  <a:pt x="27" y="37"/>
                </a:lnTo>
                <a:lnTo>
                  <a:pt x="31" y="39"/>
                </a:lnTo>
                <a:lnTo>
                  <a:pt x="37" y="43"/>
                </a:lnTo>
                <a:lnTo>
                  <a:pt x="37" y="43"/>
                </a:lnTo>
                <a:lnTo>
                  <a:pt x="39" y="43"/>
                </a:lnTo>
                <a:lnTo>
                  <a:pt x="39" y="43"/>
                </a:lnTo>
                <a:lnTo>
                  <a:pt x="43" y="45"/>
                </a:lnTo>
                <a:lnTo>
                  <a:pt x="43" y="45"/>
                </a:lnTo>
                <a:lnTo>
                  <a:pt x="46" y="45"/>
                </a:lnTo>
                <a:lnTo>
                  <a:pt x="46" y="45"/>
                </a:lnTo>
                <a:lnTo>
                  <a:pt x="48" y="45"/>
                </a:lnTo>
                <a:lnTo>
                  <a:pt x="48" y="45"/>
                </a:lnTo>
                <a:lnTo>
                  <a:pt x="50" y="45"/>
                </a:lnTo>
                <a:lnTo>
                  <a:pt x="52" y="45"/>
                </a:lnTo>
                <a:lnTo>
                  <a:pt x="52" y="45"/>
                </a:lnTo>
                <a:lnTo>
                  <a:pt x="52" y="43"/>
                </a:lnTo>
                <a:lnTo>
                  <a:pt x="60" y="37"/>
                </a:lnTo>
                <a:lnTo>
                  <a:pt x="60" y="37"/>
                </a:lnTo>
                <a:lnTo>
                  <a:pt x="62" y="35"/>
                </a:lnTo>
                <a:lnTo>
                  <a:pt x="62" y="35"/>
                </a:lnTo>
                <a:lnTo>
                  <a:pt x="62" y="33"/>
                </a:lnTo>
                <a:lnTo>
                  <a:pt x="62" y="33"/>
                </a:lnTo>
                <a:lnTo>
                  <a:pt x="60" y="31"/>
                </a:lnTo>
                <a:lnTo>
                  <a:pt x="62" y="27"/>
                </a:lnTo>
                <a:lnTo>
                  <a:pt x="64" y="25"/>
                </a:lnTo>
                <a:lnTo>
                  <a:pt x="66" y="25"/>
                </a:lnTo>
                <a:lnTo>
                  <a:pt x="66" y="25"/>
                </a:lnTo>
                <a:lnTo>
                  <a:pt x="70" y="23"/>
                </a:lnTo>
                <a:lnTo>
                  <a:pt x="76" y="21"/>
                </a:lnTo>
                <a:lnTo>
                  <a:pt x="74" y="19"/>
                </a:lnTo>
                <a:lnTo>
                  <a:pt x="72" y="19"/>
                </a:lnTo>
                <a:lnTo>
                  <a:pt x="74" y="21"/>
                </a:lnTo>
                <a:lnTo>
                  <a:pt x="74" y="19"/>
                </a:lnTo>
                <a:lnTo>
                  <a:pt x="74" y="19"/>
                </a:lnTo>
                <a:lnTo>
                  <a:pt x="72" y="19"/>
                </a:lnTo>
                <a:lnTo>
                  <a:pt x="74" y="21"/>
                </a:lnTo>
                <a:lnTo>
                  <a:pt x="74" y="19"/>
                </a:lnTo>
                <a:lnTo>
                  <a:pt x="70" y="21"/>
                </a:lnTo>
                <a:lnTo>
                  <a:pt x="70" y="21"/>
                </a:lnTo>
                <a:lnTo>
                  <a:pt x="68" y="23"/>
                </a:lnTo>
                <a:lnTo>
                  <a:pt x="68" y="23"/>
                </a:lnTo>
                <a:lnTo>
                  <a:pt x="68" y="27"/>
                </a:lnTo>
                <a:lnTo>
                  <a:pt x="68" y="29"/>
                </a:lnTo>
                <a:lnTo>
                  <a:pt x="68" y="31"/>
                </a:lnTo>
                <a:lnTo>
                  <a:pt x="68" y="33"/>
                </a:lnTo>
                <a:lnTo>
                  <a:pt x="72" y="41"/>
                </a:lnTo>
                <a:lnTo>
                  <a:pt x="72" y="41"/>
                </a:lnTo>
                <a:lnTo>
                  <a:pt x="76" y="45"/>
                </a:lnTo>
                <a:lnTo>
                  <a:pt x="78" y="45"/>
                </a:lnTo>
                <a:lnTo>
                  <a:pt x="81" y="45"/>
                </a:lnTo>
                <a:lnTo>
                  <a:pt x="81" y="45"/>
                </a:lnTo>
                <a:lnTo>
                  <a:pt x="85" y="45"/>
                </a:lnTo>
                <a:lnTo>
                  <a:pt x="85" y="45"/>
                </a:lnTo>
                <a:lnTo>
                  <a:pt x="87" y="43"/>
                </a:lnTo>
                <a:lnTo>
                  <a:pt x="87" y="43"/>
                </a:lnTo>
                <a:lnTo>
                  <a:pt x="89" y="39"/>
                </a:lnTo>
                <a:lnTo>
                  <a:pt x="89" y="39"/>
                </a:lnTo>
                <a:lnTo>
                  <a:pt x="91" y="35"/>
                </a:lnTo>
                <a:lnTo>
                  <a:pt x="93" y="35"/>
                </a:lnTo>
                <a:lnTo>
                  <a:pt x="93" y="33"/>
                </a:lnTo>
                <a:lnTo>
                  <a:pt x="95" y="33"/>
                </a:lnTo>
                <a:lnTo>
                  <a:pt x="95" y="33"/>
                </a:lnTo>
                <a:lnTo>
                  <a:pt x="95" y="31"/>
                </a:lnTo>
                <a:lnTo>
                  <a:pt x="95" y="29"/>
                </a:lnTo>
                <a:lnTo>
                  <a:pt x="95" y="29"/>
                </a:lnTo>
                <a:lnTo>
                  <a:pt x="93" y="29"/>
                </a:lnTo>
                <a:lnTo>
                  <a:pt x="93" y="31"/>
                </a:lnTo>
                <a:lnTo>
                  <a:pt x="95" y="31"/>
                </a:lnTo>
                <a:lnTo>
                  <a:pt x="97" y="31"/>
                </a:lnTo>
                <a:lnTo>
                  <a:pt x="99" y="33"/>
                </a:lnTo>
                <a:lnTo>
                  <a:pt x="101" y="33"/>
                </a:lnTo>
                <a:lnTo>
                  <a:pt x="103" y="35"/>
                </a:lnTo>
                <a:lnTo>
                  <a:pt x="103" y="33"/>
                </a:lnTo>
                <a:lnTo>
                  <a:pt x="101" y="33"/>
                </a:lnTo>
                <a:lnTo>
                  <a:pt x="101" y="33"/>
                </a:lnTo>
                <a:lnTo>
                  <a:pt x="103" y="33"/>
                </a:lnTo>
                <a:lnTo>
                  <a:pt x="103" y="31"/>
                </a:lnTo>
                <a:lnTo>
                  <a:pt x="95" y="33"/>
                </a:lnTo>
                <a:lnTo>
                  <a:pt x="95" y="35"/>
                </a:lnTo>
                <a:lnTo>
                  <a:pt x="93" y="35"/>
                </a:lnTo>
                <a:lnTo>
                  <a:pt x="93" y="35"/>
                </a:lnTo>
                <a:lnTo>
                  <a:pt x="93" y="35"/>
                </a:lnTo>
                <a:lnTo>
                  <a:pt x="93" y="37"/>
                </a:lnTo>
                <a:lnTo>
                  <a:pt x="93" y="41"/>
                </a:lnTo>
                <a:lnTo>
                  <a:pt x="91" y="47"/>
                </a:lnTo>
                <a:lnTo>
                  <a:pt x="89" y="50"/>
                </a:lnTo>
                <a:lnTo>
                  <a:pt x="91" y="52"/>
                </a:lnTo>
                <a:lnTo>
                  <a:pt x="91" y="52"/>
                </a:lnTo>
                <a:lnTo>
                  <a:pt x="93" y="56"/>
                </a:lnTo>
                <a:lnTo>
                  <a:pt x="93" y="58"/>
                </a:lnTo>
                <a:lnTo>
                  <a:pt x="89" y="64"/>
                </a:lnTo>
                <a:lnTo>
                  <a:pt x="89" y="66"/>
                </a:lnTo>
                <a:lnTo>
                  <a:pt x="87" y="70"/>
                </a:lnTo>
                <a:lnTo>
                  <a:pt x="87" y="70"/>
                </a:lnTo>
                <a:lnTo>
                  <a:pt x="87" y="76"/>
                </a:lnTo>
                <a:lnTo>
                  <a:pt x="89" y="78"/>
                </a:lnTo>
                <a:lnTo>
                  <a:pt x="93" y="78"/>
                </a:lnTo>
                <a:lnTo>
                  <a:pt x="93" y="78"/>
                </a:lnTo>
                <a:lnTo>
                  <a:pt x="95" y="76"/>
                </a:lnTo>
                <a:lnTo>
                  <a:pt x="95" y="76"/>
                </a:lnTo>
                <a:lnTo>
                  <a:pt x="99" y="70"/>
                </a:lnTo>
                <a:lnTo>
                  <a:pt x="99" y="70"/>
                </a:lnTo>
                <a:lnTo>
                  <a:pt x="101" y="74"/>
                </a:lnTo>
                <a:lnTo>
                  <a:pt x="99" y="76"/>
                </a:lnTo>
                <a:lnTo>
                  <a:pt x="99" y="78"/>
                </a:lnTo>
                <a:lnTo>
                  <a:pt x="95" y="82"/>
                </a:lnTo>
                <a:lnTo>
                  <a:pt x="95" y="82"/>
                </a:lnTo>
                <a:lnTo>
                  <a:pt x="95" y="85"/>
                </a:lnTo>
                <a:lnTo>
                  <a:pt x="95" y="85"/>
                </a:lnTo>
                <a:lnTo>
                  <a:pt x="95" y="87"/>
                </a:lnTo>
                <a:lnTo>
                  <a:pt x="95" y="89"/>
                </a:lnTo>
                <a:lnTo>
                  <a:pt x="97" y="89"/>
                </a:lnTo>
                <a:lnTo>
                  <a:pt x="99" y="89"/>
                </a:lnTo>
                <a:lnTo>
                  <a:pt x="101" y="89"/>
                </a:lnTo>
                <a:lnTo>
                  <a:pt x="101" y="89"/>
                </a:lnTo>
                <a:lnTo>
                  <a:pt x="105" y="89"/>
                </a:lnTo>
                <a:lnTo>
                  <a:pt x="105" y="89"/>
                </a:lnTo>
                <a:lnTo>
                  <a:pt x="105" y="89"/>
                </a:lnTo>
                <a:lnTo>
                  <a:pt x="107" y="87"/>
                </a:lnTo>
                <a:lnTo>
                  <a:pt x="105" y="87"/>
                </a:lnTo>
                <a:lnTo>
                  <a:pt x="105" y="87"/>
                </a:lnTo>
                <a:lnTo>
                  <a:pt x="103" y="89"/>
                </a:lnTo>
                <a:lnTo>
                  <a:pt x="99" y="91"/>
                </a:lnTo>
                <a:lnTo>
                  <a:pt x="97" y="91"/>
                </a:lnTo>
                <a:lnTo>
                  <a:pt x="97" y="91"/>
                </a:lnTo>
                <a:lnTo>
                  <a:pt x="97" y="91"/>
                </a:lnTo>
                <a:lnTo>
                  <a:pt x="95" y="93"/>
                </a:lnTo>
                <a:lnTo>
                  <a:pt x="93" y="95"/>
                </a:lnTo>
                <a:lnTo>
                  <a:pt x="93" y="95"/>
                </a:lnTo>
                <a:lnTo>
                  <a:pt x="93" y="95"/>
                </a:lnTo>
                <a:lnTo>
                  <a:pt x="95" y="97"/>
                </a:lnTo>
                <a:lnTo>
                  <a:pt x="95" y="97"/>
                </a:lnTo>
                <a:lnTo>
                  <a:pt x="95" y="99"/>
                </a:lnTo>
                <a:lnTo>
                  <a:pt x="95" y="99"/>
                </a:lnTo>
                <a:lnTo>
                  <a:pt x="97" y="101"/>
                </a:lnTo>
                <a:lnTo>
                  <a:pt x="97" y="101"/>
                </a:lnTo>
                <a:lnTo>
                  <a:pt x="99" y="101"/>
                </a:lnTo>
                <a:lnTo>
                  <a:pt x="99" y="101"/>
                </a:lnTo>
                <a:lnTo>
                  <a:pt x="103" y="101"/>
                </a:lnTo>
                <a:lnTo>
                  <a:pt x="105" y="101"/>
                </a:lnTo>
                <a:lnTo>
                  <a:pt x="105" y="103"/>
                </a:lnTo>
                <a:lnTo>
                  <a:pt x="105" y="101"/>
                </a:lnTo>
                <a:lnTo>
                  <a:pt x="103" y="101"/>
                </a:lnTo>
                <a:lnTo>
                  <a:pt x="103" y="101"/>
                </a:lnTo>
                <a:lnTo>
                  <a:pt x="105" y="101"/>
                </a:lnTo>
                <a:lnTo>
                  <a:pt x="103" y="101"/>
                </a:lnTo>
                <a:lnTo>
                  <a:pt x="103" y="101"/>
                </a:lnTo>
                <a:lnTo>
                  <a:pt x="103" y="101"/>
                </a:lnTo>
                <a:lnTo>
                  <a:pt x="99" y="103"/>
                </a:lnTo>
                <a:lnTo>
                  <a:pt x="99" y="105"/>
                </a:lnTo>
                <a:lnTo>
                  <a:pt x="97" y="109"/>
                </a:lnTo>
                <a:lnTo>
                  <a:pt x="97" y="109"/>
                </a:lnTo>
                <a:lnTo>
                  <a:pt x="99" y="113"/>
                </a:lnTo>
                <a:lnTo>
                  <a:pt x="101" y="113"/>
                </a:lnTo>
                <a:lnTo>
                  <a:pt x="101" y="115"/>
                </a:lnTo>
                <a:lnTo>
                  <a:pt x="101" y="115"/>
                </a:lnTo>
                <a:lnTo>
                  <a:pt x="103" y="115"/>
                </a:lnTo>
                <a:lnTo>
                  <a:pt x="103" y="115"/>
                </a:lnTo>
                <a:lnTo>
                  <a:pt x="105" y="115"/>
                </a:lnTo>
                <a:lnTo>
                  <a:pt x="107" y="115"/>
                </a:lnTo>
                <a:lnTo>
                  <a:pt x="107" y="117"/>
                </a:lnTo>
                <a:lnTo>
                  <a:pt x="107" y="117"/>
                </a:lnTo>
                <a:lnTo>
                  <a:pt x="109" y="117"/>
                </a:lnTo>
                <a:lnTo>
                  <a:pt x="109" y="117"/>
                </a:lnTo>
                <a:lnTo>
                  <a:pt x="111" y="117"/>
                </a:lnTo>
                <a:lnTo>
                  <a:pt x="113" y="117"/>
                </a:lnTo>
                <a:lnTo>
                  <a:pt x="115" y="117"/>
                </a:lnTo>
                <a:lnTo>
                  <a:pt x="118" y="115"/>
                </a:lnTo>
                <a:lnTo>
                  <a:pt x="118" y="115"/>
                </a:lnTo>
                <a:lnTo>
                  <a:pt x="120" y="115"/>
                </a:lnTo>
                <a:lnTo>
                  <a:pt x="122" y="113"/>
                </a:lnTo>
                <a:lnTo>
                  <a:pt x="122" y="113"/>
                </a:lnTo>
                <a:lnTo>
                  <a:pt x="124" y="111"/>
                </a:lnTo>
                <a:lnTo>
                  <a:pt x="124" y="111"/>
                </a:lnTo>
                <a:lnTo>
                  <a:pt x="126" y="109"/>
                </a:lnTo>
                <a:lnTo>
                  <a:pt x="126" y="109"/>
                </a:lnTo>
                <a:lnTo>
                  <a:pt x="126" y="107"/>
                </a:lnTo>
                <a:lnTo>
                  <a:pt x="126" y="107"/>
                </a:lnTo>
                <a:lnTo>
                  <a:pt x="128" y="105"/>
                </a:lnTo>
                <a:lnTo>
                  <a:pt x="128" y="105"/>
                </a:lnTo>
                <a:lnTo>
                  <a:pt x="130" y="105"/>
                </a:lnTo>
                <a:lnTo>
                  <a:pt x="130" y="105"/>
                </a:lnTo>
                <a:lnTo>
                  <a:pt x="132" y="103"/>
                </a:lnTo>
                <a:lnTo>
                  <a:pt x="132" y="101"/>
                </a:lnTo>
                <a:lnTo>
                  <a:pt x="132" y="99"/>
                </a:lnTo>
                <a:lnTo>
                  <a:pt x="132" y="99"/>
                </a:lnTo>
                <a:lnTo>
                  <a:pt x="128" y="93"/>
                </a:lnTo>
                <a:lnTo>
                  <a:pt x="126" y="93"/>
                </a:lnTo>
                <a:lnTo>
                  <a:pt x="124" y="93"/>
                </a:lnTo>
                <a:lnTo>
                  <a:pt x="124" y="93"/>
                </a:lnTo>
                <a:lnTo>
                  <a:pt x="120" y="93"/>
                </a:lnTo>
                <a:lnTo>
                  <a:pt x="120" y="93"/>
                </a:lnTo>
                <a:lnTo>
                  <a:pt x="118" y="95"/>
                </a:lnTo>
                <a:lnTo>
                  <a:pt x="118" y="95"/>
                </a:lnTo>
                <a:lnTo>
                  <a:pt x="120" y="95"/>
                </a:lnTo>
                <a:lnTo>
                  <a:pt x="120" y="95"/>
                </a:lnTo>
                <a:lnTo>
                  <a:pt x="120" y="93"/>
                </a:lnTo>
                <a:lnTo>
                  <a:pt x="120" y="91"/>
                </a:lnTo>
                <a:lnTo>
                  <a:pt x="124" y="89"/>
                </a:lnTo>
                <a:lnTo>
                  <a:pt x="124" y="89"/>
                </a:lnTo>
                <a:lnTo>
                  <a:pt x="126" y="87"/>
                </a:lnTo>
                <a:lnTo>
                  <a:pt x="126" y="85"/>
                </a:lnTo>
                <a:lnTo>
                  <a:pt x="126" y="85"/>
                </a:lnTo>
                <a:lnTo>
                  <a:pt x="126" y="82"/>
                </a:lnTo>
                <a:lnTo>
                  <a:pt x="115" y="72"/>
                </a:lnTo>
                <a:lnTo>
                  <a:pt x="115" y="72"/>
                </a:lnTo>
                <a:lnTo>
                  <a:pt x="113" y="72"/>
                </a:lnTo>
                <a:lnTo>
                  <a:pt x="115" y="74"/>
                </a:lnTo>
                <a:lnTo>
                  <a:pt x="115" y="74"/>
                </a:lnTo>
                <a:lnTo>
                  <a:pt x="120" y="72"/>
                </a:lnTo>
                <a:lnTo>
                  <a:pt x="120" y="72"/>
                </a:lnTo>
                <a:lnTo>
                  <a:pt x="124" y="70"/>
                </a:lnTo>
                <a:lnTo>
                  <a:pt x="126" y="70"/>
                </a:lnTo>
                <a:lnTo>
                  <a:pt x="128" y="68"/>
                </a:lnTo>
                <a:lnTo>
                  <a:pt x="128" y="66"/>
                </a:lnTo>
                <a:lnTo>
                  <a:pt x="128" y="64"/>
                </a:lnTo>
                <a:lnTo>
                  <a:pt x="128" y="64"/>
                </a:lnTo>
                <a:lnTo>
                  <a:pt x="132" y="60"/>
                </a:lnTo>
                <a:lnTo>
                  <a:pt x="132" y="60"/>
                </a:lnTo>
                <a:lnTo>
                  <a:pt x="134" y="60"/>
                </a:lnTo>
                <a:lnTo>
                  <a:pt x="134" y="62"/>
                </a:lnTo>
                <a:lnTo>
                  <a:pt x="134" y="62"/>
                </a:lnTo>
                <a:lnTo>
                  <a:pt x="134" y="74"/>
                </a:lnTo>
                <a:lnTo>
                  <a:pt x="136" y="76"/>
                </a:lnTo>
                <a:lnTo>
                  <a:pt x="136" y="76"/>
                </a:lnTo>
                <a:lnTo>
                  <a:pt x="138" y="76"/>
                </a:lnTo>
                <a:lnTo>
                  <a:pt x="142" y="74"/>
                </a:lnTo>
                <a:lnTo>
                  <a:pt x="144" y="74"/>
                </a:lnTo>
                <a:lnTo>
                  <a:pt x="146" y="72"/>
                </a:lnTo>
                <a:lnTo>
                  <a:pt x="146" y="70"/>
                </a:lnTo>
                <a:lnTo>
                  <a:pt x="146" y="66"/>
                </a:lnTo>
                <a:lnTo>
                  <a:pt x="146" y="66"/>
                </a:lnTo>
                <a:lnTo>
                  <a:pt x="146" y="64"/>
                </a:lnTo>
                <a:lnTo>
                  <a:pt x="146" y="62"/>
                </a:lnTo>
                <a:lnTo>
                  <a:pt x="146" y="58"/>
                </a:lnTo>
                <a:lnTo>
                  <a:pt x="146" y="58"/>
                </a:lnTo>
                <a:lnTo>
                  <a:pt x="146" y="58"/>
                </a:lnTo>
                <a:lnTo>
                  <a:pt x="146" y="56"/>
                </a:lnTo>
                <a:lnTo>
                  <a:pt x="146" y="56"/>
                </a:lnTo>
                <a:lnTo>
                  <a:pt x="148" y="58"/>
                </a:lnTo>
                <a:lnTo>
                  <a:pt x="148" y="62"/>
                </a:lnTo>
                <a:lnTo>
                  <a:pt x="148" y="64"/>
                </a:lnTo>
                <a:lnTo>
                  <a:pt x="146" y="72"/>
                </a:lnTo>
                <a:lnTo>
                  <a:pt x="142" y="78"/>
                </a:lnTo>
                <a:lnTo>
                  <a:pt x="140" y="80"/>
                </a:lnTo>
                <a:lnTo>
                  <a:pt x="140" y="80"/>
                </a:lnTo>
                <a:lnTo>
                  <a:pt x="138" y="85"/>
                </a:lnTo>
                <a:lnTo>
                  <a:pt x="138" y="85"/>
                </a:lnTo>
                <a:lnTo>
                  <a:pt x="138" y="87"/>
                </a:lnTo>
                <a:lnTo>
                  <a:pt x="138" y="87"/>
                </a:lnTo>
                <a:lnTo>
                  <a:pt x="138" y="89"/>
                </a:lnTo>
                <a:lnTo>
                  <a:pt x="138" y="91"/>
                </a:lnTo>
                <a:lnTo>
                  <a:pt x="142" y="95"/>
                </a:lnTo>
                <a:lnTo>
                  <a:pt x="142" y="95"/>
                </a:lnTo>
                <a:lnTo>
                  <a:pt x="144" y="95"/>
                </a:lnTo>
                <a:lnTo>
                  <a:pt x="144" y="95"/>
                </a:lnTo>
                <a:lnTo>
                  <a:pt x="146" y="95"/>
                </a:lnTo>
                <a:lnTo>
                  <a:pt x="146" y="95"/>
                </a:lnTo>
                <a:lnTo>
                  <a:pt x="150" y="95"/>
                </a:lnTo>
                <a:lnTo>
                  <a:pt x="150" y="95"/>
                </a:lnTo>
                <a:lnTo>
                  <a:pt x="153" y="93"/>
                </a:lnTo>
                <a:lnTo>
                  <a:pt x="153" y="93"/>
                </a:lnTo>
                <a:lnTo>
                  <a:pt x="155" y="91"/>
                </a:lnTo>
                <a:lnTo>
                  <a:pt x="155" y="91"/>
                </a:lnTo>
                <a:lnTo>
                  <a:pt x="155" y="91"/>
                </a:lnTo>
                <a:lnTo>
                  <a:pt x="155" y="91"/>
                </a:lnTo>
                <a:lnTo>
                  <a:pt x="155" y="89"/>
                </a:lnTo>
                <a:lnTo>
                  <a:pt x="155" y="91"/>
                </a:lnTo>
                <a:lnTo>
                  <a:pt x="157" y="91"/>
                </a:lnTo>
                <a:lnTo>
                  <a:pt x="157" y="89"/>
                </a:lnTo>
                <a:lnTo>
                  <a:pt x="159" y="89"/>
                </a:lnTo>
                <a:lnTo>
                  <a:pt x="159" y="87"/>
                </a:lnTo>
                <a:lnTo>
                  <a:pt x="161" y="80"/>
                </a:lnTo>
                <a:lnTo>
                  <a:pt x="163" y="72"/>
                </a:lnTo>
                <a:lnTo>
                  <a:pt x="163" y="72"/>
                </a:lnTo>
                <a:lnTo>
                  <a:pt x="163" y="68"/>
                </a:lnTo>
                <a:lnTo>
                  <a:pt x="163" y="68"/>
                </a:lnTo>
                <a:lnTo>
                  <a:pt x="165" y="66"/>
                </a:lnTo>
                <a:lnTo>
                  <a:pt x="167" y="64"/>
                </a:lnTo>
                <a:lnTo>
                  <a:pt x="167" y="58"/>
                </a:lnTo>
                <a:lnTo>
                  <a:pt x="167" y="58"/>
                </a:lnTo>
                <a:lnTo>
                  <a:pt x="167" y="45"/>
                </a:lnTo>
                <a:lnTo>
                  <a:pt x="167" y="43"/>
                </a:lnTo>
                <a:lnTo>
                  <a:pt x="163" y="41"/>
                </a:lnTo>
                <a:lnTo>
                  <a:pt x="157" y="33"/>
                </a:lnTo>
                <a:lnTo>
                  <a:pt x="157" y="33"/>
                </a:lnTo>
                <a:lnTo>
                  <a:pt x="155" y="31"/>
                </a:lnTo>
                <a:lnTo>
                  <a:pt x="155" y="31"/>
                </a:lnTo>
                <a:lnTo>
                  <a:pt x="153" y="29"/>
                </a:lnTo>
                <a:lnTo>
                  <a:pt x="150" y="27"/>
                </a:lnTo>
                <a:lnTo>
                  <a:pt x="146" y="25"/>
                </a:lnTo>
                <a:lnTo>
                  <a:pt x="142" y="21"/>
                </a:lnTo>
                <a:lnTo>
                  <a:pt x="142" y="21"/>
                </a:lnTo>
                <a:lnTo>
                  <a:pt x="138" y="19"/>
                </a:lnTo>
                <a:lnTo>
                  <a:pt x="138" y="19"/>
                </a:lnTo>
                <a:lnTo>
                  <a:pt x="120" y="13"/>
                </a:lnTo>
                <a:lnTo>
                  <a:pt x="120" y="13"/>
                </a:lnTo>
                <a:lnTo>
                  <a:pt x="111" y="8"/>
                </a:lnTo>
                <a:lnTo>
                  <a:pt x="111" y="8"/>
                </a:lnTo>
                <a:lnTo>
                  <a:pt x="103" y="6"/>
                </a:lnTo>
                <a:lnTo>
                  <a:pt x="103" y="6"/>
                </a:lnTo>
                <a:lnTo>
                  <a:pt x="101" y="6"/>
                </a:lnTo>
                <a:lnTo>
                  <a:pt x="99" y="6"/>
                </a:lnTo>
                <a:lnTo>
                  <a:pt x="99" y="6"/>
                </a:lnTo>
                <a:lnTo>
                  <a:pt x="93" y="4"/>
                </a:lnTo>
                <a:lnTo>
                  <a:pt x="93" y="4"/>
                </a:lnTo>
                <a:lnTo>
                  <a:pt x="89" y="4"/>
                </a:lnTo>
                <a:lnTo>
                  <a:pt x="89" y="4"/>
                </a:lnTo>
                <a:lnTo>
                  <a:pt x="81" y="4"/>
                </a:lnTo>
                <a:lnTo>
                  <a:pt x="81" y="4"/>
                </a:lnTo>
                <a:lnTo>
                  <a:pt x="64" y="4"/>
                </a:lnTo>
                <a:lnTo>
                  <a:pt x="58" y="4"/>
                </a:lnTo>
                <a:lnTo>
                  <a:pt x="46" y="2"/>
                </a:lnTo>
                <a:lnTo>
                  <a:pt x="46" y="2"/>
                </a:lnTo>
                <a:lnTo>
                  <a:pt x="41" y="0"/>
                </a:lnTo>
                <a:lnTo>
                  <a:pt x="41" y="0"/>
                </a:lnTo>
                <a:lnTo>
                  <a:pt x="29" y="0"/>
                </a:lnTo>
                <a:lnTo>
                  <a:pt x="29" y="2"/>
                </a:lnTo>
                <a:lnTo>
                  <a:pt x="27" y="2"/>
                </a:lnTo>
                <a:lnTo>
                  <a:pt x="25" y="2"/>
                </a:lnTo>
                <a:lnTo>
                  <a:pt x="25" y="4"/>
                </a:lnTo>
                <a:lnTo>
                  <a:pt x="25" y="6"/>
                </a:lnTo>
                <a:lnTo>
                  <a:pt x="25" y="8"/>
                </a:lnTo>
                <a:lnTo>
                  <a:pt x="27" y="8"/>
                </a:lnTo>
                <a:lnTo>
                  <a:pt x="29" y="6"/>
                </a:lnTo>
                <a:lnTo>
                  <a:pt x="23" y="4"/>
                </a:lnTo>
                <a:lnTo>
                  <a:pt x="23" y="4"/>
                </a:lnTo>
                <a:lnTo>
                  <a:pt x="23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8" name="Freeform 3154"/>
          <p:cNvSpPr>
            <a:spLocks/>
          </p:cNvSpPr>
          <p:nvPr/>
        </p:nvSpPr>
        <p:spPr bwMode="auto">
          <a:xfrm>
            <a:off x="4837113" y="4424363"/>
            <a:ext cx="6350" cy="17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"/>
              </a:cxn>
              <a:cxn ang="0">
                <a:pos x="0" y="5"/>
              </a:cxn>
              <a:cxn ang="0">
                <a:pos x="0" y="11"/>
              </a:cxn>
              <a:cxn ang="0">
                <a:pos x="2" y="9"/>
              </a:cxn>
              <a:cxn ang="0">
                <a:pos x="4" y="5"/>
              </a:cxn>
              <a:cxn ang="0">
                <a:pos x="4" y="5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11">
                <a:moveTo>
                  <a:pt x="0" y="0"/>
                </a:moveTo>
                <a:lnTo>
                  <a:pt x="0" y="5"/>
                </a:lnTo>
                <a:lnTo>
                  <a:pt x="0" y="5"/>
                </a:lnTo>
                <a:lnTo>
                  <a:pt x="0" y="11"/>
                </a:lnTo>
                <a:lnTo>
                  <a:pt x="2" y="9"/>
                </a:lnTo>
                <a:lnTo>
                  <a:pt x="4" y="5"/>
                </a:lnTo>
                <a:lnTo>
                  <a:pt x="4" y="5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9" name="Freeform 3155"/>
          <p:cNvSpPr>
            <a:spLocks/>
          </p:cNvSpPr>
          <p:nvPr/>
        </p:nvSpPr>
        <p:spPr bwMode="auto">
          <a:xfrm>
            <a:off x="4833938" y="4421188"/>
            <a:ext cx="12700" cy="2381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7"/>
              </a:cxn>
              <a:cxn ang="0">
                <a:pos x="4" y="7"/>
              </a:cxn>
              <a:cxn ang="0">
                <a:pos x="2" y="11"/>
              </a:cxn>
              <a:cxn ang="0">
                <a:pos x="0" y="11"/>
              </a:cxn>
              <a:cxn ang="0">
                <a:pos x="2" y="13"/>
              </a:cxn>
              <a:cxn ang="0">
                <a:pos x="4" y="13"/>
              </a:cxn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7"/>
              </a:cxn>
              <a:cxn ang="0">
                <a:pos x="0" y="7"/>
              </a:cxn>
              <a:cxn ang="0">
                <a:pos x="0" y="7"/>
              </a:cxn>
              <a:cxn ang="0">
                <a:pos x="0" y="13"/>
              </a:cxn>
              <a:cxn ang="0">
                <a:pos x="2" y="15"/>
              </a:cxn>
              <a:cxn ang="0">
                <a:pos x="4" y="13"/>
              </a:cxn>
              <a:cxn ang="0">
                <a:pos x="6" y="13"/>
              </a:cxn>
              <a:cxn ang="0">
                <a:pos x="8" y="9"/>
              </a:cxn>
              <a:cxn ang="0">
                <a:pos x="8" y="7"/>
              </a:cxn>
              <a:cxn ang="0">
                <a:pos x="8" y="7"/>
              </a:cxn>
              <a:cxn ang="0">
                <a:pos x="8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8" h="15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7"/>
                </a:lnTo>
                <a:lnTo>
                  <a:pt x="4" y="7"/>
                </a:lnTo>
                <a:lnTo>
                  <a:pt x="2" y="11"/>
                </a:lnTo>
                <a:lnTo>
                  <a:pt x="0" y="11"/>
                </a:lnTo>
                <a:lnTo>
                  <a:pt x="2" y="13"/>
                </a:lnTo>
                <a:lnTo>
                  <a:pt x="4" y="13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13"/>
                </a:lnTo>
                <a:lnTo>
                  <a:pt x="2" y="15"/>
                </a:lnTo>
                <a:lnTo>
                  <a:pt x="4" y="13"/>
                </a:lnTo>
                <a:lnTo>
                  <a:pt x="6" y="13"/>
                </a:lnTo>
                <a:lnTo>
                  <a:pt x="8" y="9"/>
                </a:lnTo>
                <a:lnTo>
                  <a:pt x="8" y="7"/>
                </a:lnTo>
                <a:lnTo>
                  <a:pt x="8" y="7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0" name="Freeform 3156"/>
          <p:cNvSpPr>
            <a:spLocks/>
          </p:cNvSpPr>
          <p:nvPr/>
        </p:nvSpPr>
        <p:spPr bwMode="auto">
          <a:xfrm>
            <a:off x="4954588" y="4921250"/>
            <a:ext cx="9525" cy="19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10"/>
              </a:cxn>
              <a:cxn ang="0">
                <a:pos x="6" y="12"/>
              </a:cxn>
              <a:cxn ang="0">
                <a:pos x="6" y="10"/>
              </a:cxn>
              <a:cxn ang="0">
                <a:pos x="4" y="6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12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6" y="12"/>
                </a:lnTo>
                <a:lnTo>
                  <a:pt x="6" y="10"/>
                </a:lnTo>
                <a:lnTo>
                  <a:pt x="4" y="6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1" name="Freeform 3157"/>
          <p:cNvSpPr>
            <a:spLocks/>
          </p:cNvSpPr>
          <p:nvPr/>
        </p:nvSpPr>
        <p:spPr bwMode="auto">
          <a:xfrm>
            <a:off x="4951413" y="4918075"/>
            <a:ext cx="15875" cy="2540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8"/>
              </a:cxn>
              <a:cxn ang="0">
                <a:pos x="4" y="8"/>
              </a:cxn>
              <a:cxn ang="0">
                <a:pos x="6" y="12"/>
              </a:cxn>
              <a:cxn ang="0">
                <a:pos x="6" y="14"/>
              </a:cxn>
              <a:cxn ang="0">
                <a:pos x="8" y="14"/>
              </a:cxn>
              <a:cxn ang="0">
                <a:pos x="8" y="12"/>
              </a:cxn>
              <a:cxn ang="0">
                <a:pos x="6" y="10"/>
              </a:cxn>
              <a:cxn ang="0">
                <a:pos x="6" y="10"/>
              </a:cxn>
              <a:cxn ang="0">
                <a:pos x="6" y="8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2" y="12"/>
              </a:cxn>
              <a:cxn ang="0">
                <a:pos x="4" y="12"/>
              </a:cxn>
              <a:cxn ang="0">
                <a:pos x="4" y="14"/>
              </a:cxn>
              <a:cxn ang="0">
                <a:pos x="6" y="16"/>
              </a:cxn>
              <a:cxn ang="0">
                <a:pos x="10" y="14"/>
              </a:cxn>
              <a:cxn ang="0">
                <a:pos x="10" y="12"/>
              </a:cxn>
              <a:cxn ang="0">
                <a:pos x="10" y="12"/>
              </a:cxn>
              <a:cxn ang="0">
                <a:pos x="8" y="8"/>
              </a:cxn>
              <a:cxn ang="0">
                <a:pos x="8" y="4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10" h="16">
                <a:moveTo>
                  <a:pt x="2" y="2"/>
                </a:move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8"/>
                </a:lnTo>
                <a:lnTo>
                  <a:pt x="4" y="8"/>
                </a:lnTo>
                <a:lnTo>
                  <a:pt x="6" y="12"/>
                </a:lnTo>
                <a:lnTo>
                  <a:pt x="6" y="14"/>
                </a:lnTo>
                <a:lnTo>
                  <a:pt x="8" y="14"/>
                </a:lnTo>
                <a:lnTo>
                  <a:pt x="8" y="12"/>
                </a:lnTo>
                <a:lnTo>
                  <a:pt x="6" y="10"/>
                </a:lnTo>
                <a:lnTo>
                  <a:pt x="6" y="10"/>
                </a:lnTo>
                <a:lnTo>
                  <a:pt x="6" y="8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2" y="12"/>
                </a:lnTo>
                <a:lnTo>
                  <a:pt x="4" y="12"/>
                </a:lnTo>
                <a:lnTo>
                  <a:pt x="4" y="14"/>
                </a:lnTo>
                <a:lnTo>
                  <a:pt x="6" y="16"/>
                </a:lnTo>
                <a:lnTo>
                  <a:pt x="10" y="14"/>
                </a:lnTo>
                <a:lnTo>
                  <a:pt x="10" y="12"/>
                </a:lnTo>
                <a:lnTo>
                  <a:pt x="10" y="12"/>
                </a:lnTo>
                <a:lnTo>
                  <a:pt x="8" y="8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2" name="Freeform 3158"/>
          <p:cNvSpPr>
            <a:spLocks/>
          </p:cNvSpPr>
          <p:nvPr/>
        </p:nvSpPr>
        <p:spPr bwMode="auto">
          <a:xfrm>
            <a:off x="4722813" y="4203700"/>
            <a:ext cx="22225" cy="25400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0" y="6"/>
              </a:cxn>
              <a:cxn ang="0">
                <a:pos x="2" y="4"/>
              </a:cxn>
              <a:cxn ang="0">
                <a:pos x="6" y="4"/>
              </a:cxn>
              <a:cxn ang="0">
                <a:pos x="8" y="2"/>
              </a:cxn>
              <a:cxn ang="0">
                <a:pos x="10" y="0"/>
              </a:cxn>
              <a:cxn ang="0">
                <a:pos x="12" y="0"/>
              </a:cxn>
              <a:cxn ang="0">
                <a:pos x="12" y="4"/>
              </a:cxn>
              <a:cxn ang="0">
                <a:pos x="14" y="6"/>
              </a:cxn>
              <a:cxn ang="0">
                <a:pos x="14" y="8"/>
              </a:cxn>
              <a:cxn ang="0">
                <a:pos x="14" y="8"/>
              </a:cxn>
              <a:cxn ang="0">
                <a:pos x="10" y="6"/>
              </a:cxn>
              <a:cxn ang="0">
                <a:pos x="6" y="6"/>
              </a:cxn>
              <a:cxn ang="0">
                <a:pos x="6" y="6"/>
              </a:cxn>
              <a:cxn ang="0">
                <a:pos x="4" y="8"/>
              </a:cxn>
              <a:cxn ang="0">
                <a:pos x="4" y="12"/>
              </a:cxn>
              <a:cxn ang="0">
                <a:pos x="4" y="14"/>
              </a:cxn>
              <a:cxn ang="0">
                <a:pos x="2" y="16"/>
              </a:cxn>
              <a:cxn ang="0">
                <a:pos x="2" y="14"/>
              </a:cxn>
              <a:cxn ang="0">
                <a:pos x="0" y="10"/>
              </a:cxn>
              <a:cxn ang="0">
                <a:pos x="0" y="10"/>
              </a:cxn>
            </a:cxnLst>
            <a:rect l="0" t="0" r="r" b="b"/>
            <a:pathLst>
              <a:path w="14" h="16">
                <a:moveTo>
                  <a:pt x="0" y="10"/>
                </a:moveTo>
                <a:lnTo>
                  <a:pt x="0" y="6"/>
                </a:lnTo>
                <a:lnTo>
                  <a:pt x="2" y="4"/>
                </a:lnTo>
                <a:lnTo>
                  <a:pt x="6" y="4"/>
                </a:lnTo>
                <a:lnTo>
                  <a:pt x="8" y="2"/>
                </a:lnTo>
                <a:lnTo>
                  <a:pt x="10" y="0"/>
                </a:lnTo>
                <a:lnTo>
                  <a:pt x="12" y="0"/>
                </a:lnTo>
                <a:lnTo>
                  <a:pt x="12" y="4"/>
                </a:lnTo>
                <a:lnTo>
                  <a:pt x="14" y="6"/>
                </a:lnTo>
                <a:lnTo>
                  <a:pt x="14" y="8"/>
                </a:lnTo>
                <a:lnTo>
                  <a:pt x="14" y="8"/>
                </a:lnTo>
                <a:lnTo>
                  <a:pt x="10" y="6"/>
                </a:lnTo>
                <a:lnTo>
                  <a:pt x="6" y="6"/>
                </a:lnTo>
                <a:lnTo>
                  <a:pt x="6" y="6"/>
                </a:lnTo>
                <a:lnTo>
                  <a:pt x="4" y="8"/>
                </a:lnTo>
                <a:lnTo>
                  <a:pt x="4" y="12"/>
                </a:lnTo>
                <a:lnTo>
                  <a:pt x="4" y="14"/>
                </a:lnTo>
                <a:lnTo>
                  <a:pt x="2" y="16"/>
                </a:lnTo>
                <a:lnTo>
                  <a:pt x="2" y="14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3" name="Freeform 3159"/>
          <p:cNvSpPr>
            <a:spLocks/>
          </p:cNvSpPr>
          <p:nvPr/>
        </p:nvSpPr>
        <p:spPr bwMode="auto">
          <a:xfrm>
            <a:off x="4719638" y="4198938"/>
            <a:ext cx="28575" cy="30163"/>
          </a:xfrm>
          <a:custGeom>
            <a:avLst/>
            <a:gdLst/>
            <a:ahLst/>
            <a:cxnLst>
              <a:cxn ang="0">
                <a:pos x="4" y="13"/>
              </a:cxn>
              <a:cxn ang="0">
                <a:pos x="4" y="9"/>
              </a:cxn>
              <a:cxn ang="0">
                <a:pos x="8" y="9"/>
              </a:cxn>
              <a:cxn ang="0">
                <a:pos x="12" y="5"/>
              </a:cxn>
              <a:cxn ang="0">
                <a:pos x="14" y="7"/>
              </a:cxn>
              <a:cxn ang="0">
                <a:pos x="14" y="11"/>
              </a:cxn>
              <a:cxn ang="0">
                <a:pos x="14" y="9"/>
              </a:cxn>
              <a:cxn ang="0">
                <a:pos x="16" y="11"/>
              </a:cxn>
              <a:cxn ang="0">
                <a:pos x="12" y="9"/>
              </a:cxn>
              <a:cxn ang="0">
                <a:pos x="8" y="7"/>
              </a:cxn>
              <a:cxn ang="0">
                <a:pos x="6" y="7"/>
              </a:cxn>
              <a:cxn ang="0">
                <a:pos x="4" y="11"/>
              </a:cxn>
              <a:cxn ang="0">
                <a:pos x="4" y="15"/>
              </a:cxn>
              <a:cxn ang="0">
                <a:pos x="4" y="17"/>
              </a:cxn>
              <a:cxn ang="0">
                <a:pos x="6" y="17"/>
              </a:cxn>
              <a:cxn ang="0">
                <a:pos x="4" y="13"/>
              </a:cxn>
              <a:cxn ang="0">
                <a:pos x="2" y="13"/>
              </a:cxn>
              <a:cxn ang="0">
                <a:pos x="2" y="13"/>
              </a:cxn>
              <a:cxn ang="0">
                <a:pos x="0" y="13"/>
              </a:cxn>
              <a:cxn ang="0">
                <a:pos x="2" y="17"/>
              </a:cxn>
              <a:cxn ang="0">
                <a:pos x="4" y="19"/>
              </a:cxn>
              <a:cxn ang="0">
                <a:pos x="6" y="19"/>
              </a:cxn>
              <a:cxn ang="0">
                <a:pos x="8" y="17"/>
              </a:cxn>
              <a:cxn ang="0">
                <a:pos x="10" y="11"/>
              </a:cxn>
              <a:cxn ang="0">
                <a:pos x="8" y="9"/>
              </a:cxn>
              <a:cxn ang="0">
                <a:pos x="10" y="11"/>
              </a:cxn>
              <a:cxn ang="0">
                <a:pos x="14" y="13"/>
              </a:cxn>
              <a:cxn ang="0">
                <a:pos x="18" y="13"/>
              </a:cxn>
              <a:cxn ang="0">
                <a:pos x="18" y="9"/>
              </a:cxn>
              <a:cxn ang="0">
                <a:pos x="16" y="5"/>
              </a:cxn>
              <a:cxn ang="0">
                <a:pos x="16" y="3"/>
              </a:cxn>
              <a:cxn ang="0">
                <a:pos x="12" y="0"/>
              </a:cxn>
              <a:cxn ang="0">
                <a:pos x="8" y="3"/>
              </a:cxn>
              <a:cxn ang="0">
                <a:pos x="6" y="5"/>
              </a:cxn>
              <a:cxn ang="0">
                <a:pos x="2" y="7"/>
              </a:cxn>
              <a:cxn ang="0">
                <a:pos x="0" y="9"/>
              </a:cxn>
              <a:cxn ang="0">
                <a:pos x="0" y="13"/>
              </a:cxn>
            </a:cxnLst>
            <a:rect l="0" t="0" r="r" b="b"/>
            <a:pathLst>
              <a:path w="18" h="19">
                <a:moveTo>
                  <a:pt x="2" y="13"/>
                </a:moveTo>
                <a:lnTo>
                  <a:pt x="4" y="13"/>
                </a:lnTo>
                <a:lnTo>
                  <a:pt x="4" y="9"/>
                </a:lnTo>
                <a:lnTo>
                  <a:pt x="4" y="9"/>
                </a:lnTo>
                <a:lnTo>
                  <a:pt x="8" y="9"/>
                </a:lnTo>
                <a:lnTo>
                  <a:pt x="8" y="9"/>
                </a:lnTo>
                <a:lnTo>
                  <a:pt x="10" y="5"/>
                </a:lnTo>
                <a:lnTo>
                  <a:pt x="12" y="5"/>
                </a:lnTo>
                <a:lnTo>
                  <a:pt x="12" y="5"/>
                </a:lnTo>
                <a:lnTo>
                  <a:pt x="14" y="7"/>
                </a:lnTo>
                <a:lnTo>
                  <a:pt x="14" y="11"/>
                </a:lnTo>
                <a:lnTo>
                  <a:pt x="14" y="11"/>
                </a:lnTo>
                <a:lnTo>
                  <a:pt x="16" y="11"/>
                </a:lnTo>
                <a:lnTo>
                  <a:pt x="14" y="9"/>
                </a:lnTo>
                <a:lnTo>
                  <a:pt x="14" y="11"/>
                </a:lnTo>
                <a:lnTo>
                  <a:pt x="16" y="11"/>
                </a:lnTo>
                <a:lnTo>
                  <a:pt x="16" y="9"/>
                </a:lnTo>
                <a:lnTo>
                  <a:pt x="12" y="9"/>
                </a:lnTo>
                <a:lnTo>
                  <a:pt x="10" y="7"/>
                </a:lnTo>
                <a:lnTo>
                  <a:pt x="8" y="7"/>
                </a:lnTo>
                <a:lnTo>
                  <a:pt x="8" y="7"/>
                </a:lnTo>
                <a:lnTo>
                  <a:pt x="6" y="7"/>
                </a:lnTo>
                <a:lnTo>
                  <a:pt x="4" y="11"/>
                </a:lnTo>
                <a:lnTo>
                  <a:pt x="4" y="11"/>
                </a:lnTo>
                <a:lnTo>
                  <a:pt x="4" y="15"/>
                </a:lnTo>
                <a:lnTo>
                  <a:pt x="4" y="15"/>
                </a:lnTo>
                <a:lnTo>
                  <a:pt x="4" y="17"/>
                </a:lnTo>
                <a:lnTo>
                  <a:pt x="4" y="17"/>
                </a:lnTo>
                <a:lnTo>
                  <a:pt x="4" y="19"/>
                </a:lnTo>
                <a:lnTo>
                  <a:pt x="6" y="17"/>
                </a:lnTo>
                <a:lnTo>
                  <a:pt x="6" y="17"/>
                </a:lnTo>
                <a:lnTo>
                  <a:pt x="4" y="13"/>
                </a:lnTo>
                <a:lnTo>
                  <a:pt x="4" y="11"/>
                </a:lnTo>
                <a:lnTo>
                  <a:pt x="2" y="13"/>
                </a:lnTo>
                <a:lnTo>
                  <a:pt x="4" y="13"/>
                </a:lnTo>
                <a:lnTo>
                  <a:pt x="2" y="13"/>
                </a:lnTo>
                <a:lnTo>
                  <a:pt x="0" y="13"/>
                </a:lnTo>
                <a:lnTo>
                  <a:pt x="0" y="13"/>
                </a:lnTo>
                <a:lnTo>
                  <a:pt x="0" y="15"/>
                </a:lnTo>
                <a:lnTo>
                  <a:pt x="2" y="17"/>
                </a:lnTo>
                <a:lnTo>
                  <a:pt x="2" y="19"/>
                </a:lnTo>
                <a:lnTo>
                  <a:pt x="4" y="19"/>
                </a:lnTo>
                <a:lnTo>
                  <a:pt x="6" y="19"/>
                </a:lnTo>
                <a:lnTo>
                  <a:pt x="6" y="19"/>
                </a:lnTo>
                <a:lnTo>
                  <a:pt x="8" y="17"/>
                </a:lnTo>
                <a:lnTo>
                  <a:pt x="8" y="17"/>
                </a:lnTo>
                <a:lnTo>
                  <a:pt x="8" y="13"/>
                </a:lnTo>
                <a:lnTo>
                  <a:pt x="10" y="11"/>
                </a:lnTo>
                <a:lnTo>
                  <a:pt x="10" y="11"/>
                </a:lnTo>
                <a:lnTo>
                  <a:pt x="8" y="9"/>
                </a:lnTo>
                <a:lnTo>
                  <a:pt x="8" y="9"/>
                </a:lnTo>
                <a:lnTo>
                  <a:pt x="10" y="11"/>
                </a:lnTo>
                <a:lnTo>
                  <a:pt x="10" y="11"/>
                </a:lnTo>
                <a:lnTo>
                  <a:pt x="14" y="13"/>
                </a:lnTo>
                <a:lnTo>
                  <a:pt x="16" y="13"/>
                </a:lnTo>
                <a:lnTo>
                  <a:pt x="18" y="13"/>
                </a:lnTo>
                <a:lnTo>
                  <a:pt x="18" y="11"/>
                </a:lnTo>
                <a:lnTo>
                  <a:pt x="18" y="9"/>
                </a:lnTo>
                <a:lnTo>
                  <a:pt x="18" y="9"/>
                </a:lnTo>
                <a:lnTo>
                  <a:pt x="16" y="5"/>
                </a:lnTo>
                <a:lnTo>
                  <a:pt x="16" y="5"/>
                </a:lnTo>
                <a:lnTo>
                  <a:pt x="16" y="3"/>
                </a:lnTo>
                <a:lnTo>
                  <a:pt x="14" y="3"/>
                </a:lnTo>
                <a:lnTo>
                  <a:pt x="12" y="0"/>
                </a:lnTo>
                <a:lnTo>
                  <a:pt x="10" y="0"/>
                </a:lnTo>
                <a:lnTo>
                  <a:pt x="8" y="3"/>
                </a:lnTo>
                <a:lnTo>
                  <a:pt x="8" y="3"/>
                </a:lnTo>
                <a:lnTo>
                  <a:pt x="6" y="5"/>
                </a:lnTo>
                <a:lnTo>
                  <a:pt x="4" y="5"/>
                </a:lnTo>
                <a:lnTo>
                  <a:pt x="2" y="7"/>
                </a:lnTo>
                <a:lnTo>
                  <a:pt x="0" y="9"/>
                </a:lnTo>
                <a:lnTo>
                  <a:pt x="0" y="9"/>
                </a:lnTo>
                <a:lnTo>
                  <a:pt x="0" y="13"/>
                </a:lnTo>
                <a:lnTo>
                  <a:pt x="0" y="13"/>
                </a:lnTo>
                <a:lnTo>
                  <a:pt x="2" y="1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4" name="Freeform 3160"/>
          <p:cNvSpPr>
            <a:spLocks/>
          </p:cNvSpPr>
          <p:nvPr/>
        </p:nvSpPr>
        <p:spPr bwMode="auto">
          <a:xfrm>
            <a:off x="5010150" y="4957763"/>
            <a:ext cx="6350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6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5" name="Freeform 3161"/>
          <p:cNvSpPr>
            <a:spLocks/>
          </p:cNvSpPr>
          <p:nvPr/>
        </p:nvSpPr>
        <p:spPr bwMode="auto">
          <a:xfrm>
            <a:off x="5006975" y="4954588"/>
            <a:ext cx="12700" cy="1587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8"/>
              </a:cxn>
              <a:cxn ang="0">
                <a:pos x="4" y="10"/>
              </a:cxn>
              <a:cxn ang="0">
                <a:pos x="6" y="10"/>
              </a:cxn>
              <a:cxn ang="0">
                <a:pos x="6" y="10"/>
              </a:cxn>
              <a:cxn ang="0">
                <a:pos x="8" y="10"/>
              </a:cxn>
              <a:cxn ang="0">
                <a:pos x="8" y="6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8" h="10">
                <a:moveTo>
                  <a:pt x="2" y="4"/>
                </a:moveTo>
                <a:lnTo>
                  <a:pt x="4" y="4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8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8" y="10"/>
                </a:lnTo>
                <a:lnTo>
                  <a:pt x="8" y="6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6" name="Freeform 3162"/>
          <p:cNvSpPr>
            <a:spLocks/>
          </p:cNvSpPr>
          <p:nvPr/>
        </p:nvSpPr>
        <p:spPr bwMode="auto">
          <a:xfrm>
            <a:off x="4705350" y="4235450"/>
            <a:ext cx="49213" cy="46038"/>
          </a:xfrm>
          <a:custGeom>
            <a:avLst/>
            <a:gdLst/>
            <a:ahLst/>
            <a:cxnLst>
              <a:cxn ang="0">
                <a:pos x="23" y="23"/>
              </a:cxn>
              <a:cxn ang="0">
                <a:pos x="19" y="21"/>
              </a:cxn>
              <a:cxn ang="0">
                <a:pos x="11" y="23"/>
              </a:cxn>
              <a:cxn ang="0">
                <a:pos x="2" y="21"/>
              </a:cxn>
              <a:cxn ang="0">
                <a:pos x="0" y="19"/>
              </a:cxn>
              <a:cxn ang="0">
                <a:pos x="2" y="17"/>
              </a:cxn>
              <a:cxn ang="0">
                <a:pos x="4" y="12"/>
              </a:cxn>
              <a:cxn ang="0">
                <a:pos x="6" y="10"/>
              </a:cxn>
              <a:cxn ang="0">
                <a:pos x="9" y="10"/>
              </a:cxn>
              <a:cxn ang="0">
                <a:pos x="13" y="10"/>
              </a:cxn>
              <a:cxn ang="0">
                <a:pos x="17" y="10"/>
              </a:cxn>
              <a:cxn ang="0">
                <a:pos x="19" y="6"/>
              </a:cxn>
              <a:cxn ang="0">
                <a:pos x="19" y="4"/>
              </a:cxn>
              <a:cxn ang="0">
                <a:pos x="21" y="0"/>
              </a:cxn>
              <a:cxn ang="0">
                <a:pos x="23" y="2"/>
              </a:cxn>
              <a:cxn ang="0">
                <a:pos x="25" y="6"/>
              </a:cxn>
              <a:cxn ang="0">
                <a:pos x="29" y="10"/>
              </a:cxn>
              <a:cxn ang="0">
                <a:pos x="29" y="12"/>
              </a:cxn>
              <a:cxn ang="0">
                <a:pos x="29" y="14"/>
              </a:cxn>
              <a:cxn ang="0">
                <a:pos x="27" y="17"/>
              </a:cxn>
              <a:cxn ang="0">
                <a:pos x="27" y="19"/>
              </a:cxn>
              <a:cxn ang="0">
                <a:pos x="27" y="21"/>
              </a:cxn>
              <a:cxn ang="0">
                <a:pos x="29" y="23"/>
              </a:cxn>
              <a:cxn ang="0">
                <a:pos x="31" y="25"/>
              </a:cxn>
              <a:cxn ang="0">
                <a:pos x="31" y="27"/>
              </a:cxn>
              <a:cxn ang="0">
                <a:pos x="29" y="29"/>
              </a:cxn>
              <a:cxn ang="0">
                <a:pos x="25" y="29"/>
              </a:cxn>
              <a:cxn ang="0">
                <a:pos x="23" y="25"/>
              </a:cxn>
              <a:cxn ang="0">
                <a:pos x="23" y="23"/>
              </a:cxn>
              <a:cxn ang="0">
                <a:pos x="23" y="23"/>
              </a:cxn>
            </a:cxnLst>
            <a:rect l="0" t="0" r="r" b="b"/>
            <a:pathLst>
              <a:path w="31" h="29">
                <a:moveTo>
                  <a:pt x="23" y="23"/>
                </a:moveTo>
                <a:lnTo>
                  <a:pt x="19" y="21"/>
                </a:lnTo>
                <a:lnTo>
                  <a:pt x="11" y="23"/>
                </a:lnTo>
                <a:lnTo>
                  <a:pt x="2" y="21"/>
                </a:lnTo>
                <a:lnTo>
                  <a:pt x="0" y="19"/>
                </a:lnTo>
                <a:lnTo>
                  <a:pt x="2" y="17"/>
                </a:lnTo>
                <a:lnTo>
                  <a:pt x="4" y="12"/>
                </a:lnTo>
                <a:lnTo>
                  <a:pt x="6" y="10"/>
                </a:lnTo>
                <a:lnTo>
                  <a:pt x="9" y="10"/>
                </a:lnTo>
                <a:lnTo>
                  <a:pt x="13" y="10"/>
                </a:lnTo>
                <a:lnTo>
                  <a:pt x="17" y="10"/>
                </a:lnTo>
                <a:lnTo>
                  <a:pt x="19" y="6"/>
                </a:lnTo>
                <a:lnTo>
                  <a:pt x="19" y="4"/>
                </a:lnTo>
                <a:lnTo>
                  <a:pt x="21" y="0"/>
                </a:lnTo>
                <a:lnTo>
                  <a:pt x="23" y="2"/>
                </a:lnTo>
                <a:lnTo>
                  <a:pt x="25" y="6"/>
                </a:lnTo>
                <a:lnTo>
                  <a:pt x="29" y="10"/>
                </a:lnTo>
                <a:lnTo>
                  <a:pt x="29" y="12"/>
                </a:lnTo>
                <a:lnTo>
                  <a:pt x="29" y="14"/>
                </a:lnTo>
                <a:lnTo>
                  <a:pt x="27" y="17"/>
                </a:lnTo>
                <a:lnTo>
                  <a:pt x="27" y="19"/>
                </a:lnTo>
                <a:lnTo>
                  <a:pt x="27" y="21"/>
                </a:lnTo>
                <a:lnTo>
                  <a:pt x="29" y="23"/>
                </a:lnTo>
                <a:lnTo>
                  <a:pt x="31" y="25"/>
                </a:lnTo>
                <a:lnTo>
                  <a:pt x="31" y="27"/>
                </a:lnTo>
                <a:lnTo>
                  <a:pt x="29" y="29"/>
                </a:lnTo>
                <a:lnTo>
                  <a:pt x="25" y="29"/>
                </a:lnTo>
                <a:lnTo>
                  <a:pt x="23" y="25"/>
                </a:lnTo>
                <a:lnTo>
                  <a:pt x="23" y="23"/>
                </a:lnTo>
                <a:lnTo>
                  <a:pt x="23" y="2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7" name="Freeform 3163"/>
          <p:cNvSpPr>
            <a:spLocks/>
          </p:cNvSpPr>
          <p:nvPr/>
        </p:nvSpPr>
        <p:spPr bwMode="auto">
          <a:xfrm>
            <a:off x="4702175" y="4232275"/>
            <a:ext cx="55563" cy="52388"/>
          </a:xfrm>
          <a:custGeom>
            <a:avLst/>
            <a:gdLst/>
            <a:ahLst/>
            <a:cxnLst>
              <a:cxn ang="0">
                <a:pos x="27" y="23"/>
              </a:cxn>
              <a:cxn ang="0">
                <a:pos x="21" y="21"/>
              </a:cxn>
              <a:cxn ang="0">
                <a:pos x="4" y="21"/>
              </a:cxn>
              <a:cxn ang="0">
                <a:pos x="6" y="21"/>
              </a:cxn>
              <a:cxn ang="0">
                <a:pos x="8" y="14"/>
              </a:cxn>
              <a:cxn ang="0">
                <a:pos x="11" y="14"/>
              </a:cxn>
              <a:cxn ang="0">
                <a:pos x="15" y="14"/>
              </a:cxn>
              <a:cxn ang="0">
                <a:pos x="21" y="12"/>
              </a:cxn>
              <a:cxn ang="0">
                <a:pos x="23" y="6"/>
              </a:cxn>
              <a:cxn ang="0">
                <a:pos x="25" y="2"/>
              </a:cxn>
              <a:cxn ang="0">
                <a:pos x="21" y="2"/>
              </a:cxn>
              <a:cxn ang="0">
                <a:pos x="23" y="6"/>
              </a:cxn>
              <a:cxn ang="0">
                <a:pos x="25" y="8"/>
              </a:cxn>
              <a:cxn ang="0">
                <a:pos x="29" y="14"/>
              </a:cxn>
              <a:cxn ang="0">
                <a:pos x="29" y="12"/>
              </a:cxn>
              <a:cxn ang="0">
                <a:pos x="29" y="16"/>
              </a:cxn>
              <a:cxn ang="0">
                <a:pos x="27" y="21"/>
              </a:cxn>
              <a:cxn ang="0">
                <a:pos x="27" y="23"/>
              </a:cxn>
              <a:cxn ang="0">
                <a:pos x="29" y="27"/>
              </a:cxn>
              <a:cxn ang="0">
                <a:pos x="31" y="29"/>
              </a:cxn>
              <a:cxn ang="0">
                <a:pos x="29" y="29"/>
              </a:cxn>
              <a:cxn ang="0">
                <a:pos x="27" y="25"/>
              </a:cxn>
              <a:cxn ang="0">
                <a:pos x="27" y="25"/>
              </a:cxn>
              <a:cxn ang="0">
                <a:pos x="25" y="25"/>
              </a:cxn>
              <a:cxn ang="0">
                <a:pos x="23" y="25"/>
              </a:cxn>
              <a:cxn ang="0">
                <a:pos x="25" y="29"/>
              </a:cxn>
              <a:cxn ang="0">
                <a:pos x="27" y="33"/>
              </a:cxn>
              <a:cxn ang="0">
                <a:pos x="31" y="33"/>
              </a:cxn>
              <a:cxn ang="0">
                <a:pos x="33" y="29"/>
              </a:cxn>
              <a:cxn ang="0">
                <a:pos x="33" y="25"/>
              </a:cxn>
              <a:cxn ang="0">
                <a:pos x="33" y="23"/>
              </a:cxn>
              <a:cxn ang="0">
                <a:pos x="31" y="21"/>
              </a:cxn>
              <a:cxn ang="0">
                <a:pos x="31" y="19"/>
              </a:cxn>
              <a:cxn ang="0">
                <a:pos x="33" y="14"/>
              </a:cxn>
              <a:cxn ang="0">
                <a:pos x="33" y="12"/>
              </a:cxn>
              <a:cxn ang="0">
                <a:pos x="29" y="6"/>
              </a:cxn>
              <a:cxn ang="0">
                <a:pos x="25" y="0"/>
              </a:cxn>
              <a:cxn ang="0">
                <a:pos x="21" y="6"/>
              </a:cxn>
              <a:cxn ang="0">
                <a:pos x="19" y="8"/>
              </a:cxn>
              <a:cxn ang="0">
                <a:pos x="15" y="10"/>
              </a:cxn>
              <a:cxn ang="0">
                <a:pos x="11" y="10"/>
              </a:cxn>
              <a:cxn ang="0">
                <a:pos x="8" y="10"/>
              </a:cxn>
              <a:cxn ang="0">
                <a:pos x="4" y="12"/>
              </a:cxn>
              <a:cxn ang="0">
                <a:pos x="0" y="19"/>
              </a:cxn>
              <a:cxn ang="0">
                <a:pos x="2" y="25"/>
              </a:cxn>
              <a:cxn ang="0">
                <a:pos x="13" y="27"/>
              </a:cxn>
              <a:cxn ang="0">
                <a:pos x="21" y="25"/>
              </a:cxn>
              <a:cxn ang="0">
                <a:pos x="25" y="25"/>
              </a:cxn>
              <a:cxn ang="0">
                <a:pos x="25" y="25"/>
              </a:cxn>
            </a:cxnLst>
            <a:rect l="0" t="0" r="r" b="b"/>
            <a:pathLst>
              <a:path w="35" h="33">
                <a:moveTo>
                  <a:pt x="25" y="25"/>
                </a:moveTo>
                <a:lnTo>
                  <a:pt x="27" y="23"/>
                </a:lnTo>
                <a:lnTo>
                  <a:pt x="23" y="21"/>
                </a:lnTo>
                <a:lnTo>
                  <a:pt x="21" y="21"/>
                </a:lnTo>
                <a:lnTo>
                  <a:pt x="13" y="23"/>
                </a:lnTo>
                <a:lnTo>
                  <a:pt x="4" y="21"/>
                </a:lnTo>
                <a:lnTo>
                  <a:pt x="4" y="21"/>
                </a:lnTo>
                <a:lnTo>
                  <a:pt x="6" y="21"/>
                </a:lnTo>
                <a:lnTo>
                  <a:pt x="6" y="19"/>
                </a:lnTo>
                <a:lnTo>
                  <a:pt x="8" y="14"/>
                </a:lnTo>
                <a:lnTo>
                  <a:pt x="11" y="14"/>
                </a:lnTo>
                <a:lnTo>
                  <a:pt x="11" y="14"/>
                </a:lnTo>
                <a:lnTo>
                  <a:pt x="15" y="14"/>
                </a:lnTo>
                <a:lnTo>
                  <a:pt x="15" y="14"/>
                </a:lnTo>
                <a:lnTo>
                  <a:pt x="21" y="12"/>
                </a:lnTo>
                <a:lnTo>
                  <a:pt x="21" y="12"/>
                </a:lnTo>
                <a:lnTo>
                  <a:pt x="21" y="10"/>
                </a:lnTo>
                <a:lnTo>
                  <a:pt x="23" y="6"/>
                </a:lnTo>
                <a:lnTo>
                  <a:pt x="23" y="6"/>
                </a:lnTo>
                <a:lnTo>
                  <a:pt x="25" y="2"/>
                </a:lnTo>
                <a:lnTo>
                  <a:pt x="23" y="2"/>
                </a:lnTo>
                <a:lnTo>
                  <a:pt x="21" y="2"/>
                </a:lnTo>
                <a:lnTo>
                  <a:pt x="23" y="6"/>
                </a:lnTo>
                <a:lnTo>
                  <a:pt x="23" y="6"/>
                </a:lnTo>
                <a:lnTo>
                  <a:pt x="25" y="8"/>
                </a:lnTo>
                <a:lnTo>
                  <a:pt x="25" y="8"/>
                </a:lnTo>
                <a:lnTo>
                  <a:pt x="29" y="14"/>
                </a:lnTo>
                <a:lnTo>
                  <a:pt x="29" y="14"/>
                </a:lnTo>
                <a:lnTo>
                  <a:pt x="31" y="14"/>
                </a:lnTo>
                <a:lnTo>
                  <a:pt x="29" y="12"/>
                </a:lnTo>
                <a:lnTo>
                  <a:pt x="29" y="14"/>
                </a:lnTo>
                <a:lnTo>
                  <a:pt x="29" y="16"/>
                </a:lnTo>
                <a:lnTo>
                  <a:pt x="29" y="19"/>
                </a:lnTo>
                <a:lnTo>
                  <a:pt x="27" y="21"/>
                </a:lnTo>
                <a:lnTo>
                  <a:pt x="27" y="23"/>
                </a:lnTo>
                <a:lnTo>
                  <a:pt x="27" y="23"/>
                </a:lnTo>
                <a:lnTo>
                  <a:pt x="29" y="25"/>
                </a:lnTo>
                <a:lnTo>
                  <a:pt x="29" y="27"/>
                </a:lnTo>
                <a:lnTo>
                  <a:pt x="31" y="27"/>
                </a:lnTo>
                <a:lnTo>
                  <a:pt x="31" y="29"/>
                </a:lnTo>
                <a:lnTo>
                  <a:pt x="29" y="29"/>
                </a:lnTo>
                <a:lnTo>
                  <a:pt x="29" y="29"/>
                </a:lnTo>
                <a:lnTo>
                  <a:pt x="27" y="27"/>
                </a:lnTo>
                <a:lnTo>
                  <a:pt x="27" y="25"/>
                </a:lnTo>
                <a:lnTo>
                  <a:pt x="27" y="25"/>
                </a:lnTo>
                <a:lnTo>
                  <a:pt x="27" y="25"/>
                </a:lnTo>
                <a:lnTo>
                  <a:pt x="27" y="23"/>
                </a:lnTo>
                <a:lnTo>
                  <a:pt x="25" y="25"/>
                </a:lnTo>
                <a:lnTo>
                  <a:pt x="23" y="25"/>
                </a:lnTo>
                <a:lnTo>
                  <a:pt x="23" y="25"/>
                </a:lnTo>
                <a:lnTo>
                  <a:pt x="23" y="27"/>
                </a:lnTo>
                <a:lnTo>
                  <a:pt x="25" y="29"/>
                </a:lnTo>
                <a:lnTo>
                  <a:pt x="27" y="31"/>
                </a:lnTo>
                <a:lnTo>
                  <a:pt x="27" y="33"/>
                </a:lnTo>
                <a:lnTo>
                  <a:pt x="31" y="33"/>
                </a:lnTo>
                <a:lnTo>
                  <a:pt x="31" y="33"/>
                </a:lnTo>
                <a:lnTo>
                  <a:pt x="33" y="31"/>
                </a:lnTo>
                <a:lnTo>
                  <a:pt x="33" y="29"/>
                </a:lnTo>
                <a:lnTo>
                  <a:pt x="35" y="27"/>
                </a:lnTo>
                <a:lnTo>
                  <a:pt x="33" y="25"/>
                </a:lnTo>
                <a:lnTo>
                  <a:pt x="33" y="25"/>
                </a:lnTo>
                <a:lnTo>
                  <a:pt x="33" y="23"/>
                </a:lnTo>
                <a:lnTo>
                  <a:pt x="31" y="23"/>
                </a:lnTo>
                <a:lnTo>
                  <a:pt x="31" y="21"/>
                </a:lnTo>
                <a:lnTo>
                  <a:pt x="31" y="19"/>
                </a:lnTo>
                <a:lnTo>
                  <a:pt x="31" y="19"/>
                </a:lnTo>
                <a:lnTo>
                  <a:pt x="33" y="16"/>
                </a:lnTo>
                <a:lnTo>
                  <a:pt x="33" y="14"/>
                </a:lnTo>
                <a:lnTo>
                  <a:pt x="33" y="12"/>
                </a:lnTo>
                <a:lnTo>
                  <a:pt x="33" y="12"/>
                </a:lnTo>
                <a:lnTo>
                  <a:pt x="33" y="12"/>
                </a:lnTo>
                <a:lnTo>
                  <a:pt x="29" y="6"/>
                </a:lnTo>
                <a:lnTo>
                  <a:pt x="27" y="4"/>
                </a:lnTo>
                <a:lnTo>
                  <a:pt x="25" y="0"/>
                </a:lnTo>
                <a:lnTo>
                  <a:pt x="21" y="0"/>
                </a:lnTo>
                <a:lnTo>
                  <a:pt x="21" y="6"/>
                </a:lnTo>
                <a:lnTo>
                  <a:pt x="19" y="8"/>
                </a:lnTo>
                <a:lnTo>
                  <a:pt x="19" y="8"/>
                </a:lnTo>
                <a:lnTo>
                  <a:pt x="19" y="10"/>
                </a:lnTo>
                <a:lnTo>
                  <a:pt x="15" y="10"/>
                </a:lnTo>
                <a:lnTo>
                  <a:pt x="11" y="10"/>
                </a:lnTo>
                <a:lnTo>
                  <a:pt x="11" y="10"/>
                </a:lnTo>
                <a:lnTo>
                  <a:pt x="8" y="10"/>
                </a:lnTo>
                <a:lnTo>
                  <a:pt x="8" y="10"/>
                </a:lnTo>
                <a:lnTo>
                  <a:pt x="6" y="12"/>
                </a:lnTo>
                <a:lnTo>
                  <a:pt x="4" y="12"/>
                </a:lnTo>
                <a:lnTo>
                  <a:pt x="2" y="16"/>
                </a:lnTo>
                <a:lnTo>
                  <a:pt x="0" y="19"/>
                </a:lnTo>
                <a:lnTo>
                  <a:pt x="0" y="21"/>
                </a:lnTo>
                <a:lnTo>
                  <a:pt x="2" y="25"/>
                </a:lnTo>
                <a:lnTo>
                  <a:pt x="4" y="25"/>
                </a:lnTo>
                <a:lnTo>
                  <a:pt x="13" y="27"/>
                </a:lnTo>
                <a:lnTo>
                  <a:pt x="13" y="27"/>
                </a:lnTo>
                <a:lnTo>
                  <a:pt x="21" y="25"/>
                </a:lnTo>
                <a:lnTo>
                  <a:pt x="25" y="27"/>
                </a:lnTo>
                <a:lnTo>
                  <a:pt x="25" y="25"/>
                </a:lnTo>
                <a:lnTo>
                  <a:pt x="23" y="25"/>
                </a:lnTo>
                <a:lnTo>
                  <a:pt x="25" y="25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8" name="Freeform 3164"/>
          <p:cNvSpPr>
            <a:spLocks/>
          </p:cNvSpPr>
          <p:nvPr/>
        </p:nvSpPr>
        <p:spPr bwMode="auto">
          <a:xfrm>
            <a:off x="4745038" y="4532313"/>
            <a:ext cx="9525" cy="2063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4" y="13"/>
              </a:cxn>
              <a:cxn ang="0">
                <a:pos x="4" y="13"/>
              </a:cxn>
              <a:cxn ang="0">
                <a:pos x="6" y="11"/>
              </a:cxn>
              <a:cxn ang="0">
                <a:pos x="6" y="11"/>
              </a:cxn>
              <a:cxn ang="0">
                <a:pos x="4" y="9"/>
              </a:cxn>
              <a:cxn ang="0">
                <a:pos x="6" y="2"/>
              </a:cxn>
              <a:cxn ang="0">
                <a:pos x="6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6" h="13">
                <a:moveTo>
                  <a:pt x="2" y="0"/>
                </a:move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4" y="13"/>
                </a:lnTo>
                <a:lnTo>
                  <a:pt x="4" y="13"/>
                </a:lnTo>
                <a:lnTo>
                  <a:pt x="6" y="11"/>
                </a:lnTo>
                <a:lnTo>
                  <a:pt x="6" y="11"/>
                </a:lnTo>
                <a:lnTo>
                  <a:pt x="4" y="9"/>
                </a:lnTo>
                <a:lnTo>
                  <a:pt x="6" y="2"/>
                </a:lnTo>
                <a:lnTo>
                  <a:pt x="6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9" name="Freeform 3165"/>
          <p:cNvSpPr>
            <a:spLocks/>
          </p:cNvSpPr>
          <p:nvPr/>
        </p:nvSpPr>
        <p:spPr bwMode="auto">
          <a:xfrm>
            <a:off x="4741863" y="4529138"/>
            <a:ext cx="15875" cy="26988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6"/>
              </a:cxn>
              <a:cxn ang="0">
                <a:pos x="8" y="4"/>
              </a:cxn>
              <a:cxn ang="0">
                <a:pos x="6" y="4"/>
              </a:cxn>
              <a:cxn ang="0">
                <a:pos x="4" y="11"/>
              </a:cxn>
              <a:cxn ang="0">
                <a:pos x="6" y="11"/>
              </a:cxn>
              <a:cxn ang="0">
                <a:pos x="6" y="13"/>
              </a:cxn>
              <a:cxn ang="0">
                <a:pos x="6" y="13"/>
              </a:cxn>
              <a:cxn ang="0">
                <a:pos x="4" y="15"/>
              </a:cxn>
              <a:cxn ang="0">
                <a:pos x="6" y="15"/>
              </a:cxn>
              <a:cxn ang="0">
                <a:pos x="6" y="13"/>
              </a:cxn>
              <a:cxn ang="0">
                <a:pos x="6" y="13"/>
              </a:cxn>
              <a:cxn ang="0">
                <a:pos x="6" y="15"/>
              </a:cxn>
              <a:cxn ang="0">
                <a:pos x="8" y="15"/>
              </a:cxn>
              <a:cxn ang="0">
                <a:pos x="6" y="8"/>
              </a:cxn>
              <a:cxn ang="0">
                <a:pos x="6" y="8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0" y="8"/>
              </a:cxn>
              <a:cxn ang="0">
                <a:pos x="2" y="11"/>
              </a:cxn>
              <a:cxn ang="0">
                <a:pos x="4" y="15"/>
              </a:cxn>
              <a:cxn ang="0">
                <a:pos x="6" y="17"/>
              </a:cxn>
              <a:cxn ang="0">
                <a:pos x="6" y="17"/>
              </a:cxn>
              <a:cxn ang="0">
                <a:pos x="8" y="15"/>
              </a:cxn>
              <a:cxn ang="0">
                <a:pos x="8" y="15"/>
              </a:cxn>
              <a:cxn ang="0">
                <a:pos x="10" y="13"/>
              </a:cxn>
              <a:cxn ang="0">
                <a:pos x="10" y="13"/>
              </a:cxn>
              <a:cxn ang="0">
                <a:pos x="10" y="11"/>
              </a:cxn>
              <a:cxn ang="0">
                <a:pos x="8" y="11"/>
              </a:cxn>
              <a:cxn ang="0">
                <a:pos x="10" y="4"/>
              </a:cxn>
              <a:cxn ang="0">
                <a:pos x="10" y="4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10" h="17">
                <a:moveTo>
                  <a:pt x="4" y="2"/>
                </a:move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8" y="4"/>
                </a:lnTo>
                <a:lnTo>
                  <a:pt x="6" y="4"/>
                </a:lnTo>
                <a:lnTo>
                  <a:pt x="4" y="11"/>
                </a:lnTo>
                <a:lnTo>
                  <a:pt x="6" y="11"/>
                </a:lnTo>
                <a:lnTo>
                  <a:pt x="6" y="13"/>
                </a:lnTo>
                <a:lnTo>
                  <a:pt x="6" y="13"/>
                </a:lnTo>
                <a:lnTo>
                  <a:pt x="4" y="15"/>
                </a:lnTo>
                <a:lnTo>
                  <a:pt x="6" y="15"/>
                </a:lnTo>
                <a:lnTo>
                  <a:pt x="6" y="13"/>
                </a:lnTo>
                <a:lnTo>
                  <a:pt x="6" y="13"/>
                </a:lnTo>
                <a:lnTo>
                  <a:pt x="6" y="15"/>
                </a:lnTo>
                <a:lnTo>
                  <a:pt x="8" y="15"/>
                </a:lnTo>
                <a:lnTo>
                  <a:pt x="6" y="8"/>
                </a:lnTo>
                <a:lnTo>
                  <a:pt x="6" y="8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0" y="8"/>
                </a:lnTo>
                <a:lnTo>
                  <a:pt x="2" y="11"/>
                </a:lnTo>
                <a:lnTo>
                  <a:pt x="4" y="15"/>
                </a:lnTo>
                <a:lnTo>
                  <a:pt x="6" y="17"/>
                </a:lnTo>
                <a:lnTo>
                  <a:pt x="6" y="17"/>
                </a:lnTo>
                <a:lnTo>
                  <a:pt x="8" y="15"/>
                </a:lnTo>
                <a:lnTo>
                  <a:pt x="8" y="15"/>
                </a:lnTo>
                <a:lnTo>
                  <a:pt x="10" y="13"/>
                </a:lnTo>
                <a:lnTo>
                  <a:pt x="10" y="13"/>
                </a:lnTo>
                <a:lnTo>
                  <a:pt x="10" y="11"/>
                </a:lnTo>
                <a:lnTo>
                  <a:pt x="8" y="11"/>
                </a:lnTo>
                <a:lnTo>
                  <a:pt x="10" y="4"/>
                </a:lnTo>
                <a:lnTo>
                  <a:pt x="10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0" name="Freeform 3166"/>
          <p:cNvSpPr>
            <a:spLocks/>
          </p:cNvSpPr>
          <p:nvPr/>
        </p:nvSpPr>
        <p:spPr bwMode="auto">
          <a:xfrm>
            <a:off x="4840288" y="4362450"/>
            <a:ext cx="3175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0" y="6"/>
              </a:cxn>
              <a:cxn ang="0">
                <a:pos x="0" y="4"/>
              </a:cxn>
              <a:cxn ang="0">
                <a:pos x="2" y="4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2" y="4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1" name="Freeform 3167"/>
          <p:cNvSpPr>
            <a:spLocks/>
          </p:cNvSpPr>
          <p:nvPr/>
        </p:nvSpPr>
        <p:spPr bwMode="auto">
          <a:xfrm>
            <a:off x="4837113" y="4359275"/>
            <a:ext cx="9525" cy="17463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8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0" y="6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2" y="8"/>
              </a:cxn>
              <a:cxn ang="0">
                <a:pos x="0" y="8"/>
              </a:cxn>
              <a:cxn ang="0">
                <a:pos x="2" y="11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</a:cxnLst>
            <a:rect l="0" t="0" r="r" b="b"/>
            <a:pathLst>
              <a:path w="6" h="11">
                <a:moveTo>
                  <a:pt x="2" y="8"/>
                </a:moveTo>
                <a:lnTo>
                  <a:pt x="4" y="8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2" y="8"/>
                </a:lnTo>
                <a:lnTo>
                  <a:pt x="0" y="8"/>
                </a:lnTo>
                <a:lnTo>
                  <a:pt x="2" y="11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2" name="Freeform 3168"/>
          <p:cNvSpPr>
            <a:spLocks/>
          </p:cNvSpPr>
          <p:nvPr/>
        </p:nvSpPr>
        <p:spPr bwMode="auto">
          <a:xfrm>
            <a:off x="6202363" y="3725863"/>
            <a:ext cx="22225" cy="301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0" y="4"/>
              </a:cxn>
              <a:cxn ang="0">
                <a:pos x="2" y="4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8" y="2"/>
              </a:cxn>
              <a:cxn ang="0">
                <a:pos x="12" y="4"/>
              </a:cxn>
              <a:cxn ang="0">
                <a:pos x="12" y="6"/>
              </a:cxn>
              <a:cxn ang="0">
                <a:pos x="14" y="8"/>
              </a:cxn>
              <a:cxn ang="0">
                <a:pos x="14" y="13"/>
              </a:cxn>
              <a:cxn ang="0">
                <a:pos x="12" y="17"/>
              </a:cxn>
              <a:cxn ang="0">
                <a:pos x="8" y="19"/>
              </a:cxn>
              <a:cxn ang="0">
                <a:pos x="6" y="19"/>
              </a:cxn>
              <a:cxn ang="0">
                <a:pos x="4" y="19"/>
              </a:cxn>
              <a:cxn ang="0">
                <a:pos x="0" y="13"/>
              </a:cxn>
            </a:cxnLst>
            <a:rect l="0" t="0" r="r" b="b"/>
            <a:pathLst>
              <a:path w="14" h="19">
                <a:moveTo>
                  <a:pt x="0" y="13"/>
                </a:moveTo>
                <a:lnTo>
                  <a:pt x="0" y="4"/>
                </a:lnTo>
                <a:lnTo>
                  <a:pt x="2" y="4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8" y="2"/>
                </a:lnTo>
                <a:lnTo>
                  <a:pt x="12" y="4"/>
                </a:lnTo>
                <a:lnTo>
                  <a:pt x="12" y="6"/>
                </a:lnTo>
                <a:lnTo>
                  <a:pt x="14" y="8"/>
                </a:lnTo>
                <a:lnTo>
                  <a:pt x="14" y="13"/>
                </a:lnTo>
                <a:lnTo>
                  <a:pt x="12" y="17"/>
                </a:lnTo>
                <a:lnTo>
                  <a:pt x="8" y="19"/>
                </a:lnTo>
                <a:lnTo>
                  <a:pt x="6" y="19"/>
                </a:lnTo>
                <a:lnTo>
                  <a:pt x="4" y="19"/>
                </a:lnTo>
                <a:lnTo>
                  <a:pt x="0" y="1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3" name="Freeform 3169"/>
          <p:cNvSpPr>
            <a:spLocks/>
          </p:cNvSpPr>
          <p:nvPr/>
        </p:nvSpPr>
        <p:spPr bwMode="auto">
          <a:xfrm>
            <a:off x="6197600" y="3722688"/>
            <a:ext cx="30163" cy="36513"/>
          </a:xfrm>
          <a:custGeom>
            <a:avLst/>
            <a:gdLst/>
            <a:ahLst/>
            <a:cxnLst>
              <a:cxn ang="0">
                <a:pos x="3" y="15"/>
              </a:cxn>
              <a:cxn ang="0">
                <a:pos x="5" y="15"/>
              </a:cxn>
              <a:cxn ang="0">
                <a:pos x="5" y="8"/>
              </a:cxn>
              <a:cxn ang="0">
                <a:pos x="5" y="8"/>
              </a:cxn>
              <a:cxn ang="0">
                <a:pos x="7" y="6"/>
              </a:cxn>
              <a:cxn ang="0">
                <a:pos x="7" y="4"/>
              </a:cxn>
              <a:cxn ang="0">
                <a:pos x="7" y="4"/>
              </a:cxn>
              <a:cxn ang="0">
                <a:pos x="9" y="4"/>
              </a:cxn>
              <a:cxn ang="0">
                <a:pos x="11" y="6"/>
              </a:cxn>
              <a:cxn ang="0">
                <a:pos x="13" y="6"/>
              </a:cxn>
              <a:cxn ang="0">
                <a:pos x="15" y="10"/>
              </a:cxn>
              <a:cxn ang="0">
                <a:pos x="15" y="10"/>
              </a:cxn>
              <a:cxn ang="0">
                <a:pos x="15" y="15"/>
              </a:cxn>
              <a:cxn ang="0">
                <a:pos x="13" y="17"/>
              </a:cxn>
              <a:cxn ang="0">
                <a:pos x="11" y="19"/>
              </a:cxn>
              <a:cxn ang="0">
                <a:pos x="9" y="19"/>
              </a:cxn>
              <a:cxn ang="0">
                <a:pos x="9" y="19"/>
              </a:cxn>
              <a:cxn ang="0">
                <a:pos x="5" y="12"/>
              </a:cxn>
              <a:cxn ang="0">
                <a:pos x="3" y="15"/>
              </a:cxn>
              <a:cxn ang="0">
                <a:pos x="5" y="15"/>
              </a:cxn>
              <a:cxn ang="0">
                <a:pos x="3" y="15"/>
              </a:cxn>
              <a:cxn ang="0">
                <a:pos x="0" y="17"/>
              </a:cxn>
              <a:cxn ang="0">
                <a:pos x="5" y="21"/>
              </a:cxn>
              <a:cxn ang="0">
                <a:pos x="7" y="23"/>
              </a:cxn>
              <a:cxn ang="0">
                <a:pos x="7" y="23"/>
              </a:cxn>
              <a:cxn ang="0">
                <a:pos x="9" y="23"/>
              </a:cxn>
              <a:cxn ang="0">
                <a:pos x="11" y="23"/>
              </a:cxn>
              <a:cxn ang="0">
                <a:pos x="11" y="23"/>
              </a:cxn>
              <a:cxn ang="0">
                <a:pos x="15" y="21"/>
              </a:cxn>
              <a:cxn ang="0">
                <a:pos x="17" y="19"/>
              </a:cxn>
              <a:cxn ang="0">
                <a:pos x="17" y="17"/>
              </a:cxn>
              <a:cxn ang="0">
                <a:pos x="19" y="15"/>
              </a:cxn>
              <a:cxn ang="0">
                <a:pos x="19" y="10"/>
              </a:cxn>
              <a:cxn ang="0">
                <a:pos x="19" y="10"/>
              </a:cxn>
              <a:cxn ang="0">
                <a:pos x="17" y="8"/>
              </a:cxn>
              <a:cxn ang="0">
                <a:pos x="17" y="8"/>
              </a:cxn>
              <a:cxn ang="0">
                <a:pos x="15" y="4"/>
              </a:cxn>
              <a:cxn ang="0">
                <a:pos x="15" y="4"/>
              </a:cxn>
              <a:cxn ang="0">
                <a:pos x="13" y="2"/>
              </a:cxn>
              <a:cxn ang="0">
                <a:pos x="13" y="2"/>
              </a:cxn>
              <a:cxn ang="0">
                <a:pos x="9" y="0"/>
              </a:cxn>
              <a:cxn ang="0">
                <a:pos x="9" y="0"/>
              </a:cxn>
              <a:cxn ang="0">
                <a:pos x="7" y="0"/>
              </a:cxn>
              <a:cxn ang="0">
                <a:pos x="5" y="0"/>
              </a:cxn>
              <a:cxn ang="0">
                <a:pos x="5" y="2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0" y="6"/>
              </a:cxn>
              <a:cxn ang="0">
                <a:pos x="0" y="15"/>
              </a:cxn>
              <a:cxn ang="0">
                <a:pos x="0" y="17"/>
              </a:cxn>
              <a:cxn ang="0">
                <a:pos x="3" y="15"/>
              </a:cxn>
            </a:cxnLst>
            <a:rect l="0" t="0" r="r" b="b"/>
            <a:pathLst>
              <a:path w="19" h="23">
                <a:moveTo>
                  <a:pt x="3" y="15"/>
                </a:moveTo>
                <a:lnTo>
                  <a:pt x="5" y="15"/>
                </a:lnTo>
                <a:lnTo>
                  <a:pt x="5" y="8"/>
                </a:lnTo>
                <a:lnTo>
                  <a:pt x="5" y="8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9" y="4"/>
                </a:lnTo>
                <a:lnTo>
                  <a:pt x="11" y="6"/>
                </a:lnTo>
                <a:lnTo>
                  <a:pt x="13" y="6"/>
                </a:lnTo>
                <a:lnTo>
                  <a:pt x="15" y="10"/>
                </a:lnTo>
                <a:lnTo>
                  <a:pt x="15" y="10"/>
                </a:lnTo>
                <a:lnTo>
                  <a:pt x="15" y="15"/>
                </a:lnTo>
                <a:lnTo>
                  <a:pt x="13" y="17"/>
                </a:lnTo>
                <a:lnTo>
                  <a:pt x="11" y="19"/>
                </a:lnTo>
                <a:lnTo>
                  <a:pt x="9" y="19"/>
                </a:lnTo>
                <a:lnTo>
                  <a:pt x="9" y="19"/>
                </a:lnTo>
                <a:lnTo>
                  <a:pt x="5" y="12"/>
                </a:lnTo>
                <a:lnTo>
                  <a:pt x="3" y="15"/>
                </a:lnTo>
                <a:lnTo>
                  <a:pt x="5" y="15"/>
                </a:lnTo>
                <a:lnTo>
                  <a:pt x="3" y="15"/>
                </a:lnTo>
                <a:lnTo>
                  <a:pt x="0" y="17"/>
                </a:lnTo>
                <a:lnTo>
                  <a:pt x="5" y="21"/>
                </a:lnTo>
                <a:lnTo>
                  <a:pt x="7" y="23"/>
                </a:lnTo>
                <a:lnTo>
                  <a:pt x="7" y="23"/>
                </a:lnTo>
                <a:lnTo>
                  <a:pt x="9" y="23"/>
                </a:lnTo>
                <a:lnTo>
                  <a:pt x="11" y="23"/>
                </a:lnTo>
                <a:lnTo>
                  <a:pt x="11" y="23"/>
                </a:lnTo>
                <a:lnTo>
                  <a:pt x="15" y="21"/>
                </a:lnTo>
                <a:lnTo>
                  <a:pt x="17" y="19"/>
                </a:lnTo>
                <a:lnTo>
                  <a:pt x="17" y="17"/>
                </a:lnTo>
                <a:lnTo>
                  <a:pt x="19" y="15"/>
                </a:lnTo>
                <a:lnTo>
                  <a:pt x="19" y="10"/>
                </a:lnTo>
                <a:lnTo>
                  <a:pt x="19" y="10"/>
                </a:lnTo>
                <a:lnTo>
                  <a:pt x="17" y="8"/>
                </a:lnTo>
                <a:lnTo>
                  <a:pt x="17" y="8"/>
                </a:lnTo>
                <a:lnTo>
                  <a:pt x="15" y="4"/>
                </a:lnTo>
                <a:lnTo>
                  <a:pt x="15" y="4"/>
                </a:lnTo>
                <a:lnTo>
                  <a:pt x="13" y="2"/>
                </a:lnTo>
                <a:lnTo>
                  <a:pt x="13" y="2"/>
                </a:lnTo>
                <a:lnTo>
                  <a:pt x="9" y="0"/>
                </a:ln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  <a:lnTo>
                  <a:pt x="5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0" y="6"/>
                </a:lnTo>
                <a:lnTo>
                  <a:pt x="0" y="15"/>
                </a:lnTo>
                <a:lnTo>
                  <a:pt x="0" y="17"/>
                </a:lnTo>
                <a:lnTo>
                  <a:pt x="3" y="15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4" name="Freeform 3170"/>
          <p:cNvSpPr>
            <a:spLocks/>
          </p:cNvSpPr>
          <p:nvPr/>
        </p:nvSpPr>
        <p:spPr bwMode="auto">
          <a:xfrm>
            <a:off x="6135688" y="3295650"/>
            <a:ext cx="17463" cy="1587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4" y="0"/>
              </a:cxn>
              <a:cxn ang="0">
                <a:pos x="9" y="0"/>
              </a:cxn>
              <a:cxn ang="0">
                <a:pos x="11" y="0"/>
              </a:cxn>
              <a:cxn ang="0">
                <a:pos x="11" y="4"/>
              </a:cxn>
              <a:cxn ang="0">
                <a:pos x="9" y="8"/>
              </a:cxn>
              <a:cxn ang="0">
                <a:pos x="4" y="10"/>
              </a:cxn>
              <a:cxn ang="0">
                <a:pos x="0" y="8"/>
              </a:cxn>
            </a:cxnLst>
            <a:rect l="0" t="0" r="r" b="b"/>
            <a:pathLst>
              <a:path w="11" h="10">
                <a:moveTo>
                  <a:pt x="0" y="8"/>
                </a:move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4" y="0"/>
                </a:lnTo>
                <a:lnTo>
                  <a:pt x="9" y="0"/>
                </a:lnTo>
                <a:lnTo>
                  <a:pt x="11" y="0"/>
                </a:lnTo>
                <a:lnTo>
                  <a:pt x="11" y="4"/>
                </a:lnTo>
                <a:lnTo>
                  <a:pt x="9" y="8"/>
                </a:lnTo>
                <a:lnTo>
                  <a:pt x="4" y="10"/>
                </a:lnTo>
                <a:lnTo>
                  <a:pt x="0" y="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5" name="Freeform 3171"/>
          <p:cNvSpPr>
            <a:spLocks/>
          </p:cNvSpPr>
          <p:nvPr/>
        </p:nvSpPr>
        <p:spPr bwMode="auto">
          <a:xfrm>
            <a:off x="6132513" y="3292475"/>
            <a:ext cx="23813" cy="22225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4" y="10"/>
              </a:cxn>
              <a:cxn ang="0">
                <a:pos x="4" y="6"/>
              </a:cxn>
              <a:cxn ang="0">
                <a:pos x="2" y="8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9" y="4"/>
              </a:cxn>
              <a:cxn ang="0">
                <a:pos x="11" y="4"/>
              </a:cxn>
              <a:cxn ang="0">
                <a:pos x="11" y="4"/>
              </a:cxn>
              <a:cxn ang="0">
                <a:pos x="11" y="4"/>
              </a:cxn>
              <a:cxn ang="0">
                <a:pos x="9" y="8"/>
              </a:cxn>
              <a:cxn ang="0">
                <a:pos x="6" y="10"/>
              </a:cxn>
              <a:cxn ang="0">
                <a:pos x="4" y="8"/>
              </a:cxn>
              <a:cxn ang="0">
                <a:pos x="2" y="10"/>
              </a:cxn>
              <a:cxn ang="0">
                <a:pos x="4" y="10"/>
              </a:cxn>
              <a:cxn ang="0">
                <a:pos x="2" y="10"/>
              </a:cxn>
              <a:cxn ang="0">
                <a:pos x="2" y="12"/>
              </a:cxn>
              <a:cxn ang="0">
                <a:pos x="4" y="14"/>
              </a:cxn>
              <a:cxn ang="0">
                <a:pos x="6" y="14"/>
              </a:cxn>
              <a:cxn ang="0">
                <a:pos x="13" y="12"/>
              </a:cxn>
              <a:cxn ang="0">
                <a:pos x="13" y="10"/>
              </a:cxn>
              <a:cxn ang="0">
                <a:pos x="15" y="6"/>
              </a:cxn>
              <a:cxn ang="0">
                <a:pos x="15" y="6"/>
              </a:cxn>
              <a:cxn ang="0">
                <a:pos x="15" y="2"/>
              </a:cxn>
              <a:cxn ang="0">
                <a:pos x="13" y="0"/>
              </a:cxn>
              <a:cxn ang="0">
                <a:pos x="11" y="0"/>
              </a:cxn>
              <a:cxn ang="0">
                <a:pos x="11" y="0"/>
              </a:cxn>
              <a:cxn ang="0">
                <a:pos x="6" y="0"/>
              </a:cxn>
              <a:cxn ang="0">
                <a:pos x="4" y="2"/>
              </a:cxn>
              <a:cxn ang="0">
                <a:pos x="2" y="6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12"/>
              </a:cxn>
              <a:cxn ang="0">
                <a:pos x="2" y="12"/>
              </a:cxn>
              <a:cxn ang="0">
                <a:pos x="2" y="10"/>
              </a:cxn>
            </a:cxnLst>
            <a:rect l="0" t="0" r="r" b="b"/>
            <a:pathLst>
              <a:path w="15" h="14">
                <a:moveTo>
                  <a:pt x="2" y="10"/>
                </a:moveTo>
                <a:lnTo>
                  <a:pt x="4" y="10"/>
                </a:lnTo>
                <a:lnTo>
                  <a:pt x="4" y="6"/>
                </a:lnTo>
                <a:lnTo>
                  <a:pt x="2" y="8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9" y="8"/>
                </a:lnTo>
                <a:lnTo>
                  <a:pt x="6" y="10"/>
                </a:lnTo>
                <a:lnTo>
                  <a:pt x="4" y="8"/>
                </a:lnTo>
                <a:lnTo>
                  <a:pt x="2" y="10"/>
                </a:lnTo>
                <a:lnTo>
                  <a:pt x="4" y="10"/>
                </a:lnTo>
                <a:lnTo>
                  <a:pt x="2" y="10"/>
                </a:lnTo>
                <a:lnTo>
                  <a:pt x="2" y="12"/>
                </a:lnTo>
                <a:lnTo>
                  <a:pt x="4" y="14"/>
                </a:lnTo>
                <a:lnTo>
                  <a:pt x="6" y="14"/>
                </a:lnTo>
                <a:lnTo>
                  <a:pt x="13" y="12"/>
                </a:lnTo>
                <a:lnTo>
                  <a:pt x="13" y="10"/>
                </a:lnTo>
                <a:lnTo>
                  <a:pt x="15" y="6"/>
                </a:lnTo>
                <a:lnTo>
                  <a:pt x="15" y="6"/>
                </a:lnTo>
                <a:lnTo>
                  <a:pt x="15" y="2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6" y="0"/>
                </a:lnTo>
                <a:lnTo>
                  <a:pt x="4" y="2"/>
                </a:lnTo>
                <a:lnTo>
                  <a:pt x="2" y="6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2"/>
                </a:lnTo>
                <a:lnTo>
                  <a:pt x="2" y="12"/>
                </a:lnTo>
                <a:lnTo>
                  <a:pt x="2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6" name="Freeform 3172"/>
          <p:cNvSpPr>
            <a:spLocks/>
          </p:cNvSpPr>
          <p:nvPr/>
        </p:nvSpPr>
        <p:spPr bwMode="auto">
          <a:xfrm>
            <a:off x="6221413" y="3490913"/>
            <a:ext cx="6350" cy="127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4" y="6"/>
              </a:cxn>
              <a:cxn ang="0">
                <a:pos x="4" y="4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8">
                <a:moveTo>
                  <a:pt x="2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lnTo>
                  <a:pt x="4" y="4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7" name="Freeform 3173"/>
          <p:cNvSpPr>
            <a:spLocks/>
          </p:cNvSpPr>
          <p:nvPr/>
        </p:nvSpPr>
        <p:spPr bwMode="auto">
          <a:xfrm>
            <a:off x="6218238" y="3487738"/>
            <a:ext cx="12700" cy="1905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10"/>
              </a:cxn>
              <a:cxn ang="0">
                <a:pos x="4" y="8"/>
              </a:cxn>
              <a:cxn ang="0">
                <a:pos x="4" y="6"/>
              </a:cxn>
              <a:cxn ang="0">
                <a:pos x="2" y="8"/>
              </a:cxn>
              <a:cxn ang="0">
                <a:pos x="4" y="8"/>
              </a:cxn>
              <a:cxn ang="0">
                <a:pos x="2" y="8"/>
              </a:cxn>
              <a:cxn ang="0">
                <a:pos x="0" y="10"/>
              </a:cxn>
              <a:cxn ang="0">
                <a:pos x="2" y="10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6" y="10"/>
              </a:cxn>
              <a:cxn ang="0">
                <a:pos x="8" y="10"/>
              </a:cxn>
              <a:cxn ang="0">
                <a:pos x="8" y="8"/>
              </a:cxn>
              <a:cxn ang="0">
                <a:pos x="8" y="6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10"/>
              </a:cxn>
              <a:cxn ang="0">
                <a:pos x="2" y="8"/>
              </a:cxn>
            </a:cxnLst>
            <a:rect l="0" t="0" r="r" b="b"/>
            <a:pathLst>
              <a:path w="8" h="12">
                <a:moveTo>
                  <a:pt x="2" y="8"/>
                </a:move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4" y="8"/>
                </a:lnTo>
                <a:lnTo>
                  <a:pt x="4" y="6"/>
                </a:lnTo>
                <a:lnTo>
                  <a:pt x="2" y="8"/>
                </a:lnTo>
                <a:lnTo>
                  <a:pt x="4" y="8"/>
                </a:lnTo>
                <a:lnTo>
                  <a:pt x="2" y="8"/>
                </a:lnTo>
                <a:lnTo>
                  <a:pt x="0" y="10"/>
                </a:lnTo>
                <a:lnTo>
                  <a:pt x="2" y="10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6" y="10"/>
                </a:lnTo>
                <a:lnTo>
                  <a:pt x="8" y="10"/>
                </a:lnTo>
                <a:lnTo>
                  <a:pt x="8" y="8"/>
                </a:lnTo>
                <a:lnTo>
                  <a:pt x="8" y="6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2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8" name="Freeform 3174"/>
          <p:cNvSpPr>
            <a:spLocks/>
          </p:cNvSpPr>
          <p:nvPr/>
        </p:nvSpPr>
        <p:spPr bwMode="auto">
          <a:xfrm>
            <a:off x="6149975" y="3317875"/>
            <a:ext cx="9525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6" h="8">
                <a:moveTo>
                  <a:pt x="0" y="2"/>
                </a:moveTo>
                <a:lnTo>
                  <a:pt x="0" y="4"/>
                </a:lnTo>
                <a:lnTo>
                  <a:pt x="2" y="6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9" name="Freeform 3175"/>
          <p:cNvSpPr>
            <a:spLocks/>
          </p:cNvSpPr>
          <p:nvPr/>
        </p:nvSpPr>
        <p:spPr bwMode="auto">
          <a:xfrm>
            <a:off x="6146800" y="3317875"/>
            <a:ext cx="15875" cy="1587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6" y="6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8" y="6"/>
              </a:cxn>
              <a:cxn ang="0">
                <a:pos x="4" y="4"/>
              </a:cxn>
              <a:cxn ang="0">
                <a:pos x="4" y="6"/>
              </a:cxn>
              <a:cxn ang="0">
                <a:pos x="6" y="6"/>
              </a:cxn>
              <a:cxn ang="0">
                <a:pos x="4" y="6"/>
              </a:cxn>
              <a:cxn ang="0">
                <a:pos x="2" y="8"/>
              </a:cxn>
              <a:cxn ang="0">
                <a:pos x="4" y="10"/>
              </a:cxn>
              <a:cxn ang="0">
                <a:pos x="8" y="8"/>
              </a:cxn>
              <a:cxn ang="0">
                <a:pos x="8" y="8"/>
              </a:cxn>
              <a:cxn ang="0">
                <a:pos x="8" y="8"/>
              </a:cxn>
              <a:cxn ang="0">
                <a:pos x="8" y="6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4" y="6"/>
              </a:cxn>
            </a:cxnLst>
            <a:rect l="0" t="0" r="r" b="b"/>
            <a:pathLst>
              <a:path w="10" h="10">
                <a:moveTo>
                  <a:pt x="4" y="6"/>
                </a:moveTo>
                <a:lnTo>
                  <a:pt x="6" y="6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8" y="6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4" y="6"/>
                </a:lnTo>
                <a:lnTo>
                  <a:pt x="2" y="8"/>
                </a:lnTo>
                <a:lnTo>
                  <a:pt x="4" y="10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0" name="Freeform 3176"/>
          <p:cNvSpPr>
            <a:spLocks/>
          </p:cNvSpPr>
          <p:nvPr/>
        </p:nvSpPr>
        <p:spPr bwMode="auto">
          <a:xfrm>
            <a:off x="6159500" y="3284538"/>
            <a:ext cx="6350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1" name="Freeform 3177"/>
          <p:cNvSpPr>
            <a:spLocks/>
          </p:cNvSpPr>
          <p:nvPr/>
        </p:nvSpPr>
        <p:spPr bwMode="auto">
          <a:xfrm>
            <a:off x="6156325" y="3281363"/>
            <a:ext cx="12700" cy="14288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4" y="7"/>
              </a:cxn>
              <a:cxn ang="0">
                <a:pos x="4" y="5"/>
              </a:cxn>
              <a:cxn ang="0">
                <a:pos x="4" y="5"/>
              </a:cxn>
              <a:cxn ang="0">
                <a:pos x="2" y="5"/>
              </a:cxn>
              <a:cxn ang="0">
                <a:pos x="2" y="7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6" y="5"/>
              </a:cxn>
              <a:cxn ang="0">
                <a:pos x="4" y="2"/>
              </a:cxn>
              <a:cxn ang="0">
                <a:pos x="4" y="5"/>
              </a:cxn>
              <a:cxn ang="0">
                <a:pos x="6" y="5"/>
              </a:cxn>
              <a:cxn ang="0">
                <a:pos x="6" y="2"/>
              </a:cxn>
              <a:cxn ang="0">
                <a:pos x="4" y="2"/>
              </a:cxn>
              <a:cxn ang="0">
                <a:pos x="4" y="5"/>
              </a:cxn>
              <a:cxn ang="0">
                <a:pos x="2" y="7"/>
              </a:cxn>
              <a:cxn ang="0">
                <a:pos x="2" y="7"/>
              </a:cxn>
              <a:cxn ang="0">
                <a:pos x="4" y="7"/>
              </a:cxn>
              <a:cxn ang="0">
                <a:pos x="2" y="7"/>
              </a:cxn>
              <a:cxn ang="0">
                <a:pos x="4" y="9"/>
              </a:cxn>
              <a:cxn ang="0">
                <a:pos x="6" y="7"/>
              </a:cxn>
              <a:cxn ang="0">
                <a:pos x="8" y="7"/>
              </a:cxn>
              <a:cxn ang="0">
                <a:pos x="8" y="5"/>
              </a:cxn>
              <a:cxn ang="0">
                <a:pos x="8" y="5"/>
              </a:cxn>
              <a:cxn ang="0">
                <a:pos x="8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5"/>
              </a:cxn>
              <a:cxn ang="0">
                <a:pos x="0" y="7"/>
              </a:cxn>
              <a:cxn ang="0">
                <a:pos x="0" y="7"/>
              </a:cxn>
              <a:cxn ang="0">
                <a:pos x="2" y="9"/>
              </a:cxn>
              <a:cxn ang="0">
                <a:pos x="4" y="9"/>
              </a:cxn>
              <a:cxn ang="0">
                <a:pos x="2" y="7"/>
              </a:cxn>
            </a:cxnLst>
            <a:rect l="0" t="0" r="r" b="b"/>
            <a:pathLst>
              <a:path w="8" h="9">
                <a:moveTo>
                  <a:pt x="2" y="7"/>
                </a:moveTo>
                <a:lnTo>
                  <a:pt x="4" y="7"/>
                </a:lnTo>
                <a:lnTo>
                  <a:pt x="4" y="5"/>
                </a:lnTo>
                <a:lnTo>
                  <a:pt x="4" y="5"/>
                </a:lnTo>
                <a:lnTo>
                  <a:pt x="2" y="5"/>
                </a:lnTo>
                <a:lnTo>
                  <a:pt x="2" y="7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4" y="2"/>
                </a:lnTo>
                <a:lnTo>
                  <a:pt x="4" y="5"/>
                </a:lnTo>
                <a:lnTo>
                  <a:pt x="6" y="5"/>
                </a:lnTo>
                <a:lnTo>
                  <a:pt x="6" y="2"/>
                </a:lnTo>
                <a:lnTo>
                  <a:pt x="4" y="2"/>
                </a:lnTo>
                <a:lnTo>
                  <a:pt x="4" y="5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2" y="7"/>
                </a:lnTo>
                <a:lnTo>
                  <a:pt x="4" y="9"/>
                </a:lnTo>
                <a:lnTo>
                  <a:pt x="6" y="7"/>
                </a:lnTo>
                <a:lnTo>
                  <a:pt x="8" y="7"/>
                </a:lnTo>
                <a:lnTo>
                  <a:pt x="8" y="5"/>
                </a:lnTo>
                <a:lnTo>
                  <a:pt x="8" y="5"/>
                </a:lnTo>
                <a:lnTo>
                  <a:pt x="8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2" y="9"/>
                </a:lnTo>
                <a:lnTo>
                  <a:pt x="4" y="9"/>
                </a:lnTo>
                <a:lnTo>
                  <a:pt x="2" y="7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2" name="Freeform 3178"/>
          <p:cNvSpPr>
            <a:spLocks/>
          </p:cNvSpPr>
          <p:nvPr/>
        </p:nvSpPr>
        <p:spPr bwMode="auto">
          <a:xfrm>
            <a:off x="5708650" y="2994025"/>
            <a:ext cx="952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6" h="2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3" name="Freeform 3179"/>
          <p:cNvSpPr>
            <a:spLocks/>
          </p:cNvSpPr>
          <p:nvPr/>
        </p:nvSpPr>
        <p:spPr bwMode="auto">
          <a:xfrm>
            <a:off x="5705475" y="2990850"/>
            <a:ext cx="15875" cy="9525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4"/>
              </a:cxn>
              <a:cxn ang="0">
                <a:pos x="8" y="6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8" y="6"/>
              </a:cxn>
              <a:cxn ang="0">
                <a:pos x="8" y="6"/>
              </a:cxn>
              <a:cxn ang="0">
                <a:pos x="6" y="4"/>
              </a:cxn>
            </a:cxnLst>
            <a:rect l="0" t="0" r="r" b="b"/>
            <a:pathLst>
              <a:path w="10" h="6">
                <a:moveTo>
                  <a:pt x="6" y="4"/>
                </a:moveTo>
                <a:lnTo>
                  <a:pt x="6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4"/>
                </a:lnTo>
                <a:lnTo>
                  <a:pt x="8" y="6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8" y="6"/>
                </a:lnTo>
                <a:lnTo>
                  <a:pt x="8" y="6"/>
                </a:lnTo>
                <a:lnTo>
                  <a:pt x="6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4" name="Freeform 3180"/>
          <p:cNvSpPr>
            <a:spLocks/>
          </p:cNvSpPr>
          <p:nvPr/>
        </p:nvSpPr>
        <p:spPr bwMode="auto">
          <a:xfrm>
            <a:off x="5678488" y="2978150"/>
            <a:ext cx="17463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7" y="4"/>
              </a:cxn>
              <a:cxn ang="0">
                <a:pos x="9" y="2"/>
              </a:cxn>
              <a:cxn ang="0">
                <a:pos x="11" y="0"/>
              </a:cxn>
              <a:cxn ang="0">
                <a:pos x="11" y="0"/>
              </a:cxn>
              <a:cxn ang="0">
                <a:pos x="7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1" h="4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7" y="4"/>
                </a:lnTo>
                <a:lnTo>
                  <a:pt x="9" y="2"/>
                </a:lnTo>
                <a:lnTo>
                  <a:pt x="11" y="0"/>
                </a:lnTo>
                <a:lnTo>
                  <a:pt x="11" y="0"/>
                </a:lnTo>
                <a:lnTo>
                  <a:pt x="7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5" name="Freeform 3181"/>
          <p:cNvSpPr>
            <a:spLocks/>
          </p:cNvSpPr>
          <p:nvPr/>
        </p:nvSpPr>
        <p:spPr bwMode="auto">
          <a:xfrm>
            <a:off x="5675313" y="2974975"/>
            <a:ext cx="23813" cy="1270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9" y="4"/>
              </a:cxn>
              <a:cxn ang="0">
                <a:pos x="9" y="4"/>
              </a:cxn>
              <a:cxn ang="0">
                <a:pos x="13" y="4"/>
              </a:cxn>
              <a:cxn ang="0">
                <a:pos x="13" y="4"/>
              </a:cxn>
              <a:cxn ang="0">
                <a:pos x="13" y="2"/>
              </a:cxn>
              <a:cxn ang="0">
                <a:pos x="13" y="0"/>
              </a:cxn>
              <a:cxn ang="0">
                <a:pos x="11" y="2"/>
              </a:cxn>
              <a:cxn ang="0">
                <a:pos x="9" y="4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9" y="8"/>
              </a:cxn>
              <a:cxn ang="0">
                <a:pos x="11" y="6"/>
              </a:cxn>
              <a:cxn ang="0">
                <a:pos x="13" y="6"/>
              </a:cxn>
              <a:cxn ang="0">
                <a:pos x="15" y="4"/>
              </a:cxn>
              <a:cxn ang="0">
                <a:pos x="15" y="0"/>
              </a:cxn>
              <a:cxn ang="0">
                <a:pos x="13" y="0"/>
              </a:cxn>
              <a:cxn ang="0">
                <a:pos x="13" y="0"/>
              </a:cxn>
              <a:cxn ang="0">
                <a:pos x="9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15" h="8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9" y="4"/>
                </a:lnTo>
                <a:lnTo>
                  <a:pt x="9" y="4"/>
                </a:lnTo>
                <a:lnTo>
                  <a:pt x="13" y="4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11" y="2"/>
                </a:lnTo>
                <a:lnTo>
                  <a:pt x="9" y="4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9" y="8"/>
                </a:lnTo>
                <a:lnTo>
                  <a:pt x="11" y="6"/>
                </a:lnTo>
                <a:lnTo>
                  <a:pt x="13" y="6"/>
                </a:lnTo>
                <a:lnTo>
                  <a:pt x="15" y="4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9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6" name="Freeform 3182"/>
          <p:cNvSpPr>
            <a:spLocks/>
          </p:cNvSpPr>
          <p:nvPr/>
        </p:nvSpPr>
        <p:spPr bwMode="auto">
          <a:xfrm>
            <a:off x="6181725" y="3605213"/>
            <a:ext cx="12700" cy="222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12"/>
              </a:cxn>
              <a:cxn ang="0">
                <a:pos x="2" y="12"/>
              </a:cxn>
              <a:cxn ang="0">
                <a:pos x="4" y="14"/>
              </a:cxn>
              <a:cxn ang="0">
                <a:pos x="6" y="14"/>
              </a:cxn>
              <a:cxn ang="0">
                <a:pos x="6" y="12"/>
              </a:cxn>
              <a:cxn ang="0">
                <a:pos x="8" y="8"/>
              </a:cxn>
              <a:cxn ang="0">
                <a:pos x="8" y="6"/>
              </a:cxn>
              <a:cxn ang="0">
                <a:pos x="8" y="4"/>
              </a:cxn>
              <a:cxn ang="0">
                <a:pos x="6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8" h="14">
                <a:moveTo>
                  <a:pt x="0" y="2"/>
                </a:moveTo>
                <a:lnTo>
                  <a:pt x="0" y="12"/>
                </a:lnTo>
                <a:lnTo>
                  <a:pt x="2" y="12"/>
                </a:lnTo>
                <a:lnTo>
                  <a:pt x="4" y="14"/>
                </a:lnTo>
                <a:lnTo>
                  <a:pt x="6" y="14"/>
                </a:lnTo>
                <a:lnTo>
                  <a:pt x="6" y="12"/>
                </a:lnTo>
                <a:lnTo>
                  <a:pt x="8" y="8"/>
                </a:lnTo>
                <a:lnTo>
                  <a:pt x="8" y="6"/>
                </a:lnTo>
                <a:lnTo>
                  <a:pt x="8" y="4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7" name="Freeform 3183"/>
          <p:cNvSpPr>
            <a:spLocks/>
          </p:cNvSpPr>
          <p:nvPr/>
        </p:nvSpPr>
        <p:spPr bwMode="auto">
          <a:xfrm>
            <a:off x="6178550" y="3602038"/>
            <a:ext cx="19050" cy="30163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8" y="8"/>
              </a:cxn>
              <a:cxn ang="0">
                <a:pos x="8" y="10"/>
              </a:cxn>
              <a:cxn ang="0">
                <a:pos x="8" y="10"/>
              </a:cxn>
              <a:cxn ang="0">
                <a:pos x="8" y="12"/>
              </a:cxn>
              <a:cxn ang="0">
                <a:pos x="6" y="14"/>
              </a:cxn>
              <a:cxn ang="0">
                <a:pos x="6" y="14"/>
              </a:cxn>
              <a:cxn ang="0">
                <a:pos x="6" y="14"/>
              </a:cxn>
              <a:cxn ang="0">
                <a:pos x="4" y="12"/>
              </a:cxn>
              <a:cxn ang="0">
                <a:pos x="4" y="4"/>
              </a:cxn>
              <a:cxn ang="0">
                <a:pos x="4" y="4"/>
              </a:cxn>
              <a:cxn ang="0">
                <a:pos x="8" y="6"/>
              </a:cxn>
              <a:cxn ang="0">
                <a:pos x="8" y="8"/>
              </a:cxn>
              <a:cxn ang="0">
                <a:pos x="8" y="8"/>
              </a:cxn>
              <a:cxn ang="0">
                <a:pos x="10" y="8"/>
              </a:cxn>
              <a:cxn ang="0">
                <a:pos x="8" y="8"/>
              </a:cxn>
              <a:cxn ang="0">
                <a:pos x="10" y="8"/>
              </a:cxn>
              <a:cxn ang="0">
                <a:pos x="12" y="8"/>
              </a:cxn>
              <a:cxn ang="0">
                <a:pos x="12" y="6"/>
              </a:cxn>
              <a:cxn ang="0">
                <a:pos x="12" y="6"/>
              </a:cxn>
              <a:cxn ang="0">
                <a:pos x="10" y="4"/>
              </a:cxn>
              <a:cxn ang="0">
                <a:pos x="10" y="2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14"/>
              </a:cxn>
              <a:cxn ang="0">
                <a:pos x="2" y="14"/>
              </a:cxn>
              <a:cxn ang="0">
                <a:pos x="2" y="16"/>
              </a:cxn>
              <a:cxn ang="0">
                <a:pos x="4" y="16"/>
              </a:cxn>
              <a:cxn ang="0">
                <a:pos x="4" y="19"/>
              </a:cxn>
              <a:cxn ang="0">
                <a:pos x="6" y="19"/>
              </a:cxn>
              <a:cxn ang="0">
                <a:pos x="8" y="19"/>
              </a:cxn>
              <a:cxn ang="0">
                <a:pos x="8" y="16"/>
              </a:cxn>
              <a:cxn ang="0">
                <a:pos x="10" y="16"/>
              </a:cxn>
              <a:cxn ang="0">
                <a:pos x="10" y="14"/>
              </a:cxn>
              <a:cxn ang="0">
                <a:pos x="12" y="12"/>
              </a:cxn>
              <a:cxn ang="0">
                <a:pos x="12" y="10"/>
              </a:cxn>
              <a:cxn ang="0">
                <a:pos x="12" y="8"/>
              </a:cxn>
              <a:cxn ang="0">
                <a:pos x="10" y="8"/>
              </a:cxn>
            </a:cxnLst>
            <a:rect l="0" t="0" r="r" b="b"/>
            <a:pathLst>
              <a:path w="12" h="19">
                <a:moveTo>
                  <a:pt x="10" y="8"/>
                </a:moveTo>
                <a:lnTo>
                  <a:pt x="8" y="8"/>
                </a:lnTo>
                <a:lnTo>
                  <a:pt x="8" y="10"/>
                </a:lnTo>
                <a:lnTo>
                  <a:pt x="8" y="10"/>
                </a:lnTo>
                <a:lnTo>
                  <a:pt x="8" y="12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4" y="12"/>
                </a:lnTo>
                <a:lnTo>
                  <a:pt x="4" y="4"/>
                </a:lnTo>
                <a:lnTo>
                  <a:pt x="4" y="4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10" y="8"/>
                </a:lnTo>
                <a:lnTo>
                  <a:pt x="8" y="8"/>
                </a:lnTo>
                <a:lnTo>
                  <a:pt x="10" y="8"/>
                </a:lnTo>
                <a:lnTo>
                  <a:pt x="12" y="8"/>
                </a:lnTo>
                <a:lnTo>
                  <a:pt x="12" y="6"/>
                </a:lnTo>
                <a:lnTo>
                  <a:pt x="12" y="6"/>
                </a:lnTo>
                <a:lnTo>
                  <a:pt x="10" y="4"/>
                </a:lnTo>
                <a:lnTo>
                  <a:pt x="10" y="2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14"/>
                </a:lnTo>
                <a:lnTo>
                  <a:pt x="2" y="14"/>
                </a:lnTo>
                <a:lnTo>
                  <a:pt x="2" y="16"/>
                </a:lnTo>
                <a:lnTo>
                  <a:pt x="4" y="16"/>
                </a:lnTo>
                <a:lnTo>
                  <a:pt x="4" y="19"/>
                </a:lnTo>
                <a:lnTo>
                  <a:pt x="6" y="19"/>
                </a:lnTo>
                <a:lnTo>
                  <a:pt x="8" y="19"/>
                </a:lnTo>
                <a:lnTo>
                  <a:pt x="8" y="16"/>
                </a:lnTo>
                <a:lnTo>
                  <a:pt x="10" y="16"/>
                </a:lnTo>
                <a:lnTo>
                  <a:pt x="10" y="14"/>
                </a:lnTo>
                <a:lnTo>
                  <a:pt x="12" y="12"/>
                </a:lnTo>
                <a:lnTo>
                  <a:pt x="12" y="10"/>
                </a:lnTo>
                <a:lnTo>
                  <a:pt x="12" y="8"/>
                </a:lnTo>
                <a:lnTo>
                  <a:pt x="10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8" name="Freeform 3184"/>
          <p:cNvSpPr>
            <a:spLocks/>
          </p:cNvSpPr>
          <p:nvPr/>
        </p:nvSpPr>
        <p:spPr bwMode="auto">
          <a:xfrm>
            <a:off x="5816600" y="2997200"/>
            <a:ext cx="22225" cy="17463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2" y="5"/>
              </a:cxn>
              <a:cxn ang="0">
                <a:pos x="0" y="7"/>
              </a:cxn>
              <a:cxn ang="0">
                <a:pos x="0" y="9"/>
              </a:cxn>
              <a:cxn ang="0">
                <a:pos x="0" y="11"/>
              </a:cxn>
              <a:cxn ang="0">
                <a:pos x="2" y="11"/>
              </a:cxn>
              <a:cxn ang="0">
                <a:pos x="4" y="11"/>
              </a:cxn>
              <a:cxn ang="0">
                <a:pos x="6" y="9"/>
              </a:cxn>
              <a:cxn ang="0">
                <a:pos x="6" y="9"/>
              </a:cxn>
              <a:cxn ang="0">
                <a:pos x="8" y="7"/>
              </a:cxn>
              <a:cxn ang="0">
                <a:pos x="10" y="5"/>
              </a:cxn>
              <a:cxn ang="0">
                <a:pos x="10" y="5"/>
              </a:cxn>
              <a:cxn ang="0">
                <a:pos x="12" y="2"/>
              </a:cxn>
              <a:cxn ang="0">
                <a:pos x="14" y="2"/>
              </a:cxn>
              <a:cxn ang="0">
                <a:pos x="14" y="0"/>
              </a:cxn>
              <a:cxn ang="0">
                <a:pos x="10" y="0"/>
              </a:cxn>
              <a:cxn ang="0">
                <a:pos x="6" y="2"/>
              </a:cxn>
            </a:cxnLst>
            <a:rect l="0" t="0" r="r" b="b"/>
            <a:pathLst>
              <a:path w="14" h="11">
                <a:moveTo>
                  <a:pt x="6" y="2"/>
                </a:moveTo>
                <a:lnTo>
                  <a:pt x="4" y="2"/>
                </a:lnTo>
                <a:lnTo>
                  <a:pt x="2" y="5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2" y="11"/>
                </a:lnTo>
                <a:lnTo>
                  <a:pt x="4" y="11"/>
                </a:lnTo>
                <a:lnTo>
                  <a:pt x="6" y="9"/>
                </a:lnTo>
                <a:lnTo>
                  <a:pt x="6" y="9"/>
                </a:lnTo>
                <a:lnTo>
                  <a:pt x="8" y="7"/>
                </a:lnTo>
                <a:lnTo>
                  <a:pt x="10" y="5"/>
                </a:lnTo>
                <a:lnTo>
                  <a:pt x="10" y="5"/>
                </a:lnTo>
                <a:lnTo>
                  <a:pt x="12" y="2"/>
                </a:lnTo>
                <a:lnTo>
                  <a:pt x="14" y="2"/>
                </a:lnTo>
                <a:lnTo>
                  <a:pt x="14" y="0"/>
                </a:lnTo>
                <a:lnTo>
                  <a:pt x="10" y="0"/>
                </a:lnTo>
                <a:lnTo>
                  <a:pt x="6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9" name="Freeform 3185"/>
          <p:cNvSpPr>
            <a:spLocks/>
          </p:cNvSpPr>
          <p:nvPr/>
        </p:nvSpPr>
        <p:spPr bwMode="auto">
          <a:xfrm>
            <a:off x="5813425" y="2994025"/>
            <a:ext cx="28575" cy="23813"/>
          </a:xfrm>
          <a:custGeom>
            <a:avLst/>
            <a:gdLst/>
            <a:ahLst/>
            <a:cxnLst>
              <a:cxn ang="0">
                <a:pos x="2" y="13"/>
              </a:cxn>
              <a:cxn ang="0">
                <a:pos x="4" y="11"/>
              </a:cxn>
              <a:cxn ang="0">
                <a:pos x="4" y="11"/>
              </a:cxn>
              <a:cxn ang="0">
                <a:pos x="4" y="11"/>
              </a:cxn>
              <a:cxn ang="0">
                <a:pos x="6" y="9"/>
              </a:cxn>
              <a:cxn ang="0">
                <a:pos x="8" y="7"/>
              </a:cxn>
              <a:cxn ang="0">
                <a:pos x="10" y="7"/>
              </a:cxn>
              <a:cxn ang="0">
                <a:pos x="14" y="4"/>
              </a:cxn>
              <a:cxn ang="0">
                <a:pos x="14" y="4"/>
              </a:cxn>
              <a:cxn ang="0">
                <a:pos x="16" y="4"/>
              </a:cxn>
              <a:cxn ang="0">
                <a:pos x="16" y="4"/>
              </a:cxn>
              <a:cxn ang="0">
                <a:pos x="16" y="2"/>
              </a:cxn>
              <a:cxn ang="0">
                <a:pos x="14" y="4"/>
              </a:cxn>
              <a:cxn ang="0">
                <a:pos x="12" y="4"/>
              </a:cxn>
              <a:cxn ang="0">
                <a:pos x="12" y="4"/>
              </a:cxn>
              <a:cxn ang="0">
                <a:pos x="10" y="4"/>
              </a:cxn>
              <a:cxn ang="0">
                <a:pos x="10" y="7"/>
              </a:cxn>
              <a:cxn ang="0">
                <a:pos x="8" y="9"/>
              </a:cxn>
              <a:cxn ang="0">
                <a:pos x="6" y="9"/>
              </a:cxn>
              <a:cxn ang="0">
                <a:pos x="6" y="11"/>
              </a:cxn>
              <a:cxn ang="0">
                <a:pos x="4" y="11"/>
              </a:cxn>
              <a:cxn ang="0">
                <a:pos x="4" y="11"/>
              </a:cxn>
              <a:cxn ang="0">
                <a:pos x="4" y="11"/>
              </a:cxn>
              <a:cxn ang="0">
                <a:pos x="2" y="13"/>
              </a:cxn>
              <a:cxn ang="0">
                <a:pos x="4" y="11"/>
              </a:cxn>
              <a:cxn ang="0">
                <a:pos x="2" y="13"/>
              </a:cxn>
              <a:cxn ang="0">
                <a:pos x="2" y="13"/>
              </a:cxn>
              <a:cxn ang="0">
                <a:pos x="2" y="15"/>
              </a:cxn>
              <a:cxn ang="0">
                <a:pos x="4" y="15"/>
              </a:cxn>
              <a:cxn ang="0">
                <a:pos x="6" y="15"/>
              </a:cxn>
              <a:cxn ang="0">
                <a:pos x="6" y="15"/>
              </a:cxn>
              <a:cxn ang="0">
                <a:pos x="8" y="13"/>
              </a:cxn>
              <a:cxn ang="0">
                <a:pos x="8" y="13"/>
              </a:cxn>
              <a:cxn ang="0">
                <a:pos x="10" y="13"/>
              </a:cxn>
              <a:cxn ang="0">
                <a:pos x="10" y="13"/>
              </a:cxn>
              <a:cxn ang="0">
                <a:pos x="10" y="11"/>
              </a:cxn>
              <a:cxn ang="0">
                <a:pos x="12" y="11"/>
              </a:cxn>
              <a:cxn ang="0">
                <a:pos x="12" y="9"/>
              </a:cxn>
              <a:cxn ang="0">
                <a:pos x="14" y="9"/>
              </a:cxn>
              <a:cxn ang="0">
                <a:pos x="16" y="7"/>
              </a:cxn>
              <a:cxn ang="0">
                <a:pos x="16" y="7"/>
              </a:cxn>
              <a:cxn ang="0">
                <a:pos x="18" y="7"/>
              </a:cxn>
              <a:cxn ang="0">
                <a:pos x="18" y="2"/>
              </a:cxn>
              <a:cxn ang="0">
                <a:pos x="16" y="2"/>
              </a:cxn>
              <a:cxn ang="0">
                <a:pos x="16" y="0"/>
              </a:cxn>
              <a:cxn ang="0">
                <a:pos x="12" y="0"/>
              </a:cxn>
              <a:cxn ang="0">
                <a:pos x="12" y="0"/>
              </a:cxn>
              <a:cxn ang="0">
                <a:pos x="8" y="2"/>
              </a:cxn>
              <a:cxn ang="0">
                <a:pos x="8" y="2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7"/>
              </a:cxn>
              <a:cxn ang="0">
                <a:pos x="0" y="9"/>
              </a:cxn>
              <a:cxn ang="0">
                <a:pos x="0" y="9"/>
              </a:cxn>
              <a:cxn ang="0">
                <a:pos x="0" y="11"/>
              </a:cxn>
              <a:cxn ang="0">
                <a:pos x="0" y="11"/>
              </a:cxn>
              <a:cxn ang="0">
                <a:pos x="0" y="13"/>
              </a:cxn>
              <a:cxn ang="0">
                <a:pos x="2" y="13"/>
              </a:cxn>
              <a:cxn ang="0">
                <a:pos x="2" y="13"/>
              </a:cxn>
            </a:cxnLst>
            <a:rect l="0" t="0" r="r" b="b"/>
            <a:pathLst>
              <a:path w="18" h="15">
                <a:moveTo>
                  <a:pt x="2" y="13"/>
                </a:move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6" y="9"/>
                </a:lnTo>
                <a:lnTo>
                  <a:pt x="8" y="7"/>
                </a:lnTo>
                <a:lnTo>
                  <a:pt x="10" y="7"/>
                </a:lnTo>
                <a:lnTo>
                  <a:pt x="14" y="4"/>
                </a:lnTo>
                <a:lnTo>
                  <a:pt x="14" y="4"/>
                </a:lnTo>
                <a:lnTo>
                  <a:pt x="16" y="4"/>
                </a:lnTo>
                <a:lnTo>
                  <a:pt x="16" y="4"/>
                </a:lnTo>
                <a:lnTo>
                  <a:pt x="16" y="2"/>
                </a:lnTo>
                <a:lnTo>
                  <a:pt x="14" y="4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7"/>
                </a:lnTo>
                <a:lnTo>
                  <a:pt x="8" y="9"/>
                </a:lnTo>
                <a:lnTo>
                  <a:pt x="6" y="9"/>
                </a:lnTo>
                <a:lnTo>
                  <a:pt x="6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2" y="13"/>
                </a:lnTo>
                <a:lnTo>
                  <a:pt x="4" y="11"/>
                </a:lnTo>
                <a:lnTo>
                  <a:pt x="2" y="13"/>
                </a:lnTo>
                <a:lnTo>
                  <a:pt x="2" y="13"/>
                </a:lnTo>
                <a:lnTo>
                  <a:pt x="2" y="15"/>
                </a:lnTo>
                <a:lnTo>
                  <a:pt x="4" y="15"/>
                </a:lnTo>
                <a:lnTo>
                  <a:pt x="6" y="15"/>
                </a:lnTo>
                <a:lnTo>
                  <a:pt x="6" y="15"/>
                </a:lnTo>
                <a:lnTo>
                  <a:pt x="8" y="13"/>
                </a:lnTo>
                <a:lnTo>
                  <a:pt x="8" y="13"/>
                </a:lnTo>
                <a:lnTo>
                  <a:pt x="10" y="13"/>
                </a:lnTo>
                <a:lnTo>
                  <a:pt x="10" y="13"/>
                </a:lnTo>
                <a:lnTo>
                  <a:pt x="10" y="11"/>
                </a:lnTo>
                <a:lnTo>
                  <a:pt x="12" y="11"/>
                </a:lnTo>
                <a:lnTo>
                  <a:pt x="12" y="9"/>
                </a:lnTo>
                <a:lnTo>
                  <a:pt x="14" y="9"/>
                </a:lnTo>
                <a:lnTo>
                  <a:pt x="16" y="7"/>
                </a:lnTo>
                <a:lnTo>
                  <a:pt x="16" y="7"/>
                </a:lnTo>
                <a:lnTo>
                  <a:pt x="18" y="7"/>
                </a:lnTo>
                <a:lnTo>
                  <a:pt x="18" y="2"/>
                </a:lnTo>
                <a:lnTo>
                  <a:pt x="16" y="2"/>
                </a:lnTo>
                <a:lnTo>
                  <a:pt x="16" y="0"/>
                </a:lnTo>
                <a:lnTo>
                  <a:pt x="12" y="0"/>
                </a:lnTo>
                <a:lnTo>
                  <a:pt x="12" y="0"/>
                </a:lnTo>
                <a:lnTo>
                  <a:pt x="8" y="2"/>
                </a:lnTo>
                <a:lnTo>
                  <a:pt x="8" y="2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7"/>
                </a:lnTo>
                <a:lnTo>
                  <a:pt x="0" y="9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0" y="13"/>
                </a:lnTo>
                <a:lnTo>
                  <a:pt x="2" y="13"/>
                </a:lnTo>
                <a:lnTo>
                  <a:pt x="2" y="1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0" name="Freeform 3186"/>
          <p:cNvSpPr>
            <a:spLocks/>
          </p:cNvSpPr>
          <p:nvPr/>
        </p:nvSpPr>
        <p:spPr bwMode="auto">
          <a:xfrm>
            <a:off x="5035550" y="4973638"/>
            <a:ext cx="12700" cy="1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8" y="10"/>
              </a:cxn>
              <a:cxn ang="0">
                <a:pos x="8" y="10"/>
              </a:cxn>
              <a:cxn ang="0">
                <a:pos x="6" y="8"/>
              </a:cxn>
              <a:cxn ang="0">
                <a:pos x="6" y="6"/>
              </a:cxn>
              <a:cxn ang="0">
                <a:pos x="6" y="4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8" h="10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8" y="10"/>
                </a:lnTo>
                <a:lnTo>
                  <a:pt x="8" y="10"/>
                </a:lnTo>
                <a:lnTo>
                  <a:pt x="6" y="8"/>
                </a:lnTo>
                <a:lnTo>
                  <a:pt x="6" y="6"/>
                </a:lnTo>
                <a:lnTo>
                  <a:pt x="6" y="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1" name="Freeform 3187"/>
          <p:cNvSpPr>
            <a:spLocks/>
          </p:cNvSpPr>
          <p:nvPr/>
        </p:nvSpPr>
        <p:spPr bwMode="auto">
          <a:xfrm>
            <a:off x="5032375" y="4970463"/>
            <a:ext cx="19050" cy="222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6" y="8"/>
              </a:cxn>
              <a:cxn ang="0">
                <a:pos x="6" y="8"/>
              </a:cxn>
              <a:cxn ang="0">
                <a:pos x="6" y="10"/>
              </a:cxn>
              <a:cxn ang="0">
                <a:pos x="8" y="10"/>
              </a:cxn>
              <a:cxn ang="0">
                <a:pos x="8" y="12"/>
              </a:cxn>
              <a:cxn ang="0">
                <a:pos x="8" y="12"/>
              </a:cxn>
              <a:cxn ang="0">
                <a:pos x="10" y="12"/>
              </a:cxn>
              <a:cxn ang="0">
                <a:pos x="10" y="10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8" y="14"/>
              </a:cxn>
              <a:cxn ang="0">
                <a:pos x="12" y="12"/>
              </a:cxn>
              <a:cxn ang="0">
                <a:pos x="12" y="12"/>
              </a:cxn>
              <a:cxn ang="0">
                <a:pos x="12" y="12"/>
              </a:cxn>
              <a:cxn ang="0">
                <a:pos x="10" y="10"/>
              </a:cxn>
              <a:cxn ang="0">
                <a:pos x="10" y="8"/>
              </a:cxn>
              <a:cxn ang="0">
                <a:pos x="10" y="8"/>
              </a:cxn>
              <a:cxn ang="0">
                <a:pos x="10" y="6"/>
              </a:cxn>
              <a:cxn ang="0">
                <a:pos x="8" y="4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</a:cxnLst>
            <a:rect l="0" t="0" r="r" b="b"/>
            <a:pathLst>
              <a:path w="12" h="14">
                <a:moveTo>
                  <a:pt x="2" y="4"/>
                </a:move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8" y="10"/>
                </a:lnTo>
                <a:lnTo>
                  <a:pt x="8" y="12"/>
                </a:lnTo>
                <a:lnTo>
                  <a:pt x="8" y="12"/>
                </a:lnTo>
                <a:lnTo>
                  <a:pt x="10" y="12"/>
                </a:lnTo>
                <a:lnTo>
                  <a:pt x="10" y="10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8" y="14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0" y="10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8" y="4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2" name="Freeform 3188"/>
          <p:cNvSpPr>
            <a:spLocks/>
          </p:cNvSpPr>
          <p:nvPr/>
        </p:nvSpPr>
        <p:spPr bwMode="auto">
          <a:xfrm>
            <a:off x="6169025" y="3713163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4"/>
                </a:lnTo>
                <a:lnTo>
                  <a:pt x="0" y="4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3" name="Freeform 3189"/>
          <p:cNvSpPr>
            <a:spLocks/>
          </p:cNvSpPr>
          <p:nvPr/>
        </p:nvSpPr>
        <p:spPr bwMode="auto">
          <a:xfrm>
            <a:off x="6165850" y="3709988"/>
            <a:ext cx="12700" cy="1270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8" h="8">
                <a:moveTo>
                  <a:pt x="2" y="6"/>
                </a:move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2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6" y="8"/>
                </a:lnTo>
                <a:lnTo>
                  <a:pt x="8" y="6"/>
                </a:lnTo>
                <a:lnTo>
                  <a:pt x="8" y="4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4" name="Freeform 3190"/>
          <p:cNvSpPr>
            <a:spLocks/>
          </p:cNvSpPr>
          <p:nvPr/>
        </p:nvSpPr>
        <p:spPr bwMode="auto">
          <a:xfrm>
            <a:off x="6156325" y="3670300"/>
            <a:ext cx="9525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6" h="4">
                <a:moveTo>
                  <a:pt x="4" y="0"/>
                </a:move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5" name="Freeform 3191"/>
          <p:cNvSpPr>
            <a:spLocks/>
          </p:cNvSpPr>
          <p:nvPr/>
        </p:nvSpPr>
        <p:spPr bwMode="auto">
          <a:xfrm>
            <a:off x="6153150" y="3667125"/>
            <a:ext cx="12700" cy="1270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2" y="8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8" h="8">
                <a:moveTo>
                  <a:pt x="2" y="4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6" y="8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6" name="Freeform 3192"/>
          <p:cNvSpPr>
            <a:spLocks/>
          </p:cNvSpPr>
          <p:nvPr/>
        </p:nvSpPr>
        <p:spPr bwMode="auto">
          <a:xfrm>
            <a:off x="6202363" y="3805238"/>
            <a:ext cx="25400" cy="1270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8" y="6"/>
              </a:cxn>
              <a:cxn ang="0">
                <a:pos x="6" y="6"/>
              </a:cxn>
              <a:cxn ang="0">
                <a:pos x="2" y="4"/>
              </a:cxn>
              <a:cxn ang="0">
                <a:pos x="2" y="4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4" y="8"/>
              </a:cxn>
              <a:cxn ang="0">
                <a:pos x="6" y="6"/>
              </a:cxn>
              <a:cxn ang="0">
                <a:pos x="8" y="6"/>
              </a:cxn>
              <a:cxn ang="0">
                <a:pos x="10" y="8"/>
              </a:cxn>
              <a:cxn ang="0">
                <a:pos x="12" y="6"/>
              </a:cxn>
              <a:cxn ang="0">
                <a:pos x="16" y="4"/>
              </a:cxn>
              <a:cxn ang="0">
                <a:pos x="16" y="2"/>
              </a:cxn>
              <a:cxn ang="0">
                <a:pos x="16" y="0"/>
              </a:cxn>
              <a:cxn ang="0">
                <a:pos x="12" y="0"/>
              </a:cxn>
              <a:cxn ang="0">
                <a:pos x="8" y="4"/>
              </a:cxn>
            </a:cxnLst>
            <a:rect l="0" t="0" r="r" b="b"/>
            <a:pathLst>
              <a:path w="16" h="8">
                <a:moveTo>
                  <a:pt x="8" y="4"/>
                </a:moveTo>
                <a:lnTo>
                  <a:pt x="8" y="6"/>
                </a:lnTo>
                <a:lnTo>
                  <a:pt x="6" y="6"/>
                </a:lnTo>
                <a:lnTo>
                  <a:pt x="2" y="4"/>
                </a:lnTo>
                <a:lnTo>
                  <a:pt x="2" y="4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6" y="6"/>
                </a:lnTo>
                <a:lnTo>
                  <a:pt x="8" y="6"/>
                </a:lnTo>
                <a:lnTo>
                  <a:pt x="10" y="8"/>
                </a:lnTo>
                <a:lnTo>
                  <a:pt x="12" y="6"/>
                </a:lnTo>
                <a:lnTo>
                  <a:pt x="16" y="4"/>
                </a:lnTo>
                <a:lnTo>
                  <a:pt x="16" y="2"/>
                </a:lnTo>
                <a:lnTo>
                  <a:pt x="16" y="0"/>
                </a:lnTo>
                <a:lnTo>
                  <a:pt x="12" y="0"/>
                </a:lnTo>
                <a:lnTo>
                  <a:pt x="8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7" name="Freeform 3193"/>
          <p:cNvSpPr>
            <a:spLocks/>
          </p:cNvSpPr>
          <p:nvPr/>
        </p:nvSpPr>
        <p:spPr bwMode="auto">
          <a:xfrm>
            <a:off x="6197600" y="3800475"/>
            <a:ext cx="33338" cy="20638"/>
          </a:xfrm>
          <a:custGeom>
            <a:avLst/>
            <a:gdLst/>
            <a:ahLst/>
            <a:cxnLst>
              <a:cxn ang="0">
                <a:pos x="3" y="11"/>
              </a:cxn>
              <a:cxn ang="0">
                <a:pos x="5" y="11"/>
              </a:cxn>
              <a:cxn ang="0">
                <a:pos x="5" y="11"/>
              </a:cxn>
              <a:cxn ang="0">
                <a:pos x="5" y="9"/>
              </a:cxn>
              <a:cxn ang="0">
                <a:pos x="5" y="9"/>
              </a:cxn>
              <a:cxn ang="0">
                <a:pos x="5" y="7"/>
              </a:cxn>
              <a:cxn ang="0">
                <a:pos x="5" y="9"/>
              </a:cxn>
              <a:cxn ang="0">
                <a:pos x="9" y="9"/>
              </a:cxn>
              <a:cxn ang="0">
                <a:pos x="9" y="11"/>
              </a:cxn>
              <a:cxn ang="0">
                <a:pos x="11" y="11"/>
              </a:cxn>
              <a:cxn ang="0">
                <a:pos x="11" y="9"/>
              </a:cxn>
              <a:cxn ang="0">
                <a:pos x="13" y="9"/>
              </a:cxn>
              <a:cxn ang="0">
                <a:pos x="13" y="9"/>
              </a:cxn>
              <a:cxn ang="0">
                <a:pos x="17" y="5"/>
              </a:cxn>
              <a:cxn ang="0">
                <a:pos x="17" y="5"/>
              </a:cxn>
              <a:cxn ang="0">
                <a:pos x="19" y="5"/>
              </a:cxn>
              <a:cxn ang="0">
                <a:pos x="19" y="5"/>
              </a:cxn>
              <a:cxn ang="0">
                <a:pos x="17" y="5"/>
              </a:cxn>
              <a:cxn ang="0">
                <a:pos x="17" y="5"/>
              </a:cxn>
              <a:cxn ang="0">
                <a:pos x="15" y="9"/>
              </a:cxn>
              <a:cxn ang="0">
                <a:pos x="13" y="9"/>
              </a:cxn>
              <a:cxn ang="0">
                <a:pos x="11" y="7"/>
              </a:cxn>
              <a:cxn ang="0">
                <a:pos x="11" y="7"/>
              </a:cxn>
              <a:cxn ang="0">
                <a:pos x="9" y="7"/>
              </a:cxn>
              <a:cxn ang="0">
                <a:pos x="9" y="7"/>
              </a:cxn>
              <a:cxn ang="0">
                <a:pos x="7" y="9"/>
              </a:cxn>
              <a:cxn ang="0">
                <a:pos x="7" y="9"/>
              </a:cxn>
              <a:cxn ang="0">
                <a:pos x="3" y="9"/>
              </a:cxn>
              <a:cxn ang="0">
                <a:pos x="3" y="9"/>
              </a:cxn>
              <a:cxn ang="0">
                <a:pos x="3" y="11"/>
              </a:cxn>
              <a:cxn ang="0">
                <a:pos x="5" y="11"/>
              </a:cxn>
              <a:cxn ang="0">
                <a:pos x="3" y="11"/>
              </a:cxn>
              <a:cxn ang="0">
                <a:pos x="3" y="13"/>
              </a:cxn>
              <a:cxn ang="0">
                <a:pos x="5" y="13"/>
              </a:cxn>
              <a:cxn ang="0">
                <a:pos x="5" y="13"/>
              </a:cxn>
              <a:cxn ang="0">
                <a:pos x="7" y="11"/>
              </a:cxn>
              <a:cxn ang="0">
                <a:pos x="9" y="11"/>
              </a:cxn>
              <a:cxn ang="0">
                <a:pos x="9" y="11"/>
              </a:cxn>
              <a:cxn ang="0">
                <a:pos x="13" y="13"/>
              </a:cxn>
              <a:cxn ang="0">
                <a:pos x="13" y="13"/>
              </a:cxn>
              <a:cxn ang="0">
                <a:pos x="17" y="11"/>
              </a:cxn>
              <a:cxn ang="0">
                <a:pos x="17" y="11"/>
              </a:cxn>
              <a:cxn ang="0">
                <a:pos x="21" y="7"/>
              </a:cxn>
              <a:cxn ang="0">
                <a:pos x="21" y="7"/>
              </a:cxn>
              <a:cxn ang="0">
                <a:pos x="21" y="5"/>
              </a:cxn>
              <a:cxn ang="0">
                <a:pos x="21" y="3"/>
              </a:cxn>
              <a:cxn ang="0">
                <a:pos x="19" y="0"/>
              </a:cxn>
              <a:cxn ang="0">
                <a:pos x="19" y="0"/>
              </a:cxn>
              <a:cxn ang="0">
                <a:pos x="15" y="0"/>
              </a:cxn>
              <a:cxn ang="0">
                <a:pos x="13" y="0"/>
              </a:cxn>
              <a:cxn ang="0">
                <a:pos x="11" y="5"/>
              </a:cxn>
              <a:cxn ang="0">
                <a:pos x="11" y="7"/>
              </a:cxn>
              <a:cxn ang="0">
                <a:pos x="9" y="7"/>
              </a:cxn>
              <a:cxn ang="0">
                <a:pos x="5" y="5"/>
              </a:cxn>
              <a:cxn ang="0">
                <a:pos x="5" y="5"/>
              </a:cxn>
              <a:cxn ang="0">
                <a:pos x="3" y="7"/>
              </a:cxn>
              <a:cxn ang="0">
                <a:pos x="3" y="7"/>
              </a:cxn>
              <a:cxn ang="0">
                <a:pos x="0" y="9"/>
              </a:cxn>
              <a:cxn ang="0">
                <a:pos x="0" y="11"/>
              </a:cxn>
              <a:cxn ang="0">
                <a:pos x="0" y="13"/>
              </a:cxn>
              <a:cxn ang="0">
                <a:pos x="3" y="13"/>
              </a:cxn>
              <a:cxn ang="0">
                <a:pos x="3" y="11"/>
              </a:cxn>
            </a:cxnLst>
            <a:rect l="0" t="0" r="r" b="b"/>
            <a:pathLst>
              <a:path w="21" h="13">
                <a:moveTo>
                  <a:pt x="3" y="11"/>
                </a:moveTo>
                <a:lnTo>
                  <a:pt x="5" y="11"/>
                </a:lnTo>
                <a:lnTo>
                  <a:pt x="5" y="11"/>
                </a:lnTo>
                <a:lnTo>
                  <a:pt x="5" y="9"/>
                </a:lnTo>
                <a:lnTo>
                  <a:pt x="5" y="9"/>
                </a:lnTo>
                <a:lnTo>
                  <a:pt x="5" y="7"/>
                </a:lnTo>
                <a:lnTo>
                  <a:pt x="5" y="9"/>
                </a:lnTo>
                <a:lnTo>
                  <a:pt x="9" y="9"/>
                </a:lnTo>
                <a:lnTo>
                  <a:pt x="9" y="11"/>
                </a:lnTo>
                <a:lnTo>
                  <a:pt x="11" y="11"/>
                </a:lnTo>
                <a:lnTo>
                  <a:pt x="11" y="9"/>
                </a:lnTo>
                <a:lnTo>
                  <a:pt x="13" y="9"/>
                </a:lnTo>
                <a:lnTo>
                  <a:pt x="13" y="9"/>
                </a:lnTo>
                <a:lnTo>
                  <a:pt x="17" y="5"/>
                </a:lnTo>
                <a:lnTo>
                  <a:pt x="17" y="5"/>
                </a:lnTo>
                <a:lnTo>
                  <a:pt x="19" y="5"/>
                </a:lnTo>
                <a:lnTo>
                  <a:pt x="19" y="5"/>
                </a:lnTo>
                <a:lnTo>
                  <a:pt x="17" y="5"/>
                </a:lnTo>
                <a:lnTo>
                  <a:pt x="17" y="5"/>
                </a:lnTo>
                <a:lnTo>
                  <a:pt x="15" y="9"/>
                </a:lnTo>
                <a:lnTo>
                  <a:pt x="13" y="9"/>
                </a:lnTo>
                <a:lnTo>
                  <a:pt x="11" y="7"/>
                </a:lnTo>
                <a:lnTo>
                  <a:pt x="11" y="7"/>
                </a:lnTo>
                <a:lnTo>
                  <a:pt x="9" y="7"/>
                </a:lnTo>
                <a:lnTo>
                  <a:pt x="9" y="7"/>
                </a:lnTo>
                <a:lnTo>
                  <a:pt x="7" y="9"/>
                </a:lnTo>
                <a:lnTo>
                  <a:pt x="7" y="9"/>
                </a:lnTo>
                <a:lnTo>
                  <a:pt x="3" y="9"/>
                </a:lnTo>
                <a:lnTo>
                  <a:pt x="3" y="9"/>
                </a:lnTo>
                <a:lnTo>
                  <a:pt x="3" y="11"/>
                </a:lnTo>
                <a:lnTo>
                  <a:pt x="5" y="11"/>
                </a:lnTo>
                <a:lnTo>
                  <a:pt x="3" y="11"/>
                </a:lnTo>
                <a:lnTo>
                  <a:pt x="3" y="13"/>
                </a:lnTo>
                <a:lnTo>
                  <a:pt x="5" y="13"/>
                </a:lnTo>
                <a:lnTo>
                  <a:pt x="5" y="13"/>
                </a:lnTo>
                <a:lnTo>
                  <a:pt x="7" y="11"/>
                </a:lnTo>
                <a:lnTo>
                  <a:pt x="9" y="11"/>
                </a:lnTo>
                <a:lnTo>
                  <a:pt x="9" y="11"/>
                </a:lnTo>
                <a:lnTo>
                  <a:pt x="13" y="13"/>
                </a:lnTo>
                <a:lnTo>
                  <a:pt x="13" y="13"/>
                </a:lnTo>
                <a:lnTo>
                  <a:pt x="17" y="11"/>
                </a:lnTo>
                <a:lnTo>
                  <a:pt x="17" y="11"/>
                </a:lnTo>
                <a:lnTo>
                  <a:pt x="21" y="7"/>
                </a:lnTo>
                <a:lnTo>
                  <a:pt x="21" y="7"/>
                </a:lnTo>
                <a:lnTo>
                  <a:pt x="21" y="5"/>
                </a:lnTo>
                <a:lnTo>
                  <a:pt x="21" y="3"/>
                </a:lnTo>
                <a:lnTo>
                  <a:pt x="19" y="0"/>
                </a:lnTo>
                <a:lnTo>
                  <a:pt x="19" y="0"/>
                </a:lnTo>
                <a:lnTo>
                  <a:pt x="15" y="0"/>
                </a:lnTo>
                <a:lnTo>
                  <a:pt x="13" y="0"/>
                </a:lnTo>
                <a:lnTo>
                  <a:pt x="11" y="5"/>
                </a:lnTo>
                <a:lnTo>
                  <a:pt x="11" y="7"/>
                </a:lnTo>
                <a:lnTo>
                  <a:pt x="9" y="7"/>
                </a:lnTo>
                <a:lnTo>
                  <a:pt x="5" y="5"/>
                </a:lnTo>
                <a:lnTo>
                  <a:pt x="5" y="5"/>
                </a:lnTo>
                <a:lnTo>
                  <a:pt x="3" y="7"/>
                </a:lnTo>
                <a:lnTo>
                  <a:pt x="3" y="7"/>
                </a:lnTo>
                <a:lnTo>
                  <a:pt x="0" y="9"/>
                </a:lnTo>
                <a:lnTo>
                  <a:pt x="0" y="11"/>
                </a:lnTo>
                <a:lnTo>
                  <a:pt x="0" y="13"/>
                </a:lnTo>
                <a:lnTo>
                  <a:pt x="3" y="13"/>
                </a:lnTo>
                <a:lnTo>
                  <a:pt x="3" y="1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8" name="Freeform 3194"/>
          <p:cNvSpPr>
            <a:spLocks/>
          </p:cNvSpPr>
          <p:nvPr/>
        </p:nvSpPr>
        <p:spPr bwMode="auto">
          <a:xfrm>
            <a:off x="4056063" y="4195763"/>
            <a:ext cx="6350" cy="111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2" y="5"/>
              </a:cxn>
              <a:cxn ang="0">
                <a:pos x="2" y="7"/>
              </a:cxn>
              <a:cxn ang="0">
                <a:pos x="4" y="7"/>
              </a:cxn>
              <a:cxn ang="0">
                <a:pos x="4" y="5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7">
                <a:moveTo>
                  <a:pt x="2" y="0"/>
                </a:moveTo>
                <a:lnTo>
                  <a:pt x="0" y="2"/>
                </a:lnTo>
                <a:lnTo>
                  <a:pt x="2" y="5"/>
                </a:lnTo>
                <a:lnTo>
                  <a:pt x="2" y="7"/>
                </a:lnTo>
                <a:lnTo>
                  <a:pt x="4" y="7"/>
                </a:lnTo>
                <a:lnTo>
                  <a:pt x="4" y="5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9" name="Freeform 3195"/>
          <p:cNvSpPr>
            <a:spLocks/>
          </p:cNvSpPr>
          <p:nvPr/>
        </p:nvSpPr>
        <p:spPr bwMode="auto">
          <a:xfrm>
            <a:off x="4056063" y="4192588"/>
            <a:ext cx="9525" cy="1746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2" y="9"/>
              </a:cxn>
              <a:cxn ang="0">
                <a:pos x="4" y="9"/>
              </a:cxn>
              <a:cxn ang="0">
                <a:pos x="2" y="7"/>
              </a:cxn>
              <a:cxn ang="0">
                <a:pos x="2" y="7"/>
              </a:cxn>
              <a:cxn ang="0">
                <a:pos x="2" y="9"/>
              </a:cxn>
              <a:cxn ang="0">
                <a:pos x="4" y="7"/>
              </a:cxn>
              <a:cxn ang="0">
                <a:pos x="4" y="7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4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7"/>
              </a:cxn>
              <a:cxn ang="0">
                <a:pos x="0" y="7"/>
              </a:cxn>
              <a:cxn ang="0">
                <a:pos x="0" y="9"/>
              </a:cxn>
              <a:cxn ang="0">
                <a:pos x="2" y="11"/>
              </a:cxn>
              <a:cxn ang="0">
                <a:pos x="4" y="11"/>
              </a:cxn>
              <a:cxn ang="0">
                <a:pos x="6" y="9"/>
              </a:cxn>
              <a:cxn ang="0">
                <a:pos x="6" y="7"/>
              </a:cxn>
              <a:cxn ang="0">
                <a:pos x="6" y="7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6" h="11">
                <a:moveTo>
                  <a:pt x="2" y="2"/>
                </a:move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2" y="9"/>
                </a:lnTo>
                <a:lnTo>
                  <a:pt x="4" y="9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4" y="7"/>
                </a:lnTo>
                <a:lnTo>
                  <a:pt x="4" y="7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4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0" y="7"/>
                </a:lnTo>
                <a:lnTo>
                  <a:pt x="0" y="9"/>
                </a:lnTo>
                <a:lnTo>
                  <a:pt x="2" y="11"/>
                </a:lnTo>
                <a:lnTo>
                  <a:pt x="4" y="11"/>
                </a:lnTo>
                <a:lnTo>
                  <a:pt x="6" y="9"/>
                </a:lnTo>
                <a:lnTo>
                  <a:pt x="6" y="7"/>
                </a:lnTo>
                <a:lnTo>
                  <a:pt x="6" y="7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0" name="Freeform 3196"/>
          <p:cNvSpPr>
            <a:spLocks/>
          </p:cNvSpPr>
          <p:nvPr/>
        </p:nvSpPr>
        <p:spPr bwMode="auto">
          <a:xfrm>
            <a:off x="3987800" y="4229100"/>
            <a:ext cx="9525" cy="190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10"/>
              </a:cxn>
              <a:cxn ang="0">
                <a:pos x="2" y="12"/>
              </a:cxn>
              <a:cxn ang="0">
                <a:pos x="4" y="12"/>
              </a:cxn>
              <a:cxn ang="0">
                <a:pos x="6" y="10"/>
              </a:cxn>
              <a:cxn ang="0">
                <a:pos x="6" y="8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6" h="12">
                <a:moveTo>
                  <a:pt x="0" y="2"/>
                </a:moveTo>
                <a:lnTo>
                  <a:pt x="0" y="4"/>
                </a:lnTo>
                <a:lnTo>
                  <a:pt x="0" y="6"/>
                </a:lnTo>
                <a:lnTo>
                  <a:pt x="2" y="10"/>
                </a:lnTo>
                <a:lnTo>
                  <a:pt x="2" y="12"/>
                </a:lnTo>
                <a:lnTo>
                  <a:pt x="4" y="12"/>
                </a:lnTo>
                <a:lnTo>
                  <a:pt x="6" y="10"/>
                </a:lnTo>
                <a:lnTo>
                  <a:pt x="6" y="8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1" name="Freeform 3197"/>
          <p:cNvSpPr>
            <a:spLocks/>
          </p:cNvSpPr>
          <p:nvPr/>
        </p:nvSpPr>
        <p:spPr bwMode="auto">
          <a:xfrm>
            <a:off x="3984625" y="4225925"/>
            <a:ext cx="15875" cy="254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4" y="6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  <a:cxn ang="0">
                <a:pos x="4" y="16"/>
              </a:cxn>
              <a:cxn ang="0">
                <a:pos x="6" y="16"/>
              </a:cxn>
              <a:cxn ang="0">
                <a:pos x="8" y="16"/>
              </a:cxn>
              <a:cxn ang="0">
                <a:pos x="10" y="14"/>
              </a:cxn>
              <a:cxn ang="0">
                <a:pos x="10" y="12"/>
              </a:cxn>
              <a:cxn ang="0">
                <a:pos x="10" y="10"/>
              </a:cxn>
              <a:cxn ang="0">
                <a:pos x="10" y="10"/>
              </a:cxn>
              <a:cxn ang="0">
                <a:pos x="8" y="4"/>
              </a:cxn>
              <a:cxn ang="0">
                <a:pos x="8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10" h="16">
                <a:moveTo>
                  <a:pt x="4" y="2"/>
                </a:move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4" y="16"/>
                </a:lnTo>
                <a:lnTo>
                  <a:pt x="6" y="16"/>
                </a:lnTo>
                <a:lnTo>
                  <a:pt x="8" y="16"/>
                </a:lnTo>
                <a:lnTo>
                  <a:pt x="10" y="14"/>
                </a:lnTo>
                <a:lnTo>
                  <a:pt x="10" y="12"/>
                </a:lnTo>
                <a:lnTo>
                  <a:pt x="10" y="10"/>
                </a:lnTo>
                <a:lnTo>
                  <a:pt x="10" y="10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2" name="Freeform 3198"/>
          <p:cNvSpPr>
            <a:spLocks/>
          </p:cNvSpPr>
          <p:nvPr/>
        </p:nvSpPr>
        <p:spPr bwMode="auto">
          <a:xfrm>
            <a:off x="4049713" y="4167188"/>
            <a:ext cx="15875" cy="1587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4" y="8"/>
              </a:cxn>
              <a:cxn ang="0">
                <a:pos x="6" y="10"/>
              </a:cxn>
              <a:cxn ang="0">
                <a:pos x="6" y="8"/>
              </a:cxn>
              <a:cxn ang="0">
                <a:pos x="6" y="8"/>
              </a:cxn>
              <a:cxn ang="0">
                <a:pos x="8" y="6"/>
              </a:cxn>
              <a:cxn ang="0">
                <a:pos x="10" y="4"/>
              </a:cxn>
              <a:cxn ang="0">
                <a:pos x="8" y="2"/>
              </a:cxn>
              <a:cxn ang="0">
                <a:pos x="4" y="2"/>
              </a:cxn>
              <a:cxn ang="0">
                <a:pos x="0" y="0"/>
              </a:cxn>
              <a:cxn ang="0">
                <a:pos x="0" y="4"/>
              </a:cxn>
            </a:cxnLst>
            <a:rect l="0" t="0" r="r" b="b"/>
            <a:pathLst>
              <a:path w="10" h="10">
                <a:moveTo>
                  <a:pt x="0" y="4"/>
                </a:moveTo>
                <a:lnTo>
                  <a:pt x="4" y="8"/>
                </a:lnTo>
                <a:lnTo>
                  <a:pt x="6" y="10"/>
                </a:lnTo>
                <a:lnTo>
                  <a:pt x="6" y="8"/>
                </a:lnTo>
                <a:lnTo>
                  <a:pt x="6" y="8"/>
                </a:lnTo>
                <a:lnTo>
                  <a:pt x="8" y="6"/>
                </a:lnTo>
                <a:lnTo>
                  <a:pt x="10" y="4"/>
                </a:lnTo>
                <a:lnTo>
                  <a:pt x="8" y="2"/>
                </a:lnTo>
                <a:lnTo>
                  <a:pt x="4" y="2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3" name="Freeform 3199"/>
          <p:cNvSpPr>
            <a:spLocks/>
          </p:cNvSpPr>
          <p:nvPr/>
        </p:nvSpPr>
        <p:spPr bwMode="auto">
          <a:xfrm>
            <a:off x="4046538" y="4164013"/>
            <a:ext cx="19050" cy="1905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6"/>
              </a:cxn>
              <a:cxn ang="0">
                <a:pos x="10" y="6"/>
              </a:cxn>
              <a:cxn ang="0">
                <a:pos x="10" y="6"/>
              </a:cxn>
              <a:cxn ang="0">
                <a:pos x="12" y="6"/>
              </a:cxn>
              <a:cxn ang="0">
                <a:pos x="10" y="4"/>
              </a:cxn>
              <a:cxn ang="0">
                <a:pos x="8" y="6"/>
              </a:cxn>
              <a:cxn ang="0">
                <a:pos x="8" y="8"/>
              </a:cxn>
              <a:cxn ang="0">
                <a:pos x="6" y="8"/>
              </a:cxn>
              <a:cxn ang="0">
                <a:pos x="6" y="10"/>
              </a:cxn>
              <a:cxn ang="0">
                <a:pos x="6" y="10"/>
              </a:cxn>
              <a:cxn ang="0">
                <a:pos x="8" y="12"/>
              </a:cxn>
              <a:cxn ang="0">
                <a:pos x="8" y="10"/>
              </a:cxn>
              <a:cxn ang="0">
                <a:pos x="8" y="8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8" y="2"/>
              </a:cxn>
              <a:cxn ang="0">
                <a:pos x="4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4" y="12"/>
              </a:cxn>
              <a:cxn ang="0">
                <a:pos x="4" y="12"/>
              </a:cxn>
              <a:cxn ang="0">
                <a:pos x="6" y="12"/>
              </a:cxn>
              <a:cxn ang="0">
                <a:pos x="8" y="12"/>
              </a:cxn>
              <a:cxn ang="0">
                <a:pos x="10" y="12"/>
              </a:cxn>
              <a:cxn ang="0">
                <a:pos x="10" y="12"/>
              </a:cxn>
              <a:cxn ang="0">
                <a:pos x="10" y="10"/>
              </a:cxn>
              <a:cxn ang="0">
                <a:pos x="10" y="10"/>
              </a:cxn>
              <a:cxn ang="0">
                <a:pos x="12" y="8"/>
              </a:cxn>
              <a:cxn ang="0">
                <a:pos x="12" y="6"/>
              </a:cxn>
              <a:cxn ang="0">
                <a:pos x="12" y="4"/>
              </a:cxn>
              <a:cxn ang="0">
                <a:pos x="12" y="4"/>
              </a:cxn>
              <a:cxn ang="0">
                <a:pos x="10" y="2"/>
              </a:cxn>
              <a:cxn ang="0">
                <a:pos x="6" y="2"/>
              </a:cxn>
              <a:cxn ang="0">
                <a:pos x="6" y="4"/>
              </a:cxn>
              <a:cxn ang="0">
                <a:pos x="8" y="2"/>
              </a:cxn>
              <a:cxn ang="0">
                <a:pos x="6" y="4"/>
              </a:cxn>
            </a:cxnLst>
            <a:rect l="0" t="0" r="r" b="b"/>
            <a:pathLst>
              <a:path w="12" h="12">
                <a:moveTo>
                  <a:pt x="6" y="4"/>
                </a:moveTo>
                <a:lnTo>
                  <a:pt x="6" y="6"/>
                </a:lnTo>
                <a:lnTo>
                  <a:pt x="10" y="6"/>
                </a:lnTo>
                <a:lnTo>
                  <a:pt x="10" y="6"/>
                </a:lnTo>
                <a:lnTo>
                  <a:pt x="12" y="6"/>
                </a:lnTo>
                <a:lnTo>
                  <a:pt x="10" y="4"/>
                </a:lnTo>
                <a:lnTo>
                  <a:pt x="8" y="6"/>
                </a:lnTo>
                <a:lnTo>
                  <a:pt x="8" y="8"/>
                </a:lnTo>
                <a:lnTo>
                  <a:pt x="6" y="8"/>
                </a:lnTo>
                <a:lnTo>
                  <a:pt x="6" y="10"/>
                </a:lnTo>
                <a:lnTo>
                  <a:pt x="6" y="10"/>
                </a:lnTo>
                <a:lnTo>
                  <a:pt x="8" y="12"/>
                </a:lnTo>
                <a:lnTo>
                  <a:pt x="8" y="10"/>
                </a:lnTo>
                <a:lnTo>
                  <a:pt x="8" y="8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8" y="2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8" y="12"/>
                </a:lnTo>
                <a:lnTo>
                  <a:pt x="10" y="12"/>
                </a:lnTo>
                <a:lnTo>
                  <a:pt x="10" y="12"/>
                </a:lnTo>
                <a:lnTo>
                  <a:pt x="10" y="10"/>
                </a:lnTo>
                <a:lnTo>
                  <a:pt x="10" y="10"/>
                </a:lnTo>
                <a:lnTo>
                  <a:pt x="12" y="8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0" y="2"/>
                </a:lnTo>
                <a:lnTo>
                  <a:pt x="6" y="2"/>
                </a:lnTo>
                <a:lnTo>
                  <a:pt x="6" y="4"/>
                </a:lnTo>
                <a:lnTo>
                  <a:pt x="8" y="2"/>
                </a:lnTo>
                <a:lnTo>
                  <a:pt x="6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4" name="Freeform 3200"/>
          <p:cNvSpPr>
            <a:spLocks/>
          </p:cNvSpPr>
          <p:nvPr/>
        </p:nvSpPr>
        <p:spPr bwMode="auto">
          <a:xfrm>
            <a:off x="3759200" y="4143375"/>
            <a:ext cx="6350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5"/>
              </a:cxn>
              <a:cxn ang="0">
                <a:pos x="4" y="5"/>
              </a:cxn>
              <a:cxn ang="0">
                <a:pos x="4" y="5"/>
              </a:cxn>
              <a:cxn ang="0">
                <a:pos x="4" y="0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0" y="3"/>
                </a:lnTo>
                <a:lnTo>
                  <a:pt x="0" y="5"/>
                </a:lnTo>
                <a:lnTo>
                  <a:pt x="4" y="5"/>
                </a:lnTo>
                <a:lnTo>
                  <a:pt x="4" y="5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5" name="Freeform 3201"/>
          <p:cNvSpPr>
            <a:spLocks/>
          </p:cNvSpPr>
          <p:nvPr/>
        </p:nvSpPr>
        <p:spPr bwMode="auto">
          <a:xfrm>
            <a:off x="3756025" y="4140200"/>
            <a:ext cx="12700" cy="1428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5"/>
              </a:cxn>
              <a:cxn ang="0">
                <a:pos x="4" y="5"/>
              </a:cxn>
              <a:cxn ang="0">
                <a:pos x="4" y="7"/>
              </a:cxn>
              <a:cxn ang="0">
                <a:pos x="4" y="7"/>
              </a:cxn>
              <a:cxn ang="0">
                <a:pos x="6" y="7"/>
              </a:cxn>
              <a:cxn ang="0">
                <a:pos x="6" y="7"/>
              </a:cxn>
              <a:cxn ang="0">
                <a:pos x="4" y="5"/>
              </a:cxn>
              <a:cxn ang="0">
                <a:pos x="4" y="2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2" y="2"/>
              </a:cxn>
              <a:cxn ang="0">
                <a:pos x="2" y="5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5"/>
              </a:cxn>
              <a:cxn ang="0">
                <a:pos x="0" y="7"/>
              </a:cxn>
              <a:cxn ang="0">
                <a:pos x="2" y="9"/>
              </a:cxn>
              <a:cxn ang="0">
                <a:pos x="4" y="9"/>
              </a:cxn>
              <a:cxn ang="0">
                <a:pos x="6" y="9"/>
              </a:cxn>
              <a:cxn ang="0">
                <a:pos x="8" y="9"/>
              </a:cxn>
              <a:cxn ang="0">
                <a:pos x="8" y="7"/>
              </a:cxn>
              <a:cxn ang="0">
                <a:pos x="8" y="2"/>
              </a:cxn>
              <a:cxn ang="0">
                <a:pos x="6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</a:cxnLst>
            <a:rect l="0" t="0" r="r" b="b"/>
            <a:pathLst>
              <a:path w="8" h="9">
                <a:moveTo>
                  <a:pt x="2" y="2"/>
                </a:moveTo>
                <a:lnTo>
                  <a:pt x="2" y="5"/>
                </a:lnTo>
                <a:lnTo>
                  <a:pt x="4" y="5"/>
                </a:lnTo>
                <a:lnTo>
                  <a:pt x="4" y="7"/>
                </a:lnTo>
                <a:lnTo>
                  <a:pt x="4" y="7"/>
                </a:lnTo>
                <a:lnTo>
                  <a:pt x="6" y="7"/>
                </a:lnTo>
                <a:lnTo>
                  <a:pt x="6" y="7"/>
                </a:lnTo>
                <a:lnTo>
                  <a:pt x="4" y="5"/>
                </a:lnTo>
                <a:lnTo>
                  <a:pt x="4" y="2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2" y="2"/>
                </a:lnTo>
                <a:lnTo>
                  <a:pt x="2" y="5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0" y="7"/>
                </a:lnTo>
                <a:lnTo>
                  <a:pt x="2" y="9"/>
                </a:lnTo>
                <a:lnTo>
                  <a:pt x="4" y="9"/>
                </a:lnTo>
                <a:lnTo>
                  <a:pt x="6" y="9"/>
                </a:lnTo>
                <a:lnTo>
                  <a:pt x="8" y="9"/>
                </a:lnTo>
                <a:lnTo>
                  <a:pt x="8" y="7"/>
                </a:lnTo>
                <a:lnTo>
                  <a:pt x="8" y="2"/>
                </a:lnTo>
                <a:lnTo>
                  <a:pt x="6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6" name="Freeform 3202"/>
          <p:cNvSpPr>
            <a:spLocks/>
          </p:cNvSpPr>
          <p:nvPr/>
        </p:nvSpPr>
        <p:spPr bwMode="auto">
          <a:xfrm>
            <a:off x="4081463" y="4183063"/>
            <a:ext cx="11113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4" y="8"/>
              </a:cxn>
              <a:cxn ang="0">
                <a:pos x="7" y="8"/>
              </a:cxn>
              <a:cxn ang="0">
                <a:pos x="7" y="4"/>
              </a:cxn>
              <a:cxn ang="0">
                <a:pos x="7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7" h="8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4" y="8"/>
                </a:lnTo>
                <a:lnTo>
                  <a:pt x="7" y="8"/>
                </a:lnTo>
                <a:lnTo>
                  <a:pt x="7" y="4"/>
                </a:lnTo>
                <a:lnTo>
                  <a:pt x="7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7" name="Freeform 3203"/>
          <p:cNvSpPr>
            <a:spLocks/>
          </p:cNvSpPr>
          <p:nvPr/>
        </p:nvSpPr>
        <p:spPr bwMode="auto">
          <a:xfrm>
            <a:off x="4078288" y="4179888"/>
            <a:ext cx="17463" cy="190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4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9" y="10"/>
              </a:cxn>
              <a:cxn ang="0">
                <a:pos x="6" y="8"/>
              </a:cxn>
              <a:cxn ang="0">
                <a:pos x="6" y="8"/>
              </a:cxn>
              <a:cxn ang="0">
                <a:pos x="6" y="10"/>
              </a:cxn>
              <a:cxn ang="0">
                <a:pos x="9" y="8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6" y="12"/>
              </a:cxn>
              <a:cxn ang="0">
                <a:pos x="9" y="12"/>
              </a:cxn>
              <a:cxn ang="0">
                <a:pos x="9" y="12"/>
              </a:cxn>
              <a:cxn ang="0">
                <a:pos x="11" y="10"/>
              </a:cxn>
              <a:cxn ang="0">
                <a:pos x="11" y="8"/>
              </a:cxn>
              <a:cxn ang="0">
                <a:pos x="11" y="6"/>
              </a:cxn>
              <a:cxn ang="0">
                <a:pos x="9" y="4"/>
              </a:cxn>
              <a:cxn ang="0">
                <a:pos x="9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11" h="12">
                <a:moveTo>
                  <a:pt x="4" y="2"/>
                </a:moveTo>
                <a:lnTo>
                  <a:pt x="2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9" y="10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9" y="8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6" y="12"/>
                </a:lnTo>
                <a:lnTo>
                  <a:pt x="9" y="12"/>
                </a:lnTo>
                <a:lnTo>
                  <a:pt x="9" y="12"/>
                </a:lnTo>
                <a:lnTo>
                  <a:pt x="11" y="10"/>
                </a:lnTo>
                <a:lnTo>
                  <a:pt x="11" y="8"/>
                </a:lnTo>
                <a:lnTo>
                  <a:pt x="11" y="6"/>
                </a:lnTo>
                <a:lnTo>
                  <a:pt x="9" y="4"/>
                </a:lnTo>
                <a:lnTo>
                  <a:pt x="9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8" name="Freeform 3204"/>
          <p:cNvSpPr>
            <a:spLocks/>
          </p:cNvSpPr>
          <p:nvPr/>
        </p:nvSpPr>
        <p:spPr bwMode="auto">
          <a:xfrm>
            <a:off x="4071938" y="4195763"/>
            <a:ext cx="15875" cy="14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5"/>
              </a:cxn>
              <a:cxn ang="0">
                <a:pos x="4" y="5"/>
              </a:cxn>
              <a:cxn ang="0">
                <a:pos x="8" y="9"/>
              </a:cxn>
              <a:cxn ang="0">
                <a:pos x="10" y="7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0" h="9">
                <a:moveTo>
                  <a:pt x="0" y="0"/>
                </a:moveTo>
                <a:lnTo>
                  <a:pt x="0" y="2"/>
                </a:lnTo>
                <a:lnTo>
                  <a:pt x="2" y="5"/>
                </a:lnTo>
                <a:lnTo>
                  <a:pt x="4" y="5"/>
                </a:lnTo>
                <a:lnTo>
                  <a:pt x="8" y="9"/>
                </a:lnTo>
                <a:lnTo>
                  <a:pt x="10" y="7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9" name="Freeform 3205"/>
          <p:cNvSpPr>
            <a:spLocks/>
          </p:cNvSpPr>
          <p:nvPr/>
        </p:nvSpPr>
        <p:spPr bwMode="auto">
          <a:xfrm>
            <a:off x="4068763" y="4192588"/>
            <a:ext cx="23813" cy="17463"/>
          </a:xfrm>
          <a:custGeom>
            <a:avLst/>
            <a:gdLst/>
            <a:ahLst/>
            <a:cxnLst>
              <a:cxn ang="0">
                <a:pos x="10" y="11"/>
              </a:cxn>
              <a:cxn ang="0">
                <a:pos x="10" y="9"/>
              </a:cxn>
              <a:cxn ang="0">
                <a:pos x="8" y="7"/>
              </a:cxn>
              <a:cxn ang="0">
                <a:pos x="6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8" y="7"/>
              </a:cxn>
              <a:cxn ang="0">
                <a:pos x="10" y="9"/>
              </a:cxn>
              <a:cxn ang="0">
                <a:pos x="8" y="9"/>
              </a:cxn>
              <a:cxn ang="0">
                <a:pos x="10" y="11"/>
              </a:cxn>
              <a:cxn ang="0">
                <a:pos x="10" y="9"/>
              </a:cxn>
              <a:cxn ang="0">
                <a:pos x="10" y="11"/>
              </a:cxn>
              <a:cxn ang="0">
                <a:pos x="10" y="11"/>
              </a:cxn>
              <a:cxn ang="0">
                <a:pos x="12" y="11"/>
              </a:cxn>
              <a:cxn ang="0">
                <a:pos x="15" y="9"/>
              </a:cxn>
              <a:cxn ang="0">
                <a:pos x="12" y="4"/>
              </a:cxn>
              <a:cxn ang="0">
                <a:pos x="12" y="4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4" y="9"/>
              </a:cxn>
              <a:cxn ang="0">
                <a:pos x="6" y="9"/>
              </a:cxn>
              <a:cxn ang="0">
                <a:pos x="8" y="11"/>
              </a:cxn>
              <a:cxn ang="0">
                <a:pos x="10" y="11"/>
              </a:cxn>
              <a:cxn ang="0">
                <a:pos x="10" y="11"/>
              </a:cxn>
            </a:cxnLst>
            <a:rect l="0" t="0" r="r" b="b"/>
            <a:pathLst>
              <a:path w="15" h="11">
                <a:moveTo>
                  <a:pt x="10" y="11"/>
                </a:moveTo>
                <a:lnTo>
                  <a:pt x="10" y="9"/>
                </a:lnTo>
                <a:lnTo>
                  <a:pt x="8" y="7"/>
                </a:lnTo>
                <a:lnTo>
                  <a:pt x="6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7"/>
                </a:lnTo>
                <a:lnTo>
                  <a:pt x="10" y="9"/>
                </a:lnTo>
                <a:lnTo>
                  <a:pt x="8" y="9"/>
                </a:lnTo>
                <a:lnTo>
                  <a:pt x="10" y="11"/>
                </a:lnTo>
                <a:lnTo>
                  <a:pt x="10" y="9"/>
                </a:lnTo>
                <a:lnTo>
                  <a:pt x="10" y="11"/>
                </a:lnTo>
                <a:lnTo>
                  <a:pt x="10" y="11"/>
                </a:lnTo>
                <a:lnTo>
                  <a:pt x="12" y="11"/>
                </a:lnTo>
                <a:lnTo>
                  <a:pt x="15" y="9"/>
                </a:lnTo>
                <a:lnTo>
                  <a:pt x="12" y="4"/>
                </a:lnTo>
                <a:lnTo>
                  <a:pt x="12" y="4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4" y="9"/>
                </a:lnTo>
                <a:lnTo>
                  <a:pt x="6" y="9"/>
                </a:lnTo>
                <a:lnTo>
                  <a:pt x="8" y="11"/>
                </a:lnTo>
                <a:lnTo>
                  <a:pt x="10" y="11"/>
                </a:lnTo>
                <a:lnTo>
                  <a:pt x="10" y="1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0" name="Freeform 3206"/>
          <p:cNvSpPr>
            <a:spLocks/>
          </p:cNvSpPr>
          <p:nvPr/>
        </p:nvSpPr>
        <p:spPr bwMode="auto">
          <a:xfrm>
            <a:off x="3741738" y="4121150"/>
            <a:ext cx="17463" cy="2222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0"/>
              </a:cxn>
              <a:cxn ang="0">
                <a:pos x="9" y="4"/>
              </a:cxn>
              <a:cxn ang="0">
                <a:pos x="11" y="6"/>
              </a:cxn>
              <a:cxn ang="0">
                <a:pos x="11" y="8"/>
              </a:cxn>
              <a:cxn ang="0">
                <a:pos x="11" y="10"/>
              </a:cxn>
              <a:cxn ang="0">
                <a:pos x="9" y="10"/>
              </a:cxn>
              <a:cxn ang="0">
                <a:pos x="9" y="14"/>
              </a:cxn>
              <a:cxn ang="0">
                <a:pos x="5" y="14"/>
              </a:cxn>
              <a:cxn ang="0">
                <a:pos x="2" y="12"/>
              </a:cxn>
              <a:cxn ang="0">
                <a:pos x="0" y="10"/>
              </a:cxn>
              <a:cxn ang="0">
                <a:pos x="2" y="10"/>
              </a:cxn>
              <a:cxn ang="0">
                <a:pos x="0" y="6"/>
              </a:cxn>
              <a:cxn ang="0">
                <a:pos x="0" y="4"/>
              </a:cxn>
              <a:cxn ang="0">
                <a:pos x="0" y="2"/>
              </a:cxn>
              <a:cxn ang="0">
                <a:pos x="2" y="0"/>
              </a:cxn>
              <a:cxn ang="0">
                <a:pos x="7" y="0"/>
              </a:cxn>
            </a:cxnLst>
            <a:rect l="0" t="0" r="r" b="b"/>
            <a:pathLst>
              <a:path w="11" h="14">
                <a:moveTo>
                  <a:pt x="7" y="0"/>
                </a:moveTo>
                <a:lnTo>
                  <a:pt x="7" y="0"/>
                </a:lnTo>
                <a:lnTo>
                  <a:pt x="9" y="4"/>
                </a:lnTo>
                <a:lnTo>
                  <a:pt x="11" y="6"/>
                </a:lnTo>
                <a:lnTo>
                  <a:pt x="11" y="8"/>
                </a:lnTo>
                <a:lnTo>
                  <a:pt x="11" y="10"/>
                </a:lnTo>
                <a:lnTo>
                  <a:pt x="9" y="10"/>
                </a:lnTo>
                <a:lnTo>
                  <a:pt x="9" y="14"/>
                </a:lnTo>
                <a:lnTo>
                  <a:pt x="5" y="14"/>
                </a:lnTo>
                <a:lnTo>
                  <a:pt x="2" y="12"/>
                </a:lnTo>
                <a:lnTo>
                  <a:pt x="0" y="10"/>
                </a:lnTo>
                <a:lnTo>
                  <a:pt x="2" y="10"/>
                </a:ln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1" name="Freeform 3207"/>
          <p:cNvSpPr>
            <a:spLocks/>
          </p:cNvSpPr>
          <p:nvPr/>
        </p:nvSpPr>
        <p:spPr bwMode="auto">
          <a:xfrm>
            <a:off x="3738563" y="4117975"/>
            <a:ext cx="23813" cy="30163"/>
          </a:xfrm>
          <a:custGeom>
            <a:avLst/>
            <a:gdLst/>
            <a:ahLst/>
            <a:cxnLst>
              <a:cxn ang="0">
                <a:pos x="9" y="2"/>
              </a:cxn>
              <a:cxn ang="0">
                <a:pos x="7" y="4"/>
              </a:cxn>
              <a:cxn ang="0">
                <a:pos x="9" y="4"/>
              </a:cxn>
              <a:cxn ang="0">
                <a:pos x="9" y="8"/>
              </a:cxn>
              <a:cxn ang="0">
                <a:pos x="9" y="8"/>
              </a:cxn>
              <a:cxn ang="0">
                <a:pos x="11" y="10"/>
              </a:cxn>
              <a:cxn ang="0">
                <a:pos x="11" y="10"/>
              </a:cxn>
              <a:cxn ang="0">
                <a:pos x="11" y="12"/>
              </a:cxn>
              <a:cxn ang="0">
                <a:pos x="11" y="12"/>
              </a:cxn>
              <a:cxn ang="0">
                <a:pos x="9" y="12"/>
              </a:cxn>
              <a:cxn ang="0">
                <a:pos x="9" y="14"/>
              </a:cxn>
              <a:cxn ang="0">
                <a:pos x="7" y="14"/>
              </a:cxn>
              <a:cxn ang="0">
                <a:pos x="7" y="12"/>
              </a:cxn>
              <a:cxn ang="0">
                <a:pos x="7" y="12"/>
              </a:cxn>
              <a:cxn ang="0">
                <a:pos x="7" y="12"/>
              </a:cxn>
              <a:cxn ang="0">
                <a:pos x="7" y="12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7" y="4"/>
              </a:cxn>
              <a:cxn ang="0">
                <a:pos x="9" y="4"/>
              </a:cxn>
              <a:cxn ang="0">
                <a:pos x="9" y="2"/>
              </a:cxn>
              <a:cxn ang="0">
                <a:pos x="7" y="4"/>
              </a:cxn>
              <a:cxn ang="0">
                <a:pos x="9" y="2"/>
              </a:cxn>
              <a:cxn ang="0">
                <a:pos x="7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12"/>
              </a:cxn>
              <a:cxn ang="0">
                <a:pos x="2" y="12"/>
              </a:cxn>
              <a:cxn ang="0">
                <a:pos x="2" y="14"/>
              </a:cxn>
              <a:cxn ang="0">
                <a:pos x="2" y="16"/>
              </a:cxn>
              <a:cxn ang="0">
                <a:pos x="4" y="16"/>
              </a:cxn>
              <a:cxn ang="0">
                <a:pos x="7" y="19"/>
              </a:cxn>
              <a:cxn ang="0">
                <a:pos x="7" y="19"/>
              </a:cxn>
              <a:cxn ang="0">
                <a:pos x="11" y="16"/>
              </a:cxn>
              <a:cxn ang="0">
                <a:pos x="13" y="16"/>
              </a:cxn>
              <a:cxn ang="0">
                <a:pos x="13" y="14"/>
              </a:cxn>
              <a:cxn ang="0">
                <a:pos x="13" y="14"/>
              </a:cxn>
              <a:cxn ang="0">
                <a:pos x="15" y="12"/>
              </a:cxn>
              <a:cxn ang="0">
                <a:pos x="15" y="12"/>
              </a:cxn>
              <a:cxn ang="0">
                <a:pos x="15" y="10"/>
              </a:cxn>
              <a:cxn ang="0">
                <a:pos x="15" y="10"/>
              </a:cxn>
              <a:cxn ang="0">
                <a:pos x="15" y="8"/>
              </a:cxn>
              <a:cxn ang="0">
                <a:pos x="13" y="6"/>
              </a:cxn>
              <a:cxn ang="0">
                <a:pos x="11" y="2"/>
              </a:cxn>
              <a:cxn ang="0">
                <a:pos x="11" y="0"/>
              </a:cxn>
              <a:cxn ang="0">
                <a:pos x="9" y="0"/>
              </a:cxn>
              <a:cxn ang="0">
                <a:pos x="7" y="0"/>
              </a:cxn>
              <a:cxn ang="0">
                <a:pos x="9" y="2"/>
              </a:cxn>
            </a:cxnLst>
            <a:rect l="0" t="0" r="r" b="b"/>
            <a:pathLst>
              <a:path w="15" h="19">
                <a:moveTo>
                  <a:pt x="9" y="2"/>
                </a:moveTo>
                <a:lnTo>
                  <a:pt x="7" y="4"/>
                </a:lnTo>
                <a:lnTo>
                  <a:pt x="9" y="4"/>
                </a:lnTo>
                <a:lnTo>
                  <a:pt x="9" y="8"/>
                </a:lnTo>
                <a:lnTo>
                  <a:pt x="9" y="8"/>
                </a:lnTo>
                <a:lnTo>
                  <a:pt x="11" y="10"/>
                </a:lnTo>
                <a:lnTo>
                  <a:pt x="11" y="10"/>
                </a:lnTo>
                <a:lnTo>
                  <a:pt x="11" y="12"/>
                </a:lnTo>
                <a:lnTo>
                  <a:pt x="11" y="12"/>
                </a:lnTo>
                <a:lnTo>
                  <a:pt x="9" y="12"/>
                </a:lnTo>
                <a:lnTo>
                  <a:pt x="9" y="14"/>
                </a:lnTo>
                <a:lnTo>
                  <a:pt x="7" y="14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7" y="12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7" y="4"/>
                </a:lnTo>
                <a:lnTo>
                  <a:pt x="9" y="4"/>
                </a:lnTo>
                <a:lnTo>
                  <a:pt x="9" y="2"/>
                </a:lnTo>
                <a:lnTo>
                  <a:pt x="7" y="4"/>
                </a:lnTo>
                <a:lnTo>
                  <a:pt x="9" y="2"/>
                </a:lnTo>
                <a:lnTo>
                  <a:pt x="7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2" y="16"/>
                </a:lnTo>
                <a:lnTo>
                  <a:pt x="4" y="16"/>
                </a:lnTo>
                <a:lnTo>
                  <a:pt x="7" y="19"/>
                </a:lnTo>
                <a:lnTo>
                  <a:pt x="7" y="19"/>
                </a:lnTo>
                <a:lnTo>
                  <a:pt x="11" y="16"/>
                </a:lnTo>
                <a:lnTo>
                  <a:pt x="13" y="16"/>
                </a:lnTo>
                <a:lnTo>
                  <a:pt x="13" y="14"/>
                </a:lnTo>
                <a:lnTo>
                  <a:pt x="13" y="14"/>
                </a:lnTo>
                <a:lnTo>
                  <a:pt x="15" y="12"/>
                </a:lnTo>
                <a:lnTo>
                  <a:pt x="15" y="12"/>
                </a:lnTo>
                <a:lnTo>
                  <a:pt x="15" y="10"/>
                </a:lnTo>
                <a:lnTo>
                  <a:pt x="15" y="10"/>
                </a:lnTo>
                <a:lnTo>
                  <a:pt x="15" y="8"/>
                </a:lnTo>
                <a:lnTo>
                  <a:pt x="13" y="6"/>
                </a:lnTo>
                <a:lnTo>
                  <a:pt x="11" y="2"/>
                </a:lnTo>
                <a:lnTo>
                  <a:pt x="11" y="0"/>
                </a:lnTo>
                <a:lnTo>
                  <a:pt x="9" y="0"/>
                </a:lnTo>
                <a:lnTo>
                  <a:pt x="7" y="0"/>
                </a:lnTo>
                <a:lnTo>
                  <a:pt x="9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2" name="Freeform 3208"/>
          <p:cNvSpPr>
            <a:spLocks/>
          </p:cNvSpPr>
          <p:nvPr/>
        </p:nvSpPr>
        <p:spPr bwMode="auto">
          <a:xfrm>
            <a:off x="3575050" y="3957638"/>
            <a:ext cx="26988" cy="20638"/>
          </a:xfrm>
          <a:custGeom>
            <a:avLst/>
            <a:gdLst/>
            <a:ahLst/>
            <a:cxnLst>
              <a:cxn ang="0">
                <a:pos x="15" y="4"/>
              </a:cxn>
              <a:cxn ang="0">
                <a:pos x="17" y="4"/>
              </a:cxn>
              <a:cxn ang="0">
                <a:pos x="17" y="6"/>
              </a:cxn>
              <a:cxn ang="0">
                <a:pos x="17" y="6"/>
              </a:cxn>
              <a:cxn ang="0">
                <a:pos x="17" y="8"/>
              </a:cxn>
              <a:cxn ang="0">
                <a:pos x="13" y="8"/>
              </a:cxn>
              <a:cxn ang="0">
                <a:pos x="13" y="6"/>
              </a:cxn>
              <a:cxn ang="0">
                <a:pos x="11" y="6"/>
              </a:cxn>
              <a:cxn ang="0">
                <a:pos x="7" y="13"/>
              </a:cxn>
              <a:cxn ang="0">
                <a:pos x="5" y="11"/>
              </a:cxn>
              <a:cxn ang="0">
                <a:pos x="3" y="11"/>
              </a:cxn>
              <a:cxn ang="0">
                <a:pos x="0" y="6"/>
              </a:cxn>
              <a:cxn ang="0">
                <a:pos x="0" y="4"/>
              </a:cxn>
              <a:cxn ang="0">
                <a:pos x="0" y="2"/>
              </a:cxn>
              <a:cxn ang="0">
                <a:pos x="3" y="0"/>
              </a:cxn>
              <a:cxn ang="0">
                <a:pos x="7" y="0"/>
              </a:cxn>
              <a:cxn ang="0">
                <a:pos x="9" y="0"/>
              </a:cxn>
              <a:cxn ang="0">
                <a:pos x="13" y="2"/>
              </a:cxn>
              <a:cxn ang="0">
                <a:pos x="15" y="4"/>
              </a:cxn>
            </a:cxnLst>
            <a:rect l="0" t="0" r="r" b="b"/>
            <a:pathLst>
              <a:path w="17" h="13">
                <a:moveTo>
                  <a:pt x="15" y="4"/>
                </a:moveTo>
                <a:lnTo>
                  <a:pt x="17" y="4"/>
                </a:lnTo>
                <a:lnTo>
                  <a:pt x="17" y="6"/>
                </a:lnTo>
                <a:lnTo>
                  <a:pt x="17" y="6"/>
                </a:lnTo>
                <a:lnTo>
                  <a:pt x="17" y="8"/>
                </a:lnTo>
                <a:lnTo>
                  <a:pt x="13" y="8"/>
                </a:lnTo>
                <a:lnTo>
                  <a:pt x="13" y="6"/>
                </a:lnTo>
                <a:lnTo>
                  <a:pt x="11" y="6"/>
                </a:lnTo>
                <a:lnTo>
                  <a:pt x="7" y="13"/>
                </a:lnTo>
                <a:lnTo>
                  <a:pt x="5" y="11"/>
                </a:lnTo>
                <a:lnTo>
                  <a:pt x="3" y="11"/>
                </a:ln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7" y="0"/>
                </a:lnTo>
                <a:lnTo>
                  <a:pt x="9" y="0"/>
                </a:lnTo>
                <a:lnTo>
                  <a:pt x="13" y="2"/>
                </a:lnTo>
                <a:lnTo>
                  <a:pt x="15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3" name="Freeform 3209"/>
          <p:cNvSpPr>
            <a:spLocks/>
          </p:cNvSpPr>
          <p:nvPr/>
        </p:nvSpPr>
        <p:spPr bwMode="auto">
          <a:xfrm>
            <a:off x="3571875" y="3954463"/>
            <a:ext cx="33338" cy="26988"/>
          </a:xfrm>
          <a:custGeom>
            <a:avLst/>
            <a:gdLst/>
            <a:ahLst/>
            <a:cxnLst>
              <a:cxn ang="0">
                <a:pos x="17" y="6"/>
              </a:cxn>
              <a:cxn ang="0">
                <a:pos x="17" y="8"/>
              </a:cxn>
              <a:cxn ang="0">
                <a:pos x="17" y="6"/>
              </a:cxn>
              <a:cxn ang="0">
                <a:pos x="17" y="8"/>
              </a:cxn>
              <a:cxn ang="0">
                <a:pos x="19" y="8"/>
              </a:cxn>
              <a:cxn ang="0">
                <a:pos x="15" y="6"/>
              </a:cxn>
              <a:cxn ang="0">
                <a:pos x="13" y="6"/>
              </a:cxn>
              <a:cxn ang="0">
                <a:pos x="7" y="13"/>
              </a:cxn>
              <a:cxn ang="0">
                <a:pos x="9" y="13"/>
              </a:cxn>
              <a:cxn ang="0">
                <a:pos x="7" y="10"/>
              </a:cxn>
              <a:cxn ang="0">
                <a:pos x="5" y="8"/>
              </a:cxn>
              <a:cxn ang="0">
                <a:pos x="5" y="6"/>
              </a:cxn>
              <a:cxn ang="0">
                <a:pos x="9" y="4"/>
              </a:cxn>
              <a:cxn ang="0">
                <a:pos x="15" y="6"/>
              </a:cxn>
              <a:cxn ang="0">
                <a:pos x="17" y="6"/>
              </a:cxn>
              <a:cxn ang="0">
                <a:pos x="17" y="6"/>
              </a:cxn>
              <a:cxn ang="0">
                <a:pos x="17" y="4"/>
              </a:cxn>
              <a:cxn ang="0">
                <a:pos x="11" y="0"/>
              </a:cxn>
              <a:cxn ang="0">
                <a:pos x="9" y="0"/>
              </a:cxn>
              <a:cxn ang="0">
                <a:pos x="5" y="2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2" y="13"/>
              </a:cxn>
              <a:cxn ang="0">
                <a:pos x="5" y="15"/>
              </a:cxn>
              <a:cxn ang="0">
                <a:pos x="9" y="17"/>
              </a:cxn>
              <a:cxn ang="0">
                <a:pos x="15" y="10"/>
              </a:cxn>
              <a:cxn ang="0">
                <a:pos x="13" y="10"/>
              </a:cxn>
              <a:cxn ang="0">
                <a:pos x="15" y="13"/>
              </a:cxn>
              <a:cxn ang="0">
                <a:pos x="19" y="10"/>
              </a:cxn>
              <a:cxn ang="0">
                <a:pos x="21" y="10"/>
              </a:cxn>
              <a:cxn ang="0">
                <a:pos x="21" y="6"/>
              </a:cxn>
              <a:cxn ang="0">
                <a:pos x="21" y="6"/>
              </a:cxn>
              <a:cxn ang="0">
                <a:pos x="17" y="4"/>
              </a:cxn>
            </a:cxnLst>
            <a:rect l="0" t="0" r="r" b="b"/>
            <a:pathLst>
              <a:path w="21" h="17">
                <a:moveTo>
                  <a:pt x="17" y="6"/>
                </a:moveTo>
                <a:lnTo>
                  <a:pt x="17" y="6"/>
                </a:lnTo>
                <a:lnTo>
                  <a:pt x="17" y="8"/>
                </a:lnTo>
                <a:lnTo>
                  <a:pt x="17" y="8"/>
                </a:lnTo>
                <a:lnTo>
                  <a:pt x="19" y="8"/>
                </a:lnTo>
                <a:lnTo>
                  <a:pt x="17" y="6"/>
                </a:lnTo>
                <a:lnTo>
                  <a:pt x="17" y="8"/>
                </a:lnTo>
                <a:lnTo>
                  <a:pt x="17" y="8"/>
                </a:lnTo>
                <a:lnTo>
                  <a:pt x="19" y="10"/>
                </a:lnTo>
                <a:lnTo>
                  <a:pt x="19" y="8"/>
                </a:lnTo>
                <a:lnTo>
                  <a:pt x="17" y="8"/>
                </a:lnTo>
                <a:lnTo>
                  <a:pt x="15" y="6"/>
                </a:lnTo>
                <a:lnTo>
                  <a:pt x="15" y="6"/>
                </a:lnTo>
                <a:lnTo>
                  <a:pt x="13" y="6"/>
                </a:lnTo>
                <a:lnTo>
                  <a:pt x="13" y="8"/>
                </a:lnTo>
                <a:lnTo>
                  <a:pt x="7" y="13"/>
                </a:lnTo>
                <a:lnTo>
                  <a:pt x="9" y="15"/>
                </a:lnTo>
                <a:lnTo>
                  <a:pt x="9" y="13"/>
                </a:lnTo>
                <a:lnTo>
                  <a:pt x="9" y="13"/>
                </a:lnTo>
                <a:lnTo>
                  <a:pt x="7" y="10"/>
                </a:lnTo>
                <a:lnTo>
                  <a:pt x="7" y="10"/>
                </a:lnTo>
                <a:lnTo>
                  <a:pt x="5" y="8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9" y="4"/>
                </a:lnTo>
                <a:lnTo>
                  <a:pt x="11" y="4"/>
                </a:lnTo>
                <a:lnTo>
                  <a:pt x="15" y="6"/>
                </a:lnTo>
                <a:lnTo>
                  <a:pt x="15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6"/>
                </a:lnTo>
                <a:lnTo>
                  <a:pt x="17" y="4"/>
                </a:lnTo>
                <a:lnTo>
                  <a:pt x="17" y="2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2" y="13"/>
                </a:lnTo>
                <a:lnTo>
                  <a:pt x="5" y="15"/>
                </a:lnTo>
                <a:lnTo>
                  <a:pt x="5" y="15"/>
                </a:lnTo>
                <a:lnTo>
                  <a:pt x="7" y="17"/>
                </a:lnTo>
                <a:lnTo>
                  <a:pt x="9" y="17"/>
                </a:lnTo>
                <a:lnTo>
                  <a:pt x="15" y="10"/>
                </a:lnTo>
                <a:lnTo>
                  <a:pt x="15" y="10"/>
                </a:lnTo>
                <a:lnTo>
                  <a:pt x="15" y="8"/>
                </a:lnTo>
                <a:lnTo>
                  <a:pt x="13" y="10"/>
                </a:lnTo>
                <a:lnTo>
                  <a:pt x="15" y="13"/>
                </a:lnTo>
                <a:lnTo>
                  <a:pt x="15" y="13"/>
                </a:lnTo>
                <a:lnTo>
                  <a:pt x="19" y="13"/>
                </a:lnTo>
                <a:lnTo>
                  <a:pt x="19" y="10"/>
                </a:lnTo>
                <a:lnTo>
                  <a:pt x="21" y="10"/>
                </a:lnTo>
                <a:lnTo>
                  <a:pt x="21" y="10"/>
                </a:lnTo>
                <a:lnTo>
                  <a:pt x="21" y="8"/>
                </a:lnTo>
                <a:lnTo>
                  <a:pt x="21" y="6"/>
                </a:lnTo>
                <a:lnTo>
                  <a:pt x="21" y="6"/>
                </a:lnTo>
                <a:lnTo>
                  <a:pt x="21" y="6"/>
                </a:lnTo>
                <a:lnTo>
                  <a:pt x="19" y="4"/>
                </a:lnTo>
                <a:lnTo>
                  <a:pt x="17" y="4"/>
                </a:lnTo>
                <a:lnTo>
                  <a:pt x="17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4" name="Freeform 3210"/>
          <p:cNvSpPr>
            <a:spLocks/>
          </p:cNvSpPr>
          <p:nvPr/>
        </p:nvSpPr>
        <p:spPr bwMode="auto">
          <a:xfrm>
            <a:off x="3556000" y="3911600"/>
            <a:ext cx="26988" cy="17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"/>
              </a:cxn>
              <a:cxn ang="0">
                <a:pos x="15" y="11"/>
              </a:cxn>
              <a:cxn ang="0">
                <a:pos x="15" y="9"/>
              </a:cxn>
              <a:cxn ang="0">
                <a:pos x="17" y="9"/>
              </a:cxn>
              <a:cxn ang="0">
                <a:pos x="17" y="7"/>
              </a:cxn>
              <a:cxn ang="0">
                <a:pos x="15" y="2"/>
              </a:cxn>
              <a:cxn ang="0">
                <a:pos x="10" y="0"/>
              </a:cxn>
              <a:cxn ang="0">
                <a:pos x="10" y="0"/>
              </a:cxn>
              <a:cxn ang="0">
                <a:pos x="8" y="0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7" h="11">
                <a:moveTo>
                  <a:pt x="0" y="0"/>
                </a:moveTo>
                <a:lnTo>
                  <a:pt x="0" y="5"/>
                </a:lnTo>
                <a:lnTo>
                  <a:pt x="15" y="11"/>
                </a:lnTo>
                <a:lnTo>
                  <a:pt x="15" y="9"/>
                </a:lnTo>
                <a:lnTo>
                  <a:pt x="17" y="9"/>
                </a:lnTo>
                <a:lnTo>
                  <a:pt x="17" y="7"/>
                </a:lnTo>
                <a:lnTo>
                  <a:pt x="15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5" name="Freeform 3211"/>
          <p:cNvSpPr>
            <a:spLocks/>
          </p:cNvSpPr>
          <p:nvPr/>
        </p:nvSpPr>
        <p:spPr bwMode="auto">
          <a:xfrm>
            <a:off x="3552825" y="3908425"/>
            <a:ext cx="33338" cy="23813"/>
          </a:xfrm>
          <a:custGeom>
            <a:avLst/>
            <a:gdLst/>
            <a:ahLst/>
            <a:cxnLst>
              <a:cxn ang="0">
                <a:pos x="17" y="4"/>
              </a:cxn>
              <a:cxn ang="0">
                <a:pos x="14" y="4"/>
              </a:cxn>
              <a:cxn ang="0">
                <a:pos x="17" y="9"/>
              </a:cxn>
              <a:cxn ang="0">
                <a:pos x="17" y="9"/>
              </a:cxn>
              <a:cxn ang="0">
                <a:pos x="17" y="11"/>
              </a:cxn>
              <a:cxn ang="0">
                <a:pos x="17" y="11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8" y="4"/>
              </a:cxn>
              <a:cxn ang="0">
                <a:pos x="10" y="7"/>
              </a:cxn>
              <a:cxn ang="0">
                <a:pos x="10" y="7"/>
              </a:cxn>
              <a:cxn ang="0">
                <a:pos x="10" y="7"/>
              </a:cxn>
              <a:cxn ang="0">
                <a:pos x="12" y="4"/>
              </a:cxn>
              <a:cxn ang="0">
                <a:pos x="12" y="4"/>
              </a:cxn>
              <a:cxn ang="0">
                <a:pos x="12" y="4"/>
              </a:cxn>
              <a:cxn ang="0">
                <a:pos x="12" y="2"/>
              </a:cxn>
              <a:cxn ang="0">
                <a:pos x="12" y="4"/>
              </a:cxn>
              <a:cxn ang="0">
                <a:pos x="12" y="4"/>
              </a:cxn>
              <a:cxn ang="0">
                <a:pos x="14" y="4"/>
              </a:cxn>
              <a:cxn ang="0">
                <a:pos x="17" y="4"/>
              </a:cxn>
              <a:cxn ang="0">
                <a:pos x="14" y="4"/>
              </a:cxn>
              <a:cxn ang="0">
                <a:pos x="17" y="4"/>
              </a:cxn>
              <a:cxn ang="0">
                <a:pos x="17" y="2"/>
              </a:cxn>
              <a:cxn ang="0">
                <a:pos x="14" y="0"/>
              </a:cxn>
              <a:cxn ang="0">
                <a:pos x="12" y="0"/>
              </a:cxn>
              <a:cxn ang="0">
                <a:pos x="12" y="0"/>
              </a:cxn>
              <a:cxn ang="0">
                <a:pos x="10" y="0"/>
              </a:cxn>
              <a:cxn ang="0">
                <a:pos x="10" y="2"/>
              </a:cxn>
              <a:cxn ang="0">
                <a:pos x="10" y="2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8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7"/>
              </a:cxn>
              <a:cxn ang="0">
                <a:pos x="14" y="15"/>
              </a:cxn>
              <a:cxn ang="0">
                <a:pos x="17" y="15"/>
              </a:cxn>
              <a:cxn ang="0">
                <a:pos x="19" y="13"/>
              </a:cxn>
              <a:cxn ang="0">
                <a:pos x="19" y="13"/>
              </a:cxn>
              <a:cxn ang="0">
                <a:pos x="21" y="13"/>
              </a:cxn>
              <a:cxn ang="0">
                <a:pos x="21" y="11"/>
              </a:cxn>
              <a:cxn ang="0">
                <a:pos x="21" y="9"/>
              </a:cxn>
              <a:cxn ang="0">
                <a:pos x="21" y="7"/>
              </a:cxn>
              <a:cxn ang="0">
                <a:pos x="17" y="2"/>
              </a:cxn>
              <a:cxn ang="0">
                <a:pos x="17" y="2"/>
              </a:cxn>
              <a:cxn ang="0">
                <a:pos x="17" y="4"/>
              </a:cxn>
            </a:cxnLst>
            <a:rect l="0" t="0" r="r" b="b"/>
            <a:pathLst>
              <a:path w="21" h="15">
                <a:moveTo>
                  <a:pt x="17" y="4"/>
                </a:moveTo>
                <a:lnTo>
                  <a:pt x="14" y="4"/>
                </a:lnTo>
                <a:lnTo>
                  <a:pt x="17" y="9"/>
                </a:lnTo>
                <a:lnTo>
                  <a:pt x="17" y="9"/>
                </a:lnTo>
                <a:lnTo>
                  <a:pt x="17" y="11"/>
                </a:lnTo>
                <a:lnTo>
                  <a:pt x="17" y="11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8" y="4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7" y="4"/>
                </a:lnTo>
                <a:lnTo>
                  <a:pt x="14" y="4"/>
                </a:lnTo>
                <a:lnTo>
                  <a:pt x="17" y="4"/>
                </a:lnTo>
                <a:lnTo>
                  <a:pt x="17" y="2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10" y="0"/>
                </a:lnTo>
                <a:lnTo>
                  <a:pt x="10" y="2"/>
                </a:lnTo>
                <a:lnTo>
                  <a:pt x="10" y="2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7"/>
                </a:lnTo>
                <a:lnTo>
                  <a:pt x="14" y="15"/>
                </a:lnTo>
                <a:lnTo>
                  <a:pt x="17" y="15"/>
                </a:lnTo>
                <a:lnTo>
                  <a:pt x="19" y="13"/>
                </a:lnTo>
                <a:lnTo>
                  <a:pt x="19" y="13"/>
                </a:lnTo>
                <a:lnTo>
                  <a:pt x="21" y="13"/>
                </a:lnTo>
                <a:lnTo>
                  <a:pt x="21" y="11"/>
                </a:lnTo>
                <a:lnTo>
                  <a:pt x="21" y="9"/>
                </a:lnTo>
                <a:lnTo>
                  <a:pt x="21" y="7"/>
                </a:lnTo>
                <a:lnTo>
                  <a:pt x="17" y="2"/>
                </a:lnTo>
                <a:lnTo>
                  <a:pt x="17" y="2"/>
                </a:lnTo>
                <a:lnTo>
                  <a:pt x="17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6" name="Freeform 3212"/>
          <p:cNvSpPr>
            <a:spLocks/>
          </p:cNvSpPr>
          <p:nvPr/>
        </p:nvSpPr>
        <p:spPr bwMode="auto">
          <a:xfrm>
            <a:off x="3697288" y="4065588"/>
            <a:ext cx="15875" cy="2381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2" y="12"/>
              </a:cxn>
              <a:cxn ang="0">
                <a:pos x="2" y="15"/>
              </a:cxn>
              <a:cxn ang="0">
                <a:pos x="4" y="15"/>
              </a:cxn>
              <a:cxn ang="0">
                <a:pos x="8" y="10"/>
              </a:cxn>
              <a:cxn ang="0">
                <a:pos x="8" y="10"/>
              </a:cxn>
              <a:cxn ang="0">
                <a:pos x="8" y="8"/>
              </a:cxn>
              <a:cxn ang="0">
                <a:pos x="10" y="6"/>
              </a:cxn>
              <a:cxn ang="0">
                <a:pos x="10" y="6"/>
              </a:cxn>
              <a:cxn ang="0">
                <a:pos x="10" y="0"/>
              </a:cxn>
              <a:cxn ang="0">
                <a:pos x="8" y="0"/>
              </a:cxn>
              <a:cxn ang="0">
                <a:pos x="6" y="0"/>
              </a:cxn>
              <a:cxn ang="0">
                <a:pos x="2" y="2"/>
              </a:cxn>
            </a:cxnLst>
            <a:rect l="0" t="0" r="r" b="b"/>
            <a:pathLst>
              <a:path w="10" h="15">
                <a:moveTo>
                  <a:pt x="2" y="2"/>
                </a:moveTo>
                <a:lnTo>
                  <a:pt x="0" y="4"/>
                </a:lnTo>
                <a:lnTo>
                  <a:pt x="2" y="6"/>
                </a:lnTo>
                <a:lnTo>
                  <a:pt x="2" y="12"/>
                </a:lnTo>
                <a:lnTo>
                  <a:pt x="2" y="15"/>
                </a:lnTo>
                <a:lnTo>
                  <a:pt x="4" y="15"/>
                </a:lnTo>
                <a:lnTo>
                  <a:pt x="8" y="10"/>
                </a:lnTo>
                <a:lnTo>
                  <a:pt x="8" y="10"/>
                </a:lnTo>
                <a:lnTo>
                  <a:pt x="8" y="8"/>
                </a:lnTo>
                <a:lnTo>
                  <a:pt x="10" y="6"/>
                </a:lnTo>
                <a:lnTo>
                  <a:pt x="10" y="6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7" name="Freeform 3213"/>
          <p:cNvSpPr>
            <a:spLocks/>
          </p:cNvSpPr>
          <p:nvPr/>
        </p:nvSpPr>
        <p:spPr bwMode="auto">
          <a:xfrm>
            <a:off x="3694113" y="4062413"/>
            <a:ext cx="22225" cy="30163"/>
          </a:xfrm>
          <a:custGeom>
            <a:avLst/>
            <a:gdLst/>
            <a:ahLst/>
            <a:cxnLst>
              <a:cxn ang="0">
                <a:pos x="10" y="2"/>
              </a:cxn>
              <a:cxn ang="0">
                <a:pos x="10" y="4"/>
              </a:cxn>
              <a:cxn ang="0">
                <a:pos x="10" y="4"/>
              </a:cxn>
              <a:cxn ang="0">
                <a:pos x="10" y="6"/>
              </a:cxn>
              <a:cxn ang="0">
                <a:pos x="10" y="8"/>
              </a:cxn>
              <a:cxn ang="0">
                <a:pos x="8" y="10"/>
              </a:cxn>
              <a:cxn ang="0">
                <a:pos x="8" y="12"/>
              </a:cxn>
              <a:cxn ang="0">
                <a:pos x="8" y="12"/>
              </a:cxn>
              <a:cxn ang="0">
                <a:pos x="8" y="12"/>
              </a:cxn>
              <a:cxn ang="0">
                <a:pos x="10" y="12"/>
              </a:cxn>
              <a:cxn ang="0">
                <a:pos x="8" y="12"/>
              </a:cxn>
              <a:cxn ang="0">
                <a:pos x="4" y="14"/>
              </a:cxn>
              <a:cxn ang="0">
                <a:pos x="4" y="14"/>
              </a:cxn>
              <a:cxn ang="0">
                <a:pos x="4" y="17"/>
              </a:cxn>
              <a:cxn ang="0">
                <a:pos x="6" y="17"/>
              </a:cxn>
              <a:cxn ang="0">
                <a:pos x="6" y="14"/>
              </a:cxn>
              <a:cxn ang="0">
                <a:pos x="6" y="8"/>
              </a:cxn>
              <a:cxn ang="0">
                <a:pos x="6" y="8"/>
              </a:cxn>
              <a:cxn ang="0">
                <a:pos x="4" y="6"/>
              </a:cxn>
              <a:cxn ang="0">
                <a:pos x="4" y="4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10" y="4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6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14"/>
              </a:cxn>
              <a:cxn ang="0">
                <a:pos x="2" y="14"/>
              </a:cxn>
              <a:cxn ang="0">
                <a:pos x="2" y="17"/>
              </a:cxn>
              <a:cxn ang="0">
                <a:pos x="4" y="19"/>
              </a:cxn>
              <a:cxn ang="0">
                <a:pos x="4" y="19"/>
              </a:cxn>
              <a:cxn ang="0">
                <a:pos x="6" y="19"/>
              </a:cxn>
              <a:cxn ang="0">
                <a:pos x="12" y="14"/>
              </a:cxn>
              <a:cxn ang="0">
                <a:pos x="12" y="14"/>
              </a:cxn>
              <a:cxn ang="0">
                <a:pos x="12" y="12"/>
              </a:cxn>
              <a:cxn ang="0">
                <a:pos x="12" y="12"/>
              </a:cxn>
              <a:cxn ang="0">
                <a:pos x="12" y="12"/>
              </a:cxn>
              <a:cxn ang="0">
                <a:pos x="12" y="10"/>
              </a:cxn>
              <a:cxn ang="0">
                <a:pos x="12" y="10"/>
              </a:cxn>
              <a:cxn ang="0">
                <a:pos x="14" y="8"/>
              </a:cxn>
              <a:cxn ang="0">
                <a:pos x="14" y="8"/>
              </a:cxn>
              <a:cxn ang="0">
                <a:pos x="14" y="2"/>
              </a:cxn>
              <a:cxn ang="0">
                <a:pos x="12" y="2"/>
              </a:cxn>
              <a:cxn ang="0">
                <a:pos x="10" y="0"/>
              </a:cxn>
              <a:cxn ang="0">
                <a:pos x="10" y="0"/>
              </a:cxn>
              <a:cxn ang="0">
                <a:pos x="10" y="2"/>
              </a:cxn>
            </a:cxnLst>
            <a:rect l="0" t="0" r="r" b="b"/>
            <a:pathLst>
              <a:path w="14" h="19">
                <a:moveTo>
                  <a:pt x="10" y="2"/>
                </a:moveTo>
                <a:lnTo>
                  <a:pt x="10" y="4"/>
                </a:lnTo>
                <a:lnTo>
                  <a:pt x="10" y="4"/>
                </a:lnTo>
                <a:lnTo>
                  <a:pt x="10" y="6"/>
                </a:lnTo>
                <a:lnTo>
                  <a:pt x="10" y="8"/>
                </a:lnTo>
                <a:lnTo>
                  <a:pt x="8" y="10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10" y="12"/>
                </a:lnTo>
                <a:lnTo>
                  <a:pt x="8" y="12"/>
                </a:lnTo>
                <a:lnTo>
                  <a:pt x="4" y="14"/>
                </a:lnTo>
                <a:lnTo>
                  <a:pt x="4" y="14"/>
                </a:lnTo>
                <a:lnTo>
                  <a:pt x="4" y="17"/>
                </a:lnTo>
                <a:lnTo>
                  <a:pt x="6" y="17"/>
                </a:lnTo>
                <a:lnTo>
                  <a:pt x="6" y="14"/>
                </a:lnTo>
                <a:lnTo>
                  <a:pt x="6" y="8"/>
                </a:lnTo>
                <a:lnTo>
                  <a:pt x="6" y="8"/>
                </a:lnTo>
                <a:lnTo>
                  <a:pt x="4" y="6"/>
                </a:lnTo>
                <a:lnTo>
                  <a:pt x="4" y="4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10" y="4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4"/>
                </a:lnTo>
                <a:lnTo>
                  <a:pt x="2" y="14"/>
                </a:lnTo>
                <a:lnTo>
                  <a:pt x="2" y="17"/>
                </a:lnTo>
                <a:lnTo>
                  <a:pt x="4" y="19"/>
                </a:lnTo>
                <a:lnTo>
                  <a:pt x="4" y="19"/>
                </a:lnTo>
                <a:lnTo>
                  <a:pt x="6" y="19"/>
                </a:lnTo>
                <a:lnTo>
                  <a:pt x="12" y="14"/>
                </a:lnTo>
                <a:lnTo>
                  <a:pt x="12" y="14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2" y="10"/>
                </a:lnTo>
                <a:lnTo>
                  <a:pt x="14" y="8"/>
                </a:lnTo>
                <a:lnTo>
                  <a:pt x="14" y="8"/>
                </a:lnTo>
                <a:lnTo>
                  <a:pt x="14" y="2"/>
                </a:lnTo>
                <a:lnTo>
                  <a:pt x="12" y="2"/>
                </a:lnTo>
                <a:lnTo>
                  <a:pt x="10" y="0"/>
                </a:lnTo>
                <a:lnTo>
                  <a:pt x="10" y="0"/>
                </a:lnTo>
                <a:lnTo>
                  <a:pt x="10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8" name="Freeform 3214"/>
          <p:cNvSpPr>
            <a:spLocks/>
          </p:cNvSpPr>
          <p:nvPr/>
        </p:nvSpPr>
        <p:spPr bwMode="auto">
          <a:xfrm>
            <a:off x="4102100" y="4164013"/>
            <a:ext cx="6350" cy="1270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4"/>
              </a:cxn>
              <a:cxn ang="0">
                <a:pos x="0" y="0"/>
              </a:cxn>
              <a:cxn ang="0">
                <a:pos x="2" y="4"/>
              </a:cxn>
            </a:cxnLst>
            <a:rect l="0" t="0" r="r" b="b"/>
            <a:pathLst>
              <a:path w="4" h="8">
                <a:moveTo>
                  <a:pt x="2" y="4"/>
                </a:move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4"/>
                </a:lnTo>
                <a:lnTo>
                  <a:pt x="0" y="0"/>
                </a:lnTo>
                <a:lnTo>
                  <a:pt x="2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9" name="Freeform 3215"/>
          <p:cNvSpPr>
            <a:spLocks/>
          </p:cNvSpPr>
          <p:nvPr/>
        </p:nvSpPr>
        <p:spPr bwMode="auto">
          <a:xfrm>
            <a:off x="4098925" y="4164013"/>
            <a:ext cx="12700" cy="1587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6" y="4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4" y="10"/>
              </a:cxn>
              <a:cxn ang="0">
                <a:pos x="6" y="10"/>
              </a:cxn>
              <a:cxn ang="0">
                <a:pos x="6" y="10"/>
              </a:cxn>
              <a:cxn ang="0">
                <a:pos x="8" y="8"/>
              </a:cxn>
              <a:cxn ang="0">
                <a:pos x="8" y="4"/>
              </a:cxn>
              <a:cxn ang="0">
                <a:pos x="8" y="2"/>
              </a:cxn>
              <a:cxn ang="0">
                <a:pos x="4" y="0"/>
              </a:cxn>
              <a:cxn ang="0">
                <a:pos x="0" y="2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8" h="10">
                <a:moveTo>
                  <a:pt x="4" y="4"/>
                </a:moveTo>
                <a:lnTo>
                  <a:pt x="6" y="4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8" y="8"/>
                </a:lnTo>
                <a:lnTo>
                  <a:pt x="8" y="4"/>
                </a:lnTo>
                <a:lnTo>
                  <a:pt x="8" y="2"/>
                </a:lnTo>
                <a:lnTo>
                  <a:pt x="4" y="0"/>
                </a:lnTo>
                <a:lnTo>
                  <a:pt x="0" y="2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0" name="Freeform 3216"/>
          <p:cNvSpPr>
            <a:spLocks/>
          </p:cNvSpPr>
          <p:nvPr/>
        </p:nvSpPr>
        <p:spPr bwMode="auto">
          <a:xfrm>
            <a:off x="4398963" y="3870325"/>
            <a:ext cx="12700" cy="2540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10"/>
              </a:cxn>
              <a:cxn ang="0">
                <a:pos x="2" y="10"/>
              </a:cxn>
              <a:cxn ang="0">
                <a:pos x="4" y="12"/>
              </a:cxn>
              <a:cxn ang="0">
                <a:pos x="8" y="16"/>
              </a:cxn>
              <a:cxn ang="0">
                <a:pos x="8" y="14"/>
              </a:cxn>
              <a:cxn ang="0">
                <a:pos x="8" y="14"/>
              </a:cxn>
              <a:cxn ang="0">
                <a:pos x="8" y="12"/>
              </a:cxn>
              <a:cxn ang="0">
                <a:pos x="8" y="12"/>
              </a:cxn>
              <a:cxn ang="0">
                <a:pos x="8" y="10"/>
              </a:cxn>
              <a:cxn ang="0">
                <a:pos x="8" y="8"/>
              </a:cxn>
              <a:cxn ang="0">
                <a:pos x="8" y="8"/>
              </a:cxn>
              <a:cxn ang="0">
                <a:pos x="8" y="6"/>
              </a:cxn>
              <a:cxn ang="0">
                <a:pos x="8" y="4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8" h="16">
                <a:moveTo>
                  <a:pt x="2" y="2"/>
                </a:moveTo>
                <a:lnTo>
                  <a:pt x="0" y="4"/>
                </a:lnTo>
                <a:lnTo>
                  <a:pt x="0" y="4"/>
                </a:lnTo>
                <a:lnTo>
                  <a:pt x="2" y="10"/>
                </a:lnTo>
                <a:lnTo>
                  <a:pt x="2" y="10"/>
                </a:lnTo>
                <a:lnTo>
                  <a:pt x="4" y="12"/>
                </a:lnTo>
                <a:lnTo>
                  <a:pt x="8" y="16"/>
                </a:lnTo>
                <a:lnTo>
                  <a:pt x="8" y="14"/>
                </a:lnTo>
                <a:lnTo>
                  <a:pt x="8" y="14"/>
                </a:lnTo>
                <a:lnTo>
                  <a:pt x="8" y="12"/>
                </a:lnTo>
                <a:lnTo>
                  <a:pt x="8" y="12"/>
                </a:lnTo>
                <a:lnTo>
                  <a:pt x="8" y="10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8" y="4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1" name="Freeform 3217"/>
          <p:cNvSpPr>
            <a:spLocks/>
          </p:cNvSpPr>
          <p:nvPr/>
        </p:nvSpPr>
        <p:spPr bwMode="auto">
          <a:xfrm>
            <a:off x="4395788" y="3870325"/>
            <a:ext cx="19050" cy="254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6"/>
              </a:cxn>
              <a:cxn ang="0">
                <a:pos x="8" y="8"/>
              </a:cxn>
              <a:cxn ang="0">
                <a:pos x="8" y="8"/>
              </a:cxn>
              <a:cxn ang="0">
                <a:pos x="8" y="10"/>
              </a:cxn>
              <a:cxn ang="0">
                <a:pos x="8" y="10"/>
              </a:cxn>
              <a:cxn ang="0">
                <a:pos x="8" y="10"/>
              </a:cxn>
              <a:cxn ang="0">
                <a:pos x="8" y="12"/>
              </a:cxn>
              <a:cxn ang="0">
                <a:pos x="8" y="12"/>
              </a:cxn>
              <a:cxn ang="0">
                <a:pos x="8" y="12"/>
              </a:cxn>
              <a:cxn ang="0">
                <a:pos x="8" y="14"/>
              </a:cxn>
              <a:cxn ang="0">
                <a:pos x="8" y="14"/>
              </a:cxn>
              <a:cxn ang="0">
                <a:pos x="8" y="14"/>
              </a:cxn>
              <a:cxn ang="0">
                <a:pos x="8" y="16"/>
              </a:cxn>
              <a:cxn ang="0">
                <a:pos x="10" y="16"/>
              </a:cxn>
              <a:cxn ang="0">
                <a:pos x="10" y="14"/>
              </a:cxn>
              <a:cxn ang="0">
                <a:pos x="6" y="12"/>
              </a:cxn>
              <a:cxn ang="0">
                <a:pos x="6" y="10"/>
              </a:cxn>
              <a:cxn ang="0">
                <a:pos x="6" y="10"/>
              </a:cxn>
              <a:cxn ang="0">
                <a:pos x="6" y="10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6" y="2"/>
              </a:cxn>
              <a:cxn ang="0">
                <a:pos x="4" y="2"/>
              </a:cxn>
              <a:cxn ang="0">
                <a:pos x="6" y="4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6"/>
              </a:cxn>
              <a:cxn ang="0">
                <a:pos x="2" y="10"/>
              </a:cxn>
              <a:cxn ang="0">
                <a:pos x="2" y="10"/>
              </a:cxn>
              <a:cxn ang="0">
                <a:pos x="2" y="12"/>
              </a:cxn>
              <a:cxn ang="0">
                <a:pos x="4" y="14"/>
              </a:cxn>
              <a:cxn ang="0">
                <a:pos x="4" y="14"/>
              </a:cxn>
              <a:cxn ang="0">
                <a:pos x="10" y="16"/>
              </a:cxn>
              <a:cxn ang="0">
                <a:pos x="12" y="14"/>
              </a:cxn>
              <a:cxn ang="0">
                <a:pos x="12" y="14"/>
              </a:cxn>
              <a:cxn ang="0">
                <a:pos x="12" y="14"/>
              </a:cxn>
              <a:cxn ang="0">
                <a:pos x="12" y="14"/>
              </a:cxn>
              <a:cxn ang="0">
                <a:pos x="12" y="12"/>
              </a:cxn>
              <a:cxn ang="0">
                <a:pos x="12" y="12"/>
              </a:cxn>
              <a:cxn ang="0">
                <a:pos x="12" y="10"/>
              </a:cxn>
              <a:cxn ang="0">
                <a:pos x="12" y="10"/>
              </a:cxn>
              <a:cxn ang="0">
                <a:pos x="12" y="8"/>
              </a:cxn>
              <a:cxn ang="0">
                <a:pos x="12" y="8"/>
              </a:cxn>
              <a:cxn ang="0">
                <a:pos x="12" y="6"/>
              </a:cxn>
              <a:cxn ang="0">
                <a:pos x="12" y="6"/>
              </a:cxn>
              <a:cxn ang="0">
                <a:pos x="12" y="6"/>
              </a:cxn>
              <a:cxn ang="0">
                <a:pos x="12" y="4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</a:cxnLst>
            <a:rect l="0" t="0" r="r" b="b"/>
            <a:pathLst>
              <a:path w="12" h="16">
                <a:moveTo>
                  <a:pt x="4" y="2"/>
                </a:move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6"/>
                </a:lnTo>
                <a:lnTo>
                  <a:pt x="10" y="16"/>
                </a:lnTo>
                <a:lnTo>
                  <a:pt x="10" y="14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6" y="2"/>
                </a:lnTo>
                <a:lnTo>
                  <a:pt x="4" y="2"/>
                </a:lnTo>
                <a:lnTo>
                  <a:pt x="6" y="4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6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4" y="14"/>
                </a:lnTo>
                <a:lnTo>
                  <a:pt x="4" y="14"/>
                </a:lnTo>
                <a:lnTo>
                  <a:pt x="10" y="16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2" y="10"/>
                </a:lnTo>
                <a:lnTo>
                  <a:pt x="12" y="8"/>
                </a:lnTo>
                <a:lnTo>
                  <a:pt x="12" y="8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4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2" name="Freeform 3218"/>
          <p:cNvSpPr>
            <a:spLocks/>
          </p:cNvSpPr>
          <p:nvPr/>
        </p:nvSpPr>
        <p:spPr bwMode="auto">
          <a:xfrm>
            <a:off x="4095750" y="4213225"/>
            <a:ext cx="952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4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3" name="Freeform 3219"/>
          <p:cNvSpPr>
            <a:spLocks/>
          </p:cNvSpPr>
          <p:nvPr/>
        </p:nvSpPr>
        <p:spPr bwMode="auto">
          <a:xfrm>
            <a:off x="4092575" y="4210050"/>
            <a:ext cx="15875" cy="127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8" y="8"/>
              </a:cxn>
              <a:cxn ang="0">
                <a:pos x="10" y="8"/>
              </a:cxn>
              <a:cxn ang="0">
                <a:pos x="10" y="8"/>
              </a:cxn>
              <a:cxn ang="0">
                <a:pos x="10" y="6"/>
              </a:cxn>
              <a:cxn ang="0">
                <a:pos x="10" y="4"/>
              </a:cxn>
              <a:cxn ang="0">
                <a:pos x="10" y="4"/>
              </a:cxn>
              <a:cxn ang="0">
                <a:pos x="10" y="2"/>
              </a:cxn>
              <a:cxn ang="0">
                <a:pos x="8" y="2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</a:cxnLst>
            <a:rect l="0" t="0" r="r" b="b"/>
            <a:pathLst>
              <a:path w="10" h="8">
                <a:moveTo>
                  <a:pt x="4" y="2"/>
                </a:move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8" y="8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8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4" name="Freeform 3220"/>
          <p:cNvSpPr>
            <a:spLocks/>
          </p:cNvSpPr>
          <p:nvPr/>
        </p:nvSpPr>
        <p:spPr bwMode="auto">
          <a:xfrm>
            <a:off x="4029075" y="4213225"/>
            <a:ext cx="7938" cy="1587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" y="10"/>
              </a:cxn>
              <a:cxn ang="0">
                <a:pos x="2" y="10"/>
              </a:cxn>
              <a:cxn ang="0">
                <a:pos x="5" y="10"/>
              </a:cxn>
              <a:cxn ang="0">
                <a:pos x="5" y="10"/>
              </a:cxn>
              <a:cxn ang="0">
                <a:pos x="5" y="8"/>
              </a:cxn>
              <a:cxn ang="0">
                <a:pos x="5" y="4"/>
              </a:cxn>
              <a:cxn ang="0">
                <a:pos x="2" y="0"/>
              </a:cxn>
              <a:cxn ang="0">
                <a:pos x="0" y="0"/>
              </a:cxn>
              <a:cxn ang="0">
                <a:pos x="0" y="6"/>
              </a:cxn>
            </a:cxnLst>
            <a:rect l="0" t="0" r="r" b="b"/>
            <a:pathLst>
              <a:path w="5" h="10">
                <a:moveTo>
                  <a:pt x="0" y="6"/>
                </a:moveTo>
                <a:lnTo>
                  <a:pt x="2" y="10"/>
                </a:lnTo>
                <a:lnTo>
                  <a:pt x="2" y="10"/>
                </a:lnTo>
                <a:lnTo>
                  <a:pt x="5" y="10"/>
                </a:lnTo>
                <a:lnTo>
                  <a:pt x="5" y="10"/>
                </a:lnTo>
                <a:lnTo>
                  <a:pt x="5" y="8"/>
                </a:lnTo>
                <a:lnTo>
                  <a:pt x="5" y="4"/>
                </a:lnTo>
                <a:lnTo>
                  <a:pt x="2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5" name="Freeform 3221"/>
          <p:cNvSpPr>
            <a:spLocks/>
          </p:cNvSpPr>
          <p:nvPr/>
        </p:nvSpPr>
        <p:spPr bwMode="auto">
          <a:xfrm>
            <a:off x="4025900" y="4210050"/>
            <a:ext cx="14288" cy="222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4" y="12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4" y="12"/>
              </a:cxn>
              <a:cxn ang="0">
                <a:pos x="7" y="12"/>
              </a:cxn>
              <a:cxn ang="0">
                <a:pos x="4" y="8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8"/>
              </a:cxn>
              <a:cxn ang="0">
                <a:pos x="0" y="10"/>
              </a:cxn>
              <a:cxn ang="0">
                <a:pos x="2" y="14"/>
              </a:cxn>
              <a:cxn ang="0">
                <a:pos x="4" y="14"/>
              </a:cxn>
              <a:cxn ang="0">
                <a:pos x="4" y="14"/>
              </a:cxn>
              <a:cxn ang="0">
                <a:pos x="7" y="14"/>
              </a:cxn>
              <a:cxn ang="0">
                <a:pos x="7" y="12"/>
              </a:cxn>
              <a:cxn ang="0">
                <a:pos x="7" y="12"/>
              </a:cxn>
              <a:cxn ang="0">
                <a:pos x="9" y="12"/>
              </a:cxn>
              <a:cxn ang="0">
                <a:pos x="9" y="12"/>
              </a:cxn>
              <a:cxn ang="0">
                <a:pos x="9" y="10"/>
              </a:cxn>
              <a:cxn ang="0">
                <a:pos x="9" y="8"/>
              </a:cxn>
              <a:cxn ang="0">
                <a:pos x="9" y="6"/>
              </a:cxn>
              <a:cxn ang="0">
                <a:pos x="9" y="6"/>
              </a:cxn>
              <a:cxn ang="0">
                <a:pos x="7" y="2"/>
              </a:cxn>
              <a:cxn ang="0">
                <a:pos x="7" y="0"/>
              </a:cxn>
              <a:cxn ang="0">
                <a:pos x="4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9" h="14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12"/>
                </a:lnTo>
                <a:lnTo>
                  <a:pt x="7" y="12"/>
                </a:lnTo>
                <a:lnTo>
                  <a:pt x="4" y="8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8"/>
                </a:lnTo>
                <a:lnTo>
                  <a:pt x="0" y="10"/>
                </a:lnTo>
                <a:lnTo>
                  <a:pt x="2" y="14"/>
                </a:lnTo>
                <a:lnTo>
                  <a:pt x="4" y="14"/>
                </a:lnTo>
                <a:lnTo>
                  <a:pt x="4" y="14"/>
                </a:lnTo>
                <a:lnTo>
                  <a:pt x="7" y="14"/>
                </a:lnTo>
                <a:lnTo>
                  <a:pt x="7" y="12"/>
                </a:lnTo>
                <a:lnTo>
                  <a:pt x="7" y="12"/>
                </a:lnTo>
                <a:lnTo>
                  <a:pt x="9" y="12"/>
                </a:lnTo>
                <a:lnTo>
                  <a:pt x="9" y="12"/>
                </a:lnTo>
                <a:lnTo>
                  <a:pt x="9" y="10"/>
                </a:lnTo>
                <a:lnTo>
                  <a:pt x="9" y="8"/>
                </a:lnTo>
                <a:lnTo>
                  <a:pt x="9" y="6"/>
                </a:lnTo>
                <a:lnTo>
                  <a:pt x="9" y="6"/>
                </a:lnTo>
                <a:lnTo>
                  <a:pt x="7" y="2"/>
                </a:lnTo>
                <a:lnTo>
                  <a:pt x="7" y="0"/>
                </a:lnTo>
                <a:lnTo>
                  <a:pt x="4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6" name="Freeform 3222"/>
          <p:cNvSpPr>
            <a:spLocks/>
          </p:cNvSpPr>
          <p:nvPr/>
        </p:nvSpPr>
        <p:spPr bwMode="auto">
          <a:xfrm>
            <a:off x="4046538" y="4186238"/>
            <a:ext cx="6350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4" y="6"/>
              </a:cxn>
              <a:cxn ang="0">
                <a:pos x="4" y="4"/>
              </a:cxn>
              <a:cxn ang="0">
                <a:pos x="4" y="0"/>
              </a:cxn>
              <a:cxn ang="0">
                <a:pos x="0" y="2"/>
              </a:cxn>
            </a:cxnLst>
            <a:rect l="0" t="0" r="r" b="b"/>
            <a:pathLst>
              <a:path w="4" h="8">
                <a:moveTo>
                  <a:pt x="0" y="2"/>
                </a:move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4" y="6"/>
                </a:lnTo>
                <a:lnTo>
                  <a:pt x="4" y="4"/>
                </a:lnTo>
                <a:lnTo>
                  <a:pt x="4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7" name="Freeform 3223"/>
          <p:cNvSpPr>
            <a:spLocks/>
          </p:cNvSpPr>
          <p:nvPr/>
        </p:nvSpPr>
        <p:spPr bwMode="auto">
          <a:xfrm>
            <a:off x="4043363" y="4186238"/>
            <a:ext cx="12700" cy="1746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2"/>
              </a:cxn>
              <a:cxn ang="0">
                <a:pos x="4" y="4"/>
              </a:cxn>
              <a:cxn ang="0">
                <a:pos x="2" y="2"/>
              </a:cxn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11"/>
              </a:cxn>
              <a:cxn ang="0">
                <a:pos x="2" y="11"/>
              </a:cxn>
              <a:cxn ang="0">
                <a:pos x="4" y="11"/>
              </a:cxn>
              <a:cxn ang="0">
                <a:pos x="6" y="11"/>
              </a:cxn>
              <a:cxn ang="0">
                <a:pos x="8" y="8"/>
              </a:cxn>
              <a:cxn ang="0">
                <a:pos x="8" y="6"/>
              </a:cxn>
              <a:cxn ang="0">
                <a:pos x="8" y="4"/>
              </a:cxn>
              <a:cxn ang="0">
                <a:pos x="8" y="4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8" h="11">
                <a:moveTo>
                  <a:pt x="2" y="2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2"/>
                </a:lnTo>
                <a:lnTo>
                  <a:pt x="4" y="4"/>
                </a:lnTo>
                <a:lnTo>
                  <a:pt x="2" y="2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11"/>
                </a:lnTo>
                <a:lnTo>
                  <a:pt x="2" y="11"/>
                </a:lnTo>
                <a:lnTo>
                  <a:pt x="4" y="11"/>
                </a:lnTo>
                <a:lnTo>
                  <a:pt x="6" y="11"/>
                </a:lnTo>
                <a:lnTo>
                  <a:pt x="8" y="8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8" name="Freeform 3224"/>
          <p:cNvSpPr>
            <a:spLocks/>
          </p:cNvSpPr>
          <p:nvPr/>
        </p:nvSpPr>
        <p:spPr bwMode="auto">
          <a:xfrm>
            <a:off x="4356100" y="3967163"/>
            <a:ext cx="30163" cy="26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5" y="11"/>
              </a:cxn>
              <a:cxn ang="0">
                <a:pos x="19" y="13"/>
              </a:cxn>
              <a:cxn ang="0">
                <a:pos x="19" y="13"/>
              </a:cxn>
              <a:cxn ang="0">
                <a:pos x="19" y="15"/>
              </a:cxn>
              <a:cxn ang="0">
                <a:pos x="19" y="15"/>
              </a:cxn>
              <a:cxn ang="0">
                <a:pos x="19" y="17"/>
              </a:cxn>
              <a:cxn ang="0">
                <a:pos x="17" y="17"/>
              </a:cxn>
              <a:cxn ang="0">
                <a:pos x="13" y="17"/>
              </a:cxn>
              <a:cxn ang="0">
                <a:pos x="8" y="15"/>
              </a:cxn>
              <a:cxn ang="0">
                <a:pos x="4" y="11"/>
              </a:cxn>
              <a:cxn ang="0">
                <a:pos x="0" y="7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9" h="17">
                <a:moveTo>
                  <a:pt x="0" y="0"/>
                </a:moveTo>
                <a:lnTo>
                  <a:pt x="0" y="0"/>
                </a:lnTo>
                <a:lnTo>
                  <a:pt x="15" y="11"/>
                </a:lnTo>
                <a:lnTo>
                  <a:pt x="19" y="13"/>
                </a:lnTo>
                <a:lnTo>
                  <a:pt x="19" y="13"/>
                </a:lnTo>
                <a:lnTo>
                  <a:pt x="19" y="15"/>
                </a:lnTo>
                <a:lnTo>
                  <a:pt x="19" y="15"/>
                </a:lnTo>
                <a:lnTo>
                  <a:pt x="19" y="17"/>
                </a:lnTo>
                <a:lnTo>
                  <a:pt x="17" y="17"/>
                </a:lnTo>
                <a:lnTo>
                  <a:pt x="13" y="17"/>
                </a:lnTo>
                <a:lnTo>
                  <a:pt x="8" y="15"/>
                </a:lnTo>
                <a:lnTo>
                  <a:pt x="4" y="11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9" name="Freeform 3225"/>
          <p:cNvSpPr>
            <a:spLocks/>
          </p:cNvSpPr>
          <p:nvPr/>
        </p:nvSpPr>
        <p:spPr bwMode="auto">
          <a:xfrm>
            <a:off x="4352925" y="3963988"/>
            <a:ext cx="36513" cy="333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17" y="13"/>
              </a:cxn>
              <a:cxn ang="0">
                <a:pos x="19" y="15"/>
              </a:cxn>
              <a:cxn ang="0">
                <a:pos x="19" y="15"/>
              </a:cxn>
              <a:cxn ang="0">
                <a:pos x="19" y="17"/>
              </a:cxn>
              <a:cxn ang="0">
                <a:pos x="19" y="17"/>
              </a:cxn>
              <a:cxn ang="0">
                <a:pos x="19" y="17"/>
              </a:cxn>
              <a:cxn ang="0">
                <a:pos x="19" y="17"/>
              </a:cxn>
              <a:cxn ang="0">
                <a:pos x="15" y="19"/>
              </a:cxn>
              <a:cxn ang="0">
                <a:pos x="12" y="15"/>
              </a:cxn>
              <a:cxn ang="0">
                <a:pos x="8" y="11"/>
              </a:cxn>
              <a:cxn ang="0">
                <a:pos x="4" y="7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7"/>
              </a:cxn>
              <a:cxn ang="0">
                <a:pos x="2" y="9"/>
              </a:cxn>
              <a:cxn ang="0">
                <a:pos x="2" y="9"/>
              </a:cxn>
              <a:cxn ang="0">
                <a:pos x="4" y="13"/>
              </a:cxn>
              <a:cxn ang="0">
                <a:pos x="4" y="13"/>
              </a:cxn>
              <a:cxn ang="0">
                <a:pos x="8" y="19"/>
              </a:cxn>
              <a:cxn ang="0">
                <a:pos x="8" y="19"/>
              </a:cxn>
              <a:cxn ang="0">
                <a:pos x="15" y="21"/>
              </a:cxn>
              <a:cxn ang="0">
                <a:pos x="15" y="21"/>
              </a:cxn>
              <a:cxn ang="0">
                <a:pos x="19" y="21"/>
              </a:cxn>
              <a:cxn ang="0">
                <a:pos x="21" y="21"/>
              </a:cxn>
              <a:cxn ang="0">
                <a:pos x="21" y="19"/>
              </a:cxn>
              <a:cxn ang="0">
                <a:pos x="23" y="19"/>
              </a:cxn>
              <a:cxn ang="0">
                <a:pos x="23" y="17"/>
              </a:cxn>
              <a:cxn ang="0">
                <a:pos x="23" y="17"/>
              </a:cxn>
              <a:cxn ang="0">
                <a:pos x="23" y="17"/>
              </a:cxn>
              <a:cxn ang="0">
                <a:pos x="23" y="17"/>
              </a:cxn>
              <a:cxn ang="0">
                <a:pos x="23" y="15"/>
              </a:cxn>
              <a:cxn ang="0">
                <a:pos x="23" y="15"/>
              </a:cxn>
              <a:cxn ang="0">
                <a:pos x="23" y="13"/>
              </a:cxn>
              <a:cxn ang="0">
                <a:pos x="21" y="13"/>
              </a:cxn>
              <a:cxn ang="0">
                <a:pos x="19" y="11"/>
              </a:cxn>
              <a:cxn ang="0">
                <a:pos x="19" y="11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3" h="21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17" y="13"/>
                </a:lnTo>
                <a:lnTo>
                  <a:pt x="19" y="15"/>
                </a:lnTo>
                <a:lnTo>
                  <a:pt x="19" y="15"/>
                </a:lnTo>
                <a:lnTo>
                  <a:pt x="19" y="17"/>
                </a:lnTo>
                <a:lnTo>
                  <a:pt x="19" y="17"/>
                </a:lnTo>
                <a:lnTo>
                  <a:pt x="19" y="17"/>
                </a:lnTo>
                <a:lnTo>
                  <a:pt x="19" y="17"/>
                </a:lnTo>
                <a:lnTo>
                  <a:pt x="15" y="19"/>
                </a:lnTo>
                <a:lnTo>
                  <a:pt x="12" y="15"/>
                </a:lnTo>
                <a:lnTo>
                  <a:pt x="8" y="11"/>
                </a:lnTo>
                <a:lnTo>
                  <a:pt x="4" y="7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7"/>
                </a:lnTo>
                <a:lnTo>
                  <a:pt x="2" y="9"/>
                </a:lnTo>
                <a:lnTo>
                  <a:pt x="2" y="9"/>
                </a:lnTo>
                <a:lnTo>
                  <a:pt x="4" y="13"/>
                </a:lnTo>
                <a:lnTo>
                  <a:pt x="4" y="13"/>
                </a:lnTo>
                <a:lnTo>
                  <a:pt x="8" y="19"/>
                </a:lnTo>
                <a:lnTo>
                  <a:pt x="8" y="19"/>
                </a:lnTo>
                <a:lnTo>
                  <a:pt x="15" y="21"/>
                </a:lnTo>
                <a:lnTo>
                  <a:pt x="15" y="21"/>
                </a:lnTo>
                <a:lnTo>
                  <a:pt x="19" y="21"/>
                </a:lnTo>
                <a:lnTo>
                  <a:pt x="21" y="21"/>
                </a:lnTo>
                <a:lnTo>
                  <a:pt x="21" y="19"/>
                </a:lnTo>
                <a:lnTo>
                  <a:pt x="23" y="19"/>
                </a:lnTo>
                <a:lnTo>
                  <a:pt x="23" y="17"/>
                </a:lnTo>
                <a:lnTo>
                  <a:pt x="23" y="17"/>
                </a:lnTo>
                <a:lnTo>
                  <a:pt x="23" y="17"/>
                </a:lnTo>
                <a:lnTo>
                  <a:pt x="23" y="17"/>
                </a:lnTo>
                <a:lnTo>
                  <a:pt x="23" y="15"/>
                </a:lnTo>
                <a:lnTo>
                  <a:pt x="23" y="15"/>
                </a:lnTo>
                <a:lnTo>
                  <a:pt x="23" y="13"/>
                </a:lnTo>
                <a:lnTo>
                  <a:pt x="21" y="13"/>
                </a:lnTo>
                <a:lnTo>
                  <a:pt x="19" y="11"/>
                </a:lnTo>
                <a:lnTo>
                  <a:pt x="19" y="11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0" name="Freeform 3226"/>
          <p:cNvSpPr>
            <a:spLocks/>
          </p:cNvSpPr>
          <p:nvPr/>
        </p:nvSpPr>
        <p:spPr bwMode="auto">
          <a:xfrm>
            <a:off x="4121150" y="4176713"/>
            <a:ext cx="9525" cy="1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8"/>
              </a:cxn>
              <a:cxn ang="0">
                <a:pos x="4" y="10"/>
              </a:cxn>
              <a:cxn ang="0">
                <a:pos x="6" y="8"/>
              </a:cxn>
              <a:cxn ang="0">
                <a:pos x="6" y="8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" h="10">
                <a:moveTo>
                  <a:pt x="0" y="0"/>
                </a:moveTo>
                <a:lnTo>
                  <a:pt x="0" y="2"/>
                </a:lnTo>
                <a:lnTo>
                  <a:pt x="2" y="8"/>
                </a:lnTo>
                <a:lnTo>
                  <a:pt x="4" y="10"/>
                </a:lnTo>
                <a:lnTo>
                  <a:pt x="6" y="8"/>
                </a:lnTo>
                <a:lnTo>
                  <a:pt x="6" y="8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1" name="Freeform 3227"/>
          <p:cNvSpPr>
            <a:spLocks/>
          </p:cNvSpPr>
          <p:nvPr/>
        </p:nvSpPr>
        <p:spPr bwMode="auto">
          <a:xfrm>
            <a:off x="4117975" y="4173538"/>
            <a:ext cx="15875" cy="222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6" y="10"/>
              </a:cxn>
              <a:cxn ang="0">
                <a:pos x="8" y="12"/>
              </a:cxn>
              <a:cxn ang="0">
                <a:pos x="8" y="10"/>
              </a:cxn>
              <a:cxn ang="0">
                <a:pos x="8" y="8"/>
              </a:cxn>
              <a:cxn ang="0">
                <a:pos x="6" y="10"/>
              </a:cxn>
              <a:cxn ang="0">
                <a:pos x="6" y="10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12"/>
              </a:cxn>
              <a:cxn ang="0">
                <a:pos x="4" y="12"/>
              </a:cxn>
              <a:cxn ang="0">
                <a:pos x="4" y="14"/>
              </a:cxn>
              <a:cxn ang="0">
                <a:pos x="6" y="14"/>
              </a:cxn>
              <a:cxn ang="0">
                <a:pos x="10" y="12"/>
              </a:cxn>
              <a:cxn ang="0">
                <a:pos x="10" y="10"/>
              </a:cxn>
              <a:cxn ang="0">
                <a:pos x="10" y="8"/>
              </a:cxn>
              <a:cxn ang="0">
                <a:pos x="10" y="8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10" h="14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6" y="10"/>
                </a:lnTo>
                <a:lnTo>
                  <a:pt x="8" y="12"/>
                </a:lnTo>
                <a:lnTo>
                  <a:pt x="8" y="10"/>
                </a:lnTo>
                <a:lnTo>
                  <a:pt x="8" y="8"/>
                </a:lnTo>
                <a:lnTo>
                  <a:pt x="6" y="10"/>
                </a:lnTo>
                <a:lnTo>
                  <a:pt x="6" y="10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12"/>
                </a:lnTo>
                <a:lnTo>
                  <a:pt x="4" y="12"/>
                </a:lnTo>
                <a:lnTo>
                  <a:pt x="4" y="14"/>
                </a:lnTo>
                <a:lnTo>
                  <a:pt x="6" y="14"/>
                </a:lnTo>
                <a:lnTo>
                  <a:pt x="10" y="12"/>
                </a:lnTo>
                <a:lnTo>
                  <a:pt x="10" y="10"/>
                </a:lnTo>
                <a:lnTo>
                  <a:pt x="10" y="8"/>
                </a:lnTo>
                <a:lnTo>
                  <a:pt x="10" y="8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2" name="Freeform 3228"/>
          <p:cNvSpPr>
            <a:spLocks/>
          </p:cNvSpPr>
          <p:nvPr/>
        </p:nvSpPr>
        <p:spPr bwMode="auto">
          <a:xfrm>
            <a:off x="4248150" y="4037013"/>
            <a:ext cx="14288" cy="254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6"/>
              </a:cxn>
              <a:cxn ang="0">
                <a:pos x="6" y="12"/>
              </a:cxn>
              <a:cxn ang="0">
                <a:pos x="9" y="16"/>
              </a:cxn>
              <a:cxn ang="0">
                <a:pos x="9" y="14"/>
              </a:cxn>
              <a:cxn ang="0">
                <a:pos x="9" y="12"/>
              </a:cxn>
              <a:cxn ang="0">
                <a:pos x="6" y="10"/>
              </a:cxn>
              <a:cxn ang="0">
                <a:pos x="6" y="6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9" h="16">
                <a:moveTo>
                  <a:pt x="0" y="2"/>
                </a:moveTo>
                <a:lnTo>
                  <a:pt x="2" y="6"/>
                </a:lnTo>
                <a:lnTo>
                  <a:pt x="6" y="12"/>
                </a:lnTo>
                <a:lnTo>
                  <a:pt x="9" y="16"/>
                </a:lnTo>
                <a:lnTo>
                  <a:pt x="9" y="14"/>
                </a:lnTo>
                <a:lnTo>
                  <a:pt x="9" y="12"/>
                </a:lnTo>
                <a:lnTo>
                  <a:pt x="6" y="10"/>
                </a:lnTo>
                <a:lnTo>
                  <a:pt x="6" y="6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3" name="Freeform 3229"/>
          <p:cNvSpPr>
            <a:spLocks/>
          </p:cNvSpPr>
          <p:nvPr/>
        </p:nvSpPr>
        <p:spPr bwMode="auto">
          <a:xfrm>
            <a:off x="4244975" y="4033838"/>
            <a:ext cx="20638" cy="317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8"/>
              </a:cxn>
              <a:cxn ang="0">
                <a:pos x="6" y="10"/>
              </a:cxn>
              <a:cxn ang="0">
                <a:pos x="6" y="12"/>
              </a:cxn>
              <a:cxn ang="0">
                <a:pos x="8" y="16"/>
              </a:cxn>
              <a:cxn ang="0">
                <a:pos x="8" y="16"/>
              </a:cxn>
              <a:cxn ang="0">
                <a:pos x="8" y="16"/>
              </a:cxn>
              <a:cxn ang="0">
                <a:pos x="8" y="18"/>
              </a:cxn>
              <a:cxn ang="0">
                <a:pos x="11" y="18"/>
              </a:cxn>
              <a:cxn ang="0">
                <a:pos x="11" y="18"/>
              </a:cxn>
              <a:cxn ang="0">
                <a:pos x="8" y="12"/>
              </a:cxn>
              <a:cxn ang="0">
                <a:pos x="8" y="12"/>
              </a:cxn>
              <a:cxn ang="0">
                <a:pos x="6" y="8"/>
              </a:cxn>
              <a:cxn ang="0">
                <a:pos x="6" y="8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10"/>
              </a:cxn>
              <a:cxn ang="0">
                <a:pos x="6" y="14"/>
              </a:cxn>
              <a:cxn ang="0">
                <a:pos x="8" y="18"/>
              </a:cxn>
              <a:cxn ang="0">
                <a:pos x="11" y="20"/>
              </a:cxn>
              <a:cxn ang="0">
                <a:pos x="13" y="18"/>
              </a:cxn>
              <a:cxn ang="0">
                <a:pos x="13" y="14"/>
              </a:cxn>
              <a:cxn ang="0">
                <a:pos x="11" y="14"/>
              </a:cxn>
              <a:cxn ang="0">
                <a:pos x="11" y="10"/>
              </a:cxn>
              <a:cxn ang="0">
                <a:pos x="11" y="8"/>
              </a:cxn>
              <a:cxn ang="0">
                <a:pos x="11" y="8"/>
              </a:cxn>
              <a:cxn ang="0">
                <a:pos x="8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13" h="20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8"/>
                </a:lnTo>
                <a:lnTo>
                  <a:pt x="6" y="10"/>
                </a:lnTo>
                <a:lnTo>
                  <a:pt x="6" y="12"/>
                </a:lnTo>
                <a:lnTo>
                  <a:pt x="8" y="16"/>
                </a:lnTo>
                <a:lnTo>
                  <a:pt x="8" y="16"/>
                </a:lnTo>
                <a:lnTo>
                  <a:pt x="8" y="16"/>
                </a:lnTo>
                <a:lnTo>
                  <a:pt x="8" y="18"/>
                </a:lnTo>
                <a:lnTo>
                  <a:pt x="11" y="18"/>
                </a:lnTo>
                <a:lnTo>
                  <a:pt x="11" y="18"/>
                </a:lnTo>
                <a:lnTo>
                  <a:pt x="8" y="12"/>
                </a:lnTo>
                <a:lnTo>
                  <a:pt x="8" y="12"/>
                </a:lnTo>
                <a:lnTo>
                  <a:pt x="6" y="8"/>
                </a:lnTo>
                <a:lnTo>
                  <a:pt x="6" y="8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10"/>
                </a:lnTo>
                <a:lnTo>
                  <a:pt x="6" y="14"/>
                </a:lnTo>
                <a:lnTo>
                  <a:pt x="8" y="18"/>
                </a:lnTo>
                <a:lnTo>
                  <a:pt x="11" y="20"/>
                </a:lnTo>
                <a:lnTo>
                  <a:pt x="13" y="18"/>
                </a:lnTo>
                <a:lnTo>
                  <a:pt x="13" y="14"/>
                </a:lnTo>
                <a:lnTo>
                  <a:pt x="11" y="14"/>
                </a:lnTo>
                <a:lnTo>
                  <a:pt x="11" y="10"/>
                </a:lnTo>
                <a:lnTo>
                  <a:pt x="11" y="8"/>
                </a:lnTo>
                <a:lnTo>
                  <a:pt x="11" y="8"/>
                </a:lnTo>
                <a:lnTo>
                  <a:pt x="8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4" name="Freeform 3230"/>
          <p:cNvSpPr>
            <a:spLocks/>
          </p:cNvSpPr>
          <p:nvPr/>
        </p:nvSpPr>
        <p:spPr bwMode="auto">
          <a:xfrm>
            <a:off x="4095750" y="4183063"/>
            <a:ext cx="19050" cy="238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2" y="10"/>
              </a:cxn>
              <a:cxn ang="0">
                <a:pos x="0" y="13"/>
              </a:cxn>
              <a:cxn ang="0">
                <a:pos x="2" y="13"/>
              </a:cxn>
              <a:cxn ang="0">
                <a:pos x="6" y="15"/>
              </a:cxn>
              <a:cxn ang="0">
                <a:pos x="8" y="13"/>
              </a:cxn>
              <a:cxn ang="0">
                <a:pos x="10" y="15"/>
              </a:cxn>
              <a:cxn ang="0">
                <a:pos x="12" y="13"/>
              </a:cxn>
              <a:cxn ang="0">
                <a:pos x="12" y="13"/>
              </a:cxn>
              <a:cxn ang="0">
                <a:pos x="10" y="8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12" h="15">
                <a:moveTo>
                  <a:pt x="2" y="0"/>
                </a:move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2" y="10"/>
                </a:lnTo>
                <a:lnTo>
                  <a:pt x="0" y="13"/>
                </a:lnTo>
                <a:lnTo>
                  <a:pt x="2" y="13"/>
                </a:lnTo>
                <a:lnTo>
                  <a:pt x="6" y="15"/>
                </a:lnTo>
                <a:lnTo>
                  <a:pt x="8" y="13"/>
                </a:lnTo>
                <a:lnTo>
                  <a:pt x="10" y="15"/>
                </a:lnTo>
                <a:lnTo>
                  <a:pt x="12" y="13"/>
                </a:lnTo>
                <a:lnTo>
                  <a:pt x="12" y="13"/>
                </a:lnTo>
                <a:lnTo>
                  <a:pt x="10" y="8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5" name="Freeform 3231"/>
          <p:cNvSpPr>
            <a:spLocks/>
          </p:cNvSpPr>
          <p:nvPr/>
        </p:nvSpPr>
        <p:spPr bwMode="auto">
          <a:xfrm>
            <a:off x="4092575" y="4179888"/>
            <a:ext cx="22225" cy="30163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2"/>
              </a:cxn>
              <a:cxn ang="0">
                <a:pos x="6" y="6"/>
              </a:cxn>
              <a:cxn ang="0">
                <a:pos x="6" y="6"/>
              </a:cxn>
              <a:cxn ang="0">
                <a:pos x="10" y="10"/>
              </a:cxn>
              <a:cxn ang="0">
                <a:pos x="12" y="15"/>
              </a:cxn>
              <a:cxn ang="0">
                <a:pos x="12" y="12"/>
              </a:cxn>
              <a:cxn ang="0">
                <a:pos x="10" y="15"/>
              </a:cxn>
              <a:cxn ang="0">
                <a:pos x="8" y="15"/>
              </a:cxn>
              <a:cxn ang="0">
                <a:pos x="4" y="12"/>
              </a:cxn>
              <a:cxn ang="0">
                <a:pos x="4" y="15"/>
              </a:cxn>
              <a:cxn ang="0">
                <a:pos x="6" y="12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8"/>
              </a:cxn>
              <a:cxn ang="0">
                <a:pos x="2" y="12"/>
              </a:cxn>
              <a:cxn ang="0">
                <a:pos x="2" y="15"/>
              </a:cxn>
              <a:cxn ang="0">
                <a:pos x="2" y="17"/>
              </a:cxn>
              <a:cxn ang="0">
                <a:pos x="8" y="19"/>
              </a:cxn>
              <a:cxn ang="0">
                <a:pos x="12" y="17"/>
              </a:cxn>
              <a:cxn ang="0">
                <a:pos x="14" y="17"/>
              </a:cxn>
              <a:cxn ang="0">
                <a:pos x="14" y="15"/>
              </a:cxn>
              <a:cxn ang="0">
                <a:pos x="14" y="8"/>
              </a:cxn>
              <a:cxn ang="0">
                <a:pos x="10" y="4"/>
              </a:cxn>
              <a:cxn ang="0">
                <a:pos x="10" y="6"/>
              </a:cxn>
              <a:cxn ang="0">
                <a:pos x="10" y="4"/>
              </a:cxn>
              <a:cxn ang="0">
                <a:pos x="8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14" h="19">
                <a:moveTo>
                  <a:pt x="4" y="2"/>
                </a:move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10" y="10"/>
                </a:lnTo>
                <a:lnTo>
                  <a:pt x="12" y="15"/>
                </a:lnTo>
                <a:lnTo>
                  <a:pt x="12" y="15"/>
                </a:lnTo>
                <a:lnTo>
                  <a:pt x="14" y="15"/>
                </a:lnTo>
                <a:lnTo>
                  <a:pt x="12" y="12"/>
                </a:lnTo>
                <a:lnTo>
                  <a:pt x="12" y="15"/>
                </a:lnTo>
                <a:lnTo>
                  <a:pt x="10" y="15"/>
                </a:lnTo>
                <a:lnTo>
                  <a:pt x="8" y="15"/>
                </a:lnTo>
                <a:lnTo>
                  <a:pt x="8" y="15"/>
                </a:lnTo>
                <a:lnTo>
                  <a:pt x="4" y="12"/>
                </a:lnTo>
                <a:lnTo>
                  <a:pt x="4" y="12"/>
                </a:lnTo>
                <a:lnTo>
                  <a:pt x="2" y="15"/>
                </a:lnTo>
                <a:lnTo>
                  <a:pt x="4" y="15"/>
                </a:lnTo>
                <a:lnTo>
                  <a:pt x="6" y="12"/>
                </a:lnTo>
                <a:lnTo>
                  <a:pt x="6" y="12"/>
                </a:lnTo>
                <a:lnTo>
                  <a:pt x="4" y="8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0" y="8"/>
                </a:lnTo>
                <a:lnTo>
                  <a:pt x="2" y="12"/>
                </a:lnTo>
                <a:lnTo>
                  <a:pt x="0" y="12"/>
                </a:lnTo>
                <a:lnTo>
                  <a:pt x="2" y="15"/>
                </a:lnTo>
                <a:lnTo>
                  <a:pt x="2" y="15"/>
                </a:lnTo>
                <a:lnTo>
                  <a:pt x="2" y="17"/>
                </a:lnTo>
                <a:lnTo>
                  <a:pt x="8" y="19"/>
                </a:lnTo>
                <a:lnTo>
                  <a:pt x="8" y="19"/>
                </a:lnTo>
                <a:lnTo>
                  <a:pt x="10" y="17"/>
                </a:lnTo>
                <a:lnTo>
                  <a:pt x="12" y="17"/>
                </a:lnTo>
                <a:lnTo>
                  <a:pt x="12" y="17"/>
                </a:lnTo>
                <a:lnTo>
                  <a:pt x="14" y="17"/>
                </a:lnTo>
                <a:lnTo>
                  <a:pt x="14" y="15"/>
                </a:lnTo>
                <a:lnTo>
                  <a:pt x="14" y="15"/>
                </a:lnTo>
                <a:lnTo>
                  <a:pt x="14" y="12"/>
                </a:lnTo>
                <a:lnTo>
                  <a:pt x="14" y="8"/>
                </a:lnTo>
                <a:lnTo>
                  <a:pt x="14" y="8"/>
                </a:lnTo>
                <a:lnTo>
                  <a:pt x="10" y="4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6" name="Freeform 3232"/>
          <p:cNvSpPr>
            <a:spLocks/>
          </p:cNvSpPr>
          <p:nvPr/>
        </p:nvSpPr>
        <p:spPr bwMode="auto">
          <a:xfrm>
            <a:off x="4343400" y="3925888"/>
            <a:ext cx="3175" cy="222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6"/>
              </a:cxn>
              <a:cxn ang="0">
                <a:pos x="0" y="8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  <a:cxn ang="0">
                <a:pos x="2" y="10"/>
              </a:cxn>
              <a:cxn ang="0">
                <a:pos x="2" y="8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14">
                <a:moveTo>
                  <a:pt x="2" y="0"/>
                </a:moveTo>
                <a:lnTo>
                  <a:pt x="0" y="2"/>
                </a:lnTo>
                <a:lnTo>
                  <a:pt x="0" y="6"/>
                </a:lnTo>
                <a:lnTo>
                  <a:pt x="0" y="8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0"/>
                </a:lnTo>
                <a:lnTo>
                  <a:pt x="2" y="8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7" name="Freeform 3233"/>
          <p:cNvSpPr>
            <a:spLocks/>
          </p:cNvSpPr>
          <p:nvPr/>
        </p:nvSpPr>
        <p:spPr bwMode="auto">
          <a:xfrm>
            <a:off x="4340225" y="3922713"/>
            <a:ext cx="9525" cy="285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10"/>
              </a:cxn>
              <a:cxn ang="0">
                <a:pos x="2" y="12"/>
              </a:cxn>
              <a:cxn ang="0">
                <a:pos x="2" y="14"/>
              </a:cxn>
              <a:cxn ang="0">
                <a:pos x="2" y="16"/>
              </a:cxn>
              <a:cxn ang="0">
                <a:pos x="4" y="16"/>
              </a:cxn>
              <a:cxn ang="0">
                <a:pos x="6" y="16"/>
              </a:cxn>
              <a:cxn ang="0">
                <a:pos x="4" y="14"/>
              </a:cxn>
              <a:cxn ang="0">
                <a:pos x="4" y="16"/>
              </a:cxn>
              <a:cxn ang="0">
                <a:pos x="6" y="16"/>
              </a:cxn>
              <a:cxn ang="0">
                <a:pos x="4" y="10"/>
              </a:cxn>
              <a:cxn ang="0">
                <a:pos x="4" y="8"/>
              </a:cxn>
              <a:cxn ang="0">
                <a:pos x="4" y="8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0" y="4"/>
              </a:cxn>
              <a:cxn ang="0">
                <a:pos x="0" y="4"/>
              </a:cxn>
              <a:cxn ang="0">
                <a:pos x="0" y="8"/>
              </a:cxn>
              <a:cxn ang="0">
                <a:pos x="0" y="10"/>
              </a:cxn>
              <a:cxn ang="0">
                <a:pos x="0" y="12"/>
              </a:cxn>
              <a:cxn ang="0">
                <a:pos x="2" y="16"/>
              </a:cxn>
              <a:cxn ang="0">
                <a:pos x="4" y="18"/>
              </a:cxn>
              <a:cxn ang="0">
                <a:pos x="4" y="18"/>
              </a:cxn>
              <a:cxn ang="0">
                <a:pos x="6" y="18"/>
              </a:cxn>
              <a:cxn ang="0">
                <a:pos x="6" y="16"/>
              </a:cxn>
              <a:cxn ang="0">
                <a:pos x="6" y="16"/>
              </a:cxn>
              <a:cxn ang="0">
                <a:pos x="6" y="12"/>
              </a:cxn>
              <a:cxn ang="0">
                <a:pos x="6" y="12"/>
              </a:cxn>
              <a:cxn ang="0">
                <a:pos x="6" y="10"/>
              </a:cxn>
              <a:cxn ang="0">
                <a:pos x="6" y="10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2"/>
              </a:cxn>
            </a:cxnLst>
            <a:rect l="0" t="0" r="r" b="b"/>
            <a:pathLst>
              <a:path w="6" h="18">
                <a:moveTo>
                  <a:pt x="4" y="2"/>
                </a:move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10"/>
                </a:lnTo>
                <a:lnTo>
                  <a:pt x="2" y="12"/>
                </a:lnTo>
                <a:lnTo>
                  <a:pt x="2" y="14"/>
                </a:lnTo>
                <a:lnTo>
                  <a:pt x="2" y="16"/>
                </a:lnTo>
                <a:lnTo>
                  <a:pt x="4" y="16"/>
                </a:lnTo>
                <a:lnTo>
                  <a:pt x="6" y="16"/>
                </a:lnTo>
                <a:lnTo>
                  <a:pt x="4" y="14"/>
                </a:lnTo>
                <a:lnTo>
                  <a:pt x="4" y="16"/>
                </a:lnTo>
                <a:lnTo>
                  <a:pt x="6" y="16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0" y="4"/>
                </a:lnTo>
                <a:lnTo>
                  <a:pt x="0" y="4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6"/>
                </a:lnTo>
                <a:lnTo>
                  <a:pt x="4" y="18"/>
                </a:lnTo>
                <a:lnTo>
                  <a:pt x="4" y="18"/>
                </a:lnTo>
                <a:lnTo>
                  <a:pt x="6" y="18"/>
                </a:lnTo>
                <a:lnTo>
                  <a:pt x="6" y="16"/>
                </a:lnTo>
                <a:lnTo>
                  <a:pt x="6" y="16"/>
                </a:lnTo>
                <a:lnTo>
                  <a:pt x="6" y="12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8" name="Freeform 3234"/>
          <p:cNvSpPr>
            <a:spLocks/>
          </p:cNvSpPr>
          <p:nvPr/>
        </p:nvSpPr>
        <p:spPr bwMode="auto">
          <a:xfrm>
            <a:off x="5748338" y="2354263"/>
            <a:ext cx="9525" cy="12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8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9" name="Freeform 3235"/>
          <p:cNvSpPr>
            <a:spLocks/>
          </p:cNvSpPr>
          <p:nvPr/>
        </p:nvSpPr>
        <p:spPr bwMode="auto">
          <a:xfrm>
            <a:off x="5745163" y="2351088"/>
            <a:ext cx="15875" cy="1905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6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4"/>
              </a:cxn>
              <a:cxn ang="0">
                <a:pos x="6" y="6"/>
              </a:cxn>
              <a:cxn ang="0">
                <a:pos x="6" y="8"/>
              </a:cxn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6" y="8"/>
              </a:cxn>
              <a:cxn ang="0">
                <a:pos x="6" y="8"/>
              </a:cxn>
              <a:cxn ang="0">
                <a:pos x="8" y="10"/>
              </a:cxn>
              <a:cxn ang="0">
                <a:pos x="8" y="8"/>
              </a:cxn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4" y="8"/>
              </a:cxn>
              <a:cxn ang="0">
                <a:pos x="6" y="10"/>
              </a:cxn>
              <a:cxn ang="0">
                <a:pos x="8" y="12"/>
              </a:cxn>
              <a:cxn ang="0">
                <a:pos x="8" y="12"/>
              </a:cxn>
              <a:cxn ang="0">
                <a:pos x="8" y="10"/>
              </a:cxn>
              <a:cxn ang="0">
                <a:pos x="10" y="10"/>
              </a:cxn>
              <a:cxn ang="0">
                <a:pos x="10" y="8"/>
              </a:cxn>
              <a:cxn ang="0">
                <a:pos x="10" y="8"/>
              </a:cxn>
              <a:cxn ang="0">
                <a:pos x="10" y="6"/>
              </a:cxn>
              <a:cxn ang="0">
                <a:pos x="10" y="4"/>
              </a:cxn>
              <a:cxn ang="0">
                <a:pos x="10" y="4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4" y="8"/>
              </a:cxn>
              <a:cxn ang="0">
                <a:pos x="4" y="6"/>
              </a:cxn>
              <a:cxn ang="0">
                <a:pos x="4" y="8"/>
              </a:cxn>
              <a:cxn ang="0">
                <a:pos x="4" y="6"/>
              </a:cxn>
            </a:cxnLst>
            <a:rect l="0" t="0" r="r" b="b"/>
            <a:pathLst>
              <a:path w="10" h="12">
                <a:moveTo>
                  <a:pt x="4" y="6"/>
                </a:moveTo>
                <a:lnTo>
                  <a:pt x="6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4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6" y="8"/>
                </a:lnTo>
                <a:lnTo>
                  <a:pt x="6" y="8"/>
                </a:lnTo>
                <a:lnTo>
                  <a:pt x="8" y="10"/>
                </a:lnTo>
                <a:lnTo>
                  <a:pt x="8" y="8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8"/>
                </a:lnTo>
                <a:lnTo>
                  <a:pt x="6" y="10"/>
                </a:lnTo>
                <a:lnTo>
                  <a:pt x="8" y="12"/>
                </a:lnTo>
                <a:lnTo>
                  <a:pt x="8" y="12"/>
                </a:lnTo>
                <a:lnTo>
                  <a:pt x="8" y="10"/>
                </a:lnTo>
                <a:lnTo>
                  <a:pt x="10" y="10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4" y="8"/>
                </a:lnTo>
                <a:lnTo>
                  <a:pt x="4" y="6"/>
                </a:lnTo>
                <a:lnTo>
                  <a:pt x="4" y="8"/>
                </a:lnTo>
                <a:lnTo>
                  <a:pt x="4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0" name="Freeform 3236"/>
          <p:cNvSpPr>
            <a:spLocks/>
          </p:cNvSpPr>
          <p:nvPr/>
        </p:nvSpPr>
        <p:spPr bwMode="auto">
          <a:xfrm>
            <a:off x="4176713" y="2814638"/>
            <a:ext cx="30163" cy="20638"/>
          </a:xfrm>
          <a:custGeom>
            <a:avLst/>
            <a:gdLst/>
            <a:ahLst/>
            <a:cxnLst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6" y="4"/>
              </a:cxn>
              <a:cxn ang="0">
                <a:pos x="6" y="0"/>
              </a:cxn>
              <a:cxn ang="0">
                <a:pos x="8" y="4"/>
              </a:cxn>
              <a:cxn ang="0">
                <a:pos x="16" y="4"/>
              </a:cxn>
              <a:cxn ang="0">
                <a:pos x="19" y="6"/>
              </a:cxn>
              <a:cxn ang="0">
                <a:pos x="19" y="8"/>
              </a:cxn>
              <a:cxn ang="0">
                <a:pos x="19" y="8"/>
              </a:cxn>
              <a:cxn ang="0">
                <a:pos x="16" y="8"/>
              </a:cxn>
              <a:cxn ang="0">
                <a:pos x="16" y="13"/>
              </a:cxn>
              <a:cxn ang="0">
                <a:pos x="12" y="13"/>
              </a:cxn>
              <a:cxn ang="0">
                <a:pos x="6" y="13"/>
              </a:cxn>
              <a:cxn ang="0">
                <a:pos x="4" y="13"/>
              </a:cxn>
              <a:cxn ang="0">
                <a:pos x="0" y="8"/>
              </a:cxn>
              <a:cxn ang="0">
                <a:pos x="0" y="4"/>
              </a:cxn>
              <a:cxn ang="0">
                <a:pos x="0" y="4"/>
              </a:cxn>
              <a:cxn ang="0">
                <a:pos x="6" y="8"/>
              </a:cxn>
            </a:cxnLst>
            <a:rect l="0" t="0" r="r" b="b"/>
            <a:pathLst>
              <a:path w="19" h="13">
                <a:moveTo>
                  <a:pt x="6" y="8"/>
                </a:moveTo>
                <a:lnTo>
                  <a:pt x="8" y="8"/>
                </a:lnTo>
                <a:lnTo>
                  <a:pt x="8" y="6"/>
                </a:lnTo>
                <a:lnTo>
                  <a:pt x="6" y="4"/>
                </a:lnTo>
                <a:lnTo>
                  <a:pt x="6" y="0"/>
                </a:lnTo>
                <a:lnTo>
                  <a:pt x="8" y="4"/>
                </a:lnTo>
                <a:lnTo>
                  <a:pt x="16" y="4"/>
                </a:lnTo>
                <a:lnTo>
                  <a:pt x="19" y="6"/>
                </a:lnTo>
                <a:lnTo>
                  <a:pt x="19" y="8"/>
                </a:lnTo>
                <a:lnTo>
                  <a:pt x="19" y="8"/>
                </a:lnTo>
                <a:lnTo>
                  <a:pt x="16" y="8"/>
                </a:lnTo>
                <a:lnTo>
                  <a:pt x="16" y="13"/>
                </a:lnTo>
                <a:lnTo>
                  <a:pt x="12" y="13"/>
                </a:lnTo>
                <a:lnTo>
                  <a:pt x="6" y="13"/>
                </a:lnTo>
                <a:lnTo>
                  <a:pt x="4" y="13"/>
                </a:lnTo>
                <a:lnTo>
                  <a:pt x="0" y="8"/>
                </a:lnTo>
                <a:lnTo>
                  <a:pt x="0" y="4"/>
                </a:lnTo>
                <a:lnTo>
                  <a:pt x="0" y="4"/>
                </a:lnTo>
                <a:lnTo>
                  <a:pt x="6" y="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1" name="Freeform 3237"/>
          <p:cNvSpPr>
            <a:spLocks/>
          </p:cNvSpPr>
          <p:nvPr/>
        </p:nvSpPr>
        <p:spPr bwMode="auto">
          <a:xfrm>
            <a:off x="4173538" y="2814638"/>
            <a:ext cx="36513" cy="23813"/>
          </a:xfrm>
          <a:custGeom>
            <a:avLst/>
            <a:gdLst/>
            <a:ahLst/>
            <a:cxnLst>
              <a:cxn ang="0">
                <a:pos x="8" y="11"/>
              </a:cxn>
              <a:cxn ang="0">
                <a:pos x="12" y="8"/>
              </a:cxn>
              <a:cxn ang="0">
                <a:pos x="12" y="4"/>
              </a:cxn>
              <a:cxn ang="0">
                <a:pos x="10" y="0"/>
              </a:cxn>
              <a:cxn ang="0">
                <a:pos x="6" y="2"/>
              </a:cxn>
              <a:cxn ang="0">
                <a:pos x="10" y="6"/>
              </a:cxn>
              <a:cxn ang="0">
                <a:pos x="21" y="8"/>
              </a:cxn>
              <a:cxn ang="0">
                <a:pos x="18" y="6"/>
              </a:cxn>
              <a:cxn ang="0">
                <a:pos x="21" y="8"/>
              </a:cxn>
              <a:cxn ang="0">
                <a:pos x="21" y="6"/>
              </a:cxn>
              <a:cxn ang="0">
                <a:pos x="18" y="8"/>
              </a:cxn>
              <a:cxn ang="0">
                <a:pos x="16" y="11"/>
              </a:cxn>
              <a:cxn ang="0">
                <a:pos x="14" y="11"/>
              </a:cxn>
              <a:cxn ang="0">
                <a:pos x="6" y="11"/>
              </a:cxn>
              <a:cxn ang="0">
                <a:pos x="4" y="4"/>
              </a:cxn>
              <a:cxn ang="0">
                <a:pos x="2" y="6"/>
              </a:cxn>
              <a:cxn ang="0">
                <a:pos x="8" y="11"/>
              </a:cxn>
              <a:cxn ang="0">
                <a:pos x="8" y="8"/>
              </a:cxn>
              <a:cxn ang="0">
                <a:pos x="4" y="2"/>
              </a:cxn>
              <a:cxn ang="0">
                <a:pos x="2" y="2"/>
              </a:cxn>
              <a:cxn ang="0">
                <a:pos x="0" y="8"/>
              </a:cxn>
              <a:cxn ang="0">
                <a:pos x="4" y="15"/>
              </a:cxn>
              <a:cxn ang="0">
                <a:pos x="8" y="15"/>
              </a:cxn>
              <a:cxn ang="0">
                <a:pos x="14" y="15"/>
              </a:cxn>
              <a:cxn ang="0">
                <a:pos x="21" y="15"/>
              </a:cxn>
              <a:cxn ang="0">
                <a:pos x="21" y="11"/>
              </a:cxn>
              <a:cxn ang="0">
                <a:pos x="23" y="8"/>
              </a:cxn>
              <a:cxn ang="0">
                <a:pos x="23" y="4"/>
              </a:cxn>
              <a:cxn ang="0">
                <a:pos x="18" y="2"/>
              </a:cxn>
              <a:cxn ang="0">
                <a:pos x="10" y="0"/>
              </a:cxn>
              <a:cxn ang="0">
                <a:pos x="8" y="4"/>
              </a:cxn>
              <a:cxn ang="0">
                <a:pos x="8" y="6"/>
              </a:cxn>
              <a:cxn ang="0">
                <a:pos x="10" y="8"/>
              </a:cxn>
              <a:cxn ang="0">
                <a:pos x="10" y="6"/>
              </a:cxn>
              <a:cxn ang="0">
                <a:pos x="10" y="6"/>
              </a:cxn>
            </a:cxnLst>
            <a:rect l="0" t="0" r="r" b="b"/>
            <a:pathLst>
              <a:path w="23" h="15">
                <a:moveTo>
                  <a:pt x="8" y="8"/>
                </a:moveTo>
                <a:lnTo>
                  <a:pt x="8" y="11"/>
                </a:lnTo>
                <a:lnTo>
                  <a:pt x="10" y="11"/>
                </a:lnTo>
                <a:lnTo>
                  <a:pt x="12" y="8"/>
                </a:lnTo>
                <a:lnTo>
                  <a:pt x="12" y="6"/>
                </a:lnTo>
                <a:lnTo>
                  <a:pt x="12" y="4"/>
                </a:lnTo>
                <a:lnTo>
                  <a:pt x="10" y="4"/>
                </a:lnTo>
                <a:lnTo>
                  <a:pt x="10" y="0"/>
                </a:lnTo>
                <a:lnTo>
                  <a:pt x="8" y="0"/>
                </a:lnTo>
                <a:lnTo>
                  <a:pt x="6" y="2"/>
                </a:lnTo>
                <a:lnTo>
                  <a:pt x="8" y="4"/>
                </a:lnTo>
                <a:lnTo>
                  <a:pt x="10" y="6"/>
                </a:lnTo>
                <a:lnTo>
                  <a:pt x="16" y="6"/>
                </a:lnTo>
                <a:lnTo>
                  <a:pt x="21" y="8"/>
                </a:lnTo>
                <a:lnTo>
                  <a:pt x="21" y="6"/>
                </a:lnTo>
                <a:lnTo>
                  <a:pt x="18" y="6"/>
                </a:lnTo>
                <a:lnTo>
                  <a:pt x="18" y="6"/>
                </a:lnTo>
                <a:lnTo>
                  <a:pt x="21" y="8"/>
                </a:lnTo>
                <a:lnTo>
                  <a:pt x="21" y="6"/>
                </a:lnTo>
                <a:lnTo>
                  <a:pt x="21" y="6"/>
                </a:lnTo>
                <a:lnTo>
                  <a:pt x="18" y="6"/>
                </a:lnTo>
                <a:lnTo>
                  <a:pt x="18" y="8"/>
                </a:lnTo>
                <a:lnTo>
                  <a:pt x="16" y="8"/>
                </a:lnTo>
                <a:lnTo>
                  <a:pt x="16" y="11"/>
                </a:lnTo>
                <a:lnTo>
                  <a:pt x="14" y="11"/>
                </a:lnTo>
                <a:lnTo>
                  <a:pt x="14" y="11"/>
                </a:lnTo>
                <a:lnTo>
                  <a:pt x="8" y="11"/>
                </a:lnTo>
                <a:lnTo>
                  <a:pt x="6" y="11"/>
                </a:lnTo>
                <a:lnTo>
                  <a:pt x="4" y="8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8" y="11"/>
                </a:lnTo>
                <a:lnTo>
                  <a:pt x="8" y="11"/>
                </a:lnTo>
                <a:lnTo>
                  <a:pt x="8" y="8"/>
                </a:lnTo>
                <a:lnTo>
                  <a:pt x="10" y="6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11"/>
                </a:lnTo>
                <a:lnTo>
                  <a:pt x="4" y="15"/>
                </a:lnTo>
                <a:lnTo>
                  <a:pt x="6" y="15"/>
                </a:lnTo>
                <a:lnTo>
                  <a:pt x="8" y="15"/>
                </a:lnTo>
                <a:lnTo>
                  <a:pt x="8" y="15"/>
                </a:lnTo>
                <a:lnTo>
                  <a:pt x="14" y="15"/>
                </a:lnTo>
                <a:lnTo>
                  <a:pt x="18" y="15"/>
                </a:lnTo>
                <a:lnTo>
                  <a:pt x="21" y="15"/>
                </a:lnTo>
                <a:lnTo>
                  <a:pt x="21" y="11"/>
                </a:lnTo>
                <a:lnTo>
                  <a:pt x="21" y="11"/>
                </a:lnTo>
                <a:lnTo>
                  <a:pt x="21" y="11"/>
                </a:lnTo>
                <a:lnTo>
                  <a:pt x="23" y="8"/>
                </a:lnTo>
                <a:lnTo>
                  <a:pt x="23" y="6"/>
                </a:lnTo>
                <a:lnTo>
                  <a:pt x="23" y="4"/>
                </a:lnTo>
                <a:lnTo>
                  <a:pt x="18" y="2"/>
                </a:lnTo>
                <a:lnTo>
                  <a:pt x="18" y="2"/>
                </a:lnTo>
                <a:lnTo>
                  <a:pt x="12" y="2"/>
                </a:lnTo>
                <a:lnTo>
                  <a:pt x="10" y="0"/>
                </a:lnTo>
                <a:lnTo>
                  <a:pt x="6" y="2"/>
                </a:lnTo>
                <a:lnTo>
                  <a:pt x="8" y="4"/>
                </a:lnTo>
                <a:lnTo>
                  <a:pt x="8" y="6"/>
                </a:lnTo>
                <a:lnTo>
                  <a:pt x="8" y="6"/>
                </a:lnTo>
                <a:lnTo>
                  <a:pt x="8" y="8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8" y="8"/>
                </a:lnTo>
                <a:lnTo>
                  <a:pt x="10" y="6"/>
                </a:lnTo>
                <a:lnTo>
                  <a:pt x="8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2" name="Freeform 3238"/>
          <p:cNvSpPr>
            <a:spLocks/>
          </p:cNvSpPr>
          <p:nvPr/>
        </p:nvSpPr>
        <p:spPr bwMode="auto">
          <a:xfrm>
            <a:off x="4108450" y="2814638"/>
            <a:ext cx="31750" cy="23813"/>
          </a:xfrm>
          <a:custGeom>
            <a:avLst/>
            <a:gdLst/>
            <a:ahLst/>
            <a:cxnLst>
              <a:cxn ang="0">
                <a:pos x="20" y="2"/>
              </a:cxn>
              <a:cxn ang="0">
                <a:pos x="20" y="4"/>
              </a:cxn>
              <a:cxn ang="0">
                <a:pos x="2" y="13"/>
              </a:cxn>
              <a:cxn ang="0">
                <a:pos x="2" y="15"/>
              </a:cxn>
              <a:cxn ang="0">
                <a:pos x="0" y="11"/>
              </a:cxn>
              <a:cxn ang="0">
                <a:pos x="2" y="8"/>
              </a:cxn>
              <a:cxn ang="0">
                <a:pos x="2" y="8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14" y="0"/>
              </a:cxn>
              <a:cxn ang="0">
                <a:pos x="18" y="2"/>
              </a:cxn>
              <a:cxn ang="0">
                <a:pos x="20" y="2"/>
              </a:cxn>
              <a:cxn ang="0">
                <a:pos x="20" y="2"/>
              </a:cxn>
            </a:cxnLst>
            <a:rect l="0" t="0" r="r" b="b"/>
            <a:pathLst>
              <a:path w="20" h="15">
                <a:moveTo>
                  <a:pt x="20" y="2"/>
                </a:moveTo>
                <a:lnTo>
                  <a:pt x="20" y="4"/>
                </a:lnTo>
                <a:lnTo>
                  <a:pt x="2" y="13"/>
                </a:lnTo>
                <a:lnTo>
                  <a:pt x="2" y="15"/>
                </a:lnTo>
                <a:lnTo>
                  <a:pt x="0" y="11"/>
                </a:lnTo>
                <a:lnTo>
                  <a:pt x="2" y="8"/>
                </a:lnTo>
                <a:lnTo>
                  <a:pt x="2" y="8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14" y="0"/>
                </a:lnTo>
                <a:lnTo>
                  <a:pt x="18" y="2"/>
                </a:lnTo>
                <a:lnTo>
                  <a:pt x="20" y="2"/>
                </a:lnTo>
                <a:lnTo>
                  <a:pt x="2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3" name="Freeform 3239"/>
          <p:cNvSpPr>
            <a:spLocks/>
          </p:cNvSpPr>
          <p:nvPr/>
        </p:nvSpPr>
        <p:spPr bwMode="auto">
          <a:xfrm>
            <a:off x="4105275" y="2814638"/>
            <a:ext cx="38100" cy="23813"/>
          </a:xfrm>
          <a:custGeom>
            <a:avLst/>
            <a:gdLst/>
            <a:ahLst/>
            <a:cxnLst>
              <a:cxn ang="0">
                <a:pos x="22" y="2"/>
              </a:cxn>
              <a:cxn ang="0">
                <a:pos x="20" y="2"/>
              </a:cxn>
              <a:cxn ang="0">
                <a:pos x="20" y="2"/>
              </a:cxn>
              <a:cxn ang="0">
                <a:pos x="4" y="13"/>
              </a:cxn>
              <a:cxn ang="0">
                <a:pos x="4" y="13"/>
              </a:cxn>
              <a:cxn ang="0">
                <a:pos x="4" y="15"/>
              </a:cxn>
              <a:cxn ang="0">
                <a:pos x="6" y="13"/>
              </a:cxn>
              <a:cxn ang="0">
                <a:pos x="4" y="11"/>
              </a:cxn>
              <a:cxn ang="0">
                <a:pos x="6" y="11"/>
              </a:cxn>
              <a:cxn ang="0">
                <a:pos x="6" y="11"/>
              </a:cxn>
              <a:cxn ang="0">
                <a:pos x="6" y="8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16" y="2"/>
              </a:cxn>
              <a:cxn ang="0">
                <a:pos x="20" y="2"/>
              </a:cxn>
              <a:cxn ang="0">
                <a:pos x="20" y="4"/>
              </a:cxn>
              <a:cxn ang="0">
                <a:pos x="20" y="4"/>
              </a:cxn>
              <a:cxn ang="0">
                <a:pos x="22" y="2"/>
              </a:cxn>
              <a:cxn ang="0">
                <a:pos x="20" y="2"/>
              </a:cxn>
              <a:cxn ang="0">
                <a:pos x="22" y="2"/>
              </a:cxn>
              <a:cxn ang="0">
                <a:pos x="24" y="2"/>
              </a:cxn>
              <a:cxn ang="0">
                <a:pos x="22" y="0"/>
              </a:cxn>
              <a:cxn ang="0">
                <a:pos x="22" y="0"/>
              </a:cxn>
              <a:cxn ang="0">
                <a:pos x="22" y="0"/>
              </a:cxn>
              <a:cxn ang="0">
                <a:pos x="20" y="0"/>
              </a:cxn>
              <a:cxn ang="0">
                <a:pos x="16" y="0"/>
              </a:cxn>
              <a:cxn ang="0">
                <a:pos x="1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4"/>
              </a:cxn>
              <a:cxn ang="0">
                <a:pos x="4" y="6"/>
              </a:cxn>
              <a:cxn ang="0">
                <a:pos x="2" y="8"/>
              </a:cxn>
              <a:cxn ang="0">
                <a:pos x="0" y="11"/>
              </a:cxn>
              <a:cxn ang="0">
                <a:pos x="0" y="13"/>
              </a:cxn>
              <a:cxn ang="0">
                <a:pos x="2" y="15"/>
              </a:cxn>
              <a:cxn ang="0">
                <a:pos x="4" y="15"/>
              </a:cxn>
              <a:cxn ang="0">
                <a:pos x="6" y="15"/>
              </a:cxn>
              <a:cxn ang="0">
                <a:pos x="6" y="15"/>
              </a:cxn>
              <a:cxn ang="0">
                <a:pos x="22" y="6"/>
              </a:cxn>
              <a:cxn ang="0">
                <a:pos x="24" y="4"/>
              </a:cxn>
              <a:cxn ang="0">
                <a:pos x="24" y="2"/>
              </a:cxn>
              <a:cxn ang="0">
                <a:pos x="24" y="2"/>
              </a:cxn>
              <a:cxn ang="0">
                <a:pos x="22" y="2"/>
              </a:cxn>
            </a:cxnLst>
            <a:rect l="0" t="0" r="r" b="b"/>
            <a:pathLst>
              <a:path w="24" h="15">
                <a:moveTo>
                  <a:pt x="22" y="2"/>
                </a:moveTo>
                <a:lnTo>
                  <a:pt x="20" y="2"/>
                </a:lnTo>
                <a:lnTo>
                  <a:pt x="20" y="2"/>
                </a:lnTo>
                <a:lnTo>
                  <a:pt x="4" y="13"/>
                </a:lnTo>
                <a:lnTo>
                  <a:pt x="4" y="13"/>
                </a:lnTo>
                <a:lnTo>
                  <a:pt x="4" y="15"/>
                </a:lnTo>
                <a:lnTo>
                  <a:pt x="6" y="13"/>
                </a:lnTo>
                <a:lnTo>
                  <a:pt x="4" y="11"/>
                </a:lnTo>
                <a:lnTo>
                  <a:pt x="6" y="11"/>
                </a:lnTo>
                <a:lnTo>
                  <a:pt x="6" y="11"/>
                </a:lnTo>
                <a:lnTo>
                  <a:pt x="6" y="8"/>
                </a:lnTo>
                <a:lnTo>
                  <a:pt x="6" y="8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16" y="2"/>
                </a:lnTo>
                <a:lnTo>
                  <a:pt x="20" y="2"/>
                </a:lnTo>
                <a:lnTo>
                  <a:pt x="20" y="4"/>
                </a:lnTo>
                <a:lnTo>
                  <a:pt x="20" y="4"/>
                </a:lnTo>
                <a:lnTo>
                  <a:pt x="22" y="2"/>
                </a:lnTo>
                <a:lnTo>
                  <a:pt x="20" y="2"/>
                </a:lnTo>
                <a:lnTo>
                  <a:pt x="22" y="2"/>
                </a:lnTo>
                <a:lnTo>
                  <a:pt x="24" y="2"/>
                </a:lnTo>
                <a:lnTo>
                  <a:pt x="22" y="0"/>
                </a:lnTo>
                <a:lnTo>
                  <a:pt x="22" y="0"/>
                </a:lnTo>
                <a:lnTo>
                  <a:pt x="22" y="0"/>
                </a:lnTo>
                <a:lnTo>
                  <a:pt x="20" y="0"/>
                </a:lnTo>
                <a:lnTo>
                  <a:pt x="16" y="0"/>
                </a:lnTo>
                <a:lnTo>
                  <a:pt x="1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2" y="8"/>
                </a:lnTo>
                <a:lnTo>
                  <a:pt x="0" y="11"/>
                </a:lnTo>
                <a:lnTo>
                  <a:pt x="0" y="13"/>
                </a:lnTo>
                <a:lnTo>
                  <a:pt x="2" y="15"/>
                </a:lnTo>
                <a:lnTo>
                  <a:pt x="4" y="15"/>
                </a:lnTo>
                <a:lnTo>
                  <a:pt x="6" y="15"/>
                </a:lnTo>
                <a:lnTo>
                  <a:pt x="6" y="15"/>
                </a:lnTo>
                <a:lnTo>
                  <a:pt x="22" y="6"/>
                </a:lnTo>
                <a:lnTo>
                  <a:pt x="24" y="4"/>
                </a:lnTo>
                <a:lnTo>
                  <a:pt x="24" y="2"/>
                </a:lnTo>
                <a:lnTo>
                  <a:pt x="24" y="2"/>
                </a:lnTo>
                <a:lnTo>
                  <a:pt x="2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4" name="Freeform 3240"/>
          <p:cNvSpPr>
            <a:spLocks/>
          </p:cNvSpPr>
          <p:nvPr/>
        </p:nvSpPr>
        <p:spPr bwMode="auto">
          <a:xfrm>
            <a:off x="4137025" y="2370138"/>
            <a:ext cx="39688" cy="58738"/>
          </a:xfrm>
          <a:custGeom>
            <a:avLst/>
            <a:gdLst/>
            <a:ahLst/>
            <a:cxnLst>
              <a:cxn ang="0">
                <a:pos x="15" y="13"/>
              </a:cxn>
              <a:cxn ang="0">
                <a:pos x="17" y="21"/>
              </a:cxn>
              <a:cxn ang="0">
                <a:pos x="17" y="23"/>
              </a:cxn>
              <a:cxn ang="0">
                <a:pos x="19" y="25"/>
              </a:cxn>
              <a:cxn ang="0">
                <a:pos x="23" y="29"/>
              </a:cxn>
              <a:cxn ang="0">
                <a:pos x="25" y="33"/>
              </a:cxn>
              <a:cxn ang="0">
                <a:pos x="25" y="33"/>
              </a:cxn>
              <a:cxn ang="0">
                <a:pos x="25" y="37"/>
              </a:cxn>
              <a:cxn ang="0">
                <a:pos x="21" y="37"/>
              </a:cxn>
              <a:cxn ang="0">
                <a:pos x="21" y="35"/>
              </a:cxn>
              <a:cxn ang="0">
                <a:pos x="19" y="35"/>
              </a:cxn>
              <a:cxn ang="0">
                <a:pos x="15" y="27"/>
              </a:cxn>
              <a:cxn ang="0">
                <a:pos x="13" y="25"/>
              </a:cxn>
              <a:cxn ang="0">
                <a:pos x="11" y="25"/>
              </a:cxn>
              <a:cxn ang="0">
                <a:pos x="7" y="25"/>
              </a:cxn>
              <a:cxn ang="0">
                <a:pos x="0" y="27"/>
              </a:cxn>
              <a:cxn ang="0">
                <a:pos x="2" y="25"/>
              </a:cxn>
              <a:cxn ang="0">
                <a:pos x="9" y="19"/>
              </a:cxn>
              <a:cxn ang="0">
                <a:pos x="9" y="17"/>
              </a:cxn>
              <a:cxn ang="0">
                <a:pos x="9" y="13"/>
              </a:cxn>
              <a:cxn ang="0">
                <a:pos x="9" y="11"/>
              </a:cxn>
              <a:cxn ang="0">
                <a:pos x="9" y="5"/>
              </a:cxn>
              <a:cxn ang="0">
                <a:pos x="9" y="3"/>
              </a:cxn>
              <a:cxn ang="0">
                <a:pos x="11" y="0"/>
              </a:cxn>
              <a:cxn ang="0">
                <a:pos x="13" y="5"/>
              </a:cxn>
              <a:cxn ang="0">
                <a:pos x="13" y="9"/>
              </a:cxn>
              <a:cxn ang="0">
                <a:pos x="15" y="13"/>
              </a:cxn>
            </a:cxnLst>
            <a:rect l="0" t="0" r="r" b="b"/>
            <a:pathLst>
              <a:path w="25" h="37">
                <a:moveTo>
                  <a:pt x="15" y="13"/>
                </a:moveTo>
                <a:lnTo>
                  <a:pt x="17" y="21"/>
                </a:lnTo>
                <a:lnTo>
                  <a:pt x="17" y="23"/>
                </a:lnTo>
                <a:lnTo>
                  <a:pt x="19" y="25"/>
                </a:lnTo>
                <a:lnTo>
                  <a:pt x="23" y="29"/>
                </a:lnTo>
                <a:lnTo>
                  <a:pt x="25" y="33"/>
                </a:lnTo>
                <a:lnTo>
                  <a:pt x="25" y="33"/>
                </a:lnTo>
                <a:lnTo>
                  <a:pt x="25" y="37"/>
                </a:lnTo>
                <a:lnTo>
                  <a:pt x="21" y="37"/>
                </a:lnTo>
                <a:lnTo>
                  <a:pt x="21" y="35"/>
                </a:lnTo>
                <a:lnTo>
                  <a:pt x="19" y="35"/>
                </a:lnTo>
                <a:lnTo>
                  <a:pt x="15" y="27"/>
                </a:lnTo>
                <a:lnTo>
                  <a:pt x="13" y="25"/>
                </a:lnTo>
                <a:lnTo>
                  <a:pt x="11" y="25"/>
                </a:lnTo>
                <a:lnTo>
                  <a:pt x="7" y="25"/>
                </a:lnTo>
                <a:lnTo>
                  <a:pt x="0" y="27"/>
                </a:lnTo>
                <a:lnTo>
                  <a:pt x="2" y="25"/>
                </a:lnTo>
                <a:lnTo>
                  <a:pt x="9" y="19"/>
                </a:lnTo>
                <a:lnTo>
                  <a:pt x="9" y="17"/>
                </a:lnTo>
                <a:lnTo>
                  <a:pt x="9" y="13"/>
                </a:lnTo>
                <a:lnTo>
                  <a:pt x="9" y="11"/>
                </a:lnTo>
                <a:lnTo>
                  <a:pt x="9" y="5"/>
                </a:lnTo>
                <a:lnTo>
                  <a:pt x="9" y="3"/>
                </a:lnTo>
                <a:lnTo>
                  <a:pt x="11" y="0"/>
                </a:lnTo>
                <a:lnTo>
                  <a:pt x="13" y="5"/>
                </a:lnTo>
                <a:lnTo>
                  <a:pt x="13" y="9"/>
                </a:lnTo>
                <a:lnTo>
                  <a:pt x="15" y="1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5" name="Freeform 3241"/>
          <p:cNvSpPr>
            <a:spLocks/>
          </p:cNvSpPr>
          <p:nvPr/>
        </p:nvSpPr>
        <p:spPr bwMode="auto">
          <a:xfrm>
            <a:off x="4137025" y="2366963"/>
            <a:ext cx="42863" cy="66675"/>
          </a:xfrm>
          <a:custGeom>
            <a:avLst/>
            <a:gdLst/>
            <a:ahLst/>
            <a:cxnLst>
              <a:cxn ang="0">
                <a:pos x="13" y="15"/>
              </a:cxn>
              <a:cxn ang="0">
                <a:pos x="15" y="25"/>
              </a:cxn>
              <a:cxn ang="0">
                <a:pos x="17" y="27"/>
              </a:cxn>
              <a:cxn ang="0">
                <a:pos x="17" y="27"/>
              </a:cxn>
              <a:cxn ang="0">
                <a:pos x="23" y="35"/>
              </a:cxn>
              <a:cxn ang="0">
                <a:pos x="23" y="37"/>
              </a:cxn>
              <a:cxn ang="0">
                <a:pos x="21" y="37"/>
              </a:cxn>
              <a:cxn ang="0">
                <a:pos x="17" y="29"/>
              </a:cxn>
              <a:cxn ang="0">
                <a:pos x="15" y="27"/>
              </a:cxn>
              <a:cxn ang="0">
                <a:pos x="13" y="25"/>
              </a:cxn>
              <a:cxn ang="0">
                <a:pos x="7" y="25"/>
              </a:cxn>
              <a:cxn ang="0">
                <a:pos x="0" y="27"/>
              </a:cxn>
              <a:cxn ang="0">
                <a:pos x="2" y="29"/>
              </a:cxn>
              <a:cxn ang="0">
                <a:pos x="9" y="23"/>
              </a:cxn>
              <a:cxn ang="0">
                <a:pos x="11" y="19"/>
              </a:cxn>
              <a:cxn ang="0">
                <a:pos x="11" y="17"/>
              </a:cxn>
              <a:cxn ang="0">
                <a:pos x="11" y="11"/>
              </a:cxn>
              <a:cxn ang="0">
                <a:pos x="11" y="5"/>
              </a:cxn>
              <a:cxn ang="0">
                <a:pos x="11" y="2"/>
              </a:cxn>
              <a:cxn ang="0">
                <a:pos x="11" y="7"/>
              </a:cxn>
              <a:cxn ang="0">
                <a:pos x="13" y="15"/>
              </a:cxn>
              <a:cxn ang="0">
                <a:pos x="15" y="15"/>
              </a:cxn>
              <a:cxn ang="0">
                <a:pos x="15" y="11"/>
              </a:cxn>
              <a:cxn ang="0">
                <a:pos x="15" y="7"/>
              </a:cxn>
              <a:cxn ang="0">
                <a:pos x="13" y="2"/>
              </a:cxn>
              <a:cxn ang="0">
                <a:pos x="9" y="2"/>
              </a:cxn>
              <a:cxn ang="0">
                <a:pos x="7" y="7"/>
              </a:cxn>
              <a:cxn ang="0">
                <a:pos x="7" y="13"/>
              </a:cxn>
              <a:cxn ang="0">
                <a:pos x="7" y="17"/>
              </a:cxn>
              <a:cxn ang="0">
                <a:pos x="7" y="21"/>
              </a:cxn>
              <a:cxn ang="0">
                <a:pos x="0" y="27"/>
              </a:cxn>
              <a:cxn ang="0">
                <a:pos x="2" y="31"/>
              </a:cxn>
              <a:cxn ang="0">
                <a:pos x="11" y="29"/>
              </a:cxn>
              <a:cxn ang="0">
                <a:pos x="13" y="31"/>
              </a:cxn>
              <a:cxn ang="0">
                <a:pos x="19" y="39"/>
              </a:cxn>
              <a:cxn ang="0">
                <a:pos x="19" y="39"/>
              </a:cxn>
              <a:cxn ang="0">
                <a:pos x="23" y="42"/>
              </a:cxn>
              <a:cxn ang="0">
                <a:pos x="27" y="39"/>
              </a:cxn>
              <a:cxn ang="0">
                <a:pos x="27" y="35"/>
              </a:cxn>
              <a:cxn ang="0">
                <a:pos x="25" y="33"/>
              </a:cxn>
              <a:cxn ang="0">
                <a:pos x="23" y="29"/>
              </a:cxn>
              <a:cxn ang="0">
                <a:pos x="19" y="25"/>
              </a:cxn>
              <a:cxn ang="0">
                <a:pos x="15" y="13"/>
              </a:cxn>
              <a:cxn ang="0">
                <a:pos x="17" y="15"/>
              </a:cxn>
            </a:cxnLst>
            <a:rect l="0" t="0" r="r" b="b"/>
            <a:pathLst>
              <a:path w="27" h="42">
                <a:moveTo>
                  <a:pt x="15" y="15"/>
                </a:moveTo>
                <a:lnTo>
                  <a:pt x="13" y="15"/>
                </a:lnTo>
                <a:lnTo>
                  <a:pt x="15" y="23"/>
                </a:lnTo>
                <a:lnTo>
                  <a:pt x="15" y="25"/>
                </a:lnTo>
                <a:lnTo>
                  <a:pt x="17" y="25"/>
                </a:lnTo>
                <a:lnTo>
                  <a:pt x="17" y="27"/>
                </a:lnTo>
                <a:lnTo>
                  <a:pt x="17" y="27"/>
                </a:lnTo>
                <a:lnTo>
                  <a:pt x="17" y="27"/>
                </a:lnTo>
                <a:lnTo>
                  <a:pt x="21" y="31"/>
                </a:lnTo>
                <a:lnTo>
                  <a:pt x="23" y="35"/>
                </a:lnTo>
                <a:lnTo>
                  <a:pt x="23" y="37"/>
                </a:lnTo>
                <a:lnTo>
                  <a:pt x="23" y="37"/>
                </a:lnTo>
                <a:lnTo>
                  <a:pt x="21" y="37"/>
                </a:lnTo>
                <a:lnTo>
                  <a:pt x="21" y="37"/>
                </a:lnTo>
                <a:lnTo>
                  <a:pt x="21" y="37"/>
                </a:lnTo>
                <a:lnTo>
                  <a:pt x="17" y="29"/>
                </a:lnTo>
                <a:lnTo>
                  <a:pt x="17" y="29"/>
                </a:lnTo>
                <a:lnTo>
                  <a:pt x="15" y="27"/>
                </a:lnTo>
                <a:lnTo>
                  <a:pt x="15" y="27"/>
                </a:lnTo>
                <a:lnTo>
                  <a:pt x="13" y="25"/>
                </a:lnTo>
                <a:lnTo>
                  <a:pt x="11" y="25"/>
                </a:lnTo>
                <a:lnTo>
                  <a:pt x="7" y="25"/>
                </a:lnTo>
                <a:lnTo>
                  <a:pt x="4" y="25"/>
                </a:lnTo>
                <a:lnTo>
                  <a:pt x="0" y="27"/>
                </a:lnTo>
                <a:lnTo>
                  <a:pt x="0" y="29"/>
                </a:lnTo>
                <a:lnTo>
                  <a:pt x="2" y="29"/>
                </a:lnTo>
                <a:lnTo>
                  <a:pt x="4" y="27"/>
                </a:lnTo>
                <a:lnTo>
                  <a:pt x="9" y="23"/>
                </a:lnTo>
                <a:lnTo>
                  <a:pt x="9" y="21"/>
                </a:lnTo>
                <a:lnTo>
                  <a:pt x="11" y="19"/>
                </a:lnTo>
                <a:lnTo>
                  <a:pt x="11" y="19"/>
                </a:lnTo>
                <a:lnTo>
                  <a:pt x="11" y="17"/>
                </a:lnTo>
                <a:lnTo>
                  <a:pt x="11" y="15"/>
                </a:lnTo>
                <a:lnTo>
                  <a:pt x="11" y="11"/>
                </a:lnTo>
                <a:lnTo>
                  <a:pt x="11" y="7"/>
                </a:lnTo>
                <a:lnTo>
                  <a:pt x="11" y="5"/>
                </a:lnTo>
                <a:lnTo>
                  <a:pt x="11" y="5"/>
                </a:lnTo>
                <a:lnTo>
                  <a:pt x="11" y="2"/>
                </a:lnTo>
                <a:lnTo>
                  <a:pt x="9" y="5"/>
                </a:lnTo>
                <a:lnTo>
                  <a:pt x="11" y="7"/>
                </a:lnTo>
                <a:lnTo>
                  <a:pt x="11" y="11"/>
                </a:lnTo>
                <a:lnTo>
                  <a:pt x="13" y="15"/>
                </a:lnTo>
                <a:lnTo>
                  <a:pt x="13" y="15"/>
                </a:lnTo>
                <a:lnTo>
                  <a:pt x="15" y="15"/>
                </a:lnTo>
                <a:lnTo>
                  <a:pt x="17" y="15"/>
                </a:lnTo>
                <a:lnTo>
                  <a:pt x="15" y="11"/>
                </a:lnTo>
                <a:lnTo>
                  <a:pt x="15" y="9"/>
                </a:lnTo>
                <a:lnTo>
                  <a:pt x="15" y="7"/>
                </a:lnTo>
                <a:lnTo>
                  <a:pt x="15" y="7"/>
                </a:lnTo>
                <a:lnTo>
                  <a:pt x="13" y="2"/>
                </a:lnTo>
                <a:lnTo>
                  <a:pt x="9" y="0"/>
                </a:lnTo>
                <a:lnTo>
                  <a:pt x="9" y="2"/>
                </a:lnTo>
                <a:lnTo>
                  <a:pt x="7" y="2"/>
                </a:lnTo>
                <a:lnTo>
                  <a:pt x="7" y="7"/>
                </a:lnTo>
                <a:lnTo>
                  <a:pt x="7" y="7"/>
                </a:lnTo>
                <a:lnTo>
                  <a:pt x="7" y="13"/>
                </a:lnTo>
                <a:lnTo>
                  <a:pt x="7" y="13"/>
                </a:lnTo>
                <a:lnTo>
                  <a:pt x="7" y="17"/>
                </a:lnTo>
                <a:lnTo>
                  <a:pt x="7" y="19"/>
                </a:lnTo>
                <a:lnTo>
                  <a:pt x="7" y="21"/>
                </a:lnTo>
                <a:lnTo>
                  <a:pt x="0" y="25"/>
                </a:lnTo>
                <a:lnTo>
                  <a:pt x="0" y="27"/>
                </a:lnTo>
                <a:lnTo>
                  <a:pt x="0" y="29"/>
                </a:lnTo>
                <a:lnTo>
                  <a:pt x="2" y="31"/>
                </a:lnTo>
                <a:lnTo>
                  <a:pt x="7" y="29"/>
                </a:lnTo>
                <a:lnTo>
                  <a:pt x="11" y="29"/>
                </a:lnTo>
                <a:lnTo>
                  <a:pt x="13" y="29"/>
                </a:lnTo>
                <a:lnTo>
                  <a:pt x="13" y="31"/>
                </a:lnTo>
                <a:lnTo>
                  <a:pt x="19" y="39"/>
                </a:lnTo>
                <a:lnTo>
                  <a:pt x="19" y="39"/>
                </a:lnTo>
                <a:lnTo>
                  <a:pt x="19" y="39"/>
                </a:lnTo>
                <a:lnTo>
                  <a:pt x="19" y="39"/>
                </a:lnTo>
                <a:lnTo>
                  <a:pt x="21" y="42"/>
                </a:lnTo>
                <a:lnTo>
                  <a:pt x="23" y="42"/>
                </a:lnTo>
                <a:lnTo>
                  <a:pt x="25" y="39"/>
                </a:lnTo>
                <a:lnTo>
                  <a:pt x="27" y="39"/>
                </a:lnTo>
                <a:lnTo>
                  <a:pt x="27" y="35"/>
                </a:lnTo>
                <a:lnTo>
                  <a:pt x="27" y="35"/>
                </a:lnTo>
                <a:lnTo>
                  <a:pt x="25" y="33"/>
                </a:lnTo>
                <a:lnTo>
                  <a:pt x="25" y="33"/>
                </a:lnTo>
                <a:lnTo>
                  <a:pt x="25" y="31"/>
                </a:lnTo>
                <a:lnTo>
                  <a:pt x="23" y="29"/>
                </a:lnTo>
                <a:lnTo>
                  <a:pt x="21" y="25"/>
                </a:lnTo>
                <a:lnTo>
                  <a:pt x="19" y="25"/>
                </a:lnTo>
                <a:lnTo>
                  <a:pt x="19" y="23"/>
                </a:lnTo>
                <a:lnTo>
                  <a:pt x="15" y="13"/>
                </a:lnTo>
                <a:lnTo>
                  <a:pt x="15" y="15"/>
                </a:lnTo>
                <a:lnTo>
                  <a:pt x="17" y="15"/>
                </a:lnTo>
                <a:lnTo>
                  <a:pt x="15" y="15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6" name="Freeform 3242"/>
          <p:cNvSpPr>
            <a:spLocks/>
          </p:cNvSpPr>
          <p:nvPr/>
        </p:nvSpPr>
        <p:spPr bwMode="auto">
          <a:xfrm>
            <a:off x="4164013" y="2817813"/>
            <a:ext cx="9525" cy="142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2" y="6"/>
              </a:cxn>
              <a:cxn ang="0">
                <a:pos x="4" y="9"/>
              </a:cxn>
              <a:cxn ang="0">
                <a:pos x="4" y="6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6" h="9">
                <a:moveTo>
                  <a:pt x="0" y="2"/>
                </a:moveTo>
                <a:lnTo>
                  <a:pt x="2" y="4"/>
                </a:lnTo>
                <a:lnTo>
                  <a:pt x="2" y="6"/>
                </a:lnTo>
                <a:lnTo>
                  <a:pt x="4" y="9"/>
                </a:lnTo>
                <a:lnTo>
                  <a:pt x="4" y="6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7" name="Freeform 3243"/>
          <p:cNvSpPr>
            <a:spLocks/>
          </p:cNvSpPr>
          <p:nvPr/>
        </p:nvSpPr>
        <p:spPr bwMode="auto">
          <a:xfrm>
            <a:off x="4160838" y="2814638"/>
            <a:ext cx="12700" cy="17463"/>
          </a:xfrm>
          <a:custGeom>
            <a:avLst/>
            <a:gdLst/>
            <a:ahLst/>
            <a:cxnLst>
              <a:cxn ang="0">
                <a:pos x="6" y="8"/>
              </a:cxn>
              <a:cxn ang="0">
                <a:pos x="4" y="6"/>
              </a:cxn>
              <a:cxn ang="0">
                <a:pos x="4" y="8"/>
              </a:cxn>
              <a:cxn ang="0">
                <a:pos x="6" y="11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6" y="2"/>
              </a:cxn>
              <a:cxn ang="0">
                <a:pos x="6" y="4"/>
              </a:cxn>
              <a:cxn ang="0">
                <a:pos x="4" y="4"/>
              </a:cxn>
              <a:cxn ang="0">
                <a:pos x="4" y="8"/>
              </a:cxn>
              <a:cxn ang="0">
                <a:pos x="6" y="8"/>
              </a:cxn>
              <a:cxn ang="0">
                <a:pos x="4" y="6"/>
              </a:cxn>
              <a:cxn ang="0">
                <a:pos x="6" y="8"/>
              </a:cxn>
              <a:cxn ang="0">
                <a:pos x="8" y="8"/>
              </a:cxn>
              <a:cxn ang="0">
                <a:pos x="8" y="4"/>
              </a:cxn>
              <a:cxn ang="0">
                <a:pos x="6" y="4"/>
              </a:cxn>
              <a:cxn ang="0">
                <a:pos x="8" y="6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11"/>
              </a:cxn>
              <a:cxn ang="0">
                <a:pos x="4" y="11"/>
              </a:cxn>
              <a:cxn ang="0">
                <a:pos x="4" y="11"/>
              </a:cxn>
              <a:cxn ang="0">
                <a:pos x="6" y="11"/>
              </a:cxn>
              <a:cxn ang="0">
                <a:pos x="8" y="11"/>
              </a:cxn>
              <a:cxn ang="0">
                <a:pos x="8" y="8"/>
              </a:cxn>
              <a:cxn ang="0">
                <a:pos x="6" y="8"/>
              </a:cxn>
            </a:cxnLst>
            <a:rect l="0" t="0" r="r" b="b"/>
            <a:pathLst>
              <a:path w="8" h="11">
                <a:moveTo>
                  <a:pt x="6" y="8"/>
                </a:moveTo>
                <a:lnTo>
                  <a:pt x="4" y="6"/>
                </a:lnTo>
                <a:lnTo>
                  <a:pt x="4" y="8"/>
                </a:lnTo>
                <a:lnTo>
                  <a:pt x="6" y="11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4" y="8"/>
                </a:lnTo>
                <a:lnTo>
                  <a:pt x="6" y="8"/>
                </a:lnTo>
                <a:lnTo>
                  <a:pt x="4" y="6"/>
                </a:lnTo>
                <a:lnTo>
                  <a:pt x="6" y="8"/>
                </a:lnTo>
                <a:lnTo>
                  <a:pt x="8" y="8"/>
                </a:lnTo>
                <a:lnTo>
                  <a:pt x="8" y="4"/>
                </a:lnTo>
                <a:lnTo>
                  <a:pt x="6" y="4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11"/>
                </a:lnTo>
                <a:lnTo>
                  <a:pt x="4" y="11"/>
                </a:lnTo>
                <a:lnTo>
                  <a:pt x="4" y="11"/>
                </a:lnTo>
                <a:lnTo>
                  <a:pt x="6" y="11"/>
                </a:lnTo>
                <a:lnTo>
                  <a:pt x="8" y="11"/>
                </a:lnTo>
                <a:lnTo>
                  <a:pt x="8" y="8"/>
                </a:lnTo>
                <a:lnTo>
                  <a:pt x="6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8" name="Freeform 3244"/>
          <p:cNvSpPr>
            <a:spLocks/>
          </p:cNvSpPr>
          <p:nvPr/>
        </p:nvSpPr>
        <p:spPr bwMode="auto">
          <a:xfrm>
            <a:off x="3073400" y="1982788"/>
            <a:ext cx="28575" cy="190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2" y="2"/>
              </a:cxn>
              <a:cxn ang="0">
                <a:pos x="10" y="2"/>
              </a:cxn>
              <a:cxn ang="0">
                <a:pos x="6" y="2"/>
              </a:cxn>
              <a:cxn ang="0">
                <a:pos x="2" y="4"/>
              </a:cxn>
              <a:cxn ang="0">
                <a:pos x="2" y="8"/>
              </a:cxn>
              <a:cxn ang="0">
                <a:pos x="0" y="8"/>
              </a:cxn>
              <a:cxn ang="0">
                <a:pos x="0" y="10"/>
              </a:cxn>
              <a:cxn ang="0">
                <a:pos x="2" y="10"/>
              </a:cxn>
              <a:cxn ang="0">
                <a:pos x="2" y="12"/>
              </a:cxn>
              <a:cxn ang="0">
                <a:pos x="4" y="8"/>
              </a:cxn>
              <a:cxn ang="0">
                <a:pos x="6" y="8"/>
              </a:cxn>
              <a:cxn ang="0">
                <a:pos x="12" y="4"/>
              </a:cxn>
              <a:cxn ang="0">
                <a:pos x="18" y="2"/>
              </a:cxn>
              <a:cxn ang="0">
                <a:pos x="16" y="2"/>
              </a:cxn>
              <a:cxn ang="0">
                <a:pos x="16" y="2"/>
              </a:cxn>
              <a:cxn ang="0">
                <a:pos x="14" y="0"/>
              </a:cxn>
              <a:cxn ang="0">
                <a:pos x="14" y="0"/>
              </a:cxn>
            </a:cxnLst>
            <a:rect l="0" t="0" r="r" b="b"/>
            <a:pathLst>
              <a:path w="18" h="12">
                <a:moveTo>
                  <a:pt x="14" y="0"/>
                </a:moveTo>
                <a:lnTo>
                  <a:pt x="12" y="2"/>
                </a:lnTo>
                <a:lnTo>
                  <a:pt x="10" y="2"/>
                </a:lnTo>
                <a:lnTo>
                  <a:pt x="6" y="2"/>
                </a:lnTo>
                <a:lnTo>
                  <a:pt x="2" y="4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2" y="12"/>
                </a:lnTo>
                <a:lnTo>
                  <a:pt x="4" y="8"/>
                </a:lnTo>
                <a:lnTo>
                  <a:pt x="6" y="8"/>
                </a:lnTo>
                <a:lnTo>
                  <a:pt x="12" y="4"/>
                </a:lnTo>
                <a:lnTo>
                  <a:pt x="18" y="2"/>
                </a:lnTo>
                <a:lnTo>
                  <a:pt x="16" y="2"/>
                </a:lnTo>
                <a:lnTo>
                  <a:pt x="16" y="2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9" name="Freeform 3245"/>
          <p:cNvSpPr>
            <a:spLocks/>
          </p:cNvSpPr>
          <p:nvPr/>
        </p:nvSpPr>
        <p:spPr bwMode="auto">
          <a:xfrm>
            <a:off x="3070225" y="1982788"/>
            <a:ext cx="34925" cy="22225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12" y="4"/>
              </a:cxn>
              <a:cxn ang="0">
                <a:pos x="14" y="4"/>
              </a:cxn>
              <a:cxn ang="0">
                <a:pos x="16" y="2"/>
              </a:cxn>
              <a:cxn ang="0">
                <a:pos x="16" y="2"/>
              </a:cxn>
              <a:cxn ang="0">
                <a:pos x="18" y="4"/>
              </a:cxn>
              <a:cxn ang="0">
                <a:pos x="20" y="4"/>
              </a:cxn>
              <a:cxn ang="0">
                <a:pos x="14" y="2"/>
              </a:cxn>
              <a:cxn ang="0">
                <a:pos x="8" y="6"/>
              </a:cxn>
              <a:cxn ang="0">
                <a:pos x="4" y="8"/>
              </a:cxn>
              <a:cxn ang="0">
                <a:pos x="4" y="12"/>
              </a:cxn>
              <a:cxn ang="0">
                <a:pos x="4" y="10"/>
              </a:cxn>
              <a:cxn ang="0">
                <a:pos x="4" y="8"/>
              </a:cxn>
              <a:cxn ang="0">
                <a:pos x="2" y="10"/>
              </a:cxn>
              <a:cxn ang="0">
                <a:pos x="6" y="8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0" y="10"/>
              </a:cxn>
              <a:cxn ang="0">
                <a:pos x="2" y="12"/>
              </a:cxn>
              <a:cxn ang="0">
                <a:pos x="2" y="12"/>
              </a:cxn>
              <a:cxn ang="0">
                <a:pos x="6" y="12"/>
              </a:cxn>
              <a:cxn ang="0">
                <a:pos x="8" y="10"/>
              </a:cxn>
              <a:cxn ang="0">
                <a:pos x="14" y="6"/>
              </a:cxn>
              <a:cxn ang="0">
                <a:pos x="22" y="2"/>
              </a:cxn>
              <a:cxn ang="0">
                <a:pos x="20" y="0"/>
              </a:cxn>
              <a:cxn ang="0">
                <a:pos x="18" y="0"/>
              </a:cxn>
              <a:cxn ang="0">
                <a:pos x="16" y="0"/>
              </a:cxn>
              <a:cxn ang="0">
                <a:pos x="14" y="0"/>
              </a:cxn>
              <a:cxn ang="0">
                <a:pos x="12" y="0"/>
              </a:cxn>
              <a:cxn ang="0">
                <a:pos x="8" y="0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22" h="14">
                <a:moveTo>
                  <a:pt x="4" y="4"/>
                </a:moveTo>
                <a:lnTo>
                  <a:pt x="6" y="6"/>
                </a:lnTo>
                <a:lnTo>
                  <a:pt x="10" y="4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6" y="2"/>
                </a:lnTo>
                <a:lnTo>
                  <a:pt x="16" y="2"/>
                </a:lnTo>
                <a:lnTo>
                  <a:pt x="16" y="0"/>
                </a:lnTo>
                <a:lnTo>
                  <a:pt x="16" y="2"/>
                </a:lnTo>
                <a:lnTo>
                  <a:pt x="16" y="4"/>
                </a:lnTo>
                <a:lnTo>
                  <a:pt x="18" y="4"/>
                </a:lnTo>
                <a:lnTo>
                  <a:pt x="18" y="4"/>
                </a:lnTo>
                <a:lnTo>
                  <a:pt x="20" y="4"/>
                </a:lnTo>
                <a:lnTo>
                  <a:pt x="20" y="2"/>
                </a:lnTo>
                <a:lnTo>
                  <a:pt x="14" y="2"/>
                </a:lnTo>
                <a:lnTo>
                  <a:pt x="12" y="2"/>
                </a:lnTo>
                <a:lnTo>
                  <a:pt x="8" y="6"/>
                </a:lnTo>
                <a:lnTo>
                  <a:pt x="6" y="6"/>
                </a:lnTo>
                <a:lnTo>
                  <a:pt x="4" y="8"/>
                </a:lnTo>
                <a:lnTo>
                  <a:pt x="2" y="10"/>
                </a:lnTo>
                <a:lnTo>
                  <a:pt x="4" y="12"/>
                </a:lnTo>
                <a:lnTo>
                  <a:pt x="6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6" y="8"/>
                </a:lnTo>
                <a:lnTo>
                  <a:pt x="6" y="6"/>
                </a:lnTo>
                <a:lnTo>
                  <a:pt x="4" y="4"/>
                </a:lnTo>
                <a:lnTo>
                  <a:pt x="6" y="6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4" y="14"/>
                </a:lnTo>
                <a:lnTo>
                  <a:pt x="6" y="12"/>
                </a:lnTo>
                <a:lnTo>
                  <a:pt x="6" y="10"/>
                </a:lnTo>
                <a:lnTo>
                  <a:pt x="8" y="10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2" y="2"/>
                </a:lnTo>
                <a:lnTo>
                  <a:pt x="20" y="0"/>
                </a:lnTo>
                <a:lnTo>
                  <a:pt x="20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6" y="0"/>
                </a:lnTo>
                <a:lnTo>
                  <a:pt x="16" y="0"/>
                </a:lnTo>
                <a:lnTo>
                  <a:pt x="14" y="0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8" y="0"/>
                </a:lnTo>
                <a:lnTo>
                  <a:pt x="8" y="0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0" name="Freeform 3246"/>
          <p:cNvSpPr>
            <a:spLocks/>
          </p:cNvSpPr>
          <p:nvPr/>
        </p:nvSpPr>
        <p:spPr bwMode="auto">
          <a:xfrm>
            <a:off x="2922588" y="2243138"/>
            <a:ext cx="6350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1" name="Freeform 3247"/>
          <p:cNvSpPr>
            <a:spLocks/>
          </p:cNvSpPr>
          <p:nvPr/>
        </p:nvSpPr>
        <p:spPr bwMode="auto">
          <a:xfrm>
            <a:off x="2919413" y="2239963"/>
            <a:ext cx="12700" cy="15875"/>
          </a:xfrm>
          <a:custGeom>
            <a:avLst/>
            <a:gdLst/>
            <a:ahLst/>
            <a:cxnLst>
              <a:cxn ang="0">
                <a:pos x="6" y="8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4"/>
              </a:cxn>
              <a:cxn ang="0">
                <a:pos x="4" y="8"/>
              </a:cxn>
              <a:cxn ang="0">
                <a:pos x="6" y="8"/>
              </a:cxn>
              <a:cxn ang="0">
                <a:pos x="6" y="8"/>
              </a:cxn>
              <a:cxn ang="0">
                <a:pos x="4" y="6"/>
              </a:cxn>
              <a:cxn ang="0">
                <a:pos x="6" y="8"/>
              </a:cxn>
              <a:cxn ang="0">
                <a:pos x="8" y="6"/>
              </a:cxn>
              <a:cxn ang="0">
                <a:pos x="6" y="4"/>
              </a:cxn>
              <a:cxn ang="0">
                <a:pos x="6" y="4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4" y="10"/>
              </a:cxn>
              <a:cxn ang="0">
                <a:pos x="6" y="10"/>
              </a:cxn>
              <a:cxn ang="0">
                <a:pos x="8" y="8"/>
              </a:cxn>
              <a:cxn ang="0">
                <a:pos x="8" y="8"/>
              </a:cxn>
              <a:cxn ang="0">
                <a:pos x="8" y="6"/>
              </a:cxn>
              <a:cxn ang="0">
                <a:pos x="6" y="8"/>
              </a:cxn>
            </a:cxnLst>
            <a:rect l="0" t="0" r="r" b="b"/>
            <a:pathLst>
              <a:path w="8" h="10">
                <a:moveTo>
                  <a:pt x="6" y="8"/>
                </a:move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0" y="4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4" y="6"/>
                </a:lnTo>
                <a:lnTo>
                  <a:pt x="6" y="8"/>
                </a:ln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6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2" name="Freeform 3248"/>
          <p:cNvSpPr>
            <a:spLocks/>
          </p:cNvSpPr>
          <p:nvPr/>
        </p:nvSpPr>
        <p:spPr bwMode="auto">
          <a:xfrm>
            <a:off x="3863975" y="3138488"/>
            <a:ext cx="22225" cy="22225"/>
          </a:xfrm>
          <a:custGeom>
            <a:avLst/>
            <a:gdLst/>
            <a:ahLst/>
            <a:cxnLst>
              <a:cxn ang="0">
                <a:pos x="12" y="4"/>
              </a:cxn>
              <a:cxn ang="0">
                <a:pos x="14" y="6"/>
              </a:cxn>
              <a:cxn ang="0">
                <a:pos x="10" y="12"/>
              </a:cxn>
              <a:cxn ang="0">
                <a:pos x="10" y="14"/>
              </a:cxn>
              <a:cxn ang="0">
                <a:pos x="8" y="14"/>
              </a:cxn>
              <a:cxn ang="0">
                <a:pos x="4" y="12"/>
              </a:cxn>
              <a:cxn ang="0">
                <a:pos x="2" y="10"/>
              </a:cxn>
              <a:cxn ang="0">
                <a:pos x="2" y="10"/>
              </a:cxn>
              <a:cxn ang="0">
                <a:pos x="0" y="6"/>
              </a:cxn>
              <a:cxn ang="0">
                <a:pos x="2" y="4"/>
              </a:cxn>
              <a:cxn ang="0">
                <a:pos x="2" y="2"/>
              </a:cxn>
              <a:cxn ang="0">
                <a:pos x="6" y="0"/>
              </a:cxn>
              <a:cxn ang="0">
                <a:pos x="6" y="2"/>
              </a:cxn>
              <a:cxn ang="0">
                <a:pos x="8" y="2"/>
              </a:cxn>
              <a:cxn ang="0">
                <a:pos x="10" y="4"/>
              </a:cxn>
              <a:cxn ang="0">
                <a:pos x="12" y="4"/>
              </a:cxn>
            </a:cxnLst>
            <a:rect l="0" t="0" r="r" b="b"/>
            <a:pathLst>
              <a:path w="14" h="14">
                <a:moveTo>
                  <a:pt x="12" y="4"/>
                </a:moveTo>
                <a:lnTo>
                  <a:pt x="14" y="6"/>
                </a:lnTo>
                <a:lnTo>
                  <a:pt x="10" y="12"/>
                </a:lnTo>
                <a:lnTo>
                  <a:pt x="10" y="14"/>
                </a:lnTo>
                <a:lnTo>
                  <a:pt x="8" y="14"/>
                </a:lnTo>
                <a:lnTo>
                  <a:pt x="4" y="12"/>
                </a:lnTo>
                <a:lnTo>
                  <a:pt x="2" y="10"/>
                </a:lnTo>
                <a:lnTo>
                  <a:pt x="2" y="10"/>
                </a:lnTo>
                <a:lnTo>
                  <a:pt x="0" y="6"/>
                </a:lnTo>
                <a:lnTo>
                  <a:pt x="2" y="4"/>
                </a:lnTo>
                <a:lnTo>
                  <a:pt x="2" y="2"/>
                </a:lnTo>
                <a:lnTo>
                  <a:pt x="6" y="0"/>
                </a:lnTo>
                <a:lnTo>
                  <a:pt x="6" y="2"/>
                </a:lnTo>
                <a:lnTo>
                  <a:pt x="8" y="2"/>
                </a:lnTo>
                <a:lnTo>
                  <a:pt x="10" y="4"/>
                </a:lnTo>
                <a:lnTo>
                  <a:pt x="12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3" name="Freeform 3249"/>
          <p:cNvSpPr>
            <a:spLocks/>
          </p:cNvSpPr>
          <p:nvPr/>
        </p:nvSpPr>
        <p:spPr bwMode="auto">
          <a:xfrm>
            <a:off x="3863975" y="3135313"/>
            <a:ext cx="25400" cy="28575"/>
          </a:xfrm>
          <a:custGeom>
            <a:avLst/>
            <a:gdLst/>
            <a:ahLst/>
            <a:cxnLst>
              <a:cxn ang="0">
                <a:pos x="12" y="6"/>
              </a:cxn>
              <a:cxn ang="0">
                <a:pos x="10" y="8"/>
              </a:cxn>
              <a:cxn ang="0">
                <a:pos x="12" y="8"/>
              </a:cxn>
              <a:cxn ang="0">
                <a:pos x="8" y="12"/>
              </a:cxn>
              <a:cxn ang="0">
                <a:pos x="8" y="14"/>
              </a:cxn>
              <a:cxn ang="0">
                <a:pos x="8" y="14"/>
              </a:cxn>
              <a:cxn ang="0">
                <a:pos x="6" y="12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8" y="8"/>
              </a:cxn>
              <a:cxn ang="0">
                <a:pos x="10" y="8"/>
              </a:cxn>
              <a:cxn ang="0">
                <a:pos x="12" y="8"/>
              </a:cxn>
              <a:cxn ang="0">
                <a:pos x="12" y="6"/>
              </a:cxn>
              <a:cxn ang="0">
                <a:pos x="10" y="8"/>
              </a:cxn>
              <a:cxn ang="0">
                <a:pos x="12" y="6"/>
              </a:cxn>
              <a:cxn ang="0">
                <a:pos x="12" y="4"/>
              </a:cxn>
              <a:cxn ang="0">
                <a:pos x="10" y="4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4" y="0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10"/>
              </a:cxn>
              <a:cxn ang="0">
                <a:pos x="0" y="12"/>
              </a:cxn>
              <a:cxn ang="0">
                <a:pos x="2" y="12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  <a:cxn ang="0">
                <a:pos x="6" y="18"/>
              </a:cxn>
              <a:cxn ang="0">
                <a:pos x="8" y="18"/>
              </a:cxn>
              <a:cxn ang="0">
                <a:pos x="10" y="16"/>
              </a:cxn>
              <a:cxn ang="0">
                <a:pos x="10" y="16"/>
              </a:cxn>
              <a:cxn ang="0">
                <a:pos x="12" y="14"/>
              </a:cxn>
              <a:cxn ang="0">
                <a:pos x="12" y="14"/>
              </a:cxn>
              <a:cxn ang="0">
                <a:pos x="16" y="10"/>
              </a:cxn>
              <a:cxn ang="0">
                <a:pos x="14" y="8"/>
              </a:cxn>
              <a:cxn ang="0">
                <a:pos x="14" y="6"/>
              </a:cxn>
              <a:cxn ang="0">
                <a:pos x="12" y="4"/>
              </a:cxn>
              <a:cxn ang="0">
                <a:pos x="12" y="6"/>
              </a:cxn>
            </a:cxnLst>
            <a:rect l="0" t="0" r="r" b="b"/>
            <a:pathLst>
              <a:path w="16" h="18">
                <a:moveTo>
                  <a:pt x="12" y="6"/>
                </a:moveTo>
                <a:lnTo>
                  <a:pt x="10" y="8"/>
                </a:lnTo>
                <a:lnTo>
                  <a:pt x="12" y="8"/>
                </a:lnTo>
                <a:lnTo>
                  <a:pt x="8" y="12"/>
                </a:lnTo>
                <a:lnTo>
                  <a:pt x="8" y="14"/>
                </a:lnTo>
                <a:lnTo>
                  <a:pt x="8" y="14"/>
                </a:lnTo>
                <a:lnTo>
                  <a:pt x="6" y="12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8" y="8"/>
                </a:lnTo>
                <a:lnTo>
                  <a:pt x="10" y="8"/>
                </a:lnTo>
                <a:lnTo>
                  <a:pt x="12" y="8"/>
                </a:lnTo>
                <a:lnTo>
                  <a:pt x="12" y="6"/>
                </a:lnTo>
                <a:lnTo>
                  <a:pt x="10" y="8"/>
                </a:lnTo>
                <a:lnTo>
                  <a:pt x="12" y="6"/>
                </a:lnTo>
                <a:lnTo>
                  <a:pt x="12" y="4"/>
                </a:lnTo>
                <a:lnTo>
                  <a:pt x="10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4" y="0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6" y="18"/>
                </a:lnTo>
                <a:lnTo>
                  <a:pt x="8" y="18"/>
                </a:lnTo>
                <a:lnTo>
                  <a:pt x="10" y="16"/>
                </a:lnTo>
                <a:lnTo>
                  <a:pt x="10" y="16"/>
                </a:lnTo>
                <a:lnTo>
                  <a:pt x="12" y="14"/>
                </a:lnTo>
                <a:lnTo>
                  <a:pt x="12" y="14"/>
                </a:lnTo>
                <a:lnTo>
                  <a:pt x="16" y="10"/>
                </a:lnTo>
                <a:lnTo>
                  <a:pt x="14" y="8"/>
                </a:lnTo>
                <a:lnTo>
                  <a:pt x="14" y="6"/>
                </a:lnTo>
                <a:lnTo>
                  <a:pt x="12" y="4"/>
                </a:lnTo>
                <a:lnTo>
                  <a:pt x="1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4" name="Freeform 3250"/>
          <p:cNvSpPr>
            <a:spLocks/>
          </p:cNvSpPr>
          <p:nvPr/>
        </p:nvSpPr>
        <p:spPr bwMode="auto">
          <a:xfrm>
            <a:off x="2889250" y="2263775"/>
            <a:ext cx="17463" cy="22225"/>
          </a:xfrm>
          <a:custGeom>
            <a:avLst/>
            <a:gdLst/>
            <a:ahLst/>
            <a:cxnLst>
              <a:cxn ang="0">
                <a:pos x="9" y="10"/>
              </a:cxn>
              <a:cxn ang="0">
                <a:pos x="9" y="14"/>
              </a:cxn>
              <a:cxn ang="0">
                <a:pos x="7" y="14"/>
              </a:cxn>
              <a:cxn ang="0">
                <a:pos x="3" y="12"/>
              </a:cxn>
              <a:cxn ang="0">
                <a:pos x="0" y="12"/>
              </a:cxn>
              <a:cxn ang="0">
                <a:pos x="0" y="10"/>
              </a:cxn>
              <a:cxn ang="0">
                <a:pos x="11" y="0"/>
              </a:cxn>
              <a:cxn ang="0">
                <a:pos x="11" y="0"/>
              </a:cxn>
              <a:cxn ang="0">
                <a:pos x="9" y="8"/>
              </a:cxn>
              <a:cxn ang="0">
                <a:pos x="9" y="10"/>
              </a:cxn>
            </a:cxnLst>
            <a:rect l="0" t="0" r="r" b="b"/>
            <a:pathLst>
              <a:path w="11" h="14">
                <a:moveTo>
                  <a:pt x="9" y="10"/>
                </a:moveTo>
                <a:lnTo>
                  <a:pt x="9" y="14"/>
                </a:lnTo>
                <a:lnTo>
                  <a:pt x="7" y="14"/>
                </a:lnTo>
                <a:lnTo>
                  <a:pt x="3" y="12"/>
                </a:lnTo>
                <a:lnTo>
                  <a:pt x="0" y="12"/>
                </a:lnTo>
                <a:lnTo>
                  <a:pt x="0" y="10"/>
                </a:lnTo>
                <a:lnTo>
                  <a:pt x="11" y="0"/>
                </a:lnTo>
                <a:lnTo>
                  <a:pt x="11" y="0"/>
                </a:lnTo>
                <a:lnTo>
                  <a:pt x="9" y="8"/>
                </a:lnTo>
                <a:lnTo>
                  <a:pt x="9" y="1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5" name="Freeform 3251"/>
          <p:cNvSpPr>
            <a:spLocks/>
          </p:cNvSpPr>
          <p:nvPr/>
        </p:nvSpPr>
        <p:spPr bwMode="auto">
          <a:xfrm>
            <a:off x="2886075" y="2260600"/>
            <a:ext cx="23813" cy="28575"/>
          </a:xfrm>
          <a:custGeom>
            <a:avLst/>
            <a:gdLst/>
            <a:ahLst/>
            <a:cxnLst>
              <a:cxn ang="0">
                <a:pos x="11" y="12"/>
              </a:cxn>
              <a:cxn ang="0">
                <a:pos x="9" y="12"/>
              </a:cxn>
              <a:cxn ang="0">
                <a:pos x="9" y="14"/>
              </a:cxn>
              <a:cxn ang="0">
                <a:pos x="9" y="14"/>
              </a:cxn>
              <a:cxn ang="0">
                <a:pos x="9" y="16"/>
              </a:cxn>
              <a:cxn ang="0">
                <a:pos x="9" y="14"/>
              </a:cxn>
              <a:cxn ang="0">
                <a:pos x="7" y="12"/>
              </a:cxn>
              <a:cxn ang="0">
                <a:pos x="5" y="12"/>
              </a:cxn>
              <a:cxn ang="0">
                <a:pos x="5" y="12"/>
              </a:cxn>
              <a:cxn ang="0">
                <a:pos x="5" y="12"/>
              </a:cxn>
              <a:cxn ang="0">
                <a:pos x="2" y="12"/>
              </a:cxn>
              <a:cxn ang="0">
                <a:pos x="5" y="14"/>
              </a:cxn>
              <a:cxn ang="0">
                <a:pos x="15" y="2"/>
              </a:cxn>
              <a:cxn ang="0">
                <a:pos x="13" y="2"/>
              </a:cxn>
              <a:cxn ang="0">
                <a:pos x="11" y="2"/>
              </a:cxn>
              <a:cxn ang="0">
                <a:pos x="11" y="2"/>
              </a:cxn>
              <a:cxn ang="0">
                <a:pos x="9" y="8"/>
              </a:cxn>
              <a:cxn ang="0">
                <a:pos x="9" y="10"/>
              </a:cxn>
              <a:cxn ang="0">
                <a:pos x="9" y="12"/>
              </a:cxn>
              <a:cxn ang="0">
                <a:pos x="11" y="12"/>
              </a:cxn>
              <a:cxn ang="0">
                <a:pos x="9" y="12"/>
              </a:cxn>
              <a:cxn ang="0">
                <a:pos x="11" y="12"/>
              </a:cxn>
              <a:cxn ang="0">
                <a:pos x="13" y="12"/>
              </a:cxn>
              <a:cxn ang="0">
                <a:pos x="13" y="10"/>
              </a:cxn>
              <a:cxn ang="0">
                <a:pos x="15" y="4"/>
              </a:cxn>
              <a:cxn ang="0">
                <a:pos x="15" y="2"/>
              </a:cxn>
              <a:cxn ang="0">
                <a:pos x="15" y="0"/>
              </a:cxn>
              <a:cxn ang="0">
                <a:pos x="13" y="0"/>
              </a:cxn>
              <a:cxn ang="0">
                <a:pos x="0" y="12"/>
              </a:cxn>
              <a:cxn ang="0">
                <a:pos x="0" y="14"/>
              </a:cxn>
              <a:cxn ang="0">
                <a:pos x="0" y="16"/>
              </a:cxn>
              <a:cxn ang="0">
                <a:pos x="2" y="16"/>
              </a:cxn>
              <a:cxn ang="0">
                <a:pos x="5" y="16"/>
              </a:cxn>
              <a:cxn ang="0">
                <a:pos x="7" y="18"/>
              </a:cxn>
              <a:cxn ang="0">
                <a:pos x="9" y="18"/>
              </a:cxn>
              <a:cxn ang="0">
                <a:pos x="11" y="18"/>
              </a:cxn>
              <a:cxn ang="0">
                <a:pos x="13" y="16"/>
              </a:cxn>
              <a:cxn ang="0">
                <a:pos x="13" y="12"/>
              </a:cxn>
              <a:cxn ang="0">
                <a:pos x="13" y="12"/>
              </a:cxn>
              <a:cxn ang="0">
                <a:pos x="11" y="12"/>
              </a:cxn>
            </a:cxnLst>
            <a:rect l="0" t="0" r="r" b="b"/>
            <a:pathLst>
              <a:path w="15" h="18">
                <a:moveTo>
                  <a:pt x="11" y="12"/>
                </a:moveTo>
                <a:lnTo>
                  <a:pt x="9" y="12"/>
                </a:lnTo>
                <a:lnTo>
                  <a:pt x="9" y="14"/>
                </a:lnTo>
                <a:lnTo>
                  <a:pt x="9" y="14"/>
                </a:lnTo>
                <a:lnTo>
                  <a:pt x="9" y="16"/>
                </a:lnTo>
                <a:lnTo>
                  <a:pt x="9" y="14"/>
                </a:lnTo>
                <a:lnTo>
                  <a:pt x="7" y="12"/>
                </a:lnTo>
                <a:lnTo>
                  <a:pt x="5" y="12"/>
                </a:lnTo>
                <a:lnTo>
                  <a:pt x="5" y="12"/>
                </a:lnTo>
                <a:lnTo>
                  <a:pt x="5" y="12"/>
                </a:lnTo>
                <a:lnTo>
                  <a:pt x="2" y="12"/>
                </a:lnTo>
                <a:lnTo>
                  <a:pt x="5" y="14"/>
                </a:lnTo>
                <a:lnTo>
                  <a:pt x="15" y="2"/>
                </a:lnTo>
                <a:lnTo>
                  <a:pt x="13" y="2"/>
                </a:lnTo>
                <a:lnTo>
                  <a:pt x="11" y="2"/>
                </a:lnTo>
                <a:lnTo>
                  <a:pt x="11" y="2"/>
                </a:lnTo>
                <a:lnTo>
                  <a:pt x="9" y="8"/>
                </a:lnTo>
                <a:lnTo>
                  <a:pt x="9" y="10"/>
                </a:lnTo>
                <a:lnTo>
                  <a:pt x="9" y="12"/>
                </a:lnTo>
                <a:lnTo>
                  <a:pt x="11" y="12"/>
                </a:lnTo>
                <a:lnTo>
                  <a:pt x="9" y="12"/>
                </a:lnTo>
                <a:lnTo>
                  <a:pt x="11" y="12"/>
                </a:lnTo>
                <a:lnTo>
                  <a:pt x="13" y="12"/>
                </a:lnTo>
                <a:lnTo>
                  <a:pt x="13" y="10"/>
                </a:lnTo>
                <a:lnTo>
                  <a:pt x="15" y="4"/>
                </a:lnTo>
                <a:lnTo>
                  <a:pt x="15" y="2"/>
                </a:lnTo>
                <a:lnTo>
                  <a:pt x="15" y="0"/>
                </a:lnTo>
                <a:lnTo>
                  <a:pt x="13" y="0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2" y="16"/>
                </a:lnTo>
                <a:lnTo>
                  <a:pt x="5" y="16"/>
                </a:lnTo>
                <a:lnTo>
                  <a:pt x="7" y="18"/>
                </a:lnTo>
                <a:lnTo>
                  <a:pt x="9" y="18"/>
                </a:lnTo>
                <a:lnTo>
                  <a:pt x="11" y="18"/>
                </a:lnTo>
                <a:lnTo>
                  <a:pt x="13" y="16"/>
                </a:lnTo>
                <a:lnTo>
                  <a:pt x="13" y="12"/>
                </a:lnTo>
                <a:lnTo>
                  <a:pt x="13" y="12"/>
                </a:lnTo>
                <a:lnTo>
                  <a:pt x="11" y="1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6" name="Freeform 3252"/>
          <p:cNvSpPr>
            <a:spLocks/>
          </p:cNvSpPr>
          <p:nvPr/>
        </p:nvSpPr>
        <p:spPr bwMode="auto">
          <a:xfrm>
            <a:off x="3000375" y="2360613"/>
            <a:ext cx="30163" cy="46038"/>
          </a:xfrm>
          <a:custGeom>
            <a:avLst/>
            <a:gdLst/>
            <a:ahLst/>
            <a:cxnLst>
              <a:cxn ang="0">
                <a:pos x="7" y="6"/>
              </a:cxn>
              <a:cxn ang="0">
                <a:pos x="9" y="6"/>
              </a:cxn>
              <a:cxn ang="0">
                <a:pos x="13" y="2"/>
              </a:cxn>
              <a:cxn ang="0">
                <a:pos x="13" y="0"/>
              </a:cxn>
              <a:cxn ang="0">
                <a:pos x="15" y="0"/>
              </a:cxn>
              <a:cxn ang="0">
                <a:pos x="19" y="2"/>
              </a:cxn>
              <a:cxn ang="0">
                <a:pos x="19" y="4"/>
              </a:cxn>
              <a:cxn ang="0">
                <a:pos x="13" y="11"/>
              </a:cxn>
              <a:cxn ang="0">
                <a:pos x="9" y="13"/>
              </a:cxn>
              <a:cxn ang="0">
                <a:pos x="9" y="15"/>
              </a:cxn>
              <a:cxn ang="0">
                <a:pos x="9" y="19"/>
              </a:cxn>
              <a:cxn ang="0">
                <a:pos x="9" y="21"/>
              </a:cxn>
              <a:cxn ang="0">
                <a:pos x="9" y="27"/>
              </a:cxn>
              <a:cxn ang="0">
                <a:pos x="7" y="29"/>
              </a:cxn>
              <a:cxn ang="0">
                <a:pos x="2" y="27"/>
              </a:cxn>
              <a:cxn ang="0">
                <a:pos x="2" y="27"/>
              </a:cxn>
              <a:cxn ang="0">
                <a:pos x="2" y="25"/>
              </a:cxn>
              <a:cxn ang="0">
                <a:pos x="2" y="25"/>
              </a:cxn>
              <a:cxn ang="0">
                <a:pos x="0" y="25"/>
              </a:cxn>
              <a:cxn ang="0">
                <a:pos x="0" y="23"/>
              </a:cxn>
              <a:cxn ang="0">
                <a:pos x="0" y="15"/>
              </a:cxn>
              <a:cxn ang="0">
                <a:pos x="5" y="6"/>
              </a:cxn>
              <a:cxn ang="0">
                <a:pos x="7" y="6"/>
              </a:cxn>
              <a:cxn ang="0">
                <a:pos x="7" y="6"/>
              </a:cxn>
            </a:cxnLst>
            <a:rect l="0" t="0" r="r" b="b"/>
            <a:pathLst>
              <a:path w="19" h="29">
                <a:moveTo>
                  <a:pt x="7" y="6"/>
                </a:moveTo>
                <a:lnTo>
                  <a:pt x="9" y="6"/>
                </a:lnTo>
                <a:lnTo>
                  <a:pt x="13" y="2"/>
                </a:lnTo>
                <a:lnTo>
                  <a:pt x="13" y="0"/>
                </a:lnTo>
                <a:lnTo>
                  <a:pt x="15" y="0"/>
                </a:lnTo>
                <a:lnTo>
                  <a:pt x="19" y="2"/>
                </a:lnTo>
                <a:lnTo>
                  <a:pt x="19" y="4"/>
                </a:lnTo>
                <a:lnTo>
                  <a:pt x="13" y="11"/>
                </a:lnTo>
                <a:lnTo>
                  <a:pt x="9" y="13"/>
                </a:lnTo>
                <a:lnTo>
                  <a:pt x="9" y="15"/>
                </a:lnTo>
                <a:lnTo>
                  <a:pt x="9" y="19"/>
                </a:lnTo>
                <a:lnTo>
                  <a:pt x="9" y="21"/>
                </a:lnTo>
                <a:lnTo>
                  <a:pt x="9" y="27"/>
                </a:lnTo>
                <a:lnTo>
                  <a:pt x="7" y="29"/>
                </a:lnTo>
                <a:lnTo>
                  <a:pt x="2" y="27"/>
                </a:lnTo>
                <a:lnTo>
                  <a:pt x="2" y="27"/>
                </a:lnTo>
                <a:lnTo>
                  <a:pt x="2" y="25"/>
                </a:lnTo>
                <a:lnTo>
                  <a:pt x="2" y="25"/>
                </a:lnTo>
                <a:lnTo>
                  <a:pt x="0" y="25"/>
                </a:lnTo>
                <a:lnTo>
                  <a:pt x="0" y="23"/>
                </a:lnTo>
                <a:lnTo>
                  <a:pt x="0" y="15"/>
                </a:lnTo>
                <a:lnTo>
                  <a:pt x="5" y="6"/>
                </a:lnTo>
                <a:lnTo>
                  <a:pt x="7" y="6"/>
                </a:lnTo>
                <a:lnTo>
                  <a:pt x="7" y="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7" name="Freeform 3253"/>
          <p:cNvSpPr>
            <a:spLocks/>
          </p:cNvSpPr>
          <p:nvPr/>
        </p:nvSpPr>
        <p:spPr bwMode="auto">
          <a:xfrm>
            <a:off x="2997200" y="2357438"/>
            <a:ext cx="36513" cy="49213"/>
          </a:xfrm>
          <a:custGeom>
            <a:avLst/>
            <a:gdLst/>
            <a:ahLst/>
            <a:cxnLst>
              <a:cxn ang="0">
                <a:pos x="11" y="11"/>
              </a:cxn>
              <a:cxn ang="0">
                <a:pos x="13" y="8"/>
              </a:cxn>
              <a:cxn ang="0">
                <a:pos x="15" y="4"/>
              </a:cxn>
              <a:cxn ang="0">
                <a:pos x="19" y="6"/>
              </a:cxn>
              <a:cxn ang="0">
                <a:pos x="13" y="13"/>
              </a:cxn>
              <a:cxn ang="0">
                <a:pos x="11" y="15"/>
              </a:cxn>
              <a:cxn ang="0">
                <a:pos x="9" y="17"/>
              </a:cxn>
              <a:cxn ang="0">
                <a:pos x="9" y="21"/>
              </a:cxn>
              <a:cxn ang="0">
                <a:pos x="9" y="27"/>
              </a:cxn>
              <a:cxn ang="0">
                <a:pos x="7" y="27"/>
              </a:cxn>
              <a:cxn ang="0">
                <a:pos x="7" y="27"/>
              </a:cxn>
              <a:cxn ang="0">
                <a:pos x="4" y="27"/>
              </a:cxn>
              <a:cxn ang="0">
                <a:pos x="4" y="25"/>
              </a:cxn>
              <a:cxn ang="0">
                <a:pos x="4" y="17"/>
              </a:cxn>
              <a:cxn ang="0">
                <a:pos x="9" y="11"/>
              </a:cxn>
              <a:cxn ang="0">
                <a:pos x="9" y="8"/>
              </a:cxn>
              <a:cxn ang="0">
                <a:pos x="11" y="11"/>
              </a:cxn>
              <a:cxn ang="0">
                <a:pos x="11" y="6"/>
              </a:cxn>
              <a:cxn ang="0">
                <a:pos x="9" y="6"/>
              </a:cxn>
              <a:cxn ang="0">
                <a:pos x="4" y="6"/>
              </a:cxn>
              <a:cxn ang="0">
                <a:pos x="0" y="17"/>
              </a:cxn>
              <a:cxn ang="0">
                <a:pos x="0" y="25"/>
              </a:cxn>
              <a:cxn ang="0">
                <a:pos x="2" y="29"/>
              </a:cxn>
              <a:cxn ang="0">
                <a:pos x="2" y="29"/>
              </a:cxn>
              <a:cxn ang="0">
                <a:pos x="2" y="29"/>
              </a:cxn>
              <a:cxn ang="0">
                <a:pos x="4" y="31"/>
              </a:cxn>
              <a:cxn ang="0">
                <a:pos x="4" y="31"/>
              </a:cxn>
              <a:cxn ang="0">
                <a:pos x="9" y="31"/>
              </a:cxn>
              <a:cxn ang="0">
                <a:pos x="13" y="29"/>
              </a:cxn>
              <a:cxn ang="0">
                <a:pos x="13" y="23"/>
              </a:cxn>
              <a:cxn ang="0">
                <a:pos x="13" y="17"/>
              </a:cxn>
              <a:cxn ang="0">
                <a:pos x="15" y="15"/>
              </a:cxn>
              <a:cxn ang="0">
                <a:pos x="23" y="8"/>
              </a:cxn>
              <a:cxn ang="0">
                <a:pos x="23" y="4"/>
              </a:cxn>
              <a:cxn ang="0">
                <a:pos x="19" y="2"/>
              </a:cxn>
              <a:cxn ang="0">
                <a:pos x="15" y="0"/>
              </a:cxn>
              <a:cxn ang="0">
                <a:pos x="13" y="2"/>
              </a:cxn>
              <a:cxn ang="0">
                <a:pos x="11" y="6"/>
              </a:cxn>
              <a:cxn ang="0">
                <a:pos x="9" y="8"/>
              </a:cxn>
              <a:cxn ang="0">
                <a:pos x="9" y="8"/>
              </a:cxn>
            </a:cxnLst>
            <a:rect l="0" t="0" r="r" b="b"/>
            <a:pathLst>
              <a:path w="23" h="31">
                <a:moveTo>
                  <a:pt x="9" y="8"/>
                </a:moveTo>
                <a:lnTo>
                  <a:pt x="11" y="11"/>
                </a:lnTo>
                <a:lnTo>
                  <a:pt x="11" y="11"/>
                </a:lnTo>
                <a:lnTo>
                  <a:pt x="13" y="8"/>
                </a:lnTo>
                <a:lnTo>
                  <a:pt x="15" y="4"/>
                </a:lnTo>
                <a:lnTo>
                  <a:pt x="15" y="4"/>
                </a:lnTo>
                <a:lnTo>
                  <a:pt x="17" y="4"/>
                </a:lnTo>
                <a:lnTo>
                  <a:pt x="19" y="6"/>
                </a:lnTo>
                <a:lnTo>
                  <a:pt x="19" y="6"/>
                </a:lnTo>
                <a:lnTo>
                  <a:pt x="13" y="13"/>
                </a:lnTo>
                <a:lnTo>
                  <a:pt x="11" y="13"/>
                </a:lnTo>
                <a:lnTo>
                  <a:pt x="11" y="15"/>
                </a:lnTo>
                <a:lnTo>
                  <a:pt x="9" y="15"/>
                </a:lnTo>
                <a:lnTo>
                  <a:pt x="9" y="17"/>
                </a:lnTo>
                <a:lnTo>
                  <a:pt x="9" y="21"/>
                </a:lnTo>
                <a:lnTo>
                  <a:pt x="9" y="21"/>
                </a:lnTo>
                <a:lnTo>
                  <a:pt x="9" y="23"/>
                </a:lnTo>
                <a:lnTo>
                  <a:pt x="9" y="27"/>
                </a:lnTo>
                <a:lnTo>
                  <a:pt x="9" y="29"/>
                </a:lnTo>
                <a:lnTo>
                  <a:pt x="7" y="27"/>
                </a:lnTo>
                <a:lnTo>
                  <a:pt x="7" y="27"/>
                </a:lnTo>
                <a:lnTo>
                  <a:pt x="7" y="27"/>
                </a:lnTo>
                <a:lnTo>
                  <a:pt x="7" y="27"/>
                </a:lnTo>
                <a:lnTo>
                  <a:pt x="4" y="27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4" y="17"/>
                </a:lnTo>
                <a:lnTo>
                  <a:pt x="9" y="11"/>
                </a:lnTo>
                <a:lnTo>
                  <a:pt x="9" y="11"/>
                </a:lnTo>
                <a:lnTo>
                  <a:pt x="9" y="8"/>
                </a:lnTo>
                <a:lnTo>
                  <a:pt x="9" y="8"/>
                </a:lnTo>
                <a:lnTo>
                  <a:pt x="9" y="11"/>
                </a:lnTo>
                <a:lnTo>
                  <a:pt x="11" y="11"/>
                </a:lnTo>
                <a:lnTo>
                  <a:pt x="9" y="8"/>
                </a:lnTo>
                <a:lnTo>
                  <a:pt x="11" y="6"/>
                </a:lnTo>
                <a:lnTo>
                  <a:pt x="11" y="6"/>
                </a:lnTo>
                <a:lnTo>
                  <a:pt x="9" y="6"/>
                </a:lnTo>
                <a:lnTo>
                  <a:pt x="7" y="6"/>
                </a:lnTo>
                <a:lnTo>
                  <a:pt x="4" y="6"/>
                </a:lnTo>
                <a:lnTo>
                  <a:pt x="0" y="15"/>
                </a:lnTo>
                <a:lnTo>
                  <a:pt x="0" y="17"/>
                </a:lnTo>
                <a:lnTo>
                  <a:pt x="0" y="25"/>
                </a:lnTo>
                <a:lnTo>
                  <a:pt x="0" y="25"/>
                </a:lnTo>
                <a:lnTo>
                  <a:pt x="0" y="27"/>
                </a:lnTo>
                <a:lnTo>
                  <a:pt x="2" y="29"/>
                </a:lnTo>
                <a:lnTo>
                  <a:pt x="2" y="29"/>
                </a:lnTo>
                <a:lnTo>
                  <a:pt x="2" y="29"/>
                </a:lnTo>
                <a:lnTo>
                  <a:pt x="4" y="27"/>
                </a:lnTo>
                <a:lnTo>
                  <a:pt x="2" y="29"/>
                </a:lnTo>
                <a:lnTo>
                  <a:pt x="2" y="29"/>
                </a:lnTo>
                <a:lnTo>
                  <a:pt x="4" y="31"/>
                </a:lnTo>
                <a:lnTo>
                  <a:pt x="4" y="31"/>
                </a:lnTo>
                <a:lnTo>
                  <a:pt x="4" y="31"/>
                </a:lnTo>
                <a:lnTo>
                  <a:pt x="7" y="31"/>
                </a:lnTo>
                <a:lnTo>
                  <a:pt x="9" y="31"/>
                </a:lnTo>
                <a:lnTo>
                  <a:pt x="11" y="31"/>
                </a:lnTo>
                <a:lnTo>
                  <a:pt x="13" y="29"/>
                </a:lnTo>
                <a:lnTo>
                  <a:pt x="13" y="23"/>
                </a:lnTo>
                <a:lnTo>
                  <a:pt x="13" y="23"/>
                </a:lnTo>
                <a:lnTo>
                  <a:pt x="13" y="21"/>
                </a:lnTo>
                <a:lnTo>
                  <a:pt x="13" y="17"/>
                </a:lnTo>
                <a:lnTo>
                  <a:pt x="13" y="17"/>
                </a:lnTo>
                <a:lnTo>
                  <a:pt x="15" y="15"/>
                </a:lnTo>
                <a:lnTo>
                  <a:pt x="17" y="15"/>
                </a:lnTo>
                <a:lnTo>
                  <a:pt x="23" y="8"/>
                </a:lnTo>
                <a:lnTo>
                  <a:pt x="23" y="6"/>
                </a:lnTo>
                <a:lnTo>
                  <a:pt x="23" y="4"/>
                </a:lnTo>
                <a:lnTo>
                  <a:pt x="21" y="2"/>
                </a:lnTo>
                <a:lnTo>
                  <a:pt x="19" y="2"/>
                </a:lnTo>
                <a:lnTo>
                  <a:pt x="17" y="0"/>
                </a:lnTo>
                <a:lnTo>
                  <a:pt x="15" y="0"/>
                </a:lnTo>
                <a:lnTo>
                  <a:pt x="15" y="2"/>
                </a:lnTo>
                <a:lnTo>
                  <a:pt x="13" y="2"/>
                </a:lnTo>
                <a:lnTo>
                  <a:pt x="13" y="2"/>
                </a:lnTo>
                <a:lnTo>
                  <a:pt x="11" y="6"/>
                </a:lnTo>
                <a:lnTo>
                  <a:pt x="9" y="6"/>
                </a:lnTo>
                <a:lnTo>
                  <a:pt x="9" y="8"/>
                </a:lnTo>
                <a:lnTo>
                  <a:pt x="11" y="6"/>
                </a:lnTo>
                <a:lnTo>
                  <a:pt x="9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8" name="Freeform 3254"/>
          <p:cNvSpPr>
            <a:spLocks/>
          </p:cNvSpPr>
          <p:nvPr/>
        </p:nvSpPr>
        <p:spPr bwMode="auto">
          <a:xfrm>
            <a:off x="3014663" y="2387600"/>
            <a:ext cx="12700" cy="1270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8"/>
              </a:cxn>
              <a:cxn ang="0">
                <a:pos x="2" y="8"/>
              </a:cxn>
              <a:cxn ang="0">
                <a:pos x="4" y="8"/>
              </a:cxn>
              <a:cxn ang="0">
                <a:pos x="8" y="6"/>
              </a:cxn>
              <a:cxn ang="0">
                <a:pos x="8" y="4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8" h="8">
                <a:moveTo>
                  <a:pt x="4" y="0"/>
                </a:move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8" y="6"/>
                </a:lnTo>
                <a:lnTo>
                  <a:pt x="8" y="4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9" name="Freeform 3255"/>
          <p:cNvSpPr>
            <a:spLocks/>
          </p:cNvSpPr>
          <p:nvPr/>
        </p:nvSpPr>
        <p:spPr bwMode="auto">
          <a:xfrm>
            <a:off x="3014663" y="2384425"/>
            <a:ext cx="15875" cy="19050"/>
          </a:xfrm>
          <a:custGeom>
            <a:avLst/>
            <a:gdLst/>
            <a:ahLst/>
            <a:cxnLst>
              <a:cxn ang="0">
                <a:pos x="8" y="6"/>
              </a:cxn>
              <a:cxn ang="0">
                <a:pos x="6" y="6"/>
              </a:cxn>
              <a:cxn ang="0">
                <a:pos x="6" y="8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0" y="10"/>
              </a:cxn>
              <a:cxn ang="0">
                <a:pos x="2" y="10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10" y="6"/>
              </a:cxn>
              <a:cxn ang="0">
                <a:pos x="10" y="2"/>
              </a:cxn>
              <a:cxn ang="0">
                <a:pos x="10" y="2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8"/>
              </a:cxn>
              <a:cxn ang="0">
                <a:pos x="0" y="10"/>
              </a:cxn>
              <a:cxn ang="0">
                <a:pos x="0" y="12"/>
              </a:cxn>
              <a:cxn ang="0">
                <a:pos x="2" y="12"/>
              </a:cxn>
              <a:cxn ang="0">
                <a:pos x="4" y="12"/>
              </a:cxn>
              <a:cxn ang="0">
                <a:pos x="4" y="12"/>
              </a:cxn>
              <a:cxn ang="0">
                <a:pos x="10" y="10"/>
              </a:cxn>
              <a:cxn ang="0">
                <a:pos x="10" y="8"/>
              </a:cxn>
              <a:cxn ang="0">
                <a:pos x="10" y="6"/>
              </a:cxn>
              <a:cxn ang="0">
                <a:pos x="8" y="6"/>
              </a:cxn>
              <a:cxn ang="0">
                <a:pos x="10" y="6"/>
              </a:cxn>
              <a:cxn ang="0">
                <a:pos x="8" y="6"/>
              </a:cxn>
            </a:cxnLst>
            <a:rect l="0" t="0" r="r" b="b"/>
            <a:pathLst>
              <a:path w="10" h="12">
                <a:moveTo>
                  <a:pt x="8" y="6"/>
                </a:moveTo>
                <a:lnTo>
                  <a:pt x="6" y="6"/>
                </a:lnTo>
                <a:lnTo>
                  <a:pt x="6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0" y="10"/>
                </a:lnTo>
                <a:lnTo>
                  <a:pt x="2" y="10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10" y="6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10" y="10"/>
                </a:lnTo>
                <a:lnTo>
                  <a:pt x="10" y="8"/>
                </a:lnTo>
                <a:lnTo>
                  <a:pt x="10" y="6"/>
                </a:lnTo>
                <a:lnTo>
                  <a:pt x="8" y="6"/>
                </a:lnTo>
                <a:lnTo>
                  <a:pt x="10" y="6"/>
                </a:lnTo>
                <a:lnTo>
                  <a:pt x="8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0" name="Freeform 3256"/>
          <p:cNvSpPr>
            <a:spLocks/>
          </p:cNvSpPr>
          <p:nvPr/>
        </p:nvSpPr>
        <p:spPr bwMode="auto">
          <a:xfrm>
            <a:off x="3055938" y="2452688"/>
            <a:ext cx="11113" cy="222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0" y="12"/>
              </a:cxn>
              <a:cxn ang="0">
                <a:pos x="2" y="14"/>
              </a:cxn>
              <a:cxn ang="0">
                <a:pos x="4" y="12"/>
              </a:cxn>
              <a:cxn ang="0">
                <a:pos x="7" y="12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7" h="14">
                <a:moveTo>
                  <a:pt x="0" y="2"/>
                </a:move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2" y="14"/>
                </a:lnTo>
                <a:lnTo>
                  <a:pt x="4" y="12"/>
                </a:lnTo>
                <a:lnTo>
                  <a:pt x="7" y="12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1" name="Freeform 3257"/>
          <p:cNvSpPr>
            <a:spLocks/>
          </p:cNvSpPr>
          <p:nvPr/>
        </p:nvSpPr>
        <p:spPr bwMode="auto">
          <a:xfrm>
            <a:off x="3052763" y="2452688"/>
            <a:ext cx="17463" cy="25400"/>
          </a:xfrm>
          <a:custGeom>
            <a:avLst/>
            <a:gdLst/>
            <a:ahLst/>
            <a:cxnLst>
              <a:cxn ang="0">
                <a:pos x="9" y="12"/>
              </a:cxn>
              <a:cxn ang="0">
                <a:pos x="6" y="10"/>
              </a:cxn>
              <a:cxn ang="0">
                <a:pos x="6" y="12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6"/>
              </a:cxn>
              <a:cxn ang="0">
                <a:pos x="6" y="12"/>
              </a:cxn>
              <a:cxn ang="0">
                <a:pos x="9" y="12"/>
              </a:cxn>
              <a:cxn ang="0">
                <a:pos x="6" y="10"/>
              </a:cxn>
              <a:cxn ang="0">
                <a:pos x="9" y="12"/>
              </a:cxn>
              <a:cxn ang="0">
                <a:pos x="11" y="10"/>
              </a:cxn>
              <a:cxn ang="0">
                <a:pos x="9" y="4"/>
              </a:cxn>
              <a:cxn ang="0">
                <a:pos x="9" y="4"/>
              </a:cxn>
              <a:cxn ang="0">
                <a:pos x="9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0" y="14"/>
              </a:cxn>
              <a:cxn ang="0">
                <a:pos x="2" y="14"/>
              </a:cxn>
              <a:cxn ang="0">
                <a:pos x="2" y="14"/>
              </a:cxn>
              <a:cxn ang="0">
                <a:pos x="4" y="16"/>
              </a:cxn>
              <a:cxn ang="0">
                <a:pos x="6" y="16"/>
              </a:cxn>
              <a:cxn ang="0">
                <a:pos x="9" y="14"/>
              </a:cxn>
              <a:cxn ang="0">
                <a:pos x="9" y="14"/>
              </a:cxn>
              <a:cxn ang="0">
                <a:pos x="11" y="12"/>
              </a:cxn>
              <a:cxn ang="0">
                <a:pos x="11" y="10"/>
              </a:cxn>
              <a:cxn ang="0">
                <a:pos x="9" y="12"/>
              </a:cxn>
            </a:cxnLst>
            <a:rect l="0" t="0" r="r" b="b"/>
            <a:pathLst>
              <a:path w="11" h="16">
                <a:moveTo>
                  <a:pt x="9" y="12"/>
                </a:moveTo>
                <a:lnTo>
                  <a:pt x="6" y="10"/>
                </a:lnTo>
                <a:lnTo>
                  <a:pt x="6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6" y="12"/>
                </a:lnTo>
                <a:lnTo>
                  <a:pt x="9" y="12"/>
                </a:lnTo>
                <a:lnTo>
                  <a:pt x="6" y="10"/>
                </a:lnTo>
                <a:lnTo>
                  <a:pt x="9" y="12"/>
                </a:lnTo>
                <a:lnTo>
                  <a:pt x="11" y="10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2" y="14"/>
                </a:lnTo>
                <a:lnTo>
                  <a:pt x="2" y="14"/>
                </a:lnTo>
                <a:lnTo>
                  <a:pt x="4" y="16"/>
                </a:lnTo>
                <a:lnTo>
                  <a:pt x="6" y="16"/>
                </a:lnTo>
                <a:lnTo>
                  <a:pt x="9" y="14"/>
                </a:lnTo>
                <a:lnTo>
                  <a:pt x="9" y="14"/>
                </a:lnTo>
                <a:lnTo>
                  <a:pt x="11" y="12"/>
                </a:lnTo>
                <a:lnTo>
                  <a:pt x="11" y="10"/>
                </a:lnTo>
                <a:lnTo>
                  <a:pt x="9" y="1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2" name="Freeform 3258"/>
          <p:cNvSpPr>
            <a:spLocks/>
          </p:cNvSpPr>
          <p:nvPr/>
        </p:nvSpPr>
        <p:spPr bwMode="auto">
          <a:xfrm>
            <a:off x="2894013" y="2428875"/>
            <a:ext cx="6350" cy="111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7"/>
              </a:cxn>
              <a:cxn ang="0">
                <a:pos x="0" y="7"/>
              </a:cxn>
              <a:cxn ang="0">
                <a:pos x="4" y="5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7">
                <a:moveTo>
                  <a:pt x="2" y="0"/>
                </a:moveTo>
                <a:lnTo>
                  <a:pt x="0" y="0"/>
                </a:lnTo>
                <a:lnTo>
                  <a:pt x="0" y="3"/>
                </a:lnTo>
                <a:lnTo>
                  <a:pt x="0" y="7"/>
                </a:lnTo>
                <a:lnTo>
                  <a:pt x="0" y="7"/>
                </a:lnTo>
                <a:lnTo>
                  <a:pt x="4" y="5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3" name="Freeform 3259"/>
          <p:cNvSpPr>
            <a:spLocks/>
          </p:cNvSpPr>
          <p:nvPr/>
        </p:nvSpPr>
        <p:spPr bwMode="auto">
          <a:xfrm>
            <a:off x="2889250" y="2425700"/>
            <a:ext cx="14288" cy="17463"/>
          </a:xfrm>
          <a:custGeom>
            <a:avLst/>
            <a:gdLst/>
            <a:ahLst/>
            <a:cxnLst>
              <a:cxn ang="0">
                <a:pos x="7" y="2"/>
              </a:cxn>
              <a:cxn ang="0">
                <a:pos x="5" y="0"/>
              </a:cxn>
              <a:cxn ang="0">
                <a:pos x="5" y="5"/>
              </a:cxn>
              <a:cxn ang="0">
                <a:pos x="3" y="7"/>
              </a:cxn>
              <a:cxn ang="0">
                <a:pos x="3" y="7"/>
              </a:cxn>
              <a:cxn ang="0">
                <a:pos x="3" y="9"/>
              </a:cxn>
              <a:cxn ang="0">
                <a:pos x="5" y="9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7" y="5"/>
              </a:cxn>
              <a:cxn ang="0">
                <a:pos x="7" y="5"/>
              </a:cxn>
              <a:cxn ang="0">
                <a:pos x="7" y="5"/>
              </a:cxn>
              <a:cxn ang="0">
                <a:pos x="7" y="2"/>
              </a:cxn>
              <a:cxn ang="0">
                <a:pos x="5" y="0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0" y="2"/>
              </a:cxn>
              <a:cxn ang="0">
                <a:pos x="0" y="5"/>
              </a:cxn>
              <a:cxn ang="0">
                <a:pos x="0" y="9"/>
              </a:cxn>
              <a:cxn ang="0">
                <a:pos x="3" y="11"/>
              </a:cxn>
              <a:cxn ang="0">
                <a:pos x="3" y="11"/>
              </a:cxn>
              <a:cxn ang="0">
                <a:pos x="5" y="9"/>
              </a:cxn>
              <a:cxn ang="0">
                <a:pos x="7" y="9"/>
              </a:cxn>
              <a:cxn ang="0">
                <a:pos x="9" y="7"/>
              </a:cxn>
              <a:cxn ang="0">
                <a:pos x="9" y="2"/>
              </a:cxn>
              <a:cxn ang="0">
                <a:pos x="7" y="0"/>
              </a:cxn>
              <a:cxn ang="0">
                <a:pos x="7" y="2"/>
              </a:cxn>
            </a:cxnLst>
            <a:rect l="0" t="0" r="r" b="b"/>
            <a:pathLst>
              <a:path w="9" h="11">
                <a:moveTo>
                  <a:pt x="7" y="2"/>
                </a:moveTo>
                <a:lnTo>
                  <a:pt x="5" y="0"/>
                </a:lnTo>
                <a:lnTo>
                  <a:pt x="5" y="5"/>
                </a:lnTo>
                <a:lnTo>
                  <a:pt x="3" y="7"/>
                </a:lnTo>
                <a:lnTo>
                  <a:pt x="3" y="7"/>
                </a:lnTo>
                <a:lnTo>
                  <a:pt x="3" y="9"/>
                </a:lnTo>
                <a:lnTo>
                  <a:pt x="5" y="9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2"/>
                </a:lnTo>
                <a:lnTo>
                  <a:pt x="5" y="0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0" y="2"/>
                </a:lnTo>
                <a:lnTo>
                  <a:pt x="0" y="5"/>
                </a:lnTo>
                <a:lnTo>
                  <a:pt x="0" y="9"/>
                </a:lnTo>
                <a:lnTo>
                  <a:pt x="3" y="11"/>
                </a:lnTo>
                <a:lnTo>
                  <a:pt x="3" y="11"/>
                </a:lnTo>
                <a:lnTo>
                  <a:pt x="5" y="9"/>
                </a:lnTo>
                <a:lnTo>
                  <a:pt x="7" y="9"/>
                </a:lnTo>
                <a:lnTo>
                  <a:pt x="9" y="7"/>
                </a:lnTo>
                <a:lnTo>
                  <a:pt x="9" y="2"/>
                </a:lnTo>
                <a:lnTo>
                  <a:pt x="7" y="0"/>
                </a:lnTo>
                <a:lnTo>
                  <a:pt x="7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4" name="Freeform 3260"/>
          <p:cNvSpPr>
            <a:spLocks/>
          </p:cNvSpPr>
          <p:nvPr/>
        </p:nvSpPr>
        <p:spPr bwMode="auto">
          <a:xfrm>
            <a:off x="2882900" y="2381250"/>
            <a:ext cx="20638" cy="476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9" y="4"/>
              </a:cxn>
              <a:cxn ang="0">
                <a:pos x="9" y="0"/>
              </a:cxn>
              <a:cxn ang="0">
                <a:pos x="11" y="0"/>
              </a:cxn>
              <a:cxn ang="0">
                <a:pos x="13" y="2"/>
              </a:cxn>
              <a:cxn ang="0">
                <a:pos x="13" y="2"/>
              </a:cxn>
              <a:cxn ang="0">
                <a:pos x="11" y="4"/>
              </a:cxn>
              <a:cxn ang="0">
                <a:pos x="13" y="8"/>
              </a:cxn>
              <a:cxn ang="0">
                <a:pos x="9" y="12"/>
              </a:cxn>
              <a:cxn ang="0">
                <a:pos x="11" y="14"/>
              </a:cxn>
              <a:cxn ang="0">
                <a:pos x="13" y="14"/>
              </a:cxn>
              <a:cxn ang="0">
                <a:pos x="13" y="14"/>
              </a:cxn>
              <a:cxn ang="0">
                <a:pos x="9" y="16"/>
              </a:cxn>
              <a:cxn ang="0">
                <a:pos x="9" y="18"/>
              </a:cxn>
              <a:cxn ang="0">
                <a:pos x="11" y="22"/>
              </a:cxn>
              <a:cxn ang="0">
                <a:pos x="13" y="24"/>
              </a:cxn>
              <a:cxn ang="0">
                <a:pos x="11" y="24"/>
              </a:cxn>
              <a:cxn ang="0">
                <a:pos x="11" y="24"/>
              </a:cxn>
              <a:cxn ang="0">
                <a:pos x="9" y="26"/>
              </a:cxn>
              <a:cxn ang="0">
                <a:pos x="9" y="26"/>
              </a:cxn>
              <a:cxn ang="0">
                <a:pos x="7" y="26"/>
              </a:cxn>
              <a:cxn ang="0">
                <a:pos x="7" y="30"/>
              </a:cxn>
              <a:cxn ang="0">
                <a:pos x="4" y="28"/>
              </a:cxn>
              <a:cxn ang="0">
                <a:pos x="2" y="22"/>
              </a:cxn>
              <a:cxn ang="0">
                <a:pos x="0" y="20"/>
              </a:cxn>
              <a:cxn ang="0">
                <a:pos x="2" y="14"/>
              </a:cxn>
              <a:cxn ang="0">
                <a:pos x="4" y="12"/>
              </a:cxn>
              <a:cxn ang="0">
                <a:pos x="4" y="6"/>
              </a:cxn>
            </a:cxnLst>
            <a:rect l="0" t="0" r="r" b="b"/>
            <a:pathLst>
              <a:path w="13" h="30">
                <a:moveTo>
                  <a:pt x="4" y="6"/>
                </a:moveTo>
                <a:lnTo>
                  <a:pt x="9" y="4"/>
                </a:lnTo>
                <a:lnTo>
                  <a:pt x="9" y="0"/>
                </a:lnTo>
                <a:lnTo>
                  <a:pt x="11" y="0"/>
                </a:lnTo>
                <a:lnTo>
                  <a:pt x="13" y="2"/>
                </a:lnTo>
                <a:lnTo>
                  <a:pt x="13" y="2"/>
                </a:lnTo>
                <a:lnTo>
                  <a:pt x="11" y="4"/>
                </a:lnTo>
                <a:lnTo>
                  <a:pt x="13" y="8"/>
                </a:lnTo>
                <a:lnTo>
                  <a:pt x="9" y="12"/>
                </a:lnTo>
                <a:lnTo>
                  <a:pt x="11" y="14"/>
                </a:lnTo>
                <a:lnTo>
                  <a:pt x="13" y="14"/>
                </a:lnTo>
                <a:lnTo>
                  <a:pt x="13" y="14"/>
                </a:lnTo>
                <a:lnTo>
                  <a:pt x="9" y="16"/>
                </a:lnTo>
                <a:lnTo>
                  <a:pt x="9" y="18"/>
                </a:lnTo>
                <a:lnTo>
                  <a:pt x="11" y="22"/>
                </a:lnTo>
                <a:lnTo>
                  <a:pt x="13" y="24"/>
                </a:lnTo>
                <a:lnTo>
                  <a:pt x="11" y="24"/>
                </a:lnTo>
                <a:lnTo>
                  <a:pt x="11" y="24"/>
                </a:lnTo>
                <a:lnTo>
                  <a:pt x="9" y="26"/>
                </a:lnTo>
                <a:lnTo>
                  <a:pt x="9" y="26"/>
                </a:lnTo>
                <a:lnTo>
                  <a:pt x="7" y="26"/>
                </a:lnTo>
                <a:lnTo>
                  <a:pt x="7" y="30"/>
                </a:lnTo>
                <a:lnTo>
                  <a:pt x="4" y="28"/>
                </a:lnTo>
                <a:lnTo>
                  <a:pt x="2" y="22"/>
                </a:lnTo>
                <a:lnTo>
                  <a:pt x="0" y="20"/>
                </a:lnTo>
                <a:lnTo>
                  <a:pt x="2" y="14"/>
                </a:lnTo>
                <a:lnTo>
                  <a:pt x="4" y="12"/>
                </a:lnTo>
                <a:lnTo>
                  <a:pt x="4" y="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5" name="Freeform 3261"/>
          <p:cNvSpPr>
            <a:spLocks/>
          </p:cNvSpPr>
          <p:nvPr/>
        </p:nvSpPr>
        <p:spPr bwMode="auto">
          <a:xfrm>
            <a:off x="2879725" y="2378075"/>
            <a:ext cx="26988" cy="55563"/>
          </a:xfrm>
          <a:custGeom>
            <a:avLst/>
            <a:gdLst/>
            <a:ahLst/>
            <a:cxnLst>
              <a:cxn ang="0">
                <a:pos x="9" y="8"/>
              </a:cxn>
              <a:cxn ang="0">
                <a:pos x="13" y="6"/>
              </a:cxn>
              <a:cxn ang="0">
                <a:pos x="13" y="4"/>
              </a:cxn>
              <a:cxn ang="0">
                <a:pos x="11" y="4"/>
              </a:cxn>
              <a:cxn ang="0">
                <a:pos x="15" y="6"/>
              </a:cxn>
              <a:cxn ang="0">
                <a:pos x="15" y="2"/>
              </a:cxn>
              <a:cxn ang="0">
                <a:pos x="11" y="6"/>
              </a:cxn>
              <a:cxn ang="0">
                <a:pos x="11" y="12"/>
              </a:cxn>
              <a:cxn ang="0">
                <a:pos x="13" y="16"/>
              </a:cxn>
              <a:cxn ang="0">
                <a:pos x="15" y="18"/>
              </a:cxn>
              <a:cxn ang="0">
                <a:pos x="13" y="16"/>
              </a:cxn>
              <a:cxn ang="0">
                <a:pos x="15" y="16"/>
              </a:cxn>
              <a:cxn ang="0">
                <a:pos x="11" y="16"/>
              </a:cxn>
              <a:cxn ang="0">
                <a:pos x="9" y="20"/>
              </a:cxn>
              <a:cxn ang="0">
                <a:pos x="13" y="24"/>
              </a:cxn>
              <a:cxn ang="0">
                <a:pos x="13" y="26"/>
              </a:cxn>
              <a:cxn ang="0">
                <a:pos x="13" y="24"/>
              </a:cxn>
              <a:cxn ang="0">
                <a:pos x="11" y="24"/>
              </a:cxn>
              <a:cxn ang="0">
                <a:pos x="11" y="28"/>
              </a:cxn>
              <a:cxn ang="0">
                <a:pos x="11" y="26"/>
              </a:cxn>
              <a:cxn ang="0">
                <a:pos x="9" y="26"/>
              </a:cxn>
              <a:cxn ang="0">
                <a:pos x="6" y="32"/>
              </a:cxn>
              <a:cxn ang="0">
                <a:pos x="9" y="32"/>
              </a:cxn>
              <a:cxn ang="0">
                <a:pos x="6" y="22"/>
              </a:cxn>
              <a:cxn ang="0">
                <a:pos x="4" y="22"/>
              </a:cxn>
              <a:cxn ang="0">
                <a:pos x="6" y="14"/>
              </a:cxn>
              <a:cxn ang="0">
                <a:pos x="9" y="8"/>
              </a:cxn>
              <a:cxn ang="0">
                <a:pos x="9" y="8"/>
              </a:cxn>
              <a:cxn ang="0">
                <a:pos x="6" y="6"/>
              </a:cxn>
              <a:cxn ang="0">
                <a:pos x="2" y="14"/>
              </a:cxn>
              <a:cxn ang="0">
                <a:pos x="0" y="22"/>
              </a:cxn>
              <a:cxn ang="0">
                <a:pos x="2" y="24"/>
              </a:cxn>
              <a:cxn ang="0">
                <a:pos x="4" y="32"/>
              </a:cxn>
              <a:cxn ang="0">
                <a:pos x="9" y="32"/>
              </a:cxn>
              <a:cxn ang="0">
                <a:pos x="11" y="30"/>
              </a:cxn>
              <a:cxn ang="0">
                <a:pos x="13" y="28"/>
              </a:cxn>
              <a:cxn ang="0">
                <a:pos x="15" y="28"/>
              </a:cxn>
              <a:cxn ang="0">
                <a:pos x="15" y="26"/>
              </a:cxn>
              <a:cxn ang="0">
                <a:pos x="15" y="24"/>
              </a:cxn>
              <a:cxn ang="0">
                <a:pos x="13" y="20"/>
              </a:cxn>
              <a:cxn ang="0">
                <a:pos x="17" y="18"/>
              </a:cxn>
              <a:cxn ang="0">
                <a:pos x="17" y="14"/>
              </a:cxn>
              <a:cxn ang="0">
                <a:pos x="15" y="14"/>
              </a:cxn>
              <a:cxn ang="0">
                <a:pos x="11" y="14"/>
              </a:cxn>
              <a:cxn ang="0">
                <a:pos x="15" y="12"/>
              </a:cxn>
              <a:cxn ang="0">
                <a:pos x="15" y="6"/>
              </a:cxn>
              <a:cxn ang="0">
                <a:pos x="17" y="2"/>
              </a:cxn>
              <a:cxn ang="0">
                <a:pos x="15" y="2"/>
              </a:cxn>
              <a:cxn ang="0">
                <a:pos x="11" y="0"/>
              </a:cxn>
              <a:cxn ang="0">
                <a:pos x="9" y="2"/>
              </a:cxn>
              <a:cxn ang="0">
                <a:pos x="6" y="6"/>
              </a:cxn>
              <a:cxn ang="0">
                <a:pos x="6" y="8"/>
              </a:cxn>
            </a:cxnLst>
            <a:rect l="0" t="0" r="r" b="b"/>
            <a:pathLst>
              <a:path w="17" h="35">
                <a:moveTo>
                  <a:pt x="6" y="8"/>
                </a:moveTo>
                <a:lnTo>
                  <a:pt x="9" y="8"/>
                </a:lnTo>
                <a:lnTo>
                  <a:pt x="11" y="8"/>
                </a:lnTo>
                <a:lnTo>
                  <a:pt x="13" y="6"/>
                </a:lnTo>
                <a:lnTo>
                  <a:pt x="13" y="4"/>
                </a:lnTo>
                <a:lnTo>
                  <a:pt x="13" y="4"/>
                </a:lnTo>
                <a:lnTo>
                  <a:pt x="13" y="2"/>
                </a:lnTo>
                <a:lnTo>
                  <a:pt x="11" y="4"/>
                </a:lnTo>
                <a:lnTo>
                  <a:pt x="15" y="4"/>
                </a:lnTo>
                <a:lnTo>
                  <a:pt x="15" y="6"/>
                </a:lnTo>
                <a:lnTo>
                  <a:pt x="15" y="4"/>
                </a:lnTo>
                <a:lnTo>
                  <a:pt x="15" y="2"/>
                </a:lnTo>
                <a:lnTo>
                  <a:pt x="13" y="6"/>
                </a:lnTo>
                <a:lnTo>
                  <a:pt x="11" y="6"/>
                </a:lnTo>
                <a:lnTo>
                  <a:pt x="13" y="10"/>
                </a:lnTo>
                <a:lnTo>
                  <a:pt x="11" y="12"/>
                </a:lnTo>
                <a:lnTo>
                  <a:pt x="11" y="14"/>
                </a:lnTo>
                <a:lnTo>
                  <a:pt x="13" y="16"/>
                </a:lnTo>
                <a:lnTo>
                  <a:pt x="13" y="18"/>
                </a:lnTo>
                <a:lnTo>
                  <a:pt x="15" y="18"/>
                </a:lnTo>
                <a:lnTo>
                  <a:pt x="15" y="16"/>
                </a:lnTo>
                <a:lnTo>
                  <a:pt x="13" y="16"/>
                </a:lnTo>
                <a:lnTo>
                  <a:pt x="13" y="18"/>
                </a:lnTo>
                <a:lnTo>
                  <a:pt x="15" y="16"/>
                </a:lnTo>
                <a:lnTo>
                  <a:pt x="15" y="14"/>
                </a:lnTo>
                <a:lnTo>
                  <a:pt x="11" y="16"/>
                </a:lnTo>
                <a:lnTo>
                  <a:pt x="9" y="18"/>
                </a:lnTo>
                <a:lnTo>
                  <a:pt x="9" y="20"/>
                </a:lnTo>
                <a:lnTo>
                  <a:pt x="9" y="22"/>
                </a:lnTo>
                <a:lnTo>
                  <a:pt x="13" y="24"/>
                </a:lnTo>
                <a:lnTo>
                  <a:pt x="13" y="24"/>
                </a:lnTo>
                <a:lnTo>
                  <a:pt x="13" y="26"/>
                </a:lnTo>
                <a:lnTo>
                  <a:pt x="13" y="26"/>
                </a:lnTo>
                <a:lnTo>
                  <a:pt x="13" y="24"/>
                </a:lnTo>
                <a:lnTo>
                  <a:pt x="13" y="24"/>
                </a:lnTo>
                <a:lnTo>
                  <a:pt x="11" y="24"/>
                </a:lnTo>
                <a:lnTo>
                  <a:pt x="9" y="26"/>
                </a:lnTo>
                <a:lnTo>
                  <a:pt x="11" y="28"/>
                </a:lnTo>
                <a:lnTo>
                  <a:pt x="11" y="26"/>
                </a:lnTo>
                <a:lnTo>
                  <a:pt x="11" y="26"/>
                </a:lnTo>
                <a:lnTo>
                  <a:pt x="11" y="26"/>
                </a:lnTo>
                <a:lnTo>
                  <a:pt x="9" y="26"/>
                </a:lnTo>
                <a:lnTo>
                  <a:pt x="6" y="28"/>
                </a:lnTo>
                <a:lnTo>
                  <a:pt x="6" y="32"/>
                </a:lnTo>
                <a:lnTo>
                  <a:pt x="9" y="32"/>
                </a:lnTo>
                <a:lnTo>
                  <a:pt x="9" y="32"/>
                </a:lnTo>
                <a:lnTo>
                  <a:pt x="9" y="30"/>
                </a:lnTo>
                <a:lnTo>
                  <a:pt x="6" y="22"/>
                </a:lnTo>
                <a:lnTo>
                  <a:pt x="6" y="22"/>
                </a:lnTo>
                <a:lnTo>
                  <a:pt x="4" y="22"/>
                </a:lnTo>
                <a:lnTo>
                  <a:pt x="6" y="16"/>
                </a:lnTo>
                <a:lnTo>
                  <a:pt x="6" y="14"/>
                </a:lnTo>
                <a:lnTo>
                  <a:pt x="9" y="14"/>
                </a:lnTo>
                <a:lnTo>
                  <a:pt x="9" y="8"/>
                </a:lnTo>
                <a:lnTo>
                  <a:pt x="6" y="8"/>
                </a:lnTo>
                <a:lnTo>
                  <a:pt x="9" y="8"/>
                </a:lnTo>
                <a:lnTo>
                  <a:pt x="6" y="8"/>
                </a:lnTo>
                <a:lnTo>
                  <a:pt x="6" y="6"/>
                </a:lnTo>
                <a:lnTo>
                  <a:pt x="4" y="12"/>
                </a:lnTo>
                <a:lnTo>
                  <a:pt x="2" y="14"/>
                </a:lnTo>
                <a:lnTo>
                  <a:pt x="2" y="14"/>
                </a:lnTo>
                <a:lnTo>
                  <a:pt x="0" y="22"/>
                </a:lnTo>
                <a:lnTo>
                  <a:pt x="2" y="22"/>
                </a:lnTo>
                <a:lnTo>
                  <a:pt x="2" y="24"/>
                </a:lnTo>
                <a:lnTo>
                  <a:pt x="4" y="30"/>
                </a:lnTo>
                <a:lnTo>
                  <a:pt x="4" y="32"/>
                </a:lnTo>
                <a:lnTo>
                  <a:pt x="6" y="35"/>
                </a:lnTo>
                <a:lnTo>
                  <a:pt x="9" y="32"/>
                </a:lnTo>
                <a:lnTo>
                  <a:pt x="11" y="30"/>
                </a:lnTo>
                <a:lnTo>
                  <a:pt x="11" y="30"/>
                </a:lnTo>
                <a:lnTo>
                  <a:pt x="11" y="30"/>
                </a:lnTo>
                <a:lnTo>
                  <a:pt x="13" y="28"/>
                </a:lnTo>
                <a:lnTo>
                  <a:pt x="13" y="28"/>
                </a:lnTo>
                <a:lnTo>
                  <a:pt x="15" y="28"/>
                </a:lnTo>
                <a:lnTo>
                  <a:pt x="15" y="26"/>
                </a:lnTo>
                <a:lnTo>
                  <a:pt x="15" y="26"/>
                </a:lnTo>
                <a:lnTo>
                  <a:pt x="15" y="24"/>
                </a:lnTo>
                <a:lnTo>
                  <a:pt x="15" y="24"/>
                </a:lnTo>
                <a:lnTo>
                  <a:pt x="15" y="22"/>
                </a:lnTo>
                <a:lnTo>
                  <a:pt x="13" y="20"/>
                </a:lnTo>
                <a:lnTo>
                  <a:pt x="13" y="20"/>
                </a:lnTo>
                <a:lnTo>
                  <a:pt x="17" y="18"/>
                </a:lnTo>
                <a:lnTo>
                  <a:pt x="17" y="16"/>
                </a:lnTo>
                <a:lnTo>
                  <a:pt x="17" y="14"/>
                </a:lnTo>
                <a:lnTo>
                  <a:pt x="15" y="14"/>
                </a:lnTo>
                <a:lnTo>
                  <a:pt x="15" y="14"/>
                </a:lnTo>
                <a:lnTo>
                  <a:pt x="13" y="12"/>
                </a:lnTo>
                <a:lnTo>
                  <a:pt x="11" y="14"/>
                </a:lnTo>
                <a:lnTo>
                  <a:pt x="13" y="14"/>
                </a:lnTo>
                <a:lnTo>
                  <a:pt x="15" y="12"/>
                </a:lnTo>
                <a:lnTo>
                  <a:pt x="17" y="10"/>
                </a:lnTo>
                <a:lnTo>
                  <a:pt x="15" y="6"/>
                </a:lnTo>
                <a:lnTo>
                  <a:pt x="17" y="4"/>
                </a:lnTo>
                <a:lnTo>
                  <a:pt x="17" y="2"/>
                </a:lnTo>
                <a:lnTo>
                  <a:pt x="17" y="2"/>
                </a:lnTo>
                <a:lnTo>
                  <a:pt x="15" y="2"/>
                </a:lnTo>
                <a:lnTo>
                  <a:pt x="13" y="0"/>
                </a:lnTo>
                <a:lnTo>
                  <a:pt x="11" y="0"/>
                </a:lnTo>
                <a:lnTo>
                  <a:pt x="11" y="2"/>
                </a:lnTo>
                <a:lnTo>
                  <a:pt x="9" y="2"/>
                </a:lnTo>
                <a:lnTo>
                  <a:pt x="9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6" name="Freeform 3262"/>
          <p:cNvSpPr>
            <a:spLocks/>
          </p:cNvSpPr>
          <p:nvPr/>
        </p:nvSpPr>
        <p:spPr bwMode="auto">
          <a:xfrm>
            <a:off x="2955925" y="2570163"/>
            <a:ext cx="6350" cy="1270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6"/>
              </a:cxn>
              <a:cxn ang="0">
                <a:pos x="2" y="8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0" y="0"/>
              </a:cxn>
              <a:cxn ang="0">
                <a:pos x="0" y="4"/>
              </a:cxn>
            </a:cxnLst>
            <a:rect l="0" t="0" r="r" b="b"/>
            <a:pathLst>
              <a:path w="4" h="8">
                <a:moveTo>
                  <a:pt x="0" y="4"/>
                </a:moveTo>
                <a:lnTo>
                  <a:pt x="2" y="6"/>
                </a:lnTo>
                <a:lnTo>
                  <a:pt x="2" y="8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7" name="Freeform 3263"/>
          <p:cNvSpPr>
            <a:spLocks/>
          </p:cNvSpPr>
          <p:nvPr/>
        </p:nvSpPr>
        <p:spPr bwMode="auto">
          <a:xfrm>
            <a:off x="2952750" y="2570163"/>
            <a:ext cx="12700" cy="12700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4" y="4"/>
              </a:cxn>
              <a:cxn ang="0">
                <a:pos x="4" y="6"/>
              </a:cxn>
              <a:cxn ang="0">
                <a:pos x="4" y="8"/>
              </a:cxn>
              <a:cxn ang="0">
                <a:pos x="6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4" y="4"/>
              </a:cxn>
              <a:cxn ang="0">
                <a:pos x="6" y="6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6" y="6"/>
              </a:cxn>
            </a:cxnLst>
            <a:rect l="0" t="0" r="r" b="b"/>
            <a:pathLst>
              <a:path w="8" h="8">
                <a:moveTo>
                  <a:pt x="6" y="6"/>
                </a:moveTo>
                <a:lnTo>
                  <a:pt x="4" y="4"/>
                </a:lnTo>
                <a:lnTo>
                  <a:pt x="4" y="6"/>
                </a:lnTo>
                <a:lnTo>
                  <a:pt x="4" y="8"/>
                </a:lnTo>
                <a:lnTo>
                  <a:pt x="6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4" y="4"/>
                </a:lnTo>
                <a:lnTo>
                  <a:pt x="6" y="6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6" y="8"/>
                </a:lnTo>
                <a:lnTo>
                  <a:pt x="8" y="6"/>
                </a:lnTo>
                <a:lnTo>
                  <a:pt x="8" y="4"/>
                </a:lnTo>
                <a:lnTo>
                  <a:pt x="6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8" name="Freeform 3264"/>
          <p:cNvSpPr>
            <a:spLocks/>
          </p:cNvSpPr>
          <p:nvPr/>
        </p:nvSpPr>
        <p:spPr bwMode="auto">
          <a:xfrm>
            <a:off x="3271838" y="2752725"/>
            <a:ext cx="42863" cy="19050"/>
          </a:xfrm>
          <a:custGeom>
            <a:avLst/>
            <a:gdLst/>
            <a:ahLst/>
            <a:cxnLst>
              <a:cxn ang="0">
                <a:pos x="27" y="10"/>
              </a:cxn>
              <a:cxn ang="0">
                <a:pos x="27" y="12"/>
              </a:cxn>
              <a:cxn ang="0">
                <a:pos x="23" y="10"/>
              </a:cxn>
              <a:cxn ang="0">
                <a:pos x="17" y="8"/>
              </a:cxn>
              <a:cxn ang="0">
                <a:pos x="6" y="8"/>
              </a:cxn>
              <a:cxn ang="0">
                <a:pos x="2" y="6"/>
              </a:cxn>
              <a:cxn ang="0">
                <a:pos x="0" y="6"/>
              </a:cxn>
              <a:cxn ang="0">
                <a:pos x="0" y="4"/>
              </a:cxn>
              <a:cxn ang="0">
                <a:pos x="4" y="2"/>
              </a:cxn>
              <a:cxn ang="0">
                <a:pos x="6" y="2"/>
              </a:cxn>
              <a:cxn ang="0">
                <a:pos x="10" y="0"/>
              </a:cxn>
              <a:cxn ang="0">
                <a:pos x="15" y="0"/>
              </a:cxn>
              <a:cxn ang="0">
                <a:pos x="17" y="2"/>
              </a:cxn>
              <a:cxn ang="0">
                <a:pos x="21" y="4"/>
              </a:cxn>
              <a:cxn ang="0">
                <a:pos x="21" y="4"/>
              </a:cxn>
              <a:cxn ang="0">
                <a:pos x="23" y="6"/>
              </a:cxn>
              <a:cxn ang="0">
                <a:pos x="25" y="8"/>
              </a:cxn>
              <a:cxn ang="0">
                <a:pos x="27" y="10"/>
              </a:cxn>
            </a:cxnLst>
            <a:rect l="0" t="0" r="r" b="b"/>
            <a:pathLst>
              <a:path w="27" h="12">
                <a:moveTo>
                  <a:pt x="27" y="10"/>
                </a:moveTo>
                <a:lnTo>
                  <a:pt x="27" y="12"/>
                </a:lnTo>
                <a:lnTo>
                  <a:pt x="23" y="10"/>
                </a:lnTo>
                <a:lnTo>
                  <a:pt x="17" y="8"/>
                </a:lnTo>
                <a:lnTo>
                  <a:pt x="6" y="8"/>
                </a:lnTo>
                <a:lnTo>
                  <a:pt x="2" y="6"/>
                </a:lnTo>
                <a:lnTo>
                  <a:pt x="0" y="6"/>
                </a:lnTo>
                <a:lnTo>
                  <a:pt x="0" y="4"/>
                </a:lnTo>
                <a:lnTo>
                  <a:pt x="4" y="2"/>
                </a:lnTo>
                <a:lnTo>
                  <a:pt x="6" y="2"/>
                </a:lnTo>
                <a:lnTo>
                  <a:pt x="10" y="0"/>
                </a:lnTo>
                <a:lnTo>
                  <a:pt x="15" y="0"/>
                </a:lnTo>
                <a:lnTo>
                  <a:pt x="17" y="2"/>
                </a:lnTo>
                <a:lnTo>
                  <a:pt x="21" y="4"/>
                </a:lnTo>
                <a:lnTo>
                  <a:pt x="21" y="4"/>
                </a:lnTo>
                <a:lnTo>
                  <a:pt x="23" y="6"/>
                </a:lnTo>
                <a:lnTo>
                  <a:pt x="25" y="8"/>
                </a:lnTo>
                <a:lnTo>
                  <a:pt x="27" y="1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9" name="Freeform 3265"/>
          <p:cNvSpPr>
            <a:spLocks/>
          </p:cNvSpPr>
          <p:nvPr/>
        </p:nvSpPr>
        <p:spPr bwMode="auto">
          <a:xfrm>
            <a:off x="3268663" y="2749550"/>
            <a:ext cx="49213" cy="22225"/>
          </a:xfrm>
          <a:custGeom>
            <a:avLst/>
            <a:gdLst/>
            <a:ahLst/>
            <a:cxnLst>
              <a:cxn ang="0">
                <a:pos x="29" y="12"/>
              </a:cxn>
              <a:cxn ang="0">
                <a:pos x="27" y="12"/>
              </a:cxn>
              <a:cxn ang="0">
                <a:pos x="27" y="12"/>
              </a:cxn>
              <a:cxn ang="0">
                <a:pos x="29" y="14"/>
              </a:cxn>
              <a:cxn ang="0">
                <a:pos x="29" y="12"/>
              </a:cxn>
              <a:cxn ang="0">
                <a:pos x="25" y="10"/>
              </a:cxn>
              <a:cxn ang="0">
                <a:pos x="19" y="8"/>
              </a:cxn>
              <a:cxn ang="0">
                <a:pos x="19" y="8"/>
              </a:cxn>
              <a:cxn ang="0">
                <a:pos x="8" y="8"/>
              </a:cxn>
              <a:cxn ang="0">
                <a:pos x="4" y="6"/>
              </a:cxn>
              <a:cxn ang="0">
                <a:pos x="4" y="6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6" y="6"/>
              </a:cxn>
              <a:cxn ang="0">
                <a:pos x="8" y="6"/>
              </a:cxn>
              <a:cxn ang="0">
                <a:pos x="12" y="4"/>
              </a:cxn>
              <a:cxn ang="0">
                <a:pos x="12" y="4"/>
              </a:cxn>
              <a:cxn ang="0">
                <a:pos x="17" y="4"/>
              </a:cxn>
              <a:cxn ang="0">
                <a:pos x="19" y="4"/>
              </a:cxn>
              <a:cxn ang="0">
                <a:pos x="21" y="6"/>
              </a:cxn>
              <a:cxn ang="0">
                <a:pos x="21" y="6"/>
              </a:cxn>
              <a:cxn ang="0">
                <a:pos x="21" y="8"/>
              </a:cxn>
              <a:cxn ang="0">
                <a:pos x="23" y="10"/>
              </a:cxn>
              <a:cxn ang="0">
                <a:pos x="27" y="12"/>
              </a:cxn>
              <a:cxn ang="0">
                <a:pos x="27" y="14"/>
              </a:cxn>
              <a:cxn ang="0">
                <a:pos x="29" y="12"/>
              </a:cxn>
              <a:cxn ang="0">
                <a:pos x="27" y="12"/>
              </a:cxn>
              <a:cxn ang="0">
                <a:pos x="29" y="12"/>
              </a:cxn>
              <a:cxn ang="0">
                <a:pos x="31" y="10"/>
              </a:cxn>
              <a:cxn ang="0">
                <a:pos x="29" y="10"/>
              </a:cxn>
              <a:cxn ang="0">
                <a:pos x="29" y="10"/>
              </a:cxn>
              <a:cxn ang="0">
                <a:pos x="25" y="6"/>
              </a:cxn>
              <a:cxn ang="0">
                <a:pos x="25" y="6"/>
              </a:cxn>
              <a:cxn ang="0">
                <a:pos x="25" y="6"/>
              </a:cxn>
              <a:cxn ang="0">
                <a:pos x="25" y="6"/>
              </a:cxn>
              <a:cxn ang="0">
                <a:pos x="23" y="4"/>
              </a:cxn>
              <a:cxn ang="0">
                <a:pos x="21" y="2"/>
              </a:cxn>
              <a:cxn ang="0">
                <a:pos x="21" y="2"/>
              </a:cxn>
              <a:cxn ang="0">
                <a:pos x="17" y="0"/>
              </a:cxn>
              <a:cxn ang="0">
                <a:pos x="17" y="0"/>
              </a:cxn>
              <a:cxn ang="0">
                <a:pos x="12" y="2"/>
              </a:cxn>
              <a:cxn ang="0">
                <a:pos x="8" y="2"/>
              </a:cxn>
              <a:cxn ang="0">
                <a:pos x="8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10"/>
              </a:cxn>
              <a:cxn ang="0">
                <a:pos x="2" y="10"/>
              </a:cxn>
              <a:cxn ang="0">
                <a:pos x="8" y="12"/>
              </a:cxn>
              <a:cxn ang="0">
                <a:pos x="8" y="12"/>
              </a:cxn>
              <a:cxn ang="0">
                <a:pos x="19" y="12"/>
              </a:cxn>
              <a:cxn ang="0">
                <a:pos x="23" y="14"/>
              </a:cxn>
              <a:cxn ang="0">
                <a:pos x="25" y="14"/>
              </a:cxn>
              <a:cxn ang="0">
                <a:pos x="29" y="14"/>
              </a:cxn>
              <a:cxn ang="0">
                <a:pos x="31" y="14"/>
              </a:cxn>
              <a:cxn ang="0">
                <a:pos x="31" y="12"/>
              </a:cxn>
              <a:cxn ang="0">
                <a:pos x="31" y="10"/>
              </a:cxn>
              <a:cxn ang="0">
                <a:pos x="29" y="12"/>
              </a:cxn>
            </a:cxnLst>
            <a:rect l="0" t="0" r="r" b="b"/>
            <a:pathLst>
              <a:path w="31" h="14">
                <a:moveTo>
                  <a:pt x="29" y="12"/>
                </a:moveTo>
                <a:lnTo>
                  <a:pt x="27" y="12"/>
                </a:lnTo>
                <a:lnTo>
                  <a:pt x="27" y="12"/>
                </a:lnTo>
                <a:lnTo>
                  <a:pt x="29" y="14"/>
                </a:lnTo>
                <a:lnTo>
                  <a:pt x="29" y="12"/>
                </a:lnTo>
                <a:lnTo>
                  <a:pt x="25" y="10"/>
                </a:lnTo>
                <a:lnTo>
                  <a:pt x="19" y="8"/>
                </a:lnTo>
                <a:lnTo>
                  <a:pt x="19" y="8"/>
                </a:lnTo>
                <a:lnTo>
                  <a:pt x="8" y="8"/>
                </a:lnTo>
                <a:lnTo>
                  <a:pt x="4" y="6"/>
                </a:lnTo>
                <a:lnTo>
                  <a:pt x="4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6" y="6"/>
                </a:lnTo>
                <a:lnTo>
                  <a:pt x="8" y="6"/>
                </a:lnTo>
                <a:lnTo>
                  <a:pt x="12" y="4"/>
                </a:lnTo>
                <a:lnTo>
                  <a:pt x="12" y="4"/>
                </a:lnTo>
                <a:lnTo>
                  <a:pt x="17" y="4"/>
                </a:lnTo>
                <a:lnTo>
                  <a:pt x="19" y="4"/>
                </a:lnTo>
                <a:lnTo>
                  <a:pt x="21" y="6"/>
                </a:lnTo>
                <a:lnTo>
                  <a:pt x="21" y="6"/>
                </a:lnTo>
                <a:lnTo>
                  <a:pt x="21" y="8"/>
                </a:lnTo>
                <a:lnTo>
                  <a:pt x="23" y="10"/>
                </a:lnTo>
                <a:lnTo>
                  <a:pt x="27" y="12"/>
                </a:lnTo>
                <a:lnTo>
                  <a:pt x="27" y="14"/>
                </a:lnTo>
                <a:lnTo>
                  <a:pt x="29" y="12"/>
                </a:lnTo>
                <a:lnTo>
                  <a:pt x="27" y="12"/>
                </a:lnTo>
                <a:lnTo>
                  <a:pt x="29" y="12"/>
                </a:lnTo>
                <a:lnTo>
                  <a:pt x="31" y="10"/>
                </a:lnTo>
                <a:lnTo>
                  <a:pt x="29" y="10"/>
                </a:lnTo>
                <a:lnTo>
                  <a:pt x="29" y="10"/>
                </a:lnTo>
                <a:lnTo>
                  <a:pt x="25" y="6"/>
                </a:lnTo>
                <a:lnTo>
                  <a:pt x="25" y="6"/>
                </a:lnTo>
                <a:lnTo>
                  <a:pt x="25" y="6"/>
                </a:lnTo>
                <a:lnTo>
                  <a:pt x="25" y="6"/>
                </a:lnTo>
                <a:lnTo>
                  <a:pt x="23" y="4"/>
                </a:lnTo>
                <a:lnTo>
                  <a:pt x="21" y="2"/>
                </a:lnTo>
                <a:lnTo>
                  <a:pt x="21" y="2"/>
                </a:lnTo>
                <a:lnTo>
                  <a:pt x="17" y="0"/>
                </a:lnTo>
                <a:lnTo>
                  <a:pt x="17" y="0"/>
                </a:lnTo>
                <a:lnTo>
                  <a:pt x="12" y="2"/>
                </a:lnTo>
                <a:lnTo>
                  <a:pt x="8" y="2"/>
                </a:lnTo>
                <a:lnTo>
                  <a:pt x="8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10"/>
                </a:lnTo>
                <a:lnTo>
                  <a:pt x="2" y="10"/>
                </a:lnTo>
                <a:lnTo>
                  <a:pt x="8" y="12"/>
                </a:lnTo>
                <a:lnTo>
                  <a:pt x="8" y="12"/>
                </a:lnTo>
                <a:lnTo>
                  <a:pt x="19" y="12"/>
                </a:lnTo>
                <a:lnTo>
                  <a:pt x="23" y="14"/>
                </a:lnTo>
                <a:lnTo>
                  <a:pt x="25" y="14"/>
                </a:lnTo>
                <a:lnTo>
                  <a:pt x="29" y="14"/>
                </a:lnTo>
                <a:lnTo>
                  <a:pt x="31" y="14"/>
                </a:lnTo>
                <a:lnTo>
                  <a:pt x="31" y="12"/>
                </a:lnTo>
                <a:lnTo>
                  <a:pt x="31" y="10"/>
                </a:lnTo>
                <a:lnTo>
                  <a:pt x="29" y="1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0" name="Freeform 3266"/>
          <p:cNvSpPr>
            <a:spLocks/>
          </p:cNvSpPr>
          <p:nvPr/>
        </p:nvSpPr>
        <p:spPr bwMode="auto">
          <a:xfrm>
            <a:off x="2984500" y="2635250"/>
            <a:ext cx="6350" cy="1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4"/>
              </a:cxn>
              <a:cxn ang="0">
                <a:pos x="0" y="6"/>
              </a:cxn>
              <a:cxn ang="0">
                <a:pos x="4" y="10"/>
              </a:cxn>
              <a:cxn ang="0">
                <a:pos x="4" y="8"/>
              </a:cxn>
              <a:cxn ang="0">
                <a:pos x="4" y="4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10">
                <a:moveTo>
                  <a:pt x="0" y="0"/>
                </a:moveTo>
                <a:lnTo>
                  <a:pt x="2" y="4"/>
                </a:lnTo>
                <a:lnTo>
                  <a:pt x="0" y="6"/>
                </a:lnTo>
                <a:lnTo>
                  <a:pt x="4" y="10"/>
                </a:lnTo>
                <a:lnTo>
                  <a:pt x="4" y="8"/>
                </a:lnTo>
                <a:lnTo>
                  <a:pt x="4" y="4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1" name="Freeform 3267"/>
          <p:cNvSpPr>
            <a:spLocks/>
          </p:cNvSpPr>
          <p:nvPr/>
        </p:nvSpPr>
        <p:spPr bwMode="auto">
          <a:xfrm>
            <a:off x="2981325" y="2632075"/>
            <a:ext cx="12700" cy="19050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4" y="6"/>
              </a:cxn>
              <a:cxn ang="0">
                <a:pos x="4" y="10"/>
              </a:cxn>
              <a:cxn ang="0">
                <a:pos x="4" y="10"/>
              </a:cxn>
              <a:cxn ang="0">
                <a:pos x="6" y="12"/>
              </a:cxn>
              <a:cxn ang="0">
                <a:pos x="8" y="10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6" y="6"/>
              </a:cxn>
              <a:cxn ang="0">
                <a:pos x="4" y="6"/>
              </a:cxn>
              <a:cxn ang="0">
                <a:pos x="6" y="6"/>
              </a:cxn>
              <a:cxn ang="0">
                <a:pos x="8" y="6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  <a:cxn ang="0">
                <a:pos x="4" y="12"/>
              </a:cxn>
              <a:cxn ang="0">
                <a:pos x="8" y="12"/>
              </a:cxn>
              <a:cxn ang="0">
                <a:pos x="8" y="10"/>
              </a:cxn>
              <a:cxn ang="0">
                <a:pos x="8" y="10"/>
              </a:cxn>
              <a:cxn ang="0">
                <a:pos x="8" y="6"/>
              </a:cxn>
              <a:cxn ang="0">
                <a:pos x="8" y="6"/>
              </a:cxn>
              <a:cxn ang="0">
                <a:pos x="6" y="6"/>
              </a:cxn>
            </a:cxnLst>
            <a:rect l="0" t="0" r="r" b="b"/>
            <a:pathLst>
              <a:path w="8" h="12">
                <a:moveTo>
                  <a:pt x="6" y="6"/>
                </a:moveTo>
                <a:lnTo>
                  <a:pt x="4" y="6"/>
                </a:lnTo>
                <a:lnTo>
                  <a:pt x="4" y="10"/>
                </a:lnTo>
                <a:lnTo>
                  <a:pt x="4" y="10"/>
                </a:lnTo>
                <a:lnTo>
                  <a:pt x="6" y="12"/>
                </a:lnTo>
                <a:lnTo>
                  <a:pt x="8" y="10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6" y="6"/>
                </a:lnTo>
                <a:lnTo>
                  <a:pt x="4" y="6"/>
                </a:lnTo>
                <a:lnTo>
                  <a:pt x="6" y="6"/>
                </a:lnTo>
                <a:lnTo>
                  <a:pt x="8" y="6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6"/>
                </a:lnTo>
                <a:lnTo>
                  <a:pt x="0" y="6"/>
                </a:lnTo>
                <a:lnTo>
                  <a:pt x="2" y="8"/>
                </a:lnTo>
                <a:lnTo>
                  <a:pt x="4" y="12"/>
                </a:lnTo>
                <a:lnTo>
                  <a:pt x="8" y="12"/>
                </a:lnTo>
                <a:lnTo>
                  <a:pt x="8" y="10"/>
                </a:lnTo>
                <a:lnTo>
                  <a:pt x="8" y="10"/>
                </a:lnTo>
                <a:lnTo>
                  <a:pt x="8" y="6"/>
                </a:lnTo>
                <a:lnTo>
                  <a:pt x="8" y="6"/>
                </a:lnTo>
                <a:lnTo>
                  <a:pt x="6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2" name="Freeform 3268"/>
          <p:cNvSpPr>
            <a:spLocks/>
          </p:cNvSpPr>
          <p:nvPr/>
        </p:nvSpPr>
        <p:spPr bwMode="auto">
          <a:xfrm>
            <a:off x="2947988" y="2582863"/>
            <a:ext cx="33338" cy="33338"/>
          </a:xfrm>
          <a:custGeom>
            <a:avLst/>
            <a:gdLst/>
            <a:ahLst/>
            <a:cxnLst>
              <a:cxn ang="0">
                <a:pos x="19" y="13"/>
              </a:cxn>
              <a:cxn ang="0">
                <a:pos x="19" y="15"/>
              </a:cxn>
              <a:cxn ang="0">
                <a:pos x="19" y="15"/>
              </a:cxn>
              <a:cxn ang="0">
                <a:pos x="19" y="15"/>
              </a:cxn>
              <a:cxn ang="0">
                <a:pos x="21" y="19"/>
              </a:cxn>
              <a:cxn ang="0">
                <a:pos x="19" y="21"/>
              </a:cxn>
              <a:cxn ang="0">
                <a:pos x="17" y="21"/>
              </a:cxn>
              <a:cxn ang="0">
                <a:pos x="17" y="21"/>
              </a:cxn>
              <a:cxn ang="0">
                <a:pos x="17" y="19"/>
              </a:cxn>
              <a:cxn ang="0">
                <a:pos x="15" y="17"/>
              </a:cxn>
              <a:cxn ang="0">
                <a:pos x="11" y="10"/>
              </a:cxn>
              <a:cxn ang="0">
                <a:pos x="9" y="10"/>
              </a:cxn>
              <a:cxn ang="0">
                <a:pos x="5" y="10"/>
              </a:cxn>
              <a:cxn ang="0">
                <a:pos x="5" y="10"/>
              </a:cxn>
              <a:cxn ang="0">
                <a:pos x="3" y="8"/>
              </a:cxn>
              <a:cxn ang="0">
                <a:pos x="3" y="8"/>
              </a:cxn>
              <a:cxn ang="0">
                <a:pos x="0" y="4"/>
              </a:cxn>
              <a:cxn ang="0">
                <a:pos x="3" y="2"/>
              </a:cxn>
              <a:cxn ang="0">
                <a:pos x="5" y="2"/>
              </a:cxn>
              <a:cxn ang="0">
                <a:pos x="7" y="4"/>
              </a:cxn>
              <a:cxn ang="0">
                <a:pos x="11" y="0"/>
              </a:cxn>
              <a:cxn ang="0">
                <a:pos x="13" y="4"/>
              </a:cxn>
              <a:cxn ang="0">
                <a:pos x="15" y="6"/>
              </a:cxn>
              <a:cxn ang="0">
                <a:pos x="17" y="8"/>
              </a:cxn>
              <a:cxn ang="0">
                <a:pos x="19" y="10"/>
              </a:cxn>
              <a:cxn ang="0">
                <a:pos x="19" y="13"/>
              </a:cxn>
            </a:cxnLst>
            <a:rect l="0" t="0" r="r" b="b"/>
            <a:pathLst>
              <a:path w="21" h="21">
                <a:moveTo>
                  <a:pt x="19" y="13"/>
                </a:moveTo>
                <a:lnTo>
                  <a:pt x="19" y="15"/>
                </a:lnTo>
                <a:lnTo>
                  <a:pt x="19" y="15"/>
                </a:lnTo>
                <a:lnTo>
                  <a:pt x="19" y="15"/>
                </a:lnTo>
                <a:lnTo>
                  <a:pt x="21" y="19"/>
                </a:lnTo>
                <a:lnTo>
                  <a:pt x="19" y="21"/>
                </a:lnTo>
                <a:lnTo>
                  <a:pt x="17" y="21"/>
                </a:lnTo>
                <a:lnTo>
                  <a:pt x="17" y="21"/>
                </a:lnTo>
                <a:lnTo>
                  <a:pt x="17" y="19"/>
                </a:lnTo>
                <a:lnTo>
                  <a:pt x="15" y="17"/>
                </a:lnTo>
                <a:lnTo>
                  <a:pt x="11" y="10"/>
                </a:lnTo>
                <a:lnTo>
                  <a:pt x="9" y="10"/>
                </a:lnTo>
                <a:lnTo>
                  <a:pt x="5" y="10"/>
                </a:lnTo>
                <a:lnTo>
                  <a:pt x="5" y="10"/>
                </a:lnTo>
                <a:lnTo>
                  <a:pt x="3" y="8"/>
                </a:lnTo>
                <a:lnTo>
                  <a:pt x="3" y="8"/>
                </a:lnTo>
                <a:lnTo>
                  <a:pt x="0" y="4"/>
                </a:lnTo>
                <a:lnTo>
                  <a:pt x="3" y="2"/>
                </a:lnTo>
                <a:lnTo>
                  <a:pt x="5" y="2"/>
                </a:lnTo>
                <a:lnTo>
                  <a:pt x="7" y="4"/>
                </a:lnTo>
                <a:lnTo>
                  <a:pt x="11" y="0"/>
                </a:lnTo>
                <a:lnTo>
                  <a:pt x="13" y="4"/>
                </a:lnTo>
                <a:lnTo>
                  <a:pt x="15" y="6"/>
                </a:lnTo>
                <a:lnTo>
                  <a:pt x="17" y="8"/>
                </a:lnTo>
                <a:lnTo>
                  <a:pt x="19" y="10"/>
                </a:lnTo>
                <a:lnTo>
                  <a:pt x="19" y="1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3" name="Freeform 3269"/>
          <p:cNvSpPr>
            <a:spLocks/>
          </p:cNvSpPr>
          <p:nvPr/>
        </p:nvSpPr>
        <p:spPr bwMode="auto">
          <a:xfrm>
            <a:off x="2944813" y="2582863"/>
            <a:ext cx="36513" cy="36513"/>
          </a:xfrm>
          <a:custGeom>
            <a:avLst/>
            <a:gdLst/>
            <a:ahLst/>
            <a:cxnLst>
              <a:cxn ang="0">
                <a:pos x="19" y="13"/>
              </a:cxn>
              <a:cxn ang="0">
                <a:pos x="19" y="15"/>
              </a:cxn>
              <a:cxn ang="0">
                <a:pos x="21" y="13"/>
              </a:cxn>
              <a:cxn ang="0">
                <a:pos x="19" y="17"/>
              </a:cxn>
              <a:cxn ang="0">
                <a:pos x="19" y="19"/>
              </a:cxn>
              <a:cxn ang="0">
                <a:pos x="19" y="21"/>
              </a:cxn>
              <a:cxn ang="0">
                <a:pos x="21" y="21"/>
              </a:cxn>
              <a:cxn ang="0">
                <a:pos x="19" y="19"/>
              </a:cxn>
              <a:cxn ang="0">
                <a:pos x="19" y="15"/>
              </a:cxn>
              <a:cxn ang="0">
                <a:pos x="13" y="10"/>
              </a:cxn>
              <a:cxn ang="0">
                <a:pos x="11" y="8"/>
              </a:cxn>
              <a:cxn ang="0">
                <a:pos x="7" y="8"/>
              </a:cxn>
              <a:cxn ang="0">
                <a:pos x="5" y="6"/>
              </a:cxn>
              <a:cxn ang="0">
                <a:pos x="7" y="4"/>
              </a:cxn>
              <a:cxn ang="0">
                <a:pos x="7" y="6"/>
              </a:cxn>
              <a:cxn ang="0">
                <a:pos x="13" y="4"/>
              </a:cxn>
              <a:cxn ang="0">
                <a:pos x="15" y="8"/>
              </a:cxn>
              <a:cxn ang="0">
                <a:pos x="19" y="8"/>
              </a:cxn>
              <a:cxn ang="0">
                <a:pos x="19" y="13"/>
              </a:cxn>
              <a:cxn ang="0">
                <a:pos x="21" y="13"/>
              </a:cxn>
              <a:cxn ang="0">
                <a:pos x="21" y="13"/>
              </a:cxn>
              <a:cxn ang="0">
                <a:pos x="21" y="10"/>
              </a:cxn>
              <a:cxn ang="0">
                <a:pos x="21" y="6"/>
              </a:cxn>
              <a:cxn ang="0">
                <a:pos x="17" y="2"/>
              </a:cxn>
              <a:cxn ang="0">
                <a:pos x="13" y="0"/>
              </a:cxn>
              <a:cxn ang="0">
                <a:pos x="9" y="2"/>
              </a:cxn>
              <a:cxn ang="0">
                <a:pos x="5" y="0"/>
              </a:cxn>
              <a:cxn ang="0">
                <a:pos x="2" y="2"/>
              </a:cxn>
              <a:cxn ang="0">
                <a:pos x="0" y="6"/>
              </a:cxn>
              <a:cxn ang="0">
                <a:pos x="2" y="8"/>
              </a:cxn>
              <a:cxn ang="0">
                <a:pos x="2" y="10"/>
              </a:cxn>
              <a:cxn ang="0">
                <a:pos x="7" y="13"/>
              </a:cxn>
              <a:cxn ang="0">
                <a:pos x="7" y="13"/>
              </a:cxn>
              <a:cxn ang="0">
                <a:pos x="11" y="13"/>
              </a:cxn>
              <a:cxn ang="0">
                <a:pos x="17" y="21"/>
              </a:cxn>
              <a:cxn ang="0">
                <a:pos x="17" y="21"/>
              </a:cxn>
              <a:cxn ang="0">
                <a:pos x="17" y="21"/>
              </a:cxn>
              <a:cxn ang="0">
                <a:pos x="19" y="23"/>
              </a:cxn>
              <a:cxn ang="0">
                <a:pos x="21" y="21"/>
              </a:cxn>
              <a:cxn ang="0">
                <a:pos x="23" y="17"/>
              </a:cxn>
              <a:cxn ang="0">
                <a:pos x="21" y="15"/>
              </a:cxn>
              <a:cxn ang="0">
                <a:pos x="23" y="17"/>
              </a:cxn>
              <a:cxn ang="0">
                <a:pos x="23" y="15"/>
              </a:cxn>
              <a:cxn ang="0">
                <a:pos x="23" y="10"/>
              </a:cxn>
              <a:cxn ang="0">
                <a:pos x="21" y="13"/>
              </a:cxn>
            </a:cxnLst>
            <a:rect l="0" t="0" r="r" b="b"/>
            <a:pathLst>
              <a:path w="23" h="23">
                <a:moveTo>
                  <a:pt x="21" y="13"/>
                </a:moveTo>
                <a:lnTo>
                  <a:pt x="19" y="13"/>
                </a:lnTo>
                <a:lnTo>
                  <a:pt x="19" y="15"/>
                </a:lnTo>
                <a:lnTo>
                  <a:pt x="19" y="15"/>
                </a:lnTo>
                <a:lnTo>
                  <a:pt x="21" y="15"/>
                </a:lnTo>
                <a:lnTo>
                  <a:pt x="21" y="13"/>
                </a:lnTo>
                <a:lnTo>
                  <a:pt x="19" y="15"/>
                </a:lnTo>
                <a:lnTo>
                  <a:pt x="19" y="17"/>
                </a:lnTo>
                <a:lnTo>
                  <a:pt x="19" y="19"/>
                </a:lnTo>
                <a:lnTo>
                  <a:pt x="19" y="19"/>
                </a:lnTo>
                <a:lnTo>
                  <a:pt x="19" y="19"/>
                </a:lnTo>
                <a:lnTo>
                  <a:pt x="19" y="21"/>
                </a:lnTo>
                <a:lnTo>
                  <a:pt x="21" y="21"/>
                </a:lnTo>
                <a:lnTo>
                  <a:pt x="21" y="21"/>
                </a:lnTo>
                <a:lnTo>
                  <a:pt x="21" y="19"/>
                </a:lnTo>
                <a:lnTo>
                  <a:pt x="19" y="19"/>
                </a:lnTo>
                <a:lnTo>
                  <a:pt x="19" y="15"/>
                </a:lnTo>
                <a:lnTo>
                  <a:pt x="19" y="15"/>
                </a:lnTo>
                <a:lnTo>
                  <a:pt x="15" y="10"/>
                </a:lnTo>
                <a:lnTo>
                  <a:pt x="13" y="10"/>
                </a:lnTo>
                <a:lnTo>
                  <a:pt x="13" y="8"/>
                </a:lnTo>
                <a:lnTo>
                  <a:pt x="11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5" y="6"/>
                </a:lnTo>
                <a:lnTo>
                  <a:pt x="5" y="6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9" y="4"/>
                </a:lnTo>
                <a:lnTo>
                  <a:pt x="13" y="4"/>
                </a:lnTo>
                <a:lnTo>
                  <a:pt x="15" y="4"/>
                </a:lnTo>
                <a:lnTo>
                  <a:pt x="15" y="8"/>
                </a:lnTo>
                <a:lnTo>
                  <a:pt x="17" y="8"/>
                </a:lnTo>
                <a:lnTo>
                  <a:pt x="19" y="8"/>
                </a:lnTo>
                <a:lnTo>
                  <a:pt x="19" y="10"/>
                </a:lnTo>
                <a:lnTo>
                  <a:pt x="19" y="13"/>
                </a:lnTo>
                <a:lnTo>
                  <a:pt x="19" y="13"/>
                </a:lnTo>
                <a:lnTo>
                  <a:pt x="21" y="13"/>
                </a:lnTo>
                <a:lnTo>
                  <a:pt x="19" y="13"/>
                </a:lnTo>
                <a:lnTo>
                  <a:pt x="21" y="13"/>
                </a:lnTo>
                <a:lnTo>
                  <a:pt x="23" y="10"/>
                </a:lnTo>
                <a:lnTo>
                  <a:pt x="21" y="10"/>
                </a:lnTo>
                <a:lnTo>
                  <a:pt x="21" y="8"/>
                </a:lnTo>
                <a:lnTo>
                  <a:pt x="21" y="6"/>
                </a:lnTo>
                <a:lnTo>
                  <a:pt x="19" y="4"/>
                </a:lnTo>
                <a:lnTo>
                  <a:pt x="17" y="2"/>
                </a:lnTo>
                <a:lnTo>
                  <a:pt x="17" y="2"/>
                </a:lnTo>
                <a:lnTo>
                  <a:pt x="13" y="0"/>
                </a:lnTo>
                <a:lnTo>
                  <a:pt x="11" y="0"/>
                </a:lnTo>
                <a:lnTo>
                  <a:pt x="9" y="2"/>
                </a:lnTo>
                <a:lnTo>
                  <a:pt x="7" y="0"/>
                </a:lnTo>
                <a:lnTo>
                  <a:pt x="5" y="0"/>
                </a:lnTo>
                <a:lnTo>
                  <a:pt x="5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5" y="13"/>
                </a:lnTo>
                <a:lnTo>
                  <a:pt x="7" y="13"/>
                </a:lnTo>
                <a:lnTo>
                  <a:pt x="7" y="13"/>
                </a:lnTo>
                <a:lnTo>
                  <a:pt x="7" y="13"/>
                </a:lnTo>
                <a:lnTo>
                  <a:pt x="11" y="13"/>
                </a:lnTo>
                <a:lnTo>
                  <a:pt x="11" y="13"/>
                </a:lnTo>
                <a:lnTo>
                  <a:pt x="15" y="17"/>
                </a:lnTo>
                <a:lnTo>
                  <a:pt x="17" y="21"/>
                </a:lnTo>
                <a:lnTo>
                  <a:pt x="17" y="21"/>
                </a:lnTo>
                <a:lnTo>
                  <a:pt x="17" y="21"/>
                </a:lnTo>
                <a:lnTo>
                  <a:pt x="19" y="21"/>
                </a:lnTo>
                <a:lnTo>
                  <a:pt x="17" y="21"/>
                </a:lnTo>
                <a:lnTo>
                  <a:pt x="17" y="21"/>
                </a:lnTo>
                <a:lnTo>
                  <a:pt x="19" y="23"/>
                </a:lnTo>
                <a:lnTo>
                  <a:pt x="21" y="23"/>
                </a:lnTo>
                <a:lnTo>
                  <a:pt x="21" y="21"/>
                </a:lnTo>
                <a:lnTo>
                  <a:pt x="23" y="19"/>
                </a:lnTo>
                <a:lnTo>
                  <a:pt x="23" y="17"/>
                </a:lnTo>
                <a:lnTo>
                  <a:pt x="21" y="15"/>
                </a:lnTo>
                <a:lnTo>
                  <a:pt x="21" y="15"/>
                </a:lnTo>
                <a:lnTo>
                  <a:pt x="21" y="17"/>
                </a:lnTo>
                <a:lnTo>
                  <a:pt x="23" y="17"/>
                </a:lnTo>
                <a:lnTo>
                  <a:pt x="23" y="15"/>
                </a:lnTo>
                <a:lnTo>
                  <a:pt x="23" y="15"/>
                </a:lnTo>
                <a:lnTo>
                  <a:pt x="23" y="13"/>
                </a:lnTo>
                <a:lnTo>
                  <a:pt x="23" y="10"/>
                </a:lnTo>
                <a:lnTo>
                  <a:pt x="23" y="10"/>
                </a:lnTo>
                <a:lnTo>
                  <a:pt x="21" y="1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4" name="Freeform 3270"/>
          <p:cNvSpPr>
            <a:spLocks/>
          </p:cNvSpPr>
          <p:nvPr/>
        </p:nvSpPr>
        <p:spPr bwMode="auto">
          <a:xfrm>
            <a:off x="2879725" y="2551113"/>
            <a:ext cx="6350" cy="1587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8"/>
              </a:cxn>
              <a:cxn ang="0">
                <a:pos x="4" y="10"/>
              </a:cxn>
              <a:cxn ang="0">
                <a:pos x="4" y="8"/>
              </a:cxn>
              <a:cxn ang="0">
                <a:pos x="2" y="4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</a:cxnLst>
            <a:rect l="0" t="0" r="r" b="b"/>
            <a:pathLst>
              <a:path w="4" h="10">
                <a:moveTo>
                  <a:pt x="0" y="4"/>
                </a:moveTo>
                <a:lnTo>
                  <a:pt x="2" y="8"/>
                </a:lnTo>
                <a:lnTo>
                  <a:pt x="4" y="10"/>
                </a:lnTo>
                <a:lnTo>
                  <a:pt x="4" y="8"/>
                </a:lnTo>
                <a:lnTo>
                  <a:pt x="2" y="4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5" name="Freeform 3271"/>
          <p:cNvSpPr>
            <a:spLocks/>
          </p:cNvSpPr>
          <p:nvPr/>
        </p:nvSpPr>
        <p:spPr bwMode="auto">
          <a:xfrm>
            <a:off x="2876550" y="2547938"/>
            <a:ext cx="12700" cy="19050"/>
          </a:xfrm>
          <a:custGeom>
            <a:avLst/>
            <a:gdLst/>
            <a:ahLst/>
            <a:cxnLst>
              <a:cxn ang="0">
                <a:pos x="6" y="10"/>
              </a:cxn>
              <a:cxn ang="0">
                <a:pos x="4" y="10"/>
              </a:cxn>
              <a:cxn ang="0">
                <a:pos x="4" y="12"/>
              </a:cxn>
              <a:cxn ang="0">
                <a:pos x="6" y="12"/>
              </a:cxn>
              <a:cxn ang="0">
                <a:pos x="8" y="10"/>
              </a:cxn>
              <a:cxn ang="0">
                <a:pos x="6" y="8"/>
              </a:cxn>
              <a:cxn ang="0">
                <a:pos x="4" y="6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6"/>
              </a:cxn>
              <a:cxn ang="0">
                <a:pos x="4" y="12"/>
              </a:cxn>
              <a:cxn ang="0">
                <a:pos x="6" y="10"/>
              </a:cxn>
              <a:cxn ang="0">
                <a:pos x="4" y="10"/>
              </a:cxn>
              <a:cxn ang="0">
                <a:pos x="6" y="10"/>
              </a:cxn>
              <a:cxn ang="0">
                <a:pos x="8" y="10"/>
              </a:cxn>
              <a:cxn ang="0">
                <a:pos x="6" y="4"/>
              </a:cxn>
              <a:cxn ang="0">
                <a:pos x="6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6"/>
              </a:cxn>
              <a:cxn ang="0">
                <a:pos x="0" y="8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8" y="12"/>
              </a:cxn>
              <a:cxn ang="0">
                <a:pos x="8" y="12"/>
              </a:cxn>
              <a:cxn ang="0">
                <a:pos x="8" y="10"/>
              </a:cxn>
              <a:cxn ang="0">
                <a:pos x="6" y="10"/>
              </a:cxn>
            </a:cxnLst>
            <a:rect l="0" t="0" r="r" b="b"/>
            <a:pathLst>
              <a:path w="8" h="12">
                <a:moveTo>
                  <a:pt x="6" y="10"/>
                </a:moveTo>
                <a:lnTo>
                  <a:pt x="4" y="10"/>
                </a:lnTo>
                <a:lnTo>
                  <a:pt x="4" y="12"/>
                </a:lnTo>
                <a:lnTo>
                  <a:pt x="6" y="12"/>
                </a:lnTo>
                <a:lnTo>
                  <a:pt x="8" y="10"/>
                </a:lnTo>
                <a:lnTo>
                  <a:pt x="6" y="8"/>
                </a:lnTo>
                <a:lnTo>
                  <a:pt x="4" y="6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6"/>
                </a:lnTo>
                <a:lnTo>
                  <a:pt x="4" y="12"/>
                </a:lnTo>
                <a:lnTo>
                  <a:pt x="6" y="10"/>
                </a:lnTo>
                <a:lnTo>
                  <a:pt x="4" y="10"/>
                </a:lnTo>
                <a:lnTo>
                  <a:pt x="6" y="10"/>
                </a:lnTo>
                <a:lnTo>
                  <a:pt x="8" y="10"/>
                </a:lnTo>
                <a:lnTo>
                  <a:pt x="6" y="4"/>
                </a:lnTo>
                <a:lnTo>
                  <a:pt x="6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8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8" y="12"/>
                </a:lnTo>
                <a:lnTo>
                  <a:pt x="8" y="12"/>
                </a:lnTo>
                <a:lnTo>
                  <a:pt x="8" y="10"/>
                </a:lnTo>
                <a:lnTo>
                  <a:pt x="6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6" name="Freeform 3272"/>
          <p:cNvSpPr>
            <a:spLocks/>
          </p:cNvSpPr>
          <p:nvPr/>
        </p:nvSpPr>
        <p:spPr bwMode="auto">
          <a:xfrm>
            <a:off x="2889250" y="2446338"/>
            <a:ext cx="11113" cy="952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0" y="4"/>
              </a:cxn>
              <a:cxn ang="0">
                <a:pos x="3" y="6"/>
              </a:cxn>
              <a:cxn ang="0">
                <a:pos x="5" y="4"/>
              </a:cxn>
              <a:cxn ang="0">
                <a:pos x="7" y="2"/>
              </a:cxn>
              <a:cxn ang="0">
                <a:pos x="7" y="0"/>
              </a:cxn>
              <a:cxn ang="0">
                <a:pos x="3" y="0"/>
              </a:cxn>
              <a:cxn ang="0">
                <a:pos x="3" y="2"/>
              </a:cxn>
            </a:cxnLst>
            <a:rect l="0" t="0" r="r" b="b"/>
            <a:pathLst>
              <a:path w="7" h="6">
                <a:moveTo>
                  <a:pt x="3" y="2"/>
                </a:moveTo>
                <a:lnTo>
                  <a:pt x="0" y="4"/>
                </a:lnTo>
                <a:lnTo>
                  <a:pt x="3" y="6"/>
                </a:lnTo>
                <a:lnTo>
                  <a:pt x="5" y="4"/>
                </a:lnTo>
                <a:lnTo>
                  <a:pt x="7" y="2"/>
                </a:lnTo>
                <a:lnTo>
                  <a:pt x="7" y="0"/>
                </a:lnTo>
                <a:lnTo>
                  <a:pt x="3" y="0"/>
                </a:lnTo>
                <a:lnTo>
                  <a:pt x="3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7" name="Freeform 3273"/>
          <p:cNvSpPr>
            <a:spLocks/>
          </p:cNvSpPr>
          <p:nvPr/>
        </p:nvSpPr>
        <p:spPr bwMode="auto">
          <a:xfrm>
            <a:off x="2886075" y="2443163"/>
            <a:ext cx="17463" cy="15875"/>
          </a:xfrm>
          <a:custGeom>
            <a:avLst/>
            <a:gdLst/>
            <a:ahLst/>
            <a:cxnLst>
              <a:cxn ang="0">
                <a:pos x="9" y="4"/>
              </a:cxn>
              <a:cxn ang="0">
                <a:pos x="7" y="4"/>
              </a:cxn>
              <a:cxn ang="0">
                <a:pos x="7" y="4"/>
              </a:cxn>
              <a:cxn ang="0">
                <a:pos x="5" y="6"/>
              </a:cxn>
              <a:cxn ang="0">
                <a:pos x="2" y="6"/>
              </a:cxn>
              <a:cxn ang="0">
                <a:pos x="2" y="6"/>
              </a:cxn>
              <a:cxn ang="0">
                <a:pos x="5" y="8"/>
              </a:cxn>
              <a:cxn ang="0">
                <a:pos x="5" y="4"/>
              </a:cxn>
              <a:cxn ang="0">
                <a:pos x="7" y="4"/>
              </a:cxn>
              <a:cxn ang="0">
                <a:pos x="7" y="4"/>
              </a:cxn>
              <a:cxn ang="0">
                <a:pos x="7" y="6"/>
              </a:cxn>
              <a:cxn ang="0">
                <a:pos x="9" y="4"/>
              </a:cxn>
              <a:cxn ang="0">
                <a:pos x="7" y="4"/>
              </a:cxn>
              <a:cxn ang="0">
                <a:pos x="9" y="4"/>
              </a:cxn>
              <a:cxn ang="0">
                <a:pos x="11" y="4"/>
              </a:cxn>
              <a:cxn ang="0">
                <a:pos x="9" y="2"/>
              </a:cxn>
              <a:cxn ang="0">
                <a:pos x="9" y="0"/>
              </a:cxn>
              <a:cxn ang="0">
                <a:pos x="7" y="0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0" y="6"/>
              </a:cxn>
              <a:cxn ang="0">
                <a:pos x="2" y="8"/>
              </a:cxn>
              <a:cxn ang="0">
                <a:pos x="5" y="10"/>
              </a:cxn>
              <a:cxn ang="0">
                <a:pos x="5" y="10"/>
              </a:cxn>
              <a:cxn ang="0">
                <a:pos x="7" y="8"/>
              </a:cxn>
              <a:cxn ang="0">
                <a:pos x="9" y="8"/>
              </a:cxn>
              <a:cxn ang="0">
                <a:pos x="11" y="4"/>
              </a:cxn>
              <a:cxn ang="0">
                <a:pos x="11" y="4"/>
              </a:cxn>
              <a:cxn ang="0">
                <a:pos x="9" y="4"/>
              </a:cxn>
            </a:cxnLst>
            <a:rect l="0" t="0" r="r" b="b"/>
            <a:pathLst>
              <a:path w="11" h="10">
                <a:moveTo>
                  <a:pt x="9" y="4"/>
                </a:moveTo>
                <a:lnTo>
                  <a:pt x="7" y="4"/>
                </a:lnTo>
                <a:lnTo>
                  <a:pt x="7" y="4"/>
                </a:lnTo>
                <a:lnTo>
                  <a:pt x="5" y="6"/>
                </a:lnTo>
                <a:lnTo>
                  <a:pt x="2" y="6"/>
                </a:lnTo>
                <a:lnTo>
                  <a:pt x="2" y="6"/>
                </a:lnTo>
                <a:lnTo>
                  <a:pt x="5" y="8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9" y="4"/>
                </a:lnTo>
                <a:lnTo>
                  <a:pt x="7" y="4"/>
                </a:lnTo>
                <a:lnTo>
                  <a:pt x="9" y="4"/>
                </a:lnTo>
                <a:lnTo>
                  <a:pt x="11" y="4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0" y="6"/>
                </a:lnTo>
                <a:lnTo>
                  <a:pt x="2" y="8"/>
                </a:lnTo>
                <a:lnTo>
                  <a:pt x="5" y="10"/>
                </a:lnTo>
                <a:lnTo>
                  <a:pt x="5" y="10"/>
                </a:lnTo>
                <a:lnTo>
                  <a:pt x="7" y="8"/>
                </a:lnTo>
                <a:lnTo>
                  <a:pt x="9" y="8"/>
                </a:lnTo>
                <a:lnTo>
                  <a:pt x="11" y="4"/>
                </a:lnTo>
                <a:lnTo>
                  <a:pt x="11" y="4"/>
                </a:lnTo>
                <a:lnTo>
                  <a:pt x="9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8" name="Freeform 3274"/>
          <p:cNvSpPr>
            <a:spLocks/>
          </p:cNvSpPr>
          <p:nvPr/>
        </p:nvSpPr>
        <p:spPr bwMode="auto">
          <a:xfrm>
            <a:off x="2984500" y="2378075"/>
            <a:ext cx="12700" cy="158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0" y="6"/>
              </a:cxn>
              <a:cxn ang="0">
                <a:pos x="0" y="10"/>
              </a:cxn>
              <a:cxn ang="0">
                <a:pos x="0" y="10"/>
              </a:cxn>
              <a:cxn ang="0">
                <a:pos x="2" y="10"/>
              </a:cxn>
              <a:cxn ang="0">
                <a:pos x="8" y="10"/>
              </a:cxn>
              <a:cxn ang="0">
                <a:pos x="8" y="8"/>
              </a:cxn>
              <a:cxn ang="0">
                <a:pos x="8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</a:cxnLst>
            <a:rect l="0" t="0" r="r" b="b"/>
            <a:pathLst>
              <a:path w="8" h="10">
                <a:moveTo>
                  <a:pt x="4" y="2"/>
                </a:moveTo>
                <a:lnTo>
                  <a:pt x="0" y="6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lnTo>
                  <a:pt x="8" y="10"/>
                </a:lnTo>
                <a:lnTo>
                  <a:pt x="8" y="8"/>
                </a:lnTo>
                <a:lnTo>
                  <a:pt x="8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0" name="Freeform 3276"/>
          <p:cNvSpPr>
            <a:spLocks/>
          </p:cNvSpPr>
          <p:nvPr/>
        </p:nvSpPr>
        <p:spPr bwMode="auto">
          <a:xfrm>
            <a:off x="2981325" y="2374900"/>
            <a:ext cx="19050" cy="22225"/>
          </a:xfrm>
          <a:custGeom>
            <a:avLst/>
            <a:gdLst/>
            <a:ahLst/>
            <a:cxnLst>
              <a:cxn ang="0">
                <a:pos x="10" y="4"/>
              </a:cxn>
              <a:cxn ang="0">
                <a:pos x="8" y="4"/>
              </a:cxn>
              <a:cxn ang="0">
                <a:pos x="8" y="10"/>
              </a:cxn>
              <a:cxn ang="0">
                <a:pos x="8" y="10"/>
              </a:cxn>
              <a:cxn ang="0">
                <a:pos x="4" y="10"/>
              </a:cxn>
              <a:cxn ang="0">
                <a:pos x="4" y="10"/>
              </a:cxn>
              <a:cxn ang="0">
                <a:pos x="2" y="10"/>
              </a:cxn>
              <a:cxn ang="0">
                <a:pos x="2" y="12"/>
              </a:cxn>
              <a:cxn ang="0">
                <a:pos x="4" y="12"/>
              </a:cxn>
              <a:cxn ang="0">
                <a:pos x="4" y="10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6"/>
              </a:cxn>
              <a:cxn ang="0">
                <a:pos x="10" y="4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0" y="8"/>
              </a:cxn>
              <a:cxn ang="0">
                <a:pos x="0" y="10"/>
              </a:cxn>
              <a:cxn ang="0">
                <a:pos x="0" y="14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  <a:cxn ang="0">
                <a:pos x="4" y="14"/>
              </a:cxn>
              <a:cxn ang="0">
                <a:pos x="6" y="14"/>
              </a:cxn>
              <a:cxn ang="0">
                <a:pos x="10" y="14"/>
              </a:cxn>
              <a:cxn ang="0">
                <a:pos x="12" y="12"/>
              </a:cxn>
              <a:cxn ang="0">
                <a:pos x="12" y="12"/>
              </a:cxn>
              <a:cxn ang="0">
                <a:pos x="12" y="10"/>
              </a:cxn>
              <a:cxn ang="0">
                <a:pos x="12" y="4"/>
              </a:cxn>
              <a:cxn ang="0">
                <a:pos x="10" y="2"/>
              </a:cxn>
              <a:cxn ang="0">
                <a:pos x="10" y="4"/>
              </a:cxn>
            </a:cxnLst>
            <a:rect l="0" t="0" r="r" b="b"/>
            <a:pathLst>
              <a:path w="12" h="14">
                <a:moveTo>
                  <a:pt x="10" y="4"/>
                </a:moveTo>
                <a:lnTo>
                  <a:pt x="8" y="4"/>
                </a:lnTo>
                <a:lnTo>
                  <a:pt x="8" y="10"/>
                </a:lnTo>
                <a:lnTo>
                  <a:pt x="8" y="10"/>
                </a:lnTo>
                <a:lnTo>
                  <a:pt x="4" y="10"/>
                </a:lnTo>
                <a:lnTo>
                  <a:pt x="4" y="10"/>
                </a:lnTo>
                <a:lnTo>
                  <a:pt x="2" y="10"/>
                </a:lnTo>
                <a:lnTo>
                  <a:pt x="2" y="12"/>
                </a:lnTo>
                <a:lnTo>
                  <a:pt x="4" y="12"/>
                </a:lnTo>
                <a:lnTo>
                  <a:pt x="4" y="10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6"/>
                </a:lnTo>
                <a:lnTo>
                  <a:pt x="10" y="4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0" y="8"/>
                </a:lnTo>
                <a:lnTo>
                  <a:pt x="0" y="10"/>
                </a:lnTo>
                <a:lnTo>
                  <a:pt x="0" y="14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4" y="14"/>
                </a:lnTo>
                <a:lnTo>
                  <a:pt x="6" y="14"/>
                </a:lnTo>
                <a:lnTo>
                  <a:pt x="10" y="14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2" y="4"/>
                </a:lnTo>
                <a:lnTo>
                  <a:pt x="10" y="2"/>
                </a:lnTo>
                <a:lnTo>
                  <a:pt x="10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1" name="Freeform 3277"/>
          <p:cNvSpPr>
            <a:spLocks/>
          </p:cNvSpPr>
          <p:nvPr/>
        </p:nvSpPr>
        <p:spPr bwMode="auto">
          <a:xfrm>
            <a:off x="2876550" y="2468563"/>
            <a:ext cx="26988" cy="39688"/>
          </a:xfrm>
          <a:custGeom>
            <a:avLst/>
            <a:gdLst/>
            <a:ahLst/>
            <a:cxnLst>
              <a:cxn ang="0">
                <a:pos x="6" y="13"/>
              </a:cxn>
              <a:cxn ang="0">
                <a:pos x="6" y="13"/>
              </a:cxn>
              <a:cxn ang="0">
                <a:pos x="11" y="4"/>
              </a:cxn>
              <a:cxn ang="0">
                <a:pos x="15" y="2"/>
              </a:cxn>
              <a:cxn ang="0">
                <a:pos x="17" y="0"/>
              </a:cxn>
              <a:cxn ang="0">
                <a:pos x="17" y="10"/>
              </a:cxn>
              <a:cxn ang="0">
                <a:pos x="15" y="10"/>
              </a:cxn>
              <a:cxn ang="0">
                <a:pos x="13" y="10"/>
              </a:cxn>
              <a:cxn ang="0">
                <a:pos x="11" y="10"/>
              </a:cxn>
              <a:cxn ang="0">
                <a:pos x="8" y="15"/>
              </a:cxn>
              <a:cxn ang="0">
                <a:pos x="8" y="17"/>
              </a:cxn>
              <a:cxn ang="0">
                <a:pos x="8" y="19"/>
              </a:cxn>
              <a:cxn ang="0">
                <a:pos x="6" y="23"/>
              </a:cxn>
              <a:cxn ang="0">
                <a:pos x="6" y="23"/>
              </a:cxn>
              <a:cxn ang="0">
                <a:pos x="4" y="25"/>
              </a:cxn>
              <a:cxn ang="0">
                <a:pos x="2" y="23"/>
              </a:cxn>
              <a:cxn ang="0">
                <a:pos x="4" y="21"/>
              </a:cxn>
              <a:cxn ang="0">
                <a:pos x="2" y="17"/>
              </a:cxn>
              <a:cxn ang="0">
                <a:pos x="0" y="15"/>
              </a:cxn>
              <a:cxn ang="0">
                <a:pos x="2" y="15"/>
              </a:cxn>
              <a:cxn ang="0">
                <a:pos x="6" y="13"/>
              </a:cxn>
            </a:cxnLst>
            <a:rect l="0" t="0" r="r" b="b"/>
            <a:pathLst>
              <a:path w="17" h="25">
                <a:moveTo>
                  <a:pt x="6" y="13"/>
                </a:moveTo>
                <a:lnTo>
                  <a:pt x="6" y="13"/>
                </a:lnTo>
                <a:lnTo>
                  <a:pt x="11" y="4"/>
                </a:lnTo>
                <a:lnTo>
                  <a:pt x="15" y="2"/>
                </a:lnTo>
                <a:lnTo>
                  <a:pt x="17" y="0"/>
                </a:lnTo>
                <a:lnTo>
                  <a:pt x="17" y="10"/>
                </a:lnTo>
                <a:lnTo>
                  <a:pt x="15" y="10"/>
                </a:lnTo>
                <a:lnTo>
                  <a:pt x="13" y="10"/>
                </a:lnTo>
                <a:lnTo>
                  <a:pt x="11" y="10"/>
                </a:lnTo>
                <a:lnTo>
                  <a:pt x="8" y="15"/>
                </a:lnTo>
                <a:lnTo>
                  <a:pt x="8" y="17"/>
                </a:lnTo>
                <a:lnTo>
                  <a:pt x="8" y="19"/>
                </a:lnTo>
                <a:lnTo>
                  <a:pt x="6" y="23"/>
                </a:lnTo>
                <a:lnTo>
                  <a:pt x="6" y="23"/>
                </a:lnTo>
                <a:lnTo>
                  <a:pt x="4" y="25"/>
                </a:lnTo>
                <a:lnTo>
                  <a:pt x="2" y="23"/>
                </a:lnTo>
                <a:lnTo>
                  <a:pt x="4" y="21"/>
                </a:lnTo>
                <a:lnTo>
                  <a:pt x="2" y="17"/>
                </a:lnTo>
                <a:lnTo>
                  <a:pt x="0" y="15"/>
                </a:lnTo>
                <a:lnTo>
                  <a:pt x="2" y="15"/>
                </a:lnTo>
                <a:lnTo>
                  <a:pt x="6" y="1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2" name="Freeform 3278"/>
          <p:cNvSpPr>
            <a:spLocks/>
          </p:cNvSpPr>
          <p:nvPr/>
        </p:nvSpPr>
        <p:spPr bwMode="auto">
          <a:xfrm>
            <a:off x="2876550" y="2468563"/>
            <a:ext cx="30163" cy="42863"/>
          </a:xfrm>
          <a:custGeom>
            <a:avLst/>
            <a:gdLst/>
            <a:ahLst/>
            <a:cxnLst>
              <a:cxn ang="0">
                <a:pos x="6" y="15"/>
              </a:cxn>
              <a:cxn ang="0">
                <a:pos x="8" y="13"/>
              </a:cxn>
              <a:cxn ang="0">
                <a:pos x="15" y="4"/>
              </a:cxn>
              <a:cxn ang="0">
                <a:pos x="19" y="0"/>
              </a:cxn>
              <a:cxn ang="0">
                <a:pos x="15" y="0"/>
              </a:cxn>
              <a:cxn ang="0">
                <a:pos x="15" y="8"/>
              </a:cxn>
              <a:cxn ang="0">
                <a:pos x="11" y="8"/>
              </a:cxn>
              <a:cxn ang="0">
                <a:pos x="6" y="13"/>
              </a:cxn>
              <a:cxn ang="0">
                <a:pos x="6" y="17"/>
              </a:cxn>
              <a:cxn ang="0">
                <a:pos x="4" y="21"/>
              </a:cxn>
              <a:cxn ang="0">
                <a:pos x="4" y="23"/>
              </a:cxn>
              <a:cxn ang="0">
                <a:pos x="2" y="23"/>
              </a:cxn>
              <a:cxn ang="0">
                <a:pos x="6" y="21"/>
              </a:cxn>
              <a:cxn ang="0">
                <a:pos x="4" y="17"/>
              </a:cxn>
              <a:cxn ang="0">
                <a:pos x="2" y="13"/>
              </a:cxn>
              <a:cxn ang="0">
                <a:pos x="2" y="17"/>
              </a:cxn>
              <a:cxn ang="0">
                <a:pos x="6" y="15"/>
              </a:cxn>
              <a:cxn ang="0">
                <a:pos x="6" y="13"/>
              </a:cxn>
              <a:cxn ang="0">
                <a:pos x="2" y="13"/>
              </a:cxn>
              <a:cxn ang="0">
                <a:pos x="0" y="13"/>
              </a:cxn>
              <a:cxn ang="0">
                <a:pos x="0" y="17"/>
              </a:cxn>
              <a:cxn ang="0">
                <a:pos x="0" y="23"/>
              </a:cxn>
              <a:cxn ang="0">
                <a:pos x="2" y="27"/>
              </a:cxn>
              <a:cxn ang="0">
                <a:pos x="6" y="25"/>
              </a:cxn>
              <a:cxn ang="0">
                <a:pos x="8" y="23"/>
              </a:cxn>
              <a:cxn ang="0">
                <a:pos x="11" y="19"/>
              </a:cxn>
              <a:cxn ang="0">
                <a:pos x="11" y="17"/>
              </a:cxn>
              <a:cxn ang="0">
                <a:pos x="11" y="15"/>
              </a:cxn>
              <a:cxn ang="0">
                <a:pos x="13" y="13"/>
              </a:cxn>
              <a:cxn ang="0">
                <a:pos x="15" y="13"/>
              </a:cxn>
              <a:cxn ang="0">
                <a:pos x="19" y="13"/>
              </a:cxn>
              <a:cxn ang="0">
                <a:pos x="19" y="0"/>
              </a:cxn>
              <a:cxn ang="0">
                <a:pos x="13" y="2"/>
              </a:cxn>
              <a:cxn ang="0">
                <a:pos x="8" y="4"/>
              </a:cxn>
              <a:cxn ang="0">
                <a:pos x="4" y="10"/>
              </a:cxn>
              <a:cxn ang="0">
                <a:pos x="6" y="10"/>
              </a:cxn>
            </a:cxnLst>
            <a:rect l="0" t="0" r="r" b="b"/>
            <a:pathLst>
              <a:path w="19" h="27">
                <a:moveTo>
                  <a:pt x="6" y="13"/>
                </a:moveTo>
                <a:lnTo>
                  <a:pt x="6" y="15"/>
                </a:lnTo>
                <a:lnTo>
                  <a:pt x="8" y="15"/>
                </a:lnTo>
                <a:lnTo>
                  <a:pt x="8" y="13"/>
                </a:lnTo>
                <a:lnTo>
                  <a:pt x="13" y="6"/>
                </a:lnTo>
                <a:lnTo>
                  <a:pt x="15" y="4"/>
                </a:lnTo>
                <a:lnTo>
                  <a:pt x="17" y="4"/>
                </a:lnTo>
                <a:lnTo>
                  <a:pt x="19" y="0"/>
                </a:lnTo>
                <a:lnTo>
                  <a:pt x="17" y="0"/>
                </a:lnTo>
                <a:lnTo>
                  <a:pt x="15" y="0"/>
                </a:lnTo>
                <a:lnTo>
                  <a:pt x="15" y="8"/>
                </a:lnTo>
                <a:lnTo>
                  <a:pt x="15" y="8"/>
                </a:lnTo>
                <a:lnTo>
                  <a:pt x="15" y="8"/>
                </a:lnTo>
                <a:lnTo>
                  <a:pt x="11" y="8"/>
                </a:lnTo>
                <a:lnTo>
                  <a:pt x="8" y="8"/>
                </a:lnTo>
                <a:lnTo>
                  <a:pt x="6" y="13"/>
                </a:lnTo>
                <a:lnTo>
                  <a:pt x="6" y="15"/>
                </a:lnTo>
                <a:lnTo>
                  <a:pt x="6" y="17"/>
                </a:lnTo>
                <a:lnTo>
                  <a:pt x="6" y="19"/>
                </a:lnTo>
                <a:lnTo>
                  <a:pt x="4" y="21"/>
                </a:lnTo>
                <a:lnTo>
                  <a:pt x="4" y="23"/>
                </a:lnTo>
                <a:lnTo>
                  <a:pt x="4" y="23"/>
                </a:lnTo>
                <a:lnTo>
                  <a:pt x="2" y="21"/>
                </a:lnTo>
                <a:lnTo>
                  <a:pt x="2" y="23"/>
                </a:lnTo>
                <a:lnTo>
                  <a:pt x="4" y="25"/>
                </a:lnTo>
                <a:lnTo>
                  <a:pt x="6" y="21"/>
                </a:lnTo>
                <a:lnTo>
                  <a:pt x="6" y="21"/>
                </a:lnTo>
                <a:lnTo>
                  <a:pt x="4" y="17"/>
                </a:lnTo>
                <a:lnTo>
                  <a:pt x="4" y="15"/>
                </a:lnTo>
                <a:lnTo>
                  <a:pt x="2" y="13"/>
                </a:lnTo>
                <a:lnTo>
                  <a:pt x="0" y="15"/>
                </a:lnTo>
                <a:lnTo>
                  <a:pt x="2" y="17"/>
                </a:lnTo>
                <a:lnTo>
                  <a:pt x="2" y="15"/>
                </a:lnTo>
                <a:lnTo>
                  <a:pt x="6" y="15"/>
                </a:lnTo>
                <a:lnTo>
                  <a:pt x="6" y="15"/>
                </a:lnTo>
                <a:lnTo>
                  <a:pt x="6" y="13"/>
                </a:lnTo>
                <a:lnTo>
                  <a:pt x="6" y="10"/>
                </a:lnTo>
                <a:lnTo>
                  <a:pt x="2" y="13"/>
                </a:lnTo>
                <a:lnTo>
                  <a:pt x="0" y="13"/>
                </a:lnTo>
                <a:lnTo>
                  <a:pt x="0" y="13"/>
                </a:lnTo>
                <a:lnTo>
                  <a:pt x="0" y="17"/>
                </a:lnTo>
                <a:lnTo>
                  <a:pt x="0" y="17"/>
                </a:lnTo>
                <a:lnTo>
                  <a:pt x="2" y="21"/>
                </a:lnTo>
                <a:lnTo>
                  <a:pt x="0" y="23"/>
                </a:lnTo>
                <a:lnTo>
                  <a:pt x="0" y="25"/>
                </a:lnTo>
                <a:lnTo>
                  <a:pt x="2" y="27"/>
                </a:lnTo>
                <a:lnTo>
                  <a:pt x="4" y="27"/>
                </a:lnTo>
                <a:lnTo>
                  <a:pt x="6" y="25"/>
                </a:lnTo>
                <a:lnTo>
                  <a:pt x="8" y="25"/>
                </a:lnTo>
                <a:lnTo>
                  <a:pt x="8" y="23"/>
                </a:lnTo>
                <a:lnTo>
                  <a:pt x="8" y="23"/>
                </a:lnTo>
                <a:lnTo>
                  <a:pt x="11" y="19"/>
                </a:lnTo>
                <a:lnTo>
                  <a:pt x="11" y="19"/>
                </a:lnTo>
                <a:lnTo>
                  <a:pt x="11" y="17"/>
                </a:lnTo>
                <a:lnTo>
                  <a:pt x="11" y="17"/>
                </a:lnTo>
                <a:lnTo>
                  <a:pt x="11" y="15"/>
                </a:lnTo>
                <a:lnTo>
                  <a:pt x="13" y="13"/>
                </a:lnTo>
                <a:lnTo>
                  <a:pt x="13" y="13"/>
                </a:lnTo>
                <a:lnTo>
                  <a:pt x="13" y="13"/>
                </a:lnTo>
                <a:lnTo>
                  <a:pt x="15" y="13"/>
                </a:lnTo>
                <a:lnTo>
                  <a:pt x="17" y="13"/>
                </a:lnTo>
                <a:lnTo>
                  <a:pt x="19" y="13"/>
                </a:lnTo>
                <a:lnTo>
                  <a:pt x="19" y="10"/>
                </a:lnTo>
                <a:lnTo>
                  <a:pt x="19" y="0"/>
                </a:lnTo>
                <a:lnTo>
                  <a:pt x="15" y="0"/>
                </a:lnTo>
                <a:lnTo>
                  <a:pt x="13" y="2"/>
                </a:lnTo>
                <a:lnTo>
                  <a:pt x="11" y="2"/>
                </a:lnTo>
                <a:lnTo>
                  <a:pt x="8" y="4"/>
                </a:lnTo>
                <a:lnTo>
                  <a:pt x="6" y="10"/>
                </a:lnTo>
                <a:lnTo>
                  <a:pt x="4" y="10"/>
                </a:lnTo>
                <a:lnTo>
                  <a:pt x="6" y="13"/>
                </a:lnTo>
                <a:lnTo>
                  <a:pt x="6" y="10"/>
                </a:lnTo>
                <a:lnTo>
                  <a:pt x="6" y="13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3" name="Freeform 3279"/>
          <p:cNvSpPr>
            <a:spLocks/>
          </p:cNvSpPr>
          <p:nvPr/>
        </p:nvSpPr>
        <p:spPr bwMode="auto">
          <a:xfrm>
            <a:off x="3014663" y="2439988"/>
            <a:ext cx="9525" cy="1270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8"/>
              </a:cxn>
              <a:cxn ang="0">
                <a:pos x="2" y="8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6" h="8">
                <a:moveTo>
                  <a:pt x="4" y="0"/>
                </a:move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8"/>
                </a:lnTo>
                <a:lnTo>
                  <a:pt x="2" y="8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4" name="Freeform 3280"/>
          <p:cNvSpPr>
            <a:spLocks/>
          </p:cNvSpPr>
          <p:nvPr/>
        </p:nvSpPr>
        <p:spPr bwMode="auto">
          <a:xfrm>
            <a:off x="3011488" y="2436813"/>
            <a:ext cx="15875" cy="1905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6" y="6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2" y="8"/>
              </a:cxn>
              <a:cxn ang="0">
                <a:pos x="0" y="8"/>
              </a:cxn>
              <a:cxn ang="0">
                <a:pos x="2" y="10"/>
              </a:cxn>
              <a:cxn ang="0">
                <a:pos x="2" y="12"/>
              </a:cxn>
              <a:cxn ang="0">
                <a:pos x="4" y="8"/>
              </a:cxn>
              <a:cxn ang="0">
                <a:pos x="6" y="8"/>
              </a:cxn>
              <a:cxn ang="0">
                <a:pos x="4" y="6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0" y="10"/>
              </a:cxn>
              <a:cxn ang="0">
                <a:pos x="2" y="12"/>
              </a:cxn>
              <a:cxn ang="0">
                <a:pos x="4" y="12"/>
              </a:cxn>
              <a:cxn ang="0">
                <a:pos x="4" y="12"/>
              </a:cxn>
              <a:cxn ang="0">
                <a:pos x="8" y="8"/>
              </a:cxn>
              <a:cxn ang="0">
                <a:pos x="8" y="8"/>
              </a:cxn>
              <a:cxn ang="0">
                <a:pos x="10" y="6"/>
              </a:cxn>
              <a:cxn ang="0">
                <a:pos x="8" y="4"/>
              </a:cxn>
              <a:cxn ang="0">
                <a:pos x="8" y="6"/>
              </a:cxn>
              <a:cxn ang="0">
                <a:pos x="10" y="6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4" y="2"/>
              </a:cxn>
              <a:cxn ang="0">
                <a:pos x="4" y="4"/>
              </a:cxn>
              <a:cxn ang="0">
                <a:pos x="4" y="6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</a:cxnLst>
            <a:rect l="0" t="0" r="r" b="b"/>
            <a:pathLst>
              <a:path w="10" h="12">
                <a:moveTo>
                  <a:pt x="4" y="6"/>
                </a:moveTo>
                <a:lnTo>
                  <a:pt x="4" y="8"/>
                </a:lnTo>
                <a:lnTo>
                  <a:pt x="4" y="8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2" y="8"/>
                </a:lnTo>
                <a:lnTo>
                  <a:pt x="0" y="8"/>
                </a:lnTo>
                <a:lnTo>
                  <a:pt x="2" y="10"/>
                </a:lnTo>
                <a:lnTo>
                  <a:pt x="2" y="12"/>
                </a:lnTo>
                <a:lnTo>
                  <a:pt x="4" y="8"/>
                </a:lnTo>
                <a:lnTo>
                  <a:pt x="6" y="8"/>
                </a:lnTo>
                <a:lnTo>
                  <a:pt x="4" y="6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0" y="10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8" y="8"/>
                </a:lnTo>
                <a:lnTo>
                  <a:pt x="8" y="8"/>
                </a:lnTo>
                <a:lnTo>
                  <a:pt x="10" y="6"/>
                </a:lnTo>
                <a:lnTo>
                  <a:pt x="8" y="4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5" name="Freeform 3281"/>
          <p:cNvSpPr>
            <a:spLocks/>
          </p:cNvSpPr>
          <p:nvPr/>
        </p:nvSpPr>
        <p:spPr bwMode="auto">
          <a:xfrm>
            <a:off x="3330575" y="2755900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6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6" y="2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6" name="Freeform 3282"/>
          <p:cNvSpPr>
            <a:spLocks/>
          </p:cNvSpPr>
          <p:nvPr/>
        </p:nvSpPr>
        <p:spPr bwMode="auto">
          <a:xfrm>
            <a:off x="3327400" y="2752725"/>
            <a:ext cx="15875" cy="1270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6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6" y="4"/>
              </a:cxn>
              <a:cxn ang="0">
                <a:pos x="8" y="4"/>
              </a:cxn>
              <a:cxn ang="0">
                <a:pos x="10" y="4"/>
              </a:cxn>
              <a:cxn ang="0">
                <a:pos x="8" y="2"/>
              </a:cxn>
              <a:cxn ang="0">
                <a:pos x="8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8"/>
              </a:cxn>
              <a:cxn ang="0">
                <a:pos x="8" y="6"/>
              </a:cxn>
              <a:cxn ang="0">
                <a:pos x="10" y="4"/>
              </a:cxn>
              <a:cxn ang="0">
                <a:pos x="10" y="4"/>
              </a:cxn>
              <a:cxn ang="0">
                <a:pos x="8" y="4"/>
              </a:cxn>
            </a:cxnLst>
            <a:rect l="0" t="0" r="r" b="b"/>
            <a:pathLst>
              <a:path w="10" h="8">
                <a:moveTo>
                  <a:pt x="8" y="4"/>
                </a:move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6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6" y="4"/>
                </a:lnTo>
                <a:lnTo>
                  <a:pt x="8" y="4"/>
                </a:lnTo>
                <a:lnTo>
                  <a:pt x="10" y="4"/>
                </a:lnTo>
                <a:lnTo>
                  <a:pt x="8" y="2"/>
                </a:lnTo>
                <a:lnTo>
                  <a:pt x="8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8" y="6"/>
                </a:lnTo>
                <a:lnTo>
                  <a:pt x="10" y="4"/>
                </a:lnTo>
                <a:lnTo>
                  <a:pt x="10" y="4"/>
                </a:lnTo>
                <a:lnTo>
                  <a:pt x="8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7" name="Freeform 3283"/>
          <p:cNvSpPr>
            <a:spLocks/>
          </p:cNvSpPr>
          <p:nvPr/>
        </p:nvSpPr>
        <p:spPr bwMode="auto">
          <a:xfrm>
            <a:off x="3262313" y="2706688"/>
            <a:ext cx="9525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4" y="4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6" h="4">
                <a:moveTo>
                  <a:pt x="2" y="0"/>
                </a:moveTo>
                <a:lnTo>
                  <a:pt x="0" y="2"/>
                </a:lnTo>
                <a:lnTo>
                  <a:pt x="0" y="4"/>
                </a:lnTo>
                <a:lnTo>
                  <a:pt x="4" y="4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8" name="Freeform 3284"/>
          <p:cNvSpPr>
            <a:spLocks/>
          </p:cNvSpPr>
          <p:nvPr/>
        </p:nvSpPr>
        <p:spPr bwMode="auto">
          <a:xfrm>
            <a:off x="3259138" y="2703513"/>
            <a:ext cx="15875" cy="14288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6" y="4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4" y="9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6"/>
              </a:cxn>
              <a:cxn ang="0">
                <a:pos x="10" y="4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2"/>
              </a:cxn>
            </a:cxnLst>
            <a:rect l="0" t="0" r="r" b="b"/>
            <a:pathLst>
              <a:path w="10" h="9">
                <a:moveTo>
                  <a:pt x="8" y="2"/>
                </a:move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6" y="4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4" y="9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10" y="4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8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9" name="Freeform 3285"/>
          <p:cNvSpPr>
            <a:spLocks/>
          </p:cNvSpPr>
          <p:nvPr/>
        </p:nvSpPr>
        <p:spPr bwMode="auto">
          <a:xfrm>
            <a:off x="3376613" y="2762250"/>
            <a:ext cx="12700" cy="1746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6"/>
              </a:cxn>
              <a:cxn ang="0">
                <a:pos x="0" y="6"/>
              </a:cxn>
              <a:cxn ang="0">
                <a:pos x="2" y="9"/>
              </a:cxn>
              <a:cxn ang="0">
                <a:pos x="4" y="11"/>
              </a:cxn>
              <a:cxn ang="0">
                <a:pos x="6" y="11"/>
              </a:cxn>
              <a:cxn ang="0">
                <a:pos x="8" y="11"/>
              </a:cxn>
              <a:cxn ang="0">
                <a:pos x="8" y="9"/>
              </a:cxn>
              <a:cxn ang="0">
                <a:pos x="8" y="4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8" h="11">
                <a:moveTo>
                  <a:pt x="2" y="2"/>
                </a:moveTo>
                <a:lnTo>
                  <a:pt x="0" y="6"/>
                </a:lnTo>
                <a:lnTo>
                  <a:pt x="0" y="6"/>
                </a:lnTo>
                <a:lnTo>
                  <a:pt x="2" y="9"/>
                </a:lnTo>
                <a:lnTo>
                  <a:pt x="4" y="11"/>
                </a:lnTo>
                <a:lnTo>
                  <a:pt x="6" y="11"/>
                </a:lnTo>
                <a:lnTo>
                  <a:pt x="8" y="11"/>
                </a:lnTo>
                <a:lnTo>
                  <a:pt x="8" y="9"/>
                </a:lnTo>
                <a:lnTo>
                  <a:pt x="8" y="4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0" name="Freeform 3286"/>
          <p:cNvSpPr>
            <a:spLocks/>
          </p:cNvSpPr>
          <p:nvPr/>
        </p:nvSpPr>
        <p:spPr bwMode="auto">
          <a:xfrm>
            <a:off x="3373438" y="2762250"/>
            <a:ext cx="19050" cy="20638"/>
          </a:xfrm>
          <a:custGeom>
            <a:avLst/>
            <a:gdLst/>
            <a:ahLst/>
            <a:cxnLst>
              <a:cxn ang="0">
                <a:pos x="10" y="9"/>
              </a:cxn>
              <a:cxn ang="0">
                <a:pos x="8" y="9"/>
              </a:cxn>
              <a:cxn ang="0">
                <a:pos x="8" y="9"/>
              </a:cxn>
              <a:cxn ang="0">
                <a:pos x="8" y="9"/>
              </a:cxn>
              <a:cxn ang="0">
                <a:pos x="6" y="9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4" y="6"/>
              </a:cxn>
              <a:cxn ang="0">
                <a:pos x="6" y="4"/>
              </a:cxn>
              <a:cxn ang="0">
                <a:pos x="6" y="2"/>
              </a:cxn>
              <a:cxn ang="0">
                <a:pos x="6" y="4"/>
              </a:cxn>
              <a:cxn ang="0">
                <a:pos x="8" y="4"/>
              </a:cxn>
              <a:cxn ang="0">
                <a:pos x="8" y="9"/>
              </a:cxn>
              <a:cxn ang="0">
                <a:pos x="10" y="9"/>
              </a:cxn>
              <a:cxn ang="0">
                <a:pos x="8" y="9"/>
              </a:cxn>
              <a:cxn ang="0">
                <a:pos x="10" y="9"/>
              </a:cxn>
              <a:cxn ang="0">
                <a:pos x="12" y="9"/>
              </a:cxn>
              <a:cxn ang="0">
                <a:pos x="12" y="4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4"/>
              </a:cxn>
              <a:cxn ang="0">
                <a:pos x="0" y="6"/>
              </a:cxn>
              <a:cxn ang="0">
                <a:pos x="0" y="9"/>
              </a:cxn>
              <a:cxn ang="0">
                <a:pos x="0" y="9"/>
              </a:cxn>
              <a:cxn ang="0">
                <a:pos x="4" y="11"/>
              </a:cxn>
              <a:cxn ang="0">
                <a:pos x="4" y="11"/>
              </a:cxn>
              <a:cxn ang="0">
                <a:pos x="4" y="11"/>
              </a:cxn>
              <a:cxn ang="0">
                <a:pos x="6" y="11"/>
              </a:cxn>
              <a:cxn ang="0">
                <a:pos x="8" y="13"/>
              </a:cxn>
              <a:cxn ang="0">
                <a:pos x="8" y="13"/>
              </a:cxn>
              <a:cxn ang="0">
                <a:pos x="10" y="11"/>
              </a:cxn>
              <a:cxn ang="0">
                <a:pos x="12" y="11"/>
              </a:cxn>
              <a:cxn ang="0">
                <a:pos x="12" y="9"/>
              </a:cxn>
              <a:cxn ang="0">
                <a:pos x="12" y="9"/>
              </a:cxn>
              <a:cxn ang="0">
                <a:pos x="10" y="9"/>
              </a:cxn>
            </a:cxnLst>
            <a:rect l="0" t="0" r="r" b="b"/>
            <a:pathLst>
              <a:path w="12" h="13">
                <a:moveTo>
                  <a:pt x="10" y="9"/>
                </a:move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6" y="9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4" y="6"/>
                </a:lnTo>
                <a:lnTo>
                  <a:pt x="6" y="4"/>
                </a:lnTo>
                <a:lnTo>
                  <a:pt x="6" y="2"/>
                </a:lnTo>
                <a:lnTo>
                  <a:pt x="6" y="4"/>
                </a:lnTo>
                <a:lnTo>
                  <a:pt x="8" y="4"/>
                </a:lnTo>
                <a:lnTo>
                  <a:pt x="8" y="9"/>
                </a:lnTo>
                <a:lnTo>
                  <a:pt x="10" y="9"/>
                </a:lnTo>
                <a:lnTo>
                  <a:pt x="8" y="9"/>
                </a:lnTo>
                <a:lnTo>
                  <a:pt x="10" y="9"/>
                </a:lnTo>
                <a:lnTo>
                  <a:pt x="12" y="9"/>
                </a:lnTo>
                <a:lnTo>
                  <a:pt x="12" y="4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4"/>
                </a:lnTo>
                <a:lnTo>
                  <a:pt x="0" y="6"/>
                </a:lnTo>
                <a:lnTo>
                  <a:pt x="0" y="9"/>
                </a:lnTo>
                <a:lnTo>
                  <a:pt x="0" y="9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6" y="11"/>
                </a:lnTo>
                <a:lnTo>
                  <a:pt x="8" y="13"/>
                </a:lnTo>
                <a:lnTo>
                  <a:pt x="8" y="13"/>
                </a:lnTo>
                <a:lnTo>
                  <a:pt x="10" y="11"/>
                </a:lnTo>
                <a:lnTo>
                  <a:pt x="12" y="11"/>
                </a:lnTo>
                <a:lnTo>
                  <a:pt x="12" y="9"/>
                </a:lnTo>
                <a:lnTo>
                  <a:pt x="12" y="9"/>
                </a:lnTo>
                <a:lnTo>
                  <a:pt x="10" y="9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1" name="Freeform 3287"/>
          <p:cNvSpPr>
            <a:spLocks/>
          </p:cNvSpPr>
          <p:nvPr/>
        </p:nvSpPr>
        <p:spPr bwMode="auto">
          <a:xfrm>
            <a:off x="3402013" y="2779713"/>
            <a:ext cx="11113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3" y="6"/>
              </a:cxn>
              <a:cxn ang="0">
                <a:pos x="5" y="6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5" y="2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7" h="6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3" y="6"/>
                </a:lnTo>
                <a:lnTo>
                  <a:pt x="5" y="6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5" y="2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2" name="Freeform 3288"/>
          <p:cNvSpPr>
            <a:spLocks/>
          </p:cNvSpPr>
          <p:nvPr/>
        </p:nvSpPr>
        <p:spPr bwMode="auto">
          <a:xfrm>
            <a:off x="3398838" y="2776538"/>
            <a:ext cx="17463" cy="15875"/>
          </a:xfrm>
          <a:custGeom>
            <a:avLst/>
            <a:gdLst/>
            <a:ahLst/>
            <a:cxnLst>
              <a:cxn ang="0">
                <a:pos x="9" y="4"/>
              </a:cxn>
              <a:cxn ang="0">
                <a:pos x="7" y="4"/>
              </a:cxn>
              <a:cxn ang="0">
                <a:pos x="7" y="6"/>
              </a:cxn>
              <a:cxn ang="0">
                <a:pos x="7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4"/>
              </a:cxn>
              <a:cxn ang="0">
                <a:pos x="5" y="4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9" y="4"/>
              </a:cxn>
              <a:cxn ang="0">
                <a:pos x="7" y="4"/>
              </a:cxn>
              <a:cxn ang="0">
                <a:pos x="9" y="4"/>
              </a:cxn>
              <a:cxn ang="0">
                <a:pos x="11" y="4"/>
              </a:cxn>
              <a:cxn ang="0">
                <a:pos x="11" y="4"/>
              </a:cxn>
              <a:cxn ang="0">
                <a:pos x="9" y="2"/>
              </a:cxn>
              <a:cxn ang="0">
                <a:pos x="9" y="2"/>
              </a:cxn>
              <a:cxn ang="0">
                <a:pos x="9" y="2"/>
              </a:cxn>
              <a:cxn ang="0">
                <a:pos x="7" y="2"/>
              </a:cxn>
              <a:cxn ang="0">
                <a:pos x="5" y="0"/>
              </a:cxn>
              <a:cxn ang="0">
                <a:pos x="2" y="0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10"/>
              </a:cxn>
              <a:cxn ang="0">
                <a:pos x="5" y="10"/>
              </a:cxn>
              <a:cxn ang="0">
                <a:pos x="5" y="10"/>
              </a:cxn>
              <a:cxn ang="0">
                <a:pos x="7" y="10"/>
              </a:cxn>
              <a:cxn ang="0">
                <a:pos x="9" y="10"/>
              </a:cxn>
              <a:cxn ang="0">
                <a:pos x="9" y="8"/>
              </a:cxn>
              <a:cxn ang="0">
                <a:pos x="11" y="6"/>
              </a:cxn>
              <a:cxn ang="0">
                <a:pos x="11" y="6"/>
              </a:cxn>
              <a:cxn ang="0">
                <a:pos x="11" y="4"/>
              </a:cxn>
              <a:cxn ang="0">
                <a:pos x="9" y="4"/>
              </a:cxn>
            </a:cxnLst>
            <a:rect l="0" t="0" r="r" b="b"/>
            <a:pathLst>
              <a:path w="11" h="10">
                <a:moveTo>
                  <a:pt x="9" y="4"/>
                </a:moveTo>
                <a:lnTo>
                  <a:pt x="7" y="4"/>
                </a:lnTo>
                <a:lnTo>
                  <a:pt x="7" y="6"/>
                </a:lnTo>
                <a:lnTo>
                  <a:pt x="7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5" y="4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9" y="4"/>
                </a:lnTo>
                <a:lnTo>
                  <a:pt x="7" y="4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10"/>
                </a:lnTo>
                <a:lnTo>
                  <a:pt x="5" y="10"/>
                </a:lnTo>
                <a:lnTo>
                  <a:pt x="5" y="10"/>
                </a:lnTo>
                <a:lnTo>
                  <a:pt x="7" y="10"/>
                </a:lnTo>
                <a:lnTo>
                  <a:pt x="9" y="10"/>
                </a:lnTo>
                <a:lnTo>
                  <a:pt x="9" y="8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9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3" name="Freeform 3289"/>
          <p:cNvSpPr>
            <a:spLocks/>
          </p:cNvSpPr>
          <p:nvPr/>
        </p:nvSpPr>
        <p:spPr bwMode="auto">
          <a:xfrm>
            <a:off x="2906713" y="2501900"/>
            <a:ext cx="952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0" y="0"/>
              </a:cxn>
            </a:cxnLst>
            <a:rect l="0" t="0" r="r" b="b"/>
            <a:pathLst>
              <a:path w="6" h="4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4" name="Freeform 3290"/>
          <p:cNvSpPr>
            <a:spLocks/>
          </p:cNvSpPr>
          <p:nvPr/>
        </p:nvSpPr>
        <p:spPr bwMode="auto">
          <a:xfrm>
            <a:off x="2903538" y="2498725"/>
            <a:ext cx="15875" cy="1270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4" y="6"/>
              </a:cxn>
              <a:cxn ang="0">
                <a:pos x="6" y="8"/>
              </a:cxn>
              <a:cxn ang="0">
                <a:pos x="6" y="6"/>
              </a:cxn>
              <a:cxn ang="0">
                <a:pos x="8" y="6"/>
              </a:cxn>
              <a:cxn ang="0">
                <a:pos x="10" y="4"/>
              </a:cxn>
              <a:cxn ang="0">
                <a:pos x="10" y="4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6" y="2"/>
              </a:cxn>
            </a:cxnLst>
            <a:rect l="0" t="0" r="r" b="b"/>
            <a:pathLst>
              <a:path w="10" h="8">
                <a:moveTo>
                  <a:pt x="6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4" y="6"/>
                </a:lnTo>
                <a:lnTo>
                  <a:pt x="6" y="8"/>
                </a:lnTo>
                <a:lnTo>
                  <a:pt x="6" y="6"/>
                </a:lnTo>
                <a:lnTo>
                  <a:pt x="8" y="6"/>
                </a:lnTo>
                <a:lnTo>
                  <a:pt x="10" y="4"/>
                </a:lnTo>
                <a:lnTo>
                  <a:pt x="10" y="4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6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5" name="Freeform 3291"/>
          <p:cNvSpPr>
            <a:spLocks/>
          </p:cNvSpPr>
          <p:nvPr/>
        </p:nvSpPr>
        <p:spPr bwMode="auto">
          <a:xfrm>
            <a:off x="2955925" y="2527300"/>
            <a:ext cx="12700" cy="158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4" y="8"/>
              </a:cxn>
              <a:cxn ang="0">
                <a:pos x="4" y="10"/>
              </a:cxn>
              <a:cxn ang="0">
                <a:pos x="6" y="10"/>
              </a:cxn>
              <a:cxn ang="0">
                <a:pos x="8" y="8"/>
              </a:cxn>
              <a:cxn ang="0">
                <a:pos x="8" y="6"/>
              </a:cxn>
              <a:cxn ang="0">
                <a:pos x="6" y="6"/>
              </a:cxn>
              <a:cxn ang="0">
                <a:pos x="4" y="4"/>
              </a:cxn>
              <a:cxn ang="0">
                <a:pos x="4" y="4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8" h="10">
                <a:moveTo>
                  <a:pt x="0" y="2"/>
                </a:moveTo>
                <a:lnTo>
                  <a:pt x="0" y="4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8" y="8"/>
                </a:lnTo>
                <a:lnTo>
                  <a:pt x="8" y="6"/>
                </a:lnTo>
                <a:lnTo>
                  <a:pt x="6" y="6"/>
                </a:lnTo>
                <a:lnTo>
                  <a:pt x="4" y="4"/>
                </a:lnTo>
                <a:lnTo>
                  <a:pt x="4" y="4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6" name="Freeform 3292"/>
          <p:cNvSpPr>
            <a:spLocks/>
          </p:cNvSpPr>
          <p:nvPr/>
        </p:nvSpPr>
        <p:spPr bwMode="auto">
          <a:xfrm>
            <a:off x="2952750" y="2524125"/>
            <a:ext cx="19050" cy="23813"/>
          </a:xfrm>
          <a:custGeom>
            <a:avLst/>
            <a:gdLst/>
            <a:ahLst/>
            <a:cxnLst>
              <a:cxn ang="0">
                <a:pos x="10" y="8"/>
              </a:cxn>
              <a:cxn ang="0">
                <a:pos x="8" y="8"/>
              </a:cxn>
              <a:cxn ang="0">
                <a:pos x="8" y="10"/>
              </a:cxn>
              <a:cxn ang="0">
                <a:pos x="8" y="10"/>
              </a:cxn>
              <a:cxn ang="0">
                <a:pos x="6" y="10"/>
              </a:cxn>
              <a:cxn ang="0">
                <a:pos x="6" y="12"/>
              </a:cxn>
              <a:cxn ang="0">
                <a:pos x="8" y="12"/>
              </a:cxn>
              <a:cxn ang="0">
                <a:pos x="8" y="10"/>
              </a:cxn>
              <a:cxn ang="0">
                <a:pos x="8" y="8"/>
              </a:cxn>
              <a:cxn ang="0">
                <a:pos x="4" y="6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2" y="2"/>
              </a:cxn>
              <a:cxn ang="0">
                <a:pos x="4" y="6"/>
              </a:cxn>
              <a:cxn ang="0">
                <a:pos x="4" y="6"/>
              </a:cxn>
              <a:cxn ang="0">
                <a:pos x="6" y="8"/>
              </a:cxn>
              <a:cxn ang="0">
                <a:pos x="6" y="8"/>
              </a:cxn>
              <a:cxn ang="0">
                <a:pos x="8" y="8"/>
              </a:cxn>
              <a:cxn ang="0">
                <a:pos x="8" y="10"/>
              </a:cxn>
              <a:cxn ang="0">
                <a:pos x="10" y="8"/>
              </a:cxn>
              <a:cxn ang="0">
                <a:pos x="8" y="8"/>
              </a:cxn>
              <a:cxn ang="0">
                <a:pos x="10" y="8"/>
              </a:cxn>
              <a:cxn ang="0">
                <a:pos x="10" y="6"/>
              </a:cxn>
              <a:cxn ang="0">
                <a:pos x="10" y="6"/>
              </a:cxn>
              <a:cxn ang="0">
                <a:pos x="10" y="6"/>
              </a:cxn>
              <a:cxn ang="0">
                <a:pos x="8" y="4"/>
              </a:cxn>
              <a:cxn ang="0">
                <a:pos x="8" y="4"/>
              </a:cxn>
              <a:cxn ang="0">
                <a:pos x="6" y="2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8"/>
              </a:cxn>
              <a:cxn ang="0">
                <a:pos x="2" y="8"/>
              </a:cxn>
              <a:cxn ang="0">
                <a:pos x="4" y="10"/>
              </a:cxn>
              <a:cxn ang="0">
                <a:pos x="4" y="12"/>
              </a:cxn>
              <a:cxn ang="0">
                <a:pos x="6" y="15"/>
              </a:cxn>
              <a:cxn ang="0">
                <a:pos x="10" y="12"/>
              </a:cxn>
              <a:cxn ang="0">
                <a:pos x="10" y="12"/>
              </a:cxn>
              <a:cxn ang="0">
                <a:pos x="12" y="12"/>
              </a:cxn>
              <a:cxn ang="0">
                <a:pos x="12" y="10"/>
              </a:cxn>
              <a:cxn ang="0">
                <a:pos x="12" y="8"/>
              </a:cxn>
              <a:cxn ang="0">
                <a:pos x="10" y="6"/>
              </a:cxn>
              <a:cxn ang="0">
                <a:pos x="10" y="8"/>
              </a:cxn>
            </a:cxnLst>
            <a:rect l="0" t="0" r="r" b="b"/>
            <a:pathLst>
              <a:path w="12" h="15">
                <a:moveTo>
                  <a:pt x="10" y="8"/>
                </a:moveTo>
                <a:lnTo>
                  <a:pt x="8" y="8"/>
                </a:lnTo>
                <a:lnTo>
                  <a:pt x="8" y="10"/>
                </a:lnTo>
                <a:lnTo>
                  <a:pt x="8" y="10"/>
                </a:lnTo>
                <a:lnTo>
                  <a:pt x="6" y="10"/>
                </a:lnTo>
                <a:lnTo>
                  <a:pt x="6" y="12"/>
                </a:lnTo>
                <a:lnTo>
                  <a:pt x="8" y="12"/>
                </a:lnTo>
                <a:lnTo>
                  <a:pt x="8" y="10"/>
                </a:lnTo>
                <a:lnTo>
                  <a:pt x="8" y="8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lnTo>
                  <a:pt x="2" y="2"/>
                </a:lnTo>
                <a:lnTo>
                  <a:pt x="4" y="6"/>
                </a:lnTo>
                <a:lnTo>
                  <a:pt x="4" y="6"/>
                </a:lnTo>
                <a:lnTo>
                  <a:pt x="6" y="8"/>
                </a:lnTo>
                <a:lnTo>
                  <a:pt x="6" y="8"/>
                </a:lnTo>
                <a:lnTo>
                  <a:pt x="8" y="8"/>
                </a:lnTo>
                <a:lnTo>
                  <a:pt x="8" y="10"/>
                </a:lnTo>
                <a:lnTo>
                  <a:pt x="10" y="8"/>
                </a:lnTo>
                <a:lnTo>
                  <a:pt x="8" y="8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8"/>
                </a:lnTo>
                <a:lnTo>
                  <a:pt x="2" y="8"/>
                </a:lnTo>
                <a:lnTo>
                  <a:pt x="4" y="10"/>
                </a:lnTo>
                <a:lnTo>
                  <a:pt x="4" y="12"/>
                </a:lnTo>
                <a:lnTo>
                  <a:pt x="6" y="15"/>
                </a:lnTo>
                <a:lnTo>
                  <a:pt x="10" y="12"/>
                </a:lnTo>
                <a:lnTo>
                  <a:pt x="10" y="12"/>
                </a:lnTo>
                <a:lnTo>
                  <a:pt x="12" y="12"/>
                </a:lnTo>
                <a:lnTo>
                  <a:pt x="12" y="10"/>
                </a:lnTo>
                <a:lnTo>
                  <a:pt x="12" y="8"/>
                </a:lnTo>
                <a:lnTo>
                  <a:pt x="10" y="6"/>
                </a:lnTo>
                <a:lnTo>
                  <a:pt x="10" y="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7" name="Freeform 3293"/>
          <p:cNvSpPr>
            <a:spLocks/>
          </p:cNvSpPr>
          <p:nvPr/>
        </p:nvSpPr>
        <p:spPr bwMode="auto">
          <a:xfrm>
            <a:off x="3370263" y="3500438"/>
            <a:ext cx="6350" cy="95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4" h="6">
                <a:moveTo>
                  <a:pt x="2" y="2"/>
                </a:move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8" name="Freeform 3294"/>
          <p:cNvSpPr>
            <a:spLocks/>
          </p:cNvSpPr>
          <p:nvPr/>
        </p:nvSpPr>
        <p:spPr bwMode="auto">
          <a:xfrm>
            <a:off x="3367088" y="3500438"/>
            <a:ext cx="12700" cy="1270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4" y="6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6" y="2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8" y="4"/>
              </a:cxn>
              <a:cxn ang="0">
                <a:pos x="8" y="0"/>
              </a:cxn>
              <a:cxn ang="0">
                <a:pos x="8" y="0"/>
              </a:cxn>
              <a:cxn ang="0">
                <a:pos x="6" y="2"/>
              </a:cxn>
            </a:cxnLst>
            <a:rect l="0" t="0" r="r" b="b"/>
            <a:pathLst>
              <a:path w="8" h="8">
                <a:moveTo>
                  <a:pt x="6" y="2"/>
                </a:move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6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8" y="0"/>
                </a:lnTo>
                <a:lnTo>
                  <a:pt x="8" y="0"/>
                </a:lnTo>
                <a:lnTo>
                  <a:pt x="6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9" name="Freeform 3295"/>
          <p:cNvSpPr>
            <a:spLocks/>
          </p:cNvSpPr>
          <p:nvPr/>
        </p:nvSpPr>
        <p:spPr bwMode="auto">
          <a:xfrm>
            <a:off x="3125788" y="3429000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0" name="Freeform 3296"/>
          <p:cNvSpPr>
            <a:spLocks/>
          </p:cNvSpPr>
          <p:nvPr/>
        </p:nvSpPr>
        <p:spPr bwMode="auto">
          <a:xfrm>
            <a:off x="3351213" y="3441700"/>
            <a:ext cx="44450" cy="15875"/>
          </a:xfrm>
          <a:custGeom>
            <a:avLst/>
            <a:gdLst/>
            <a:ahLst/>
            <a:cxnLst>
              <a:cxn ang="0">
                <a:pos x="26" y="4"/>
              </a:cxn>
              <a:cxn ang="0">
                <a:pos x="28" y="6"/>
              </a:cxn>
              <a:cxn ang="0">
                <a:pos x="26" y="8"/>
              </a:cxn>
              <a:cxn ang="0">
                <a:pos x="18" y="8"/>
              </a:cxn>
              <a:cxn ang="0">
                <a:pos x="14" y="6"/>
              </a:cxn>
              <a:cxn ang="0">
                <a:pos x="12" y="6"/>
              </a:cxn>
              <a:cxn ang="0">
                <a:pos x="8" y="10"/>
              </a:cxn>
              <a:cxn ang="0">
                <a:pos x="2" y="10"/>
              </a:cxn>
              <a:cxn ang="0">
                <a:pos x="2" y="10"/>
              </a:cxn>
              <a:cxn ang="0">
                <a:pos x="0" y="6"/>
              </a:cxn>
              <a:cxn ang="0">
                <a:pos x="0" y="2"/>
              </a:cxn>
              <a:cxn ang="0">
                <a:pos x="2" y="0"/>
              </a:cxn>
              <a:cxn ang="0">
                <a:pos x="4" y="0"/>
              </a:cxn>
              <a:cxn ang="0">
                <a:pos x="6" y="0"/>
              </a:cxn>
              <a:cxn ang="0">
                <a:pos x="10" y="0"/>
              </a:cxn>
              <a:cxn ang="0">
                <a:pos x="12" y="0"/>
              </a:cxn>
              <a:cxn ang="0">
                <a:pos x="14" y="0"/>
              </a:cxn>
              <a:cxn ang="0">
                <a:pos x="18" y="0"/>
              </a:cxn>
              <a:cxn ang="0">
                <a:pos x="22" y="0"/>
              </a:cxn>
              <a:cxn ang="0">
                <a:pos x="24" y="2"/>
              </a:cxn>
              <a:cxn ang="0">
                <a:pos x="26" y="4"/>
              </a:cxn>
            </a:cxnLst>
            <a:rect l="0" t="0" r="r" b="b"/>
            <a:pathLst>
              <a:path w="28" h="10">
                <a:moveTo>
                  <a:pt x="26" y="4"/>
                </a:moveTo>
                <a:lnTo>
                  <a:pt x="28" y="6"/>
                </a:lnTo>
                <a:lnTo>
                  <a:pt x="26" y="8"/>
                </a:lnTo>
                <a:lnTo>
                  <a:pt x="18" y="8"/>
                </a:lnTo>
                <a:lnTo>
                  <a:pt x="14" y="6"/>
                </a:lnTo>
                <a:lnTo>
                  <a:pt x="12" y="6"/>
                </a:lnTo>
                <a:lnTo>
                  <a:pt x="8" y="10"/>
                </a:lnTo>
                <a:lnTo>
                  <a:pt x="2" y="10"/>
                </a:lnTo>
                <a:lnTo>
                  <a:pt x="2" y="10"/>
                </a:lnTo>
                <a:lnTo>
                  <a:pt x="0" y="6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8" y="0"/>
                </a:lnTo>
                <a:lnTo>
                  <a:pt x="22" y="0"/>
                </a:lnTo>
                <a:lnTo>
                  <a:pt x="24" y="2"/>
                </a:lnTo>
                <a:lnTo>
                  <a:pt x="26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1" name="Freeform 3297"/>
          <p:cNvSpPr>
            <a:spLocks/>
          </p:cNvSpPr>
          <p:nvPr/>
        </p:nvSpPr>
        <p:spPr bwMode="auto">
          <a:xfrm>
            <a:off x="3346450" y="3438525"/>
            <a:ext cx="52388" cy="23813"/>
          </a:xfrm>
          <a:custGeom>
            <a:avLst/>
            <a:gdLst/>
            <a:ahLst/>
            <a:cxnLst>
              <a:cxn ang="0">
                <a:pos x="27" y="6"/>
              </a:cxn>
              <a:cxn ang="0">
                <a:pos x="27" y="10"/>
              </a:cxn>
              <a:cxn ang="0">
                <a:pos x="29" y="8"/>
              </a:cxn>
              <a:cxn ang="0">
                <a:pos x="19" y="6"/>
              </a:cxn>
              <a:cxn ang="0">
                <a:pos x="15" y="8"/>
              </a:cxn>
              <a:cxn ang="0">
                <a:pos x="11" y="10"/>
              </a:cxn>
              <a:cxn ang="0">
                <a:pos x="5" y="10"/>
              </a:cxn>
              <a:cxn ang="0">
                <a:pos x="5" y="4"/>
              </a:cxn>
              <a:cxn ang="0">
                <a:pos x="7" y="4"/>
              </a:cxn>
              <a:cxn ang="0">
                <a:pos x="13" y="4"/>
              </a:cxn>
              <a:cxn ang="0">
                <a:pos x="17" y="4"/>
              </a:cxn>
              <a:cxn ang="0">
                <a:pos x="21" y="4"/>
              </a:cxn>
              <a:cxn ang="0">
                <a:pos x="27" y="6"/>
              </a:cxn>
              <a:cxn ang="0">
                <a:pos x="29" y="6"/>
              </a:cxn>
              <a:cxn ang="0">
                <a:pos x="29" y="6"/>
              </a:cxn>
              <a:cxn ang="0">
                <a:pos x="29" y="2"/>
              </a:cxn>
              <a:cxn ang="0">
                <a:pos x="25" y="2"/>
              </a:cxn>
              <a:cxn ang="0">
                <a:pos x="21" y="0"/>
              </a:cxn>
              <a:cxn ang="0">
                <a:pos x="17" y="0"/>
              </a:cxn>
              <a:cxn ang="0">
                <a:pos x="15" y="0"/>
              </a:cxn>
              <a:cxn ang="0">
                <a:pos x="13" y="0"/>
              </a:cxn>
              <a:cxn ang="0">
                <a:pos x="11" y="0"/>
              </a:cxn>
              <a:cxn ang="0">
                <a:pos x="7" y="0"/>
              </a:cxn>
              <a:cxn ang="0">
                <a:pos x="3" y="0"/>
              </a:cxn>
              <a:cxn ang="0">
                <a:pos x="0" y="4"/>
              </a:cxn>
              <a:cxn ang="0">
                <a:pos x="0" y="10"/>
              </a:cxn>
              <a:cxn ang="0">
                <a:pos x="3" y="15"/>
              </a:cxn>
              <a:cxn ang="0">
                <a:pos x="7" y="15"/>
              </a:cxn>
              <a:cxn ang="0">
                <a:pos x="11" y="12"/>
              </a:cxn>
              <a:cxn ang="0">
                <a:pos x="17" y="10"/>
              </a:cxn>
              <a:cxn ang="0">
                <a:pos x="21" y="12"/>
              </a:cxn>
              <a:cxn ang="0">
                <a:pos x="31" y="10"/>
              </a:cxn>
              <a:cxn ang="0">
                <a:pos x="31" y="8"/>
              </a:cxn>
              <a:cxn ang="0">
                <a:pos x="31" y="4"/>
              </a:cxn>
            </a:cxnLst>
            <a:rect l="0" t="0" r="r" b="b"/>
            <a:pathLst>
              <a:path w="33" h="15">
                <a:moveTo>
                  <a:pt x="29" y="6"/>
                </a:moveTo>
                <a:lnTo>
                  <a:pt x="27" y="6"/>
                </a:lnTo>
                <a:lnTo>
                  <a:pt x="29" y="8"/>
                </a:lnTo>
                <a:lnTo>
                  <a:pt x="27" y="10"/>
                </a:lnTo>
                <a:lnTo>
                  <a:pt x="29" y="10"/>
                </a:lnTo>
                <a:lnTo>
                  <a:pt x="29" y="8"/>
                </a:lnTo>
                <a:lnTo>
                  <a:pt x="21" y="8"/>
                </a:lnTo>
                <a:lnTo>
                  <a:pt x="19" y="6"/>
                </a:lnTo>
                <a:lnTo>
                  <a:pt x="17" y="6"/>
                </a:lnTo>
                <a:lnTo>
                  <a:pt x="15" y="8"/>
                </a:lnTo>
                <a:lnTo>
                  <a:pt x="15" y="8"/>
                </a:lnTo>
                <a:lnTo>
                  <a:pt x="11" y="10"/>
                </a:lnTo>
                <a:lnTo>
                  <a:pt x="5" y="10"/>
                </a:lnTo>
                <a:lnTo>
                  <a:pt x="5" y="10"/>
                </a:lnTo>
                <a:lnTo>
                  <a:pt x="5" y="8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9" y="4"/>
                </a:lnTo>
                <a:lnTo>
                  <a:pt x="13" y="4"/>
                </a:lnTo>
                <a:lnTo>
                  <a:pt x="15" y="4"/>
                </a:lnTo>
                <a:lnTo>
                  <a:pt x="17" y="4"/>
                </a:lnTo>
                <a:lnTo>
                  <a:pt x="17" y="2"/>
                </a:lnTo>
                <a:lnTo>
                  <a:pt x="21" y="4"/>
                </a:lnTo>
                <a:lnTo>
                  <a:pt x="25" y="4"/>
                </a:lnTo>
                <a:lnTo>
                  <a:pt x="27" y="6"/>
                </a:lnTo>
                <a:lnTo>
                  <a:pt x="27" y="8"/>
                </a:lnTo>
                <a:lnTo>
                  <a:pt x="29" y="6"/>
                </a:lnTo>
                <a:lnTo>
                  <a:pt x="27" y="6"/>
                </a:lnTo>
                <a:lnTo>
                  <a:pt x="29" y="6"/>
                </a:lnTo>
                <a:lnTo>
                  <a:pt x="31" y="4"/>
                </a:lnTo>
                <a:lnTo>
                  <a:pt x="29" y="2"/>
                </a:lnTo>
                <a:lnTo>
                  <a:pt x="29" y="2"/>
                </a:lnTo>
                <a:lnTo>
                  <a:pt x="25" y="2"/>
                </a:lnTo>
                <a:lnTo>
                  <a:pt x="25" y="0"/>
                </a:lnTo>
                <a:lnTo>
                  <a:pt x="21" y="0"/>
                </a:lnTo>
                <a:lnTo>
                  <a:pt x="21" y="0"/>
                </a:lnTo>
                <a:lnTo>
                  <a:pt x="17" y="0"/>
                </a:lnTo>
                <a:lnTo>
                  <a:pt x="17" y="0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0" y="8"/>
                </a:lnTo>
                <a:lnTo>
                  <a:pt x="0" y="10"/>
                </a:lnTo>
                <a:lnTo>
                  <a:pt x="3" y="15"/>
                </a:lnTo>
                <a:lnTo>
                  <a:pt x="3" y="15"/>
                </a:lnTo>
                <a:lnTo>
                  <a:pt x="5" y="15"/>
                </a:lnTo>
                <a:lnTo>
                  <a:pt x="7" y="15"/>
                </a:lnTo>
                <a:lnTo>
                  <a:pt x="11" y="15"/>
                </a:lnTo>
                <a:lnTo>
                  <a:pt x="11" y="12"/>
                </a:lnTo>
                <a:lnTo>
                  <a:pt x="17" y="10"/>
                </a:lnTo>
                <a:lnTo>
                  <a:pt x="17" y="10"/>
                </a:lnTo>
                <a:lnTo>
                  <a:pt x="19" y="12"/>
                </a:lnTo>
                <a:lnTo>
                  <a:pt x="21" y="12"/>
                </a:lnTo>
                <a:lnTo>
                  <a:pt x="29" y="12"/>
                </a:lnTo>
                <a:lnTo>
                  <a:pt x="31" y="10"/>
                </a:lnTo>
                <a:lnTo>
                  <a:pt x="33" y="8"/>
                </a:lnTo>
                <a:lnTo>
                  <a:pt x="31" y="8"/>
                </a:lnTo>
                <a:lnTo>
                  <a:pt x="31" y="6"/>
                </a:lnTo>
                <a:lnTo>
                  <a:pt x="31" y="4"/>
                </a:lnTo>
                <a:lnTo>
                  <a:pt x="29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2" name="Freeform 3298"/>
          <p:cNvSpPr>
            <a:spLocks/>
          </p:cNvSpPr>
          <p:nvPr/>
        </p:nvSpPr>
        <p:spPr bwMode="auto">
          <a:xfrm>
            <a:off x="3416300" y="3716338"/>
            <a:ext cx="15875" cy="127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8" y="6"/>
              </a:cxn>
              <a:cxn ang="0">
                <a:pos x="10" y="4"/>
              </a:cxn>
              <a:cxn ang="0">
                <a:pos x="10" y="0"/>
              </a:cxn>
              <a:cxn ang="0">
                <a:pos x="8" y="0"/>
              </a:cxn>
              <a:cxn ang="0">
                <a:pos x="0" y="8"/>
              </a:cxn>
            </a:cxnLst>
            <a:rect l="0" t="0" r="r" b="b"/>
            <a:pathLst>
              <a:path w="10" h="8">
                <a:moveTo>
                  <a:pt x="0" y="8"/>
                </a:move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8" y="6"/>
                </a:lnTo>
                <a:lnTo>
                  <a:pt x="10" y="4"/>
                </a:lnTo>
                <a:lnTo>
                  <a:pt x="10" y="0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3" name="Freeform 3299"/>
          <p:cNvSpPr>
            <a:spLocks/>
          </p:cNvSpPr>
          <p:nvPr/>
        </p:nvSpPr>
        <p:spPr bwMode="auto">
          <a:xfrm>
            <a:off x="3413125" y="3713163"/>
            <a:ext cx="22225" cy="19050"/>
          </a:xfrm>
          <a:custGeom>
            <a:avLst/>
            <a:gdLst/>
            <a:ahLst/>
            <a:cxnLst>
              <a:cxn ang="0">
                <a:pos x="10" y="2"/>
              </a:cxn>
              <a:cxn ang="0">
                <a:pos x="10" y="4"/>
              </a:cxn>
              <a:cxn ang="0">
                <a:pos x="10" y="4"/>
              </a:cxn>
              <a:cxn ang="0">
                <a:pos x="10" y="4"/>
              </a:cxn>
              <a:cxn ang="0">
                <a:pos x="8" y="6"/>
              </a:cxn>
              <a:cxn ang="0">
                <a:pos x="6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2" y="10"/>
              </a:cxn>
              <a:cxn ang="0">
                <a:pos x="4" y="10"/>
              </a:cxn>
              <a:cxn ang="0">
                <a:pos x="12" y="2"/>
              </a:cxn>
              <a:cxn ang="0">
                <a:pos x="10" y="2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0" y="8"/>
              </a:cxn>
              <a:cxn ang="0">
                <a:pos x="0" y="10"/>
              </a:cxn>
              <a:cxn ang="0">
                <a:pos x="2" y="12"/>
              </a:cxn>
              <a:cxn ang="0">
                <a:pos x="4" y="12"/>
              </a:cxn>
              <a:cxn ang="0">
                <a:pos x="4" y="12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10" y="10"/>
              </a:cxn>
              <a:cxn ang="0">
                <a:pos x="12" y="10"/>
              </a:cxn>
              <a:cxn ang="0">
                <a:pos x="14" y="6"/>
              </a:cxn>
              <a:cxn ang="0">
                <a:pos x="14" y="4"/>
              </a:cxn>
              <a:cxn ang="0">
                <a:pos x="14" y="2"/>
              </a:cxn>
              <a:cxn ang="0">
                <a:pos x="14" y="0"/>
              </a:cxn>
              <a:cxn ang="0">
                <a:pos x="10" y="0"/>
              </a:cxn>
              <a:cxn ang="0">
                <a:pos x="8" y="0"/>
              </a:cxn>
              <a:cxn ang="0">
                <a:pos x="10" y="2"/>
              </a:cxn>
            </a:cxnLst>
            <a:rect l="0" t="0" r="r" b="b"/>
            <a:pathLst>
              <a:path w="14" h="12">
                <a:moveTo>
                  <a:pt x="10" y="2"/>
                </a:move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8" y="6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10"/>
                </a:lnTo>
                <a:lnTo>
                  <a:pt x="4" y="10"/>
                </a:lnTo>
                <a:lnTo>
                  <a:pt x="12" y="2"/>
                </a:lnTo>
                <a:lnTo>
                  <a:pt x="10" y="2"/>
                </a:lnTo>
                <a:lnTo>
                  <a:pt x="10" y="4"/>
                </a:lnTo>
                <a:lnTo>
                  <a:pt x="10" y="2"/>
                </a:lnTo>
                <a:lnTo>
                  <a:pt x="8" y="0"/>
                </a:lnTo>
                <a:lnTo>
                  <a:pt x="0" y="8"/>
                </a:lnTo>
                <a:lnTo>
                  <a:pt x="0" y="10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10" y="10"/>
                </a:lnTo>
                <a:lnTo>
                  <a:pt x="12" y="10"/>
                </a:lnTo>
                <a:lnTo>
                  <a:pt x="14" y="6"/>
                </a:lnTo>
                <a:lnTo>
                  <a:pt x="14" y="4"/>
                </a:lnTo>
                <a:lnTo>
                  <a:pt x="14" y="2"/>
                </a:lnTo>
                <a:lnTo>
                  <a:pt x="14" y="0"/>
                </a:lnTo>
                <a:lnTo>
                  <a:pt x="10" y="0"/>
                </a:lnTo>
                <a:lnTo>
                  <a:pt x="8" y="0"/>
                </a:lnTo>
                <a:lnTo>
                  <a:pt x="10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4" name="Freeform 3300"/>
          <p:cNvSpPr>
            <a:spLocks/>
          </p:cNvSpPr>
          <p:nvPr/>
        </p:nvSpPr>
        <p:spPr bwMode="auto">
          <a:xfrm>
            <a:off x="3346450" y="3517900"/>
            <a:ext cx="17463" cy="1587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4"/>
              </a:cxn>
              <a:cxn ang="0">
                <a:pos x="7" y="10"/>
              </a:cxn>
              <a:cxn ang="0">
                <a:pos x="9" y="10"/>
              </a:cxn>
              <a:cxn ang="0">
                <a:pos x="11" y="10"/>
              </a:cxn>
              <a:cxn ang="0">
                <a:pos x="9" y="8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11" h="10">
                <a:moveTo>
                  <a:pt x="5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4"/>
                </a:lnTo>
                <a:lnTo>
                  <a:pt x="7" y="10"/>
                </a:lnTo>
                <a:lnTo>
                  <a:pt x="9" y="10"/>
                </a:lnTo>
                <a:lnTo>
                  <a:pt x="11" y="10"/>
                </a:lnTo>
                <a:lnTo>
                  <a:pt x="9" y="8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5" name="Freeform 3301"/>
          <p:cNvSpPr>
            <a:spLocks/>
          </p:cNvSpPr>
          <p:nvPr/>
        </p:nvSpPr>
        <p:spPr bwMode="auto">
          <a:xfrm>
            <a:off x="3343275" y="3513138"/>
            <a:ext cx="23813" cy="23813"/>
          </a:xfrm>
          <a:custGeom>
            <a:avLst/>
            <a:gdLst/>
            <a:ahLst/>
            <a:cxnLst>
              <a:cxn ang="0">
                <a:pos x="11" y="11"/>
              </a:cxn>
              <a:cxn ang="0">
                <a:pos x="9" y="11"/>
              </a:cxn>
              <a:cxn ang="0">
                <a:pos x="11" y="13"/>
              </a:cxn>
              <a:cxn ang="0">
                <a:pos x="11" y="13"/>
              </a:cxn>
              <a:cxn ang="0">
                <a:pos x="11" y="13"/>
              </a:cxn>
              <a:cxn ang="0">
                <a:pos x="11" y="11"/>
              </a:cxn>
              <a:cxn ang="0">
                <a:pos x="11" y="11"/>
              </a:cxn>
              <a:cxn ang="0">
                <a:pos x="7" y="7"/>
              </a:cxn>
              <a:cxn ang="0">
                <a:pos x="7" y="7"/>
              </a:cxn>
              <a:cxn ang="0">
                <a:pos x="5" y="3"/>
              </a:cxn>
              <a:cxn ang="0">
                <a:pos x="2" y="5"/>
              </a:cxn>
              <a:cxn ang="0">
                <a:pos x="5" y="7"/>
              </a:cxn>
              <a:cxn ang="0">
                <a:pos x="5" y="7"/>
              </a:cxn>
              <a:cxn ang="0">
                <a:pos x="5" y="7"/>
              </a:cxn>
              <a:cxn ang="0">
                <a:pos x="9" y="5"/>
              </a:cxn>
              <a:cxn ang="0">
                <a:pos x="9" y="5"/>
              </a:cxn>
              <a:cxn ang="0">
                <a:pos x="9" y="3"/>
              </a:cxn>
              <a:cxn ang="0">
                <a:pos x="7" y="3"/>
              </a:cxn>
              <a:cxn ang="0">
                <a:pos x="9" y="11"/>
              </a:cxn>
              <a:cxn ang="0">
                <a:pos x="11" y="11"/>
              </a:cxn>
              <a:cxn ang="0">
                <a:pos x="9" y="11"/>
              </a:cxn>
              <a:cxn ang="0">
                <a:pos x="11" y="11"/>
              </a:cxn>
              <a:cxn ang="0">
                <a:pos x="13" y="9"/>
              </a:cxn>
              <a:cxn ang="0">
                <a:pos x="11" y="3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5"/>
              </a:cxn>
              <a:cxn ang="0">
                <a:pos x="0" y="7"/>
              </a:cxn>
              <a:cxn ang="0">
                <a:pos x="2" y="9"/>
              </a:cxn>
              <a:cxn ang="0">
                <a:pos x="7" y="15"/>
              </a:cxn>
              <a:cxn ang="0">
                <a:pos x="9" y="15"/>
              </a:cxn>
              <a:cxn ang="0">
                <a:pos x="11" y="15"/>
              </a:cxn>
              <a:cxn ang="0">
                <a:pos x="13" y="15"/>
              </a:cxn>
              <a:cxn ang="0">
                <a:pos x="13" y="15"/>
              </a:cxn>
              <a:cxn ang="0">
                <a:pos x="15" y="13"/>
              </a:cxn>
              <a:cxn ang="0">
                <a:pos x="13" y="11"/>
              </a:cxn>
              <a:cxn ang="0">
                <a:pos x="13" y="9"/>
              </a:cxn>
              <a:cxn ang="0">
                <a:pos x="11" y="11"/>
              </a:cxn>
            </a:cxnLst>
            <a:rect l="0" t="0" r="r" b="b"/>
            <a:pathLst>
              <a:path w="15" h="15">
                <a:moveTo>
                  <a:pt x="11" y="11"/>
                </a:moveTo>
                <a:lnTo>
                  <a:pt x="9" y="11"/>
                </a:lnTo>
                <a:lnTo>
                  <a:pt x="11" y="13"/>
                </a:lnTo>
                <a:lnTo>
                  <a:pt x="11" y="13"/>
                </a:lnTo>
                <a:lnTo>
                  <a:pt x="11" y="13"/>
                </a:lnTo>
                <a:lnTo>
                  <a:pt x="11" y="11"/>
                </a:lnTo>
                <a:lnTo>
                  <a:pt x="11" y="11"/>
                </a:lnTo>
                <a:lnTo>
                  <a:pt x="7" y="7"/>
                </a:lnTo>
                <a:lnTo>
                  <a:pt x="7" y="7"/>
                </a:lnTo>
                <a:lnTo>
                  <a:pt x="5" y="3"/>
                </a:lnTo>
                <a:lnTo>
                  <a:pt x="2" y="5"/>
                </a:lnTo>
                <a:lnTo>
                  <a:pt x="5" y="7"/>
                </a:lnTo>
                <a:lnTo>
                  <a:pt x="5" y="7"/>
                </a:lnTo>
                <a:lnTo>
                  <a:pt x="5" y="7"/>
                </a:lnTo>
                <a:lnTo>
                  <a:pt x="9" y="5"/>
                </a:lnTo>
                <a:lnTo>
                  <a:pt x="9" y="5"/>
                </a:lnTo>
                <a:lnTo>
                  <a:pt x="9" y="3"/>
                </a:lnTo>
                <a:lnTo>
                  <a:pt x="7" y="3"/>
                </a:lnTo>
                <a:lnTo>
                  <a:pt x="9" y="11"/>
                </a:lnTo>
                <a:lnTo>
                  <a:pt x="11" y="11"/>
                </a:lnTo>
                <a:lnTo>
                  <a:pt x="9" y="11"/>
                </a:lnTo>
                <a:lnTo>
                  <a:pt x="11" y="11"/>
                </a:lnTo>
                <a:lnTo>
                  <a:pt x="13" y="9"/>
                </a:lnTo>
                <a:lnTo>
                  <a:pt x="11" y="3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5"/>
                </a:lnTo>
                <a:lnTo>
                  <a:pt x="0" y="7"/>
                </a:lnTo>
                <a:lnTo>
                  <a:pt x="2" y="9"/>
                </a:lnTo>
                <a:lnTo>
                  <a:pt x="7" y="15"/>
                </a:lnTo>
                <a:lnTo>
                  <a:pt x="9" y="15"/>
                </a:lnTo>
                <a:lnTo>
                  <a:pt x="11" y="15"/>
                </a:lnTo>
                <a:lnTo>
                  <a:pt x="13" y="15"/>
                </a:lnTo>
                <a:lnTo>
                  <a:pt x="13" y="15"/>
                </a:lnTo>
                <a:lnTo>
                  <a:pt x="15" y="13"/>
                </a:lnTo>
                <a:lnTo>
                  <a:pt x="13" y="11"/>
                </a:lnTo>
                <a:lnTo>
                  <a:pt x="13" y="9"/>
                </a:lnTo>
                <a:lnTo>
                  <a:pt x="11" y="11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6" name="Freeform 3302"/>
          <p:cNvSpPr>
            <a:spLocks/>
          </p:cNvSpPr>
          <p:nvPr/>
        </p:nvSpPr>
        <p:spPr bwMode="auto">
          <a:xfrm>
            <a:off x="3259138" y="2990850"/>
            <a:ext cx="9525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6">
                <a:moveTo>
                  <a:pt x="0" y="0"/>
                </a:move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6" y="6"/>
                </a:lnTo>
                <a:lnTo>
                  <a:pt x="6" y="4"/>
                </a:lnTo>
                <a:lnTo>
                  <a:pt x="6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7" name="Freeform 3303"/>
          <p:cNvSpPr>
            <a:spLocks/>
          </p:cNvSpPr>
          <p:nvPr/>
        </p:nvSpPr>
        <p:spPr bwMode="auto">
          <a:xfrm>
            <a:off x="3255963" y="2987675"/>
            <a:ext cx="15875" cy="17463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2" y="6"/>
              </a:cxn>
              <a:cxn ang="0">
                <a:pos x="0" y="6"/>
              </a:cxn>
              <a:cxn ang="0">
                <a:pos x="0" y="8"/>
              </a:cxn>
              <a:cxn ang="0">
                <a:pos x="2" y="11"/>
              </a:cxn>
              <a:cxn ang="0">
                <a:pos x="2" y="11"/>
              </a:cxn>
              <a:cxn ang="0">
                <a:pos x="2" y="11"/>
              </a:cxn>
              <a:cxn ang="0">
                <a:pos x="8" y="11"/>
              </a:cxn>
              <a:cxn ang="0">
                <a:pos x="10" y="8"/>
              </a:cxn>
              <a:cxn ang="0">
                <a:pos x="10" y="6"/>
              </a:cxn>
              <a:cxn ang="0">
                <a:pos x="10" y="6"/>
              </a:cxn>
              <a:cxn ang="0">
                <a:pos x="10" y="4"/>
              </a:cxn>
              <a:cxn ang="0">
                <a:pos x="8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10" h="11">
                <a:moveTo>
                  <a:pt x="2" y="6"/>
                </a:move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8" y="11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8" name="Freeform 3304"/>
          <p:cNvSpPr>
            <a:spLocks/>
          </p:cNvSpPr>
          <p:nvPr/>
        </p:nvSpPr>
        <p:spPr bwMode="auto">
          <a:xfrm>
            <a:off x="3194050" y="2990850"/>
            <a:ext cx="25400" cy="20638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6" y="4"/>
              </a:cxn>
              <a:cxn ang="0">
                <a:pos x="14" y="6"/>
              </a:cxn>
              <a:cxn ang="0">
                <a:pos x="8" y="13"/>
              </a:cxn>
              <a:cxn ang="0">
                <a:pos x="4" y="13"/>
              </a:cxn>
              <a:cxn ang="0">
                <a:pos x="0" y="13"/>
              </a:cxn>
              <a:cxn ang="0">
                <a:pos x="0" y="11"/>
              </a:cxn>
              <a:cxn ang="0">
                <a:pos x="0" y="9"/>
              </a:cxn>
              <a:cxn ang="0">
                <a:pos x="2" y="4"/>
              </a:cxn>
              <a:cxn ang="0">
                <a:pos x="4" y="2"/>
              </a:cxn>
              <a:cxn ang="0">
                <a:pos x="14" y="0"/>
              </a:cxn>
            </a:cxnLst>
            <a:rect l="0" t="0" r="r" b="b"/>
            <a:pathLst>
              <a:path w="16" h="13">
                <a:moveTo>
                  <a:pt x="14" y="0"/>
                </a:moveTo>
                <a:lnTo>
                  <a:pt x="16" y="4"/>
                </a:lnTo>
                <a:lnTo>
                  <a:pt x="14" y="6"/>
                </a:lnTo>
                <a:lnTo>
                  <a:pt x="8" y="13"/>
                </a:lnTo>
                <a:lnTo>
                  <a:pt x="4" y="13"/>
                </a:lnTo>
                <a:lnTo>
                  <a:pt x="0" y="13"/>
                </a:lnTo>
                <a:lnTo>
                  <a:pt x="0" y="11"/>
                </a:lnTo>
                <a:lnTo>
                  <a:pt x="0" y="9"/>
                </a:lnTo>
                <a:lnTo>
                  <a:pt x="2" y="4"/>
                </a:lnTo>
                <a:lnTo>
                  <a:pt x="4" y="2"/>
                </a:lnTo>
                <a:lnTo>
                  <a:pt x="14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9" name="Freeform 3305"/>
          <p:cNvSpPr>
            <a:spLocks/>
          </p:cNvSpPr>
          <p:nvPr/>
        </p:nvSpPr>
        <p:spPr bwMode="auto">
          <a:xfrm>
            <a:off x="3190875" y="2987675"/>
            <a:ext cx="31750" cy="26988"/>
          </a:xfrm>
          <a:custGeom>
            <a:avLst/>
            <a:gdLst/>
            <a:ahLst/>
            <a:cxnLst>
              <a:cxn ang="0">
                <a:pos x="16" y="2"/>
              </a:cxn>
              <a:cxn ang="0">
                <a:pos x="14" y="2"/>
              </a:cxn>
              <a:cxn ang="0">
                <a:pos x="16" y="6"/>
              </a:cxn>
              <a:cxn ang="0">
                <a:pos x="14" y="6"/>
              </a:cxn>
              <a:cxn ang="0">
                <a:pos x="14" y="6"/>
              </a:cxn>
              <a:cxn ang="0">
                <a:pos x="10" y="13"/>
              </a:cxn>
              <a:cxn ang="0">
                <a:pos x="6" y="13"/>
              </a:cxn>
              <a:cxn ang="0">
                <a:pos x="4" y="13"/>
              </a:cxn>
              <a:cxn ang="0">
                <a:pos x="4" y="11"/>
              </a:cxn>
              <a:cxn ang="0">
                <a:pos x="4" y="11"/>
              </a:cxn>
              <a:cxn ang="0">
                <a:pos x="6" y="8"/>
              </a:cxn>
              <a:cxn ang="0">
                <a:pos x="8" y="6"/>
              </a:cxn>
              <a:cxn ang="0">
                <a:pos x="18" y="4"/>
              </a:cxn>
              <a:cxn ang="0">
                <a:pos x="16" y="2"/>
              </a:cxn>
              <a:cxn ang="0">
                <a:pos x="14" y="2"/>
              </a:cxn>
              <a:cxn ang="0">
                <a:pos x="16" y="2"/>
              </a:cxn>
              <a:cxn ang="0">
                <a:pos x="16" y="0"/>
              </a:cxn>
              <a:cxn ang="0">
                <a:pos x="6" y="2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0" y="8"/>
              </a:cxn>
              <a:cxn ang="0">
                <a:pos x="0" y="11"/>
              </a:cxn>
              <a:cxn ang="0">
                <a:pos x="0" y="13"/>
              </a:cxn>
              <a:cxn ang="0">
                <a:pos x="0" y="13"/>
              </a:cxn>
              <a:cxn ang="0">
                <a:pos x="2" y="15"/>
              </a:cxn>
              <a:cxn ang="0">
                <a:pos x="2" y="17"/>
              </a:cxn>
              <a:cxn ang="0">
                <a:pos x="4" y="17"/>
              </a:cxn>
              <a:cxn ang="0">
                <a:pos x="6" y="17"/>
              </a:cxn>
              <a:cxn ang="0">
                <a:pos x="12" y="17"/>
              </a:cxn>
              <a:cxn ang="0">
                <a:pos x="12" y="15"/>
              </a:cxn>
              <a:cxn ang="0">
                <a:pos x="16" y="11"/>
              </a:cxn>
              <a:cxn ang="0">
                <a:pos x="18" y="8"/>
              </a:cxn>
              <a:cxn ang="0">
                <a:pos x="20" y="6"/>
              </a:cxn>
              <a:cxn ang="0">
                <a:pos x="18" y="2"/>
              </a:cxn>
              <a:cxn ang="0">
                <a:pos x="16" y="0"/>
              </a:cxn>
              <a:cxn ang="0">
                <a:pos x="16" y="2"/>
              </a:cxn>
            </a:cxnLst>
            <a:rect l="0" t="0" r="r" b="b"/>
            <a:pathLst>
              <a:path w="20" h="17">
                <a:moveTo>
                  <a:pt x="16" y="2"/>
                </a:moveTo>
                <a:lnTo>
                  <a:pt x="14" y="2"/>
                </a:lnTo>
                <a:lnTo>
                  <a:pt x="16" y="6"/>
                </a:lnTo>
                <a:lnTo>
                  <a:pt x="14" y="6"/>
                </a:lnTo>
                <a:lnTo>
                  <a:pt x="14" y="6"/>
                </a:lnTo>
                <a:lnTo>
                  <a:pt x="10" y="13"/>
                </a:lnTo>
                <a:lnTo>
                  <a:pt x="6" y="13"/>
                </a:lnTo>
                <a:lnTo>
                  <a:pt x="4" y="13"/>
                </a:lnTo>
                <a:lnTo>
                  <a:pt x="4" y="11"/>
                </a:lnTo>
                <a:lnTo>
                  <a:pt x="4" y="11"/>
                </a:lnTo>
                <a:lnTo>
                  <a:pt x="6" y="8"/>
                </a:lnTo>
                <a:lnTo>
                  <a:pt x="8" y="6"/>
                </a:lnTo>
                <a:lnTo>
                  <a:pt x="18" y="4"/>
                </a:lnTo>
                <a:lnTo>
                  <a:pt x="16" y="2"/>
                </a:lnTo>
                <a:lnTo>
                  <a:pt x="14" y="2"/>
                </a:lnTo>
                <a:lnTo>
                  <a:pt x="16" y="2"/>
                </a:lnTo>
                <a:lnTo>
                  <a:pt x="16" y="0"/>
                </a:lnTo>
                <a:lnTo>
                  <a:pt x="6" y="2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0" y="8"/>
                </a:lnTo>
                <a:lnTo>
                  <a:pt x="0" y="11"/>
                </a:lnTo>
                <a:lnTo>
                  <a:pt x="0" y="13"/>
                </a:lnTo>
                <a:lnTo>
                  <a:pt x="0" y="13"/>
                </a:lnTo>
                <a:lnTo>
                  <a:pt x="2" y="15"/>
                </a:lnTo>
                <a:lnTo>
                  <a:pt x="2" y="17"/>
                </a:lnTo>
                <a:lnTo>
                  <a:pt x="4" y="17"/>
                </a:lnTo>
                <a:lnTo>
                  <a:pt x="6" y="17"/>
                </a:lnTo>
                <a:lnTo>
                  <a:pt x="12" y="17"/>
                </a:lnTo>
                <a:lnTo>
                  <a:pt x="12" y="15"/>
                </a:lnTo>
                <a:lnTo>
                  <a:pt x="16" y="11"/>
                </a:lnTo>
                <a:lnTo>
                  <a:pt x="18" y="8"/>
                </a:lnTo>
                <a:lnTo>
                  <a:pt x="20" y="6"/>
                </a:lnTo>
                <a:lnTo>
                  <a:pt x="18" y="2"/>
                </a:lnTo>
                <a:lnTo>
                  <a:pt x="16" y="0"/>
                </a:lnTo>
                <a:lnTo>
                  <a:pt x="16" y="2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0" name="Freeform 3306"/>
          <p:cNvSpPr>
            <a:spLocks/>
          </p:cNvSpPr>
          <p:nvPr/>
        </p:nvSpPr>
        <p:spPr bwMode="auto">
          <a:xfrm>
            <a:off x="3435350" y="3095625"/>
            <a:ext cx="15875" cy="158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8"/>
              </a:cxn>
              <a:cxn ang="0">
                <a:pos x="4" y="8"/>
              </a:cxn>
              <a:cxn ang="0">
                <a:pos x="4" y="10"/>
              </a:cxn>
              <a:cxn ang="0">
                <a:pos x="6" y="10"/>
              </a:cxn>
              <a:cxn ang="0">
                <a:pos x="8" y="10"/>
              </a:cxn>
              <a:cxn ang="0">
                <a:pos x="10" y="8"/>
              </a:cxn>
              <a:cxn ang="0">
                <a:pos x="8" y="8"/>
              </a:cxn>
              <a:cxn ang="0">
                <a:pos x="8" y="4"/>
              </a:cxn>
              <a:cxn ang="0">
                <a:pos x="4" y="4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0" h="10">
                <a:moveTo>
                  <a:pt x="0" y="2"/>
                </a:moveTo>
                <a:lnTo>
                  <a:pt x="0" y="4"/>
                </a:lnTo>
                <a:lnTo>
                  <a:pt x="2" y="8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8" y="10"/>
                </a:lnTo>
                <a:lnTo>
                  <a:pt x="10" y="8"/>
                </a:lnTo>
                <a:lnTo>
                  <a:pt x="8" y="8"/>
                </a:lnTo>
                <a:lnTo>
                  <a:pt x="8" y="4"/>
                </a:lnTo>
                <a:lnTo>
                  <a:pt x="4" y="4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1" name="Freeform 3307"/>
          <p:cNvSpPr>
            <a:spLocks/>
          </p:cNvSpPr>
          <p:nvPr/>
        </p:nvSpPr>
        <p:spPr bwMode="auto">
          <a:xfrm>
            <a:off x="3432175" y="3092450"/>
            <a:ext cx="22225" cy="22225"/>
          </a:xfrm>
          <a:custGeom>
            <a:avLst/>
            <a:gdLst/>
            <a:ahLst/>
            <a:cxnLst>
              <a:cxn ang="0">
                <a:pos x="10" y="10"/>
              </a:cxn>
              <a:cxn ang="0">
                <a:pos x="10" y="10"/>
              </a:cxn>
              <a:cxn ang="0">
                <a:pos x="10" y="12"/>
              </a:cxn>
              <a:cxn ang="0">
                <a:pos x="12" y="10"/>
              </a:cxn>
              <a:cxn ang="0">
                <a:pos x="10" y="10"/>
              </a:cxn>
              <a:cxn ang="0">
                <a:pos x="10" y="10"/>
              </a:cxn>
              <a:cxn ang="0">
                <a:pos x="8" y="10"/>
              </a:cxn>
              <a:cxn ang="0">
                <a:pos x="8" y="10"/>
              </a:cxn>
              <a:cxn ang="0">
                <a:pos x="8" y="8"/>
              </a:cxn>
              <a:cxn ang="0">
                <a:pos x="6" y="8"/>
              </a:cxn>
              <a:cxn ang="0">
                <a:pos x="6" y="8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6" y="6"/>
              </a:cxn>
              <a:cxn ang="0">
                <a:pos x="6" y="8"/>
              </a:cxn>
              <a:cxn ang="0">
                <a:pos x="8" y="8"/>
              </a:cxn>
              <a:cxn ang="0">
                <a:pos x="10" y="10"/>
              </a:cxn>
              <a:cxn ang="0">
                <a:pos x="10" y="10"/>
              </a:cxn>
              <a:cxn ang="0">
                <a:pos x="10" y="10"/>
              </a:cxn>
              <a:cxn ang="0">
                <a:pos x="10" y="10"/>
              </a:cxn>
              <a:cxn ang="0">
                <a:pos x="12" y="8"/>
              </a:cxn>
              <a:cxn ang="0">
                <a:pos x="10" y="6"/>
              </a:cxn>
              <a:cxn ang="0">
                <a:pos x="10" y="4"/>
              </a:cxn>
              <a:cxn ang="0">
                <a:pos x="8" y="4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4" y="10"/>
              </a:cxn>
              <a:cxn ang="0">
                <a:pos x="4" y="12"/>
              </a:cxn>
              <a:cxn ang="0">
                <a:pos x="4" y="12"/>
              </a:cxn>
              <a:cxn ang="0">
                <a:pos x="6" y="12"/>
              </a:cxn>
              <a:cxn ang="0">
                <a:pos x="6" y="14"/>
              </a:cxn>
              <a:cxn ang="0">
                <a:pos x="8" y="14"/>
              </a:cxn>
              <a:cxn ang="0">
                <a:pos x="8" y="14"/>
              </a:cxn>
              <a:cxn ang="0">
                <a:pos x="12" y="14"/>
              </a:cxn>
              <a:cxn ang="0">
                <a:pos x="12" y="12"/>
              </a:cxn>
              <a:cxn ang="0">
                <a:pos x="12" y="12"/>
              </a:cxn>
              <a:cxn ang="0">
                <a:pos x="14" y="10"/>
              </a:cxn>
              <a:cxn ang="0">
                <a:pos x="12" y="8"/>
              </a:cxn>
              <a:cxn ang="0">
                <a:pos x="12" y="8"/>
              </a:cxn>
              <a:cxn ang="0">
                <a:pos x="10" y="10"/>
              </a:cxn>
            </a:cxnLst>
            <a:rect l="0" t="0" r="r" b="b"/>
            <a:pathLst>
              <a:path w="14" h="14">
                <a:moveTo>
                  <a:pt x="10" y="10"/>
                </a:moveTo>
                <a:lnTo>
                  <a:pt x="10" y="10"/>
                </a:lnTo>
                <a:lnTo>
                  <a:pt x="10" y="12"/>
                </a:lnTo>
                <a:lnTo>
                  <a:pt x="12" y="10"/>
                </a:lnTo>
                <a:lnTo>
                  <a:pt x="10" y="10"/>
                </a:lnTo>
                <a:lnTo>
                  <a:pt x="10" y="10"/>
                </a:lnTo>
                <a:lnTo>
                  <a:pt x="8" y="10"/>
                </a:lnTo>
                <a:lnTo>
                  <a:pt x="8" y="10"/>
                </a:lnTo>
                <a:lnTo>
                  <a:pt x="8" y="8"/>
                </a:lnTo>
                <a:lnTo>
                  <a:pt x="6" y="8"/>
                </a:lnTo>
                <a:lnTo>
                  <a:pt x="6" y="8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2" y="8"/>
                </a:lnTo>
                <a:lnTo>
                  <a:pt x="10" y="6"/>
                </a:lnTo>
                <a:lnTo>
                  <a:pt x="10" y="4"/>
                </a:lnTo>
                <a:lnTo>
                  <a:pt x="8" y="4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4" y="10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4"/>
                </a:lnTo>
                <a:lnTo>
                  <a:pt x="8" y="14"/>
                </a:lnTo>
                <a:lnTo>
                  <a:pt x="8" y="14"/>
                </a:lnTo>
                <a:lnTo>
                  <a:pt x="12" y="14"/>
                </a:lnTo>
                <a:lnTo>
                  <a:pt x="12" y="12"/>
                </a:lnTo>
                <a:lnTo>
                  <a:pt x="12" y="12"/>
                </a:lnTo>
                <a:lnTo>
                  <a:pt x="14" y="10"/>
                </a:lnTo>
                <a:lnTo>
                  <a:pt x="12" y="8"/>
                </a:lnTo>
                <a:lnTo>
                  <a:pt x="12" y="8"/>
                </a:lnTo>
                <a:lnTo>
                  <a:pt x="10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2" name="Freeform 3308"/>
          <p:cNvSpPr>
            <a:spLocks/>
          </p:cNvSpPr>
          <p:nvPr/>
        </p:nvSpPr>
        <p:spPr bwMode="auto">
          <a:xfrm>
            <a:off x="3000375" y="2727325"/>
            <a:ext cx="23813" cy="22225"/>
          </a:xfrm>
          <a:custGeom>
            <a:avLst/>
            <a:gdLst/>
            <a:ahLst/>
            <a:cxnLst>
              <a:cxn ang="0">
                <a:pos x="15" y="8"/>
              </a:cxn>
              <a:cxn ang="0">
                <a:pos x="15" y="12"/>
              </a:cxn>
              <a:cxn ang="0">
                <a:pos x="13" y="14"/>
              </a:cxn>
              <a:cxn ang="0">
                <a:pos x="11" y="14"/>
              </a:cxn>
              <a:cxn ang="0">
                <a:pos x="9" y="12"/>
              </a:cxn>
              <a:cxn ang="0">
                <a:pos x="9" y="10"/>
              </a:cxn>
              <a:cxn ang="0">
                <a:pos x="5" y="10"/>
              </a:cxn>
              <a:cxn ang="0">
                <a:pos x="5" y="8"/>
              </a:cxn>
              <a:cxn ang="0">
                <a:pos x="2" y="6"/>
              </a:cxn>
              <a:cxn ang="0">
                <a:pos x="0" y="2"/>
              </a:cxn>
              <a:cxn ang="0">
                <a:pos x="5" y="0"/>
              </a:cxn>
              <a:cxn ang="0">
                <a:pos x="7" y="2"/>
              </a:cxn>
              <a:cxn ang="0">
                <a:pos x="7" y="2"/>
              </a:cxn>
              <a:cxn ang="0">
                <a:pos x="9" y="4"/>
              </a:cxn>
              <a:cxn ang="0">
                <a:pos x="9" y="6"/>
              </a:cxn>
              <a:cxn ang="0">
                <a:pos x="11" y="6"/>
              </a:cxn>
              <a:cxn ang="0">
                <a:pos x="13" y="8"/>
              </a:cxn>
              <a:cxn ang="0">
                <a:pos x="15" y="8"/>
              </a:cxn>
            </a:cxnLst>
            <a:rect l="0" t="0" r="r" b="b"/>
            <a:pathLst>
              <a:path w="15" h="14">
                <a:moveTo>
                  <a:pt x="15" y="8"/>
                </a:moveTo>
                <a:lnTo>
                  <a:pt x="15" y="12"/>
                </a:lnTo>
                <a:lnTo>
                  <a:pt x="13" y="14"/>
                </a:lnTo>
                <a:lnTo>
                  <a:pt x="11" y="14"/>
                </a:lnTo>
                <a:lnTo>
                  <a:pt x="9" y="12"/>
                </a:lnTo>
                <a:lnTo>
                  <a:pt x="9" y="10"/>
                </a:lnTo>
                <a:lnTo>
                  <a:pt x="5" y="10"/>
                </a:lnTo>
                <a:lnTo>
                  <a:pt x="5" y="8"/>
                </a:lnTo>
                <a:lnTo>
                  <a:pt x="2" y="6"/>
                </a:lnTo>
                <a:lnTo>
                  <a:pt x="0" y="2"/>
                </a:lnTo>
                <a:lnTo>
                  <a:pt x="5" y="0"/>
                </a:lnTo>
                <a:lnTo>
                  <a:pt x="7" y="2"/>
                </a:lnTo>
                <a:lnTo>
                  <a:pt x="7" y="2"/>
                </a:lnTo>
                <a:lnTo>
                  <a:pt x="9" y="4"/>
                </a:lnTo>
                <a:lnTo>
                  <a:pt x="9" y="6"/>
                </a:lnTo>
                <a:lnTo>
                  <a:pt x="11" y="6"/>
                </a:lnTo>
                <a:lnTo>
                  <a:pt x="13" y="8"/>
                </a:lnTo>
                <a:lnTo>
                  <a:pt x="15" y="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3" name="Freeform 3309"/>
          <p:cNvSpPr>
            <a:spLocks/>
          </p:cNvSpPr>
          <p:nvPr/>
        </p:nvSpPr>
        <p:spPr bwMode="auto">
          <a:xfrm>
            <a:off x="2997200" y="2724150"/>
            <a:ext cx="30163" cy="28575"/>
          </a:xfrm>
          <a:custGeom>
            <a:avLst/>
            <a:gdLst/>
            <a:ahLst/>
            <a:cxnLst>
              <a:cxn ang="0">
                <a:pos x="17" y="10"/>
              </a:cxn>
              <a:cxn ang="0">
                <a:pos x="15" y="10"/>
              </a:cxn>
              <a:cxn ang="0">
                <a:pos x="15" y="14"/>
              </a:cxn>
              <a:cxn ang="0">
                <a:pos x="15" y="14"/>
              </a:cxn>
              <a:cxn ang="0">
                <a:pos x="15" y="14"/>
              </a:cxn>
              <a:cxn ang="0">
                <a:pos x="13" y="14"/>
              </a:cxn>
              <a:cxn ang="0">
                <a:pos x="13" y="12"/>
              </a:cxn>
              <a:cxn ang="0">
                <a:pos x="11" y="10"/>
              </a:cxn>
              <a:cxn ang="0">
                <a:pos x="9" y="10"/>
              </a:cxn>
              <a:cxn ang="0">
                <a:pos x="9" y="8"/>
              </a:cxn>
              <a:cxn ang="0">
                <a:pos x="7" y="8"/>
              </a:cxn>
              <a:cxn ang="0">
                <a:pos x="7" y="6"/>
              </a:cxn>
              <a:cxn ang="0">
                <a:pos x="4" y="6"/>
              </a:cxn>
              <a:cxn ang="0">
                <a:pos x="7" y="4"/>
              </a:cxn>
              <a:cxn ang="0">
                <a:pos x="7" y="6"/>
              </a:cxn>
              <a:cxn ang="0">
                <a:pos x="9" y="6"/>
              </a:cxn>
              <a:cxn ang="0">
                <a:pos x="9" y="6"/>
              </a:cxn>
              <a:cxn ang="0">
                <a:pos x="9" y="6"/>
              </a:cxn>
              <a:cxn ang="0">
                <a:pos x="9" y="8"/>
              </a:cxn>
              <a:cxn ang="0">
                <a:pos x="9" y="8"/>
              </a:cxn>
              <a:cxn ang="0">
                <a:pos x="9" y="8"/>
              </a:cxn>
              <a:cxn ang="0">
                <a:pos x="11" y="10"/>
              </a:cxn>
              <a:cxn ang="0">
                <a:pos x="11" y="10"/>
              </a:cxn>
              <a:cxn ang="0">
                <a:pos x="15" y="12"/>
              </a:cxn>
              <a:cxn ang="0">
                <a:pos x="15" y="12"/>
              </a:cxn>
              <a:cxn ang="0">
                <a:pos x="17" y="10"/>
              </a:cxn>
              <a:cxn ang="0">
                <a:pos x="15" y="10"/>
              </a:cxn>
              <a:cxn ang="0">
                <a:pos x="17" y="10"/>
              </a:cxn>
              <a:cxn ang="0">
                <a:pos x="17" y="8"/>
              </a:cxn>
              <a:cxn ang="0">
                <a:pos x="17" y="8"/>
              </a:cxn>
              <a:cxn ang="0">
                <a:pos x="15" y="8"/>
              </a:cxn>
              <a:cxn ang="0">
                <a:pos x="13" y="6"/>
              </a:cxn>
              <a:cxn ang="0">
                <a:pos x="11" y="6"/>
              </a:cxn>
              <a:cxn ang="0">
                <a:pos x="11" y="6"/>
              </a:cxn>
              <a:cxn ang="0">
                <a:pos x="11" y="6"/>
              </a:cxn>
              <a:cxn ang="0">
                <a:pos x="11" y="6"/>
              </a:cxn>
              <a:cxn ang="0">
                <a:pos x="11" y="4"/>
              </a:cxn>
              <a:cxn ang="0">
                <a:pos x="11" y="2"/>
              </a:cxn>
              <a:cxn ang="0">
                <a:pos x="9" y="2"/>
              </a:cxn>
              <a:cxn ang="0">
                <a:pos x="7" y="0"/>
              </a:cxn>
              <a:cxn ang="0">
                <a:pos x="4" y="0"/>
              </a:cxn>
              <a:cxn ang="0">
                <a:pos x="2" y="4"/>
              </a:cxn>
              <a:cxn ang="0">
                <a:pos x="0" y="6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4" y="12"/>
              </a:cxn>
              <a:cxn ang="0">
                <a:pos x="7" y="12"/>
              </a:cxn>
              <a:cxn ang="0">
                <a:pos x="9" y="14"/>
              </a:cxn>
              <a:cxn ang="0">
                <a:pos x="9" y="14"/>
              </a:cxn>
              <a:cxn ang="0">
                <a:pos x="11" y="16"/>
              </a:cxn>
              <a:cxn ang="0">
                <a:pos x="13" y="18"/>
              </a:cxn>
              <a:cxn ang="0">
                <a:pos x="13" y="18"/>
              </a:cxn>
              <a:cxn ang="0">
                <a:pos x="15" y="18"/>
              </a:cxn>
              <a:cxn ang="0">
                <a:pos x="17" y="18"/>
              </a:cxn>
              <a:cxn ang="0">
                <a:pos x="17" y="16"/>
              </a:cxn>
              <a:cxn ang="0">
                <a:pos x="19" y="14"/>
              </a:cxn>
              <a:cxn ang="0">
                <a:pos x="19" y="10"/>
              </a:cxn>
              <a:cxn ang="0">
                <a:pos x="17" y="8"/>
              </a:cxn>
              <a:cxn ang="0">
                <a:pos x="17" y="10"/>
              </a:cxn>
            </a:cxnLst>
            <a:rect l="0" t="0" r="r" b="b"/>
            <a:pathLst>
              <a:path w="19" h="18">
                <a:moveTo>
                  <a:pt x="17" y="10"/>
                </a:moveTo>
                <a:lnTo>
                  <a:pt x="15" y="10"/>
                </a:lnTo>
                <a:lnTo>
                  <a:pt x="15" y="14"/>
                </a:lnTo>
                <a:lnTo>
                  <a:pt x="15" y="14"/>
                </a:lnTo>
                <a:lnTo>
                  <a:pt x="15" y="14"/>
                </a:lnTo>
                <a:lnTo>
                  <a:pt x="13" y="14"/>
                </a:lnTo>
                <a:lnTo>
                  <a:pt x="13" y="12"/>
                </a:lnTo>
                <a:lnTo>
                  <a:pt x="11" y="10"/>
                </a:lnTo>
                <a:lnTo>
                  <a:pt x="9" y="10"/>
                </a:lnTo>
                <a:lnTo>
                  <a:pt x="9" y="8"/>
                </a:lnTo>
                <a:lnTo>
                  <a:pt x="7" y="8"/>
                </a:lnTo>
                <a:lnTo>
                  <a:pt x="7" y="6"/>
                </a:lnTo>
                <a:lnTo>
                  <a:pt x="4" y="6"/>
                </a:lnTo>
                <a:lnTo>
                  <a:pt x="7" y="4"/>
                </a:lnTo>
                <a:lnTo>
                  <a:pt x="7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8"/>
                </a:lnTo>
                <a:lnTo>
                  <a:pt x="9" y="8"/>
                </a:lnTo>
                <a:lnTo>
                  <a:pt x="9" y="8"/>
                </a:lnTo>
                <a:lnTo>
                  <a:pt x="11" y="10"/>
                </a:lnTo>
                <a:lnTo>
                  <a:pt x="11" y="10"/>
                </a:lnTo>
                <a:lnTo>
                  <a:pt x="15" y="12"/>
                </a:lnTo>
                <a:lnTo>
                  <a:pt x="15" y="12"/>
                </a:lnTo>
                <a:lnTo>
                  <a:pt x="17" y="10"/>
                </a:lnTo>
                <a:lnTo>
                  <a:pt x="15" y="10"/>
                </a:lnTo>
                <a:lnTo>
                  <a:pt x="17" y="10"/>
                </a:lnTo>
                <a:lnTo>
                  <a:pt x="17" y="8"/>
                </a:lnTo>
                <a:lnTo>
                  <a:pt x="17" y="8"/>
                </a:lnTo>
                <a:lnTo>
                  <a:pt x="15" y="8"/>
                </a:lnTo>
                <a:lnTo>
                  <a:pt x="13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11" y="2"/>
                </a:lnTo>
                <a:lnTo>
                  <a:pt x="9" y="2"/>
                </a:lnTo>
                <a:lnTo>
                  <a:pt x="7" y="0"/>
                </a:lnTo>
                <a:lnTo>
                  <a:pt x="4" y="0"/>
                </a:ln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12"/>
                </a:lnTo>
                <a:lnTo>
                  <a:pt x="7" y="12"/>
                </a:lnTo>
                <a:lnTo>
                  <a:pt x="9" y="14"/>
                </a:lnTo>
                <a:lnTo>
                  <a:pt x="9" y="14"/>
                </a:lnTo>
                <a:lnTo>
                  <a:pt x="11" y="16"/>
                </a:lnTo>
                <a:lnTo>
                  <a:pt x="13" y="18"/>
                </a:lnTo>
                <a:lnTo>
                  <a:pt x="13" y="18"/>
                </a:lnTo>
                <a:lnTo>
                  <a:pt x="15" y="18"/>
                </a:lnTo>
                <a:lnTo>
                  <a:pt x="17" y="18"/>
                </a:lnTo>
                <a:lnTo>
                  <a:pt x="17" y="16"/>
                </a:lnTo>
                <a:lnTo>
                  <a:pt x="19" y="14"/>
                </a:lnTo>
                <a:lnTo>
                  <a:pt x="19" y="10"/>
                </a:lnTo>
                <a:lnTo>
                  <a:pt x="17" y="8"/>
                </a:lnTo>
                <a:lnTo>
                  <a:pt x="17" y="10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4" name="Freeform 3310"/>
          <p:cNvSpPr>
            <a:spLocks/>
          </p:cNvSpPr>
          <p:nvPr/>
        </p:nvSpPr>
        <p:spPr bwMode="auto">
          <a:xfrm>
            <a:off x="3027363" y="2765425"/>
            <a:ext cx="15875" cy="1746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6" y="7"/>
              </a:cxn>
              <a:cxn ang="0">
                <a:pos x="8" y="9"/>
              </a:cxn>
              <a:cxn ang="0">
                <a:pos x="8" y="11"/>
              </a:cxn>
              <a:cxn ang="0">
                <a:pos x="8" y="9"/>
              </a:cxn>
              <a:cxn ang="0">
                <a:pos x="10" y="9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10" h="11">
                <a:moveTo>
                  <a:pt x="0" y="2"/>
                </a:moveTo>
                <a:lnTo>
                  <a:pt x="2" y="4"/>
                </a:lnTo>
                <a:lnTo>
                  <a:pt x="6" y="7"/>
                </a:lnTo>
                <a:lnTo>
                  <a:pt x="8" y="9"/>
                </a:lnTo>
                <a:lnTo>
                  <a:pt x="8" y="11"/>
                </a:lnTo>
                <a:lnTo>
                  <a:pt x="8" y="9"/>
                </a:lnTo>
                <a:lnTo>
                  <a:pt x="10" y="9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5" name="Freeform 3311"/>
          <p:cNvSpPr>
            <a:spLocks/>
          </p:cNvSpPr>
          <p:nvPr/>
        </p:nvSpPr>
        <p:spPr bwMode="auto">
          <a:xfrm>
            <a:off x="3024188" y="2765425"/>
            <a:ext cx="19050" cy="17463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6" y="4"/>
              </a:cxn>
              <a:cxn ang="0">
                <a:pos x="10" y="11"/>
              </a:cxn>
              <a:cxn ang="0">
                <a:pos x="12" y="9"/>
              </a:cxn>
              <a:cxn ang="0">
                <a:pos x="10" y="9"/>
              </a:cxn>
              <a:cxn ang="0">
                <a:pos x="10" y="9"/>
              </a:cxn>
              <a:cxn ang="0">
                <a:pos x="10" y="9"/>
              </a:cxn>
              <a:cxn ang="0">
                <a:pos x="10" y="11"/>
              </a:cxn>
              <a:cxn ang="0">
                <a:pos x="10" y="9"/>
              </a:cxn>
              <a:cxn ang="0">
                <a:pos x="10" y="9"/>
              </a:cxn>
              <a:cxn ang="0">
                <a:pos x="10" y="7"/>
              </a:cxn>
              <a:cxn ang="0">
                <a:pos x="8" y="7"/>
              </a:cxn>
              <a:cxn ang="0">
                <a:pos x="4" y="4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6" y="4"/>
              </a:cxn>
              <a:cxn ang="0">
                <a:pos x="8" y="4"/>
              </a:cxn>
              <a:cxn ang="0">
                <a:pos x="10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7"/>
              </a:cxn>
              <a:cxn ang="0">
                <a:pos x="6" y="9"/>
              </a:cxn>
              <a:cxn ang="0">
                <a:pos x="8" y="11"/>
              </a:cxn>
              <a:cxn ang="0">
                <a:pos x="8" y="11"/>
              </a:cxn>
              <a:cxn ang="0">
                <a:pos x="10" y="11"/>
              </a:cxn>
              <a:cxn ang="0">
                <a:pos x="10" y="11"/>
              </a:cxn>
              <a:cxn ang="0">
                <a:pos x="10" y="11"/>
              </a:cxn>
              <a:cxn ang="0">
                <a:pos x="12" y="11"/>
              </a:cxn>
              <a:cxn ang="0">
                <a:pos x="12" y="11"/>
              </a:cxn>
              <a:cxn ang="0">
                <a:pos x="12" y="9"/>
              </a:cxn>
              <a:cxn ang="0">
                <a:pos x="10" y="2"/>
              </a:cxn>
              <a:cxn ang="0">
                <a:pos x="10" y="2"/>
              </a:cxn>
              <a:cxn ang="0">
                <a:pos x="8" y="4"/>
              </a:cxn>
            </a:cxnLst>
            <a:rect l="0" t="0" r="r" b="b"/>
            <a:pathLst>
              <a:path w="12" h="11">
                <a:moveTo>
                  <a:pt x="8" y="4"/>
                </a:moveTo>
                <a:lnTo>
                  <a:pt x="6" y="4"/>
                </a:lnTo>
                <a:lnTo>
                  <a:pt x="10" y="11"/>
                </a:lnTo>
                <a:lnTo>
                  <a:pt x="12" y="9"/>
                </a:lnTo>
                <a:lnTo>
                  <a:pt x="10" y="9"/>
                </a:lnTo>
                <a:lnTo>
                  <a:pt x="10" y="9"/>
                </a:lnTo>
                <a:lnTo>
                  <a:pt x="10" y="9"/>
                </a:lnTo>
                <a:lnTo>
                  <a:pt x="10" y="11"/>
                </a:lnTo>
                <a:lnTo>
                  <a:pt x="10" y="9"/>
                </a:lnTo>
                <a:lnTo>
                  <a:pt x="10" y="9"/>
                </a:lnTo>
                <a:lnTo>
                  <a:pt x="10" y="7"/>
                </a:lnTo>
                <a:lnTo>
                  <a:pt x="8" y="7"/>
                </a:lnTo>
                <a:lnTo>
                  <a:pt x="4" y="4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8" y="4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7"/>
                </a:lnTo>
                <a:lnTo>
                  <a:pt x="6" y="9"/>
                </a:lnTo>
                <a:lnTo>
                  <a:pt x="8" y="11"/>
                </a:lnTo>
                <a:lnTo>
                  <a:pt x="8" y="11"/>
                </a:lnTo>
                <a:lnTo>
                  <a:pt x="10" y="11"/>
                </a:lnTo>
                <a:lnTo>
                  <a:pt x="10" y="11"/>
                </a:lnTo>
                <a:lnTo>
                  <a:pt x="10" y="11"/>
                </a:lnTo>
                <a:lnTo>
                  <a:pt x="12" y="11"/>
                </a:lnTo>
                <a:lnTo>
                  <a:pt x="12" y="11"/>
                </a:lnTo>
                <a:lnTo>
                  <a:pt x="12" y="9"/>
                </a:lnTo>
                <a:lnTo>
                  <a:pt x="10" y="2"/>
                </a:lnTo>
                <a:lnTo>
                  <a:pt x="10" y="2"/>
                </a:lnTo>
                <a:lnTo>
                  <a:pt x="8" y="4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6" name="Freeform 3312"/>
          <p:cNvSpPr>
            <a:spLocks/>
          </p:cNvSpPr>
          <p:nvPr/>
        </p:nvSpPr>
        <p:spPr bwMode="auto">
          <a:xfrm>
            <a:off x="3117850" y="2824163"/>
            <a:ext cx="14288" cy="17463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0" y="5"/>
              </a:cxn>
              <a:cxn ang="0">
                <a:pos x="0" y="7"/>
              </a:cxn>
              <a:cxn ang="0">
                <a:pos x="3" y="11"/>
              </a:cxn>
              <a:cxn ang="0">
                <a:pos x="3" y="11"/>
              </a:cxn>
              <a:cxn ang="0">
                <a:pos x="3" y="11"/>
              </a:cxn>
              <a:cxn ang="0">
                <a:pos x="7" y="11"/>
              </a:cxn>
              <a:cxn ang="0">
                <a:pos x="9" y="9"/>
              </a:cxn>
              <a:cxn ang="0">
                <a:pos x="9" y="7"/>
              </a:cxn>
              <a:cxn ang="0">
                <a:pos x="7" y="5"/>
              </a:cxn>
              <a:cxn ang="0">
                <a:pos x="7" y="5"/>
              </a:cxn>
              <a:cxn ang="0">
                <a:pos x="5" y="0"/>
              </a:cxn>
              <a:cxn ang="0">
                <a:pos x="5" y="0"/>
              </a:cxn>
              <a:cxn ang="0">
                <a:pos x="3" y="2"/>
              </a:cxn>
            </a:cxnLst>
            <a:rect l="0" t="0" r="r" b="b"/>
            <a:pathLst>
              <a:path w="9" h="11">
                <a:moveTo>
                  <a:pt x="3" y="2"/>
                </a:moveTo>
                <a:lnTo>
                  <a:pt x="0" y="5"/>
                </a:lnTo>
                <a:lnTo>
                  <a:pt x="0" y="7"/>
                </a:lnTo>
                <a:lnTo>
                  <a:pt x="3" y="11"/>
                </a:lnTo>
                <a:lnTo>
                  <a:pt x="3" y="11"/>
                </a:lnTo>
                <a:lnTo>
                  <a:pt x="3" y="11"/>
                </a:lnTo>
                <a:lnTo>
                  <a:pt x="7" y="11"/>
                </a:lnTo>
                <a:lnTo>
                  <a:pt x="9" y="9"/>
                </a:lnTo>
                <a:lnTo>
                  <a:pt x="9" y="7"/>
                </a:lnTo>
                <a:lnTo>
                  <a:pt x="7" y="5"/>
                </a:lnTo>
                <a:lnTo>
                  <a:pt x="7" y="5"/>
                </a:lnTo>
                <a:lnTo>
                  <a:pt x="5" y="0"/>
                </a:lnTo>
                <a:lnTo>
                  <a:pt x="5" y="0"/>
                </a:lnTo>
                <a:lnTo>
                  <a:pt x="3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7" name="Freeform 3313"/>
          <p:cNvSpPr>
            <a:spLocks/>
          </p:cNvSpPr>
          <p:nvPr/>
        </p:nvSpPr>
        <p:spPr bwMode="auto">
          <a:xfrm>
            <a:off x="3114675" y="2820988"/>
            <a:ext cx="20638" cy="23813"/>
          </a:xfrm>
          <a:custGeom>
            <a:avLst/>
            <a:gdLst/>
            <a:ahLst/>
            <a:cxnLst>
              <a:cxn ang="0">
                <a:pos x="11" y="9"/>
              </a:cxn>
              <a:cxn ang="0">
                <a:pos x="9" y="9"/>
              </a:cxn>
              <a:cxn ang="0">
                <a:pos x="9" y="11"/>
              </a:cxn>
              <a:cxn ang="0">
                <a:pos x="9" y="11"/>
              </a:cxn>
              <a:cxn ang="0">
                <a:pos x="7" y="11"/>
              </a:cxn>
              <a:cxn ang="0">
                <a:pos x="5" y="11"/>
              </a:cxn>
              <a:cxn ang="0">
                <a:pos x="2" y="11"/>
              </a:cxn>
              <a:cxn ang="0">
                <a:pos x="5" y="13"/>
              </a:cxn>
              <a:cxn ang="0">
                <a:pos x="5" y="11"/>
              </a:cxn>
              <a:cxn ang="0">
                <a:pos x="5" y="11"/>
              </a:cxn>
              <a:cxn ang="0">
                <a:pos x="5" y="13"/>
              </a:cxn>
              <a:cxn ang="0">
                <a:pos x="5" y="13"/>
              </a:cxn>
              <a:cxn ang="0">
                <a:pos x="5" y="9"/>
              </a:cxn>
              <a:cxn ang="0">
                <a:pos x="5" y="7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5" y="4"/>
              </a:cxn>
              <a:cxn ang="0">
                <a:pos x="7" y="7"/>
              </a:cxn>
              <a:cxn ang="0">
                <a:pos x="7" y="7"/>
              </a:cxn>
              <a:cxn ang="0">
                <a:pos x="9" y="9"/>
              </a:cxn>
              <a:cxn ang="0">
                <a:pos x="9" y="9"/>
              </a:cxn>
              <a:cxn ang="0">
                <a:pos x="11" y="9"/>
              </a:cxn>
              <a:cxn ang="0">
                <a:pos x="9" y="9"/>
              </a:cxn>
              <a:cxn ang="0">
                <a:pos x="11" y="9"/>
              </a:cxn>
              <a:cxn ang="0">
                <a:pos x="13" y="7"/>
              </a:cxn>
              <a:cxn ang="0">
                <a:pos x="11" y="7"/>
              </a:cxn>
              <a:cxn ang="0">
                <a:pos x="11" y="4"/>
              </a:cxn>
              <a:cxn ang="0">
                <a:pos x="11" y="4"/>
              </a:cxn>
              <a:cxn ang="0">
                <a:pos x="9" y="2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7"/>
              </a:cxn>
              <a:cxn ang="0">
                <a:pos x="0" y="9"/>
              </a:cxn>
              <a:cxn ang="0">
                <a:pos x="0" y="9"/>
              </a:cxn>
              <a:cxn ang="0">
                <a:pos x="2" y="13"/>
              </a:cxn>
              <a:cxn ang="0">
                <a:pos x="2" y="15"/>
              </a:cxn>
              <a:cxn ang="0">
                <a:pos x="5" y="15"/>
              </a:cxn>
              <a:cxn ang="0">
                <a:pos x="7" y="15"/>
              </a:cxn>
              <a:cxn ang="0">
                <a:pos x="7" y="13"/>
              </a:cxn>
              <a:cxn ang="0">
                <a:pos x="5" y="13"/>
              </a:cxn>
              <a:cxn ang="0">
                <a:pos x="5" y="15"/>
              </a:cxn>
              <a:cxn ang="0">
                <a:pos x="7" y="15"/>
              </a:cxn>
              <a:cxn ang="0">
                <a:pos x="9" y="15"/>
              </a:cxn>
              <a:cxn ang="0">
                <a:pos x="11" y="13"/>
              </a:cxn>
              <a:cxn ang="0">
                <a:pos x="13" y="11"/>
              </a:cxn>
              <a:cxn ang="0">
                <a:pos x="13" y="9"/>
              </a:cxn>
              <a:cxn ang="0">
                <a:pos x="13" y="7"/>
              </a:cxn>
              <a:cxn ang="0">
                <a:pos x="11" y="9"/>
              </a:cxn>
            </a:cxnLst>
            <a:rect l="0" t="0" r="r" b="b"/>
            <a:pathLst>
              <a:path w="13" h="15">
                <a:moveTo>
                  <a:pt x="11" y="9"/>
                </a:moveTo>
                <a:lnTo>
                  <a:pt x="9" y="9"/>
                </a:lnTo>
                <a:lnTo>
                  <a:pt x="9" y="11"/>
                </a:lnTo>
                <a:lnTo>
                  <a:pt x="9" y="11"/>
                </a:lnTo>
                <a:lnTo>
                  <a:pt x="7" y="11"/>
                </a:lnTo>
                <a:lnTo>
                  <a:pt x="5" y="11"/>
                </a:lnTo>
                <a:lnTo>
                  <a:pt x="2" y="11"/>
                </a:lnTo>
                <a:lnTo>
                  <a:pt x="5" y="13"/>
                </a:lnTo>
                <a:lnTo>
                  <a:pt x="5" y="11"/>
                </a:lnTo>
                <a:lnTo>
                  <a:pt x="5" y="11"/>
                </a:lnTo>
                <a:lnTo>
                  <a:pt x="5" y="13"/>
                </a:lnTo>
                <a:lnTo>
                  <a:pt x="5" y="13"/>
                </a:lnTo>
                <a:lnTo>
                  <a:pt x="5" y="9"/>
                </a:lnTo>
                <a:lnTo>
                  <a:pt x="5" y="7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5" y="4"/>
                </a:lnTo>
                <a:lnTo>
                  <a:pt x="7" y="7"/>
                </a:lnTo>
                <a:lnTo>
                  <a:pt x="7" y="7"/>
                </a:lnTo>
                <a:lnTo>
                  <a:pt x="9" y="9"/>
                </a:lnTo>
                <a:lnTo>
                  <a:pt x="9" y="9"/>
                </a:lnTo>
                <a:lnTo>
                  <a:pt x="11" y="9"/>
                </a:lnTo>
                <a:lnTo>
                  <a:pt x="9" y="9"/>
                </a:lnTo>
                <a:lnTo>
                  <a:pt x="11" y="9"/>
                </a:lnTo>
                <a:lnTo>
                  <a:pt x="13" y="7"/>
                </a:lnTo>
                <a:lnTo>
                  <a:pt x="11" y="7"/>
                </a:lnTo>
                <a:lnTo>
                  <a:pt x="11" y="4"/>
                </a:lnTo>
                <a:lnTo>
                  <a:pt x="11" y="4"/>
                </a:lnTo>
                <a:lnTo>
                  <a:pt x="9" y="2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7"/>
                </a:lnTo>
                <a:lnTo>
                  <a:pt x="0" y="9"/>
                </a:lnTo>
                <a:lnTo>
                  <a:pt x="0" y="9"/>
                </a:lnTo>
                <a:lnTo>
                  <a:pt x="2" y="13"/>
                </a:lnTo>
                <a:lnTo>
                  <a:pt x="2" y="15"/>
                </a:lnTo>
                <a:lnTo>
                  <a:pt x="5" y="15"/>
                </a:lnTo>
                <a:lnTo>
                  <a:pt x="7" y="15"/>
                </a:lnTo>
                <a:lnTo>
                  <a:pt x="7" y="13"/>
                </a:lnTo>
                <a:lnTo>
                  <a:pt x="5" y="13"/>
                </a:lnTo>
                <a:lnTo>
                  <a:pt x="5" y="15"/>
                </a:lnTo>
                <a:lnTo>
                  <a:pt x="7" y="15"/>
                </a:lnTo>
                <a:lnTo>
                  <a:pt x="9" y="15"/>
                </a:lnTo>
                <a:lnTo>
                  <a:pt x="11" y="13"/>
                </a:lnTo>
                <a:lnTo>
                  <a:pt x="13" y="11"/>
                </a:lnTo>
                <a:lnTo>
                  <a:pt x="13" y="9"/>
                </a:lnTo>
                <a:lnTo>
                  <a:pt x="13" y="7"/>
                </a:lnTo>
                <a:lnTo>
                  <a:pt x="11" y="9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8" name="Freeform 3314"/>
          <p:cNvSpPr>
            <a:spLocks/>
          </p:cNvSpPr>
          <p:nvPr/>
        </p:nvSpPr>
        <p:spPr bwMode="auto">
          <a:xfrm>
            <a:off x="3062288" y="2805113"/>
            <a:ext cx="11113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3" y="4"/>
              </a:cxn>
              <a:cxn ang="0">
                <a:pos x="5" y="6"/>
              </a:cxn>
              <a:cxn ang="0">
                <a:pos x="7" y="6"/>
              </a:cxn>
              <a:cxn ang="0">
                <a:pos x="7" y="4"/>
              </a:cxn>
              <a:cxn ang="0">
                <a:pos x="7" y="4"/>
              </a:cxn>
              <a:cxn ang="0">
                <a:pos x="7" y="0"/>
              </a:cxn>
              <a:cxn ang="0">
                <a:pos x="5" y="0"/>
              </a:cxn>
              <a:cxn ang="0">
                <a:pos x="3" y="0"/>
              </a:cxn>
              <a:cxn ang="0">
                <a:pos x="0" y="2"/>
              </a:cxn>
            </a:cxnLst>
            <a:rect l="0" t="0" r="r" b="b"/>
            <a:pathLst>
              <a:path w="7" h="6">
                <a:moveTo>
                  <a:pt x="0" y="2"/>
                </a:moveTo>
                <a:lnTo>
                  <a:pt x="0" y="4"/>
                </a:lnTo>
                <a:lnTo>
                  <a:pt x="3" y="4"/>
                </a:lnTo>
                <a:lnTo>
                  <a:pt x="5" y="6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9" name="Freeform 3315"/>
          <p:cNvSpPr>
            <a:spLocks/>
          </p:cNvSpPr>
          <p:nvPr/>
        </p:nvSpPr>
        <p:spPr bwMode="auto">
          <a:xfrm>
            <a:off x="3059113" y="2801938"/>
            <a:ext cx="17463" cy="15875"/>
          </a:xfrm>
          <a:custGeom>
            <a:avLst/>
            <a:gdLst/>
            <a:ahLst/>
            <a:cxnLst>
              <a:cxn ang="0">
                <a:pos x="9" y="6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7" y="8"/>
              </a:cxn>
              <a:cxn ang="0">
                <a:pos x="9" y="8"/>
              </a:cxn>
              <a:cxn ang="0">
                <a:pos x="7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7" y="4"/>
              </a:cxn>
              <a:cxn ang="0">
                <a:pos x="9" y="6"/>
              </a:cxn>
              <a:cxn ang="0">
                <a:pos x="9" y="6"/>
              </a:cxn>
              <a:cxn ang="0">
                <a:pos x="7" y="6"/>
              </a:cxn>
              <a:cxn ang="0">
                <a:pos x="9" y="6"/>
              </a:cxn>
              <a:cxn ang="0">
                <a:pos x="11" y="4"/>
              </a:cxn>
              <a:cxn ang="0">
                <a:pos x="9" y="2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5" y="8"/>
              </a:cxn>
              <a:cxn ang="0">
                <a:pos x="7" y="10"/>
              </a:cxn>
              <a:cxn ang="0">
                <a:pos x="9" y="10"/>
              </a:cxn>
              <a:cxn ang="0">
                <a:pos x="9" y="10"/>
              </a:cxn>
              <a:cxn ang="0">
                <a:pos x="11" y="8"/>
              </a:cxn>
              <a:cxn ang="0">
                <a:pos x="11" y="6"/>
              </a:cxn>
              <a:cxn ang="0">
                <a:pos x="11" y="6"/>
              </a:cxn>
              <a:cxn ang="0">
                <a:pos x="11" y="6"/>
              </a:cxn>
              <a:cxn ang="0">
                <a:pos x="11" y="4"/>
              </a:cxn>
              <a:cxn ang="0">
                <a:pos x="9" y="6"/>
              </a:cxn>
            </a:cxnLst>
            <a:rect l="0" t="0" r="r" b="b"/>
            <a:pathLst>
              <a:path w="11" h="10">
                <a:moveTo>
                  <a:pt x="9" y="6"/>
                </a:move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8"/>
                </a:lnTo>
                <a:lnTo>
                  <a:pt x="9" y="8"/>
                </a:lnTo>
                <a:lnTo>
                  <a:pt x="7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lnTo>
                  <a:pt x="9" y="6"/>
                </a:lnTo>
                <a:lnTo>
                  <a:pt x="9" y="6"/>
                </a:lnTo>
                <a:lnTo>
                  <a:pt x="7" y="6"/>
                </a:lnTo>
                <a:lnTo>
                  <a:pt x="9" y="6"/>
                </a:lnTo>
                <a:lnTo>
                  <a:pt x="11" y="4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5" y="8"/>
                </a:lnTo>
                <a:lnTo>
                  <a:pt x="7" y="10"/>
                </a:lnTo>
                <a:lnTo>
                  <a:pt x="9" y="10"/>
                </a:lnTo>
                <a:lnTo>
                  <a:pt x="9" y="10"/>
                </a:lnTo>
                <a:lnTo>
                  <a:pt x="11" y="8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9" y="6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0" name="Freeform 3316"/>
          <p:cNvSpPr>
            <a:spLocks/>
          </p:cNvSpPr>
          <p:nvPr/>
        </p:nvSpPr>
        <p:spPr bwMode="auto">
          <a:xfrm>
            <a:off x="2978150" y="2076450"/>
            <a:ext cx="3200400" cy="2690813"/>
          </a:xfrm>
          <a:custGeom>
            <a:avLst/>
            <a:gdLst/>
            <a:ahLst/>
            <a:cxnLst>
              <a:cxn ang="0">
                <a:pos x="23" y="288"/>
              </a:cxn>
              <a:cxn ang="0">
                <a:pos x="74" y="342"/>
              </a:cxn>
              <a:cxn ang="0">
                <a:pos x="70" y="385"/>
              </a:cxn>
              <a:cxn ang="0">
                <a:pos x="103" y="445"/>
              </a:cxn>
              <a:cxn ang="0">
                <a:pos x="156" y="438"/>
              </a:cxn>
              <a:cxn ang="0">
                <a:pos x="284" y="467"/>
              </a:cxn>
              <a:cxn ang="0">
                <a:pos x="358" y="492"/>
              </a:cxn>
              <a:cxn ang="0">
                <a:pos x="397" y="535"/>
              </a:cxn>
              <a:cxn ang="0">
                <a:pos x="436" y="607"/>
              </a:cxn>
              <a:cxn ang="0">
                <a:pos x="469" y="766"/>
              </a:cxn>
              <a:cxn ang="0">
                <a:pos x="543" y="776"/>
              </a:cxn>
              <a:cxn ang="0">
                <a:pos x="607" y="718"/>
              </a:cxn>
              <a:cxn ang="0">
                <a:pos x="677" y="710"/>
              </a:cxn>
              <a:cxn ang="0">
                <a:pos x="726" y="673"/>
              </a:cxn>
              <a:cxn ang="0">
                <a:pos x="743" y="560"/>
              </a:cxn>
              <a:cxn ang="0">
                <a:pos x="749" y="447"/>
              </a:cxn>
              <a:cxn ang="0">
                <a:pos x="780" y="262"/>
              </a:cxn>
              <a:cxn ang="0">
                <a:pos x="792" y="144"/>
              </a:cxn>
              <a:cxn ang="0">
                <a:pos x="841" y="39"/>
              </a:cxn>
              <a:cxn ang="0">
                <a:pos x="944" y="44"/>
              </a:cxn>
              <a:cxn ang="0">
                <a:pos x="1171" y="21"/>
              </a:cxn>
              <a:cxn ang="0">
                <a:pos x="1306" y="54"/>
              </a:cxn>
              <a:cxn ang="0">
                <a:pos x="1467" y="111"/>
              </a:cxn>
              <a:cxn ang="0">
                <a:pos x="1553" y="167"/>
              </a:cxn>
              <a:cxn ang="0">
                <a:pos x="1712" y="202"/>
              </a:cxn>
              <a:cxn ang="0">
                <a:pos x="1849" y="290"/>
              </a:cxn>
              <a:cxn ang="0">
                <a:pos x="1882" y="490"/>
              </a:cxn>
              <a:cxn ang="0">
                <a:pos x="1775" y="531"/>
              </a:cxn>
              <a:cxn ang="0">
                <a:pos x="1732" y="589"/>
              </a:cxn>
              <a:cxn ang="0">
                <a:pos x="1924" y="673"/>
              </a:cxn>
              <a:cxn ang="0">
                <a:pos x="2002" y="922"/>
              </a:cxn>
              <a:cxn ang="0">
                <a:pos x="1961" y="1158"/>
              </a:cxn>
              <a:cxn ang="0">
                <a:pos x="1880" y="1294"/>
              </a:cxn>
              <a:cxn ang="0">
                <a:pos x="1821" y="1455"/>
              </a:cxn>
              <a:cxn ang="0">
                <a:pos x="1687" y="1607"/>
              </a:cxn>
              <a:cxn ang="0">
                <a:pos x="1508" y="1646"/>
              </a:cxn>
              <a:cxn ang="0">
                <a:pos x="1341" y="1683"/>
              </a:cxn>
              <a:cxn ang="0">
                <a:pos x="1162" y="1654"/>
              </a:cxn>
              <a:cxn ang="0">
                <a:pos x="1138" y="1564"/>
              </a:cxn>
              <a:cxn ang="0">
                <a:pos x="1164" y="1494"/>
              </a:cxn>
              <a:cxn ang="0">
                <a:pos x="1156" y="1385"/>
              </a:cxn>
              <a:cxn ang="0">
                <a:pos x="1140" y="1313"/>
              </a:cxn>
              <a:cxn ang="0">
                <a:pos x="1123" y="1230"/>
              </a:cxn>
              <a:cxn ang="0">
                <a:pos x="1057" y="1148"/>
              </a:cxn>
              <a:cxn ang="0">
                <a:pos x="996" y="1101"/>
              </a:cxn>
              <a:cxn ang="0">
                <a:pos x="928" y="1080"/>
              </a:cxn>
              <a:cxn ang="0">
                <a:pos x="934" y="1142"/>
              </a:cxn>
              <a:cxn ang="0">
                <a:pos x="833" y="1169"/>
              </a:cxn>
              <a:cxn ang="0">
                <a:pos x="767" y="1241"/>
              </a:cxn>
              <a:cxn ang="0">
                <a:pos x="761" y="1358"/>
              </a:cxn>
              <a:cxn ang="0">
                <a:pos x="681" y="1302"/>
              </a:cxn>
              <a:cxn ang="0">
                <a:pos x="630" y="1350"/>
              </a:cxn>
              <a:cxn ang="0">
                <a:pos x="459" y="1241"/>
              </a:cxn>
              <a:cxn ang="0">
                <a:pos x="379" y="1093"/>
              </a:cxn>
              <a:cxn ang="0">
                <a:pos x="370" y="969"/>
              </a:cxn>
              <a:cxn ang="0">
                <a:pos x="294" y="969"/>
              </a:cxn>
              <a:cxn ang="0">
                <a:pos x="267" y="938"/>
              </a:cxn>
              <a:cxn ang="0">
                <a:pos x="263" y="798"/>
              </a:cxn>
              <a:cxn ang="0">
                <a:pos x="307" y="692"/>
              </a:cxn>
              <a:cxn ang="0">
                <a:pos x="167" y="525"/>
              </a:cxn>
              <a:cxn ang="0">
                <a:pos x="68" y="457"/>
              </a:cxn>
              <a:cxn ang="0">
                <a:pos x="39" y="399"/>
              </a:cxn>
              <a:cxn ang="0">
                <a:pos x="12" y="319"/>
              </a:cxn>
            </a:cxnLst>
            <a:rect l="0" t="0" r="r" b="b"/>
            <a:pathLst>
              <a:path w="2016" h="1695">
                <a:moveTo>
                  <a:pt x="12" y="216"/>
                </a:moveTo>
                <a:lnTo>
                  <a:pt x="19" y="216"/>
                </a:lnTo>
                <a:lnTo>
                  <a:pt x="23" y="216"/>
                </a:lnTo>
                <a:lnTo>
                  <a:pt x="25" y="218"/>
                </a:lnTo>
                <a:lnTo>
                  <a:pt x="23" y="220"/>
                </a:lnTo>
                <a:lnTo>
                  <a:pt x="21" y="225"/>
                </a:lnTo>
                <a:lnTo>
                  <a:pt x="19" y="222"/>
                </a:lnTo>
                <a:lnTo>
                  <a:pt x="16" y="220"/>
                </a:lnTo>
                <a:lnTo>
                  <a:pt x="14" y="220"/>
                </a:lnTo>
                <a:lnTo>
                  <a:pt x="14" y="222"/>
                </a:lnTo>
                <a:lnTo>
                  <a:pt x="12" y="227"/>
                </a:lnTo>
                <a:lnTo>
                  <a:pt x="12" y="229"/>
                </a:lnTo>
                <a:lnTo>
                  <a:pt x="14" y="233"/>
                </a:lnTo>
                <a:lnTo>
                  <a:pt x="14" y="237"/>
                </a:lnTo>
                <a:lnTo>
                  <a:pt x="14" y="247"/>
                </a:lnTo>
                <a:lnTo>
                  <a:pt x="16" y="253"/>
                </a:lnTo>
                <a:lnTo>
                  <a:pt x="21" y="262"/>
                </a:lnTo>
                <a:lnTo>
                  <a:pt x="25" y="266"/>
                </a:lnTo>
                <a:lnTo>
                  <a:pt x="23" y="270"/>
                </a:lnTo>
                <a:lnTo>
                  <a:pt x="25" y="270"/>
                </a:lnTo>
                <a:lnTo>
                  <a:pt x="25" y="270"/>
                </a:lnTo>
                <a:lnTo>
                  <a:pt x="27" y="270"/>
                </a:lnTo>
                <a:lnTo>
                  <a:pt x="29" y="268"/>
                </a:lnTo>
                <a:lnTo>
                  <a:pt x="31" y="270"/>
                </a:lnTo>
                <a:lnTo>
                  <a:pt x="29" y="272"/>
                </a:lnTo>
                <a:lnTo>
                  <a:pt x="31" y="272"/>
                </a:lnTo>
                <a:lnTo>
                  <a:pt x="35" y="272"/>
                </a:lnTo>
                <a:lnTo>
                  <a:pt x="37" y="274"/>
                </a:lnTo>
                <a:lnTo>
                  <a:pt x="37" y="276"/>
                </a:lnTo>
                <a:lnTo>
                  <a:pt x="33" y="276"/>
                </a:lnTo>
                <a:lnTo>
                  <a:pt x="31" y="278"/>
                </a:lnTo>
                <a:lnTo>
                  <a:pt x="27" y="280"/>
                </a:lnTo>
                <a:lnTo>
                  <a:pt x="25" y="280"/>
                </a:lnTo>
                <a:lnTo>
                  <a:pt x="23" y="282"/>
                </a:lnTo>
                <a:lnTo>
                  <a:pt x="27" y="284"/>
                </a:lnTo>
                <a:lnTo>
                  <a:pt x="31" y="286"/>
                </a:lnTo>
                <a:lnTo>
                  <a:pt x="31" y="288"/>
                </a:lnTo>
                <a:lnTo>
                  <a:pt x="29" y="290"/>
                </a:lnTo>
                <a:lnTo>
                  <a:pt x="25" y="288"/>
                </a:lnTo>
                <a:lnTo>
                  <a:pt x="23" y="288"/>
                </a:lnTo>
                <a:lnTo>
                  <a:pt x="23" y="290"/>
                </a:lnTo>
                <a:lnTo>
                  <a:pt x="25" y="299"/>
                </a:lnTo>
                <a:lnTo>
                  <a:pt x="23" y="299"/>
                </a:lnTo>
                <a:lnTo>
                  <a:pt x="25" y="303"/>
                </a:lnTo>
                <a:lnTo>
                  <a:pt x="27" y="307"/>
                </a:lnTo>
                <a:lnTo>
                  <a:pt x="27" y="309"/>
                </a:lnTo>
                <a:lnTo>
                  <a:pt x="31" y="317"/>
                </a:lnTo>
                <a:lnTo>
                  <a:pt x="33" y="321"/>
                </a:lnTo>
                <a:lnTo>
                  <a:pt x="33" y="327"/>
                </a:lnTo>
                <a:lnTo>
                  <a:pt x="31" y="327"/>
                </a:lnTo>
                <a:lnTo>
                  <a:pt x="31" y="329"/>
                </a:lnTo>
                <a:lnTo>
                  <a:pt x="29" y="329"/>
                </a:lnTo>
                <a:lnTo>
                  <a:pt x="29" y="332"/>
                </a:lnTo>
                <a:lnTo>
                  <a:pt x="29" y="334"/>
                </a:lnTo>
                <a:lnTo>
                  <a:pt x="37" y="334"/>
                </a:lnTo>
                <a:lnTo>
                  <a:pt x="39" y="338"/>
                </a:lnTo>
                <a:lnTo>
                  <a:pt x="37" y="340"/>
                </a:lnTo>
                <a:lnTo>
                  <a:pt x="33" y="340"/>
                </a:lnTo>
                <a:lnTo>
                  <a:pt x="35" y="342"/>
                </a:lnTo>
                <a:lnTo>
                  <a:pt x="35" y="344"/>
                </a:lnTo>
                <a:lnTo>
                  <a:pt x="37" y="346"/>
                </a:lnTo>
                <a:lnTo>
                  <a:pt x="43" y="348"/>
                </a:lnTo>
                <a:lnTo>
                  <a:pt x="47" y="346"/>
                </a:lnTo>
                <a:lnTo>
                  <a:pt x="47" y="346"/>
                </a:lnTo>
                <a:lnTo>
                  <a:pt x="51" y="346"/>
                </a:lnTo>
                <a:lnTo>
                  <a:pt x="49" y="350"/>
                </a:lnTo>
                <a:lnTo>
                  <a:pt x="51" y="354"/>
                </a:lnTo>
                <a:lnTo>
                  <a:pt x="53" y="356"/>
                </a:lnTo>
                <a:lnTo>
                  <a:pt x="56" y="360"/>
                </a:lnTo>
                <a:lnTo>
                  <a:pt x="60" y="360"/>
                </a:lnTo>
                <a:lnTo>
                  <a:pt x="66" y="362"/>
                </a:lnTo>
                <a:lnTo>
                  <a:pt x="70" y="360"/>
                </a:lnTo>
                <a:lnTo>
                  <a:pt x="72" y="358"/>
                </a:lnTo>
                <a:lnTo>
                  <a:pt x="72" y="354"/>
                </a:lnTo>
                <a:lnTo>
                  <a:pt x="72" y="352"/>
                </a:lnTo>
                <a:lnTo>
                  <a:pt x="74" y="350"/>
                </a:lnTo>
                <a:lnTo>
                  <a:pt x="70" y="346"/>
                </a:lnTo>
                <a:lnTo>
                  <a:pt x="72" y="346"/>
                </a:lnTo>
                <a:lnTo>
                  <a:pt x="72" y="344"/>
                </a:lnTo>
                <a:lnTo>
                  <a:pt x="74" y="342"/>
                </a:lnTo>
                <a:lnTo>
                  <a:pt x="72" y="342"/>
                </a:lnTo>
                <a:lnTo>
                  <a:pt x="72" y="340"/>
                </a:lnTo>
                <a:lnTo>
                  <a:pt x="74" y="338"/>
                </a:lnTo>
                <a:lnTo>
                  <a:pt x="74" y="336"/>
                </a:lnTo>
                <a:lnTo>
                  <a:pt x="76" y="336"/>
                </a:lnTo>
                <a:lnTo>
                  <a:pt x="78" y="338"/>
                </a:lnTo>
                <a:lnTo>
                  <a:pt x="80" y="340"/>
                </a:lnTo>
                <a:lnTo>
                  <a:pt x="78" y="342"/>
                </a:lnTo>
                <a:lnTo>
                  <a:pt x="78" y="344"/>
                </a:lnTo>
                <a:lnTo>
                  <a:pt x="78" y="344"/>
                </a:lnTo>
                <a:lnTo>
                  <a:pt x="82" y="346"/>
                </a:lnTo>
                <a:lnTo>
                  <a:pt x="84" y="348"/>
                </a:lnTo>
                <a:lnTo>
                  <a:pt x="86" y="350"/>
                </a:lnTo>
                <a:lnTo>
                  <a:pt x="84" y="350"/>
                </a:lnTo>
                <a:lnTo>
                  <a:pt x="80" y="350"/>
                </a:lnTo>
                <a:lnTo>
                  <a:pt x="78" y="350"/>
                </a:lnTo>
                <a:lnTo>
                  <a:pt x="76" y="352"/>
                </a:lnTo>
                <a:lnTo>
                  <a:pt x="78" y="356"/>
                </a:lnTo>
                <a:lnTo>
                  <a:pt x="78" y="358"/>
                </a:lnTo>
                <a:lnTo>
                  <a:pt x="82" y="360"/>
                </a:lnTo>
                <a:lnTo>
                  <a:pt x="84" y="364"/>
                </a:lnTo>
                <a:lnTo>
                  <a:pt x="82" y="364"/>
                </a:lnTo>
                <a:lnTo>
                  <a:pt x="78" y="362"/>
                </a:lnTo>
                <a:lnTo>
                  <a:pt x="72" y="364"/>
                </a:lnTo>
                <a:lnTo>
                  <a:pt x="72" y="366"/>
                </a:lnTo>
                <a:lnTo>
                  <a:pt x="70" y="371"/>
                </a:lnTo>
                <a:lnTo>
                  <a:pt x="70" y="373"/>
                </a:lnTo>
                <a:lnTo>
                  <a:pt x="70" y="375"/>
                </a:lnTo>
                <a:lnTo>
                  <a:pt x="72" y="377"/>
                </a:lnTo>
                <a:lnTo>
                  <a:pt x="74" y="377"/>
                </a:lnTo>
                <a:lnTo>
                  <a:pt x="78" y="377"/>
                </a:lnTo>
                <a:lnTo>
                  <a:pt x="80" y="379"/>
                </a:lnTo>
                <a:lnTo>
                  <a:pt x="80" y="379"/>
                </a:lnTo>
                <a:lnTo>
                  <a:pt x="82" y="381"/>
                </a:lnTo>
                <a:lnTo>
                  <a:pt x="86" y="381"/>
                </a:lnTo>
                <a:lnTo>
                  <a:pt x="88" y="381"/>
                </a:lnTo>
                <a:lnTo>
                  <a:pt x="88" y="383"/>
                </a:lnTo>
                <a:lnTo>
                  <a:pt x="86" y="383"/>
                </a:lnTo>
                <a:lnTo>
                  <a:pt x="74" y="383"/>
                </a:lnTo>
                <a:lnTo>
                  <a:pt x="70" y="385"/>
                </a:lnTo>
                <a:lnTo>
                  <a:pt x="66" y="385"/>
                </a:lnTo>
                <a:lnTo>
                  <a:pt x="64" y="387"/>
                </a:lnTo>
                <a:lnTo>
                  <a:pt x="62" y="389"/>
                </a:lnTo>
                <a:lnTo>
                  <a:pt x="62" y="393"/>
                </a:lnTo>
                <a:lnTo>
                  <a:pt x="64" y="391"/>
                </a:lnTo>
                <a:lnTo>
                  <a:pt x="68" y="393"/>
                </a:lnTo>
                <a:lnTo>
                  <a:pt x="68" y="395"/>
                </a:lnTo>
                <a:lnTo>
                  <a:pt x="70" y="399"/>
                </a:lnTo>
                <a:lnTo>
                  <a:pt x="72" y="401"/>
                </a:lnTo>
                <a:lnTo>
                  <a:pt x="74" y="404"/>
                </a:lnTo>
                <a:lnTo>
                  <a:pt x="74" y="406"/>
                </a:lnTo>
                <a:lnTo>
                  <a:pt x="80" y="404"/>
                </a:lnTo>
                <a:lnTo>
                  <a:pt x="82" y="404"/>
                </a:lnTo>
                <a:lnTo>
                  <a:pt x="86" y="404"/>
                </a:lnTo>
                <a:lnTo>
                  <a:pt x="86" y="406"/>
                </a:lnTo>
                <a:lnTo>
                  <a:pt x="86" y="410"/>
                </a:lnTo>
                <a:lnTo>
                  <a:pt x="80" y="414"/>
                </a:lnTo>
                <a:lnTo>
                  <a:pt x="78" y="416"/>
                </a:lnTo>
                <a:lnTo>
                  <a:pt x="76" y="416"/>
                </a:lnTo>
                <a:lnTo>
                  <a:pt x="76" y="418"/>
                </a:lnTo>
                <a:lnTo>
                  <a:pt x="78" y="420"/>
                </a:lnTo>
                <a:lnTo>
                  <a:pt x="82" y="422"/>
                </a:lnTo>
                <a:lnTo>
                  <a:pt x="84" y="424"/>
                </a:lnTo>
                <a:lnTo>
                  <a:pt x="86" y="426"/>
                </a:lnTo>
                <a:lnTo>
                  <a:pt x="88" y="426"/>
                </a:lnTo>
                <a:lnTo>
                  <a:pt x="88" y="426"/>
                </a:lnTo>
                <a:lnTo>
                  <a:pt x="88" y="428"/>
                </a:lnTo>
                <a:lnTo>
                  <a:pt x="91" y="430"/>
                </a:lnTo>
                <a:lnTo>
                  <a:pt x="93" y="428"/>
                </a:lnTo>
                <a:lnTo>
                  <a:pt x="95" y="428"/>
                </a:lnTo>
                <a:lnTo>
                  <a:pt x="95" y="430"/>
                </a:lnTo>
                <a:lnTo>
                  <a:pt x="95" y="434"/>
                </a:lnTo>
                <a:lnTo>
                  <a:pt x="93" y="436"/>
                </a:lnTo>
                <a:lnTo>
                  <a:pt x="91" y="438"/>
                </a:lnTo>
                <a:lnTo>
                  <a:pt x="91" y="438"/>
                </a:lnTo>
                <a:lnTo>
                  <a:pt x="93" y="441"/>
                </a:lnTo>
                <a:lnTo>
                  <a:pt x="97" y="443"/>
                </a:lnTo>
                <a:lnTo>
                  <a:pt x="99" y="445"/>
                </a:lnTo>
                <a:lnTo>
                  <a:pt x="103" y="445"/>
                </a:lnTo>
                <a:lnTo>
                  <a:pt x="103" y="445"/>
                </a:lnTo>
                <a:lnTo>
                  <a:pt x="105" y="445"/>
                </a:lnTo>
                <a:lnTo>
                  <a:pt x="109" y="451"/>
                </a:lnTo>
                <a:lnTo>
                  <a:pt x="111" y="451"/>
                </a:lnTo>
                <a:lnTo>
                  <a:pt x="113" y="453"/>
                </a:lnTo>
                <a:lnTo>
                  <a:pt x="115" y="451"/>
                </a:lnTo>
                <a:lnTo>
                  <a:pt x="119" y="453"/>
                </a:lnTo>
                <a:lnTo>
                  <a:pt x="119" y="455"/>
                </a:lnTo>
                <a:lnTo>
                  <a:pt x="123" y="457"/>
                </a:lnTo>
                <a:lnTo>
                  <a:pt x="123" y="457"/>
                </a:lnTo>
                <a:lnTo>
                  <a:pt x="125" y="453"/>
                </a:lnTo>
                <a:lnTo>
                  <a:pt x="125" y="451"/>
                </a:lnTo>
                <a:lnTo>
                  <a:pt x="125" y="447"/>
                </a:lnTo>
                <a:lnTo>
                  <a:pt x="125" y="445"/>
                </a:lnTo>
                <a:lnTo>
                  <a:pt x="125" y="445"/>
                </a:lnTo>
                <a:lnTo>
                  <a:pt x="128" y="445"/>
                </a:lnTo>
                <a:lnTo>
                  <a:pt x="130" y="447"/>
                </a:lnTo>
                <a:lnTo>
                  <a:pt x="132" y="457"/>
                </a:lnTo>
                <a:lnTo>
                  <a:pt x="132" y="459"/>
                </a:lnTo>
                <a:lnTo>
                  <a:pt x="134" y="457"/>
                </a:lnTo>
                <a:lnTo>
                  <a:pt x="136" y="453"/>
                </a:lnTo>
                <a:lnTo>
                  <a:pt x="138" y="453"/>
                </a:lnTo>
                <a:lnTo>
                  <a:pt x="140" y="455"/>
                </a:lnTo>
                <a:lnTo>
                  <a:pt x="140" y="457"/>
                </a:lnTo>
                <a:lnTo>
                  <a:pt x="144" y="459"/>
                </a:lnTo>
                <a:lnTo>
                  <a:pt x="146" y="459"/>
                </a:lnTo>
                <a:lnTo>
                  <a:pt x="150" y="457"/>
                </a:lnTo>
                <a:lnTo>
                  <a:pt x="156" y="451"/>
                </a:lnTo>
                <a:lnTo>
                  <a:pt x="158" y="447"/>
                </a:lnTo>
                <a:lnTo>
                  <a:pt x="156" y="447"/>
                </a:lnTo>
                <a:lnTo>
                  <a:pt x="150" y="445"/>
                </a:lnTo>
                <a:lnTo>
                  <a:pt x="150" y="438"/>
                </a:lnTo>
                <a:lnTo>
                  <a:pt x="150" y="436"/>
                </a:lnTo>
                <a:lnTo>
                  <a:pt x="152" y="426"/>
                </a:lnTo>
                <a:lnTo>
                  <a:pt x="152" y="424"/>
                </a:lnTo>
                <a:lnTo>
                  <a:pt x="154" y="424"/>
                </a:lnTo>
                <a:lnTo>
                  <a:pt x="156" y="424"/>
                </a:lnTo>
                <a:lnTo>
                  <a:pt x="154" y="426"/>
                </a:lnTo>
                <a:lnTo>
                  <a:pt x="154" y="430"/>
                </a:lnTo>
                <a:lnTo>
                  <a:pt x="154" y="436"/>
                </a:lnTo>
                <a:lnTo>
                  <a:pt x="156" y="438"/>
                </a:lnTo>
                <a:lnTo>
                  <a:pt x="158" y="441"/>
                </a:lnTo>
                <a:lnTo>
                  <a:pt x="165" y="436"/>
                </a:lnTo>
                <a:lnTo>
                  <a:pt x="167" y="436"/>
                </a:lnTo>
                <a:lnTo>
                  <a:pt x="171" y="441"/>
                </a:lnTo>
                <a:lnTo>
                  <a:pt x="175" y="443"/>
                </a:lnTo>
                <a:lnTo>
                  <a:pt x="179" y="443"/>
                </a:lnTo>
                <a:lnTo>
                  <a:pt x="185" y="443"/>
                </a:lnTo>
                <a:lnTo>
                  <a:pt x="189" y="443"/>
                </a:lnTo>
                <a:lnTo>
                  <a:pt x="191" y="441"/>
                </a:lnTo>
                <a:lnTo>
                  <a:pt x="198" y="438"/>
                </a:lnTo>
                <a:lnTo>
                  <a:pt x="204" y="438"/>
                </a:lnTo>
                <a:lnTo>
                  <a:pt x="214" y="445"/>
                </a:lnTo>
                <a:lnTo>
                  <a:pt x="222" y="445"/>
                </a:lnTo>
                <a:lnTo>
                  <a:pt x="228" y="445"/>
                </a:lnTo>
                <a:lnTo>
                  <a:pt x="230" y="445"/>
                </a:lnTo>
                <a:lnTo>
                  <a:pt x="232" y="449"/>
                </a:lnTo>
                <a:lnTo>
                  <a:pt x="230" y="449"/>
                </a:lnTo>
                <a:lnTo>
                  <a:pt x="230" y="453"/>
                </a:lnTo>
                <a:lnTo>
                  <a:pt x="235" y="455"/>
                </a:lnTo>
                <a:lnTo>
                  <a:pt x="239" y="453"/>
                </a:lnTo>
                <a:lnTo>
                  <a:pt x="243" y="453"/>
                </a:lnTo>
                <a:lnTo>
                  <a:pt x="245" y="447"/>
                </a:lnTo>
                <a:lnTo>
                  <a:pt x="249" y="447"/>
                </a:lnTo>
                <a:lnTo>
                  <a:pt x="249" y="449"/>
                </a:lnTo>
                <a:lnTo>
                  <a:pt x="251" y="453"/>
                </a:lnTo>
                <a:lnTo>
                  <a:pt x="251" y="455"/>
                </a:lnTo>
                <a:lnTo>
                  <a:pt x="251" y="457"/>
                </a:lnTo>
                <a:lnTo>
                  <a:pt x="253" y="459"/>
                </a:lnTo>
                <a:lnTo>
                  <a:pt x="257" y="461"/>
                </a:lnTo>
                <a:lnTo>
                  <a:pt x="257" y="455"/>
                </a:lnTo>
                <a:lnTo>
                  <a:pt x="259" y="453"/>
                </a:lnTo>
                <a:lnTo>
                  <a:pt x="261" y="451"/>
                </a:lnTo>
                <a:lnTo>
                  <a:pt x="267" y="453"/>
                </a:lnTo>
                <a:lnTo>
                  <a:pt x="276" y="453"/>
                </a:lnTo>
                <a:lnTo>
                  <a:pt x="278" y="455"/>
                </a:lnTo>
                <a:lnTo>
                  <a:pt x="282" y="457"/>
                </a:lnTo>
                <a:lnTo>
                  <a:pt x="280" y="459"/>
                </a:lnTo>
                <a:lnTo>
                  <a:pt x="282" y="461"/>
                </a:lnTo>
                <a:lnTo>
                  <a:pt x="284" y="465"/>
                </a:lnTo>
                <a:lnTo>
                  <a:pt x="284" y="467"/>
                </a:lnTo>
                <a:lnTo>
                  <a:pt x="288" y="473"/>
                </a:lnTo>
                <a:lnTo>
                  <a:pt x="286" y="476"/>
                </a:lnTo>
                <a:lnTo>
                  <a:pt x="288" y="476"/>
                </a:lnTo>
                <a:lnTo>
                  <a:pt x="290" y="473"/>
                </a:lnTo>
                <a:lnTo>
                  <a:pt x="290" y="471"/>
                </a:lnTo>
                <a:lnTo>
                  <a:pt x="288" y="465"/>
                </a:lnTo>
                <a:lnTo>
                  <a:pt x="290" y="463"/>
                </a:lnTo>
                <a:lnTo>
                  <a:pt x="294" y="463"/>
                </a:lnTo>
                <a:lnTo>
                  <a:pt x="298" y="465"/>
                </a:lnTo>
                <a:lnTo>
                  <a:pt x="300" y="467"/>
                </a:lnTo>
                <a:lnTo>
                  <a:pt x="298" y="476"/>
                </a:lnTo>
                <a:lnTo>
                  <a:pt x="296" y="482"/>
                </a:lnTo>
                <a:lnTo>
                  <a:pt x="300" y="488"/>
                </a:lnTo>
                <a:lnTo>
                  <a:pt x="304" y="484"/>
                </a:lnTo>
                <a:lnTo>
                  <a:pt x="304" y="480"/>
                </a:lnTo>
                <a:lnTo>
                  <a:pt x="307" y="480"/>
                </a:lnTo>
                <a:lnTo>
                  <a:pt x="309" y="478"/>
                </a:lnTo>
                <a:lnTo>
                  <a:pt x="311" y="476"/>
                </a:lnTo>
                <a:lnTo>
                  <a:pt x="309" y="471"/>
                </a:lnTo>
                <a:lnTo>
                  <a:pt x="311" y="471"/>
                </a:lnTo>
                <a:lnTo>
                  <a:pt x="313" y="469"/>
                </a:lnTo>
                <a:lnTo>
                  <a:pt x="315" y="471"/>
                </a:lnTo>
                <a:lnTo>
                  <a:pt x="319" y="473"/>
                </a:lnTo>
                <a:lnTo>
                  <a:pt x="323" y="476"/>
                </a:lnTo>
                <a:lnTo>
                  <a:pt x="325" y="478"/>
                </a:lnTo>
                <a:lnTo>
                  <a:pt x="325" y="482"/>
                </a:lnTo>
                <a:lnTo>
                  <a:pt x="323" y="484"/>
                </a:lnTo>
                <a:lnTo>
                  <a:pt x="329" y="488"/>
                </a:lnTo>
                <a:lnTo>
                  <a:pt x="335" y="486"/>
                </a:lnTo>
                <a:lnTo>
                  <a:pt x="333" y="482"/>
                </a:lnTo>
                <a:lnTo>
                  <a:pt x="335" y="480"/>
                </a:lnTo>
                <a:lnTo>
                  <a:pt x="342" y="484"/>
                </a:lnTo>
                <a:lnTo>
                  <a:pt x="350" y="486"/>
                </a:lnTo>
                <a:lnTo>
                  <a:pt x="352" y="486"/>
                </a:lnTo>
                <a:lnTo>
                  <a:pt x="348" y="482"/>
                </a:lnTo>
                <a:lnTo>
                  <a:pt x="350" y="480"/>
                </a:lnTo>
                <a:lnTo>
                  <a:pt x="354" y="482"/>
                </a:lnTo>
                <a:lnTo>
                  <a:pt x="358" y="486"/>
                </a:lnTo>
                <a:lnTo>
                  <a:pt x="362" y="490"/>
                </a:lnTo>
                <a:lnTo>
                  <a:pt x="358" y="492"/>
                </a:lnTo>
                <a:lnTo>
                  <a:pt x="356" y="492"/>
                </a:lnTo>
                <a:lnTo>
                  <a:pt x="358" y="496"/>
                </a:lnTo>
                <a:lnTo>
                  <a:pt x="358" y="498"/>
                </a:lnTo>
                <a:lnTo>
                  <a:pt x="358" y="500"/>
                </a:lnTo>
                <a:lnTo>
                  <a:pt x="354" y="500"/>
                </a:lnTo>
                <a:lnTo>
                  <a:pt x="350" y="502"/>
                </a:lnTo>
                <a:lnTo>
                  <a:pt x="348" y="504"/>
                </a:lnTo>
                <a:lnTo>
                  <a:pt x="346" y="506"/>
                </a:lnTo>
                <a:lnTo>
                  <a:pt x="348" y="508"/>
                </a:lnTo>
                <a:lnTo>
                  <a:pt x="350" y="506"/>
                </a:lnTo>
                <a:lnTo>
                  <a:pt x="356" y="508"/>
                </a:lnTo>
                <a:lnTo>
                  <a:pt x="360" y="510"/>
                </a:lnTo>
                <a:lnTo>
                  <a:pt x="360" y="506"/>
                </a:lnTo>
                <a:lnTo>
                  <a:pt x="366" y="504"/>
                </a:lnTo>
                <a:lnTo>
                  <a:pt x="370" y="504"/>
                </a:lnTo>
                <a:lnTo>
                  <a:pt x="374" y="506"/>
                </a:lnTo>
                <a:lnTo>
                  <a:pt x="379" y="510"/>
                </a:lnTo>
                <a:lnTo>
                  <a:pt x="381" y="513"/>
                </a:lnTo>
                <a:lnTo>
                  <a:pt x="381" y="515"/>
                </a:lnTo>
                <a:lnTo>
                  <a:pt x="379" y="517"/>
                </a:lnTo>
                <a:lnTo>
                  <a:pt x="376" y="517"/>
                </a:lnTo>
                <a:lnTo>
                  <a:pt x="376" y="521"/>
                </a:lnTo>
                <a:lnTo>
                  <a:pt x="379" y="523"/>
                </a:lnTo>
                <a:lnTo>
                  <a:pt x="381" y="523"/>
                </a:lnTo>
                <a:lnTo>
                  <a:pt x="383" y="519"/>
                </a:lnTo>
                <a:lnTo>
                  <a:pt x="385" y="517"/>
                </a:lnTo>
                <a:lnTo>
                  <a:pt x="389" y="517"/>
                </a:lnTo>
                <a:lnTo>
                  <a:pt x="391" y="521"/>
                </a:lnTo>
                <a:lnTo>
                  <a:pt x="389" y="525"/>
                </a:lnTo>
                <a:lnTo>
                  <a:pt x="389" y="527"/>
                </a:lnTo>
                <a:lnTo>
                  <a:pt x="391" y="529"/>
                </a:lnTo>
                <a:lnTo>
                  <a:pt x="395" y="525"/>
                </a:lnTo>
                <a:lnTo>
                  <a:pt x="395" y="521"/>
                </a:lnTo>
                <a:lnTo>
                  <a:pt x="395" y="517"/>
                </a:lnTo>
                <a:lnTo>
                  <a:pt x="397" y="517"/>
                </a:lnTo>
                <a:lnTo>
                  <a:pt x="399" y="521"/>
                </a:lnTo>
                <a:lnTo>
                  <a:pt x="401" y="525"/>
                </a:lnTo>
                <a:lnTo>
                  <a:pt x="401" y="529"/>
                </a:lnTo>
                <a:lnTo>
                  <a:pt x="399" y="531"/>
                </a:lnTo>
                <a:lnTo>
                  <a:pt x="397" y="535"/>
                </a:lnTo>
                <a:lnTo>
                  <a:pt x="395" y="535"/>
                </a:lnTo>
                <a:lnTo>
                  <a:pt x="393" y="535"/>
                </a:lnTo>
                <a:lnTo>
                  <a:pt x="397" y="537"/>
                </a:lnTo>
                <a:lnTo>
                  <a:pt x="399" y="537"/>
                </a:lnTo>
                <a:lnTo>
                  <a:pt x="405" y="537"/>
                </a:lnTo>
                <a:lnTo>
                  <a:pt x="409" y="539"/>
                </a:lnTo>
                <a:lnTo>
                  <a:pt x="411" y="541"/>
                </a:lnTo>
                <a:lnTo>
                  <a:pt x="414" y="545"/>
                </a:lnTo>
                <a:lnTo>
                  <a:pt x="414" y="548"/>
                </a:lnTo>
                <a:lnTo>
                  <a:pt x="409" y="550"/>
                </a:lnTo>
                <a:lnTo>
                  <a:pt x="403" y="548"/>
                </a:lnTo>
                <a:lnTo>
                  <a:pt x="399" y="548"/>
                </a:lnTo>
                <a:lnTo>
                  <a:pt x="399" y="550"/>
                </a:lnTo>
                <a:lnTo>
                  <a:pt x="399" y="552"/>
                </a:lnTo>
                <a:lnTo>
                  <a:pt x="401" y="552"/>
                </a:lnTo>
                <a:lnTo>
                  <a:pt x="405" y="554"/>
                </a:lnTo>
                <a:lnTo>
                  <a:pt x="407" y="556"/>
                </a:lnTo>
                <a:lnTo>
                  <a:pt x="405" y="556"/>
                </a:lnTo>
                <a:lnTo>
                  <a:pt x="405" y="560"/>
                </a:lnTo>
                <a:lnTo>
                  <a:pt x="405" y="562"/>
                </a:lnTo>
                <a:lnTo>
                  <a:pt x="407" y="564"/>
                </a:lnTo>
                <a:lnTo>
                  <a:pt x="409" y="562"/>
                </a:lnTo>
                <a:lnTo>
                  <a:pt x="411" y="560"/>
                </a:lnTo>
                <a:lnTo>
                  <a:pt x="416" y="560"/>
                </a:lnTo>
                <a:lnTo>
                  <a:pt x="416" y="560"/>
                </a:lnTo>
                <a:lnTo>
                  <a:pt x="416" y="564"/>
                </a:lnTo>
                <a:lnTo>
                  <a:pt x="416" y="568"/>
                </a:lnTo>
                <a:lnTo>
                  <a:pt x="418" y="574"/>
                </a:lnTo>
                <a:lnTo>
                  <a:pt x="420" y="572"/>
                </a:lnTo>
                <a:lnTo>
                  <a:pt x="422" y="568"/>
                </a:lnTo>
                <a:lnTo>
                  <a:pt x="422" y="566"/>
                </a:lnTo>
                <a:lnTo>
                  <a:pt x="424" y="566"/>
                </a:lnTo>
                <a:lnTo>
                  <a:pt x="426" y="566"/>
                </a:lnTo>
                <a:lnTo>
                  <a:pt x="428" y="568"/>
                </a:lnTo>
                <a:lnTo>
                  <a:pt x="430" y="576"/>
                </a:lnTo>
                <a:lnTo>
                  <a:pt x="432" y="587"/>
                </a:lnTo>
                <a:lnTo>
                  <a:pt x="432" y="591"/>
                </a:lnTo>
                <a:lnTo>
                  <a:pt x="432" y="593"/>
                </a:lnTo>
                <a:lnTo>
                  <a:pt x="434" y="603"/>
                </a:lnTo>
                <a:lnTo>
                  <a:pt x="436" y="607"/>
                </a:lnTo>
                <a:lnTo>
                  <a:pt x="434" y="620"/>
                </a:lnTo>
                <a:lnTo>
                  <a:pt x="438" y="642"/>
                </a:lnTo>
                <a:lnTo>
                  <a:pt x="442" y="650"/>
                </a:lnTo>
                <a:lnTo>
                  <a:pt x="448" y="652"/>
                </a:lnTo>
                <a:lnTo>
                  <a:pt x="448" y="654"/>
                </a:lnTo>
                <a:lnTo>
                  <a:pt x="448" y="659"/>
                </a:lnTo>
                <a:lnTo>
                  <a:pt x="448" y="663"/>
                </a:lnTo>
                <a:lnTo>
                  <a:pt x="446" y="671"/>
                </a:lnTo>
                <a:lnTo>
                  <a:pt x="440" y="679"/>
                </a:lnTo>
                <a:lnTo>
                  <a:pt x="438" y="685"/>
                </a:lnTo>
                <a:lnTo>
                  <a:pt x="438" y="689"/>
                </a:lnTo>
                <a:lnTo>
                  <a:pt x="428" y="702"/>
                </a:lnTo>
                <a:lnTo>
                  <a:pt x="428" y="704"/>
                </a:lnTo>
                <a:lnTo>
                  <a:pt x="430" y="706"/>
                </a:lnTo>
                <a:lnTo>
                  <a:pt x="428" y="708"/>
                </a:lnTo>
                <a:lnTo>
                  <a:pt x="428" y="710"/>
                </a:lnTo>
                <a:lnTo>
                  <a:pt x="426" y="712"/>
                </a:lnTo>
                <a:lnTo>
                  <a:pt x="426" y="722"/>
                </a:lnTo>
                <a:lnTo>
                  <a:pt x="430" y="722"/>
                </a:lnTo>
                <a:lnTo>
                  <a:pt x="434" y="722"/>
                </a:lnTo>
                <a:lnTo>
                  <a:pt x="442" y="722"/>
                </a:lnTo>
                <a:lnTo>
                  <a:pt x="457" y="718"/>
                </a:lnTo>
                <a:lnTo>
                  <a:pt x="459" y="716"/>
                </a:lnTo>
                <a:lnTo>
                  <a:pt x="463" y="716"/>
                </a:lnTo>
                <a:lnTo>
                  <a:pt x="467" y="714"/>
                </a:lnTo>
                <a:lnTo>
                  <a:pt x="469" y="706"/>
                </a:lnTo>
                <a:lnTo>
                  <a:pt x="473" y="696"/>
                </a:lnTo>
                <a:lnTo>
                  <a:pt x="477" y="692"/>
                </a:lnTo>
                <a:lnTo>
                  <a:pt x="481" y="694"/>
                </a:lnTo>
                <a:lnTo>
                  <a:pt x="490" y="700"/>
                </a:lnTo>
                <a:lnTo>
                  <a:pt x="492" y="702"/>
                </a:lnTo>
                <a:lnTo>
                  <a:pt x="496" y="708"/>
                </a:lnTo>
                <a:lnTo>
                  <a:pt x="498" y="716"/>
                </a:lnTo>
                <a:lnTo>
                  <a:pt x="496" y="720"/>
                </a:lnTo>
                <a:lnTo>
                  <a:pt x="488" y="729"/>
                </a:lnTo>
                <a:lnTo>
                  <a:pt x="481" y="739"/>
                </a:lnTo>
                <a:lnTo>
                  <a:pt x="473" y="755"/>
                </a:lnTo>
                <a:lnTo>
                  <a:pt x="471" y="759"/>
                </a:lnTo>
                <a:lnTo>
                  <a:pt x="467" y="764"/>
                </a:lnTo>
                <a:lnTo>
                  <a:pt x="469" y="766"/>
                </a:lnTo>
                <a:lnTo>
                  <a:pt x="471" y="768"/>
                </a:lnTo>
                <a:lnTo>
                  <a:pt x="471" y="772"/>
                </a:lnTo>
                <a:lnTo>
                  <a:pt x="473" y="772"/>
                </a:lnTo>
                <a:lnTo>
                  <a:pt x="488" y="757"/>
                </a:lnTo>
                <a:lnTo>
                  <a:pt x="498" y="743"/>
                </a:lnTo>
                <a:lnTo>
                  <a:pt x="500" y="743"/>
                </a:lnTo>
                <a:lnTo>
                  <a:pt x="502" y="741"/>
                </a:lnTo>
                <a:lnTo>
                  <a:pt x="508" y="743"/>
                </a:lnTo>
                <a:lnTo>
                  <a:pt x="512" y="745"/>
                </a:lnTo>
                <a:lnTo>
                  <a:pt x="514" y="747"/>
                </a:lnTo>
                <a:lnTo>
                  <a:pt x="514" y="755"/>
                </a:lnTo>
                <a:lnTo>
                  <a:pt x="514" y="764"/>
                </a:lnTo>
                <a:lnTo>
                  <a:pt x="514" y="768"/>
                </a:lnTo>
                <a:lnTo>
                  <a:pt x="510" y="772"/>
                </a:lnTo>
                <a:lnTo>
                  <a:pt x="500" y="780"/>
                </a:lnTo>
                <a:lnTo>
                  <a:pt x="494" y="786"/>
                </a:lnTo>
                <a:lnTo>
                  <a:pt x="486" y="788"/>
                </a:lnTo>
                <a:lnTo>
                  <a:pt x="479" y="790"/>
                </a:lnTo>
                <a:lnTo>
                  <a:pt x="473" y="792"/>
                </a:lnTo>
                <a:lnTo>
                  <a:pt x="477" y="794"/>
                </a:lnTo>
                <a:lnTo>
                  <a:pt x="481" y="792"/>
                </a:lnTo>
                <a:lnTo>
                  <a:pt x="486" y="792"/>
                </a:lnTo>
                <a:lnTo>
                  <a:pt x="490" y="790"/>
                </a:lnTo>
                <a:lnTo>
                  <a:pt x="492" y="790"/>
                </a:lnTo>
                <a:lnTo>
                  <a:pt x="492" y="792"/>
                </a:lnTo>
                <a:lnTo>
                  <a:pt x="490" y="792"/>
                </a:lnTo>
                <a:lnTo>
                  <a:pt x="492" y="794"/>
                </a:lnTo>
                <a:lnTo>
                  <a:pt x="494" y="796"/>
                </a:lnTo>
                <a:lnTo>
                  <a:pt x="498" y="794"/>
                </a:lnTo>
                <a:lnTo>
                  <a:pt x="502" y="794"/>
                </a:lnTo>
                <a:lnTo>
                  <a:pt x="508" y="792"/>
                </a:lnTo>
                <a:lnTo>
                  <a:pt x="510" y="790"/>
                </a:lnTo>
                <a:lnTo>
                  <a:pt x="514" y="788"/>
                </a:lnTo>
                <a:lnTo>
                  <a:pt x="525" y="782"/>
                </a:lnTo>
                <a:lnTo>
                  <a:pt x="527" y="780"/>
                </a:lnTo>
                <a:lnTo>
                  <a:pt x="533" y="780"/>
                </a:lnTo>
                <a:lnTo>
                  <a:pt x="537" y="780"/>
                </a:lnTo>
                <a:lnTo>
                  <a:pt x="543" y="778"/>
                </a:lnTo>
                <a:lnTo>
                  <a:pt x="543" y="776"/>
                </a:lnTo>
                <a:lnTo>
                  <a:pt x="543" y="776"/>
                </a:lnTo>
                <a:lnTo>
                  <a:pt x="539" y="774"/>
                </a:lnTo>
                <a:lnTo>
                  <a:pt x="535" y="774"/>
                </a:lnTo>
                <a:lnTo>
                  <a:pt x="535" y="772"/>
                </a:lnTo>
                <a:lnTo>
                  <a:pt x="533" y="770"/>
                </a:lnTo>
                <a:lnTo>
                  <a:pt x="537" y="766"/>
                </a:lnTo>
                <a:lnTo>
                  <a:pt x="541" y="743"/>
                </a:lnTo>
                <a:lnTo>
                  <a:pt x="545" y="741"/>
                </a:lnTo>
                <a:lnTo>
                  <a:pt x="549" y="741"/>
                </a:lnTo>
                <a:lnTo>
                  <a:pt x="555" y="741"/>
                </a:lnTo>
                <a:lnTo>
                  <a:pt x="564" y="745"/>
                </a:lnTo>
                <a:lnTo>
                  <a:pt x="566" y="749"/>
                </a:lnTo>
                <a:lnTo>
                  <a:pt x="568" y="751"/>
                </a:lnTo>
                <a:lnTo>
                  <a:pt x="568" y="753"/>
                </a:lnTo>
                <a:lnTo>
                  <a:pt x="568" y="757"/>
                </a:lnTo>
                <a:lnTo>
                  <a:pt x="566" y="766"/>
                </a:lnTo>
                <a:lnTo>
                  <a:pt x="566" y="772"/>
                </a:lnTo>
                <a:lnTo>
                  <a:pt x="570" y="768"/>
                </a:lnTo>
                <a:lnTo>
                  <a:pt x="574" y="764"/>
                </a:lnTo>
                <a:lnTo>
                  <a:pt x="576" y="755"/>
                </a:lnTo>
                <a:lnTo>
                  <a:pt x="576" y="751"/>
                </a:lnTo>
                <a:lnTo>
                  <a:pt x="574" y="749"/>
                </a:lnTo>
                <a:lnTo>
                  <a:pt x="578" y="749"/>
                </a:lnTo>
                <a:lnTo>
                  <a:pt x="584" y="749"/>
                </a:lnTo>
                <a:lnTo>
                  <a:pt x="586" y="747"/>
                </a:lnTo>
                <a:lnTo>
                  <a:pt x="588" y="747"/>
                </a:lnTo>
                <a:lnTo>
                  <a:pt x="595" y="747"/>
                </a:lnTo>
                <a:lnTo>
                  <a:pt x="599" y="749"/>
                </a:lnTo>
                <a:lnTo>
                  <a:pt x="603" y="749"/>
                </a:lnTo>
                <a:lnTo>
                  <a:pt x="607" y="749"/>
                </a:lnTo>
                <a:lnTo>
                  <a:pt x="609" y="749"/>
                </a:lnTo>
                <a:lnTo>
                  <a:pt x="611" y="747"/>
                </a:lnTo>
                <a:lnTo>
                  <a:pt x="609" y="745"/>
                </a:lnTo>
                <a:lnTo>
                  <a:pt x="609" y="741"/>
                </a:lnTo>
                <a:lnTo>
                  <a:pt x="613" y="737"/>
                </a:lnTo>
                <a:lnTo>
                  <a:pt x="615" y="735"/>
                </a:lnTo>
                <a:lnTo>
                  <a:pt x="613" y="731"/>
                </a:lnTo>
                <a:lnTo>
                  <a:pt x="611" y="729"/>
                </a:lnTo>
                <a:lnTo>
                  <a:pt x="609" y="722"/>
                </a:lnTo>
                <a:lnTo>
                  <a:pt x="607" y="720"/>
                </a:lnTo>
                <a:lnTo>
                  <a:pt x="607" y="718"/>
                </a:lnTo>
                <a:lnTo>
                  <a:pt x="609" y="716"/>
                </a:lnTo>
                <a:lnTo>
                  <a:pt x="609" y="716"/>
                </a:lnTo>
                <a:lnTo>
                  <a:pt x="613" y="716"/>
                </a:lnTo>
                <a:lnTo>
                  <a:pt x="619" y="716"/>
                </a:lnTo>
                <a:lnTo>
                  <a:pt x="621" y="716"/>
                </a:lnTo>
                <a:lnTo>
                  <a:pt x="623" y="714"/>
                </a:lnTo>
                <a:lnTo>
                  <a:pt x="625" y="714"/>
                </a:lnTo>
                <a:lnTo>
                  <a:pt x="627" y="712"/>
                </a:lnTo>
                <a:lnTo>
                  <a:pt x="627" y="708"/>
                </a:lnTo>
                <a:lnTo>
                  <a:pt x="630" y="706"/>
                </a:lnTo>
                <a:lnTo>
                  <a:pt x="632" y="708"/>
                </a:lnTo>
                <a:lnTo>
                  <a:pt x="634" y="708"/>
                </a:lnTo>
                <a:lnTo>
                  <a:pt x="636" y="706"/>
                </a:lnTo>
                <a:lnTo>
                  <a:pt x="654" y="698"/>
                </a:lnTo>
                <a:lnTo>
                  <a:pt x="658" y="694"/>
                </a:lnTo>
                <a:lnTo>
                  <a:pt x="664" y="687"/>
                </a:lnTo>
                <a:lnTo>
                  <a:pt x="667" y="681"/>
                </a:lnTo>
                <a:lnTo>
                  <a:pt x="669" y="681"/>
                </a:lnTo>
                <a:lnTo>
                  <a:pt x="671" y="681"/>
                </a:lnTo>
                <a:lnTo>
                  <a:pt x="671" y="685"/>
                </a:lnTo>
                <a:lnTo>
                  <a:pt x="671" y="687"/>
                </a:lnTo>
                <a:lnTo>
                  <a:pt x="669" y="689"/>
                </a:lnTo>
                <a:lnTo>
                  <a:pt x="669" y="692"/>
                </a:lnTo>
                <a:lnTo>
                  <a:pt x="667" y="694"/>
                </a:lnTo>
                <a:lnTo>
                  <a:pt x="667" y="696"/>
                </a:lnTo>
                <a:lnTo>
                  <a:pt x="664" y="696"/>
                </a:lnTo>
                <a:lnTo>
                  <a:pt x="664" y="698"/>
                </a:lnTo>
                <a:lnTo>
                  <a:pt x="664" y="702"/>
                </a:lnTo>
                <a:lnTo>
                  <a:pt x="667" y="702"/>
                </a:lnTo>
                <a:lnTo>
                  <a:pt x="669" y="702"/>
                </a:lnTo>
                <a:lnTo>
                  <a:pt x="671" y="700"/>
                </a:lnTo>
                <a:lnTo>
                  <a:pt x="671" y="696"/>
                </a:lnTo>
                <a:lnTo>
                  <a:pt x="675" y="698"/>
                </a:lnTo>
                <a:lnTo>
                  <a:pt x="673" y="700"/>
                </a:lnTo>
                <a:lnTo>
                  <a:pt x="671" y="708"/>
                </a:lnTo>
                <a:lnTo>
                  <a:pt x="671" y="708"/>
                </a:lnTo>
                <a:lnTo>
                  <a:pt x="673" y="710"/>
                </a:lnTo>
                <a:lnTo>
                  <a:pt x="673" y="708"/>
                </a:lnTo>
                <a:lnTo>
                  <a:pt x="675" y="708"/>
                </a:lnTo>
                <a:lnTo>
                  <a:pt x="677" y="710"/>
                </a:lnTo>
                <a:lnTo>
                  <a:pt x="681" y="712"/>
                </a:lnTo>
                <a:lnTo>
                  <a:pt x="687" y="712"/>
                </a:lnTo>
                <a:lnTo>
                  <a:pt x="687" y="712"/>
                </a:lnTo>
                <a:lnTo>
                  <a:pt x="687" y="712"/>
                </a:lnTo>
                <a:lnTo>
                  <a:pt x="689" y="710"/>
                </a:lnTo>
                <a:lnTo>
                  <a:pt x="691" y="710"/>
                </a:lnTo>
                <a:lnTo>
                  <a:pt x="693" y="708"/>
                </a:lnTo>
                <a:lnTo>
                  <a:pt x="691" y="704"/>
                </a:lnTo>
                <a:lnTo>
                  <a:pt x="693" y="702"/>
                </a:lnTo>
                <a:lnTo>
                  <a:pt x="693" y="696"/>
                </a:lnTo>
                <a:lnTo>
                  <a:pt x="695" y="694"/>
                </a:lnTo>
                <a:lnTo>
                  <a:pt x="695" y="685"/>
                </a:lnTo>
                <a:lnTo>
                  <a:pt x="695" y="685"/>
                </a:lnTo>
                <a:lnTo>
                  <a:pt x="697" y="685"/>
                </a:lnTo>
                <a:lnTo>
                  <a:pt x="699" y="687"/>
                </a:lnTo>
                <a:lnTo>
                  <a:pt x="704" y="698"/>
                </a:lnTo>
                <a:lnTo>
                  <a:pt x="704" y="702"/>
                </a:lnTo>
                <a:lnTo>
                  <a:pt x="704" y="702"/>
                </a:lnTo>
                <a:lnTo>
                  <a:pt x="708" y="704"/>
                </a:lnTo>
                <a:lnTo>
                  <a:pt x="712" y="704"/>
                </a:lnTo>
                <a:lnTo>
                  <a:pt x="716" y="706"/>
                </a:lnTo>
                <a:lnTo>
                  <a:pt x="722" y="708"/>
                </a:lnTo>
                <a:lnTo>
                  <a:pt x="724" y="708"/>
                </a:lnTo>
                <a:lnTo>
                  <a:pt x="722" y="704"/>
                </a:lnTo>
                <a:lnTo>
                  <a:pt x="724" y="704"/>
                </a:lnTo>
                <a:lnTo>
                  <a:pt x="728" y="706"/>
                </a:lnTo>
                <a:lnTo>
                  <a:pt x="732" y="708"/>
                </a:lnTo>
                <a:lnTo>
                  <a:pt x="732" y="710"/>
                </a:lnTo>
                <a:lnTo>
                  <a:pt x="734" y="712"/>
                </a:lnTo>
                <a:lnTo>
                  <a:pt x="737" y="714"/>
                </a:lnTo>
                <a:lnTo>
                  <a:pt x="739" y="714"/>
                </a:lnTo>
                <a:lnTo>
                  <a:pt x="743" y="712"/>
                </a:lnTo>
                <a:lnTo>
                  <a:pt x="745" y="710"/>
                </a:lnTo>
                <a:lnTo>
                  <a:pt x="745" y="708"/>
                </a:lnTo>
                <a:lnTo>
                  <a:pt x="747" y="706"/>
                </a:lnTo>
                <a:lnTo>
                  <a:pt x="737" y="694"/>
                </a:lnTo>
                <a:lnTo>
                  <a:pt x="732" y="687"/>
                </a:lnTo>
                <a:lnTo>
                  <a:pt x="730" y="685"/>
                </a:lnTo>
                <a:lnTo>
                  <a:pt x="730" y="683"/>
                </a:lnTo>
                <a:lnTo>
                  <a:pt x="726" y="673"/>
                </a:lnTo>
                <a:lnTo>
                  <a:pt x="724" y="671"/>
                </a:lnTo>
                <a:lnTo>
                  <a:pt x="722" y="667"/>
                </a:lnTo>
                <a:lnTo>
                  <a:pt x="722" y="665"/>
                </a:lnTo>
                <a:lnTo>
                  <a:pt x="720" y="659"/>
                </a:lnTo>
                <a:lnTo>
                  <a:pt x="718" y="652"/>
                </a:lnTo>
                <a:lnTo>
                  <a:pt x="718" y="650"/>
                </a:lnTo>
                <a:lnTo>
                  <a:pt x="718" y="648"/>
                </a:lnTo>
                <a:lnTo>
                  <a:pt x="718" y="648"/>
                </a:lnTo>
                <a:lnTo>
                  <a:pt x="720" y="646"/>
                </a:lnTo>
                <a:lnTo>
                  <a:pt x="720" y="642"/>
                </a:lnTo>
                <a:lnTo>
                  <a:pt x="720" y="638"/>
                </a:lnTo>
                <a:lnTo>
                  <a:pt x="722" y="634"/>
                </a:lnTo>
                <a:lnTo>
                  <a:pt x="722" y="630"/>
                </a:lnTo>
                <a:lnTo>
                  <a:pt x="724" y="628"/>
                </a:lnTo>
                <a:lnTo>
                  <a:pt x="728" y="617"/>
                </a:lnTo>
                <a:lnTo>
                  <a:pt x="730" y="615"/>
                </a:lnTo>
                <a:lnTo>
                  <a:pt x="737" y="615"/>
                </a:lnTo>
                <a:lnTo>
                  <a:pt x="737" y="615"/>
                </a:lnTo>
                <a:lnTo>
                  <a:pt x="739" y="611"/>
                </a:lnTo>
                <a:lnTo>
                  <a:pt x="739" y="609"/>
                </a:lnTo>
                <a:lnTo>
                  <a:pt x="743" y="611"/>
                </a:lnTo>
                <a:lnTo>
                  <a:pt x="747" y="615"/>
                </a:lnTo>
                <a:lnTo>
                  <a:pt x="749" y="620"/>
                </a:lnTo>
                <a:lnTo>
                  <a:pt x="751" y="622"/>
                </a:lnTo>
                <a:lnTo>
                  <a:pt x="753" y="626"/>
                </a:lnTo>
                <a:lnTo>
                  <a:pt x="757" y="626"/>
                </a:lnTo>
                <a:lnTo>
                  <a:pt x="757" y="624"/>
                </a:lnTo>
                <a:lnTo>
                  <a:pt x="759" y="620"/>
                </a:lnTo>
                <a:lnTo>
                  <a:pt x="759" y="615"/>
                </a:lnTo>
                <a:lnTo>
                  <a:pt x="759" y="613"/>
                </a:lnTo>
                <a:lnTo>
                  <a:pt x="759" y="613"/>
                </a:lnTo>
                <a:lnTo>
                  <a:pt x="759" y="609"/>
                </a:lnTo>
                <a:lnTo>
                  <a:pt x="755" y="599"/>
                </a:lnTo>
                <a:lnTo>
                  <a:pt x="749" y="589"/>
                </a:lnTo>
                <a:lnTo>
                  <a:pt x="747" y="580"/>
                </a:lnTo>
                <a:lnTo>
                  <a:pt x="743" y="574"/>
                </a:lnTo>
                <a:lnTo>
                  <a:pt x="741" y="568"/>
                </a:lnTo>
                <a:lnTo>
                  <a:pt x="741" y="564"/>
                </a:lnTo>
                <a:lnTo>
                  <a:pt x="741" y="562"/>
                </a:lnTo>
                <a:lnTo>
                  <a:pt x="743" y="560"/>
                </a:lnTo>
                <a:lnTo>
                  <a:pt x="743" y="552"/>
                </a:lnTo>
                <a:lnTo>
                  <a:pt x="743" y="543"/>
                </a:lnTo>
                <a:lnTo>
                  <a:pt x="749" y="543"/>
                </a:lnTo>
                <a:lnTo>
                  <a:pt x="757" y="543"/>
                </a:lnTo>
                <a:lnTo>
                  <a:pt x="757" y="539"/>
                </a:lnTo>
                <a:lnTo>
                  <a:pt x="757" y="537"/>
                </a:lnTo>
                <a:lnTo>
                  <a:pt x="757" y="533"/>
                </a:lnTo>
                <a:lnTo>
                  <a:pt x="759" y="531"/>
                </a:lnTo>
                <a:lnTo>
                  <a:pt x="757" y="529"/>
                </a:lnTo>
                <a:lnTo>
                  <a:pt x="757" y="525"/>
                </a:lnTo>
                <a:lnTo>
                  <a:pt x="757" y="521"/>
                </a:lnTo>
                <a:lnTo>
                  <a:pt x="761" y="515"/>
                </a:lnTo>
                <a:lnTo>
                  <a:pt x="765" y="508"/>
                </a:lnTo>
                <a:lnTo>
                  <a:pt x="765" y="508"/>
                </a:lnTo>
                <a:lnTo>
                  <a:pt x="767" y="508"/>
                </a:lnTo>
                <a:lnTo>
                  <a:pt x="767" y="506"/>
                </a:lnTo>
                <a:lnTo>
                  <a:pt x="769" y="502"/>
                </a:lnTo>
                <a:lnTo>
                  <a:pt x="774" y="498"/>
                </a:lnTo>
                <a:lnTo>
                  <a:pt x="776" y="498"/>
                </a:lnTo>
                <a:lnTo>
                  <a:pt x="774" y="492"/>
                </a:lnTo>
                <a:lnTo>
                  <a:pt x="778" y="488"/>
                </a:lnTo>
                <a:lnTo>
                  <a:pt x="780" y="484"/>
                </a:lnTo>
                <a:lnTo>
                  <a:pt x="780" y="482"/>
                </a:lnTo>
                <a:lnTo>
                  <a:pt x="782" y="480"/>
                </a:lnTo>
                <a:lnTo>
                  <a:pt x="813" y="459"/>
                </a:lnTo>
                <a:lnTo>
                  <a:pt x="815" y="457"/>
                </a:lnTo>
                <a:lnTo>
                  <a:pt x="817" y="453"/>
                </a:lnTo>
                <a:lnTo>
                  <a:pt x="815" y="449"/>
                </a:lnTo>
                <a:lnTo>
                  <a:pt x="811" y="449"/>
                </a:lnTo>
                <a:lnTo>
                  <a:pt x="809" y="449"/>
                </a:lnTo>
                <a:lnTo>
                  <a:pt x="806" y="449"/>
                </a:lnTo>
                <a:lnTo>
                  <a:pt x="804" y="449"/>
                </a:lnTo>
                <a:lnTo>
                  <a:pt x="800" y="451"/>
                </a:lnTo>
                <a:lnTo>
                  <a:pt x="765" y="461"/>
                </a:lnTo>
                <a:lnTo>
                  <a:pt x="765" y="461"/>
                </a:lnTo>
                <a:lnTo>
                  <a:pt x="761" y="457"/>
                </a:lnTo>
                <a:lnTo>
                  <a:pt x="757" y="451"/>
                </a:lnTo>
                <a:lnTo>
                  <a:pt x="753" y="447"/>
                </a:lnTo>
                <a:lnTo>
                  <a:pt x="751" y="447"/>
                </a:lnTo>
                <a:lnTo>
                  <a:pt x="749" y="447"/>
                </a:lnTo>
                <a:lnTo>
                  <a:pt x="745" y="451"/>
                </a:lnTo>
                <a:lnTo>
                  <a:pt x="739" y="457"/>
                </a:lnTo>
                <a:lnTo>
                  <a:pt x="737" y="461"/>
                </a:lnTo>
                <a:lnTo>
                  <a:pt x="726" y="461"/>
                </a:lnTo>
                <a:lnTo>
                  <a:pt x="716" y="461"/>
                </a:lnTo>
                <a:lnTo>
                  <a:pt x="712" y="461"/>
                </a:lnTo>
                <a:lnTo>
                  <a:pt x="708" y="459"/>
                </a:lnTo>
                <a:lnTo>
                  <a:pt x="704" y="459"/>
                </a:lnTo>
                <a:lnTo>
                  <a:pt x="699" y="453"/>
                </a:lnTo>
                <a:lnTo>
                  <a:pt x="695" y="449"/>
                </a:lnTo>
                <a:lnTo>
                  <a:pt x="689" y="430"/>
                </a:lnTo>
                <a:lnTo>
                  <a:pt x="687" y="420"/>
                </a:lnTo>
                <a:lnTo>
                  <a:pt x="689" y="418"/>
                </a:lnTo>
                <a:lnTo>
                  <a:pt x="689" y="414"/>
                </a:lnTo>
                <a:lnTo>
                  <a:pt x="685" y="406"/>
                </a:lnTo>
                <a:lnTo>
                  <a:pt x="685" y="399"/>
                </a:lnTo>
                <a:lnTo>
                  <a:pt x="687" y="393"/>
                </a:lnTo>
                <a:lnTo>
                  <a:pt x="687" y="391"/>
                </a:lnTo>
                <a:lnTo>
                  <a:pt x="689" y="383"/>
                </a:lnTo>
                <a:lnTo>
                  <a:pt x="691" y="381"/>
                </a:lnTo>
                <a:lnTo>
                  <a:pt x="695" y="381"/>
                </a:lnTo>
                <a:lnTo>
                  <a:pt x="695" y="373"/>
                </a:lnTo>
                <a:lnTo>
                  <a:pt x="699" y="356"/>
                </a:lnTo>
                <a:lnTo>
                  <a:pt x="699" y="352"/>
                </a:lnTo>
                <a:lnTo>
                  <a:pt x="702" y="348"/>
                </a:lnTo>
                <a:lnTo>
                  <a:pt x="704" y="334"/>
                </a:lnTo>
                <a:lnTo>
                  <a:pt x="710" y="325"/>
                </a:lnTo>
                <a:lnTo>
                  <a:pt x="714" y="323"/>
                </a:lnTo>
                <a:lnTo>
                  <a:pt x="716" y="317"/>
                </a:lnTo>
                <a:lnTo>
                  <a:pt x="720" y="311"/>
                </a:lnTo>
                <a:lnTo>
                  <a:pt x="722" y="305"/>
                </a:lnTo>
                <a:lnTo>
                  <a:pt x="737" y="288"/>
                </a:lnTo>
                <a:lnTo>
                  <a:pt x="747" y="282"/>
                </a:lnTo>
                <a:lnTo>
                  <a:pt x="753" y="278"/>
                </a:lnTo>
                <a:lnTo>
                  <a:pt x="759" y="276"/>
                </a:lnTo>
                <a:lnTo>
                  <a:pt x="763" y="274"/>
                </a:lnTo>
                <a:lnTo>
                  <a:pt x="767" y="270"/>
                </a:lnTo>
                <a:lnTo>
                  <a:pt x="767" y="268"/>
                </a:lnTo>
                <a:lnTo>
                  <a:pt x="769" y="262"/>
                </a:lnTo>
                <a:lnTo>
                  <a:pt x="780" y="262"/>
                </a:lnTo>
                <a:lnTo>
                  <a:pt x="786" y="255"/>
                </a:lnTo>
                <a:lnTo>
                  <a:pt x="790" y="253"/>
                </a:lnTo>
                <a:lnTo>
                  <a:pt x="792" y="251"/>
                </a:lnTo>
                <a:lnTo>
                  <a:pt x="790" y="251"/>
                </a:lnTo>
                <a:lnTo>
                  <a:pt x="788" y="251"/>
                </a:lnTo>
                <a:lnTo>
                  <a:pt x="788" y="249"/>
                </a:lnTo>
                <a:lnTo>
                  <a:pt x="784" y="245"/>
                </a:lnTo>
                <a:lnTo>
                  <a:pt x="784" y="239"/>
                </a:lnTo>
                <a:lnTo>
                  <a:pt x="784" y="237"/>
                </a:lnTo>
                <a:lnTo>
                  <a:pt x="786" y="233"/>
                </a:lnTo>
                <a:lnTo>
                  <a:pt x="786" y="227"/>
                </a:lnTo>
                <a:lnTo>
                  <a:pt x="786" y="220"/>
                </a:lnTo>
                <a:lnTo>
                  <a:pt x="786" y="206"/>
                </a:lnTo>
                <a:lnTo>
                  <a:pt x="788" y="202"/>
                </a:lnTo>
                <a:lnTo>
                  <a:pt x="792" y="202"/>
                </a:lnTo>
                <a:lnTo>
                  <a:pt x="794" y="200"/>
                </a:lnTo>
                <a:lnTo>
                  <a:pt x="798" y="200"/>
                </a:lnTo>
                <a:lnTo>
                  <a:pt x="806" y="200"/>
                </a:lnTo>
                <a:lnTo>
                  <a:pt x="809" y="198"/>
                </a:lnTo>
                <a:lnTo>
                  <a:pt x="811" y="194"/>
                </a:lnTo>
                <a:lnTo>
                  <a:pt x="811" y="188"/>
                </a:lnTo>
                <a:lnTo>
                  <a:pt x="815" y="179"/>
                </a:lnTo>
                <a:lnTo>
                  <a:pt x="815" y="177"/>
                </a:lnTo>
                <a:lnTo>
                  <a:pt x="813" y="173"/>
                </a:lnTo>
                <a:lnTo>
                  <a:pt x="806" y="177"/>
                </a:lnTo>
                <a:lnTo>
                  <a:pt x="800" y="181"/>
                </a:lnTo>
                <a:lnTo>
                  <a:pt x="794" y="181"/>
                </a:lnTo>
                <a:lnTo>
                  <a:pt x="794" y="179"/>
                </a:lnTo>
                <a:lnTo>
                  <a:pt x="794" y="177"/>
                </a:lnTo>
                <a:lnTo>
                  <a:pt x="796" y="177"/>
                </a:lnTo>
                <a:lnTo>
                  <a:pt x="796" y="173"/>
                </a:lnTo>
                <a:lnTo>
                  <a:pt x="794" y="173"/>
                </a:lnTo>
                <a:lnTo>
                  <a:pt x="790" y="173"/>
                </a:lnTo>
                <a:lnTo>
                  <a:pt x="788" y="171"/>
                </a:lnTo>
                <a:lnTo>
                  <a:pt x="788" y="167"/>
                </a:lnTo>
                <a:lnTo>
                  <a:pt x="786" y="161"/>
                </a:lnTo>
                <a:lnTo>
                  <a:pt x="788" y="159"/>
                </a:lnTo>
                <a:lnTo>
                  <a:pt x="788" y="157"/>
                </a:lnTo>
                <a:lnTo>
                  <a:pt x="790" y="148"/>
                </a:lnTo>
                <a:lnTo>
                  <a:pt x="792" y="144"/>
                </a:lnTo>
                <a:lnTo>
                  <a:pt x="798" y="140"/>
                </a:lnTo>
                <a:lnTo>
                  <a:pt x="809" y="142"/>
                </a:lnTo>
                <a:lnTo>
                  <a:pt x="811" y="140"/>
                </a:lnTo>
                <a:lnTo>
                  <a:pt x="811" y="136"/>
                </a:lnTo>
                <a:lnTo>
                  <a:pt x="806" y="130"/>
                </a:lnTo>
                <a:lnTo>
                  <a:pt x="804" y="128"/>
                </a:lnTo>
                <a:lnTo>
                  <a:pt x="804" y="126"/>
                </a:lnTo>
                <a:lnTo>
                  <a:pt x="809" y="126"/>
                </a:lnTo>
                <a:lnTo>
                  <a:pt x="815" y="126"/>
                </a:lnTo>
                <a:lnTo>
                  <a:pt x="819" y="124"/>
                </a:lnTo>
                <a:lnTo>
                  <a:pt x="823" y="116"/>
                </a:lnTo>
                <a:lnTo>
                  <a:pt x="831" y="109"/>
                </a:lnTo>
                <a:lnTo>
                  <a:pt x="833" y="105"/>
                </a:lnTo>
                <a:lnTo>
                  <a:pt x="837" y="103"/>
                </a:lnTo>
                <a:lnTo>
                  <a:pt x="837" y="97"/>
                </a:lnTo>
                <a:lnTo>
                  <a:pt x="839" y="87"/>
                </a:lnTo>
                <a:lnTo>
                  <a:pt x="839" y="81"/>
                </a:lnTo>
                <a:lnTo>
                  <a:pt x="839" y="76"/>
                </a:lnTo>
                <a:lnTo>
                  <a:pt x="837" y="74"/>
                </a:lnTo>
                <a:lnTo>
                  <a:pt x="835" y="74"/>
                </a:lnTo>
                <a:lnTo>
                  <a:pt x="833" y="76"/>
                </a:lnTo>
                <a:lnTo>
                  <a:pt x="829" y="74"/>
                </a:lnTo>
                <a:lnTo>
                  <a:pt x="821" y="70"/>
                </a:lnTo>
                <a:lnTo>
                  <a:pt x="819" y="66"/>
                </a:lnTo>
                <a:lnTo>
                  <a:pt x="817" y="62"/>
                </a:lnTo>
                <a:lnTo>
                  <a:pt x="819" y="58"/>
                </a:lnTo>
                <a:lnTo>
                  <a:pt x="819" y="56"/>
                </a:lnTo>
                <a:lnTo>
                  <a:pt x="821" y="56"/>
                </a:lnTo>
                <a:lnTo>
                  <a:pt x="825" y="58"/>
                </a:lnTo>
                <a:lnTo>
                  <a:pt x="831" y="60"/>
                </a:lnTo>
                <a:lnTo>
                  <a:pt x="833" y="62"/>
                </a:lnTo>
                <a:lnTo>
                  <a:pt x="837" y="64"/>
                </a:lnTo>
                <a:lnTo>
                  <a:pt x="839" y="64"/>
                </a:lnTo>
                <a:lnTo>
                  <a:pt x="839" y="60"/>
                </a:lnTo>
                <a:lnTo>
                  <a:pt x="841" y="52"/>
                </a:lnTo>
                <a:lnTo>
                  <a:pt x="841" y="50"/>
                </a:lnTo>
                <a:lnTo>
                  <a:pt x="843" y="48"/>
                </a:lnTo>
                <a:lnTo>
                  <a:pt x="848" y="44"/>
                </a:lnTo>
                <a:lnTo>
                  <a:pt x="846" y="41"/>
                </a:lnTo>
                <a:lnTo>
                  <a:pt x="841" y="39"/>
                </a:lnTo>
                <a:lnTo>
                  <a:pt x="841" y="37"/>
                </a:lnTo>
                <a:lnTo>
                  <a:pt x="841" y="35"/>
                </a:lnTo>
                <a:lnTo>
                  <a:pt x="843" y="35"/>
                </a:lnTo>
                <a:lnTo>
                  <a:pt x="848" y="39"/>
                </a:lnTo>
                <a:lnTo>
                  <a:pt x="852" y="41"/>
                </a:lnTo>
                <a:lnTo>
                  <a:pt x="856" y="41"/>
                </a:lnTo>
                <a:lnTo>
                  <a:pt x="858" y="44"/>
                </a:lnTo>
                <a:lnTo>
                  <a:pt x="864" y="52"/>
                </a:lnTo>
                <a:lnTo>
                  <a:pt x="870" y="64"/>
                </a:lnTo>
                <a:lnTo>
                  <a:pt x="872" y="64"/>
                </a:lnTo>
                <a:lnTo>
                  <a:pt x="876" y="62"/>
                </a:lnTo>
                <a:lnTo>
                  <a:pt x="881" y="62"/>
                </a:lnTo>
                <a:lnTo>
                  <a:pt x="883" y="58"/>
                </a:lnTo>
                <a:lnTo>
                  <a:pt x="881" y="48"/>
                </a:lnTo>
                <a:lnTo>
                  <a:pt x="883" y="44"/>
                </a:lnTo>
                <a:lnTo>
                  <a:pt x="881" y="37"/>
                </a:lnTo>
                <a:lnTo>
                  <a:pt x="878" y="33"/>
                </a:lnTo>
                <a:lnTo>
                  <a:pt x="876" y="31"/>
                </a:lnTo>
                <a:lnTo>
                  <a:pt x="876" y="29"/>
                </a:lnTo>
                <a:lnTo>
                  <a:pt x="876" y="27"/>
                </a:lnTo>
                <a:lnTo>
                  <a:pt x="878" y="25"/>
                </a:lnTo>
                <a:lnTo>
                  <a:pt x="883" y="23"/>
                </a:lnTo>
                <a:lnTo>
                  <a:pt x="887" y="25"/>
                </a:lnTo>
                <a:lnTo>
                  <a:pt x="891" y="25"/>
                </a:lnTo>
                <a:lnTo>
                  <a:pt x="895" y="23"/>
                </a:lnTo>
                <a:lnTo>
                  <a:pt x="899" y="19"/>
                </a:lnTo>
                <a:lnTo>
                  <a:pt x="903" y="17"/>
                </a:lnTo>
                <a:lnTo>
                  <a:pt x="907" y="19"/>
                </a:lnTo>
                <a:lnTo>
                  <a:pt x="909" y="23"/>
                </a:lnTo>
                <a:lnTo>
                  <a:pt x="907" y="29"/>
                </a:lnTo>
                <a:lnTo>
                  <a:pt x="905" y="33"/>
                </a:lnTo>
                <a:lnTo>
                  <a:pt x="903" y="37"/>
                </a:lnTo>
                <a:lnTo>
                  <a:pt x="903" y="41"/>
                </a:lnTo>
                <a:lnTo>
                  <a:pt x="903" y="46"/>
                </a:lnTo>
                <a:lnTo>
                  <a:pt x="905" y="46"/>
                </a:lnTo>
                <a:lnTo>
                  <a:pt x="926" y="44"/>
                </a:lnTo>
                <a:lnTo>
                  <a:pt x="930" y="44"/>
                </a:lnTo>
                <a:lnTo>
                  <a:pt x="932" y="44"/>
                </a:lnTo>
                <a:lnTo>
                  <a:pt x="936" y="44"/>
                </a:lnTo>
                <a:lnTo>
                  <a:pt x="944" y="44"/>
                </a:lnTo>
                <a:lnTo>
                  <a:pt x="948" y="41"/>
                </a:lnTo>
                <a:lnTo>
                  <a:pt x="953" y="41"/>
                </a:lnTo>
                <a:lnTo>
                  <a:pt x="957" y="41"/>
                </a:lnTo>
                <a:lnTo>
                  <a:pt x="961" y="46"/>
                </a:lnTo>
                <a:lnTo>
                  <a:pt x="969" y="44"/>
                </a:lnTo>
                <a:lnTo>
                  <a:pt x="971" y="44"/>
                </a:lnTo>
                <a:lnTo>
                  <a:pt x="971" y="37"/>
                </a:lnTo>
                <a:lnTo>
                  <a:pt x="973" y="37"/>
                </a:lnTo>
                <a:lnTo>
                  <a:pt x="977" y="41"/>
                </a:lnTo>
                <a:lnTo>
                  <a:pt x="977" y="50"/>
                </a:lnTo>
                <a:lnTo>
                  <a:pt x="979" y="54"/>
                </a:lnTo>
                <a:lnTo>
                  <a:pt x="981" y="58"/>
                </a:lnTo>
                <a:lnTo>
                  <a:pt x="985" y="54"/>
                </a:lnTo>
                <a:lnTo>
                  <a:pt x="987" y="50"/>
                </a:lnTo>
                <a:lnTo>
                  <a:pt x="992" y="44"/>
                </a:lnTo>
                <a:lnTo>
                  <a:pt x="998" y="37"/>
                </a:lnTo>
                <a:lnTo>
                  <a:pt x="1002" y="35"/>
                </a:lnTo>
                <a:lnTo>
                  <a:pt x="1012" y="29"/>
                </a:lnTo>
                <a:lnTo>
                  <a:pt x="1016" y="27"/>
                </a:lnTo>
                <a:lnTo>
                  <a:pt x="1027" y="23"/>
                </a:lnTo>
                <a:lnTo>
                  <a:pt x="1041" y="21"/>
                </a:lnTo>
                <a:lnTo>
                  <a:pt x="1064" y="15"/>
                </a:lnTo>
                <a:lnTo>
                  <a:pt x="1072" y="13"/>
                </a:lnTo>
                <a:lnTo>
                  <a:pt x="1084" y="13"/>
                </a:lnTo>
                <a:lnTo>
                  <a:pt x="1090" y="11"/>
                </a:lnTo>
                <a:lnTo>
                  <a:pt x="1099" y="11"/>
                </a:lnTo>
                <a:lnTo>
                  <a:pt x="1103" y="4"/>
                </a:lnTo>
                <a:lnTo>
                  <a:pt x="1111" y="11"/>
                </a:lnTo>
                <a:lnTo>
                  <a:pt x="1115" y="13"/>
                </a:lnTo>
                <a:lnTo>
                  <a:pt x="1119" y="9"/>
                </a:lnTo>
                <a:lnTo>
                  <a:pt x="1125" y="0"/>
                </a:lnTo>
                <a:lnTo>
                  <a:pt x="1131" y="4"/>
                </a:lnTo>
                <a:lnTo>
                  <a:pt x="1136" y="13"/>
                </a:lnTo>
                <a:lnTo>
                  <a:pt x="1140" y="17"/>
                </a:lnTo>
                <a:lnTo>
                  <a:pt x="1148" y="27"/>
                </a:lnTo>
                <a:lnTo>
                  <a:pt x="1152" y="29"/>
                </a:lnTo>
                <a:lnTo>
                  <a:pt x="1158" y="33"/>
                </a:lnTo>
                <a:lnTo>
                  <a:pt x="1160" y="31"/>
                </a:lnTo>
                <a:lnTo>
                  <a:pt x="1164" y="27"/>
                </a:lnTo>
                <a:lnTo>
                  <a:pt x="1171" y="21"/>
                </a:lnTo>
                <a:lnTo>
                  <a:pt x="1173" y="19"/>
                </a:lnTo>
                <a:lnTo>
                  <a:pt x="1177" y="17"/>
                </a:lnTo>
                <a:lnTo>
                  <a:pt x="1181" y="13"/>
                </a:lnTo>
                <a:lnTo>
                  <a:pt x="1181" y="11"/>
                </a:lnTo>
                <a:lnTo>
                  <a:pt x="1179" y="9"/>
                </a:lnTo>
                <a:lnTo>
                  <a:pt x="1177" y="6"/>
                </a:lnTo>
                <a:lnTo>
                  <a:pt x="1179" y="4"/>
                </a:lnTo>
                <a:lnTo>
                  <a:pt x="1185" y="6"/>
                </a:lnTo>
                <a:lnTo>
                  <a:pt x="1187" y="15"/>
                </a:lnTo>
                <a:lnTo>
                  <a:pt x="1189" y="19"/>
                </a:lnTo>
                <a:lnTo>
                  <a:pt x="1193" y="21"/>
                </a:lnTo>
                <a:lnTo>
                  <a:pt x="1204" y="21"/>
                </a:lnTo>
                <a:lnTo>
                  <a:pt x="1212" y="23"/>
                </a:lnTo>
                <a:lnTo>
                  <a:pt x="1218" y="27"/>
                </a:lnTo>
                <a:lnTo>
                  <a:pt x="1222" y="27"/>
                </a:lnTo>
                <a:lnTo>
                  <a:pt x="1226" y="23"/>
                </a:lnTo>
                <a:lnTo>
                  <a:pt x="1232" y="23"/>
                </a:lnTo>
                <a:lnTo>
                  <a:pt x="1234" y="27"/>
                </a:lnTo>
                <a:lnTo>
                  <a:pt x="1234" y="35"/>
                </a:lnTo>
                <a:lnTo>
                  <a:pt x="1238" y="39"/>
                </a:lnTo>
                <a:lnTo>
                  <a:pt x="1251" y="48"/>
                </a:lnTo>
                <a:lnTo>
                  <a:pt x="1253" y="48"/>
                </a:lnTo>
                <a:lnTo>
                  <a:pt x="1257" y="44"/>
                </a:lnTo>
                <a:lnTo>
                  <a:pt x="1259" y="37"/>
                </a:lnTo>
                <a:lnTo>
                  <a:pt x="1263" y="37"/>
                </a:lnTo>
                <a:lnTo>
                  <a:pt x="1267" y="37"/>
                </a:lnTo>
                <a:lnTo>
                  <a:pt x="1269" y="37"/>
                </a:lnTo>
                <a:lnTo>
                  <a:pt x="1269" y="41"/>
                </a:lnTo>
                <a:lnTo>
                  <a:pt x="1267" y="50"/>
                </a:lnTo>
                <a:lnTo>
                  <a:pt x="1263" y="58"/>
                </a:lnTo>
                <a:lnTo>
                  <a:pt x="1261" y="64"/>
                </a:lnTo>
                <a:lnTo>
                  <a:pt x="1263" y="68"/>
                </a:lnTo>
                <a:lnTo>
                  <a:pt x="1263" y="68"/>
                </a:lnTo>
                <a:lnTo>
                  <a:pt x="1267" y="70"/>
                </a:lnTo>
                <a:lnTo>
                  <a:pt x="1271" y="72"/>
                </a:lnTo>
                <a:lnTo>
                  <a:pt x="1273" y="72"/>
                </a:lnTo>
                <a:lnTo>
                  <a:pt x="1288" y="74"/>
                </a:lnTo>
                <a:lnTo>
                  <a:pt x="1292" y="68"/>
                </a:lnTo>
                <a:lnTo>
                  <a:pt x="1296" y="62"/>
                </a:lnTo>
                <a:lnTo>
                  <a:pt x="1306" y="54"/>
                </a:lnTo>
                <a:lnTo>
                  <a:pt x="1308" y="56"/>
                </a:lnTo>
                <a:lnTo>
                  <a:pt x="1308" y="56"/>
                </a:lnTo>
                <a:lnTo>
                  <a:pt x="1310" y="62"/>
                </a:lnTo>
                <a:lnTo>
                  <a:pt x="1310" y="66"/>
                </a:lnTo>
                <a:lnTo>
                  <a:pt x="1310" y="70"/>
                </a:lnTo>
                <a:lnTo>
                  <a:pt x="1306" y="72"/>
                </a:lnTo>
                <a:lnTo>
                  <a:pt x="1306" y="74"/>
                </a:lnTo>
                <a:lnTo>
                  <a:pt x="1308" y="76"/>
                </a:lnTo>
                <a:lnTo>
                  <a:pt x="1315" y="83"/>
                </a:lnTo>
                <a:lnTo>
                  <a:pt x="1317" y="85"/>
                </a:lnTo>
                <a:lnTo>
                  <a:pt x="1321" y="83"/>
                </a:lnTo>
                <a:lnTo>
                  <a:pt x="1327" y="78"/>
                </a:lnTo>
                <a:lnTo>
                  <a:pt x="1333" y="72"/>
                </a:lnTo>
                <a:lnTo>
                  <a:pt x="1335" y="72"/>
                </a:lnTo>
                <a:lnTo>
                  <a:pt x="1337" y="76"/>
                </a:lnTo>
                <a:lnTo>
                  <a:pt x="1337" y="81"/>
                </a:lnTo>
                <a:lnTo>
                  <a:pt x="1335" y="87"/>
                </a:lnTo>
                <a:lnTo>
                  <a:pt x="1335" y="93"/>
                </a:lnTo>
                <a:lnTo>
                  <a:pt x="1335" y="97"/>
                </a:lnTo>
                <a:lnTo>
                  <a:pt x="1341" y="103"/>
                </a:lnTo>
                <a:lnTo>
                  <a:pt x="1345" y="107"/>
                </a:lnTo>
                <a:lnTo>
                  <a:pt x="1350" y="109"/>
                </a:lnTo>
                <a:lnTo>
                  <a:pt x="1356" y="113"/>
                </a:lnTo>
                <a:lnTo>
                  <a:pt x="1360" y="113"/>
                </a:lnTo>
                <a:lnTo>
                  <a:pt x="1364" y="113"/>
                </a:lnTo>
                <a:lnTo>
                  <a:pt x="1368" y="113"/>
                </a:lnTo>
                <a:lnTo>
                  <a:pt x="1374" y="111"/>
                </a:lnTo>
                <a:lnTo>
                  <a:pt x="1376" y="111"/>
                </a:lnTo>
                <a:lnTo>
                  <a:pt x="1387" y="111"/>
                </a:lnTo>
                <a:lnTo>
                  <a:pt x="1397" y="111"/>
                </a:lnTo>
                <a:lnTo>
                  <a:pt x="1407" y="109"/>
                </a:lnTo>
                <a:lnTo>
                  <a:pt x="1417" y="109"/>
                </a:lnTo>
                <a:lnTo>
                  <a:pt x="1428" y="113"/>
                </a:lnTo>
                <a:lnTo>
                  <a:pt x="1432" y="113"/>
                </a:lnTo>
                <a:lnTo>
                  <a:pt x="1436" y="118"/>
                </a:lnTo>
                <a:lnTo>
                  <a:pt x="1448" y="118"/>
                </a:lnTo>
                <a:lnTo>
                  <a:pt x="1454" y="118"/>
                </a:lnTo>
                <a:lnTo>
                  <a:pt x="1457" y="118"/>
                </a:lnTo>
                <a:lnTo>
                  <a:pt x="1463" y="118"/>
                </a:lnTo>
                <a:lnTo>
                  <a:pt x="1467" y="111"/>
                </a:lnTo>
                <a:lnTo>
                  <a:pt x="1471" y="107"/>
                </a:lnTo>
                <a:lnTo>
                  <a:pt x="1473" y="103"/>
                </a:lnTo>
                <a:lnTo>
                  <a:pt x="1475" y="97"/>
                </a:lnTo>
                <a:lnTo>
                  <a:pt x="1477" y="91"/>
                </a:lnTo>
                <a:lnTo>
                  <a:pt x="1479" y="83"/>
                </a:lnTo>
                <a:lnTo>
                  <a:pt x="1485" y="76"/>
                </a:lnTo>
                <a:lnTo>
                  <a:pt x="1487" y="74"/>
                </a:lnTo>
                <a:lnTo>
                  <a:pt x="1496" y="74"/>
                </a:lnTo>
                <a:lnTo>
                  <a:pt x="1500" y="76"/>
                </a:lnTo>
                <a:lnTo>
                  <a:pt x="1506" y="81"/>
                </a:lnTo>
                <a:lnTo>
                  <a:pt x="1510" y="85"/>
                </a:lnTo>
                <a:lnTo>
                  <a:pt x="1508" y="87"/>
                </a:lnTo>
                <a:lnTo>
                  <a:pt x="1504" y="89"/>
                </a:lnTo>
                <a:lnTo>
                  <a:pt x="1498" y="91"/>
                </a:lnTo>
                <a:lnTo>
                  <a:pt x="1496" y="91"/>
                </a:lnTo>
                <a:lnTo>
                  <a:pt x="1494" y="95"/>
                </a:lnTo>
                <a:lnTo>
                  <a:pt x="1498" y="97"/>
                </a:lnTo>
                <a:lnTo>
                  <a:pt x="1504" y="101"/>
                </a:lnTo>
                <a:lnTo>
                  <a:pt x="1506" y="105"/>
                </a:lnTo>
                <a:lnTo>
                  <a:pt x="1502" y="122"/>
                </a:lnTo>
                <a:lnTo>
                  <a:pt x="1500" y="128"/>
                </a:lnTo>
                <a:lnTo>
                  <a:pt x="1500" y="130"/>
                </a:lnTo>
                <a:lnTo>
                  <a:pt x="1504" y="132"/>
                </a:lnTo>
                <a:lnTo>
                  <a:pt x="1508" y="136"/>
                </a:lnTo>
                <a:lnTo>
                  <a:pt x="1512" y="138"/>
                </a:lnTo>
                <a:lnTo>
                  <a:pt x="1516" y="140"/>
                </a:lnTo>
                <a:lnTo>
                  <a:pt x="1518" y="142"/>
                </a:lnTo>
                <a:lnTo>
                  <a:pt x="1516" y="144"/>
                </a:lnTo>
                <a:lnTo>
                  <a:pt x="1518" y="150"/>
                </a:lnTo>
                <a:lnTo>
                  <a:pt x="1522" y="150"/>
                </a:lnTo>
                <a:lnTo>
                  <a:pt x="1526" y="150"/>
                </a:lnTo>
                <a:lnTo>
                  <a:pt x="1529" y="155"/>
                </a:lnTo>
                <a:lnTo>
                  <a:pt x="1531" y="161"/>
                </a:lnTo>
                <a:lnTo>
                  <a:pt x="1529" y="173"/>
                </a:lnTo>
                <a:lnTo>
                  <a:pt x="1529" y="179"/>
                </a:lnTo>
                <a:lnTo>
                  <a:pt x="1533" y="177"/>
                </a:lnTo>
                <a:lnTo>
                  <a:pt x="1533" y="173"/>
                </a:lnTo>
                <a:lnTo>
                  <a:pt x="1537" y="173"/>
                </a:lnTo>
                <a:lnTo>
                  <a:pt x="1543" y="169"/>
                </a:lnTo>
                <a:lnTo>
                  <a:pt x="1553" y="167"/>
                </a:lnTo>
                <a:lnTo>
                  <a:pt x="1559" y="163"/>
                </a:lnTo>
                <a:lnTo>
                  <a:pt x="1568" y="155"/>
                </a:lnTo>
                <a:lnTo>
                  <a:pt x="1576" y="148"/>
                </a:lnTo>
                <a:lnTo>
                  <a:pt x="1580" y="146"/>
                </a:lnTo>
                <a:lnTo>
                  <a:pt x="1584" y="146"/>
                </a:lnTo>
                <a:lnTo>
                  <a:pt x="1588" y="146"/>
                </a:lnTo>
                <a:lnTo>
                  <a:pt x="1594" y="150"/>
                </a:lnTo>
                <a:lnTo>
                  <a:pt x="1603" y="148"/>
                </a:lnTo>
                <a:lnTo>
                  <a:pt x="1607" y="148"/>
                </a:lnTo>
                <a:lnTo>
                  <a:pt x="1615" y="150"/>
                </a:lnTo>
                <a:lnTo>
                  <a:pt x="1623" y="155"/>
                </a:lnTo>
                <a:lnTo>
                  <a:pt x="1636" y="153"/>
                </a:lnTo>
                <a:lnTo>
                  <a:pt x="1638" y="153"/>
                </a:lnTo>
                <a:lnTo>
                  <a:pt x="1642" y="155"/>
                </a:lnTo>
                <a:lnTo>
                  <a:pt x="1648" y="157"/>
                </a:lnTo>
                <a:lnTo>
                  <a:pt x="1656" y="163"/>
                </a:lnTo>
                <a:lnTo>
                  <a:pt x="1660" y="165"/>
                </a:lnTo>
                <a:lnTo>
                  <a:pt x="1664" y="167"/>
                </a:lnTo>
                <a:lnTo>
                  <a:pt x="1673" y="165"/>
                </a:lnTo>
                <a:lnTo>
                  <a:pt x="1677" y="167"/>
                </a:lnTo>
                <a:lnTo>
                  <a:pt x="1681" y="171"/>
                </a:lnTo>
                <a:lnTo>
                  <a:pt x="1687" y="173"/>
                </a:lnTo>
                <a:lnTo>
                  <a:pt x="1691" y="175"/>
                </a:lnTo>
                <a:lnTo>
                  <a:pt x="1695" y="177"/>
                </a:lnTo>
                <a:lnTo>
                  <a:pt x="1697" y="175"/>
                </a:lnTo>
                <a:lnTo>
                  <a:pt x="1697" y="173"/>
                </a:lnTo>
                <a:lnTo>
                  <a:pt x="1701" y="171"/>
                </a:lnTo>
                <a:lnTo>
                  <a:pt x="1705" y="169"/>
                </a:lnTo>
                <a:lnTo>
                  <a:pt x="1708" y="169"/>
                </a:lnTo>
                <a:lnTo>
                  <a:pt x="1712" y="173"/>
                </a:lnTo>
                <a:lnTo>
                  <a:pt x="1712" y="179"/>
                </a:lnTo>
                <a:lnTo>
                  <a:pt x="1714" y="181"/>
                </a:lnTo>
                <a:lnTo>
                  <a:pt x="1714" y="183"/>
                </a:lnTo>
                <a:lnTo>
                  <a:pt x="1710" y="183"/>
                </a:lnTo>
                <a:lnTo>
                  <a:pt x="1703" y="185"/>
                </a:lnTo>
                <a:lnTo>
                  <a:pt x="1703" y="192"/>
                </a:lnTo>
                <a:lnTo>
                  <a:pt x="1703" y="196"/>
                </a:lnTo>
                <a:lnTo>
                  <a:pt x="1705" y="198"/>
                </a:lnTo>
                <a:lnTo>
                  <a:pt x="1712" y="198"/>
                </a:lnTo>
                <a:lnTo>
                  <a:pt x="1712" y="202"/>
                </a:lnTo>
                <a:lnTo>
                  <a:pt x="1712" y="206"/>
                </a:lnTo>
                <a:lnTo>
                  <a:pt x="1708" y="210"/>
                </a:lnTo>
                <a:lnTo>
                  <a:pt x="1705" y="214"/>
                </a:lnTo>
                <a:lnTo>
                  <a:pt x="1710" y="214"/>
                </a:lnTo>
                <a:lnTo>
                  <a:pt x="1714" y="212"/>
                </a:lnTo>
                <a:lnTo>
                  <a:pt x="1720" y="206"/>
                </a:lnTo>
                <a:lnTo>
                  <a:pt x="1724" y="204"/>
                </a:lnTo>
                <a:lnTo>
                  <a:pt x="1734" y="204"/>
                </a:lnTo>
                <a:lnTo>
                  <a:pt x="1740" y="202"/>
                </a:lnTo>
                <a:lnTo>
                  <a:pt x="1738" y="198"/>
                </a:lnTo>
                <a:lnTo>
                  <a:pt x="1734" y="196"/>
                </a:lnTo>
                <a:lnTo>
                  <a:pt x="1734" y="192"/>
                </a:lnTo>
                <a:lnTo>
                  <a:pt x="1738" y="188"/>
                </a:lnTo>
                <a:lnTo>
                  <a:pt x="1745" y="188"/>
                </a:lnTo>
                <a:lnTo>
                  <a:pt x="1751" y="194"/>
                </a:lnTo>
                <a:lnTo>
                  <a:pt x="1749" y="200"/>
                </a:lnTo>
                <a:lnTo>
                  <a:pt x="1751" y="210"/>
                </a:lnTo>
                <a:lnTo>
                  <a:pt x="1753" y="214"/>
                </a:lnTo>
                <a:lnTo>
                  <a:pt x="1755" y="218"/>
                </a:lnTo>
                <a:lnTo>
                  <a:pt x="1759" y="218"/>
                </a:lnTo>
                <a:lnTo>
                  <a:pt x="1765" y="210"/>
                </a:lnTo>
                <a:lnTo>
                  <a:pt x="1769" y="208"/>
                </a:lnTo>
                <a:lnTo>
                  <a:pt x="1769" y="202"/>
                </a:lnTo>
                <a:lnTo>
                  <a:pt x="1773" y="198"/>
                </a:lnTo>
                <a:lnTo>
                  <a:pt x="1780" y="194"/>
                </a:lnTo>
                <a:lnTo>
                  <a:pt x="1786" y="196"/>
                </a:lnTo>
                <a:lnTo>
                  <a:pt x="1790" y="200"/>
                </a:lnTo>
                <a:lnTo>
                  <a:pt x="1808" y="202"/>
                </a:lnTo>
                <a:lnTo>
                  <a:pt x="1812" y="204"/>
                </a:lnTo>
                <a:lnTo>
                  <a:pt x="1819" y="210"/>
                </a:lnTo>
                <a:lnTo>
                  <a:pt x="1827" y="218"/>
                </a:lnTo>
                <a:lnTo>
                  <a:pt x="1837" y="227"/>
                </a:lnTo>
                <a:lnTo>
                  <a:pt x="1849" y="247"/>
                </a:lnTo>
                <a:lnTo>
                  <a:pt x="1852" y="253"/>
                </a:lnTo>
                <a:lnTo>
                  <a:pt x="1852" y="257"/>
                </a:lnTo>
                <a:lnTo>
                  <a:pt x="1852" y="262"/>
                </a:lnTo>
                <a:lnTo>
                  <a:pt x="1849" y="270"/>
                </a:lnTo>
                <a:lnTo>
                  <a:pt x="1845" y="280"/>
                </a:lnTo>
                <a:lnTo>
                  <a:pt x="1849" y="288"/>
                </a:lnTo>
                <a:lnTo>
                  <a:pt x="1849" y="290"/>
                </a:lnTo>
                <a:lnTo>
                  <a:pt x="1845" y="297"/>
                </a:lnTo>
                <a:lnTo>
                  <a:pt x="1839" y="297"/>
                </a:lnTo>
                <a:lnTo>
                  <a:pt x="1839" y="294"/>
                </a:lnTo>
                <a:lnTo>
                  <a:pt x="1837" y="288"/>
                </a:lnTo>
                <a:lnTo>
                  <a:pt x="1837" y="284"/>
                </a:lnTo>
                <a:lnTo>
                  <a:pt x="1835" y="282"/>
                </a:lnTo>
                <a:lnTo>
                  <a:pt x="1833" y="286"/>
                </a:lnTo>
                <a:lnTo>
                  <a:pt x="1833" y="290"/>
                </a:lnTo>
                <a:lnTo>
                  <a:pt x="1829" y="292"/>
                </a:lnTo>
                <a:lnTo>
                  <a:pt x="1825" y="294"/>
                </a:lnTo>
                <a:lnTo>
                  <a:pt x="1810" y="292"/>
                </a:lnTo>
                <a:lnTo>
                  <a:pt x="1810" y="299"/>
                </a:lnTo>
                <a:lnTo>
                  <a:pt x="1815" y="301"/>
                </a:lnTo>
                <a:lnTo>
                  <a:pt x="1821" y="301"/>
                </a:lnTo>
                <a:lnTo>
                  <a:pt x="1825" y="303"/>
                </a:lnTo>
                <a:lnTo>
                  <a:pt x="1827" y="305"/>
                </a:lnTo>
                <a:lnTo>
                  <a:pt x="1831" y="311"/>
                </a:lnTo>
                <a:lnTo>
                  <a:pt x="1835" y="313"/>
                </a:lnTo>
                <a:lnTo>
                  <a:pt x="1835" y="317"/>
                </a:lnTo>
                <a:lnTo>
                  <a:pt x="1835" y="321"/>
                </a:lnTo>
                <a:lnTo>
                  <a:pt x="1835" y="327"/>
                </a:lnTo>
                <a:lnTo>
                  <a:pt x="1837" y="336"/>
                </a:lnTo>
                <a:lnTo>
                  <a:pt x="1831" y="348"/>
                </a:lnTo>
                <a:lnTo>
                  <a:pt x="1835" y="354"/>
                </a:lnTo>
                <a:lnTo>
                  <a:pt x="1839" y="356"/>
                </a:lnTo>
                <a:lnTo>
                  <a:pt x="1845" y="364"/>
                </a:lnTo>
                <a:lnTo>
                  <a:pt x="1845" y="375"/>
                </a:lnTo>
                <a:lnTo>
                  <a:pt x="1847" y="381"/>
                </a:lnTo>
                <a:lnTo>
                  <a:pt x="1852" y="393"/>
                </a:lnTo>
                <a:lnTo>
                  <a:pt x="1854" y="404"/>
                </a:lnTo>
                <a:lnTo>
                  <a:pt x="1860" y="406"/>
                </a:lnTo>
                <a:lnTo>
                  <a:pt x="1862" y="410"/>
                </a:lnTo>
                <a:lnTo>
                  <a:pt x="1866" y="416"/>
                </a:lnTo>
                <a:lnTo>
                  <a:pt x="1868" y="420"/>
                </a:lnTo>
                <a:lnTo>
                  <a:pt x="1868" y="432"/>
                </a:lnTo>
                <a:lnTo>
                  <a:pt x="1872" y="451"/>
                </a:lnTo>
                <a:lnTo>
                  <a:pt x="1876" y="463"/>
                </a:lnTo>
                <a:lnTo>
                  <a:pt x="1880" y="473"/>
                </a:lnTo>
                <a:lnTo>
                  <a:pt x="1880" y="480"/>
                </a:lnTo>
                <a:lnTo>
                  <a:pt x="1882" y="490"/>
                </a:lnTo>
                <a:lnTo>
                  <a:pt x="1882" y="494"/>
                </a:lnTo>
                <a:lnTo>
                  <a:pt x="1889" y="502"/>
                </a:lnTo>
                <a:lnTo>
                  <a:pt x="1891" y="506"/>
                </a:lnTo>
                <a:lnTo>
                  <a:pt x="1895" y="508"/>
                </a:lnTo>
                <a:lnTo>
                  <a:pt x="1895" y="513"/>
                </a:lnTo>
                <a:lnTo>
                  <a:pt x="1893" y="515"/>
                </a:lnTo>
                <a:lnTo>
                  <a:pt x="1884" y="517"/>
                </a:lnTo>
                <a:lnTo>
                  <a:pt x="1880" y="521"/>
                </a:lnTo>
                <a:lnTo>
                  <a:pt x="1876" y="523"/>
                </a:lnTo>
                <a:lnTo>
                  <a:pt x="1872" y="527"/>
                </a:lnTo>
                <a:lnTo>
                  <a:pt x="1868" y="529"/>
                </a:lnTo>
                <a:lnTo>
                  <a:pt x="1866" y="529"/>
                </a:lnTo>
                <a:lnTo>
                  <a:pt x="1862" y="527"/>
                </a:lnTo>
                <a:lnTo>
                  <a:pt x="1856" y="527"/>
                </a:lnTo>
                <a:lnTo>
                  <a:pt x="1849" y="529"/>
                </a:lnTo>
                <a:lnTo>
                  <a:pt x="1847" y="531"/>
                </a:lnTo>
                <a:lnTo>
                  <a:pt x="1843" y="531"/>
                </a:lnTo>
                <a:lnTo>
                  <a:pt x="1837" y="533"/>
                </a:lnTo>
                <a:lnTo>
                  <a:pt x="1835" y="535"/>
                </a:lnTo>
                <a:lnTo>
                  <a:pt x="1831" y="535"/>
                </a:lnTo>
                <a:lnTo>
                  <a:pt x="1829" y="533"/>
                </a:lnTo>
                <a:lnTo>
                  <a:pt x="1827" y="529"/>
                </a:lnTo>
                <a:lnTo>
                  <a:pt x="1825" y="527"/>
                </a:lnTo>
                <a:lnTo>
                  <a:pt x="1821" y="529"/>
                </a:lnTo>
                <a:lnTo>
                  <a:pt x="1819" y="531"/>
                </a:lnTo>
                <a:lnTo>
                  <a:pt x="1819" y="533"/>
                </a:lnTo>
                <a:lnTo>
                  <a:pt x="1815" y="535"/>
                </a:lnTo>
                <a:lnTo>
                  <a:pt x="1810" y="537"/>
                </a:lnTo>
                <a:lnTo>
                  <a:pt x="1806" y="537"/>
                </a:lnTo>
                <a:lnTo>
                  <a:pt x="1802" y="535"/>
                </a:lnTo>
                <a:lnTo>
                  <a:pt x="1802" y="533"/>
                </a:lnTo>
                <a:lnTo>
                  <a:pt x="1800" y="529"/>
                </a:lnTo>
                <a:lnTo>
                  <a:pt x="1802" y="525"/>
                </a:lnTo>
                <a:lnTo>
                  <a:pt x="1798" y="523"/>
                </a:lnTo>
                <a:lnTo>
                  <a:pt x="1796" y="523"/>
                </a:lnTo>
                <a:lnTo>
                  <a:pt x="1788" y="521"/>
                </a:lnTo>
                <a:lnTo>
                  <a:pt x="1784" y="519"/>
                </a:lnTo>
                <a:lnTo>
                  <a:pt x="1780" y="519"/>
                </a:lnTo>
                <a:lnTo>
                  <a:pt x="1780" y="525"/>
                </a:lnTo>
                <a:lnTo>
                  <a:pt x="1775" y="531"/>
                </a:lnTo>
                <a:lnTo>
                  <a:pt x="1780" y="539"/>
                </a:lnTo>
                <a:lnTo>
                  <a:pt x="1784" y="541"/>
                </a:lnTo>
                <a:lnTo>
                  <a:pt x="1786" y="543"/>
                </a:lnTo>
                <a:lnTo>
                  <a:pt x="1786" y="545"/>
                </a:lnTo>
                <a:lnTo>
                  <a:pt x="1784" y="550"/>
                </a:lnTo>
                <a:lnTo>
                  <a:pt x="1777" y="550"/>
                </a:lnTo>
                <a:lnTo>
                  <a:pt x="1771" y="552"/>
                </a:lnTo>
                <a:lnTo>
                  <a:pt x="1757" y="554"/>
                </a:lnTo>
                <a:lnTo>
                  <a:pt x="1753" y="552"/>
                </a:lnTo>
                <a:lnTo>
                  <a:pt x="1749" y="552"/>
                </a:lnTo>
                <a:lnTo>
                  <a:pt x="1745" y="552"/>
                </a:lnTo>
                <a:lnTo>
                  <a:pt x="1743" y="550"/>
                </a:lnTo>
                <a:lnTo>
                  <a:pt x="1736" y="548"/>
                </a:lnTo>
                <a:lnTo>
                  <a:pt x="1728" y="550"/>
                </a:lnTo>
                <a:lnTo>
                  <a:pt x="1722" y="550"/>
                </a:lnTo>
                <a:lnTo>
                  <a:pt x="1710" y="550"/>
                </a:lnTo>
                <a:lnTo>
                  <a:pt x="1697" y="554"/>
                </a:lnTo>
                <a:lnTo>
                  <a:pt x="1689" y="556"/>
                </a:lnTo>
                <a:lnTo>
                  <a:pt x="1681" y="558"/>
                </a:lnTo>
                <a:lnTo>
                  <a:pt x="1668" y="560"/>
                </a:lnTo>
                <a:lnTo>
                  <a:pt x="1664" y="560"/>
                </a:lnTo>
                <a:lnTo>
                  <a:pt x="1658" y="558"/>
                </a:lnTo>
                <a:lnTo>
                  <a:pt x="1656" y="560"/>
                </a:lnTo>
                <a:lnTo>
                  <a:pt x="1656" y="564"/>
                </a:lnTo>
                <a:lnTo>
                  <a:pt x="1656" y="566"/>
                </a:lnTo>
                <a:lnTo>
                  <a:pt x="1656" y="570"/>
                </a:lnTo>
                <a:lnTo>
                  <a:pt x="1664" y="574"/>
                </a:lnTo>
                <a:lnTo>
                  <a:pt x="1668" y="574"/>
                </a:lnTo>
                <a:lnTo>
                  <a:pt x="1675" y="572"/>
                </a:lnTo>
                <a:lnTo>
                  <a:pt x="1681" y="570"/>
                </a:lnTo>
                <a:lnTo>
                  <a:pt x="1687" y="570"/>
                </a:lnTo>
                <a:lnTo>
                  <a:pt x="1693" y="570"/>
                </a:lnTo>
                <a:lnTo>
                  <a:pt x="1701" y="578"/>
                </a:lnTo>
                <a:lnTo>
                  <a:pt x="1701" y="580"/>
                </a:lnTo>
                <a:lnTo>
                  <a:pt x="1703" y="582"/>
                </a:lnTo>
                <a:lnTo>
                  <a:pt x="1710" y="585"/>
                </a:lnTo>
                <a:lnTo>
                  <a:pt x="1716" y="585"/>
                </a:lnTo>
                <a:lnTo>
                  <a:pt x="1722" y="587"/>
                </a:lnTo>
                <a:lnTo>
                  <a:pt x="1728" y="589"/>
                </a:lnTo>
                <a:lnTo>
                  <a:pt x="1732" y="589"/>
                </a:lnTo>
                <a:lnTo>
                  <a:pt x="1732" y="589"/>
                </a:lnTo>
                <a:lnTo>
                  <a:pt x="1738" y="593"/>
                </a:lnTo>
                <a:lnTo>
                  <a:pt x="1740" y="593"/>
                </a:lnTo>
                <a:lnTo>
                  <a:pt x="1743" y="595"/>
                </a:lnTo>
                <a:lnTo>
                  <a:pt x="1749" y="593"/>
                </a:lnTo>
                <a:lnTo>
                  <a:pt x="1757" y="591"/>
                </a:lnTo>
                <a:lnTo>
                  <a:pt x="1763" y="591"/>
                </a:lnTo>
                <a:lnTo>
                  <a:pt x="1773" y="589"/>
                </a:lnTo>
                <a:lnTo>
                  <a:pt x="1780" y="589"/>
                </a:lnTo>
                <a:lnTo>
                  <a:pt x="1784" y="589"/>
                </a:lnTo>
                <a:lnTo>
                  <a:pt x="1788" y="595"/>
                </a:lnTo>
                <a:lnTo>
                  <a:pt x="1792" y="595"/>
                </a:lnTo>
                <a:lnTo>
                  <a:pt x="1798" y="597"/>
                </a:lnTo>
                <a:lnTo>
                  <a:pt x="1802" y="597"/>
                </a:lnTo>
                <a:lnTo>
                  <a:pt x="1808" y="595"/>
                </a:lnTo>
                <a:lnTo>
                  <a:pt x="1815" y="595"/>
                </a:lnTo>
                <a:lnTo>
                  <a:pt x="1819" y="597"/>
                </a:lnTo>
                <a:lnTo>
                  <a:pt x="1827" y="599"/>
                </a:lnTo>
                <a:lnTo>
                  <a:pt x="1829" y="603"/>
                </a:lnTo>
                <a:lnTo>
                  <a:pt x="1835" y="607"/>
                </a:lnTo>
                <a:lnTo>
                  <a:pt x="1833" y="611"/>
                </a:lnTo>
                <a:lnTo>
                  <a:pt x="1831" y="617"/>
                </a:lnTo>
                <a:lnTo>
                  <a:pt x="1835" y="626"/>
                </a:lnTo>
                <a:lnTo>
                  <a:pt x="1833" y="630"/>
                </a:lnTo>
                <a:lnTo>
                  <a:pt x="1837" y="632"/>
                </a:lnTo>
                <a:lnTo>
                  <a:pt x="1843" y="634"/>
                </a:lnTo>
                <a:lnTo>
                  <a:pt x="1849" y="634"/>
                </a:lnTo>
                <a:lnTo>
                  <a:pt x="1854" y="636"/>
                </a:lnTo>
                <a:lnTo>
                  <a:pt x="1856" y="640"/>
                </a:lnTo>
                <a:lnTo>
                  <a:pt x="1862" y="644"/>
                </a:lnTo>
                <a:lnTo>
                  <a:pt x="1870" y="648"/>
                </a:lnTo>
                <a:lnTo>
                  <a:pt x="1872" y="654"/>
                </a:lnTo>
                <a:lnTo>
                  <a:pt x="1878" y="659"/>
                </a:lnTo>
                <a:lnTo>
                  <a:pt x="1887" y="659"/>
                </a:lnTo>
                <a:lnTo>
                  <a:pt x="1893" y="661"/>
                </a:lnTo>
                <a:lnTo>
                  <a:pt x="1899" y="665"/>
                </a:lnTo>
                <a:lnTo>
                  <a:pt x="1909" y="663"/>
                </a:lnTo>
                <a:lnTo>
                  <a:pt x="1915" y="665"/>
                </a:lnTo>
                <a:lnTo>
                  <a:pt x="1921" y="669"/>
                </a:lnTo>
                <a:lnTo>
                  <a:pt x="1924" y="673"/>
                </a:lnTo>
                <a:lnTo>
                  <a:pt x="1936" y="689"/>
                </a:lnTo>
                <a:lnTo>
                  <a:pt x="1942" y="702"/>
                </a:lnTo>
                <a:lnTo>
                  <a:pt x="1950" y="714"/>
                </a:lnTo>
                <a:lnTo>
                  <a:pt x="1950" y="718"/>
                </a:lnTo>
                <a:lnTo>
                  <a:pt x="1954" y="724"/>
                </a:lnTo>
                <a:lnTo>
                  <a:pt x="1956" y="733"/>
                </a:lnTo>
                <a:lnTo>
                  <a:pt x="1956" y="737"/>
                </a:lnTo>
                <a:lnTo>
                  <a:pt x="1965" y="739"/>
                </a:lnTo>
                <a:lnTo>
                  <a:pt x="1973" y="745"/>
                </a:lnTo>
                <a:lnTo>
                  <a:pt x="1975" y="749"/>
                </a:lnTo>
                <a:lnTo>
                  <a:pt x="1981" y="753"/>
                </a:lnTo>
                <a:lnTo>
                  <a:pt x="1981" y="757"/>
                </a:lnTo>
                <a:lnTo>
                  <a:pt x="1981" y="766"/>
                </a:lnTo>
                <a:lnTo>
                  <a:pt x="1981" y="770"/>
                </a:lnTo>
                <a:lnTo>
                  <a:pt x="1981" y="776"/>
                </a:lnTo>
                <a:lnTo>
                  <a:pt x="1985" y="782"/>
                </a:lnTo>
                <a:lnTo>
                  <a:pt x="1987" y="792"/>
                </a:lnTo>
                <a:lnTo>
                  <a:pt x="1989" y="796"/>
                </a:lnTo>
                <a:lnTo>
                  <a:pt x="1991" y="798"/>
                </a:lnTo>
                <a:lnTo>
                  <a:pt x="2000" y="813"/>
                </a:lnTo>
                <a:lnTo>
                  <a:pt x="1998" y="819"/>
                </a:lnTo>
                <a:lnTo>
                  <a:pt x="2000" y="827"/>
                </a:lnTo>
                <a:lnTo>
                  <a:pt x="2000" y="833"/>
                </a:lnTo>
                <a:lnTo>
                  <a:pt x="2000" y="838"/>
                </a:lnTo>
                <a:lnTo>
                  <a:pt x="1998" y="844"/>
                </a:lnTo>
                <a:lnTo>
                  <a:pt x="2002" y="854"/>
                </a:lnTo>
                <a:lnTo>
                  <a:pt x="2002" y="860"/>
                </a:lnTo>
                <a:lnTo>
                  <a:pt x="2008" y="868"/>
                </a:lnTo>
                <a:lnTo>
                  <a:pt x="2010" y="877"/>
                </a:lnTo>
                <a:lnTo>
                  <a:pt x="2010" y="881"/>
                </a:lnTo>
                <a:lnTo>
                  <a:pt x="2012" y="887"/>
                </a:lnTo>
                <a:lnTo>
                  <a:pt x="2010" y="891"/>
                </a:lnTo>
                <a:lnTo>
                  <a:pt x="2008" y="893"/>
                </a:lnTo>
                <a:lnTo>
                  <a:pt x="2006" y="895"/>
                </a:lnTo>
                <a:lnTo>
                  <a:pt x="2006" y="897"/>
                </a:lnTo>
                <a:lnTo>
                  <a:pt x="2008" y="903"/>
                </a:lnTo>
                <a:lnTo>
                  <a:pt x="2008" y="910"/>
                </a:lnTo>
                <a:lnTo>
                  <a:pt x="2004" y="916"/>
                </a:lnTo>
                <a:lnTo>
                  <a:pt x="2002" y="920"/>
                </a:lnTo>
                <a:lnTo>
                  <a:pt x="2002" y="922"/>
                </a:lnTo>
                <a:lnTo>
                  <a:pt x="2004" y="926"/>
                </a:lnTo>
                <a:lnTo>
                  <a:pt x="2008" y="932"/>
                </a:lnTo>
                <a:lnTo>
                  <a:pt x="2010" y="936"/>
                </a:lnTo>
                <a:lnTo>
                  <a:pt x="2008" y="940"/>
                </a:lnTo>
                <a:lnTo>
                  <a:pt x="2006" y="942"/>
                </a:lnTo>
                <a:lnTo>
                  <a:pt x="2002" y="949"/>
                </a:lnTo>
                <a:lnTo>
                  <a:pt x="2002" y="955"/>
                </a:lnTo>
                <a:lnTo>
                  <a:pt x="2002" y="963"/>
                </a:lnTo>
                <a:lnTo>
                  <a:pt x="2004" y="969"/>
                </a:lnTo>
                <a:lnTo>
                  <a:pt x="2006" y="975"/>
                </a:lnTo>
                <a:lnTo>
                  <a:pt x="2002" y="982"/>
                </a:lnTo>
                <a:lnTo>
                  <a:pt x="2000" y="986"/>
                </a:lnTo>
                <a:lnTo>
                  <a:pt x="2004" y="996"/>
                </a:lnTo>
                <a:lnTo>
                  <a:pt x="2002" y="1000"/>
                </a:lnTo>
                <a:lnTo>
                  <a:pt x="2000" y="1002"/>
                </a:lnTo>
                <a:lnTo>
                  <a:pt x="2000" y="1004"/>
                </a:lnTo>
                <a:lnTo>
                  <a:pt x="1993" y="1006"/>
                </a:lnTo>
                <a:lnTo>
                  <a:pt x="1993" y="1014"/>
                </a:lnTo>
                <a:lnTo>
                  <a:pt x="1996" y="1025"/>
                </a:lnTo>
                <a:lnTo>
                  <a:pt x="1998" y="1031"/>
                </a:lnTo>
                <a:lnTo>
                  <a:pt x="2000" y="1039"/>
                </a:lnTo>
                <a:lnTo>
                  <a:pt x="2002" y="1043"/>
                </a:lnTo>
                <a:lnTo>
                  <a:pt x="2010" y="1054"/>
                </a:lnTo>
                <a:lnTo>
                  <a:pt x="2014" y="1056"/>
                </a:lnTo>
                <a:lnTo>
                  <a:pt x="2016" y="1056"/>
                </a:lnTo>
                <a:lnTo>
                  <a:pt x="2016" y="1058"/>
                </a:lnTo>
                <a:lnTo>
                  <a:pt x="2014" y="1070"/>
                </a:lnTo>
                <a:lnTo>
                  <a:pt x="2014" y="1074"/>
                </a:lnTo>
                <a:lnTo>
                  <a:pt x="2016" y="1080"/>
                </a:lnTo>
                <a:lnTo>
                  <a:pt x="2012" y="1089"/>
                </a:lnTo>
                <a:lnTo>
                  <a:pt x="2006" y="1097"/>
                </a:lnTo>
                <a:lnTo>
                  <a:pt x="2006" y="1099"/>
                </a:lnTo>
                <a:lnTo>
                  <a:pt x="2006" y="1101"/>
                </a:lnTo>
                <a:lnTo>
                  <a:pt x="2002" y="1107"/>
                </a:lnTo>
                <a:lnTo>
                  <a:pt x="1996" y="1113"/>
                </a:lnTo>
                <a:lnTo>
                  <a:pt x="1993" y="1117"/>
                </a:lnTo>
                <a:lnTo>
                  <a:pt x="1975" y="1140"/>
                </a:lnTo>
                <a:lnTo>
                  <a:pt x="1969" y="1152"/>
                </a:lnTo>
                <a:lnTo>
                  <a:pt x="1963" y="1158"/>
                </a:lnTo>
                <a:lnTo>
                  <a:pt x="1961" y="1158"/>
                </a:lnTo>
                <a:lnTo>
                  <a:pt x="1956" y="1161"/>
                </a:lnTo>
                <a:lnTo>
                  <a:pt x="1956" y="1163"/>
                </a:lnTo>
                <a:lnTo>
                  <a:pt x="1956" y="1167"/>
                </a:lnTo>
                <a:lnTo>
                  <a:pt x="1950" y="1169"/>
                </a:lnTo>
                <a:lnTo>
                  <a:pt x="1942" y="1177"/>
                </a:lnTo>
                <a:lnTo>
                  <a:pt x="1938" y="1185"/>
                </a:lnTo>
                <a:lnTo>
                  <a:pt x="1938" y="1191"/>
                </a:lnTo>
                <a:lnTo>
                  <a:pt x="1944" y="1206"/>
                </a:lnTo>
                <a:lnTo>
                  <a:pt x="1946" y="1210"/>
                </a:lnTo>
                <a:lnTo>
                  <a:pt x="1956" y="1212"/>
                </a:lnTo>
                <a:lnTo>
                  <a:pt x="1963" y="1222"/>
                </a:lnTo>
                <a:lnTo>
                  <a:pt x="1965" y="1233"/>
                </a:lnTo>
                <a:lnTo>
                  <a:pt x="1963" y="1245"/>
                </a:lnTo>
                <a:lnTo>
                  <a:pt x="1963" y="1253"/>
                </a:lnTo>
                <a:lnTo>
                  <a:pt x="1961" y="1263"/>
                </a:lnTo>
                <a:lnTo>
                  <a:pt x="1956" y="1268"/>
                </a:lnTo>
                <a:lnTo>
                  <a:pt x="1952" y="1270"/>
                </a:lnTo>
                <a:lnTo>
                  <a:pt x="1950" y="1272"/>
                </a:lnTo>
                <a:lnTo>
                  <a:pt x="1942" y="1274"/>
                </a:lnTo>
                <a:lnTo>
                  <a:pt x="1928" y="1274"/>
                </a:lnTo>
                <a:lnTo>
                  <a:pt x="1921" y="1276"/>
                </a:lnTo>
                <a:lnTo>
                  <a:pt x="1919" y="1280"/>
                </a:lnTo>
                <a:lnTo>
                  <a:pt x="1917" y="1284"/>
                </a:lnTo>
                <a:lnTo>
                  <a:pt x="1913" y="1286"/>
                </a:lnTo>
                <a:lnTo>
                  <a:pt x="1901" y="1288"/>
                </a:lnTo>
                <a:lnTo>
                  <a:pt x="1895" y="1280"/>
                </a:lnTo>
                <a:lnTo>
                  <a:pt x="1893" y="1276"/>
                </a:lnTo>
                <a:lnTo>
                  <a:pt x="1895" y="1263"/>
                </a:lnTo>
                <a:lnTo>
                  <a:pt x="1895" y="1257"/>
                </a:lnTo>
                <a:lnTo>
                  <a:pt x="1895" y="1253"/>
                </a:lnTo>
                <a:lnTo>
                  <a:pt x="1891" y="1249"/>
                </a:lnTo>
                <a:lnTo>
                  <a:pt x="1887" y="1249"/>
                </a:lnTo>
                <a:lnTo>
                  <a:pt x="1884" y="1255"/>
                </a:lnTo>
                <a:lnTo>
                  <a:pt x="1884" y="1259"/>
                </a:lnTo>
                <a:lnTo>
                  <a:pt x="1882" y="1265"/>
                </a:lnTo>
                <a:lnTo>
                  <a:pt x="1882" y="1270"/>
                </a:lnTo>
                <a:lnTo>
                  <a:pt x="1884" y="1274"/>
                </a:lnTo>
                <a:lnTo>
                  <a:pt x="1882" y="1282"/>
                </a:lnTo>
                <a:lnTo>
                  <a:pt x="1882" y="1288"/>
                </a:lnTo>
                <a:lnTo>
                  <a:pt x="1880" y="1294"/>
                </a:lnTo>
                <a:lnTo>
                  <a:pt x="1882" y="1298"/>
                </a:lnTo>
                <a:lnTo>
                  <a:pt x="1880" y="1302"/>
                </a:lnTo>
                <a:lnTo>
                  <a:pt x="1876" y="1305"/>
                </a:lnTo>
                <a:lnTo>
                  <a:pt x="1874" y="1307"/>
                </a:lnTo>
                <a:lnTo>
                  <a:pt x="1870" y="1313"/>
                </a:lnTo>
                <a:lnTo>
                  <a:pt x="1870" y="1317"/>
                </a:lnTo>
                <a:lnTo>
                  <a:pt x="1870" y="1321"/>
                </a:lnTo>
                <a:lnTo>
                  <a:pt x="1866" y="1323"/>
                </a:lnTo>
                <a:lnTo>
                  <a:pt x="1862" y="1325"/>
                </a:lnTo>
                <a:lnTo>
                  <a:pt x="1860" y="1327"/>
                </a:lnTo>
                <a:lnTo>
                  <a:pt x="1860" y="1331"/>
                </a:lnTo>
                <a:lnTo>
                  <a:pt x="1860" y="1337"/>
                </a:lnTo>
                <a:lnTo>
                  <a:pt x="1860" y="1348"/>
                </a:lnTo>
                <a:lnTo>
                  <a:pt x="1856" y="1354"/>
                </a:lnTo>
                <a:lnTo>
                  <a:pt x="1856" y="1356"/>
                </a:lnTo>
                <a:lnTo>
                  <a:pt x="1854" y="1356"/>
                </a:lnTo>
                <a:lnTo>
                  <a:pt x="1854" y="1348"/>
                </a:lnTo>
                <a:lnTo>
                  <a:pt x="1856" y="1335"/>
                </a:lnTo>
                <a:lnTo>
                  <a:pt x="1854" y="1327"/>
                </a:lnTo>
                <a:lnTo>
                  <a:pt x="1849" y="1329"/>
                </a:lnTo>
                <a:lnTo>
                  <a:pt x="1843" y="1352"/>
                </a:lnTo>
                <a:lnTo>
                  <a:pt x="1843" y="1362"/>
                </a:lnTo>
                <a:lnTo>
                  <a:pt x="1839" y="1370"/>
                </a:lnTo>
                <a:lnTo>
                  <a:pt x="1839" y="1372"/>
                </a:lnTo>
                <a:lnTo>
                  <a:pt x="1841" y="1383"/>
                </a:lnTo>
                <a:lnTo>
                  <a:pt x="1841" y="1387"/>
                </a:lnTo>
                <a:lnTo>
                  <a:pt x="1839" y="1395"/>
                </a:lnTo>
                <a:lnTo>
                  <a:pt x="1837" y="1405"/>
                </a:lnTo>
                <a:lnTo>
                  <a:pt x="1835" y="1414"/>
                </a:lnTo>
                <a:lnTo>
                  <a:pt x="1835" y="1420"/>
                </a:lnTo>
                <a:lnTo>
                  <a:pt x="1833" y="1422"/>
                </a:lnTo>
                <a:lnTo>
                  <a:pt x="1829" y="1424"/>
                </a:lnTo>
                <a:lnTo>
                  <a:pt x="1825" y="1426"/>
                </a:lnTo>
                <a:lnTo>
                  <a:pt x="1823" y="1430"/>
                </a:lnTo>
                <a:lnTo>
                  <a:pt x="1823" y="1434"/>
                </a:lnTo>
                <a:lnTo>
                  <a:pt x="1825" y="1440"/>
                </a:lnTo>
                <a:lnTo>
                  <a:pt x="1827" y="1444"/>
                </a:lnTo>
                <a:lnTo>
                  <a:pt x="1825" y="1449"/>
                </a:lnTo>
                <a:lnTo>
                  <a:pt x="1825" y="1453"/>
                </a:lnTo>
                <a:lnTo>
                  <a:pt x="1821" y="1455"/>
                </a:lnTo>
                <a:lnTo>
                  <a:pt x="1815" y="1459"/>
                </a:lnTo>
                <a:lnTo>
                  <a:pt x="1810" y="1461"/>
                </a:lnTo>
                <a:lnTo>
                  <a:pt x="1798" y="1457"/>
                </a:lnTo>
                <a:lnTo>
                  <a:pt x="1786" y="1457"/>
                </a:lnTo>
                <a:lnTo>
                  <a:pt x="1782" y="1459"/>
                </a:lnTo>
                <a:lnTo>
                  <a:pt x="1777" y="1465"/>
                </a:lnTo>
                <a:lnTo>
                  <a:pt x="1769" y="1469"/>
                </a:lnTo>
                <a:lnTo>
                  <a:pt x="1767" y="1471"/>
                </a:lnTo>
                <a:lnTo>
                  <a:pt x="1767" y="1475"/>
                </a:lnTo>
                <a:lnTo>
                  <a:pt x="1765" y="1477"/>
                </a:lnTo>
                <a:lnTo>
                  <a:pt x="1763" y="1481"/>
                </a:lnTo>
                <a:lnTo>
                  <a:pt x="1771" y="1494"/>
                </a:lnTo>
                <a:lnTo>
                  <a:pt x="1777" y="1504"/>
                </a:lnTo>
                <a:lnTo>
                  <a:pt x="1780" y="1512"/>
                </a:lnTo>
                <a:lnTo>
                  <a:pt x="1780" y="1514"/>
                </a:lnTo>
                <a:lnTo>
                  <a:pt x="1777" y="1518"/>
                </a:lnTo>
                <a:lnTo>
                  <a:pt x="1777" y="1525"/>
                </a:lnTo>
                <a:lnTo>
                  <a:pt x="1773" y="1529"/>
                </a:lnTo>
                <a:lnTo>
                  <a:pt x="1769" y="1533"/>
                </a:lnTo>
                <a:lnTo>
                  <a:pt x="1761" y="1541"/>
                </a:lnTo>
                <a:lnTo>
                  <a:pt x="1757" y="1549"/>
                </a:lnTo>
                <a:lnTo>
                  <a:pt x="1751" y="1556"/>
                </a:lnTo>
                <a:lnTo>
                  <a:pt x="1749" y="1562"/>
                </a:lnTo>
                <a:lnTo>
                  <a:pt x="1747" y="1566"/>
                </a:lnTo>
                <a:lnTo>
                  <a:pt x="1738" y="1570"/>
                </a:lnTo>
                <a:lnTo>
                  <a:pt x="1736" y="1570"/>
                </a:lnTo>
                <a:lnTo>
                  <a:pt x="1730" y="1570"/>
                </a:lnTo>
                <a:lnTo>
                  <a:pt x="1728" y="1568"/>
                </a:lnTo>
                <a:lnTo>
                  <a:pt x="1722" y="1566"/>
                </a:lnTo>
                <a:lnTo>
                  <a:pt x="1722" y="1566"/>
                </a:lnTo>
                <a:lnTo>
                  <a:pt x="1720" y="1576"/>
                </a:lnTo>
                <a:lnTo>
                  <a:pt x="1720" y="1578"/>
                </a:lnTo>
                <a:lnTo>
                  <a:pt x="1720" y="1590"/>
                </a:lnTo>
                <a:lnTo>
                  <a:pt x="1716" y="1590"/>
                </a:lnTo>
                <a:lnTo>
                  <a:pt x="1708" y="1595"/>
                </a:lnTo>
                <a:lnTo>
                  <a:pt x="1703" y="1595"/>
                </a:lnTo>
                <a:lnTo>
                  <a:pt x="1695" y="1595"/>
                </a:lnTo>
                <a:lnTo>
                  <a:pt x="1693" y="1599"/>
                </a:lnTo>
                <a:lnTo>
                  <a:pt x="1693" y="1603"/>
                </a:lnTo>
                <a:lnTo>
                  <a:pt x="1687" y="1607"/>
                </a:lnTo>
                <a:lnTo>
                  <a:pt x="1681" y="1611"/>
                </a:lnTo>
                <a:lnTo>
                  <a:pt x="1677" y="1611"/>
                </a:lnTo>
                <a:lnTo>
                  <a:pt x="1670" y="1611"/>
                </a:lnTo>
                <a:lnTo>
                  <a:pt x="1668" y="1611"/>
                </a:lnTo>
                <a:lnTo>
                  <a:pt x="1668" y="1613"/>
                </a:lnTo>
                <a:lnTo>
                  <a:pt x="1656" y="1623"/>
                </a:lnTo>
                <a:lnTo>
                  <a:pt x="1648" y="1625"/>
                </a:lnTo>
                <a:lnTo>
                  <a:pt x="1642" y="1625"/>
                </a:lnTo>
                <a:lnTo>
                  <a:pt x="1627" y="1636"/>
                </a:lnTo>
                <a:lnTo>
                  <a:pt x="1621" y="1638"/>
                </a:lnTo>
                <a:lnTo>
                  <a:pt x="1619" y="1640"/>
                </a:lnTo>
                <a:lnTo>
                  <a:pt x="1611" y="1646"/>
                </a:lnTo>
                <a:lnTo>
                  <a:pt x="1607" y="1644"/>
                </a:lnTo>
                <a:lnTo>
                  <a:pt x="1603" y="1644"/>
                </a:lnTo>
                <a:lnTo>
                  <a:pt x="1596" y="1646"/>
                </a:lnTo>
                <a:lnTo>
                  <a:pt x="1594" y="1648"/>
                </a:lnTo>
                <a:lnTo>
                  <a:pt x="1590" y="1652"/>
                </a:lnTo>
                <a:lnTo>
                  <a:pt x="1588" y="1658"/>
                </a:lnTo>
                <a:lnTo>
                  <a:pt x="1584" y="1660"/>
                </a:lnTo>
                <a:lnTo>
                  <a:pt x="1582" y="1660"/>
                </a:lnTo>
                <a:lnTo>
                  <a:pt x="1576" y="1656"/>
                </a:lnTo>
                <a:lnTo>
                  <a:pt x="1574" y="1658"/>
                </a:lnTo>
                <a:lnTo>
                  <a:pt x="1572" y="1662"/>
                </a:lnTo>
                <a:lnTo>
                  <a:pt x="1570" y="1665"/>
                </a:lnTo>
                <a:lnTo>
                  <a:pt x="1566" y="1660"/>
                </a:lnTo>
                <a:lnTo>
                  <a:pt x="1564" y="1654"/>
                </a:lnTo>
                <a:lnTo>
                  <a:pt x="1561" y="1646"/>
                </a:lnTo>
                <a:lnTo>
                  <a:pt x="1559" y="1638"/>
                </a:lnTo>
                <a:lnTo>
                  <a:pt x="1557" y="1630"/>
                </a:lnTo>
                <a:lnTo>
                  <a:pt x="1555" y="1628"/>
                </a:lnTo>
                <a:lnTo>
                  <a:pt x="1551" y="1630"/>
                </a:lnTo>
                <a:lnTo>
                  <a:pt x="1551" y="1636"/>
                </a:lnTo>
                <a:lnTo>
                  <a:pt x="1547" y="1642"/>
                </a:lnTo>
                <a:lnTo>
                  <a:pt x="1545" y="1648"/>
                </a:lnTo>
                <a:lnTo>
                  <a:pt x="1541" y="1654"/>
                </a:lnTo>
                <a:lnTo>
                  <a:pt x="1535" y="1656"/>
                </a:lnTo>
                <a:lnTo>
                  <a:pt x="1526" y="1654"/>
                </a:lnTo>
                <a:lnTo>
                  <a:pt x="1514" y="1652"/>
                </a:lnTo>
                <a:lnTo>
                  <a:pt x="1512" y="1648"/>
                </a:lnTo>
                <a:lnTo>
                  <a:pt x="1508" y="1646"/>
                </a:lnTo>
                <a:lnTo>
                  <a:pt x="1508" y="1644"/>
                </a:lnTo>
                <a:lnTo>
                  <a:pt x="1506" y="1640"/>
                </a:lnTo>
                <a:lnTo>
                  <a:pt x="1500" y="1640"/>
                </a:lnTo>
                <a:lnTo>
                  <a:pt x="1496" y="1640"/>
                </a:lnTo>
                <a:lnTo>
                  <a:pt x="1494" y="1644"/>
                </a:lnTo>
                <a:lnTo>
                  <a:pt x="1479" y="1648"/>
                </a:lnTo>
                <a:lnTo>
                  <a:pt x="1473" y="1652"/>
                </a:lnTo>
                <a:lnTo>
                  <a:pt x="1469" y="1656"/>
                </a:lnTo>
                <a:lnTo>
                  <a:pt x="1463" y="1660"/>
                </a:lnTo>
                <a:lnTo>
                  <a:pt x="1457" y="1662"/>
                </a:lnTo>
                <a:lnTo>
                  <a:pt x="1452" y="1665"/>
                </a:lnTo>
                <a:lnTo>
                  <a:pt x="1448" y="1669"/>
                </a:lnTo>
                <a:lnTo>
                  <a:pt x="1446" y="1673"/>
                </a:lnTo>
                <a:lnTo>
                  <a:pt x="1444" y="1673"/>
                </a:lnTo>
                <a:lnTo>
                  <a:pt x="1438" y="1662"/>
                </a:lnTo>
                <a:lnTo>
                  <a:pt x="1434" y="1658"/>
                </a:lnTo>
                <a:lnTo>
                  <a:pt x="1432" y="1656"/>
                </a:lnTo>
                <a:lnTo>
                  <a:pt x="1430" y="1660"/>
                </a:lnTo>
                <a:lnTo>
                  <a:pt x="1430" y="1665"/>
                </a:lnTo>
                <a:lnTo>
                  <a:pt x="1420" y="1669"/>
                </a:lnTo>
                <a:lnTo>
                  <a:pt x="1415" y="1671"/>
                </a:lnTo>
                <a:lnTo>
                  <a:pt x="1411" y="1671"/>
                </a:lnTo>
                <a:lnTo>
                  <a:pt x="1405" y="1669"/>
                </a:lnTo>
                <a:lnTo>
                  <a:pt x="1403" y="1673"/>
                </a:lnTo>
                <a:lnTo>
                  <a:pt x="1401" y="1675"/>
                </a:lnTo>
                <a:lnTo>
                  <a:pt x="1399" y="1679"/>
                </a:lnTo>
                <a:lnTo>
                  <a:pt x="1399" y="1683"/>
                </a:lnTo>
                <a:lnTo>
                  <a:pt x="1403" y="1689"/>
                </a:lnTo>
                <a:lnTo>
                  <a:pt x="1405" y="1693"/>
                </a:lnTo>
                <a:lnTo>
                  <a:pt x="1403" y="1695"/>
                </a:lnTo>
                <a:lnTo>
                  <a:pt x="1401" y="1695"/>
                </a:lnTo>
                <a:lnTo>
                  <a:pt x="1397" y="1693"/>
                </a:lnTo>
                <a:lnTo>
                  <a:pt x="1389" y="1689"/>
                </a:lnTo>
                <a:lnTo>
                  <a:pt x="1380" y="1685"/>
                </a:lnTo>
                <a:lnTo>
                  <a:pt x="1378" y="1683"/>
                </a:lnTo>
                <a:lnTo>
                  <a:pt x="1374" y="1681"/>
                </a:lnTo>
                <a:lnTo>
                  <a:pt x="1366" y="1679"/>
                </a:lnTo>
                <a:lnTo>
                  <a:pt x="1358" y="1679"/>
                </a:lnTo>
                <a:lnTo>
                  <a:pt x="1350" y="1679"/>
                </a:lnTo>
                <a:lnTo>
                  <a:pt x="1341" y="1683"/>
                </a:lnTo>
                <a:lnTo>
                  <a:pt x="1333" y="1679"/>
                </a:lnTo>
                <a:lnTo>
                  <a:pt x="1331" y="1685"/>
                </a:lnTo>
                <a:lnTo>
                  <a:pt x="1329" y="1687"/>
                </a:lnTo>
                <a:lnTo>
                  <a:pt x="1325" y="1687"/>
                </a:lnTo>
                <a:lnTo>
                  <a:pt x="1319" y="1685"/>
                </a:lnTo>
                <a:lnTo>
                  <a:pt x="1317" y="1685"/>
                </a:lnTo>
                <a:lnTo>
                  <a:pt x="1302" y="1683"/>
                </a:lnTo>
                <a:lnTo>
                  <a:pt x="1296" y="1683"/>
                </a:lnTo>
                <a:lnTo>
                  <a:pt x="1292" y="1681"/>
                </a:lnTo>
                <a:lnTo>
                  <a:pt x="1288" y="1677"/>
                </a:lnTo>
                <a:lnTo>
                  <a:pt x="1286" y="1673"/>
                </a:lnTo>
                <a:lnTo>
                  <a:pt x="1284" y="1667"/>
                </a:lnTo>
                <a:lnTo>
                  <a:pt x="1276" y="1665"/>
                </a:lnTo>
                <a:lnTo>
                  <a:pt x="1271" y="1662"/>
                </a:lnTo>
                <a:lnTo>
                  <a:pt x="1267" y="1656"/>
                </a:lnTo>
                <a:lnTo>
                  <a:pt x="1255" y="1638"/>
                </a:lnTo>
                <a:lnTo>
                  <a:pt x="1251" y="1636"/>
                </a:lnTo>
                <a:lnTo>
                  <a:pt x="1247" y="1636"/>
                </a:lnTo>
                <a:lnTo>
                  <a:pt x="1241" y="1632"/>
                </a:lnTo>
                <a:lnTo>
                  <a:pt x="1241" y="1634"/>
                </a:lnTo>
                <a:lnTo>
                  <a:pt x="1241" y="1636"/>
                </a:lnTo>
                <a:lnTo>
                  <a:pt x="1249" y="1648"/>
                </a:lnTo>
                <a:lnTo>
                  <a:pt x="1251" y="1656"/>
                </a:lnTo>
                <a:lnTo>
                  <a:pt x="1251" y="1662"/>
                </a:lnTo>
                <a:lnTo>
                  <a:pt x="1245" y="1665"/>
                </a:lnTo>
                <a:lnTo>
                  <a:pt x="1236" y="1658"/>
                </a:lnTo>
                <a:lnTo>
                  <a:pt x="1230" y="1654"/>
                </a:lnTo>
                <a:lnTo>
                  <a:pt x="1226" y="1654"/>
                </a:lnTo>
                <a:lnTo>
                  <a:pt x="1220" y="1656"/>
                </a:lnTo>
                <a:lnTo>
                  <a:pt x="1216" y="1665"/>
                </a:lnTo>
                <a:lnTo>
                  <a:pt x="1212" y="1662"/>
                </a:lnTo>
                <a:lnTo>
                  <a:pt x="1204" y="1665"/>
                </a:lnTo>
                <a:lnTo>
                  <a:pt x="1195" y="1665"/>
                </a:lnTo>
                <a:lnTo>
                  <a:pt x="1191" y="1665"/>
                </a:lnTo>
                <a:lnTo>
                  <a:pt x="1183" y="1665"/>
                </a:lnTo>
                <a:lnTo>
                  <a:pt x="1173" y="1662"/>
                </a:lnTo>
                <a:lnTo>
                  <a:pt x="1169" y="1662"/>
                </a:lnTo>
                <a:lnTo>
                  <a:pt x="1166" y="1660"/>
                </a:lnTo>
                <a:lnTo>
                  <a:pt x="1164" y="1658"/>
                </a:lnTo>
                <a:lnTo>
                  <a:pt x="1162" y="1654"/>
                </a:lnTo>
                <a:lnTo>
                  <a:pt x="1160" y="1652"/>
                </a:lnTo>
                <a:lnTo>
                  <a:pt x="1156" y="1648"/>
                </a:lnTo>
                <a:lnTo>
                  <a:pt x="1154" y="1648"/>
                </a:lnTo>
                <a:lnTo>
                  <a:pt x="1146" y="1646"/>
                </a:lnTo>
                <a:lnTo>
                  <a:pt x="1134" y="1638"/>
                </a:lnTo>
                <a:lnTo>
                  <a:pt x="1127" y="1636"/>
                </a:lnTo>
                <a:lnTo>
                  <a:pt x="1125" y="1634"/>
                </a:lnTo>
                <a:lnTo>
                  <a:pt x="1125" y="1636"/>
                </a:lnTo>
                <a:lnTo>
                  <a:pt x="1125" y="1642"/>
                </a:lnTo>
                <a:lnTo>
                  <a:pt x="1123" y="1644"/>
                </a:lnTo>
                <a:lnTo>
                  <a:pt x="1119" y="1636"/>
                </a:lnTo>
                <a:lnTo>
                  <a:pt x="1115" y="1630"/>
                </a:lnTo>
                <a:lnTo>
                  <a:pt x="1113" y="1625"/>
                </a:lnTo>
                <a:lnTo>
                  <a:pt x="1115" y="1621"/>
                </a:lnTo>
                <a:lnTo>
                  <a:pt x="1119" y="1621"/>
                </a:lnTo>
                <a:lnTo>
                  <a:pt x="1121" y="1619"/>
                </a:lnTo>
                <a:lnTo>
                  <a:pt x="1123" y="1613"/>
                </a:lnTo>
                <a:lnTo>
                  <a:pt x="1121" y="1601"/>
                </a:lnTo>
                <a:lnTo>
                  <a:pt x="1119" y="1601"/>
                </a:lnTo>
                <a:lnTo>
                  <a:pt x="1119" y="1603"/>
                </a:lnTo>
                <a:lnTo>
                  <a:pt x="1117" y="1597"/>
                </a:lnTo>
                <a:lnTo>
                  <a:pt x="1117" y="1593"/>
                </a:lnTo>
                <a:lnTo>
                  <a:pt x="1119" y="1593"/>
                </a:lnTo>
                <a:lnTo>
                  <a:pt x="1123" y="1595"/>
                </a:lnTo>
                <a:lnTo>
                  <a:pt x="1127" y="1595"/>
                </a:lnTo>
                <a:lnTo>
                  <a:pt x="1134" y="1595"/>
                </a:lnTo>
                <a:lnTo>
                  <a:pt x="1138" y="1597"/>
                </a:lnTo>
                <a:lnTo>
                  <a:pt x="1140" y="1597"/>
                </a:lnTo>
                <a:lnTo>
                  <a:pt x="1142" y="1597"/>
                </a:lnTo>
                <a:lnTo>
                  <a:pt x="1140" y="1595"/>
                </a:lnTo>
                <a:lnTo>
                  <a:pt x="1136" y="1590"/>
                </a:lnTo>
                <a:lnTo>
                  <a:pt x="1129" y="1588"/>
                </a:lnTo>
                <a:lnTo>
                  <a:pt x="1121" y="1586"/>
                </a:lnTo>
                <a:lnTo>
                  <a:pt x="1121" y="1582"/>
                </a:lnTo>
                <a:lnTo>
                  <a:pt x="1121" y="1578"/>
                </a:lnTo>
                <a:lnTo>
                  <a:pt x="1123" y="1570"/>
                </a:lnTo>
                <a:lnTo>
                  <a:pt x="1127" y="1564"/>
                </a:lnTo>
                <a:lnTo>
                  <a:pt x="1131" y="1568"/>
                </a:lnTo>
                <a:lnTo>
                  <a:pt x="1138" y="1568"/>
                </a:lnTo>
                <a:lnTo>
                  <a:pt x="1138" y="1564"/>
                </a:lnTo>
                <a:lnTo>
                  <a:pt x="1144" y="1564"/>
                </a:lnTo>
                <a:lnTo>
                  <a:pt x="1152" y="1560"/>
                </a:lnTo>
                <a:lnTo>
                  <a:pt x="1156" y="1566"/>
                </a:lnTo>
                <a:lnTo>
                  <a:pt x="1162" y="1568"/>
                </a:lnTo>
                <a:lnTo>
                  <a:pt x="1162" y="1566"/>
                </a:lnTo>
                <a:lnTo>
                  <a:pt x="1154" y="1556"/>
                </a:lnTo>
                <a:lnTo>
                  <a:pt x="1150" y="1556"/>
                </a:lnTo>
                <a:lnTo>
                  <a:pt x="1144" y="1553"/>
                </a:lnTo>
                <a:lnTo>
                  <a:pt x="1142" y="1551"/>
                </a:lnTo>
                <a:lnTo>
                  <a:pt x="1144" y="1549"/>
                </a:lnTo>
                <a:lnTo>
                  <a:pt x="1146" y="1549"/>
                </a:lnTo>
                <a:lnTo>
                  <a:pt x="1150" y="1543"/>
                </a:lnTo>
                <a:lnTo>
                  <a:pt x="1156" y="1543"/>
                </a:lnTo>
                <a:lnTo>
                  <a:pt x="1160" y="1541"/>
                </a:lnTo>
                <a:lnTo>
                  <a:pt x="1160" y="1539"/>
                </a:lnTo>
                <a:lnTo>
                  <a:pt x="1162" y="1537"/>
                </a:lnTo>
                <a:lnTo>
                  <a:pt x="1160" y="1537"/>
                </a:lnTo>
                <a:lnTo>
                  <a:pt x="1158" y="1533"/>
                </a:lnTo>
                <a:lnTo>
                  <a:pt x="1160" y="1529"/>
                </a:lnTo>
                <a:lnTo>
                  <a:pt x="1160" y="1527"/>
                </a:lnTo>
                <a:lnTo>
                  <a:pt x="1164" y="1527"/>
                </a:lnTo>
                <a:lnTo>
                  <a:pt x="1166" y="1525"/>
                </a:lnTo>
                <a:lnTo>
                  <a:pt x="1169" y="1529"/>
                </a:lnTo>
                <a:lnTo>
                  <a:pt x="1171" y="1537"/>
                </a:lnTo>
                <a:lnTo>
                  <a:pt x="1175" y="1545"/>
                </a:lnTo>
                <a:lnTo>
                  <a:pt x="1175" y="1545"/>
                </a:lnTo>
                <a:lnTo>
                  <a:pt x="1177" y="1543"/>
                </a:lnTo>
                <a:lnTo>
                  <a:pt x="1177" y="1535"/>
                </a:lnTo>
                <a:lnTo>
                  <a:pt x="1171" y="1525"/>
                </a:lnTo>
                <a:lnTo>
                  <a:pt x="1169" y="1521"/>
                </a:lnTo>
                <a:lnTo>
                  <a:pt x="1169" y="1518"/>
                </a:lnTo>
                <a:lnTo>
                  <a:pt x="1171" y="1516"/>
                </a:lnTo>
                <a:lnTo>
                  <a:pt x="1164" y="1506"/>
                </a:lnTo>
                <a:lnTo>
                  <a:pt x="1160" y="1500"/>
                </a:lnTo>
                <a:lnTo>
                  <a:pt x="1158" y="1498"/>
                </a:lnTo>
                <a:lnTo>
                  <a:pt x="1158" y="1496"/>
                </a:lnTo>
                <a:lnTo>
                  <a:pt x="1158" y="1494"/>
                </a:lnTo>
                <a:lnTo>
                  <a:pt x="1162" y="1494"/>
                </a:lnTo>
                <a:lnTo>
                  <a:pt x="1162" y="1494"/>
                </a:lnTo>
                <a:lnTo>
                  <a:pt x="1164" y="1494"/>
                </a:lnTo>
                <a:lnTo>
                  <a:pt x="1169" y="1494"/>
                </a:lnTo>
                <a:lnTo>
                  <a:pt x="1173" y="1494"/>
                </a:lnTo>
                <a:lnTo>
                  <a:pt x="1175" y="1490"/>
                </a:lnTo>
                <a:lnTo>
                  <a:pt x="1177" y="1490"/>
                </a:lnTo>
                <a:lnTo>
                  <a:pt x="1181" y="1496"/>
                </a:lnTo>
                <a:lnTo>
                  <a:pt x="1183" y="1496"/>
                </a:lnTo>
                <a:lnTo>
                  <a:pt x="1183" y="1494"/>
                </a:lnTo>
                <a:lnTo>
                  <a:pt x="1183" y="1486"/>
                </a:lnTo>
                <a:lnTo>
                  <a:pt x="1183" y="1484"/>
                </a:lnTo>
                <a:lnTo>
                  <a:pt x="1185" y="1479"/>
                </a:lnTo>
                <a:lnTo>
                  <a:pt x="1185" y="1475"/>
                </a:lnTo>
                <a:lnTo>
                  <a:pt x="1181" y="1461"/>
                </a:lnTo>
                <a:lnTo>
                  <a:pt x="1183" y="1457"/>
                </a:lnTo>
                <a:lnTo>
                  <a:pt x="1183" y="1457"/>
                </a:lnTo>
                <a:lnTo>
                  <a:pt x="1185" y="1455"/>
                </a:lnTo>
                <a:lnTo>
                  <a:pt x="1187" y="1457"/>
                </a:lnTo>
                <a:lnTo>
                  <a:pt x="1189" y="1457"/>
                </a:lnTo>
                <a:lnTo>
                  <a:pt x="1197" y="1449"/>
                </a:lnTo>
                <a:lnTo>
                  <a:pt x="1193" y="1446"/>
                </a:lnTo>
                <a:lnTo>
                  <a:pt x="1193" y="1446"/>
                </a:lnTo>
                <a:lnTo>
                  <a:pt x="1185" y="1449"/>
                </a:lnTo>
                <a:lnTo>
                  <a:pt x="1181" y="1446"/>
                </a:lnTo>
                <a:lnTo>
                  <a:pt x="1179" y="1440"/>
                </a:lnTo>
                <a:lnTo>
                  <a:pt x="1177" y="1438"/>
                </a:lnTo>
                <a:lnTo>
                  <a:pt x="1173" y="1436"/>
                </a:lnTo>
                <a:lnTo>
                  <a:pt x="1171" y="1436"/>
                </a:lnTo>
                <a:lnTo>
                  <a:pt x="1171" y="1434"/>
                </a:lnTo>
                <a:lnTo>
                  <a:pt x="1169" y="1428"/>
                </a:lnTo>
                <a:lnTo>
                  <a:pt x="1169" y="1424"/>
                </a:lnTo>
                <a:lnTo>
                  <a:pt x="1171" y="1420"/>
                </a:lnTo>
                <a:lnTo>
                  <a:pt x="1169" y="1418"/>
                </a:lnTo>
                <a:lnTo>
                  <a:pt x="1166" y="1418"/>
                </a:lnTo>
                <a:lnTo>
                  <a:pt x="1162" y="1407"/>
                </a:lnTo>
                <a:lnTo>
                  <a:pt x="1162" y="1403"/>
                </a:lnTo>
                <a:lnTo>
                  <a:pt x="1160" y="1399"/>
                </a:lnTo>
                <a:lnTo>
                  <a:pt x="1158" y="1395"/>
                </a:lnTo>
                <a:lnTo>
                  <a:pt x="1158" y="1393"/>
                </a:lnTo>
                <a:lnTo>
                  <a:pt x="1160" y="1391"/>
                </a:lnTo>
                <a:lnTo>
                  <a:pt x="1158" y="1387"/>
                </a:lnTo>
                <a:lnTo>
                  <a:pt x="1156" y="1385"/>
                </a:lnTo>
                <a:lnTo>
                  <a:pt x="1154" y="1385"/>
                </a:lnTo>
                <a:lnTo>
                  <a:pt x="1152" y="1385"/>
                </a:lnTo>
                <a:lnTo>
                  <a:pt x="1150" y="1381"/>
                </a:lnTo>
                <a:lnTo>
                  <a:pt x="1146" y="1377"/>
                </a:lnTo>
                <a:lnTo>
                  <a:pt x="1142" y="1372"/>
                </a:lnTo>
                <a:lnTo>
                  <a:pt x="1140" y="1364"/>
                </a:lnTo>
                <a:lnTo>
                  <a:pt x="1138" y="1358"/>
                </a:lnTo>
                <a:lnTo>
                  <a:pt x="1134" y="1356"/>
                </a:lnTo>
                <a:lnTo>
                  <a:pt x="1134" y="1354"/>
                </a:lnTo>
                <a:lnTo>
                  <a:pt x="1131" y="1352"/>
                </a:lnTo>
                <a:lnTo>
                  <a:pt x="1129" y="1354"/>
                </a:lnTo>
                <a:lnTo>
                  <a:pt x="1127" y="1350"/>
                </a:lnTo>
                <a:lnTo>
                  <a:pt x="1127" y="1346"/>
                </a:lnTo>
                <a:lnTo>
                  <a:pt x="1129" y="1342"/>
                </a:lnTo>
                <a:lnTo>
                  <a:pt x="1129" y="1337"/>
                </a:lnTo>
                <a:lnTo>
                  <a:pt x="1127" y="1337"/>
                </a:lnTo>
                <a:lnTo>
                  <a:pt x="1123" y="1335"/>
                </a:lnTo>
                <a:lnTo>
                  <a:pt x="1119" y="1340"/>
                </a:lnTo>
                <a:lnTo>
                  <a:pt x="1119" y="1344"/>
                </a:lnTo>
                <a:lnTo>
                  <a:pt x="1119" y="1348"/>
                </a:lnTo>
                <a:lnTo>
                  <a:pt x="1117" y="1348"/>
                </a:lnTo>
                <a:lnTo>
                  <a:pt x="1117" y="1344"/>
                </a:lnTo>
                <a:lnTo>
                  <a:pt x="1115" y="1337"/>
                </a:lnTo>
                <a:lnTo>
                  <a:pt x="1109" y="1333"/>
                </a:lnTo>
                <a:lnTo>
                  <a:pt x="1105" y="1331"/>
                </a:lnTo>
                <a:lnTo>
                  <a:pt x="1103" y="1331"/>
                </a:lnTo>
                <a:lnTo>
                  <a:pt x="1101" y="1331"/>
                </a:lnTo>
                <a:lnTo>
                  <a:pt x="1099" y="1329"/>
                </a:lnTo>
                <a:lnTo>
                  <a:pt x="1099" y="1325"/>
                </a:lnTo>
                <a:lnTo>
                  <a:pt x="1101" y="1325"/>
                </a:lnTo>
                <a:lnTo>
                  <a:pt x="1103" y="1323"/>
                </a:lnTo>
                <a:lnTo>
                  <a:pt x="1105" y="1325"/>
                </a:lnTo>
                <a:lnTo>
                  <a:pt x="1107" y="1327"/>
                </a:lnTo>
                <a:lnTo>
                  <a:pt x="1119" y="1323"/>
                </a:lnTo>
                <a:lnTo>
                  <a:pt x="1121" y="1321"/>
                </a:lnTo>
                <a:lnTo>
                  <a:pt x="1123" y="1317"/>
                </a:lnTo>
                <a:lnTo>
                  <a:pt x="1127" y="1315"/>
                </a:lnTo>
                <a:lnTo>
                  <a:pt x="1131" y="1309"/>
                </a:lnTo>
                <a:lnTo>
                  <a:pt x="1131" y="1307"/>
                </a:lnTo>
                <a:lnTo>
                  <a:pt x="1140" y="1313"/>
                </a:lnTo>
                <a:lnTo>
                  <a:pt x="1144" y="1319"/>
                </a:lnTo>
                <a:lnTo>
                  <a:pt x="1144" y="1319"/>
                </a:lnTo>
                <a:lnTo>
                  <a:pt x="1146" y="1317"/>
                </a:lnTo>
                <a:lnTo>
                  <a:pt x="1144" y="1313"/>
                </a:lnTo>
                <a:lnTo>
                  <a:pt x="1138" y="1305"/>
                </a:lnTo>
                <a:lnTo>
                  <a:pt x="1136" y="1302"/>
                </a:lnTo>
                <a:lnTo>
                  <a:pt x="1136" y="1298"/>
                </a:lnTo>
                <a:lnTo>
                  <a:pt x="1136" y="1298"/>
                </a:lnTo>
                <a:lnTo>
                  <a:pt x="1138" y="1296"/>
                </a:lnTo>
                <a:lnTo>
                  <a:pt x="1140" y="1298"/>
                </a:lnTo>
                <a:lnTo>
                  <a:pt x="1142" y="1298"/>
                </a:lnTo>
                <a:lnTo>
                  <a:pt x="1144" y="1296"/>
                </a:lnTo>
                <a:lnTo>
                  <a:pt x="1144" y="1288"/>
                </a:lnTo>
                <a:lnTo>
                  <a:pt x="1142" y="1284"/>
                </a:lnTo>
                <a:lnTo>
                  <a:pt x="1142" y="1282"/>
                </a:lnTo>
                <a:lnTo>
                  <a:pt x="1140" y="1280"/>
                </a:lnTo>
                <a:lnTo>
                  <a:pt x="1142" y="1274"/>
                </a:lnTo>
                <a:lnTo>
                  <a:pt x="1142" y="1272"/>
                </a:lnTo>
                <a:lnTo>
                  <a:pt x="1144" y="1272"/>
                </a:lnTo>
                <a:lnTo>
                  <a:pt x="1142" y="1270"/>
                </a:lnTo>
                <a:lnTo>
                  <a:pt x="1140" y="1270"/>
                </a:lnTo>
                <a:lnTo>
                  <a:pt x="1138" y="1268"/>
                </a:lnTo>
                <a:lnTo>
                  <a:pt x="1138" y="1265"/>
                </a:lnTo>
                <a:lnTo>
                  <a:pt x="1140" y="1263"/>
                </a:lnTo>
                <a:lnTo>
                  <a:pt x="1140" y="1259"/>
                </a:lnTo>
                <a:lnTo>
                  <a:pt x="1138" y="1259"/>
                </a:lnTo>
                <a:lnTo>
                  <a:pt x="1136" y="1259"/>
                </a:lnTo>
                <a:lnTo>
                  <a:pt x="1134" y="1259"/>
                </a:lnTo>
                <a:lnTo>
                  <a:pt x="1131" y="1255"/>
                </a:lnTo>
                <a:lnTo>
                  <a:pt x="1134" y="1253"/>
                </a:lnTo>
                <a:lnTo>
                  <a:pt x="1134" y="1251"/>
                </a:lnTo>
                <a:lnTo>
                  <a:pt x="1140" y="1239"/>
                </a:lnTo>
                <a:lnTo>
                  <a:pt x="1142" y="1237"/>
                </a:lnTo>
                <a:lnTo>
                  <a:pt x="1140" y="1233"/>
                </a:lnTo>
                <a:lnTo>
                  <a:pt x="1136" y="1235"/>
                </a:lnTo>
                <a:lnTo>
                  <a:pt x="1127" y="1239"/>
                </a:lnTo>
                <a:lnTo>
                  <a:pt x="1125" y="1237"/>
                </a:lnTo>
                <a:lnTo>
                  <a:pt x="1125" y="1235"/>
                </a:lnTo>
                <a:lnTo>
                  <a:pt x="1125" y="1233"/>
                </a:lnTo>
                <a:lnTo>
                  <a:pt x="1123" y="1230"/>
                </a:lnTo>
                <a:lnTo>
                  <a:pt x="1121" y="1228"/>
                </a:lnTo>
                <a:lnTo>
                  <a:pt x="1121" y="1226"/>
                </a:lnTo>
                <a:lnTo>
                  <a:pt x="1121" y="1226"/>
                </a:lnTo>
                <a:lnTo>
                  <a:pt x="1121" y="1224"/>
                </a:lnTo>
                <a:lnTo>
                  <a:pt x="1123" y="1222"/>
                </a:lnTo>
                <a:lnTo>
                  <a:pt x="1121" y="1220"/>
                </a:lnTo>
                <a:lnTo>
                  <a:pt x="1119" y="1218"/>
                </a:lnTo>
                <a:lnTo>
                  <a:pt x="1119" y="1218"/>
                </a:lnTo>
                <a:lnTo>
                  <a:pt x="1115" y="1210"/>
                </a:lnTo>
                <a:lnTo>
                  <a:pt x="1115" y="1208"/>
                </a:lnTo>
                <a:lnTo>
                  <a:pt x="1115" y="1206"/>
                </a:lnTo>
                <a:lnTo>
                  <a:pt x="1115" y="1204"/>
                </a:lnTo>
                <a:lnTo>
                  <a:pt x="1113" y="1202"/>
                </a:lnTo>
                <a:lnTo>
                  <a:pt x="1111" y="1200"/>
                </a:lnTo>
                <a:lnTo>
                  <a:pt x="1103" y="1191"/>
                </a:lnTo>
                <a:lnTo>
                  <a:pt x="1103" y="1193"/>
                </a:lnTo>
                <a:lnTo>
                  <a:pt x="1101" y="1191"/>
                </a:lnTo>
                <a:lnTo>
                  <a:pt x="1097" y="1187"/>
                </a:lnTo>
                <a:lnTo>
                  <a:pt x="1094" y="1185"/>
                </a:lnTo>
                <a:lnTo>
                  <a:pt x="1092" y="1183"/>
                </a:lnTo>
                <a:lnTo>
                  <a:pt x="1092" y="1181"/>
                </a:lnTo>
                <a:lnTo>
                  <a:pt x="1090" y="1181"/>
                </a:lnTo>
                <a:lnTo>
                  <a:pt x="1084" y="1175"/>
                </a:lnTo>
                <a:lnTo>
                  <a:pt x="1084" y="1173"/>
                </a:lnTo>
                <a:lnTo>
                  <a:pt x="1088" y="1165"/>
                </a:lnTo>
                <a:lnTo>
                  <a:pt x="1094" y="1158"/>
                </a:lnTo>
                <a:lnTo>
                  <a:pt x="1092" y="1156"/>
                </a:lnTo>
                <a:lnTo>
                  <a:pt x="1086" y="1158"/>
                </a:lnTo>
                <a:lnTo>
                  <a:pt x="1082" y="1156"/>
                </a:lnTo>
                <a:lnTo>
                  <a:pt x="1082" y="1158"/>
                </a:lnTo>
                <a:lnTo>
                  <a:pt x="1082" y="1161"/>
                </a:lnTo>
                <a:lnTo>
                  <a:pt x="1080" y="1165"/>
                </a:lnTo>
                <a:lnTo>
                  <a:pt x="1076" y="1167"/>
                </a:lnTo>
                <a:lnTo>
                  <a:pt x="1074" y="1167"/>
                </a:lnTo>
                <a:lnTo>
                  <a:pt x="1066" y="1156"/>
                </a:lnTo>
                <a:lnTo>
                  <a:pt x="1062" y="1154"/>
                </a:lnTo>
                <a:lnTo>
                  <a:pt x="1062" y="1152"/>
                </a:lnTo>
                <a:lnTo>
                  <a:pt x="1059" y="1152"/>
                </a:lnTo>
                <a:lnTo>
                  <a:pt x="1057" y="1152"/>
                </a:lnTo>
                <a:lnTo>
                  <a:pt x="1057" y="1148"/>
                </a:lnTo>
                <a:lnTo>
                  <a:pt x="1055" y="1146"/>
                </a:lnTo>
                <a:lnTo>
                  <a:pt x="1055" y="1144"/>
                </a:lnTo>
                <a:lnTo>
                  <a:pt x="1055" y="1144"/>
                </a:lnTo>
                <a:lnTo>
                  <a:pt x="1053" y="1142"/>
                </a:lnTo>
                <a:lnTo>
                  <a:pt x="1053" y="1142"/>
                </a:lnTo>
                <a:lnTo>
                  <a:pt x="1051" y="1146"/>
                </a:lnTo>
                <a:lnTo>
                  <a:pt x="1051" y="1144"/>
                </a:lnTo>
                <a:lnTo>
                  <a:pt x="1047" y="1142"/>
                </a:lnTo>
                <a:lnTo>
                  <a:pt x="1049" y="1140"/>
                </a:lnTo>
                <a:lnTo>
                  <a:pt x="1049" y="1138"/>
                </a:lnTo>
                <a:lnTo>
                  <a:pt x="1049" y="1136"/>
                </a:lnTo>
                <a:lnTo>
                  <a:pt x="1049" y="1134"/>
                </a:lnTo>
                <a:lnTo>
                  <a:pt x="1049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51" y="1132"/>
                </a:lnTo>
                <a:lnTo>
                  <a:pt x="1049" y="1130"/>
                </a:lnTo>
                <a:lnTo>
                  <a:pt x="1047" y="1130"/>
                </a:lnTo>
                <a:lnTo>
                  <a:pt x="1039" y="1130"/>
                </a:lnTo>
                <a:lnTo>
                  <a:pt x="1037" y="1126"/>
                </a:lnTo>
                <a:lnTo>
                  <a:pt x="1035" y="1128"/>
                </a:lnTo>
                <a:lnTo>
                  <a:pt x="1033" y="1128"/>
                </a:lnTo>
                <a:lnTo>
                  <a:pt x="1033" y="1128"/>
                </a:lnTo>
                <a:lnTo>
                  <a:pt x="1031" y="1124"/>
                </a:lnTo>
                <a:lnTo>
                  <a:pt x="1031" y="1124"/>
                </a:lnTo>
                <a:lnTo>
                  <a:pt x="1027" y="1119"/>
                </a:lnTo>
                <a:lnTo>
                  <a:pt x="1025" y="1119"/>
                </a:lnTo>
                <a:lnTo>
                  <a:pt x="1022" y="1119"/>
                </a:lnTo>
                <a:lnTo>
                  <a:pt x="1020" y="1115"/>
                </a:lnTo>
                <a:lnTo>
                  <a:pt x="1018" y="1115"/>
                </a:lnTo>
                <a:lnTo>
                  <a:pt x="1018" y="1113"/>
                </a:lnTo>
                <a:lnTo>
                  <a:pt x="1012" y="1113"/>
                </a:lnTo>
                <a:lnTo>
                  <a:pt x="1012" y="1111"/>
                </a:lnTo>
                <a:lnTo>
                  <a:pt x="1010" y="1109"/>
                </a:lnTo>
                <a:lnTo>
                  <a:pt x="1008" y="1109"/>
                </a:lnTo>
                <a:lnTo>
                  <a:pt x="1008" y="1109"/>
                </a:lnTo>
                <a:lnTo>
                  <a:pt x="1000" y="1105"/>
                </a:lnTo>
                <a:lnTo>
                  <a:pt x="998" y="1101"/>
                </a:lnTo>
                <a:lnTo>
                  <a:pt x="996" y="1103"/>
                </a:lnTo>
                <a:lnTo>
                  <a:pt x="996" y="1101"/>
                </a:lnTo>
                <a:lnTo>
                  <a:pt x="994" y="1099"/>
                </a:lnTo>
                <a:lnTo>
                  <a:pt x="992" y="1099"/>
                </a:lnTo>
                <a:lnTo>
                  <a:pt x="992" y="1097"/>
                </a:lnTo>
                <a:lnTo>
                  <a:pt x="990" y="1093"/>
                </a:lnTo>
                <a:lnTo>
                  <a:pt x="990" y="1093"/>
                </a:lnTo>
                <a:lnTo>
                  <a:pt x="981" y="1093"/>
                </a:lnTo>
                <a:lnTo>
                  <a:pt x="981" y="1093"/>
                </a:lnTo>
                <a:lnTo>
                  <a:pt x="979" y="1091"/>
                </a:lnTo>
                <a:lnTo>
                  <a:pt x="977" y="1091"/>
                </a:lnTo>
                <a:lnTo>
                  <a:pt x="973" y="1089"/>
                </a:lnTo>
                <a:lnTo>
                  <a:pt x="973" y="1086"/>
                </a:lnTo>
                <a:lnTo>
                  <a:pt x="973" y="1084"/>
                </a:lnTo>
                <a:lnTo>
                  <a:pt x="971" y="1086"/>
                </a:lnTo>
                <a:lnTo>
                  <a:pt x="969" y="1086"/>
                </a:lnTo>
                <a:lnTo>
                  <a:pt x="967" y="1086"/>
                </a:lnTo>
                <a:lnTo>
                  <a:pt x="955" y="1082"/>
                </a:lnTo>
                <a:lnTo>
                  <a:pt x="944" y="1074"/>
                </a:lnTo>
                <a:lnTo>
                  <a:pt x="942" y="1072"/>
                </a:lnTo>
                <a:lnTo>
                  <a:pt x="940" y="1066"/>
                </a:lnTo>
                <a:lnTo>
                  <a:pt x="938" y="1066"/>
                </a:lnTo>
                <a:lnTo>
                  <a:pt x="926" y="1060"/>
                </a:lnTo>
                <a:lnTo>
                  <a:pt x="926" y="1060"/>
                </a:lnTo>
                <a:lnTo>
                  <a:pt x="918" y="1054"/>
                </a:lnTo>
                <a:lnTo>
                  <a:pt x="909" y="1041"/>
                </a:lnTo>
                <a:lnTo>
                  <a:pt x="907" y="1039"/>
                </a:lnTo>
                <a:lnTo>
                  <a:pt x="907" y="1039"/>
                </a:lnTo>
                <a:lnTo>
                  <a:pt x="905" y="1043"/>
                </a:lnTo>
                <a:lnTo>
                  <a:pt x="905" y="1047"/>
                </a:lnTo>
                <a:lnTo>
                  <a:pt x="905" y="1052"/>
                </a:lnTo>
                <a:lnTo>
                  <a:pt x="903" y="1052"/>
                </a:lnTo>
                <a:lnTo>
                  <a:pt x="901" y="1052"/>
                </a:lnTo>
                <a:lnTo>
                  <a:pt x="901" y="1054"/>
                </a:lnTo>
                <a:lnTo>
                  <a:pt x="901" y="1056"/>
                </a:lnTo>
                <a:lnTo>
                  <a:pt x="905" y="1058"/>
                </a:lnTo>
                <a:lnTo>
                  <a:pt x="922" y="1076"/>
                </a:lnTo>
                <a:lnTo>
                  <a:pt x="924" y="1076"/>
                </a:lnTo>
                <a:lnTo>
                  <a:pt x="924" y="1076"/>
                </a:lnTo>
                <a:lnTo>
                  <a:pt x="924" y="1078"/>
                </a:lnTo>
                <a:lnTo>
                  <a:pt x="924" y="1078"/>
                </a:lnTo>
                <a:lnTo>
                  <a:pt x="928" y="1080"/>
                </a:lnTo>
                <a:lnTo>
                  <a:pt x="928" y="1082"/>
                </a:lnTo>
                <a:lnTo>
                  <a:pt x="928" y="1082"/>
                </a:lnTo>
                <a:lnTo>
                  <a:pt x="928" y="1084"/>
                </a:lnTo>
                <a:lnTo>
                  <a:pt x="928" y="1082"/>
                </a:lnTo>
                <a:lnTo>
                  <a:pt x="922" y="1082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6"/>
                </a:lnTo>
                <a:lnTo>
                  <a:pt x="922" y="1091"/>
                </a:lnTo>
                <a:lnTo>
                  <a:pt x="924" y="1093"/>
                </a:lnTo>
                <a:lnTo>
                  <a:pt x="922" y="1095"/>
                </a:lnTo>
                <a:lnTo>
                  <a:pt x="922" y="1095"/>
                </a:lnTo>
                <a:lnTo>
                  <a:pt x="920" y="1095"/>
                </a:lnTo>
                <a:lnTo>
                  <a:pt x="918" y="1097"/>
                </a:lnTo>
                <a:lnTo>
                  <a:pt x="918" y="1101"/>
                </a:lnTo>
                <a:lnTo>
                  <a:pt x="920" y="1107"/>
                </a:lnTo>
                <a:lnTo>
                  <a:pt x="922" y="1109"/>
                </a:lnTo>
                <a:lnTo>
                  <a:pt x="924" y="1109"/>
                </a:lnTo>
                <a:lnTo>
                  <a:pt x="928" y="1109"/>
                </a:lnTo>
                <a:lnTo>
                  <a:pt x="932" y="1109"/>
                </a:lnTo>
                <a:lnTo>
                  <a:pt x="932" y="1111"/>
                </a:lnTo>
                <a:lnTo>
                  <a:pt x="934" y="1113"/>
                </a:lnTo>
                <a:lnTo>
                  <a:pt x="934" y="1117"/>
                </a:lnTo>
                <a:lnTo>
                  <a:pt x="934" y="1119"/>
                </a:lnTo>
                <a:lnTo>
                  <a:pt x="934" y="1124"/>
                </a:lnTo>
                <a:lnTo>
                  <a:pt x="936" y="1126"/>
                </a:lnTo>
                <a:lnTo>
                  <a:pt x="944" y="1136"/>
                </a:lnTo>
                <a:lnTo>
                  <a:pt x="946" y="1138"/>
                </a:lnTo>
                <a:lnTo>
                  <a:pt x="957" y="1154"/>
                </a:lnTo>
                <a:lnTo>
                  <a:pt x="959" y="1156"/>
                </a:lnTo>
                <a:lnTo>
                  <a:pt x="959" y="1158"/>
                </a:lnTo>
                <a:lnTo>
                  <a:pt x="953" y="1152"/>
                </a:lnTo>
                <a:lnTo>
                  <a:pt x="950" y="1152"/>
                </a:lnTo>
                <a:lnTo>
                  <a:pt x="950" y="1152"/>
                </a:lnTo>
                <a:lnTo>
                  <a:pt x="948" y="1152"/>
                </a:lnTo>
                <a:lnTo>
                  <a:pt x="946" y="1154"/>
                </a:lnTo>
                <a:lnTo>
                  <a:pt x="946" y="1154"/>
                </a:lnTo>
                <a:lnTo>
                  <a:pt x="942" y="1150"/>
                </a:lnTo>
                <a:lnTo>
                  <a:pt x="934" y="1142"/>
                </a:lnTo>
                <a:lnTo>
                  <a:pt x="934" y="1138"/>
                </a:lnTo>
                <a:lnTo>
                  <a:pt x="932" y="1138"/>
                </a:lnTo>
                <a:lnTo>
                  <a:pt x="932" y="1136"/>
                </a:lnTo>
                <a:lnTo>
                  <a:pt x="930" y="1136"/>
                </a:lnTo>
                <a:lnTo>
                  <a:pt x="930" y="1136"/>
                </a:lnTo>
                <a:lnTo>
                  <a:pt x="928" y="1134"/>
                </a:lnTo>
                <a:lnTo>
                  <a:pt x="928" y="1134"/>
                </a:lnTo>
                <a:lnTo>
                  <a:pt x="920" y="1134"/>
                </a:lnTo>
                <a:lnTo>
                  <a:pt x="918" y="1132"/>
                </a:lnTo>
                <a:lnTo>
                  <a:pt x="913" y="1128"/>
                </a:lnTo>
                <a:lnTo>
                  <a:pt x="913" y="1124"/>
                </a:lnTo>
                <a:lnTo>
                  <a:pt x="913" y="1119"/>
                </a:lnTo>
                <a:lnTo>
                  <a:pt x="911" y="1121"/>
                </a:lnTo>
                <a:lnTo>
                  <a:pt x="909" y="1124"/>
                </a:lnTo>
                <a:lnTo>
                  <a:pt x="905" y="1124"/>
                </a:lnTo>
                <a:lnTo>
                  <a:pt x="905" y="1124"/>
                </a:lnTo>
                <a:lnTo>
                  <a:pt x="905" y="1119"/>
                </a:lnTo>
                <a:lnTo>
                  <a:pt x="903" y="1115"/>
                </a:lnTo>
                <a:lnTo>
                  <a:pt x="897" y="1113"/>
                </a:lnTo>
                <a:lnTo>
                  <a:pt x="893" y="1113"/>
                </a:lnTo>
                <a:lnTo>
                  <a:pt x="891" y="1109"/>
                </a:lnTo>
                <a:lnTo>
                  <a:pt x="881" y="1113"/>
                </a:lnTo>
                <a:lnTo>
                  <a:pt x="878" y="1113"/>
                </a:lnTo>
                <a:lnTo>
                  <a:pt x="876" y="1117"/>
                </a:lnTo>
                <a:lnTo>
                  <a:pt x="876" y="1119"/>
                </a:lnTo>
                <a:lnTo>
                  <a:pt x="876" y="1121"/>
                </a:lnTo>
                <a:lnTo>
                  <a:pt x="876" y="1124"/>
                </a:lnTo>
                <a:lnTo>
                  <a:pt x="876" y="1124"/>
                </a:lnTo>
                <a:lnTo>
                  <a:pt x="872" y="1124"/>
                </a:lnTo>
                <a:lnTo>
                  <a:pt x="868" y="1124"/>
                </a:lnTo>
                <a:lnTo>
                  <a:pt x="864" y="1124"/>
                </a:lnTo>
                <a:lnTo>
                  <a:pt x="860" y="1128"/>
                </a:lnTo>
                <a:lnTo>
                  <a:pt x="850" y="1132"/>
                </a:lnTo>
                <a:lnTo>
                  <a:pt x="846" y="1134"/>
                </a:lnTo>
                <a:lnTo>
                  <a:pt x="841" y="1140"/>
                </a:lnTo>
                <a:lnTo>
                  <a:pt x="841" y="1152"/>
                </a:lnTo>
                <a:lnTo>
                  <a:pt x="841" y="1163"/>
                </a:lnTo>
                <a:lnTo>
                  <a:pt x="837" y="1165"/>
                </a:lnTo>
                <a:lnTo>
                  <a:pt x="835" y="1167"/>
                </a:lnTo>
                <a:lnTo>
                  <a:pt x="833" y="1169"/>
                </a:lnTo>
                <a:lnTo>
                  <a:pt x="833" y="1171"/>
                </a:lnTo>
                <a:lnTo>
                  <a:pt x="833" y="1175"/>
                </a:lnTo>
                <a:lnTo>
                  <a:pt x="833" y="1177"/>
                </a:lnTo>
                <a:lnTo>
                  <a:pt x="833" y="1181"/>
                </a:lnTo>
                <a:lnTo>
                  <a:pt x="841" y="1189"/>
                </a:lnTo>
                <a:lnTo>
                  <a:pt x="843" y="1193"/>
                </a:lnTo>
                <a:lnTo>
                  <a:pt x="841" y="1198"/>
                </a:lnTo>
                <a:lnTo>
                  <a:pt x="837" y="1198"/>
                </a:lnTo>
                <a:lnTo>
                  <a:pt x="833" y="1198"/>
                </a:lnTo>
                <a:lnTo>
                  <a:pt x="809" y="1191"/>
                </a:lnTo>
                <a:lnTo>
                  <a:pt x="782" y="1183"/>
                </a:lnTo>
                <a:lnTo>
                  <a:pt x="780" y="1185"/>
                </a:lnTo>
                <a:lnTo>
                  <a:pt x="782" y="1189"/>
                </a:lnTo>
                <a:lnTo>
                  <a:pt x="784" y="1191"/>
                </a:lnTo>
                <a:lnTo>
                  <a:pt x="784" y="1193"/>
                </a:lnTo>
                <a:lnTo>
                  <a:pt x="784" y="1196"/>
                </a:lnTo>
                <a:lnTo>
                  <a:pt x="782" y="1198"/>
                </a:lnTo>
                <a:lnTo>
                  <a:pt x="782" y="1198"/>
                </a:lnTo>
                <a:lnTo>
                  <a:pt x="784" y="1198"/>
                </a:lnTo>
                <a:lnTo>
                  <a:pt x="786" y="1204"/>
                </a:lnTo>
                <a:lnTo>
                  <a:pt x="786" y="1206"/>
                </a:lnTo>
                <a:lnTo>
                  <a:pt x="786" y="1210"/>
                </a:lnTo>
                <a:lnTo>
                  <a:pt x="786" y="1212"/>
                </a:lnTo>
                <a:lnTo>
                  <a:pt x="782" y="1216"/>
                </a:lnTo>
                <a:lnTo>
                  <a:pt x="778" y="1218"/>
                </a:lnTo>
                <a:lnTo>
                  <a:pt x="776" y="1218"/>
                </a:lnTo>
                <a:lnTo>
                  <a:pt x="774" y="1216"/>
                </a:lnTo>
                <a:lnTo>
                  <a:pt x="767" y="1214"/>
                </a:lnTo>
                <a:lnTo>
                  <a:pt x="765" y="1214"/>
                </a:lnTo>
                <a:lnTo>
                  <a:pt x="765" y="1214"/>
                </a:lnTo>
                <a:lnTo>
                  <a:pt x="763" y="1216"/>
                </a:lnTo>
                <a:lnTo>
                  <a:pt x="763" y="1218"/>
                </a:lnTo>
                <a:lnTo>
                  <a:pt x="761" y="1220"/>
                </a:lnTo>
                <a:lnTo>
                  <a:pt x="761" y="1220"/>
                </a:lnTo>
                <a:lnTo>
                  <a:pt x="759" y="1218"/>
                </a:lnTo>
                <a:lnTo>
                  <a:pt x="757" y="1220"/>
                </a:lnTo>
                <a:lnTo>
                  <a:pt x="757" y="1224"/>
                </a:lnTo>
                <a:lnTo>
                  <a:pt x="757" y="1226"/>
                </a:lnTo>
                <a:lnTo>
                  <a:pt x="759" y="1233"/>
                </a:lnTo>
                <a:lnTo>
                  <a:pt x="767" y="1241"/>
                </a:lnTo>
                <a:lnTo>
                  <a:pt x="769" y="1247"/>
                </a:lnTo>
                <a:lnTo>
                  <a:pt x="769" y="1251"/>
                </a:lnTo>
                <a:lnTo>
                  <a:pt x="769" y="1255"/>
                </a:lnTo>
                <a:lnTo>
                  <a:pt x="771" y="1257"/>
                </a:lnTo>
                <a:lnTo>
                  <a:pt x="771" y="1259"/>
                </a:lnTo>
                <a:lnTo>
                  <a:pt x="771" y="1261"/>
                </a:lnTo>
                <a:lnTo>
                  <a:pt x="769" y="1263"/>
                </a:lnTo>
                <a:lnTo>
                  <a:pt x="769" y="1265"/>
                </a:lnTo>
                <a:lnTo>
                  <a:pt x="774" y="1265"/>
                </a:lnTo>
                <a:lnTo>
                  <a:pt x="780" y="1270"/>
                </a:lnTo>
                <a:lnTo>
                  <a:pt x="786" y="1276"/>
                </a:lnTo>
                <a:lnTo>
                  <a:pt x="790" y="1282"/>
                </a:lnTo>
                <a:lnTo>
                  <a:pt x="792" y="1292"/>
                </a:lnTo>
                <a:lnTo>
                  <a:pt x="794" y="1298"/>
                </a:lnTo>
                <a:lnTo>
                  <a:pt x="790" y="1300"/>
                </a:lnTo>
                <a:lnTo>
                  <a:pt x="788" y="1302"/>
                </a:lnTo>
                <a:lnTo>
                  <a:pt x="776" y="1302"/>
                </a:lnTo>
                <a:lnTo>
                  <a:pt x="774" y="1302"/>
                </a:lnTo>
                <a:lnTo>
                  <a:pt x="769" y="1307"/>
                </a:lnTo>
                <a:lnTo>
                  <a:pt x="771" y="1309"/>
                </a:lnTo>
                <a:lnTo>
                  <a:pt x="776" y="1311"/>
                </a:lnTo>
                <a:lnTo>
                  <a:pt x="778" y="1313"/>
                </a:lnTo>
                <a:lnTo>
                  <a:pt x="786" y="1317"/>
                </a:lnTo>
                <a:lnTo>
                  <a:pt x="792" y="1319"/>
                </a:lnTo>
                <a:lnTo>
                  <a:pt x="796" y="1325"/>
                </a:lnTo>
                <a:lnTo>
                  <a:pt x="796" y="1331"/>
                </a:lnTo>
                <a:lnTo>
                  <a:pt x="796" y="1335"/>
                </a:lnTo>
                <a:lnTo>
                  <a:pt x="796" y="1340"/>
                </a:lnTo>
                <a:lnTo>
                  <a:pt x="792" y="1346"/>
                </a:lnTo>
                <a:lnTo>
                  <a:pt x="790" y="1350"/>
                </a:lnTo>
                <a:lnTo>
                  <a:pt x="788" y="1356"/>
                </a:lnTo>
                <a:lnTo>
                  <a:pt x="784" y="1364"/>
                </a:lnTo>
                <a:lnTo>
                  <a:pt x="780" y="1366"/>
                </a:lnTo>
                <a:lnTo>
                  <a:pt x="780" y="1366"/>
                </a:lnTo>
                <a:lnTo>
                  <a:pt x="778" y="1358"/>
                </a:lnTo>
                <a:lnTo>
                  <a:pt x="776" y="1356"/>
                </a:lnTo>
                <a:lnTo>
                  <a:pt x="771" y="1356"/>
                </a:lnTo>
                <a:lnTo>
                  <a:pt x="767" y="1358"/>
                </a:lnTo>
                <a:lnTo>
                  <a:pt x="765" y="1358"/>
                </a:lnTo>
                <a:lnTo>
                  <a:pt x="761" y="1358"/>
                </a:lnTo>
                <a:lnTo>
                  <a:pt x="757" y="1354"/>
                </a:lnTo>
                <a:lnTo>
                  <a:pt x="755" y="1354"/>
                </a:lnTo>
                <a:lnTo>
                  <a:pt x="753" y="1352"/>
                </a:lnTo>
                <a:lnTo>
                  <a:pt x="747" y="1344"/>
                </a:lnTo>
                <a:lnTo>
                  <a:pt x="747" y="1342"/>
                </a:lnTo>
                <a:lnTo>
                  <a:pt x="745" y="1340"/>
                </a:lnTo>
                <a:lnTo>
                  <a:pt x="747" y="1337"/>
                </a:lnTo>
                <a:lnTo>
                  <a:pt x="747" y="1335"/>
                </a:lnTo>
                <a:lnTo>
                  <a:pt x="745" y="1333"/>
                </a:lnTo>
                <a:lnTo>
                  <a:pt x="734" y="1329"/>
                </a:lnTo>
                <a:lnTo>
                  <a:pt x="732" y="1327"/>
                </a:lnTo>
                <a:lnTo>
                  <a:pt x="728" y="1319"/>
                </a:lnTo>
                <a:lnTo>
                  <a:pt x="726" y="1309"/>
                </a:lnTo>
                <a:lnTo>
                  <a:pt x="726" y="1307"/>
                </a:lnTo>
                <a:lnTo>
                  <a:pt x="724" y="1305"/>
                </a:lnTo>
                <a:lnTo>
                  <a:pt x="722" y="1305"/>
                </a:lnTo>
                <a:lnTo>
                  <a:pt x="720" y="1307"/>
                </a:lnTo>
                <a:lnTo>
                  <a:pt x="716" y="1307"/>
                </a:lnTo>
                <a:lnTo>
                  <a:pt x="708" y="1307"/>
                </a:lnTo>
                <a:lnTo>
                  <a:pt x="704" y="1309"/>
                </a:lnTo>
                <a:lnTo>
                  <a:pt x="704" y="1311"/>
                </a:lnTo>
                <a:lnTo>
                  <a:pt x="706" y="1315"/>
                </a:lnTo>
                <a:lnTo>
                  <a:pt x="706" y="1317"/>
                </a:lnTo>
                <a:lnTo>
                  <a:pt x="706" y="1319"/>
                </a:lnTo>
                <a:lnTo>
                  <a:pt x="704" y="1323"/>
                </a:lnTo>
                <a:lnTo>
                  <a:pt x="702" y="1325"/>
                </a:lnTo>
                <a:lnTo>
                  <a:pt x="699" y="1325"/>
                </a:lnTo>
                <a:lnTo>
                  <a:pt x="697" y="1319"/>
                </a:lnTo>
                <a:lnTo>
                  <a:pt x="697" y="1313"/>
                </a:lnTo>
                <a:lnTo>
                  <a:pt x="695" y="1311"/>
                </a:lnTo>
                <a:lnTo>
                  <a:pt x="695" y="1311"/>
                </a:lnTo>
                <a:lnTo>
                  <a:pt x="691" y="1311"/>
                </a:lnTo>
                <a:lnTo>
                  <a:pt x="689" y="1311"/>
                </a:lnTo>
                <a:lnTo>
                  <a:pt x="689" y="1300"/>
                </a:lnTo>
                <a:lnTo>
                  <a:pt x="687" y="1298"/>
                </a:lnTo>
                <a:lnTo>
                  <a:pt x="685" y="1296"/>
                </a:lnTo>
                <a:lnTo>
                  <a:pt x="683" y="1296"/>
                </a:lnTo>
                <a:lnTo>
                  <a:pt x="683" y="1298"/>
                </a:lnTo>
                <a:lnTo>
                  <a:pt x="681" y="1300"/>
                </a:lnTo>
                <a:lnTo>
                  <a:pt x="681" y="1302"/>
                </a:lnTo>
                <a:lnTo>
                  <a:pt x="681" y="1305"/>
                </a:lnTo>
                <a:lnTo>
                  <a:pt x="679" y="1305"/>
                </a:lnTo>
                <a:lnTo>
                  <a:pt x="677" y="1305"/>
                </a:lnTo>
                <a:lnTo>
                  <a:pt x="677" y="1307"/>
                </a:lnTo>
                <a:lnTo>
                  <a:pt x="677" y="1309"/>
                </a:lnTo>
                <a:lnTo>
                  <a:pt x="677" y="1311"/>
                </a:lnTo>
                <a:lnTo>
                  <a:pt x="677" y="1313"/>
                </a:lnTo>
                <a:lnTo>
                  <a:pt x="675" y="1313"/>
                </a:lnTo>
                <a:lnTo>
                  <a:pt x="675" y="1313"/>
                </a:lnTo>
                <a:lnTo>
                  <a:pt x="671" y="1315"/>
                </a:lnTo>
                <a:lnTo>
                  <a:pt x="671" y="1317"/>
                </a:lnTo>
                <a:lnTo>
                  <a:pt x="669" y="1321"/>
                </a:lnTo>
                <a:lnTo>
                  <a:pt x="667" y="1323"/>
                </a:lnTo>
                <a:lnTo>
                  <a:pt x="669" y="1327"/>
                </a:lnTo>
                <a:lnTo>
                  <a:pt x="671" y="1337"/>
                </a:lnTo>
                <a:lnTo>
                  <a:pt x="673" y="1342"/>
                </a:lnTo>
                <a:lnTo>
                  <a:pt x="685" y="1348"/>
                </a:lnTo>
                <a:lnTo>
                  <a:pt x="689" y="1352"/>
                </a:lnTo>
                <a:lnTo>
                  <a:pt x="689" y="1354"/>
                </a:lnTo>
                <a:lnTo>
                  <a:pt x="691" y="1358"/>
                </a:lnTo>
                <a:lnTo>
                  <a:pt x="687" y="1358"/>
                </a:lnTo>
                <a:lnTo>
                  <a:pt x="683" y="1358"/>
                </a:lnTo>
                <a:lnTo>
                  <a:pt x="681" y="1358"/>
                </a:lnTo>
                <a:lnTo>
                  <a:pt x="679" y="1360"/>
                </a:lnTo>
                <a:lnTo>
                  <a:pt x="675" y="1360"/>
                </a:lnTo>
                <a:lnTo>
                  <a:pt x="675" y="1360"/>
                </a:lnTo>
                <a:lnTo>
                  <a:pt x="671" y="1356"/>
                </a:lnTo>
                <a:lnTo>
                  <a:pt x="667" y="1344"/>
                </a:lnTo>
                <a:lnTo>
                  <a:pt x="664" y="1342"/>
                </a:lnTo>
                <a:lnTo>
                  <a:pt x="660" y="1335"/>
                </a:lnTo>
                <a:lnTo>
                  <a:pt x="658" y="1333"/>
                </a:lnTo>
                <a:lnTo>
                  <a:pt x="656" y="1333"/>
                </a:lnTo>
                <a:lnTo>
                  <a:pt x="656" y="1337"/>
                </a:lnTo>
                <a:lnTo>
                  <a:pt x="656" y="1340"/>
                </a:lnTo>
                <a:lnTo>
                  <a:pt x="656" y="1350"/>
                </a:lnTo>
                <a:lnTo>
                  <a:pt x="654" y="1352"/>
                </a:lnTo>
                <a:lnTo>
                  <a:pt x="648" y="1354"/>
                </a:lnTo>
                <a:lnTo>
                  <a:pt x="640" y="1350"/>
                </a:lnTo>
                <a:lnTo>
                  <a:pt x="636" y="1350"/>
                </a:lnTo>
                <a:lnTo>
                  <a:pt x="630" y="1350"/>
                </a:lnTo>
                <a:lnTo>
                  <a:pt x="619" y="1352"/>
                </a:lnTo>
                <a:lnTo>
                  <a:pt x="613" y="1348"/>
                </a:lnTo>
                <a:lnTo>
                  <a:pt x="607" y="1346"/>
                </a:lnTo>
                <a:lnTo>
                  <a:pt x="605" y="1344"/>
                </a:lnTo>
                <a:lnTo>
                  <a:pt x="605" y="1333"/>
                </a:lnTo>
                <a:lnTo>
                  <a:pt x="603" y="1329"/>
                </a:lnTo>
                <a:lnTo>
                  <a:pt x="603" y="1327"/>
                </a:lnTo>
                <a:lnTo>
                  <a:pt x="601" y="1327"/>
                </a:lnTo>
                <a:lnTo>
                  <a:pt x="599" y="1335"/>
                </a:lnTo>
                <a:lnTo>
                  <a:pt x="595" y="1335"/>
                </a:lnTo>
                <a:lnTo>
                  <a:pt x="592" y="1333"/>
                </a:lnTo>
                <a:lnTo>
                  <a:pt x="588" y="1335"/>
                </a:lnTo>
                <a:lnTo>
                  <a:pt x="586" y="1335"/>
                </a:lnTo>
                <a:lnTo>
                  <a:pt x="576" y="1337"/>
                </a:lnTo>
                <a:lnTo>
                  <a:pt x="570" y="1335"/>
                </a:lnTo>
                <a:lnTo>
                  <a:pt x="553" y="1325"/>
                </a:lnTo>
                <a:lnTo>
                  <a:pt x="551" y="1319"/>
                </a:lnTo>
                <a:lnTo>
                  <a:pt x="549" y="1315"/>
                </a:lnTo>
                <a:lnTo>
                  <a:pt x="547" y="1315"/>
                </a:lnTo>
                <a:lnTo>
                  <a:pt x="543" y="1319"/>
                </a:lnTo>
                <a:lnTo>
                  <a:pt x="535" y="1323"/>
                </a:lnTo>
                <a:lnTo>
                  <a:pt x="533" y="1323"/>
                </a:lnTo>
                <a:lnTo>
                  <a:pt x="525" y="1321"/>
                </a:lnTo>
                <a:lnTo>
                  <a:pt x="520" y="1317"/>
                </a:lnTo>
                <a:lnTo>
                  <a:pt x="520" y="1311"/>
                </a:lnTo>
                <a:lnTo>
                  <a:pt x="518" y="1307"/>
                </a:lnTo>
                <a:lnTo>
                  <a:pt x="516" y="1302"/>
                </a:lnTo>
                <a:lnTo>
                  <a:pt x="514" y="1300"/>
                </a:lnTo>
                <a:lnTo>
                  <a:pt x="508" y="1296"/>
                </a:lnTo>
                <a:lnTo>
                  <a:pt x="504" y="1292"/>
                </a:lnTo>
                <a:lnTo>
                  <a:pt x="500" y="1290"/>
                </a:lnTo>
                <a:lnTo>
                  <a:pt x="500" y="1286"/>
                </a:lnTo>
                <a:lnTo>
                  <a:pt x="494" y="1278"/>
                </a:lnTo>
                <a:lnTo>
                  <a:pt x="490" y="1272"/>
                </a:lnTo>
                <a:lnTo>
                  <a:pt x="488" y="1268"/>
                </a:lnTo>
                <a:lnTo>
                  <a:pt x="481" y="1263"/>
                </a:lnTo>
                <a:lnTo>
                  <a:pt x="479" y="1261"/>
                </a:lnTo>
                <a:lnTo>
                  <a:pt x="467" y="1255"/>
                </a:lnTo>
                <a:lnTo>
                  <a:pt x="461" y="1247"/>
                </a:lnTo>
                <a:lnTo>
                  <a:pt x="459" y="1241"/>
                </a:lnTo>
                <a:lnTo>
                  <a:pt x="451" y="1233"/>
                </a:lnTo>
                <a:lnTo>
                  <a:pt x="444" y="1222"/>
                </a:lnTo>
                <a:lnTo>
                  <a:pt x="442" y="1216"/>
                </a:lnTo>
                <a:lnTo>
                  <a:pt x="428" y="1193"/>
                </a:lnTo>
                <a:lnTo>
                  <a:pt x="414" y="1177"/>
                </a:lnTo>
                <a:lnTo>
                  <a:pt x="409" y="1177"/>
                </a:lnTo>
                <a:lnTo>
                  <a:pt x="403" y="1175"/>
                </a:lnTo>
                <a:lnTo>
                  <a:pt x="399" y="1175"/>
                </a:lnTo>
                <a:lnTo>
                  <a:pt x="397" y="1173"/>
                </a:lnTo>
                <a:lnTo>
                  <a:pt x="395" y="1171"/>
                </a:lnTo>
                <a:lnTo>
                  <a:pt x="393" y="1165"/>
                </a:lnTo>
                <a:lnTo>
                  <a:pt x="391" y="1154"/>
                </a:lnTo>
                <a:lnTo>
                  <a:pt x="387" y="1148"/>
                </a:lnTo>
                <a:lnTo>
                  <a:pt x="383" y="1136"/>
                </a:lnTo>
                <a:lnTo>
                  <a:pt x="381" y="1134"/>
                </a:lnTo>
                <a:lnTo>
                  <a:pt x="372" y="1136"/>
                </a:lnTo>
                <a:lnTo>
                  <a:pt x="360" y="1140"/>
                </a:lnTo>
                <a:lnTo>
                  <a:pt x="356" y="1140"/>
                </a:lnTo>
                <a:lnTo>
                  <a:pt x="356" y="1136"/>
                </a:lnTo>
                <a:lnTo>
                  <a:pt x="358" y="1124"/>
                </a:lnTo>
                <a:lnTo>
                  <a:pt x="360" y="1124"/>
                </a:lnTo>
                <a:lnTo>
                  <a:pt x="364" y="1124"/>
                </a:lnTo>
                <a:lnTo>
                  <a:pt x="364" y="1124"/>
                </a:lnTo>
                <a:lnTo>
                  <a:pt x="370" y="1121"/>
                </a:lnTo>
                <a:lnTo>
                  <a:pt x="372" y="1119"/>
                </a:lnTo>
                <a:lnTo>
                  <a:pt x="370" y="1117"/>
                </a:lnTo>
                <a:lnTo>
                  <a:pt x="372" y="1115"/>
                </a:lnTo>
                <a:lnTo>
                  <a:pt x="376" y="1117"/>
                </a:lnTo>
                <a:lnTo>
                  <a:pt x="381" y="1117"/>
                </a:lnTo>
                <a:lnTo>
                  <a:pt x="383" y="1119"/>
                </a:lnTo>
                <a:lnTo>
                  <a:pt x="391" y="1115"/>
                </a:lnTo>
                <a:lnTo>
                  <a:pt x="393" y="1115"/>
                </a:lnTo>
                <a:lnTo>
                  <a:pt x="397" y="1115"/>
                </a:lnTo>
                <a:lnTo>
                  <a:pt x="395" y="1113"/>
                </a:lnTo>
                <a:lnTo>
                  <a:pt x="393" y="1111"/>
                </a:lnTo>
                <a:lnTo>
                  <a:pt x="393" y="1109"/>
                </a:lnTo>
                <a:lnTo>
                  <a:pt x="389" y="1105"/>
                </a:lnTo>
                <a:lnTo>
                  <a:pt x="383" y="1097"/>
                </a:lnTo>
                <a:lnTo>
                  <a:pt x="379" y="1095"/>
                </a:lnTo>
                <a:lnTo>
                  <a:pt x="379" y="1093"/>
                </a:lnTo>
                <a:lnTo>
                  <a:pt x="376" y="1093"/>
                </a:lnTo>
                <a:lnTo>
                  <a:pt x="372" y="1095"/>
                </a:lnTo>
                <a:lnTo>
                  <a:pt x="370" y="1097"/>
                </a:lnTo>
                <a:lnTo>
                  <a:pt x="366" y="1097"/>
                </a:lnTo>
                <a:lnTo>
                  <a:pt x="362" y="1099"/>
                </a:lnTo>
                <a:lnTo>
                  <a:pt x="358" y="1103"/>
                </a:lnTo>
                <a:lnTo>
                  <a:pt x="354" y="1101"/>
                </a:lnTo>
                <a:lnTo>
                  <a:pt x="354" y="1099"/>
                </a:lnTo>
                <a:lnTo>
                  <a:pt x="352" y="1097"/>
                </a:lnTo>
                <a:lnTo>
                  <a:pt x="352" y="1095"/>
                </a:lnTo>
                <a:lnTo>
                  <a:pt x="354" y="1091"/>
                </a:lnTo>
                <a:lnTo>
                  <a:pt x="354" y="1089"/>
                </a:lnTo>
                <a:lnTo>
                  <a:pt x="356" y="1084"/>
                </a:lnTo>
                <a:lnTo>
                  <a:pt x="362" y="1080"/>
                </a:lnTo>
                <a:lnTo>
                  <a:pt x="370" y="1078"/>
                </a:lnTo>
                <a:lnTo>
                  <a:pt x="374" y="1080"/>
                </a:lnTo>
                <a:lnTo>
                  <a:pt x="383" y="1082"/>
                </a:lnTo>
                <a:lnTo>
                  <a:pt x="391" y="1084"/>
                </a:lnTo>
                <a:lnTo>
                  <a:pt x="395" y="1082"/>
                </a:lnTo>
                <a:lnTo>
                  <a:pt x="393" y="1080"/>
                </a:lnTo>
                <a:lnTo>
                  <a:pt x="389" y="1068"/>
                </a:lnTo>
                <a:lnTo>
                  <a:pt x="385" y="1062"/>
                </a:lnTo>
                <a:lnTo>
                  <a:pt x="385" y="1056"/>
                </a:lnTo>
                <a:lnTo>
                  <a:pt x="385" y="1049"/>
                </a:lnTo>
                <a:lnTo>
                  <a:pt x="385" y="1043"/>
                </a:lnTo>
                <a:lnTo>
                  <a:pt x="385" y="1037"/>
                </a:lnTo>
                <a:lnTo>
                  <a:pt x="383" y="1035"/>
                </a:lnTo>
                <a:lnTo>
                  <a:pt x="383" y="1031"/>
                </a:lnTo>
                <a:lnTo>
                  <a:pt x="372" y="1019"/>
                </a:lnTo>
                <a:lnTo>
                  <a:pt x="368" y="1014"/>
                </a:lnTo>
                <a:lnTo>
                  <a:pt x="368" y="1010"/>
                </a:lnTo>
                <a:lnTo>
                  <a:pt x="366" y="1006"/>
                </a:lnTo>
                <a:lnTo>
                  <a:pt x="366" y="1004"/>
                </a:lnTo>
                <a:lnTo>
                  <a:pt x="362" y="998"/>
                </a:lnTo>
                <a:lnTo>
                  <a:pt x="362" y="996"/>
                </a:lnTo>
                <a:lnTo>
                  <a:pt x="362" y="992"/>
                </a:lnTo>
                <a:lnTo>
                  <a:pt x="360" y="980"/>
                </a:lnTo>
                <a:lnTo>
                  <a:pt x="364" y="977"/>
                </a:lnTo>
                <a:lnTo>
                  <a:pt x="368" y="973"/>
                </a:lnTo>
                <a:lnTo>
                  <a:pt x="370" y="969"/>
                </a:lnTo>
                <a:lnTo>
                  <a:pt x="368" y="967"/>
                </a:lnTo>
                <a:lnTo>
                  <a:pt x="366" y="965"/>
                </a:lnTo>
                <a:lnTo>
                  <a:pt x="366" y="961"/>
                </a:lnTo>
                <a:lnTo>
                  <a:pt x="364" y="955"/>
                </a:lnTo>
                <a:lnTo>
                  <a:pt x="362" y="949"/>
                </a:lnTo>
                <a:lnTo>
                  <a:pt x="362" y="947"/>
                </a:lnTo>
                <a:lnTo>
                  <a:pt x="360" y="945"/>
                </a:lnTo>
                <a:lnTo>
                  <a:pt x="356" y="945"/>
                </a:lnTo>
                <a:lnTo>
                  <a:pt x="354" y="947"/>
                </a:lnTo>
                <a:lnTo>
                  <a:pt x="352" y="953"/>
                </a:lnTo>
                <a:lnTo>
                  <a:pt x="348" y="959"/>
                </a:lnTo>
                <a:lnTo>
                  <a:pt x="348" y="961"/>
                </a:lnTo>
                <a:lnTo>
                  <a:pt x="348" y="965"/>
                </a:lnTo>
                <a:lnTo>
                  <a:pt x="348" y="967"/>
                </a:lnTo>
                <a:lnTo>
                  <a:pt x="346" y="969"/>
                </a:lnTo>
                <a:lnTo>
                  <a:pt x="344" y="967"/>
                </a:lnTo>
                <a:lnTo>
                  <a:pt x="335" y="965"/>
                </a:lnTo>
                <a:lnTo>
                  <a:pt x="329" y="967"/>
                </a:lnTo>
                <a:lnTo>
                  <a:pt x="329" y="969"/>
                </a:lnTo>
                <a:lnTo>
                  <a:pt x="329" y="971"/>
                </a:lnTo>
                <a:lnTo>
                  <a:pt x="333" y="975"/>
                </a:lnTo>
                <a:lnTo>
                  <a:pt x="331" y="977"/>
                </a:lnTo>
                <a:lnTo>
                  <a:pt x="331" y="980"/>
                </a:lnTo>
                <a:lnTo>
                  <a:pt x="325" y="982"/>
                </a:lnTo>
                <a:lnTo>
                  <a:pt x="315" y="988"/>
                </a:lnTo>
                <a:lnTo>
                  <a:pt x="313" y="990"/>
                </a:lnTo>
                <a:lnTo>
                  <a:pt x="311" y="996"/>
                </a:lnTo>
                <a:lnTo>
                  <a:pt x="311" y="1000"/>
                </a:lnTo>
                <a:lnTo>
                  <a:pt x="309" y="1004"/>
                </a:lnTo>
                <a:lnTo>
                  <a:pt x="304" y="1006"/>
                </a:lnTo>
                <a:lnTo>
                  <a:pt x="298" y="1006"/>
                </a:lnTo>
                <a:lnTo>
                  <a:pt x="296" y="1002"/>
                </a:lnTo>
                <a:lnTo>
                  <a:pt x="296" y="998"/>
                </a:lnTo>
                <a:lnTo>
                  <a:pt x="296" y="994"/>
                </a:lnTo>
                <a:lnTo>
                  <a:pt x="296" y="992"/>
                </a:lnTo>
                <a:lnTo>
                  <a:pt x="298" y="988"/>
                </a:lnTo>
                <a:lnTo>
                  <a:pt x="298" y="986"/>
                </a:lnTo>
                <a:lnTo>
                  <a:pt x="300" y="984"/>
                </a:lnTo>
                <a:lnTo>
                  <a:pt x="298" y="980"/>
                </a:lnTo>
                <a:lnTo>
                  <a:pt x="294" y="969"/>
                </a:lnTo>
                <a:lnTo>
                  <a:pt x="294" y="967"/>
                </a:lnTo>
                <a:lnTo>
                  <a:pt x="292" y="967"/>
                </a:lnTo>
                <a:lnTo>
                  <a:pt x="290" y="965"/>
                </a:lnTo>
                <a:lnTo>
                  <a:pt x="290" y="963"/>
                </a:lnTo>
                <a:lnTo>
                  <a:pt x="288" y="959"/>
                </a:lnTo>
                <a:lnTo>
                  <a:pt x="288" y="963"/>
                </a:lnTo>
                <a:lnTo>
                  <a:pt x="284" y="967"/>
                </a:lnTo>
                <a:lnTo>
                  <a:pt x="282" y="975"/>
                </a:lnTo>
                <a:lnTo>
                  <a:pt x="280" y="980"/>
                </a:lnTo>
                <a:lnTo>
                  <a:pt x="282" y="990"/>
                </a:lnTo>
                <a:lnTo>
                  <a:pt x="282" y="994"/>
                </a:lnTo>
                <a:lnTo>
                  <a:pt x="282" y="998"/>
                </a:lnTo>
                <a:lnTo>
                  <a:pt x="286" y="1008"/>
                </a:lnTo>
                <a:lnTo>
                  <a:pt x="284" y="1010"/>
                </a:lnTo>
                <a:lnTo>
                  <a:pt x="280" y="1014"/>
                </a:lnTo>
                <a:lnTo>
                  <a:pt x="272" y="1019"/>
                </a:lnTo>
                <a:lnTo>
                  <a:pt x="265" y="1021"/>
                </a:lnTo>
                <a:lnTo>
                  <a:pt x="263" y="1021"/>
                </a:lnTo>
                <a:lnTo>
                  <a:pt x="261" y="1019"/>
                </a:lnTo>
                <a:lnTo>
                  <a:pt x="259" y="1017"/>
                </a:lnTo>
                <a:lnTo>
                  <a:pt x="259" y="1010"/>
                </a:lnTo>
                <a:lnTo>
                  <a:pt x="259" y="1008"/>
                </a:lnTo>
                <a:lnTo>
                  <a:pt x="263" y="1008"/>
                </a:lnTo>
                <a:lnTo>
                  <a:pt x="267" y="1008"/>
                </a:lnTo>
                <a:lnTo>
                  <a:pt x="270" y="1008"/>
                </a:lnTo>
                <a:lnTo>
                  <a:pt x="270" y="1008"/>
                </a:lnTo>
                <a:lnTo>
                  <a:pt x="270" y="1002"/>
                </a:lnTo>
                <a:lnTo>
                  <a:pt x="270" y="1000"/>
                </a:lnTo>
                <a:lnTo>
                  <a:pt x="270" y="998"/>
                </a:lnTo>
                <a:lnTo>
                  <a:pt x="267" y="994"/>
                </a:lnTo>
                <a:lnTo>
                  <a:pt x="265" y="988"/>
                </a:lnTo>
                <a:lnTo>
                  <a:pt x="267" y="984"/>
                </a:lnTo>
                <a:lnTo>
                  <a:pt x="267" y="980"/>
                </a:lnTo>
                <a:lnTo>
                  <a:pt x="263" y="975"/>
                </a:lnTo>
                <a:lnTo>
                  <a:pt x="261" y="955"/>
                </a:lnTo>
                <a:lnTo>
                  <a:pt x="261" y="953"/>
                </a:lnTo>
                <a:lnTo>
                  <a:pt x="265" y="949"/>
                </a:lnTo>
                <a:lnTo>
                  <a:pt x="265" y="947"/>
                </a:lnTo>
                <a:lnTo>
                  <a:pt x="265" y="945"/>
                </a:lnTo>
                <a:lnTo>
                  <a:pt x="267" y="938"/>
                </a:lnTo>
                <a:lnTo>
                  <a:pt x="270" y="934"/>
                </a:lnTo>
                <a:lnTo>
                  <a:pt x="272" y="930"/>
                </a:lnTo>
                <a:lnTo>
                  <a:pt x="272" y="926"/>
                </a:lnTo>
                <a:lnTo>
                  <a:pt x="270" y="924"/>
                </a:lnTo>
                <a:lnTo>
                  <a:pt x="267" y="920"/>
                </a:lnTo>
                <a:lnTo>
                  <a:pt x="265" y="916"/>
                </a:lnTo>
                <a:lnTo>
                  <a:pt x="267" y="914"/>
                </a:lnTo>
                <a:lnTo>
                  <a:pt x="267" y="908"/>
                </a:lnTo>
                <a:lnTo>
                  <a:pt x="270" y="903"/>
                </a:lnTo>
                <a:lnTo>
                  <a:pt x="267" y="899"/>
                </a:lnTo>
                <a:lnTo>
                  <a:pt x="263" y="897"/>
                </a:lnTo>
                <a:lnTo>
                  <a:pt x="261" y="885"/>
                </a:lnTo>
                <a:lnTo>
                  <a:pt x="261" y="879"/>
                </a:lnTo>
                <a:lnTo>
                  <a:pt x="267" y="864"/>
                </a:lnTo>
                <a:lnTo>
                  <a:pt x="267" y="860"/>
                </a:lnTo>
                <a:lnTo>
                  <a:pt x="263" y="854"/>
                </a:lnTo>
                <a:lnTo>
                  <a:pt x="259" y="852"/>
                </a:lnTo>
                <a:lnTo>
                  <a:pt x="253" y="854"/>
                </a:lnTo>
                <a:lnTo>
                  <a:pt x="251" y="852"/>
                </a:lnTo>
                <a:lnTo>
                  <a:pt x="251" y="850"/>
                </a:lnTo>
                <a:lnTo>
                  <a:pt x="247" y="848"/>
                </a:lnTo>
                <a:lnTo>
                  <a:pt x="247" y="844"/>
                </a:lnTo>
                <a:lnTo>
                  <a:pt x="249" y="842"/>
                </a:lnTo>
                <a:lnTo>
                  <a:pt x="245" y="840"/>
                </a:lnTo>
                <a:lnTo>
                  <a:pt x="241" y="838"/>
                </a:lnTo>
                <a:lnTo>
                  <a:pt x="239" y="833"/>
                </a:lnTo>
                <a:lnTo>
                  <a:pt x="241" y="829"/>
                </a:lnTo>
                <a:lnTo>
                  <a:pt x="245" y="825"/>
                </a:lnTo>
                <a:lnTo>
                  <a:pt x="247" y="825"/>
                </a:lnTo>
                <a:lnTo>
                  <a:pt x="251" y="827"/>
                </a:lnTo>
                <a:lnTo>
                  <a:pt x="259" y="831"/>
                </a:lnTo>
                <a:lnTo>
                  <a:pt x="263" y="829"/>
                </a:lnTo>
                <a:lnTo>
                  <a:pt x="263" y="827"/>
                </a:lnTo>
                <a:lnTo>
                  <a:pt x="263" y="823"/>
                </a:lnTo>
                <a:lnTo>
                  <a:pt x="263" y="819"/>
                </a:lnTo>
                <a:lnTo>
                  <a:pt x="263" y="817"/>
                </a:lnTo>
                <a:lnTo>
                  <a:pt x="270" y="813"/>
                </a:lnTo>
                <a:lnTo>
                  <a:pt x="270" y="809"/>
                </a:lnTo>
                <a:lnTo>
                  <a:pt x="270" y="807"/>
                </a:lnTo>
                <a:lnTo>
                  <a:pt x="263" y="798"/>
                </a:lnTo>
                <a:lnTo>
                  <a:pt x="263" y="796"/>
                </a:lnTo>
                <a:lnTo>
                  <a:pt x="267" y="794"/>
                </a:lnTo>
                <a:lnTo>
                  <a:pt x="274" y="790"/>
                </a:lnTo>
                <a:lnTo>
                  <a:pt x="278" y="786"/>
                </a:lnTo>
                <a:lnTo>
                  <a:pt x="282" y="782"/>
                </a:lnTo>
                <a:lnTo>
                  <a:pt x="282" y="778"/>
                </a:lnTo>
                <a:lnTo>
                  <a:pt x="286" y="774"/>
                </a:lnTo>
                <a:lnTo>
                  <a:pt x="288" y="770"/>
                </a:lnTo>
                <a:lnTo>
                  <a:pt x="290" y="764"/>
                </a:lnTo>
                <a:lnTo>
                  <a:pt x="290" y="761"/>
                </a:lnTo>
                <a:lnTo>
                  <a:pt x="298" y="755"/>
                </a:lnTo>
                <a:lnTo>
                  <a:pt x="296" y="747"/>
                </a:lnTo>
                <a:lnTo>
                  <a:pt x="294" y="743"/>
                </a:lnTo>
                <a:lnTo>
                  <a:pt x="290" y="741"/>
                </a:lnTo>
                <a:lnTo>
                  <a:pt x="282" y="741"/>
                </a:lnTo>
                <a:lnTo>
                  <a:pt x="276" y="739"/>
                </a:lnTo>
                <a:lnTo>
                  <a:pt x="274" y="739"/>
                </a:lnTo>
                <a:lnTo>
                  <a:pt x="272" y="737"/>
                </a:lnTo>
                <a:lnTo>
                  <a:pt x="282" y="729"/>
                </a:lnTo>
                <a:lnTo>
                  <a:pt x="278" y="729"/>
                </a:lnTo>
                <a:lnTo>
                  <a:pt x="274" y="729"/>
                </a:lnTo>
                <a:lnTo>
                  <a:pt x="267" y="731"/>
                </a:lnTo>
                <a:lnTo>
                  <a:pt x="261" y="729"/>
                </a:lnTo>
                <a:lnTo>
                  <a:pt x="261" y="726"/>
                </a:lnTo>
                <a:lnTo>
                  <a:pt x="263" y="724"/>
                </a:lnTo>
                <a:lnTo>
                  <a:pt x="265" y="720"/>
                </a:lnTo>
                <a:lnTo>
                  <a:pt x="270" y="716"/>
                </a:lnTo>
                <a:lnTo>
                  <a:pt x="280" y="712"/>
                </a:lnTo>
                <a:lnTo>
                  <a:pt x="290" y="710"/>
                </a:lnTo>
                <a:lnTo>
                  <a:pt x="292" y="706"/>
                </a:lnTo>
                <a:lnTo>
                  <a:pt x="292" y="704"/>
                </a:lnTo>
                <a:lnTo>
                  <a:pt x="292" y="700"/>
                </a:lnTo>
                <a:lnTo>
                  <a:pt x="292" y="694"/>
                </a:lnTo>
                <a:lnTo>
                  <a:pt x="292" y="692"/>
                </a:lnTo>
                <a:lnTo>
                  <a:pt x="292" y="687"/>
                </a:lnTo>
                <a:lnTo>
                  <a:pt x="296" y="687"/>
                </a:lnTo>
                <a:lnTo>
                  <a:pt x="302" y="692"/>
                </a:lnTo>
                <a:lnTo>
                  <a:pt x="307" y="694"/>
                </a:lnTo>
                <a:lnTo>
                  <a:pt x="309" y="694"/>
                </a:lnTo>
                <a:lnTo>
                  <a:pt x="307" y="692"/>
                </a:lnTo>
                <a:lnTo>
                  <a:pt x="307" y="689"/>
                </a:lnTo>
                <a:lnTo>
                  <a:pt x="309" y="683"/>
                </a:lnTo>
                <a:lnTo>
                  <a:pt x="307" y="679"/>
                </a:lnTo>
                <a:lnTo>
                  <a:pt x="307" y="675"/>
                </a:lnTo>
                <a:lnTo>
                  <a:pt x="304" y="669"/>
                </a:lnTo>
                <a:lnTo>
                  <a:pt x="307" y="667"/>
                </a:lnTo>
                <a:lnTo>
                  <a:pt x="307" y="665"/>
                </a:lnTo>
                <a:lnTo>
                  <a:pt x="311" y="663"/>
                </a:lnTo>
                <a:lnTo>
                  <a:pt x="309" y="659"/>
                </a:lnTo>
                <a:lnTo>
                  <a:pt x="311" y="657"/>
                </a:lnTo>
                <a:lnTo>
                  <a:pt x="311" y="654"/>
                </a:lnTo>
                <a:lnTo>
                  <a:pt x="304" y="640"/>
                </a:lnTo>
                <a:lnTo>
                  <a:pt x="307" y="636"/>
                </a:lnTo>
                <a:lnTo>
                  <a:pt x="307" y="632"/>
                </a:lnTo>
                <a:lnTo>
                  <a:pt x="304" y="628"/>
                </a:lnTo>
                <a:lnTo>
                  <a:pt x="304" y="624"/>
                </a:lnTo>
                <a:lnTo>
                  <a:pt x="307" y="620"/>
                </a:lnTo>
                <a:lnTo>
                  <a:pt x="304" y="613"/>
                </a:lnTo>
                <a:lnTo>
                  <a:pt x="309" y="605"/>
                </a:lnTo>
                <a:lnTo>
                  <a:pt x="307" y="601"/>
                </a:lnTo>
                <a:lnTo>
                  <a:pt x="309" y="593"/>
                </a:lnTo>
                <a:lnTo>
                  <a:pt x="307" y="585"/>
                </a:lnTo>
                <a:lnTo>
                  <a:pt x="304" y="572"/>
                </a:lnTo>
                <a:lnTo>
                  <a:pt x="302" y="568"/>
                </a:lnTo>
                <a:lnTo>
                  <a:pt x="294" y="560"/>
                </a:lnTo>
                <a:lnTo>
                  <a:pt x="286" y="552"/>
                </a:lnTo>
                <a:lnTo>
                  <a:pt x="276" y="543"/>
                </a:lnTo>
                <a:lnTo>
                  <a:pt x="267" y="543"/>
                </a:lnTo>
                <a:lnTo>
                  <a:pt x="263" y="543"/>
                </a:lnTo>
                <a:lnTo>
                  <a:pt x="259" y="543"/>
                </a:lnTo>
                <a:lnTo>
                  <a:pt x="249" y="543"/>
                </a:lnTo>
                <a:lnTo>
                  <a:pt x="239" y="539"/>
                </a:lnTo>
                <a:lnTo>
                  <a:pt x="230" y="535"/>
                </a:lnTo>
                <a:lnTo>
                  <a:pt x="220" y="533"/>
                </a:lnTo>
                <a:lnTo>
                  <a:pt x="214" y="531"/>
                </a:lnTo>
                <a:lnTo>
                  <a:pt x="202" y="529"/>
                </a:lnTo>
                <a:lnTo>
                  <a:pt x="193" y="531"/>
                </a:lnTo>
                <a:lnTo>
                  <a:pt x="183" y="531"/>
                </a:lnTo>
                <a:lnTo>
                  <a:pt x="175" y="527"/>
                </a:lnTo>
                <a:lnTo>
                  <a:pt x="167" y="525"/>
                </a:lnTo>
                <a:lnTo>
                  <a:pt x="160" y="525"/>
                </a:lnTo>
                <a:lnTo>
                  <a:pt x="156" y="525"/>
                </a:lnTo>
                <a:lnTo>
                  <a:pt x="156" y="523"/>
                </a:lnTo>
                <a:lnTo>
                  <a:pt x="156" y="521"/>
                </a:lnTo>
                <a:lnTo>
                  <a:pt x="156" y="515"/>
                </a:lnTo>
                <a:lnTo>
                  <a:pt x="165" y="506"/>
                </a:lnTo>
                <a:lnTo>
                  <a:pt x="160" y="502"/>
                </a:lnTo>
                <a:lnTo>
                  <a:pt x="158" y="498"/>
                </a:lnTo>
                <a:lnTo>
                  <a:pt x="156" y="496"/>
                </a:lnTo>
                <a:lnTo>
                  <a:pt x="150" y="494"/>
                </a:lnTo>
                <a:lnTo>
                  <a:pt x="146" y="496"/>
                </a:lnTo>
                <a:lnTo>
                  <a:pt x="142" y="496"/>
                </a:lnTo>
                <a:lnTo>
                  <a:pt x="138" y="494"/>
                </a:lnTo>
                <a:lnTo>
                  <a:pt x="140" y="492"/>
                </a:lnTo>
                <a:lnTo>
                  <a:pt x="136" y="488"/>
                </a:lnTo>
                <a:lnTo>
                  <a:pt x="132" y="488"/>
                </a:lnTo>
                <a:lnTo>
                  <a:pt x="128" y="484"/>
                </a:lnTo>
                <a:lnTo>
                  <a:pt x="121" y="480"/>
                </a:lnTo>
                <a:lnTo>
                  <a:pt x="119" y="478"/>
                </a:lnTo>
                <a:lnTo>
                  <a:pt x="115" y="478"/>
                </a:lnTo>
                <a:lnTo>
                  <a:pt x="109" y="478"/>
                </a:lnTo>
                <a:lnTo>
                  <a:pt x="105" y="476"/>
                </a:lnTo>
                <a:lnTo>
                  <a:pt x="101" y="473"/>
                </a:lnTo>
                <a:lnTo>
                  <a:pt x="97" y="469"/>
                </a:lnTo>
                <a:lnTo>
                  <a:pt x="93" y="465"/>
                </a:lnTo>
                <a:lnTo>
                  <a:pt x="93" y="463"/>
                </a:lnTo>
                <a:lnTo>
                  <a:pt x="91" y="463"/>
                </a:lnTo>
                <a:lnTo>
                  <a:pt x="88" y="465"/>
                </a:lnTo>
                <a:lnTo>
                  <a:pt x="86" y="469"/>
                </a:lnTo>
                <a:lnTo>
                  <a:pt x="86" y="476"/>
                </a:lnTo>
                <a:lnTo>
                  <a:pt x="86" y="476"/>
                </a:lnTo>
                <a:lnTo>
                  <a:pt x="84" y="476"/>
                </a:lnTo>
                <a:lnTo>
                  <a:pt x="80" y="476"/>
                </a:lnTo>
                <a:lnTo>
                  <a:pt x="74" y="471"/>
                </a:lnTo>
                <a:lnTo>
                  <a:pt x="68" y="467"/>
                </a:lnTo>
                <a:lnTo>
                  <a:pt x="68" y="467"/>
                </a:lnTo>
                <a:lnTo>
                  <a:pt x="68" y="465"/>
                </a:lnTo>
                <a:lnTo>
                  <a:pt x="64" y="459"/>
                </a:lnTo>
                <a:lnTo>
                  <a:pt x="64" y="457"/>
                </a:lnTo>
                <a:lnTo>
                  <a:pt x="68" y="457"/>
                </a:lnTo>
                <a:lnTo>
                  <a:pt x="74" y="459"/>
                </a:lnTo>
                <a:lnTo>
                  <a:pt x="76" y="459"/>
                </a:lnTo>
                <a:lnTo>
                  <a:pt x="78" y="461"/>
                </a:lnTo>
                <a:lnTo>
                  <a:pt x="80" y="461"/>
                </a:lnTo>
                <a:lnTo>
                  <a:pt x="78" y="459"/>
                </a:lnTo>
                <a:lnTo>
                  <a:pt x="78" y="455"/>
                </a:lnTo>
                <a:lnTo>
                  <a:pt x="80" y="455"/>
                </a:lnTo>
                <a:lnTo>
                  <a:pt x="82" y="455"/>
                </a:lnTo>
                <a:lnTo>
                  <a:pt x="80" y="455"/>
                </a:lnTo>
                <a:lnTo>
                  <a:pt x="76" y="453"/>
                </a:lnTo>
                <a:lnTo>
                  <a:pt x="74" y="451"/>
                </a:lnTo>
                <a:lnTo>
                  <a:pt x="70" y="451"/>
                </a:lnTo>
                <a:lnTo>
                  <a:pt x="68" y="449"/>
                </a:lnTo>
                <a:lnTo>
                  <a:pt x="66" y="447"/>
                </a:lnTo>
                <a:lnTo>
                  <a:pt x="60" y="447"/>
                </a:lnTo>
                <a:lnTo>
                  <a:pt x="58" y="445"/>
                </a:lnTo>
                <a:lnTo>
                  <a:pt x="56" y="441"/>
                </a:lnTo>
                <a:lnTo>
                  <a:pt x="56" y="441"/>
                </a:lnTo>
                <a:lnTo>
                  <a:pt x="56" y="438"/>
                </a:lnTo>
                <a:lnTo>
                  <a:pt x="60" y="434"/>
                </a:lnTo>
                <a:lnTo>
                  <a:pt x="62" y="432"/>
                </a:lnTo>
                <a:lnTo>
                  <a:pt x="60" y="432"/>
                </a:lnTo>
                <a:lnTo>
                  <a:pt x="60" y="430"/>
                </a:lnTo>
                <a:lnTo>
                  <a:pt x="51" y="426"/>
                </a:lnTo>
                <a:lnTo>
                  <a:pt x="49" y="426"/>
                </a:lnTo>
                <a:lnTo>
                  <a:pt x="47" y="426"/>
                </a:lnTo>
                <a:lnTo>
                  <a:pt x="45" y="424"/>
                </a:lnTo>
                <a:lnTo>
                  <a:pt x="41" y="420"/>
                </a:lnTo>
                <a:lnTo>
                  <a:pt x="43" y="418"/>
                </a:lnTo>
                <a:lnTo>
                  <a:pt x="43" y="416"/>
                </a:lnTo>
                <a:lnTo>
                  <a:pt x="45" y="412"/>
                </a:lnTo>
                <a:lnTo>
                  <a:pt x="41" y="412"/>
                </a:lnTo>
                <a:lnTo>
                  <a:pt x="39" y="412"/>
                </a:lnTo>
                <a:lnTo>
                  <a:pt x="39" y="408"/>
                </a:lnTo>
                <a:lnTo>
                  <a:pt x="39" y="406"/>
                </a:lnTo>
                <a:lnTo>
                  <a:pt x="43" y="404"/>
                </a:lnTo>
                <a:lnTo>
                  <a:pt x="45" y="401"/>
                </a:lnTo>
                <a:lnTo>
                  <a:pt x="43" y="399"/>
                </a:lnTo>
                <a:lnTo>
                  <a:pt x="41" y="397"/>
                </a:lnTo>
                <a:lnTo>
                  <a:pt x="39" y="399"/>
                </a:lnTo>
                <a:lnTo>
                  <a:pt x="35" y="399"/>
                </a:lnTo>
                <a:lnTo>
                  <a:pt x="33" y="397"/>
                </a:lnTo>
                <a:lnTo>
                  <a:pt x="37" y="395"/>
                </a:lnTo>
                <a:lnTo>
                  <a:pt x="35" y="393"/>
                </a:lnTo>
                <a:lnTo>
                  <a:pt x="33" y="391"/>
                </a:lnTo>
                <a:lnTo>
                  <a:pt x="33" y="391"/>
                </a:lnTo>
                <a:lnTo>
                  <a:pt x="31" y="391"/>
                </a:lnTo>
                <a:lnTo>
                  <a:pt x="33" y="387"/>
                </a:lnTo>
                <a:lnTo>
                  <a:pt x="31" y="387"/>
                </a:lnTo>
                <a:lnTo>
                  <a:pt x="31" y="385"/>
                </a:lnTo>
                <a:lnTo>
                  <a:pt x="31" y="383"/>
                </a:lnTo>
                <a:lnTo>
                  <a:pt x="33" y="379"/>
                </a:lnTo>
                <a:lnTo>
                  <a:pt x="31" y="379"/>
                </a:lnTo>
                <a:lnTo>
                  <a:pt x="29" y="377"/>
                </a:lnTo>
                <a:lnTo>
                  <a:pt x="29" y="379"/>
                </a:lnTo>
                <a:lnTo>
                  <a:pt x="25" y="381"/>
                </a:lnTo>
                <a:lnTo>
                  <a:pt x="19" y="379"/>
                </a:lnTo>
                <a:lnTo>
                  <a:pt x="14" y="375"/>
                </a:lnTo>
                <a:lnTo>
                  <a:pt x="12" y="371"/>
                </a:lnTo>
                <a:lnTo>
                  <a:pt x="12" y="369"/>
                </a:lnTo>
                <a:lnTo>
                  <a:pt x="16" y="364"/>
                </a:lnTo>
                <a:lnTo>
                  <a:pt x="19" y="360"/>
                </a:lnTo>
                <a:lnTo>
                  <a:pt x="21" y="360"/>
                </a:lnTo>
                <a:lnTo>
                  <a:pt x="23" y="358"/>
                </a:lnTo>
                <a:lnTo>
                  <a:pt x="21" y="356"/>
                </a:lnTo>
                <a:lnTo>
                  <a:pt x="16" y="356"/>
                </a:lnTo>
                <a:lnTo>
                  <a:pt x="14" y="354"/>
                </a:lnTo>
                <a:lnTo>
                  <a:pt x="12" y="348"/>
                </a:lnTo>
                <a:lnTo>
                  <a:pt x="14" y="346"/>
                </a:lnTo>
                <a:lnTo>
                  <a:pt x="14" y="342"/>
                </a:lnTo>
                <a:lnTo>
                  <a:pt x="10" y="342"/>
                </a:lnTo>
                <a:lnTo>
                  <a:pt x="8" y="338"/>
                </a:lnTo>
                <a:lnTo>
                  <a:pt x="8" y="336"/>
                </a:lnTo>
                <a:lnTo>
                  <a:pt x="12" y="338"/>
                </a:lnTo>
                <a:lnTo>
                  <a:pt x="14" y="336"/>
                </a:lnTo>
                <a:lnTo>
                  <a:pt x="14" y="334"/>
                </a:lnTo>
                <a:lnTo>
                  <a:pt x="12" y="327"/>
                </a:lnTo>
                <a:lnTo>
                  <a:pt x="12" y="325"/>
                </a:lnTo>
                <a:lnTo>
                  <a:pt x="12" y="323"/>
                </a:lnTo>
                <a:lnTo>
                  <a:pt x="12" y="319"/>
                </a:lnTo>
                <a:lnTo>
                  <a:pt x="10" y="317"/>
                </a:lnTo>
                <a:lnTo>
                  <a:pt x="8" y="315"/>
                </a:lnTo>
                <a:lnTo>
                  <a:pt x="8" y="309"/>
                </a:lnTo>
                <a:lnTo>
                  <a:pt x="6" y="307"/>
                </a:lnTo>
                <a:lnTo>
                  <a:pt x="2" y="301"/>
                </a:lnTo>
                <a:lnTo>
                  <a:pt x="0" y="301"/>
                </a:lnTo>
                <a:lnTo>
                  <a:pt x="0" y="299"/>
                </a:lnTo>
                <a:lnTo>
                  <a:pt x="0" y="284"/>
                </a:lnTo>
                <a:lnTo>
                  <a:pt x="2" y="280"/>
                </a:lnTo>
                <a:lnTo>
                  <a:pt x="2" y="270"/>
                </a:lnTo>
                <a:lnTo>
                  <a:pt x="2" y="262"/>
                </a:lnTo>
                <a:lnTo>
                  <a:pt x="2" y="257"/>
                </a:lnTo>
                <a:lnTo>
                  <a:pt x="0" y="251"/>
                </a:lnTo>
                <a:lnTo>
                  <a:pt x="0" y="247"/>
                </a:lnTo>
                <a:lnTo>
                  <a:pt x="2" y="239"/>
                </a:lnTo>
                <a:lnTo>
                  <a:pt x="0" y="229"/>
                </a:lnTo>
                <a:lnTo>
                  <a:pt x="2" y="218"/>
                </a:lnTo>
                <a:lnTo>
                  <a:pt x="6" y="214"/>
                </a:lnTo>
                <a:lnTo>
                  <a:pt x="8" y="214"/>
                </a:lnTo>
                <a:lnTo>
                  <a:pt x="12" y="21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 dirty="0"/>
          </a:p>
        </p:txBody>
      </p:sp>
      <p:sp>
        <p:nvSpPr>
          <p:cNvPr id="4341" name="Freeform 3317"/>
          <p:cNvSpPr>
            <a:spLocks/>
          </p:cNvSpPr>
          <p:nvPr/>
        </p:nvSpPr>
        <p:spPr bwMode="auto">
          <a:xfrm>
            <a:off x="2978150" y="2076450"/>
            <a:ext cx="3200400" cy="2690813"/>
          </a:xfrm>
          <a:custGeom>
            <a:avLst/>
            <a:gdLst/>
            <a:ahLst/>
            <a:cxnLst>
              <a:cxn ang="0">
                <a:pos x="23" y="288"/>
              </a:cxn>
              <a:cxn ang="0">
                <a:pos x="74" y="342"/>
              </a:cxn>
              <a:cxn ang="0">
                <a:pos x="70" y="385"/>
              </a:cxn>
              <a:cxn ang="0">
                <a:pos x="103" y="445"/>
              </a:cxn>
              <a:cxn ang="0">
                <a:pos x="156" y="438"/>
              </a:cxn>
              <a:cxn ang="0">
                <a:pos x="284" y="467"/>
              </a:cxn>
              <a:cxn ang="0">
                <a:pos x="358" y="492"/>
              </a:cxn>
              <a:cxn ang="0">
                <a:pos x="397" y="535"/>
              </a:cxn>
              <a:cxn ang="0">
                <a:pos x="436" y="607"/>
              </a:cxn>
              <a:cxn ang="0">
                <a:pos x="469" y="766"/>
              </a:cxn>
              <a:cxn ang="0">
                <a:pos x="543" y="776"/>
              </a:cxn>
              <a:cxn ang="0">
                <a:pos x="607" y="718"/>
              </a:cxn>
              <a:cxn ang="0">
                <a:pos x="677" y="710"/>
              </a:cxn>
              <a:cxn ang="0">
                <a:pos x="726" y="673"/>
              </a:cxn>
              <a:cxn ang="0">
                <a:pos x="743" y="560"/>
              </a:cxn>
              <a:cxn ang="0">
                <a:pos x="749" y="447"/>
              </a:cxn>
              <a:cxn ang="0">
                <a:pos x="780" y="262"/>
              </a:cxn>
              <a:cxn ang="0">
                <a:pos x="792" y="144"/>
              </a:cxn>
              <a:cxn ang="0">
                <a:pos x="841" y="39"/>
              </a:cxn>
              <a:cxn ang="0">
                <a:pos x="944" y="44"/>
              </a:cxn>
              <a:cxn ang="0">
                <a:pos x="1171" y="21"/>
              </a:cxn>
              <a:cxn ang="0">
                <a:pos x="1306" y="54"/>
              </a:cxn>
              <a:cxn ang="0">
                <a:pos x="1467" y="111"/>
              </a:cxn>
              <a:cxn ang="0">
                <a:pos x="1553" y="167"/>
              </a:cxn>
              <a:cxn ang="0">
                <a:pos x="1712" y="202"/>
              </a:cxn>
              <a:cxn ang="0">
                <a:pos x="1849" y="290"/>
              </a:cxn>
              <a:cxn ang="0">
                <a:pos x="1882" y="490"/>
              </a:cxn>
              <a:cxn ang="0">
                <a:pos x="1775" y="531"/>
              </a:cxn>
              <a:cxn ang="0">
                <a:pos x="1732" y="589"/>
              </a:cxn>
              <a:cxn ang="0">
                <a:pos x="1924" y="673"/>
              </a:cxn>
              <a:cxn ang="0">
                <a:pos x="2002" y="922"/>
              </a:cxn>
              <a:cxn ang="0">
                <a:pos x="1961" y="1158"/>
              </a:cxn>
              <a:cxn ang="0">
                <a:pos x="1880" y="1294"/>
              </a:cxn>
              <a:cxn ang="0">
                <a:pos x="1821" y="1455"/>
              </a:cxn>
              <a:cxn ang="0">
                <a:pos x="1687" y="1607"/>
              </a:cxn>
              <a:cxn ang="0">
                <a:pos x="1508" y="1646"/>
              </a:cxn>
              <a:cxn ang="0">
                <a:pos x="1341" y="1683"/>
              </a:cxn>
              <a:cxn ang="0">
                <a:pos x="1162" y="1654"/>
              </a:cxn>
              <a:cxn ang="0">
                <a:pos x="1138" y="1564"/>
              </a:cxn>
              <a:cxn ang="0">
                <a:pos x="1164" y="1494"/>
              </a:cxn>
              <a:cxn ang="0">
                <a:pos x="1156" y="1385"/>
              </a:cxn>
              <a:cxn ang="0">
                <a:pos x="1140" y="1313"/>
              </a:cxn>
              <a:cxn ang="0">
                <a:pos x="1123" y="1230"/>
              </a:cxn>
              <a:cxn ang="0">
                <a:pos x="1057" y="1148"/>
              </a:cxn>
              <a:cxn ang="0">
                <a:pos x="996" y="1101"/>
              </a:cxn>
              <a:cxn ang="0">
                <a:pos x="928" y="1080"/>
              </a:cxn>
              <a:cxn ang="0">
                <a:pos x="934" y="1142"/>
              </a:cxn>
              <a:cxn ang="0">
                <a:pos x="833" y="1169"/>
              </a:cxn>
              <a:cxn ang="0">
                <a:pos x="767" y="1241"/>
              </a:cxn>
              <a:cxn ang="0">
                <a:pos x="761" y="1358"/>
              </a:cxn>
              <a:cxn ang="0">
                <a:pos x="681" y="1302"/>
              </a:cxn>
              <a:cxn ang="0">
                <a:pos x="630" y="1350"/>
              </a:cxn>
              <a:cxn ang="0">
                <a:pos x="459" y="1241"/>
              </a:cxn>
              <a:cxn ang="0">
                <a:pos x="379" y="1093"/>
              </a:cxn>
              <a:cxn ang="0">
                <a:pos x="370" y="969"/>
              </a:cxn>
              <a:cxn ang="0">
                <a:pos x="294" y="969"/>
              </a:cxn>
              <a:cxn ang="0">
                <a:pos x="267" y="938"/>
              </a:cxn>
              <a:cxn ang="0">
                <a:pos x="263" y="798"/>
              </a:cxn>
              <a:cxn ang="0">
                <a:pos x="307" y="692"/>
              </a:cxn>
              <a:cxn ang="0">
                <a:pos x="167" y="525"/>
              </a:cxn>
              <a:cxn ang="0">
                <a:pos x="68" y="457"/>
              </a:cxn>
              <a:cxn ang="0">
                <a:pos x="39" y="399"/>
              </a:cxn>
              <a:cxn ang="0">
                <a:pos x="12" y="319"/>
              </a:cxn>
            </a:cxnLst>
            <a:rect l="0" t="0" r="r" b="b"/>
            <a:pathLst>
              <a:path w="2016" h="1695">
                <a:moveTo>
                  <a:pt x="12" y="216"/>
                </a:moveTo>
                <a:lnTo>
                  <a:pt x="19" y="216"/>
                </a:lnTo>
                <a:lnTo>
                  <a:pt x="23" y="216"/>
                </a:lnTo>
                <a:lnTo>
                  <a:pt x="25" y="218"/>
                </a:lnTo>
                <a:lnTo>
                  <a:pt x="23" y="220"/>
                </a:lnTo>
                <a:lnTo>
                  <a:pt x="21" y="225"/>
                </a:lnTo>
                <a:lnTo>
                  <a:pt x="19" y="222"/>
                </a:lnTo>
                <a:lnTo>
                  <a:pt x="16" y="220"/>
                </a:lnTo>
                <a:lnTo>
                  <a:pt x="14" y="220"/>
                </a:lnTo>
                <a:lnTo>
                  <a:pt x="14" y="222"/>
                </a:lnTo>
                <a:lnTo>
                  <a:pt x="12" y="227"/>
                </a:lnTo>
                <a:lnTo>
                  <a:pt x="12" y="229"/>
                </a:lnTo>
                <a:lnTo>
                  <a:pt x="14" y="233"/>
                </a:lnTo>
                <a:lnTo>
                  <a:pt x="14" y="237"/>
                </a:lnTo>
                <a:lnTo>
                  <a:pt x="14" y="247"/>
                </a:lnTo>
                <a:lnTo>
                  <a:pt x="16" y="253"/>
                </a:lnTo>
                <a:lnTo>
                  <a:pt x="21" y="262"/>
                </a:lnTo>
                <a:lnTo>
                  <a:pt x="25" y="266"/>
                </a:lnTo>
                <a:lnTo>
                  <a:pt x="23" y="270"/>
                </a:lnTo>
                <a:lnTo>
                  <a:pt x="25" y="270"/>
                </a:lnTo>
                <a:lnTo>
                  <a:pt x="25" y="270"/>
                </a:lnTo>
                <a:lnTo>
                  <a:pt x="27" y="270"/>
                </a:lnTo>
                <a:lnTo>
                  <a:pt x="29" y="268"/>
                </a:lnTo>
                <a:lnTo>
                  <a:pt x="31" y="270"/>
                </a:lnTo>
                <a:lnTo>
                  <a:pt x="29" y="272"/>
                </a:lnTo>
                <a:lnTo>
                  <a:pt x="31" y="272"/>
                </a:lnTo>
                <a:lnTo>
                  <a:pt x="35" y="272"/>
                </a:lnTo>
                <a:lnTo>
                  <a:pt x="37" y="274"/>
                </a:lnTo>
                <a:lnTo>
                  <a:pt x="37" y="276"/>
                </a:lnTo>
                <a:lnTo>
                  <a:pt x="33" y="276"/>
                </a:lnTo>
                <a:lnTo>
                  <a:pt x="31" y="278"/>
                </a:lnTo>
                <a:lnTo>
                  <a:pt x="27" y="280"/>
                </a:lnTo>
                <a:lnTo>
                  <a:pt x="25" y="280"/>
                </a:lnTo>
                <a:lnTo>
                  <a:pt x="23" y="282"/>
                </a:lnTo>
                <a:lnTo>
                  <a:pt x="27" y="284"/>
                </a:lnTo>
                <a:lnTo>
                  <a:pt x="31" y="286"/>
                </a:lnTo>
                <a:lnTo>
                  <a:pt x="31" y="288"/>
                </a:lnTo>
                <a:lnTo>
                  <a:pt x="29" y="290"/>
                </a:lnTo>
                <a:lnTo>
                  <a:pt x="25" y="288"/>
                </a:lnTo>
                <a:lnTo>
                  <a:pt x="23" y="288"/>
                </a:lnTo>
                <a:lnTo>
                  <a:pt x="23" y="290"/>
                </a:lnTo>
                <a:lnTo>
                  <a:pt x="25" y="299"/>
                </a:lnTo>
                <a:lnTo>
                  <a:pt x="23" y="299"/>
                </a:lnTo>
                <a:lnTo>
                  <a:pt x="25" y="303"/>
                </a:lnTo>
                <a:lnTo>
                  <a:pt x="27" y="307"/>
                </a:lnTo>
                <a:lnTo>
                  <a:pt x="27" y="309"/>
                </a:lnTo>
                <a:lnTo>
                  <a:pt x="31" y="317"/>
                </a:lnTo>
                <a:lnTo>
                  <a:pt x="33" y="321"/>
                </a:lnTo>
                <a:lnTo>
                  <a:pt x="33" y="327"/>
                </a:lnTo>
                <a:lnTo>
                  <a:pt x="31" y="327"/>
                </a:lnTo>
                <a:lnTo>
                  <a:pt x="31" y="329"/>
                </a:lnTo>
                <a:lnTo>
                  <a:pt x="29" y="329"/>
                </a:lnTo>
                <a:lnTo>
                  <a:pt x="29" y="332"/>
                </a:lnTo>
                <a:lnTo>
                  <a:pt x="29" y="334"/>
                </a:lnTo>
                <a:lnTo>
                  <a:pt x="37" y="334"/>
                </a:lnTo>
                <a:lnTo>
                  <a:pt x="39" y="338"/>
                </a:lnTo>
                <a:lnTo>
                  <a:pt x="37" y="340"/>
                </a:lnTo>
                <a:lnTo>
                  <a:pt x="33" y="340"/>
                </a:lnTo>
                <a:lnTo>
                  <a:pt x="35" y="342"/>
                </a:lnTo>
                <a:lnTo>
                  <a:pt x="35" y="344"/>
                </a:lnTo>
                <a:lnTo>
                  <a:pt x="37" y="346"/>
                </a:lnTo>
                <a:lnTo>
                  <a:pt x="43" y="348"/>
                </a:lnTo>
                <a:lnTo>
                  <a:pt x="47" y="346"/>
                </a:lnTo>
                <a:lnTo>
                  <a:pt x="47" y="346"/>
                </a:lnTo>
                <a:lnTo>
                  <a:pt x="51" y="346"/>
                </a:lnTo>
                <a:lnTo>
                  <a:pt x="49" y="350"/>
                </a:lnTo>
                <a:lnTo>
                  <a:pt x="51" y="354"/>
                </a:lnTo>
                <a:lnTo>
                  <a:pt x="53" y="356"/>
                </a:lnTo>
                <a:lnTo>
                  <a:pt x="56" y="360"/>
                </a:lnTo>
                <a:lnTo>
                  <a:pt x="60" y="360"/>
                </a:lnTo>
                <a:lnTo>
                  <a:pt x="66" y="362"/>
                </a:lnTo>
                <a:lnTo>
                  <a:pt x="70" y="360"/>
                </a:lnTo>
                <a:lnTo>
                  <a:pt x="72" y="358"/>
                </a:lnTo>
                <a:lnTo>
                  <a:pt x="72" y="354"/>
                </a:lnTo>
                <a:lnTo>
                  <a:pt x="72" y="352"/>
                </a:lnTo>
                <a:lnTo>
                  <a:pt x="74" y="350"/>
                </a:lnTo>
                <a:lnTo>
                  <a:pt x="70" y="346"/>
                </a:lnTo>
                <a:lnTo>
                  <a:pt x="72" y="346"/>
                </a:lnTo>
                <a:lnTo>
                  <a:pt x="72" y="344"/>
                </a:lnTo>
                <a:lnTo>
                  <a:pt x="74" y="342"/>
                </a:lnTo>
                <a:lnTo>
                  <a:pt x="72" y="342"/>
                </a:lnTo>
                <a:lnTo>
                  <a:pt x="72" y="340"/>
                </a:lnTo>
                <a:lnTo>
                  <a:pt x="74" y="338"/>
                </a:lnTo>
                <a:lnTo>
                  <a:pt x="74" y="336"/>
                </a:lnTo>
                <a:lnTo>
                  <a:pt x="76" y="336"/>
                </a:lnTo>
                <a:lnTo>
                  <a:pt x="78" y="338"/>
                </a:lnTo>
                <a:lnTo>
                  <a:pt x="80" y="340"/>
                </a:lnTo>
                <a:lnTo>
                  <a:pt x="78" y="342"/>
                </a:lnTo>
                <a:lnTo>
                  <a:pt x="78" y="344"/>
                </a:lnTo>
                <a:lnTo>
                  <a:pt x="78" y="344"/>
                </a:lnTo>
                <a:lnTo>
                  <a:pt x="82" y="346"/>
                </a:lnTo>
                <a:lnTo>
                  <a:pt x="84" y="348"/>
                </a:lnTo>
                <a:lnTo>
                  <a:pt x="86" y="350"/>
                </a:lnTo>
                <a:lnTo>
                  <a:pt x="84" y="350"/>
                </a:lnTo>
                <a:lnTo>
                  <a:pt x="80" y="350"/>
                </a:lnTo>
                <a:lnTo>
                  <a:pt x="78" y="350"/>
                </a:lnTo>
                <a:lnTo>
                  <a:pt x="76" y="352"/>
                </a:lnTo>
                <a:lnTo>
                  <a:pt x="78" y="356"/>
                </a:lnTo>
                <a:lnTo>
                  <a:pt x="78" y="358"/>
                </a:lnTo>
                <a:lnTo>
                  <a:pt x="82" y="360"/>
                </a:lnTo>
                <a:lnTo>
                  <a:pt x="84" y="364"/>
                </a:lnTo>
                <a:lnTo>
                  <a:pt x="82" y="364"/>
                </a:lnTo>
                <a:lnTo>
                  <a:pt x="78" y="362"/>
                </a:lnTo>
                <a:lnTo>
                  <a:pt x="72" y="364"/>
                </a:lnTo>
                <a:lnTo>
                  <a:pt x="72" y="366"/>
                </a:lnTo>
                <a:lnTo>
                  <a:pt x="70" y="371"/>
                </a:lnTo>
                <a:lnTo>
                  <a:pt x="70" y="373"/>
                </a:lnTo>
                <a:lnTo>
                  <a:pt x="70" y="375"/>
                </a:lnTo>
                <a:lnTo>
                  <a:pt x="72" y="377"/>
                </a:lnTo>
                <a:lnTo>
                  <a:pt x="74" y="377"/>
                </a:lnTo>
                <a:lnTo>
                  <a:pt x="78" y="377"/>
                </a:lnTo>
                <a:lnTo>
                  <a:pt x="80" y="379"/>
                </a:lnTo>
                <a:lnTo>
                  <a:pt x="80" y="379"/>
                </a:lnTo>
                <a:lnTo>
                  <a:pt x="82" y="381"/>
                </a:lnTo>
                <a:lnTo>
                  <a:pt x="86" y="381"/>
                </a:lnTo>
                <a:lnTo>
                  <a:pt x="88" y="381"/>
                </a:lnTo>
                <a:lnTo>
                  <a:pt x="88" y="383"/>
                </a:lnTo>
                <a:lnTo>
                  <a:pt x="86" y="383"/>
                </a:lnTo>
                <a:lnTo>
                  <a:pt x="74" y="383"/>
                </a:lnTo>
                <a:lnTo>
                  <a:pt x="70" y="385"/>
                </a:lnTo>
                <a:lnTo>
                  <a:pt x="66" y="385"/>
                </a:lnTo>
                <a:lnTo>
                  <a:pt x="64" y="387"/>
                </a:lnTo>
                <a:lnTo>
                  <a:pt x="62" y="389"/>
                </a:lnTo>
                <a:lnTo>
                  <a:pt x="62" y="393"/>
                </a:lnTo>
                <a:lnTo>
                  <a:pt x="64" y="391"/>
                </a:lnTo>
                <a:lnTo>
                  <a:pt x="68" y="393"/>
                </a:lnTo>
                <a:lnTo>
                  <a:pt x="68" y="395"/>
                </a:lnTo>
                <a:lnTo>
                  <a:pt x="70" y="399"/>
                </a:lnTo>
                <a:lnTo>
                  <a:pt x="72" y="401"/>
                </a:lnTo>
                <a:lnTo>
                  <a:pt x="74" y="404"/>
                </a:lnTo>
                <a:lnTo>
                  <a:pt x="74" y="406"/>
                </a:lnTo>
                <a:lnTo>
                  <a:pt x="80" y="404"/>
                </a:lnTo>
                <a:lnTo>
                  <a:pt x="82" y="404"/>
                </a:lnTo>
                <a:lnTo>
                  <a:pt x="86" y="404"/>
                </a:lnTo>
                <a:lnTo>
                  <a:pt x="86" y="406"/>
                </a:lnTo>
                <a:lnTo>
                  <a:pt x="86" y="410"/>
                </a:lnTo>
                <a:lnTo>
                  <a:pt x="80" y="414"/>
                </a:lnTo>
                <a:lnTo>
                  <a:pt x="78" y="416"/>
                </a:lnTo>
                <a:lnTo>
                  <a:pt x="76" y="416"/>
                </a:lnTo>
                <a:lnTo>
                  <a:pt x="76" y="418"/>
                </a:lnTo>
                <a:lnTo>
                  <a:pt x="78" y="420"/>
                </a:lnTo>
                <a:lnTo>
                  <a:pt x="82" y="422"/>
                </a:lnTo>
                <a:lnTo>
                  <a:pt x="84" y="424"/>
                </a:lnTo>
                <a:lnTo>
                  <a:pt x="86" y="426"/>
                </a:lnTo>
                <a:lnTo>
                  <a:pt x="88" y="426"/>
                </a:lnTo>
                <a:lnTo>
                  <a:pt x="88" y="426"/>
                </a:lnTo>
                <a:lnTo>
                  <a:pt x="88" y="428"/>
                </a:lnTo>
                <a:lnTo>
                  <a:pt x="91" y="430"/>
                </a:lnTo>
                <a:lnTo>
                  <a:pt x="93" y="428"/>
                </a:lnTo>
                <a:lnTo>
                  <a:pt x="95" y="428"/>
                </a:lnTo>
                <a:lnTo>
                  <a:pt x="95" y="430"/>
                </a:lnTo>
                <a:lnTo>
                  <a:pt x="95" y="434"/>
                </a:lnTo>
                <a:lnTo>
                  <a:pt x="93" y="436"/>
                </a:lnTo>
                <a:lnTo>
                  <a:pt x="91" y="438"/>
                </a:lnTo>
                <a:lnTo>
                  <a:pt x="91" y="438"/>
                </a:lnTo>
                <a:lnTo>
                  <a:pt x="93" y="441"/>
                </a:lnTo>
                <a:lnTo>
                  <a:pt x="97" y="443"/>
                </a:lnTo>
                <a:lnTo>
                  <a:pt x="99" y="445"/>
                </a:lnTo>
                <a:lnTo>
                  <a:pt x="103" y="445"/>
                </a:lnTo>
                <a:lnTo>
                  <a:pt x="103" y="445"/>
                </a:lnTo>
                <a:lnTo>
                  <a:pt x="105" y="445"/>
                </a:lnTo>
                <a:lnTo>
                  <a:pt x="109" y="451"/>
                </a:lnTo>
                <a:lnTo>
                  <a:pt x="111" y="451"/>
                </a:lnTo>
                <a:lnTo>
                  <a:pt x="113" y="453"/>
                </a:lnTo>
                <a:lnTo>
                  <a:pt x="115" y="451"/>
                </a:lnTo>
                <a:lnTo>
                  <a:pt x="119" y="453"/>
                </a:lnTo>
                <a:lnTo>
                  <a:pt x="119" y="455"/>
                </a:lnTo>
                <a:lnTo>
                  <a:pt x="123" y="457"/>
                </a:lnTo>
                <a:lnTo>
                  <a:pt x="123" y="457"/>
                </a:lnTo>
                <a:lnTo>
                  <a:pt x="125" y="453"/>
                </a:lnTo>
                <a:lnTo>
                  <a:pt x="125" y="451"/>
                </a:lnTo>
                <a:lnTo>
                  <a:pt x="125" y="447"/>
                </a:lnTo>
                <a:lnTo>
                  <a:pt x="125" y="445"/>
                </a:lnTo>
                <a:lnTo>
                  <a:pt x="125" y="445"/>
                </a:lnTo>
                <a:lnTo>
                  <a:pt x="128" y="445"/>
                </a:lnTo>
                <a:lnTo>
                  <a:pt x="130" y="447"/>
                </a:lnTo>
                <a:lnTo>
                  <a:pt x="132" y="457"/>
                </a:lnTo>
                <a:lnTo>
                  <a:pt x="132" y="459"/>
                </a:lnTo>
                <a:lnTo>
                  <a:pt x="134" y="457"/>
                </a:lnTo>
                <a:lnTo>
                  <a:pt x="136" y="453"/>
                </a:lnTo>
                <a:lnTo>
                  <a:pt x="138" y="453"/>
                </a:lnTo>
                <a:lnTo>
                  <a:pt x="140" y="455"/>
                </a:lnTo>
                <a:lnTo>
                  <a:pt x="140" y="457"/>
                </a:lnTo>
                <a:lnTo>
                  <a:pt x="144" y="459"/>
                </a:lnTo>
                <a:lnTo>
                  <a:pt x="146" y="459"/>
                </a:lnTo>
                <a:lnTo>
                  <a:pt x="150" y="457"/>
                </a:lnTo>
                <a:lnTo>
                  <a:pt x="156" y="451"/>
                </a:lnTo>
                <a:lnTo>
                  <a:pt x="158" y="447"/>
                </a:lnTo>
                <a:lnTo>
                  <a:pt x="156" y="447"/>
                </a:lnTo>
                <a:lnTo>
                  <a:pt x="150" y="445"/>
                </a:lnTo>
                <a:lnTo>
                  <a:pt x="150" y="438"/>
                </a:lnTo>
                <a:lnTo>
                  <a:pt x="150" y="436"/>
                </a:lnTo>
                <a:lnTo>
                  <a:pt x="152" y="426"/>
                </a:lnTo>
                <a:lnTo>
                  <a:pt x="152" y="424"/>
                </a:lnTo>
                <a:lnTo>
                  <a:pt x="154" y="424"/>
                </a:lnTo>
                <a:lnTo>
                  <a:pt x="156" y="424"/>
                </a:lnTo>
                <a:lnTo>
                  <a:pt x="154" y="426"/>
                </a:lnTo>
                <a:lnTo>
                  <a:pt x="154" y="430"/>
                </a:lnTo>
                <a:lnTo>
                  <a:pt x="154" y="436"/>
                </a:lnTo>
                <a:lnTo>
                  <a:pt x="156" y="438"/>
                </a:lnTo>
                <a:lnTo>
                  <a:pt x="158" y="441"/>
                </a:lnTo>
                <a:lnTo>
                  <a:pt x="165" y="436"/>
                </a:lnTo>
                <a:lnTo>
                  <a:pt x="167" y="436"/>
                </a:lnTo>
                <a:lnTo>
                  <a:pt x="171" y="441"/>
                </a:lnTo>
                <a:lnTo>
                  <a:pt x="175" y="443"/>
                </a:lnTo>
                <a:lnTo>
                  <a:pt x="179" y="443"/>
                </a:lnTo>
                <a:lnTo>
                  <a:pt x="185" y="443"/>
                </a:lnTo>
                <a:lnTo>
                  <a:pt x="189" y="443"/>
                </a:lnTo>
                <a:lnTo>
                  <a:pt x="191" y="441"/>
                </a:lnTo>
                <a:lnTo>
                  <a:pt x="198" y="438"/>
                </a:lnTo>
                <a:lnTo>
                  <a:pt x="204" y="438"/>
                </a:lnTo>
                <a:lnTo>
                  <a:pt x="214" y="445"/>
                </a:lnTo>
                <a:lnTo>
                  <a:pt x="222" y="445"/>
                </a:lnTo>
                <a:lnTo>
                  <a:pt x="228" y="445"/>
                </a:lnTo>
                <a:lnTo>
                  <a:pt x="230" y="445"/>
                </a:lnTo>
                <a:lnTo>
                  <a:pt x="232" y="449"/>
                </a:lnTo>
                <a:lnTo>
                  <a:pt x="230" y="449"/>
                </a:lnTo>
                <a:lnTo>
                  <a:pt x="230" y="453"/>
                </a:lnTo>
                <a:lnTo>
                  <a:pt x="235" y="455"/>
                </a:lnTo>
                <a:lnTo>
                  <a:pt x="239" y="453"/>
                </a:lnTo>
                <a:lnTo>
                  <a:pt x="243" y="453"/>
                </a:lnTo>
                <a:lnTo>
                  <a:pt x="245" y="447"/>
                </a:lnTo>
                <a:lnTo>
                  <a:pt x="249" y="447"/>
                </a:lnTo>
                <a:lnTo>
                  <a:pt x="249" y="449"/>
                </a:lnTo>
                <a:lnTo>
                  <a:pt x="251" y="453"/>
                </a:lnTo>
                <a:lnTo>
                  <a:pt x="251" y="455"/>
                </a:lnTo>
                <a:lnTo>
                  <a:pt x="251" y="457"/>
                </a:lnTo>
                <a:lnTo>
                  <a:pt x="253" y="459"/>
                </a:lnTo>
                <a:lnTo>
                  <a:pt x="257" y="461"/>
                </a:lnTo>
                <a:lnTo>
                  <a:pt x="257" y="455"/>
                </a:lnTo>
                <a:lnTo>
                  <a:pt x="259" y="453"/>
                </a:lnTo>
                <a:lnTo>
                  <a:pt x="261" y="451"/>
                </a:lnTo>
                <a:lnTo>
                  <a:pt x="267" y="453"/>
                </a:lnTo>
                <a:lnTo>
                  <a:pt x="276" y="453"/>
                </a:lnTo>
                <a:lnTo>
                  <a:pt x="278" y="455"/>
                </a:lnTo>
                <a:lnTo>
                  <a:pt x="282" y="457"/>
                </a:lnTo>
                <a:lnTo>
                  <a:pt x="280" y="459"/>
                </a:lnTo>
                <a:lnTo>
                  <a:pt x="282" y="461"/>
                </a:lnTo>
                <a:lnTo>
                  <a:pt x="284" y="465"/>
                </a:lnTo>
                <a:lnTo>
                  <a:pt x="284" y="467"/>
                </a:lnTo>
                <a:lnTo>
                  <a:pt x="288" y="473"/>
                </a:lnTo>
                <a:lnTo>
                  <a:pt x="286" y="476"/>
                </a:lnTo>
                <a:lnTo>
                  <a:pt x="288" y="476"/>
                </a:lnTo>
                <a:lnTo>
                  <a:pt x="290" y="473"/>
                </a:lnTo>
                <a:lnTo>
                  <a:pt x="290" y="471"/>
                </a:lnTo>
                <a:lnTo>
                  <a:pt x="288" y="465"/>
                </a:lnTo>
                <a:lnTo>
                  <a:pt x="290" y="463"/>
                </a:lnTo>
                <a:lnTo>
                  <a:pt x="294" y="463"/>
                </a:lnTo>
                <a:lnTo>
                  <a:pt x="298" y="465"/>
                </a:lnTo>
                <a:lnTo>
                  <a:pt x="300" y="467"/>
                </a:lnTo>
                <a:lnTo>
                  <a:pt x="298" y="476"/>
                </a:lnTo>
                <a:lnTo>
                  <a:pt x="296" y="482"/>
                </a:lnTo>
                <a:lnTo>
                  <a:pt x="300" y="488"/>
                </a:lnTo>
                <a:lnTo>
                  <a:pt x="304" y="484"/>
                </a:lnTo>
                <a:lnTo>
                  <a:pt x="304" y="480"/>
                </a:lnTo>
                <a:lnTo>
                  <a:pt x="307" y="480"/>
                </a:lnTo>
                <a:lnTo>
                  <a:pt x="309" y="478"/>
                </a:lnTo>
                <a:lnTo>
                  <a:pt x="311" y="476"/>
                </a:lnTo>
                <a:lnTo>
                  <a:pt x="309" y="471"/>
                </a:lnTo>
                <a:lnTo>
                  <a:pt x="311" y="471"/>
                </a:lnTo>
                <a:lnTo>
                  <a:pt x="313" y="469"/>
                </a:lnTo>
                <a:lnTo>
                  <a:pt x="315" y="471"/>
                </a:lnTo>
                <a:lnTo>
                  <a:pt x="319" y="473"/>
                </a:lnTo>
                <a:lnTo>
                  <a:pt x="323" y="476"/>
                </a:lnTo>
                <a:lnTo>
                  <a:pt x="325" y="478"/>
                </a:lnTo>
                <a:lnTo>
                  <a:pt x="325" y="482"/>
                </a:lnTo>
                <a:lnTo>
                  <a:pt x="323" y="484"/>
                </a:lnTo>
                <a:lnTo>
                  <a:pt x="329" y="488"/>
                </a:lnTo>
                <a:lnTo>
                  <a:pt x="335" y="486"/>
                </a:lnTo>
                <a:lnTo>
                  <a:pt x="333" y="482"/>
                </a:lnTo>
                <a:lnTo>
                  <a:pt x="335" y="480"/>
                </a:lnTo>
                <a:lnTo>
                  <a:pt x="342" y="484"/>
                </a:lnTo>
                <a:lnTo>
                  <a:pt x="350" y="486"/>
                </a:lnTo>
                <a:lnTo>
                  <a:pt x="352" y="486"/>
                </a:lnTo>
                <a:lnTo>
                  <a:pt x="348" y="482"/>
                </a:lnTo>
                <a:lnTo>
                  <a:pt x="350" y="480"/>
                </a:lnTo>
                <a:lnTo>
                  <a:pt x="354" y="482"/>
                </a:lnTo>
                <a:lnTo>
                  <a:pt x="358" y="486"/>
                </a:lnTo>
                <a:lnTo>
                  <a:pt x="362" y="490"/>
                </a:lnTo>
                <a:lnTo>
                  <a:pt x="358" y="492"/>
                </a:lnTo>
                <a:lnTo>
                  <a:pt x="356" y="492"/>
                </a:lnTo>
                <a:lnTo>
                  <a:pt x="358" y="496"/>
                </a:lnTo>
                <a:lnTo>
                  <a:pt x="358" y="498"/>
                </a:lnTo>
                <a:lnTo>
                  <a:pt x="358" y="500"/>
                </a:lnTo>
                <a:lnTo>
                  <a:pt x="354" y="500"/>
                </a:lnTo>
                <a:lnTo>
                  <a:pt x="350" y="502"/>
                </a:lnTo>
                <a:lnTo>
                  <a:pt x="348" y="504"/>
                </a:lnTo>
                <a:lnTo>
                  <a:pt x="346" y="506"/>
                </a:lnTo>
                <a:lnTo>
                  <a:pt x="348" y="508"/>
                </a:lnTo>
                <a:lnTo>
                  <a:pt x="350" y="506"/>
                </a:lnTo>
                <a:lnTo>
                  <a:pt x="356" y="508"/>
                </a:lnTo>
                <a:lnTo>
                  <a:pt x="360" y="510"/>
                </a:lnTo>
                <a:lnTo>
                  <a:pt x="360" y="506"/>
                </a:lnTo>
                <a:lnTo>
                  <a:pt x="366" y="504"/>
                </a:lnTo>
                <a:lnTo>
                  <a:pt x="370" y="504"/>
                </a:lnTo>
                <a:lnTo>
                  <a:pt x="374" y="506"/>
                </a:lnTo>
                <a:lnTo>
                  <a:pt x="379" y="510"/>
                </a:lnTo>
                <a:lnTo>
                  <a:pt x="381" y="513"/>
                </a:lnTo>
                <a:lnTo>
                  <a:pt x="381" y="515"/>
                </a:lnTo>
                <a:lnTo>
                  <a:pt x="379" y="517"/>
                </a:lnTo>
                <a:lnTo>
                  <a:pt x="376" y="517"/>
                </a:lnTo>
                <a:lnTo>
                  <a:pt x="376" y="521"/>
                </a:lnTo>
                <a:lnTo>
                  <a:pt x="379" y="523"/>
                </a:lnTo>
                <a:lnTo>
                  <a:pt x="381" y="523"/>
                </a:lnTo>
                <a:lnTo>
                  <a:pt x="383" y="519"/>
                </a:lnTo>
                <a:lnTo>
                  <a:pt x="385" y="517"/>
                </a:lnTo>
                <a:lnTo>
                  <a:pt x="389" y="517"/>
                </a:lnTo>
                <a:lnTo>
                  <a:pt x="391" y="521"/>
                </a:lnTo>
                <a:lnTo>
                  <a:pt x="389" y="525"/>
                </a:lnTo>
                <a:lnTo>
                  <a:pt x="389" y="527"/>
                </a:lnTo>
                <a:lnTo>
                  <a:pt x="391" y="529"/>
                </a:lnTo>
                <a:lnTo>
                  <a:pt x="395" y="525"/>
                </a:lnTo>
                <a:lnTo>
                  <a:pt x="395" y="521"/>
                </a:lnTo>
                <a:lnTo>
                  <a:pt x="395" y="517"/>
                </a:lnTo>
                <a:lnTo>
                  <a:pt x="397" y="517"/>
                </a:lnTo>
                <a:lnTo>
                  <a:pt x="399" y="521"/>
                </a:lnTo>
                <a:lnTo>
                  <a:pt x="401" y="525"/>
                </a:lnTo>
                <a:lnTo>
                  <a:pt x="401" y="529"/>
                </a:lnTo>
                <a:lnTo>
                  <a:pt x="399" y="531"/>
                </a:lnTo>
                <a:lnTo>
                  <a:pt x="397" y="535"/>
                </a:lnTo>
                <a:lnTo>
                  <a:pt x="395" y="535"/>
                </a:lnTo>
                <a:lnTo>
                  <a:pt x="393" y="535"/>
                </a:lnTo>
                <a:lnTo>
                  <a:pt x="397" y="537"/>
                </a:lnTo>
                <a:lnTo>
                  <a:pt x="399" y="537"/>
                </a:lnTo>
                <a:lnTo>
                  <a:pt x="405" y="537"/>
                </a:lnTo>
                <a:lnTo>
                  <a:pt x="409" y="539"/>
                </a:lnTo>
                <a:lnTo>
                  <a:pt x="411" y="541"/>
                </a:lnTo>
                <a:lnTo>
                  <a:pt x="414" y="545"/>
                </a:lnTo>
                <a:lnTo>
                  <a:pt x="414" y="548"/>
                </a:lnTo>
                <a:lnTo>
                  <a:pt x="409" y="550"/>
                </a:lnTo>
                <a:lnTo>
                  <a:pt x="403" y="548"/>
                </a:lnTo>
                <a:lnTo>
                  <a:pt x="399" y="548"/>
                </a:lnTo>
                <a:lnTo>
                  <a:pt x="399" y="550"/>
                </a:lnTo>
                <a:lnTo>
                  <a:pt x="399" y="552"/>
                </a:lnTo>
                <a:lnTo>
                  <a:pt x="401" y="552"/>
                </a:lnTo>
                <a:lnTo>
                  <a:pt x="405" y="554"/>
                </a:lnTo>
                <a:lnTo>
                  <a:pt x="407" y="556"/>
                </a:lnTo>
                <a:lnTo>
                  <a:pt x="405" y="556"/>
                </a:lnTo>
                <a:lnTo>
                  <a:pt x="405" y="560"/>
                </a:lnTo>
                <a:lnTo>
                  <a:pt x="405" y="562"/>
                </a:lnTo>
                <a:lnTo>
                  <a:pt x="407" y="564"/>
                </a:lnTo>
                <a:lnTo>
                  <a:pt x="409" y="562"/>
                </a:lnTo>
                <a:lnTo>
                  <a:pt x="411" y="560"/>
                </a:lnTo>
                <a:lnTo>
                  <a:pt x="416" y="560"/>
                </a:lnTo>
                <a:lnTo>
                  <a:pt x="416" y="560"/>
                </a:lnTo>
                <a:lnTo>
                  <a:pt x="416" y="564"/>
                </a:lnTo>
                <a:lnTo>
                  <a:pt x="416" y="568"/>
                </a:lnTo>
                <a:lnTo>
                  <a:pt x="418" y="574"/>
                </a:lnTo>
                <a:lnTo>
                  <a:pt x="420" y="572"/>
                </a:lnTo>
                <a:lnTo>
                  <a:pt x="422" y="568"/>
                </a:lnTo>
                <a:lnTo>
                  <a:pt x="422" y="566"/>
                </a:lnTo>
                <a:lnTo>
                  <a:pt x="424" y="566"/>
                </a:lnTo>
                <a:lnTo>
                  <a:pt x="426" y="566"/>
                </a:lnTo>
                <a:lnTo>
                  <a:pt x="428" y="568"/>
                </a:lnTo>
                <a:lnTo>
                  <a:pt x="430" y="576"/>
                </a:lnTo>
                <a:lnTo>
                  <a:pt x="432" y="587"/>
                </a:lnTo>
                <a:lnTo>
                  <a:pt x="432" y="591"/>
                </a:lnTo>
                <a:lnTo>
                  <a:pt x="432" y="593"/>
                </a:lnTo>
                <a:lnTo>
                  <a:pt x="434" y="603"/>
                </a:lnTo>
                <a:lnTo>
                  <a:pt x="436" y="607"/>
                </a:lnTo>
                <a:lnTo>
                  <a:pt x="434" y="620"/>
                </a:lnTo>
                <a:lnTo>
                  <a:pt x="438" y="642"/>
                </a:lnTo>
                <a:lnTo>
                  <a:pt x="442" y="650"/>
                </a:lnTo>
                <a:lnTo>
                  <a:pt x="448" y="652"/>
                </a:lnTo>
                <a:lnTo>
                  <a:pt x="448" y="654"/>
                </a:lnTo>
                <a:lnTo>
                  <a:pt x="448" y="659"/>
                </a:lnTo>
                <a:lnTo>
                  <a:pt x="448" y="663"/>
                </a:lnTo>
                <a:lnTo>
                  <a:pt x="446" y="671"/>
                </a:lnTo>
                <a:lnTo>
                  <a:pt x="440" y="679"/>
                </a:lnTo>
                <a:lnTo>
                  <a:pt x="438" y="685"/>
                </a:lnTo>
                <a:lnTo>
                  <a:pt x="438" y="689"/>
                </a:lnTo>
                <a:lnTo>
                  <a:pt x="428" y="702"/>
                </a:lnTo>
                <a:lnTo>
                  <a:pt x="428" y="704"/>
                </a:lnTo>
                <a:lnTo>
                  <a:pt x="430" y="706"/>
                </a:lnTo>
                <a:lnTo>
                  <a:pt x="428" y="708"/>
                </a:lnTo>
                <a:lnTo>
                  <a:pt x="428" y="710"/>
                </a:lnTo>
                <a:lnTo>
                  <a:pt x="426" y="712"/>
                </a:lnTo>
                <a:lnTo>
                  <a:pt x="426" y="722"/>
                </a:lnTo>
                <a:lnTo>
                  <a:pt x="430" y="722"/>
                </a:lnTo>
                <a:lnTo>
                  <a:pt x="434" y="722"/>
                </a:lnTo>
                <a:lnTo>
                  <a:pt x="442" y="722"/>
                </a:lnTo>
                <a:lnTo>
                  <a:pt x="457" y="718"/>
                </a:lnTo>
                <a:lnTo>
                  <a:pt x="459" y="716"/>
                </a:lnTo>
                <a:lnTo>
                  <a:pt x="463" y="716"/>
                </a:lnTo>
                <a:lnTo>
                  <a:pt x="467" y="714"/>
                </a:lnTo>
                <a:lnTo>
                  <a:pt x="469" y="706"/>
                </a:lnTo>
                <a:lnTo>
                  <a:pt x="473" y="696"/>
                </a:lnTo>
                <a:lnTo>
                  <a:pt x="477" y="692"/>
                </a:lnTo>
                <a:lnTo>
                  <a:pt x="481" y="694"/>
                </a:lnTo>
                <a:lnTo>
                  <a:pt x="490" y="700"/>
                </a:lnTo>
                <a:lnTo>
                  <a:pt x="492" y="702"/>
                </a:lnTo>
                <a:lnTo>
                  <a:pt x="496" y="708"/>
                </a:lnTo>
                <a:lnTo>
                  <a:pt x="498" y="716"/>
                </a:lnTo>
                <a:lnTo>
                  <a:pt x="496" y="720"/>
                </a:lnTo>
                <a:lnTo>
                  <a:pt x="488" y="729"/>
                </a:lnTo>
                <a:lnTo>
                  <a:pt x="481" y="739"/>
                </a:lnTo>
                <a:lnTo>
                  <a:pt x="473" y="755"/>
                </a:lnTo>
                <a:lnTo>
                  <a:pt x="471" y="759"/>
                </a:lnTo>
                <a:lnTo>
                  <a:pt x="467" y="764"/>
                </a:lnTo>
                <a:lnTo>
                  <a:pt x="469" y="766"/>
                </a:lnTo>
                <a:lnTo>
                  <a:pt x="471" y="768"/>
                </a:lnTo>
                <a:lnTo>
                  <a:pt x="471" y="772"/>
                </a:lnTo>
                <a:lnTo>
                  <a:pt x="473" y="772"/>
                </a:lnTo>
                <a:lnTo>
                  <a:pt x="488" y="757"/>
                </a:lnTo>
                <a:lnTo>
                  <a:pt x="498" y="743"/>
                </a:lnTo>
                <a:lnTo>
                  <a:pt x="500" y="743"/>
                </a:lnTo>
                <a:lnTo>
                  <a:pt x="502" y="741"/>
                </a:lnTo>
                <a:lnTo>
                  <a:pt x="508" y="743"/>
                </a:lnTo>
                <a:lnTo>
                  <a:pt x="512" y="745"/>
                </a:lnTo>
                <a:lnTo>
                  <a:pt x="514" y="747"/>
                </a:lnTo>
                <a:lnTo>
                  <a:pt x="514" y="755"/>
                </a:lnTo>
                <a:lnTo>
                  <a:pt x="514" y="764"/>
                </a:lnTo>
                <a:lnTo>
                  <a:pt x="514" y="768"/>
                </a:lnTo>
                <a:lnTo>
                  <a:pt x="510" y="772"/>
                </a:lnTo>
                <a:lnTo>
                  <a:pt x="500" y="780"/>
                </a:lnTo>
                <a:lnTo>
                  <a:pt x="494" y="786"/>
                </a:lnTo>
                <a:lnTo>
                  <a:pt x="486" y="788"/>
                </a:lnTo>
                <a:lnTo>
                  <a:pt x="479" y="790"/>
                </a:lnTo>
                <a:lnTo>
                  <a:pt x="473" y="792"/>
                </a:lnTo>
                <a:lnTo>
                  <a:pt x="477" y="794"/>
                </a:lnTo>
                <a:lnTo>
                  <a:pt x="481" y="792"/>
                </a:lnTo>
                <a:lnTo>
                  <a:pt x="486" y="792"/>
                </a:lnTo>
                <a:lnTo>
                  <a:pt x="490" y="790"/>
                </a:lnTo>
                <a:lnTo>
                  <a:pt x="492" y="790"/>
                </a:lnTo>
                <a:lnTo>
                  <a:pt x="492" y="792"/>
                </a:lnTo>
                <a:lnTo>
                  <a:pt x="490" y="792"/>
                </a:lnTo>
                <a:lnTo>
                  <a:pt x="492" y="794"/>
                </a:lnTo>
                <a:lnTo>
                  <a:pt x="494" y="796"/>
                </a:lnTo>
                <a:lnTo>
                  <a:pt x="498" y="794"/>
                </a:lnTo>
                <a:lnTo>
                  <a:pt x="502" y="794"/>
                </a:lnTo>
                <a:lnTo>
                  <a:pt x="508" y="792"/>
                </a:lnTo>
                <a:lnTo>
                  <a:pt x="510" y="790"/>
                </a:lnTo>
                <a:lnTo>
                  <a:pt x="514" y="788"/>
                </a:lnTo>
                <a:lnTo>
                  <a:pt x="525" y="782"/>
                </a:lnTo>
                <a:lnTo>
                  <a:pt x="527" y="780"/>
                </a:lnTo>
                <a:lnTo>
                  <a:pt x="533" y="780"/>
                </a:lnTo>
                <a:lnTo>
                  <a:pt x="537" y="780"/>
                </a:lnTo>
                <a:lnTo>
                  <a:pt x="543" y="778"/>
                </a:lnTo>
                <a:lnTo>
                  <a:pt x="543" y="776"/>
                </a:lnTo>
                <a:lnTo>
                  <a:pt x="543" y="776"/>
                </a:lnTo>
                <a:lnTo>
                  <a:pt x="539" y="774"/>
                </a:lnTo>
                <a:lnTo>
                  <a:pt x="535" y="774"/>
                </a:lnTo>
                <a:lnTo>
                  <a:pt x="535" y="772"/>
                </a:lnTo>
                <a:lnTo>
                  <a:pt x="533" y="770"/>
                </a:lnTo>
                <a:lnTo>
                  <a:pt x="537" y="766"/>
                </a:lnTo>
                <a:lnTo>
                  <a:pt x="541" y="743"/>
                </a:lnTo>
                <a:lnTo>
                  <a:pt x="545" y="741"/>
                </a:lnTo>
                <a:lnTo>
                  <a:pt x="549" y="741"/>
                </a:lnTo>
                <a:lnTo>
                  <a:pt x="555" y="741"/>
                </a:lnTo>
                <a:lnTo>
                  <a:pt x="564" y="745"/>
                </a:lnTo>
                <a:lnTo>
                  <a:pt x="566" y="749"/>
                </a:lnTo>
                <a:lnTo>
                  <a:pt x="568" y="751"/>
                </a:lnTo>
                <a:lnTo>
                  <a:pt x="568" y="753"/>
                </a:lnTo>
                <a:lnTo>
                  <a:pt x="568" y="757"/>
                </a:lnTo>
                <a:lnTo>
                  <a:pt x="566" y="766"/>
                </a:lnTo>
                <a:lnTo>
                  <a:pt x="566" y="772"/>
                </a:lnTo>
                <a:lnTo>
                  <a:pt x="570" y="768"/>
                </a:lnTo>
                <a:lnTo>
                  <a:pt x="574" y="764"/>
                </a:lnTo>
                <a:lnTo>
                  <a:pt x="576" y="755"/>
                </a:lnTo>
                <a:lnTo>
                  <a:pt x="576" y="751"/>
                </a:lnTo>
                <a:lnTo>
                  <a:pt x="574" y="749"/>
                </a:lnTo>
                <a:lnTo>
                  <a:pt x="578" y="749"/>
                </a:lnTo>
                <a:lnTo>
                  <a:pt x="584" y="749"/>
                </a:lnTo>
                <a:lnTo>
                  <a:pt x="586" y="747"/>
                </a:lnTo>
                <a:lnTo>
                  <a:pt x="588" y="747"/>
                </a:lnTo>
                <a:lnTo>
                  <a:pt x="595" y="747"/>
                </a:lnTo>
                <a:lnTo>
                  <a:pt x="599" y="749"/>
                </a:lnTo>
                <a:lnTo>
                  <a:pt x="603" y="749"/>
                </a:lnTo>
                <a:lnTo>
                  <a:pt x="607" y="749"/>
                </a:lnTo>
                <a:lnTo>
                  <a:pt x="609" y="749"/>
                </a:lnTo>
                <a:lnTo>
                  <a:pt x="611" y="747"/>
                </a:lnTo>
                <a:lnTo>
                  <a:pt x="609" y="745"/>
                </a:lnTo>
                <a:lnTo>
                  <a:pt x="609" y="741"/>
                </a:lnTo>
                <a:lnTo>
                  <a:pt x="613" y="737"/>
                </a:lnTo>
                <a:lnTo>
                  <a:pt x="615" y="735"/>
                </a:lnTo>
                <a:lnTo>
                  <a:pt x="613" y="731"/>
                </a:lnTo>
                <a:lnTo>
                  <a:pt x="611" y="729"/>
                </a:lnTo>
                <a:lnTo>
                  <a:pt x="609" y="722"/>
                </a:lnTo>
                <a:lnTo>
                  <a:pt x="607" y="720"/>
                </a:lnTo>
                <a:lnTo>
                  <a:pt x="607" y="718"/>
                </a:lnTo>
                <a:lnTo>
                  <a:pt x="609" y="716"/>
                </a:lnTo>
                <a:lnTo>
                  <a:pt x="609" y="716"/>
                </a:lnTo>
                <a:lnTo>
                  <a:pt x="613" y="716"/>
                </a:lnTo>
                <a:lnTo>
                  <a:pt x="619" y="716"/>
                </a:lnTo>
                <a:lnTo>
                  <a:pt x="621" y="716"/>
                </a:lnTo>
                <a:lnTo>
                  <a:pt x="623" y="714"/>
                </a:lnTo>
                <a:lnTo>
                  <a:pt x="625" y="714"/>
                </a:lnTo>
                <a:lnTo>
                  <a:pt x="627" y="712"/>
                </a:lnTo>
                <a:lnTo>
                  <a:pt x="627" y="708"/>
                </a:lnTo>
                <a:lnTo>
                  <a:pt x="630" y="706"/>
                </a:lnTo>
                <a:lnTo>
                  <a:pt x="632" y="708"/>
                </a:lnTo>
                <a:lnTo>
                  <a:pt x="634" y="708"/>
                </a:lnTo>
                <a:lnTo>
                  <a:pt x="636" y="706"/>
                </a:lnTo>
                <a:lnTo>
                  <a:pt x="654" y="698"/>
                </a:lnTo>
                <a:lnTo>
                  <a:pt x="658" y="694"/>
                </a:lnTo>
                <a:lnTo>
                  <a:pt x="664" y="687"/>
                </a:lnTo>
                <a:lnTo>
                  <a:pt x="667" y="681"/>
                </a:lnTo>
                <a:lnTo>
                  <a:pt x="669" y="681"/>
                </a:lnTo>
                <a:lnTo>
                  <a:pt x="671" y="681"/>
                </a:lnTo>
                <a:lnTo>
                  <a:pt x="671" y="685"/>
                </a:lnTo>
                <a:lnTo>
                  <a:pt x="671" y="687"/>
                </a:lnTo>
                <a:lnTo>
                  <a:pt x="669" y="689"/>
                </a:lnTo>
                <a:lnTo>
                  <a:pt x="669" y="692"/>
                </a:lnTo>
                <a:lnTo>
                  <a:pt x="667" y="694"/>
                </a:lnTo>
                <a:lnTo>
                  <a:pt x="667" y="696"/>
                </a:lnTo>
                <a:lnTo>
                  <a:pt x="664" y="696"/>
                </a:lnTo>
                <a:lnTo>
                  <a:pt x="664" y="698"/>
                </a:lnTo>
                <a:lnTo>
                  <a:pt x="664" y="702"/>
                </a:lnTo>
                <a:lnTo>
                  <a:pt x="667" y="702"/>
                </a:lnTo>
                <a:lnTo>
                  <a:pt x="669" y="702"/>
                </a:lnTo>
                <a:lnTo>
                  <a:pt x="671" y="700"/>
                </a:lnTo>
                <a:lnTo>
                  <a:pt x="671" y="696"/>
                </a:lnTo>
                <a:lnTo>
                  <a:pt x="675" y="698"/>
                </a:lnTo>
                <a:lnTo>
                  <a:pt x="673" y="700"/>
                </a:lnTo>
                <a:lnTo>
                  <a:pt x="671" y="708"/>
                </a:lnTo>
                <a:lnTo>
                  <a:pt x="671" y="708"/>
                </a:lnTo>
                <a:lnTo>
                  <a:pt x="673" y="710"/>
                </a:lnTo>
                <a:lnTo>
                  <a:pt x="673" y="708"/>
                </a:lnTo>
                <a:lnTo>
                  <a:pt x="675" y="708"/>
                </a:lnTo>
                <a:lnTo>
                  <a:pt x="677" y="710"/>
                </a:lnTo>
                <a:lnTo>
                  <a:pt x="681" y="712"/>
                </a:lnTo>
                <a:lnTo>
                  <a:pt x="687" y="712"/>
                </a:lnTo>
                <a:lnTo>
                  <a:pt x="687" y="712"/>
                </a:lnTo>
                <a:lnTo>
                  <a:pt x="687" y="712"/>
                </a:lnTo>
                <a:lnTo>
                  <a:pt x="689" y="710"/>
                </a:lnTo>
                <a:lnTo>
                  <a:pt x="691" y="710"/>
                </a:lnTo>
                <a:lnTo>
                  <a:pt x="693" y="708"/>
                </a:lnTo>
                <a:lnTo>
                  <a:pt x="691" y="704"/>
                </a:lnTo>
                <a:lnTo>
                  <a:pt x="693" y="702"/>
                </a:lnTo>
                <a:lnTo>
                  <a:pt x="693" y="696"/>
                </a:lnTo>
                <a:lnTo>
                  <a:pt x="695" y="694"/>
                </a:lnTo>
                <a:lnTo>
                  <a:pt x="695" y="685"/>
                </a:lnTo>
                <a:lnTo>
                  <a:pt x="695" y="685"/>
                </a:lnTo>
                <a:lnTo>
                  <a:pt x="697" y="685"/>
                </a:lnTo>
                <a:lnTo>
                  <a:pt x="699" y="687"/>
                </a:lnTo>
                <a:lnTo>
                  <a:pt x="704" y="698"/>
                </a:lnTo>
                <a:lnTo>
                  <a:pt x="704" y="702"/>
                </a:lnTo>
                <a:lnTo>
                  <a:pt x="704" y="702"/>
                </a:lnTo>
                <a:lnTo>
                  <a:pt x="708" y="704"/>
                </a:lnTo>
                <a:lnTo>
                  <a:pt x="712" y="704"/>
                </a:lnTo>
                <a:lnTo>
                  <a:pt x="716" y="706"/>
                </a:lnTo>
                <a:lnTo>
                  <a:pt x="722" y="708"/>
                </a:lnTo>
                <a:lnTo>
                  <a:pt x="724" y="708"/>
                </a:lnTo>
                <a:lnTo>
                  <a:pt x="722" y="704"/>
                </a:lnTo>
                <a:lnTo>
                  <a:pt x="724" y="704"/>
                </a:lnTo>
                <a:lnTo>
                  <a:pt x="728" y="706"/>
                </a:lnTo>
                <a:lnTo>
                  <a:pt x="732" y="708"/>
                </a:lnTo>
                <a:lnTo>
                  <a:pt x="732" y="710"/>
                </a:lnTo>
                <a:lnTo>
                  <a:pt x="734" y="712"/>
                </a:lnTo>
                <a:lnTo>
                  <a:pt x="737" y="714"/>
                </a:lnTo>
                <a:lnTo>
                  <a:pt x="739" y="714"/>
                </a:lnTo>
                <a:lnTo>
                  <a:pt x="743" y="712"/>
                </a:lnTo>
                <a:lnTo>
                  <a:pt x="745" y="710"/>
                </a:lnTo>
                <a:lnTo>
                  <a:pt x="745" y="708"/>
                </a:lnTo>
                <a:lnTo>
                  <a:pt x="747" y="706"/>
                </a:lnTo>
                <a:lnTo>
                  <a:pt x="737" y="694"/>
                </a:lnTo>
                <a:lnTo>
                  <a:pt x="732" y="687"/>
                </a:lnTo>
                <a:lnTo>
                  <a:pt x="730" y="685"/>
                </a:lnTo>
                <a:lnTo>
                  <a:pt x="730" y="683"/>
                </a:lnTo>
                <a:lnTo>
                  <a:pt x="726" y="673"/>
                </a:lnTo>
                <a:lnTo>
                  <a:pt x="724" y="671"/>
                </a:lnTo>
                <a:lnTo>
                  <a:pt x="722" y="667"/>
                </a:lnTo>
                <a:lnTo>
                  <a:pt x="722" y="665"/>
                </a:lnTo>
                <a:lnTo>
                  <a:pt x="720" y="659"/>
                </a:lnTo>
                <a:lnTo>
                  <a:pt x="718" y="652"/>
                </a:lnTo>
                <a:lnTo>
                  <a:pt x="718" y="650"/>
                </a:lnTo>
                <a:lnTo>
                  <a:pt x="718" y="648"/>
                </a:lnTo>
                <a:lnTo>
                  <a:pt x="718" y="648"/>
                </a:lnTo>
                <a:lnTo>
                  <a:pt x="720" y="646"/>
                </a:lnTo>
                <a:lnTo>
                  <a:pt x="720" y="642"/>
                </a:lnTo>
                <a:lnTo>
                  <a:pt x="720" y="638"/>
                </a:lnTo>
                <a:lnTo>
                  <a:pt x="722" y="634"/>
                </a:lnTo>
                <a:lnTo>
                  <a:pt x="722" y="630"/>
                </a:lnTo>
                <a:lnTo>
                  <a:pt x="724" y="628"/>
                </a:lnTo>
                <a:lnTo>
                  <a:pt x="728" y="617"/>
                </a:lnTo>
                <a:lnTo>
                  <a:pt x="730" y="615"/>
                </a:lnTo>
                <a:lnTo>
                  <a:pt x="737" y="615"/>
                </a:lnTo>
                <a:lnTo>
                  <a:pt x="737" y="615"/>
                </a:lnTo>
                <a:lnTo>
                  <a:pt x="739" y="611"/>
                </a:lnTo>
                <a:lnTo>
                  <a:pt x="739" y="609"/>
                </a:lnTo>
                <a:lnTo>
                  <a:pt x="743" y="611"/>
                </a:lnTo>
                <a:lnTo>
                  <a:pt x="747" y="615"/>
                </a:lnTo>
                <a:lnTo>
                  <a:pt x="749" y="620"/>
                </a:lnTo>
                <a:lnTo>
                  <a:pt x="751" y="622"/>
                </a:lnTo>
                <a:lnTo>
                  <a:pt x="753" y="626"/>
                </a:lnTo>
                <a:lnTo>
                  <a:pt x="757" y="626"/>
                </a:lnTo>
                <a:lnTo>
                  <a:pt x="757" y="624"/>
                </a:lnTo>
                <a:lnTo>
                  <a:pt x="759" y="620"/>
                </a:lnTo>
                <a:lnTo>
                  <a:pt x="759" y="615"/>
                </a:lnTo>
                <a:lnTo>
                  <a:pt x="759" y="613"/>
                </a:lnTo>
                <a:lnTo>
                  <a:pt x="759" y="613"/>
                </a:lnTo>
                <a:lnTo>
                  <a:pt x="759" y="609"/>
                </a:lnTo>
                <a:lnTo>
                  <a:pt x="755" y="599"/>
                </a:lnTo>
                <a:lnTo>
                  <a:pt x="749" y="589"/>
                </a:lnTo>
                <a:lnTo>
                  <a:pt x="747" y="580"/>
                </a:lnTo>
                <a:lnTo>
                  <a:pt x="743" y="574"/>
                </a:lnTo>
                <a:lnTo>
                  <a:pt x="741" y="568"/>
                </a:lnTo>
                <a:lnTo>
                  <a:pt x="741" y="564"/>
                </a:lnTo>
                <a:lnTo>
                  <a:pt x="741" y="562"/>
                </a:lnTo>
                <a:lnTo>
                  <a:pt x="743" y="560"/>
                </a:lnTo>
                <a:lnTo>
                  <a:pt x="743" y="552"/>
                </a:lnTo>
                <a:lnTo>
                  <a:pt x="743" y="543"/>
                </a:lnTo>
                <a:lnTo>
                  <a:pt x="749" y="543"/>
                </a:lnTo>
                <a:lnTo>
                  <a:pt x="757" y="543"/>
                </a:lnTo>
                <a:lnTo>
                  <a:pt x="757" y="539"/>
                </a:lnTo>
                <a:lnTo>
                  <a:pt x="757" y="537"/>
                </a:lnTo>
                <a:lnTo>
                  <a:pt x="757" y="533"/>
                </a:lnTo>
                <a:lnTo>
                  <a:pt x="759" y="531"/>
                </a:lnTo>
                <a:lnTo>
                  <a:pt x="757" y="529"/>
                </a:lnTo>
                <a:lnTo>
                  <a:pt x="757" y="525"/>
                </a:lnTo>
                <a:lnTo>
                  <a:pt x="757" y="521"/>
                </a:lnTo>
                <a:lnTo>
                  <a:pt x="761" y="515"/>
                </a:lnTo>
                <a:lnTo>
                  <a:pt x="765" y="508"/>
                </a:lnTo>
                <a:lnTo>
                  <a:pt x="765" y="508"/>
                </a:lnTo>
                <a:lnTo>
                  <a:pt x="767" y="508"/>
                </a:lnTo>
                <a:lnTo>
                  <a:pt x="767" y="506"/>
                </a:lnTo>
                <a:lnTo>
                  <a:pt x="769" y="502"/>
                </a:lnTo>
                <a:lnTo>
                  <a:pt x="774" y="498"/>
                </a:lnTo>
                <a:lnTo>
                  <a:pt x="776" y="498"/>
                </a:lnTo>
                <a:lnTo>
                  <a:pt x="774" y="492"/>
                </a:lnTo>
                <a:lnTo>
                  <a:pt x="778" y="488"/>
                </a:lnTo>
                <a:lnTo>
                  <a:pt x="780" y="484"/>
                </a:lnTo>
                <a:lnTo>
                  <a:pt x="780" y="482"/>
                </a:lnTo>
                <a:lnTo>
                  <a:pt x="782" y="480"/>
                </a:lnTo>
                <a:lnTo>
                  <a:pt x="813" y="459"/>
                </a:lnTo>
                <a:lnTo>
                  <a:pt x="815" y="457"/>
                </a:lnTo>
                <a:lnTo>
                  <a:pt x="817" y="453"/>
                </a:lnTo>
                <a:lnTo>
                  <a:pt x="815" y="449"/>
                </a:lnTo>
                <a:lnTo>
                  <a:pt x="811" y="449"/>
                </a:lnTo>
                <a:lnTo>
                  <a:pt x="809" y="449"/>
                </a:lnTo>
                <a:lnTo>
                  <a:pt x="806" y="449"/>
                </a:lnTo>
                <a:lnTo>
                  <a:pt x="804" y="449"/>
                </a:lnTo>
                <a:lnTo>
                  <a:pt x="800" y="451"/>
                </a:lnTo>
                <a:lnTo>
                  <a:pt x="765" y="461"/>
                </a:lnTo>
                <a:lnTo>
                  <a:pt x="765" y="461"/>
                </a:lnTo>
                <a:lnTo>
                  <a:pt x="761" y="457"/>
                </a:lnTo>
                <a:lnTo>
                  <a:pt x="757" y="451"/>
                </a:lnTo>
                <a:lnTo>
                  <a:pt x="753" y="447"/>
                </a:lnTo>
                <a:lnTo>
                  <a:pt x="751" y="447"/>
                </a:lnTo>
                <a:lnTo>
                  <a:pt x="749" y="447"/>
                </a:lnTo>
                <a:lnTo>
                  <a:pt x="745" y="451"/>
                </a:lnTo>
                <a:lnTo>
                  <a:pt x="739" y="457"/>
                </a:lnTo>
                <a:lnTo>
                  <a:pt x="737" y="461"/>
                </a:lnTo>
                <a:lnTo>
                  <a:pt x="726" y="461"/>
                </a:lnTo>
                <a:lnTo>
                  <a:pt x="716" y="461"/>
                </a:lnTo>
                <a:lnTo>
                  <a:pt x="712" y="461"/>
                </a:lnTo>
                <a:lnTo>
                  <a:pt x="708" y="459"/>
                </a:lnTo>
                <a:lnTo>
                  <a:pt x="704" y="459"/>
                </a:lnTo>
                <a:lnTo>
                  <a:pt x="699" y="453"/>
                </a:lnTo>
                <a:lnTo>
                  <a:pt x="695" y="449"/>
                </a:lnTo>
                <a:lnTo>
                  <a:pt x="689" y="430"/>
                </a:lnTo>
                <a:lnTo>
                  <a:pt x="687" y="420"/>
                </a:lnTo>
                <a:lnTo>
                  <a:pt x="689" y="418"/>
                </a:lnTo>
                <a:lnTo>
                  <a:pt x="689" y="414"/>
                </a:lnTo>
                <a:lnTo>
                  <a:pt x="685" y="406"/>
                </a:lnTo>
                <a:lnTo>
                  <a:pt x="685" y="399"/>
                </a:lnTo>
                <a:lnTo>
                  <a:pt x="687" y="393"/>
                </a:lnTo>
                <a:lnTo>
                  <a:pt x="687" y="391"/>
                </a:lnTo>
                <a:lnTo>
                  <a:pt x="689" y="383"/>
                </a:lnTo>
                <a:lnTo>
                  <a:pt x="691" y="381"/>
                </a:lnTo>
                <a:lnTo>
                  <a:pt x="695" y="381"/>
                </a:lnTo>
                <a:lnTo>
                  <a:pt x="695" y="373"/>
                </a:lnTo>
                <a:lnTo>
                  <a:pt x="699" y="356"/>
                </a:lnTo>
                <a:lnTo>
                  <a:pt x="699" y="352"/>
                </a:lnTo>
                <a:lnTo>
                  <a:pt x="702" y="348"/>
                </a:lnTo>
                <a:lnTo>
                  <a:pt x="704" y="334"/>
                </a:lnTo>
                <a:lnTo>
                  <a:pt x="710" y="325"/>
                </a:lnTo>
                <a:lnTo>
                  <a:pt x="714" y="323"/>
                </a:lnTo>
                <a:lnTo>
                  <a:pt x="716" y="317"/>
                </a:lnTo>
                <a:lnTo>
                  <a:pt x="720" y="311"/>
                </a:lnTo>
                <a:lnTo>
                  <a:pt x="722" y="305"/>
                </a:lnTo>
                <a:lnTo>
                  <a:pt x="737" y="288"/>
                </a:lnTo>
                <a:lnTo>
                  <a:pt x="747" y="282"/>
                </a:lnTo>
                <a:lnTo>
                  <a:pt x="753" y="278"/>
                </a:lnTo>
                <a:lnTo>
                  <a:pt x="759" y="276"/>
                </a:lnTo>
                <a:lnTo>
                  <a:pt x="763" y="274"/>
                </a:lnTo>
                <a:lnTo>
                  <a:pt x="767" y="270"/>
                </a:lnTo>
                <a:lnTo>
                  <a:pt x="767" y="268"/>
                </a:lnTo>
                <a:lnTo>
                  <a:pt x="769" y="262"/>
                </a:lnTo>
                <a:lnTo>
                  <a:pt x="780" y="262"/>
                </a:lnTo>
                <a:lnTo>
                  <a:pt x="786" y="255"/>
                </a:lnTo>
                <a:lnTo>
                  <a:pt x="790" y="253"/>
                </a:lnTo>
                <a:lnTo>
                  <a:pt x="792" y="251"/>
                </a:lnTo>
                <a:lnTo>
                  <a:pt x="790" y="251"/>
                </a:lnTo>
                <a:lnTo>
                  <a:pt x="788" y="251"/>
                </a:lnTo>
                <a:lnTo>
                  <a:pt x="788" y="249"/>
                </a:lnTo>
                <a:lnTo>
                  <a:pt x="784" y="245"/>
                </a:lnTo>
                <a:lnTo>
                  <a:pt x="784" y="239"/>
                </a:lnTo>
                <a:lnTo>
                  <a:pt x="784" y="237"/>
                </a:lnTo>
                <a:lnTo>
                  <a:pt x="786" y="233"/>
                </a:lnTo>
                <a:lnTo>
                  <a:pt x="786" y="227"/>
                </a:lnTo>
                <a:lnTo>
                  <a:pt x="786" y="220"/>
                </a:lnTo>
                <a:lnTo>
                  <a:pt x="786" y="206"/>
                </a:lnTo>
                <a:lnTo>
                  <a:pt x="788" y="202"/>
                </a:lnTo>
                <a:lnTo>
                  <a:pt x="792" y="202"/>
                </a:lnTo>
                <a:lnTo>
                  <a:pt x="794" y="200"/>
                </a:lnTo>
                <a:lnTo>
                  <a:pt x="798" y="200"/>
                </a:lnTo>
                <a:lnTo>
                  <a:pt x="806" y="200"/>
                </a:lnTo>
                <a:lnTo>
                  <a:pt x="809" y="198"/>
                </a:lnTo>
                <a:lnTo>
                  <a:pt x="811" y="194"/>
                </a:lnTo>
                <a:lnTo>
                  <a:pt x="811" y="188"/>
                </a:lnTo>
                <a:lnTo>
                  <a:pt x="815" y="179"/>
                </a:lnTo>
                <a:lnTo>
                  <a:pt x="815" y="177"/>
                </a:lnTo>
                <a:lnTo>
                  <a:pt x="813" y="173"/>
                </a:lnTo>
                <a:lnTo>
                  <a:pt x="806" y="177"/>
                </a:lnTo>
                <a:lnTo>
                  <a:pt x="800" y="181"/>
                </a:lnTo>
                <a:lnTo>
                  <a:pt x="794" y="181"/>
                </a:lnTo>
                <a:lnTo>
                  <a:pt x="794" y="179"/>
                </a:lnTo>
                <a:lnTo>
                  <a:pt x="794" y="177"/>
                </a:lnTo>
                <a:lnTo>
                  <a:pt x="796" y="177"/>
                </a:lnTo>
                <a:lnTo>
                  <a:pt x="796" y="173"/>
                </a:lnTo>
                <a:lnTo>
                  <a:pt x="794" y="173"/>
                </a:lnTo>
                <a:lnTo>
                  <a:pt x="790" y="173"/>
                </a:lnTo>
                <a:lnTo>
                  <a:pt x="788" y="171"/>
                </a:lnTo>
                <a:lnTo>
                  <a:pt x="788" y="167"/>
                </a:lnTo>
                <a:lnTo>
                  <a:pt x="786" y="161"/>
                </a:lnTo>
                <a:lnTo>
                  <a:pt x="788" y="159"/>
                </a:lnTo>
                <a:lnTo>
                  <a:pt x="788" y="157"/>
                </a:lnTo>
                <a:lnTo>
                  <a:pt x="790" y="148"/>
                </a:lnTo>
                <a:lnTo>
                  <a:pt x="792" y="144"/>
                </a:lnTo>
                <a:lnTo>
                  <a:pt x="798" y="140"/>
                </a:lnTo>
                <a:lnTo>
                  <a:pt x="809" y="142"/>
                </a:lnTo>
                <a:lnTo>
                  <a:pt x="811" y="140"/>
                </a:lnTo>
                <a:lnTo>
                  <a:pt x="811" y="136"/>
                </a:lnTo>
                <a:lnTo>
                  <a:pt x="806" y="130"/>
                </a:lnTo>
                <a:lnTo>
                  <a:pt x="804" y="128"/>
                </a:lnTo>
                <a:lnTo>
                  <a:pt x="804" y="126"/>
                </a:lnTo>
                <a:lnTo>
                  <a:pt x="809" y="126"/>
                </a:lnTo>
                <a:lnTo>
                  <a:pt x="815" y="126"/>
                </a:lnTo>
                <a:lnTo>
                  <a:pt x="819" y="124"/>
                </a:lnTo>
                <a:lnTo>
                  <a:pt x="823" y="116"/>
                </a:lnTo>
                <a:lnTo>
                  <a:pt x="831" y="109"/>
                </a:lnTo>
                <a:lnTo>
                  <a:pt x="833" y="105"/>
                </a:lnTo>
                <a:lnTo>
                  <a:pt x="837" y="103"/>
                </a:lnTo>
                <a:lnTo>
                  <a:pt x="837" y="97"/>
                </a:lnTo>
                <a:lnTo>
                  <a:pt x="839" y="87"/>
                </a:lnTo>
                <a:lnTo>
                  <a:pt x="839" y="81"/>
                </a:lnTo>
                <a:lnTo>
                  <a:pt x="839" y="76"/>
                </a:lnTo>
                <a:lnTo>
                  <a:pt x="837" y="74"/>
                </a:lnTo>
                <a:lnTo>
                  <a:pt x="835" y="74"/>
                </a:lnTo>
                <a:lnTo>
                  <a:pt x="833" y="76"/>
                </a:lnTo>
                <a:lnTo>
                  <a:pt x="829" y="74"/>
                </a:lnTo>
                <a:lnTo>
                  <a:pt x="821" y="70"/>
                </a:lnTo>
                <a:lnTo>
                  <a:pt x="819" y="66"/>
                </a:lnTo>
                <a:lnTo>
                  <a:pt x="817" y="62"/>
                </a:lnTo>
                <a:lnTo>
                  <a:pt x="819" y="58"/>
                </a:lnTo>
                <a:lnTo>
                  <a:pt x="819" y="56"/>
                </a:lnTo>
                <a:lnTo>
                  <a:pt x="821" y="56"/>
                </a:lnTo>
                <a:lnTo>
                  <a:pt x="825" y="58"/>
                </a:lnTo>
                <a:lnTo>
                  <a:pt x="831" y="60"/>
                </a:lnTo>
                <a:lnTo>
                  <a:pt x="833" y="62"/>
                </a:lnTo>
                <a:lnTo>
                  <a:pt x="837" y="64"/>
                </a:lnTo>
                <a:lnTo>
                  <a:pt x="839" y="64"/>
                </a:lnTo>
                <a:lnTo>
                  <a:pt x="839" y="60"/>
                </a:lnTo>
                <a:lnTo>
                  <a:pt x="841" y="52"/>
                </a:lnTo>
                <a:lnTo>
                  <a:pt x="841" y="50"/>
                </a:lnTo>
                <a:lnTo>
                  <a:pt x="843" y="48"/>
                </a:lnTo>
                <a:lnTo>
                  <a:pt x="848" y="44"/>
                </a:lnTo>
                <a:lnTo>
                  <a:pt x="846" y="41"/>
                </a:lnTo>
                <a:lnTo>
                  <a:pt x="841" y="39"/>
                </a:lnTo>
                <a:lnTo>
                  <a:pt x="841" y="37"/>
                </a:lnTo>
                <a:lnTo>
                  <a:pt x="841" y="35"/>
                </a:lnTo>
                <a:lnTo>
                  <a:pt x="843" y="35"/>
                </a:lnTo>
                <a:lnTo>
                  <a:pt x="848" y="39"/>
                </a:lnTo>
                <a:lnTo>
                  <a:pt x="852" y="41"/>
                </a:lnTo>
                <a:lnTo>
                  <a:pt x="856" y="41"/>
                </a:lnTo>
                <a:lnTo>
                  <a:pt x="858" y="44"/>
                </a:lnTo>
                <a:lnTo>
                  <a:pt x="864" y="52"/>
                </a:lnTo>
                <a:lnTo>
                  <a:pt x="870" y="64"/>
                </a:lnTo>
                <a:lnTo>
                  <a:pt x="872" y="64"/>
                </a:lnTo>
                <a:lnTo>
                  <a:pt x="876" y="62"/>
                </a:lnTo>
                <a:lnTo>
                  <a:pt x="881" y="62"/>
                </a:lnTo>
                <a:lnTo>
                  <a:pt x="883" y="58"/>
                </a:lnTo>
                <a:lnTo>
                  <a:pt x="881" y="48"/>
                </a:lnTo>
                <a:lnTo>
                  <a:pt x="883" y="44"/>
                </a:lnTo>
                <a:lnTo>
                  <a:pt x="881" y="37"/>
                </a:lnTo>
                <a:lnTo>
                  <a:pt x="878" y="33"/>
                </a:lnTo>
                <a:lnTo>
                  <a:pt x="876" y="31"/>
                </a:lnTo>
                <a:lnTo>
                  <a:pt x="876" y="29"/>
                </a:lnTo>
                <a:lnTo>
                  <a:pt x="876" y="27"/>
                </a:lnTo>
                <a:lnTo>
                  <a:pt x="878" y="25"/>
                </a:lnTo>
                <a:lnTo>
                  <a:pt x="883" y="23"/>
                </a:lnTo>
                <a:lnTo>
                  <a:pt x="887" y="25"/>
                </a:lnTo>
                <a:lnTo>
                  <a:pt x="891" y="25"/>
                </a:lnTo>
                <a:lnTo>
                  <a:pt x="895" y="23"/>
                </a:lnTo>
                <a:lnTo>
                  <a:pt x="899" y="19"/>
                </a:lnTo>
                <a:lnTo>
                  <a:pt x="903" y="17"/>
                </a:lnTo>
                <a:lnTo>
                  <a:pt x="907" y="19"/>
                </a:lnTo>
                <a:lnTo>
                  <a:pt x="909" y="23"/>
                </a:lnTo>
                <a:lnTo>
                  <a:pt x="907" y="29"/>
                </a:lnTo>
                <a:lnTo>
                  <a:pt x="905" y="33"/>
                </a:lnTo>
                <a:lnTo>
                  <a:pt x="903" y="37"/>
                </a:lnTo>
                <a:lnTo>
                  <a:pt x="903" y="41"/>
                </a:lnTo>
                <a:lnTo>
                  <a:pt x="903" y="46"/>
                </a:lnTo>
                <a:lnTo>
                  <a:pt x="905" y="46"/>
                </a:lnTo>
                <a:lnTo>
                  <a:pt x="926" y="44"/>
                </a:lnTo>
                <a:lnTo>
                  <a:pt x="930" y="44"/>
                </a:lnTo>
                <a:lnTo>
                  <a:pt x="932" y="44"/>
                </a:lnTo>
                <a:lnTo>
                  <a:pt x="936" y="44"/>
                </a:lnTo>
                <a:lnTo>
                  <a:pt x="944" y="44"/>
                </a:lnTo>
                <a:lnTo>
                  <a:pt x="948" y="41"/>
                </a:lnTo>
                <a:lnTo>
                  <a:pt x="953" y="41"/>
                </a:lnTo>
                <a:lnTo>
                  <a:pt x="957" y="41"/>
                </a:lnTo>
                <a:lnTo>
                  <a:pt x="961" y="46"/>
                </a:lnTo>
                <a:lnTo>
                  <a:pt x="969" y="44"/>
                </a:lnTo>
                <a:lnTo>
                  <a:pt x="971" y="44"/>
                </a:lnTo>
                <a:lnTo>
                  <a:pt x="971" y="37"/>
                </a:lnTo>
                <a:lnTo>
                  <a:pt x="973" y="37"/>
                </a:lnTo>
                <a:lnTo>
                  <a:pt x="977" y="41"/>
                </a:lnTo>
                <a:lnTo>
                  <a:pt x="977" y="50"/>
                </a:lnTo>
                <a:lnTo>
                  <a:pt x="979" y="54"/>
                </a:lnTo>
                <a:lnTo>
                  <a:pt x="981" y="58"/>
                </a:lnTo>
                <a:lnTo>
                  <a:pt x="985" y="54"/>
                </a:lnTo>
                <a:lnTo>
                  <a:pt x="987" y="50"/>
                </a:lnTo>
                <a:lnTo>
                  <a:pt x="992" y="44"/>
                </a:lnTo>
                <a:lnTo>
                  <a:pt x="998" y="37"/>
                </a:lnTo>
                <a:lnTo>
                  <a:pt x="1002" y="35"/>
                </a:lnTo>
                <a:lnTo>
                  <a:pt x="1012" y="29"/>
                </a:lnTo>
                <a:lnTo>
                  <a:pt x="1016" y="27"/>
                </a:lnTo>
                <a:lnTo>
                  <a:pt x="1027" y="23"/>
                </a:lnTo>
                <a:lnTo>
                  <a:pt x="1041" y="21"/>
                </a:lnTo>
                <a:lnTo>
                  <a:pt x="1064" y="15"/>
                </a:lnTo>
                <a:lnTo>
                  <a:pt x="1072" y="13"/>
                </a:lnTo>
                <a:lnTo>
                  <a:pt x="1084" y="13"/>
                </a:lnTo>
                <a:lnTo>
                  <a:pt x="1090" y="11"/>
                </a:lnTo>
                <a:lnTo>
                  <a:pt x="1099" y="11"/>
                </a:lnTo>
                <a:lnTo>
                  <a:pt x="1103" y="4"/>
                </a:lnTo>
                <a:lnTo>
                  <a:pt x="1111" y="11"/>
                </a:lnTo>
                <a:lnTo>
                  <a:pt x="1115" y="13"/>
                </a:lnTo>
                <a:lnTo>
                  <a:pt x="1119" y="9"/>
                </a:lnTo>
                <a:lnTo>
                  <a:pt x="1125" y="0"/>
                </a:lnTo>
                <a:lnTo>
                  <a:pt x="1131" y="4"/>
                </a:lnTo>
                <a:lnTo>
                  <a:pt x="1136" y="13"/>
                </a:lnTo>
                <a:lnTo>
                  <a:pt x="1140" y="17"/>
                </a:lnTo>
                <a:lnTo>
                  <a:pt x="1148" y="27"/>
                </a:lnTo>
                <a:lnTo>
                  <a:pt x="1152" y="29"/>
                </a:lnTo>
                <a:lnTo>
                  <a:pt x="1158" y="33"/>
                </a:lnTo>
                <a:lnTo>
                  <a:pt x="1160" y="31"/>
                </a:lnTo>
                <a:lnTo>
                  <a:pt x="1164" y="27"/>
                </a:lnTo>
                <a:lnTo>
                  <a:pt x="1171" y="21"/>
                </a:lnTo>
                <a:lnTo>
                  <a:pt x="1173" y="19"/>
                </a:lnTo>
                <a:lnTo>
                  <a:pt x="1177" y="17"/>
                </a:lnTo>
                <a:lnTo>
                  <a:pt x="1181" y="13"/>
                </a:lnTo>
                <a:lnTo>
                  <a:pt x="1181" y="11"/>
                </a:lnTo>
                <a:lnTo>
                  <a:pt x="1179" y="9"/>
                </a:lnTo>
                <a:lnTo>
                  <a:pt x="1177" y="6"/>
                </a:lnTo>
                <a:lnTo>
                  <a:pt x="1179" y="4"/>
                </a:lnTo>
                <a:lnTo>
                  <a:pt x="1185" y="6"/>
                </a:lnTo>
                <a:lnTo>
                  <a:pt x="1187" y="15"/>
                </a:lnTo>
                <a:lnTo>
                  <a:pt x="1189" y="19"/>
                </a:lnTo>
                <a:lnTo>
                  <a:pt x="1193" y="21"/>
                </a:lnTo>
                <a:lnTo>
                  <a:pt x="1204" y="21"/>
                </a:lnTo>
                <a:lnTo>
                  <a:pt x="1212" y="23"/>
                </a:lnTo>
                <a:lnTo>
                  <a:pt x="1218" y="27"/>
                </a:lnTo>
                <a:lnTo>
                  <a:pt x="1222" y="27"/>
                </a:lnTo>
                <a:lnTo>
                  <a:pt x="1226" y="23"/>
                </a:lnTo>
                <a:lnTo>
                  <a:pt x="1232" y="23"/>
                </a:lnTo>
                <a:lnTo>
                  <a:pt x="1234" y="27"/>
                </a:lnTo>
                <a:lnTo>
                  <a:pt x="1234" y="35"/>
                </a:lnTo>
                <a:lnTo>
                  <a:pt x="1238" y="39"/>
                </a:lnTo>
                <a:lnTo>
                  <a:pt x="1251" y="48"/>
                </a:lnTo>
                <a:lnTo>
                  <a:pt x="1253" y="48"/>
                </a:lnTo>
                <a:lnTo>
                  <a:pt x="1257" y="44"/>
                </a:lnTo>
                <a:lnTo>
                  <a:pt x="1259" y="37"/>
                </a:lnTo>
                <a:lnTo>
                  <a:pt x="1263" y="37"/>
                </a:lnTo>
                <a:lnTo>
                  <a:pt x="1267" y="37"/>
                </a:lnTo>
                <a:lnTo>
                  <a:pt x="1269" y="37"/>
                </a:lnTo>
                <a:lnTo>
                  <a:pt x="1269" y="41"/>
                </a:lnTo>
                <a:lnTo>
                  <a:pt x="1267" y="50"/>
                </a:lnTo>
                <a:lnTo>
                  <a:pt x="1263" y="58"/>
                </a:lnTo>
                <a:lnTo>
                  <a:pt x="1261" y="64"/>
                </a:lnTo>
                <a:lnTo>
                  <a:pt x="1263" y="68"/>
                </a:lnTo>
                <a:lnTo>
                  <a:pt x="1263" y="68"/>
                </a:lnTo>
                <a:lnTo>
                  <a:pt x="1267" y="70"/>
                </a:lnTo>
                <a:lnTo>
                  <a:pt x="1271" y="72"/>
                </a:lnTo>
                <a:lnTo>
                  <a:pt x="1273" y="72"/>
                </a:lnTo>
                <a:lnTo>
                  <a:pt x="1288" y="74"/>
                </a:lnTo>
                <a:lnTo>
                  <a:pt x="1292" y="68"/>
                </a:lnTo>
                <a:lnTo>
                  <a:pt x="1296" y="62"/>
                </a:lnTo>
                <a:lnTo>
                  <a:pt x="1306" y="54"/>
                </a:lnTo>
                <a:lnTo>
                  <a:pt x="1308" y="56"/>
                </a:lnTo>
                <a:lnTo>
                  <a:pt x="1308" y="56"/>
                </a:lnTo>
                <a:lnTo>
                  <a:pt x="1310" y="62"/>
                </a:lnTo>
                <a:lnTo>
                  <a:pt x="1310" y="66"/>
                </a:lnTo>
                <a:lnTo>
                  <a:pt x="1310" y="70"/>
                </a:lnTo>
                <a:lnTo>
                  <a:pt x="1306" y="72"/>
                </a:lnTo>
                <a:lnTo>
                  <a:pt x="1306" y="74"/>
                </a:lnTo>
                <a:lnTo>
                  <a:pt x="1308" y="76"/>
                </a:lnTo>
                <a:lnTo>
                  <a:pt x="1315" y="83"/>
                </a:lnTo>
                <a:lnTo>
                  <a:pt x="1317" y="85"/>
                </a:lnTo>
                <a:lnTo>
                  <a:pt x="1321" y="83"/>
                </a:lnTo>
                <a:lnTo>
                  <a:pt x="1327" y="78"/>
                </a:lnTo>
                <a:lnTo>
                  <a:pt x="1333" y="72"/>
                </a:lnTo>
                <a:lnTo>
                  <a:pt x="1335" y="72"/>
                </a:lnTo>
                <a:lnTo>
                  <a:pt x="1337" y="76"/>
                </a:lnTo>
                <a:lnTo>
                  <a:pt x="1337" y="81"/>
                </a:lnTo>
                <a:lnTo>
                  <a:pt x="1335" y="87"/>
                </a:lnTo>
                <a:lnTo>
                  <a:pt x="1335" y="93"/>
                </a:lnTo>
                <a:lnTo>
                  <a:pt x="1335" y="97"/>
                </a:lnTo>
                <a:lnTo>
                  <a:pt x="1341" y="103"/>
                </a:lnTo>
                <a:lnTo>
                  <a:pt x="1345" y="107"/>
                </a:lnTo>
                <a:lnTo>
                  <a:pt x="1350" y="109"/>
                </a:lnTo>
                <a:lnTo>
                  <a:pt x="1356" y="113"/>
                </a:lnTo>
                <a:lnTo>
                  <a:pt x="1360" y="113"/>
                </a:lnTo>
                <a:lnTo>
                  <a:pt x="1364" y="113"/>
                </a:lnTo>
                <a:lnTo>
                  <a:pt x="1368" y="113"/>
                </a:lnTo>
                <a:lnTo>
                  <a:pt x="1374" y="111"/>
                </a:lnTo>
                <a:lnTo>
                  <a:pt x="1376" y="111"/>
                </a:lnTo>
                <a:lnTo>
                  <a:pt x="1387" y="111"/>
                </a:lnTo>
                <a:lnTo>
                  <a:pt x="1397" y="111"/>
                </a:lnTo>
                <a:lnTo>
                  <a:pt x="1407" y="109"/>
                </a:lnTo>
                <a:lnTo>
                  <a:pt x="1417" y="109"/>
                </a:lnTo>
                <a:lnTo>
                  <a:pt x="1428" y="113"/>
                </a:lnTo>
                <a:lnTo>
                  <a:pt x="1432" y="113"/>
                </a:lnTo>
                <a:lnTo>
                  <a:pt x="1436" y="118"/>
                </a:lnTo>
                <a:lnTo>
                  <a:pt x="1448" y="118"/>
                </a:lnTo>
                <a:lnTo>
                  <a:pt x="1454" y="118"/>
                </a:lnTo>
                <a:lnTo>
                  <a:pt x="1457" y="118"/>
                </a:lnTo>
                <a:lnTo>
                  <a:pt x="1463" y="118"/>
                </a:lnTo>
                <a:lnTo>
                  <a:pt x="1467" y="111"/>
                </a:lnTo>
                <a:lnTo>
                  <a:pt x="1471" y="107"/>
                </a:lnTo>
                <a:lnTo>
                  <a:pt x="1473" y="103"/>
                </a:lnTo>
                <a:lnTo>
                  <a:pt x="1475" y="97"/>
                </a:lnTo>
                <a:lnTo>
                  <a:pt x="1477" y="91"/>
                </a:lnTo>
                <a:lnTo>
                  <a:pt x="1479" y="83"/>
                </a:lnTo>
                <a:lnTo>
                  <a:pt x="1485" y="76"/>
                </a:lnTo>
                <a:lnTo>
                  <a:pt x="1487" y="74"/>
                </a:lnTo>
                <a:lnTo>
                  <a:pt x="1496" y="74"/>
                </a:lnTo>
                <a:lnTo>
                  <a:pt x="1500" y="76"/>
                </a:lnTo>
                <a:lnTo>
                  <a:pt x="1506" y="81"/>
                </a:lnTo>
                <a:lnTo>
                  <a:pt x="1510" y="85"/>
                </a:lnTo>
                <a:lnTo>
                  <a:pt x="1508" y="87"/>
                </a:lnTo>
                <a:lnTo>
                  <a:pt x="1504" y="89"/>
                </a:lnTo>
                <a:lnTo>
                  <a:pt x="1498" y="91"/>
                </a:lnTo>
                <a:lnTo>
                  <a:pt x="1496" y="91"/>
                </a:lnTo>
                <a:lnTo>
                  <a:pt x="1494" y="95"/>
                </a:lnTo>
                <a:lnTo>
                  <a:pt x="1498" y="97"/>
                </a:lnTo>
                <a:lnTo>
                  <a:pt x="1504" y="101"/>
                </a:lnTo>
                <a:lnTo>
                  <a:pt x="1506" y="105"/>
                </a:lnTo>
                <a:lnTo>
                  <a:pt x="1502" y="122"/>
                </a:lnTo>
                <a:lnTo>
                  <a:pt x="1500" y="128"/>
                </a:lnTo>
                <a:lnTo>
                  <a:pt x="1500" y="130"/>
                </a:lnTo>
                <a:lnTo>
                  <a:pt x="1504" y="132"/>
                </a:lnTo>
                <a:lnTo>
                  <a:pt x="1508" y="136"/>
                </a:lnTo>
                <a:lnTo>
                  <a:pt x="1512" y="138"/>
                </a:lnTo>
                <a:lnTo>
                  <a:pt x="1516" y="140"/>
                </a:lnTo>
                <a:lnTo>
                  <a:pt x="1518" y="142"/>
                </a:lnTo>
                <a:lnTo>
                  <a:pt x="1516" y="144"/>
                </a:lnTo>
                <a:lnTo>
                  <a:pt x="1518" y="150"/>
                </a:lnTo>
                <a:lnTo>
                  <a:pt x="1522" y="150"/>
                </a:lnTo>
                <a:lnTo>
                  <a:pt x="1526" y="150"/>
                </a:lnTo>
                <a:lnTo>
                  <a:pt x="1529" y="155"/>
                </a:lnTo>
                <a:lnTo>
                  <a:pt x="1531" y="161"/>
                </a:lnTo>
                <a:lnTo>
                  <a:pt x="1529" y="173"/>
                </a:lnTo>
                <a:lnTo>
                  <a:pt x="1529" y="179"/>
                </a:lnTo>
                <a:lnTo>
                  <a:pt x="1533" y="177"/>
                </a:lnTo>
                <a:lnTo>
                  <a:pt x="1533" y="173"/>
                </a:lnTo>
                <a:lnTo>
                  <a:pt x="1537" y="173"/>
                </a:lnTo>
                <a:lnTo>
                  <a:pt x="1543" y="169"/>
                </a:lnTo>
                <a:lnTo>
                  <a:pt x="1553" y="167"/>
                </a:lnTo>
                <a:lnTo>
                  <a:pt x="1559" y="163"/>
                </a:lnTo>
                <a:lnTo>
                  <a:pt x="1568" y="155"/>
                </a:lnTo>
                <a:lnTo>
                  <a:pt x="1576" y="148"/>
                </a:lnTo>
                <a:lnTo>
                  <a:pt x="1580" y="146"/>
                </a:lnTo>
                <a:lnTo>
                  <a:pt x="1584" y="146"/>
                </a:lnTo>
                <a:lnTo>
                  <a:pt x="1588" y="146"/>
                </a:lnTo>
                <a:lnTo>
                  <a:pt x="1594" y="150"/>
                </a:lnTo>
                <a:lnTo>
                  <a:pt x="1603" y="148"/>
                </a:lnTo>
                <a:lnTo>
                  <a:pt x="1607" y="148"/>
                </a:lnTo>
                <a:lnTo>
                  <a:pt x="1615" y="150"/>
                </a:lnTo>
                <a:lnTo>
                  <a:pt x="1623" y="155"/>
                </a:lnTo>
                <a:lnTo>
                  <a:pt x="1636" y="153"/>
                </a:lnTo>
                <a:lnTo>
                  <a:pt x="1638" y="153"/>
                </a:lnTo>
                <a:lnTo>
                  <a:pt x="1642" y="155"/>
                </a:lnTo>
                <a:lnTo>
                  <a:pt x="1648" y="157"/>
                </a:lnTo>
                <a:lnTo>
                  <a:pt x="1656" y="163"/>
                </a:lnTo>
                <a:lnTo>
                  <a:pt x="1660" y="165"/>
                </a:lnTo>
                <a:lnTo>
                  <a:pt x="1664" y="167"/>
                </a:lnTo>
                <a:lnTo>
                  <a:pt x="1673" y="165"/>
                </a:lnTo>
                <a:lnTo>
                  <a:pt x="1677" y="167"/>
                </a:lnTo>
                <a:lnTo>
                  <a:pt x="1681" y="171"/>
                </a:lnTo>
                <a:lnTo>
                  <a:pt x="1687" y="173"/>
                </a:lnTo>
                <a:lnTo>
                  <a:pt x="1691" y="175"/>
                </a:lnTo>
                <a:lnTo>
                  <a:pt x="1695" y="177"/>
                </a:lnTo>
                <a:lnTo>
                  <a:pt x="1697" y="175"/>
                </a:lnTo>
                <a:lnTo>
                  <a:pt x="1697" y="173"/>
                </a:lnTo>
                <a:lnTo>
                  <a:pt x="1701" y="171"/>
                </a:lnTo>
                <a:lnTo>
                  <a:pt x="1705" y="169"/>
                </a:lnTo>
                <a:lnTo>
                  <a:pt x="1708" y="169"/>
                </a:lnTo>
                <a:lnTo>
                  <a:pt x="1712" y="173"/>
                </a:lnTo>
                <a:lnTo>
                  <a:pt x="1712" y="179"/>
                </a:lnTo>
                <a:lnTo>
                  <a:pt x="1714" y="181"/>
                </a:lnTo>
                <a:lnTo>
                  <a:pt x="1714" y="183"/>
                </a:lnTo>
                <a:lnTo>
                  <a:pt x="1710" y="183"/>
                </a:lnTo>
                <a:lnTo>
                  <a:pt x="1703" y="185"/>
                </a:lnTo>
                <a:lnTo>
                  <a:pt x="1703" y="192"/>
                </a:lnTo>
                <a:lnTo>
                  <a:pt x="1703" y="196"/>
                </a:lnTo>
                <a:lnTo>
                  <a:pt x="1705" y="198"/>
                </a:lnTo>
                <a:lnTo>
                  <a:pt x="1712" y="198"/>
                </a:lnTo>
                <a:lnTo>
                  <a:pt x="1712" y="202"/>
                </a:lnTo>
                <a:lnTo>
                  <a:pt x="1712" y="206"/>
                </a:lnTo>
                <a:lnTo>
                  <a:pt x="1708" y="210"/>
                </a:lnTo>
                <a:lnTo>
                  <a:pt x="1705" y="214"/>
                </a:lnTo>
                <a:lnTo>
                  <a:pt x="1710" y="214"/>
                </a:lnTo>
                <a:lnTo>
                  <a:pt x="1714" y="212"/>
                </a:lnTo>
                <a:lnTo>
                  <a:pt x="1720" y="206"/>
                </a:lnTo>
                <a:lnTo>
                  <a:pt x="1724" y="204"/>
                </a:lnTo>
                <a:lnTo>
                  <a:pt x="1734" y="204"/>
                </a:lnTo>
                <a:lnTo>
                  <a:pt x="1740" y="202"/>
                </a:lnTo>
                <a:lnTo>
                  <a:pt x="1738" y="198"/>
                </a:lnTo>
                <a:lnTo>
                  <a:pt x="1734" y="196"/>
                </a:lnTo>
                <a:lnTo>
                  <a:pt x="1734" y="192"/>
                </a:lnTo>
                <a:lnTo>
                  <a:pt x="1738" y="188"/>
                </a:lnTo>
                <a:lnTo>
                  <a:pt x="1745" y="188"/>
                </a:lnTo>
                <a:lnTo>
                  <a:pt x="1751" y="194"/>
                </a:lnTo>
                <a:lnTo>
                  <a:pt x="1749" y="200"/>
                </a:lnTo>
                <a:lnTo>
                  <a:pt x="1751" y="210"/>
                </a:lnTo>
                <a:lnTo>
                  <a:pt x="1753" y="214"/>
                </a:lnTo>
                <a:lnTo>
                  <a:pt x="1755" y="218"/>
                </a:lnTo>
                <a:lnTo>
                  <a:pt x="1759" y="218"/>
                </a:lnTo>
                <a:lnTo>
                  <a:pt x="1765" y="210"/>
                </a:lnTo>
                <a:lnTo>
                  <a:pt x="1769" y="208"/>
                </a:lnTo>
                <a:lnTo>
                  <a:pt x="1769" y="202"/>
                </a:lnTo>
                <a:lnTo>
                  <a:pt x="1773" y="198"/>
                </a:lnTo>
                <a:lnTo>
                  <a:pt x="1780" y="194"/>
                </a:lnTo>
                <a:lnTo>
                  <a:pt x="1786" y="196"/>
                </a:lnTo>
                <a:lnTo>
                  <a:pt x="1790" y="200"/>
                </a:lnTo>
                <a:lnTo>
                  <a:pt x="1808" y="202"/>
                </a:lnTo>
                <a:lnTo>
                  <a:pt x="1812" y="204"/>
                </a:lnTo>
                <a:lnTo>
                  <a:pt x="1819" y="210"/>
                </a:lnTo>
                <a:lnTo>
                  <a:pt x="1827" y="218"/>
                </a:lnTo>
                <a:lnTo>
                  <a:pt x="1837" y="227"/>
                </a:lnTo>
                <a:lnTo>
                  <a:pt x="1849" y="247"/>
                </a:lnTo>
                <a:lnTo>
                  <a:pt x="1852" y="253"/>
                </a:lnTo>
                <a:lnTo>
                  <a:pt x="1852" y="257"/>
                </a:lnTo>
                <a:lnTo>
                  <a:pt x="1852" y="262"/>
                </a:lnTo>
                <a:lnTo>
                  <a:pt x="1849" y="270"/>
                </a:lnTo>
                <a:lnTo>
                  <a:pt x="1845" y="280"/>
                </a:lnTo>
                <a:lnTo>
                  <a:pt x="1849" y="288"/>
                </a:lnTo>
                <a:lnTo>
                  <a:pt x="1849" y="290"/>
                </a:lnTo>
                <a:lnTo>
                  <a:pt x="1845" y="297"/>
                </a:lnTo>
                <a:lnTo>
                  <a:pt x="1839" y="297"/>
                </a:lnTo>
                <a:lnTo>
                  <a:pt x="1839" y="294"/>
                </a:lnTo>
                <a:lnTo>
                  <a:pt x="1837" y="288"/>
                </a:lnTo>
                <a:lnTo>
                  <a:pt x="1837" y="284"/>
                </a:lnTo>
                <a:lnTo>
                  <a:pt x="1835" y="282"/>
                </a:lnTo>
                <a:lnTo>
                  <a:pt x="1833" y="286"/>
                </a:lnTo>
                <a:lnTo>
                  <a:pt x="1833" y="290"/>
                </a:lnTo>
                <a:lnTo>
                  <a:pt x="1829" y="292"/>
                </a:lnTo>
                <a:lnTo>
                  <a:pt x="1825" y="294"/>
                </a:lnTo>
                <a:lnTo>
                  <a:pt x="1810" y="292"/>
                </a:lnTo>
                <a:lnTo>
                  <a:pt x="1810" y="299"/>
                </a:lnTo>
                <a:lnTo>
                  <a:pt x="1815" y="301"/>
                </a:lnTo>
                <a:lnTo>
                  <a:pt x="1821" y="301"/>
                </a:lnTo>
                <a:lnTo>
                  <a:pt x="1825" y="303"/>
                </a:lnTo>
                <a:lnTo>
                  <a:pt x="1827" y="305"/>
                </a:lnTo>
                <a:lnTo>
                  <a:pt x="1831" y="311"/>
                </a:lnTo>
                <a:lnTo>
                  <a:pt x="1835" y="313"/>
                </a:lnTo>
                <a:lnTo>
                  <a:pt x="1835" y="317"/>
                </a:lnTo>
                <a:lnTo>
                  <a:pt x="1835" y="321"/>
                </a:lnTo>
                <a:lnTo>
                  <a:pt x="1835" y="327"/>
                </a:lnTo>
                <a:lnTo>
                  <a:pt x="1837" y="336"/>
                </a:lnTo>
                <a:lnTo>
                  <a:pt x="1831" y="348"/>
                </a:lnTo>
                <a:lnTo>
                  <a:pt x="1835" y="354"/>
                </a:lnTo>
                <a:lnTo>
                  <a:pt x="1839" y="356"/>
                </a:lnTo>
                <a:lnTo>
                  <a:pt x="1845" y="364"/>
                </a:lnTo>
                <a:lnTo>
                  <a:pt x="1845" y="375"/>
                </a:lnTo>
                <a:lnTo>
                  <a:pt x="1847" y="381"/>
                </a:lnTo>
                <a:lnTo>
                  <a:pt x="1852" y="393"/>
                </a:lnTo>
                <a:lnTo>
                  <a:pt x="1854" y="404"/>
                </a:lnTo>
                <a:lnTo>
                  <a:pt x="1860" y="406"/>
                </a:lnTo>
                <a:lnTo>
                  <a:pt x="1862" y="410"/>
                </a:lnTo>
                <a:lnTo>
                  <a:pt x="1866" y="416"/>
                </a:lnTo>
                <a:lnTo>
                  <a:pt x="1868" y="420"/>
                </a:lnTo>
                <a:lnTo>
                  <a:pt x="1868" y="432"/>
                </a:lnTo>
                <a:lnTo>
                  <a:pt x="1872" y="451"/>
                </a:lnTo>
                <a:lnTo>
                  <a:pt x="1876" y="463"/>
                </a:lnTo>
                <a:lnTo>
                  <a:pt x="1880" y="473"/>
                </a:lnTo>
                <a:lnTo>
                  <a:pt x="1880" y="480"/>
                </a:lnTo>
                <a:lnTo>
                  <a:pt x="1882" y="490"/>
                </a:lnTo>
                <a:lnTo>
                  <a:pt x="1882" y="494"/>
                </a:lnTo>
                <a:lnTo>
                  <a:pt x="1889" y="502"/>
                </a:lnTo>
                <a:lnTo>
                  <a:pt x="1891" y="506"/>
                </a:lnTo>
                <a:lnTo>
                  <a:pt x="1895" y="508"/>
                </a:lnTo>
                <a:lnTo>
                  <a:pt x="1895" y="513"/>
                </a:lnTo>
                <a:lnTo>
                  <a:pt x="1893" y="515"/>
                </a:lnTo>
                <a:lnTo>
                  <a:pt x="1884" y="517"/>
                </a:lnTo>
                <a:lnTo>
                  <a:pt x="1880" y="521"/>
                </a:lnTo>
                <a:lnTo>
                  <a:pt x="1876" y="523"/>
                </a:lnTo>
                <a:lnTo>
                  <a:pt x="1872" y="527"/>
                </a:lnTo>
                <a:lnTo>
                  <a:pt x="1868" y="529"/>
                </a:lnTo>
                <a:lnTo>
                  <a:pt x="1866" y="529"/>
                </a:lnTo>
                <a:lnTo>
                  <a:pt x="1862" y="527"/>
                </a:lnTo>
                <a:lnTo>
                  <a:pt x="1856" y="527"/>
                </a:lnTo>
                <a:lnTo>
                  <a:pt x="1849" y="529"/>
                </a:lnTo>
                <a:lnTo>
                  <a:pt x="1847" y="531"/>
                </a:lnTo>
                <a:lnTo>
                  <a:pt x="1843" y="531"/>
                </a:lnTo>
                <a:lnTo>
                  <a:pt x="1837" y="533"/>
                </a:lnTo>
                <a:lnTo>
                  <a:pt x="1835" y="535"/>
                </a:lnTo>
                <a:lnTo>
                  <a:pt x="1831" y="535"/>
                </a:lnTo>
                <a:lnTo>
                  <a:pt x="1829" y="533"/>
                </a:lnTo>
                <a:lnTo>
                  <a:pt x="1827" y="529"/>
                </a:lnTo>
                <a:lnTo>
                  <a:pt x="1825" y="527"/>
                </a:lnTo>
                <a:lnTo>
                  <a:pt x="1821" y="529"/>
                </a:lnTo>
                <a:lnTo>
                  <a:pt x="1819" y="531"/>
                </a:lnTo>
                <a:lnTo>
                  <a:pt x="1819" y="533"/>
                </a:lnTo>
                <a:lnTo>
                  <a:pt x="1815" y="535"/>
                </a:lnTo>
                <a:lnTo>
                  <a:pt x="1810" y="537"/>
                </a:lnTo>
                <a:lnTo>
                  <a:pt x="1806" y="537"/>
                </a:lnTo>
                <a:lnTo>
                  <a:pt x="1802" y="535"/>
                </a:lnTo>
                <a:lnTo>
                  <a:pt x="1802" y="533"/>
                </a:lnTo>
                <a:lnTo>
                  <a:pt x="1800" y="529"/>
                </a:lnTo>
                <a:lnTo>
                  <a:pt x="1802" y="525"/>
                </a:lnTo>
                <a:lnTo>
                  <a:pt x="1798" y="523"/>
                </a:lnTo>
                <a:lnTo>
                  <a:pt x="1796" y="523"/>
                </a:lnTo>
                <a:lnTo>
                  <a:pt x="1788" y="521"/>
                </a:lnTo>
                <a:lnTo>
                  <a:pt x="1784" y="519"/>
                </a:lnTo>
                <a:lnTo>
                  <a:pt x="1780" y="519"/>
                </a:lnTo>
                <a:lnTo>
                  <a:pt x="1780" y="525"/>
                </a:lnTo>
                <a:lnTo>
                  <a:pt x="1775" y="531"/>
                </a:lnTo>
                <a:lnTo>
                  <a:pt x="1780" y="539"/>
                </a:lnTo>
                <a:lnTo>
                  <a:pt x="1784" y="541"/>
                </a:lnTo>
                <a:lnTo>
                  <a:pt x="1786" y="543"/>
                </a:lnTo>
                <a:lnTo>
                  <a:pt x="1786" y="545"/>
                </a:lnTo>
                <a:lnTo>
                  <a:pt x="1784" y="550"/>
                </a:lnTo>
                <a:lnTo>
                  <a:pt x="1777" y="550"/>
                </a:lnTo>
                <a:lnTo>
                  <a:pt x="1771" y="552"/>
                </a:lnTo>
                <a:lnTo>
                  <a:pt x="1757" y="554"/>
                </a:lnTo>
                <a:lnTo>
                  <a:pt x="1753" y="552"/>
                </a:lnTo>
                <a:lnTo>
                  <a:pt x="1749" y="552"/>
                </a:lnTo>
                <a:lnTo>
                  <a:pt x="1745" y="552"/>
                </a:lnTo>
                <a:lnTo>
                  <a:pt x="1743" y="550"/>
                </a:lnTo>
                <a:lnTo>
                  <a:pt x="1736" y="548"/>
                </a:lnTo>
                <a:lnTo>
                  <a:pt x="1728" y="550"/>
                </a:lnTo>
                <a:lnTo>
                  <a:pt x="1722" y="550"/>
                </a:lnTo>
                <a:lnTo>
                  <a:pt x="1710" y="550"/>
                </a:lnTo>
                <a:lnTo>
                  <a:pt x="1697" y="554"/>
                </a:lnTo>
                <a:lnTo>
                  <a:pt x="1689" y="556"/>
                </a:lnTo>
                <a:lnTo>
                  <a:pt x="1681" y="558"/>
                </a:lnTo>
                <a:lnTo>
                  <a:pt x="1668" y="560"/>
                </a:lnTo>
                <a:lnTo>
                  <a:pt x="1664" y="560"/>
                </a:lnTo>
                <a:lnTo>
                  <a:pt x="1658" y="558"/>
                </a:lnTo>
                <a:lnTo>
                  <a:pt x="1656" y="560"/>
                </a:lnTo>
                <a:lnTo>
                  <a:pt x="1656" y="564"/>
                </a:lnTo>
                <a:lnTo>
                  <a:pt x="1656" y="566"/>
                </a:lnTo>
                <a:lnTo>
                  <a:pt x="1656" y="570"/>
                </a:lnTo>
                <a:lnTo>
                  <a:pt x="1664" y="574"/>
                </a:lnTo>
                <a:lnTo>
                  <a:pt x="1668" y="574"/>
                </a:lnTo>
                <a:lnTo>
                  <a:pt x="1675" y="572"/>
                </a:lnTo>
                <a:lnTo>
                  <a:pt x="1681" y="570"/>
                </a:lnTo>
                <a:lnTo>
                  <a:pt x="1687" y="570"/>
                </a:lnTo>
                <a:lnTo>
                  <a:pt x="1693" y="570"/>
                </a:lnTo>
                <a:lnTo>
                  <a:pt x="1701" y="578"/>
                </a:lnTo>
                <a:lnTo>
                  <a:pt x="1701" y="580"/>
                </a:lnTo>
                <a:lnTo>
                  <a:pt x="1703" y="582"/>
                </a:lnTo>
                <a:lnTo>
                  <a:pt x="1710" y="585"/>
                </a:lnTo>
                <a:lnTo>
                  <a:pt x="1716" y="585"/>
                </a:lnTo>
                <a:lnTo>
                  <a:pt x="1722" y="587"/>
                </a:lnTo>
                <a:lnTo>
                  <a:pt x="1728" y="589"/>
                </a:lnTo>
                <a:lnTo>
                  <a:pt x="1732" y="589"/>
                </a:lnTo>
                <a:lnTo>
                  <a:pt x="1732" y="589"/>
                </a:lnTo>
                <a:lnTo>
                  <a:pt x="1738" y="593"/>
                </a:lnTo>
                <a:lnTo>
                  <a:pt x="1740" y="593"/>
                </a:lnTo>
                <a:lnTo>
                  <a:pt x="1743" y="595"/>
                </a:lnTo>
                <a:lnTo>
                  <a:pt x="1749" y="593"/>
                </a:lnTo>
                <a:lnTo>
                  <a:pt x="1757" y="591"/>
                </a:lnTo>
                <a:lnTo>
                  <a:pt x="1763" y="591"/>
                </a:lnTo>
                <a:lnTo>
                  <a:pt x="1773" y="589"/>
                </a:lnTo>
                <a:lnTo>
                  <a:pt x="1780" y="589"/>
                </a:lnTo>
                <a:lnTo>
                  <a:pt x="1784" y="589"/>
                </a:lnTo>
                <a:lnTo>
                  <a:pt x="1788" y="595"/>
                </a:lnTo>
                <a:lnTo>
                  <a:pt x="1792" y="595"/>
                </a:lnTo>
                <a:lnTo>
                  <a:pt x="1798" y="597"/>
                </a:lnTo>
                <a:lnTo>
                  <a:pt x="1802" y="597"/>
                </a:lnTo>
                <a:lnTo>
                  <a:pt x="1808" y="595"/>
                </a:lnTo>
                <a:lnTo>
                  <a:pt x="1815" y="595"/>
                </a:lnTo>
                <a:lnTo>
                  <a:pt x="1819" y="597"/>
                </a:lnTo>
                <a:lnTo>
                  <a:pt x="1827" y="599"/>
                </a:lnTo>
                <a:lnTo>
                  <a:pt x="1829" y="603"/>
                </a:lnTo>
                <a:lnTo>
                  <a:pt x="1835" y="607"/>
                </a:lnTo>
                <a:lnTo>
                  <a:pt x="1833" y="611"/>
                </a:lnTo>
                <a:lnTo>
                  <a:pt x="1831" y="617"/>
                </a:lnTo>
                <a:lnTo>
                  <a:pt x="1835" y="626"/>
                </a:lnTo>
                <a:lnTo>
                  <a:pt x="1833" y="630"/>
                </a:lnTo>
                <a:lnTo>
                  <a:pt x="1837" y="632"/>
                </a:lnTo>
                <a:lnTo>
                  <a:pt x="1843" y="634"/>
                </a:lnTo>
                <a:lnTo>
                  <a:pt x="1849" y="634"/>
                </a:lnTo>
                <a:lnTo>
                  <a:pt x="1854" y="636"/>
                </a:lnTo>
                <a:lnTo>
                  <a:pt x="1856" y="640"/>
                </a:lnTo>
                <a:lnTo>
                  <a:pt x="1862" y="644"/>
                </a:lnTo>
                <a:lnTo>
                  <a:pt x="1870" y="648"/>
                </a:lnTo>
                <a:lnTo>
                  <a:pt x="1872" y="654"/>
                </a:lnTo>
                <a:lnTo>
                  <a:pt x="1878" y="659"/>
                </a:lnTo>
                <a:lnTo>
                  <a:pt x="1887" y="659"/>
                </a:lnTo>
                <a:lnTo>
                  <a:pt x="1893" y="661"/>
                </a:lnTo>
                <a:lnTo>
                  <a:pt x="1899" y="665"/>
                </a:lnTo>
                <a:lnTo>
                  <a:pt x="1909" y="663"/>
                </a:lnTo>
                <a:lnTo>
                  <a:pt x="1915" y="665"/>
                </a:lnTo>
                <a:lnTo>
                  <a:pt x="1921" y="669"/>
                </a:lnTo>
                <a:lnTo>
                  <a:pt x="1924" y="673"/>
                </a:lnTo>
                <a:lnTo>
                  <a:pt x="1936" y="689"/>
                </a:lnTo>
                <a:lnTo>
                  <a:pt x="1942" y="702"/>
                </a:lnTo>
                <a:lnTo>
                  <a:pt x="1950" y="714"/>
                </a:lnTo>
                <a:lnTo>
                  <a:pt x="1950" y="718"/>
                </a:lnTo>
                <a:lnTo>
                  <a:pt x="1954" y="724"/>
                </a:lnTo>
                <a:lnTo>
                  <a:pt x="1956" y="733"/>
                </a:lnTo>
                <a:lnTo>
                  <a:pt x="1956" y="737"/>
                </a:lnTo>
                <a:lnTo>
                  <a:pt x="1965" y="739"/>
                </a:lnTo>
                <a:lnTo>
                  <a:pt x="1973" y="745"/>
                </a:lnTo>
                <a:lnTo>
                  <a:pt x="1975" y="749"/>
                </a:lnTo>
                <a:lnTo>
                  <a:pt x="1981" y="753"/>
                </a:lnTo>
                <a:lnTo>
                  <a:pt x="1981" y="757"/>
                </a:lnTo>
                <a:lnTo>
                  <a:pt x="1981" y="766"/>
                </a:lnTo>
                <a:lnTo>
                  <a:pt x="1981" y="770"/>
                </a:lnTo>
                <a:lnTo>
                  <a:pt x="1981" y="776"/>
                </a:lnTo>
                <a:lnTo>
                  <a:pt x="1985" y="782"/>
                </a:lnTo>
                <a:lnTo>
                  <a:pt x="1987" y="792"/>
                </a:lnTo>
                <a:lnTo>
                  <a:pt x="1989" y="796"/>
                </a:lnTo>
                <a:lnTo>
                  <a:pt x="1991" y="798"/>
                </a:lnTo>
                <a:lnTo>
                  <a:pt x="2000" y="813"/>
                </a:lnTo>
                <a:lnTo>
                  <a:pt x="1998" y="819"/>
                </a:lnTo>
                <a:lnTo>
                  <a:pt x="2000" y="827"/>
                </a:lnTo>
                <a:lnTo>
                  <a:pt x="2000" y="833"/>
                </a:lnTo>
                <a:lnTo>
                  <a:pt x="2000" y="838"/>
                </a:lnTo>
                <a:lnTo>
                  <a:pt x="1998" y="844"/>
                </a:lnTo>
                <a:lnTo>
                  <a:pt x="2002" y="854"/>
                </a:lnTo>
                <a:lnTo>
                  <a:pt x="2002" y="860"/>
                </a:lnTo>
                <a:lnTo>
                  <a:pt x="2008" y="868"/>
                </a:lnTo>
                <a:lnTo>
                  <a:pt x="2010" y="877"/>
                </a:lnTo>
                <a:lnTo>
                  <a:pt x="2010" y="881"/>
                </a:lnTo>
                <a:lnTo>
                  <a:pt x="2012" y="887"/>
                </a:lnTo>
                <a:lnTo>
                  <a:pt x="2010" y="891"/>
                </a:lnTo>
                <a:lnTo>
                  <a:pt x="2008" y="893"/>
                </a:lnTo>
                <a:lnTo>
                  <a:pt x="2006" y="895"/>
                </a:lnTo>
                <a:lnTo>
                  <a:pt x="2006" y="897"/>
                </a:lnTo>
                <a:lnTo>
                  <a:pt x="2008" y="903"/>
                </a:lnTo>
                <a:lnTo>
                  <a:pt x="2008" y="910"/>
                </a:lnTo>
                <a:lnTo>
                  <a:pt x="2004" y="916"/>
                </a:lnTo>
                <a:lnTo>
                  <a:pt x="2002" y="920"/>
                </a:lnTo>
                <a:lnTo>
                  <a:pt x="2002" y="922"/>
                </a:lnTo>
                <a:lnTo>
                  <a:pt x="2004" y="926"/>
                </a:lnTo>
                <a:lnTo>
                  <a:pt x="2008" y="932"/>
                </a:lnTo>
                <a:lnTo>
                  <a:pt x="2010" y="936"/>
                </a:lnTo>
                <a:lnTo>
                  <a:pt x="2008" y="940"/>
                </a:lnTo>
                <a:lnTo>
                  <a:pt x="2006" y="942"/>
                </a:lnTo>
                <a:lnTo>
                  <a:pt x="2002" y="949"/>
                </a:lnTo>
                <a:lnTo>
                  <a:pt x="2002" y="955"/>
                </a:lnTo>
                <a:lnTo>
                  <a:pt x="2002" y="963"/>
                </a:lnTo>
                <a:lnTo>
                  <a:pt x="2004" y="969"/>
                </a:lnTo>
                <a:lnTo>
                  <a:pt x="2006" y="975"/>
                </a:lnTo>
                <a:lnTo>
                  <a:pt x="2002" y="982"/>
                </a:lnTo>
                <a:lnTo>
                  <a:pt x="2000" y="986"/>
                </a:lnTo>
                <a:lnTo>
                  <a:pt x="2004" y="996"/>
                </a:lnTo>
                <a:lnTo>
                  <a:pt x="2002" y="1000"/>
                </a:lnTo>
                <a:lnTo>
                  <a:pt x="2000" y="1002"/>
                </a:lnTo>
                <a:lnTo>
                  <a:pt x="2000" y="1004"/>
                </a:lnTo>
                <a:lnTo>
                  <a:pt x="1993" y="1006"/>
                </a:lnTo>
                <a:lnTo>
                  <a:pt x="1993" y="1014"/>
                </a:lnTo>
                <a:lnTo>
                  <a:pt x="1996" y="1025"/>
                </a:lnTo>
                <a:lnTo>
                  <a:pt x="1998" y="1031"/>
                </a:lnTo>
                <a:lnTo>
                  <a:pt x="2000" y="1039"/>
                </a:lnTo>
                <a:lnTo>
                  <a:pt x="2002" y="1043"/>
                </a:lnTo>
                <a:lnTo>
                  <a:pt x="2010" y="1054"/>
                </a:lnTo>
                <a:lnTo>
                  <a:pt x="2014" y="1056"/>
                </a:lnTo>
                <a:lnTo>
                  <a:pt x="2016" y="1056"/>
                </a:lnTo>
                <a:lnTo>
                  <a:pt x="2016" y="1058"/>
                </a:lnTo>
                <a:lnTo>
                  <a:pt x="2014" y="1070"/>
                </a:lnTo>
                <a:lnTo>
                  <a:pt x="2014" y="1074"/>
                </a:lnTo>
                <a:lnTo>
                  <a:pt x="2016" y="1080"/>
                </a:lnTo>
                <a:lnTo>
                  <a:pt x="2012" y="1089"/>
                </a:lnTo>
                <a:lnTo>
                  <a:pt x="2006" y="1097"/>
                </a:lnTo>
                <a:lnTo>
                  <a:pt x="2006" y="1099"/>
                </a:lnTo>
                <a:lnTo>
                  <a:pt x="2006" y="1101"/>
                </a:lnTo>
                <a:lnTo>
                  <a:pt x="2002" y="1107"/>
                </a:lnTo>
                <a:lnTo>
                  <a:pt x="1996" y="1113"/>
                </a:lnTo>
                <a:lnTo>
                  <a:pt x="1993" y="1117"/>
                </a:lnTo>
                <a:lnTo>
                  <a:pt x="1975" y="1140"/>
                </a:lnTo>
                <a:lnTo>
                  <a:pt x="1969" y="1152"/>
                </a:lnTo>
                <a:lnTo>
                  <a:pt x="1963" y="1158"/>
                </a:lnTo>
                <a:lnTo>
                  <a:pt x="1961" y="1158"/>
                </a:lnTo>
                <a:lnTo>
                  <a:pt x="1956" y="1161"/>
                </a:lnTo>
                <a:lnTo>
                  <a:pt x="1956" y="1163"/>
                </a:lnTo>
                <a:lnTo>
                  <a:pt x="1956" y="1167"/>
                </a:lnTo>
                <a:lnTo>
                  <a:pt x="1950" y="1169"/>
                </a:lnTo>
                <a:lnTo>
                  <a:pt x="1942" y="1177"/>
                </a:lnTo>
                <a:lnTo>
                  <a:pt x="1938" y="1185"/>
                </a:lnTo>
                <a:lnTo>
                  <a:pt x="1938" y="1191"/>
                </a:lnTo>
                <a:lnTo>
                  <a:pt x="1944" y="1206"/>
                </a:lnTo>
                <a:lnTo>
                  <a:pt x="1946" y="1210"/>
                </a:lnTo>
                <a:lnTo>
                  <a:pt x="1956" y="1212"/>
                </a:lnTo>
                <a:lnTo>
                  <a:pt x="1963" y="1222"/>
                </a:lnTo>
                <a:lnTo>
                  <a:pt x="1965" y="1233"/>
                </a:lnTo>
                <a:lnTo>
                  <a:pt x="1963" y="1245"/>
                </a:lnTo>
                <a:lnTo>
                  <a:pt x="1963" y="1253"/>
                </a:lnTo>
                <a:lnTo>
                  <a:pt x="1961" y="1263"/>
                </a:lnTo>
                <a:lnTo>
                  <a:pt x="1956" y="1268"/>
                </a:lnTo>
                <a:lnTo>
                  <a:pt x="1952" y="1270"/>
                </a:lnTo>
                <a:lnTo>
                  <a:pt x="1950" y="1272"/>
                </a:lnTo>
                <a:lnTo>
                  <a:pt x="1942" y="1274"/>
                </a:lnTo>
                <a:lnTo>
                  <a:pt x="1928" y="1274"/>
                </a:lnTo>
                <a:lnTo>
                  <a:pt x="1921" y="1276"/>
                </a:lnTo>
                <a:lnTo>
                  <a:pt x="1919" y="1280"/>
                </a:lnTo>
                <a:lnTo>
                  <a:pt x="1917" y="1284"/>
                </a:lnTo>
                <a:lnTo>
                  <a:pt x="1913" y="1286"/>
                </a:lnTo>
                <a:lnTo>
                  <a:pt x="1901" y="1288"/>
                </a:lnTo>
                <a:lnTo>
                  <a:pt x="1895" y="1280"/>
                </a:lnTo>
                <a:lnTo>
                  <a:pt x="1893" y="1276"/>
                </a:lnTo>
                <a:lnTo>
                  <a:pt x="1895" y="1263"/>
                </a:lnTo>
                <a:lnTo>
                  <a:pt x="1895" y="1257"/>
                </a:lnTo>
                <a:lnTo>
                  <a:pt x="1895" y="1253"/>
                </a:lnTo>
                <a:lnTo>
                  <a:pt x="1891" y="1249"/>
                </a:lnTo>
                <a:lnTo>
                  <a:pt x="1887" y="1249"/>
                </a:lnTo>
                <a:lnTo>
                  <a:pt x="1884" y="1255"/>
                </a:lnTo>
                <a:lnTo>
                  <a:pt x="1884" y="1259"/>
                </a:lnTo>
                <a:lnTo>
                  <a:pt x="1882" y="1265"/>
                </a:lnTo>
                <a:lnTo>
                  <a:pt x="1882" y="1270"/>
                </a:lnTo>
                <a:lnTo>
                  <a:pt x="1884" y="1274"/>
                </a:lnTo>
                <a:lnTo>
                  <a:pt x="1882" y="1282"/>
                </a:lnTo>
                <a:lnTo>
                  <a:pt x="1882" y="1288"/>
                </a:lnTo>
                <a:lnTo>
                  <a:pt x="1880" y="1294"/>
                </a:lnTo>
                <a:lnTo>
                  <a:pt x="1882" y="1298"/>
                </a:lnTo>
                <a:lnTo>
                  <a:pt x="1880" y="1302"/>
                </a:lnTo>
                <a:lnTo>
                  <a:pt x="1876" y="1305"/>
                </a:lnTo>
                <a:lnTo>
                  <a:pt x="1874" y="1307"/>
                </a:lnTo>
                <a:lnTo>
                  <a:pt x="1870" y="1313"/>
                </a:lnTo>
                <a:lnTo>
                  <a:pt x="1870" y="1317"/>
                </a:lnTo>
                <a:lnTo>
                  <a:pt x="1870" y="1321"/>
                </a:lnTo>
                <a:lnTo>
                  <a:pt x="1866" y="1323"/>
                </a:lnTo>
                <a:lnTo>
                  <a:pt x="1862" y="1325"/>
                </a:lnTo>
                <a:lnTo>
                  <a:pt x="1860" y="1327"/>
                </a:lnTo>
                <a:lnTo>
                  <a:pt x="1860" y="1331"/>
                </a:lnTo>
                <a:lnTo>
                  <a:pt x="1860" y="1337"/>
                </a:lnTo>
                <a:lnTo>
                  <a:pt x="1860" y="1348"/>
                </a:lnTo>
                <a:lnTo>
                  <a:pt x="1856" y="1354"/>
                </a:lnTo>
                <a:lnTo>
                  <a:pt x="1856" y="1356"/>
                </a:lnTo>
                <a:lnTo>
                  <a:pt x="1854" y="1356"/>
                </a:lnTo>
                <a:lnTo>
                  <a:pt x="1854" y="1348"/>
                </a:lnTo>
                <a:lnTo>
                  <a:pt x="1856" y="1335"/>
                </a:lnTo>
                <a:lnTo>
                  <a:pt x="1854" y="1327"/>
                </a:lnTo>
                <a:lnTo>
                  <a:pt x="1849" y="1329"/>
                </a:lnTo>
                <a:lnTo>
                  <a:pt x="1843" y="1352"/>
                </a:lnTo>
                <a:lnTo>
                  <a:pt x="1843" y="1362"/>
                </a:lnTo>
                <a:lnTo>
                  <a:pt x="1839" y="1370"/>
                </a:lnTo>
                <a:lnTo>
                  <a:pt x="1839" y="1372"/>
                </a:lnTo>
                <a:lnTo>
                  <a:pt x="1841" y="1383"/>
                </a:lnTo>
                <a:lnTo>
                  <a:pt x="1841" y="1387"/>
                </a:lnTo>
                <a:lnTo>
                  <a:pt x="1839" y="1395"/>
                </a:lnTo>
                <a:lnTo>
                  <a:pt x="1837" y="1405"/>
                </a:lnTo>
                <a:lnTo>
                  <a:pt x="1835" y="1414"/>
                </a:lnTo>
                <a:lnTo>
                  <a:pt x="1835" y="1420"/>
                </a:lnTo>
                <a:lnTo>
                  <a:pt x="1833" y="1422"/>
                </a:lnTo>
                <a:lnTo>
                  <a:pt x="1829" y="1424"/>
                </a:lnTo>
                <a:lnTo>
                  <a:pt x="1825" y="1426"/>
                </a:lnTo>
                <a:lnTo>
                  <a:pt x="1823" y="1430"/>
                </a:lnTo>
                <a:lnTo>
                  <a:pt x="1823" y="1434"/>
                </a:lnTo>
                <a:lnTo>
                  <a:pt x="1825" y="1440"/>
                </a:lnTo>
                <a:lnTo>
                  <a:pt x="1827" y="1444"/>
                </a:lnTo>
                <a:lnTo>
                  <a:pt x="1825" y="1449"/>
                </a:lnTo>
                <a:lnTo>
                  <a:pt x="1825" y="1453"/>
                </a:lnTo>
                <a:lnTo>
                  <a:pt x="1821" y="1455"/>
                </a:lnTo>
                <a:lnTo>
                  <a:pt x="1815" y="1459"/>
                </a:lnTo>
                <a:lnTo>
                  <a:pt x="1810" y="1461"/>
                </a:lnTo>
                <a:lnTo>
                  <a:pt x="1798" y="1457"/>
                </a:lnTo>
                <a:lnTo>
                  <a:pt x="1786" y="1457"/>
                </a:lnTo>
                <a:lnTo>
                  <a:pt x="1782" y="1459"/>
                </a:lnTo>
                <a:lnTo>
                  <a:pt x="1777" y="1465"/>
                </a:lnTo>
                <a:lnTo>
                  <a:pt x="1769" y="1469"/>
                </a:lnTo>
                <a:lnTo>
                  <a:pt x="1767" y="1471"/>
                </a:lnTo>
                <a:lnTo>
                  <a:pt x="1767" y="1475"/>
                </a:lnTo>
                <a:lnTo>
                  <a:pt x="1765" y="1477"/>
                </a:lnTo>
                <a:lnTo>
                  <a:pt x="1763" y="1481"/>
                </a:lnTo>
                <a:lnTo>
                  <a:pt x="1771" y="1494"/>
                </a:lnTo>
                <a:lnTo>
                  <a:pt x="1777" y="1504"/>
                </a:lnTo>
                <a:lnTo>
                  <a:pt x="1780" y="1512"/>
                </a:lnTo>
                <a:lnTo>
                  <a:pt x="1780" y="1514"/>
                </a:lnTo>
                <a:lnTo>
                  <a:pt x="1777" y="1518"/>
                </a:lnTo>
                <a:lnTo>
                  <a:pt x="1777" y="1525"/>
                </a:lnTo>
                <a:lnTo>
                  <a:pt x="1773" y="1529"/>
                </a:lnTo>
                <a:lnTo>
                  <a:pt x="1769" y="1533"/>
                </a:lnTo>
                <a:lnTo>
                  <a:pt x="1761" y="1541"/>
                </a:lnTo>
                <a:lnTo>
                  <a:pt x="1757" y="1549"/>
                </a:lnTo>
                <a:lnTo>
                  <a:pt x="1751" y="1556"/>
                </a:lnTo>
                <a:lnTo>
                  <a:pt x="1749" y="1562"/>
                </a:lnTo>
                <a:lnTo>
                  <a:pt x="1747" y="1566"/>
                </a:lnTo>
                <a:lnTo>
                  <a:pt x="1738" y="1570"/>
                </a:lnTo>
                <a:lnTo>
                  <a:pt x="1736" y="1570"/>
                </a:lnTo>
                <a:lnTo>
                  <a:pt x="1730" y="1570"/>
                </a:lnTo>
                <a:lnTo>
                  <a:pt x="1728" y="1568"/>
                </a:lnTo>
                <a:lnTo>
                  <a:pt x="1722" y="1566"/>
                </a:lnTo>
                <a:lnTo>
                  <a:pt x="1722" y="1566"/>
                </a:lnTo>
                <a:lnTo>
                  <a:pt x="1720" y="1576"/>
                </a:lnTo>
                <a:lnTo>
                  <a:pt x="1720" y="1578"/>
                </a:lnTo>
                <a:lnTo>
                  <a:pt x="1720" y="1590"/>
                </a:lnTo>
                <a:lnTo>
                  <a:pt x="1716" y="1590"/>
                </a:lnTo>
                <a:lnTo>
                  <a:pt x="1708" y="1595"/>
                </a:lnTo>
                <a:lnTo>
                  <a:pt x="1703" y="1595"/>
                </a:lnTo>
                <a:lnTo>
                  <a:pt x="1695" y="1595"/>
                </a:lnTo>
                <a:lnTo>
                  <a:pt x="1693" y="1599"/>
                </a:lnTo>
                <a:lnTo>
                  <a:pt x="1693" y="1603"/>
                </a:lnTo>
                <a:lnTo>
                  <a:pt x="1687" y="1607"/>
                </a:lnTo>
                <a:lnTo>
                  <a:pt x="1681" y="1611"/>
                </a:lnTo>
                <a:lnTo>
                  <a:pt x="1677" y="1611"/>
                </a:lnTo>
                <a:lnTo>
                  <a:pt x="1670" y="1611"/>
                </a:lnTo>
                <a:lnTo>
                  <a:pt x="1668" y="1611"/>
                </a:lnTo>
                <a:lnTo>
                  <a:pt x="1668" y="1613"/>
                </a:lnTo>
                <a:lnTo>
                  <a:pt x="1656" y="1623"/>
                </a:lnTo>
                <a:lnTo>
                  <a:pt x="1648" y="1625"/>
                </a:lnTo>
                <a:lnTo>
                  <a:pt x="1642" y="1625"/>
                </a:lnTo>
                <a:lnTo>
                  <a:pt x="1627" y="1636"/>
                </a:lnTo>
                <a:lnTo>
                  <a:pt x="1621" y="1638"/>
                </a:lnTo>
                <a:lnTo>
                  <a:pt x="1619" y="1640"/>
                </a:lnTo>
                <a:lnTo>
                  <a:pt x="1611" y="1646"/>
                </a:lnTo>
                <a:lnTo>
                  <a:pt x="1607" y="1644"/>
                </a:lnTo>
                <a:lnTo>
                  <a:pt x="1603" y="1644"/>
                </a:lnTo>
                <a:lnTo>
                  <a:pt x="1596" y="1646"/>
                </a:lnTo>
                <a:lnTo>
                  <a:pt x="1594" y="1648"/>
                </a:lnTo>
                <a:lnTo>
                  <a:pt x="1590" y="1652"/>
                </a:lnTo>
                <a:lnTo>
                  <a:pt x="1588" y="1658"/>
                </a:lnTo>
                <a:lnTo>
                  <a:pt x="1584" y="1660"/>
                </a:lnTo>
                <a:lnTo>
                  <a:pt x="1582" y="1660"/>
                </a:lnTo>
                <a:lnTo>
                  <a:pt x="1576" y="1656"/>
                </a:lnTo>
                <a:lnTo>
                  <a:pt x="1574" y="1658"/>
                </a:lnTo>
                <a:lnTo>
                  <a:pt x="1572" y="1662"/>
                </a:lnTo>
                <a:lnTo>
                  <a:pt x="1570" y="1665"/>
                </a:lnTo>
                <a:lnTo>
                  <a:pt x="1566" y="1660"/>
                </a:lnTo>
                <a:lnTo>
                  <a:pt x="1564" y="1654"/>
                </a:lnTo>
                <a:lnTo>
                  <a:pt x="1561" y="1646"/>
                </a:lnTo>
                <a:lnTo>
                  <a:pt x="1559" y="1638"/>
                </a:lnTo>
                <a:lnTo>
                  <a:pt x="1557" y="1630"/>
                </a:lnTo>
                <a:lnTo>
                  <a:pt x="1555" y="1628"/>
                </a:lnTo>
                <a:lnTo>
                  <a:pt x="1551" y="1630"/>
                </a:lnTo>
                <a:lnTo>
                  <a:pt x="1551" y="1636"/>
                </a:lnTo>
                <a:lnTo>
                  <a:pt x="1547" y="1642"/>
                </a:lnTo>
                <a:lnTo>
                  <a:pt x="1545" y="1648"/>
                </a:lnTo>
                <a:lnTo>
                  <a:pt x="1541" y="1654"/>
                </a:lnTo>
                <a:lnTo>
                  <a:pt x="1535" y="1656"/>
                </a:lnTo>
                <a:lnTo>
                  <a:pt x="1526" y="1654"/>
                </a:lnTo>
                <a:lnTo>
                  <a:pt x="1514" y="1652"/>
                </a:lnTo>
                <a:lnTo>
                  <a:pt x="1512" y="1648"/>
                </a:lnTo>
                <a:lnTo>
                  <a:pt x="1508" y="1646"/>
                </a:lnTo>
                <a:lnTo>
                  <a:pt x="1508" y="1644"/>
                </a:lnTo>
                <a:lnTo>
                  <a:pt x="1506" y="1640"/>
                </a:lnTo>
                <a:lnTo>
                  <a:pt x="1500" y="1640"/>
                </a:lnTo>
                <a:lnTo>
                  <a:pt x="1496" y="1640"/>
                </a:lnTo>
                <a:lnTo>
                  <a:pt x="1494" y="1644"/>
                </a:lnTo>
                <a:lnTo>
                  <a:pt x="1479" y="1648"/>
                </a:lnTo>
                <a:lnTo>
                  <a:pt x="1473" y="1652"/>
                </a:lnTo>
                <a:lnTo>
                  <a:pt x="1469" y="1656"/>
                </a:lnTo>
                <a:lnTo>
                  <a:pt x="1463" y="1660"/>
                </a:lnTo>
                <a:lnTo>
                  <a:pt x="1457" y="1662"/>
                </a:lnTo>
                <a:lnTo>
                  <a:pt x="1452" y="1665"/>
                </a:lnTo>
                <a:lnTo>
                  <a:pt x="1448" y="1669"/>
                </a:lnTo>
                <a:lnTo>
                  <a:pt x="1446" y="1673"/>
                </a:lnTo>
                <a:lnTo>
                  <a:pt x="1444" y="1673"/>
                </a:lnTo>
                <a:lnTo>
                  <a:pt x="1438" y="1662"/>
                </a:lnTo>
                <a:lnTo>
                  <a:pt x="1434" y="1658"/>
                </a:lnTo>
                <a:lnTo>
                  <a:pt x="1432" y="1656"/>
                </a:lnTo>
                <a:lnTo>
                  <a:pt x="1430" y="1660"/>
                </a:lnTo>
                <a:lnTo>
                  <a:pt x="1430" y="1665"/>
                </a:lnTo>
                <a:lnTo>
                  <a:pt x="1420" y="1669"/>
                </a:lnTo>
                <a:lnTo>
                  <a:pt x="1415" y="1671"/>
                </a:lnTo>
                <a:lnTo>
                  <a:pt x="1411" y="1671"/>
                </a:lnTo>
                <a:lnTo>
                  <a:pt x="1405" y="1669"/>
                </a:lnTo>
                <a:lnTo>
                  <a:pt x="1403" y="1673"/>
                </a:lnTo>
                <a:lnTo>
                  <a:pt x="1401" y="1675"/>
                </a:lnTo>
                <a:lnTo>
                  <a:pt x="1399" y="1679"/>
                </a:lnTo>
                <a:lnTo>
                  <a:pt x="1399" y="1683"/>
                </a:lnTo>
                <a:lnTo>
                  <a:pt x="1403" y="1689"/>
                </a:lnTo>
                <a:lnTo>
                  <a:pt x="1405" y="1693"/>
                </a:lnTo>
                <a:lnTo>
                  <a:pt x="1403" y="1695"/>
                </a:lnTo>
                <a:lnTo>
                  <a:pt x="1401" y="1695"/>
                </a:lnTo>
                <a:lnTo>
                  <a:pt x="1397" y="1693"/>
                </a:lnTo>
                <a:lnTo>
                  <a:pt x="1389" y="1689"/>
                </a:lnTo>
                <a:lnTo>
                  <a:pt x="1380" y="1685"/>
                </a:lnTo>
                <a:lnTo>
                  <a:pt x="1378" y="1683"/>
                </a:lnTo>
                <a:lnTo>
                  <a:pt x="1374" y="1681"/>
                </a:lnTo>
                <a:lnTo>
                  <a:pt x="1366" y="1679"/>
                </a:lnTo>
                <a:lnTo>
                  <a:pt x="1358" y="1679"/>
                </a:lnTo>
                <a:lnTo>
                  <a:pt x="1350" y="1679"/>
                </a:lnTo>
                <a:lnTo>
                  <a:pt x="1341" y="1683"/>
                </a:lnTo>
                <a:lnTo>
                  <a:pt x="1333" y="1679"/>
                </a:lnTo>
                <a:lnTo>
                  <a:pt x="1331" y="1685"/>
                </a:lnTo>
                <a:lnTo>
                  <a:pt x="1329" y="1687"/>
                </a:lnTo>
                <a:lnTo>
                  <a:pt x="1325" y="1687"/>
                </a:lnTo>
                <a:lnTo>
                  <a:pt x="1319" y="1685"/>
                </a:lnTo>
                <a:lnTo>
                  <a:pt x="1317" y="1685"/>
                </a:lnTo>
                <a:lnTo>
                  <a:pt x="1302" y="1683"/>
                </a:lnTo>
                <a:lnTo>
                  <a:pt x="1296" y="1683"/>
                </a:lnTo>
                <a:lnTo>
                  <a:pt x="1292" y="1681"/>
                </a:lnTo>
                <a:lnTo>
                  <a:pt x="1288" y="1677"/>
                </a:lnTo>
                <a:lnTo>
                  <a:pt x="1286" y="1673"/>
                </a:lnTo>
                <a:lnTo>
                  <a:pt x="1284" y="1667"/>
                </a:lnTo>
                <a:lnTo>
                  <a:pt x="1276" y="1665"/>
                </a:lnTo>
                <a:lnTo>
                  <a:pt x="1271" y="1662"/>
                </a:lnTo>
                <a:lnTo>
                  <a:pt x="1267" y="1656"/>
                </a:lnTo>
                <a:lnTo>
                  <a:pt x="1255" y="1638"/>
                </a:lnTo>
                <a:lnTo>
                  <a:pt x="1251" y="1636"/>
                </a:lnTo>
                <a:lnTo>
                  <a:pt x="1247" y="1636"/>
                </a:lnTo>
                <a:lnTo>
                  <a:pt x="1241" y="1632"/>
                </a:lnTo>
                <a:lnTo>
                  <a:pt x="1241" y="1634"/>
                </a:lnTo>
                <a:lnTo>
                  <a:pt x="1241" y="1636"/>
                </a:lnTo>
                <a:lnTo>
                  <a:pt x="1249" y="1648"/>
                </a:lnTo>
                <a:lnTo>
                  <a:pt x="1251" y="1656"/>
                </a:lnTo>
                <a:lnTo>
                  <a:pt x="1251" y="1662"/>
                </a:lnTo>
                <a:lnTo>
                  <a:pt x="1245" y="1665"/>
                </a:lnTo>
                <a:lnTo>
                  <a:pt x="1236" y="1658"/>
                </a:lnTo>
                <a:lnTo>
                  <a:pt x="1230" y="1654"/>
                </a:lnTo>
                <a:lnTo>
                  <a:pt x="1226" y="1654"/>
                </a:lnTo>
                <a:lnTo>
                  <a:pt x="1220" y="1656"/>
                </a:lnTo>
                <a:lnTo>
                  <a:pt x="1216" y="1665"/>
                </a:lnTo>
                <a:lnTo>
                  <a:pt x="1212" y="1662"/>
                </a:lnTo>
                <a:lnTo>
                  <a:pt x="1204" y="1665"/>
                </a:lnTo>
                <a:lnTo>
                  <a:pt x="1195" y="1665"/>
                </a:lnTo>
                <a:lnTo>
                  <a:pt x="1191" y="1665"/>
                </a:lnTo>
                <a:lnTo>
                  <a:pt x="1183" y="1665"/>
                </a:lnTo>
                <a:lnTo>
                  <a:pt x="1173" y="1662"/>
                </a:lnTo>
                <a:lnTo>
                  <a:pt x="1169" y="1662"/>
                </a:lnTo>
                <a:lnTo>
                  <a:pt x="1166" y="1660"/>
                </a:lnTo>
                <a:lnTo>
                  <a:pt x="1164" y="1658"/>
                </a:lnTo>
                <a:lnTo>
                  <a:pt x="1162" y="1654"/>
                </a:lnTo>
                <a:lnTo>
                  <a:pt x="1160" y="1652"/>
                </a:lnTo>
                <a:lnTo>
                  <a:pt x="1156" y="1648"/>
                </a:lnTo>
                <a:lnTo>
                  <a:pt x="1154" y="1648"/>
                </a:lnTo>
                <a:lnTo>
                  <a:pt x="1146" y="1646"/>
                </a:lnTo>
                <a:lnTo>
                  <a:pt x="1134" y="1638"/>
                </a:lnTo>
                <a:lnTo>
                  <a:pt x="1127" y="1636"/>
                </a:lnTo>
                <a:lnTo>
                  <a:pt x="1125" y="1634"/>
                </a:lnTo>
                <a:lnTo>
                  <a:pt x="1125" y="1636"/>
                </a:lnTo>
                <a:lnTo>
                  <a:pt x="1125" y="1642"/>
                </a:lnTo>
                <a:lnTo>
                  <a:pt x="1123" y="1644"/>
                </a:lnTo>
                <a:lnTo>
                  <a:pt x="1119" y="1636"/>
                </a:lnTo>
                <a:lnTo>
                  <a:pt x="1115" y="1630"/>
                </a:lnTo>
                <a:lnTo>
                  <a:pt x="1113" y="1625"/>
                </a:lnTo>
                <a:lnTo>
                  <a:pt x="1115" y="1621"/>
                </a:lnTo>
                <a:lnTo>
                  <a:pt x="1119" y="1621"/>
                </a:lnTo>
                <a:lnTo>
                  <a:pt x="1121" y="1619"/>
                </a:lnTo>
                <a:lnTo>
                  <a:pt x="1123" y="1613"/>
                </a:lnTo>
                <a:lnTo>
                  <a:pt x="1121" y="1601"/>
                </a:lnTo>
                <a:lnTo>
                  <a:pt x="1119" y="1601"/>
                </a:lnTo>
                <a:lnTo>
                  <a:pt x="1119" y="1603"/>
                </a:lnTo>
                <a:lnTo>
                  <a:pt x="1117" y="1597"/>
                </a:lnTo>
                <a:lnTo>
                  <a:pt x="1117" y="1593"/>
                </a:lnTo>
                <a:lnTo>
                  <a:pt x="1119" y="1593"/>
                </a:lnTo>
                <a:lnTo>
                  <a:pt x="1123" y="1595"/>
                </a:lnTo>
                <a:lnTo>
                  <a:pt x="1127" y="1595"/>
                </a:lnTo>
                <a:lnTo>
                  <a:pt x="1134" y="1595"/>
                </a:lnTo>
                <a:lnTo>
                  <a:pt x="1138" y="1597"/>
                </a:lnTo>
                <a:lnTo>
                  <a:pt x="1140" y="1597"/>
                </a:lnTo>
                <a:lnTo>
                  <a:pt x="1142" y="1597"/>
                </a:lnTo>
                <a:lnTo>
                  <a:pt x="1140" y="1595"/>
                </a:lnTo>
                <a:lnTo>
                  <a:pt x="1136" y="1590"/>
                </a:lnTo>
                <a:lnTo>
                  <a:pt x="1129" y="1588"/>
                </a:lnTo>
                <a:lnTo>
                  <a:pt x="1121" y="1586"/>
                </a:lnTo>
                <a:lnTo>
                  <a:pt x="1121" y="1582"/>
                </a:lnTo>
                <a:lnTo>
                  <a:pt x="1121" y="1578"/>
                </a:lnTo>
                <a:lnTo>
                  <a:pt x="1123" y="1570"/>
                </a:lnTo>
                <a:lnTo>
                  <a:pt x="1127" y="1564"/>
                </a:lnTo>
                <a:lnTo>
                  <a:pt x="1131" y="1568"/>
                </a:lnTo>
                <a:lnTo>
                  <a:pt x="1138" y="1568"/>
                </a:lnTo>
                <a:lnTo>
                  <a:pt x="1138" y="1564"/>
                </a:lnTo>
                <a:lnTo>
                  <a:pt x="1144" y="1564"/>
                </a:lnTo>
                <a:lnTo>
                  <a:pt x="1152" y="1560"/>
                </a:lnTo>
                <a:lnTo>
                  <a:pt x="1156" y="1566"/>
                </a:lnTo>
                <a:lnTo>
                  <a:pt x="1162" y="1568"/>
                </a:lnTo>
                <a:lnTo>
                  <a:pt x="1162" y="1566"/>
                </a:lnTo>
                <a:lnTo>
                  <a:pt x="1154" y="1556"/>
                </a:lnTo>
                <a:lnTo>
                  <a:pt x="1150" y="1556"/>
                </a:lnTo>
                <a:lnTo>
                  <a:pt x="1144" y="1553"/>
                </a:lnTo>
                <a:lnTo>
                  <a:pt x="1142" y="1551"/>
                </a:lnTo>
                <a:lnTo>
                  <a:pt x="1144" y="1549"/>
                </a:lnTo>
                <a:lnTo>
                  <a:pt x="1146" y="1549"/>
                </a:lnTo>
                <a:lnTo>
                  <a:pt x="1150" y="1543"/>
                </a:lnTo>
                <a:lnTo>
                  <a:pt x="1156" y="1543"/>
                </a:lnTo>
                <a:lnTo>
                  <a:pt x="1160" y="1541"/>
                </a:lnTo>
                <a:lnTo>
                  <a:pt x="1160" y="1539"/>
                </a:lnTo>
                <a:lnTo>
                  <a:pt x="1162" y="1537"/>
                </a:lnTo>
                <a:lnTo>
                  <a:pt x="1160" y="1537"/>
                </a:lnTo>
                <a:lnTo>
                  <a:pt x="1158" y="1533"/>
                </a:lnTo>
                <a:lnTo>
                  <a:pt x="1160" y="1529"/>
                </a:lnTo>
                <a:lnTo>
                  <a:pt x="1160" y="1527"/>
                </a:lnTo>
                <a:lnTo>
                  <a:pt x="1164" y="1527"/>
                </a:lnTo>
                <a:lnTo>
                  <a:pt x="1166" y="1525"/>
                </a:lnTo>
                <a:lnTo>
                  <a:pt x="1169" y="1529"/>
                </a:lnTo>
                <a:lnTo>
                  <a:pt x="1171" y="1537"/>
                </a:lnTo>
                <a:lnTo>
                  <a:pt x="1175" y="1545"/>
                </a:lnTo>
                <a:lnTo>
                  <a:pt x="1175" y="1545"/>
                </a:lnTo>
                <a:lnTo>
                  <a:pt x="1177" y="1543"/>
                </a:lnTo>
                <a:lnTo>
                  <a:pt x="1177" y="1535"/>
                </a:lnTo>
                <a:lnTo>
                  <a:pt x="1171" y="1525"/>
                </a:lnTo>
                <a:lnTo>
                  <a:pt x="1169" y="1521"/>
                </a:lnTo>
                <a:lnTo>
                  <a:pt x="1169" y="1518"/>
                </a:lnTo>
                <a:lnTo>
                  <a:pt x="1171" y="1516"/>
                </a:lnTo>
                <a:lnTo>
                  <a:pt x="1164" y="1506"/>
                </a:lnTo>
                <a:lnTo>
                  <a:pt x="1160" y="1500"/>
                </a:lnTo>
                <a:lnTo>
                  <a:pt x="1158" y="1498"/>
                </a:lnTo>
                <a:lnTo>
                  <a:pt x="1158" y="1496"/>
                </a:lnTo>
                <a:lnTo>
                  <a:pt x="1158" y="1494"/>
                </a:lnTo>
                <a:lnTo>
                  <a:pt x="1162" y="1494"/>
                </a:lnTo>
                <a:lnTo>
                  <a:pt x="1162" y="1494"/>
                </a:lnTo>
                <a:lnTo>
                  <a:pt x="1164" y="1494"/>
                </a:lnTo>
                <a:lnTo>
                  <a:pt x="1169" y="1494"/>
                </a:lnTo>
                <a:lnTo>
                  <a:pt x="1173" y="1494"/>
                </a:lnTo>
                <a:lnTo>
                  <a:pt x="1175" y="1490"/>
                </a:lnTo>
                <a:lnTo>
                  <a:pt x="1177" y="1490"/>
                </a:lnTo>
                <a:lnTo>
                  <a:pt x="1181" y="1496"/>
                </a:lnTo>
                <a:lnTo>
                  <a:pt x="1183" y="1496"/>
                </a:lnTo>
                <a:lnTo>
                  <a:pt x="1183" y="1494"/>
                </a:lnTo>
                <a:lnTo>
                  <a:pt x="1183" y="1486"/>
                </a:lnTo>
                <a:lnTo>
                  <a:pt x="1183" y="1484"/>
                </a:lnTo>
                <a:lnTo>
                  <a:pt x="1185" y="1479"/>
                </a:lnTo>
                <a:lnTo>
                  <a:pt x="1185" y="1475"/>
                </a:lnTo>
                <a:lnTo>
                  <a:pt x="1181" y="1461"/>
                </a:lnTo>
                <a:lnTo>
                  <a:pt x="1183" y="1457"/>
                </a:lnTo>
                <a:lnTo>
                  <a:pt x="1183" y="1457"/>
                </a:lnTo>
                <a:lnTo>
                  <a:pt x="1185" y="1455"/>
                </a:lnTo>
                <a:lnTo>
                  <a:pt x="1187" y="1457"/>
                </a:lnTo>
                <a:lnTo>
                  <a:pt x="1189" y="1457"/>
                </a:lnTo>
                <a:lnTo>
                  <a:pt x="1197" y="1449"/>
                </a:lnTo>
                <a:lnTo>
                  <a:pt x="1193" y="1446"/>
                </a:lnTo>
                <a:lnTo>
                  <a:pt x="1193" y="1446"/>
                </a:lnTo>
                <a:lnTo>
                  <a:pt x="1185" y="1449"/>
                </a:lnTo>
                <a:lnTo>
                  <a:pt x="1181" y="1446"/>
                </a:lnTo>
                <a:lnTo>
                  <a:pt x="1179" y="1440"/>
                </a:lnTo>
                <a:lnTo>
                  <a:pt x="1177" y="1438"/>
                </a:lnTo>
                <a:lnTo>
                  <a:pt x="1173" y="1436"/>
                </a:lnTo>
                <a:lnTo>
                  <a:pt x="1171" y="1436"/>
                </a:lnTo>
                <a:lnTo>
                  <a:pt x="1171" y="1434"/>
                </a:lnTo>
                <a:lnTo>
                  <a:pt x="1169" y="1428"/>
                </a:lnTo>
                <a:lnTo>
                  <a:pt x="1169" y="1424"/>
                </a:lnTo>
                <a:lnTo>
                  <a:pt x="1171" y="1420"/>
                </a:lnTo>
                <a:lnTo>
                  <a:pt x="1169" y="1418"/>
                </a:lnTo>
                <a:lnTo>
                  <a:pt x="1166" y="1418"/>
                </a:lnTo>
                <a:lnTo>
                  <a:pt x="1162" y="1407"/>
                </a:lnTo>
                <a:lnTo>
                  <a:pt x="1162" y="1403"/>
                </a:lnTo>
                <a:lnTo>
                  <a:pt x="1160" y="1399"/>
                </a:lnTo>
                <a:lnTo>
                  <a:pt x="1158" y="1395"/>
                </a:lnTo>
                <a:lnTo>
                  <a:pt x="1158" y="1393"/>
                </a:lnTo>
                <a:lnTo>
                  <a:pt x="1160" y="1391"/>
                </a:lnTo>
                <a:lnTo>
                  <a:pt x="1158" y="1387"/>
                </a:lnTo>
                <a:lnTo>
                  <a:pt x="1156" y="1385"/>
                </a:lnTo>
                <a:lnTo>
                  <a:pt x="1154" y="1385"/>
                </a:lnTo>
                <a:lnTo>
                  <a:pt x="1152" y="1385"/>
                </a:lnTo>
                <a:lnTo>
                  <a:pt x="1150" y="1381"/>
                </a:lnTo>
                <a:lnTo>
                  <a:pt x="1146" y="1377"/>
                </a:lnTo>
                <a:lnTo>
                  <a:pt x="1142" y="1372"/>
                </a:lnTo>
                <a:lnTo>
                  <a:pt x="1140" y="1364"/>
                </a:lnTo>
                <a:lnTo>
                  <a:pt x="1138" y="1358"/>
                </a:lnTo>
                <a:lnTo>
                  <a:pt x="1134" y="1356"/>
                </a:lnTo>
                <a:lnTo>
                  <a:pt x="1134" y="1354"/>
                </a:lnTo>
                <a:lnTo>
                  <a:pt x="1131" y="1352"/>
                </a:lnTo>
                <a:lnTo>
                  <a:pt x="1129" y="1354"/>
                </a:lnTo>
                <a:lnTo>
                  <a:pt x="1127" y="1350"/>
                </a:lnTo>
                <a:lnTo>
                  <a:pt x="1127" y="1346"/>
                </a:lnTo>
                <a:lnTo>
                  <a:pt x="1129" y="1342"/>
                </a:lnTo>
                <a:lnTo>
                  <a:pt x="1129" y="1337"/>
                </a:lnTo>
                <a:lnTo>
                  <a:pt x="1127" y="1337"/>
                </a:lnTo>
                <a:lnTo>
                  <a:pt x="1123" y="1335"/>
                </a:lnTo>
                <a:lnTo>
                  <a:pt x="1119" y="1340"/>
                </a:lnTo>
                <a:lnTo>
                  <a:pt x="1119" y="1344"/>
                </a:lnTo>
                <a:lnTo>
                  <a:pt x="1119" y="1348"/>
                </a:lnTo>
                <a:lnTo>
                  <a:pt x="1117" y="1348"/>
                </a:lnTo>
                <a:lnTo>
                  <a:pt x="1117" y="1344"/>
                </a:lnTo>
                <a:lnTo>
                  <a:pt x="1115" y="1337"/>
                </a:lnTo>
                <a:lnTo>
                  <a:pt x="1109" y="1333"/>
                </a:lnTo>
                <a:lnTo>
                  <a:pt x="1105" y="1331"/>
                </a:lnTo>
                <a:lnTo>
                  <a:pt x="1103" y="1331"/>
                </a:lnTo>
                <a:lnTo>
                  <a:pt x="1101" y="1331"/>
                </a:lnTo>
                <a:lnTo>
                  <a:pt x="1099" y="1329"/>
                </a:lnTo>
                <a:lnTo>
                  <a:pt x="1099" y="1325"/>
                </a:lnTo>
                <a:lnTo>
                  <a:pt x="1101" y="1325"/>
                </a:lnTo>
                <a:lnTo>
                  <a:pt x="1103" y="1323"/>
                </a:lnTo>
                <a:lnTo>
                  <a:pt x="1105" y="1325"/>
                </a:lnTo>
                <a:lnTo>
                  <a:pt x="1107" y="1327"/>
                </a:lnTo>
                <a:lnTo>
                  <a:pt x="1119" y="1323"/>
                </a:lnTo>
                <a:lnTo>
                  <a:pt x="1121" y="1321"/>
                </a:lnTo>
                <a:lnTo>
                  <a:pt x="1123" y="1317"/>
                </a:lnTo>
                <a:lnTo>
                  <a:pt x="1127" y="1315"/>
                </a:lnTo>
                <a:lnTo>
                  <a:pt x="1131" y="1309"/>
                </a:lnTo>
                <a:lnTo>
                  <a:pt x="1131" y="1307"/>
                </a:lnTo>
                <a:lnTo>
                  <a:pt x="1140" y="1313"/>
                </a:lnTo>
                <a:lnTo>
                  <a:pt x="1144" y="1319"/>
                </a:lnTo>
                <a:lnTo>
                  <a:pt x="1144" y="1319"/>
                </a:lnTo>
                <a:lnTo>
                  <a:pt x="1146" y="1317"/>
                </a:lnTo>
                <a:lnTo>
                  <a:pt x="1144" y="1313"/>
                </a:lnTo>
                <a:lnTo>
                  <a:pt x="1138" y="1305"/>
                </a:lnTo>
                <a:lnTo>
                  <a:pt x="1136" y="1302"/>
                </a:lnTo>
                <a:lnTo>
                  <a:pt x="1136" y="1298"/>
                </a:lnTo>
                <a:lnTo>
                  <a:pt x="1136" y="1298"/>
                </a:lnTo>
                <a:lnTo>
                  <a:pt x="1138" y="1296"/>
                </a:lnTo>
                <a:lnTo>
                  <a:pt x="1140" y="1298"/>
                </a:lnTo>
                <a:lnTo>
                  <a:pt x="1142" y="1298"/>
                </a:lnTo>
                <a:lnTo>
                  <a:pt x="1144" y="1296"/>
                </a:lnTo>
                <a:lnTo>
                  <a:pt x="1144" y="1288"/>
                </a:lnTo>
                <a:lnTo>
                  <a:pt x="1142" y="1284"/>
                </a:lnTo>
                <a:lnTo>
                  <a:pt x="1142" y="1282"/>
                </a:lnTo>
                <a:lnTo>
                  <a:pt x="1140" y="1280"/>
                </a:lnTo>
                <a:lnTo>
                  <a:pt x="1142" y="1274"/>
                </a:lnTo>
                <a:lnTo>
                  <a:pt x="1142" y="1272"/>
                </a:lnTo>
                <a:lnTo>
                  <a:pt x="1144" y="1272"/>
                </a:lnTo>
                <a:lnTo>
                  <a:pt x="1142" y="1270"/>
                </a:lnTo>
                <a:lnTo>
                  <a:pt x="1140" y="1270"/>
                </a:lnTo>
                <a:lnTo>
                  <a:pt x="1138" y="1268"/>
                </a:lnTo>
                <a:lnTo>
                  <a:pt x="1138" y="1265"/>
                </a:lnTo>
                <a:lnTo>
                  <a:pt x="1140" y="1263"/>
                </a:lnTo>
                <a:lnTo>
                  <a:pt x="1140" y="1259"/>
                </a:lnTo>
                <a:lnTo>
                  <a:pt x="1138" y="1259"/>
                </a:lnTo>
                <a:lnTo>
                  <a:pt x="1136" y="1259"/>
                </a:lnTo>
                <a:lnTo>
                  <a:pt x="1134" y="1259"/>
                </a:lnTo>
                <a:lnTo>
                  <a:pt x="1131" y="1255"/>
                </a:lnTo>
                <a:lnTo>
                  <a:pt x="1134" y="1253"/>
                </a:lnTo>
                <a:lnTo>
                  <a:pt x="1134" y="1251"/>
                </a:lnTo>
                <a:lnTo>
                  <a:pt x="1140" y="1239"/>
                </a:lnTo>
                <a:lnTo>
                  <a:pt x="1142" y="1237"/>
                </a:lnTo>
                <a:lnTo>
                  <a:pt x="1140" y="1233"/>
                </a:lnTo>
                <a:lnTo>
                  <a:pt x="1136" y="1235"/>
                </a:lnTo>
                <a:lnTo>
                  <a:pt x="1127" y="1239"/>
                </a:lnTo>
                <a:lnTo>
                  <a:pt x="1125" y="1237"/>
                </a:lnTo>
                <a:lnTo>
                  <a:pt x="1125" y="1235"/>
                </a:lnTo>
                <a:lnTo>
                  <a:pt x="1125" y="1233"/>
                </a:lnTo>
                <a:lnTo>
                  <a:pt x="1123" y="1230"/>
                </a:lnTo>
                <a:lnTo>
                  <a:pt x="1121" y="1228"/>
                </a:lnTo>
                <a:lnTo>
                  <a:pt x="1121" y="1226"/>
                </a:lnTo>
                <a:lnTo>
                  <a:pt x="1121" y="1226"/>
                </a:lnTo>
                <a:lnTo>
                  <a:pt x="1121" y="1224"/>
                </a:lnTo>
                <a:lnTo>
                  <a:pt x="1123" y="1222"/>
                </a:lnTo>
                <a:lnTo>
                  <a:pt x="1121" y="1220"/>
                </a:lnTo>
                <a:lnTo>
                  <a:pt x="1119" y="1218"/>
                </a:lnTo>
                <a:lnTo>
                  <a:pt x="1119" y="1218"/>
                </a:lnTo>
                <a:lnTo>
                  <a:pt x="1115" y="1210"/>
                </a:lnTo>
                <a:lnTo>
                  <a:pt x="1115" y="1208"/>
                </a:lnTo>
                <a:lnTo>
                  <a:pt x="1115" y="1206"/>
                </a:lnTo>
                <a:lnTo>
                  <a:pt x="1115" y="1204"/>
                </a:lnTo>
                <a:lnTo>
                  <a:pt x="1113" y="1202"/>
                </a:lnTo>
                <a:lnTo>
                  <a:pt x="1111" y="1200"/>
                </a:lnTo>
                <a:lnTo>
                  <a:pt x="1103" y="1191"/>
                </a:lnTo>
                <a:lnTo>
                  <a:pt x="1103" y="1193"/>
                </a:lnTo>
                <a:lnTo>
                  <a:pt x="1101" y="1191"/>
                </a:lnTo>
                <a:lnTo>
                  <a:pt x="1097" y="1187"/>
                </a:lnTo>
                <a:lnTo>
                  <a:pt x="1094" y="1185"/>
                </a:lnTo>
                <a:lnTo>
                  <a:pt x="1092" y="1183"/>
                </a:lnTo>
                <a:lnTo>
                  <a:pt x="1092" y="1181"/>
                </a:lnTo>
                <a:lnTo>
                  <a:pt x="1090" y="1181"/>
                </a:lnTo>
                <a:lnTo>
                  <a:pt x="1084" y="1175"/>
                </a:lnTo>
                <a:lnTo>
                  <a:pt x="1084" y="1173"/>
                </a:lnTo>
                <a:lnTo>
                  <a:pt x="1088" y="1165"/>
                </a:lnTo>
                <a:lnTo>
                  <a:pt x="1094" y="1158"/>
                </a:lnTo>
                <a:lnTo>
                  <a:pt x="1092" y="1156"/>
                </a:lnTo>
                <a:lnTo>
                  <a:pt x="1086" y="1158"/>
                </a:lnTo>
                <a:lnTo>
                  <a:pt x="1082" y="1156"/>
                </a:lnTo>
                <a:lnTo>
                  <a:pt x="1082" y="1158"/>
                </a:lnTo>
                <a:lnTo>
                  <a:pt x="1082" y="1161"/>
                </a:lnTo>
                <a:lnTo>
                  <a:pt x="1080" y="1165"/>
                </a:lnTo>
                <a:lnTo>
                  <a:pt x="1076" y="1167"/>
                </a:lnTo>
                <a:lnTo>
                  <a:pt x="1074" y="1167"/>
                </a:lnTo>
                <a:lnTo>
                  <a:pt x="1066" y="1156"/>
                </a:lnTo>
                <a:lnTo>
                  <a:pt x="1062" y="1154"/>
                </a:lnTo>
                <a:lnTo>
                  <a:pt x="1062" y="1152"/>
                </a:lnTo>
                <a:lnTo>
                  <a:pt x="1059" y="1152"/>
                </a:lnTo>
                <a:lnTo>
                  <a:pt x="1057" y="1152"/>
                </a:lnTo>
                <a:lnTo>
                  <a:pt x="1057" y="1148"/>
                </a:lnTo>
                <a:lnTo>
                  <a:pt x="1055" y="1146"/>
                </a:lnTo>
                <a:lnTo>
                  <a:pt x="1055" y="1144"/>
                </a:lnTo>
                <a:lnTo>
                  <a:pt x="1055" y="1144"/>
                </a:lnTo>
                <a:lnTo>
                  <a:pt x="1053" y="1142"/>
                </a:lnTo>
                <a:lnTo>
                  <a:pt x="1053" y="1142"/>
                </a:lnTo>
                <a:lnTo>
                  <a:pt x="1051" y="1146"/>
                </a:lnTo>
                <a:lnTo>
                  <a:pt x="1051" y="1144"/>
                </a:lnTo>
                <a:lnTo>
                  <a:pt x="1047" y="1142"/>
                </a:lnTo>
                <a:lnTo>
                  <a:pt x="1049" y="1140"/>
                </a:lnTo>
                <a:lnTo>
                  <a:pt x="1049" y="1138"/>
                </a:lnTo>
                <a:lnTo>
                  <a:pt x="1049" y="1136"/>
                </a:lnTo>
                <a:lnTo>
                  <a:pt x="1049" y="1134"/>
                </a:lnTo>
                <a:lnTo>
                  <a:pt x="1049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51" y="1132"/>
                </a:lnTo>
                <a:lnTo>
                  <a:pt x="1049" y="1130"/>
                </a:lnTo>
                <a:lnTo>
                  <a:pt x="1047" y="1130"/>
                </a:lnTo>
                <a:lnTo>
                  <a:pt x="1039" y="1130"/>
                </a:lnTo>
                <a:lnTo>
                  <a:pt x="1037" y="1126"/>
                </a:lnTo>
                <a:lnTo>
                  <a:pt x="1035" y="1128"/>
                </a:lnTo>
                <a:lnTo>
                  <a:pt x="1033" y="1128"/>
                </a:lnTo>
                <a:lnTo>
                  <a:pt x="1033" y="1128"/>
                </a:lnTo>
                <a:lnTo>
                  <a:pt x="1031" y="1124"/>
                </a:lnTo>
                <a:lnTo>
                  <a:pt x="1031" y="1124"/>
                </a:lnTo>
                <a:lnTo>
                  <a:pt x="1027" y="1119"/>
                </a:lnTo>
                <a:lnTo>
                  <a:pt x="1025" y="1119"/>
                </a:lnTo>
                <a:lnTo>
                  <a:pt x="1022" y="1119"/>
                </a:lnTo>
                <a:lnTo>
                  <a:pt x="1020" y="1115"/>
                </a:lnTo>
                <a:lnTo>
                  <a:pt x="1018" y="1115"/>
                </a:lnTo>
                <a:lnTo>
                  <a:pt x="1018" y="1113"/>
                </a:lnTo>
                <a:lnTo>
                  <a:pt x="1012" y="1113"/>
                </a:lnTo>
                <a:lnTo>
                  <a:pt x="1012" y="1111"/>
                </a:lnTo>
                <a:lnTo>
                  <a:pt x="1010" y="1109"/>
                </a:lnTo>
                <a:lnTo>
                  <a:pt x="1008" y="1109"/>
                </a:lnTo>
                <a:lnTo>
                  <a:pt x="1008" y="1109"/>
                </a:lnTo>
                <a:lnTo>
                  <a:pt x="1000" y="1105"/>
                </a:lnTo>
                <a:lnTo>
                  <a:pt x="998" y="1101"/>
                </a:lnTo>
                <a:lnTo>
                  <a:pt x="996" y="1103"/>
                </a:lnTo>
                <a:lnTo>
                  <a:pt x="996" y="1101"/>
                </a:lnTo>
                <a:lnTo>
                  <a:pt x="994" y="1099"/>
                </a:lnTo>
                <a:lnTo>
                  <a:pt x="992" y="1099"/>
                </a:lnTo>
                <a:lnTo>
                  <a:pt x="992" y="1097"/>
                </a:lnTo>
                <a:lnTo>
                  <a:pt x="990" y="1093"/>
                </a:lnTo>
                <a:lnTo>
                  <a:pt x="990" y="1093"/>
                </a:lnTo>
                <a:lnTo>
                  <a:pt x="981" y="1093"/>
                </a:lnTo>
                <a:lnTo>
                  <a:pt x="981" y="1093"/>
                </a:lnTo>
                <a:lnTo>
                  <a:pt x="979" y="1091"/>
                </a:lnTo>
                <a:lnTo>
                  <a:pt x="977" y="1091"/>
                </a:lnTo>
                <a:lnTo>
                  <a:pt x="973" y="1089"/>
                </a:lnTo>
                <a:lnTo>
                  <a:pt x="973" y="1086"/>
                </a:lnTo>
                <a:lnTo>
                  <a:pt x="973" y="1084"/>
                </a:lnTo>
                <a:lnTo>
                  <a:pt x="971" y="1086"/>
                </a:lnTo>
                <a:lnTo>
                  <a:pt x="969" y="1086"/>
                </a:lnTo>
                <a:lnTo>
                  <a:pt x="967" y="1086"/>
                </a:lnTo>
                <a:lnTo>
                  <a:pt x="955" y="1082"/>
                </a:lnTo>
                <a:lnTo>
                  <a:pt x="944" y="1074"/>
                </a:lnTo>
                <a:lnTo>
                  <a:pt x="942" y="1072"/>
                </a:lnTo>
                <a:lnTo>
                  <a:pt x="940" y="1066"/>
                </a:lnTo>
                <a:lnTo>
                  <a:pt x="938" y="1066"/>
                </a:lnTo>
                <a:lnTo>
                  <a:pt x="926" y="1060"/>
                </a:lnTo>
                <a:lnTo>
                  <a:pt x="926" y="1060"/>
                </a:lnTo>
                <a:lnTo>
                  <a:pt x="918" y="1054"/>
                </a:lnTo>
                <a:lnTo>
                  <a:pt x="909" y="1041"/>
                </a:lnTo>
                <a:lnTo>
                  <a:pt x="907" y="1039"/>
                </a:lnTo>
                <a:lnTo>
                  <a:pt x="907" y="1039"/>
                </a:lnTo>
                <a:lnTo>
                  <a:pt x="905" y="1043"/>
                </a:lnTo>
                <a:lnTo>
                  <a:pt x="905" y="1047"/>
                </a:lnTo>
                <a:lnTo>
                  <a:pt x="905" y="1052"/>
                </a:lnTo>
                <a:lnTo>
                  <a:pt x="903" y="1052"/>
                </a:lnTo>
                <a:lnTo>
                  <a:pt x="901" y="1052"/>
                </a:lnTo>
                <a:lnTo>
                  <a:pt x="901" y="1054"/>
                </a:lnTo>
                <a:lnTo>
                  <a:pt x="901" y="1056"/>
                </a:lnTo>
                <a:lnTo>
                  <a:pt x="905" y="1058"/>
                </a:lnTo>
                <a:lnTo>
                  <a:pt x="922" y="1076"/>
                </a:lnTo>
                <a:lnTo>
                  <a:pt x="924" y="1076"/>
                </a:lnTo>
                <a:lnTo>
                  <a:pt x="924" y="1076"/>
                </a:lnTo>
                <a:lnTo>
                  <a:pt x="924" y="1078"/>
                </a:lnTo>
                <a:lnTo>
                  <a:pt x="924" y="1078"/>
                </a:lnTo>
                <a:lnTo>
                  <a:pt x="928" y="1080"/>
                </a:lnTo>
                <a:lnTo>
                  <a:pt x="928" y="1082"/>
                </a:lnTo>
                <a:lnTo>
                  <a:pt x="928" y="1082"/>
                </a:lnTo>
                <a:lnTo>
                  <a:pt x="928" y="1084"/>
                </a:lnTo>
                <a:lnTo>
                  <a:pt x="928" y="1082"/>
                </a:lnTo>
                <a:lnTo>
                  <a:pt x="922" y="1082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6"/>
                </a:lnTo>
                <a:lnTo>
                  <a:pt x="922" y="1091"/>
                </a:lnTo>
                <a:lnTo>
                  <a:pt x="924" y="1093"/>
                </a:lnTo>
                <a:lnTo>
                  <a:pt x="922" y="1095"/>
                </a:lnTo>
                <a:lnTo>
                  <a:pt x="922" y="1095"/>
                </a:lnTo>
                <a:lnTo>
                  <a:pt x="920" y="1095"/>
                </a:lnTo>
                <a:lnTo>
                  <a:pt x="918" y="1097"/>
                </a:lnTo>
                <a:lnTo>
                  <a:pt x="918" y="1101"/>
                </a:lnTo>
                <a:lnTo>
                  <a:pt x="920" y="1107"/>
                </a:lnTo>
                <a:lnTo>
                  <a:pt x="922" y="1109"/>
                </a:lnTo>
                <a:lnTo>
                  <a:pt x="924" y="1109"/>
                </a:lnTo>
                <a:lnTo>
                  <a:pt x="928" y="1109"/>
                </a:lnTo>
                <a:lnTo>
                  <a:pt x="932" y="1109"/>
                </a:lnTo>
                <a:lnTo>
                  <a:pt x="932" y="1111"/>
                </a:lnTo>
                <a:lnTo>
                  <a:pt x="934" y="1113"/>
                </a:lnTo>
                <a:lnTo>
                  <a:pt x="934" y="1117"/>
                </a:lnTo>
                <a:lnTo>
                  <a:pt x="934" y="1119"/>
                </a:lnTo>
                <a:lnTo>
                  <a:pt x="934" y="1124"/>
                </a:lnTo>
                <a:lnTo>
                  <a:pt x="936" y="1126"/>
                </a:lnTo>
                <a:lnTo>
                  <a:pt x="944" y="1136"/>
                </a:lnTo>
                <a:lnTo>
                  <a:pt x="946" y="1138"/>
                </a:lnTo>
                <a:lnTo>
                  <a:pt x="957" y="1154"/>
                </a:lnTo>
                <a:lnTo>
                  <a:pt x="959" y="1156"/>
                </a:lnTo>
                <a:lnTo>
                  <a:pt x="959" y="1158"/>
                </a:lnTo>
                <a:lnTo>
                  <a:pt x="953" y="1152"/>
                </a:lnTo>
                <a:lnTo>
                  <a:pt x="950" y="1152"/>
                </a:lnTo>
                <a:lnTo>
                  <a:pt x="950" y="1152"/>
                </a:lnTo>
                <a:lnTo>
                  <a:pt x="948" y="1152"/>
                </a:lnTo>
                <a:lnTo>
                  <a:pt x="946" y="1154"/>
                </a:lnTo>
                <a:lnTo>
                  <a:pt x="946" y="1154"/>
                </a:lnTo>
                <a:lnTo>
                  <a:pt x="942" y="1150"/>
                </a:lnTo>
                <a:lnTo>
                  <a:pt x="934" y="1142"/>
                </a:lnTo>
                <a:lnTo>
                  <a:pt x="934" y="1138"/>
                </a:lnTo>
                <a:lnTo>
                  <a:pt x="932" y="1138"/>
                </a:lnTo>
                <a:lnTo>
                  <a:pt x="932" y="1136"/>
                </a:lnTo>
                <a:lnTo>
                  <a:pt x="930" y="1136"/>
                </a:lnTo>
                <a:lnTo>
                  <a:pt x="930" y="1136"/>
                </a:lnTo>
                <a:lnTo>
                  <a:pt x="928" y="1134"/>
                </a:lnTo>
                <a:lnTo>
                  <a:pt x="928" y="1134"/>
                </a:lnTo>
                <a:lnTo>
                  <a:pt x="920" y="1134"/>
                </a:lnTo>
                <a:lnTo>
                  <a:pt x="918" y="1132"/>
                </a:lnTo>
                <a:lnTo>
                  <a:pt x="913" y="1128"/>
                </a:lnTo>
                <a:lnTo>
                  <a:pt x="913" y="1124"/>
                </a:lnTo>
                <a:lnTo>
                  <a:pt x="913" y="1119"/>
                </a:lnTo>
                <a:lnTo>
                  <a:pt x="911" y="1121"/>
                </a:lnTo>
                <a:lnTo>
                  <a:pt x="909" y="1124"/>
                </a:lnTo>
                <a:lnTo>
                  <a:pt x="905" y="1124"/>
                </a:lnTo>
                <a:lnTo>
                  <a:pt x="905" y="1124"/>
                </a:lnTo>
                <a:lnTo>
                  <a:pt x="905" y="1119"/>
                </a:lnTo>
                <a:lnTo>
                  <a:pt x="903" y="1115"/>
                </a:lnTo>
                <a:lnTo>
                  <a:pt x="897" y="1113"/>
                </a:lnTo>
                <a:lnTo>
                  <a:pt x="893" y="1113"/>
                </a:lnTo>
                <a:lnTo>
                  <a:pt x="891" y="1109"/>
                </a:lnTo>
                <a:lnTo>
                  <a:pt x="881" y="1113"/>
                </a:lnTo>
                <a:lnTo>
                  <a:pt x="878" y="1113"/>
                </a:lnTo>
                <a:lnTo>
                  <a:pt x="876" y="1117"/>
                </a:lnTo>
                <a:lnTo>
                  <a:pt x="876" y="1119"/>
                </a:lnTo>
                <a:lnTo>
                  <a:pt x="876" y="1121"/>
                </a:lnTo>
                <a:lnTo>
                  <a:pt x="876" y="1124"/>
                </a:lnTo>
                <a:lnTo>
                  <a:pt x="876" y="1124"/>
                </a:lnTo>
                <a:lnTo>
                  <a:pt x="872" y="1124"/>
                </a:lnTo>
                <a:lnTo>
                  <a:pt x="868" y="1124"/>
                </a:lnTo>
                <a:lnTo>
                  <a:pt x="864" y="1124"/>
                </a:lnTo>
                <a:lnTo>
                  <a:pt x="860" y="1128"/>
                </a:lnTo>
                <a:lnTo>
                  <a:pt x="850" y="1132"/>
                </a:lnTo>
                <a:lnTo>
                  <a:pt x="846" y="1134"/>
                </a:lnTo>
                <a:lnTo>
                  <a:pt x="841" y="1140"/>
                </a:lnTo>
                <a:lnTo>
                  <a:pt x="841" y="1152"/>
                </a:lnTo>
                <a:lnTo>
                  <a:pt x="841" y="1163"/>
                </a:lnTo>
                <a:lnTo>
                  <a:pt x="837" y="1165"/>
                </a:lnTo>
                <a:lnTo>
                  <a:pt x="835" y="1167"/>
                </a:lnTo>
                <a:lnTo>
                  <a:pt x="833" y="1169"/>
                </a:lnTo>
                <a:lnTo>
                  <a:pt x="833" y="1171"/>
                </a:lnTo>
                <a:lnTo>
                  <a:pt x="833" y="1175"/>
                </a:lnTo>
                <a:lnTo>
                  <a:pt x="833" y="1177"/>
                </a:lnTo>
                <a:lnTo>
                  <a:pt x="833" y="1181"/>
                </a:lnTo>
                <a:lnTo>
                  <a:pt x="841" y="1189"/>
                </a:lnTo>
                <a:lnTo>
                  <a:pt x="843" y="1193"/>
                </a:lnTo>
                <a:lnTo>
                  <a:pt x="841" y="1198"/>
                </a:lnTo>
                <a:lnTo>
                  <a:pt x="837" y="1198"/>
                </a:lnTo>
                <a:lnTo>
                  <a:pt x="833" y="1198"/>
                </a:lnTo>
                <a:lnTo>
                  <a:pt x="809" y="1191"/>
                </a:lnTo>
                <a:lnTo>
                  <a:pt x="782" y="1183"/>
                </a:lnTo>
                <a:lnTo>
                  <a:pt x="780" y="1185"/>
                </a:lnTo>
                <a:lnTo>
                  <a:pt x="782" y="1189"/>
                </a:lnTo>
                <a:lnTo>
                  <a:pt x="784" y="1191"/>
                </a:lnTo>
                <a:lnTo>
                  <a:pt x="784" y="1193"/>
                </a:lnTo>
                <a:lnTo>
                  <a:pt x="784" y="1196"/>
                </a:lnTo>
                <a:lnTo>
                  <a:pt x="782" y="1198"/>
                </a:lnTo>
                <a:lnTo>
                  <a:pt x="782" y="1198"/>
                </a:lnTo>
                <a:lnTo>
                  <a:pt x="784" y="1198"/>
                </a:lnTo>
                <a:lnTo>
                  <a:pt x="786" y="1204"/>
                </a:lnTo>
                <a:lnTo>
                  <a:pt x="786" y="1206"/>
                </a:lnTo>
                <a:lnTo>
                  <a:pt x="786" y="1210"/>
                </a:lnTo>
                <a:lnTo>
                  <a:pt x="786" y="1212"/>
                </a:lnTo>
                <a:lnTo>
                  <a:pt x="782" y="1216"/>
                </a:lnTo>
                <a:lnTo>
                  <a:pt x="778" y="1218"/>
                </a:lnTo>
                <a:lnTo>
                  <a:pt x="776" y="1218"/>
                </a:lnTo>
                <a:lnTo>
                  <a:pt x="774" y="1216"/>
                </a:lnTo>
                <a:lnTo>
                  <a:pt x="767" y="1214"/>
                </a:lnTo>
                <a:lnTo>
                  <a:pt x="765" y="1214"/>
                </a:lnTo>
                <a:lnTo>
                  <a:pt x="765" y="1214"/>
                </a:lnTo>
                <a:lnTo>
                  <a:pt x="763" y="1216"/>
                </a:lnTo>
                <a:lnTo>
                  <a:pt x="763" y="1218"/>
                </a:lnTo>
                <a:lnTo>
                  <a:pt x="761" y="1220"/>
                </a:lnTo>
                <a:lnTo>
                  <a:pt x="761" y="1220"/>
                </a:lnTo>
                <a:lnTo>
                  <a:pt x="759" y="1218"/>
                </a:lnTo>
                <a:lnTo>
                  <a:pt x="757" y="1220"/>
                </a:lnTo>
                <a:lnTo>
                  <a:pt x="757" y="1224"/>
                </a:lnTo>
                <a:lnTo>
                  <a:pt x="757" y="1226"/>
                </a:lnTo>
                <a:lnTo>
                  <a:pt x="759" y="1233"/>
                </a:lnTo>
                <a:lnTo>
                  <a:pt x="767" y="1241"/>
                </a:lnTo>
                <a:lnTo>
                  <a:pt x="769" y="1247"/>
                </a:lnTo>
                <a:lnTo>
                  <a:pt x="769" y="1251"/>
                </a:lnTo>
                <a:lnTo>
                  <a:pt x="769" y="1255"/>
                </a:lnTo>
                <a:lnTo>
                  <a:pt x="771" y="1257"/>
                </a:lnTo>
                <a:lnTo>
                  <a:pt x="771" y="1259"/>
                </a:lnTo>
                <a:lnTo>
                  <a:pt x="771" y="1261"/>
                </a:lnTo>
                <a:lnTo>
                  <a:pt x="769" y="1263"/>
                </a:lnTo>
                <a:lnTo>
                  <a:pt x="769" y="1265"/>
                </a:lnTo>
                <a:lnTo>
                  <a:pt x="774" y="1265"/>
                </a:lnTo>
                <a:lnTo>
                  <a:pt x="780" y="1270"/>
                </a:lnTo>
                <a:lnTo>
                  <a:pt x="786" y="1276"/>
                </a:lnTo>
                <a:lnTo>
                  <a:pt x="790" y="1282"/>
                </a:lnTo>
                <a:lnTo>
                  <a:pt x="792" y="1292"/>
                </a:lnTo>
                <a:lnTo>
                  <a:pt x="794" y="1298"/>
                </a:lnTo>
                <a:lnTo>
                  <a:pt x="790" y="1300"/>
                </a:lnTo>
                <a:lnTo>
                  <a:pt x="788" y="1302"/>
                </a:lnTo>
                <a:lnTo>
                  <a:pt x="776" y="1302"/>
                </a:lnTo>
                <a:lnTo>
                  <a:pt x="774" y="1302"/>
                </a:lnTo>
                <a:lnTo>
                  <a:pt x="769" y="1307"/>
                </a:lnTo>
                <a:lnTo>
                  <a:pt x="771" y="1309"/>
                </a:lnTo>
                <a:lnTo>
                  <a:pt x="776" y="1311"/>
                </a:lnTo>
                <a:lnTo>
                  <a:pt x="778" y="1313"/>
                </a:lnTo>
                <a:lnTo>
                  <a:pt x="786" y="1317"/>
                </a:lnTo>
                <a:lnTo>
                  <a:pt x="792" y="1319"/>
                </a:lnTo>
                <a:lnTo>
                  <a:pt x="796" y="1325"/>
                </a:lnTo>
                <a:lnTo>
                  <a:pt x="796" y="1331"/>
                </a:lnTo>
                <a:lnTo>
                  <a:pt x="796" y="1335"/>
                </a:lnTo>
                <a:lnTo>
                  <a:pt x="796" y="1340"/>
                </a:lnTo>
                <a:lnTo>
                  <a:pt x="792" y="1346"/>
                </a:lnTo>
                <a:lnTo>
                  <a:pt x="790" y="1350"/>
                </a:lnTo>
                <a:lnTo>
                  <a:pt x="788" y="1356"/>
                </a:lnTo>
                <a:lnTo>
                  <a:pt x="784" y="1364"/>
                </a:lnTo>
                <a:lnTo>
                  <a:pt x="780" y="1366"/>
                </a:lnTo>
                <a:lnTo>
                  <a:pt x="780" y="1366"/>
                </a:lnTo>
                <a:lnTo>
                  <a:pt x="778" y="1358"/>
                </a:lnTo>
                <a:lnTo>
                  <a:pt x="776" y="1356"/>
                </a:lnTo>
                <a:lnTo>
                  <a:pt x="771" y="1356"/>
                </a:lnTo>
                <a:lnTo>
                  <a:pt x="767" y="1358"/>
                </a:lnTo>
                <a:lnTo>
                  <a:pt x="765" y="1358"/>
                </a:lnTo>
                <a:lnTo>
                  <a:pt x="761" y="1358"/>
                </a:lnTo>
                <a:lnTo>
                  <a:pt x="757" y="1354"/>
                </a:lnTo>
                <a:lnTo>
                  <a:pt x="755" y="1354"/>
                </a:lnTo>
                <a:lnTo>
                  <a:pt x="753" y="1352"/>
                </a:lnTo>
                <a:lnTo>
                  <a:pt x="747" y="1344"/>
                </a:lnTo>
                <a:lnTo>
                  <a:pt x="747" y="1342"/>
                </a:lnTo>
                <a:lnTo>
                  <a:pt x="745" y="1340"/>
                </a:lnTo>
                <a:lnTo>
                  <a:pt x="747" y="1337"/>
                </a:lnTo>
                <a:lnTo>
                  <a:pt x="747" y="1335"/>
                </a:lnTo>
                <a:lnTo>
                  <a:pt x="745" y="1333"/>
                </a:lnTo>
                <a:lnTo>
                  <a:pt x="734" y="1329"/>
                </a:lnTo>
                <a:lnTo>
                  <a:pt x="732" y="1327"/>
                </a:lnTo>
                <a:lnTo>
                  <a:pt x="728" y="1319"/>
                </a:lnTo>
                <a:lnTo>
                  <a:pt x="726" y="1309"/>
                </a:lnTo>
                <a:lnTo>
                  <a:pt x="726" y="1307"/>
                </a:lnTo>
                <a:lnTo>
                  <a:pt x="724" y="1305"/>
                </a:lnTo>
                <a:lnTo>
                  <a:pt x="722" y="1305"/>
                </a:lnTo>
                <a:lnTo>
                  <a:pt x="720" y="1307"/>
                </a:lnTo>
                <a:lnTo>
                  <a:pt x="716" y="1307"/>
                </a:lnTo>
                <a:lnTo>
                  <a:pt x="708" y="1307"/>
                </a:lnTo>
                <a:lnTo>
                  <a:pt x="704" y="1309"/>
                </a:lnTo>
                <a:lnTo>
                  <a:pt x="704" y="1311"/>
                </a:lnTo>
                <a:lnTo>
                  <a:pt x="706" y="1315"/>
                </a:lnTo>
                <a:lnTo>
                  <a:pt x="706" y="1317"/>
                </a:lnTo>
                <a:lnTo>
                  <a:pt x="706" y="1319"/>
                </a:lnTo>
                <a:lnTo>
                  <a:pt x="704" y="1323"/>
                </a:lnTo>
                <a:lnTo>
                  <a:pt x="702" y="1325"/>
                </a:lnTo>
                <a:lnTo>
                  <a:pt x="699" y="1325"/>
                </a:lnTo>
                <a:lnTo>
                  <a:pt x="697" y="1319"/>
                </a:lnTo>
                <a:lnTo>
                  <a:pt x="697" y="1313"/>
                </a:lnTo>
                <a:lnTo>
                  <a:pt x="695" y="1311"/>
                </a:lnTo>
                <a:lnTo>
                  <a:pt x="695" y="1311"/>
                </a:lnTo>
                <a:lnTo>
                  <a:pt x="691" y="1311"/>
                </a:lnTo>
                <a:lnTo>
                  <a:pt x="689" y="1311"/>
                </a:lnTo>
                <a:lnTo>
                  <a:pt x="689" y="1300"/>
                </a:lnTo>
                <a:lnTo>
                  <a:pt x="687" y="1298"/>
                </a:lnTo>
                <a:lnTo>
                  <a:pt x="685" y="1296"/>
                </a:lnTo>
                <a:lnTo>
                  <a:pt x="683" y="1296"/>
                </a:lnTo>
                <a:lnTo>
                  <a:pt x="683" y="1298"/>
                </a:lnTo>
                <a:lnTo>
                  <a:pt x="681" y="1300"/>
                </a:lnTo>
                <a:lnTo>
                  <a:pt x="681" y="1302"/>
                </a:lnTo>
                <a:lnTo>
                  <a:pt x="681" y="1305"/>
                </a:lnTo>
                <a:lnTo>
                  <a:pt x="679" y="1305"/>
                </a:lnTo>
                <a:lnTo>
                  <a:pt x="677" y="1305"/>
                </a:lnTo>
                <a:lnTo>
                  <a:pt x="677" y="1307"/>
                </a:lnTo>
                <a:lnTo>
                  <a:pt x="677" y="1309"/>
                </a:lnTo>
                <a:lnTo>
                  <a:pt x="677" y="1311"/>
                </a:lnTo>
                <a:lnTo>
                  <a:pt x="677" y="1313"/>
                </a:lnTo>
                <a:lnTo>
                  <a:pt x="675" y="1313"/>
                </a:lnTo>
                <a:lnTo>
                  <a:pt x="675" y="1313"/>
                </a:lnTo>
                <a:lnTo>
                  <a:pt x="671" y="1315"/>
                </a:lnTo>
                <a:lnTo>
                  <a:pt x="671" y="1317"/>
                </a:lnTo>
                <a:lnTo>
                  <a:pt x="669" y="1321"/>
                </a:lnTo>
                <a:lnTo>
                  <a:pt x="667" y="1323"/>
                </a:lnTo>
                <a:lnTo>
                  <a:pt x="669" y="1327"/>
                </a:lnTo>
                <a:lnTo>
                  <a:pt x="671" y="1337"/>
                </a:lnTo>
                <a:lnTo>
                  <a:pt x="673" y="1342"/>
                </a:lnTo>
                <a:lnTo>
                  <a:pt x="685" y="1348"/>
                </a:lnTo>
                <a:lnTo>
                  <a:pt x="689" y="1352"/>
                </a:lnTo>
                <a:lnTo>
                  <a:pt x="689" y="1354"/>
                </a:lnTo>
                <a:lnTo>
                  <a:pt x="691" y="1358"/>
                </a:lnTo>
                <a:lnTo>
                  <a:pt x="687" y="1358"/>
                </a:lnTo>
                <a:lnTo>
                  <a:pt x="683" y="1358"/>
                </a:lnTo>
                <a:lnTo>
                  <a:pt x="681" y="1358"/>
                </a:lnTo>
                <a:lnTo>
                  <a:pt x="679" y="1360"/>
                </a:lnTo>
                <a:lnTo>
                  <a:pt x="675" y="1360"/>
                </a:lnTo>
                <a:lnTo>
                  <a:pt x="675" y="1360"/>
                </a:lnTo>
                <a:lnTo>
                  <a:pt x="671" y="1356"/>
                </a:lnTo>
                <a:lnTo>
                  <a:pt x="667" y="1344"/>
                </a:lnTo>
                <a:lnTo>
                  <a:pt x="664" y="1342"/>
                </a:lnTo>
                <a:lnTo>
                  <a:pt x="660" y="1335"/>
                </a:lnTo>
                <a:lnTo>
                  <a:pt x="658" y="1333"/>
                </a:lnTo>
                <a:lnTo>
                  <a:pt x="656" y="1333"/>
                </a:lnTo>
                <a:lnTo>
                  <a:pt x="656" y="1337"/>
                </a:lnTo>
                <a:lnTo>
                  <a:pt x="656" y="1340"/>
                </a:lnTo>
                <a:lnTo>
                  <a:pt x="656" y="1350"/>
                </a:lnTo>
                <a:lnTo>
                  <a:pt x="654" y="1352"/>
                </a:lnTo>
                <a:lnTo>
                  <a:pt x="648" y="1354"/>
                </a:lnTo>
                <a:lnTo>
                  <a:pt x="640" y="1350"/>
                </a:lnTo>
                <a:lnTo>
                  <a:pt x="636" y="1350"/>
                </a:lnTo>
                <a:lnTo>
                  <a:pt x="630" y="1350"/>
                </a:lnTo>
                <a:lnTo>
                  <a:pt x="619" y="1352"/>
                </a:lnTo>
                <a:lnTo>
                  <a:pt x="613" y="1348"/>
                </a:lnTo>
                <a:lnTo>
                  <a:pt x="607" y="1346"/>
                </a:lnTo>
                <a:lnTo>
                  <a:pt x="605" y="1344"/>
                </a:lnTo>
                <a:lnTo>
                  <a:pt x="605" y="1333"/>
                </a:lnTo>
                <a:lnTo>
                  <a:pt x="603" y="1329"/>
                </a:lnTo>
                <a:lnTo>
                  <a:pt x="603" y="1327"/>
                </a:lnTo>
                <a:lnTo>
                  <a:pt x="601" y="1327"/>
                </a:lnTo>
                <a:lnTo>
                  <a:pt x="599" y="1335"/>
                </a:lnTo>
                <a:lnTo>
                  <a:pt x="595" y="1335"/>
                </a:lnTo>
                <a:lnTo>
                  <a:pt x="592" y="1333"/>
                </a:lnTo>
                <a:lnTo>
                  <a:pt x="588" y="1335"/>
                </a:lnTo>
                <a:lnTo>
                  <a:pt x="586" y="1335"/>
                </a:lnTo>
                <a:lnTo>
                  <a:pt x="576" y="1337"/>
                </a:lnTo>
                <a:lnTo>
                  <a:pt x="570" y="1335"/>
                </a:lnTo>
                <a:lnTo>
                  <a:pt x="553" y="1325"/>
                </a:lnTo>
                <a:lnTo>
                  <a:pt x="551" y="1319"/>
                </a:lnTo>
                <a:lnTo>
                  <a:pt x="549" y="1315"/>
                </a:lnTo>
                <a:lnTo>
                  <a:pt x="547" y="1315"/>
                </a:lnTo>
                <a:lnTo>
                  <a:pt x="543" y="1319"/>
                </a:lnTo>
                <a:lnTo>
                  <a:pt x="535" y="1323"/>
                </a:lnTo>
                <a:lnTo>
                  <a:pt x="533" y="1323"/>
                </a:lnTo>
                <a:lnTo>
                  <a:pt x="525" y="1321"/>
                </a:lnTo>
                <a:lnTo>
                  <a:pt x="520" y="1317"/>
                </a:lnTo>
                <a:lnTo>
                  <a:pt x="520" y="1311"/>
                </a:lnTo>
                <a:lnTo>
                  <a:pt x="518" y="1307"/>
                </a:lnTo>
                <a:lnTo>
                  <a:pt x="516" y="1302"/>
                </a:lnTo>
                <a:lnTo>
                  <a:pt x="514" y="1300"/>
                </a:lnTo>
                <a:lnTo>
                  <a:pt x="508" y="1296"/>
                </a:lnTo>
                <a:lnTo>
                  <a:pt x="504" y="1292"/>
                </a:lnTo>
                <a:lnTo>
                  <a:pt x="500" y="1290"/>
                </a:lnTo>
                <a:lnTo>
                  <a:pt x="500" y="1286"/>
                </a:lnTo>
                <a:lnTo>
                  <a:pt x="494" y="1278"/>
                </a:lnTo>
                <a:lnTo>
                  <a:pt x="490" y="1272"/>
                </a:lnTo>
                <a:lnTo>
                  <a:pt x="488" y="1268"/>
                </a:lnTo>
                <a:lnTo>
                  <a:pt x="481" y="1263"/>
                </a:lnTo>
                <a:lnTo>
                  <a:pt x="479" y="1261"/>
                </a:lnTo>
                <a:lnTo>
                  <a:pt x="467" y="1255"/>
                </a:lnTo>
                <a:lnTo>
                  <a:pt x="461" y="1247"/>
                </a:lnTo>
                <a:lnTo>
                  <a:pt x="459" y="1241"/>
                </a:lnTo>
                <a:lnTo>
                  <a:pt x="451" y="1233"/>
                </a:lnTo>
                <a:lnTo>
                  <a:pt x="444" y="1222"/>
                </a:lnTo>
                <a:lnTo>
                  <a:pt x="442" y="1216"/>
                </a:lnTo>
                <a:lnTo>
                  <a:pt x="428" y="1193"/>
                </a:lnTo>
                <a:lnTo>
                  <a:pt x="414" y="1177"/>
                </a:lnTo>
                <a:lnTo>
                  <a:pt x="409" y="1177"/>
                </a:lnTo>
                <a:lnTo>
                  <a:pt x="403" y="1175"/>
                </a:lnTo>
                <a:lnTo>
                  <a:pt x="399" y="1175"/>
                </a:lnTo>
                <a:lnTo>
                  <a:pt x="397" y="1173"/>
                </a:lnTo>
                <a:lnTo>
                  <a:pt x="395" y="1171"/>
                </a:lnTo>
                <a:lnTo>
                  <a:pt x="393" y="1165"/>
                </a:lnTo>
                <a:lnTo>
                  <a:pt x="391" y="1154"/>
                </a:lnTo>
                <a:lnTo>
                  <a:pt x="387" y="1148"/>
                </a:lnTo>
                <a:lnTo>
                  <a:pt x="383" y="1136"/>
                </a:lnTo>
                <a:lnTo>
                  <a:pt x="381" y="1134"/>
                </a:lnTo>
                <a:lnTo>
                  <a:pt x="372" y="1136"/>
                </a:lnTo>
                <a:lnTo>
                  <a:pt x="360" y="1140"/>
                </a:lnTo>
                <a:lnTo>
                  <a:pt x="356" y="1140"/>
                </a:lnTo>
                <a:lnTo>
                  <a:pt x="356" y="1136"/>
                </a:lnTo>
                <a:lnTo>
                  <a:pt x="358" y="1124"/>
                </a:lnTo>
                <a:lnTo>
                  <a:pt x="360" y="1124"/>
                </a:lnTo>
                <a:lnTo>
                  <a:pt x="364" y="1124"/>
                </a:lnTo>
                <a:lnTo>
                  <a:pt x="364" y="1124"/>
                </a:lnTo>
                <a:lnTo>
                  <a:pt x="370" y="1121"/>
                </a:lnTo>
                <a:lnTo>
                  <a:pt x="372" y="1119"/>
                </a:lnTo>
                <a:lnTo>
                  <a:pt x="370" y="1117"/>
                </a:lnTo>
                <a:lnTo>
                  <a:pt x="372" y="1115"/>
                </a:lnTo>
                <a:lnTo>
                  <a:pt x="376" y="1117"/>
                </a:lnTo>
                <a:lnTo>
                  <a:pt x="381" y="1117"/>
                </a:lnTo>
                <a:lnTo>
                  <a:pt x="383" y="1119"/>
                </a:lnTo>
                <a:lnTo>
                  <a:pt x="391" y="1115"/>
                </a:lnTo>
                <a:lnTo>
                  <a:pt x="393" y="1115"/>
                </a:lnTo>
                <a:lnTo>
                  <a:pt x="397" y="1115"/>
                </a:lnTo>
                <a:lnTo>
                  <a:pt x="395" y="1113"/>
                </a:lnTo>
                <a:lnTo>
                  <a:pt x="393" y="1111"/>
                </a:lnTo>
                <a:lnTo>
                  <a:pt x="393" y="1109"/>
                </a:lnTo>
                <a:lnTo>
                  <a:pt x="389" y="1105"/>
                </a:lnTo>
                <a:lnTo>
                  <a:pt x="383" y="1097"/>
                </a:lnTo>
                <a:lnTo>
                  <a:pt x="379" y="1095"/>
                </a:lnTo>
                <a:lnTo>
                  <a:pt x="379" y="1093"/>
                </a:lnTo>
                <a:lnTo>
                  <a:pt x="376" y="1093"/>
                </a:lnTo>
                <a:lnTo>
                  <a:pt x="372" y="1095"/>
                </a:lnTo>
                <a:lnTo>
                  <a:pt x="370" y="1097"/>
                </a:lnTo>
                <a:lnTo>
                  <a:pt x="366" y="1097"/>
                </a:lnTo>
                <a:lnTo>
                  <a:pt x="362" y="1099"/>
                </a:lnTo>
                <a:lnTo>
                  <a:pt x="358" y="1103"/>
                </a:lnTo>
                <a:lnTo>
                  <a:pt x="354" y="1101"/>
                </a:lnTo>
                <a:lnTo>
                  <a:pt x="354" y="1099"/>
                </a:lnTo>
                <a:lnTo>
                  <a:pt x="352" y="1097"/>
                </a:lnTo>
                <a:lnTo>
                  <a:pt x="352" y="1095"/>
                </a:lnTo>
                <a:lnTo>
                  <a:pt x="354" y="1091"/>
                </a:lnTo>
                <a:lnTo>
                  <a:pt x="354" y="1089"/>
                </a:lnTo>
                <a:lnTo>
                  <a:pt x="356" y="1084"/>
                </a:lnTo>
                <a:lnTo>
                  <a:pt x="362" y="1080"/>
                </a:lnTo>
                <a:lnTo>
                  <a:pt x="370" y="1078"/>
                </a:lnTo>
                <a:lnTo>
                  <a:pt x="374" y="1080"/>
                </a:lnTo>
                <a:lnTo>
                  <a:pt x="383" y="1082"/>
                </a:lnTo>
                <a:lnTo>
                  <a:pt x="391" y="1084"/>
                </a:lnTo>
                <a:lnTo>
                  <a:pt x="395" y="1082"/>
                </a:lnTo>
                <a:lnTo>
                  <a:pt x="393" y="1080"/>
                </a:lnTo>
                <a:lnTo>
                  <a:pt x="389" y="1068"/>
                </a:lnTo>
                <a:lnTo>
                  <a:pt x="385" y="1062"/>
                </a:lnTo>
                <a:lnTo>
                  <a:pt x="385" y="1056"/>
                </a:lnTo>
                <a:lnTo>
                  <a:pt x="385" y="1049"/>
                </a:lnTo>
                <a:lnTo>
                  <a:pt x="385" y="1043"/>
                </a:lnTo>
                <a:lnTo>
                  <a:pt x="385" y="1037"/>
                </a:lnTo>
                <a:lnTo>
                  <a:pt x="383" y="1035"/>
                </a:lnTo>
                <a:lnTo>
                  <a:pt x="383" y="1031"/>
                </a:lnTo>
                <a:lnTo>
                  <a:pt x="372" y="1019"/>
                </a:lnTo>
                <a:lnTo>
                  <a:pt x="368" y="1014"/>
                </a:lnTo>
                <a:lnTo>
                  <a:pt x="368" y="1010"/>
                </a:lnTo>
                <a:lnTo>
                  <a:pt x="366" y="1006"/>
                </a:lnTo>
                <a:lnTo>
                  <a:pt x="366" y="1004"/>
                </a:lnTo>
                <a:lnTo>
                  <a:pt x="362" y="998"/>
                </a:lnTo>
                <a:lnTo>
                  <a:pt x="362" y="996"/>
                </a:lnTo>
                <a:lnTo>
                  <a:pt x="362" y="992"/>
                </a:lnTo>
                <a:lnTo>
                  <a:pt x="360" y="980"/>
                </a:lnTo>
                <a:lnTo>
                  <a:pt x="364" y="977"/>
                </a:lnTo>
                <a:lnTo>
                  <a:pt x="368" y="973"/>
                </a:lnTo>
                <a:lnTo>
                  <a:pt x="370" y="969"/>
                </a:lnTo>
                <a:lnTo>
                  <a:pt x="368" y="967"/>
                </a:lnTo>
                <a:lnTo>
                  <a:pt x="366" y="965"/>
                </a:lnTo>
                <a:lnTo>
                  <a:pt x="366" y="961"/>
                </a:lnTo>
                <a:lnTo>
                  <a:pt x="364" y="955"/>
                </a:lnTo>
                <a:lnTo>
                  <a:pt x="362" y="949"/>
                </a:lnTo>
                <a:lnTo>
                  <a:pt x="362" y="947"/>
                </a:lnTo>
                <a:lnTo>
                  <a:pt x="360" y="945"/>
                </a:lnTo>
                <a:lnTo>
                  <a:pt x="356" y="945"/>
                </a:lnTo>
                <a:lnTo>
                  <a:pt x="354" y="947"/>
                </a:lnTo>
                <a:lnTo>
                  <a:pt x="352" y="953"/>
                </a:lnTo>
                <a:lnTo>
                  <a:pt x="348" y="959"/>
                </a:lnTo>
                <a:lnTo>
                  <a:pt x="348" y="961"/>
                </a:lnTo>
                <a:lnTo>
                  <a:pt x="348" y="965"/>
                </a:lnTo>
                <a:lnTo>
                  <a:pt x="348" y="967"/>
                </a:lnTo>
                <a:lnTo>
                  <a:pt x="346" y="969"/>
                </a:lnTo>
                <a:lnTo>
                  <a:pt x="344" y="967"/>
                </a:lnTo>
                <a:lnTo>
                  <a:pt x="335" y="965"/>
                </a:lnTo>
                <a:lnTo>
                  <a:pt x="329" y="967"/>
                </a:lnTo>
                <a:lnTo>
                  <a:pt x="329" y="969"/>
                </a:lnTo>
                <a:lnTo>
                  <a:pt x="329" y="971"/>
                </a:lnTo>
                <a:lnTo>
                  <a:pt x="333" y="975"/>
                </a:lnTo>
                <a:lnTo>
                  <a:pt x="331" y="977"/>
                </a:lnTo>
                <a:lnTo>
                  <a:pt x="331" y="980"/>
                </a:lnTo>
                <a:lnTo>
                  <a:pt x="325" y="982"/>
                </a:lnTo>
                <a:lnTo>
                  <a:pt x="315" y="988"/>
                </a:lnTo>
                <a:lnTo>
                  <a:pt x="313" y="990"/>
                </a:lnTo>
                <a:lnTo>
                  <a:pt x="311" y="996"/>
                </a:lnTo>
                <a:lnTo>
                  <a:pt x="311" y="1000"/>
                </a:lnTo>
                <a:lnTo>
                  <a:pt x="309" y="1004"/>
                </a:lnTo>
                <a:lnTo>
                  <a:pt x="304" y="1006"/>
                </a:lnTo>
                <a:lnTo>
                  <a:pt x="298" y="1006"/>
                </a:lnTo>
                <a:lnTo>
                  <a:pt x="296" y="1002"/>
                </a:lnTo>
                <a:lnTo>
                  <a:pt x="296" y="998"/>
                </a:lnTo>
                <a:lnTo>
                  <a:pt x="296" y="994"/>
                </a:lnTo>
                <a:lnTo>
                  <a:pt x="296" y="992"/>
                </a:lnTo>
                <a:lnTo>
                  <a:pt x="298" y="988"/>
                </a:lnTo>
                <a:lnTo>
                  <a:pt x="298" y="986"/>
                </a:lnTo>
                <a:lnTo>
                  <a:pt x="300" y="984"/>
                </a:lnTo>
                <a:lnTo>
                  <a:pt x="298" y="980"/>
                </a:lnTo>
                <a:lnTo>
                  <a:pt x="294" y="969"/>
                </a:lnTo>
                <a:lnTo>
                  <a:pt x="294" y="967"/>
                </a:lnTo>
                <a:lnTo>
                  <a:pt x="292" y="967"/>
                </a:lnTo>
                <a:lnTo>
                  <a:pt x="290" y="965"/>
                </a:lnTo>
                <a:lnTo>
                  <a:pt x="290" y="963"/>
                </a:lnTo>
                <a:lnTo>
                  <a:pt x="288" y="959"/>
                </a:lnTo>
                <a:lnTo>
                  <a:pt x="288" y="963"/>
                </a:lnTo>
                <a:lnTo>
                  <a:pt x="284" y="967"/>
                </a:lnTo>
                <a:lnTo>
                  <a:pt x="282" y="975"/>
                </a:lnTo>
                <a:lnTo>
                  <a:pt x="280" y="980"/>
                </a:lnTo>
                <a:lnTo>
                  <a:pt x="282" y="990"/>
                </a:lnTo>
                <a:lnTo>
                  <a:pt x="282" y="994"/>
                </a:lnTo>
                <a:lnTo>
                  <a:pt x="282" y="998"/>
                </a:lnTo>
                <a:lnTo>
                  <a:pt x="286" y="1008"/>
                </a:lnTo>
                <a:lnTo>
                  <a:pt x="284" y="1010"/>
                </a:lnTo>
                <a:lnTo>
                  <a:pt x="280" y="1014"/>
                </a:lnTo>
                <a:lnTo>
                  <a:pt x="272" y="1019"/>
                </a:lnTo>
                <a:lnTo>
                  <a:pt x="265" y="1021"/>
                </a:lnTo>
                <a:lnTo>
                  <a:pt x="263" y="1021"/>
                </a:lnTo>
                <a:lnTo>
                  <a:pt x="261" y="1019"/>
                </a:lnTo>
                <a:lnTo>
                  <a:pt x="259" y="1017"/>
                </a:lnTo>
                <a:lnTo>
                  <a:pt x="259" y="1010"/>
                </a:lnTo>
                <a:lnTo>
                  <a:pt x="259" y="1008"/>
                </a:lnTo>
                <a:lnTo>
                  <a:pt x="263" y="1008"/>
                </a:lnTo>
                <a:lnTo>
                  <a:pt x="267" y="1008"/>
                </a:lnTo>
                <a:lnTo>
                  <a:pt x="270" y="1008"/>
                </a:lnTo>
                <a:lnTo>
                  <a:pt x="270" y="1008"/>
                </a:lnTo>
                <a:lnTo>
                  <a:pt x="270" y="1002"/>
                </a:lnTo>
                <a:lnTo>
                  <a:pt x="270" y="1000"/>
                </a:lnTo>
                <a:lnTo>
                  <a:pt x="270" y="998"/>
                </a:lnTo>
                <a:lnTo>
                  <a:pt x="267" y="994"/>
                </a:lnTo>
                <a:lnTo>
                  <a:pt x="265" y="988"/>
                </a:lnTo>
                <a:lnTo>
                  <a:pt x="267" y="984"/>
                </a:lnTo>
                <a:lnTo>
                  <a:pt x="267" y="980"/>
                </a:lnTo>
                <a:lnTo>
                  <a:pt x="263" y="975"/>
                </a:lnTo>
                <a:lnTo>
                  <a:pt x="261" y="955"/>
                </a:lnTo>
                <a:lnTo>
                  <a:pt x="261" y="953"/>
                </a:lnTo>
                <a:lnTo>
                  <a:pt x="265" y="949"/>
                </a:lnTo>
                <a:lnTo>
                  <a:pt x="265" y="947"/>
                </a:lnTo>
                <a:lnTo>
                  <a:pt x="265" y="945"/>
                </a:lnTo>
                <a:lnTo>
                  <a:pt x="267" y="938"/>
                </a:lnTo>
                <a:lnTo>
                  <a:pt x="270" y="934"/>
                </a:lnTo>
                <a:lnTo>
                  <a:pt x="272" y="930"/>
                </a:lnTo>
                <a:lnTo>
                  <a:pt x="272" y="926"/>
                </a:lnTo>
                <a:lnTo>
                  <a:pt x="270" y="924"/>
                </a:lnTo>
                <a:lnTo>
                  <a:pt x="267" y="920"/>
                </a:lnTo>
                <a:lnTo>
                  <a:pt x="265" y="916"/>
                </a:lnTo>
                <a:lnTo>
                  <a:pt x="267" y="914"/>
                </a:lnTo>
                <a:lnTo>
                  <a:pt x="267" y="908"/>
                </a:lnTo>
                <a:lnTo>
                  <a:pt x="270" y="903"/>
                </a:lnTo>
                <a:lnTo>
                  <a:pt x="267" y="899"/>
                </a:lnTo>
                <a:lnTo>
                  <a:pt x="263" y="897"/>
                </a:lnTo>
                <a:lnTo>
                  <a:pt x="261" y="885"/>
                </a:lnTo>
                <a:lnTo>
                  <a:pt x="261" y="879"/>
                </a:lnTo>
                <a:lnTo>
                  <a:pt x="267" y="864"/>
                </a:lnTo>
                <a:lnTo>
                  <a:pt x="267" y="860"/>
                </a:lnTo>
                <a:lnTo>
                  <a:pt x="263" y="854"/>
                </a:lnTo>
                <a:lnTo>
                  <a:pt x="259" y="852"/>
                </a:lnTo>
                <a:lnTo>
                  <a:pt x="253" y="854"/>
                </a:lnTo>
                <a:lnTo>
                  <a:pt x="251" y="852"/>
                </a:lnTo>
                <a:lnTo>
                  <a:pt x="251" y="850"/>
                </a:lnTo>
                <a:lnTo>
                  <a:pt x="247" y="848"/>
                </a:lnTo>
                <a:lnTo>
                  <a:pt x="247" y="844"/>
                </a:lnTo>
                <a:lnTo>
                  <a:pt x="249" y="842"/>
                </a:lnTo>
                <a:lnTo>
                  <a:pt x="245" y="840"/>
                </a:lnTo>
                <a:lnTo>
                  <a:pt x="241" y="838"/>
                </a:lnTo>
                <a:lnTo>
                  <a:pt x="239" y="833"/>
                </a:lnTo>
                <a:lnTo>
                  <a:pt x="241" y="829"/>
                </a:lnTo>
                <a:lnTo>
                  <a:pt x="245" y="825"/>
                </a:lnTo>
                <a:lnTo>
                  <a:pt x="247" y="825"/>
                </a:lnTo>
                <a:lnTo>
                  <a:pt x="251" y="827"/>
                </a:lnTo>
                <a:lnTo>
                  <a:pt x="259" y="831"/>
                </a:lnTo>
                <a:lnTo>
                  <a:pt x="263" y="829"/>
                </a:lnTo>
                <a:lnTo>
                  <a:pt x="263" y="827"/>
                </a:lnTo>
                <a:lnTo>
                  <a:pt x="263" y="823"/>
                </a:lnTo>
                <a:lnTo>
                  <a:pt x="263" y="819"/>
                </a:lnTo>
                <a:lnTo>
                  <a:pt x="263" y="817"/>
                </a:lnTo>
                <a:lnTo>
                  <a:pt x="270" y="813"/>
                </a:lnTo>
                <a:lnTo>
                  <a:pt x="270" y="809"/>
                </a:lnTo>
                <a:lnTo>
                  <a:pt x="270" y="807"/>
                </a:lnTo>
                <a:lnTo>
                  <a:pt x="263" y="798"/>
                </a:lnTo>
                <a:lnTo>
                  <a:pt x="263" y="796"/>
                </a:lnTo>
                <a:lnTo>
                  <a:pt x="267" y="794"/>
                </a:lnTo>
                <a:lnTo>
                  <a:pt x="274" y="790"/>
                </a:lnTo>
                <a:lnTo>
                  <a:pt x="278" y="786"/>
                </a:lnTo>
                <a:lnTo>
                  <a:pt x="282" y="782"/>
                </a:lnTo>
                <a:lnTo>
                  <a:pt x="282" y="778"/>
                </a:lnTo>
                <a:lnTo>
                  <a:pt x="286" y="774"/>
                </a:lnTo>
                <a:lnTo>
                  <a:pt x="288" y="770"/>
                </a:lnTo>
                <a:lnTo>
                  <a:pt x="290" y="764"/>
                </a:lnTo>
                <a:lnTo>
                  <a:pt x="290" y="761"/>
                </a:lnTo>
                <a:lnTo>
                  <a:pt x="298" y="755"/>
                </a:lnTo>
                <a:lnTo>
                  <a:pt x="296" y="747"/>
                </a:lnTo>
                <a:lnTo>
                  <a:pt x="294" y="743"/>
                </a:lnTo>
                <a:lnTo>
                  <a:pt x="290" y="741"/>
                </a:lnTo>
                <a:lnTo>
                  <a:pt x="282" y="741"/>
                </a:lnTo>
                <a:lnTo>
                  <a:pt x="276" y="739"/>
                </a:lnTo>
                <a:lnTo>
                  <a:pt x="274" y="739"/>
                </a:lnTo>
                <a:lnTo>
                  <a:pt x="272" y="737"/>
                </a:lnTo>
                <a:lnTo>
                  <a:pt x="282" y="729"/>
                </a:lnTo>
                <a:lnTo>
                  <a:pt x="278" y="729"/>
                </a:lnTo>
                <a:lnTo>
                  <a:pt x="274" y="729"/>
                </a:lnTo>
                <a:lnTo>
                  <a:pt x="267" y="731"/>
                </a:lnTo>
                <a:lnTo>
                  <a:pt x="261" y="729"/>
                </a:lnTo>
                <a:lnTo>
                  <a:pt x="261" y="726"/>
                </a:lnTo>
                <a:lnTo>
                  <a:pt x="263" y="724"/>
                </a:lnTo>
                <a:lnTo>
                  <a:pt x="265" y="720"/>
                </a:lnTo>
                <a:lnTo>
                  <a:pt x="270" y="716"/>
                </a:lnTo>
                <a:lnTo>
                  <a:pt x="280" y="712"/>
                </a:lnTo>
                <a:lnTo>
                  <a:pt x="290" y="710"/>
                </a:lnTo>
                <a:lnTo>
                  <a:pt x="292" y="706"/>
                </a:lnTo>
                <a:lnTo>
                  <a:pt x="292" y="704"/>
                </a:lnTo>
                <a:lnTo>
                  <a:pt x="292" y="700"/>
                </a:lnTo>
                <a:lnTo>
                  <a:pt x="292" y="694"/>
                </a:lnTo>
                <a:lnTo>
                  <a:pt x="292" y="692"/>
                </a:lnTo>
                <a:lnTo>
                  <a:pt x="292" y="687"/>
                </a:lnTo>
                <a:lnTo>
                  <a:pt x="296" y="687"/>
                </a:lnTo>
                <a:lnTo>
                  <a:pt x="302" y="692"/>
                </a:lnTo>
                <a:lnTo>
                  <a:pt x="307" y="694"/>
                </a:lnTo>
                <a:lnTo>
                  <a:pt x="309" y="694"/>
                </a:lnTo>
                <a:lnTo>
                  <a:pt x="307" y="692"/>
                </a:lnTo>
                <a:lnTo>
                  <a:pt x="307" y="689"/>
                </a:lnTo>
                <a:lnTo>
                  <a:pt x="309" y="683"/>
                </a:lnTo>
                <a:lnTo>
                  <a:pt x="307" y="679"/>
                </a:lnTo>
                <a:lnTo>
                  <a:pt x="307" y="675"/>
                </a:lnTo>
                <a:lnTo>
                  <a:pt x="304" y="669"/>
                </a:lnTo>
                <a:lnTo>
                  <a:pt x="307" y="667"/>
                </a:lnTo>
                <a:lnTo>
                  <a:pt x="307" y="665"/>
                </a:lnTo>
                <a:lnTo>
                  <a:pt x="311" y="663"/>
                </a:lnTo>
                <a:lnTo>
                  <a:pt x="309" y="659"/>
                </a:lnTo>
                <a:lnTo>
                  <a:pt x="311" y="657"/>
                </a:lnTo>
                <a:lnTo>
                  <a:pt x="311" y="654"/>
                </a:lnTo>
                <a:lnTo>
                  <a:pt x="304" y="640"/>
                </a:lnTo>
                <a:lnTo>
                  <a:pt x="307" y="636"/>
                </a:lnTo>
                <a:lnTo>
                  <a:pt x="307" y="632"/>
                </a:lnTo>
                <a:lnTo>
                  <a:pt x="304" y="628"/>
                </a:lnTo>
                <a:lnTo>
                  <a:pt x="304" y="624"/>
                </a:lnTo>
                <a:lnTo>
                  <a:pt x="307" y="620"/>
                </a:lnTo>
                <a:lnTo>
                  <a:pt x="304" y="613"/>
                </a:lnTo>
                <a:lnTo>
                  <a:pt x="309" y="605"/>
                </a:lnTo>
                <a:lnTo>
                  <a:pt x="307" y="601"/>
                </a:lnTo>
                <a:lnTo>
                  <a:pt x="309" y="593"/>
                </a:lnTo>
                <a:lnTo>
                  <a:pt x="307" y="585"/>
                </a:lnTo>
                <a:lnTo>
                  <a:pt x="304" y="572"/>
                </a:lnTo>
                <a:lnTo>
                  <a:pt x="302" y="568"/>
                </a:lnTo>
                <a:lnTo>
                  <a:pt x="294" y="560"/>
                </a:lnTo>
                <a:lnTo>
                  <a:pt x="286" y="552"/>
                </a:lnTo>
                <a:lnTo>
                  <a:pt x="276" y="543"/>
                </a:lnTo>
                <a:lnTo>
                  <a:pt x="267" y="543"/>
                </a:lnTo>
                <a:lnTo>
                  <a:pt x="263" y="543"/>
                </a:lnTo>
                <a:lnTo>
                  <a:pt x="259" y="543"/>
                </a:lnTo>
                <a:lnTo>
                  <a:pt x="249" y="543"/>
                </a:lnTo>
                <a:lnTo>
                  <a:pt x="239" y="539"/>
                </a:lnTo>
                <a:lnTo>
                  <a:pt x="230" y="535"/>
                </a:lnTo>
                <a:lnTo>
                  <a:pt x="220" y="533"/>
                </a:lnTo>
                <a:lnTo>
                  <a:pt x="214" y="531"/>
                </a:lnTo>
                <a:lnTo>
                  <a:pt x="202" y="529"/>
                </a:lnTo>
                <a:lnTo>
                  <a:pt x="193" y="531"/>
                </a:lnTo>
                <a:lnTo>
                  <a:pt x="183" y="531"/>
                </a:lnTo>
                <a:lnTo>
                  <a:pt x="175" y="527"/>
                </a:lnTo>
                <a:lnTo>
                  <a:pt x="167" y="525"/>
                </a:lnTo>
                <a:lnTo>
                  <a:pt x="160" y="525"/>
                </a:lnTo>
                <a:lnTo>
                  <a:pt x="156" y="525"/>
                </a:lnTo>
                <a:lnTo>
                  <a:pt x="156" y="523"/>
                </a:lnTo>
                <a:lnTo>
                  <a:pt x="156" y="521"/>
                </a:lnTo>
                <a:lnTo>
                  <a:pt x="156" y="515"/>
                </a:lnTo>
                <a:lnTo>
                  <a:pt x="165" y="506"/>
                </a:lnTo>
                <a:lnTo>
                  <a:pt x="160" y="502"/>
                </a:lnTo>
                <a:lnTo>
                  <a:pt x="158" y="498"/>
                </a:lnTo>
                <a:lnTo>
                  <a:pt x="156" y="496"/>
                </a:lnTo>
                <a:lnTo>
                  <a:pt x="150" y="494"/>
                </a:lnTo>
                <a:lnTo>
                  <a:pt x="146" y="496"/>
                </a:lnTo>
                <a:lnTo>
                  <a:pt x="142" y="496"/>
                </a:lnTo>
                <a:lnTo>
                  <a:pt x="138" y="494"/>
                </a:lnTo>
                <a:lnTo>
                  <a:pt x="140" y="492"/>
                </a:lnTo>
                <a:lnTo>
                  <a:pt x="136" y="488"/>
                </a:lnTo>
                <a:lnTo>
                  <a:pt x="132" y="488"/>
                </a:lnTo>
                <a:lnTo>
                  <a:pt x="128" y="484"/>
                </a:lnTo>
                <a:lnTo>
                  <a:pt x="121" y="480"/>
                </a:lnTo>
                <a:lnTo>
                  <a:pt x="119" y="478"/>
                </a:lnTo>
                <a:lnTo>
                  <a:pt x="115" y="478"/>
                </a:lnTo>
                <a:lnTo>
                  <a:pt x="109" y="478"/>
                </a:lnTo>
                <a:lnTo>
                  <a:pt x="105" y="476"/>
                </a:lnTo>
                <a:lnTo>
                  <a:pt x="101" y="473"/>
                </a:lnTo>
                <a:lnTo>
                  <a:pt x="97" y="469"/>
                </a:lnTo>
                <a:lnTo>
                  <a:pt x="93" y="465"/>
                </a:lnTo>
                <a:lnTo>
                  <a:pt x="93" y="463"/>
                </a:lnTo>
                <a:lnTo>
                  <a:pt x="91" y="463"/>
                </a:lnTo>
                <a:lnTo>
                  <a:pt x="88" y="465"/>
                </a:lnTo>
                <a:lnTo>
                  <a:pt x="86" y="469"/>
                </a:lnTo>
                <a:lnTo>
                  <a:pt x="86" y="476"/>
                </a:lnTo>
                <a:lnTo>
                  <a:pt x="86" y="476"/>
                </a:lnTo>
                <a:lnTo>
                  <a:pt x="84" y="476"/>
                </a:lnTo>
                <a:lnTo>
                  <a:pt x="80" y="476"/>
                </a:lnTo>
                <a:lnTo>
                  <a:pt x="74" y="471"/>
                </a:lnTo>
                <a:lnTo>
                  <a:pt x="68" y="467"/>
                </a:lnTo>
                <a:lnTo>
                  <a:pt x="68" y="467"/>
                </a:lnTo>
                <a:lnTo>
                  <a:pt x="68" y="465"/>
                </a:lnTo>
                <a:lnTo>
                  <a:pt x="64" y="459"/>
                </a:lnTo>
                <a:lnTo>
                  <a:pt x="64" y="457"/>
                </a:lnTo>
                <a:lnTo>
                  <a:pt x="68" y="457"/>
                </a:lnTo>
                <a:lnTo>
                  <a:pt x="74" y="459"/>
                </a:lnTo>
                <a:lnTo>
                  <a:pt x="76" y="459"/>
                </a:lnTo>
                <a:lnTo>
                  <a:pt x="78" y="461"/>
                </a:lnTo>
                <a:lnTo>
                  <a:pt x="80" y="461"/>
                </a:lnTo>
                <a:lnTo>
                  <a:pt x="78" y="459"/>
                </a:lnTo>
                <a:lnTo>
                  <a:pt x="78" y="455"/>
                </a:lnTo>
                <a:lnTo>
                  <a:pt x="80" y="455"/>
                </a:lnTo>
                <a:lnTo>
                  <a:pt x="82" y="455"/>
                </a:lnTo>
                <a:lnTo>
                  <a:pt x="80" y="455"/>
                </a:lnTo>
                <a:lnTo>
                  <a:pt x="76" y="453"/>
                </a:lnTo>
                <a:lnTo>
                  <a:pt x="74" y="451"/>
                </a:lnTo>
                <a:lnTo>
                  <a:pt x="70" y="451"/>
                </a:lnTo>
                <a:lnTo>
                  <a:pt x="68" y="449"/>
                </a:lnTo>
                <a:lnTo>
                  <a:pt x="66" y="447"/>
                </a:lnTo>
                <a:lnTo>
                  <a:pt x="60" y="447"/>
                </a:lnTo>
                <a:lnTo>
                  <a:pt x="58" y="445"/>
                </a:lnTo>
                <a:lnTo>
                  <a:pt x="56" y="441"/>
                </a:lnTo>
                <a:lnTo>
                  <a:pt x="56" y="441"/>
                </a:lnTo>
                <a:lnTo>
                  <a:pt x="56" y="438"/>
                </a:lnTo>
                <a:lnTo>
                  <a:pt x="60" y="434"/>
                </a:lnTo>
                <a:lnTo>
                  <a:pt x="62" y="432"/>
                </a:lnTo>
                <a:lnTo>
                  <a:pt x="60" y="432"/>
                </a:lnTo>
                <a:lnTo>
                  <a:pt x="60" y="430"/>
                </a:lnTo>
                <a:lnTo>
                  <a:pt x="51" y="426"/>
                </a:lnTo>
                <a:lnTo>
                  <a:pt x="49" y="426"/>
                </a:lnTo>
                <a:lnTo>
                  <a:pt x="47" y="426"/>
                </a:lnTo>
                <a:lnTo>
                  <a:pt x="45" y="424"/>
                </a:lnTo>
                <a:lnTo>
                  <a:pt x="41" y="420"/>
                </a:lnTo>
                <a:lnTo>
                  <a:pt x="43" y="418"/>
                </a:lnTo>
                <a:lnTo>
                  <a:pt x="43" y="416"/>
                </a:lnTo>
                <a:lnTo>
                  <a:pt x="45" y="412"/>
                </a:lnTo>
                <a:lnTo>
                  <a:pt x="41" y="412"/>
                </a:lnTo>
                <a:lnTo>
                  <a:pt x="39" y="412"/>
                </a:lnTo>
                <a:lnTo>
                  <a:pt x="39" y="408"/>
                </a:lnTo>
                <a:lnTo>
                  <a:pt x="39" y="406"/>
                </a:lnTo>
                <a:lnTo>
                  <a:pt x="43" y="404"/>
                </a:lnTo>
                <a:lnTo>
                  <a:pt x="45" y="401"/>
                </a:lnTo>
                <a:lnTo>
                  <a:pt x="43" y="399"/>
                </a:lnTo>
                <a:lnTo>
                  <a:pt x="41" y="397"/>
                </a:lnTo>
                <a:lnTo>
                  <a:pt x="39" y="399"/>
                </a:lnTo>
                <a:lnTo>
                  <a:pt x="35" y="399"/>
                </a:lnTo>
                <a:lnTo>
                  <a:pt x="33" y="397"/>
                </a:lnTo>
                <a:lnTo>
                  <a:pt x="37" y="395"/>
                </a:lnTo>
                <a:lnTo>
                  <a:pt x="35" y="393"/>
                </a:lnTo>
                <a:lnTo>
                  <a:pt x="33" y="391"/>
                </a:lnTo>
                <a:lnTo>
                  <a:pt x="33" y="391"/>
                </a:lnTo>
                <a:lnTo>
                  <a:pt x="31" y="391"/>
                </a:lnTo>
                <a:lnTo>
                  <a:pt x="33" y="387"/>
                </a:lnTo>
                <a:lnTo>
                  <a:pt x="31" y="387"/>
                </a:lnTo>
                <a:lnTo>
                  <a:pt x="31" y="385"/>
                </a:lnTo>
                <a:lnTo>
                  <a:pt x="31" y="383"/>
                </a:lnTo>
                <a:lnTo>
                  <a:pt x="33" y="379"/>
                </a:lnTo>
                <a:lnTo>
                  <a:pt x="31" y="379"/>
                </a:lnTo>
                <a:lnTo>
                  <a:pt x="29" y="377"/>
                </a:lnTo>
                <a:lnTo>
                  <a:pt x="29" y="379"/>
                </a:lnTo>
                <a:lnTo>
                  <a:pt x="25" y="381"/>
                </a:lnTo>
                <a:lnTo>
                  <a:pt x="19" y="379"/>
                </a:lnTo>
                <a:lnTo>
                  <a:pt x="14" y="375"/>
                </a:lnTo>
                <a:lnTo>
                  <a:pt x="12" y="371"/>
                </a:lnTo>
                <a:lnTo>
                  <a:pt x="12" y="369"/>
                </a:lnTo>
                <a:lnTo>
                  <a:pt x="16" y="364"/>
                </a:lnTo>
                <a:lnTo>
                  <a:pt x="19" y="360"/>
                </a:lnTo>
                <a:lnTo>
                  <a:pt x="21" y="360"/>
                </a:lnTo>
                <a:lnTo>
                  <a:pt x="23" y="358"/>
                </a:lnTo>
                <a:lnTo>
                  <a:pt x="21" y="356"/>
                </a:lnTo>
                <a:lnTo>
                  <a:pt x="16" y="356"/>
                </a:lnTo>
                <a:lnTo>
                  <a:pt x="14" y="354"/>
                </a:lnTo>
                <a:lnTo>
                  <a:pt x="12" y="348"/>
                </a:lnTo>
                <a:lnTo>
                  <a:pt x="14" y="346"/>
                </a:lnTo>
                <a:lnTo>
                  <a:pt x="14" y="342"/>
                </a:lnTo>
                <a:lnTo>
                  <a:pt x="10" y="342"/>
                </a:lnTo>
                <a:lnTo>
                  <a:pt x="8" y="338"/>
                </a:lnTo>
                <a:lnTo>
                  <a:pt x="8" y="336"/>
                </a:lnTo>
                <a:lnTo>
                  <a:pt x="12" y="338"/>
                </a:lnTo>
                <a:lnTo>
                  <a:pt x="14" y="336"/>
                </a:lnTo>
                <a:lnTo>
                  <a:pt x="14" y="334"/>
                </a:lnTo>
                <a:lnTo>
                  <a:pt x="12" y="327"/>
                </a:lnTo>
                <a:lnTo>
                  <a:pt x="12" y="325"/>
                </a:lnTo>
                <a:lnTo>
                  <a:pt x="12" y="323"/>
                </a:lnTo>
                <a:lnTo>
                  <a:pt x="12" y="319"/>
                </a:lnTo>
                <a:lnTo>
                  <a:pt x="10" y="317"/>
                </a:lnTo>
                <a:lnTo>
                  <a:pt x="8" y="315"/>
                </a:lnTo>
                <a:lnTo>
                  <a:pt x="8" y="309"/>
                </a:lnTo>
                <a:lnTo>
                  <a:pt x="6" y="307"/>
                </a:lnTo>
                <a:lnTo>
                  <a:pt x="2" y="301"/>
                </a:lnTo>
                <a:lnTo>
                  <a:pt x="0" y="301"/>
                </a:lnTo>
                <a:lnTo>
                  <a:pt x="0" y="299"/>
                </a:lnTo>
                <a:lnTo>
                  <a:pt x="0" y="284"/>
                </a:lnTo>
                <a:lnTo>
                  <a:pt x="2" y="280"/>
                </a:lnTo>
                <a:lnTo>
                  <a:pt x="2" y="270"/>
                </a:lnTo>
                <a:lnTo>
                  <a:pt x="2" y="262"/>
                </a:lnTo>
                <a:lnTo>
                  <a:pt x="2" y="257"/>
                </a:lnTo>
                <a:lnTo>
                  <a:pt x="0" y="251"/>
                </a:lnTo>
                <a:lnTo>
                  <a:pt x="0" y="247"/>
                </a:lnTo>
                <a:lnTo>
                  <a:pt x="2" y="239"/>
                </a:lnTo>
                <a:lnTo>
                  <a:pt x="0" y="229"/>
                </a:lnTo>
                <a:lnTo>
                  <a:pt x="2" y="218"/>
                </a:lnTo>
                <a:lnTo>
                  <a:pt x="6" y="214"/>
                </a:lnTo>
                <a:lnTo>
                  <a:pt x="8" y="214"/>
                </a:lnTo>
                <a:lnTo>
                  <a:pt x="12" y="21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2" name="Freeform 3318"/>
          <p:cNvSpPr>
            <a:spLocks/>
          </p:cNvSpPr>
          <p:nvPr/>
        </p:nvSpPr>
        <p:spPr bwMode="auto">
          <a:xfrm>
            <a:off x="2452688" y="1328738"/>
            <a:ext cx="4189413" cy="4191000"/>
          </a:xfrm>
          <a:custGeom>
            <a:avLst/>
            <a:gdLst/>
            <a:ahLst/>
            <a:cxnLst>
              <a:cxn ang="0">
                <a:pos x="1561" y="2619"/>
              </a:cxn>
              <a:cxn ang="0">
                <a:pos x="1835" y="2535"/>
              </a:cxn>
              <a:cxn ang="0">
                <a:pos x="2115" y="2374"/>
              </a:cxn>
              <a:cxn ang="0">
                <a:pos x="2401" y="2078"/>
              </a:cxn>
              <a:cxn ang="0">
                <a:pos x="2567" y="1751"/>
              </a:cxn>
              <a:cxn ang="0">
                <a:pos x="2637" y="1389"/>
              </a:cxn>
              <a:cxn ang="0">
                <a:pos x="2621" y="1091"/>
              </a:cxn>
              <a:cxn ang="0">
                <a:pos x="2526" y="784"/>
              </a:cxn>
              <a:cxn ang="0">
                <a:pos x="2374" y="527"/>
              </a:cxn>
              <a:cxn ang="0">
                <a:pos x="2123" y="274"/>
              </a:cxn>
              <a:cxn ang="0">
                <a:pos x="1857" y="115"/>
              </a:cxn>
              <a:cxn ang="0">
                <a:pos x="1584" y="27"/>
              </a:cxn>
              <a:cxn ang="0">
                <a:pos x="1331" y="0"/>
              </a:cxn>
              <a:cxn ang="0">
                <a:pos x="1113" y="17"/>
              </a:cxn>
              <a:cxn ang="0">
                <a:pos x="891" y="72"/>
              </a:cxn>
              <a:cxn ang="0">
                <a:pos x="681" y="167"/>
              </a:cxn>
              <a:cxn ang="0">
                <a:pos x="508" y="280"/>
              </a:cxn>
              <a:cxn ang="0">
                <a:pos x="347" y="428"/>
              </a:cxn>
              <a:cxn ang="0">
                <a:pos x="208" y="611"/>
              </a:cxn>
              <a:cxn ang="0">
                <a:pos x="105" y="805"/>
              </a:cxn>
              <a:cxn ang="0">
                <a:pos x="12" y="1148"/>
              </a:cxn>
              <a:cxn ang="0">
                <a:pos x="14" y="1504"/>
              </a:cxn>
              <a:cxn ang="0">
                <a:pos x="109" y="1848"/>
              </a:cxn>
              <a:cxn ang="0">
                <a:pos x="238" y="2078"/>
              </a:cxn>
              <a:cxn ang="0">
                <a:pos x="378" y="2245"/>
              </a:cxn>
              <a:cxn ang="0">
                <a:pos x="535" y="2380"/>
              </a:cxn>
              <a:cxn ang="0">
                <a:pos x="722" y="2496"/>
              </a:cxn>
              <a:cxn ang="0">
                <a:pos x="934" y="2582"/>
              </a:cxn>
              <a:cxn ang="0">
                <a:pos x="1148" y="2629"/>
              </a:cxn>
              <a:cxn ang="0">
                <a:pos x="1273" y="2637"/>
              </a:cxn>
              <a:cxn ang="0">
                <a:pos x="1057" y="2611"/>
              </a:cxn>
              <a:cxn ang="0">
                <a:pos x="870" y="2557"/>
              </a:cxn>
              <a:cxn ang="0">
                <a:pos x="701" y="2483"/>
              </a:cxn>
              <a:cxn ang="0">
                <a:pos x="537" y="2378"/>
              </a:cxn>
              <a:cxn ang="0">
                <a:pos x="389" y="2253"/>
              </a:cxn>
              <a:cxn ang="0">
                <a:pos x="261" y="2105"/>
              </a:cxn>
              <a:cxn ang="0">
                <a:pos x="146" y="1917"/>
              </a:cxn>
              <a:cxn ang="0">
                <a:pos x="47" y="1662"/>
              </a:cxn>
              <a:cxn ang="0">
                <a:pos x="4" y="1263"/>
              </a:cxn>
              <a:cxn ang="0">
                <a:pos x="62" y="936"/>
              </a:cxn>
              <a:cxn ang="0">
                <a:pos x="162" y="691"/>
              </a:cxn>
              <a:cxn ang="0">
                <a:pos x="267" y="527"/>
              </a:cxn>
              <a:cxn ang="0">
                <a:pos x="397" y="381"/>
              </a:cxn>
              <a:cxn ang="0">
                <a:pos x="545" y="255"/>
              </a:cxn>
              <a:cxn ang="0">
                <a:pos x="712" y="152"/>
              </a:cxn>
              <a:cxn ang="0">
                <a:pos x="891" y="74"/>
              </a:cxn>
              <a:cxn ang="0">
                <a:pos x="1102" y="21"/>
              </a:cxn>
              <a:cxn ang="0">
                <a:pos x="1308" y="2"/>
              </a:cxn>
              <a:cxn ang="0">
                <a:pos x="1516" y="17"/>
              </a:cxn>
              <a:cxn ang="0">
                <a:pos x="1748" y="74"/>
              </a:cxn>
              <a:cxn ang="0">
                <a:pos x="1989" y="185"/>
              </a:cxn>
              <a:cxn ang="0">
                <a:pos x="2236" y="373"/>
              </a:cxn>
              <a:cxn ang="0">
                <a:pos x="2425" y="603"/>
              </a:cxn>
              <a:cxn ang="0">
                <a:pos x="2551" y="848"/>
              </a:cxn>
              <a:cxn ang="0">
                <a:pos x="2623" y="1125"/>
              </a:cxn>
              <a:cxn ang="0">
                <a:pos x="2637" y="1331"/>
              </a:cxn>
              <a:cxn ang="0">
                <a:pos x="2598" y="1640"/>
              </a:cxn>
              <a:cxn ang="0">
                <a:pos x="2462" y="1979"/>
              </a:cxn>
              <a:cxn ang="0">
                <a:pos x="2252" y="2253"/>
              </a:cxn>
              <a:cxn ang="0">
                <a:pos x="1969" y="2467"/>
              </a:cxn>
              <a:cxn ang="0">
                <a:pos x="1738" y="2570"/>
              </a:cxn>
              <a:cxn ang="0">
                <a:pos x="1491" y="2627"/>
              </a:cxn>
            </a:cxnLst>
            <a:rect l="0" t="0" r="r" b="b"/>
            <a:pathLst>
              <a:path w="2639" h="2640">
                <a:moveTo>
                  <a:pt x="1321" y="2640"/>
                </a:moveTo>
                <a:lnTo>
                  <a:pt x="1321" y="2640"/>
                </a:lnTo>
                <a:lnTo>
                  <a:pt x="1331" y="2640"/>
                </a:lnTo>
                <a:lnTo>
                  <a:pt x="1331" y="2640"/>
                </a:lnTo>
                <a:lnTo>
                  <a:pt x="1343" y="2640"/>
                </a:lnTo>
                <a:lnTo>
                  <a:pt x="1343" y="2640"/>
                </a:lnTo>
                <a:lnTo>
                  <a:pt x="1356" y="2640"/>
                </a:lnTo>
                <a:lnTo>
                  <a:pt x="1366" y="2640"/>
                </a:lnTo>
                <a:lnTo>
                  <a:pt x="1366" y="2640"/>
                </a:lnTo>
                <a:lnTo>
                  <a:pt x="1378" y="2640"/>
                </a:lnTo>
                <a:lnTo>
                  <a:pt x="1378" y="2640"/>
                </a:lnTo>
                <a:lnTo>
                  <a:pt x="1388" y="2637"/>
                </a:lnTo>
                <a:lnTo>
                  <a:pt x="1388" y="2637"/>
                </a:lnTo>
                <a:lnTo>
                  <a:pt x="1401" y="2637"/>
                </a:lnTo>
                <a:lnTo>
                  <a:pt x="1401" y="2637"/>
                </a:lnTo>
                <a:lnTo>
                  <a:pt x="1413" y="2637"/>
                </a:lnTo>
                <a:lnTo>
                  <a:pt x="1413" y="2637"/>
                </a:lnTo>
                <a:lnTo>
                  <a:pt x="1423" y="2635"/>
                </a:lnTo>
                <a:lnTo>
                  <a:pt x="1436" y="2635"/>
                </a:lnTo>
                <a:lnTo>
                  <a:pt x="1436" y="2635"/>
                </a:lnTo>
                <a:lnTo>
                  <a:pt x="1446" y="2633"/>
                </a:lnTo>
                <a:lnTo>
                  <a:pt x="1446" y="2633"/>
                </a:lnTo>
                <a:lnTo>
                  <a:pt x="1458" y="2633"/>
                </a:lnTo>
                <a:lnTo>
                  <a:pt x="1458" y="2633"/>
                </a:lnTo>
                <a:lnTo>
                  <a:pt x="1469" y="2631"/>
                </a:lnTo>
                <a:lnTo>
                  <a:pt x="1481" y="2631"/>
                </a:lnTo>
                <a:lnTo>
                  <a:pt x="1481" y="2631"/>
                </a:lnTo>
                <a:lnTo>
                  <a:pt x="1493" y="2629"/>
                </a:lnTo>
                <a:lnTo>
                  <a:pt x="1493" y="2629"/>
                </a:lnTo>
                <a:lnTo>
                  <a:pt x="1504" y="2627"/>
                </a:lnTo>
                <a:lnTo>
                  <a:pt x="1516" y="2625"/>
                </a:lnTo>
                <a:lnTo>
                  <a:pt x="1516" y="2625"/>
                </a:lnTo>
                <a:lnTo>
                  <a:pt x="1526" y="2623"/>
                </a:lnTo>
                <a:lnTo>
                  <a:pt x="1539" y="2623"/>
                </a:lnTo>
                <a:lnTo>
                  <a:pt x="1539" y="2623"/>
                </a:lnTo>
                <a:lnTo>
                  <a:pt x="1549" y="2621"/>
                </a:lnTo>
                <a:lnTo>
                  <a:pt x="1561" y="2619"/>
                </a:lnTo>
                <a:lnTo>
                  <a:pt x="1572" y="2617"/>
                </a:lnTo>
                <a:lnTo>
                  <a:pt x="1572" y="2617"/>
                </a:lnTo>
                <a:lnTo>
                  <a:pt x="1584" y="2613"/>
                </a:lnTo>
                <a:lnTo>
                  <a:pt x="1594" y="2611"/>
                </a:lnTo>
                <a:lnTo>
                  <a:pt x="1594" y="2611"/>
                </a:lnTo>
                <a:lnTo>
                  <a:pt x="1607" y="2609"/>
                </a:lnTo>
                <a:lnTo>
                  <a:pt x="1617" y="2607"/>
                </a:lnTo>
                <a:lnTo>
                  <a:pt x="1629" y="2605"/>
                </a:lnTo>
                <a:lnTo>
                  <a:pt x="1629" y="2605"/>
                </a:lnTo>
                <a:lnTo>
                  <a:pt x="1639" y="2600"/>
                </a:lnTo>
                <a:lnTo>
                  <a:pt x="1650" y="2598"/>
                </a:lnTo>
                <a:lnTo>
                  <a:pt x="1662" y="2594"/>
                </a:lnTo>
                <a:lnTo>
                  <a:pt x="1662" y="2594"/>
                </a:lnTo>
                <a:lnTo>
                  <a:pt x="1672" y="2592"/>
                </a:lnTo>
                <a:lnTo>
                  <a:pt x="1672" y="2592"/>
                </a:lnTo>
                <a:lnTo>
                  <a:pt x="1685" y="2588"/>
                </a:lnTo>
                <a:lnTo>
                  <a:pt x="1695" y="2586"/>
                </a:lnTo>
                <a:lnTo>
                  <a:pt x="1695" y="2586"/>
                </a:lnTo>
                <a:lnTo>
                  <a:pt x="1705" y="2582"/>
                </a:lnTo>
                <a:lnTo>
                  <a:pt x="1718" y="2580"/>
                </a:lnTo>
                <a:lnTo>
                  <a:pt x="1718" y="2580"/>
                </a:lnTo>
                <a:lnTo>
                  <a:pt x="1728" y="2576"/>
                </a:lnTo>
                <a:lnTo>
                  <a:pt x="1738" y="2572"/>
                </a:lnTo>
                <a:lnTo>
                  <a:pt x="1738" y="2572"/>
                </a:lnTo>
                <a:lnTo>
                  <a:pt x="1751" y="2568"/>
                </a:lnTo>
                <a:lnTo>
                  <a:pt x="1761" y="2565"/>
                </a:lnTo>
                <a:lnTo>
                  <a:pt x="1771" y="2561"/>
                </a:lnTo>
                <a:lnTo>
                  <a:pt x="1771" y="2561"/>
                </a:lnTo>
                <a:lnTo>
                  <a:pt x="1781" y="2557"/>
                </a:lnTo>
                <a:lnTo>
                  <a:pt x="1781" y="2557"/>
                </a:lnTo>
                <a:lnTo>
                  <a:pt x="1794" y="2553"/>
                </a:lnTo>
                <a:lnTo>
                  <a:pt x="1804" y="2549"/>
                </a:lnTo>
                <a:lnTo>
                  <a:pt x="1804" y="2549"/>
                </a:lnTo>
                <a:lnTo>
                  <a:pt x="1814" y="2545"/>
                </a:lnTo>
                <a:lnTo>
                  <a:pt x="1825" y="2541"/>
                </a:lnTo>
                <a:lnTo>
                  <a:pt x="1825" y="2541"/>
                </a:lnTo>
                <a:lnTo>
                  <a:pt x="1835" y="2535"/>
                </a:lnTo>
                <a:lnTo>
                  <a:pt x="1847" y="2531"/>
                </a:lnTo>
                <a:lnTo>
                  <a:pt x="1857" y="2526"/>
                </a:lnTo>
                <a:lnTo>
                  <a:pt x="1868" y="2522"/>
                </a:lnTo>
                <a:lnTo>
                  <a:pt x="1878" y="2516"/>
                </a:lnTo>
                <a:lnTo>
                  <a:pt x="1888" y="2512"/>
                </a:lnTo>
                <a:lnTo>
                  <a:pt x="1888" y="2512"/>
                </a:lnTo>
                <a:lnTo>
                  <a:pt x="1899" y="2506"/>
                </a:lnTo>
                <a:lnTo>
                  <a:pt x="1899" y="2506"/>
                </a:lnTo>
                <a:lnTo>
                  <a:pt x="1909" y="2502"/>
                </a:lnTo>
                <a:lnTo>
                  <a:pt x="1919" y="2496"/>
                </a:lnTo>
                <a:lnTo>
                  <a:pt x="1919" y="2496"/>
                </a:lnTo>
                <a:lnTo>
                  <a:pt x="1929" y="2491"/>
                </a:lnTo>
                <a:lnTo>
                  <a:pt x="1940" y="2485"/>
                </a:lnTo>
                <a:lnTo>
                  <a:pt x="1940" y="2485"/>
                </a:lnTo>
                <a:lnTo>
                  <a:pt x="1950" y="2481"/>
                </a:lnTo>
                <a:lnTo>
                  <a:pt x="1960" y="2475"/>
                </a:lnTo>
                <a:lnTo>
                  <a:pt x="1971" y="2469"/>
                </a:lnTo>
                <a:lnTo>
                  <a:pt x="1981" y="2463"/>
                </a:lnTo>
                <a:lnTo>
                  <a:pt x="1979" y="2463"/>
                </a:lnTo>
                <a:lnTo>
                  <a:pt x="1979" y="2463"/>
                </a:lnTo>
                <a:lnTo>
                  <a:pt x="1979" y="2463"/>
                </a:lnTo>
                <a:lnTo>
                  <a:pt x="1981" y="2463"/>
                </a:lnTo>
                <a:lnTo>
                  <a:pt x="1989" y="2459"/>
                </a:lnTo>
                <a:lnTo>
                  <a:pt x="1999" y="2452"/>
                </a:lnTo>
                <a:lnTo>
                  <a:pt x="2010" y="2446"/>
                </a:lnTo>
                <a:lnTo>
                  <a:pt x="2020" y="2440"/>
                </a:lnTo>
                <a:lnTo>
                  <a:pt x="2028" y="2434"/>
                </a:lnTo>
                <a:lnTo>
                  <a:pt x="2039" y="2428"/>
                </a:lnTo>
                <a:lnTo>
                  <a:pt x="2049" y="2421"/>
                </a:lnTo>
                <a:lnTo>
                  <a:pt x="2059" y="2415"/>
                </a:lnTo>
                <a:lnTo>
                  <a:pt x="2067" y="2409"/>
                </a:lnTo>
                <a:lnTo>
                  <a:pt x="2067" y="2409"/>
                </a:lnTo>
                <a:lnTo>
                  <a:pt x="2078" y="2401"/>
                </a:lnTo>
                <a:lnTo>
                  <a:pt x="2086" y="2395"/>
                </a:lnTo>
                <a:lnTo>
                  <a:pt x="2096" y="2389"/>
                </a:lnTo>
                <a:lnTo>
                  <a:pt x="2104" y="2380"/>
                </a:lnTo>
                <a:lnTo>
                  <a:pt x="2115" y="2374"/>
                </a:lnTo>
                <a:lnTo>
                  <a:pt x="2123" y="2368"/>
                </a:lnTo>
                <a:lnTo>
                  <a:pt x="2133" y="2360"/>
                </a:lnTo>
                <a:lnTo>
                  <a:pt x="2141" y="2354"/>
                </a:lnTo>
                <a:lnTo>
                  <a:pt x="2152" y="2345"/>
                </a:lnTo>
                <a:lnTo>
                  <a:pt x="2160" y="2339"/>
                </a:lnTo>
                <a:lnTo>
                  <a:pt x="2168" y="2331"/>
                </a:lnTo>
                <a:lnTo>
                  <a:pt x="2176" y="2325"/>
                </a:lnTo>
                <a:lnTo>
                  <a:pt x="2187" y="2317"/>
                </a:lnTo>
                <a:lnTo>
                  <a:pt x="2195" y="2308"/>
                </a:lnTo>
                <a:lnTo>
                  <a:pt x="2203" y="2302"/>
                </a:lnTo>
                <a:lnTo>
                  <a:pt x="2211" y="2294"/>
                </a:lnTo>
                <a:lnTo>
                  <a:pt x="2220" y="2286"/>
                </a:lnTo>
                <a:lnTo>
                  <a:pt x="2228" y="2277"/>
                </a:lnTo>
                <a:lnTo>
                  <a:pt x="2236" y="2269"/>
                </a:lnTo>
                <a:lnTo>
                  <a:pt x="2244" y="2261"/>
                </a:lnTo>
                <a:lnTo>
                  <a:pt x="2252" y="2253"/>
                </a:lnTo>
                <a:lnTo>
                  <a:pt x="2261" y="2245"/>
                </a:lnTo>
                <a:lnTo>
                  <a:pt x="2269" y="2236"/>
                </a:lnTo>
                <a:lnTo>
                  <a:pt x="2277" y="2228"/>
                </a:lnTo>
                <a:lnTo>
                  <a:pt x="2285" y="2220"/>
                </a:lnTo>
                <a:lnTo>
                  <a:pt x="2294" y="2212"/>
                </a:lnTo>
                <a:lnTo>
                  <a:pt x="2302" y="2203"/>
                </a:lnTo>
                <a:lnTo>
                  <a:pt x="2308" y="2195"/>
                </a:lnTo>
                <a:lnTo>
                  <a:pt x="2308" y="2195"/>
                </a:lnTo>
                <a:lnTo>
                  <a:pt x="2316" y="2187"/>
                </a:lnTo>
                <a:lnTo>
                  <a:pt x="2324" y="2177"/>
                </a:lnTo>
                <a:lnTo>
                  <a:pt x="2331" y="2168"/>
                </a:lnTo>
                <a:lnTo>
                  <a:pt x="2339" y="2160"/>
                </a:lnTo>
                <a:lnTo>
                  <a:pt x="2345" y="2152"/>
                </a:lnTo>
                <a:lnTo>
                  <a:pt x="2353" y="2142"/>
                </a:lnTo>
                <a:lnTo>
                  <a:pt x="2359" y="2133"/>
                </a:lnTo>
                <a:lnTo>
                  <a:pt x="2368" y="2123"/>
                </a:lnTo>
                <a:lnTo>
                  <a:pt x="2374" y="2115"/>
                </a:lnTo>
                <a:lnTo>
                  <a:pt x="2382" y="2105"/>
                </a:lnTo>
                <a:lnTo>
                  <a:pt x="2388" y="2096"/>
                </a:lnTo>
                <a:lnTo>
                  <a:pt x="2394" y="2086"/>
                </a:lnTo>
                <a:lnTo>
                  <a:pt x="2401" y="2078"/>
                </a:lnTo>
                <a:lnTo>
                  <a:pt x="2409" y="2068"/>
                </a:lnTo>
                <a:lnTo>
                  <a:pt x="2409" y="2068"/>
                </a:lnTo>
                <a:lnTo>
                  <a:pt x="2415" y="2059"/>
                </a:lnTo>
                <a:lnTo>
                  <a:pt x="2421" y="2049"/>
                </a:lnTo>
                <a:lnTo>
                  <a:pt x="2427" y="2039"/>
                </a:lnTo>
                <a:lnTo>
                  <a:pt x="2434" y="2031"/>
                </a:lnTo>
                <a:lnTo>
                  <a:pt x="2440" y="2020"/>
                </a:lnTo>
                <a:lnTo>
                  <a:pt x="2446" y="2010"/>
                </a:lnTo>
                <a:lnTo>
                  <a:pt x="2452" y="2000"/>
                </a:lnTo>
                <a:lnTo>
                  <a:pt x="2458" y="1989"/>
                </a:lnTo>
                <a:lnTo>
                  <a:pt x="2462" y="1981"/>
                </a:lnTo>
                <a:lnTo>
                  <a:pt x="2462" y="1981"/>
                </a:lnTo>
                <a:lnTo>
                  <a:pt x="2462" y="1981"/>
                </a:lnTo>
                <a:lnTo>
                  <a:pt x="2468" y="1971"/>
                </a:lnTo>
                <a:lnTo>
                  <a:pt x="2475" y="1961"/>
                </a:lnTo>
                <a:lnTo>
                  <a:pt x="2481" y="1950"/>
                </a:lnTo>
                <a:lnTo>
                  <a:pt x="2485" y="1940"/>
                </a:lnTo>
                <a:lnTo>
                  <a:pt x="2491" y="1930"/>
                </a:lnTo>
                <a:lnTo>
                  <a:pt x="2495" y="1920"/>
                </a:lnTo>
                <a:lnTo>
                  <a:pt x="2501" y="1909"/>
                </a:lnTo>
                <a:lnTo>
                  <a:pt x="2506" y="1899"/>
                </a:lnTo>
                <a:lnTo>
                  <a:pt x="2512" y="1889"/>
                </a:lnTo>
                <a:lnTo>
                  <a:pt x="2516" y="1878"/>
                </a:lnTo>
                <a:lnTo>
                  <a:pt x="2522" y="1868"/>
                </a:lnTo>
                <a:lnTo>
                  <a:pt x="2526" y="1858"/>
                </a:lnTo>
                <a:lnTo>
                  <a:pt x="2530" y="1848"/>
                </a:lnTo>
                <a:lnTo>
                  <a:pt x="2534" y="1835"/>
                </a:lnTo>
                <a:lnTo>
                  <a:pt x="2541" y="1825"/>
                </a:lnTo>
                <a:lnTo>
                  <a:pt x="2541" y="1825"/>
                </a:lnTo>
                <a:lnTo>
                  <a:pt x="2545" y="1815"/>
                </a:lnTo>
                <a:lnTo>
                  <a:pt x="2549" y="1804"/>
                </a:lnTo>
                <a:lnTo>
                  <a:pt x="2553" y="1794"/>
                </a:lnTo>
                <a:lnTo>
                  <a:pt x="2553" y="1794"/>
                </a:lnTo>
                <a:lnTo>
                  <a:pt x="2557" y="1782"/>
                </a:lnTo>
                <a:lnTo>
                  <a:pt x="2561" y="1771"/>
                </a:lnTo>
                <a:lnTo>
                  <a:pt x="2565" y="1761"/>
                </a:lnTo>
                <a:lnTo>
                  <a:pt x="2567" y="1751"/>
                </a:lnTo>
                <a:lnTo>
                  <a:pt x="2571" y="1739"/>
                </a:lnTo>
                <a:lnTo>
                  <a:pt x="2575" y="1728"/>
                </a:lnTo>
                <a:lnTo>
                  <a:pt x="2580" y="1718"/>
                </a:lnTo>
                <a:lnTo>
                  <a:pt x="2582" y="1706"/>
                </a:lnTo>
                <a:lnTo>
                  <a:pt x="2586" y="1695"/>
                </a:lnTo>
                <a:lnTo>
                  <a:pt x="2588" y="1685"/>
                </a:lnTo>
                <a:lnTo>
                  <a:pt x="2592" y="1673"/>
                </a:lnTo>
                <a:lnTo>
                  <a:pt x="2594" y="1662"/>
                </a:lnTo>
                <a:lnTo>
                  <a:pt x="2598" y="1650"/>
                </a:lnTo>
                <a:lnTo>
                  <a:pt x="2598" y="1650"/>
                </a:lnTo>
                <a:lnTo>
                  <a:pt x="2600" y="1640"/>
                </a:lnTo>
                <a:lnTo>
                  <a:pt x="2604" y="1629"/>
                </a:lnTo>
                <a:lnTo>
                  <a:pt x="2604" y="1629"/>
                </a:lnTo>
                <a:lnTo>
                  <a:pt x="2606" y="1617"/>
                </a:lnTo>
                <a:lnTo>
                  <a:pt x="2608" y="1607"/>
                </a:lnTo>
                <a:lnTo>
                  <a:pt x="2610" y="1595"/>
                </a:lnTo>
                <a:lnTo>
                  <a:pt x="2613" y="1584"/>
                </a:lnTo>
                <a:lnTo>
                  <a:pt x="2617" y="1572"/>
                </a:lnTo>
                <a:lnTo>
                  <a:pt x="2619" y="1562"/>
                </a:lnTo>
                <a:lnTo>
                  <a:pt x="2621" y="1549"/>
                </a:lnTo>
                <a:lnTo>
                  <a:pt x="2623" y="1539"/>
                </a:lnTo>
                <a:lnTo>
                  <a:pt x="2623" y="1527"/>
                </a:lnTo>
                <a:lnTo>
                  <a:pt x="2625" y="1516"/>
                </a:lnTo>
                <a:lnTo>
                  <a:pt x="2627" y="1504"/>
                </a:lnTo>
                <a:lnTo>
                  <a:pt x="2629" y="1494"/>
                </a:lnTo>
                <a:lnTo>
                  <a:pt x="2631" y="1481"/>
                </a:lnTo>
                <a:lnTo>
                  <a:pt x="2631" y="1469"/>
                </a:lnTo>
                <a:lnTo>
                  <a:pt x="2633" y="1459"/>
                </a:lnTo>
                <a:lnTo>
                  <a:pt x="2633" y="1459"/>
                </a:lnTo>
                <a:lnTo>
                  <a:pt x="2633" y="1446"/>
                </a:lnTo>
                <a:lnTo>
                  <a:pt x="2635" y="1436"/>
                </a:lnTo>
                <a:lnTo>
                  <a:pt x="2635" y="1436"/>
                </a:lnTo>
                <a:lnTo>
                  <a:pt x="2635" y="1424"/>
                </a:lnTo>
                <a:lnTo>
                  <a:pt x="2637" y="1413"/>
                </a:lnTo>
                <a:lnTo>
                  <a:pt x="2637" y="1413"/>
                </a:lnTo>
                <a:lnTo>
                  <a:pt x="2637" y="1401"/>
                </a:lnTo>
                <a:lnTo>
                  <a:pt x="2637" y="1389"/>
                </a:lnTo>
                <a:lnTo>
                  <a:pt x="2639" y="1379"/>
                </a:lnTo>
                <a:lnTo>
                  <a:pt x="2639" y="1379"/>
                </a:lnTo>
                <a:lnTo>
                  <a:pt x="2639" y="1366"/>
                </a:lnTo>
                <a:lnTo>
                  <a:pt x="2639" y="1356"/>
                </a:lnTo>
                <a:lnTo>
                  <a:pt x="2639" y="1344"/>
                </a:lnTo>
                <a:lnTo>
                  <a:pt x="2639" y="1331"/>
                </a:lnTo>
                <a:lnTo>
                  <a:pt x="2639" y="1331"/>
                </a:lnTo>
                <a:lnTo>
                  <a:pt x="2639" y="1321"/>
                </a:lnTo>
                <a:lnTo>
                  <a:pt x="2639" y="1321"/>
                </a:lnTo>
                <a:lnTo>
                  <a:pt x="2639" y="1309"/>
                </a:lnTo>
                <a:lnTo>
                  <a:pt x="2639" y="1309"/>
                </a:lnTo>
                <a:lnTo>
                  <a:pt x="2639" y="1298"/>
                </a:lnTo>
                <a:lnTo>
                  <a:pt x="2639" y="1286"/>
                </a:lnTo>
                <a:lnTo>
                  <a:pt x="2639" y="1286"/>
                </a:lnTo>
                <a:lnTo>
                  <a:pt x="2639" y="1274"/>
                </a:lnTo>
                <a:lnTo>
                  <a:pt x="2639" y="1263"/>
                </a:lnTo>
                <a:lnTo>
                  <a:pt x="2639" y="1263"/>
                </a:lnTo>
                <a:lnTo>
                  <a:pt x="2637" y="1251"/>
                </a:lnTo>
                <a:lnTo>
                  <a:pt x="2637" y="1241"/>
                </a:lnTo>
                <a:lnTo>
                  <a:pt x="2637" y="1241"/>
                </a:lnTo>
                <a:lnTo>
                  <a:pt x="2637" y="1228"/>
                </a:lnTo>
                <a:lnTo>
                  <a:pt x="2637" y="1228"/>
                </a:lnTo>
                <a:lnTo>
                  <a:pt x="2635" y="1216"/>
                </a:lnTo>
                <a:lnTo>
                  <a:pt x="2635" y="1206"/>
                </a:lnTo>
                <a:lnTo>
                  <a:pt x="2635" y="1206"/>
                </a:lnTo>
                <a:lnTo>
                  <a:pt x="2633" y="1193"/>
                </a:lnTo>
                <a:lnTo>
                  <a:pt x="2633" y="1183"/>
                </a:lnTo>
                <a:lnTo>
                  <a:pt x="2633" y="1183"/>
                </a:lnTo>
                <a:lnTo>
                  <a:pt x="2631" y="1171"/>
                </a:lnTo>
                <a:lnTo>
                  <a:pt x="2631" y="1160"/>
                </a:lnTo>
                <a:lnTo>
                  <a:pt x="2629" y="1148"/>
                </a:lnTo>
                <a:lnTo>
                  <a:pt x="2627" y="1138"/>
                </a:lnTo>
                <a:lnTo>
                  <a:pt x="2627" y="1138"/>
                </a:lnTo>
                <a:lnTo>
                  <a:pt x="2625" y="1125"/>
                </a:lnTo>
                <a:lnTo>
                  <a:pt x="2623" y="1113"/>
                </a:lnTo>
                <a:lnTo>
                  <a:pt x="2623" y="1103"/>
                </a:lnTo>
                <a:lnTo>
                  <a:pt x="2621" y="1091"/>
                </a:lnTo>
                <a:lnTo>
                  <a:pt x="2619" y="1080"/>
                </a:lnTo>
                <a:lnTo>
                  <a:pt x="2617" y="1068"/>
                </a:lnTo>
                <a:lnTo>
                  <a:pt x="2613" y="1058"/>
                </a:lnTo>
                <a:lnTo>
                  <a:pt x="2610" y="1045"/>
                </a:lnTo>
                <a:lnTo>
                  <a:pt x="2608" y="1035"/>
                </a:lnTo>
                <a:lnTo>
                  <a:pt x="2606" y="1023"/>
                </a:lnTo>
                <a:lnTo>
                  <a:pt x="2604" y="1012"/>
                </a:lnTo>
                <a:lnTo>
                  <a:pt x="2604" y="1012"/>
                </a:lnTo>
                <a:lnTo>
                  <a:pt x="2600" y="1002"/>
                </a:lnTo>
                <a:lnTo>
                  <a:pt x="2598" y="990"/>
                </a:lnTo>
                <a:lnTo>
                  <a:pt x="2598" y="990"/>
                </a:lnTo>
                <a:lnTo>
                  <a:pt x="2594" y="979"/>
                </a:lnTo>
                <a:lnTo>
                  <a:pt x="2592" y="967"/>
                </a:lnTo>
                <a:lnTo>
                  <a:pt x="2588" y="957"/>
                </a:lnTo>
                <a:lnTo>
                  <a:pt x="2586" y="947"/>
                </a:lnTo>
                <a:lnTo>
                  <a:pt x="2586" y="947"/>
                </a:lnTo>
                <a:lnTo>
                  <a:pt x="2582" y="934"/>
                </a:lnTo>
                <a:lnTo>
                  <a:pt x="2580" y="924"/>
                </a:lnTo>
                <a:lnTo>
                  <a:pt x="2580" y="924"/>
                </a:lnTo>
                <a:lnTo>
                  <a:pt x="2575" y="914"/>
                </a:lnTo>
                <a:lnTo>
                  <a:pt x="2571" y="901"/>
                </a:lnTo>
                <a:lnTo>
                  <a:pt x="2571" y="901"/>
                </a:lnTo>
                <a:lnTo>
                  <a:pt x="2567" y="891"/>
                </a:lnTo>
                <a:lnTo>
                  <a:pt x="2565" y="881"/>
                </a:lnTo>
                <a:lnTo>
                  <a:pt x="2561" y="868"/>
                </a:lnTo>
                <a:lnTo>
                  <a:pt x="2561" y="868"/>
                </a:lnTo>
                <a:lnTo>
                  <a:pt x="2557" y="858"/>
                </a:lnTo>
                <a:lnTo>
                  <a:pt x="2553" y="848"/>
                </a:lnTo>
                <a:lnTo>
                  <a:pt x="2553" y="848"/>
                </a:lnTo>
                <a:lnTo>
                  <a:pt x="2549" y="837"/>
                </a:lnTo>
                <a:lnTo>
                  <a:pt x="2545" y="825"/>
                </a:lnTo>
                <a:lnTo>
                  <a:pt x="2541" y="815"/>
                </a:lnTo>
                <a:lnTo>
                  <a:pt x="2541" y="815"/>
                </a:lnTo>
                <a:lnTo>
                  <a:pt x="2534" y="805"/>
                </a:lnTo>
                <a:lnTo>
                  <a:pt x="2530" y="794"/>
                </a:lnTo>
                <a:lnTo>
                  <a:pt x="2526" y="784"/>
                </a:lnTo>
                <a:lnTo>
                  <a:pt x="2526" y="784"/>
                </a:lnTo>
                <a:lnTo>
                  <a:pt x="2522" y="774"/>
                </a:lnTo>
                <a:lnTo>
                  <a:pt x="2516" y="763"/>
                </a:lnTo>
                <a:lnTo>
                  <a:pt x="2516" y="763"/>
                </a:lnTo>
                <a:lnTo>
                  <a:pt x="2512" y="753"/>
                </a:lnTo>
                <a:lnTo>
                  <a:pt x="2506" y="743"/>
                </a:lnTo>
                <a:lnTo>
                  <a:pt x="2501" y="733"/>
                </a:lnTo>
                <a:lnTo>
                  <a:pt x="2495" y="722"/>
                </a:lnTo>
                <a:lnTo>
                  <a:pt x="2491" y="712"/>
                </a:lnTo>
                <a:lnTo>
                  <a:pt x="2485" y="702"/>
                </a:lnTo>
                <a:lnTo>
                  <a:pt x="2481" y="691"/>
                </a:lnTo>
                <a:lnTo>
                  <a:pt x="2481" y="691"/>
                </a:lnTo>
                <a:lnTo>
                  <a:pt x="2475" y="681"/>
                </a:lnTo>
                <a:lnTo>
                  <a:pt x="2468" y="671"/>
                </a:lnTo>
                <a:lnTo>
                  <a:pt x="2462" y="661"/>
                </a:lnTo>
                <a:lnTo>
                  <a:pt x="2462" y="661"/>
                </a:lnTo>
                <a:lnTo>
                  <a:pt x="2462" y="661"/>
                </a:lnTo>
                <a:lnTo>
                  <a:pt x="2462" y="661"/>
                </a:lnTo>
                <a:lnTo>
                  <a:pt x="2462" y="661"/>
                </a:lnTo>
                <a:lnTo>
                  <a:pt x="2458" y="650"/>
                </a:lnTo>
                <a:lnTo>
                  <a:pt x="2452" y="640"/>
                </a:lnTo>
                <a:lnTo>
                  <a:pt x="2446" y="632"/>
                </a:lnTo>
                <a:lnTo>
                  <a:pt x="2440" y="621"/>
                </a:lnTo>
                <a:lnTo>
                  <a:pt x="2434" y="611"/>
                </a:lnTo>
                <a:lnTo>
                  <a:pt x="2427" y="601"/>
                </a:lnTo>
                <a:lnTo>
                  <a:pt x="2427" y="601"/>
                </a:lnTo>
                <a:lnTo>
                  <a:pt x="2421" y="593"/>
                </a:lnTo>
                <a:lnTo>
                  <a:pt x="2415" y="582"/>
                </a:lnTo>
                <a:lnTo>
                  <a:pt x="2409" y="572"/>
                </a:lnTo>
                <a:lnTo>
                  <a:pt x="2409" y="572"/>
                </a:lnTo>
                <a:lnTo>
                  <a:pt x="2401" y="564"/>
                </a:lnTo>
                <a:lnTo>
                  <a:pt x="2394" y="554"/>
                </a:lnTo>
                <a:lnTo>
                  <a:pt x="2394" y="554"/>
                </a:lnTo>
                <a:lnTo>
                  <a:pt x="2388" y="545"/>
                </a:lnTo>
                <a:lnTo>
                  <a:pt x="2388" y="545"/>
                </a:lnTo>
                <a:lnTo>
                  <a:pt x="2382" y="535"/>
                </a:lnTo>
                <a:lnTo>
                  <a:pt x="2374" y="527"/>
                </a:lnTo>
                <a:lnTo>
                  <a:pt x="2374" y="527"/>
                </a:lnTo>
                <a:lnTo>
                  <a:pt x="2368" y="517"/>
                </a:lnTo>
                <a:lnTo>
                  <a:pt x="2359" y="508"/>
                </a:lnTo>
                <a:lnTo>
                  <a:pt x="2353" y="498"/>
                </a:lnTo>
                <a:lnTo>
                  <a:pt x="2345" y="490"/>
                </a:lnTo>
                <a:lnTo>
                  <a:pt x="2339" y="482"/>
                </a:lnTo>
                <a:lnTo>
                  <a:pt x="2331" y="471"/>
                </a:lnTo>
                <a:lnTo>
                  <a:pt x="2331" y="471"/>
                </a:lnTo>
                <a:lnTo>
                  <a:pt x="2324" y="463"/>
                </a:lnTo>
                <a:lnTo>
                  <a:pt x="2316" y="455"/>
                </a:lnTo>
                <a:lnTo>
                  <a:pt x="2308" y="447"/>
                </a:lnTo>
                <a:lnTo>
                  <a:pt x="2308" y="447"/>
                </a:lnTo>
                <a:lnTo>
                  <a:pt x="2302" y="438"/>
                </a:lnTo>
                <a:lnTo>
                  <a:pt x="2294" y="428"/>
                </a:lnTo>
                <a:lnTo>
                  <a:pt x="2285" y="420"/>
                </a:lnTo>
                <a:lnTo>
                  <a:pt x="2277" y="412"/>
                </a:lnTo>
                <a:lnTo>
                  <a:pt x="2269" y="403"/>
                </a:lnTo>
                <a:lnTo>
                  <a:pt x="2269" y="403"/>
                </a:lnTo>
                <a:lnTo>
                  <a:pt x="2261" y="395"/>
                </a:lnTo>
                <a:lnTo>
                  <a:pt x="2252" y="387"/>
                </a:lnTo>
                <a:lnTo>
                  <a:pt x="2244" y="379"/>
                </a:lnTo>
                <a:lnTo>
                  <a:pt x="2236" y="371"/>
                </a:lnTo>
                <a:lnTo>
                  <a:pt x="2236" y="371"/>
                </a:lnTo>
                <a:lnTo>
                  <a:pt x="2228" y="362"/>
                </a:lnTo>
                <a:lnTo>
                  <a:pt x="2220" y="356"/>
                </a:lnTo>
                <a:lnTo>
                  <a:pt x="2211" y="348"/>
                </a:lnTo>
                <a:lnTo>
                  <a:pt x="2203" y="340"/>
                </a:lnTo>
                <a:lnTo>
                  <a:pt x="2203" y="340"/>
                </a:lnTo>
                <a:lnTo>
                  <a:pt x="2195" y="331"/>
                </a:lnTo>
                <a:lnTo>
                  <a:pt x="2187" y="325"/>
                </a:lnTo>
                <a:lnTo>
                  <a:pt x="2187" y="325"/>
                </a:lnTo>
                <a:lnTo>
                  <a:pt x="2176" y="317"/>
                </a:lnTo>
                <a:lnTo>
                  <a:pt x="2168" y="309"/>
                </a:lnTo>
                <a:lnTo>
                  <a:pt x="2160" y="303"/>
                </a:lnTo>
                <a:lnTo>
                  <a:pt x="2152" y="294"/>
                </a:lnTo>
                <a:lnTo>
                  <a:pt x="2141" y="288"/>
                </a:lnTo>
                <a:lnTo>
                  <a:pt x="2133" y="280"/>
                </a:lnTo>
                <a:lnTo>
                  <a:pt x="2123" y="274"/>
                </a:lnTo>
                <a:lnTo>
                  <a:pt x="2115" y="266"/>
                </a:lnTo>
                <a:lnTo>
                  <a:pt x="2104" y="259"/>
                </a:lnTo>
                <a:lnTo>
                  <a:pt x="2096" y="253"/>
                </a:lnTo>
                <a:lnTo>
                  <a:pt x="2086" y="247"/>
                </a:lnTo>
                <a:lnTo>
                  <a:pt x="2078" y="239"/>
                </a:lnTo>
                <a:lnTo>
                  <a:pt x="2078" y="239"/>
                </a:lnTo>
                <a:lnTo>
                  <a:pt x="2067" y="233"/>
                </a:lnTo>
                <a:lnTo>
                  <a:pt x="2059" y="227"/>
                </a:lnTo>
                <a:lnTo>
                  <a:pt x="2049" y="220"/>
                </a:lnTo>
                <a:lnTo>
                  <a:pt x="2039" y="214"/>
                </a:lnTo>
                <a:lnTo>
                  <a:pt x="2039" y="214"/>
                </a:lnTo>
                <a:lnTo>
                  <a:pt x="2030" y="208"/>
                </a:lnTo>
                <a:lnTo>
                  <a:pt x="2020" y="202"/>
                </a:lnTo>
                <a:lnTo>
                  <a:pt x="2010" y="196"/>
                </a:lnTo>
                <a:lnTo>
                  <a:pt x="2010" y="196"/>
                </a:lnTo>
                <a:lnTo>
                  <a:pt x="1999" y="189"/>
                </a:lnTo>
                <a:lnTo>
                  <a:pt x="1989" y="183"/>
                </a:lnTo>
                <a:lnTo>
                  <a:pt x="1981" y="177"/>
                </a:lnTo>
                <a:lnTo>
                  <a:pt x="1979" y="179"/>
                </a:lnTo>
                <a:lnTo>
                  <a:pt x="1981" y="177"/>
                </a:lnTo>
                <a:lnTo>
                  <a:pt x="1981" y="177"/>
                </a:lnTo>
                <a:lnTo>
                  <a:pt x="1981" y="177"/>
                </a:lnTo>
                <a:lnTo>
                  <a:pt x="1971" y="171"/>
                </a:lnTo>
                <a:lnTo>
                  <a:pt x="1960" y="167"/>
                </a:lnTo>
                <a:lnTo>
                  <a:pt x="1950" y="161"/>
                </a:lnTo>
                <a:lnTo>
                  <a:pt x="1940" y="155"/>
                </a:lnTo>
                <a:lnTo>
                  <a:pt x="1929" y="150"/>
                </a:lnTo>
                <a:lnTo>
                  <a:pt x="1919" y="144"/>
                </a:lnTo>
                <a:lnTo>
                  <a:pt x="1909" y="140"/>
                </a:lnTo>
                <a:lnTo>
                  <a:pt x="1909" y="140"/>
                </a:lnTo>
                <a:lnTo>
                  <a:pt x="1899" y="134"/>
                </a:lnTo>
                <a:lnTo>
                  <a:pt x="1888" y="130"/>
                </a:lnTo>
                <a:lnTo>
                  <a:pt x="1878" y="124"/>
                </a:lnTo>
                <a:lnTo>
                  <a:pt x="1878" y="124"/>
                </a:lnTo>
                <a:lnTo>
                  <a:pt x="1868" y="120"/>
                </a:lnTo>
                <a:lnTo>
                  <a:pt x="1857" y="115"/>
                </a:lnTo>
                <a:lnTo>
                  <a:pt x="1857" y="115"/>
                </a:lnTo>
                <a:lnTo>
                  <a:pt x="1847" y="109"/>
                </a:lnTo>
                <a:lnTo>
                  <a:pt x="1835" y="105"/>
                </a:lnTo>
                <a:lnTo>
                  <a:pt x="1825" y="101"/>
                </a:lnTo>
                <a:lnTo>
                  <a:pt x="1814" y="97"/>
                </a:lnTo>
                <a:lnTo>
                  <a:pt x="1814" y="97"/>
                </a:lnTo>
                <a:lnTo>
                  <a:pt x="1804" y="93"/>
                </a:lnTo>
                <a:lnTo>
                  <a:pt x="1794" y="89"/>
                </a:lnTo>
                <a:lnTo>
                  <a:pt x="1781" y="85"/>
                </a:lnTo>
                <a:lnTo>
                  <a:pt x="1781" y="85"/>
                </a:lnTo>
                <a:lnTo>
                  <a:pt x="1771" y="80"/>
                </a:lnTo>
                <a:lnTo>
                  <a:pt x="1761" y="76"/>
                </a:lnTo>
                <a:lnTo>
                  <a:pt x="1761" y="76"/>
                </a:lnTo>
                <a:lnTo>
                  <a:pt x="1751" y="72"/>
                </a:lnTo>
                <a:lnTo>
                  <a:pt x="1738" y="68"/>
                </a:lnTo>
                <a:lnTo>
                  <a:pt x="1738" y="68"/>
                </a:lnTo>
                <a:lnTo>
                  <a:pt x="1728" y="66"/>
                </a:lnTo>
                <a:lnTo>
                  <a:pt x="1718" y="62"/>
                </a:lnTo>
                <a:lnTo>
                  <a:pt x="1718" y="62"/>
                </a:lnTo>
                <a:lnTo>
                  <a:pt x="1705" y="58"/>
                </a:lnTo>
                <a:lnTo>
                  <a:pt x="1695" y="56"/>
                </a:lnTo>
                <a:lnTo>
                  <a:pt x="1695" y="56"/>
                </a:lnTo>
                <a:lnTo>
                  <a:pt x="1685" y="52"/>
                </a:lnTo>
                <a:lnTo>
                  <a:pt x="1672" y="50"/>
                </a:lnTo>
                <a:lnTo>
                  <a:pt x="1672" y="50"/>
                </a:lnTo>
                <a:lnTo>
                  <a:pt x="1662" y="45"/>
                </a:lnTo>
                <a:lnTo>
                  <a:pt x="1662" y="45"/>
                </a:lnTo>
                <a:lnTo>
                  <a:pt x="1650" y="43"/>
                </a:lnTo>
                <a:lnTo>
                  <a:pt x="1639" y="39"/>
                </a:lnTo>
                <a:lnTo>
                  <a:pt x="1639" y="39"/>
                </a:lnTo>
                <a:lnTo>
                  <a:pt x="1629" y="37"/>
                </a:lnTo>
                <a:lnTo>
                  <a:pt x="1629" y="37"/>
                </a:lnTo>
                <a:lnTo>
                  <a:pt x="1617" y="35"/>
                </a:lnTo>
                <a:lnTo>
                  <a:pt x="1607" y="31"/>
                </a:lnTo>
                <a:lnTo>
                  <a:pt x="1607" y="31"/>
                </a:lnTo>
                <a:lnTo>
                  <a:pt x="1594" y="29"/>
                </a:lnTo>
                <a:lnTo>
                  <a:pt x="1594" y="29"/>
                </a:lnTo>
                <a:lnTo>
                  <a:pt x="1584" y="27"/>
                </a:lnTo>
                <a:lnTo>
                  <a:pt x="1572" y="25"/>
                </a:lnTo>
                <a:lnTo>
                  <a:pt x="1572" y="25"/>
                </a:lnTo>
                <a:lnTo>
                  <a:pt x="1561" y="23"/>
                </a:lnTo>
                <a:lnTo>
                  <a:pt x="1549" y="21"/>
                </a:lnTo>
                <a:lnTo>
                  <a:pt x="1549" y="21"/>
                </a:lnTo>
                <a:lnTo>
                  <a:pt x="1539" y="19"/>
                </a:lnTo>
                <a:lnTo>
                  <a:pt x="1539" y="19"/>
                </a:lnTo>
                <a:lnTo>
                  <a:pt x="1526" y="17"/>
                </a:lnTo>
                <a:lnTo>
                  <a:pt x="1516" y="15"/>
                </a:lnTo>
                <a:lnTo>
                  <a:pt x="1516" y="15"/>
                </a:lnTo>
                <a:lnTo>
                  <a:pt x="1504" y="15"/>
                </a:lnTo>
                <a:lnTo>
                  <a:pt x="1493" y="13"/>
                </a:lnTo>
                <a:lnTo>
                  <a:pt x="1493" y="13"/>
                </a:lnTo>
                <a:lnTo>
                  <a:pt x="1481" y="11"/>
                </a:lnTo>
                <a:lnTo>
                  <a:pt x="1481" y="11"/>
                </a:lnTo>
                <a:lnTo>
                  <a:pt x="1469" y="8"/>
                </a:lnTo>
                <a:lnTo>
                  <a:pt x="1469" y="8"/>
                </a:lnTo>
                <a:lnTo>
                  <a:pt x="1458" y="8"/>
                </a:lnTo>
                <a:lnTo>
                  <a:pt x="1458" y="8"/>
                </a:lnTo>
                <a:lnTo>
                  <a:pt x="1446" y="6"/>
                </a:lnTo>
                <a:lnTo>
                  <a:pt x="1446" y="6"/>
                </a:lnTo>
                <a:lnTo>
                  <a:pt x="1436" y="6"/>
                </a:lnTo>
                <a:lnTo>
                  <a:pt x="1436" y="6"/>
                </a:lnTo>
                <a:lnTo>
                  <a:pt x="1423" y="4"/>
                </a:lnTo>
                <a:lnTo>
                  <a:pt x="1423" y="4"/>
                </a:lnTo>
                <a:lnTo>
                  <a:pt x="1413" y="4"/>
                </a:lnTo>
                <a:lnTo>
                  <a:pt x="1401" y="2"/>
                </a:lnTo>
                <a:lnTo>
                  <a:pt x="1401" y="2"/>
                </a:lnTo>
                <a:lnTo>
                  <a:pt x="1388" y="2"/>
                </a:lnTo>
                <a:lnTo>
                  <a:pt x="1388" y="2"/>
                </a:lnTo>
                <a:lnTo>
                  <a:pt x="1378" y="2"/>
                </a:lnTo>
                <a:lnTo>
                  <a:pt x="1378" y="2"/>
                </a:lnTo>
                <a:lnTo>
                  <a:pt x="1366" y="2"/>
                </a:lnTo>
                <a:lnTo>
                  <a:pt x="1356" y="0"/>
                </a:lnTo>
                <a:lnTo>
                  <a:pt x="1356" y="0"/>
                </a:lnTo>
                <a:lnTo>
                  <a:pt x="1343" y="0"/>
                </a:lnTo>
                <a:lnTo>
                  <a:pt x="1331" y="0"/>
                </a:lnTo>
                <a:lnTo>
                  <a:pt x="1331" y="0"/>
                </a:lnTo>
                <a:lnTo>
                  <a:pt x="1321" y="0"/>
                </a:lnTo>
                <a:lnTo>
                  <a:pt x="1321" y="0"/>
                </a:lnTo>
                <a:lnTo>
                  <a:pt x="1308" y="0"/>
                </a:lnTo>
                <a:lnTo>
                  <a:pt x="1308" y="0"/>
                </a:lnTo>
                <a:lnTo>
                  <a:pt x="1298" y="0"/>
                </a:lnTo>
                <a:lnTo>
                  <a:pt x="1298" y="0"/>
                </a:lnTo>
                <a:lnTo>
                  <a:pt x="1286" y="0"/>
                </a:lnTo>
                <a:lnTo>
                  <a:pt x="1286" y="0"/>
                </a:lnTo>
                <a:lnTo>
                  <a:pt x="1273" y="2"/>
                </a:lnTo>
                <a:lnTo>
                  <a:pt x="1263" y="2"/>
                </a:lnTo>
                <a:lnTo>
                  <a:pt x="1263" y="2"/>
                </a:lnTo>
                <a:lnTo>
                  <a:pt x="1251" y="2"/>
                </a:lnTo>
                <a:lnTo>
                  <a:pt x="1251" y="2"/>
                </a:lnTo>
                <a:lnTo>
                  <a:pt x="1240" y="2"/>
                </a:lnTo>
                <a:lnTo>
                  <a:pt x="1240" y="2"/>
                </a:lnTo>
                <a:lnTo>
                  <a:pt x="1228" y="4"/>
                </a:lnTo>
                <a:lnTo>
                  <a:pt x="1228" y="4"/>
                </a:lnTo>
                <a:lnTo>
                  <a:pt x="1216" y="4"/>
                </a:lnTo>
                <a:lnTo>
                  <a:pt x="1216" y="4"/>
                </a:lnTo>
                <a:lnTo>
                  <a:pt x="1205" y="6"/>
                </a:lnTo>
                <a:lnTo>
                  <a:pt x="1205" y="6"/>
                </a:lnTo>
                <a:lnTo>
                  <a:pt x="1193" y="6"/>
                </a:lnTo>
                <a:lnTo>
                  <a:pt x="1193" y="6"/>
                </a:lnTo>
                <a:lnTo>
                  <a:pt x="1183" y="8"/>
                </a:lnTo>
                <a:lnTo>
                  <a:pt x="1183" y="8"/>
                </a:lnTo>
                <a:lnTo>
                  <a:pt x="1170" y="8"/>
                </a:lnTo>
                <a:lnTo>
                  <a:pt x="1170" y="8"/>
                </a:lnTo>
                <a:lnTo>
                  <a:pt x="1160" y="11"/>
                </a:lnTo>
                <a:lnTo>
                  <a:pt x="1160" y="11"/>
                </a:lnTo>
                <a:lnTo>
                  <a:pt x="1148" y="13"/>
                </a:lnTo>
                <a:lnTo>
                  <a:pt x="1148" y="13"/>
                </a:lnTo>
                <a:lnTo>
                  <a:pt x="1137" y="15"/>
                </a:lnTo>
                <a:lnTo>
                  <a:pt x="1137" y="15"/>
                </a:lnTo>
                <a:lnTo>
                  <a:pt x="1125" y="15"/>
                </a:lnTo>
                <a:lnTo>
                  <a:pt x="1125" y="15"/>
                </a:lnTo>
                <a:lnTo>
                  <a:pt x="1113" y="17"/>
                </a:lnTo>
                <a:lnTo>
                  <a:pt x="1102" y="19"/>
                </a:lnTo>
                <a:lnTo>
                  <a:pt x="1102" y="19"/>
                </a:lnTo>
                <a:lnTo>
                  <a:pt x="1090" y="21"/>
                </a:lnTo>
                <a:lnTo>
                  <a:pt x="1090" y="21"/>
                </a:lnTo>
                <a:lnTo>
                  <a:pt x="1080" y="23"/>
                </a:lnTo>
                <a:lnTo>
                  <a:pt x="1080" y="23"/>
                </a:lnTo>
                <a:lnTo>
                  <a:pt x="1068" y="25"/>
                </a:lnTo>
                <a:lnTo>
                  <a:pt x="1068" y="25"/>
                </a:lnTo>
                <a:lnTo>
                  <a:pt x="1057" y="27"/>
                </a:lnTo>
                <a:lnTo>
                  <a:pt x="1045" y="29"/>
                </a:lnTo>
                <a:lnTo>
                  <a:pt x="1045" y="29"/>
                </a:lnTo>
                <a:lnTo>
                  <a:pt x="1035" y="31"/>
                </a:lnTo>
                <a:lnTo>
                  <a:pt x="1035" y="31"/>
                </a:lnTo>
                <a:lnTo>
                  <a:pt x="1022" y="35"/>
                </a:lnTo>
                <a:lnTo>
                  <a:pt x="1012" y="37"/>
                </a:lnTo>
                <a:lnTo>
                  <a:pt x="1012" y="37"/>
                </a:lnTo>
                <a:lnTo>
                  <a:pt x="1002" y="39"/>
                </a:lnTo>
                <a:lnTo>
                  <a:pt x="1002" y="39"/>
                </a:lnTo>
                <a:lnTo>
                  <a:pt x="989" y="43"/>
                </a:lnTo>
                <a:lnTo>
                  <a:pt x="989" y="43"/>
                </a:lnTo>
                <a:lnTo>
                  <a:pt x="979" y="45"/>
                </a:lnTo>
                <a:lnTo>
                  <a:pt x="979" y="45"/>
                </a:lnTo>
                <a:lnTo>
                  <a:pt x="967" y="50"/>
                </a:lnTo>
                <a:lnTo>
                  <a:pt x="967" y="50"/>
                </a:lnTo>
                <a:lnTo>
                  <a:pt x="956" y="52"/>
                </a:lnTo>
                <a:lnTo>
                  <a:pt x="946" y="56"/>
                </a:lnTo>
                <a:lnTo>
                  <a:pt x="946" y="56"/>
                </a:lnTo>
                <a:lnTo>
                  <a:pt x="934" y="58"/>
                </a:lnTo>
                <a:lnTo>
                  <a:pt x="934" y="58"/>
                </a:lnTo>
                <a:lnTo>
                  <a:pt x="923" y="62"/>
                </a:lnTo>
                <a:lnTo>
                  <a:pt x="923" y="62"/>
                </a:lnTo>
                <a:lnTo>
                  <a:pt x="913" y="66"/>
                </a:lnTo>
                <a:lnTo>
                  <a:pt x="913" y="66"/>
                </a:lnTo>
                <a:lnTo>
                  <a:pt x="901" y="68"/>
                </a:lnTo>
                <a:lnTo>
                  <a:pt x="901" y="68"/>
                </a:lnTo>
                <a:lnTo>
                  <a:pt x="891" y="72"/>
                </a:lnTo>
                <a:lnTo>
                  <a:pt x="891" y="72"/>
                </a:lnTo>
                <a:lnTo>
                  <a:pt x="880" y="76"/>
                </a:lnTo>
                <a:lnTo>
                  <a:pt x="880" y="76"/>
                </a:lnTo>
                <a:lnTo>
                  <a:pt x="868" y="80"/>
                </a:lnTo>
                <a:lnTo>
                  <a:pt x="868" y="80"/>
                </a:lnTo>
                <a:lnTo>
                  <a:pt x="858" y="85"/>
                </a:lnTo>
                <a:lnTo>
                  <a:pt x="858" y="85"/>
                </a:lnTo>
                <a:lnTo>
                  <a:pt x="847" y="89"/>
                </a:lnTo>
                <a:lnTo>
                  <a:pt x="847" y="89"/>
                </a:lnTo>
                <a:lnTo>
                  <a:pt x="837" y="93"/>
                </a:lnTo>
                <a:lnTo>
                  <a:pt x="837" y="93"/>
                </a:lnTo>
                <a:lnTo>
                  <a:pt x="825" y="97"/>
                </a:lnTo>
                <a:lnTo>
                  <a:pt x="825" y="97"/>
                </a:lnTo>
                <a:lnTo>
                  <a:pt x="814" y="101"/>
                </a:lnTo>
                <a:lnTo>
                  <a:pt x="814" y="101"/>
                </a:lnTo>
                <a:lnTo>
                  <a:pt x="804" y="105"/>
                </a:lnTo>
                <a:lnTo>
                  <a:pt x="804" y="105"/>
                </a:lnTo>
                <a:lnTo>
                  <a:pt x="794" y="109"/>
                </a:lnTo>
                <a:lnTo>
                  <a:pt x="794" y="109"/>
                </a:lnTo>
                <a:lnTo>
                  <a:pt x="784" y="115"/>
                </a:lnTo>
                <a:lnTo>
                  <a:pt x="784" y="115"/>
                </a:lnTo>
                <a:lnTo>
                  <a:pt x="773" y="120"/>
                </a:lnTo>
                <a:lnTo>
                  <a:pt x="773" y="120"/>
                </a:lnTo>
                <a:lnTo>
                  <a:pt x="763" y="124"/>
                </a:lnTo>
                <a:lnTo>
                  <a:pt x="763" y="124"/>
                </a:lnTo>
                <a:lnTo>
                  <a:pt x="753" y="130"/>
                </a:lnTo>
                <a:lnTo>
                  <a:pt x="742" y="134"/>
                </a:lnTo>
                <a:lnTo>
                  <a:pt x="742" y="134"/>
                </a:lnTo>
                <a:lnTo>
                  <a:pt x="732" y="140"/>
                </a:lnTo>
                <a:lnTo>
                  <a:pt x="732" y="140"/>
                </a:lnTo>
                <a:lnTo>
                  <a:pt x="722" y="144"/>
                </a:lnTo>
                <a:lnTo>
                  <a:pt x="712" y="150"/>
                </a:lnTo>
                <a:lnTo>
                  <a:pt x="712" y="150"/>
                </a:lnTo>
                <a:lnTo>
                  <a:pt x="701" y="155"/>
                </a:lnTo>
                <a:lnTo>
                  <a:pt x="701" y="155"/>
                </a:lnTo>
                <a:lnTo>
                  <a:pt x="691" y="161"/>
                </a:lnTo>
                <a:lnTo>
                  <a:pt x="691" y="161"/>
                </a:lnTo>
                <a:lnTo>
                  <a:pt x="681" y="167"/>
                </a:lnTo>
                <a:lnTo>
                  <a:pt x="681" y="167"/>
                </a:lnTo>
                <a:lnTo>
                  <a:pt x="670" y="171"/>
                </a:lnTo>
                <a:lnTo>
                  <a:pt x="670" y="171"/>
                </a:lnTo>
                <a:lnTo>
                  <a:pt x="660" y="177"/>
                </a:lnTo>
                <a:lnTo>
                  <a:pt x="660" y="177"/>
                </a:lnTo>
                <a:lnTo>
                  <a:pt x="660" y="177"/>
                </a:lnTo>
                <a:lnTo>
                  <a:pt x="660" y="179"/>
                </a:lnTo>
                <a:lnTo>
                  <a:pt x="660" y="177"/>
                </a:lnTo>
                <a:lnTo>
                  <a:pt x="650" y="183"/>
                </a:lnTo>
                <a:lnTo>
                  <a:pt x="650" y="183"/>
                </a:lnTo>
                <a:lnTo>
                  <a:pt x="640" y="189"/>
                </a:lnTo>
                <a:lnTo>
                  <a:pt x="640" y="189"/>
                </a:lnTo>
                <a:lnTo>
                  <a:pt x="631" y="196"/>
                </a:lnTo>
                <a:lnTo>
                  <a:pt x="631" y="196"/>
                </a:lnTo>
                <a:lnTo>
                  <a:pt x="621" y="202"/>
                </a:lnTo>
                <a:lnTo>
                  <a:pt x="611" y="208"/>
                </a:lnTo>
                <a:lnTo>
                  <a:pt x="611" y="208"/>
                </a:lnTo>
                <a:lnTo>
                  <a:pt x="601" y="214"/>
                </a:lnTo>
                <a:lnTo>
                  <a:pt x="601" y="214"/>
                </a:lnTo>
                <a:lnTo>
                  <a:pt x="592" y="220"/>
                </a:lnTo>
                <a:lnTo>
                  <a:pt x="592" y="220"/>
                </a:lnTo>
                <a:lnTo>
                  <a:pt x="582" y="227"/>
                </a:lnTo>
                <a:lnTo>
                  <a:pt x="572" y="233"/>
                </a:lnTo>
                <a:lnTo>
                  <a:pt x="572" y="233"/>
                </a:lnTo>
                <a:lnTo>
                  <a:pt x="563" y="239"/>
                </a:lnTo>
                <a:lnTo>
                  <a:pt x="563" y="239"/>
                </a:lnTo>
                <a:lnTo>
                  <a:pt x="553" y="247"/>
                </a:lnTo>
                <a:lnTo>
                  <a:pt x="553" y="247"/>
                </a:lnTo>
                <a:lnTo>
                  <a:pt x="545" y="253"/>
                </a:lnTo>
                <a:lnTo>
                  <a:pt x="545" y="253"/>
                </a:lnTo>
                <a:lnTo>
                  <a:pt x="535" y="259"/>
                </a:lnTo>
                <a:lnTo>
                  <a:pt x="535" y="259"/>
                </a:lnTo>
                <a:lnTo>
                  <a:pt x="526" y="266"/>
                </a:lnTo>
                <a:lnTo>
                  <a:pt x="526" y="266"/>
                </a:lnTo>
                <a:lnTo>
                  <a:pt x="516" y="274"/>
                </a:lnTo>
                <a:lnTo>
                  <a:pt x="516" y="274"/>
                </a:lnTo>
                <a:lnTo>
                  <a:pt x="508" y="280"/>
                </a:lnTo>
                <a:lnTo>
                  <a:pt x="508" y="280"/>
                </a:lnTo>
                <a:lnTo>
                  <a:pt x="498" y="288"/>
                </a:lnTo>
                <a:lnTo>
                  <a:pt x="498" y="288"/>
                </a:lnTo>
                <a:lnTo>
                  <a:pt x="489" y="294"/>
                </a:lnTo>
                <a:lnTo>
                  <a:pt x="489" y="294"/>
                </a:lnTo>
                <a:lnTo>
                  <a:pt x="481" y="303"/>
                </a:lnTo>
                <a:lnTo>
                  <a:pt x="481" y="303"/>
                </a:lnTo>
                <a:lnTo>
                  <a:pt x="471" y="309"/>
                </a:lnTo>
                <a:lnTo>
                  <a:pt x="471" y="309"/>
                </a:lnTo>
                <a:lnTo>
                  <a:pt x="463" y="317"/>
                </a:lnTo>
                <a:lnTo>
                  <a:pt x="454" y="325"/>
                </a:lnTo>
                <a:lnTo>
                  <a:pt x="454" y="325"/>
                </a:lnTo>
                <a:lnTo>
                  <a:pt x="446" y="331"/>
                </a:lnTo>
                <a:lnTo>
                  <a:pt x="438" y="340"/>
                </a:lnTo>
                <a:lnTo>
                  <a:pt x="438" y="340"/>
                </a:lnTo>
                <a:lnTo>
                  <a:pt x="428" y="348"/>
                </a:lnTo>
                <a:lnTo>
                  <a:pt x="428" y="348"/>
                </a:lnTo>
                <a:lnTo>
                  <a:pt x="419" y="356"/>
                </a:lnTo>
                <a:lnTo>
                  <a:pt x="419" y="356"/>
                </a:lnTo>
                <a:lnTo>
                  <a:pt x="411" y="362"/>
                </a:lnTo>
                <a:lnTo>
                  <a:pt x="411" y="362"/>
                </a:lnTo>
                <a:lnTo>
                  <a:pt x="403" y="371"/>
                </a:lnTo>
                <a:lnTo>
                  <a:pt x="403" y="371"/>
                </a:lnTo>
                <a:lnTo>
                  <a:pt x="395" y="379"/>
                </a:lnTo>
                <a:lnTo>
                  <a:pt x="395" y="379"/>
                </a:lnTo>
                <a:lnTo>
                  <a:pt x="387" y="387"/>
                </a:lnTo>
                <a:lnTo>
                  <a:pt x="387" y="387"/>
                </a:lnTo>
                <a:lnTo>
                  <a:pt x="378" y="395"/>
                </a:lnTo>
                <a:lnTo>
                  <a:pt x="378" y="395"/>
                </a:lnTo>
                <a:lnTo>
                  <a:pt x="370" y="403"/>
                </a:lnTo>
                <a:lnTo>
                  <a:pt x="370" y="403"/>
                </a:lnTo>
                <a:lnTo>
                  <a:pt x="362" y="412"/>
                </a:lnTo>
                <a:lnTo>
                  <a:pt x="362" y="412"/>
                </a:lnTo>
                <a:lnTo>
                  <a:pt x="356" y="420"/>
                </a:lnTo>
                <a:lnTo>
                  <a:pt x="356" y="420"/>
                </a:lnTo>
                <a:lnTo>
                  <a:pt x="347" y="428"/>
                </a:lnTo>
                <a:lnTo>
                  <a:pt x="347" y="428"/>
                </a:lnTo>
                <a:lnTo>
                  <a:pt x="339" y="438"/>
                </a:lnTo>
                <a:lnTo>
                  <a:pt x="339" y="438"/>
                </a:lnTo>
                <a:lnTo>
                  <a:pt x="331" y="447"/>
                </a:lnTo>
                <a:lnTo>
                  <a:pt x="331" y="447"/>
                </a:lnTo>
                <a:lnTo>
                  <a:pt x="325" y="455"/>
                </a:lnTo>
                <a:lnTo>
                  <a:pt x="325" y="455"/>
                </a:lnTo>
                <a:lnTo>
                  <a:pt x="317" y="463"/>
                </a:lnTo>
                <a:lnTo>
                  <a:pt x="317" y="463"/>
                </a:lnTo>
                <a:lnTo>
                  <a:pt x="308" y="471"/>
                </a:lnTo>
                <a:lnTo>
                  <a:pt x="308" y="471"/>
                </a:lnTo>
                <a:lnTo>
                  <a:pt x="302" y="482"/>
                </a:lnTo>
                <a:lnTo>
                  <a:pt x="302" y="482"/>
                </a:lnTo>
                <a:lnTo>
                  <a:pt x="294" y="490"/>
                </a:lnTo>
                <a:lnTo>
                  <a:pt x="294" y="490"/>
                </a:lnTo>
                <a:lnTo>
                  <a:pt x="288" y="498"/>
                </a:lnTo>
                <a:lnTo>
                  <a:pt x="288" y="498"/>
                </a:lnTo>
                <a:lnTo>
                  <a:pt x="280" y="508"/>
                </a:lnTo>
                <a:lnTo>
                  <a:pt x="280" y="508"/>
                </a:lnTo>
                <a:lnTo>
                  <a:pt x="273" y="517"/>
                </a:lnTo>
                <a:lnTo>
                  <a:pt x="273" y="517"/>
                </a:lnTo>
                <a:lnTo>
                  <a:pt x="265" y="527"/>
                </a:lnTo>
                <a:lnTo>
                  <a:pt x="265" y="527"/>
                </a:lnTo>
                <a:lnTo>
                  <a:pt x="259" y="535"/>
                </a:lnTo>
                <a:lnTo>
                  <a:pt x="259" y="535"/>
                </a:lnTo>
                <a:lnTo>
                  <a:pt x="253" y="545"/>
                </a:lnTo>
                <a:lnTo>
                  <a:pt x="253" y="545"/>
                </a:lnTo>
                <a:lnTo>
                  <a:pt x="247" y="554"/>
                </a:lnTo>
                <a:lnTo>
                  <a:pt x="238" y="564"/>
                </a:lnTo>
                <a:lnTo>
                  <a:pt x="238" y="564"/>
                </a:lnTo>
                <a:lnTo>
                  <a:pt x="232" y="572"/>
                </a:lnTo>
                <a:lnTo>
                  <a:pt x="232" y="572"/>
                </a:lnTo>
                <a:lnTo>
                  <a:pt x="226" y="582"/>
                </a:lnTo>
                <a:lnTo>
                  <a:pt x="220" y="593"/>
                </a:lnTo>
                <a:lnTo>
                  <a:pt x="220" y="593"/>
                </a:lnTo>
                <a:lnTo>
                  <a:pt x="214" y="601"/>
                </a:lnTo>
                <a:lnTo>
                  <a:pt x="214" y="601"/>
                </a:lnTo>
                <a:lnTo>
                  <a:pt x="208" y="611"/>
                </a:lnTo>
                <a:lnTo>
                  <a:pt x="208" y="611"/>
                </a:lnTo>
                <a:lnTo>
                  <a:pt x="201" y="621"/>
                </a:lnTo>
                <a:lnTo>
                  <a:pt x="201" y="621"/>
                </a:lnTo>
                <a:lnTo>
                  <a:pt x="195" y="632"/>
                </a:lnTo>
                <a:lnTo>
                  <a:pt x="195" y="632"/>
                </a:lnTo>
                <a:lnTo>
                  <a:pt x="189" y="640"/>
                </a:lnTo>
                <a:lnTo>
                  <a:pt x="189" y="640"/>
                </a:lnTo>
                <a:lnTo>
                  <a:pt x="183" y="650"/>
                </a:lnTo>
                <a:lnTo>
                  <a:pt x="183" y="650"/>
                </a:lnTo>
                <a:lnTo>
                  <a:pt x="177" y="661"/>
                </a:lnTo>
                <a:lnTo>
                  <a:pt x="177" y="661"/>
                </a:lnTo>
                <a:lnTo>
                  <a:pt x="177" y="661"/>
                </a:lnTo>
                <a:lnTo>
                  <a:pt x="179" y="661"/>
                </a:lnTo>
                <a:lnTo>
                  <a:pt x="177" y="661"/>
                </a:lnTo>
                <a:lnTo>
                  <a:pt x="171" y="671"/>
                </a:lnTo>
                <a:lnTo>
                  <a:pt x="171" y="671"/>
                </a:lnTo>
                <a:lnTo>
                  <a:pt x="166" y="681"/>
                </a:lnTo>
                <a:lnTo>
                  <a:pt x="160" y="691"/>
                </a:lnTo>
                <a:lnTo>
                  <a:pt x="160" y="691"/>
                </a:lnTo>
                <a:lnTo>
                  <a:pt x="154" y="702"/>
                </a:lnTo>
                <a:lnTo>
                  <a:pt x="154" y="702"/>
                </a:lnTo>
                <a:lnTo>
                  <a:pt x="150" y="712"/>
                </a:lnTo>
                <a:lnTo>
                  <a:pt x="144" y="722"/>
                </a:lnTo>
                <a:lnTo>
                  <a:pt x="144" y="722"/>
                </a:lnTo>
                <a:lnTo>
                  <a:pt x="140" y="733"/>
                </a:lnTo>
                <a:lnTo>
                  <a:pt x="140" y="733"/>
                </a:lnTo>
                <a:lnTo>
                  <a:pt x="134" y="743"/>
                </a:lnTo>
                <a:lnTo>
                  <a:pt x="129" y="753"/>
                </a:lnTo>
                <a:lnTo>
                  <a:pt x="129" y="753"/>
                </a:lnTo>
                <a:lnTo>
                  <a:pt x="123" y="763"/>
                </a:lnTo>
                <a:lnTo>
                  <a:pt x="123" y="763"/>
                </a:lnTo>
                <a:lnTo>
                  <a:pt x="119" y="774"/>
                </a:lnTo>
                <a:lnTo>
                  <a:pt x="115" y="784"/>
                </a:lnTo>
                <a:lnTo>
                  <a:pt x="115" y="784"/>
                </a:lnTo>
                <a:lnTo>
                  <a:pt x="109" y="794"/>
                </a:lnTo>
                <a:lnTo>
                  <a:pt x="105" y="805"/>
                </a:lnTo>
                <a:lnTo>
                  <a:pt x="105" y="805"/>
                </a:lnTo>
                <a:lnTo>
                  <a:pt x="101" y="815"/>
                </a:lnTo>
                <a:lnTo>
                  <a:pt x="96" y="825"/>
                </a:lnTo>
                <a:lnTo>
                  <a:pt x="96" y="825"/>
                </a:lnTo>
                <a:lnTo>
                  <a:pt x="92" y="837"/>
                </a:lnTo>
                <a:lnTo>
                  <a:pt x="88" y="848"/>
                </a:lnTo>
                <a:lnTo>
                  <a:pt x="84" y="858"/>
                </a:lnTo>
                <a:lnTo>
                  <a:pt x="84" y="858"/>
                </a:lnTo>
                <a:lnTo>
                  <a:pt x="80" y="868"/>
                </a:lnTo>
                <a:lnTo>
                  <a:pt x="76" y="881"/>
                </a:lnTo>
                <a:lnTo>
                  <a:pt x="72" y="891"/>
                </a:lnTo>
                <a:lnTo>
                  <a:pt x="68" y="901"/>
                </a:lnTo>
                <a:lnTo>
                  <a:pt x="66" y="914"/>
                </a:lnTo>
                <a:lnTo>
                  <a:pt x="62" y="924"/>
                </a:lnTo>
                <a:lnTo>
                  <a:pt x="57" y="934"/>
                </a:lnTo>
                <a:lnTo>
                  <a:pt x="55" y="947"/>
                </a:lnTo>
                <a:lnTo>
                  <a:pt x="51" y="957"/>
                </a:lnTo>
                <a:lnTo>
                  <a:pt x="49" y="967"/>
                </a:lnTo>
                <a:lnTo>
                  <a:pt x="45" y="979"/>
                </a:lnTo>
                <a:lnTo>
                  <a:pt x="45" y="979"/>
                </a:lnTo>
                <a:lnTo>
                  <a:pt x="43" y="990"/>
                </a:lnTo>
                <a:lnTo>
                  <a:pt x="39" y="1002"/>
                </a:lnTo>
                <a:lnTo>
                  <a:pt x="37" y="1012"/>
                </a:lnTo>
                <a:lnTo>
                  <a:pt x="37" y="1012"/>
                </a:lnTo>
                <a:lnTo>
                  <a:pt x="35" y="1023"/>
                </a:lnTo>
                <a:lnTo>
                  <a:pt x="31" y="1035"/>
                </a:lnTo>
                <a:lnTo>
                  <a:pt x="31" y="1035"/>
                </a:lnTo>
                <a:lnTo>
                  <a:pt x="29" y="1045"/>
                </a:lnTo>
                <a:lnTo>
                  <a:pt x="27" y="1058"/>
                </a:lnTo>
                <a:lnTo>
                  <a:pt x="24" y="1068"/>
                </a:lnTo>
                <a:lnTo>
                  <a:pt x="22" y="1080"/>
                </a:lnTo>
                <a:lnTo>
                  <a:pt x="20" y="1091"/>
                </a:lnTo>
                <a:lnTo>
                  <a:pt x="18" y="1103"/>
                </a:lnTo>
                <a:lnTo>
                  <a:pt x="16" y="1113"/>
                </a:lnTo>
                <a:lnTo>
                  <a:pt x="14" y="1125"/>
                </a:lnTo>
                <a:lnTo>
                  <a:pt x="14" y="1138"/>
                </a:lnTo>
                <a:lnTo>
                  <a:pt x="12" y="1148"/>
                </a:lnTo>
                <a:lnTo>
                  <a:pt x="12" y="1148"/>
                </a:lnTo>
                <a:lnTo>
                  <a:pt x="10" y="1160"/>
                </a:lnTo>
                <a:lnTo>
                  <a:pt x="8" y="1171"/>
                </a:lnTo>
                <a:lnTo>
                  <a:pt x="8" y="1171"/>
                </a:lnTo>
                <a:lnTo>
                  <a:pt x="8" y="1183"/>
                </a:lnTo>
                <a:lnTo>
                  <a:pt x="6" y="1193"/>
                </a:lnTo>
                <a:lnTo>
                  <a:pt x="6" y="1206"/>
                </a:lnTo>
                <a:lnTo>
                  <a:pt x="4" y="1216"/>
                </a:lnTo>
                <a:lnTo>
                  <a:pt x="4" y="1228"/>
                </a:lnTo>
                <a:lnTo>
                  <a:pt x="2" y="1241"/>
                </a:lnTo>
                <a:lnTo>
                  <a:pt x="2" y="1251"/>
                </a:lnTo>
                <a:lnTo>
                  <a:pt x="2" y="1251"/>
                </a:lnTo>
                <a:lnTo>
                  <a:pt x="2" y="1263"/>
                </a:lnTo>
                <a:lnTo>
                  <a:pt x="2" y="1274"/>
                </a:lnTo>
                <a:lnTo>
                  <a:pt x="0" y="1286"/>
                </a:lnTo>
                <a:lnTo>
                  <a:pt x="0" y="1286"/>
                </a:lnTo>
                <a:lnTo>
                  <a:pt x="0" y="1298"/>
                </a:lnTo>
                <a:lnTo>
                  <a:pt x="0" y="1309"/>
                </a:lnTo>
                <a:lnTo>
                  <a:pt x="0" y="1321"/>
                </a:lnTo>
                <a:lnTo>
                  <a:pt x="0" y="1321"/>
                </a:lnTo>
                <a:lnTo>
                  <a:pt x="0" y="1331"/>
                </a:lnTo>
                <a:lnTo>
                  <a:pt x="0" y="1344"/>
                </a:lnTo>
                <a:lnTo>
                  <a:pt x="0" y="1356"/>
                </a:lnTo>
                <a:lnTo>
                  <a:pt x="0" y="1356"/>
                </a:lnTo>
                <a:lnTo>
                  <a:pt x="2" y="1366"/>
                </a:lnTo>
                <a:lnTo>
                  <a:pt x="2" y="1379"/>
                </a:lnTo>
                <a:lnTo>
                  <a:pt x="2" y="1389"/>
                </a:lnTo>
                <a:lnTo>
                  <a:pt x="2" y="1389"/>
                </a:lnTo>
                <a:lnTo>
                  <a:pt x="2" y="1401"/>
                </a:lnTo>
                <a:lnTo>
                  <a:pt x="4" y="1413"/>
                </a:lnTo>
                <a:lnTo>
                  <a:pt x="4" y="1424"/>
                </a:lnTo>
                <a:lnTo>
                  <a:pt x="6" y="1436"/>
                </a:lnTo>
                <a:lnTo>
                  <a:pt x="6" y="1446"/>
                </a:lnTo>
                <a:lnTo>
                  <a:pt x="8" y="1459"/>
                </a:lnTo>
                <a:lnTo>
                  <a:pt x="8" y="1469"/>
                </a:lnTo>
                <a:lnTo>
                  <a:pt x="10" y="1481"/>
                </a:lnTo>
                <a:lnTo>
                  <a:pt x="12" y="1494"/>
                </a:lnTo>
                <a:lnTo>
                  <a:pt x="14" y="1504"/>
                </a:lnTo>
                <a:lnTo>
                  <a:pt x="14" y="1516"/>
                </a:lnTo>
                <a:lnTo>
                  <a:pt x="16" y="1527"/>
                </a:lnTo>
                <a:lnTo>
                  <a:pt x="18" y="1539"/>
                </a:lnTo>
                <a:lnTo>
                  <a:pt x="20" y="1549"/>
                </a:lnTo>
                <a:lnTo>
                  <a:pt x="22" y="1562"/>
                </a:lnTo>
                <a:lnTo>
                  <a:pt x="24" y="1572"/>
                </a:lnTo>
                <a:lnTo>
                  <a:pt x="27" y="1584"/>
                </a:lnTo>
                <a:lnTo>
                  <a:pt x="29" y="1595"/>
                </a:lnTo>
                <a:lnTo>
                  <a:pt x="31" y="1607"/>
                </a:lnTo>
                <a:lnTo>
                  <a:pt x="35" y="1617"/>
                </a:lnTo>
                <a:lnTo>
                  <a:pt x="37" y="1629"/>
                </a:lnTo>
                <a:lnTo>
                  <a:pt x="37" y="1629"/>
                </a:lnTo>
                <a:lnTo>
                  <a:pt x="39" y="1640"/>
                </a:lnTo>
                <a:lnTo>
                  <a:pt x="43" y="1650"/>
                </a:lnTo>
                <a:lnTo>
                  <a:pt x="45" y="1662"/>
                </a:lnTo>
                <a:lnTo>
                  <a:pt x="45" y="1662"/>
                </a:lnTo>
                <a:lnTo>
                  <a:pt x="49" y="1673"/>
                </a:lnTo>
                <a:lnTo>
                  <a:pt x="51" y="1685"/>
                </a:lnTo>
                <a:lnTo>
                  <a:pt x="55" y="1695"/>
                </a:lnTo>
                <a:lnTo>
                  <a:pt x="57" y="1706"/>
                </a:lnTo>
                <a:lnTo>
                  <a:pt x="62" y="1718"/>
                </a:lnTo>
                <a:lnTo>
                  <a:pt x="66" y="1728"/>
                </a:lnTo>
                <a:lnTo>
                  <a:pt x="66" y="1728"/>
                </a:lnTo>
                <a:lnTo>
                  <a:pt x="68" y="1739"/>
                </a:lnTo>
                <a:lnTo>
                  <a:pt x="72" y="1751"/>
                </a:lnTo>
                <a:lnTo>
                  <a:pt x="76" y="1761"/>
                </a:lnTo>
                <a:lnTo>
                  <a:pt x="80" y="1771"/>
                </a:lnTo>
                <a:lnTo>
                  <a:pt x="84" y="1782"/>
                </a:lnTo>
                <a:lnTo>
                  <a:pt x="84" y="1782"/>
                </a:lnTo>
                <a:lnTo>
                  <a:pt x="88" y="1794"/>
                </a:lnTo>
                <a:lnTo>
                  <a:pt x="92" y="1804"/>
                </a:lnTo>
                <a:lnTo>
                  <a:pt x="96" y="1815"/>
                </a:lnTo>
                <a:lnTo>
                  <a:pt x="96" y="1815"/>
                </a:lnTo>
                <a:lnTo>
                  <a:pt x="101" y="1825"/>
                </a:lnTo>
                <a:lnTo>
                  <a:pt x="105" y="1835"/>
                </a:lnTo>
                <a:lnTo>
                  <a:pt x="105" y="1835"/>
                </a:lnTo>
                <a:lnTo>
                  <a:pt x="109" y="1848"/>
                </a:lnTo>
                <a:lnTo>
                  <a:pt x="115" y="1858"/>
                </a:lnTo>
                <a:lnTo>
                  <a:pt x="115" y="1858"/>
                </a:lnTo>
                <a:lnTo>
                  <a:pt x="119" y="1868"/>
                </a:lnTo>
                <a:lnTo>
                  <a:pt x="123" y="1878"/>
                </a:lnTo>
                <a:lnTo>
                  <a:pt x="129" y="1889"/>
                </a:lnTo>
                <a:lnTo>
                  <a:pt x="129" y="1889"/>
                </a:lnTo>
                <a:lnTo>
                  <a:pt x="134" y="1899"/>
                </a:lnTo>
                <a:lnTo>
                  <a:pt x="140" y="1909"/>
                </a:lnTo>
                <a:lnTo>
                  <a:pt x="144" y="1920"/>
                </a:lnTo>
                <a:lnTo>
                  <a:pt x="144" y="1920"/>
                </a:lnTo>
                <a:lnTo>
                  <a:pt x="150" y="1930"/>
                </a:lnTo>
                <a:lnTo>
                  <a:pt x="150" y="1930"/>
                </a:lnTo>
                <a:lnTo>
                  <a:pt x="154" y="1940"/>
                </a:lnTo>
                <a:lnTo>
                  <a:pt x="160" y="1950"/>
                </a:lnTo>
                <a:lnTo>
                  <a:pt x="160" y="1950"/>
                </a:lnTo>
                <a:lnTo>
                  <a:pt x="166" y="1961"/>
                </a:lnTo>
                <a:lnTo>
                  <a:pt x="166" y="1961"/>
                </a:lnTo>
                <a:lnTo>
                  <a:pt x="171" y="1971"/>
                </a:lnTo>
                <a:lnTo>
                  <a:pt x="171" y="1971"/>
                </a:lnTo>
                <a:lnTo>
                  <a:pt x="177" y="1981"/>
                </a:lnTo>
                <a:lnTo>
                  <a:pt x="177" y="1981"/>
                </a:lnTo>
                <a:lnTo>
                  <a:pt x="183" y="1989"/>
                </a:lnTo>
                <a:lnTo>
                  <a:pt x="183" y="1989"/>
                </a:lnTo>
                <a:lnTo>
                  <a:pt x="189" y="2000"/>
                </a:lnTo>
                <a:lnTo>
                  <a:pt x="195" y="2010"/>
                </a:lnTo>
                <a:lnTo>
                  <a:pt x="195" y="2010"/>
                </a:lnTo>
                <a:lnTo>
                  <a:pt x="201" y="2020"/>
                </a:lnTo>
                <a:lnTo>
                  <a:pt x="208" y="2031"/>
                </a:lnTo>
                <a:lnTo>
                  <a:pt x="208" y="2031"/>
                </a:lnTo>
                <a:lnTo>
                  <a:pt x="214" y="2039"/>
                </a:lnTo>
                <a:lnTo>
                  <a:pt x="214" y="2039"/>
                </a:lnTo>
                <a:lnTo>
                  <a:pt x="220" y="2049"/>
                </a:lnTo>
                <a:lnTo>
                  <a:pt x="220" y="2049"/>
                </a:lnTo>
                <a:lnTo>
                  <a:pt x="226" y="2059"/>
                </a:lnTo>
                <a:lnTo>
                  <a:pt x="232" y="2068"/>
                </a:lnTo>
                <a:lnTo>
                  <a:pt x="232" y="2068"/>
                </a:lnTo>
                <a:lnTo>
                  <a:pt x="238" y="2078"/>
                </a:lnTo>
                <a:lnTo>
                  <a:pt x="238" y="2078"/>
                </a:lnTo>
                <a:lnTo>
                  <a:pt x="247" y="2086"/>
                </a:lnTo>
                <a:lnTo>
                  <a:pt x="247" y="2086"/>
                </a:lnTo>
                <a:lnTo>
                  <a:pt x="253" y="2096"/>
                </a:lnTo>
                <a:lnTo>
                  <a:pt x="253" y="2096"/>
                </a:lnTo>
                <a:lnTo>
                  <a:pt x="259" y="2105"/>
                </a:lnTo>
                <a:lnTo>
                  <a:pt x="259" y="2105"/>
                </a:lnTo>
                <a:lnTo>
                  <a:pt x="265" y="2115"/>
                </a:lnTo>
                <a:lnTo>
                  <a:pt x="265" y="2115"/>
                </a:lnTo>
                <a:lnTo>
                  <a:pt x="273" y="2123"/>
                </a:lnTo>
                <a:lnTo>
                  <a:pt x="273" y="2123"/>
                </a:lnTo>
                <a:lnTo>
                  <a:pt x="280" y="2133"/>
                </a:lnTo>
                <a:lnTo>
                  <a:pt x="280" y="2133"/>
                </a:lnTo>
                <a:lnTo>
                  <a:pt x="288" y="2142"/>
                </a:lnTo>
                <a:lnTo>
                  <a:pt x="288" y="2142"/>
                </a:lnTo>
                <a:lnTo>
                  <a:pt x="294" y="2152"/>
                </a:lnTo>
                <a:lnTo>
                  <a:pt x="294" y="2152"/>
                </a:lnTo>
                <a:lnTo>
                  <a:pt x="302" y="2160"/>
                </a:lnTo>
                <a:lnTo>
                  <a:pt x="302" y="2160"/>
                </a:lnTo>
                <a:lnTo>
                  <a:pt x="308" y="2168"/>
                </a:lnTo>
                <a:lnTo>
                  <a:pt x="317" y="2177"/>
                </a:lnTo>
                <a:lnTo>
                  <a:pt x="317" y="2177"/>
                </a:lnTo>
                <a:lnTo>
                  <a:pt x="325" y="2187"/>
                </a:lnTo>
                <a:lnTo>
                  <a:pt x="325" y="2187"/>
                </a:lnTo>
                <a:lnTo>
                  <a:pt x="331" y="2195"/>
                </a:lnTo>
                <a:lnTo>
                  <a:pt x="331" y="2195"/>
                </a:lnTo>
                <a:lnTo>
                  <a:pt x="339" y="2203"/>
                </a:lnTo>
                <a:lnTo>
                  <a:pt x="339" y="2203"/>
                </a:lnTo>
                <a:lnTo>
                  <a:pt x="347" y="2212"/>
                </a:lnTo>
                <a:lnTo>
                  <a:pt x="347" y="2212"/>
                </a:lnTo>
                <a:lnTo>
                  <a:pt x="356" y="2220"/>
                </a:lnTo>
                <a:lnTo>
                  <a:pt x="356" y="2220"/>
                </a:lnTo>
                <a:lnTo>
                  <a:pt x="362" y="2228"/>
                </a:lnTo>
                <a:lnTo>
                  <a:pt x="362" y="2228"/>
                </a:lnTo>
                <a:lnTo>
                  <a:pt x="370" y="2236"/>
                </a:lnTo>
                <a:lnTo>
                  <a:pt x="370" y="2236"/>
                </a:lnTo>
                <a:lnTo>
                  <a:pt x="378" y="2245"/>
                </a:lnTo>
                <a:lnTo>
                  <a:pt x="378" y="2245"/>
                </a:lnTo>
                <a:lnTo>
                  <a:pt x="387" y="2253"/>
                </a:lnTo>
                <a:lnTo>
                  <a:pt x="387" y="2253"/>
                </a:lnTo>
                <a:lnTo>
                  <a:pt x="395" y="2261"/>
                </a:lnTo>
                <a:lnTo>
                  <a:pt x="395" y="2261"/>
                </a:lnTo>
                <a:lnTo>
                  <a:pt x="403" y="2269"/>
                </a:lnTo>
                <a:lnTo>
                  <a:pt x="403" y="2269"/>
                </a:lnTo>
                <a:lnTo>
                  <a:pt x="411" y="2277"/>
                </a:lnTo>
                <a:lnTo>
                  <a:pt x="411" y="2277"/>
                </a:lnTo>
                <a:lnTo>
                  <a:pt x="419" y="2286"/>
                </a:lnTo>
                <a:lnTo>
                  <a:pt x="419" y="2286"/>
                </a:lnTo>
                <a:lnTo>
                  <a:pt x="428" y="2294"/>
                </a:lnTo>
                <a:lnTo>
                  <a:pt x="428" y="2294"/>
                </a:lnTo>
                <a:lnTo>
                  <a:pt x="438" y="2302"/>
                </a:lnTo>
                <a:lnTo>
                  <a:pt x="438" y="2302"/>
                </a:lnTo>
                <a:lnTo>
                  <a:pt x="446" y="2308"/>
                </a:lnTo>
                <a:lnTo>
                  <a:pt x="446" y="2308"/>
                </a:lnTo>
                <a:lnTo>
                  <a:pt x="454" y="2317"/>
                </a:lnTo>
                <a:lnTo>
                  <a:pt x="454" y="2317"/>
                </a:lnTo>
                <a:lnTo>
                  <a:pt x="463" y="2325"/>
                </a:lnTo>
                <a:lnTo>
                  <a:pt x="463" y="2325"/>
                </a:lnTo>
                <a:lnTo>
                  <a:pt x="471" y="2331"/>
                </a:lnTo>
                <a:lnTo>
                  <a:pt x="471" y="2331"/>
                </a:lnTo>
                <a:lnTo>
                  <a:pt x="481" y="2339"/>
                </a:lnTo>
                <a:lnTo>
                  <a:pt x="481" y="2339"/>
                </a:lnTo>
                <a:lnTo>
                  <a:pt x="489" y="2345"/>
                </a:lnTo>
                <a:lnTo>
                  <a:pt x="489" y="2345"/>
                </a:lnTo>
                <a:lnTo>
                  <a:pt x="498" y="2354"/>
                </a:lnTo>
                <a:lnTo>
                  <a:pt x="498" y="2354"/>
                </a:lnTo>
                <a:lnTo>
                  <a:pt x="508" y="2360"/>
                </a:lnTo>
                <a:lnTo>
                  <a:pt x="508" y="2360"/>
                </a:lnTo>
                <a:lnTo>
                  <a:pt x="516" y="2368"/>
                </a:lnTo>
                <a:lnTo>
                  <a:pt x="516" y="2368"/>
                </a:lnTo>
                <a:lnTo>
                  <a:pt x="526" y="2374"/>
                </a:lnTo>
                <a:lnTo>
                  <a:pt x="526" y="2374"/>
                </a:lnTo>
                <a:lnTo>
                  <a:pt x="535" y="2380"/>
                </a:lnTo>
                <a:lnTo>
                  <a:pt x="535" y="2380"/>
                </a:lnTo>
                <a:lnTo>
                  <a:pt x="545" y="2389"/>
                </a:lnTo>
                <a:lnTo>
                  <a:pt x="545" y="2389"/>
                </a:lnTo>
                <a:lnTo>
                  <a:pt x="553" y="2395"/>
                </a:lnTo>
                <a:lnTo>
                  <a:pt x="553" y="2395"/>
                </a:lnTo>
                <a:lnTo>
                  <a:pt x="563" y="2401"/>
                </a:lnTo>
                <a:lnTo>
                  <a:pt x="563" y="2401"/>
                </a:lnTo>
                <a:lnTo>
                  <a:pt x="572" y="2409"/>
                </a:lnTo>
                <a:lnTo>
                  <a:pt x="572" y="2409"/>
                </a:lnTo>
                <a:lnTo>
                  <a:pt x="582" y="2415"/>
                </a:lnTo>
                <a:lnTo>
                  <a:pt x="592" y="2421"/>
                </a:lnTo>
                <a:lnTo>
                  <a:pt x="592" y="2421"/>
                </a:lnTo>
                <a:lnTo>
                  <a:pt x="601" y="2428"/>
                </a:lnTo>
                <a:lnTo>
                  <a:pt x="601" y="2428"/>
                </a:lnTo>
                <a:lnTo>
                  <a:pt x="611" y="2434"/>
                </a:lnTo>
                <a:lnTo>
                  <a:pt x="611" y="2434"/>
                </a:lnTo>
                <a:lnTo>
                  <a:pt x="621" y="2440"/>
                </a:lnTo>
                <a:lnTo>
                  <a:pt x="621" y="2440"/>
                </a:lnTo>
                <a:lnTo>
                  <a:pt x="631" y="2446"/>
                </a:lnTo>
                <a:lnTo>
                  <a:pt x="631" y="2446"/>
                </a:lnTo>
                <a:lnTo>
                  <a:pt x="640" y="2452"/>
                </a:lnTo>
                <a:lnTo>
                  <a:pt x="640" y="2452"/>
                </a:lnTo>
                <a:lnTo>
                  <a:pt x="650" y="2459"/>
                </a:lnTo>
                <a:lnTo>
                  <a:pt x="650" y="2459"/>
                </a:lnTo>
                <a:lnTo>
                  <a:pt x="660" y="2463"/>
                </a:lnTo>
                <a:lnTo>
                  <a:pt x="660" y="2463"/>
                </a:lnTo>
                <a:lnTo>
                  <a:pt x="670" y="2469"/>
                </a:lnTo>
                <a:lnTo>
                  <a:pt x="670" y="2469"/>
                </a:lnTo>
                <a:lnTo>
                  <a:pt x="681" y="2475"/>
                </a:lnTo>
                <a:lnTo>
                  <a:pt x="681" y="2475"/>
                </a:lnTo>
                <a:lnTo>
                  <a:pt x="691" y="2481"/>
                </a:lnTo>
                <a:lnTo>
                  <a:pt x="691" y="2481"/>
                </a:lnTo>
                <a:lnTo>
                  <a:pt x="701" y="2485"/>
                </a:lnTo>
                <a:lnTo>
                  <a:pt x="701" y="2485"/>
                </a:lnTo>
                <a:lnTo>
                  <a:pt x="712" y="2491"/>
                </a:lnTo>
                <a:lnTo>
                  <a:pt x="712" y="2491"/>
                </a:lnTo>
                <a:lnTo>
                  <a:pt x="722" y="2496"/>
                </a:lnTo>
                <a:lnTo>
                  <a:pt x="722" y="2496"/>
                </a:lnTo>
                <a:lnTo>
                  <a:pt x="732" y="2502"/>
                </a:lnTo>
                <a:lnTo>
                  <a:pt x="732" y="2502"/>
                </a:lnTo>
                <a:lnTo>
                  <a:pt x="742" y="2506"/>
                </a:lnTo>
                <a:lnTo>
                  <a:pt x="742" y="2506"/>
                </a:lnTo>
                <a:lnTo>
                  <a:pt x="753" y="2512"/>
                </a:lnTo>
                <a:lnTo>
                  <a:pt x="753" y="2512"/>
                </a:lnTo>
                <a:lnTo>
                  <a:pt x="763" y="2516"/>
                </a:lnTo>
                <a:lnTo>
                  <a:pt x="763" y="2516"/>
                </a:lnTo>
                <a:lnTo>
                  <a:pt x="773" y="2522"/>
                </a:lnTo>
                <a:lnTo>
                  <a:pt x="773" y="2522"/>
                </a:lnTo>
                <a:lnTo>
                  <a:pt x="784" y="2526"/>
                </a:lnTo>
                <a:lnTo>
                  <a:pt x="784" y="2526"/>
                </a:lnTo>
                <a:lnTo>
                  <a:pt x="794" y="2531"/>
                </a:lnTo>
                <a:lnTo>
                  <a:pt x="794" y="2531"/>
                </a:lnTo>
                <a:lnTo>
                  <a:pt x="804" y="2535"/>
                </a:lnTo>
                <a:lnTo>
                  <a:pt x="804" y="2535"/>
                </a:lnTo>
                <a:lnTo>
                  <a:pt x="814" y="2541"/>
                </a:lnTo>
                <a:lnTo>
                  <a:pt x="814" y="2541"/>
                </a:lnTo>
                <a:lnTo>
                  <a:pt x="825" y="2545"/>
                </a:lnTo>
                <a:lnTo>
                  <a:pt x="837" y="2549"/>
                </a:lnTo>
                <a:lnTo>
                  <a:pt x="837" y="2549"/>
                </a:lnTo>
                <a:lnTo>
                  <a:pt x="847" y="2553"/>
                </a:lnTo>
                <a:lnTo>
                  <a:pt x="858" y="2557"/>
                </a:lnTo>
                <a:lnTo>
                  <a:pt x="858" y="2557"/>
                </a:lnTo>
                <a:lnTo>
                  <a:pt x="868" y="2561"/>
                </a:lnTo>
                <a:lnTo>
                  <a:pt x="868" y="2561"/>
                </a:lnTo>
                <a:lnTo>
                  <a:pt x="880" y="2565"/>
                </a:lnTo>
                <a:lnTo>
                  <a:pt x="880" y="2565"/>
                </a:lnTo>
                <a:lnTo>
                  <a:pt x="891" y="2568"/>
                </a:lnTo>
                <a:lnTo>
                  <a:pt x="891" y="2568"/>
                </a:lnTo>
                <a:lnTo>
                  <a:pt x="901" y="2572"/>
                </a:lnTo>
                <a:lnTo>
                  <a:pt x="901" y="2572"/>
                </a:lnTo>
                <a:lnTo>
                  <a:pt x="913" y="2576"/>
                </a:lnTo>
                <a:lnTo>
                  <a:pt x="913" y="2576"/>
                </a:lnTo>
                <a:lnTo>
                  <a:pt x="923" y="2580"/>
                </a:lnTo>
                <a:lnTo>
                  <a:pt x="923" y="2580"/>
                </a:lnTo>
                <a:lnTo>
                  <a:pt x="934" y="2582"/>
                </a:lnTo>
                <a:lnTo>
                  <a:pt x="934" y="2582"/>
                </a:lnTo>
                <a:lnTo>
                  <a:pt x="946" y="2586"/>
                </a:lnTo>
                <a:lnTo>
                  <a:pt x="946" y="2586"/>
                </a:lnTo>
                <a:lnTo>
                  <a:pt x="956" y="2588"/>
                </a:lnTo>
                <a:lnTo>
                  <a:pt x="956" y="2588"/>
                </a:lnTo>
                <a:lnTo>
                  <a:pt x="967" y="2592"/>
                </a:lnTo>
                <a:lnTo>
                  <a:pt x="967" y="2592"/>
                </a:lnTo>
                <a:lnTo>
                  <a:pt x="979" y="2594"/>
                </a:lnTo>
                <a:lnTo>
                  <a:pt x="979" y="2594"/>
                </a:lnTo>
                <a:lnTo>
                  <a:pt x="989" y="2598"/>
                </a:lnTo>
                <a:lnTo>
                  <a:pt x="989" y="2598"/>
                </a:lnTo>
                <a:lnTo>
                  <a:pt x="1002" y="2600"/>
                </a:lnTo>
                <a:lnTo>
                  <a:pt x="1002" y="2600"/>
                </a:lnTo>
                <a:lnTo>
                  <a:pt x="1012" y="2605"/>
                </a:lnTo>
                <a:lnTo>
                  <a:pt x="1012" y="2605"/>
                </a:lnTo>
                <a:lnTo>
                  <a:pt x="1022" y="2607"/>
                </a:lnTo>
                <a:lnTo>
                  <a:pt x="1022" y="2607"/>
                </a:lnTo>
                <a:lnTo>
                  <a:pt x="1035" y="2609"/>
                </a:lnTo>
                <a:lnTo>
                  <a:pt x="1035" y="2609"/>
                </a:lnTo>
                <a:lnTo>
                  <a:pt x="1045" y="2611"/>
                </a:lnTo>
                <a:lnTo>
                  <a:pt x="1045" y="2611"/>
                </a:lnTo>
                <a:lnTo>
                  <a:pt x="1057" y="2613"/>
                </a:lnTo>
                <a:lnTo>
                  <a:pt x="1057" y="2613"/>
                </a:lnTo>
                <a:lnTo>
                  <a:pt x="1068" y="2617"/>
                </a:lnTo>
                <a:lnTo>
                  <a:pt x="1068" y="2617"/>
                </a:lnTo>
                <a:lnTo>
                  <a:pt x="1080" y="2619"/>
                </a:lnTo>
                <a:lnTo>
                  <a:pt x="1080" y="2619"/>
                </a:lnTo>
                <a:lnTo>
                  <a:pt x="1090" y="2621"/>
                </a:lnTo>
                <a:lnTo>
                  <a:pt x="1102" y="2623"/>
                </a:lnTo>
                <a:lnTo>
                  <a:pt x="1102" y="2623"/>
                </a:lnTo>
                <a:lnTo>
                  <a:pt x="1113" y="2623"/>
                </a:lnTo>
                <a:lnTo>
                  <a:pt x="1113" y="2623"/>
                </a:lnTo>
                <a:lnTo>
                  <a:pt x="1125" y="2625"/>
                </a:lnTo>
                <a:lnTo>
                  <a:pt x="1125" y="2625"/>
                </a:lnTo>
                <a:lnTo>
                  <a:pt x="1137" y="2627"/>
                </a:lnTo>
                <a:lnTo>
                  <a:pt x="1137" y="2627"/>
                </a:lnTo>
                <a:lnTo>
                  <a:pt x="1148" y="2629"/>
                </a:lnTo>
                <a:lnTo>
                  <a:pt x="1148" y="2629"/>
                </a:lnTo>
                <a:lnTo>
                  <a:pt x="1160" y="2631"/>
                </a:lnTo>
                <a:lnTo>
                  <a:pt x="1160" y="2631"/>
                </a:lnTo>
                <a:lnTo>
                  <a:pt x="1170" y="2631"/>
                </a:lnTo>
                <a:lnTo>
                  <a:pt x="1170" y="2631"/>
                </a:lnTo>
                <a:lnTo>
                  <a:pt x="1183" y="2633"/>
                </a:lnTo>
                <a:lnTo>
                  <a:pt x="1183" y="2633"/>
                </a:lnTo>
                <a:lnTo>
                  <a:pt x="1193" y="2633"/>
                </a:lnTo>
                <a:lnTo>
                  <a:pt x="1193" y="2633"/>
                </a:lnTo>
                <a:lnTo>
                  <a:pt x="1205" y="2635"/>
                </a:lnTo>
                <a:lnTo>
                  <a:pt x="1205" y="2635"/>
                </a:lnTo>
                <a:lnTo>
                  <a:pt x="1216" y="2635"/>
                </a:lnTo>
                <a:lnTo>
                  <a:pt x="1228" y="2637"/>
                </a:lnTo>
                <a:lnTo>
                  <a:pt x="1228" y="2637"/>
                </a:lnTo>
                <a:lnTo>
                  <a:pt x="1240" y="2637"/>
                </a:lnTo>
                <a:lnTo>
                  <a:pt x="1240" y="2637"/>
                </a:lnTo>
                <a:lnTo>
                  <a:pt x="1251" y="2637"/>
                </a:lnTo>
                <a:lnTo>
                  <a:pt x="1251" y="2637"/>
                </a:lnTo>
                <a:lnTo>
                  <a:pt x="1263" y="2640"/>
                </a:lnTo>
                <a:lnTo>
                  <a:pt x="1263" y="2640"/>
                </a:lnTo>
                <a:lnTo>
                  <a:pt x="1273" y="2640"/>
                </a:lnTo>
                <a:lnTo>
                  <a:pt x="1273" y="2640"/>
                </a:lnTo>
                <a:lnTo>
                  <a:pt x="1286" y="2640"/>
                </a:lnTo>
                <a:lnTo>
                  <a:pt x="1298" y="2640"/>
                </a:lnTo>
                <a:lnTo>
                  <a:pt x="1298" y="2640"/>
                </a:lnTo>
                <a:lnTo>
                  <a:pt x="1308" y="2640"/>
                </a:lnTo>
                <a:lnTo>
                  <a:pt x="1308" y="2640"/>
                </a:lnTo>
                <a:lnTo>
                  <a:pt x="1321" y="2640"/>
                </a:lnTo>
                <a:lnTo>
                  <a:pt x="1321" y="2637"/>
                </a:lnTo>
                <a:lnTo>
                  <a:pt x="1308" y="2637"/>
                </a:lnTo>
                <a:lnTo>
                  <a:pt x="1308" y="2637"/>
                </a:lnTo>
                <a:lnTo>
                  <a:pt x="1298" y="2637"/>
                </a:lnTo>
                <a:lnTo>
                  <a:pt x="1298" y="2640"/>
                </a:lnTo>
                <a:lnTo>
                  <a:pt x="1298" y="2637"/>
                </a:lnTo>
                <a:lnTo>
                  <a:pt x="1286" y="2637"/>
                </a:lnTo>
                <a:lnTo>
                  <a:pt x="1273" y="2637"/>
                </a:lnTo>
                <a:lnTo>
                  <a:pt x="1273" y="2637"/>
                </a:lnTo>
                <a:lnTo>
                  <a:pt x="1273" y="2637"/>
                </a:lnTo>
                <a:lnTo>
                  <a:pt x="1263" y="2635"/>
                </a:lnTo>
                <a:lnTo>
                  <a:pt x="1263" y="2635"/>
                </a:lnTo>
                <a:lnTo>
                  <a:pt x="1251" y="2635"/>
                </a:lnTo>
                <a:lnTo>
                  <a:pt x="1251" y="2635"/>
                </a:lnTo>
                <a:lnTo>
                  <a:pt x="1240" y="2635"/>
                </a:lnTo>
                <a:lnTo>
                  <a:pt x="1240" y="2635"/>
                </a:lnTo>
                <a:lnTo>
                  <a:pt x="1228" y="2635"/>
                </a:lnTo>
                <a:lnTo>
                  <a:pt x="1218" y="2633"/>
                </a:lnTo>
                <a:lnTo>
                  <a:pt x="1205" y="2633"/>
                </a:lnTo>
                <a:lnTo>
                  <a:pt x="1205" y="2633"/>
                </a:lnTo>
                <a:lnTo>
                  <a:pt x="1193" y="2631"/>
                </a:lnTo>
                <a:lnTo>
                  <a:pt x="1193" y="2631"/>
                </a:lnTo>
                <a:lnTo>
                  <a:pt x="1183" y="2631"/>
                </a:lnTo>
                <a:lnTo>
                  <a:pt x="1183" y="2631"/>
                </a:lnTo>
                <a:lnTo>
                  <a:pt x="1170" y="2629"/>
                </a:lnTo>
                <a:lnTo>
                  <a:pt x="1170" y="2629"/>
                </a:lnTo>
                <a:lnTo>
                  <a:pt x="1160" y="2627"/>
                </a:lnTo>
                <a:lnTo>
                  <a:pt x="1160" y="2627"/>
                </a:lnTo>
                <a:lnTo>
                  <a:pt x="1148" y="2627"/>
                </a:lnTo>
                <a:lnTo>
                  <a:pt x="1148" y="2627"/>
                </a:lnTo>
                <a:lnTo>
                  <a:pt x="1137" y="2625"/>
                </a:lnTo>
                <a:lnTo>
                  <a:pt x="1137" y="2625"/>
                </a:lnTo>
                <a:lnTo>
                  <a:pt x="1125" y="2623"/>
                </a:lnTo>
                <a:lnTo>
                  <a:pt x="1125" y="2623"/>
                </a:lnTo>
                <a:lnTo>
                  <a:pt x="1115" y="2621"/>
                </a:lnTo>
                <a:lnTo>
                  <a:pt x="1115" y="2621"/>
                </a:lnTo>
                <a:lnTo>
                  <a:pt x="1102" y="2619"/>
                </a:lnTo>
                <a:lnTo>
                  <a:pt x="1102" y="2621"/>
                </a:lnTo>
                <a:lnTo>
                  <a:pt x="1102" y="2619"/>
                </a:lnTo>
                <a:lnTo>
                  <a:pt x="1092" y="2617"/>
                </a:lnTo>
                <a:lnTo>
                  <a:pt x="1080" y="2615"/>
                </a:lnTo>
                <a:lnTo>
                  <a:pt x="1080" y="2615"/>
                </a:lnTo>
                <a:lnTo>
                  <a:pt x="1070" y="2613"/>
                </a:lnTo>
                <a:lnTo>
                  <a:pt x="1070" y="2615"/>
                </a:lnTo>
                <a:lnTo>
                  <a:pt x="1070" y="2613"/>
                </a:lnTo>
                <a:lnTo>
                  <a:pt x="1057" y="2611"/>
                </a:lnTo>
                <a:lnTo>
                  <a:pt x="1057" y="2611"/>
                </a:lnTo>
                <a:lnTo>
                  <a:pt x="1047" y="2609"/>
                </a:lnTo>
                <a:lnTo>
                  <a:pt x="1047" y="2609"/>
                </a:lnTo>
                <a:lnTo>
                  <a:pt x="1035" y="2607"/>
                </a:lnTo>
                <a:lnTo>
                  <a:pt x="1035" y="2607"/>
                </a:lnTo>
                <a:lnTo>
                  <a:pt x="1024" y="2605"/>
                </a:lnTo>
                <a:lnTo>
                  <a:pt x="1024" y="2605"/>
                </a:lnTo>
                <a:lnTo>
                  <a:pt x="1012" y="2600"/>
                </a:lnTo>
                <a:lnTo>
                  <a:pt x="1012" y="2603"/>
                </a:lnTo>
                <a:lnTo>
                  <a:pt x="1012" y="2600"/>
                </a:lnTo>
                <a:lnTo>
                  <a:pt x="1002" y="2598"/>
                </a:lnTo>
                <a:lnTo>
                  <a:pt x="1002" y="2598"/>
                </a:lnTo>
                <a:lnTo>
                  <a:pt x="989" y="2596"/>
                </a:lnTo>
                <a:lnTo>
                  <a:pt x="989" y="2596"/>
                </a:lnTo>
                <a:lnTo>
                  <a:pt x="979" y="2592"/>
                </a:lnTo>
                <a:lnTo>
                  <a:pt x="979" y="2592"/>
                </a:lnTo>
                <a:lnTo>
                  <a:pt x="969" y="2590"/>
                </a:lnTo>
                <a:lnTo>
                  <a:pt x="969" y="2590"/>
                </a:lnTo>
                <a:lnTo>
                  <a:pt x="956" y="2586"/>
                </a:lnTo>
                <a:lnTo>
                  <a:pt x="956" y="2586"/>
                </a:lnTo>
                <a:lnTo>
                  <a:pt x="946" y="2584"/>
                </a:lnTo>
                <a:lnTo>
                  <a:pt x="946" y="2584"/>
                </a:lnTo>
                <a:lnTo>
                  <a:pt x="946" y="2584"/>
                </a:lnTo>
                <a:lnTo>
                  <a:pt x="936" y="2580"/>
                </a:lnTo>
                <a:lnTo>
                  <a:pt x="936" y="2580"/>
                </a:lnTo>
                <a:lnTo>
                  <a:pt x="923" y="2576"/>
                </a:lnTo>
                <a:lnTo>
                  <a:pt x="923" y="2576"/>
                </a:lnTo>
                <a:lnTo>
                  <a:pt x="913" y="2574"/>
                </a:lnTo>
                <a:lnTo>
                  <a:pt x="913" y="2574"/>
                </a:lnTo>
                <a:lnTo>
                  <a:pt x="913" y="2574"/>
                </a:lnTo>
                <a:lnTo>
                  <a:pt x="903" y="2570"/>
                </a:lnTo>
                <a:lnTo>
                  <a:pt x="903" y="2570"/>
                </a:lnTo>
                <a:lnTo>
                  <a:pt x="891" y="2565"/>
                </a:lnTo>
                <a:lnTo>
                  <a:pt x="891" y="2565"/>
                </a:lnTo>
                <a:lnTo>
                  <a:pt x="880" y="2561"/>
                </a:lnTo>
                <a:lnTo>
                  <a:pt x="880" y="2561"/>
                </a:lnTo>
                <a:lnTo>
                  <a:pt x="870" y="2557"/>
                </a:lnTo>
                <a:lnTo>
                  <a:pt x="870" y="2559"/>
                </a:lnTo>
                <a:lnTo>
                  <a:pt x="870" y="2557"/>
                </a:lnTo>
                <a:lnTo>
                  <a:pt x="860" y="2555"/>
                </a:lnTo>
                <a:lnTo>
                  <a:pt x="860" y="2555"/>
                </a:lnTo>
                <a:lnTo>
                  <a:pt x="847" y="2551"/>
                </a:lnTo>
                <a:lnTo>
                  <a:pt x="837" y="2547"/>
                </a:lnTo>
                <a:lnTo>
                  <a:pt x="837" y="2547"/>
                </a:lnTo>
                <a:lnTo>
                  <a:pt x="837" y="2547"/>
                </a:lnTo>
                <a:lnTo>
                  <a:pt x="827" y="2541"/>
                </a:lnTo>
                <a:lnTo>
                  <a:pt x="817" y="2537"/>
                </a:lnTo>
                <a:lnTo>
                  <a:pt x="817" y="2539"/>
                </a:lnTo>
                <a:lnTo>
                  <a:pt x="817" y="2537"/>
                </a:lnTo>
                <a:lnTo>
                  <a:pt x="806" y="2533"/>
                </a:lnTo>
                <a:lnTo>
                  <a:pt x="804" y="2535"/>
                </a:lnTo>
                <a:lnTo>
                  <a:pt x="806" y="2533"/>
                </a:lnTo>
                <a:lnTo>
                  <a:pt x="796" y="2528"/>
                </a:lnTo>
                <a:lnTo>
                  <a:pt x="796" y="2528"/>
                </a:lnTo>
                <a:lnTo>
                  <a:pt x="784" y="2524"/>
                </a:lnTo>
                <a:lnTo>
                  <a:pt x="784" y="2524"/>
                </a:lnTo>
                <a:lnTo>
                  <a:pt x="773" y="2518"/>
                </a:lnTo>
                <a:lnTo>
                  <a:pt x="773" y="2518"/>
                </a:lnTo>
                <a:lnTo>
                  <a:pt x="763" y="2514"/>
                </a:lnTo>
                <a:lnTo>
                  <a:pt x="763" y="2514"/>
                </a:lnTo>
                <a:lnTo>
                  <a:pt x="753" y="2510"/>
                </a:lnTo>
                <a:lnTo>
                  <a:pt x="753" y="2510"/>
                </a:lnTo>
                <a:lnTo>
                  <a:pt x="753" y="2510"/>
                </a:lnTo>
                <a:lnTo>
                  <a:pt x="742" y="2504"/>
                </a:lnTo>
                <a:lnTo>
                  <a:pt x="742" y="2504"/>
                </a:lnTo>
                <a:lnTo>
                  <a:pt x="732" y="2500"/>
                </a:lnTo>
                <a:lnTo>
                  <a:pt x="732" y="2500"/>
                </a:lnTo>
                <a:lnTo>
                  <a:pt x="722" y="2493"/>
                </a:lnTo>
                <a:lnTo>
                  <a:pt x="722" y="2493"/>
                </a:lnTo>
                <a:lnTo>
                  <a:pt x="712" y="2489"/>
                </a:lnTo>
                <a:lnTo>
                  <a:pt x="712" y="2489"/>
                </a:lnTo>
                <a:lnTo>
                  <a:pt x="701" y="2483"/>
                </a:lnTo>
                <a:lnTo>
                  <a:pt x="701" y="2485"/>
                </a:lnTo>
                <a:lnTo>
                  <a:pt x="701" y="2483"/>
                </a:lnTo>
                <a:lnTo>
                  <a:pt x="691" y="2477"/>
                </a:lnTo>
                <a:lnTo>
                  <a:pt x="691" y="2477"/>
                </a:lnTo>
                <a:lnTo>
                  <a:pt x="681" y="2473"/>
                </a:lnTo>
                <a:lnTo>
                  <a:pt x="681" y="2473"/>
                </a:lnTo>
                <a:lnTo>
                  <a:pt x="681" y="2473"/>
                </a:lnTo>
                <a:lnTo>
                  <a:pt x="673" y="2467"/>
                </a:lnTo>
                <a:lnTo>
                  <a:pt x="673" y="2467"/>
                </a:lnTo>
                <a:lnTo>
                  <a:pt x="662" y="2461"/>
                </a:lnTo>
                <a:lnTo>
                  <a:pt x="662" y="2461"/>
                </a:lnTo>
                <a:lnTo>
                  <a:pt x="652" y="2454"/>
                </a:lnTo>
                <a:lnTo>
                  <a:pt x="652" y="2456"/>
                </a:lnTo>
                <a:lnTo>
                  <a:pt x="652" y="2454"/>
                </a:lnTo>
                <a:lnTo>
                  <a:pt x="642" y="2450"/>
                </a:lnTo>
                <a:lnTo>
                  <a:pt x="642" y="2450"/>
                </a:lnTo>
                <a:lnTo>
                  <a:pt x="631" y="2444"/>
                </a:lnTo>
                <a:lnTo>
                  <a:pt x="631" y="2444"/>
                </a:lnTo>
                <a:lnTo>
                  <a:pt x="623" y="2438"/>
                </a:lnTo>
                <a:lnTo>
                  <a:pt x="623" y="2438"/>
                </a:lnTo>
                <a:lnTo>
                  <a:pt x="613" y="2432"/>
                </a:lnTo>
                <a:lnTo>
                  <a:pt x="613" y="2432"/>
                </a:lnTo>
                <a:lnTo>
                  <a:pt x="603" y="2426"/>
                </a:lnTo>
                <a:lnTo>
                  <a:pt x="603" y="2426"/>
                </a:lnTo>
                <a:lnTo>
                  <a:pt x="592" y="2419"/>
                </a:lnTo>
                <a:lnTo>
                  <a:pt x="592" y="2419"/>
                </a:lnTo>
                <a:lnTo>
                  <a:pt x="592" y="2419"/>
                </a:lnTo>
                <a:lnTo>
                  <a:pt x="584" y="2413"/>
                </a:lnTo>
                <a:lnTo>
                  <a:pt x="574" y="2405"/>
                </a:lnTo>
                <a:lnTo>
                  <a:pt x="574" y="2407"/>
                </a:lnTo>
                <a:lnTo>
                  <a:pt x="574" y="2405"/>
                </a:lnTo>
                <a:lnTo>
                  <a:pt x="566" y="2399"/>
                </a:lnTo>
                <a:lnTo>
                  <a:pt x="566" y="2399"/>
                </a:lnTo>
                <a:lnTo>
                  <a:pt x="555" y="2393"/>
                </a:lnTo>
                <a:lnTo>
                  <a:pt x="555" y="2393"/>
                </a:lnTo>
                <a:lnTo>
                  <a:pt x="545" y="2387"/>
                </a:lnTo>
                <a:lnTo>
                  <a:pt x="545" y="2387"/>
                </a:lnTo>
                <a:lnTo>
                  <a:pt x="537" y="2378"/>
                </a:lnTo>
                <a:lnTo>
                  <a:pt x="537" y="2378"/>
                </a:lnTo>
                <a:lnTo>
                  <a:pt x="526" y="2372"/>
                </a:lnTo>
                <a:lnTo>
                  <a:pt x="526" y="2372"/>
                </a:lnTo>
                <a:lnTo>
                  <a:pt x="518" y="2366"/>
                </a:lnTo>
                <a:lnTo>
                  <a:pt x="518" y="2366"/>
                </a:lnTo>
                <a:lnTo>
                  <a:pt x="510" y="2358"/>
                </a:lnTo>
                <a:lnTo>
                  <a:pt x="510" y="2358"/>
                </a:lnTo>
                <a:lnTo>
                  <a:pt x="500" y="2352"/>
                </a:lnTo>
                <a:lnTo>
                  <a:pt x="500" y="2352"/>
                </a:lnTo>
                <a:lnTo>
                  <a:pt x="500" y="2352"/>
                </a:lnTo>
                <a:lnTo>
                  <a:pt x="491" y="2343"/>
                </a:lnTo>
                <a:lnTo>
                  <a:pt x="491" y="2343"/>
                </a:lnTo>
                <a:lnTo>
                  <a:pt x="483" y="2337"/>
                </a:lnTo>
                <a:lnTo>
                  <a:pt x="481" y="2337"/>
                </a:lnTo>
                <a:lnTo>
                  <a:pt x="483" y="2337"/>
                </a:lnTo>
                <a:lnTo>
                  <a:pt x="473" y="2329"/>
                </a:lnTo>
                <a:lnTo>
                  <a:pt x="473" y="2329"/>
                </a:lnTo>
                <a:lnTo>
                  <a:pt x="465" y="2323"/>
                </a:lnTo>
                <a:lnTo>
                  <a:pt x="465" y="2323"/>
                </a:lnTo>
                <a:lnTo>
                  <a:pt x="456" y="2315"/>
                </a:lnTo>
                <a:lnTo>
                  <a:pt x="456" y="2315"/>
                </a:lnTo>
                <a:lnTo>
                  <a:pt x="448" y="2306"/>
                </a:lnTo>
                <a:lnTo>
                  <a:pt x="448" y="2306"/>
                </a:lnTo>
                <a:lnTo>
                  <a:pt x="438" y="2300"/>
                </a:lnTo>
                <a:lnTo>
                  <a:pt x="438" y="2300"/>
                </a:lnTo>
                <a:lnTo>
                  <a:pt x="438" y="2300"/>
                </a:lnTo>
                <a:lnTo>
                  <a:pt x="430" y="2292"/>
                </a:lnTo>
                <a:lnTo>
                  <a:pt x="430" y="2292"/>
                </a:lnTo>
                <a:lnTo>
                  <a:pt x="422" y="2284"/>
                </a:lnTo>
                <a:lnTo>
                  <a:pt x="422" y="2284"/>
                </a:lnTo>
                <a:lnTo>
                  <a:pt x="413" y="2275"/>
                </a:lnTo>
                <a:lnTo>
                  <a:pt x="413" y="2277"/>
                </a:lnTo>
                <a:lnTo>
                  <a:pt x="413" y="2275"/>
                </a:lnTo>
                <a:lnTo>
                  <a:pt x="405" y="2267"/>
                </a:lnTo>
                <a:lnTo>
                  <a:pt x="405" y="2267"/>
                </a:lnTo>
                <a:lnTo>
                  <a:pt x="397" y="2259"/>
                </a:lnTo>
                <a:lnTo>
                  <a:pt x="397" y="2259"/>
                </a:lnTo>
                <a:lnTo>
                  <a:pt x="389" y="2253"/>
                </a:lnTo>
                <a:lnTo>
                  <a:pt x="389" y="2253"/>
                </a:lnTo>
                <a:lnTo>
                  <a:pt x="380" y="2245"/>
                </a:lnTo>
                <a:lnTo>
                  <a:pt x="380" y="2245"/>
                </a:lnTo>
                <a:lnTo>
                  <a:pt x="372" y="2236"/>
                </a:lnTo>
                <a:lnTo>
                  <a:pt x="372" y="2236"/>
                </a:lnTo>
                <a:lnTo>
                  <a:pt x="364" y="2228"/>
                </a:lnTo>
                <a:lnTo>
                  <a:pt x="364" y="2228"/>
                </a:lnTo>
                <a:lnTo>
                  <a:pt x="358" y="2218"/>
                </a:lnTo>
                <a:lnTo>
                  <a:pt x="358" y="2218"/>
                </a:lnTo>
                <a:lnTo>
                  <a:pt x="350" y="2210"/>
                </a:lnTo>
                <a:lnTo>
                  <a:pt x="350" y="2210"/>
                </a:lnTo>
                <a:lnTo>
                  <a:pt x="341" y="2201"/>
                </a:lnTo>
                <a:lnTo>
                  <a:pt x="341" y="2201"/>
                </a:lnTo>
                <a:lnTo>
                  <a:pt x="333" y="2193"/>
                </a:lnTo>
                <a:lnTo>
                  <a:pt x="333" y="2193"/>
                </a:lnTo>
                <a:lnTo>
                  <a:pt x="333" y="2193"/>
                </a:lnTo>
                <a:lnTo>
                  <a:pt x="327" y="2185"/>
                </a:lnTo>
                <a:lnTo>
                  <a:pt x="327" y="2185"/>
                </a:lnTo>
                <a:lnTo>
                  <a:pt x="319" y="2177"/>
                </a:lnTo>
                <a:lnTo>
                  <a:pt x="317" y="2177"/>
                </a:lnTo>
                <a:lnTo>
                  <a:pt x="319" y="2177"/>
                </a:lnTo>
                <a:lnTo>
                  <a:pt x="310" y="2166"/>
                </a:lnTo>
                <a:lnTo>
                  <a:pt x="304" y="2158"/>
                </a:lnTo>
                <a:lnTo>
                  <a:pt x="304" y="2158"/>
                </a:lnTo>
                <a:lnTo>
                  <a:pt x="296" y="2150"/>
                </a:lnTo>
                <a:lnTo>
                  <a:pt x="296" y="2150"/>
                </a:lnTo>
                <a:lnTo>
                  <a:pt x="296" y="2150"/>
                </a:lnTo>
                <a:lnTo>
                  <a:pt x="290" y="2140"/>
                </a:lnTo>
                <a:lnTo>
                  <a:pt x="290" y="2140"/>
                </a:lnTo>
                <a:lnTo>
                  <a:pt x="282" y="2131"/>
                </a:lnTo>
                <a:lnTo>
                  <a:pt x="282" y="2131"/>
                </a:lnTo>
                <a:lnTo>
                  <a:pt x="275" y="2123"/>
                </a:lnTo>
                <a:lnTo>
                  <a:pt x="275" y="2123"/>
                </a:lnTo>
                <a:lnTo>
                  <a:pt x="267" y="2113"/>
                </a:lnTo>
                <a:lnTo>
                  <a:pt x="267" y="2113"/>
                </a:lnTo>
                <a:lnTo>
                  <a:pt x="261" y="2105"/>
                </a:lnTo>
                <a:lnTo>
                  <a:pt x="261" y="2105"/>
                </a:lnTo>
                <a:lnTo>
                  <a:pt x="255" y="2094"/>
                </a:lnTo>
                <a:lnTo>
                  <a:pt x="255" y="2094"/>
                </a:lnTo>
                <a:lnTo>
                  <a:pt x="249" y="2086"/>
                </a:lnTo>
                <a:lnTo>
                  <a:pt x="249" y="2086"/>
                </a:lnTo>
                <a:lnTo>
                  <a:pt x="240" y="2076"/>
                </a:lnTo>
                <a:lnTo>
                  <a:pt x="240" y="2076"/>
                </a:lnTo>
                <a:lnTo>
                  <a:pt x="240" y="2076"/>
                </a:lnTo>
                <a:lnTo>
                  <a:pt x="234" y="2066"/>
                </a:lnTo>
                <a:lnTo>
                  <a:pt x="234" y="2068"/>
                </a:lnTo>
                <a:lnTo>
                  <a:pt x="234" y="2066"/>
                </a:lnTo>
                <a:lnTo>
                  <a:pt x="228" y="2057"/>
                </a:lnTo>
                <a:lnTo>
                  <a:pt x="222" y="2047"/>
                </a:lnTo>
                <a:lnTo>
                  <a:pt x="222" y="2047"/>
                </a:lnTo>
                <a:lnTo>
                  <a:pt x="216" y="2039"/>
                </a:lnTo>
                <a:lnTo>
                  <a:pt x="216" y="2039"/>
                </a:lnTo>
                <a:lnTo>
                  <a:pt x="210" y="2029"/>
                </a:lnTo>
                <a:lnTo>
                  <a:pt x="208" y="2029"/>
                </a:lnTo>
                <a:lnTo>
                  <a:pt x="210" y="2029"/>
                </a:lnTo>
                <a:lnTo>
                  <a:pt x="203" y="2018"/>
                </a:lnTo>
                <a:lnTo>
                  <a:pt x="197" y="2008"/>
                </a:lnTo>
                <a:lnTo>
                  <a:pt x="195" y="2010"/>
                </a:lnTo>
                <a:lnTo>
                  <a:pt x="197" y="2008"/>
                </a:lnTo>
                <a:lnTo>
                  <a:pt x="191" y="2000"/>
                </a:lnTo>
                <a:lnTo>
                  <a:pt x="185" y="1989"/>
                </a:lnTo>
                <a:lnTo>
                  <a:pt x="179" y="1979"/>
                </a:lnTo>
                <a:lnTo>
                  <a:pt x="179" y="1979"/>
                </a:lnTo>
                <a:lnTo>
                  <a:pt x="175" y="1969"/>
                </a:lnTo>
                <a:lnTo>
                  <a:pt x="175" y="1969"/>
                </a:lnTo>
                <a:lnTo>
                  <a:pt x="168" y="1959"/>
                </a:lnTo>
                <a:lnTo>
                  <a:pt x="168" y="1959"/>
                </a:lnTo>
                <a:lnTo>
                  <a:pt x="162" y="1948"/>
                </a:lnTo>
                <a:lnTo>
                  <a:pt x="162" y="1948"/>
                </a:lnTo>
                <a:lnTo>
                  <a:pt x="156" y="1938"/>
                </a:lnTo>
                <a:lnTo>
                  <a:pt x="152" y="1928"/>
                </a:lnTo>
                <a:lnTo>
                  <a:pt x="150" y="1930"/>
                </a:lnTo>
                <a:lnTo>
                  <a:pt x="152" y="1928"/>
                </a:lnTo>
                <a:lnTo>
                  <a:pt x="146" y="1917"/>
                </a:lnTo>
                <a:lnTo>
                  <a:pt x="146" y="1917"/>
                </a:lnTo>
                <a:lnTo>
                  <a:pt x="142" y="1907"/>
                </a:lnTo>
                <a:lnTo>
                  <a:pt x="136" y="1897"/>
                </a:lnTo>
                <a:lnTo>
                  <a:pt x="131" y="1887"/>
                </a:lnTo>
                <a:lnTo>
                  <a:pt x="129" y="1889"/>
                </a:lnTo>
                <a:lnTo>
                  <a:pt x="131" y="1887"/>
                </a:lnTo>
                <a:lnTo>
                  <a:pt x="127" y="1876"/>
                </a:lnTo>
                <a:lnTo>
                  <a:pt x="121" y="1866"/>
                </a:lnTo>
                <a:lnTo>
                  <a:pt x="117" y="1856"/>
                </a:lnTo>
                <a:lnTo>
                  <a:pt x="117" y="1856"/>
                </a:lnTo>
                <a:lnTo>
                  <a:pt x="113" y="1845"/>
                </a:lnTo>
                <a:lnTo>
                  <a:pt x="107" y="1835"/>
                </a:lnTo>
                <a:lnTo>
                  <a:pt x="107" y="1835"/>
                </a:lnTo>
                <a:lnTo>
                  <a:pt x="107" y="1835"/>
                </a:lnTo>
                <a:lnTo>
                  <a:pt x="103" y="1825"/>
                </a:lnTo>
                <a:lnTo>
                  <a:pt x="99" y="1815"/>
                </a:lnTo>
                <a:lnTo>
                  <a:pt x="99" y="1815"/>
                </a:lnTo>
                <a:lnTo>
                  <a:pt x="99" y="1815"/>
                </a:lnTo>
                <a:lnTo>
                  <a:pt x="94" y="1802"/>
                </a:lnTo>
                <a:lnTo>
                  <a:pt x="90" y="1792"/>
                </a:lnTo>
                <a:lnTo>
                  <a:pt x="86" y="1782"/>
                </a:lnTo>
                <a:lnTo>
                  <a:pt x="84" y="1782"/>
                </a:lnTo>
                <a:lnTo>
                  <a:pt x="86" y="1782"/>
                </a:lnTo>
                <a:lnTo>
                  <a:pt x="82" y="1771"/>
                </a:lnTo>
                <a:lnTo>
                  <a:pt x="78" y="1761"/>
                </a:lnTo>
                <a:lnTo>
                  <a:pt x="74" y="1749"/>
                </a:lnTo>
                <a:lnTo>
                  <a:pt x="72" y="1739"/>
                </a:lnTo>
                <a:lnTo>
                  <a:pt x="68" y="1728"/>
                </a:lnTo>
                <a:lnTo>
                  <a:pt x="66" y="1728"/>
                </a:lnTo>
                <a:lnTo>
                  <a:pt x="68" y="1728"/>
                </a:lnTo>
                <a:lnTo>
                  <a:pt x="64" y="1716"/>
                </a:lnTo>
                <a:lnTo>
                  <a:pt x="62" y="1706"/>
                </a:lnTo>
                <a:lnTo>
                  <a:pt x="57" y="1695"/>
                </a:lnTo>
                <a:lnTo>
                  <a:pt x="53" y="1683"/>
                </a:lnTo>
                <a:lnTo>
                  <a:pt x="51" y="1673"/>
                </a:lnTo>
                <a:lnTo>
                  <a:pt x="47" y="1662"/>
                </a:lnTo>
                <a:lnTo>
                  <a:pt x="47" y="1662"/>
                </a:lnTo>
                <a:lnTo>
                  <a:pt x="47" y="1662"/>
                </a:lnTo>
                <a:lnTo>
                  <a:pt x="45" y="1650"/>
                </a:lnTo>
                <a:lnTo>
                  <a:pt x="43" y="1640"/>
                </a:lnTo>
                <a:lnTo>
                  <a:pt x="39" y="1627"/>
                </a:lnTo>
                <a:lnTo>
                  <a:pt x="37" y="1617"/>
                </a:lnTo>
                <a:lnTo>
                  <a:pt x="35" y="1605"/>
                </a:lnTo>
                <a:lnTo>
                  <a:pt x="33" y="1595"/>
                </a:lnTo>
                <a:lnTo>
                  <a:pt x="29" y="1582"/>
                </a:lnTo>
                <a:lnTo>
                  <a:pt x="27" y="1572"/>
                </a:lnTo>
                <a:lnTo>
                  <a:pt x="24" y="1560"/>
                </a:lnTo>
                <a:lnTo>
                  <a:pt x="22" y="1549"/>
                </a:lnTo>
                <a:lnTo>
                  <a:pt x="20" y="1537"/>
                </a:lnTo>
                <a:lnTo>
                  <a:pt x="18" y="1527"/>
                </a:lnTo>
                <a:lnTo>
                  <a:pt x="18" y="1514"/>
                </a:lnTo>
                <a:lnTo>
                  <a:pt x="16" y="1504"/>
                </a:lnTo>
                <a:lnTo>
                  <a:pt x="14" y="1492"/>
                </a:lnTo>
                <a:lnTo>
                  <a:pt x="12" y="1481"/>
                </a:lnTo>
                <a:lnTo>
                  <a:pt x="12" y="1469"/>
                </a:lnTo>
                <a:lnTo>
                  <a:pt x="10" y="1459"/>
                </a:lnTo>
                <a:lnTo>
                  <a:pt x="8" y="1446"/>
                </a:lnTo>
                <a:lnTo>
                  <a:pt x="8" y="1436"/>
                </a:lnTo>
                <a:lnTo>
                  <a:pt x="8" y="1424"/>
                </a:lnTo>
                <a:lnTo>
                  <a:pt x="6" y="1411"/>
                </a:lnTo>
                <a:lnTo>
                  <a:pt x="6" y="1401"/>
                </a:lnTo>
                <a:lnTo>
                  <a:pt x="4" y="1389"/>
                </a:lnTo>
                <a:lnTo>
                  <a:pt x="4" y="1379"/>
                </a:lnTo>
                <a:lnTo>
                  <a:pt x="4" y="1366"/>
                </a:lnTo>
                <a:lnTo>
                  <a:pt x="4" y="1356"/>
                </a:lnTo>
                <a:lnTo>
                  <a:pt x="4" y="1344"/>
                </a:lnTo>
                <a:lnTo>
                  <a:pt x="4" y="1331"/>
                </a:lnTo>
                <a:lnTo>
                  <a:pt x="4" y="1321"/>
                </a:lnTo>
                <a:lnTo>
                  <a:pt x="4" y="1321"/>
                </a:lnTo>
                <a:lnTo>
                  <a:pt x="4" y="1309"/>
                </a:lnTo>
                <a:lnTo>
                  <a:pt x="4" y="1298"/>
                </a:lnTo>
                <a:lnTo>
                  <a:pt x="4" y="1286"/>
                </a:lnTo>
                <a:lnTo>
                  <a:pt x="4" y="1274"/>
                </a:lnTo>
                <a:lnTo>
                  <a:pt x="4" y="1263"/>
                </a:lnTo>
                <a:lnTo>
                  <a:pt x="4" y="1251"/>
                </a:lnTo>
                <a:lnTo>
                  <a:pt x="4" y="1251"/>
                </a:lnTo>
                <a:lnTo>
                  <a:pt x="4" y="1251"/>
                </a:lnTo>
                <a:lnTo>
                  <a:pt x="6" y="1241"/>
                </a:lnTo>
                <a:lnTo>
                  <a:pt x="6" y="1228"/>
                </a:lnTo>
                <a:lnTo>
                  <a:pt x="8" y="1218"/>
                </a:lnTo>
                <a:lnTo>
                  <a:pt x="8" y="1206"/>
                </a:lnTo>
                <a:lnTo>
                  <a:pt x="8" y="1193"/>
                </a:lnTo>
                <a:lnTo>
                  <a:pt x="10" y="1183"/>
                </a:lnTo>
                <a:lnTo>
                  <a:pt x="12" y="1171"/>
                </a:lnTo>
                <a:lnTo>
                  <a:pt x="10" y="1171"/>
                </a:lnTo>
                <a:lnTo>
                  <a:pt x="12" y="1171"/>
                </a:lnTo>
                <a:lnTo>
                  <a:pt x="12" y="1160"/>
                </a:lnTo>
                <a:lnTo>
                  <a:pt x="14" y="1148"/>
                </a:lnTo>
                <a:lnTo>
                  <a:pt x="16" y="1138"/>
                </a:lnTo>
                <a:lnTo>
                  <a:pt x="18" y="1125"/>
                </a:lnTo>
                <a:lnTo>
                  <a:pt x="18" y="1115"/>
                </a:lnTo>
                <a:lnTo>
                  <a:pt x="20" y="1103"/>
                </a:lnTo>
                <a:lnTo>
                  <a:pt x="22" y="1093"/>
                </a:lnTo>
                <a:lnTo>
                  <a:pt x="24" y="1080"/>
                </a:lnTo>
                <a:lnTo>
                  <a:pt x="27" y="1070"/>
                </a:lnTo>
                <a:lnTo>
                  <a:pt x="29" y="1058"/>
                </a:lnTo>
                <a:lnTo>
                  <a:pt x="33" y="1047"/>
                </a:lnTo>
                <a:lnTo>
                  <a:pt x="35" y="1035"/>
                </a:lnTo>
                <a:lnTo>
                  <a:pt x="33" y="1035"/>
                </a:lnTo>
                <a:lnTo>
                  <a:pt x="35" y="1035"/>
                </a:lnTo>
                <a:lnTo>
                  <a:pt x="37" y="1025"/>
                </a:lnTo>
                <a:lnTo>
                  <a:pt x="39" y="1012"/>
                </a:lnTo>
                <a:lnTo>
                  <a:pt x="39" y="1012"/>
                </a:lnTo>
                <a:lnTo>
                  <a:pt x="39" y="1012"/>
                </a:lnTo>
                <a:lnTo>
                  <a:pt x="43" y="1002"/>
                </a:lnTo>
                <a:lnTo>
                  <a:pt x="45" y="990"/>
                </a:lnTo>
                <a:lnTo>
                  <a:pt x="47" y="979"/>
                </a:lnTo>
                <a:lnTo>
                  <a:pt x="51" y="969"/>
                </a:lnTo>
                <a:lnTo>
                  <a:pt x="53" y="957"/>
                </a:lnTo>
                <a:lnTo>
                  <a:pt x="57" y="947"/>
                </a:lnTo>
                <a:lnTo>
                  <a:pt x="62" y="936"/>
                </a:lnTo>
                <a:lnTo>
                  <a:pt x="64" y="924"/>
                </a:lnTo>
                <a:lnTo>
                  <a:pt x="68" y="914"/>
                </a:lnTo>
                <a:lnTo>
                  <a:pt x="72" y="903"/>
                </a:lnTo>
                <a:lnTo>
                  <a:pt x="74" y="891"/>
                </a:lnTo>
                <a:lnTo>
                  <a:pt x="78" y="881"/>
                </a:lnTo>
                <a:lnTo>
                  <a:pt x="82" y="870"/>
                </a:lnTo>
                <a:lnTo>
                  <a:pt x="86" y="860"/>
                </a:lnTo>
                <a:lnTo>
                  <a:pt x="84" y="858"/>
                </a:lnTo>
                <a:lnTo>
                  <a:pt x="86" y="860"/>
                </a:lnTo>
                <a:lnTo>
                  <a:pt x="90" y="848"/>
                </a:lnTo>
                <a:lnTo>
                  <a:pt x="94" y="837"/>
                </a:lnTo>
                <a:lnTo>
                  <a:pt x="99" y="827"/>
                </a:lnTo>
                <a:lnTo>
                  <a:pt x="99" y="827"/>
                </a:lnTo>
                <a:lnTo>
                  <a:pt x="99" y="827"/>
                </a:lnTo>
                <a:lnTo>
                  <a:pt x="103" y="817"/>
                </a:lnTo>
                <a:lnTo>
                  <a:pt x="107" y="807"/>
                </a:lnTo>
                <a:lnTo>
                  <a:pt x="107" y="807"/>
                </a:lnTo>
                <a:lnTo>
                  <a:pt x="113" y="794"/>
                </a:lnTo>
                <a:lnTo>
                  <a:pt x="117" y="784"/>
                </a:lnTo>
                <a:lnTo>
                  <a:pt x="115" y="784"/>
                </a:lnTo>
                <a:lnTo>
                  <a:pt x="117" y="784"/>
                </a:lnTo>
                <a:lnTo>
                  <a:pt x="121" y="774"/>
                </a:lnTo>
                <a:lnTo>
                  <a:pt x="127" y="763"/>
                </a:lnTo>
                <a:lnTo>
                  <a:pt x="125" y="763"/>
                </a:lnTo>
                <a:lnTo>
                  <a:pt x="127" y="763"/>
                </a:lnTo>
                <a:lnTo>
                  <a:pt x="131" y="753"/>
                </a:lnTo>
                <a:lnTo>
                  <a:pt x="131" y="753"/>
                </a:lnTo>
                <a:lnTo>
                  <a:pt x="136" y="743"/>
                </a:lnTo>
                <a:lnTo>
                  <a:pt x="142" y="733"/>
                </a:lnTo>
                <a:lnTo>
                  <a:pt x="142" y="733"/>
                </a:lnTo>
                <a:lnTo>
                  <a:pt x="146" y="722"/>
                </a:lnTo>
                <a:lnTo>
                  <a:pt x="146" y="722"/>
                </a:lnTo>
                <a:lnTo>
                  <a:pt x="152" y="712"/>
                </a:lnTo>
                <a:lnTo>
                  <a:pt x="156" y="702"/>
                </a:lnTo>
                <a:lnTo>
                  <a:pt x="156" y="702"/>
                </a:lnTo>
                <a:lnTo>
                  <a:pt x="162" y="691"/>
                </a:lnTo>
                <a:lnTo>
                  <a:pt x="162" y="691"/>
                </a:lnTo>
                <a:lnTo>
                  <a:pt x="168" y="681"/>
                </a:lnTo>
                <a:lnTo>
                  <a:pt x="175" y="673"/>
                </a:lnTo>
                <a:lnTo>
                  <a:pt x="173" y="671"/>
                </a:lnTo>
                <a:lnTo>
                  <a:pt x="175" y="673"/>
                </a:lnTo>
                <a:lnTo>
                  <a:pt x="179" y="663"/>
                </a:lnTo>
                <a:lnTo>
                  <a:pt x="179" y="663"/>
                </a:lnTo>
                <a:lnTo>
                  <a:pt x="179" y="663"/>
                </a:lnTo>
                <a:lnTo>
                  <a:pt x="179" y="661"/>
                </a:lnTo>
                <a:lnTo>
                  <a:pt x="179" y="663"/>
                </a:lnTo>
                <a:lnTo>
                  <a:pt x="185" y="652"/>
                </a:lnTo>
                <a:lnTo>
                  <a:pt x="185" y="652"/>
                </a:lnTo>
                <a:lnTo>
                  <a:pt x="185" y="652"/>
                </a:lnTo>
                <a:lnTo>
                  <a:pt x="191" y="642"/>
                </a:lnTo>
                <a:lnTo>
                  <a:pt x="191" y="642"/>
                </a:lnTo>
                <a:lnTo>
                  <a:pt x="197" y="632"/>
                </a:lnTo>
                <a:lnTo>
                  <a:pt x="197" y="632"/>
                </a:lnTo>
                <a:lnTo>
                  <a:pt x="203" y="621"/>
                </a:lnTo>
                <a:lnTo>
                  <a:pt x="210" y="613"/>
                </a:lnTo>
                <a:lnTo>
                  <a:pt x="210" y="613"/>
                </a:lnTo>
                <a:lnTo>
                  <a:pt x="216" y="603"/>
                </a:lnTo>
                <a:lnTo>
                  <a:pt x="216" y="603"/>
                </a:lnTo>
                <a:lnTo>
                  <a:pt x="222" y="593"/>
                </a:lnTo>
                <a:lnTo>
                  <a:pt x="220" y="593"/>
                </a:lnTo>
                <a:lnTo>
                  <a:pt x="222" y="593"/>
                </a:lnTo>
                <a:lnTo>
                  <a:pt x="228" y="584"/>
                </a:lnTo>
                <a:lnTo>
                  <a:pt x="234" y="574"/>
                </a:lnTo>
                <a:lnTo>
                  <a:pt x="240" y="566"/>
                </a:lnTo>
                <a:lnTo>
                  <a:pt x="240" y="564"/>
                </a:lnTo>
                <a:lnTo>
                  <a:pt x="240" y="566"/>
                </a:lnTo>
                <a:lnTo>
                  <a:pt x="249" y="556"/>
                </a:lnTo>
                <a:lnTo>
                  <a:pt x="255" y="545"/>
                </a:lnTo>
                <a:lnTo>
                  <a:pt x="253" y="545"/>
                </a:lnTo>
                <a:lnTo>
                  <a:pt x="255" y="545"/>
                </a:lnTo>
                <a:lnTo>
                  <a:pt x="261" y="537"/>
                </a:lnTo>
                <a:lnTo>
                  <a:pt x="261" y="537"/>
                </a:lnTo>
                <a:lnTo>
                  <a:pt x="267" y="527"/>
                </a:lnTo>
                <a:lnTo>
                  <a:pt x="267" y="527"/>
                </a:lnTo>
                <a:lnTo>
                  <a:pt x="275" y="519"/>
                </a:lnTo>
                <a:lnTo>
                  <a:pt x="275" y="519"/>
                </a:lnTo>
                <a:lnTo>
                  <a:pt x="282" y="510"/>
                </a:lnTo>
                <a:lnTo>
                  <a:pt x="282" y="510"/>
                </a:lnTo>
                <a:lnTo>
                  <a:pt x="290" y="500"/>
                </a:lnTo>
                <a:lnTo>
                  <a:pt x="288" y="500"/>
                </a:lnTo>
                <a:lnTo>
                  <a:pt x="290" y="500"/>
                </a:lnTo>
                <a:lnTo>
                  <a:pt x="296" y="492"/>
                </a:lnTo>
                <a:lnTo>
                  <a:pt x="296" y="492"/>
                </a:lnTo>
                <a:lnTo>
                  <a:pt x="304" y="484"/>
                </a:lnTo>
                <a:lnTo>
                  <a:pt x="304" y="484"/>
                </a:lnTo>
                <a:lnTo>
                  <a:pt x="310" y="473"/>
                </a:lnTo>
                <a:lnTo>
                  <a:pt x="310" y="473"/>
                </a:lnTo>
                <a:lnTo>
                  <a:pt x="319" y="465"/>
                </a:lnTo>
                <a:lnTo>
                  <a:pt x="319" y="465"/>
                </a:lnTo>
                <a:lnTo>
                  <a:pt x="327" y="457"/>
                </a:lnTo>
                <a:lnTo>
                  <a:pt x="325" y="455"/>
                </a:lnTo>
                <a:lnTo>
                  <a:pt x="327" y="457"/>
                </a:lnTo>
                <a:lnTo>
                  <a:pt x="333" y="449"/>
                </a:lnTo>
                <a:lnTo>
                  <a:pt x="333" y="449"/>
                </a:lnTo>
                <a:lnTo>
                  <a:pt x="341" y="438"/>
                </a:lnTo>
                <a:lnTo>
                  <a:pt x="341" y="438"/>
                </a:lnTo>
                <a:lnTo>
                  <a:pt x="350" y="430"/>
                </a:lnTo>
                <a:lnTo>
                  <a:pt x="350" y="430"/>
                </a:lnTo>
                <a:lnTo>
                  <a:pt x="358" y="422"/>
                </a:lnTo>
                <a:lnTo>
                  <a:pt x="356" y="422"/>
                </a:lnTo>
                <a:lnTo>
                  <a:pt x="358" y="422"/>
                </a:lnTo>
                <a:lnTo>
                  <a:pt x="364" y="414"/>
                </a:lnTo>
                <a:lnTo>
                  <a:pt x="364" y="414"/>
                </a:lnTo>
                <a:lnTo>
                  <a:pt x="372" y="405"/>
                </a:lnTo>
                <a:lnTo>
                  <a:pt x="372" y="405"/>
                </a:lnTo>
                <a:lnTo>
                  <a:pt x="372" y="405"/>
                </a:lnTo>
                <a:lnTo>
                  <a:pt x="380" y="397"/>
                </a:lnTo>
                <a:lnTo>
                  <a:pt x="380" y="397"/>
                </a:lnTo>
                <a:lnTo>
                  <a:pt x="389" y="389"/>
                </a:lnTo>
                <a:lnTo>
                  <a:pt x="397" y="381"/>
                </a:lnTo>
                <a:lnTo>
                  <a:pt x="397" y="381"/>
                </a:lnTo>
                <a:lnTo>
                  <a:pt x="405" y="373"/>
                </a:lnTo>
                <a:lnTo>
                  <a:pt x="405" y="373"/>
                </a:lnTo>
                <a:lnTo>
                  <a:pt x="405" y="373"/>
                </a:lnTo>
                <a:lnTo>
                  <a:pt x="413" y="364"/>
                </a:lnTo>
                <a:lnTo>
                  <a:pt x="413" y="364"/>
                </a:lnTo>
                <a:lnTo>
                  <a:pt x="422" y="358"/>
                </a:lnTo>
                <a:lnTo>
                  <a:pt x="422" y="358"/>
                </a:lnTo>
                <a:lnTo>
                  <a:pt x="430" y="350"/>
                </a:lnTo>
                <a:lnTo>
                  <a:pt x="430" y="350"/>
                </a:lnTo>
                <a:lnTo>
                  <a:pt x="438" y="342"/>
                </a:lnTo>
                <a:lnTo>
                  <a:pt x="438" y="342"/>
                </a:lnTo>
                <a:lnTo>
                  <a:pt x="438" y="342"/>
                </a:lnTo>
                <a:lnTo>
                  <a:pt x="448" y="333"/>
                </a:lnTo>
                <a:lnTo>
                  <a:pt x="456" y="327"/>
                </a:lnTo>
                <a:lnTo>
                  <a:pt x="454" y="325"/>
                </a:lnTo>
                <a:lnTo>
                  <a:pt x="456" y="327"/>
                </a:lnTo>
                <a:lnTo>
                  <a:pt x="465" y="319"/>
                </a:lnTo>
                <a:lnTo>
                  <a:pt x="473" y="311"/>
                </a:lnTo>
                <a:lnTo>
                  <a:pt x="473" y="311"/>
                </a:lnTo>
                <a:lnTo>
                  <a:pt x="473" y="311"/>
                </a:lnTo>
                <a:lnTo>
                  <a:pt x="483" y="305"/>
                </a:lnTo>
                <a:lnTo>
                  <a:pt x="483" y="305"/>
                </a:lnTo>
                <a:lnTo>
                  <a:pt x="491" y="296"/>
                </a:lnTo>
                <a:lnTo>
                  <a:pt x="491" y="296"/>
                </a:lnTo>
                <a:lnTo>
                  <a:pt x="500" y="290"/>
                </a:lnTo>
                <a:lnTo>
                  <a:pt x="500" y="288"/>
                </a:lnTo>
                <a:lnTo>
                  <a:pt x="500" y="290"/>
                </a:lnTo>
                <a:lnTo>
                  <a:pt x="510" y="282"/>
                </a:lnTo>
                <a:lnTo>
                  <a:pt x="510" y="282"/>
                </a:lnTo>
                <a:lnTo>
                  <a:pt x="518" y="276"/>
                </a:lnTo>
                <a:lnTo>
                  <a:pt x="518" y="276"/>
                </a:lnTo>
                <a:lnTo>
                  <a:pt x="526" y="268"/>
                </a:lnTo>
                <a:lnTo>
                  <a:pt x="526" y="268"/>
                </a:lnTo>
                <a:lnTo>
                  <a:pt x="537" y="261"/>
                </a:lnTo>
                <a:lnTo>
                  <a:pt x="537" y="261"/>
                </a:lnTo>
                <a:lnTo>
                  <a:pt x="537" y="261"/>
                </a:lnTo>
                <a:lnTo>
                  <a:pt x="545" y="255"/>
                </a:lnTo>
                <a:lnTo>
                  <a:pt x="545" y="255"/>
                </a:lnTo>
                <a:lnTo>
                  <a:pt x="555" y="249"/>
                </a:lnTo>
                <a:lnTo>
                  <a:pt x="555" y="249"/>
                </a:lnTo>
                <a:lnTo>
                  <a:pt x="566" y="241"/>
                </a:lnTo>
                <a:lnTo>
                  <a:pt x="574" y="235"/>
                </a:lnTo>
                <a:lnTo>
                  <a:pt x="574" y="235"/>
                </a:lnTo>
                <a:lnTo>
                  <a:pt x="584" y="229"/>
                </a:lnTo>
                <a:lnTo>
                  <a:pt x="592" y="222"/>
                </a:lnTo>
                <a:lnTo>
                  <a:pt x="592" y="220"/>
                </a:lnTo>
                <a:lnTo>
                  <a:pt x="592" y="222"/>
                </a:lnTo>
                <a:lnTo>
                  <a:pt x="603" y="216"/>
                </a:lnTo>
                <a:lnTo>
                  <a:pt x="603" y="216"/>
                </a:lnTo>
                <a:lnTo>
                  <a:pt x="613" y="210"/>
                </a:lnTo>
                <a:lnTo>
                  <a:pt x="613" y="210"/>
                </a:lnTo>
                <a:lnTo>
                  <a:pt x="623" y="204"/>
                </a:lnTo>
                <a:lnTo>
                  <a:pt x="631" y="198"/>
                </a:lnTo>
                <a:lnTo>
                  <a:pt x="631" y="196"/>
                </a:lnTo>
                <a:lnTo>
                  <a:pt x="631" y="198"/>
                </a:lnTo>
                <a:lnTo>
                  <a:pt x="642" y="192"/>
                </a:lnTo>
                <a:lnTo>
                  <a:pt x="642" y="192"/>
                </a:lnTo>
                <a:lnTo>
                  <a:pt x="652" y="185"/>
                </a:lnTo>
                <a:lnTo>
                  <a:pt x="652" y="185"/>
                </a:lnTo>
                <a:lnTo>
                  <a:pt x="662" y="179"/>
                </a:lnTo>
                <a:lnTo>
                  <a:pt x="662" y="179"/>
                </a:lnTo>
                <a:lnTo>
                  <a:pt x="662" y="179"/>
                </a:lnTo>
                <a:lnTo>
                  <a:pt x="660" y="179"/>
                </a:lnTo>
                <a:lnTo>
                  <a:pt x="662" y="179"/>
                </a:lnTo>
                <a:lnTo>
                  <a:pt x="673" y="175"/>
                </a:lnTo>
                <a:lnTo>
                  <a:pt x="673" y="175"/>
                </a:lnTo>
                <a:lnTo>
                  <a:pt x="681" y="169"/>
                </a:lnTo>
                <a:lnTo>
                  <a:pt x="681" y="169"/>
                </a:lnTo>
                <a:lnTo>
                  <a:pt x="691" y="163"/>
                </a:lnTo>
                <a:lnTo>
                  <a:pt x="691" y="163"/>
                </a:lnTo>
                <a:lnTo>
                  <a:pt x="701" y="157"/>
                </a:lnTo>
                <a:lnTo>
                  <a:pt x="701" y="157"/>
                </a:lnTo>
                <a:lnTo>
                  <a:pt x="712" y="152"/>
                </a:lnTo>
                <a:lnTo>
                  <a:pt x="712" y="152"/>
                </a:lnTo>
                <a:lnTo>
                  <a:pt x="722" y="146"/>
                </a:lnTo>
                <a:lnTo>
                  <a:pt x="732" y="142"/>
                </a:lnTo>
                <a:lnTo>
                  <a:pt x="732" y="140"/>
                </a:lnTo>
                <a:lnTo>
                  <a:pt x="732" y="142"/>
                </a:lnTo>
                <a:lnTo>
                  <a:pt x="742" y="136"/>
                </a:lnTo>
                <a:lnTo>
                  <a:pt x="742" y="136"/>
                </a:lnTo>
                <a:lnTo>
                  <a:pt x="753" y="132"/>
                </a:lnTo>
                <a:lnTo>
                  <a:pt x="763" y="128"/>
                </a:lnTo>
                <a:lnTo>
                  <a:pt x="763" y="126"/>
                </a:lnTo>
                <a:lnTo>
                  <a:pt x="763" y="128"/>
                </a:lnTo>
                <a:lnTo>
                  <a:pt x="773" y="122"/>
                </a:lnTo>
                <a:lnTo>
                  <a:pt x="773" y="122"/>
                </a:lnTo>
                <a:lnTo>
                  <a:pt x="784" y="117"/>
                </a:lnTo>
                <a:lnTo>
                  <a:pt x="784" y="117"/>
                </a:lnTo>
                <a:lnTo>
                  <a:pt x="796" y="113"/>
                </a:lnTo>
                <a:lnTo>
                  <a:pt x="796" y="113"/>
                </a:lnTo>
                <a:lnTo>
                  <a:pt x="806" y="107"/>
                </a:lnTo>
                <a:lnTo>
                  <a:pt x="804" y="107"/>
                </a:lnTo>
                <a:lnTo>
                  <a:pt x="806" y="107"/>
                </a:lnTo>
                <a:lnTo>
                  <a:pt x="817" y="103"/>
                </a:lnTo>
                <a:lnTo>
                  <a:pt x="817" y="103"/>
                </a:lnTo>
                <a:lnTo>
                  <a:pt x="827" y="99"/>
                </a:lnTo>
                <a:lnTo>
                  <a:pt x="827" y="99"/>
                </a:lnTo>
                <a:lnTo>
                  <a:pt x="827" y="99"/>
                </a:lnTo>
                <a:lnTo>
                  <a:pt x="837" y="95"/>
                </a:lnTo>
                <a:lnTo>
                  <a:pt x="837" y="95"/>
                </a:lnTo>
                <a:lnTo>
                  <a:pt x="847" y="91"/>
                </a:lnTo>
                <a:lnTo>
                  <a:pt x="847" y="91"/>
                </a:lnTo>
                <a:lnTo>
                  <a:pt x="860" y="87"/>
                </a:lnTo>
                <a:lnTo>
                  <a:pt x="858" y="85"/>
                </a:lnTo>
                <a:lnTo>
                  <a:pt x="860" y="87"/>
                </a:lnTo>
                <a:lnTo>
                  <a:pt x="870" y="83"/>
                </a:lnTo>
                <a:lnTo>
                  <a:pt x="870" y="83"/>
                </a:lnTo>
                <a:lnTo>
                  <a:pt x="880" y="78"/>
                </a:lnTo>
                <a:lnTo>
                  <a:pt x="880" y="78"/>
                </a:lnTo>
                <a:lnTo>
                  <a:pt x="880" y="78"/>
                </a:lnTo>
                <a:lnTo>
                  <a:pt x="891" y="74"/>
                </a:lnTo>
                <a:lnTo>
                  <a:pt x="891" y="74"/>
                </a:lnTo>
                <a:lnTo>
                  <a:pt x="903" y="72"/>
                </a:lnTo>
                <a:lnTo>
                  <a:pt x="903" y="72"/>
                </a:lnTo>
                <a:lnTo>
                  <a:pt x="913" y="68"/>
                </a:lnTo>
                <a:lnTo>
                  <a:pt x="913" y="68"/>
                </a:lnTo>
                <a:lnTo>
                  <a:pt x="923" y="64"/>
                </a:lnTo>
                <a:lnTo>
                  <a:pt x="923" y="64"/>
                </a:lnTo>
                <a:lnTo>
                  <a:pt x="936" y="62"/>
                </a:lnTo>
                <a:lnTo>
                  <a:pt x="936" y="62"/>
                </a:lnTo>
                <a:lnTo>
                  <a:pt x="946" y="58"/>
                </a:lnTo>
                <a:lnTo>
                  <a:pt x="956" y="54"/>
                </a:lnTo>
                <a:lnTo>
                  <a:pt x="969" y="52"/>
                </a:lnTo>
                <a:lnTo>
                  <a:pt x="969" y="52"/>
                </a:lnTo>
                <a:lnTo>
                  <a:pt x="979" y="48"/>
                </a:lnTo>
                <a:lnTo>
                  <a:pt x="979" y="48"/>
                </a:lnTo>
                <a:lnTo>
                  <a:pt x="989" y="45"/>
                </a:lnTo>
                <a:lnTo>
                  <a:pt x="989" y="45"/>
                </a:lnTo>
                <a:lnTo>
                  <a:pt x="1002" y="43"/>
                </a:lnTo>
                <a:lnTo>
                  <a:pt x="1002" y="43"/>
                </a:lnTo>
                <a:lnTo>
                  <a:pt x="1012" y="39"/>
                </a:lnTo>
                <a:lnTo>
                  <a:pt x="1012" y="39"/>
                </a:lnTo>
                <a:lnTo>
                  <a:pt x="1012" y="39"/>
                </a:lnTo>
                <a:lnTo>
                  <a:pt x="1024" y="37"/>
                </a:lnTo>
                <a:lnTo>
                  <a:pt x="1035" y="35"/>
                </a:lnTo>
                <a:lnTo>
                  <a:pt x="1035" y="33"/>
                </a:lnTo>
                <a:lnTo>
                  <a:pt x="1035" y="35"/>
                </a:lnTo>
                <a:lnTo>
                  <a:pt x="1047" y="33"/>
                </a:lnTo>
                <a:lnTo>
                  <a:pt x="1047" y="33"/>
                </a:lnTo>
                <a:lnTo>
                  <a:pt x="1057" y="29"/>
                </a:lnTo>
                <a:lnTo>
                  <a:pt x="1070" y="27"/>
                </a:lnTo>
                <a:lnTo>
                  <a:pt x="1070" y="27"/>
                </a:lnTo>
                <a:lnTo>
                  <a:pt x="1070" y="27"/>
                </a:lnTo>
                <a:lnTo>
                  <a:pt x="1080" y="25"/>
                </a:lnTo>
                <a:lnTo>
                  <a:pt x="1080" y="25"/>
                </a:lnTo>
                <a:lnTo>
                  <a:pt x="1092" y="23"/>
                </a:lnTo>
                <a:lnTo>
                  <a:pt x="1092" y="23"/>
                </a:lnTo>
                <a:lnTo>
                  <a:pt x="1102" y="21"/>
                </a:lnTo>
                <a:lnTo>
                  <a:pt x="1102" y="21"/>
                </a:lnTo>
                <a:lnTo>
                  <a:pt x="1115" y="19"/>
                </a:lnTo>
                <a:lnTo>
                  <a:pt x="1125" y="19"/>
                </a:lnTo>
                <a:lnTo>
                  <a:pt x="1125" y="17"/>
                </a:lnTo>
                <a:lnTo>
                  <a:pt x="1125" y="19"/>
                </a:lnTo>
                <a:lnTo>
                  <a:pt x="1137" y="17"/>
                </a:lnTo>
                <a:lnTo>
                  <a:pt x="1137" y="17"/>
                </a:lnTo>
                <a:lnTo>
                  <a:pt x="1148" y="15"/>
                </a:lnTo>
                <a:lnTo>
                  <a:pt x="1148" y="15"/>
                </a:lnTo>
                <a:lnTo>
                  <a:pt x="1160" y="13"/>
                </a:lnTo>
                <a:lnTo>
                  <a:pt x="1160" y="13"/>
                </a:lnTo>
                <a:lnTo>
                  <a:pt x="1170" y="13"/>
                </a:lnTo>
                <a:lnTo>
                  <a:pt x="1170" y="13"/>
                </a:lnTo>
                <a:lnTo>
                  <a:pt x="1183" y="11"/>
                </a:lnTo>
                <a:lnTo>
                  <a:pt x="1183" y="11"/>
                </a:lnTo>
                <a:lnTo>
                  <a:pt x="1193" y="8"/>
                </a:lnTo>
                <a:lnTo>
                  <a:pt x="1193" y="8"/>
                </a:lnTo>
                <a:lnTo>
                  <a:pt x="1205" y="8"/>
                </a:lnTo>
                <a:lnTo>
                  <a:pt x="1205" y="8"/>
                </a:lnTo>
                <a:lnTo>
                  <a:pt x="1218" y="6"/>
                </a:lnTo>
                <a:lnTo>
                  <a:pt x="1228" y="6"/>
                </a:lnTo>
                <a:lnTo>
                  <a:pt x="1228" y="6"/>
                </a:lnTo>
                <a:lnTo>
                  <a:pt x="1240" y="6"/>
                </a:lnTo>
                <a:lnTo>
                  <a:pt x="1240" y="6"/>
                </a:lnTo>
                <a:lnTo>
                  <a:pt x="1251" y="4"/>
                </a:lnTo>
                <a:lnTo>
                  <a:pt x="1251" y="4"/>
                </a:lnTo>
                <a:lnTo>
                  <a:pt x="1263" y="4"/>
                </a:lnTo>
                <a:lnTo>
                  <a:pt x="1263" y="2"/>
                </a:lnTo>
                <a:lnTo>
                  <a:pt x="1263" y="4"/>
                </a:lnTo>
                <a:lnTo>
                  <a:pt x="1273" y="4"/>
                </a:lnTo>
                <a:lnTo>
                  <a:pt x="1286" y="4"/>
                </a:lnTo>
                <a:lnTo>
                  <a:pt x="1286" y="2"/>
                </a:lnTo>
                <a:lnTo>
                  <a:pt x="1286" y="4"/>
                </a:lnTo>
                <a:lnTo>
                  <a:pt x="1298" y="4"/>
                </a:lnTo>
                <a:lnTo>
                  <a:pt x="1298" y="4"/>
                </a:lnTo>
                <a:lnTo>
                  <a:pt x="1308" y="4"/>
                </a:lnTo>
                <a:lnTo>
                  <a:pt x="1308" y="2"/>
                </a:lnTo>
                <a:lnTo>
                  <a:pt x="1308" y="4"/>
                </a:lnTo>
                <a:lnTo>
                  <a:pt x="1321" y="4"/>
                </a:lnTo>
                <a:lnTo>
                  <a:pt x="1321" y="4"/>
                </a:lnTo>
                <a:lnTo>
                  <a:pt x="1331" y="4"/>
                </a:lnTo>
                <a:lnTo>
                  <a:pt x="1331" y="2"/>
                </a:lnTo>
                <a:lnTo>
                  <a:pt x="1331" y="4"/>
                </a:lnTo>
                <a:lnTo>
                  <a:pt x="1343" y="4"/>
                </a:lnTo>
                <a:lnTo>
                  <a:pt x="1356" y="4"/>
                </a:lnTo>
                <a:lnTo>
                  <a:pt x="1356" y="2"/>
                </a:lnTo>
                <a:lnTo>
                  <a:pt x="1356" y="4"/>
                </a:lnTo>
                <a:lnTo>
                  <a:pt x="1366" y="4"/>
                </a:lnTo>
                <a:lnTo>
                  <a:pt x="1378" y="4"/>
                </a:lnTo>
                <a:lnTo>
                  <a:pt x="1378" y="2"/>
                </a:lnTo>
                <a:lnTo>
                  <a:pt x="1378" y="4"/>
                </a:lnTo>
                <a:lnTo>
                  <a:pt x="1388" y="4"/>
                </a:lnTo>
                <a:lnTo>
                  <a:pt x="1388" y="4"/>
                </a:lnTo>
                <a:lnTo>
                  <a:pt x="1401" y="6"/>
                </a:lnTo>
                <a:lnTo>
                  <a:pt x="1401" y="6"/>
                </a:lnTo>
                <a:lnTo>
                  <a:pt x="1411" y="6"/>
                </a:lnTo>
                <a:lnTo>
                  <a:pt x="1423" y="6"/>
                </a:lnTo>
                <a:lnTo>
                  <a:pt x="1423" y="6"/>
                </a:lnTo>
                <a:lnTo>
                  <a:pt x="1423" y="6"/>
                </a:lnTo>
                <a:lnTo>
                  <a:pt x="1436" y="8"/>
                </a:lnTo>
                <a:lnTo>
                  <a:pt x="1436" y="8"/>
                </a:lnTo>
                <a:lnTo>
                  <a:pt x="1446" y="8"/>
                </a:lnTo>
                <a:lnTo>
                  <a:pt x="1446" y="8"/>
                </a:lnTo>
                <a:lnTo>
                  <a:pt x="1458" y="11"/>
                </a:lnTo>
                <a:lnTo>
                  <a:pt x="1458" y="11"/>
                </a:lnTo>
                <a:lnTo>
                  <a:pt x="1469" y="13"/>
                </a:lnTo>
                <a:lnTo>
                  <a:pt x="1469" y="13"/>
                </a:lnTo>
                <a:lnTo>
                  <a:pt x="1481" y="13"/>
                </a:lnTo>
                <a:lnTo>
                  <a:pt x="1481" y="13"/>
                </a:lnTo>
                <a:lnTo>
                  <a:pt x="1491" y="15"/>
                </a:lnTo>
                <a:lnTo>
                  <a:pt x="1491" y="15"/>
                </a:lnTo>
                <a:lnTo>
                  <a:pt x="1504" y="17"/>
                </a:lnTo>
                <a:lnTo>
                  <a:pt x="1514" y="19"/>
                </a:lnTo>
                <a:lnTo>
                  <a:pt x="1516" y="17"/>
                </a:lnTo>
                <a:lnTo>
                  <a:pt x="1514" y="19"/>
                </a:lnTo>
                <a:lnTo>
                  <a:pt x="1526" y="19"/>
                </a:lnTo>
                <a:lnTo>
                  <a:pt x="1537" y="21"/>
                </a:lnTo>
                <a:lnTo>
                  <a:pt x="1537" y="21"/>
                </a:lnTo>
                <a:lnTo>
                  <a:pt x="1549" y="23"/>
                </a:lnTo>
                <a:lnTo>
                  <a:pt x="1549" y="23"/>
                </a:lnTo>
                <a:lnTo>
                  <a:pt x="1559" y="25"/>
                </a:lnTo>
                <a:lnTo>
                  <a:pt x="1572" y="27"/>
                </a:lnTo>
                <a:lnTo>
                  <a:pt x="1572" y="27"/>
                </a:lnTo>
                <a:lnTo>
                  <a:pt x="1572" y="27"/>
                </a:lnTo>
                <a:lnTo>
                  <a:pt x="1582" y="29"/>
                </a:lnTo>
                <a:lnTo>
                  <a:pt x="1594" y="33"/>
                </a:lnTo>
                <a:lnTo>
                  <a:pt x="1594" y="33"/>
                </a:lnTo>
                <a:lnTo>
                  <a:pt x="1604" y="35"/>
                </a:lnTo>
                <a:lnTo>
                  <a:pt x="1617" y="37"/>
                </a:lnTo>
                <a:lnTo>
                  <a:pt x="1627" y="39"/>
                </a:lnTo>
                <a:lnTo>
                  <a:pt x="1627" y="39"/>
                </a:lnTo>
                <a:lnTo>
                  <a:pt x="1627" y="39"/>
                </a:lnTo>
                <a:lnTo>
                  <a:pt x="1639" y="43"/>
                </a:lnTo>
                <a:lnTo>
                  <a:pt x="1639" y="43"/>
                </a:lnTo>
                <a:lnTo>
                  <a:pt x="1650" y="45"/>
                </a:lnTo>
                <a:lnTo>
                  <a:pt x="1662" y="48"/>
                </a:lnTo>
                <a:lnTo>
                  <a:pt x="1662" y="48"/>
                </a:lnTo>
                <a:lnTo>
                  <a:pt x="1672" y="52"/>
                </a:lnTo>
                <a:lnTo>
                  <a:pt x="1672" y="52"/>
                </a:lnTo>
                <a:lnTo>
                  <a:pt x="1683" y="54"/>
                </a:lnTo>
                <a:lnTo>
                  <a:pt x="1695" y="58"/>
                </a:lnTo>
                <a:lnTo>
                  <a:pt x="1695" y="56"/>
                </a:lnTo>
                <a:lnTo>
                  <a:pt x="1695" y="58"/>
                </a:lnTo>
                <a:lnTo>
                  <a:pt x="1705" y="62"/>
                </a:lnTo>
                <a:lnTo>
                  <a:pt x="1716" y="64"/>
                </a:lnTo>
                <a:lnTo>
                  <a:pt x="1716" y="64"/>
                </a:lnTo>
                <a:lnTo>
                  <a:pt x="1728" y="68"/>
                </a:lnTo>
                <a:lnTo>
                  <a:pt x="1738" y="72"/>
                </a:lnTo>
                <a:lnTo>
                  <a:pt x="1738" y="70"/>
                </a:lnTo>
                <a:lnTo>
                  <a:pt x="1738" y="72"/>
                </a:lnTo>
                <a:lnTo>
                  <a:pt x="1748" y="74"/>
                </a:lnTo>
                <a:lnTo>
                  <a:pt x="1761" y="78"/>
                </a:lnTo>
                <a:lnTo>
                  <a:pt x="1761" y="78"/>
                </a:lnTo>
                <a:lnTo>
                  <a:pt x="1761" y="78"/>
                </a:lnTo>
                <a:lnTo>
                  <a:pt x="1771" y="83"/>
                </a:lnTo>
                <a:lnTo>
                  <a:pt x="1781" y="87"/>
                </a:lnTo>
                <a:lnTo>
                  <a:pt x="1781" y="85"/>
                </a:lnTo>
                <a:lnTo>
                  <a:pt x="1781" y="87"/>
                </a:lnTo>
                <a:lnTo>
                  <a:pt x="1792" y="91"/>
                </a:lnTo>
                <a:lnTo>
                  <a:pt x="1802" y="95"/>
                </a:lnTo>
                <a:lnTo>
                  <a:pt x="1814" y="99"/>
                </a:lnTo>
                <a:lnTo>
                  <a:pt x="1814" y="99"/>
                </a:lnTo>
                <a:lnTo>
                  <a:pt x="1825" y="103"/>
                </a:lnTo>
                <a:lnTo>
                  <a:pt x="1835" y="107"/>
                </a:lnTo>
                <a:lnTo>
                  <a:pt x="1845" y="113"/>
                </a:lnTo>
                <a:lnTo>
                  <a:pt x="1855" y="117"/>
                </a:lnTo>
                <a:lnTo>
                  <a:pt x="1855" y="117"/>
                </a:lnTo>
                <a:lnTo>
                  <a:pt x="1866" y="122"/>
                </a:lnTo>
                <a:lnTo>
                  <a:pt x="1876" y="128"/>
                </a:lnTo>
                <a:lnTo>
                  <a:pt x="1878" y="126"/>
                </a:lnTo>
                <a:lnTo>
                  <a:pt x="1876" y="128"/>
                </a:lnTo>
                <a:lnTo>
                  <a:pt x="1886" y="132"/>
                </a:lnTo>
                <a:lnTo>
                  <a:pt x="1897" y="136"/>
                </a:lnTo>
                <a:lnTo>
                  <a:pt x="1907" y="142"/>
                </a:lnTo>
                <a:lnTo>
                  <a:pt x="1909" y="140"/>
                </a:lnTo>
                <a:lnTo>
                  <a:pt x="1907" y="142"/>
                </a:lnTo>
                <a:lnTo>
                  <a:pt x="1917" y="146"/>
                </a:lnTo>
                <a:lnTo>
                  <a:pt x="1927" y="152"/>
                </a:lnTo>
                <a:lnTo>
                  <a:pt x="1938" y="157"/>
                </a:lnTo>
                <a:lnTo>
                  <a:pt x="1948" y="163"/>
                </a:lnTo>
                <a:lnTo>
                  <a:pt x="1958" y="169"/>
                </a:lnTo>
                <a:lnTo>
                  <a:pt x="1969" y="175"/>
                </a:lnTo>
                <a:lnTo>
                  <a:pt x="1979" y="179"/>
                </a:lnTo>
                <a:lnTo>
                  <a:pt x="1979" y="179"/>
                </a:lnTo>
                <a:lnTo>
                  <a:pt x="1979" y="179"/>
                </a:lnTo>
                <a:lnTo>
                  <a:pt x="1979" y="179"/>
                </a:lnTo>
                <a:lnTo>
                  <a:pt x="1979" y="179"/>
                </a:lnTo>
                <a:lnTo>
                  <a:pt x="1989" y="185"/>
                </a:lnTo>
                <a:lnTo>
                  <a:pt x="1999" y="192"/>
                </a:lnTo>
                <a:lnTo>
                  <a:pt x="2008" y="198"/>
                </a:lnTo>
                <a:lnTo>
                  <a:pt x="2010" y="196"/>
                </a:lnTo>
                <a:lnTo>
                  <a:pt x="2008" y="198"/>
                </a:lnTo>
                <a:lnTo>
                  <a:pt x="2018" y="204"/>
                </a:lnTo>
                <a:lnTo>
                  <a:pt x="2028" y="210"/>
                </a:lnTo>
                <a:lnTo>
                  <a:pt x="2039" y="216"/>
                </a:lnTo>
                <a:lnTo>
                  <a:pt x="2039" y="214"/>
                </a:lnTo>
                <a:lnTo>
                  <a:pt x="2039" y="216"/>
                </a:lnTo>
                <a:lnTo>
                  <a:pt x="2047" y="222"/>
                </a:lnTo>
                <a:lnTo>
                  <a:pt x="2057" y="229"/>
                </a:lnTo>
                <a:lnTo>
                  <a:pt x="2065" y="235"/>
                </a:lnTo>
                <a:lnTo>
                  <a:pt x="2076" y="241"/>
                </a:lnTo>
                <a:lnTo>
                  <a:pt x="2076" y="241"/>
                </a:lnTo>
                <a:lnTo>
                  <a:pt x="2076" y="241"/>
                </a:lnTo>
                <a:lnTo>
                  <a:pt x="2086" y="249"/>
                </a:lnTo>
                <a:lnTo>
                  <a:pt x="2094" y="255"/>
                </a:lnTo>
                <a:lnTo>
                  <a:pt x="2104" y="261"/>
                </a:lnTo>
                <a:lnTo>
                  <a:pt x="2113" y="268"/>
                </a:lnTo>
                <a:lnTo>
                  <a:pt x="2123" y="276"/>
                </a:lnTo>
                <a:lnTo>
                  <a:pt x="2131" y="282"/>
                </a:lnTo>
                <a:lnTo>
                  <a:pt x="2139" y="290"/>
                </a:lnTo>
                <a:lnTo>
                  <a:pt x="2150" y="296"/>
                </a:lnTo>
                <a:lnTo>
                  <a:pt x="2158" y="305"/>
                </a:lnTo>
                <a:lnTo>
                  <a:pt x="2166" y="311"/>
                </a:lnTo>
                <a:lnTo>
                  <a:pt x="2176" y="319"/>
                </a:lnTo>
                <a:lnTo>
                  <a:pt x="2185" y="327"/>
                </a:lnTo>
                <a:lnTo>
                  <a:pt x="2193" y="333"/>
                </a:lnTo>
                <a:lnTo>
                  <a:pt x="2201" y="342"/>
                </a:lnTo>
                <a:lnTo>
                  <a:pt x="2203" y="342"/>
                </a:lnTo>
                <a:lnTo>
                  <a:pt x="2201" y="342"/>
                </a:lnTo>
                <a:lnTo>
                  <a:pt x="2209" y="350"/>
                </a:lnTo>
                <a:lnTo>
                  <a:pt x="2218" y="358"/>
                </a:lnTo>
                <a:lnTo>
                  <a:pt x="2228" y="364"/>
                </a:lnTo>
                <a:lnTo>
                  <a:pt x="2236" y="373"/>
                </a:lnTo>
                <a:lnTo>
                  <a:pt x="2236" y="373"/>
                </a:lnTo>
                <a:lnTo>
                  <a:pt x="2236" y="373"/>
                </a:lnTo>
                <a:lnTo>
                  <a:pt x="2244" y="381"/>
                </a:lnTo>
                <a:lnTo>
                  <a:pt x="2252" y="389"/>
                </a:lnTo>
                <a:lnTo>
                  <a:pt x="2259" y="397"/>
                </a:lnTo>
                <a:lnTo>
                  <a:pt x="2267" y="405"/>
                </a:lnTo>
                <a:lnTo>
                  <a:pt x="2275" y="414"/>
                </a:lnTo>
                <a:lnTo>
                  <a:pt x="2283" y="422"/>
                </a:lnTo>
                <a:lnTo>
                  <a:pt x="2292" y="430"/>
                </a:lnTo>
                <a:lnTo>
                  <a:pt x="2300" y="438"/>
                </a:lnTo>
                <a:lnTo>
                  <a:pt x="2306" y="449"/>
                </a:lnTo>
                <a:lnTo>
                  <a:pt x="2308" y="447"/>
                </a:lnTo>
                <a:lnTo>
                  <a:pt x="2306" y="449"/>
                </a:lnTo>
                <a:lnTo>
                  <a:pt x="2314" y="457"/>
                </a:lnTo>
                <a:lnTo>
                  <a:pt x="2322" y="465"/>
                </a:lnTo>
                <a:lnTo>
                  <a:pt x="2329" y="473"/>
                </a:lnTo>
                <a:lnTo>
                  <a:pt x="2331" y="473"/>
                </a:lnTo>
                <a:lnTo>
                  <a:pt x="2329" y="473"/>
                </a:lnTo>
                <a:lnTo>
                  <a:pt x="2337" y="484"/>
                </a:lnTo>
                <a:lnTo>
                  <a:pt x="2343" y="492"/>
                </a:lnTo>
                <a:lnTo>
                  <a:pt x="2351" y="500"/>
                </a:lnTo>
                <a:lnTo>
                  <a:pt x="2357" y="510"/>
                </a:lnTo>
                <a:lnTo>
                  <a:pt x="2366" y="519"/>
                </a:lnTo>
                <a:lnTo>
                  <a:pt x="2372" y="527"/>
                </a:lnTo>
                <a:lnTo>
                  <a:pt x="2374" y="527"/>
                </a:lnTo>
                <a:lnTo>
                  <a:pt x="2372" y="527"/>
                </a:lnTo>
                <a:lnTo>
                  <a:pt x="2378" y="537"/>
                </a:lnTo>
                <a:lnTo>
                  <a:pt x="2386" y="545"/>
                </a:lnTo>
                <a:lnTo>
                  <a:pt x="2386" y="545"/>
                </a:lnTo>
                <a:lnTo>
                  <a:pt x="2386" y="545"/>
                </a:lnTo>
                <a:lnTo>
                  <a:pt x="2392" y="556"/>
                </a:lnTo>
                <a:lnTo>
                  <a:pt x="2394" y="556"/>
                </a:lnTo>
                <a:lnTo>
                  <a:pt x="2392" y="556"/>
                </a:lnTo>
                <a:lnTo>
                  <a:pt x="2399" y="566"/>
                </a:lnTo>
                <a:lnTo>
                  <a:pt x="2405" y="574"/>
                </a:lnTo>
                <a:lnTo>
                  <a:pt x="2413" y="584"/>
                </a:lnTo>
                <a:lnTo>
                  <a:pt x="2419" y="593"/>
                </a:lnTo>
                <a:lnTo>
                  <a:pt x="2425" y="603"/>
                </a:lnTo>
                <a:lnTo>
                  <a:pt x="2425" y="603"/>
                </a:lnTo>
                <a:lnTo>
                  <a:pt x="2425" y="603"/>
                </a:lnTo>
                <a:lnTo>
                  <a:pt x="2431" y="613"/>
                </a:lnTo>
                <a:lnTo>
                  <a:pt x="2438" y="624"/>
                </a:lnTo>
                <a:lnTo>
                  <a:pt x="2444" y="632"/>
                </a:lnTo>
                <a:lnTo>
                  <a:pt x="2450" y="642"/>
                </a:lnTo>
                <a:lnTo>
                  <a:pt x="2454" y="652"/>
                </a:lnTo>
                <a:lnTo>
                  <a:pt x="2460" y="663"/>
                </a:lnTo>
                <a:lnTo>
                  <a:pt x="2462" y="661"/>
                </a:lnTo>
                <a:lnTo>
                  <a:pt x="2460" y="661"/>
                </a:lnTo>
                <a:lnTo>
                  <a:pt x="2460" y="661"/>
                </a:lnTo>
                <a:lnTo>
                  <a:pt x="2460" y="663"/>
                </a:lnTo>
                <a:lnTo>
                  <a:pt x="2466" y="673"/>
                </a:lnTo>
                <a:lnTo>
                  <a:pt x="2473" y="681"/>
                </a:lnTo>
                <a:lnTo>
                  <a:pt x="2479" y="691"/>
                </a:lnTo>
                <a:lnTo>
                  <a:pt x="2479" y="691"/>
                </a:lnTo>
                <a:lnTo>
                  <a:pt x="2477" y="691"/>
                </a:lnTo>
                <a:lnTo>
                  <a:pt x="2483" y="702"/>
                </a:lnTo>
                <a:lnTo>
                  <a:pt x="2489" y="712"/>
                </a:lnTo>
                <a:lnTo>
                  <a:pt x="2493" y="722"/>
                </a:lnTo>
                <a:lnTo>
                  <a:pt x="2499" y="733"/>
                </a:lnTo>
                <a:lnTo>
                  <a:pt x="2503" y="743"/>
                </a:lnTo>
                <a:lnTo>
                  <a:pt x="2510" y="753"/>
                </a:lnTo>
                <a:lnTo>
                  <a:pt x="2514" y="763"/>
                </a:lnTo>
                <a:lnTo>
                  <a:pt x="2516" y="763"/>
                </a:lnTo>
                <a:lnTo>
                  <a:pt x="2514" y="763"/>
                </a:lnTo>
                <a:lnTo>
                  <a:pt x="2518" y="774"/>
                </a:lnTo>
                <a:lnTo>
                  <a:pt x="2524" y="784"/>
                </a:lnTo>
                <a:lnTo>
                  <a:pt x="2524" y="784"/>
                </a:lnTo>
                <a:lnTo>
                  <a:pt x="2524" y="784"/>
                </a:lnTo>
                <a:lnTo>
                  <a:pt x="2528" y="794"/>
                </a:lnTo>
                <a:lnTo>
                  <a:pt x="2532" y="807"/>
                </a:lnTo>
                <a:lnTo>
                  <a:pt x="2536" y="817"/>
                </a:lnTo>
                <a:lnTo>
                  <a:pt x="2541" y="827"/>
                </a:lnTo>
                <a:lnTo>
                  <a:pt x="2547" y="837"/>
                </a:lnTo>
                <a:lnTo>
                  <a:pt x="2551" y="848"/>
                </a:lnTo>
                <a:lnTo>
                  <a:pt x="2551" y="848"/>
                </a:lnTo>
                <a:lnTo>
                  <a:pt x="2551" y="848"/>
                </a:lnTo>
                <a:lnTo>
                  <a:pt x="2555" y="860"/>
                </a:lnTo>
                <a:lnTo>
                  <a:pt x="2557" y="870"/>
                </a:lnTo>
                <a:lnTo>
                  <a:pt x="2559" y="870"/>
                </a:lnTo>
                <a:lnTo>
                  <a:pt x="2557" y="870"/>
                </a:lnTo>
                <a:lnTo>
                  <a:pt x="2561" y="881"/>
                </a:lnTo>
                <a:lnTo>
                  <a:pt x="2565" y="891"/>
                </a:lnTo>
                <a:lnTo>
                  <a:pt x="2569" y="903"/>
                </a:lnTo>
                <a:lnTo>
                  <a:pt x="2571" y="901"/>
                </a:lnTo>
                <a:lnTo>
                  <a:pt x="2569" y="903"/>
                </a:lnTo>
                <a:lnTo>
                  <a:pt x="2573" y="914"/>
                </a:lnTo>
                <a:lnTo>
                  <a:pt x="2575" y="924"/>
                </a:lnTo>
                <a:lnTo>
                  <a:pt x="2578" y="924"/>
                </a:lnTo>
                <a:lnTo>
                  <a:pt x="2575" y="924"/>
                </a:lnTo>
                <a:lnTo>
                  <a:pt x="2580" y="936"/>
                </a:lnTo>
                <a:lnTo>
                  <a:pt x="2584" y="947"/>
                </a:lnTo>
                <a:lnTo>
                  <a:pt x="2584" y="947"/>
                </a:lnTo>
                <a:lnTo>
                  <a:pt x="2584" y="947"/>
                </a:lnTo>
                <a:lnTo>
                  <a:pt x="2586" y="957"/>
                </a:lnTo>
                <a:lnTo>
                  <a:pt x="2590" y="969"/>
                </a:lnTo>
                <a:lnTo>
                  <a:pt x="2592" y="979"/>
                </a:lnTo>
                <a:lnTo>
                  <a:pt x="2596" y="990"/>
                </a:lnTo>
                <a:lnTo>
                  <a:pt x="2596" y="990"/>
                </a:lnTo>
                <a:lnTo>
                  <a:pt x="2596" y="990"/>
                </a:lnTo>
                <a:lnTo>
                  <a:pt x="2598" y="1002"/>
                </a:lnTo>
                <a:lnTo>
                  <a:pt x="2600" y="1012"/>
                </a:lnTo>
                <a:lnTo>
                  <a:pt x="2602" y="1012"/>
                </a:lnTo>
                <a:lnTo>
                  <a:pt x="2600" y="1012"/>
                </a:lnTo>
                <a:lnTo>
                  <a:pt x="2604" y="1025"/>
                </a:lnTo>
                <a:lnTo>
                  <a:pt x="2606" y="1035"/>
                </a:lnTo>
                <a:lnTo>
                  <a:pt x="2608" y="1047"/>
                </a:lnTo>
                <a:lnTo>
                  <a:pt x="2610" y="1058"/>
                </a:lnTo>
                <a:lnTo>
                  <a:pt x="2613" y="1070"/>
                </a:lnTo>
                <a:lnTo>
                  <a:pt x="2615" y="1080"/>
                </a:lnTo>
                <a:lnTo>
                  <a:pt x="2617" y="1093"/>
                </a:lnTo>
                <a:lnTo>
                  <a:pt x="2619" y="1103"/>
                </a:lnTo>
                <a:lnTo>
                  <a:pt x="2621" y="1115"/>
                </a:lnTo>
                <a:lnTo>
                  <a:pt x="2623" y="1125"/>
                </a:lnTo>
                <a:lnTo>
                  <a:pt x="2625" y="1138"/>
                </a:lnTo>
                <a:lnTo>
                  <a:pt x="2625" y="1138"/>
                </a:lnTo>
                <a:lnTo>
                  <a:pt x="2625" y="1138"/>
                </a:lnTo>
                <a:lnTo>
                  <a:pt x="2627" y="1148"/>
                </a:lnTo>
                <a:lnTo>
                  <a:pt x="2627" y="1160"/>
                </a:lnTo>
                <a:lnTo>
                  <a:pt x="2629" y="1171"/>
                </a:lnTo>
                <a:lnTo>
                  <a:pt x="2631" y="1183"/>
                </a:lnTo>
                <a:lnTo>
                  <a:pt x="2631" y="1183"/>
                </a:lnTo>
                <a:lnTo>
                  <a:pt x="2631" y="1183"/>
                </a:lnTo>
                <a:lnTo>
                  <a:pt x="2631" y="1193"/>
                </a:lnTo>
                <a:lnTo>
                  <a:pt x="2633" y="1206"/>
                </a:lnTo>
                <a:lnTo>
                  <a:pt x="2633" y="1206"/>
                </a:lnTo>
                <a:lnTo>
                  <a:pt x="2633" y="1206"/>
                </a:lnTo>
                <a:lnTo>
                  <a:pt x="2633" y="1218"/>
                </a:lnTo>
                <a:lnTo>
                  <a:pt x="2635" y="1228"/>
                </a:lnTo>
                <a:lnTo>
                  <a:pt x="2635" y="1228"/>
                </a:lnTo>
                <a:lnTo>
                  <a:pt x="2635" y="1228"/>
                </a:lnTo>
                <a:lnTo>
                  <a:pt x="2635" y="1241"/>
                </a:lnTo>
                <a:lnTo>
                  <a:pt x="2637" y="1241"/>
                </a:lnTo>
                <a:lnTo>
                  <a:pt x="2635" y="1241"/>
                </a:lnTo>
                <a:lnTo>
                  <a:pt x="2635" y="1251"/>
                </a:lnTo>
                <a:lnTo>
                  <a:pt x="2635" y="1263"/>
                </a:lnTo>
                <a:lnTo>
                  <a:pt x="2637" y="1263"/>
                </a:lnTo>
                <a:lnTo>
                  <a:pt x="2635" y="1263"/>
                </a:lnTo>
                <a:lnTo>
                  <a:pt x="2637" y="1274"/>
                </a:lnTo>
                <a:lnTo>
                  <a:pt x="2637" y="1286"/>
                </a:lnTo>
                <a:lnTo>
                  <a:pt x="2639" y="1286"/>
                </a:lnTo>
                <a:lnTo>
                  <a:pt x="2637" y="1286"/>
                </a:lnTo>
                <a:lnTo>
                  <a:pt x="2637" y="1298"/>
                </a:lnTo>
                <a:lnTo>
                  <a:pt x="2637" y="1309"/>
                </a:lnTo>
                <a:lnTo>
                  <a:pt x="2639" y="1309"/>
                </a:lnTo>
                <a:lnTo>
                  <a:pt x="2637" y="1309"/>
                </a:lnTo>
                <a:lnTo>
                  <a:pt x="2637" y="1321"/>
                </a:lnTo>
                <a:lnTo>
                  <a:pt x="2637" y="1321"/>
                </a:lnTo>
                <a:lnTo>
                  <a:pt x="2637" y="1331"/>
                </a:lnTo>
                <a:lnTo>
                  <a:pt x="2639" y="1331"/>
                </a:lnTo>
                <a:lnTo>
                  <a:pt x="2637" y="1331"/>
                </a:lnTo>
                <a:lnTo>
                  <a:pt x="2637" y="1344"/>
                </a:lnTo>
                <a:lnTo>
                  <a:pt x="2637" y="1356"/>
                </a:lnTo>
                <a:lnTo>
                  <a:pt x="2637" y="1366"/>
                </a:lnTo>
                <a:lnTo>
                  <a:pt x="2635" y="1379"/>
                </a:lnTo>
                <a:lnTo>
                  <a:pt x="2637" y="1379"/>
                </a:lnTo>
                <a:lnTo>
                  <a:pt x="2635" y="1379"/>
                </a:lnTo>
                <a:lnTo>
                  <a:pt x="2635" y="1389"/>
                </a:lnTo>
                <a:lnTo>
                  <a:pt x="2635" y="1401"/>
                </a:lnTo>
                <a:lnTo>
                  <a:pt x="2635" y="1411"/>
                </a:lnTo>
                <a:lnTo>
                  <a:pt x="2635" y="1413"/>
                </a:lnTo>
                <a:lnTo>
                  <a:pt x="2635" y="1411"/>
                </a:lnTo>
                <a:lnTo>
                  <a:pt x="2633" y="1424"/>
                </a:lnTo>
                <a:lnTo>
                  <a:pt x="2633" y="1436"/>
                </a:lnTo>
                <a:lnTo>
                  <a:pt x="2633" y="1436"/>
                </a:lnTo>
                <a:lnTo>
                  <a:pt x="2633" y="1436"/>
                </a:lnTo>
                <a:lnTo>
                  <a:pt x="2631" y="1446"/>
                </a:lnTo>
                <a:lnTo>
                  <a:pt x="2631" y="1459"/>
                </a:lnTo>
                <a:lnTo>
                  <a:pt x="2631" y="1459"/>
                </a:lnTo>
                <a:lnTo>
                  <a:pt x="2631" y="1459"/>
                </a:lnTo>
                <a:lnTo>
                  <a:pt x="2629" y="1469"/>
                </a:lnTo>
                <a:lnTo>
                  <a:pt x="2627" y="1481"/>
                </a:lnTo>
                <a:lnTo>
                  <a:pt x="2627" y="1492"/>
                </a:lnTo>
                <a:lnTo>
                  <a:pt x="2625" y="1504"/>
                </a:lnTo>
                <a:lnTo>
                  <a:pt x="2623" y="1514"/>
                </a:lnTo>
                <a:lnTo>
                  <a:pt x="2621" y="1527"/>
                </a:lnTo>
                <a:lnTo>
                  <a:pt x="2619" y="1537"/>
                </a:lnTo>
                <a:lnTo>
                  <a:pt x="2617" y="1549"/>
                </a:lnTo>
                <a:lnTo>
                  <a:pt x="2615" y="1560"/>
                </a:lnTo>
                <a:lnTo>
                  <a:pt x="2613" y="1572"/>
                </a:lnTo>
                <a:lnTo>
                  <a:pt x="2610" y="1582"/>
                </a:lnTo>
                <a:lnTo>
                  <a:pt x="2608" y="1595"/>
                </a:lnTo>
                <a:lnTo>
                  <a:pt x="2606" y="1605"/>
                </a:lnTo>
                <a:lnTo>
                  <a:pt x="2604" y="1617"/>
                </a:lnTo>
                <a:lnTo>
                  <a:pt x="2600" y="1627"/>
                </a:lnTo>
                <a:lnTo>
                  <a:pt x="2602" y="1627"/>
                </a:lnTo>
                <a:lnTo>
                  <a:pt x="2600" y="1627"/>
                </a:lnTo>
                <a:lnTo>
                  <a:pt x="2598" y="1640"/>
                </a:lnTo>
                <a:lnTo>
                  <a:pt x="2596" y="1650"/>
                </a:lnTo>
                <a:lnTo>
                  <a:pt x="2596" y="1650"/>
                </a:lnTo>
                <a:lnTo>
                  <a:pt x="2596" y="1650"/>
                </a:lnTo>
                <a:lnTo>
                  <a:pt x="2592" y="1662"/>
                </a:lnTo>
                <a:lnTo>
                  <a:pt x="2590" y="1673"/>
                </a:lnTo>
                <a:lnTo>
                  <a:pt x="2586" y="1683"/>
                </a:lnTo>
                <a:lnTo>
                  <a:pt x="2584" y="1695"/>
                </a:lnTo>
                <a:lnTo>
                  <a:pt x="2580" y="1706"/>
                </a:lnTo>
                <a:lnTo>
                  <a:pt x="2575" y="1716"/>
                </a:lnTo>
                <a:lnTo>
                  <a:pt x="2573" y="1728"/>
                </a:lnTo>
                <a:lnTo>
                  <a:pt x="2569" y="1739"/>
                </a:lnTo>
                <a:lnTo>
                  <a:pt x="2565" y="1749"/>
                </a:lnTo>
                <a:lnTo>
                  <a:pt x="2561" y="1761"/>
                </a:lnTo>
                <a:lnTo>
                  <a:pt x="2557" y="1771"/>
                </a:lnTo>
                <a:lnTo>
                  <a:pt x="2555" y="1782"/>
                </a:lnTo>
                <a:lnTo>
                  <a:pt x="2551" y="1792"/>
                </a:lnTo>
                <a:lnTo>
                  <a:pt x="2547" y="1802"/>
                </a:lnTo>
                <a:lnTo>
                  <a:pt x="2541" y="1815"/>
                </a:lnTo>
                <a:lnTo>
                  <a:pt x="2536" y="1825"/>
                </a:lnTo>
                <a:lnTo>
                  <a:pt x="2538" y="1825"/>
                </a:lnTo>
                <a:lnTo>
                  <a:pt x="2536" y="1825"/>
                </a:lnTo>
                <a:lnTo>
                  <a:pt x="2532" y="1835"/>
                </a:lnTo>
                <a:lnTo>
                  <a:pt x="2528" y="1845"/>
                </a:lnTo>
                <a:lnTo>
                  <a:pt x="2524" y="1856"/>
                </a:lnTo>
                <a:lnTo>
                  <a:pt x="2518" y="1866"/>
                </a:lnTo>
                <a:lnTo>
                  <a:pt x="2514" y="1876"/>
                </a:lnTo>
                <a:lnTo>
                  <a:pt x="2510" y="1887"/>
                </a:lnTo>
                <a:lnTo>
                  <a:pt x="2503" y="1897"/>
                </a:lnTo>
                <a:lnTo>
                  <a:pt x="2499" y="1907"/>
                </a:lnTo>
                <a:lnTo>
                  <a:pt x="2493" y="1917"/>
                </a:lnTo>
                <a:lnTo>
                  <a:pt x="2489" y="1928"/>
                </a:lnTo>
                <a:lnTo>
                  <a:pt x="2483" y="1938"/>
                </a:lnTo>
                <a:lnTo>
                  <a:pt x="2477" y="1948"/>
                </a:lnTo>
                <a:lnTo>
                  <a:pt x="2473" y="1959"/>
                </a:lnTo>
                <a:lnTo>
                  <a:pt x="2466" y="1969"/>
                </a:lnTo>
                <a:lnTo>
                  <a:pt x="2460" y="1979"/>
                </a:lnTo>
                <a:lnTo>
                  <a:pt x="2462" y="1979"/>
                </a:lnTo>
                <a:lnTo>
                  <a:pt x="2460" y="1979"/>
                </a:lnTo>
                <a:lnTo>
                  <a:pt x="2460" y="1979"/>
                </a:lnTo>
                <a:lnTo>
                  <a:pt x="2460" y="1979"/>
                </a:lnTo>
                <a:lnTo>
                  <a:pt x="2454" y="1989"/>
                </a:lnTo>
                <a:lnTo>
                  <a:pt x="2450" y="2000"/>
                </a:lnTo>
                <a:lnTo>
                  <a:pt x="2444" y="2008"/>
                </a:lnTo>
                <a:lnTo>
                  <a:pt x="2438" y="2018"/>
                </a:lnTo>
                <a:lnTo>
                  <a:pt x="2431" y="2029"/>
                </a:lnTo>
                <a:lnTo>
                  <a:pt x="2425" y="2039"/>
                </a:lnTo>
                <a:lnTo>
                  <a:pt x="2419" y="2047"/>
                </a:lnTo>
                <a:lnTo>
                  <a:pt x="2413" y="2057"/>
                </a:lnTo>
                <a:lnTo>
                  <a:pt x="2405" y="2066"/>
                </a:lnTo>
                <a:lnTo>
                  <a:pt x="2407" y="2068"/>
                </a:lnTo>
                <a:lnTo>
                  <a:pt x="2405" y="2066"/>
                </a:lnTo>
                <a:lnTo>
                  <a:pt x="2399" y="2076"/>
                </a:lnTo>
                <a:lnTo>
                  <a:pt x="2392" y="2086"/>
                </a:lnTo>
                <a:lnTo>
                  <a:pt x="2386" y="2094"/>
                </a:lnTo>
                <a:lnTo>
                  <a:pt x="2378" y="2105"/>
                </a:lnTo>
                <a:lnTo>
                  <a:pt x="2372" y="2113"/>
                </a:lnTo>
                <a:lnTo>
                  <a:pt x="2366" y="2123"/>
                </a:lnTo>
                <a:lnTo>
                  <a:pt x="2357" y="2131"/>
                </a:lnTo>
                <a:lnTo>
                  <a:pt x="2351" y="2140"/>
                </a:lnTo>
                <a:lnTo>
                  <a:pt x="2343" y="2150"/>
                </a:lnTo>
                <a:lnTo>
                  <a:pt x="2337" y="2158"/>
                </a:lnTo>
                <a:lnTo>
                  <a:pt x="2329" y="2166"/>
                </a:lnTo>
                <a:lnTo>
                  <a:pt x="2322" y="2177"/>
                </a:lnTo>
                <a:lnTo>
                  <a:pt x="2314" y="2185"/>
                </a:lnTo>
                <a:lnTo>
                  <a:pt x="2306" y="2193"/>
                </a:lnTo>
                <a:lnTo>
                  <a:pt x="2308" y="2193"/>
                </a:lnTo>
                <a:lnTo>
                  <a:pt x="2306" y="2193"/>
                </a:lnTo>
                <a:lnTo>
                  <a:pt x="2300" y="2201"/>
                </a:lnTo>
                <a:lnTo>
                  <a:pt x="2292" y="2210"/>
                </a:lnTo>
                <a:lnTo>
                  <a:pt x="2283" y="2218"/>
                </a:lnTo>
                <a:lnTo>
                  <a:pt x="2275" y="2228"/>
                </a:lnTo>
                <a:lnTo>
                  <a:pt x="2267" y="2236"/>
                </a:lnTo>
                <a:lnTo>
                  <a:pt x="2259" y="2245"/>
                </a:lnTo>
                <a:lnTo>
                  <a:pt x="2252" y="2253"/>
                </a:lnTo>
                <a:lnTo>
                  <a:pt x="2244" y="2259"/>
                </a:lnTo>
                <a:lnTo>
                  <a:pt x="2236" y="2267"/>
                </a:lnTo>
                <a:lnTo>
                  <a:pt x="2228" y="2275"/>
                </a:lnTo>
                <a:lnTo>
                  <a:pt x="2218" y="2284"/>
                </a:lnTo>
                <a:lnTo>
                  <a:pt x="2209" y="2292"/>
                </a:lnTo>
                <a:lnTo>
                  <a:pt x="2201" y="2300"/>
                </a:lnTo>
                <a:lnTo>
                  <a:pt x="2193" y="2306"/>
                </a:lnTo>
                <a:lnTo>
                  <a:pt x="2185" y="2315"/>
                </a:lnTo>
                <a:lnTo>
                  <a:pt x="2176" y="2323"/>
                </a:lnTo>
                <a:lnTo>
                  <a:pt x="2166" y="2329"/>
                </a:lnTo>
                <a:lnTo>
                  <a:pt x="2158" y="2337"/>
                </a:lnTo>
                <a:lnTo>
                  <a:pt x="2150" y="2343"/>
                </a:lnTo>
                <a:lnTo>
                  <a:pt x="2139" y="2352"/>
                </a:lnTo>
                <a:lnTo>
                  <a:pt x="2131" y="2358"/>
                </a:lnTo>
                <a:lnTo>
                  <a:pt x="2123" y="2366"/>
                </a:lnTo>
                <a:lnTo>
                  <a:pt x="2113" y="2372"/>
                </a:lnTo>
                <a:lnTo>
                  <a:pt x="2104" y="2378"/>
                </a:lnTo>
                <a:lnTo>
                  <a:pt x="2094" y="2387"/>
                </a:lnTo>
                <a:lnTo>
                  <a:pt x="2086" y="2393"/>
                </a:lnTo>
                <a:lnTo>
                  <a:pt x="2076" y="2399"/>
                </a:lnTo>
                <a:lnTo>
                  <a:pt x="2065" y="2405"/>
                </a:lnTo>
                <a:lnTo>
                  <a:pt x="2067" y="2407"/>
                </a:lnTo>
                <a:lnTo>
                  <a:pt x="2065" y="2405"/>
                </a:lnTo>
                <a:lnTo>
                  <a:pt x="2057" y="2413"/>
                </a:lnTo>
                <a:lnTo>
                  <a:pt x="2047" y="2419"/>
                </a:lnTo>
                <a:lnTo>
                  <a:pt x="2039" y="2426"/>
                </a:lnTo>
                <a:lnTo>
                  <a:pt x="2028" y="2432"/>
                </a:lnTo>
                <a:lnTo>
                  <a:pt x="2018" y="2438"/>
                </a:lnTo>
                <a:lnTo>
                  <a:pt x="2008" y="2444"/>
                </a:lnTo>
                <a:lnTo>
                  <a:pt x="1999" y="2450"/>
                </a:lnTo>
                <a:lnTo>
                  <a:pt x="1989" y="2454"/>
                </a:lnTo>
                <a:lnTo>
                  <a:pt x="1979" y="2461"/>
                </a:lnTo>
                <a:lnTo>
                  <a:pt x="1979" y="2463"/>
                </a:lnTo>
                <a:lnTo>
                  <a:pt x="1979" y="2461"/>
                </a:lnTo>
                <a:lnTo>
                  <a:pt x="1979" y="2461"/>
                </a:lnTo>
                <a:lnTo>
                  <a:pt x="1979" y="2461"/>
                </a:lnTo>
                <a:lnTo>
                  <a:pt x="1969" y="2467"/>
                </a:lnTo>
                <a:lnTo>
                  <a:pt x="1958" y="2473"/>
                </a:lnTo>
                <a:lnTo>
                  <a:pt x="1948" y="2477"/>
                </a:lnTo>
                <a:lnTo>
                  <a:pt x="1938" y="2483"/>
                </a:lnTo>
                <a:lnTo>
                  <a:pt x="1940" y="2485"/>
                </a:lnTo>
                <a:lnTo>
                  <a:pt x="1938" y="2483"/>
                </a:lnTo>
                <a:lnTo>
                  <a:pt x="1927" y="2489"/>
                </a:lnTo>
                <a:lnTo>
                  <a:pt x="1917" y="2493"/>
                </a:lnTo>
                <a:lnTo>
                  <a:pt x="1919" y="2496"/>
                </a:lnTo>
                <a:lnTo>
                  <a:pt x="1917" y="2493"/>
                </a:lnTo>
                <a:lnTo>
                  <a:pt x="1907" y="2500"/>
                </a:lnTo>
                <a:lnTo>
                  <a:pt x="1897" y="2504"/>
                </a:lnTo>
                <a:lnTo>
                  <a:pt x="1899" y="2506"/>
                </a:lnTo>
                <a:lnTo>
                  <a:pt x="1897" y="2504"/>
                </a:lnTo>
                <a:lnTo>
                  <a:pt x="1886" y="2510"/>
                </a:lnTo>
                <a:lnTo>
                  <a:pt x="1888" y="2510"/>
                </a:lnTo>
                <a:lnTo>
                  <a:pt x="1886" y="2510"/>
                </a:lnTo>
                <a:lnTo>
                  <a:pt x="1876" y="2514"/>
                </a:lnTo>
                <a:lnTo>
                  <a:pt x="1866" y="2518"/>
                </a:lnTo>
                <a:lnTo>
                  <a:pt x="1855" y="2524"/>
                </a:lnTo>
                <a:lnTo>
                  <a:pt x="1845" y="2528"/>
                </a:lnTo>
                <a:lnTo>
                  <a:pt x="1835" y="2533"/>
                </a:lnTo>
                <a:lnTo>
                  <a:pt x="1825" y="2537"/>
                </a:lnTo>
                <a:lnTo>
                  <a:pt x="1825" y="2539"/>
                </a:lnTo>
                <a:lnTo>
                  <a:pt x="1825" y="2537"/>
                </a:lnTo>
                <a:lnTo>
                  <a:pt x="1814" y="2541"/>
                </a:lnTo>
                <a:lnTo>
                  <a:pt x="1802" y="2547"/>
                </a:lnTo>
                <a:lnTo>
                  <a:pt x="1804" y="2547"/>
                </a:lnTo>
                <a:lnTo>
                  <a:pt x="1802" y="2547"/>
                </a:lnTo>
                <a:lnTo>
                  <a:pt x="1792" y="2551"/>
                </a:lnTo>
                <a:lnTo>
                  <a:pt x="1781" y="2555"/>
                </a:lnTo>
                <a:lnTo>
                  <a:pt x="1781" y="2555"/>
                </a:lnTo>
                <a:lnTo>
                  <a:pt x="1781" y="2555"/>
                </a:lnTo>
                <a:lnTo>
                  <a:pt x="1771" y="2557"/>
                </a:lnTo>
                <a:lnTo>
                  <a:pt x="1771" y="2557"/>
                </a:lnTo>
                <a:lnTo>
                  <a:pt x="1761" y="2561"/>
                </a:lnTo>
                <a:lnTo>
                  <a:pt x="1748" y="2565"/>
                </a:lnTo>
                <a:lnTo>
                  <a:pt x="1738" y="2570"/>
                </a:lnTo>
                <a:lnTo>
                  <a:pt x="1738" y="2572"/>
                </a:lnTo>
                <a:lnTo>
                  <a:pt x="1738" y="2570"/>
                </a:lnTo>
                <a:lnTo>
                  <a:pt x="1728" y="2574"/>
                </a:lnTo>
                <a:lnTo>
                  <a:pt x="1716" y="2576"/>
                </a:lnTo>
                <a:lnTo>
                  <a:pt x="1716" y="2576"/>
                </a:lnTo>
                <a:lnTo>
                  <a:pt x="1705" y="2580"/>
                </a:lnTo>
                <a:lnTo>
                  <a:pt x="1695" y="2584"/>
                </a:lnTo>
                <a:lnTo>
                  <a:pt x="1695" y="2584"/>
                </a:lnTo>
                <a:lnTo>
                  <a:pt x="1695" y="2584"/>
                </a:lnTo>
                <a:lnTo>
                  <a:pt x="1683" y="2586"/>
                </a:lnTo>
                <a:lnTo>
                  <a:pt x="1672" y="2590"/>
                </a:lnTo>
                <a:lnTo>
                  <a:pt x="1672" y="2590"/>
                </a:lnTo>
                <a:lnTo>
                  <a:pt x="1662" y="2592"/>
                </a:lnTo>
                <a:lnTo>
                  <a:pt x="1662" y="2592"/>
                </a:lnTo>
                <a:lnTo>
                  <a:pt x="1650" y="2596"/>
                </a:lnTo>
                <a:lnTo>
                  <a:pt x="1639" y="2598"/>
                </a:lnTo>
                <a:lnTo>
                  <a:pt x="1627" y="2600"/>
                </a:lnTo>
                <a:lnTo>
                  <a:pt x="1617" y="2605"/>
                </a:lnTo>
                <a:lnTo>
                  <a:pt x="1604" y="2607"/>
                </a:lnTo>
                <a:lnTo>
                  <a:pt x="1594" y="2609"/>
                </a:lnTo>
                <a:lnTo>
                  <a:pt x="1594" y="2609"/>
                </a:lnTo>
                <a:lnTo>
                  <a:pt x="1582" y="2611"/>
                </a:lnTo>
                <a:lnTo>
                  <a:pt x="1572" y="2613"/>
                </a:lnTo>
                <a:lnTo>
                  <a:pt x="1572" y="2615"/>
                </a:lnTo>
                <a:lnTo>
                  <a:pt x="1572" y="2613"/>
                </a:lnTo>
                <a:lnTo>
                  <a:pt x="1559" y="2615"/>
                </a:lnTo>
                <a:lnTo>
                  <a:pt x="1549" y="2617"/>
                </a:lnTo>
                <a:lnTo>
                  <a:pt x="1537" y="2619"/>
                </a:lnTo>
                <a:lnTo>
                  <a:pt x="1539" y="2621"/>
                </a:lnTo>
                <a:lnTo>
                  <a:pt x="1537" y="2619"/>
                </a:lnTo>
                <a:lnTo>
                  <a:pt x="1526" y="2621"/>
                </a:lnTo>
                <a:lnTo>
                  <a:pt x="1514" y="2623"/>
                </a:lnTo>
                <a:lnTo>
                  <a:pt x="1514" y="2623"/>
                </a:lnTo>
                <a:lnTo>
                  <a:pt x="1504" y="2625"/>
                </a:lnTo>
                <a:lnTo>
                  <a:pt x="1491" y="2627"/>
                </a:lnTo>
                <a:lnTo>
                  <a:pt x="1491" y="2627"/>
                </a:lnTo>
                <a:lnTo>
                  <a:pt x="1491" y="2627"/>
                </a:lnTo>
                <a:lnTo>
                  <a:pt x="1481" y="2627"/>
                </a:lnTo>
                <a:lnTo>
                  <a:pt x="1481" y="2627"/>
                </a:lnTo>
                <a:lnTo>
                  <a:pt x="1469" y="2629"/>
                </a:lnTo>
                <a:lnTo>
                  <a:pt x="1458" y="2631"/>
                </a:lnTo>
                <a:lnTo>
                  <a:pt x="1458" y="2631"/>
                </a:lnTo>
                <a:lnTo>
                  <a:pt x="1446" y="2631"/>
                </a:lnTo>
                <a:lnTo>
                  <a:pt x="1446" y="2631"/>
                </a:lnTo>
                <a:lnTo>
                  <a:pt x="1436" y="2633"/>
                </a:lnTo>
                <a:lnTo>
                  <a:pt x="1436" y="2633"/>
                </a:lnTo>
                <a:lnTo>
                  <a:pt x="1423" y="2633"/>
                </a:lnTo>
                <a:lnTo>
                  <a:pt x="1411" y="2635"/>
                </a:lnTo>
                <a:lnTo>
                  <a:pt x="1413" y="2635"/>
                </a:lnTo>
                <a:lnTo>
                  <a:pt x="1411" y="2635"/>
                </a:lnTo>
                <a:lnTo>
                  <a:pt x="1401" y="2635"/>
                </a:lnTo>
                <a:lnTo>
                  <a:pt x="1401" y="2635"/>
                </a:lnTo>
                <a:lnTo>
                  <a:pt x="1388" y="2635"/>
                </a:lnTo>
                <a:lnTo>
                  <a:pt x="1388" y="2635"/>
                </a:lnTo>
                <a:lnTo>
                  <a:pt x="1378" y="2635"/>
                </a:lnTo>
                <a:lnTo>
                  <a:pt x="1378" y="2635"/>
                </a:lnTo>
                <a:lnTo>
                  <a:pt x="1366" y="2637"/>
                </a:lnTo>
                <a:lnTo>
                  <a:pt x="1366" y="2637"/>
                </a:lnTo>
                <a:lnTo>
                  <a:pt x="1366" y="2637"/>
                </a:lnTo>
                <a:lnTo>
                  <a:pt x="1356" y="2637"/>
                </a:lnTo>
                <a:lnTo>
                  <a:pt x="1343" y="2637"/>
                </a:lnTo>
                <a:lnTo>
                  <a:pt x="1343" y="2640"/>
                </a:lnTo>
                <a:lnTo>
                  <a:pt x="1343" y="2637"/>
                </a:lnTo>
                <a:lnTo>
                  <a:pt x="1331" y="2637"/>
                </a:lnTo>
                <a:lnTo>
                  <a:pt x="1331" y="2637"/>
                </a:lnTo>
                <a:lnTo>
                  <a:pt x="1321" y="2637"/>
                </a:lnTo>
                <a:lnTo>
                  <a:pt x="1318" y="2637"/>
                </a:lnTo>
                <a:lnTo>
                  <a:pt x="1318" y="2640"/>
                </a:lnTo>
                <a:lnTo>
                  <a:pt x="1321" y="2640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3" name="Freeform 3319"/>
          <p:cNvSpPr>
            <a:spLocks/>
          </p:cNvSpPr>
          <p:nvPr/>
        </p:nvSpPr>
        <p:spPr bwMode="auto">
          <a:xfrm>
            <a:off x="2452688" y="1328738"/>
            <a:ext cx="4189413" cy="4191000"/>
          </a:xfrm>
          <a:custGeom>
            <a:avLst/>
            <a:gdLst/>
            <a:ahLst/>
            <a:cxnLst>
              <a:cxn ang="0">
                <a:pos x="1561" y="2619"/>
              </a:cxn>
              <a:cxn ang="0">
                <a:pos x="1835" y="2535"/>
              </a:cxn>
              <a:cxn ang="0">
                <a:pos x="2115" y="2374"/>
              </a:cxn>
              <a:cxn ang="0">
                <a:pos x="2401" y="2078"/>
              </a:cxn>
              <a:cxn ang="0">
                <a:pos x="2567" y="1751"/>
              </a:cxn>
              <a:cxn ang="0">
                <a:pos x="2637" y="1389"/>
              </a:cxn>
              <a:cxn ang="0">
                <a:pos x="2621" y="1091"/>
              </a:cxn>
              <a:cxn ang="0">
                <a:pos x="2526" y="784"/>
              </a:cxn>
              <a:cxn ang="0">
                <a:pos x="2374" y="527"/>
              </a:cxn>
              <a:cxn ang="0">
                <a:pos x="2123" y="274"/>
              </a:cxn>
              <a:cxn ang="0">
                <a:pos x="1857" y="115"/>
              </a:cxn>
              <a:cxn ang="0">
                <a:pos x="1584" y="27"/>
              </a:cxn>
              <a:cxn ang="0">
                <a:pos x="1331" y="0"/>
              </a:cxn>
              <a:cxn ang="0">
                <a:pos x="1113" y="17"/>
              </a:cxn>
              <a:cxn ang="0">
                <a:pos x="891" y="72"/>
              </a:cxn>
              <a:cxn ang="0">
                <a:pos x="681" y="167"/>
              </a:cxn>
              <a:cxn ang="0">
                <a:pos x="508" y="280"/>
              </a:cxn>
              <a:cxn ang="0">
                <a:pos x="347" y="428"/>
              </a:cxn>
              <a:cxn ang="0">
                <a:pos x="208" y="611"/>
              </a:cxn>
              <a:cxn ang="0">
                <a:pos x="105" y="805"/>
              </a:cxn>
              <a:cxn ang="0">
                <a:pos x="12" y="1148"/>
              </a:cxn>
              <a:cxn ang="0">
                <a:pos x="14" y="1504"/>
              </a:cxn>
              <a:cxn ang="0">
                <a:pos x="109" y="1848"/>
              </a:cxn>
              <a:cxn ang="0">
                <a:pos x="238" y="2078"/>
              </a:cxn>
              <a:cxn ang="0">
                <a:pos x="378" y="2245"/>
              </a:cxn>
              <a:cxn ang="0">
                <a:pos x="535" y="2380"/>
              </a:cxn>
              <a:cxn ang="0">
                <a:pos x="722" y="2496"/>
              </a:cxn>
              <a:cxn ang="0">
                <a:pos x="934" y="2582"/>
              </a:cxn>
              <a:cxn ang="0">
                <a:pos x="1148" y="2629"/>
              </a:cxn>
              <a:cxn ang="0">
                <a:pos x="1273" y="2637"/>
              </a:cxn>
              <a:cxn ang="0">
                <a:pos x="1057" y="2611"/>
              </a:cxn>
              <a:cxn ang="0">
                <a:pos x="870" y="2557"/>
              </a:cxn>
              <a:cxn ang="0">
                <a:pos x="701" y="2483"/>
              </a:cxn>
              <a:cxn ang="0">
                <a:pos x="537" y="2378"/>
              </a:cxn>
              <a:cxn ang="0">
                <a:pos x="389" y="2253"/>
              </a:cxn>
              <a:cxn ang="0">
                <a:pos x="261" y="2105"/>
              </a:cxn>
              <a:cxn ang="0">
                <a:pos x="146" y="1917"/>
              </a:cxn>
              <a:cxn ang="0">
                <a:pos x="47" y="1662"/>
              </a:cxn>
              <a:cxn ang="0">
                <a:pos x="4" y="1263"/>
              </a:cxn>
              <a:cxn ang="0">
                <a:pos x="62" y="936"/>
              </a:cxn>
              <a:cxn ang="0">
                <a:pos x="162" y="691"/>
              </a:cxn>
              <a:cxn ang="0">
                <a:pos x="267" y="527"/>
              </a:cxn>
              <a:cxn ang="0">
                <a:pos x="397" y="381"/>
              </a:cxn>
              <a:cxn ang="0">
                <a:pos x="545" y="255"/>
              </a:cxn>
              <a:cxn ang="0">
                <a:pos x="712" y="152"/>
              </a:cxn>
              <a:cxn ang="0">
                <a:pos x="891" y="74"/>
              </a:cxn>
              <a:cxn ang="0">
                <a:pos x="1102" y="21"/>
              </a:cxn>
              <a:cxn ang="0">
                <a:pos x="1308" y="2"/>
              </a:cxn>
              <a:cxn ang="0">
                <a:pos x="1516" y="17"/>
              </a:cxn>
              <a:cxn ang="0">
                <a:pos x="1748" y="74"/>
              </a:cxn>
              <a:cxn ang="0">
                <a:pos x="1989" y="185"/>
              </a:cxn>
              <a:cxn ang="0">
                <a:pos x="2236" y="373"/>
              </a:cxn>
              <a:cxn ang="0">
                <a:pos x="2425" y="603"/>
              </a:cxn>
              <a:cxn ang="0">
                <a:pos x="2551" y="848"/>
              </a:cxn>
              <a:cxn ang="0">
                <a:pos x="2623" y="1125"/>
              </a:cxn>
              <a:cxn ang="0">
                <a:pos x="2637" y="1331"/>
              </a:cxn>
              <a:cxn ang="0">
                <a:pos x="2598" y="1640"/>
              </a:cxn>
              <a:cxn ang="0">
                <a:pos x="2462" y="1979"/>
              </a:cxn>
              <a:cxn ang="0">
                <a:pos x="2252" y="2253"/>
              </a:cxn>
              <a:cxn ang="0">
                <a:pos x="1969" y="2467"/>
              </a:cxn>
              <a:cxn ang="0">
                <a:pos x="1738" y="2570"/>
              </a:cxn>
              <a:cxn ang="0">
                <a:pos x="1491" y="2627"/>
              </a:cxn>
            </a:cxnLst>
            <a:rect l="0" t="0" r="r" b="b"/>
            <a:pathLst>
              <a:path w="2639" h="2640">
                <a:moveTo>
                  <a:pt x="1321" y="2640"/>
                </a:moveTo>
                <a:lnTo>
                  <a:pt x="1321" y="2640"/>
                </a:lnTo>
                <a:lnTo>
                  <a:pt x="1331" y="2640"/>
                </a:lnTo>
                <a:lnTo>
                  <a:pt x="1331" y="2640"/>
                </a:lnTo>
                <a:lnTo>
                  <a:pt x="1343" y="2640"/>
                </a:lnTo>
                <a:lnTo>
                  <a:pt x="1343" y="2640"/>
                </a:lnTo>
                <a:lnTo>
                  <a:pt x="1356" y="2640"/>
                </a:lnTo>
                <a:lnTo>
                  <a:pt x="1366" y="2640"/>
                </a:lnTo>
                <a:lnTo>
                  <a:pt x="1366" y="2640"/>
                </a:lnTo>
                <a:lnTo>
                  <a:pt x="1378" y="2640"/>
                </a:lnTo>
                <a:lnTo>
                  <a:pt x="1378" y="2640"/>
                </a:lnTo>
                <a:lnTo>
                  <a:pt x="1388" y="2637"/>
                </a:lnTo>
                <a:lnTo>
                  <a:pt x="1388" y="2637"/>
                </a:lnTo>
                <a:lnTo>
                  <a:pt x="1401" y="2637"/>
                </a:lnTo>
                <a:lnTo>
                  <a:pt x="1401" y="2637"/>
                </a:lnTo>
                <a:lnTo>
                  <a:pt x="1413" y="2637"/>
                </a:lnTo>
                <a:lnTo>
                  <a:pt x="1413" y="2637"/>
                </a:lnTo>
                <a:lnTo>
                  <a:pt x="1423" y="2635"/>
                </a:lnTo>
                <a:lnTo>
                  <a:pt x="1436" y="2635"/>
                </a:lnTo>
                <a:lnTo>
                  <a:pt x="1436" y="2635"/>
                </a:lnTo>
                <a:lnTo>
                  <a:pt x="1446" y="2633"/>
                </a:lnTo>
                <a:lnTo>
                  <a:pt x="1446" y="2633"/>
                </a:lnTo>
                <a:lnTo>
                  <a:pt x="1458" y="2633"/>
                </a:lnTo>
                <a:lnTo>
                  <a:pt x="1458" y="2633"/>
                </a:lnTo>
                <a:lnTo>
                  <a:pt x="1469" y="2631"/>
                </a:lnTo>
                <a:lnTo>
                  <a:pt x="1481" y="2631"/>
                </a:lnTo>
                <a:lnTo>
                  <a:pt x="1481" y="2631"/>
                </a:lnTo>
                <a:lnTo>
                  <a:pt x="1493" y="2629"/>
                </a:lnTo>
                <a:lnTo>
                  <a:pt x="1493" y="2629"/>
                </a:lnTo>
                <a:lnTo>
                  <a:pt x="1504" y="2627"/>
                </a:lnTo>
                <a:lnTo>
                  <a:pt x="1516" y="2625"/>
                </a:lnTo>
                <a:lnTo>
                  <a:pt x="1516" y="2625"/>
                </a:lnTo>
                <a:lnTo>
                  <a:pt x="1526" y="2623"/>
                </a:lnTo>
                <a:lnTo>
                  <a:pt x="1539" y="2623"/>
                </a:lnTo>
                <a:lnTo>
                  <a:pt x="1539" y="2623"/>
                </a:lnTo>
                <a:lnTo>
                  <a:pt x="1549" y="2621"/>
                </a:lnTo>
                <a:lnTo>
                  <a:pt x="1561" y="2619"/>
                </a:lnTo>
                <a:lnTo>
                  <a:pt x="1572" y="2617"/>
                </a:lnTo>
                <a:lnTo>
                  <a:pt x="1572" y="2617"/>
                </a:lnTo>
                <a:lnTo>
                  <a:pt x="1584" y="2613"/>
                </a:lnTo>
                <a:lnTo>
                  <a:pt x="1594" y="2611"/>
                </a:lnTo>
                <a:lnTo>
                  <a:pt x="1594" y="2611"/>
                </a:lnTo>
                <a:lnTo>
                  <a:pt x="1607" y="2609"/>
                </a:lnTo>
                <a:lnTo>
                  <a:pt x="1617" y="2607"/>
                </a:lnTo>
                <a:lnTo>
                  <a:pt x="1629" y="2605"/>
                </a:lnTo>
                <a:lnTo>
                  <a:pt x="1629" y="2605"/>
                </a:lnTo>
                <a:lnTo>
                  <a:pt x="1639" y="2600"/>
                </a:lnTo>
                <a:lnTo>
                  <a:pt x="1650" y="2598"/>
                </a:lnTo>
                <a:lnTo>
                  <a:pt x="1662" y="2594"/>
                </a:lnTo>
                <a:lnTo>
                  <a:pt x="1662" y="2594"/>
                </a:lnTo>
                <a:lnTo>
                  <a:pt x="1672" y="2592"/>
                </a:lnTo>
                <a:lnTo>
                  <a:pt x="1672" y="2592"/>
                </a:lnTo>
                <a:lnTo>
                  <a:pt x="1685" y="2588"/>
                </a:lnTo>
                <a:lnTo>
                  <a:pt x="1695" y="2586"/>
                </a:lnTo>
                <a:lnTo>
                  <a:pt x="1695" y="2586"/>
                </a:lnTo>
                <a:lnTo>
                  <a:pt x="1705" y="2582"/>
                </a:lnTo>
                <a:lnTo>
                  <a:pt x="1718" y="2580"/>
                </a:lnTo>
                <a:lnTo>
                  <a:pt x="1718" y="2580"/>
                </a:lnTo>
                <a:lnTo>
                  <a:pt x="1728" y="2576"/>
                </a:lnTo>
                <a:lnTo>
                  <a:pt x="1738" y="2572"/>
                </a:lnTo>
                <a:lnTo>
                  <a:pt x="1738" y="2572"/>
                </a:lnTo>
                <a:lnTo>
                  <a:pt x="1751" y="2568"/>
                </a:lnTo>
                <a:lnTo>
                  <a:pt x="1761" y="2565"/>
                </a:lnTo>
                <a:lnTo>
                  <a:pt x="1771" y="2561"/>
                </a:lnTo>
                <a:lnTo>
                  <a:pt x="1771" y="2561"/>
                </a:lnTo>
                <a:lnTo>
                  <a:pt x="1781" y="2557"/>
                </a:lnTo>
                <a:lnTo>
                  <a:pt x="1781" y="2557"/>
                </a:lnTo>
                <a:lnTo>
                  <a:pt x="1794" y="2553"/>
                </a:lnTo>
                <a:lnTo>
                  <a:pt x="1804" y="2549"/>
                </a:lnTo>
                <a:lnTo>
                  <a:pt x="1804" y="2549"/>
                </a:lnTo>
                <a:lnTo>
                  <a:pt x="1814" y="2545"/>
                </a:lnTo>
                <a:lnTo>
                  <a:pt x="1825" y="2541"/>
                </a:lnTo>
                <a:lnTo>
                  <a:pt x="1825" y="2541"/>
                </a:lnTo>
                <a:lnTo>
                  <a:pt x="1835" y="2535"/>
                </a:lnTo>
                <a:lnTo>
                  <a:pt x="1847" y="2531"/>
                </a:lnTo>
                <a:lnTo>
                  <a:pt x="1857" y="2526"/>
                </a:lnTo>
                <a:lnTo>
                  <a:pt x="1868" y="2522"/>
                </a:lnTo>
                <a:lnTo>
                  <a:pt x="1878" y="2516"/>
                </a:lnTo>
                <a:lnTo>
                  <a:pt x="1888" y="2512"/>
                </a:lnTo>
                <a:lnTo>
                  <a:pt x="1888" y="2512"/>
                </a:lnTo>
                <a:lnTo>
                  <a:pt x="1899" y="2506"/>
                </a:lnTo>
                <a:lnTo>
                  <a:pt x="1899" y="2506"/>
                </a:lnTo>
                <a:lnTo>
                  <a:pt x="1909" y="2502"/>
                </a:lnTo>
                <a:lnTo>
                  <a:pt x="1919" y="2496"/>
                </a:lnTo>
                <a:lnTo>
                  <a:pt x="1919" y="2496"/>
                </a:lnTo>
                <a:lnTo>
                  <a:pt x="1929" y="2491"/>
                </a:lnTo>
                <a:lnTo>
                  <a:pt x="1940" y="2485"/>
                </a:lnTo>
                <a:lnTo>
                  <a:pt x="1940" y="2485"/>
                </a:lnTo>
                <a:lnTo>
                  <a:pt x="1950" y="2481"/>
                </a:lnTo>
                <a:lnTo>
                  <a:pt x="1960" y="2475"/>
                </a:lnTo>
                <a:lnTo>
                  <a:pt x="1971" y="2469"/>
                </a:lnTo>
                <a:lnTo>
                  <a:pt x="1981" y="2463"/>
                </a:lnTo>
                <a:lnTo>
                  <a:pt x="1979" y="2463"/>
                </a:lnTo>
                <a:lnTo>
                  <a:pt x="1979" y="2463"/>
                </a:lnTo>
                <a:lnTo>
                  <a:pt x="1979" y="2463"/>
                </a:lnTo>
                <a:lnTo>
                  <a:pt x="1981" y="2463"/>
                </a:lnTo>
                <a:lnTo>
                  <a:pt x="1989" y="2459"/>
                </a:lnTo>
                <a:lnTo>
                  <a:pt x="1999" y="2452"/>
                </a:lnTo>
                <a:lnTo>
                  <a:pt x="2010" y="2446"/>
                </a:lnTo>
                <a:lnTo>
                  <a:pt x="2020" y="2440"/>
                </a:lnTo>
                <a:lnTo>
                  <a:pt x="2028" y="2434"/>
                </a:lnTo>
                <a:lnTo>
                  <a:pt x="2039" y="2428"/>
                </a:lnTo>
                <a:lnTo>
                  <a:pt x="2049" y="2421"/>
                </a:lnTo>
                <a:lnTo>
                  <a:pt x="2059" y="2415"/>
                </a:lnTo>
                <a:lnTo>
                  <a:pt x="2067" y="2409"/>
                </a:lnTo>
                <a:lnTo>
                  <a:pt x="2067" y="2409"/>
                </a:lnTo>
                <a:lnTo>
                  <a:pt x="2078" y="2401"/>
                </a:lnTo>
                <a:lnTo>
                  <a:pt x="2086" y="2395"/>
                </a:lnTo>
                <a:lnTo>
                  <a:pt x="2096" y="2389"/>
                </a:lnTo>
                <a:lnTo>
                  <a:pt x="2104" y="2380"/>
                </a:lnTo>
                <a:lnTo>
                  <a:pt x="2115" y="2374"/>
                </a:lnTo>
                <a:lnTo>
                  <a:pt x="2123" y="2368"/>
                </a:lnTo>
                <a:lnTo>
                  <a:pt x="2133" y="2360"/>
                </a:lnTo>
                <a:lnTo>
                  <a:pt x="2141" y="2354"/>
                </a:lnTo>
                <a:lnTo>
                  <a:pt x="2152" y="2345"/>
                </a:lnTo>
                <a:lnTo>
                  <a:pt x="2160" y="2339"/>
                </a:lnTo>
                <a:lnTo>
                  <a:pt x="2168" y="2331"/>
                </a:lnTo>
                <a:lnTo>
                  <a:pt x="2176" y="2325"/>
                </a:lnTo>
                <a:lnTo>
                  <a:pt x="2187" y="2317"/>
                </a:lnTo>
                <a:lnTo>
                  <a:pt x="2195" y="2308"/>
                </a:lnTo>
                <a:lnTo>
                  <a:pt x="2203" y="2302"/>
                </a:lnTo>
                <a:lnTo>
                  <a:pt x="2211" y="2294"/>
                </a:lnTo>
                <a:lnTo>
                  <a:pt x="2220" y="2286"/>
                </a:lnTo>
                <a:lnTo>
                  <a:pt x="2228" y="2277"/>
                </a:lnTo>
                <a:lnTo>
                  <a:pt x="2236" y="2269"/>
                </a:lnTo>
                <a:lnTo>
                  <a:pt x="2244" y="2261"/>
                </a:lnTo>
                <a:lnTo>
                  <a:pt x="2252" y="2253"/>
                </a:lnTo>
                <a:lnTo>
                  <a:pt x="2261" y="2245"/>
                </a:lnTo>
                <a:lnTo>
                  <a:pt x="2269" y="2236"/>
                </a:lnTo>
                <a:lnTo>
                  <a:pt x="2277" y="2228"/>
                </a:lnTo>
                <a:lnTo>
                  <a:pt x="2285" y="2220"/>
                </a:lnTo>
                <a:lnTo>
                  <a:pt x="2294" y="2212"/>
                </a:lnTo>
                <a:lnTo>
                  <a:pt x="2302" y="2203"/>
                </a:lnTo>
                <a:lnTo>
                  <a:pt x="2308" y="2195"/>
                </a:lnTo>
                <a:lnTo>
                  <a:pt x="2308" y="2195"/>
                </a:lnTo>
                <a:lnTo>
                  <a:pt x="2316" y="2187"/>
                </a:lnTo>
                <a:lnTo>
                  <a:pt x="2324" y="2177"/>
                </a:lnTo>
                <a:lnTo>
                  <a:pt x="2331" y="2168"/>
                </a:lnTo>
                <a:lnTo>
                  <a:pt x="2339" y="2160"/>
                </a:lnTo>
                <a:lnTo>
                  <a:pt x="2345" y="2152"/>
                </a:lnTo>
                <a:lnTo>
                  <a:pt x="2353" y="2142"/>
                </a:lnTo>
                <a:lnTo>
                  <a:pt x="2359" y="2133"/>
                </a:lnTo>
                <a:lnTo>
                  <a:pt x="2368" y="2123"/>
                </a:lnTo>
                <a:lnTo>
                  <a:pt x="2374" y="2115"/>
                </a:lnTo>
                <a:lnTo>
                  <a:pt x="2382" y="2105"/>
                </a:lnTo>
                <a:lnTo>
                  <a:pt x="2388" y="2096"/>
                </a:lnTo>
                <a:lnTo>
                  <a:pt x="2394" y="2086"/>
                </a:lnTo>
                <a:lnTo>
                  <a:pt x="2401" y="2078"/>
                </a:lnTo>
                <a:lnTo>
                  <a:pt x="2409" y="2068"/>
                </a:lnTo>
                <a:lnTo>
                  <a:pt x="2409" y="2068"/>
                </a:lnTo>
                <a:lnTo>
                  <a:pt x="2415" y="2059"/>
                </a:lnTo>
                <a:lnTo>
                  <a:pt x="2421" y="2049"/>
                </a:lnTo>
                <a:lnTo>
                  <a:pt x="2427" y="2039"/>
                </a:lnTo>
                <a:lnTo>
                  <a:pt x="2434" y="2031"/>
                </a:lnTo>
                <a:lnTo>
                  <a:pt x="2440" y="2020"/>
                </a:lnTo>
                <a:lnTo>
                  <a:pt x="2446" y="2010"/>
                </a:lnTo>
                <a:lnTo>
                  <a:pt x="2452" y="2000"/>
                </a:lnTo>
                <a:lnTo>
                  <a:pt x="2458" y="1989"/>
                </a:lnTo>
                <a:lnTo>
                  <a:pt x="2462" y="1981"/>
                </a:lnTo>
                <a:lnTo>
                  <a:pt x="2462" y="1981"/>
                </a:lnTo>
                <a:lnTo>
                  <a:pt x="2462" y="1981"/>
                </a:lnTo>
                <a:lnTo>
                  <a:pt x="2468" y="1971"/>
                </a:lnTo>
                <a:lnTo>
                  <a:pt x="2475" y="1961"/>
                </a:lnTo>
                <a:lnTo>
                  <a:pt x="2481" y="1950"/>
                </a:lnTo>
                <a:lnTo>
                  <a:pt x="2485" y="1940"/>
                </a:lnTo>
                <a:lnTo>
                  <a:pt x="2491" y="1930"/>
                </a:lnTo>
                <a:lnTo>
                  <a:pt x="2495" y="1920"/>
                </a:lnTo>
                <a:lnTo>
                  <a:pt x="2501" y="1909"/>
                </a:lnTo>
                <a:lnTo>
                  <a:pt x="2506" y="1899"/>
                </a:lnTo>
                <a:lnTo>
                  <a:pt x="2512" y="1889"/>
                </a:lnTo>
                <a:lnTo>
                  <a:pt x="2516" y="1878"/>
                </a:lnTo>
                <a:lnTo>
                  <a:pt x="2522" y="1868"/>
                </a:lnTo>
                <a:lnTo>
                  <a:pt x="2526" y="1858"/>
                </a:lnTo>
                <a:lnTo>
                  <a:pt x="2530" y="1848"/>
                </a:lnTo>
                <a:lnTo>
                  <a:pt x="2534" y="1835"/>
                </a:lnTo>
                <a:lnTo>
                  <a:pt x="2541" y="1825"/>
                </a:lnTo>
                <a:lnTo>
                  <a:pt x="2541" y="1825"/>
                </a:lnTo>
                <a:lnTo>
                  <a:pt x="2545" y="1815"/>
                </a:lnTo>
                <a:lnTo>
                  <a:pt x="2549" y="1804"/>
                </a:lnTo>
                <a:lnTo>
                  <a:pt x="2553" y="1794"/>
                </a:lnTo>
                <a:lnTo>
                  <a:pt x="2553" y="1794"/>
                </a:lnTo>
                <a:lnTo>
                  <a:pt x="2557" y="1782"/>
                </a:lnTo>
                <a:lnTo>
                  <a:pt x="2561" y="1771"/>
                </a:lnTo>
                <a:lnTo>
                  <a:pt x="2565" y="1761"/>
                </a:lnTo>
                <a:lnTo>
                  <a:pt x="2567" y="1751"/>
                </a:lnTo>
                <a:lnTo>
                  <a:pt x="2571" y="1739"/>
                </a:lnTo>
                <a:lnTo>
                  <a:pt x="2575" y="1728"/>
                </a:lnTo>
                <a:lnTo>
                  <a:pt x="2580" y="1718"/>
                </a:lnTo>
                <a:lnTo>
                  <a:pt x="2582" y="1706"/>
                </a:lnTo>
                <a:lnTo>
                  <a:pt x="2586" y="1695"/>
                </a:lnTo>
                <a:lnTo>
                  <a:pt x="2588" y="1685"/>
                </a:lnTo>
                <a:lnTo>
                  <a:pt x="2592" y="1673"/>
                </a:lnTo>
                <a:lnTo>
                  <a:pt x="2594" y="1662"/>
                </a:lnTo>
                <a:lnTo>
                  <a:pt x="2598" y="1650"/>
                </a:lnTo>
                <a:lnTo>
                  <a:pt x="2598" y="1650"/>
                </a:lnTo>
                <a:lnTo>
                  <a:pt x="2600" y="1640"/>
                </a:lnTo>
                <a:lnTo>
                  <a:pt x="2604" y="1629"/>
                </a:lnTo>
                <a:lnTo>
                  <a:pt x="2604" y="1629"/>
                </a:lnTo>
                <a:lnTo>
                  <a:pt x="2606" y="1617"/>
                </a:lnTo>
                <a:lnTo>
                  <a:pt x="2608" y="1607"/>
                </a:lnTo>
                <a:lnTo>
                  <a:pt x="2610" y="1595"/>
                </a:lnTo>
                <a:lnTo>
                  <a:pt x="2613" y="1584"/>
                </a:lnTo>
                <a:lnTo>
                  <a:pt x="2617" y="1572"/>
                </a:lnTo>
                <a:lnTo>
                  <a:pt x="2619" y="1562"/>
                </a:lnTo>
                <a:lnTo>
                  <a:pt x="2621" y="1549"/>
                </a:lnTo>
                <a:lnTo>
                  <a:pt x="2623" y="1539"/>
                </a:lnTo>
                <a:lnTo>
                  <a:pt x="2623" y="1527"/>
                </a:lnTo>
                <a:lnTo>
                  <a:pt x="2625" y="1516"/>
                </a:lnTo>
                <a:lnTo>
                  <a:pt x="2627" y="1504"/>
                </a:lnTo>
                <a:lnTo>
                  <a:pt x="2629" y="1494"/>
                </a:lnTo>
                <a:lnTo>
                  <a:pt x="2631" y="1481"/>
                </a:lnTo>
                <a:lnTo>
                  <a:pt x="2631" y="1469"/>
                </a:lnTo>
                <a:lnTo>
                  <a:pt x="2633" y="1459"/>
                </a:lnTo>
                <a:lnTo>
                  <a:pt x="2633" y="1459"/>
                </a:lnTo>
                <a:lnTo>
                  <a:pt x="2633" y="1446"/>
                </a:lnTo>
                <a:lnTo>
                  <a:pt x="2635" y="1436"/>
                </a:lnTo>
                <a:lnTo>
                  <a:pt x="2635" y="1436"/>
                </a:lnTo>
                <a:lnTo>
                  <a:pt x="2635" y="1424"/>
                </a:lnTo>
                <a:lnTo>
                  <a:pt x="2637" y="1413"/>
                </a:lnTo>
                <a:lnTo>
                  <a:pt x="2637" y="1413"/>
                </a:lnTo>
                <a:lnTo>
                  <a:pt x="2637" y="1401"/>
                </a:lnTo>
                <a:lnTo>
                  <a:pt x="2637" y="1389"/>
                </a:lnTo>
                <a:lnTo>
                  <a:pt x="2639" y="1379"/>
                </a:lnTo>
                <a:lnTo>
                  <a:pt x="2639" y="1379"/>
                </a:lnTo>
                <a:lnTo>
                  <a:pt x="2639" y="1366"/>
                </a:lnTo>
                <a:lnTo>
                  <a:pt x="2639" y="1356"/>
                </a:lnTo>
                <a:lnTo>
                  <a:pt x="2639" y="1344"/>
                </a:lnTo>
                <a:lnTo>
                  <a:pt x="2639" y="1331"/>
                </a:lnTo>
                <a:lnTo>
                  <a:pt x="2639" y="1331"/>
                </a:lnTo>
                <a:lnTo>
                  <a:pt x="2639" y="1321"/>
                </a:lnTo>
                <a:lnTo>
                  <a:pt x="2639" y="1321"/>
                </a:lnTo>
                <a:lnTo>
                  <a:pt x="2639" y="1309"/>
                </a:lnTo>
                <a:lnTo>
                  <a:pt x="2639" y="1309"/>
                </a:lnTo>
                <a:lnTo>
                  <a:pt x="2639" y="1298"/>
                </a:lnTo>
                <a:lnTo>
                  <a:pt x="2639" y="1286"/>
                </a:lnTo>
                <a:lnTo>
                  <a:pt x="2639" y="1286"/>
                </a:lnTo>
                <a:lnTo>
                  <a:pt x="2639" y="1274"/>
                </a:lnTo>
                <a:lnTo>
                  <a:pt x="2639" y="1263"/>
                </a:lnTo>
                <a:lnTo>
                  <a:pt x="2639" y="1263"/>
                </a:lnTo>
                <a:lnTo>
                  <a:pt x="2637" y="1251"/>
                </a:lnTo>
                <a:lnTo>
                  <a:pt x="2637" y="1241"/>
                </a:lnTo>
                <a:lnTo>
                  <a:pt x="2637" y="1241"/>
                </a:lnTo>
                <a:lnTo>
                  <a:pt x="2637" y="1228"/>
                </a:lnTo>
                <a:lnTo>
                  <a:pt x="2637" y="1228"/>
                </a:lnTo>
                <a:lnTo>
                  <a:pt x="2635" y="1216"/>
                </a:lnTo>
                <a:lnTo>
                  <a:pt x="2635" y="1206"/>
                </a:lnTo>
                <a:lnTo>
                  <a:pt x="2635" y="1206"/>
                </a:lnTo>
                <a:lnTo>
                  <a:pt x="2633" y="1193"/>
                </a:lnTo>
                <a:lnTo>
                  <a:pt x="2633" y="1183"/>
                </a:lnTo>
                <a:lnTo>
                  <a:pt x="2633" y="1183"/>
                </a:lnTo>
                <a:lnTo>
                  <a:pt x="2631" y="1171"/>
                </a:lnTo>
                <a:lnTo>
                  <a:pt x="2631" y="1160"/>
                </a:lnTo>
                <a:lnTo>
                  <a:pt x="2629" y="1148"/>
                </a:lnTo>
                <a:lnTo>
                  <a:pt x="2627" y="1138"/>
                </a:lnTo>
                <a:lnTo>
                  <a:pt x="2627" y="1138"/>
                </a:lnTo>
                <a:lnTo>
                  <a:pt x="2625" y="1125"/>
                </a:lnTo>
                <a:lnTo>
                  <a:pt x="2623" y="1113"/>
                </a:lnTo>
                <a:lnTo>
                  <a:pt x="2623" y="1103"/>
                </a:lnTo>
                <a:lnTo>
                  <a:pt x="2621" y="1091"/>
                </a:lnTo>
                <a:lnTo>
                  <a:pt x="2619" y="1080"/>
                </a:lnTo>
                <a:lnTo>
                  <a:pt x="2617" y="1068"/>
                </a:lnTo>
                <a:lnTo>
                  <a:pt x="2613" y="1058"/>
                </a:lnTo>
                <a:lnTo>
                  <a:pt x="2610" y="1045"/>
                </a:lnTo>
                <a:lnTo>
                  <a:pt x="2608" y="1035"/>
                </a:lnTo>
                <a:lnTo>
                  <a:pt x="2606" y="1023"/>
                </a:lnTo>
                <a:lnTo>
                  <a:pt x="2604" y="1012"/>
                </a:lnTo>
                <a:lnTo>
                  <a:pt x="2604" y="1012"/>
                </a:lnTo>
                <a:lnTo>
                  <a:pt x="2600" y="1002"/>
                </a:lnTo>
                <a:lnTo>
                  <a:pt x="2598" y="990"/>
                </a:lnTo>
                <a:lnTo>
                  <a:pt x="2598" y="990"/>
                </a:lnTo>
                <a:lnTo>
                  <a:pt x="2594" y="979"/>
                </a:lnTo>
                <a:lnTo>
                  <a:pt x="2592" y="967"/>
                </a:lnTo>
                <a:lnTo>
                  <a:pt x="2588" y="957"/>
                </a:lnTo>
                <a:lnTo>
                  <a:pt x="2586" y="947"/>
                </a:lnTo>
                <a:lnTo>
                  <a:pt x="2586" y="947"/>
                </a:lnTo>
                <a:lnTo>
                  <a:pt x="2582" y="934"/>
                </a:lnTo>
                <a:lnTo>
                  <a:pt x="2580" y="924"/>
                </a:lnTo>
                <a:lnTo>
                  <a:pt x="2580" y="924"/>
                </a:lnTo>
                <a:lnTo>
                  <a:pt x="2575" y="914"/>
                </a:lnTo>
                <a:lnTo>
                  <a:pt x="2571" y="901"/>
                </a:lnTo>
                <a:lnTo>
                  <a:pt x="2571" y="901"/>
                </a:lnTo>
                <a:lnTo>
                  <a:pt x="2567" y="891"/>
                </a:lnTo>
                <a:lnTo>
                  <a:pt x="2565" y="881"/>
                </a:lnTo>
                <a:lnTo>
                  <a:pt x="2561" y="868"/>
                </a:lnTo>
                <a:lnTo>
                  <a:pt x="2561" y="868"/>
                </a:lnTo>
                <a:lnTo>
                  <a:pt x="2557" y="858"/>
                </a:lnTo>
                <a:lnTo>
                  <a:pt x="2553" y="848"/>
                </a:lnTo>
                <a:lnTo>
                  <a:pt x="2553" y="848"/>
                </a:lnTo>
                <a:lnTo>
                  <a:pt x="2549" y="837"/>
                </a:lnTo>
                <a:lnTo>
                  <a:pt x="2545" y="825"/>
                </a:lnTo>
                <a:lnTo>
                  <a:pt x="2541" y="815"/>
                </a:lnTo>
                <a:lnTo>
                  <a:pt x="2541" y="815"/>
                </a:lnTo>
                <a:lnTo>
                  <a:pt x="2534" y="805"/>
                </a:lnTo>
                <a:lnTo>
                  <a:pt x="2530" y="794"/>
                </a:lnTo>
                <a:lnTo>
                  <a:pt x="2526" y="784"/>
                </a:lnTo>
                <a:lnTo>
                  <a:pt x="2526" y="784"/>
                </a:lnTo>
                <a:lnTo>
                  <a:pt x="2522" y="774"/>
                </a:lnTo>
                <a:lnTo>
                  <a:pt x="2516" y="763"/>
                </a:lnTo>
                <a:lnTo>
                  <a:pt x="2516" y="763"/>
                </a:lnTo>
                <a:lnTo>
                  <a:pt x="2512" y="753"/>
                </a:lnTo>
                <a:lnTo>
                  <a:pt x="2506" y="743"/>
                </a:lnTo>
                <a:lnTo>
                  <a:pt x="2501" y="733"/>
                </a:lnTo>
                <a:lnTo>
                  <a:pt x="2495" y="722"/>
                </a:lnTo>
                <a:lnTo>
                  <a:pt x="2491" y="712"/>
                </a:lnTo>
                <a:lnTo>
                  <a:pt x="2485" y="702"/>
                </a:lnTo>
                <a:lnTo>
                  <a:pt x="2481" y="691"/>
                </a:lnTo>
                <a:lnTo>
                  <a:pt x="2481" y="691"/>
                </a:lnTo>
                <a:lnTo>
                  <a:pt x="2475" y="681"/>
                </a:lnTo>
                <a:lnTo>
                  <a:pt x="2468" y="671"/>
                </a:lnTo>
                <a:lnTo>
                  <a:pt x="2462" y="661"/>
                </a:lnTo>
                <a:lnTo>
                  <a:pt x="2462" y="661"/>
                </a:lnTo>
                <a:lnTo>
                  <a:pt x="2462" y="661"/>
                </a:lnTo>
                <a:lnTo>
                  <a:pt x="2462" y="661"/>
                </a:lnTo>
                <a:lnTo>
                  <a:pt x="2462" y="661"/>
                </a:lnTo>
                <a:lnTo>
                  <a:pt x="2458" y="650"/>
                </a:lnTo>
                <a:lnTo>
                  <a:pt x="2452" y="640"/>
                </a:lnTo>
                <a:lnTo>
                  <a:pt x="2446" y="632"/>
                </a:lnTo>
                <a:lnTo>
                  <a:pt x="2440" y="621"/>
                </a:lnTo>
                <a:lnTo>
                  <a:pt x="2434" y="611"/>
                </a:lnTo>
                <a:lnTo>
                  <a:pt x="2427" y="601"/>
                </a:lnTo>
                <a:lnTo>
                  <a:pt x="2427" y="601"/>
                </a:lnTo>
                <a:lnTo>
                  <a:pt x="2421" y="593"/>
                </a:lnTo>
                <a:lnTo>
                  <a:pt x="2415" y="582"/>
                </a:lnTo>
                <a:lnTo>
                  <a:pt x="2409" y="572"/>
                </a:lnTo>
                <a:lnTo>
                  <a:pt x="2409" y="572"/>
                </a:lnTo>
                <a:lnTo>
                  <a:pt x="2401" y="564"/>
                </a:lnTo>
                <a:lnTo>
                  <a:pt x="2394" y="554"/>
                </a:lnTo>
                <a:lnTo>
                  <a:pt x="2394" y="554"/>
                </a:lnTo>
                <a:lnTo>
                  <a:pt x="2388" y="545"/>
                </a:lnTo>
                <a:lnTo>
                  <a:pt x="2388" y="545"/>
                </a:lnTo>
                <a:lnTo>
                  <a:pt x="2382" y="535"/>
                </a:lnTo>
                <a:lnTo>
                  <a:pt x="2374" y="527"/>
                </a:lnTo>
                <a:lnTo>
                  <a:pt x="2374" y="527"/>
                </a:lnTo>
                <a:lnTo>
                  <a:pt x="2368" y="517"/>
                </a:lnTo>
                <a:lnTo>
                  <a:pt x="2359" y="508"/>
                </a:lnTo>
                <a:lnTo>
                  <a:pt x="2353" y="498"/>
                </a:lnTo>
                <a:lnTo>
                  <a:pt x="2345" y="490"/>
                </a:lnTo>
                <a:lnTo>
                  <a:pt x="2339" y="482"/>
                </a:lnTo>
                <a:lnTo>
                  <a:pt x="2331" y="471"/>
                </a:lnTo>
                <a:lnTo>
                  <a:pt x="2331" y="471"/>
                </a:lnTo>
                <a:lnTo>
                  <a:pt x="2324" y="463"/>
                </a:lnTo>
                <a:lnTo>
                  <a:pt x="2316" y="455"/>
                </a:lnTo>
                <a:lnTo>
                  <a:pt x="2308" y="447"/>
                </a:lnTo>
                <a:lnTo>
                  <a:pt x="2308" y="447"/>
                </a:lnTo>
                <a:lnTo>
                  <a:pt x="2302" y="438"/>
                </a:lnTo>
                <a:lnTo>
                  <a:pt x="2294" y="428"/>
                </a:lnTo>
                <a:lnTo>
                  <a:pt x="2285" y="420"/>
                </a:lnTo>
                <a:lnTo>
                  <a:pt x="2277" y="412"/>
                </a:lnTo>
                <a:lnTo>
                  <a:pt x="2269" y="403"/>
                </a:lnTo>
                <a:lnTo>
                  <a:pt x="2269" y="403"/>
                </a:lnTo>
                <a:lnTo>
                  <a:pt x="2261" y="395"/>
                </a:lnTo>
                <a:lnTo>
                  <a:pt x="2252" y="387"/>
                </a:lnTo>
                <a:lnTo>
                  <a:pt x="2244" y="379"/>
                </a:lnTo>
                <a:lnTo>
                  <a:pt x="2236" y="371"/>
                </a:lnTo>
                <a:lnTo>
                  <a:pt x="2236" y="371"/>
                </a:lnTo>
                <a:lnTo>
                  <a:pt x="2228" y="362"/>
                </a:lnTo>
                <a:lnTo>
                  <a:pt x="2220" y="356"/>
                </a:lnTo>
                <a:lnTo>
                  <a:pt x="2211" y="348"/>
                </a:lnTo>
                <a:lnTo>
                  <a:pt x="2203" y="340"/>
                </a:lnTo>
                <a:lnTo>
                  <a:pt x="2203" y="340"/>
                </a:lnTo>
                <a:lnTo>
                  <a:pt x="2195" y="331"/>
                </a:lnTo>
                <a:lnTo>
                  <a:pt x="2187" y="325"/>
                </a:lnTo>
                <a:lnTo>
                  <a:pt x="2187" y="325"/>
                </a:lnTo>
                <a:lnTo>
                  <a:pt x="2176" y="317"/>
                </a:lnTo>
                <a:lnTo>
                  <a:pt x="2168" y="309"/>
                </a:lnTo>
                <a:lnTo>
                  <a:pt x="2160" y="303"/>
                </a:lnTo>
                <a:lnTo>
                  <a:pt x="2152" y="294"/>
                </a:lnTo>
                <a:lnTo>
                  <a:pt x="2141" y="288"/>
                </a:lnTo>
                <a:lnTo>
                  <a:pt x="2133" y="280"/>
                </a:lnTo>
                <a:lnTo>
                  <a:pt x="2123" y="274"/>
                </a:lnTo>
                <a:lnTo>
                  <a:pt x="2115" y="266"/>
                </a:lnTo>
                <a:lnTo>
                  <a:pt x="2104" y="259"/>
                </a:lnTo>
                <a:lnTo>
                  <a:pt x="2096" y="253"/>
                </a:lnTo>
                <a:lnTo>
                  <a:pt x="2086" y="247"/>
                </a:lnTo>
                <a:lnTo>
                  <a:pt x="2078" y="239"/>
                </a:lnTo>
                <a:lnTo>
                  <a:pt x="2078" y="239"/>
                </a:lnTo>
                <a:lnTo>
                  <a:pt x="2067" y="233"/>
                </a:lnTo>
                <a:lnTo>
                  <a:pt x="2059" y="227"/>
                </a:lnTo>
                <a:lnTo>
                  <a:pt x="2049" y="220"/>
                </a:lnTo>
                <a:lnTo>
                  <a:pt x="2039" y="214"/>
                </a:lnTo>
                <a:lnTo>
                  <a:pt x="2039" y="214"/>
                </a:lnTo>
                <a:lnTo>
                  <a:pt x="2030" y="208"/>
                </a:lnTo>
                <a:lnTo>
                  <a:pt x="2020" y="202"/>
                </a:lnTo>
                <a:lnTo>
                  <a:pt x="2010" y="196"/>
                </a:lnTo>
                <a:lnTo>
                  <a:pt x="2010" y="196"/>
                </a:lnTo>
                <a:lnTo>
                  <a:pt x="1999" y="189"/>
                </a:lnTo>
                <a:lnTo>
                  <a:pt x="1989" y="183"/>
                </a:lnTo>
                <a:lnTo>
                  <a:pt x="1981" y="177"/>
                </a:lnTo>
                <a:lnTo>
                  <a:pt x="1979" y="179"/>
                </a:lnTo>
                <a:lnTo>
                  <a:pt x="1981" y="177"/>
                </a:lnTo>
                <a:lnTo>
                  <a:pt x="1981" y="177"/>
                </a:lnTo>
                <a:lnTo>
                  <a:pt x="1981" y="177"/>
                </a:lnTo>
                <a:lnTo>
                  <a:pt x="1971" y="171"/>
                </a:lnTo>
                <a:lnTo>
                  <a:pt x="1960" y="167"/>
                </a:lnTo>
                <a:lnTo>
                  <a:pt x="1950" y="161"/>
                </a:lnTo>
                <a:lnTo>
                  <a:pt x="1940" y="155"/>
                </a:lnTo>
                <a:lnTo>
                  <a:pt x="1929" y="150"/>
                </a:lnTo>
                <a:lnTo>
                  <a:pt x="1919" y="144"/>
                </a:lnTo>
                <a:lnTo>
                  <a:pt x="1909" y="140"/>
                </a:lnTo>
                <a:lnTo>
                  <a:pt x="1909" y="140"/>
                </a:lnTo>
                <a:lnTo>
                  <a:pt x="1899" y="134"/>
                </a:lnTo>
                <a:lnTo>
                  <a:pt x="1888" y="130"/>
                </a:lnTo>
                <a:lnTo>
                  <a:pt x="1878" y="124"/>
                </a:lnTo>
                <a:lnTo>
                  <a:pt x="1878" y="124"/>
                </a:lnTo>
                <a:lnTo>
                  <a:pt x="1868" y="120"/>
                </a:lnTo>
                <a:lnTo>
                  <a:pt x="1857" y="115"/>
                </a:lnTo>
                <a:lnTo>
                  <a:pt x="1857" y="115"/>
                </a:lnTo>
                <a:lnTo>
                  <a:pt x="1847" y="109"/>
                </a:lnTo>
                <a:lnTo>
                  <a:pt x="1835" y="105"/>
                </a:lnTo>
                <a:lnTo>
                  <a:pt x="1825" y="101"/>
                </a:lnTo>
                <a:lnTo>
                  <a:pt x="1814" y="97"/>
                </a:lnTo>
                <a:lnTo>
                  <a:pt x="1814" y="97"/>
                </a:lnTo>
                <a:lnTo>
                  <a:pt x="1804" y="93"/>
                </a:lnTo>
                <a:lnTo>
                  <a:pt x="1794" y="89"/>
                </a:lnTo>
                <a:lnTo>
                  <a:pt x="1781" y="85"/>
                </a:lnTo>
                <a:lnTo>
                  <a:pt x="1781" y="85"/>
                </a:lnTo>
                <a:lnTo>
                  <a:pt x="1771" y="80"/>
                </a:lnTo>
                <a:lnTo>
                  <a:pt x="1761" y="76"/>
                </a:lnTo>
                <a:lnTo>
                  <a:pt x="1761" y="76"/>
                </a:lnTo>
                <a:lnTo>
                  <a:pt x="1751" y="72"/>
                </a:lnTo>
                <a:lnTo>
                  <a:pt x="1738" y="68"/>
                </a:lnTo>
                <a:lnTo>
                  <a:pt x="1738" y="68"/>
                </a:lnTo>
                <a:lnTo>
                  <a:pt x="1728" y="66"/>
                </a:lnTo>
                <a:lnTo>
                  <a:pt x="1718" y="62"/>
                </a:lnTo>
                <a:lnTo>
                  <a:pt x="1718" y="62"/>
                </a:lnTo>
                <a:lnTo>
                  <a:pt x="1705" y="58"/>
                </a:lnTo>
                <a:lnTo>
                  <a:pt x="1695" y="56"/>
                </a:lnTo>
                <a:lnTo>
                  <a:pt x="1695" y="56"/>
                </a:lnTo>
                <a:lnTo>
                  <a:pt x="1685" y="52"/>
                </a:lnTo>
                <a:lnTo>
                  <a:pt x="1672" y="50"/>
                </a:lnTo>
                <a:lnTo>
                  <a:pt x="1672" y="50"/>
                </a:lnTo>
                <a:lnTo>
                  <a:pt x="1662" y="45"/>
                </a:lnTo>
                <a:lnTo>
                  <a:pt x="1662" y="45"/>
                </a:lnTo>
                <a:lnTo>
                  <a:pt x="1650" y="43"/>
                </a:lnTo>
                <a:lnTo>
                  <a:pt x="1639" y="39"/>
                </a:lnTo>
                <a:lnTo>
                  <a:pt x="1639" y="39"/>
                </a:lnTo>
                <a:lnTo>
                  <a:pt x="1629" y="37"/>
                </a:lnTo>
                <a:lnTo>
                  <a:pt x="1629" y="37"/>
                </a:lnTo>
                <a:lnTo>
                  <a:pt x="1617" y="35"/>
                </a:lnTo>
                <a:lnTo>
                  <a:pt x="1607" y="31"/>
                </a:lnTo>
                <a:lnTo>
                  <a:pt x="1607" y="31"/>
                </a:lnTo>
                <a:lnTo>
                  <a:pt x="1594" y="29"/>
                </a:lnTo>
                <a:lnTo>
                  <a:pt x="1594" y="29"/>
                </a:lnTo>
                <a:lnTo>
                  <a:pt x="1584" y="27"/>
                </a:lnTo>
                <a:lnTo>
                  <a:pt x="1572" y="25"/>
                </a:lnTo>
                <a:lnTo>
                  <a:pt x="1572" y="25"/>
                </a:lnTo>
                <a:lnTo>
                  <a:pt x="1561" y="23"/>
                </a:lnTo>
                <a:lnTo>
                  <a:pt x="1549" y="21"/>
                </a:lnTo>
                <a:lnTo>
                  <a:pt x="1549" y="21"/>
                </a:lnTo>
                <a:lnTo>
                  <a:pt x="1539" y="19"/>
                </a:lnTo>
                <a:lnTo>
                  <a:pt x="1539" y="19"/>
                </a:lnTo>
                <a:lnTo>
                  <a:pt x="1526" y="17"/>
                </a:lnTo>
                <a:lnTo>
                  <a:pt x="1516" y="15"/>
                </a:lnTo>
                <a:lnTo>
                  <a:pt x="1516" y="15"/>
                </a:lnTo>
                <a:lnTo>
                  <a:pt x="1504" y="15"/>
                </a:lnTo>
                <a:lnTo>
                  <a:pt x="1493" y="13"/>
                </a:lnTo>
                <a:lnTo>
                  <a:pt x="1493" y="13"/>
                </a:lnTo>
                <a:lnTo>
                  <a:pt x="1481" y="11"/>
                </a:lnTo>
                <a:lnTo>
                  <a:pt x="1481" y="11"/>
                </a:lnTo>
                <a:lnTo>
                  <a:pt x="1469" y="8"/>
                </a:lnTo>
                <a:lnTo>
                  <a:pt x="1469" y="8"/>
                </a:lnTo>
                <a:lnTo>
                  <a:pt x="1458" y="8"/>
                </a:lnTo>
                <a:lnTo>
                  <a:pt x="1458" y="8"/>
                </a:lnTo>
                <a:lnTo>
                  <a:pt x="1446" y="6"/>
                </a:lnTo>
                <a:lnTo>
                  <a:pt x="1446" y="6"/>
                </a:lnTo>
                <a:lnTo>
                  <a:pt x="1436" y="6"/>
                </a:lnTo>
                <a:lnTo>
                  <a:pt x="1436" y="6"/>
                </a:lnTo>
                <a:lnTo>
                  <a:pt x="1423" y="4"/>
                </a:lnTo>
                <a:lnTo>
                  <a:pt x="1423" y="4"/>
                </a:lnTo>
                <a:lnTo>
                  <a:pt x="1413" y="4"/>
                </a:lnTo>
                <a:lnTo>
                  <a:pt x="1401" y="2"/>
                </a:lnTo>
                <a:lnTo>
                  <a:pt x="1401" y="2"/>
                </a:lnTo>
                <a:lnTo>
                  <a:pt x="1388" y="2"/>
                </a:lnTo>
                <a:lnTo>
                  <a:pt x="1388" y="2"/>
                </a:lnTo>
                <a:lnTo>
                  <a:pt x="1378" y="2"/>
                </a:lnTo>
                <a:lnTo>
                  <a:pt x="1378" y="2"/>
                </a:lnTo>
                <a:lnTo>
                  <a:pt x="1366" y="2"/>
                </a:lnTo>
                <a:lnTo>
                  <a:pt x="1356" y="0"/>
                </a:lnTo>
                <a:lnTo>
                  <a:pt x="1356" y="0"/>
                </a:lnTo>
                <a:lnTo>
                  <a:pt x="1343" y="0"/>
                </a:lnTo>
                <a:lnTo>
                  <a:pt x="1331" y="0"/>
                </a:lnTo>
                <a:lnTo>
                  <a:pt x="1331" y="0"/>
                </a:lnTo>
                <a:lnTo>
                  <a:pt x="1321" y="0"/>
                </a:lnTo>
                <a:lnTo>
                  <a:pt x="1321" y="0"/>
                </a:lnTo>
                <a:lnTo>
                  <a:pt x="1308" y="0"/>
                </a:lnTo>
                <a:lnTo>
                  <a:pt x="1308" y="0"/>
                </a:lnTo>
                <a:lnTo>
                  <a:pt x="1298" y="0"/>
                </a:lnTo>
                <a:lnTo>
                  <a:pt x="1298" y="0"/>
                </a:lnTo>
                <a:lnTo>
                  <a:pt x="1286" y="0"/>
                </a:lnTo>
                <a:lnTo>
                  <a:pt x="1286" y="0"/>
                </a:lnTo>
                <a:lnTo>
                  <a:pt x="1273" y="2"/>
                </a:lnTo>
                <a:lnTo>
                  <a:pt x="1263" y="2"/>
                </a:lnTo>
                <a:lnTo>
                  <a:pt x="1263" y="2"/>
                </a:lnTo>
                <a:lnTo>
                  <a:pt x="1251" y="2"/>
                </a:lnTo>
                <a:lnTo>
                  <a:pt x="1251" y="2"/>
                </a:lnTo>
                <a:lnTo>
                  <a:pt x="1240" y="2"/>
                </a:lnTo>
                <a:lnTo>
                  <a:pt x="1240" y="2"/>
                </a:lnTo>
                <a:lnTo>
                  <a:pt x="1228" y="4"/>
                </a:lnTo>
                <a:lnTo>
                  <a:pt x="1228" y="4"/>
                </a:lnTo>
                <a:lnTo>
                  <a:pt x="1216" y="4"/>
                </a:lnTo>
                <a:lnTo>
                  <a:pt x="1216" y="4"/>
                </a:lnTo>
                <a:lnTo>
                  <a:pt x="1205" y="6"/>
                </a:lnTo>
                <a:lnTo>
                  <a:pt x="1205" y="6"/>
                </a:lnTo>
                <a:lnTo>
                  <a:pt x="1193" y="6"/>
                </a:lnTo>
                <a:lnTo>
                  <a:pt x="1193" y="6"/>
                </a:lnTo>
                <a:lnTo>
                  <a:pt x="1183" y="8"/>
                </a:lnTo>
                <a:lnTo>
                  <a:pt x="1183" y="8"/>
                </a:lnTo>
                <a:lnTo>
                  <a:pt x="1170" y="8"/>
                </a:lnTo>
                <a:lnTo>
                  <a:pt x="1170" y="8"/>
                </a:lnTo>
                <a:lnTo>
                  <a:pt x="1160" y="11"/>
                </a:lnTo>
                <a:lnTo>
                  <a:pt x="1160" y="11"/>
                </a:lnTo>
                <a:lnTo>
                  <a:pt x="1148" y="13"/>
                </a:lnTo>
                <a:lnTo>
                  <a:pt x="1148" y="13"/>
                </a:lnTo>
                <a:lnTo>
                  <a:pt x="1137" y="15"/>
                </a:lnTo>
                <a:lnTo>
                  <a:pt x="1137" y="15"/>
                </a:lnTo>
                <a:lnTo>
                  <a:pt x="1125" y="15"/>
                </a:lnTo>
                <a:lnTo>
                  <a:pt x="1125" y="15"/>
                </a:lnTo>
                <a:lnTo>
                  <a:pt x="1113" y="17"/>
                </a:lnTo>
                <a:lnTo>
                  <a:pt x="1102" y="19"/>
                </a:lnTo>
                <a:lnTo>
                  <a:pt x="1102" y="19"/>
                </a:lnTo>
                <a:lnTo>
                  <a:pt x="1090" y="21"/>
                </a:lnTo>
                <a:lnTo>
                  <a:pt x="1090" y="21"/>
                </a:lnTo>
                <a:lnTo>
                  <a:pt x="1080" y="23"/>
                </a:lnTo>
                <a:lnTo>
                  <a:pt x="1080" y="23"/>
                </a:lnTo>
                <a:lnTo>
                  <a:pt x="1068" y="25"/>
                </a:lnTo>
                <a:lnTo>
                  <a:pt x="1068" y="25"/>
                </a:lnTo>
                <a:lnTo>
                  <a:pt x="1057" y="27"/>
                </a:lnTo>
                <a:lnTo>
                  <a:pt x="1045" y="29"/>
                </a:lnTo>
                <a:lnTo>
                  <a:pt x="1045" y="29"/>
                </a:lnTo>
                <a:lnTo>
                  <a:pt x="1035" y="31"/>
                </a:lnTo>
                <a:lnTo>
                  <a:pt x="1035" y="31"/>
                </a:lnTo>
                <a:lnTo>
                  <a:pt x="1022" y="35"/>
                </a:lnTo>
                <a:lnTo>
                  <a:pt x="1012" y="37"/>
                </a:lnTo>
                <a:lnTo>
                  <a:pt x="1012" y="37"/>
                </a:lnTo>
                <a:lnTo>
                  <a:pt x="1002" y="39"/>
                </a:lnTo>
                <a:lnTo>
                  <a:pt x="1002" y="39"/>
                </a:lnTo>
                <a:lnTo>
                  <a:pt x="989" y="43"/>
                </a:lnTo>
                <a:lnTo>
                  <a:pt x="989" y="43"/>
                </a:lnTo>
                <a:lnTo>
                  <a:pt x="979" y="45"/>
                </a:lnTo>
                <a:lnTo>
                  <a:pt x="979" y="45"/>
                </a:lnTo>
                <a:lnTo>
                  <a:pt x="967" y="50"/>
                </a:lnTo>
                <a:lnTo>
                  <a:pt x="967" y="50"/>
                </a:lnTo>
                <a:lnTo>
                  <a:pt x="956" y="52"/>
                </a:lnTo>
                <a:lnTo>
                  <a:pt x="946" y="56"/>
                </a:lnTo>
                <a:lnTo>
                  <a:pt x="946" y="56"/>
                </a:lnTo>
                <a:lnTo>
                  <a:pt x="934" y="58"/>
                </a:lnTo>
                <a:lnTo>
                  <a:pt x="934" y="58"/>
                </a:lnTo>
                <a:lnTo>
                  <a:pt x="923" y="62"/>
                </a:lnTo>
                <a:lnTo>
                  <a:pt x="923" y="62"/>
                </a:lnTo>
                <a:lnTo>
                  <a:pt x="913" y="66"/>
                </a:lnTo>
                <a:lnTo>
                  <a:pt x="913" y="66"/>
                </a:lnTo>
                <a:lnTo>
                  <a:pt x="901" y="68"/>
                </a:lnTo>
                <a:lnTo>
                  <a:pt x="901" y="68"/>
                </a:lnTo>
                <a:lnTo>
                  <a:pt x="891" y="72"/>
                </a:lnTo>
                <a:lnTo>
                  <a:pt x="891" y="72"/>
                </a:lnTo>
                <a:lnTo>
                  <a:pt x="880" y="76"/>
                </a:lnTo>
                <a:lnTo>
                  <a:pt x="880" y="76"/>
                </a:lnTo>
                <a:lnTo>
                  <a:pt x="868" y="80"/>
                </a:lnTo>
                <a:lnTo>
                  <a:pt x="868" y="80"/>
                </a:lnTo>
                <a:lnTo>
                  <a:pt x="858" y="85"/>
                </a:lnTo>
                <a:lnTo>
                  <a:pt x="858" y="85"/>
                </a:lnTo>
                <a:lnTo>
                  <a:pt x="847" y="89"/>
                </a:lnTo>
                <a:lnTo>
                  <a:pt x="847" y="89"/>
                </a:lnTo>
                <a:lnTo>
                  <a:pt x="837" y="93"/>
                </a:lnTo>
                <a:lnTo>
                  <a:pt x="837" y="93"/>
                </a:lnTo>
                <a:lnTo>
                  <a:pt x="825" y="97"/>
                </a:lnTo>
                <a:lnTo>
                  <a:pt x="825" y="97"/>
                </a:lnTo>
                <a:lnTo>
                  <a:pt x="814" y="101"/>
                </a:lnTo>
                <a:lnTo>
                  <a:pt x="814" y="101"/>
                </a:lnTo>
                <a:lnTo>
                  <a:pt x="804" y="105"/>
                </a:lnTo>
                <a:lnTo>
                  <a:pt x="804" y="105"/>
                </a:lnTo>
                <a:lnTo>
                  <a:pt x="794" y="109"/>
                </a:lnTo>
                <a:lnTo>
                  <a:pt x="794" y="109"/>
                </a:lnTo>
                <a:lnTo>
                  <a:pt x="784" y="115"/>
                </a:lnTo>
                <a:lnTo>
                  <a:pt x="784" y="115"/>
                </a:lnTo>
                <a:lnTo>
                  <a:pt x="773" y="120"/>
                </a:lnTo>
                <a:lnTo>
                  <a:pt x="773" y="120"/>
                </a:lnTo>
                <a:lnTo>
                  <a:pt x="763" y="124"/>
                </a:lnTo>
                <a:lnTo>
                  <a:pt x="763" y="124"/>
                </a:lnTo>
                <a:lnTo>
                  <a:pt x="753" y="130"/>
                </a:lnTo>
                <a:lnTo>
                  <a:pt x="742" y="134"/>
                </a:lnTo>
                <a:lnTo>
                  <a:pt x="742" y="134"/>
                </a:lnTo>
                <a:lnTo>
                  <a:pt x="732" y="140"/>
                </a:lnTo>
                <a:lnTo>
                  <a:pt x="732" y="140"/>
                </a:lnTo>
                <a:lnTo>
                  <a:pt x="722" y="144"/>
                </a:lnTo>
                <a:lnTo>
                  <a:pt x="712" y="150"/>
                </a:lnTo>
                <a:lnTo>
                  <a:pt x="712" y="150"/>
                </a:lnTo>
                <a:lnTo>
                  <a:pt x="701" y="155"/>
                </a:lnTo>
                <a:lnTo>
                  <a:pt x="701" y="155"/>
                </a:lnTo>
                <a:lnTo>
                  <a:pt x="691" y="161"/>
                </a:lnTo>
                <a:lnTo>
                  <a:pt x="691" y="161"/>
                </a:lnTo>
                <a:lnTo>
                  <a:pt x="681" y="167"/>
                </a:lnTo>
                <a:lnTo>
                  <a:pt x="681" y="167"/>
                </a:lnTo>
                <a:lnTo>
                  <a:pt x="670" y="171"/>
                </a:lnTo>
                <a:lnTo>
                  <a:pt x="670" y="171"/>
                </a:lnTo>
                <a:lnTo>
                  <a:pt x="660" y="177"/>
                </a:lnTo>
                <a:lnTo>
                  <a:pt x="660" y="177"/>
                </a:lnTo>
                <a:lnTo>
                  <a:pt x="660" y="177"/>
                </a:lnTo>
                <a:lnTo>
                  <a:pt x="660" y="179"/>
                </a:lnTo>
                <a:lnTo>
                  <a:pt x="660" y="177"/>
                </a:lnTo>
                <a:lnTo>
                  <a:pt x="650" y="183"/>
                </a:lnTo>
                <a:lnTo>
                  <a:pt x="650" y="183"/>
                </a:lnTo>
                <a:lnTo>
                  <a:pt x="640" y="189"/>
                </a:lnTo>
                <a:lnTo>
                  <a:pt x="640" y="189"/>
                </a:lnTo>
                <a:lnTo>
                  <a:pt x="631" y="196"/>
                </a:lnTo>
                <a:lnTo>
                  <a:pt x="631" y="196"/>
                </a:lnTo>
                <a:lnTo>
                  <a:pt x="621" y="202"/>
                </a:lnTo>
                <a:lnTo>
                  <a:pt x="611" y="208"/>
                </a:lnTo>
                <a:lnTo>
                  <a:pt x="611" y="208"/>
                </a:lnTo>
                <a:lnTo>
                  <a:pt x="601" y="214"/>
                </a:lnTo>
                <a:lnTo>
                  <a:pt x="601" y="214"/>
                </a:lnTo>
                <a:lnTo>
                  <a:pt x="592" y="220"/>
                </a:lnTo>
                <a:lnTo>
                  <a:pt x="592" y="220"/>
                </a:lnTo>
                <a:lnTo>
                  <a:pt x="582" y="227"/>
                </a:lnTo>
                <a:lnTo>
                  <a:pt x="572" y="233"/>
                </a:lnTo>
                <a:lnTo>
                  <a:pt x="572" y="233"/>
                </a:lnTo>
                <a:lnTo>
                  <a:pt x="563" y="239"/>
                </a:lnTo>
                <a:lnTo>
                  <a:pt x="563" y="239"/>
                </a:lnTo>
                <a:lnTo>
                  <a:pt x="553" y="247"/>
                </a:lnTo>
                <a:lnTo>
                  <a:pt x="553" y="247"/>
                </a:lnTo>
                <a:lnTo>
                  <a:pt x="545" y="253"/>
                </a:lnTo>
                <a:lnTo>
                  <a:pt x="545" y="253"/>
                </a:lnTo>
                <a:lnTo>
                  <a:pt x="535" y="259"/>
                </a:lnTo>
                <a:lnTo>
                  <a:pt x="535" y="259"/>
                </a:lnTo>
                <a:lnTo>
                  <a:pt x="526" y="266"/>
                </a:lnTo>
                <a:lnTo>
                  <a:pt x="526" y="266"/>
                </a:lnTo>
                <a:lnTo>
                  <a:pt x="516" y="274"/>
                </a:lnTo>
                <a:lnTo>
                  <a:pt x="516" y="274"/>
                </a:lnTo>
                <a:lnTo>
                  <a:pt x="508" y="280"/>
                </a:lnTo>
                <a:lnTo>
                  <a:pt x="508" y="280"/>
                </a:lnTo>
                <a:lnTo>
                  <a:pt x="498" y="288"/>
                </a:lnTo>
                <a:lnTo>
                  <a:pt x="498" y="288"/>
                </a:lnTo>
                <a:lnTo>
                  <a:pt x="489" y="294"/>
                </a:lnTo>
                <a:lnTo>
                  <a:pt x="489" y="294"/>
                </a:lnTo>
                <a:lnTo>
                  <a:pt x="481" y="303"/>
                </a:lnTo>
                <a:lnTo>
                  <a:pt x="481" y="303"/>
                </a:lnTo>
                <a:lnTo>
                  <a:pt x="471" y="309"/>
                </a:lnTo>
                <a:lnTo>
                  <a:pt x="471" y="309"/>
                </a:lnTo>
                <a:lnTo>
                  <a:pt x="463" y="317"/>
                </a:lnTo>
                <a:lnTo>
                  <a:pt x="454" y="325"/>
                </a:lnTo>
                <a:lnTo>
                  <a:pt x="454" y="325"/>
                </a:lnTo>
                <a:lnTo>
                  <a:pt x="446" y="331"/>
                </a:lnTo>
                <a:lnTo>
                  <a:pt x="438" y="340"/>
                </a:lnTo>
                <a:lnTo>
                  <a:pt x="438" y="340"/>
                </a:lnTo>
                <a:lnTo>
                  <a:pt x="428" y="348"/>
                </a:lnTo>
                <a:lnTo>
                  <a:pt x="428" y="348"/>
                </a:lnTo>
                <a:lnTo>
                  <a:pt x="419" y="356"/>
                </a:lnTo>
                <a:lnTo>
                  <a:pt x="419" y="356"/>
                </a:lnTo>
                <a:lnTo>
                  <a:pt x="411" y="362"/>
                </a:lnTo>
                <a:lnTo>
                  <a:pt x="411" y="362"/>
                </a:lnTo>
                <a:lnTo>
                  <a:pt x="403" y="371"/>
                </a:lnTo>
                <a:lnTo>
                  <a:pt x="403" y="371"/>
                </a:lnTo>
                <a:lnTo>
                  <a:pt x="395" y="379"/>
                </a:lnTo>
                <a:lnTo>
                  <a:pt x="395" y="379"/>
                </a:lnTo>
                <a:lnTo>
                  <a:pt x="387" y="387"/>
                </a:lnTo>
                <a:lnTo>
                  <a:pt x="387" y="387"/>
                </a:lnTo>
                <a:lnTo>
                  <a:pt x="378" y="395"/>
                </a:lnTo>
                <a:lnTo>
                  <a:pt x="378" y="395"/>
                </a:lnTo>
                <a:lnTo>
                  <a:pt x="370" y="403"/>
                </a:lnTo>
                <a:lnTo>
                  <a:pt x="370" y="403"/>
                </a:lnTo>
                <a:lnTo>
                  <a:pt x="362" y="412"/>
                </a:lnTo>
                <a:lnTo>
                  <a:pt x="362" y="412"/>
                </a:lnTo>
                <a:lnTo>
                  <a:pt x="356" y="420"/>
                </a:lnTo>
                <a:lnTo>
                  <a:pt x="356" y="420"/>
                </a:lnTo>
                <a:lnTo>
                  <a:pt x="347" y="428"/>
                </a:lnTo>
                <a:lnTo>
                  <a:pt x="347" y="428"/>
                </a:lnTo>
                <a:lnTo>
                  <a:pt x="339" y="438"/>
                </a:lnTo>
                <a:lnTo>
                  <a:pt x="339" y="438"/>
                </a:lnTo>
                <a:lnTo>
                  <a:pt x="331" y="447"/>
                </a:lnTo>
                <a:lnTo>
                  <a:pt x="331" y="447"/>
                </a:lnTo>
                <a:lnTo>
                  <a:pt x="325" y="455"/>
                </a:lnTo>
                <a:lnTo>
                  <a:pt x="325" y="455"/>
                </a:lnTo>
                <a:lnTo>
                  <a:pt x="317" y="463"/>
                </a:lnTo>
                <a:lnTo>
                  <a:pt x="317" y="463"/>
                </a:lnTo>
                <a:lnTo>
                  <a:pt x="308" y="471"/>
                </a:lnTo>
                <a:lnTo>
                  <a:pt x="308" y="471"/>
                </a:lnTo>
                <a:lnTo>
                  <a:pt x="302" y="482"/>
                </a:lnTo>
                <a:lnTo>
                  <a:pt x="302" y="482"/>
                </a:lnTo>
                <a:lnTo>
                  <a:pt x="294" y="490"/>
                </a:lnTo>
                <a:lnTo>
                  <a:pt x="294" y="490"/>
                </a:lnTo>
                <a:lnTo>
                  <a:pt x="288" y="498"/>
                </a:lnTo>
                <a:lnTo>
                  <a:pt x="288" y="498"/>
                </a:lnTo>
                <a:lnTo>
                  <a:pt x="280" y="508"/>
                </a:lnTo>
                <a:lnTo>
                  <a:pt x="280" y="508"/>
                </a:lnTo>
                <a:lnTo>
                  <a:pt x="273" y="517"/>
                </a:lnTo>
                <a:lnTo>
                  <a:pt x="273" y="517"/>
                </a:lnTo>
                <a:lnTo>
                  <a:pt x="265" y="527"/>
                </a:lnTo>
                <a:lnTo>
                  <a:pt x="265" y="527"/>
                </a:lnTo>
                <a:lnTo>
                  <a:pt x="259" y="535"/>
                </a:lnTo>
                <a:lnTo>
                  <a:pt x="259" y="535"/>
                </a:lnTo>
                <a:lnTo>
                  <a:pt x="253" y="545"/>
                </a:lnTo>
                <a:lnTo>
                  <a:pt x="253" y="545"/>
                </a:lnTo>
                <a:lnTo>
                  <a:pt x="247" y="554"/>
                </a:lnTo>
                <a:lnTo>
                  <a:pt x="238" y="564"/>
                </a:lnTo>
                <a:lnTo>
                  <a:pt x="238" y="564"/>
                </a:lnTo>
                <a:lnTo>
                  <a:pt x="232" y="572"/>
                </a:lnTo>
                <a:lnTo>
                  <a:pt x="232" y="572"/>
                </a:lnTo>
                <a:lnTo>
                  <a:pt x="226" y="582"/>
                </a:lnTo>
                <a:lnTo>
                  <a:pt x="220" y="593"/>
                </a:lnTo>
                <a:lnTo>
                  <a:pt x="220" y="593"/>
                </a:lnTo>
                <a:lnTo>
                  <a:pt x="214" y="601"/>
                </a:lnTo>
                <a:lnTo>
                  <a:pt x="214" y="601"/>
                </a:lnTo>
                <a:lnTo>
                  <a:pt x="208" y="611"/>
                </a:lnTo>
                <a:lnTo>
                  <a:pt x="208" y="611"/>
                </a:lnTo>
                <a:lnTo>
                  <a:pt x="201" y="621"/>
                </a:lnTo>
                <a:lnTo>
                  <a:pt x="201" y="621"/>
                </a:lnTo>
                <a:lnTo>
                  <a:pt x="195" y="632"/>
                </a:lnTo>
                <a:lnTo>
                  <a:pt x="195" y="632"/>
                </a:lnTo>
                <a:lnTo>
                  <a:pt x="189" y="640"/>
                </a:lnTo>
                <a:lnTo>
                  <a:pt x="189" y="640"/>
                </a:lnTo>
                <a:lnTo>
                  <a:pt x="183" y="650"/>
                </a:lnTo>
                <a:lnTo>
                  <a:pt x="183" y="650"/>
                </a:lnTo>
                <a:lnTo>
                  <a:pt x="177" y="661"/>
                </a:lnTo>
                <a:lnTo>
                  <a:pt x="177" y="661"/>
                </a:lnTo>
                <a:lnTo>
                  <a:pt x="177" y="661"/>
                </a:lnTo>
                <a:lnTo>
                  <a:pt x="179" y="661"/>
                </a:lnTo>
                <a:lnTo>
                  <a:pt x="177" y="661"/>
                </a:lnTo>
                <a:lnTo>
                  <a:pt x="171" y="671"/>
                </a:lnTo>
                <a:lnTo>
                  <a:pt x="171" y="671"/>
                </a:lnTo>
                <a:lnTo>
                  <a:pt x="166" y="681"/>
                </a:lnTo>
                <a:lnTo>
                  <a:pt x="160" y="691"/>
                </a:lnTo>
                <a:lnTo>
                  <a:pt x="160" y="691"/>
                </a:lnTo>
                <a:lnTo>
                  <a:pt x="154" y="702"/>
                </a:lnTo>
                <a:lnTo>
                  <a:pt x="154" y="702"/>
                </a:lnTo>
                <a:lnTo>
                  <a:pt x="150" y="712"/>
                </a:lnTo>
                <a:lnTo>
                  <a:pt x="144" y="722"/>
                </a:lnTo>
                <a:lnTo>
                  <a:pt x="144" y="722"/>
                </a:lnTo>
                <a:lnTo>
                  <a:pt x="140" y="733"/>
                </a:lnTo>
                <a:lnTo>
                  <a:pt x="140" y="733"/>
                </a:lnTo>
                <a:lnTo>
                  <a:pt x="134" y="743"/>
                </a:lnTo>
                <a:lnTo>
                  <a:pt x="129" y="753"/>
                </a:lnTo>
                <a:lnTo>
                  <a:pt x="129" y="753"/>
                </a:lnTo>
                <a:lnTo>
                  <a:pt x="123" y="763"/>
                </a:lnTo>
                <a:lnTo>
                  <a:pt x="123" y="763"/>
                </a:lnTo>
                <a:lnTo>
                  <a:pt x="119" y="774"/>
                </a:lnTo>
                <a:lnTo>
                  <a:pt x="115" y="784"/>
                </a:lnTo>
                <a:lnTo>
                  <a:pt x="115" y="784"/>
                </a:lnTo>
                <a:lnTo>
                  <a:pt x="109" y="794"/>
                </a:lnTo>
                <a:lnTo>
                  <a:pt x="105" y="805"/>
                </a:lnTo>
                <a:lnTo>
                  <a:pt x="105" y="805"/>
                </a:lnTo>
                <a:lnTo>
                  <a:pt x="101" y="815"/>
                </a:lnTo>
                <a:lnTo>
                  <a:pt x="96" y="825"/>
                </a:lnTo>
                <a:lnTo>
                  <a:pt x="96" y="825"/>
                </a:lnTo>
                <a:lnTo>
                  <a:pt x="92" y="837"/>
                </a:lnTo>
                <a:lnTo>
                  <a:pt x="88" y="848"/>
                </a:lnTo>
                <a:lnTo>
                  <a:pt x="84" y="858"/>
                </a:lnTo>
                <a:lnTo>
                  <a:pt x="84" y="858"/>
                </a:lnTo>
                <a:lnTo>
                  <a:pt x="80" y="868"/>
                </a:lnTo>
                <a:lnTo>
                  <a:pt x="76" y="881"/>
                </a:lnTo>
                <a:lnTo>
                  <a:pt x="72" y="891"/>
                </a:lnTo>
                <a:lnTo>
                  <a:pt x="68" y="901"/>
                </a:lnTo>
                <a:lnTo>
                  <a:pt x="66" y="914"/>
                </a:lnTo>
                <a:lnTo>
                  <a:pt x="62" y="924"/>
                </a:lnTo>
                <a:lnTo>
                  <a:pt x="57" y="934"/>
                </a:lnTo>
                <a:lnTo>
                  <a:pt x="55" y="947"/>
                </a:lnTo>
                <a:lnTo>
                  <a:pt x="51" y="957"/>
                </a:lnTo>
                <a:lnTo>
                  <a:pt x="49" y="967"/>
                </a:lnTo>
                <a:lnTo>
                  <a:pt x="45" y="979"/>
                </a:lnTo>
                <a:lnTo>
                  <a:pt x="45" y="979"/>
                </a:lnTo>
                <a:lnTo>
                  <a:pt x="43" y="990"/>
                </a:lnTo>
                <a:lnTo>
                  <a:pt x="39" y="1002"/>
                </a:lnTo>
                <a:lnTo>
                  <a:pt x="37" y="1012"/>
                </a:lnTo>
                <a:lnTo>
                  <a:pt x="37" y="1012"/>
                </a:lnTo>
                <a:lnTo>
                  <a:pt x="35" y="1023"/>
                </a:lnTo>
                <a:lnTo>
                  <a:pt x="31" y="1035"/>
                </a:lnTo>
                <a:lnTo>
                  <a:pt x="31" y="1035"/>
                </a:lnTo>
                <a:lnTo>
                  <a:pt x="29" y="1045"/>
                </a:lnTo>
                <a:lnTo>
                  <a:pt x="27" y="1058"/>
                </a:lnTo>
                <a:lnTo>
                  <a:pt x="24" y="1068"/>
                </a:lnTo>
                <a:lnTo>
                  <a:pt x="22" y="1080"/>
                </a:lnTo>
                <a:lnTo>
                  <a:pt x="20" y="1091"/>
                </a:lnTo>
                <a:lnTo>
                  <a:pt x="18" y="1103"/>
                </a:lnTo>
                <a:lnTo>
                  <a:pt x="16" y="1113"/>
                </a:lnTo>
                <a:lnTo>
                  <a:pt x="14" y="1125"/>
                </a:lnTo>
                <a:lnTo>
                  <a:pt x="14" y="1138"/>
                </a:lnTo>
                <a:lnTo>
                  <a:pt x="12" y="1148"/>
                </a:lnTo>
                <a:lnTo>
                  <a:pt x="12" y="1148"/>
                </a:lnTo>
                <a:lnTo>
                  <a:pt x="10" y="1160"/>
                </a:lnTo>
                <a:lnTo>
                  <a:pt x="8" y="1171"/>
                </a:lnTo>
                <a:lnTo>
                  <a:pt x="8" y="1171"/>
                </a:lnTo>
                <a:lnTo>
                  <a:pt x="8" y="1183"/>
                </a:lnTo>
                <a:lnTo>
                  <a:pt x="6" y="1193"/>
                </a:lnTo>
                <a:lnTo>
                  <a:pt x="6" y="1206"/>
                </a:lnTo>
                <a:lnTo>
                  <a:pt x="4" y="1216"/>
                </a:lnTo>
                <a:lnTo>
                  <a:pt x="4" y="1228"/>
                </a:lnTo>
                <a:lnTo>
                  <a:pt x="2" y="1241"/>
                </a:lnTo>
                <a:lnTo>
                  <a:pt x="2" y="1251"/>
                </a:lnTo>
                <a:lnTo>
                  <a:pt x="2" y="1251"/>
                </a:lnTo>
                <a:lnTo>
                  <a:pt x="2" y="1263"/>
                </a:lnTo>
                <a:lnTo>
                  <a:pt x="2" y="1274"/>
                </a:lnTo>
                <a:lnTo>
                  <a:pt x="0" y="1286"/>
                </a:lnTo>
                <a:lnTo>
                  <a:pt x="0" y="1286"/>
                </a:lnTo>
                <a:lnTo>
                  <a:pt x="0" y="1298"/>
                </a:lnTo>
                <a:lnTo>
                  <a:pt x="0" y="1309"/>
                </a:lnTo>
                <a:lnTo>
                  <a:pt x="0" y="1321"/>
                </a:lnTo>
                <a:lnTo>
                  <a:pt x="0" y="1321"/>
                </a:lnTo>
                <a:lnTo>
                  <a:pt x="0" y="1331"/>
                </a:lnTo>
                <a:lnTo>
                  <a:pt x="0" y="1344"/>
                </a:lnTo>
                <a:lnTo>
                  <a:pt x="0" y="1356"/>
                </a:lnTo>
                <a:lnTo>
                  <a:pt x="0" y="1356"/>
                </a:lnTo>
                <a:lnTo>
                  <a:pt x="2" y="1366"/>
                </a:lnTo>
                <a:lnTo>
                  <a:pt x="2" y="1379"/>
                </a:lnTo>
                <a:lnTo>
                  <a:pt x="2" y="1389"/>
                </a:lnTo>
                <a:lnTo>
                  <a:pt x="2" y="1389"/>
                </a:lnTo>
                <a:lnTo>
                  <a:pt x="2" y="1401"/>
                </a:lnTo>
                <a:lnTo>
                  <a:pt x="4" y="1413"/>
                </a:lnTo>
                <a:lnTo>
                  <a:pt x="4" y="1424"/>
                </a:lnTo>
                <a:lnTo>
                  <a:pt x="6" y="1436"/>
                </a:lnTo>
                <a:lnTo>
                  <a:pt x="6" y="1446"/>
                </a:lnTo>
                <a:lnTo>
                  <a:pt x="8" y="1459"/>
                </a:lnTo>
                <a:lnTo>
                  <a:pt x="8" y="1469"/>
                </a:lnTo>
                <a:lnTo>
                  <a:pt x="10" y="1481"/>
                </a:lnTo>
                <a:lnTo>
                  <a:pt x="12" y="1494"/>
                </a:lnTo>
                <a:lnTo>
                  <a:pt x="14" y="1504"/>
                </a:lnTo>
                <a:lnTo>
                  <a:pt x="14" y="1516"/>
                </a:lnTo>
                <a:lnTo>
                  <a:pt x="16" y="1527"/>
                </a:lnTo>
                <a:lnTo>
                  <a:pt x="18" y="1539"/>
                </a:lnTo>
                <a:lnTo>
                  <a:pt x="20" y="1549"/>
                </a:lnTo>
                <a:lnTo>
                  <a:pt x="22" y="1562"/>
                </a:lnTo>
                <a:lnTo>
                  <a:pt x="24" y="1572"/>
                </a:lnTo>
                <a:lnTo>
                  <a:pt x="27" y="1584"/>
                </a:lnTo>
                <a:lnTo>
                  <a:pt x="29" y="1595"/>
                </a:lnTo>
                <a:lnTo>
                  <a:pt x="31" y="1607"/>
                </a:lnTo>
                <a:lnTo>
                  <a:pt x="35" y="1617"/>
                </a:lnTo>
                <a:lnTo>
                  <a:pt x="37" y="1629"/>
                </a:lnTo>
                <a:lnTo>
                  <a:pt x="37" y="1629"/>
                </a:lnTo>
                <a:lnTo>
                  <a:pt x="39" y="1640"/>
                </a:lnTo>
                <a:lnTo>
                  <a:pt x="43" y="1650"/>
                </a:lnTo>
                <a:lnTo>
                  <a:pt x="45" y="1662"/>
                </a:lnTo>
                <a:lnTo>
                  <a:pt x="45" y="1662"/>
                </a:lnTo>
                <a:lnTo>
                  <a:pt x="49" y="1673"/>
                </a:lnTo>
                <a:lnTo>
                  <a:pt x="51" y="1685"/>
                </a:lnTo>
                <a:lnTo>
                  <a:pt x="55" y="1695"/>
                </a:lnTo>
                <a:lnTo>
                  <a:pt x="57" y="1706"/>
                </a:lnTo>
                <a:lnTo>
                  <a:pt x="62" y="1718"/>
                </a:lnTo>
                <a:lnTo>
                  <a:pt x="66" y="1728"/>
                </a:lnTo>
                <a:lnTo>
                  <a:pt x="66" y="1728"/>
                </a:lnTo>
                <a:lnTo>
                  <a:pt x="68" y="1739"/>
                </a:lnTo>
                <a:lnTo>
                  <a:pt x="72" y="1751"/>
                </a:lnTo>
                <a:lnTo>
                  <a:pt x="76" y="1761"/>
                </a:lnTo>
                <a:lnTo>
                  <a:pt x="80" y="1771"/>
                </a:lnTo>
                <a:lnTo>
                  <a:pt x="84" y="1782"/>
                </a:lnTo>
                <a:lnTo>
                  <a:pt x="84" y="1782"/>
                </a:lnTo>
                <a:lnTo>
                  <a:pt x="88" y="1794"/>
                </a:lnTo>
                <a:lnTo>
                  <a:pt x="92" y="1804"/>
                </a:lnTo>
                <a:lnTo>
                  <a:pt x="96" y="1815"/>
                </a:lnTo>
                <a:lnTo>
                  <a:pt x="96" y="1815"/>
                </a:lnTo>
                <a:lnTo>
                  <a:pt x="101" y="1825"/>
                </a:lnTo>
                <a:lnTo>
                  <a:pt x="105" y="1835"/>
                </a:lnTo>
                <a:lnTo>
                  <a:pt x="105" y="1835"/>
                </a:lnTo>
                <a:lnTo>
                  <a:pt x="109" y="1848"/>
                </a:lnTo>
                <a:lnTo>
                  <a:pt x="115" y="1858"/>
                </a:lnTo>
                <a:lnTo>
                  <a:pt x="115" y="1858"/>
                </a:lnTo>
                <a:lnTo>
                  <a:pt x="119" y="1868"/>
                </a:lnTo>
                <a:lnTo>
                  <a:pt x="123" y="1878"/>
                </a:lnTo>
                <a:lnTo>
                  <a:pt x="129" y="1889"/>
                </a:lnTo>
                <a:lnTo>
                  <a:pt x="129" y="1889"/>
                </a:lnTo>
                <a:lnTo>
                  <a:pt x="134" y="1899"/>
                </a:lnTo>
                <a:lnTo>
                  <a:pt x="140" y="1909"/>
                </a:lnTo>
                <a:lnTo>
                  <a:pt x="144" y="1920"/>
                </a:lnTo>
                <a:lnTo>
                  <a:pt x="144" y="1920"/>
                </a:lnTo>
                <a:lnTo>
                  <a:pt x="150" y="1930"/>
                </a:lnTo>
                <a:lnTo>
                  <a:pt x="150" y="1930"/>
                </a:lnTo>
                <a:lnTo>
                  <a:pt x="154" y="1940"/>
                </a:lnTo>
                <a:lnTo>
                  <a:pt x="160" y="1950"/>
                </a:lnTo>
                <a:lnTo>
                  <a:pt x="160" y="1950"/>
                </a:lnTo>
                <a:lnTo>
                  <a:pt x="166" y="1961"/>
                </a:lnTo>
                <a:lnTo>
                  <a:pt x="166" y="1961"/>
                </a:lnTo>
                <a:lnTo>
                  <a:pt x="171" y="1971"/>
                </a:lnTo>
                <a:lnTo>
                  <a:pt x="171" y="1971"/>
                </a:lnTo>
                <a:lnTo>
                  <a:pt x="177" y="1981"/>
                </a:lnTo>
                <a:lnTo>
                  <a:pt x="177" y="1981"/>
                </a:lnTo>
                <a:lnTo>
                  <a:pt x="183" y="1989"/>
                </a:lnTo>
                <a:lnTo>
                  <a:pt x="183" y="1989"/>
                </a:lnTo>
                <a:lnTo>
                  <a:pt x="189" y="2000"/>
                </a:lnTo>
                <a:lnTo>
                  <a:pt x="195" y="2010"/>
                </a:lnTo>
                <a:lnTo>
                  <a:pt x="195" y="2010"/>
                </a:lnTo>
                <a:lnTo>
                  <a:pt x="201" y="2020"/>
                </a:lnTo>
                <a:lnTo>
                  <a:pt x="208" y="2031"/>
                </a:lnTo>
                <a:lnTo>
                  <a:pt x="208" y="2031"/>
                </a:lnTo>
                <a:lnTo>
                  <a:pt x="214" y="2039"/>
                </a:lnTo>
                <a:lnTo>
                  <a:pt x="214" y="2039"/>
                </a:lnTo>
                <a:lnTo>
                  <a:pt x="220" y="2049"/>
                </a:lnTo>
                <a:lnTo>
                  <a:pt x="220" y="2049"/>
                </a:lnTo>
                <a:lnTo>
                  <a:pt x="226" y="2059"/>
                </a:lnTo>
                <a:lnTo>
                  <a:pt x="232" y="2068"/>
                </a:lnTo>
                <a:lnTo>
                  <a:pt x="232" y="2068"/>
                </a:lnTo>
                <a:lnTo>
                  <a:pt x="238" y="2078"/>
                </a:lnTo>
                <a:lnTo>
                  <a:pt x="238" y="2078"/>
                </a:lnTo>
                <a:lnTo>
                  <a:pt x="247" y="2086"/>
                </a:lnTo>
                <a:lnTo>
                  <a:pt x="247" y="2086"/>
                </a:lnTo>
                <a:lnTo>
                  <a:pt x="253" y="2096"/>
                </a:lnTo>
                <a:lnTo>
                  <a:pt x="253" y="2096"/>
                </a:lnTo>
                <a:lnTo>
                  <a:pt x="259" y="2105"/>
                </a:lnTo>
                <a:lnTo>
                  <a:pt x="259" y="2105"/>
                </a:lnTo>
                <a:lnTo>
                  <a:pt x="265" y="2115"/>
                </a:lnTo>
                <a:lnTo>
                  <a:pt x="265" y="2115"/>
                </a:lnTo>
                <a:lnTo>
                  <a:pt x="273" y="2123"/>
                </a:lnTo>
                <a:lnTo>
                  <a:pt x="273" y="2123"/>
                </a:lnTo>
                <a:lnTo>
                  <a:pt x="280" y="2133"/>
                </a:lnTo>
                <a:lnTo>
                  <a:pt x="280" y="2133"/>
                </a:lnTo>
                <a:lnTo>
                  <a:pt x="288" y="2142"/>
                </a:lnTo>
                <a:lnTo>
                  <a:pt x="288" y="2142"/>
                </a:lnTo>
                <a:lnTo>
                  <a:pt x="294" y="2152"/>
                </a:lnTo>
                <a:lnTo>
                  <a:pt x="294" y="2152"/>
                </a:lnTo>
                <a:lnTo>
                  <a:pt x="302" y="2160"/>
                </a:lnTo>
                <a:lnTo>
                  <a:pt x="302" y="2160"/>
                </a:lnTo>
                <a:lnTo>
                  <a:pt x="308" y="2168"/>
                </a:lnTo>
                <a:lnTo>
                  <a:pt x="317" y="2177"/>
                </a:lnTo>
                <a:lnTo>
                  <a:pt x="317" y="2177"/>
                </a:lnTo>
                <a:lnTo>
                  <a:pt x="325" y="2187"/>
                </a:lnTo>
                <a:lnTo>
                  <a:pt x="325" y="2187"/>
                </a:lnTo>
                <a:lnTo>
                  <a:pt x="331" y="2195"/>
                </a:lnTo>
                <a:lnTo>
                  <a:pt x="331" y="2195"/>
                </a:lnTo>
                <a:lnTo>
                  <a:pt x="339" y="2203"/>
                </a:lnTo>
                <a:lnTo>
                  <a:pt x="339" y="2203"/>
                </a:lnTo>
                <a:lnTo>
                  <a:pt x="347" y="2212"/>
                </a:lnTo>
                <a:lnTo>
                  <a:pt x="347" y="2212"/>
                </a:lnTo>
                <a:lnTo>
                  <a:pt x="356" y="2220"/>
                </a:lnTo>
                <a:lnTo>
                  <a:pt x="356" y="2220"/>
                </a:lnTo>
                <a:lnTo>
                  <a:pt x="362" y="2228"/>
                </a:lnTo>
                <a:lnTo>
                  <a:pt x="362" y="2228"/>
                </a:lnTo>
                <a:lnTo>
                  <a:pt x="370" y="2236"/>
                </a:lnTo>
                <a:lnTo>
                  <a:pt x="370" y="2236"/>
                </a:lnTo>
                <a:lnTo>
                  <a:pt x="378" y="2245"/>
                </a:lnTo>
                <a:lnTo>
                  <a:pt x="378" y="2245"/>
                </a:lnTo>
                <a:lnTo>
                  <a:pt x="387" y="2253"/>
                </a:lnTo>
                <a:lnTo>
                  <a:pt x="387" y="2253"/>
                </a:lnTo>
                <a:lnTo>
                  <a:pt x="395" y="2261"/>
                </a:lnTo>
                <a:lnTo>
                  <a:pt x="395" y="2261"/>
                </a:lnTo>
                <a:lnTo>
                  <a:pt x="403" y="2269"/>
                </a:lnTo>
                <a:lnTo>
                  <a:pt x="403" y="2269"/>
                </a:lnTo>
                <a:lnTo>
                  <a:pt x="411" y="2277"/>
                </a:lnTo>
                <a:lnTo>
                  <a:pt x="411" y="2277"/>
                </a:lnTo>
                <a:lnTo>
                  <a:pt x="419" y="2286"/>
                </a:lnTo>
                <a:lnTo>
                  <a:pt x="419" y="2286"/>
                </a:lnTo>
                <a:lnTo>
                  <a:pt x="428" y="2294"/>
                </a:lnTo>
                <a:lnTo>
                  <a:pt x="428" y="2294"/>
                </a:lnTo>
                <a:lnTo>
                  <a:pt x="438" y="2302"/>
                </a:lnTo>
                <a:lnTo>
                  <a:pt x="438" y="2302"/>
                </a:lnTo>
                <a:lnTo>
                  <a:pt x="446" y="2308"/>
                </a:lnTo>
                <a:lnTo>
                  <a:pt x="446" y="2308"/>
                </a:lnTo>
                <a:lnTo>
                  <a:pt x="454" y="2317"/>
                </a:lnTo>
                <a:lnTo>
                  <a:pt x="454" y="2317"/>
                </a:lnTo>
                <a:lnTo>
                  <a:pt x="463" y="2325"/>
                </a:lnTo>
                <a:lnTo>
                  <a:pt x="463" y="2325"/>
                </a:lnTo>
                <a:lnTo>
                  <a:pt x="471" y="2331"/>
                </a:lnTo>
                <a:lnTo>
                  <a:pt x="471" y="2331"/>
                </a:lnTo>
                <a:lnTo>
                  <a:pt x="481" y="2339"/>
                </a:lnTo>
                <a:lnTo>
                  <a:pt x="481" y="2339"/>
                </a:lnTo>
                <a:lnTo>
                  <a:pt x="489" y="2345"/>
                </a:lnTo>
                <a:lnTo>
                  <a:pt x="489" y="2345"/>
                </a:lnTo>
                <a:lnTo>
                  <a:pt x="498" y="2354"/>
                </a:lnTo>
                <a:lnTo>
                  <a:pt x="498" y="2354"/>
                </a:lnTo>
                <a:lnTo>
                  <a:pt x="508" y="2360"/>
                </a:lnTo>
                <a:lnTo>
                  <a:pt x="508" y="2360"/>
                </a:lnTo>
                <a:lnTo>
                  <a:pt x="516" y="2368"/>
                </a:lnTo>
                <a:lnTo>
                  <a:pt x="516" y="2368"/>
                </a:lnTo>
                <a:lnTo>
                  <a:pt x="526" y="2374"/>
                </a:lnTo>
                <a:lnTo>
                  <a:pt x="526" y="2374"/>
                </a:lnTo>
                <a:lnTo>
                  <a:pt x="535" y="2380"/>
                </a:lnTo>
                <a:lnTo>
                  <a:pt x="535" y="2380"/>
                </a:lnTo>
                <a:lnTo>
                  <a:pt x="545" y="2389"/>
                </a:lnTo>
                <a:lnTo>
                  <a:pt x="545" y="2389"/>
                </a:lnTo>
                <a:lnTo>
                  <a:pt x="553" y="2395"/>
                </a:lnTo>
                <a:lnTo>
                  <a:pt x="553" y="2395"/>
                </a:lnTo>
                <a:lnTo>
                  <a:pt x="563" y="2401"/>
                </a:lnTo>
                <a:lnTo>
                  <a:pt x="563" y="2401"/>
                </a:lnTo>
                <a:lnTo>
                  <a:pt x="572" y="2409"/>
                </a:lnTo>
                <a:lnTo>
                  <a:pt x="572" y="2409"/>
                </a:lnTo>
                <a:lnTo>
                  <a:pt x="582" y="2415"/>
                </a:lnTo>
                <a:lnTo>
                  <a:pt x="592" y="2421"/>
                </a:lnTo>
                <a:lnTo>
                  <a:pt x="592" y="2421"/>
                </a:lnTo>
                <a:lnTo>
                  <a:pt x="601" y="2428"/>
                </a:lnTo>
                <a:lnTo>
                  <a:pt x="601" y="2428"/>
                </a:lnTo>
                <a:lnTo>
                  <a:pt x="611" y="2434"/>
                </a:lnTo>
                <a:lnTo>
                  <a:pt x="611" y="2434"/>
                </a:lnTo>
                <a:lnTo>
                  <a:pt x="621" y="2440"/>
                </a:lnTo>
                <a:lnTo>
                  <a:pt x="621" y="2440"/>
                </a:lnTo>
                <a:lnTo>
                  <a:pt x="631" y="2446"/>
                </a:lnTo>
                <a:lnTo>
                  <a:pt x="631" y="2446"/>
                </a:lnTo>
                <a:lnTo>
                  <a:pt x="640" y="2452"/>
                </a:lnTo>
                <a:lnTo>
                  <a:pt x="640" y="2452"/>
                </a:lnTo>
                <a:lnTo>
                  <a:pt x="650" y="2459"/>
                </a:lnTo>
                <a:lnTo>
                  <a:pt x="650" y="2459"/>
                </a:lnTo>
                <a:lnTo>
                  <a:pt x="660" y="2463"/>
                </a:lnTo>
                <a:lnTo>
                  <a:pt x="660" y="2463"/>
                </a:lnTo>
                <a:lnTo>
                  <a:pt x="670" y="2469"/>
                </a:lnTo>
                <a:lnTo>
                  <a:pt x="670" y="2469"/>
                </a:lnTo>
                <a:lnTo>
                  <a:pt x="681" y="2475"/>
                </a:lnTo>
                <a:lnTo>
                  <a:pt x="681" y="2475"/>
                </a:lnTo>
                <a:lnTo>
                  <a:pt x="691" y="2481"/>
                </a:lnTo>
                <a:lnTo>
                  <a:pt x="691" y="2481"/>
                </a:lnTo>
                <a:lnTo>
                  <a:pt x="701" y="2485"/>
                </a:lnTo>
                <a:lnTo>
                  <a:pt x="701" y="2485"/>
                </a:lnTo>
                <a:lnTo>
                  <a:pt x="712" y="2491"/>
                </a:lnTo>
                <a:lnTo>
                  <a:pt x="712" y="2491"/>
                </a:lnTo>
                <a:lnTo>
                  <a:pt x="722" y="2496"/>
                </a:lnTo>
                <a:lnTo>
                  <a:pt x="722" y="2496"/>
                </a:lnTo>
                <a:lnTo>
                  <a:pt x="732" y="2502"/>
                </a:lnTo>
                <a:lnTo>
                  <a:pt x="732" y="2502"/>
                </a:lnTo>
                <a:lnTo>
                  <a:pt x="742" y="2506"/>
                </a:lnTo>
                <a:lnTo>
                  <a:pt x="742" y="2506"/>
                </a:lnTo>
                <a:lnTo>
                  <a:pt x="753" y="2512"/>
                </a:lnTo>
                <a:lnTo>
                  <a:pt x="753" y="2512"/>
                </a:lnTo>
                <a:lnTo>
                  <a:pt x="763" y="2516"/>
                </a:lnTo>
                <a:lnTo>
                  <a:pt x="763" y="2516"/>
                </a:lnTo>
                <a:lnTo>
                  <a:pt x="773" y="2522"/>
                </a:lnTo>
                <a:lnTo>
                  <a:pt x="773" y="2522"/>
                </a:lnTo>
                <a:lnTo>
                  <a:pt x="784" y="2526"/>
                </a:lnTo>
                <a:lnTo>
                  <a:pt x="784" y="2526"/>
                </a:lnTo>
                <a:lnTo>
                  <a:pt x="794" y="2531"/>
                </a:lnTo>
                <a:lnTo>
                  <a:pt x="794" y="2531"/>
                </a:lnTo>
                <a:lnTo>
                  <a:pt x="804" y="2535"/>
                </a:lnTo>
                <a:lnTo>
                  <a:pt x="804" y="2535"/>
                </a:lnTo>
                <a:lnTo>
                  <a:pt x="814" y="2541"/>
                </a:lnTo>
                <a:lnTo>
                  <a:pt x="814" y="2541"/>
                </a:lnTo>
                <a:lnTo>
                  <a:pt x="825" y="2545"/>
                </a:lnTo>
                <a:lnTo>
                  <a:pt x="837" y="2549"/>
                </a:lnTo>
                <a:lnTo>
                  <a:pt x="837" y="2549"/>
                </a:lnTo>
                <a:lnTo>
                  <a:pt x="847" y="2553"/>
                </a:lnTo>
                <a:lnTo>
                  <a:pt x="858" y="2557"/>
                </a:lnTo>
                <a:lnTo>
                  <a:pt x="858" y="2557"/>
                </a:lnTo>
                <a:lnTo>
                  <a:pt x="868" y="2561"/>
                </a:lnTo>
                <a:lnTo>
                  <a:pt x="868" y="2561"/>
                </a:lnTo>
                <a:lnTo>
                  <a:pt x="880" y="2565"/>
                </a:lnTo>
                <a:lnTo>
                  <a:pt x="880" y="2565"/>
                </a:lnTo>
                <a:lnTo>
                  <a:pt x="891" y="2568"/>
                </a:lnTo>
                <a:lnTo>
                  <a:pt x="891" y="2568"/>
                </a:lnTo>
                <a:lnTo>
                  <a:pt x="901" y="2572"/>
                </a:lnTo>
                <a:lnTo>
                  <a:pt x="901" y="2572"/>
                </a:lnTo>
                <a:lnTo>
                  <a:pt x="913" y="2576"/>
                </a:lnTo>
                <a:lnTo>
                  <a:pt x="913" y="2576"/>
                </a:lnTo>
                <a:lnTo>
                  <a:pt x="923" y="2580"/>
                </a:lnTo>
                <a:lnTo>
                  <a:pt x="923" y="2580"/>
                </a:lnTo>
                <a:lnTo>
                  <a:pt x="934" y="2582"/>
                </a:lnTo>
                <a:lnTo>
                  <a:pt x="934" y="2582"/>
                </a:lnTo>
                <a:lnTo>
                  <a:pt x="946" y="2586"/>
                </a:lnTo>
                <a:lnTo>
                  <a:pt x="946" y="2586"/>
                </a:lnTo>
                <a:lnTo>
                  <a:pt x="956" y="2588"/>
                </a:lnTo>
                <a:lnTo>
                  <a:pt x="956" y="2588"/>
                </a:lnTo>
                <a:lnTo>
                  <a:pt x="967" y="2592"/>
                </a:lnTo>
                <a:lnTo>
                  <a:pt x="967" y="2592"/>
                </a:lnTo>
                <a:lnTo>
                  <a:pt x="979" y="2594"/>
                </a:lnTo>
                <a:lnTo>
                  <a:pt x="979" y="2594"/>
                </a:lnTo>
                <a:lnTo>
                  <a:pt x="989" y="2598"/>
                </a:lnTo>
                <a:lnTo>
                  <a:pt x="989" y="2598"/>
                </a:lnTo>
                <a:lnTo>
                  <a:pt x="1002" y="2600"/>
                </a:lnTo>
                <a:lnTo>
                  <a:pt x="1002" y="2600"/>
                </a:lnTo>
                <a:lnTo>
                  <a:pt x="1012" y="2605"/>
                </a:lnTo>
                <a:lnTo>
                  <a:pt x="1012" y="2605"/>
                </a:lnTo>
                <a:lnTo>
                  <a:pt x="1022" y="2607"/>
                </a:lnTo>
                <a:lnTo>
                  <a:pt x="1022" y="2607"/>
                </a:lnTo>
                <a:lnTo>
                  <a:pt x="1035" y="2609"/>
                </a:lnTo>
                <a:lnTo>
                  <a:pt x="1035" y="2609"/>
                </a:lnTo>
                <a:lnTo>
                  <a:pt x="1045" y="2611"/>
                </a:lnTo>
                <a:lnTo>
                  <a:pt x="1045" y="2611"/>
                </a:lnTo>
                <a:lnTo>
                  <a:pt x="1057" y="2613"/>
                </a:lnTo>
                <a:lnTo>
                  <a:pt x="1057" y="2613"/>
                </a:lnTo>
                <a:lnTo>
                  <a:pt x="1068" y="2617"/>
                </a:lnTo>
                <a:lnTo>
                  <a:pt x="1068" y="2617"/>
                </a:lnTo>
                <a:lnTo>
                  <a:pt x="1080" y="2619"/>
                </a:lnTo>
                <a:lnTo>
                  <a:pt x="1080" y="2619"/>
                </a:lnTo>
                <a:lnTo>
                  <a:pt x="1090" y="2621"/>
                </a:lnTo>
                <a:lnTo>
                  <a:pt x="1102" y="2623"/>
                </a:lnTo>
                <a:lnTo>
                  <a:pt x="1102" y="2623"/>
                </a:lnTo>
                <a:lnTo>
                  <a:pt x="1113" y="2623"/>
                </a:lnTo>
                <a:lnTo>
                  <a:pt x="1113" y="2623"/>
                </a:lnTo>
                <a:lnTo>
                  <a:pt x="1125" y="2625"/>
                </a:lnTo>
                <a:lnTo>
                  <a:pt x="1125" y="2625"/>
                </a:lnTo>
                <a:lnTo>
                  <a:pt x="1137" y="2627"/>
                </a:lnTo>
                <a:lnTo>
                  <a:pt x="1137" y="2627"/>
                </a:lnTo>
                <a:lnTo>
                  <a:pt x="1148" y="2629"/>
                </a:lnTo>
                <a:lnTo>
                  <a:pt x="1148" y="2629"/>
                </a:lnTo>
                <a:lnTo>
                  <a:pt x="1160" y="2631"/>
                </a:lnTo>
                <a:lnTo>
                  <a:pt x="1160" y="2631"/>
                </a:lnTo>
                <a:lnTo>
                  <a:pt x="1170" y="2631"/>
                </a:lnTo>
                <a:lnTo>
                  <a:pt x="1170" y="2631"/>
                </a:lnTo>
                <a:lnTo>
                  <a:pt x="1183" y="2633"/>
                </a:lnTo>
                <a:lnTo>
                  <a:pt x="1183" y="2633"/>
                </a:lnTo>
                <a:lnTo>
                  <a:pt x="1193" y="2633"/>
                </a:lnTo>
                <a:lnTo>
                  <a:pt x="1193" y="2633"/>
                </a:lnTo>
                <a:lnTo>
                  <a:pt x="1205" y="2635"/>
                </a:lnTo>
                <a:lnTo>
                  <a:pt x="1205" y="2635"/>
                </a:lnTo>
                <a:lnTo>
                  <a:pt x="1216" y="2635"/>
                </a:lnTo>
                <a:lnTo>
                  <a:pt x="1228" y="2637"/>
                </a:lnTo>
                <a:lnTo>
                  <a:pt x="1228" y="2637"/>
                </a:lnTo>
                <a:lnTo>
                  <a:pt x="1240" y="2637"/>
                </a:lnTo>
                <a:lnTo>
                  <a:pt x="1240" y="2637"/>
                </a:lnTo>
                <a:lnTo>
                  <a:pt x="1251" y="2637"/>
                </a:lnTo>
                <a:lnTo>
                  <a:pt x="1251" y="2637"/>
                </a:lnTo>
                <a:lnTo>
                  <a:pt x="1263" y="2640"/>
                </a:lnTo>
                <a:lnTo>
                  <a:pt x="1263" y="2640"/>
                </a:lnTo>
                <a:lnTo>
                  <a:pt x="1273" y="2640"/>
                </a:lnTo>
                <a:lnTo>
                  <a:pt x="1273" y="2640"/>
                </a:lnTo>
                <a:lnTo>
                  <a:pt x="1286" y="2640"/>
                </a:lnTo>
                <a:lnTo>
                  <a:pt x="1298" y="2640"/>
                </a:lnTo>
                <a:lnTo>
                  <a:pt x="1298" y="2640"/>
                </a:lnTo>
                <a:lnTo>
                  <a:pt x="1308" y="2640"/>
                </a:lnTo>
                <a:lnTo>
                  <a:pt x="1308" y="2640"/>
                </a:lnTo>
                <a:lnTo>
                  <a:pt x="1321" y="2640"/>
                </a:lnTo>
                <a:lnTo>
                  <a:pt x="1321" y="2637"/>
                </a:lnTo>
                <a:lnTo>
                  <a:pt x="1308" y="2637"/>
                </a:lnTo>
                <a:lnTo>
                  <a:pt x="1308" y="2637"/>
                </a:lnTo>
                <a:lnTo>
                  <a:pt x="1298" y="2637"/>
                </a:lnTo>
                <a:lnTo>
                  <a:pt x="1298" y="2640"/>
                </a:lnTo>
                <a:lnTo>
                  <a:pt x="1298" y="2637"/>
                </a:lnTo>
                <a:lnTo>
                  <a:pt x="1286" y="2637"/>
                </a:lnTo>
                <a:lnTo>
                  <a:pt x="1273" y="2637"/>
                </a:lnTo>
                <a:lnTo>
                  <a:pt x="1273" y="2637"/>
                </a:lnTo>
                <a:lnTo>
                  <a:pt x="1273" y="2637"/>
                </a:lnTo>
                <a:lnTo>
                  <a:pt x="1263" y="2635"/>
                </a:lnTo>
                <a:lnTo>
                  <a:pt x="1263" y="2635"/>
                </a:lnTo>
                <a:lnTo>
                  <a:pt x="1251" y="2635"/>
                </a:lnTo>
                <a:lnTo>
                  <a:pt x="1251" y="2635"/>
                </a:lnTo>
                <a:lnTo>
                  <a:pt x="1240" y="2635"/>
                </a:lnTo>
                <a:lnTo>
                  <a:pt x="1240" y="2635"/>
                </a:lnTo>
                <a:lnTo>
                  <a:pt x="1228" y="2635"/>
                </a:lnTo>
                <a:lnTo>
                  <a:pt x="1218" y="2633"/>
                </a:lnTo>
                <a:lnTo>
                  <a:pt x="1205" y="2633"/>
                </a:lnTo>
                <a:lnTo>
                  <a:pt x="1205" y="2633"/>
                </a:lnTo>
                <a:lnTo>
                  <a:pt x="1193" y="2631"/>
                </a:lnTo>
                <a:lnTo>
                  <a:pt x="1193" y="2631"/>
                </a:lnTo>
                <a:lnTo>
                  <a:pt x="1183" y="2631"/>
                </a:lnTo>
                <a:lnTo>
                  <a:pt x="1183" y="2631"/>
                </a:lnTo>
                <a:lnTo>
                  <a:pt x="1170" y="2629"/>
                </a:lnTo>
                <a:lnTo>
                  <a:pt x="1170" y="2629"/>
                </a:lnTo>
                <a:lnTo>
                  <a:pt x="1160" y="2627"/>
                </a:lnTo>
                <a:lnTo>
                  <a:pt x="1160" y="2627"/>
                </a:lnTo>
                <a:lnTo>
                  <a:pt x="1148" y="2627"/>
                </a:lnTo>
                <a:lnTo>
                  <a:pt x="1148" y="2627"/>
                </a:lnTo>
                <a:lnTo>
                  <a:pt x="1137" y="2625"/>
                </a:lnTo>
                <a:lnTo>
                  <a:pt x="1137" y="2625"/>
                </a:lnTo>
                <a:lnTo>
                  <a:pt x="1125" y="2623"/>
                </a:lnTo>
                <a:lnTo>
                  <a:pt x="1125" y="2623"/>
                </a:lnTo>
                <a:lnTo>
                  <a:pt x="1115" y="2621"/>
                </a:lnTo>
                <a:lnTo>
                  <a:pt x="1115" y="2621"/>
                </a:lnTo>
                <a:lnTo>
                  <a:pt x="1102" y="2619"/>
                </a:lnTo>
                <a:lnTo>
                  <a:pt x="1102" y="2621"/>
                </a:lnTo>
                <a:lnTo>
                  <a:pt x="1102" y="2619"/>
                </a:lnTo>
                <a:lnTo>
                  <a:pt x="1092" y="2617"/>
                </a:lnTo>
                <a:lnTo>
                  <a:pt x="1080" y="2615"/>
                </a:lnTo>
                <a:lnTo>
                  <a:pt x="1080" y="2615"/>
                </a:lnTo>
                <a:lnTo>
                  <a:pt x="1070" y="2613"/>
                </a:lnTo>
                <a:lnTo>
                  <a:pt x="1070" y="2615"/>
                </a:lnTo>
                <a:lnTo>
                  <a:pt x="1070" y="2613"/>
                </a:lnTo>
                <a:lnTo>
                  <a:pt x="1057" y="2611"/>
                </a:lnTo>
                <a:lnTo>
                  <a:pt x="1057" y="2611"/>
                </a:lnTo>
                <a:lnTo>
                  <a:pt x="1047" y="2609"/>
                </a:lnTo>
                <a:lnTo>
                  <a:pt x="1047" y="2609"/>
                </a:lnTo>
                <a:lnTo>
                  <a:pt x="1035" y="2607"/>
                </a:lnTo>
                <a:lnTo>
                  <a:pt x="1035" y="2607"/>
                </a:lnTo>
                <a:lnTo>
                  <a:pt x="1024" y="2605"/>
                </a:lnTo>
                <a:lnTo>
                  <a:pt x="1024" y="2605"/>
                </a:lnTo>
                <a:lnTo>
                  <a:pt x="1012" y="2600"/>
                </a:lnTo>
                <a:lnTo>
                  <a:pt x="1012" y="2603"/>
                </a:lnTo>
                <a:lnTo>
                  <a:pt x="1012" y="2600"/>
                </a:lnTo>
                <a:lnTo>
                  <a:pt x="1002" y="2598"/>
                </a:lnTo>
                <a:lnTo>
                  <a:pt x="1002" y="2598"/>
                </a:lnTo>
                <a:lnTo>
                  <a:pt x="989" y="2596"/>
                </a:lnTo>
                <a:lnTo>
                  <a:pt x="989" y="2596"/>
                </a:lnTo>
                <a:lnTo>
                  <a:pt x="979" y="2592"/>
                </a:lnTo>
                <a:lnTo>
                  <a:pt x="979" y="2592"/>
                </a:lnTo>
                <a:lnTo>
                  <a:pt x="969" y="2590"/>
                </a:lnTo>
                <a:lnTo>
                  <a:pt x="969" y="2590"/>
                </a:lnTo>
                <a:lnTo>
                  <a:pt x="956" y="2586"/>
                </a:lnTo>
                <a:lnTo>
                  <a:pt x="956" y="2586"/>
                </a:lnTo>
                <a:lnTo>
                  <a:pt x="946" y="2584"/>
                </a:lnTo>
                <a:lnTo>
                  <a:pt x="946" y="2584"/>
                </a:lnTo>
                <a:lnTo>
                  <a:pt x="946" y="2584"/>
                </a:lnTo>
                <a:lnTo>
                  <a:pt x="936" y="2580"/>
                </a:lnTo>
                <a:lnTo>
                  <a:pt x="936" y="2580"/>
                </a:lnTo>
                <a:lnTo>
                  <a:pt x="923" y="2576"/>
                </a:lnTo>
                <a:lnTo>
                  <a:pt x="923" y="2576"/>
                </a:lnTo>
                <a:lnTo>
                  <a:pt x="913" y="2574"/>
                </a:lnTo>
                <a:lnTo>
                  <a:pt x="913" y="2574"/>
                </a:lnTo>
                <a:lnTo>
                  <a:pt x="913" y="2574"/>
                </a:lnTo>
                <a:lnTo>
                  <a:pt x="903" y="2570"/>
                </a:lnTo>
                <a:lnTo>
                  <a:pt x="903" y="2570"/>
                </a:lnTo>
                <a:lnTo>
                  <a:pt x="891" y="2565"/>
                </a:lnTo>
                <a:lnTo>
                  <a:pt x="891" y="2565"/>
                </a:lnTo>
                <a:lnTo>
                  <a:pt x="880" y="2561"/>
                </a:lnTo>
                <a:lnTo>
                  <a:pt x="880" y="2561"/>
                </a:lnTo>
                <a:lnTo>
                  <a:pt x="870" y="2557"/>
                </a:lnTo>
                <a:lnTo>
                  <a:pt x="870" y="2559"/>
                </a:lnTo>
                <a:lnTo>
                  <a:pt x="870" y="2557"/>
                </a:lnTo>
                <a:lnTo>
                  <a:pt x="860" y="2555"/>
                </a:lnTo>
                <a:lnTo>
                  <a:pt x="860" y="2555"/>
                </a:lnTo>
                <a:lnTo>
                  <a:pt x="847" y="2551"/>
                </a:lnTo>
                <a:lnTo>
                  <a:pt x="837" y="2547"/>
                </a:lnTo>
                <a:lnTo>
                  <a:pt x="837" y="2547"/>
                </a:lnTo>
                <a:lnTo>
                  <a:pt x="837" y="2547"/>
                </a:lnTo>
                <a:lnTo>
                  <a:pt x="827" y="2541"/>
                </a:lnTo>
                <a:lnTo>
                  <a:pt x="817" y="2537"/>
                </a:lnTo>
                <a:lnTo>
                  <a:pt x="817" y="2539"/>
                </a:lnTo>
                <a:lnTo>
                  <a:pt x="817" y="2537"/>
                </a:lnTo>
                <a:lnTo>
                  <a:pt x="806" y="2533"/>
                </a:lnTo>
                <a:lnTo>
                  <a:pt x="804" y="2535"/>
                </a:lnTo>
                <a:lnTo>
                  <a:pt x="806" y="2533"/>
                </a:lnTo>
                <a:lnTo>
                  <a:pt x="796" y="2528"/>
                </a:lnTo>
                <a:lnTo>
                  <a:pt x="796" y="2528"/>
                </a:lnTo>
                <a:lnTo>
                  <a:pt x="784" y="2524"/>
                </a:lnTo>
                <a:lnTo>
                  <a:pt x="784" y="2524"/>
                </a:lnTo>
                <a:lnTo>
                  <a:pt x="773" y="2518"/>
                </a:lnTo>
                <a:lnTo>
                  <a:pt x="773" y="2518"/>
                </a:lnTo>
                <a:lnTo>
                  <a:pt x="763" y="2514"/>
                </a:lnTo>
                <a:lnTo>
                  <a:pt x="763" y="2514"/>
                </a:lnTo>
                <a:lnTo>
                  <a:pt x="753" y="2510"/>
                </a:lnTo>
                <a:lnTo>
                  <a:pt x="753" y="2510"/>
                </a:lnTo>
                <a:lnTo>
                  <a:pt x="753" y="2510"/>
                </a:lnTo>
                <a:lnTo>
                  <a:pt x="742" y="2504"/>
                </a:lnTo>
                <a:lnTo>
                  <a:pt x="742" y="2504"/>
                </a:lnTo>
                <a:lnTo>
                  <a:pt x="732" y="2500"/>
                </a:lnTo>
                <a:lnTo>
                  <a:pt x="732" y="2500"/>
                </a:lnTo>
                <a:lnTo>
                  <a:pt x="722" y="2493"/>
                </a:lnTo>
                <a:lnTo>
                  <a:pt x="722" y="2493"/>
                </a:lnTo>
                <a:lnTo>
                  <a:pt x="712" y="2489"/>
                </a:lnTo>
                <a:lnTo>
                  <a:pt x="712" y="2489"/>
                </a:lnTo>
                <a:lnTo>
                  <a:pt x="701" y="2483"/>
                </a:lnTo>
                <a:lnTo>
                  <a:pt x="701" y="2485"/>
                </a:lnTo>
                <a:lnTo>
                  <a:pt x="701" y="2483"/>
                </a:lnTo>
                <a:lnTo>
                  <a:pt x="691" y="2477"/>
                </a:lnTo>
                <a:lnTo>
                  <a:pt x="691" y="2477"/>
                </a:lnTo>
                <a:lnTo>
                  <a:pt x="681" y="2473"/>
                </a:lnTo>
                <a:lnTo>
                  <a:pt x="681" y="2473"/>
                </a:lnTo>
                <a:lnTo>
                  <a:pt x="681" y="2473"/>
                </a:lnTo>
                <a:lnTo>
                  <a:pt x="673" y="2467"/>
                </a:lnTo>
                <a:lnTo>
                  <a:pt x="673" y="2467"/>
                </a:lnTo>
                <a:lnTo>
                  <a:pt x="662" y="2461"/>
                </a:lnTo>
                <a:lnTo>
                  <a:pt x="662" y="2461"/>
                </a:lnTo>
                <a:lnTo>
                  <a:pt x="652" y="2454"/>
                </a:lnTo>
                <a:lnTo>
                  <a:pt x="652" y="2456"/>
                </a:lnTo>
                <a:lnTo>
                  <a:pt x="652" y="2454"/>
                </a:lnTo>
                <a:lnTo>
                  <a:pt x="642" y="2450"/>
                </a:lnTo>
                <a:lnTo>
                  <a:pt x="642" y="2450"/>
                </a:lnTo>
                <a:lnTo>
                  <a:pt x="631" y="2444"/>
                </a:lnTo>
                <a:lnTo>
                  <a:pt x="631" y="2444"/>
                </a:lnTo>
                <a:lnTo>
                  <a:pt x="623" y="2438"/>
                </a:lnTo>
                <a:lnTo>
                  <a:pt x="623" y="2438"/>
                </a:lnTo>
                <a:lnTo>
                  <a:pt x="613" y="2432"/>
                </a:lnTo>
                <a:lnTo>
                  <a:pt x="613" y="2432"/>
                </a:lnTo>
                <a:lnTo>
                  <a:pt x="603" y="2426"/>
                </a:lnTo>
                <a:lnTo>
                  <a:pt x="603" y="2426"/>
                </a:lnTo>
                <a:lnTo>
                  <a:pt x="592" y="2419"/>
                </a:lnTo>
                <a:lnTo>
                  <a:pt x="592" y="2419"/>
                </a:lnTo>
                <a:lnTo>
                  <a:pt x="592" y="2419"/>
                </a:lnTo>
                <a:lnTo>
                  <a:pt x="584" y="2413"/>
                </a:lnTo>
                <a:lnTo>
                  <a:pt x="574" y="2405"/>
                </a:lnTo>
                <a:lnTo>
                  <a:pt x="574" y="2407"/>
                </a:lnTo>
                <a:lnTo>
                  <a:pt x="574" y="2405"/>
                </a:lnTo>
                <a:lnTo>
                  <a:pt x="566" y="2399"/>
                </a:lnTo>
                <a:lnTo>
                  <a:pt x="566" y="2399"/>
                </a:lnTo>
                <a:lnTo>
                  <a:pt x="555" y="2393"/>
                </a:lnTo>
                <a:lnTo>
                  <a:pt x="555" y="2393"/>
                </a:lnTo>
                <a:lnTo>
                  <a:pt x="545" y="2387"/>
                </a:lnTo>
                <a:lnTo>
                  <a:pt x="545" y="2387"/>
                </a:lnTo>
                <a:lnTo>
                  <a:pt x="537" y="2378"/>
                </a:lnTo>
                <a:lnTo>
                  <a:pt x="537" y="2378"/>
                </a:lnTo>
                <a:lnTo>
                  <a:pt x="526" y="2372"/>
                </a:lnTo>
                <a:lnTo>
                  <a:pt x="526" y="2372"/>
                </a:lnTo>
                <a:lnTo>
                  <a:pt x="518" y="2366"/>
                </a:lnTo>
                <a:lnTo>
                  <a:pt x="518" y="2366"/>
                </a:lnTo>
                <a:lnTo>
                  <a:pt x="510" y="2358"/>
                </a:lnTo>
                <a:lnTo>
                  <a:pt x="510" y="2358"/>
                </a:lnTo>
                <a:lnTo>
                  <a:pt x="500" y="2352"/>
                </a:lnTo>
                <a:lnTo>
                  <a:pt x="500" y="2352"/>
                </a:lnTo>
                <a:lnTo>
                  <a:pt x="500" y="2352"/>
                </a:lnTo>
                <a:lnTo>
                  <a:pt x="491" y="2343"/>
                </a:lnTo>
                <a:lnTo>
                  <a:pt x="491" y="2343"/>
                </a:lnTo>
                <a:lnTo>
                  <a:pt x="483" y="2337"/>
                </a:lnTo>
                <a:lnTo>
                  <a:pt x="481" y="2337"/>
                </a:lnTo>
                <a:lnTo>
                  <a:pt x="483" y="2337"/>
                </a:lnTo>
                <a:lnTo>
                  <a:pt x="473" y="2329"/>
                </a:lnTo>
                <a:lnTo>
                  <a:pt x="473" y="2329"/>
                </a:lnTo>
                <a:lnTo>
                  <a:pt x="465" y="2323"/>
                </a:lnTo>
                <a:lnTo>
                  <a:pt x="465" y="2323"/>
                </a:lnTo>
                <a:lnTo>
                  <a:pt x="456" y="2315"/>
                </a:lnTo>
                <a:lnTo>
                  <a:pt x="456" y="2315"/>
                </a:lnTo>
                <a:lnTo>
                  <a:pt x="448" y="2306"/>
                </a:lnTo>
                <a:lnTo>
                  <a:pt x="448" y="2306"/>
                </a:lnTo>
                <a:lnTo>
                  <a:pt x="438" y="2300"/>
                </a:lnTo>
                <a:lnTo>
                  <a:pt x="438" y="2300"/>
                </a:lnTo>
                <a:lnTo>
                  <a:pt x="438" y="2300"/>
                </a:lnTo>
                <a:lnTo>
                  <a:pt x="430" y="2292"/>
                </a:lnTo>
                <a:lnTo>
                  <a:pt x="430" y="2292"/>
                </a:lnTo>
                <a:lnTo>
                  <a:pt x="422" y="2284"/>
                </a:lnTo>
                <a:lnTo>
                  <a:pt x="422" y="2284"/>
                </a:lnTo>
                <a:lnTo>
                  <a:pt x="413" y="2275"/>
                </a:lnTo>
                <a:lnTo>
                  <a:pt x="413" y="2277"/>
                </a:lnTo>
                <a:lnTo>
                  <a:pt x="413" y="2275"/>
                </a:lnTo>
                <a:lnTo>
                  <a:pt x="405" y="2267"/>
                </a:lnTo>
                <a:lnTo>
                  <a:pt x="405" y="2267"/>
                </a:lnTo>
                <a:lnTo>
                  <a:pt x="397" y="2259"/>
                </a:lnTo>
                <a:lnTo>
                  <a:pt x="397" y="2259"/>
                </a:lnTo>
                <a:lnTo>
                  <a:pt x="389" y="2253"/>
                </a:lnTo>
                <a:lnTo>
                  <a:pt x="389" y="2253"/>
                </a:lnTo>
                <a:lnTo>
                  <a:pt x="380" y="2245"/>
                </a:lnTo>
                <a:lnTo>
                  <a:pt x="380" y="2245"/>
                </a:lnTo>
                <a:lnTo>
                  <a:pt x="372" y="2236"/>
                </a:lnTo>
                <a:lnTo>
                  <a:pt x="372" y="2236"/>
                </a:lnTo>
                <a:lnTo>
                  <a:pt x="364" y="2228"/>
                </a:lnTo>
                <a:lnTo>
                  <a:pt x="364" y="2228"/>
                </a:lnTo>
                <a:lnTo>
                  <a:pt x="358" y="2218"/>
                </a:lnTo>
                <a:lnTo>
                  <a:pt x="358" y="2218"/>
                </a:lnTo>
                <a:lnTo>
                  <a:pt x="350" y="2210"/>
                </a:lnTo>
                <a:lnTo>
                  <a:pt x="350" y="2210"/>
                </a:lnTo>
                <a:lnTo>
                  <a:pt x="341" y="2201"/>
                </a:lnTo>
                <a:lnTo>
                  <a:pt x="341" y="2201"/>
                </a:lnTo>
                <a:lnTo>
                  <a:pt x="333" y="2193"/>
                </a:lnTo>
                <a:lnTo>
                  <a:pt x="333" y="2193"/>
                </a:lnTo>
                <a:lnTo>
                  <a:pt x="333" y="2193"/>
                </a:lnTo>
                <a:lnTo>
                  <a:pt x="327" y="2185"/>
                </a:lnTo>
                <a:lnTo>
                  <a:pt x="327" y="2185"/>
                </a:lnTo>
                <a:lnTo>
                  <a:pt x="319" y="2177"/>
                </a:lnTo>
                <a:lnTo>
                  <a:pt x="317" y="2177"/>
                </a:lnTo>
                <a:lnTo>
                  <a:pt x="319" y="2177"/>
                </a:lnTo>
                <a:lnTo>
                  <a:pt x="310" y="2166"/>
                </a:lnTo>
                <a:lnTo>
                  <a:pt x="304" y="2158"/>
                </a:lnTo>
                <a:lnTo>
                  <a:pt x="304" y="2158"/>
                </a:lnTo>
                <a:lnTo>
                  <a:pt x="296" y="2150"/>
                </a:lnTo>
                <a:lnTo>
                  <a:pt x="296" y="2150"/>
                </a:lnTo>
                <a:lnTo>
                  <a:pt x="296" y="2150"/>
                </a:lnTo>
                <a:lnTo>
                  <a:pt x="290" y="2140"/>
                </a:lnTo>
                <a:lnTo>
                  <a:pt x="290" y="2140"/>
                </a:lnTo>
                <a:lnTo>
                  <a:pt x="282" y="2131"/>
                </a:lnTo>
                <a:lnTo>
                  <a:pt x="282" y="2131"/>
                </a:lnTo>
                <a:lnTo>
                  <a:pt x="275" y="2123"/>
                </a:lnTo>
                <a:lnTo>
                  <a:pt x="275" y="2123"/>
                </a:lnTo>
                <a:lnTo>
                  <a:pt x="267" y="2113"/>
                </a:lnTo>
                <a:lnTo>
                  <a:pt x="267" y="2113"/>
                </a:lnTo>
                <a:lnTo>
                  <a:pt x="261" y="2105"/>
                </a:lnTo>
                <a:lnTo>
                  <a:pt x="261" y="2105"/>
                </a:lnTo>
                <a:lnTo>
                  <a:pt x="255" y="2094"/>
                </a:lnTo>
                <a:lnTo>
                  <a:pt x="255" y="2094"/>
                </a:lnTo>
                <a:lnTo>
                  <a:pt x="249" y="2086"/>
                </a:lnTo>
                <a:lnTo>
                  <a:pt x="249" y="2086"/>
                </a:lnTo>
                <a:lnTo>
                  <a:pt x="240" y="2076"/>
                </a:lnTo>
                <a:lnTo>
                  <a:pt x="240" y="2076"/>
                </a:lnTo>
                <a:lnTo>
                  <a:pt x="240" y="2076"/>
                </a:lnTo>
                <a:lnTo>
                  <a:pt x="234" y="2066"/>
                </a:lnTo>
                <a:lnTo>
                  <a:pt x="234" y="2068"/>
                </a:lnTo>
                <a:lnTo>
                  <a:pt x="234" y="2066"/>
                </a:lnTo>
                <a:lnTo>
                  <a:pt x="228" y="2057"/>
                </a:lnTo>
                <a:lnTo>
                  <a:pt x="222" y="2047"/>
                </a:lnTo>
                <a:lnTo>
                  <a:pt x="222" y="2047"/>
                </a:lnTo>
                <a:lnTo>
                  <a:pt x="216" y="2039"/>
                </a:lnTo>
                <a:lnTo>
                  <a:pt x="216" y="2039"/>
                </a:lnTo>
                <a:lnTo>
                  <a:pt x="210" y="2029"/>
                </a:lnTo>
                <a:lnTo>
                  <a:pt x="208" y="2029"/>
                </a:lnTo>
                <a:lnTo>
                  <a:pt x="210" y="2029"/>
                </a:lnTo>
                <a:lnTo>
                  <a:pt x="203" y="2018"/>
                </a:lnTo>
                <a:lnTo>
                  <a:pt x="197" y="2008"/>
                </a:lnTo>
                <a:lnTo>
                  <a:pt x="195" y="2010"/>
                </a:lnTo>
                <a:lnTo>
                  <a:pt x="197" y="2008"/>
                </a:lnTo>
                <a:lnTo>
                  <a:pt x="191" y="2000"/>
                </a:lnTo>
                <a:lnTo>
                  <a:pt x="185" y="1989"/>
                </a:lnTo>
                <a:lnTo>
                  <a:pt x="179" y="1979"/>
                </a:lnTo>
                <a:lnTo>
                  <a:pt x="179" y="1979"/>
                </a:lnTo>
                <a:lnTo>
                  <a:pt x="175" y="1969"/>
                </a:lnTo>
                <a:lnTo>
                  <a:pt x="175" y="1969"/>
                </a:lnTo>
                <a:lnTo>
                  <a:pt x="168" y="1959"/>
                </a:lnTo>
                <a:lnTo>
                  <a:pt x="168" y="1959"/>
                </a:lnTo>
                <a:lnTo>
                  <a:pt x="162" y="1948"/>
                </a:lnTo>
                <a:lnTo>
                  <a:pt x="162" y="1948"/>
                </a:lnTo>
                <a:lnTo>
                  <a:pt x="156" y="1938"/>
                </a:lnTo>
                <a:lnTo>
                  <a:pt x="152" y="1928"/>
                </a:lnTo>
                <a:lnTo>
                  <a:pt x="150" y="1930"/>
                </a:lnTo>
                <a:lnTo>
                  <a:pt x="152" y="1928"/>
                </a:lnTo>
                <a:lnTo>
                  <a:pt x="146" y="1917"/>
                </a:lnTo>
                <a:lnTo>
                  <a:pt x="146" y="1917"/>
                </a:lnTo>
                <a:lnTo>
                  <a:pt x="142" y="1907"/>
                </a:lnTo>
                <a:lnTo>
                  <a:pt x="136" y="1897"/>
                </a:lnTo>
                <a:lnTo>
                  <a:pt x="131" y="1887"/>
                </a:lnTo>
                <a:lnTo>
                  <a:pt x="129" y="1889"/>
                </a:lnTo>
                <a:lnTo>
                  <a:pt x="131" y="1887"/>
                </a:lnTo>
                <a:lnTo>
                  <a:pt x="127" y="1876"/>
                </a:lnTo>
                <a:lnTo>
                  <a:pt x="121" y="1866"/>
                </a:lnTo>
                <a:lnTo>
                  <a:pt x="117" y="1856"/>
                </a:lnTo>
                <a:lnTo>
                  <a:pt x="117" y="1856"/>
                </a:lnTo>
                <a:lnTo>
                  <a:pt x="113" y="1845"/>
                </a:lnTo>
                <a:lnTo>
                  <a:pt x="107" y="1835"/>
                </a:lnTo>
                <a:lnTo>
                  <a:pt x="107" y="1835"/>
                </a:lnTo>
                <a:lnTo>
                  <a:pt x="107" y="1835"/>
                </a:lnTo>
                <a:lnTo>
                  <a:pt x="103" y="1825"/>
                </a:lnTo>
                <a:lnTo>
                  <a:pt x="99" y="1815"/>
                </a:lnTo>
                <a:lnTo>
                  <a:pt x="99" y="1815"/>
                </a:lnTo>
                <a:lnTo>
                  <a:pt x="99" y="1815"/>
                </a:lnTo>
                <a:lnTo>
                  <a:pt x="94" y="1802"/>
                </a:lnTo>
                <a:lnTo>
                  <a:pt x="90" y="1792"/>
                </a:lnTo>
                <a:lnTo>
                  <a:pt x="86" y="1782"/>
                </a:lnTo>
                <a:lnTo>
                  <a:pt x="84" y="1782"/>
                </a:lnTo>
                <a:lnTo>
                  <a:pt x="86" y="1782"/>
                </a:lnTo>
                <a:lnTo>
                  <a:pt x="82" y="1771"/>
                </a:lnTo>
                <a:lnTo>
                  <a:pt x="78" y="1761"/>
                </a:lnTo>
                <a:lnTo>
                  <a:pt x="74" y="1749"/>
                </a:lnTo>
                <a:lnTo>
                  <a:pt x="72" y="1739"/>
                </a:lnTo>
                <a:lnTo>
                  <a:pt x="68" y="1728"/>
                </a:lnTo>
                <a:lnTo>
                  <a:pt x="66" y="1728"/>
                </a:lnTo>
                <a:lnTo>
                  <a:pt x="68" y="1728"/>
                </a:lnTo>
                <a:lnTo>
                  <a:pt x="64" y="1716"/>
                </a:lnTo>
                <a:lnTo>
                  <a:pt x="62" y="1706"/>
                </a:lnTo>
                <a:lnTo>
                  <a:pt x="57" y="1695"/>
                </a:lnTo>
                <a:lnTo>
                  <a:pt x="53" y="1683"/>
                </a:lnTo>
                <a:lnTo>
                  <a:pt x="51" y="1673"/>
                </a:lnTo>
                <a:lnTo>
                  <a:pt x="47" y="1662"/>
                </a:lnTo>
                <a:lnTo>
                  <a:pt x="47" y="1662"/>
                </a:lnTo>
                <a:lnTo>
                  <a:pt x="47" y="1662"/>
                </a:lnTo>
                <a:lnTo>
                  <a:pt x="45" y="1650"/>
                </a:lnTo>
                <a:lnTo>
                  <a:pt x="43" y="1640"/>
                </a:lnTo>
                <a:lnTo>
                  <a:pt x="39" y="1627"/>
                </a:lnTo>
                <a:lnTo>
                  <a:pt x="37" y="1617"/>
                </a:lnTo>
                <a:lnTo>
                  <a:pt x="35" y="1605"/>
                </a:lnTo>
                <a:lnTo>
                  <a:pt x="33" y="1595"/>
                </a:lnTo>
                <a:lnTo>
                  <a:pt x="29" y="1582"/>
                </a:lnTo>
                <a:lnTo>
                  <a:pt x="27" y="1572"/>
                </a:lnTo>
                <a:lnTo>
                  <a:pt x="24" y="1560"/>
                </a:lnTo>
                <a:lnTo>
                  <a:pt x="22" y="1549"/>
                </a:lnTo>
                <a:lnTo>
                  <a:pt x="20" y="1537"/>
                </a:lnTo>
                <a:lnTo>
                  <a:pt x="18" y="1527"/>
                </a:lnTo>
                <a:lnTo>
                  <a:pt x="18" y="1514"/>
                </a:lnTo>
                <a:lnTo>
                  <a:pt x="16" y="1504"/>
                </a:lnTo>
                <a:lnTo>
                  <a:pt x="14" y="1492"/>
                </a:lnTo>
                <a:lnTo>
                  <a:pt x="12" y="1481"/>
                </a:lnTo>
                <a:lnTo>
                  <a:pt x="12" y="1469"/>
                </a:lnTo>
                <a:lnTo>
                  <a:pt x="10" y="1459"/>
                </a:lnTo>
                <a:lnTo>
                  <a:pt x="8" y="1446"/>
                </a:lnTo>
                <a:lnTo>
                  <a:pt x="8" y="1436"/>
                </a:lnTo>
                <a:lnTo>
                  <a:pt x="8" y="1424"/>
                </a:lnTo>
                <a:lnTo>
                  <a:pt x="6" y="1411"/>
                </a:lnTo>
                <a:lnTo>
                  <a:pt x="6" y="1401"/>
                </a:lnTo>
                <a:lnTo>
                  <a:pt x="4" y="1389"/>
                </a:lnTo>
                <a:lnTo>
                  <a:pt x="4" y="1379"/>
                </a:lnTo>
                <a:lnTo>
                  <a:pt x="4" y="1366"/>
                </a:lnTo>
                <a:lnTo>
                  <a:pt x="4" y="1356"/>
                </a:lnTo>
                <a:lnTo>
                  <a:pt x="4" y="1344"/>
                </a:lnTo>
                <a:lnTo>
                  <a:pt x="4" y="1331"/>
                </a:lnTo>
                <a:lnTo>
                  <a:pt x="4" y="1321"/>
                </a:lnTo>
                <a:lnTo>
                  <a:pt x="4" y="1321"/>
                </a:lnTo>
                <a:lnTo>
                  <a:pt x="4" y="1309"/>
                </a:lnTo>
                <a:lnTo>
                  <a:pt x="4" y="1298"/>
                </a:lnTo>
                <a:lnTo>
                  <a:pt x="4" y="1286"/>
                </a:lnTo>
                <a:lnTo>
                  <a:pt x="4" y="1274"/>
                </a:lnTo>
                <a:lnTo>
                  <a:pt x="4" y="1263"/>
                </a:lnTo>
                <a:lnTo>
                  <a:pt x="4" y="1251"/>
                </a:lnTo>
                <a:lnTo>
                  <a:pt x="4" y="1251"/>
                </a:lnTo>
                <a:lnTo>
                  <a:pt x="4" y="1251"/>
                </a:lnTo>
                <a:lnTo>
                  <a:pt x="6" y="1241"/>
                </a:lnTo>
                <a:lnTo>
                  <a:pt x="6" y="1228"/>
                </a:lnTo>
                <a:lnTo>
                  <a:pt x="8" y="1218"/>
                </a:lnTo>
                <a:lnTo>
                  <a:pt x="8" y="1206"/>
                </a:lnTo>
                <a:lnTo>
                  <a:pt x="8" y="1193"/>
                </a:lnTo>
                <a:lnTo>
                  <a:pt x="10" y="1183"/>
                </a:lnTo>
                <a:lnTo>
                  <a:pt x="12" y="1171"/>
                </a:lnTo>
                <a:lnTo>
                  <a:pt x="10" y="1171"/>
                </a:lnTo>
                <a:lnTo>
                  <a:pt x="12" y="1171"/>
                </a:lnTo>
                <a:lnTo>
                  <a:pt x="12" y="1160"/>
                </a:lnTo>
                <a:lnTo>
                  <a:pt x="14" y="1148"/>
                </a:lnTo>
                <a:lnTo>
                  <a:pt x="16" y="1138"/>
                </a:lnTo>
                <a:lnTo>
                  <a:pt x="18" y="1125"/>
                </a:lnTo>
                <a:lnTo>
                  <a:pt x="18" y="1115"/>
                </a:lnTo>
                <a:lnTo>
                  <a:pt x="20" y="1103"/>
                </a:lnTo>
                <a:lnTo>
                  <a:pt x="22" y="1093"/>
                </a:lnTo>
                <a:lnTo>
                  <a:pt x="24" y="1080"/>
                </a:lnTo>
                <a:lnTo>
                  <a:pt x="27" y="1070"/>
                </a:lnTo>
                <a:lnTo>
                  <a:pt x="29" y="1058"/>
                </a:lnTo>
                <a:lnTo>
                  <a:pt x="33" y="1047"/>
                </a:lnTo>
                <a:lnTo>
                  <a:pt x="35" y="1035"/>
                </a:lnTo>
                <a:lnTo>
                  <a:pt x="33" y="1035"/>
                </a:lnTo>
                <a:lnTo>
                  <a:pt x="35" y="1035"/>
                </a:lnTo>
                <a:lnTo>
                  <a:pt x="37" y="1025"/>
                </a:lnTo>
                <a:lnTo>
                  <a:pt x="39" y="1012"/>
                </a:lnTo>
                <a:lnTo>
                  <a:pt x="39" y="1012"/>
                </a:lnTo>
                <a:lnTo>
                  <a:pt x="39" y="1012"/>
                </a:lnTo>
                <a:lnTo>
                  <a:pt x="43" y="1002"/>
                </a:lnTo>
                <a:lnTo>
                  <a:pt x="45" y="990"/>
                </a:lnTo>
                <a:lnTo>
                  <a:pt x="47" y="979"/>
                </a:lnTo>
                <a:lnTo>
                  <a:pt x="51" y="969"/>
                </a:lnTo>
                <a:lnTo>
                  <a:pt x="53" y="957"/>
                </a:lnTo>
                <a:lnTo>
                  <a:pt x="57" y="947"/>
                </a:lnTo>
                <a:lnTo>
                  <a:pt x="62" y="936"/>
                </a:lnTo>
                <a:lnTo>
                  <a:pt x="64" y="924"/>
                </a:lnTo>
                <a:lnTo>
                  <a:pt x="68" y="914"/>
                </a:lnTo>
                <a:lnTo>
                  <a:pt x="72" y="903"/>
                </a:lnTo>
                <a:lnTo>
                  <a:pt x="74" y="891"/>
                </a:lnTo>
                <a:lnTo>
                  <a:pt x="78" y="881"/>
                </a:lnTo>
                <a:lnTo>
                  <a:pt x="82" y="870"/>
                </a:lnTo>
                <a:lnTo>
                  <a:pt x="86" y="860"/>
                </a:lnTo>
                <a:lnTo>
                  <a:pt x="84" y="858"/>
                </a:lnTo>
                <a:lnTo>
                  <a:pt x="86" y="860"/>
                </a:lnTo>
                <a:lnTo>
                  <a:pt x="90" y="848"/>
                </a:lnTo>
                <a:lnTo>
                  <a:pt x="94" y="837"/>
                </a:lnTo>
                <a:lnTo>
                  <a:pt x="99" y="827"/>
                </a:lnTo>
                <a:lnTo>
                  <a:pt x="99" y="827"/>
                </a:lnTo>
                <a:lnTo>
                  <a:pt x="99" y="827"/>
                </a:lnTo>
                <a:lnTo>
                  <a:pt x="103" y="817"/>
                </a:lnTo>
                <a:lnTo>
                  <a:pt x="107" y="807"/>
                </a:lnTo>
                <a:lnTo>
                  <a:pt x="107" y="807"/>
                </a:lnTo>
                <a:lnTo>
                  <a:pt x="113" y="794"/>
                </a:lnTo>
                <a:lnTo>
                  <a:pt x="117" y="784"/>
                </a:lnTo>
                <a:lnTo>
                  <a:pt x="115" y="784"/>
                </a:lnTo>
                <a:lnTo>
                  <a:pt x="117" y="784"/>
                </a:lnTo>
                <a:lnTo>
                  <a:pt x="121" y="774"/>
                </a:lnTo>
                <a:lnTo>
                  <a:pt x="127" y="763"/>
                </a:lnTo>
                <a:lnTo>
                  <a:pt x="125" y="763"/>
                </a:lnTo>
                <a:lnTo>
                  <a:pt x="127" y="763"/>
                </a:lnTo>
                <a:lnTo>
                  <a:pt x="131" y="753"/>
                </a:lnTo>
                <a:lnTo>
                  <a:pt x="131" y="753"/>
                </a:lnTo>
                <a:lnTo>
                  <a:pt x="136" y="743"/>
                </a:lnTo>
                <a:lnTo>
                  <a:pt x="142" y="733"/>
                </a:lnTo>
                <a:lnTo>
                  <a:pt x="142" y="733"/>
                </a:lnTo>
                <a:lnTo>
                  <a:pt x="146" y="722"/>
                </a:lnTo>
                <a:lnTo>
                  <a:pt x="146" y="722"/>
                </a:lnTo>
                <a:lnTo>
                  <a:pt x="152" y="712"/>
                </a:lnTo>
                <a:lnTo>
                  <a:pt x="156" y="702"/>
                </a:lnTo>
                <a:lnTo>
                  <a:pt x="156" y="702"/>
                </a:lnTo>
                <a:lnTo>
                  <a:pt x="162" y="691"/>
                </a:lnTo>
                <a:lnTo>
                  <a:pt x="162" y="691"/>
                </a:lnTo>
                <a:lnTo>
                  <a:pt x="168" y="681"/>
                </a:lnTo>
                <a:lnTo>
                  <a:pt x="175" y="673"/>
                </a:lnTo>
                <a:lnTo>
                  <a:pt x="173" y="671"/>
                </a:lnTo>
                <a:lnTo>
                  <a:pt x="175" y="673"/>
                </a:lnTo>
                <a:lnTo>
                  <a:pt x="179" y="663"/>
                </a:lnTo>
                <a:lnTo>
                  <a:pt x="179" y="663"/>
                </a:lnTo>
                <a:lnTo>
                  <a:pt x="179" y="663"/>
                </a:lnTo>
                <a:lnTo>
                  <a:pt x="179" y="661"/>
                </a:lnTo>
                <a:lnTo>
                  <a:pt x="179" y="663"/>
                </a:lnTo>
                <a:lnTo>
                  <a:pt x="185" y="652"/>
                </a:lnTo>
                <a:lnTo>
                  <a:pt x="185" y="652"/>
                </a:lnTo>
                <a:lnTo>
                  <a:pt x="185" y="652"/>
                </a:lnTo>
                <a:lnTo>
                  <a:pt x="191" y="642"/>
                </a:lnTo>
                <a:lnTo>
                  <a:pt x="191" y="642"/>
                </a:lnTo>
                <a:lnTo>
                  <a:pt x="197" y="632"/>
                </a:lnTo>
                <a:lnTo>
                  <a:pt x="197" y="632"/>
                </a:lnTo>
                <a:lnTo>
                  <a:pt x="203" y="621"/>
                </a:lnTo>
                <a:lnTo>
                  <a:pt x="210" y="613"/>
                </a:lnTo>
                <a:lnTo>
                  <a:pt x="210" y="613"/>
                </a:lnTo>
                <a:lnTo>
                  <a:pt x="216" y="603"/>
                </a:lnTo>
                <a:lnTo>
                  <a:pt x="216" y="603"/>
                </a:lnTo>
                <a:lnTo>
                  <a:pt x="222" y="593"/>
                </a:lnTo>
                <a:lnTo>
                  <a:pt x="220" y="593"/>
                </a:lnTo>
                <a:lnTo>
                  <a:pt x="222" y="593"/>
                </a:lnTo>
                <a:lnTo>
                  <a:pt x="228" y="584"/>
                </a:lnTo>
                <a:lnTo>
                  <a:pt x="234" y="574"/>
                </a:lnTo>
                <a:lnTo>
                  <a:pt x="240" y="566"/>
                </a:lnTo>
                <a:lnTo>
                  <a:pt x="240" y="564"/>
                </a:lnTo>
                <a:lnTo>
                  <a:pt x="240" y="566"/>
                </a:lnTo>
                <a:lnTo>
                  <a:pt x="249" y="556"/>
                </a:lnTo>
                <a:lnTo>
                  <a:pt x="255" y="545"/>
                </a:lnTo>
                <a:lnTo>
                  <a:pt x="253" y="545"/>
                </a:lnTo>
                <a:lnTo>
                  <a:pt x="255" y="545"/>
                </a:lnTo>
                <a:lnTo>
                  <a:pt x="261" y="537"/>
                </a:lnTo>
                <a:lnTo>
                  <a:pt x="261" y="537"/>
                </a:lnTo>
                <a:lnTo>
                  <a:pt x="267" y="527"/>
                </a:lnTo>
                <a:lnTo>
                  <a:pt x="267" y="527"/>
                </a:lnTo>
                <a:lnTo>
                  <a:pt x="275" y="519"/>
                </a:lnTo>
                <a:lnTo>
                  <a:pt x="275" y="519"/>
                </a:lnTo>
                <a:lnTo>
                  <a:pt x="282" y="510"/>
                </a:lnTo>
                <a:lnTo>
                  <a:pt x="282" y="510"/>
                </a:lnTo>
                <a:lnTo>
                  <a:pt x="290" y="500"/>
                </a:lnTo>
                <a:lnTo>
                  <a:pt x="288" y="500"/>
                </a:lnTo>
                <a:lnTo>
                  <a:pt x="290" y="500"/>
                </a:lnTo>
                <a:lnTo>
                  <a:pt x="296" y="492"/>
                </a:lnTo>
                <a:lnTo>
                  <a:pt x="296" y="492"/>
                </a:lnTo>
                <a:lnTo>
                  <a:pt x="304" y="484"/>
                </a:lnTo>
                <a:lnTo>
                  <a:pt x="304" y="484"/>
                </a:lnTo>
                <a:lnTo>
                  <a:pt x="310" y="473"/>
                </a:lnTo>
                <a:lnTo>
                  <a:pt x="310" y="473"/>
                </a:lnTo>
                <a:lnTo>
                  <a:pt x="319" y="465"/>
                </a:lnTo>
                <a:lnTo>
                  <a:pt x="319" y="465"/>
                </a:lnTo>
                <a:lnTo>
                  <a:pt x="327" y="457"/>
                </a:lnTo>
                <a:lnTo>
                  <a:pt x="325" y="455"/>
                </a:lnTo>
                <a:lnTo>
                  <a:pt x="327" y="457"/>
                </a:lnTo>
                <a:lnTo>
                  <a:pt x="333" y="449"/>
                </a:lnTo>
                <a:lnTo>
                  <a:pt x="333" y="449"/>
                </a:lnTo>
                <a:lnTo>
                  <a:pt x="341" y="438"/>
                </a:lnTo>
                <a:lnTo>
                  <a:pt x="341" y="438"/>
                </a:lnTo>
                <a:lnTo>
                  <a:pt x="350" y="430"/>
                </a:lnTo>
                <a:lnTo>
                  <a:pt x="350" y="430"/>
                </a:lnTo>
                <a:lnTo>
                  <a:pt x="358" y="422"/>
                </a:lnTo>
                <a:lnTo>
                  <a:pt x="356" y="422"/>
                </a:lnTo>
                <a:lnTo>
                  <a:pt x="358" y="422"/>
                </a:lnTo>
                <a:lnTo>
                  <a:pt x="364" y="414"/>
                </a:lnTo>
                <a:lnTo>
                  <a:pt x="364" y="414"/>
                </a:lnTo>
                <a:lnTo>
                  <a:pt x="372" y="405"/>
                </a:lnTo>
                <a:lnTo>
                  <a:pt x="372" y="405"/>
                </a:lnTo>
                <a:lnTo>
                  <a:pt x="372" y="405"/>
                </a:lnTo>
                <a:lnTo>
                  <a:pt x="380" y="397"/>
                </a:lnTo>
                <a:lnTo>
                  <a:pt x="380" y="397"/>
                </a:lnTo>
                <a:lnTo>
                  <a:pt x="389" y="389"/>
                </a:lnTo>
                <a:lnTo>
                  <a:pt x="397" y="381"/>
                </a:lnTo>
                <a:lnTo>
                  <a:pt x="397" y="381"/>
                </a:lnTo>
                <a:lnTo>
                  <a:pt x="405" y="373"/>
                </a:lnTo>
                <a:lnTo>
                  <a:pt x="405" y="373"/>
                </a:lnTo>
                <a:lnTo>
                  <a:pt x="405" y="373"/>
                </a:lnTo>
                <a:lnTo>
                  <a:pt x="413" y="364"/>
                </a:lnTo>
                <a:lnTo>
                  <a:pt x="413" y="364"/>
                </a:lnTo>
                <a:lnTo>
                  <a:pt x="422" y="358"/>
                </a:lnTo>
                <a:lnTo>
                  <a:pt x="422" y="358"/>
                </a:lnTo>
                <a:lnTo>
                  <a:pt x="430" y="350"/>
                </a:lnTo>
                <a:lnTo>
                  <a:pt x="430" y="350"/>
                </a:lnTo>
                <a:lnTo>
                  <a:pt x="438" y="342"/>
                </a:lnTo>
                <a:lnTo>
                  <a:pt x="438" y="342"/>
                </a:lnTo>
                <a:lnTo>
                  <a:pt x="438" y="342"/>
                </a:lnTo>
                <a:lnTo>
                  <a:pt x="448" y="333"/>
                </a:lnTo>
                <a:lnTo>
                  <a:pt x="456" y="327"/>
                </a:lnTo>
                <a:lnTo>
                  <a:pt x="454" y="325"/>
                </a:lnTo>
                <a:lnTo>
                  <a:pt x="456" y="327"/>
                </a:lnTo>
                <a:lnTo>
                  <a:pt x="465" y="319"/>
                </a:lnTo>
                <a:lnTo>
                  <a:pt x="473" y="311"/>
                </a:lnTo>
                <a:lnTo>
                  <a:pt x="473" y="311"/>
                </a:lnTo>
                <a:lnTo>
                  <a:pt x="473" y="311"/>
                </a:lnTo>
                <a:lnTo>
                  <a:pt x="483" y="305"/>
                </a:lnTo>
                <a:lnTo>
                  <a:pt x="483" y="305"/>
                </a:lnTo>
                <a:lnTo>
                  <a:pt x="491" y="296"/>
                </a:lnTo>
                <a:lnTo>
                  <a:pt x="491" y="296"/>
                </a:lnTo>
                <a:lnTo>
                  <a:pt x="500" y="290"/>
                </a:lnTo>
                <a:lnTo>
                  <a:pt x="500" y="288"/>
                </a:lnTo>
                <a:lnTo>
                  <a:pt x="500" y="290"/>
                </a:lnTo>
                <a:lnTo>
                  <a:pt x="510" y="282"/>
                </a:lnTo>
                <a:lnTo>
                  <a:pt x="510" y="282"/>
                </a:lnTo>
                <a:lnTo>
                  <a:pt x="518" y="276"/>
                </a:lnTo>
                <a:lnTo>
                  <a:pt x="518" y="276"/>
                </a:lnTo>
                <a:lnTo>
                  <a:pt x="526" y="268"/>
                </a:lnTo>
                <a:lnTo>
                  <a:pt x="526" y="268"/>
                </a:lnTo>
                <a:lnTo>
                  <a:pt x="537" y="261"/>
                </a:lnTo>
                <a:lnTo>
                  <a:pt x="537" y="261"/>
                </a:lnTo>
                <a:lnTo>
                  <a:pt x="537" y="261"/>
                </a:lnTo>
                <a:lnTo>
                  <a:pt x="545" y="255"/>
                </a:lnTo>
                <a:lnTo>
                  <a:pt x="545" y="255"/>
                </a:lnTo>
                <a:lnTo>
                  <a:pt x="555" y="249"/>
                </a:lnTo>
                <a:lnTo>
                  <a:pt x="555" y="249"/>
                </a:lnTo>
                <a:lnTo>
                  <a:pt x="566" y="241"/>
                </a:lnTo>
                <a:lnTo>
                  <a:pt x="574" y="235"/>
                </a:lnTo>
                <a:lnTo>
                  <a:pt x="574" y="235"/>
                </a:lnTo>
                <a:lnTo>
                  <a:pt x="584" y="229"/>
                </a:lnTo>
                <a:lnTo>
                  <a:pt x="592" y="222"/>
                </a:lnTo>
                <a:lnTo>
                  <a:pt x="592" y="220"/>
                </a:lnTo>
                <a:lnTo>
                  <a:pt x="592" y="222"/>
                </a:lnTo>
                <a:lnTo>
                  <a:pt x="603" y="216"/>
                </a:lnTo>
                <a:lnTo>
                  <a:pt x="603" y="216"/>
                </a:lnTo>
                <a:lnTo>
                  <a:pt x="613" y="210"/>
                </a:lnTo>
                <a:lnTo>
                  <a:pt x="613" y="210"/>
                </a:lnTo>
                <a:lnTo>
                  <a:pt x="623" y="204"/>
                </a:lnTo>
                <a:lnTo>
                  <a:pt x="631" y="198"/>
                </a:lnTo>
                <a:lnTo>
                  <a:pt x="631" y="196"/>
                </a:lnTo>
                <a:lnTo>
                  <a:pt x="631" y="198"/>
                </a:lnTo>
                <a:lnTo>
                  <a:pt x="642" y="192"/>
                </a:lnTo>
                <a:lnTo>
                  <a:pt x="642" y="192"/>
                </a:lnTo>
                <a:lnTo>
                  <a:pt x="652" y="185"/>
                </a:lnTo>
                <a:lnTo>
                  <a:pt x="652" y="185"/>
                </a:lnTo>
                <a:lnTo>
                  <a:pt x="662" y="179"/>
                </a:lnTo>
                <a:lnTo>
                  <a:pt x="662" y="179"/>
                </a:lnTo>
                <a:lnTo>
                  <a:pt x="662" y="179"/>
                </a:lnTo>
                <a:lnTo>
                  <a:pt x="660" y="179"/>
                </a:lnTo>
                <a:lnTo>
                  <a:pt x="662" y="179"/>
                </a:lnTo>
                <a:lnTo>
                  <a:pt x="673" y="175"/>
                </a:lnTo>
                <a:lnTo>
                  <a:pt x="673" y="175"/>
                </a:lnTo>
                <a:lnTo>
                  <a:pt x="681" y="169"/>
                </a:lnTo>
                <a:lnTo>
                  <a:pt x="681" y="169"/>
                </a:lnTo>
                <a:lnTo>
                  <a:pt x="691" y="163"/>
                </a:lnTo>
                <a:lnTo>
                  <a:pt x="691" y="163"/>
                </a:lnTo>
                <a:lnTo>
                  <a:pt x="701" y="157"/>
                </a:lnTo>
                <a:lnTo>
                  <a:pt x="701" y="157"/>
                </a:lnTo>
                <a:lnTo>
                  <a:pt x="712" y="152"/>
                </a:lnTo>
                <a:lnTo>
                  <a:pt x="712" y="152"/>
                </a:lnTo>
                <a:lnTo>
                  <a:pt x="722" y="146"/>
                </a:lnTo>
                <a:lnTo>
                  <a:pt x="732" y="142"/>
                </a:lnTo>
                <a:lnTo>
                  <a:pt x="732" y="140"/>
                </a:lnTo>
                <a:lnTo>
                  <a:pt x="732" y="142"/>
                </a:lnTo>
                <a:lnTo>
                  <a:pt x="742" y="136"/>
                </a:lnTo>
                <a:lnTo>
                  <a:pt x="742" y="136"/>
                </a:lnTo>
                <a:lnTo>
                  <a:pt x="753" y="132"/>
                </a:lnTo>
                <a:lnTo>
                  <a:pt x="763" y="128"/>
                </a:lnTo>
                <a:lnTo>
                  <a:pt x="763" y="126"/>
                </a:lnTo>
                <a:lnTo>
                  <a:pt x="763" y="128"/>
                </a:lnTo>
                <a:lnTo>
                  <a:pt x="773" y="122"/>
                </a:lnTo>
                <a:lnTo>
                  <a:pt x="773" y="122"/>
                </a:lnTo>
                <a:lnTo>
                  <a:pt x="784" y="117"/>
                </a:lnTo>
                <a:lnTo>
                  <a:pt x="784" y="117"/>
                </a:lnTo>
                <a:lnTo>
                  <a:pt x="796" y="113"/>
                </a:lnTo>
                <a:lnTo>
                  <a:pt x="796" y="113"/>
                </a:lnTo>
                <a:lnTo>
                  <a:pt x="806" y="107"/>
                </a:lnTo>
                <a:lnTo>
                  <a:pt x="804" y="107"/>
                </a:lnTo>
                <a:lnTo>
                  <a:pt x="806" y="107"/>
                </a:lnTo>
                <a:lnTo>
                  <a:pt x="817" y="103"/>
                </a:lnTo>
                <a:lnTo>
                  <a:pt x="817" y="103"/>
                </a:lnTo>
                <a:lnTo>
                  <a:pt x="827" y="99"/>
                </a:lnTo>
                <a:lnTo>
                  <a:pt x="827" y="99"/>
                </a:lnTo>
                <a:lnTo>
                  <a:pt x="827" y="99"/>
                </a:lnTo>
                <a:lnTo>
                  <a:pt x="837" y="95"/>
                </a:lnTo>
                <a:lnTo>
                  <a:pt x="837" y="95"/>
                </a:lnTo>
                <a:lnTo>
                  <a:pt x="847" y="91"/>
                </a:lnTo>
                <a:lnTo>
                  <a:pt x="847" y="91"/>
                </a:lnTo>
                <a:lnTo>
                  <a:pt x="860" y="87"/>
                </a:lnTo>
                <a:lnTo>
                  <a:pt x="858" y="85"/>
                </a:lnTo>
                <a:lnTo>
                  <a:pt x="860" y="87"/>
                </a:lnTo>
                <a:lnTo>
                  <a:pt x="870" y="83"/>
                </a:lnTo>
                <a:lnTo>
                  <a:pt x="870" y="83"/>
                </a:lnTo>
                <a:lnTo>
                  <a:pt x="880" y="78"/>
                </a:lnTo>
                <a:lnTo>
                  <a:pt x="880" y="78"/>
                </a:lnTo>
                <a:lnTo>
                  <a:pt x="880" y="78"/>
                </a:lnTo>
                <a:lnTo>
                  <a:pt x="891" y="74"/>
                </a:lnTo>
                <a:lnTo>
                  <a:pt x="891" y="74"/>
                </a:lnTo>
                <a:lnTo>
                  <a:pt x="903" y="72"/>
                </a:lnTo>
                <a:lnTo>
                  <a:pt x="903" y="72"/>
                </a:lnTo>
                <a:lnTo>
                  <a:pt x="913" y="68"/>
                </a:lnTo>
                <a:lnTo>
                  <a:pt x="913" y="68"/>
                </a:lnTo>
                <a:lnTo>
                  <a:pt x="923" y="64"/>
                </a:lnTo>
                <a:lnTo>
                  <a:pt x="923" y="64"/>
                </a:lnTo>
                <a:lnTo>
                  <a:pt x="936" y="62"/>
                </a:lnTo>
                <a:lnTo>
                  <a:pt x="936" y="62"/>
                </a:lnTo>
                <a:lnTo>
                  <a:pt x="946" y="58"/>
                </a:lnTo>
                <a:lnTo>
                  <a:pt x="956" y="54"/>
                </a:lnTo>
                <a:lnTo>
                  <a:pt x="969" y="52"/>
                </a:lnTo>
                <a:lnTo>
                  <a:pt x="969" y="52"/>
                </a:lnTo>
                <a:lnTo>
                  <a:pt x="979" y="48"/>
                </a:lnTo>
                <a:lnTo>
                  <a:pt x="979" y="48"/>
                </a:lnTo>
                <a:lnTo>
                  <a:pt x="989" y="45"/>
                </a:lnTo>
                <a:lnTo>
                  <a:pt x="989" y="45"/>
                </a:lnTo>
                <a:lnTo>
                  <a:pt x="1002" y="43"/>
                </a:lnTo>
                <a:lnTo>
                  <a:pt x="1002" y="43"/>
                </a:lnTo>
                <a:lnTo>
                  <a:pt x="1012" y="39"/>
                </a:lnTo>
                <a:lnTo>
                  <a:pt x="1012" y="39"/>
                </a:lnTo>
                <a:lnTo>
                  <a:pt x="1012" y="39"/>
                </a:lnTo>
                <a:lnTo>
                  <a:pt x="1024" y="37"/>
                </a:lnTo>
                <a:lnTo>
                  <a:pt x="1035" y="35"/>
                </a:lnTo>
                <a:lnTo>
                  <a:pt x="1035" y="33"/>
                </a:lnTo>
                <a:lnTo>
                  <a:pt x="1035" y="35"/>
                </a:lnTo>
                <a:lnTo>
                  <a:pt x="1047" y="33"/>
                </a:lnTo>
                <a:lnTo>
                  <a:pt x="1047" y="33"/>
                </a:lnTo>
                <a:lnTo>
                  <a:pt x="1057" y="29"/>
                </a:lnTo>
                <a:lnTo>
                  <a:pt x="1070" y="27"/>
                </a:lnTo>
                <a:lnTo>
                  <a:pt x="1070" y="27"/>
                </a:lnTo>
                <a:lnTo>
                  <a:pt x="1070" y="27"/>
                </a:lnTo>
                <a:lnTo>
                  <a:pt x="1080" y="25"/>
                </a:lnTo>
                <a:lnTo>
                  <a:pt x="1080" y="25"/>
                </a:lnTo>
                <a:lnTo>
                  <a:pt x="1092" y="23"/>
                </a:lnTo>
                <a:lnTo>
                  <a:pt x="1092" y="23"/>
                </a:lnTo>
                <a:lnTo>
                  <a:pt x="1102" y="21"/>
                </a:lnTo>
                <a:lnTo>
                  <a:pt x="1102" y="21"/>
                </a:lnTo>
                <a:lnTo>
                  <a:pt x="1115" y="19"/>
                </a:lnTo>
                <a:lnTo>
                  <a:pt x="1125" y="19"/>
                </a:lnTo>
                <a:lnTo>
                  <a:pt x="1125" y="17"/>
                </a:lnTo>
                <a:lnTo>
                  <a:pt x="1125" y="19"/>
                </a:lnTo>
                <a:lnTo>
                  <a:pt x="1137" y="17"/>
                </a:lnTo>
                <a:lnTo>
                  <a:pt x="1137" y="17"/>
                </a:lnTo>
                <a:lnTo>
                  <a:pt x="1148" y="15"/>
                </a:lnTo>
                <a:lnTo>
                  <a:pt x="1148" y="15"/>
                </a:lnTo>
                <a:lnTo>
                  <a:pt x="1160" y="13"/>
                </a:lnTo>
                <a:lnTo>
                  <a:pt x="1160" y="13"/>
                </a:lnTo>
                <a:lnTo>
                  <a:pt x="1170" y="13"/>
                </a:lnTo>
                <a:lnTo>
                  <a:pt x="1170" y="13"/>
                </a:lnTo>
                <a:lnTo>
                  <a:pt x="1183" y="11"/>
                </a:lnTo>
                <a:lnTo>
                  <a:pt x="1183" y="11"/>
                </a:lnTo>
                <a:lnTo>
                  <a:pt x="1193" y="8"/>
                </a:lnTo>
                <a:lnTo>
                  <a:pt x="1193" y="8"/>
                </a:lnTo>
                <a:lnTo>
                  <a:pt x="1205" y="8"/>
                </a:lnTo>
                <a:lnTo>
                  <a:pt x="1205" y="8"/>
                </a:lnTo>
                <a:lnTo>
                  <a:pt x="1218" y="6"/>
                </a:lnTo>
                <a:lnTo>
                  <a:pt x="1228" y="6"/>
                </a:lnTo>
                <a:lnTo>
                  <a:pt x="1228" y="6"/>
                </a:lnTo>
                <a:lnTo>
                  <a:pt x="1240" y="6"/>
                </a:lnTo>
                <a:lnTo>
                  <a:pt x="1240" y="6"/>
                </a:lnTo>
                <a:lnTo>
                  <a:pt x="1251" y="4"/>
                </a:lnTo>
                <a:lnTo>
                  <a:pt x="1251" y="4"/>
                </a:lnTo>
                <a:lnTo>
                  <a:pt x="1263" y="4"/>
                </a:lnTo>
                <a:lnTo>
                  <a:pt x="1263" y="2"/>
                </a:lnTo>
                <a:lnTo>
                  <a:pt x="1263" y="4"/>
                </a:lnTo>
                <a:lnTo>
                  <a:pt x="1273" y="4"/>
                </a:lnTo>
                <a:lnTo>
                  <a:pt x="1286" y="4"/>
                </a:lnTo>
                <a:lnTo>
                  <a:pt x="1286" y="2"/>
                </a:lnTo>
                <a:lnTo>
                  <a:pt x="1286" y="4"/>
                </a:lnTo>
                <a:lnTo>
                  <a:pt x="1298" y="4"/>
                </a:lnTo>
                <a:lnTo>
                  <a:pt x="1298" y="4"/>
                </a:lnTo>
                <a:lnTo>
                  <a:pt x="1308" y="4"/>
                </a:lnTo>
                <a:lnTo>
                  <a:pt x="1308" y="2"/>
                </a:lnTo>
                <a:lnTo>
                  <a:pt x="1308" y="4"/>
                </a:lnTo>
                <a:lnTo>
                  <a:pt x="1321" y="4"/>
                </a:lnTo>
                <a:lnTo>
                  <a:pt x="1321" y="4"/>
                </a:lnTo>
                <a:lnTo>
                  <a:pt x="1331" y="4"/>
                </a:lnTo>
                <a:lnTo>
                  <a:pt x="1331" y="2"/>
                </a:lnTo>
                <a:lnTo>
                  <a:pt x="1331" y="4"/>
                </a:lnTo>
                <a:lnTo>
                  <a:pt x="1343" y="4"/>
                </a:lnTo>
                <a:lnTo>
                  <a:pt x="1356" y="4"/>
                </a:lnTo>
                <a:lnTo>
                  <a:pt x="1356" y="2"/>
                </a:lnTo>
                <a:lnTo>
                  <a:pt x="1356" y="4"/>
                </a:lnTo>
                <a:lnTo>
                  <a:pt x="1366" y="4"/>
                </a:lnTo>
                <a:lnTo>
                  <a:pt x="1378" y="4"/>
                </a:lnTo>
                <a:lnTo>
                  <a:pt x="1378" y="2"/>
                </a:lnTo>
                <a:lnTo>
                  <a:pt x="1378" y="4"/>
                </a:lnTo>
                <a:lnTo>
                  <a:pt x="1388" y="4"/>
                </a:lnTo>
                <a:lnTo>
                  <a:pt x="1388" y="4"/>
                </a:lnTo>
                <a:lnTo>
                  <a:pt x="1401" y="6"/>
                </a:lnTo>
                <a:lnTo>
                  <a:pt x="1401" y="6"/>
                </a:lnTo>
                <a:lnTo>
                  <a:pt x="1411" y="6"/>
                </a:lnTo>
                <a:lnTo>
                  <a:pt x="1423" y="6"/>
                </a:lnTo>
                <a:lnTo>
                  <a:pt x="1423" y="6"/>
                </a:lnTo>
                <a:lnTo>
                  <a:pt x="1423" y="6"/>
                </a:lnTo>
                <a:lnTo>
                  <a:pt x="1436" y="8"/>
                </a:lnTo>
                <a:lnTo>
                  <a:pt x="1436" y="8"/>
                </a:lnTo>
                <a:lnTo>
                  <a:pt x="1446" y="8"/>
                </a:lnTo>
                <a:lnTo>
                  <a:pt x="1446" y="8"/>
                </a:lnTo>
                <a:lnTo>
                  <a:pt x="1458" y="11"/>
                </a:lnTo>
                <a:lnTo>
                  <a:pt x="1458" y="11"/>
                </a:lnTo>
                <a:lnTo>
                  <a:pt x="1469" y="13"/>
                </a:lnTo>
                <a:lnTo>
                  <a:pt x="1469" y="13"/>
                </a:lnTo>
                <a:lnTo>
                  <a:pt x="1481" y="13"/>
                </a:lnTo>
                <a:lnTo>
                  <a:pt x="1481" y="13"/>
                </a:lnTo>
                <a:lnTo>
                  <a:pt x="1491" y="15"/>
                </a:lnTo>
                <a:lnTo>
                  <a:pt x="1491" y="15"/>
                </a:lnTo>
                <a:lnTo>
                  <a:pt x="1504" y="17"/>
                </a:lnTo>
                <a:lnTo>
                  <a:pt x="1514" y="19"/>
                </a:lnTo>
                <a:lnTo>
                  <a:pt x="1516" y="17"/>
                </a:lnTo>
                <a:lnTo>
                  <a:pt x="1514" y="19"/>
                </a:lnTo>
                <a:lnTo>
                  <a:pt x="1526" y="19"/>
                </a:lnTo>
                <a:lnTo>
                  <a:pt x="1537" y="21"/>
                </a:lnTo>
                <a:lnTo>
                  <a:pt x="1537" y="21"/>
                </a:lnTo>
                <a:lnTo>
                  <a:pt x="1549" y="23"/>
                </a:lnTo>
                <a:lnTo>
                  <a:pt x="1549" y="23"/>
                </a:lnTo>
                <a:lnTo>
                  <a:pt x="1559" y="25"/>
                </a:lnTo>
                <a:lnTo>
                  <a:pt x="1572" y="27"/>
                </a:lnTo>
                <a:lnTo>
                  <a:pt x="1572" y="27"/>
                </a:lnTo>
                <a:lnTo>
                  <a:pt x="1572" y="27"/>
                </a:lnTo>
                <a:lnTo>
                  <a:pt x="1582" y="29"/>
                </a:lnTo>
                <a:lnTo>
                  <a:pt x="1594" y="33"/>
                </a:lnTo>
                <a:lnTo>
                  <a:pt x="1594" y="33"/>
                </a:lnTo>
                <a:lnTo>
                  <a:pt x="1604" y="35"/>
                </a:lnTo>
                <a:lnTo>
                  <a:pt x="1617" y="37"/>
                </a:lnTo>
                <a:lnTo>
                  <a:pt x="1627" y="39"/>
                </a:lnTo>
                <a:lnTo>
                  <a:pt x="1627" y="39"/>
                </a:lnTo>
                <a:lnTo>
                  <a:pt x="1627" y="39"/>
                </a:lnTo>
                <a:lnTo>
                  <a:pt x="1639" y="43"/>
                </a:lnTo>
                <a:lnTo>
                  <a:pt x="1639" y="43"/>
                </a:lnTo>
                <a:lnTo>
                  <a:pt x="1650" y="45"/>
                </a:lnTo>
                <a:lnTo>
                  <a:pt x="1662" y="48"/>
                </a:lnTo>
                <a:lnTo>
                  <a:pt x="1662" y="48"/>
                </a:lnTo>
                <a:lnTo>
                  <a:pt x="1672" y="52"/>
                </a:lnTo>
                <a:lnTo>
                  <a:pt x="1672" y="52"/>
                </a:lnTo>
                <a:lnTo>
                  <a:pt x="1683" y="54"/>
                </a:lnTo>
                <a:lnTo>
                  <a:pt x="1695" y="58"/>
                </a:lnTo>
                <a:lnTo>
                  <a:pt x="1695" y="56"/>
                </a:lnTo>
                <a:lnTo>
                  <a:pt x="1695" y="58"/>
                </a:lnTo>
                <a:lnTo>
                  <a:pt x="1705" y="62"/>
                </a:lnTo>
                <a:lnTo>
                  <a:pt x="1716" y="64"/>
                </a:lnTo>
                <a:lnTo>
                  <a:pt x="1716" y="64"/>
                </a:lnTo>
                <a:lnTo>
                  <a:pt x="1728" y="68"/>
                </a:lnTo>
                <a:lnTo>
                  <a:pt x="1738" y="72"/>
                </a:lnTo>
                <a:lnTo>
                  <a:pt x="1738" y="70"/>
                </a:lnTo>
                <a:lnTo>
                  <a:pt x="1738" y="72"/>
                </a:lnTo>
                <a:lnTo>
                  <a:pt x="1748" y="74"/>
                </a:lnTo>
                <a:lnTo>
                  <a:pt x="1761" y="78"/>
                </a:lnTo>
                <a:lnTo>
                  <a:pt x="1761" y="78"/>
                </a:lnTo>
                <a:lnTo>
                  <a:pt x="1761" y="78"/>
                </a:lnTo>
                <a:lnTo>
                  <a:pt x="1771" y="83"/>
                </a:lnTo>
                <a:lnTo>
                  <a:pt x="1781" y="87"/>
                </a:lnTo>
                <a:lnTo>
                  <a:pt x="1781" y="85"/>
                </a:lnTo>
                <a:lnTo>
                  <a:pt x="1781" y="87"/>
                </a:lnTo>
                <a:lnTo>
                  <a:pt x="1792" y="91"/>
                </a:lnTo>
                <a:lnTo>
                  <a:pt x="1802" y="95"/>
                </a:lnTo>
                <a:lnTo>
                  <a:pt x="1814" y="99"/>
                </a:lnTo>
                <a:lnTo>
                  <a:pt x="1814" y="99"/>
                </a:lnTo>
                <a:lnTo>
                  <a:pt x="1825" y="103"/>
                </a:lnTo>
                <a:lnTo>
                  <a:pt x="1835" y="107"/>
                </a:lnTo>
                <a:lnTo>
                  <a:pt x="1845" y="113"/>
                </a:lnTo>
                <a:lnTo>
                  <a:pt x="1855" y="117"/>
                </a:lnTo>
                <a:lnTo>
                  <a:pt x="1855" y="117"/>
                </a:lnTo>
                <a:lnTo>
                  <a:pt x="1866" y="122"/>
                </a:lnTo>
                <a:lnTo>
                  <a:pt x="1876" y="128"/>
                </a:lnTo>
                <a:lnTo>
                  <a:pt x="1878" y="126"/>
                </a:lnTo>
                <a:lnTo>
                  <a:pt x="1876" y="128"/>
                </a:lnTo>
                <a:lnTo>
                  <a:pt x="1886" y="132"/>
                </a:lnTo>
                <a:lnTo>
                  <a:pt x="1897" y="136"/>
                </a:lnTo>
                <a:lnTo>
                  <a:pt x="1907" y="142"/>
                </a:lnTo>
                <a:lnTo>
                  <a:pt x="1909" y="140"/>
                </a:lnTo>
                <a:lnTo>
                  <a:pt x="1907" y="142"/>
                </a:lnTo>
                <a:lnTo>
                  <a:pt x="1917" y="146"/>
                </a:lnTo>
                <a:lnTo>
                  <a:pt x="1927" y="152"/>
                </a:lnTo>
                <a:lnTo>
                  <a:pt x="1938" y="157"/>
                </a:lnTo>
                <a:lnTo>
                  <a:pt x="1948" y="163"/>
                </a:lnTo>
                <a:lnTo>
                  <a:pt x="1958" y="169"/>
                </a:lnTo>
                <a:lnTo>
                  <a:pt x="1969" y="175"/>
                </a:lnTo>
                <a:lnTo>
                  <a:pt x="1979" y="179"/>
                </a:lnTo>
                <a:lnTo>
                  <a:pt x="1979" y="179"/>
                </a:lnTo>
                <a:lnTo>
                  <a:pt x="1979" y="179"/>
                </a:lnTo>
                <a:lnTo>
                  <a:pt x="1979" y="179"/>
                </a:lnTo>
                <a:lnTo>
                  <a:pt x="1979" y="179"/>
                </a:lnTo>
                <a:lnTo>
                  <a:pt x="1989" y="185"/>
                </a:lnTo>
                <a:lnTo>
                  <a:pt x="1999" y="192"/>
                </a:lnTo>
                <a:lnTo>
                  <a:pt x="2008" y="198"/>
                </a:lnTo>
                <a:lnTo>
                  <a:pt x="2010" y="196"/>
                </a:lnTo>
                <a:lnTo>
                  <a:pt x="2008" y="198"/>
                </a:lnTo>
                <a:lnTo>
                  <a:pt x="2018" y="204"/>
                </a:lnTo>
                <a:lnTo>
                  <a:pt x="2028" y="210"/>
                </a:lnTo>
                <a:lnTo>
                  <a:pt x="2039" y="216"/>
                </a:lnTo>
                <a:lnTo>
                  <a:pt x="2039" y="214"/>
                </a:lnTo>
                <a:lnTo>
                  <a:pt x="2039" y="216"/>
                </a:lnTo>
                <a:lnTo>
                  <a:pt x="2047" y="222"/>
                </a:lnTo>
                <a:lnTo>
                  <a:pt x="2057" y="229"/>
                </a:lnTo>
                <a:lnTo>
                  <a:pt x="2065" y="235"/>
                </a:lnTo>
                <a:lnTo>
                  <a:pt x="2076" y="241"/>
                </a:lnTo>
                <a:lnTo>
                  <a:pt x="2076" y="241"/>
                </a:lnTo>
                <a:lnTo>
                  <a:pt x="2076" y="241"/>
                </a:lnTo>
                <a:lnTo>
                  <a:pt x="2086" y="249"/>
                </a:lnTo>
                <a:lnTo>
                  <a:pt x="2094" y="255"/>
                </a:lnTo>
                <a:lnTo>
                  <a:pt x="2104" y="261"/>
                </a:lnTo>
                <a:lnTo>
                  <a:pt x="2113" y="268"/>
                </a:lnTo>
                <a:lnTo>
                  <a:pt x="2123" y="276"/>
                </a:lnTo>
                <a:lnTo>
                  <a:pt x="2131" y="282"/>
                </a:lnTo>
                <a:lnTo>
                  <a:pt x="2139" y="290"/>
                </a:lnTo>
                <a:lnTo>
                  <a:pt x="2150" y="296"/>
                </a:lnTo>
                <a:lnTo>
                  <a:pt x="2158" y="305"/>
                </a:lnTo>
                <a:lnTo>
                  <a:pt x="2166" y="311"/>
                </a:lnTo>
                <a:lnTo>
                  <a:pt x="2176" y="319"/>
                </a:lnTo>
                <a:lnTo>
                  <a:pt x="2185" y="327"/>
                </a:lnTo>
                <a:lnTo>
                  <a:pt x="2193" y="333"/>
                </a:lnTo>
                <a:lnTo>
                  <a:pt x="2201" y="342"/>
                </a:lnTo>
                <a:lnTo>
                  <a:pt x="2203" y="342"/>
                </a:lnTo>
                <a:lnTo>
                  <a:pt x="2201" y="342"/>
                </a:lnTo>
                <a:lnTo>
                  <a:pt x="2209" y="350"/>
                </a:lnTo>
                <a:lnTo>
                  <a:pt x="2218" y="358"/>
                </a:lnTo>
                <a:lnTo>
                  <a:pt x="2228" y="364"/>
                </a:lnTo>
                <a:lnTo>
                  <a:pt x="2236" y="373"/>
                </a:lnTo>
                <a:lnTo>
                  <a:pt x="2236" y="373"/>
                </a:lnTo>
                <a:lnTo>
                  <a:pt x="2236" y="373"/>
                </a:lnTo>
                <a:lnTo>
                  <a:pt x="2244" y="381"/>
                </a:lnTo>
                <a:lnTo>
                  <a:pt x="2252" y="389"/>
                </a:lnTo>
                <a:lnTo>
                  <a:pt x="2259" y="397"/>
                </a:lnTo>
                <a:lnTo>
                  <a:pt x="2267" y="405"/>
                </a:lnTo>
                <a:lnTo>
                  <a:pt x="2275" y="414"/>
                </a:lnTo>
                <a:lnTo>
                  <a:pt x="2283" y="422"/>
                </a:lnTo>
                <a:lnTo>
                  <a:pt x="2292" y="430"/>
                </a:lnTo>
                <a:lnTo>
                  <a:pt x="2300" y="438"/>
                </a:lnTo>
                <a:lnTo>
                  <a:pt x="2306" y="449"/>
                </a:lnTo>
                <a:lnTo>
                  <a:pt x="2308" y="447"/>
                </a:lnTo>
                <a:lnTo>
                  <a:pt x="2306" y="449"/>
                </a:lnTo>
                <a:lnTo>
                  <a:pt x="2314" y="457"/>
                </a:lnTo>
                <a:lnTo>
                  <a:pt x="2322" y="465"/>
                </a:lnTo>
                <a:lnTo>
                  <a:pt x="2329" y="473"/>
                </a:lnTo>
                <a:lnTo>
                  <a:pt x="2331" y="473"/>
                </a:lnTo>
                <a:lnTo>
                  <a:pt x="2329" y="473"/>
                </a:lnTo>
                <a:lnTo>
                  <a:pt x="2337" y="484"/>
                </a:lnTo>
                <a:lnTo>
                  <a:pt x="2343" y="492"/>
                </a:lnTo>
                <a:lnTo>
                  <a:pt x="2351" y="500"/>
                </a:lnTo>
                <a:lnTo>
                  <a:pt x="2357" y="510"/>
                </a:lnTo>
                <a:lnTo>
                  <a:pt x="2366" y="519"/>
                </a:lnTo>
                <a:lnTo>
                  <a:pt x="2372" y="527"/>
                </a:lnTo>
                <a:lnTo>
                  <a:pt x="2374" y="527"/>
                </a:lnTo>
                <a:lnTo>
                  <a:pt x="2372" y="527"/>
                </a:lnTo>
                <a:lnTo>
                  <a:pt x="2378" y="537"/>
                </a:lnTo>
                <a:lnTo>
                  <a:pt x="2386" y="545"/>
                </a:lnTo>
                <a:lnTo>
                  <a:pt x="2386" y="545"/>
                </a:lnTo>
                <a:lnTo>
                  <a:pt x="2386" y="545"/>
                </a:lnTo>
                <a:lnTo>
                  <a:pt x="2392" y="556"/>
                </a:lnTo>
                <a:lnTo>
                  <a:pt x="2394" y="556"/>
                </a:lnTo>
                <a:lnTo>
                  <a:pt x="2392" y="556"/>
                </a:lnTo>
                <a:lnTo>
                  <a:pt x="2399" y="566"/>
                </a:lnTo>
                <a:lnTo>
                  <a:pt x="2405" y="574"/>
                </a:lnTo>
                <a:lnTo>
                  <a:pt x="2413" y="584"/>
                </a:lnTo>
                <a:lnTo>
                  <a:pt x="2419" y="593"/>
                </a:lnTo>
                <a:lnTo>
                  <a:pt x="2425" y="603"/>
                </a:lnTo>
                <a:lnTo>
                  <a:pt x="2425" y="603"/>
                </a:lnTo>
                <a:lnTo>
                  <a:pt x="2425" y="603"/>
                </a:lnTo>
                <a:lnTo>
                  <a:pt x="2431" y="613"/>
                </a:lnTo>
                <a:lnTo>
                  <a:pt x="2438" y="624"/>
                </a:lnTo>
                <a:lnTo>
                  <a:pt x="2444" y="632"/>
                </a:lnTo>
                <a:lnTo>
                  <a:pt x="2450" y="642"/>
                </a:lnTo>
                <a:lnTo>
                  <a:pt x="2454" y="652"/>
                </a:lnTo>
                <a:lnTo>
                  <a:pt x="2460" y="663"/>
                </a:lnTo>
                <a:lnTo>
                  <a:pt x="2462" y="661"/>
                </a:lnTo>
                <a:lnTo>
                  <a:pt x="2460" y="661"/>
                </a:lnTo>
                <a:lnTo>
                  <a:pt x="2460" y="661"/>
                </a:lnTo>
                <a:lnTo>
                  <a:pt x="2460" y="663"/>
                </a:lnTo>
                <a:lnTo>
                  <a:pt x="2466" y="673"/>
                </a:lnTo>
                <a:lnTo>
                  <a:pt x="2473" y="681"/>
                </a:lnTo>
                <a:lnTo>
                  <a:pt x="2479" y="691"/>
                </a:lnTo>
                <a:lnTo>
                  <a:pt x="2479" y="691"/>
                </a:lnTo>
                <a:lnTo>
                  <a:pt x="2477" y="691"/>
                </a:lnTo>
                <a:lnTo>
                  <a:pt x="2483" y="702"/>
                </a:lnTo>
                <a:lnTo>
                  <a:pt x="2489" y="712"/>
                </a:lnTo>
                <a:lnTo>
                  <a:pt x="2493" y="722"/>
                </a:lnTo>
                <a:lnTo>
                  <a:pt x="2499" y="733"/>
                </a:lnTo>
                <a:lnTo>
                  <a:pt x="2503" y="743"/>
                </a:lnTo>
                <a:lnTo>
                  <a:pt x="2510" y="753"/>
                </a:lnTo>
                <a:lnTo>
                  <a:pt x="2514" y="763"/>
                </a:lnTo>
                <a:lnTo>
                  <a:pt x="2516" y="763"/>
                </a:lnTo>
                <a:lnTo>
                  <a:pt x="2514" y="763"/>
                </a:lnTo>
                <a:lnTo>
                  <a:pt x="2518" y="774"/>
                </a:lnTo>
                <a:lnTo>
                  <a:pt x="2524" y="784"/>
                </a:lnTo>
                <a:lnTo>
                  <a:pt x="2524" y="784"/>
                </a:lnTo>
                <a:lnTo>
                  <a:pt x="2524" y="784"/>
                </a:lnTo>
                <a:lnTo>
                  <a:pt x="2528" y="794"/>
                </a:lnTo>
                <a:lnTo>
                  <a:pt x="2532" y="807"/>
                </a:lnTo>
                <a:lnTo>
                  <a:pt x="2536" y="817"/>
                </a:lnTo>
                <a:lnTo>
                  <a:pt x="2541" y="827"/>
                </a:lnTo>
                <a:lnTo>
                  <a:pt x="2547" y="837"/>
                </a:lnTo>
                <a:lnTo>
                  <a:pt x="2551" y="848"/>
                </a:lnTo>
                <a:lnTo>
                  <a:pt x="2551" y="848"/>
                </a:lnTo>
                <a:lnTo>
                  <a:pt x="2551" y="848"/>
                </a:lnTo>
                <a:lnTo>
                  <a:pt x="2555" y="860"/>
                </a:lnTo>
                <a:lnTo>
                  <a:pt x="2557" y="870"/>
                </a:lnTo>
                <a:lnTo>
                  <a:pt x="2559" y="870"/>
                </a:lnTo>
                <a:lnTo>
                  <a:pt x="2557" y="870"/>
                </a:lnTo>
                <a:lnTo>
                  <a:pt x="2561" y="881"/>
                </a:lnTo>
                <a:lnTo>
                  <a:pt x="2565" y="891"/>
                </a:lnTo>
                <a:lnTo>
                  <a:pt x="2569" y="903"/>
                </a:lnTo>
                <a:lnTo>
                  <a:pt x="2571" y="901"/>
                </a:lnTo>
                <a:lnTo>
                  <a:pt x="2569" y="903"/>
                </a:lnTo>
                <a:lnTo>
                  <a:pt x="2573" y="914"/>
                </a:lnTo>
                <a:lnTo>
                  <a:pt x="2575" y="924"/>
                </a:lnTo>
                <a:lnTo>
                  <a:pt x="2578" y="924"/>
                </a:lnTo>
                <a:lnTo>
                  <a:pt x="2575" y="924"/>
                </a:lnTo>
                <a:lnTo>
                  <a:pt x="2580" y="936"/>
                </a:lnTo>
                <a:lnTo>
                  <a:pt x="2584" y="947"/>
                </a:lnTo>
                <a:lnTo>
                  <a:pt x="2584" y="947"/>
                </a:lnTo>
                <a:lnTo>
                  <a:pt x="2584" y="947"/>
                </a:lnTo>
                <a:lnTo>
                  <a:pt x="2586" y="957"/>
                </a:lnTo>
                <a:lnTo>
                  <a:pt x="2590" y="969"/>
                </a:lnTo>
                <a:lnTo>
                  <a:pt x="2592" y="979"/>
                </a:lnTo>
                <a:lnTo>
                  <a:pt x="2596" y="990"/>
                </a:lnTo>
                <a:lnTo>
                  <a:pt x="2596" y="990"/>
                </a:lnTo>
                <a:lnTo>
                  <a:pt x="2596" y="990"/>
                </a:lnTo>
                <a:lnTo>
                  <a:pt x="2598" y="1002"/>
                </a:lnTo>
                <a:lnTo>
                  <a:pt x="2600" y="1012"/>
                </a:lnTo>
                <a:lnTo>
                  <a:pt x="2602" y="1012"/>
                </a:lnTo>
                <a:lnTo>
                  <a:pt x="2600" y="1012"/>
                </a:lnTo>
                <a:lnTo>
                  <a:pt x="2604" y="1025"/>
                </a:lnTo>
                <a:lnTo>
                  <a:pt x="2606" y="1035"/>
                </a:lnTo>
                <a:lnTo>
                  <a:pt x="2608" y="1047"/>
                </a:lnTo>
                <a:lnTo>
                  <a:pt x="2610" y="1058"/>
                </a:lnTo>
                <a:lnTo>
                  <a:pt x="2613" y="1070"/>
                </a:lnTo>
                <a:lnTo>
                  <a:pt x="2615" y="1080"/>
                </a:lnTo>
                <a:lnTo>
                  <a:pt x="2617" y="1093"/>
                </a:lnTo>
                <a:lnTo>
                  <a:pt x="2619" y="1103"/>
                </a:lnTo>
                <a:lnTo>
                  <a:pt x="2621" y="1115"/>
                </a:lnTo>
                <a:lnTo>
                  <a:pt x="2623" y="1125"/>
                </a:lnTo>
                <a:lnTo>
                  <a:pt x="2625" y="1138"/>
                </a:lnTo>
                <a:lnTo>
                  <a:pt x="2625" y="1138"/>
                </a:lnTo>
                <a:lnTo>
                  <a:pt x="2625" y="1138"/>
                </a:lnTo>
                <a:lnTo>
                  <a:pt x="2627" y="1148"/>
                </a:lnTo>
                <a:lnTo>
                  <a:pt x="2627" y="1160"/>
                </a:lnTo>
                <a:lnTo>
                  <a:pt x="2629" y="1171"/>
                </a:lnTo>
                <a:lnTo>
                  <a:pt x="2631" y="1183"/>
                </a:lnTo>
                <a:lnTo>
                  <a:pt x="2631" y="1183"/>
                </a:lnTo>
                <a:lnTo>
                  <a:pt x="2631" y="1183"/>
                </a:lnTo>
                <a:lnTo>
                  <a:pt x="2631" y="1193"/>
                </a:lnTo>
                <a:lnTo>
                  <a:pt x="2633" y="1206"/>
                </a:lnTo>
                <a:lnTo>
                  <a:pt x="2633" y="1206"/>
                </a:lnTo>
                <a:lnTo>
                  <a:pt x="2633" y="1206"/>
                </a:lnTo>
                <a:lnTo>
                  <a:pt x="2633" y="1218"/>
                </a:lnTo>
                <a:lnTo>
                  <a:pt x="2635" y="1228"/>
                </a:lnTo>
                <a:lnTo>
                  <a:pt x="2635" y="1228"/>
                </a:lnTo>
                <a:lnTo>
                  <a:pt x="2635" y="1228"/>
                </a:lnTo>
                <a:lnTo>
                  <a:pt x="2635" y="1241"/>
                </a:lnTo>
                <a:lnTo>
                  <a:pt x="2637" y="1241"/>
                </a:lnTo>
                <a:lnTo>
                  <a:pt x="2635" y="1241"/>
                </a:lnTo>
                <a:lnTo>
                  <a:pt x="2635" y="1251"/>
                </a:lnTo>
                <a:lnTo>
                  <a:pt x="2635" y="1263"/>
                </a:lnTo>
                <a:lnTo>
                  <a:pt x="2637" y="1263"/>
                </a:lnTo>
                <a:lnTo>
                  <a:pt x="2635" y="1263"/>
                </a:lnTo>
                <a:lnTo>
                  <a:pt x="2637" y="1274"/>
                </a:lnTo>
                <a:lnTo>
                  <a:pt x="2637" y="1286"/>
                </a:lnTo>
                <a:lnTo>
                  <a:pt x="2639" y="1286"/>
                </a:lnTo>
                <a:lnTo>
                  <a:pt x="2637" y="1286"/>
                </a:lnTo>
                <a:lnTo>
                  <a:pt x="2637" y="1298"/>
                </a:lnTo>
                <a:lnTo>
                  <a:pt x="2637" y="1309"/>
                </a:lnTo>
                <a:lnTo>
                  <a:pt x="2639" y="1309"/>
                </a:lnTo>
                <a:lnTo>
                  <a:pt x="2637" y="1309"/>
                </a:lnTo>
                <a:lnTo>
                  <a:pt x="2637" y="1321"/>
                </a:lnTo>
                <a:lnTo>
                  <a:pt x="2637" y="1321"/>
                </a:lnTo>
                <a:lnTo>
                  <a:pt x="2637" y="1331"/>
                </a:lnTo>
                <a:lnTo>
                  <a:pt x="2639" y="1331"/>
                </a:lnTo>
                <a:lnTo>
                  <a:pt x="2637" y="1331"/>
                </a:lnTo>
                <a:lnTo>
                  <a:pt x="2637" y="1344"/>
                </a:lnTo>
                <a:lnTo>
                  <a:pt x="2637" y="1356"/>
                </a:lnTo>
                <a:lnTo>
                  <a:pt x="2637" y="1366"/>
                </a:lnTo>
                <a:lnTo>
                  <a:pt x="2635" y="1379"/>
                </a:lnTo>
                <a:lnTo>
                  <a:pt x="2637" y="1379"/>
                </a:lnTo>
                <a:lnTo>
                  <a:pt x="2635" y="1379"/>
                </a:lnTo>
                <a:lnTo>
                  <a:pt x="2635" y="1389"/>
                </a:lnTo>
                <a:lnTo>
                  <a:pt x="2635" y="1401"/>
                </a:lnTo>
                <a:lnTo>
                  <a:pt x="2635" y="1411"/>
                </a:lnTo>
                <a:lnTo>
                  <a:pt x="2635" y="1413"/>
                </a:lnTo>
                <a:lnTo>
                  <a:pt x="2635" y="1411"/>
                </a:lnTo>
                <a:lnTo>
                  <a:pt x="2633" y="1424"/>
                </a:lnTo>
                <a:lnTo>
                  <a:pt x="2633" y="1436"/>
                </a:lnTo>
                <a:lnTo>
                  <a:pt x="2633" y="1436"/>
                </a:lnTo>
                <a:lnTo>
                  <a:pt x="2633" y="1436"/>
                </a:lnTo>
                <a:lnTo>
                  <a:pt x="2631" y="1446"/>
                </a:lnTo>
                <a:lnTo>
                  <a:pt x="2631" y="1459"/>
                </a:lnTo>
                <a:lnTo>
                  <a:pt x="2631" y="1459"/>
                </a:lnTo>
                <a:lnTo>
                  <a:pt x="2631" y="1459"/>
                </a:lnTo>
                <a:lnTo>
                  <a:pt x="2629" y="1469"/>
                </a:lnTo>
                <a:lnTo>
                  <a:pt x="2627" y="1481"/>
                </a:lnTo>
                <a:lnTo>
                  <a:pt x="2627" y="1492"/>
                </a:lnTo>
                <a:lnTo>
                  <a:pt x="2625" y="1504"/>
                </a:lnTo>
                <a:lnTo>
                  <a:pt x="2623" y="1514"/>
                </a:lnTo>
                <a:lnTo>
                  <a:pt x="2621" y="1527"/>
                </a:lnTo>
                <a:lnTo>
                  <a:pt x="2619" y="1537"/>
                </a:lnTo>
                <a:lnTo>
                  <a:pt x="2617" y="1549"/>
                </a:lnTo>
                <a:lnTo>
                  <a:pt x="2615" y="1560"/>
                </a:lnTo>
                <a:lnTo>
                  <a:pt x="2613" y="1572"/>
                </a:lnTo>
                <a:lnTo>
                  <a:pt x="2610" y="1582"/>
                </a:lnTo>
                <a:lnTo>
                  <a:pt x="2608" y="1595"/>
                </a:lnTo>
                <a:lnTo>
                  <a:pt x="2606" y="1605"/>
                </a:lnTo>
                <a:lnTo>
                  <a:pt x="2604" y="1617"/>
                </a:lnTo>
                <a:lnTo>
                  <a:pt x="2600" y="1627"/>
                </a:lnTo>
                <a:lnTo>
                  <a:pt x="2602" y="1627"/>
                </a:lnTo>
                <a:lnTo>
                  <a:pt x="2600" y="1627"/>
                </a:lnTo>
                <a:lnTo>
                  <a:pt x="2598" y="1640"/>
                </a:lnTo>
                <a:lnTo>
                  <a:pt x="2596" y="1650"/>
                </a:lnTo>
                <a:lnTo>
                  <a:pt x="2596" y="1650"/>
                </a:lnTo>
                <a:lnTo>
                  <a:pt x="2596" y="1650"/>
                </a:lnTo>
                <a:lnTo>
                  <a:pt x="2592" y="1662"/>
                </a:lnTo>
                <a:lnTo>
                  <a:pt x="2590" y="1673"/>
                </a:lnTo>
                <a:lnTo>
                  <a:pt x="2586" y="1683"/>
                </a:lnTo>
                <a:lnTo>
                  <a:pt x="2584" y="1695"/>
                </a:lnTo>
                <a:lnTo>
                  <a:pt x="2580" y="1706"/>
                </a:lnTo>
                <a:lnTo>
                  <a:pt x="2575" y="1716"/>
                </a:lnTo>
                <a:lnTo>
                  <a:pt x="2573" y="1728"/>
                </a:lnTo>
                <a:lnTo>
                  <a:pt x="2569" y="1739"/>
                </a:lnTo>
                <a:lnTo>
                  <a:pt x="2565" y="1749"/>
                </a:lnTo>
                <a:lnTo>
                  <a:pt x="2561" y="1761"/>
                </a:lnTo>
                <a:lnTo>
                  <a:pt x="2557" y="1771"/>
                </a:lnTo>
                <a:lnTo>
                  <a:pt x="2555" y="1782"/>
                </a:lnTo>
                <a:lnTo>
                  <a:pt x="2551" y="1792"/>
                </a:lnTo>
                <a:lnTo>
                  <a:pt x="2547" y="1802"/>
                </a:lnTo>
                <a:lnTo>
                  <a:pt x="2541" y="1815"/>
                </a:lnTo>
                <a:lnTo>
                  <a:pt x="2536" y="1825"/>
                </a:lnTo>
                <a:lnTo>
                  <a:pt x="2538" y="1825"/>
                </a:lnTo>
                <a:lnTo>
                  <a:pt x="2536" y="1825"/>
                </a:lnTo>
                <a:lnTo>
                  <a:pt x="2532" y="1835"/>
                </a:lnTo>
                <a:lnTo>
                  <a:pt x="2528" y="1845"/>
                </a:lnTo>
                <a:lnTo>
                  <a:pt x="2524" y="1856"/>
                </a:lnTo>
                <a:lnTo>
                  <a:pt x="2518" y="1866"/>
                </a:lnTo>
                <a:lnTo>
                  <a:pt x="2514" y="1876"/>
                </a:lnTo>
                <a:lnTo>
                  <a:pt x="2510" y="1887"/>
                </a:lnTo>
                <a:lnTo>
                  <a:pt x="2503" y="1897"/>
                </a:lnTo>
                <a:lnTo>
                  <a:pt x="2499" y="1907"/>
                </a:lnTo>
                <a:lnTo>
                  <a:pt x="2493" y="1917"/>
                </a:lnTo>
                <a:lnTo>
                  <a:pt x="2489" y="1928"/>
                </a:lnTo>
                <a:lnTo>
                  <a:pt x="2483" y="1938"/>
                </a:lnTo>
                <a:lnTo>
                  <a:pt x="2477" y="1948"/>
                </a:lnTo>
                <a:lnTo>
                  <a:pt x="2473" y="1959"/>
                </a:lnTo>
                <a:lnTo>
                  <a:pt x="2466" y="1969"/>
                </a:lnTo>
                <a:lnTo>
                  <a:pt x="2460" y="1979"/>
                </a:lnTo>
                <a:lnTo>
                  <a:pt x="2462" y="1979"/>
                </a:lnTo>
                <a:lnTo>
                  <a:pt x="2460" y="1979"/>
                </a:lnTo>
                <a:lnTo>
                  <a:pt x="2460" y="1979"/>
                </a:lnTo>
                <a:lnTo>
                  <a:pt x="2460" y="1979"/>
                </a:lnTo>
                <a:lnTo>
                  <a:pt x="2454" y="1989"/>
                </a:lnTo>
                <a:lnTo>
                  <a:pt x="2450" y="2000"/>
                </a:lnTo>
                <a:lnTo>
                  <a:pt x="2444" y="2008"/>
                </a:lnTo>
                <a:lnTo>
                  <a:pt x="2438" y="2018"/>
                </a:lnTo>
                <a:lnTo>
                  <a:pt x="2431" y="2029"/>
                </a:lnTo>
                <a:lnTo>
                  <a:pt x="2425" y="2039"/>
                </a:lnTo>
                <a:lnTo>
                  <a:pt x="2419" y="2047"/>
                </a:lnTo>
                <a:lnTo>
                  <a:pt x="2413" y="2057"/>
                </a:lnTo>
                <a:lnTo>
                  <a:pt x="2405" y="2066"/>
                </a:lnTo>
                <a:lnTo>
                  <a:pt x="2407" y="2068"/>
                </a:lnTo>
                <a:lnTo>
                  <a:pt x="2405" y="2066"/>
                </a:lnTo>
                <a:lnTo>
                  <a:pt x="2399" y="2076"/>
                </a:lnTo>
                <a:lnTo>
                  <a:pt x="2392" y="2086"/>
                </a:lnTo>
                <a:lnTo>
                  <a:pt x="2386" y="2094"/>
                </a:lnTo>
                <a:lnTo>
                  <a:pt x="2378" y="2105"/>
                </a:lnTo>
                <a:lnTo>
                  <a:pt x="2372" y="2113"/>
                </a:lnTo>
                <a:lnTo>
                  <a:pt x="2366" y="2123"/>
                </a:lnTo>
                <a:lnTo>
                  <a:pt x="2357" y="2131"/>
                </a:lnTo>
                <a:lnTo>
                  <a:pt x="2351" y="2140"/>
                </a:lnTo>
                <a:lnTo>
                  <a:pt x="2343" y="2150"/>
                </a:lnTo>
                <a:lnTo>
                  <a:pt x="2337" y="2158"/>
                </a:lnTo>
                <a:lnTo>
                  <a:pt x="2329" y="2166"/>
                </a:lnTo>
                <a:lnTo>
                  <a:pt x="2322" y="2177"/>
                </a:lnTo>
                <a:lnTo>
                  <a:pt x="2314" y="2185"/>
                </a:lnTo>
                <a:lnTo>
                  <a:pt x="2306" y="2193"/>
                </a:lnTo>
                <a:lnTo>
                  <a:pt x="2308" y="2193"/>
                </a:lnTo>
                <a:lnTo>
                  <a:pt x="2306" y="2193"/>
                </a:lnTo>
                <a:lnTo>
                  <a:pt x="2300" y="2201"/>
                </a:lnTo>
                <a:lnTo>
                  <a:pt x="2292" y="2210"/>
                </a:lnTo>
                <a:lnTo>
                  <a:pt x="2283" y="2218"/>
                </a:lnTo>
                <a:lnTo>
                  <a:pt x="2275" y="2228"/>
                </a:lnTo>
                <a:lnTo>
                  <a:pt x="2267" y="2236"/>
                </a:lnTo>
                <a:lnTo>
                  <a:pt x="2259" y="2245"/>
                </a:lnTo>
                <a:lnTo>
                  <a:pt x="2252" y="2253"/>
                </a:lnTo>
                <a:lnTo>
                  <a:pt x="2244" y="2259"/>
                </a:lnTo>
                <a:lnTo>
                  <a:pt x="2236" y="2267"/>
                </a:lnTo>
                <a:lnTo>
                  <a:pt x="2228" y="2275"/>
                </a:lnTo>
                <a:lnTo>
                  <a:pt x="2218" y="2284"/>
                </a:lnTo>
                <a:lnTo>
                  <a:pt x="2209" y="2292"/>
                </a:lnTo>
                <a:lnTo>
                  <a:pt x="2201" y="2300"/>
                </a:lnTo>
                <a:lnTo>
                  <a:pt x="2193" y="2306"/>
                </a:lnTo>
                <a:lnTo>
                  <a:pt x="2185" y="2315"/>
                </a:lnTo>
                <a:lnTo>
                  <a:pt x="2176" y="2323"/>
                </a:lnTo>
                <a:lnTo>
                  <a:pt x="2166" y="2329"/>
                </a:lnTo>
                <a:lnTo>
                  <a:pt x="2158" y="2337"/>
                </a:lnTo>
                <a:lnTo>
                  <a:pt x="2150" y="2343"/>
                </a:lnTo>
                <a:lnTo>
                  <a:pt x="2139" y="2352"/>
                </a:lnTo>
                <a:lnTo>
                  <a:pt x="2131" y="2358"/>
                </a:lnTo>
                <a:lnTo>
                  <a:pt x="2123" y="2366"/>
                </a:lnTo>
                <a:lnTo>
                  <a:pt x="2113" y="2372"/>
                </a:lnTo>
                <a:lnTo>
                  <a:pt x="2104" y="2378"/>
                </a:lnTo>
                <a:lnTo>
                  <a:pt x="2094" y="2387"/>
                </a:lnTo>
                <a:lnTo>
                  <a:pt x="2086" y="2393"/>
                </a:lnTo>
                <a:lnTo>
                  <a:pt x="2076" y="2399"/>
                </a:lnTo>
                <a:lnTo>
                  <a:pt x="2065" y="2405"/>
                </a:lnTo>
                <a:lnTo>
                  <a:pt x="2067" y="2407"/>
                </a:lnTo>
                <a:lnTo>
                  <a:pt x="2065" y="2405"/>
                </a:lnTo>
                <a:lnTo>
                  <a:pt x="2057" y="2413"/>
                </a:lnTo>
                <a:lnTo>
                  <a:pt x="2047" y="2419"/>
                </a:lnTo>
                <a:lnTo>
                  <a:pt x="2039" y="2426"/>
                </a:lnTo>
                <a:lnTo>
                  <a:pt x="2028" y="2432"/>
                </a:lnTo>
                <a:lnTo>
                  <a:pt x="2018" y="2438"/>
                </a:lnTo>
                <a:lnTo>
                  <a:pt x="2008" y="2444"/>
                </a:lnTo>
                <a:lnTo>
                  <a:pt x="1999" y="2450"/>
                </a:lnTo>
                <a:lnTo>
                  <a:pt x="1989" y="2454"/>
                </a:lnTo>
                <a:lnTo>
                  <a:pt x="1979" y="2461"/>
                </a:lnTo>
                <a:lnTo>
                  <a:pt x="1979" y="2463"/>
                </a:lnTo>
                <a:lnTo>
                  <a:pt x="1979" y="2461"/>
                </a:lnTo>
                <a:lnTo>
                  <a:pt x="1979" y="2461"/>
                </a:lnTo>
                <a:lnTo>
                  <a:pt x="1979" y="2461"/>
                </a:lnTo>
                <a:lnTo>
                  <a:pt x="1969" y="2467"/>
                </a:lnTo>
                <a:lnTo>
                  <a:pt x="1958" y="2473"/>
                </a:lnTo>
                <a:lnTo>
                  <a:pt x="1948" y="2477"/>
                </a:lnTo>
                <a:lnTo>
                  <a:pt x="1938" y="2483"/>
                </a:lnTo>
                <a:lnTo>
                  <a:pt x="1940" y="2485"/>
                </a:lnTo>
                <a:lnTo>
                  <a:pt x="1938" y="2483"/>
                </a:lnTo>
                <a:lnTo>
                  <a:pt x="1927" y="2489"/>
                </a:lnTo>
                <a:lnTo>
                  <a:pt x="1917" y="2493"/>
                </a:lnTo>
                <a:lnTo>
                  <a:pt x="1919" y="2496"/>
                </a:lnTo>
                <a:lnTo>
                  <a:pt x="1917" y="2493"/>
                </a:lnTo>
                <a:lnTo>
                  <a:pt x="1907" y="2500"/>
                </a:lnTo>
                <a:lnTo>
                  <a:pt x="1897" y="2504"/>
                </a:lnTo>
                <a:lnTo>
                  <a:pt x="1899" y="2506"/>
                </a:lnTo>
                <a:lnTo>
                  <a:pt x="1897" y="2504"/>
                </a:lnTo>
                <a:lnTo>
                  <a:pt x="1886" y="2510"/>
                </a:lnTo>
                <a:lnTo>
                  <a:pt x="1888" y="2510"/>
                </a:lnTo>
                <a:lnTo>
                  <a:pt x="1886" y="2510"/>
                </a:lnTo>
                <a:lnTo>
                  <a:pt x="1876" y="2514"/>
                </a:lnTo>
                <a:lnTo>
                  <a:pt x="1866" y="2518"/>
                </a:lnTo>
                <a:lnTo>
                  <a:pt x="1855" y="2524"/>
                </a:lnTo>
                <a:lnTo>
                  <a:pt x="1845" y="2528"/>
                </a:lnTo>
                <a:lnTo>
                  <a:pt x="1835" y="2533"/>
                </a:lnTo>
                <a:lnTo>
                  <a:pt x="1825" y="2537"/>
                </a:lnTo>
                <a:lnTo>
                  <a:pt x="1825" y="2539"/>
                </a:lnTo>
                <a:lnTo>
                  <a:pt x="1825" y="2537"/>
                </a:lnTo>
                <a:lnTo>
                  <a:pt x="1814" y="2541"/>
                </a:lnTo>
                <a:lnTo>
                  <a:pt x="1802" y="2547"/>
                </a:lnTo>
                <a:lnTo>
                  <a:pt x="1804" y="2547"/>
                </a:lnTo>
                <a:lnTo>
                  <a:pt x="1802" y="2547"/>
                </a:lnTo>
                <a:lnTo>
                  <a:pt x="1792" y="2551"/>
                </a:lnTo>
                <a:lnTo>
                  <a:pt x="1781" y="2555"/>
                </a:lnTo>
                <a:lnTo>
                  <a:pt x="1781" y="2555"/>
                </a:lnTo>
                <a:lnTo>
                  <a:pt x="1781" y="2555"/>
                </a:lnTo>
                <a:lnTo>
                  <a:pt x="1771" y="2557"/>
                </a:lnTo>
                <a:lnTo>
                  <a:pt x="1771" y="2557"/>
                </a:lnTo>
                <a:lnTo>
                  <a:pt x="1761" y="2561"/>
                </a:lnTo>
                <a:lnTo>
                  <a:pt x="1748" y="2565"/>
                </a:lnTo>
                <a:lnTo>
                  <a:pt x="1738" y="2570"/>
                </a:lnTo>
                <a:lnTo>
                  <a:pt x="1738" y="2572"/>
                </a:lnTo>
                <a:lnTo>
                  <a:pt x="1738" y="2570"/>
                </a:lnTo>
                <a:lnTo>
                  <a:pt x="1728" y="2574"/>
                </a:lnTo>
                <a:lnTo>
                  <a:pt x="1716" y="2576"/>
                </a:lnTo>
                <a:lnTo>
                  <a:pt x="1716" y="2576"/>
                </a:lnTo>
                <a:lnTo>
                  <a:pt x="1705" y="2580"/>
                </a:lnTo>
                <a:lnTo>
                  <a:pt x="1695" y="2584"/>
                </a:lnTo>
                <a:lnTo>
                  <a:pt x="1695" y="2584"/>
                </a:lnTo>
                <a:lnTo>
                  <a:pt x="1695" y="2584"/>
                </a:lnTo>
                <a:lnTo>
                  <a:pt x="1683" y="2586"/>
                </a:lnTo>
                <a:lnTo>
                  <a:pt x="1672" y="2590"/>
                </a:lnTo>
                <a:lnTo>
                  <a:pt x="1672" y="2590"/>
                </a:lnTo>
                <a:lnTo>
                  <a:pt x="1662" y="2592"/>
                </a:lnTo>
                <a:lnTo>
                  <a:pt x="1662" y="2592"/>
                </a:lnTo>
                <a:lnTo>
                  <a:pt x="1650" y="2596"/>
                </a:lnTo>
                <a:lnTo>
                  <a:pt x="1639" y="2598"/>
                </a:lnTo>
                <a:lnTo>
                  <a:pt x="1627" y="2600"/>
                </a:lnTo>
                <a:lnTo>
                  <a:pt x="1617" y="2605"/>
                </a:lnTo>
                <a:lnTo>
                  <a:pt x="1604" y="2607"/>
                </a:lnTo>
                <a:lnTo>
                  <a:pt x="1594" y="2609"/>
                </a:lnTo>
                <a:lnTo>
                  <a:pt x="1594" y="2609"/>
                </a:lnTo>
                <a:lnTo>
                  <a:pt x="1582" y="2611"/>
                </a:lnTo>
                <a:lnTo>
                  <a:pt x="1572" y="2613"/>
                </a:lnTo>
                <a:lnTo>
                  <a:pt x="1572" y="2615"/>
                </a:lnTo>
                <a:lnTo>
                  <a:pt x="1572" y="2613"/>
                </a:lnTo>
                <a:lnTo>
                  <a:pt x="1559" y="2615"/>
                </a:lnTo>
                <a:lnTo>
                  <a:pt x="1549" y="2617"/>
                </a:lnTo>
                <a:lnTo>
                  <a:pt x="1537" y="2619"/>
                </a:lnTo>
                <a:lnTo>
                  <a:pt x="1539" y="2621"/>
                </a:lnTo>
                <a:lnTo>
                  <a:pt x="1537" y="2619"/>
                </a:lnTo>
                <a:lnTo>
                  <a:pt x="1526" y="2621"/>
                </a:lnTo>
                <a:lnTo>
                  <a:pt x="1514" y="2623"/>
                </a:lnTo>
                <a:lnTo>
                  <a:pt x="1514" y="2623"/>
                </a:lnTo>
                <a:lnTo>
                  <a:pt x="1504" y="2625"/>
                </a:lnTo>
                <a:lnTo>
                  <a:pt x="1491" y="2627"/>
                </a:lnTo>
                <a:lnTo>
                  <a:pt x="1491" y="2627"/>
                </a:lnTo>
                <a:lnTo>
                  <a:pt x="1491" y="2627"/>
                </a:lnTo>
                <a:lnTo>
                  <a:pt x="1481" y="2627"/>
                </a:lnTo>
                <a:lnTo>
                  <a:pt x="1481" y="2627"/>
                </a:lnTo>
                <a:lnTo>
                  <a:pt x="1469" y="2629"/>
                </a:lnTo>
                <a:lnTo>
                  <a:pt x="1458" y="2631"/>
                </a:lnTo>
                <a:lnTo>
                  <a:pt x="1458" y="2631"/>
                </a:lnTo>
                <a:lnTo>
                  <a:pt x="1446" y="2631"/>
                </a:lnTo>
                <a:lnTo>
                  <a:pt x="1446" y="2631"/>
                </a:lnTo>
                <a:lnTo>
                  <a:pt x="1436" y="2633"/>
                </a:lnTo>
                <a:lnTo>
                  <a:pt x="1436" y="2633"/>
                </a:lnTo>
                <a:lnTo>
                  <a:pt x="1423" y="2633"/>
                </a:lnTo>
                <a:lnTo>
                  <a:pt x="1411" y="2635"/>
                </a:lnTo>
                <a:lnTo>
                  <a:pt x="1413" y="2635"/>
                </a:lnTo>
                <a:lnTo>
                  <a:pt x="1411" y="2635"/>
                </a:lnTo>
                <a:lnTo>
                  <a:pt x="1401" y="2635"/>
                </a:lnTo>
                <a:lnTo>
                  <a:pt x="1401" y="2635"/>
                </a:lnTo>
                <a:lnTo>
                  <a:pt x="1388" y="2635"/>
                </a:lnTo>
                <a:lnTo>
                  <a:pt x="1388" y="2635"/>
                </a:lnTo>
                <a:lnTo>
                  <a:pt x="1378" y="2635"/>
                </a:lnTo>
                <a:lnTo>
                  <a:pt x="1378" y="2635"/>
                </a:lnTo>
                <a:lnTo>
                  <a:pt x="1366" y="2637"/>
                </a:lnTo>
                <a:lnTo>
                  <a:pt x="1366" y="2637"/>
                </a:lnTo>
                <a:lnTo>
                  <a:pt x="1366" y="2637"/>
                </a:lnTo>
                <a:lnTo>
                  <a:pt x="1356" y="2637"/>
                </a:lnTo>
                <a:lnTo>
                  <a:pt x="1343" y="2637"/>
                </a:lnTo>
                <a:lnTo>
                  <a:pt x="1343" y="2640"/>
                </a:lnTo>
                <a:lnTo>
                  <a:pt x="1343" y="2637"/>
                </a:lnTo>
                <a:lnTo>
                  <a:pt x="1331" y="2637"/>
                </a:lnTo>
                <a:lnTo>
                  <a:pt x="1331" y="2637"/>
                </a:lnTo>
                <a:lnTo>
                  <a:pt x="1321" y="2637"/>
                </a:lnTo>
                <a:lnTo>
                  <a:pt x="1318" y="2637"/>
                </a:lnTo>
                <a:lnTo>
                  <a:pt x="1318" y="2640"/>
                </a:lnTo>
                <a:lnTo>
                  <a:pt x="1321" y="264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4" name="Freeform 3320"/>
          <p:cNvSpPr>
            <a:spLocks/>
          </p:cNvSpPr>
          <p:nvPr/>
        </p:nvSpPr>
        <p:spPr bwMode="auto">
          <a:xfrm>
            <a:off x="4545013" y="3422650"/>
            <a:ext cx="1985963" cy="3435350"/>
          </a:xfrm>
          <a:custGeom>
            <a:avLst/>
            <a:gdLst/>
            <a:ahLst/>
            <a:cxnLst>
              <a:cxn ang="0">
                <a:pos x="33" y="57"/>
              </a:cxn>
              <a:cxn ang="0">
                <a:pos x="77" y="132"/>
              </a:cxn>
              <a:cxn ang="0">
                <a:pos x="120" y="208"/>
              </a:cxn>
              <a:cxn ang="0">
                <a:pos x="163" y="282"/>
              </a:cxn>
              <a:cxn ang="0">
                <a:pos x="206" y="356"/>
              </a:cxn>
              <a:cxn ang="0">
                <a:pos x="249" y="432"/>
              </a:cxn>
              <a:cxn ang="0">
                <a:pos x="293" y="506"/>
              </a:cxn>
              <a:cxn ang="0">
                <a:pos x="336" y="582"/>
              </a:cxn>
              <a:cxn ang="0">
                <a:pos x="379" y="658"/>
              </a:cxn>
              <a:cxn ang="0">
                <a:pos x="424" y="734"/>
              </a:cxn>
              <a:cxn ang="0">
                <a:pos x="467" y="812"/>
              </a:cxn>
              <a:cxn ang="0">
                <a:pos x="513" y="889"/>
              </a:cxn>
              <a:cxn ang="0">
                <a:pos x="558" y="967"/>
              </a:cxn>
              <a:cxn ang="0">
                <a:pos x="603" y="1045"/>
              </a:cxn>
              <a:cxn ang="0">
                <a:pos x="649" y="1123"/>
              </a:cxn>
              <a:cxn ang="0">
                <a:pos x="661" y="1144"/>
              </a:cxn>
              <a:cxn ang="0">
                <a:pos x="696" y="1203"/>
              </a:cxn>
              <a:cxn ang="0">
                <a:pos x="741" y="1284"/>
              </a:cxn>
              <a:cxn ang="0">
                <a:pos x="788" y="1366"/>
              </a:cxn>
              <a:cxn ang="0">
                <a:pos x="836" y="1448"/>
              </a:cxn>
              <a:cxn ang="0">
                <a:pos x="883" y="1530"/>
              </a:cxn>
              <a:cxn ang="0">
                <a:pos x="932" y="1615"/>
              </a:cxn>
              <a:cxn ang="0">
                <a:pos x="982" y="1701"/>
              </a:cxn>
              <a:cxn ang="0">
                <a:pos x="1031" y="1788"/>
              </a:cxn>
              <a:cxn ang="0">
                <a:pos x="1083" y="1874"/>
              </a:cxn>
              <a:cxn ang="0">
                <a:pos x="1134" y="1964"/>
              </a:cxn>
              <a:cxn ang="0">
                <a:pos x="1185" y="2055"/>
              </a:cxn>
              <a:cxn ang="0">
                <a:pos x="1239" y="2145"/>
              </a:cxn>
              <a:cxn ang="0">
                <a:pos x="1241" y="2145"/>
              </a:cxn>
              <a:cxn ang="0">
                <a:pos x="1188" y="2053"/>
              </a:cxn>
              <a:cxn ang="0">
                <a:pos x="1136" y="1962"/>
              </a:cxn>
              <a:cxn ang="0">
                <a:pos x="1085" y="1874"/>
              </a:cxn>
              <a:cxn ang="0">
                <a:pos x="1033" y="1785"/>
              </a:cxn>
              <a:cxn ang="0">
                <a:pos x="984" y="1699"/>
              </a:cxn>
              <a:cxn ang="0">
                <a:pos x="934" y="1615"/>
              </a:cxn>
              <a:cxn ang="0">
                <a:pos x="887" y="1530"/>
              </a:cxn>
              <a:cxn ang="0">
                <a:pos x="838" y="1446"/>
              </a:cxn>
              <a:cxn ang="0">
                <a:pos x="790" y="1364"/>
              </a:cxn>
              <a:cxn ang="0">
                <a:pos x="743" y="1284"/>
              </a:cxn>
              <a:cxn ang="0">
                <a:pos x="698" y="1203"/>
              </a:cxn>
              <a:cxn ang="0">
                <a:pos x="661" y="1142"/>
              </a:cxn>
              <a:cxn ang="0">
                <a:pos x="651" y="1123"/>
              </a:cxn>
              <a:cxn ang="0">
                <a:pos x="605" y="1043"/>
              </a:cxn>
              <a:cxn ang="0">
                <a:pos x="560" y="965"/>
              </a:cxn>
              <a:cxn ang="0">
                <a:pos x="515" y="886"/>
              </a:cxn>
              <a:cxn ang="0">
                <a:pos x="472" y="810"/>
              </a:cxn>
              <a:cxn ang="0">
                <a:pos x="426" y="734"/>
              </a:cxn>
              <a:cxn ang="0">
                <a:pos x="383" y="656"/>
              </a:cxn>
              <a:cxn ang="0">
                <a:pos x="338" y="582"/>
              </a:cxn>
              <a:cxn ang="0">
                <a:pos x="295" y="506"/>
              </a:cxn>
              <a:cxn ang="0">
                <a:pos x="251" y="430"/>
              </a:cxn>
              <a:cxn ang="0">
                <a:pos x="208" y="356"/>
              </a:cxn>
              <a:cxn ang="0">
                <a:pos x="165" y="280"/>
              </a:cxn>
              <a:cxn ang="0">
                <a:pos x="122" y="206"/>
              </a:cxn>
              <a:cxn ang="0">
                <a:pos x="79" y="132"/>
              </a:cxn>
              <a:cxn ang="0">
                <a:pos x="35" y="57"/>
              </a:cxn>
              <a:cxn ang="0">
                <a:pos x="0" y="2"/>
              </a:cxn>
            </a:cxnLst>
            <a:rect l="0" t="0" r="r" b="b"/>
            <a:pathLst>
              <a:path w="1251" h="2164">
                <a:moveTo>
                  <a:pt x="0" y="2"/>
                </a:moveTo>
                <a:lnTo>
                  <a:pt x="11" y="20"/>
                </a:lnTo>
                <a:lnTo>
                  <a:pt x="23" y="39"/>
                </a:lnTo>
                <a:lnTo>
                  <a:pt x="33" y="57"/>
                </a:lnTo>
                <a:lnTo>
                  <a:pt x="44" y="76"/>
                </a:lnTo>
                <a:lnTo>
                  <a:pt x="54" y="94"/>
                </a:lnTo>
                <a:lnTo>
                  <a:pt x="66" y="113"/>
                </a:lnTo>
                <a:lnTo>
                  <a:pt x="77" y="132"/>
                </a:lnTo>
                <a:lnTo>
                  <a:pt x="87" y="152"/>
                </a:lnTo>
                <a:lnTo>
                  <a:pt x="97" y="171"/>
                </a:lnTo>
                <a:lnTo>
                  <a:pt x="110" y="189"/>
                </a:lnTo>
                <a:lnTo>
                  <a:pt x="120" y="208"/>
                </a:lnTo>
                <a:lnTo>
                  <a:pt x="130" y="226"/>
                </a:lnTo>
                <a:lnTo>
                  <a:pt x="140" y="245"/>
                </a:lnTo>
                <a:lnTo>
                  <a:pt x="151" y="263"/>
                </a:lnTo>
                <a:lnTo>
                  <a:pt x="163" y="282"/>
                </a:lnTo>
                <a:lnTo>
                  <a:pt x="173" y="300"/>
                </a:lnTo>
                <a:lnTo>
                  <a:pt x="184" y="319"/>
                </a:lnTo>
                <a:lnTo>
                  <a:pt x="194" y="337"/>
                </a:lnTo>
                <a:lnTo>
                  <a:pt x="206" y="356"/>
                </a:lnTo>
                <a:lnTo>
                  <a:pt x="217" y="374"/>
                </a:lnTo>
                <a:lnTo>
                  <a:pt x="227" y="395"/>
                </a:lnTo>
                <a:lnTo>
                  <a:pt x="239" y="413"/>
                </a:lnTo>
                <a:lnTo>
                  <a:pt x="249" y="432"/>
                </a:lnTo>
                <a:lnTo>
                  <a:pt x="260" y="450"/>
                </a:lnTo>
                <a:lnTo>
                  <a:pt x="270" y="469"/>
                </a:lnTo>
                <a:lnTo>
                  <a:pt x="282" y="487"/>
                </a:lnTo>
                <a:lnTo>
                  <a:pt x="293" y="506"/>
                </a:lnTo>
                <a:lnTo>
                  <a:pt x="303" y="526"/>
                </a:lnTo>
                <a:lnTo>
                  <a:pt x="315" y="545"/>
                </a:lnTo>
                <a:lnTo>
                  <a:pt x="326" y="564"/>
                </a:lnTo>
                <a:lnTo>
                  <a:pt x="336" y="582"/>
                </a:lnTo>
                <a:lnTo>
                  <a:pt x="346" y="601"/>
                </a:lnTo>
                <a:lnTo>
                  <a:pt x="358" y="621"/>
                </a:lnTo>
                <a:lnTo>
                  <a:pt x="369" y="640"/>
                </a:lnTo>
                <a:lnTo>
                  <a:pt x="379" y="658"/>
                </a:lnTo>
                <a:lnTo>
                  <a:pt x="391" y="677"/>
                </a:lnTo>
                <a:lnTo>
                  <a:pt x="402" y="697"/>
                </a:lnTo>
                <a:lnTo>
                  <a:pt x="414" y="716"/>
                </a:lnTo>
                <a:lnTo>
                  <a:pt x="424" y="734"/>
                </a:lnTo>
                <a:lnTo>
                  <a:pt x="435" y="755"/>
                </a:lnTo>
                <a:lnTo>
                  <a:pt x="447" y="773"/>
                </a:lnTo>
                <a:lnTo>
                  <a:pt x="457" y="792"/>
                </a:lnTo>
                <a:lnTo>
                  <a:pt x="467" y="812"/>
                </a:lnTo>
                <a:lnTo>
                  <a:pt x="480" y="831"/>
                </a:lnTo>
                <a:lnTo>
                  <a:pt x="490" y="849"/>
                </a:lnTo>
                <a:lnTo>
                  <a:pt x="502" y="870"/>
                </a:lnTo>
                <a:lnTo>
                  <a:pt x="513" y="889"/>
                </a:lnTo>
                <a:lnTo>
                  <a:pt x="525" y="909"/>
                </a:lnTo>
                <a:lnTo>
                  <a:pt x="535" y="928"/>
                </a:lnTo>
                <a:lnTo>
                  <a:pt x="546" y="946"/>
                </a:lnTo>
                <a:lnTo>
                  <a:pt x="558" y="967"/>
                </a:lnTo>
                <a:lnTo>
                  <a:pt x="568" y="985"/>
                </a:lnTo>
                <a:lnTo>
                  <a:pt x="581" y="1006"/>
                </a:lnTo>
                <a:lnTo>
                  <a:pt x="591" y="1024"/>
                </a:lnTo>
                <a:lnTo>
                  <a:pt x="603" y="1045"/>
                </a:lnTo>
                <a:lnTo>
                  <a:pt x="616" y="1065"/>
                </a:lnTo>
                <a:lnTo>
                  <a:pt x="626" y="1084"/>
                </a:lnTo>
                <a:lnTo>
                  <a:pt x="638" y="1105"/>
                </a:lnTo>
                <a:lnTo>
                  <a:pt x="649" y="1123"/>
                </a:lnTo>
                <a:lnTo>
                  <a:pt x="661" y="1144"/>
                </a:lnTo>
                <a:lnTo>
                  <a:pt x="661" y="1144"/>
                </a:lnTo>
                <a:lnTo>
                  <a:pt x="661" y="1144"/>
                </a:lnTo>
                <a:lnTo>
                  <a:pt x="661" y="1144"/>
                </a:lnTo>
                <a:lnTo>
                  <a:pt x="661" y="1144"/>
                </a:lnTo>
                <a:lnTo>
                  <a:pt x="671" y="1164"/>
                </a:lnTo>
                <a:lnTo>
                  <a:pt x="683" y="1185"/>
                </a:lnTo>
                <a:lnTo>
                  <a:pt x="696" y="1203"/>
                </a:lnTo>
                <a:lnTo>
                  <a:pt x="706" y="1224"/>
                </a:lnTo>
                <a:lnTo>
                  <a:pt x="718" y="1244"/>
                </a:lnTo>
                <a:lnTo>
                  <a:pt x="729" y="1265"/>
                </a:lnTo>
                <a:lnTo>
                  <a:pt x="741" y="1284"/>
                </a:lnTo>
                <a:lnTo>
                  <a:pt x="753" y="1304"/>
                </a:lnTo>
                <a:lnTo>
                  <a:pt x="766" y="1325"/>
                </a:lnTo>
                <a:lnTo>
                  <a:pt x="776" y="1345"/>
                </a:lnTo>
                <a:lnTo>
                  <a:pt x="788" y="1366"/>
                </a:lnTo>
                <a:lnTo>
                  <a:pt x="801" y="1386"/>
                </a:lnTo>
                <a:lnTo>
                  <a:pt x="811" y="1407"/>
                </a:lnTo>
                <a:lnTo>
                  <a:pt x="823" y="1428"/>
                </a:lnTo>
                <a:lnTo>
                  <a:pt x="836" y="1448"/>
                </a:lnTo>
                <a:lnTo>
                  <a:pt x="848" y="1469"/>
                </a:lnTo>
                <a:lnTo>
                  <a:pt x="860" y="1489"/>
                </a:lnTo>
                <a:lnTo>
                  <a:pt x="873" y="1510"/>
                </a:lnTo>
                <a:lnTo>
                  <a:pt x="883" y="1530"/>
                </a:lnTo>
                <a:lnTo>
                  <a:pt x="895" y="1553"/>
                </a:lnTo>
                <a:lnTo>
                  <a:pt x="908" y="1574"/>
                </a:lnTo>
                <a:lnTo>
                  <a:pt x="920" y="1594"/>
                </a:lnTo>
                <a:lnTo>
                  <a:pt x="932" y="1615"/>
                </a:lnTo>
                <a:lnTo>
                  <a:pt x="945" y="1637"/>
                </a:lnTo>
                <a:lnTo>
                  <a:pt x="957" y="1658"/>
                </a:lnTo>
                <a:lnTo>
                  <a:pt x="969" y="1678"/>
                </a:lnTo>
                <a:lnTo>
                  <a:pt x="982" y="1701"/>
                </a:lnTo>
                <a:lnTo>
                  <a:pt x="994" y="1722"/>
                </a:lnTo>
                <a:lnTo>
                  <a:pt x="1006" y="1744"/>
                </a:lnTo>
                <a:lnTo>
                  <a:pt x="1019" y="1765"/>
                </a:lnTo>
                <a:lnTo>
                  <a:pt x="1031" y="1788"/>
                </a:lnTo>
                <a:lnTo>
                  <a:pt x="1044" y="1808"/>
                </a:lnTo>
                <a:lnTo>
                  <a:pt x="1058" y="1831"/>
                </a:lnTo>
                <a:lnTo>
                  <a:pt x="1070" y="1853"/>
                </a:lnTo>
                <a:lnTo>
                  <a:pt x="1083" y="1874"/>
                </a:lnTo>
                <a:lnTo>
                  <a:pt x="1095" y="1897"/>
                </a:lnTo>
                <a:lnTo>
                  <a:pt x="1107" y="1919"/>
                </a:lnTo>
                <a:lnTo>
                  <a:pt x="1122" y="1942"/>
                </a:lnTo>
                <a:lnTo>
                  <a:pt x="1134" y="1964"/>
                </a:lnTo>
                <a:lnTo>
                  <a:pt x="1146" y="1987"/>
                </a:lnTo>
                <a:lnTo>
                  <a:pt x="1159" y="2010"/>
                </a:lnTo>
                <a:lnTo>
                  <a:pt x="1173" y="2032"/>
                </a:lnTo>
                <a:lnTo>
                  <a:pt x="1185" y="2055"/>
                </a:lnTo>
                <a:lnTo>
                  <a:pt x="1200" y="2078"/>
                </a:lnTo>
                <a:lnTo>
                  <a:pt x="1212" y="2100"/>
                </a:lnTo>
                <a:lnTo>
                  <a:pt x="1227" y="2123"/>
                </a:lnTo>
                <a:lnTo>
                  <a:pt x="1239" y="2145"/>
                </a:lnTo>
                <a:lnTo>
                  <a:pt x="1249" y="2164"/>
                </a:lnTo>
                <a:lnTo>
                  <a:pt x="1251" y="2162"/>
                </a:lnTo>
                <a:lnTo>
                  <a:pt x="1241" y="2145"/>
                </a:lnTo>
                <a:lnTo>
                  <a:pt x="1241" y="2145"/>
                </a:lnTo>
                <a:lnTo>
                  <a:pt x="1229" y="2121"/>
                </a:lnTo>
                <a:lnTo>
                  <a:pt x="1214" y="2098"/>
                </a:lnTo>
                <a:lnTo>
                  <a:pt x="1202" y="2076"/>
                </a:lnTo>
                <a:lnTo>
                  <a:pt x="1188" y="2053"/>
                </a:lnTo>
                <a:lnTo>
                  <a:pt x="1175" y="2030"/>
                </a:lnTo>
                <a:lnTo>
                  <a:pt x="1163" y="2008"/>
                </a:lnTo>
                <a:lnTo>
                  <a:pt x="1148" y="1985"/>
                </a:lnTo>
                <a:lnTo>
                  <a:pt x="1136" y="1962"/>
                </a:lnTo>
                <a:lnTo>
                  <a:pt x="1124" y="1940"/>
                </a:lnTo>
                <a:lnTo>
                  <a:pt x="1109" y="1917"/>
                </a:lnTo>
                <a:lnTo>
                  <a:pt x="1097" y="1897"/>
                </a:lnTo>
                <a:lnTo>
                  <a:pt x="1085" y="1874"/>
                </a:lnTo>
                <a:lnTo>
                  <a:pt x="1072" y="1851"/>
                </a:lnTo>
                <a:lnTo>
                  <a:pt x="1060" y="1829"/>
                </a:lnTo>
                <a:lnTo>
                  <a:pt x="1046" y="1808"/>
                </a:lnTo>
                <a:lnTo>
                  <a:pt x="1033" y="1785"/>
                </a:lnTo>
                <a:lnTo>
                  <a:pt x="1021" y="1765"/>
                </a:lnTo>
                <a:lnTo>
                  <a:pt x="1009" y="1742"/>
                </a:lnTo>
                <a:lnTo>
                  <a:pt x="996" y="1722"/>
                </a:lnTo>
                <a:lnTo>
                  <a:pt x="984" y="1699"/>
                </a:lnTo>
                <a:lnTo>
                  <a:pt x="972" y="1678"/>
                </a:lnTo>
                <a:lnTo>
                  <a:pt x="959" y="1656"/>
                </a:lnTo>
                <a:lnTo>
                  <a:pt x="947" y="1635"/>
                </a:lnTo>
                <a:lnTo>
                  <a:pt x="934" y="1615"/>
                </a:lnTo>
                <a:lnTo>
                  <a:pt x="922" y="1592"/>
                </a:lnTo>
                <a:lnTo>
                  <a:pt x="910" y="1572"/>
                </a:lnTo>
                <a:lnTo>
                  <a:pt x="897" y="1551"/>
                </a:lnTo>
                <a:lnTo>
                  <a:pt x="887" y="1530"/>
                </a:lnTo>
                <a:lnTo>
                  <a:pt x="875" y="1510"/>
                </a:lnTo>
                <a:lnTo>
                  <a:pt x="862" y="1487"/>
                </a:lnTo>
                <a:lnTo>
                  <a:pt x="850" y="1467"/>
                </a:lnTo>
                <a:lnTo>
                  <a:pt x="838" y="1446"/>
                </a:lnTo>
                <a:lnTo>
                  <a:pt x="825" y="1425"/>
                </a:lnTo>
                <a:lnTo>
                  <a:pt x="815" y="1405"/>
                </a:lnTo>
                <a:lnTo>
                  <a:pt x="803" y="1384"/>
                </a:lnTo>
                <a:lnTo>
                  <a:pt x="790" y="1364"/>
                </a:lnTo>
                <a:lnTo>
                  <a:pt x="778" y="1343"/>
                </a:lnTo>
                <a:lnTo>
                  <a:pt x="768" y="1323"/>
                </a:lnTo>
                <a:lnTo>
                  <a:pt x="756" y="1304"/>
                </a:lnTo>
                <a:lnTo>
                  <a:pt x="743" y="1284"/>
                </a:lnTo>
                <a:lnTo>
                  <a:pt x="733" y="1263"/>
                </a:lnTo>
                <a:lnTo>
                  <a:pt x="721" y="1242"/>
                </a:lnTo>
                <a:lnTo>
                  <a:pt x="708" y="1222"/>
                </a:lnTo>
                <a:lnTo>
                  <a:pt x="698" y="1203"/>
                </a:lnTo>
                <a:lnTo>
                  <a:pt x="686" y="1183"/>
                </a:lnTo>
                <a:lnTo>
                  <a:pt x="673" y="1162"/>
                </a:lnTo>
                <a:lnTo>
                  <a:pt x="663" y="1144"/>
                </a:lnTo>
                <a:lnTo>
                  <a:pt x="661" y="1142"/>
                </a:lnTo>
                <a:lnTo>
                  <a:pt x="661" y="1142"/>
                </a:lnTo>
                <a:lnTo>
                  <a:pt x="661" y="1144"/>
                </a:lnTo>
                <a:lnTo>
                  <a:pt x="663" y="1144"/>
                </a:lnTo>
                <a:lnTo>
                  <a:pt x="651" y="1123"/>
                </a:lnTo>
                <a:lnTo>
                  <a:pt x="640" y="1102"/>
                </a:lnTo>
                <a:lnTo>
                  <a:pt x="628" y="1084"/>
                </a:lnTo>
                <a:lnTo>
                  <a:pt x="618" y="1063"/>
                </a:lnTo>
                <a:lnTo>
                  <a:pt x="605" y="1043"/>
                </a:lnTo>
                <a:lnTo>
                  <a:pt x="595" y="1024"/>
                </a:lnTo>
                <a:lnTo>
                  <a:pt x="583" y="1004"/>
                </a:lnTo>
                <a:lnTo>
                  <a:pt x="572" y="985"/>
                </a:lnTo>
                <a:lnTo>
                  <a:pt x="560" y="965"/>
                </a:lnTo>
                <a:lnTo>
                  <a:pt x="550" y="946"/>
                </a:lnTo>
                <a:lnTo>
                  <a:pt x="537" y="926"/>
                </a:lnTo>
                <a:lnTo>
                  <a:pt x="527" y="907"/>
                </a:lnTo>
                <a:lnTo>
                  <a:pt x="515" y="886"/>
                </a:lnTo>
                <a:lnTo>
                  <a:pt x="505" y="868"/>
                </a:lnTo>
                <a:lnTo>
                  <a:pt x="492" y="849"/>
                </a:lnTo>
                <a:lnTo>
                  <a:pt x="482" y="829"/>
                </a:lnTo>
                <a:lnTo>
                  <a:pt x="472" y="810"/>
                </a:lnTo>
                <a:lnTo>
                  <a:pt x="459" y="792"/>
                </a:lnTo>
                <a:lnTo>
                  <a:pt x="449" y="771"/>
                </a:lnTo>
                <a:lnTo>
                  <a:pt x="437" y="753"/>
                </a:lnTo>
                <a:lnTo>
                  <a:pt x="426" y="734"/>
                </a:lnTo>
                <a:lnTo>
                  <a:pt x="416" y="714"/>
                </a:lnTo>
                <a:lnTo>
                  <a:pt x="404" y="695"/>
                </a:lnTo>
                <a:lnTo>
                  <a:pt x="393" y="677"/>
                </a:lnTo>
                <a:lnTo>
                  <a:pt x="383" y="656"/>
                </a:lnTo>
                <a:lnTo>
                  <a:pt x="371" y="638"/>
                </a:lnTo>
                <a:lnTo>
                  <a:pt x="361" y="619"/>
                </a:lnTo>
                <a:lnTo>
                  <a:pt x="350" y="601"/>
                </a:lnTo>
                <a:lnTo>
                  <a:pt x="338" y="582"/>
                </a:lnTo>
                <a:lnTo>
                  <a:pt x="328" y="561"/>
                </a:lnTo>
                <a:lnTo>
                  <a:pt x="317" y="543"/>
                </a:lnTo>
                <a:lnTo>
                  <a:pt x="305" y="524"/>
                </a:lnTo>
                <a:lnTo>
                  <a:pt x="295" y="506"/>
                </a:lnTo>
                <a:lnTo>
                  <a:pt x="284" y="487"/>
                </a:lnTo>
                <a:lnTo>
                  <a:pt x="272" y="469"/>
                </a:lnTo>
                <a:lnTo>
                  <a:pt x="262" y="448"/>
                </a:lnTo>
                <a:lnTo>
                  <a:pt x="251" y="430"/>
                </a:lnTo>
                <a:lnTo>
                  <a:pt x="241" y="411"/>
                </a:lnTo>
                <a:lnTo>
                  <a:pt x="229" y="393"/>
                </a:lnTo>
                <a:lnTo>
                  <a:pt x="219" y="374"/>
                </a:lnTo>
                <a:lnTo>
                  <a:pt x="208" y="356"/>
                </a:lnTo>
                <a:lnTo>
                  <a:pt x="198" y="337"/>
                </a:lnTo>
                <a:lnTo>
                  <a:pt x="186" y="319"/>
                </a:lnTo>
                <a:lnTo>
                  <a:pt x="175" y="298"/>
                </a:lnTo>
                <a:lnTo>
                  <a:pt x="165" y="280"/>
                </a:lnTo>
                <a:lnTo>
                  <a:pt x="155" y="261"/>
                </a:lnTo>
                <a:lnTo>
                  <a:pt x="142" y="243"/>
                </a:lnTo>
                <a:lnTo>
                  <a:pt x="132" y="224"/>
                </a:lnTo>
                <a:lnTo>
                  <a:pt x="122" y="206"/>
                </a:lnTo>
                <a:lnTo>
                  <a:pt x="112" y="187"/>
                </a:lnTo>
                <a:lnTo>
                  <a:pt x="99" y="169"/>
                </a:lnTo>
                <a:lnTo>
                  <a:pt x="89" y="150"/>
                </a:lnTo>
                <a:lnTo>
                  <a:pt x="79" y="132"/>
                </a:lnTo>
                <a:lnTo>
                  <a:pt x="68" y="113"/>
                </a:lnTo>
                <a:lnTo>
                  <a:pt x="56" y="94"/>
                </a:lnTo>
                <a:lnTo>
                  <a:pt x="46" y="76"/>
                </a:lnTo>
                <a:lnTo>
                  <a:pt x="35" y="57"/>
                </a:lnTo>
                <a:lnTo>
                  <a:pt x="25" y="39"/>
                </a:lnTo>
                <a:lnTo>
                  <a:pt x="15" y="20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5" name="Freeform 3321"/>
          <p:cNvSpPr>
            <a:spLocks/>
          </p:cNvSpPr>
          <p:nvPr/>
        </p:nvSpPr>
        <p:spPr bwMode="auto">
          <a:xfrm>
            <a:off x="4545013" y="3422650"/>
            <a:ext cx="3446463" cy="1992313"/>
          </a:xfrm>
          <a:custGeom>
            <a:avLst/>
            <a:gdLst/>
            <a:ahLst/>
            <a:cxnLst>
              <a:cxn ang="0">
                <a:pos x="58" y="35"/>
              </a:cxn>
              <a:cxn ang="0">
                <a:pos x="132" y="78"/>
              </a:cxn>
              <a:cxn ang="0">
                <a:pos x="206" y="121"/>
              </a:cxn>
              <a:cxn ang="0">
                <a:pos x="280" y="164"/>
              </a:cxn>
              <a:cxn ang="0">
                <a:pos x="356" y="208"/>
              </a:cxn>
              <a:cxn ang="0">
                <a:pos x="430" y="251"/>
              </a:cxn>
              <a:cxn ang="0">
                <a:pos x="507" y="294"/>
              </a:cxn>
              <a:cxn ang="0">
                <a:pos x="583" y="337"/>
              </a:cxn>
              <a:cxn ang="0">
                <a:pos x="659" y="382"/>
              </a:cxn>
              <a:cxn ang="0">
                <a:pos x="735" y="426"/>
              </a:cxn>
              <a:cxn ang="0">
                <a:pos x="811" y="469"/>
              </a:cxn>
              <a:cxn ang="0">
                <a:pos x="889" y="514"/>
              </a:cxn>
              <a:cxn ang="0">
                <a:pos x="965" y="559"/>
              </a:cxn>
              <a:cxn ang="0">
                <a:pos x="1044" y="605"/>
              </a:cxn>
              <a:cxn ang="0">
                <a:pos x="1124" y="650"/>
              </a:cxn>
              <a:cxn ang="0">
                <a:pos x="1142" y="660"/>
              </a:cxn>
              <a:cxn ang="0">
                <a:pos x="1204" y="697"/>
              </a:cxn>
              <a:cxn ang="0">
                <a:pos x="1284" y="742"/>
              </a:cxn>
              <a:cxn ang="0">
                <a:pos x="1364" y="790"/>
              </a:cxn>
              <a:cxn ang="0">
                <a:pos x="1447" y="837"/>
              </a:cxn>
              <a:cxn ang="0">
                <a:pos x="1531" y="884"/>
              </a:cxn>
              <a:cxn ang="0">
                <a:pos x="1615" y="934"/>
              </a:cxn>
              <a:cxn ang="0">
                <a:pos x="1700" y="983"/>
              </a:cxn>
              <a:cxn ang="0">
                <a:pos x="1786" y="1033"/>
              </a:cxn>
              <a:cxn ang="0">
                <a:pos x="1875" y="1084"/>
              </a:cxn>
              <a:cxn ang="0">
                <a:pos x="1963" y="1135"/>
              </a:cxn>
              <a:cxn ang="0">
                <a:pos x="2054" y="1187"/>
              </a:cxn>
              <a:cxn ang="0">
                <a:pos x="2146" y="1240"/>
              </a:cxn>
              <a:cxn ang="0">
                <a:pos x="2124" y="1224"/>
              </a:cxn>
              <a:cxn ang="0">
                <a:pos x="2033" y="1172"/>
              </a:cxn>
              <a:cxn ang="0">
                <a:pos x="1943" y="1119"/>
              </a:cxn>
              <a:cxn ang="0">
                <a:pos x="1854" y="1070"/>
              </a:cxn>
              <a:cxn ang="0">
                <a:pos x="1766" y="1018"/>
              </a:cxn>
              <a:cxn ang="0">
                <a:pos x="1679" y="969"/>
              </a:cxn>
              <a:cxn ang="0">
                <a:pos x="1595" y="919"/>
              </a:cxn>
              <a:cxn ang="0">
                <a:pos x="1511" y="870"/>
              </a:cxn>
              <a:cxn ang="0">
                <a:pos x="1428" y="823"/>
              </a:cxn>
              <a:cxn ang="0">
                <a:pos x="1346" y="775"/>
              </a:cxn>
              <a:cxn ang="0">
                <a:pos x="1266" y="728"/>
              </a:cxn>
              <a:cxn ang="0">
                <a:pos x="1185" y="683"/>
              </a:cxn>
              <a:cxn ang="0">
                <a:pos x="1146" y="660"/>
              </a:cxn>
              <a:cxn ang="0">
                <a:pos x="1105" y="638"/>
              </a:cxn>
              <a:cxn ang="0">
                <a:pos x="1027" y="590"/>
              </a:cxn>
              <a:cxn ang="0">
                <a:pos x="949" y="545"/>
              </a:cxn>
              <a:cxn ang="0">
                <a:pos x="871" y="502"/>
              </a:cxn>
              <a:cxn ang="0">
                <a:pos x="793" y="457"/>
              </a:cxn>
              <a:cxn ang="0">
                <a:pos x="716" y="411"/>
              </a:cxn>
              <a:cxn ang="0">
                <a:pos x="640" y="368"/>
              </a:cxn>
              <a:cxn ang="0">
                <a:pos x="564" y="325"/>
              </a:cxn>
              <a:cxn ang="0">
                <a:pos x="488" y="282"/>
              </a:cxn>
              <a:cxn ang="0">
                <a:pos x="414" y="236"/>
              </a:cxn>
              <a:cxn ang="0">
                <a:pos x="338" y="193"/>
              </a:cxn>
              <a:cxn ang="0">
                <a:pos x="264" y="150"/>
              </a:cxn>
              <a:cxn ang="0">
                <a:pos x="190" y="109"/>
              </a:cxn>
              <a:cxn ang="0">
                <a:pos x="114" y="66"/>
              </a:cxn>
              <a:cxn ang="0">
                <a:pos x="40" y="22"/>
              </a:cxn>
              <a:cxn ang="0">
                <a:pos x="0" y="2"/>
              </a:cxn>
            </a:cxnLst>
            <a:rect l="0" t="0" r="r" b="b"/>
            <a:pathLst>
              <a:path w="2171" h="1255">
                <a:moveTo>
                  <a:pt x="0" y="2"/>
                </a:moveTo>
                <a:lnTo>
                  <a:pt x="21" y="14"/>
                </a:lnTo>
                <a:lnTo>
                  <a:pt x="40" y="25"/>
                </a:lnTo>
                <a:lnTo>
                  <a:pt x="58" y="35"/>
                </a:lnTo>
                <a:lnTo>
                  <a:pt x="77" y="45"/>
                </a:lnTo>
                <a:lnTo>
                  <a:pt x="95" y="55"/>
                </a:lnTo>
                <a:lnTo>
                  <a:pt x="114" y="68"/>
                </a:lnTo>
                <a:lnTo>
                  <a:pt x="132" y="78"/>
                </a:lnTo>
                <a:lnTo>
                  <a:pt x="151" y="88"/>
                </a:lnTo>
                <a:lnTo>
                  <a:pt x="169" y="99"/>
                </a:lnTo>
                <a:lnTo>
                  <a:pt x="188" y="111"/>
                </a:lnTo>
                <a:lnTo>
                  <a:pt x="206" y="121"/>
                </a:lnTo>
                <a:lnTo>
                  <a:pt x="225" y="132"/>
                </a:lnTo>
                <a:lnTo>
                  <a:pt x="243" y="142"/>
                </a:lnTo>
                <a:lnTo>
                  <a:pt x="262" y="154"/>
                </a:lnTo>
                <a:lnTo>
                  <a:pt x="280" y="164"/>
                </a:lnTo>
                <a:lnTo>
                  <a:pt x="299" y="175"/>
                </a:lnTo>
                <a:lnTo>
                  <a:pt x="319" y="185"/>
                </a:lnTo>
                <a:lnTo>
                  <a:pt x="338" y="197"/>
                </a:lnTo>
                <a:lnTo>
                  <a:pt x="356" y="208"/>
                </a:lnTo>
                <a:lnTo>
                  <a:pt x="375" y="218"/>
                </a:lnTo>
                <a:lnTo>
                  <a:pt x="393" y="228"/>
                </a:lnTo>
                <a:lnTo>
                  <a:pt x="412" y="241"/>
                </a:lnTo>
                <a:lnTo>
                  <a:pt x="430" y="251"/>
                </a:lnTo>
                <a:lnTo>
                  <a:pt x="449" y="261"/>
                </a:lnTo>
                <a:lnTo>
                  <a:pt x="470" y="271"/>
                </a:lnTo>
                <a:lnTo>
                  <a:pt x="488" y="284"/>
                </a:lnTo>
                <a:lnTo>
                  <a:pt x="507" y="294"/>
                </a:lnTo>
                <a:lnTo>
                  <a:pt x="525" y="304"/>
                </a:lnTo>
                <a:lnTo>
                  <a:pt x="544" y="317"/>
                </a:lnTo>
                <a:lnTo>
                  <a:pt x="562" y="327"/>
                </a:lnTo>
                <a:lnTo>
                  <a:pt x="583" y="337"/>
                </a:lnTo>
                <a:lnTo>
                  <a:pt x="601" y="350"/>
                </a:lnTo>
                <a:lnTo>
                  <a:pt x="620" y="360"/>
                </a:lnTo>
                <a:lnTo>
                  <a:pt x="638" y="370"/>
                </a:lnTo>
                <a:lnTo>
                  <a:pt x="659" y="382"/>
                </a:lnTo>
                <a:lnTo>
                  <a:pt x="677" y="393"/>
                </a:lnTo>
                <a:lnTo>
                  <a:pt x="696" y="403"/>
                </a:lnTo>
                <a:lnTo>
                  <a:pt x="714" y="415"/>
                </a:lnTo>
                <a:lnTo>
                  <a:pt x="735" y="426"/>
                </a:lnTo>
                <a:lnTo>
                  <a:pt x="753" y="436"/>
                </a:lnTo>
                <a:lnTo>
                  <a:pt x="772" y="448"/>
                </a:lnTo>
                <a:lnTo>
                  <a:pt x="793" y="459"/>
                </a:lnTo>
                <a:lnTo>
                  <a:pt x="811" y="469"/>
                </a:lnTo>
                <a:lnTo>
                  <a:pt x="830" y="481"/>
                </a:lnTo>
                <a:lnTo>
                  <a:pt x="850" y="492"/>
                </a:lnTo>
                <a:lnTo>
                  <a:pt x="869" y="504"/>
                </a:lnTo>
                <a:lnTo>
                  <a:pt x="889" y="514"/>
                </a:lnTo>
                <a:lnTo>
                  <a:pt x="908" y="526"/>
                </a:lnTo>
                <a:lnTo>
                  <a:pt x="926" y="537"/>
                </a:lnTo>
                <a:lnTo>
                  <a:pt x="947" y="549"/>
                </a:lnTo>
                <a:lnTo>
                  <a:pt x="965" y="559"/>
                </a:lnTo>
                <a:lnTo>
                  <a:pt x="986" y="570"/>
                </a:lnTo>
                <a:lnTo>
                  <a:pt x="1004" y="582"/>
                </a:lnTo>
                <a:lnTo>
                  <a:pt x="1025" y="592"/>
                </a:lnTo>
                <a:lnTo>
                  <a:pt x="1044" y="605"/>
                </a:lnTo>
                <a:lnTo>
                  <a:pt x="1064" y="617"/>
                </a:lnTo>
                <a:lnTo>
                  <a:pt x="1085" y="627"/>
                </a:lnTo>
                <a:lnTo>
                  <a:pt x="1103" y="640"/>
                </a:lnTo>
                <a:lnTo>
                  <a:pt x="1124" y="650"/>
                </a:lnTo>
                <a:lnTo>
                  <a:pt x="1144" y="662"/>
                </a:lnTo>
                <a:lnTo>
                  <a:pt x="1144" y="660"/>
                </a:lnTo>
                <a:lnTo>
                  <a:pt x="1142" y="660"/>
                </a:lnTo>
                <a:lnTo>
                  <a:pt x="1142" y="660"/>
                </a:lnTo>
                <a:lnTo>
                  <a:pt x="1144" y="662"/>
                </a:lnTo>
                <a:lnTo>
                  <a:pt x="1163" y="673"/>
                </a:lnTo>
                <a:lnTo>
                  <a:pt x="1183" y="685"/>
                </a:lnTo>
                <a:lnTo>
                  <a:pt x="1204" y="697"/>
                </a:lnTo>
                <a:lnTo>
                  <a:pt x="1223" y="708"/>
                </a:lnTo>
                <a:lnTo>
                  <a:pt x="1243" y="720"/>
                </a:lnTo>
                <a:lnTo>
                  <a:pt x="1264" y="732"/>
                </a:lnTo>
                <a:lnTo>
                  <a:pt x="1284" y="742"/>
                </a:lnTo>
                <a:lnTo>
                  <a:pt x="1305" y="755"/>
                </a:lnTo>
                <a:lnTo>
                  <a:pt x="1325" y="767"/>
                </a:lnTo>
                <a:lnTo>
                  <a:pt x="1344" y="777"/>
                </a:lnTo>
                <a:lnTo>
                  <a:pt x="1364" y="790"/>
                </a:lnTo>
                <a:lnTo>
                  <a:pt x="1385" y="802"/>
                </a:lnTo>
                <a:lnTo>
                  <a:pt x="1406" y="814"/>
                </a:lnTo>
                <a:lnTo>
                  <a:pt x="1426" y="825"/>
                </a:lnTo>
                <a:lnTo>
                  <a:pt x="1447" y="837"/>
                </a:lnTo>
                <a:lnTo>
                  <a:pt x="1467" y="849"/>
                </a:lnTo>
                <a:lnTo>
                  <a:pt x="1490" y="862"/>
                </a:lnTo>
                <a:lnTo>
                  <a:pt x="1511" y="874"/>
                </a:lnTo>
                <a:lnTo>
                  <a:pt x="1531" y="884"/>
                </a:lnTo>
                <a:lnTo>
                  <a:pt x="1552" y="897"/>
                </a:lnTo>
                <a:lnTo>
                  <a:pt x="1572" y="909"/>
                </a:lnTo>
                <a:lnTo>
                  <a:pt x="1593" y="921"/>
                </a:lnTo>
                <a:lnTo>
                  <a:pt x="1615" y="934"/>
                </a:lnTo>
                <a:lnTo>
                  <a:pt x="1636" y="946"/>
                </a:lnTo>
                <a:lnTo>
                  <a:pt x="1657" y="958"/>
                </a:lnTo>
                <a:lnTo>
                  <a:pt x="1679" y="971"/>
                </a:lnTo>
                <a:lnTo>
                  <a:pt x="1700" y="983"/>
                </a:lnTo>
                <a:lnTo>
                  <a:pt x="1722" y="996"/>
                </a:lnTo>
                <a:lnTo>
                  <a:pt x="1743" y="1008"/>
                </a:lnTo>
                <a:lnTo>
                  <a:pt x="1766" y="1020"/>
                </a:lnTo>
                <a:lnTo>
                  <a:pt x="1786" y="1033"/>
                </a:lnTo>
                <a:lnTo>
                  <a:pt x="1809" y="1045"/>
                </a:lnTo>
                <a:lnTo>
                  <a:pt x="1829" y="1059"/>
                </a:lnTo>
                <a:lnTo>
                  <a:pt x="1852" y="1072"/>
                </a:lnTo>
                <a:lnTo>
                  <a:pt x="1875" y="1084"/>
                </a:lnTo>
                <a:lnTo>
                  <a:pt x="1897" y="1096"/>
                </a:lnTo>
                <a:lnTo>
                  <a:pt x="1918" y="1109"/>
                </a:lnTo>
                <a:lnTo>
                  <a:pt x="1940" y="1123"/>
                </a:lnTo>
                <a:lnTo>
                  <a:pt x="1963" y="1135"/>
                </a:lnTo>
                <a:lnTo>
                  <a:pt x="1986" y="1148"/>
                </a:lnTo>
                <a:lnTo>
                  <a:pt x="2008" y="1160"/>
                </a:lnTo>
                <a:lnTo>
                  <a:pt x="2031" y="1174"/>
                </a:lnTo>
                <a:lnTo>
                  <a:pt x="2054" y="1187"/>
                </a:lnTo>
                <a:lnTo>
                  <a:pt x="2076" y="1201"/>
                </a:lnTo>
                <a:lnTo>
                  <a:pt x="2099" y="1214"/>
                </a:lnTo>
                <a:lnTo>
                  <a:pt x="2122" y="1228"/>
                </a:lnTo>
                <a:lnTo>
                  <a:pt x="2146" y="1240"/>
                </a:lnTo>
                <a:lnTo>
                  <a:pt x="2171" y="1255"/>
                </a:lnTo>
                <a:lnTo>
                  <a:pt x="2171" y="1253"/>
                </a:lnTo>
                <a:lnTo>
                  <a:pt x="2146" y="1238"/>
                </a:lnTo>
                <a:lnTo>
                  <a:pt x="2124" y="1224"/>
                </a:lnTo>
                <a:lnTo>
                  <a:pt x="2101" y="1212"/>
                </a:lnTo>
                <a:lnTo>
                  <a:pt x="2078" y="1199"/>
                </a:lnTo>
                <a:lnTo>
                  <a:pt x="2056" y="1185"/>
                </a:lnTo>
                <a:lnTo>
                  <a:pt x="2033" y="1172"/>
                </a:lnTo>
                <a:lnTo>
                  <a:pt x="2010" y="1158"/>
                </a:lnTo>
                <a:lnTo>
                  <a:pt x="1988" y="1146"/>
                </a:lnTo>
                <a:lnTo>
                  <a:pt x="1965" y="1133"/>
                </a:lnTo>
                <a:lnTo>
                  <a:pt x="1943" y="1119"/>
                </a:lnTo>
                <a:lnTo>
                  <a:pt x="1920" y="1107"/>
                </a:lnTo>
                <a:lnTo>
                  <a:pt x="1897" y="1094"/>
                </a:lnTo>
                <a:lnTo>
                  <a:pt x="1875" y="1082"/>
                </a:lnTo>
                <a:lnTo>
                  <a:pt x="1854" y="1070"/>
                </a:lnTo>
                <a:lnTo>
                  <a:pt x="1831" y="1055"/>
                </a:lnTo>
                <a:lnTo>
                  <a:pt x="1809" y="1043"/>
                </a:lnTo>
                <a:lnTo>
                  <a:pt x="1788" y="1030"/>
                </a:lnTo>
                <a:lnTo>
                  <a:pt x="1766" y="1018"/>
                </a:lnTo>
                <a:lnTo>
                  <a:pt x="1745" y="1006"/>
                </a:lnTo>
                <a:lnTo>
                  <a:pt x="1722" y="993"/>
                </a:lnTo>
                <a:lnTo>
                  <a:pt x="1702" y="981"/>
                </a:lnTo>
                <a:lnTo>
                  <a:pt x="1679" y="969"/>
                </a:lnTo>
                <a:lnTo>
                  <a:pt x="1659" y="956"/>
                </a:lnTo>
                <a:lnTo>
                  <a:pt x="1638" y="944"/>
                </a:lnTo>
                <a:lnTo>
                  <a:pt x="1615" y="932"/>
                </a:lnTo>
                <a:lnTo>
                  <a:pt x="1595" y="919"/>
                </a:lnTo>
                <a:lnTo>
                  <a:pt x="1574" y="907"/>
                </a:lnTo>
                <a:lnTo>
                  <a:pt x="1554" y="895"/>
                </a:lnTo>
                <a:lnTo>
                  <a:pt x="1531" y="882"/>
                </a:lnTo>
                <a:lnTo>
                  <a:pt x="1511" y="870"/>
                </a:lnTo>
                <a:lnTo>
                  <a:pt x="1490" y="860"/>
                </a:lnTo>
                <a:lnTo>
                  <a:pt x="1469" y="847"/>
                </a:lnTo>
                <a:lnTo>
                  <a:pt x="1449" y="835"/>
                </a:lnTo>
                <a:lnTo>
                  <a:pt x="1428" y="823"/>
                </a:lnTo>
                <a:lnTo>
                  <a:pt x="1408" y="810"/>
                </a:lnTo>
                <a:lnTo>
                  <a:pt x="1387" y="800"/>
                </a:lnTo>
                <a:lnTo>
                  <a:pt x="1367" y="788"/>
                </a:lnTo>
                <a:lnTo>
                  <a:pt x="1346" y="775"/>
                </a:lnTo>
                <a:lnTo>
                  <a:pt x="1325" y="763"/>
                </a:lnTo>
                <a:lnTo>
                  <a:pt x="1305" y="753"/>
                </a:lnTo>
                <a:lnTo>
                  <a:pt x="1284" y="740"/>
                </a:lnTo>
                <a:lnTo>
                  <a:pt x="1266" y="728"/>
                </a:lnTo>
                <a:lnTo>
                  <a:pt x="1245" y="718"/>
                </a:lnTo>
                <a:lnTo>
                  <a:pt x="1225" y="705"/>
                </a:lnTo>
                <a:lnTo>
                  <a:pt x="1204" y="693"/>
                </a:lnTo>
                <a:lnTo>
                  <a:pt x="1185" y="683"/>
                </a:lnTo>
                <a:lnTo>
                  <a:pt x="1165" y="670"/>
                </a:lnTo>
                <a:lnTo>
                  <a:pt x="1144" y="660"/>
                </a:lnTo>
                <a:lnTo>
                  <a:pt x="1144" y="660"/>
                </a:lnTo>
                <a:lnTo>
                  <a:pt x="1146" y="660"/>
                </a:lnTo>
                <a:lnTo>
                  <a:pt x="1146" y="660"/>
                </a:lnTo>
                <a:lnTo>
                  <a:pt x="1144" y="660"/>
                </a:lnTo>
                <a:lnTo>
                  <a:pt x="1126" y="648"/>
                </a:lnTo>
                <a:lnTo>
                  <a:pt x="1105" y="638"/>
                </a:lnTo>
                <a:lnTo>
                  <a:pt x="1085" y="625"/>
                </a:lnTo>
                <a:lnTo>
                  <a:pt x="1066" y="613"/>
                </a:lnTo>
                <a:lnTo>
                  <a:pt x="1046" y="603"/>
                </a:lnTo>
                <a:lnTo>
                  <a:pt x="1027" y="590"/>
                </a:lnTo>
                <a:lnTo>
                  <a:pt x="1006" y="580"/>
                </a:lnTo>
                <a:lnTo>
                  <a:pt x="986" y="568"/>
                </a:lnTo>
                <a:lnTo>
                  <a:pt x="967" y="557"/>
                </a:lnTo>
                <a:lnTo>
                  <a:pt x="949" y="545"/>
                </a:lnTo>
                <a:lnTo>
                  <a:pt x="928" y="535"/>
                </a:lnTo>
                <a:lnTo>
                  <a:pt x="910" y="524"/>
                </a:lnTo>
                <a:lnTo>
                  <a:pt x="889" y="512"/>
                </a:lnTo>
                <a:lnTo>
                  <a:pt x="871" y="502"/>
                </a:lnTo>
                <a:lnTo>
                  <a:pt x="850" y="489"/>
                </a:lnTo>
                <a:lnTo>
                  <a:pt x="832" y="479"/>
                </a:lnTo>
                <a:lnTo>
                  <a:pt x="813" y="467"/>
                </a:lnTo>
                <a:lnTo>
                  <a:pt x="793" y="457"/>
                </a:lnTo>
                <a:lnTo>
                  <a:pt x="774" y="446"/>
                </a:lnTo>
                <a:lnTo>
                  <a:pt x="756" y="434"/>
                </a:lnTo>
                <a:lnTo>
                  <a:pt x="735" y="424"/>
                </a:lnTo>
                <a:lnTo>
                  <a:pt x="716" y="411"/>
                </a:lnTo>
                <a:lnTo>
                  <a:pt x="698" y="401"/>
                </a:lnTo>
                <a:lnTo>
                  <a:pt x="677" y="391"/>
                </a:lnTo>
                <a:lnTo>
                  <a:pt x="659" y="378"/>
                </a:lnTo>
                <a:lnTo>
                  <a:pt x="640" y="368"/>
                </a:lnTo>
                <a:lnTo>
                  <a:pt x="622" y="358"/>
                </a:lnTo>
                <a:lnTo>
                  <a:pt x="601" y="345"/>
                </a:lnTo>
                <a:lnTo>
                  <a:pt x="583" y="335"/>
                </a:lnTo>
                <a:lnTo>
                  <a:pt x="564" y="325"/>
                </a:lnTo>
                <a:lnTo>
                  <a:pt x="546" y="313"/>
                </a:lnTo>
                <a:lnTo>
                  <a:pt x="527" y="302"/>
                </a:lnTo>
                <a:lnTo>
                  <a:pt x="507" y="292"/>
                </a:lnTo>
                <a:lnTo>
                  <a:pt x="488" y="282"/>
                </a:lnTo>
                <a:lnTo>
                  <a:pt x="470" y="269"/>
                </a:lnTo>
                <a:lnTo>
                  <a:pt x="451" y="259"/>
                </a:lnTo>
                <a:lnTo>
                  <a:pt x="433" y="249"/>
                </a:lnTo>
                <a:lnTo>
                  <a:pt x="414" y="236"/>
                </a:lnTo>
                <a:lnTo>
                  <a:pt x="395" y="226"/>
                </a:lnTo>
                <a:lnTo>
                  <a:pt x="377" y="216"/>
                </a:lnTo>
                <a:lnTo>
                  <a:pt x="356" y="206"/>
                </a:lnTo>
                <a:lnTo>
                  <a:pt x="338" y="193"/>
                </a:lnTo>
                <a:lnTo>
                  <a:pt x="319" y="183"/>
                </a:lnTo>
                <a:lnTo>
                  <a:pt x="301" y="173"/>
                </a:lnTo>
                <a:lnTo>
                  <a:pt x="282" y="162"/>
                </a:lnTo>
                <a:lnTo>
                  <a:pt x="264" y="150"/>
                </a:lnTo>
                <a:lnTo>
                  <a:pt x="245" y="140"/>
                </a:lnTo>
                <a:lnTo>
                  <a:pt x="227" y="129"/>
                </a:lnTo>
                <a:lnTo>
                  <a:pt x="208" y="119"/>
                </a:lnTo>
                <a:lnTo>
                  <a:pt x="190" y="109"/>
                </a:lnTo>
                <a:lnTo>
                  <a:pt x="171" y="97"/>
                </a:lnTo>
                <a:lnTo>
                  <a:pt x="153" y="86"/>
                </a:lnTo>
                <a:lnTo>
                  <a:pt x="132" y="76"/>
                </a:lnTo>
                <a:lnTo>
                  <a:pt x="114" y="66"/>
                </a:lnTo>
                <a:lnTo>
                  <a:pt x="95" y="53"/>
                </a:lnTo>
                <a:lnTo>
                  <a:pt x="77" y="43"/>
                </a:lnTo>
                <a:lnTo>
                  <a:pt x="58" y="33"/>
                </a:lnTo>
                <a:lnTo>
                  <a:pt x="40" y="22"/>
                </a:lnTo>
                <a:lnTo>
                  <a:pt x="21" y="10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6" name="Freeform 3322"/>
          <p:cNvSpPr>
            <a:spLocks/>
          </p:cNvSpPr>
          <p:nvPr/>
        </p:nvSpPr>
        <p:spPr bwMode="auto">
          <a:xfrm>
            <a:off x="4545013" y="3422650"/>
            <a:ext cx="3140075" cy="3175"/>
          </a:xfrm>
          <a:custGeom>
            <a:avLst/>
            <a:gdLst/>
            <a:ahLst/>
            <a:cxnLst>
              <a:cxn ang="0">
                <a:pos x="46" y="2"/>
              </a:cxn>
              <a:cxn ang="0">
                <a:pos x="114" y="2"/>
              </a:cxn>
              <a:cxn ang="0">
                <a:pos x="179" y="2"/>
              </a:cxn>
              <a:cxn ang="0">
                <a:pos x="245" y="2"/>
              </a:cxn>
              <a:cxn ang="0">
                <a:pos x="313" y="2"/>
              </a:cxn>
              <a:cxn ang="0">
                <a:pos x="379" y="2"/>
              </a:cxn>
              <a:cxn ang="0">
                <a:pos x="447" y="2"/>
              </a:cxn>
              <a:cxn ang="0">
                <a:pos x="515" y="2"/>
              </a:cxn>
              <a:cxn ang="0">
                <a:pos x="581" y="2"/>
              </a:cxn>
              <a:cxn ang="0">
                <a:pos x="649" y="2"/>
              </a:cxn>
              <a:cxn ang="0">
                <a:pos x="716" y="2"/>
              </a:cxn>
              <a:cxn ang="0">
                <a:pos x="784" y="2"/>
              </a:cxn>
              <a:cxn ang="0">
                <a:pos x="852" y="2"/>
              </a:cxn>
              <a:cxn ang="0">
                <a:pos x="920" y="2"/>
              </a:cxn>
              <a:cxn ang="0">
                <a:pos x="990" y="2"/>
              </a:cxn>
              <a:cxn ang="0">
                <a:pos x="1058" y="2"/>
              </a:cxn>
              <a:cxn ang="0">
                <a:pos x="1128" y="2"/>
              </a:cxn>
              <a:cxn ang="0">
                <a:pos x="1198" y="2"/>
              </a:cxn>
              <a:cxn ang="0">
                <a:pos x="1268" y="2"/>
              </a:cxn>
              <a:cxn ang="0">
                <a:pos x="1340" y="2"/>
              </a:cxn>
              <a:cxn ang="0">
                <a:pos x="1387" y="2"/>
              </a:cxn>
              <a:cxn ang="0">
                <a:pos x="1459" y="2"/>
              </a:cxn>
              <a:cxn ang="0">
                <a:pos x="1531" y="2"/>
              </a:cxn>
              <a:cxn ang="0">
                <a:pos x="1603" y="2"/>
              </a:cxn>
              <a:cxn ang="0">
                <a:pos x="1675" y="2"/>
              </a:cxn>
              <a:cxn ang="0">
                <a:pos x="1749" y="2"/>
              </a:cxn>
              <a:cxn ang="0">
                <a:pos x="1825" y="2"/>
              </a:cxn>
              <a:cxn ang="0">
                <a:pos x="1899" y="2"/>
              </a:cxn>
              <a:cxn ang="0">
                <a:pos x="1673" y="0"/>
              </a:cxn>
              <a:cxn ang="0">
                <a:pos x="1978" y="0"/>
              </a:cxn>
              <a:cxn ang="0">
                <a:pos x="1924" y="2"/>
              </a:cxn>
              <a:cxn ang="0">
                <a:pos x="1875" y="0"/>
              </a:cxn>
              <a:cxn ang="0">
                <a:pos x="1799" y="0"/>
              </a:cxn>
              <a:cxn ang="0">
                <a:pos x="1724" y="0"/>
              </a:cxn>
              <a:cxn ang="0">
                <a:pos x="1652" y="0"/>
              </a:cxn>
              <a:cxn ang="0">
                <a:pos x="1578" y="0"/>
              </a:cxn>
              <a:cxn ang="0">
                <a:pos x="1506" y="0"/>
              </a:cxn>
              <a:cxn ang="0">
                <a:pos x="1434" y="0"/>
              </a:cxn>
              <a:cxn ang="0">
                <a:pos x="1362" y="0"/>
              </a:cxn>
              <a:cxn ang="0">
                <a:pos x="1315" y="0"/>
              </a:cxn>
              <a:cxn ang="0">
                <a:pos x="1245" y="0"/>
              </a:cxn>
              <a:cxn ang="0">
                <a:pos x="1175" y="0"/>
              </a:cxn>
              <a:cxn ang="0">
                <a:pos x="1105" y="0"/>
              </a:cxn>
              <a:cxn ang="0">
                <a:pos x="1035" y="0"/>
              </a:cxn>
              <a:cxn ang="0">
                <a:pos x="967" y="0"/>
              </a:cxn>
              <a:cxn ang="0">
                <a:pos x="897" y="0"/>
              </a:cxn>
              <a:cxn ang="0">
                <a:pos x="830" y="0"/>
              </a:cxn>
              <a:cxn ang="0">
                <a:pos x="762" y="0"/>
              </a:cxn>
              <a:cxn ang="0">
                <a:pos x="694" y="0"/>
              </a:cxn>
              <a:cxn ang="0">
                <a:pos x="626" y="0"/>
              </a:cxn>
              <a:cxn ang="0">
                <a:pos x="558" y="0"/>
              </a:cxn>
              <a:cxn ang="0">
                <a:pos x="492" y="0"/>
              </a:cxn>
              <a:cxn ang="0">
                <a:pos x="424" y="0"/>
              </a:cxn>
              <a:cxn ang="0">
                <a:pos x="358" y="0"/>
              </a:cxn>
              <a:cxn ang="0">
                <a:pos x="291" y="0"/>
              </a:cxn>
              <a:cxn ang="0">
                <a:pos x="225" y="0"/>
              </a:cxn>
              <a:cxn ang="0">
                <a:pos x="157" y="0"/>
              </a:cxn>
              <a:cxn ang="0">
                <a:pos x="91" y="0"/>
              </a:cxn>
              <a:cxn ang="0">
                <a:pos x="25" y="0"/>
              </a:cxn>
              <a:cxn ang="0">
                <a:pos x="3" y="2"/>
              </a:cxn>
            </a:cxnLst>
            <a:rect l="0" t="0" r="r" b="b"/>
            <a:pathLst>
              <a:path w="1978" h="2">
                <a:moveTo>
                  <a:pt x="3" y="2"/>
                </a:moveTo>
                <a:lnTo>
                  <a:pt x="25" y="2"/>
                </a:lnTo>
                <a:lnTo>
                  <a:pt x="46" y="2"/>
                </a:lnTo>
                <a:lnTo>
                  <a:pt x="68" y="2"/>
                </a:lnTo>
                <a:lnTo>
                  <a:pt x="91" y="2"/>
                </a:lnTo>
                <a:lnTo>
                  <a:pt x="114" y="2"/>
                </a:lnTo>
                <a:lnTo>
                  <a:pt x="136" y="2"/>
                </a:lnTo>
                <a:lnTo>
                  <a:pt x="157" y="2"/>
                </a:lnTo>
                <a:lnTo>
                  <a:pt x="179" y="2"/>
                </a:lnTo>
                <a:lnTo>
                  <a:pt x="202" y="2"/>
                </a:lnTo>
                <a:lnTo>
                  <a:pt x="225" y="2"/>
                </a:lnTo>
                <a:lnTo>
                  <a:pt x="245" y="2"/>
                </a:lnTo>
                <a:lnTo>
                  <a:pt x="268" y="2"/>
                </a:lnTo>
                <a:lnTo>
                  <a:pt x="291" y="2"/>
                </a:lnTo>
                <a:lnTo>
                  <a:pt x="313" y="2"/>
                </a:lnTo>
                <a:lnTo>
                  <a:pt x="336" y="2"/>
                </a:lnTo>
                <a:lnTo>
                  <a:pt x="358" y="2"/>
                </a:lnTo>
                <a:lnTo>
                  <a:pt x="379" y="2"/>
                </a:lnTo>
                <a:lnTo>
                  <a:pt x="402" y="2"/>
                </a:lnTo>
                <a:lnTo>
                  <a:pt x="424" y="2"/>
                </a:lnTo>
                <a:lnTo>
                  <a:pt x="447" y="2"/>
                </a:lnTo>
                <a:lnTo>
                  <a:pt x="470" y="2"/>
                </a:lnTo>
                <a:lnTo>
                  <a:pt x="492" y="2"/>
                </a:lnTo>
                <a:lnTo>
                  <a:pt x="515" y="2"/>
                </a:lnTo>
                <a:lnTo>
                  <a:pt x="535" y="2"/>
                </a:lnTo>
                <a:lnTo>
                  <a:pt x="558" y="2"/>
                </a:lnTo>
                <a:lnTo>
                  <a:pt x="581" y="2"/>
                </a:lnTo>
                <a:lnTo>
                  <a:pt x="603" y="2"/>
                </a:lnTo>
                <a:lnTo>
                  <a:pt x="626" y="2"/>
                </a:lnTo>
                <a:lnTo>
                  <a:pt x="649" y="2"/>
                </a:lnTo>
                <a:lnTo>
                  <a:pt x="671" y="2"/>
                </a:lnTo>
                <a:lnTo>
                  <a:pt x="694" y="2"/>
                </a:lnTo>
                <a:lnTo>
                  <a:pt x="716" y="2"/>
                </a:lnTo>
                <a:lnTo>
                  <a:pt x="739" y="2"/>
                </a:lnTo>
                <a:lnTo>
                  <a:pt x="762" y="2"/>
                </a:lnTo>
                <a:lnTo>
                  <a:pt x="784" y="2"/>
                </a:lnTo>
                <a:lnTo>
                  <a:pt x="807" y="2"/>
                </a:lnTo>
                <a:lnTo>
                  <a:pt x="830" y="2"/>
                </a:lnTo>
                <a:lnTo>
                  <a:pt x="852" y="2"/>
                </a:lnTo>
                <a:lnTo>
                  <a:pt x="875" y="2"/>
                </a:lnTo>
                <a:lnTo>
                  <a:pt x="897" y="2"/>
                </a:lnTo>
                <a:lnTo>
                  <a:pt x="920" y="2"/>
                </a:lnTo>
                <a:lnTo>
                  <a:pt x="945" y="2"/>
                </a:lnTo>
                <a:lnTo>
                  <a:pt x="967" y="2"/>
                </a:lnTo>
                <a:lnTo>
                  <a:pt x="990" y="2"/>
                </a:lnTo>
                <a:lnTo>
                  <a:pt x="1013" y="2"/>
                </a:lnTo>
                <a:lnTo>
                  <a:pt x="1035" y="2"/>
                </a:lnTo>
                <a:lnTo>
                  <a:pt x="1058" y="2"/>
                </a:lnTo>
                <a:lnTo>
                  <a:pt x="1083" y="2"/>
                </a:lnTo>
                <a:lnTo>
                  <a:pt x="1105" y="2"/>
                </a:lnTo>
                <a:lnTo>
                  <a:pt x="1128" y="2"/>
                </a:lnTo>
                <a:lnTo>
                  <a:pt x="1153" y="2"/>
                </a:lnTo>
                <a:lnTo>
                  <a:pt x="1175" y="2"/>
                </a:lnTo>
                <a:lnTo>
                  <a:pt x="1198" y="2"/>
                </a:lnTo>
                <a:lnTo>
                  <a:pt x="1223" y="2"/>
                </a:lnTo>
                <a:lnTo>
                  <a:pt x="1245" y="2"/>
                </a:lnTo>
                <a:lnTo>
                  <a:pt x="1268" y="2"/>
                </a:lnTo>
                <a:lnTo>
                  <a:pt x="1292" y="2"/>
                </a:lnTo>
                <a:lnTo>
                  <a:pt x="1315" y="2"/>
                </a:lnTo>
                <a:lnTo>
                  <a:pt x="1340" y="2"/>
                </a:lnTo>
                <a:lnTo>
                  <a:pt x="1362" y="2"/>
                </a:lnTo>
                <a:lnTo>
                  <a:pt x="1362" y="2"/>
                </a:lnTo>
                <a:lnTo>
                  <a:pt x="1387" y="2"/>
                </a:lnTo>
                <a:lnTo>
                  <a:pt x="1410" y="2"/>
                </a:lnTo>
                <a:lnTo>
                  <a:pt x="1434" y="2"/>
                </a:lnTo>
                <a:lnTo>
                  <a:pt x="1459" y="2"/>
                </a:lnTo>
                <a:lnTo>
                  <a:pt x="1482" y="2"/>
                </a:lnTo>
                <a:lnTo>
                  <a:pt x="1506" y="2"/>
                </a:lnTo>
                <a:lnTo>
                  <a:pt x="1531" y="2"/>
                </a:lnTo>
                <a:lnTo>
                  <a:pt x="1554" y="2"/>
                </a:lnTo>
                <a:lnTo>
                  <a:pt x="1578" y="2"/>
                </a:lnTo>
                <a:lnTo>
                  <a:pt x="1603" y="2"/>
                </a:lnTo>
                <a:lnTo>
                  <a:pt x="1628" y="2"/>
                </a:lnTo>
                <a:lnTo>
                  <a:pt x="1652" y="2"/>
                </a:lnTo>
                <a:lnTo>
                  <a:pt x="1675" y="2"/>
                </a:lnTo>
                <a:lnTo>
                  <a:pt x="1700" y="2"/>
                </a:lnTo>
                <a:lnTo>
                  <a:pt x="1724" y="2"/>
                </a:lnTo>
                <a:lnTo>
                  <a:pt x="1749" y="2"/>
                </a:lnTo>
                <a:lnTo>
                  <a:pt x="1774" y="2"/>
                </a:lnTo>
                <a:lnTo>
                  <a:pt x="1799" y="2"/>
                </a:lnTo>
                <a:lnTo>
                  <a:pt x="1825" y="2"/>
                </a:lnTo>
                <a:lnTo>
                  <a:pt x="1850" y="2"/>
                </a:lnTo>
                <a:lnTo>
                  <a:pt x="1875" y="2"/>
                </a:lnTo>
                <a:lnTo>
                  <a:pt x="1899" y="2"/>
                </a:lnTo>
                <a:lnTo>
                  <a:pt x="1924" y="2"/>
                </a:lnTo>
                <a:lnTo>
                  <a:pt x="1924" y="0"/>
                </a:lnTo>
                <a:lnTo>
                  <a:pt x="1673" y="0"/>
                </a:lnTo>
                <a:lnTo>
                  <a:pt x="1673" y="2"/>
                </a:lnTo>
                <a:lnTo>
                  <a:pt x="1978" y="2"/>
                </a:lnTo>
                <a:lnTo>
                  <a:pt x="1978" y="0"/>
                </a:lnTo>
                <a:lnTo>
                  <a:pt x="1673" y="0"/>
                </a:lnTo>
                <a:lnTo>
                  <a:pt x="1673" y="2"/>
                </a:lnTo>
                <a:lnTo>
                  <a:pt x="1924" y="2"/>
                </a:lnTo>
                <a:lnTo>
                  <a:pt x="1924" y="0"/>
                </a:lnTo>
                <a:lnTo>
                  <a:pt x="1899" y="0"/>
                </a:lnTo>
                <a:lnTo>
                  <a:pt x="1875" y="0"/>
                </a:lnTo>
                <a:lnTo>
                  <a:pt x="1850" y="0"/>
                </a:lnTo>
                <a:lnTo>
                  <a:pt x="1825" y="0"/>
                </a:lnTo>
                <a:lnTo>
                  <a:pt x="1799" y="0"/>
                </a:lnTo>
                <a:lnTo>
                  <a:pt x="1774" y="0"/>
                </a:lnTo>
                <a:lnTo>
                  <a:pt x="1749" y="0"/>
                </a:lnTo>
                <a:lnTo>
                  <a:pt x="1724" y="0"/>
                </a:lnTo>
                <a:lnTo>
                  <a:pt x="1700" y="0"/>
                </a:lnTo>
                <a:lnTo>
                  <a:pt x="1675" y="0"/>
                </a:lnTo>
                <a:lnTo>
                  <a:pt x="1652" y="0"/>
                </a:lnTo>
                <a:lnTo>
                  <a:pt x="1628" y="0"/>
                </a:lnTo>
                <a:lnTo>
                  <a:pt x="1603" y="0"/>
                </a:lnTo>
                <a:lnTo>
                  <a:pt x="1578" y="0"/>
                </a:lnTo>
                <a:lnTo>
                  <a:pt x="1554" y="0"/>
                </a:lnTo>
                <a:lnTo>
                  <a:pt x="1531" y="0"/>
                </a:lnTo>
                <a:lnTo>
                  <a:pt x="1506" y="0"/>
                </a:lnTo>
                <a:lnTo>
                  <a:pt x="1482" y="0"/>
                </a:lnTo>
                <a:lnTo>
                  <a:pt x="1459" y="0"/>
                </a:lnTo>
                <a:lnTo>
                  <a:pt x="1434" y="0"/>
                </a:lnTo>
                <a:lnTo>
                  <a:pt x="1410" y="0"/>
                </a:lnTo>
                <a:lnTo>
                  <a:pt x="1387" y="0"/>
                </a:lnTo>
                <a:lnTo>
                  <a:pt x="1362" y="0"/>
                </a:lnTo>
                <a:lnTo>
                  <a:pt x="1362" y="0"/>
                </a:lnTo>
                <a:lnTo>
                  <a:pt x="1340" y="0"/>
                </a:lnTo>
                <a:lnTo>
                  <a:pt x="1315" y="0"/>
                </a:lnTo>
                <a:lnTo>
                  <a:pt x="1292" y="0"/>
                </a:lnTo>
                <a:lnTo>
                  <a:pt x="1268" y="0"/>
                </a:lnTo>
                <a:lnTo>
                  <a:pt x="1245" y="0"/>
                </a:lnTo>
                <a:lnTo>
                  <a:pt x="1223" y="0"/>
                </a:lnTo>
                <a:lnTo>
                  <a:pt x="1198" y="0"/>
                </a:lnTo>
                <a:lnTo>
                  <a:pt x="1175" y="0"/>
                </a:lnTo>
                <a:lnTo>
                  <a:pt x="1153" y="0"/>
                </a:lnTo>
                <a:lnTo>
                  <a:pt x="1128" y="0"/>
                </a:lnTo>
                <a:lnTo>
                  <a:pt x="1105" y="0"/>
                </a:lnTo>
                <a:lnTo>
                  <a:pt x="1083" y="0"/>
                </a:lnTo>
                <a:lnTo>
                  <a:pt x="1058" y="0"/>
                </a:lnTo>
                <a:lnTo>
                  <a:pt x="1035" y="0"/>
                </a:lnTo>
                <a:lnTo>
                  <a:pt x="1013" y="0"/>
                </a:lnTo>
                <a:lnTo>
                  <a:pt x="990" y="0"/>
                </a:lnTo>
                <a:lnTo>
                  <a:pt x="967" y="0"/>
                </a:lnTo>
                <a:lnTo>
                  <a:pt x="945" y="0"/>
                </a:lnTo>
                <a:lnTo>
                  <a:pt x="920" y="0"/>
                </a:lnTo>
                <a:lnTo>
                  <a:pt x="897" y="0"/>
                </a:lnTo>
                <a:lnTo>
                  <a:pt x="875" y="0"/>
                </a:lnTo>
                <a:lnTo>
                  <a:pt x="852" y="0"/>
                </a:lnTo>
                <a:lnTo>
                  <a:pt x="830" y="0"/>
                </a:lnTo>
                <a:lnTo>
                  <a:pt x="807" y="0"/>
                </a:lnTo>
                <a:lnTo>
                  <a:pt x="784" y="0"/>
                </a:lnTo>
                <a:lnTo>
                  <a:pt x="762" y="0"/>
                </a:lnTo>
                <a:lnTo>
                  <a:pt x="739" y="0"/>
                </a:lnTo>
                <a:lnTo>
                  <a:pt x="716" y="0"/>
                </a:lnTo>
                <a:lnTo>
                  <a:pt x="694" y="0"/>
                </a:lnTo>
                <a:lnTo>
                  <a:pt x="671" y="0"/>
                </a:lnTo>
                <a:lnTo>
                  <a:pt x="649" y="0"/>
                </a:lnTo>
                <a:lnTo>
                  <a:pt x="626" y="0"/>
                </a:lnTo>
                <a:lnTo>
                  <a:pt x="603" y="0"/>
                </a:lnTo>
                <a:lnTo>
                  <a:pt x="581" y="0"/>
                </a:lnTo>
                <a:lnTo>
                  <a:pt x="558" y="0"/>
                </a:lnTo>
                <a:lnTo>
                  <a:pt x="535" y="0"/>
                </a:lnTo>
                <a:lnTo>
                  <a:pt x="515" y="0"/>
                </a:lnTo>
                <a:lnTo>
                  <a:pt x="492" y="0"/>
                </a:lnTo>
                <a:lnTo>
                  <a:pt x="470" y="0"/>
                </a:lnTo>
                <a:lnTo>
                  <a:pt x="447" y="0"/>
                </a:lnTo>
                <a:lnTo>
                  <a:pt x="424" y="0"/>
                </a:lnTo>
                <a:lnTo>
                  <a:pt x="402" y="0"/>
                </a:lnTo>
                <a:lnTo>
                  <a:pt x="379" y="0"/>
                </a:lnTo>
                <a:lnTo>
                  <a:pt x="358" y="0"/>
                </a:lnTo>
                <a:lnTo>
                  <a:pt x="336" y="0"/>
                </a:lnTo>
                <a:lnTo>
                  <a:pt x="313" y="0"/>
                </a:lnTo>
                <a:lnTo>
                  <a:pt x="291" y="0"/>
                </a:lnTo>
                <a:lnTo>
                  <a:pt x="268" y="0"/>
                </a:lnTo>
                <a:lnTo>
                  <a:pt x="245" y="0"/>
                </a:lnTo>
                <a:lnTo>
                  <a:pt x="225" y="0"/>
                </a:lnTo>
                <a:lnTo>
                  <a:pt x="202" y="0"/>
                </a:lnTo>
                <a:lnTo>
                  <a:pt x="179" y="0"/>
                </a:lnTo>
                <a:lnTo>
                  <a:pt x="157" y="0"/>
                </a:lnTo>
                <a:lnTo>
                  <a:pt x="136" y="0"/>
                </a:lnTo>
                <a:lnTo>
                  <a:pt x="114" y="0"/>
                </a:lnTo>
                <a:lnTo>
                  <a:pt x="91" y="0"/>
                </a:lnTo>
                <a:lnTo>
                  <a:pt x="68" y="0"/>
                </a:lnTo>
                <a:lnTo>
                  <a:pt x="46" y="0"/>
                </a:lnTo>
                <a:lnTo>
                  <a:pt x="25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7" name="Freeform 3323"/>
          <p:cNvSpPr>
            <a:spLocks/>
          </p:cNvSpPr>
          <p:nvPr/>
        </p:nvSpPr>
        <p:spPr bwMode="auto">
          <a:xfrm>
            <a:off x="4545013" y="1436688"/>
            <a:ext cx="3446463" cy="1992313"/>
          </a:xfrm>
          <a:custGeom>
            <a:avLst/>
            <a:gdLst/>
            <a:ahLst/>
            <a:cxnLst>
              <a:cxn ang="0">
                <a:pos x="58" y="1222"/>
              </a:cxn>
              <a:cxn ang="0">
                <a:pos x="132" y="1179"/>
              </a:cxn>
              <a:cxn ang="0">
                <a:pos x="208" y="1136"/>
              </a:cxn>
              <a:cxn ang="0">
                <a:pos x="282" y="1092"/>
              </a:cxn>
              <a:cxn ang="0">
                <a:pos x="356" y="1049"/>
              </a:cxn>
              <a:cxn ang="0">
                <a:pos x="433" y="1006"/>
              </a:cxn>
              <a:cxn ang="0">
                <a:pos x="507" y="963"/>
              </a:cxn>
              <a:cxn ang="0">
                <a:pos x="583" y="918"/>
              </a:cxn>
              <a:cxn ang="0">
                <a:pos x="659" y="874"/>
              </a:cxn>
              <a:cxn ang="0">
                <a:pos x="735" y="831"/>
              </a:cxn>
              <a:cxn ang="0">
                <a:pos x="813" y="786"/>
              </a:cxn>
              <a:cxn ang="0">
                <a:pos x="889" y="741"/>
              </a:cxn>
              <a:cxn ang="0">
                <a:pos x="967" y="697"/>
              </a:cxn>
              <a:cxn ang="0">
                <a:pos x="1046" y="652"/>
              </a:cxn>
              <a:cxn ang="0">
                <a:pos x="1126" y="605"/>
              </a:cxn>
              <a:cxn ang="0">
                <a:pos x="1204" y="560"/>
              </a:cxn>
              <a:cxn ang="0">
                <a:pos x="1284" y="512"/>
              </a:cxn>
              <a:cxn ang="0">
                <a:pos x="1367" y="467"/>
              </a:cxn>
              <a:cxn ang="0">
                <a:pos x="1449" y="420"/>
              </a:cxn>
              <a:cxn ang="0">
                <a:pos x="1531" y="370"/>
              </a:cxn>
              <a:cxn ang="0">
                <a:pos x="1615" y="323"/>
              </a:cxn>
              <a:cxn ang="0">
                <a:pos x="1702" y="274"/>
              </a:cxn>
              <a:cxn ang="0">
                <a:pos x="1788" y="222"/>
              </a:cxn>
              <a:cxn ang="0">
                <a:pos x="1875" y="173"/>
              </a:cxn>
              <a:cxn ang="0">
                <a:pos x="1965" y="121"/>
              </a:cxn>
              <a:cxn ang="0">
                <a:pos x="2056" y="68"/>
              </a:cxn>
              <a:cxn ang="0">
                <a:pos x="2146" y="17"/>
              </a:cxn>
              <a:cxn ang="0">
                <a:pos x="2122" y="27"/>
              </a:cxn>
              <a:cxn ang="0">
                <a:pos x="2031" y="80"/>
              </a:cxn>
              <a:cxn ang="0">
                <a:pos x="1940" y="132"/>
              </a:cxn>
              <a:cxn ang="0">
                <a:pos x="1852" y="183"/>
              </a:cxn>
              <a:cxn ang="0">
                <a:pos x="1766" y="233"/>
              </a:cxn>
              <a:cxn ang="0">
                <a:pos x="1679" y="284"/>
              </a:cxn>
              <a:cxn ang="0">
                <a:pos x="1593" y="331"/>
              </a:cxn>
              <a:cxn ang="0">
                <a:pos x="1511" y="381"/>
              </a:cxn>
              <a:cxn ang="0">
                <a:pos x="1426" y="428"/>
              </a:cxn>
              <a:cxn ang="0">
                <a:pos x="1344" y="475"/>
              </a:cxn>
              <a:cxn ang="0">
                <a:pos x="1264" y="523"/>
              </a:cxn>
              <a:cxn ang="0">
                <a:pos x="1183" y="570"/>
              </a:cxn>
              <a:cxn ang="0">
                <a:pos x="1103" y="615"/>
              </a:cxn>
              <a:cxn ang="0">
                <a:pos x="1025" y="660"/>
              </a:cxn>
              <a:cxn ang="0">
                <a:pos x="947" y="706"/>
              </a:cxn>
              <a:cxn ang="0">
                <a:pos x="869" y="751"/>
              </a:cxn>
              <a:cxn ang="0">
                <a:pos x="793" y="794"/>
              </a:cxn>
              <a:cxn ang="0">
                <a:pos x="714" y="839"/>
              </a:cxn>
              <a:cxn ang="0">
                <a:pos x="638" y="883"/>
              </a:cxn>
              <a:cxn ang="0">
                <a:pos x="562" y="928"/>
              </a:cxn>
              <a:cxn ang="0">
                <a:pos x="488" y="971"/>
              </a:cxn>
              <a:cxn ang="0">
                <a:pos x="412" y="1014"/>
              </a:cxn>
              <a:cxn ang="0">
                <a:pos x="338" y="1057"/>
              </a:cxn>
              <a:cxn ang="0">
                <a:pos x="262" y="1101"/>
              </a:cxn>
              <a:cxn ang="0">
                <a:pos x="188" y="1144"/>
              </a:cxn>
              <a:cxn ang="0">
                <a:pos x="114" y="1187"/>
              </a:cxn>
              <a:cxn ang="0">
                <a:pos x="40" y="1230"/>
              </a:cxn>
              <a:cxn ang="0">
                <a:pos x="3" y="1253"/>
              </a:cxn>
            </a:cxnLst>
            <a:rect l="0" t="0" r="r" b="b"/>
            <a:pathLst>
              <a:path w="2171" h="1255">
                <a:moveTo>
                  <a:pt x="3" y="1253"/>
                </a:moveTo>
                <a:lnTo>
                  <a:pt x="21" y="1243"/>
                </a:lnTo>
                <a:lnTo>
                  <a:pt x="40" y="1232"/>
                </a:lnTo>
                <a:lnTo>
                  <a:pt x="58" y="1222"/>
                </a:lnTo>
                <a:lnTo>
                  <a:pt x="77" y="1210"/>
                </a:lnTo>
                <a:lnTo>
                  <a:pt x="95" y="1199"/>
                </a:lnTo>
                <a:lnTo>
                  <a:pt x="114" y="1189"/>
                </a:lnTo>
                <a:lnTo>
                  <a:pt x="132" y="1179"/>
                </a:lnTo>
                <a:lnTo>
                  <a:pt x="153" y="1169"/>
                </a:lnTo>
                <a:lnTo>
                  <a:pt x="171" y="1156"/>
                </a:lnTo>
                <a:lnTo>
                  <a:pt x="190" y="1146"/>
                </a:lnTo>
                <a:lnTo>
                  <a:pt x="208" y="1136"/>
                </a:lnTo>
                <a:lnTo>
                  <a:pt x="227" y="1125"/>
                </a:lnTo>
                <a:lnTo>
                  <a:pt x="245" y="1113"/>
                </a:lnTo>
                <a:lnTo>
                  <a:pt x="264" y="1103"/>
                </a:lnTo>
                <a:lnTo>
                  <a:pt x="282" y="1092"/>
                </a:lnTo>
                <a:lnTo>
                  <a:pt x="301" y="1082"/>
                </a:lnTo>
                <a:lnTo>
                  <a:pt x="319" y="1070"/>
                </a:lnTo>
                <a:lnTo>
                  <a:pt x="338" y="1060"/>
                </a:lnTo>
                <a:lnTo>
                  <a:pt x="356" y="1049"/>
                </a:lnTo>
                <a:lnTo>
                  <a:pt x="375" y="1039"/>
                </a:lnTo>
                <a:lnTo>
                  <a:pt x="395" y="1027"/>
                </a:lnTo>
                <a:lnTo>
                  <a:pt x="414" y="1016"/>
                </a:lnTo>
                <a:lnTo>
                  <a:pt x="433" y="1006"/>
                </a:lnTo>
                <a:lnTo>
                  <a:pt x="451" y="996"/>
                </a:lnTo>
                <a:lnTo>
                  <a:pt x="470" y="983"/>
                </a:lnTo>
                <a:lnTo>
                  <a:pt x="488" y="973"/>
                </a:lnTo>
                <a:lnTo>
                  <a:pt x="507" y="963"/>
                </a:lnTo>
                <a:lnTo>
                  <a:pt x="527" y="951"/>
                </a:lnTo>
                <a:lnTo>
                  <a:pt x="546" y="940"/>
                </a:lnTo>
                <a:lnTo>
                  <a:pt x="564" y="930"/>
                </a:lnTo>
                <a:lnTo>
                  <a:pt x="583" y="918"/>
                </a:lnTo>
                <a:lnTo>
                  <a:pt x="601" y="907"/>
                </a:lnTo>
                <a:lnTo>
                  <a:pt x="622" y="897"/>
                </a:lnTo>
                <a:lnTo>
                  <a:pt x="640" y="885"/>
                </a:lnTo>
                <a:lnTo>
                  <a:pt x="659" y="874"/>
                </a:lnTo>
                <a:lnTo>
                  <a:pt x="677" y="864"/>
                </a:lnTo>
                <a:lnTo>
                  <a:pt x="698" y="852"/>
                </a:lnTo>
                <a:lnTo>
                  <a:pt x="716" y="841"/>
                </a:lnTo>
                <a:lnTo>
                  <a:pt x="735" y="831"/>
                </a:lnTo>
                <a:lnTo>
                  <a:pt x="756" y="819"/>
                </a:lnTo>
                <a:lnTo>
                  <a:pt x="774" y="809"/>
                </a:lnTo>
                <a:lnTo>
                  <a:pt x="793" y="798"/>
                </a:lnTo>
                <a:lnTo>
                  <a:pt x="813" y="786"/>
                </a:lnTo>
                <a:lnTo>
                  <a:pt x="832" y="776"/>
                </a:lnTo>
                <a:lnTo>
                  <a:pt x="850" y="763"/>
                </a:lnTo>
                <a:lnTo>
                  <a:pt x="871" y="753"/>
                </a:lnTo>
                <a:lnTo>
                  <a:pt x="889" y="741"/>
                </a:lnTo>
                <a:lnTo>
                  <a:pt x="910" y="730"/>
                </a:lnTo>
                <a:lnTo>
                  <a:pt x="928" y="720"/>
                </a:lnTo>
                <a:lnTo>
                  <a:pt x="947" y="708"/>
                </a:lnTo>
                <a:lnTo>
                  <a:pt x="967" y="697"/>
                </a:lnTo>
                <a:lnTo>
                  <a:pt x="986" y="685"/>
                </a:lnTo>
                <a:lnTo>
                  <a:pt x="1006" y="675"/>
                </a:lnTo>
                <a:lnTo>
                  <a:pt x="1027" y="663"/>
                </a:lnTo>
                <a:lnTo>
                  <a:pt x="1046" y="652"/>
                </a:lnTo>
                <a:lnTo>
                  <a:pt x="1066" y="640"/>
                </a:lnTo>
                <a:lnTo>
                  <a:pt x="1085" y="630"/>
                </a:lnTo>
                <a:lnTo>
                  <a:pt x="1105" y="617"/>
                </a:lnTo>
                <a:lnTo>
                  <a:pt x="1126" y="605"/>
                </a:lnTo>
                <a:lnTo>
                  <a:pt x="1144" y="595"/>
                </a:lnTo>
                <a:lnTo>
                  <a:pt x="1165" y="582"/>
                </a:lnTo>
                <a:lnTo>
                  <a:pt x="1185" y="572"/>
                </a:lnTo>
                <a:lnTo>
                  <a:pt x="1204" y="560"/>
                </a:lnTo>
                <a:lnTo>
                  <a:pt x="1225" y="547"/>
                </a:lnTo>
                <a:lnTo>
                  <a:pt x="1245" y="537"/>
                </a:lnTo>
                <a:lnTo>
                  <a:pt x="1266" y="525"/>
                </a:lnTo>
                <a:lnTo>
                  <a:pt x="1284" y="512"/>
                </a:lnTo>
                <a:lnTo>
                  <a:pt x="1305" y="502"/>
                </a:lnTo>
                <a:lnTo>
                  <a:pt x="1325" y="490"/>
                </a:lnTo>
                <a:lnTo>
                  <a:pt x="1346" y="477"/>
                </a:lnTo>
                <a:lnTo>
                  <a:pt x="1367" y="467"/>
                </a:lnTo>
                <a:lnTo>
                  <a:pt x="1387" y="455"/>
                </a:lnTo>
                <a:lnTo>
                  <a:pt x="1408" y="442"/>
                </a:lnTo>
                <a:lnTo>
                  <a:pt x="1428" y="430"/>
                </a:lnTo>
                <a:lnTo>
                  <a:pt x="1449" y="420"/>
                </a:lnTo>
                <a:lnTo>
                  <a:pt x="1469" y="407"/>
                </a:lnTo>
                <a:lnTo>
                  <a:pt x="1490" y="395"/>
                </a:lnTo>
                <a:lnTo>
                  <a:pt x="1511" y="383"/>
                </a:lnTo>
                <a:lnTo>
                  <a:pt x="1531" y="370"/>
                </a:lnTo>
                <a:lnTo>
                  <a:pt x="1554" y="358"/>
                </a:lnTo>
                <a:lnTo>
                  <a:pt x="1574" y="346"/>
                </a:lnTo>
                <a:lnTo>
                  <a:pt x="1595" y="333"/>
                </a:lnTo>
                <a:lnTo>
                  <a:pt x="1615" y="323"/>
                </a:lnTo>
                <a:lnTo>
                  <a:pt x="1638" y="311"/>
                </a:lnTo>
                <a:lnTo>
                  <a:pt x="1659" y="298"/>
                </a:lnTo>
                <a:lnTo>
                  <a:pt x="1679" y="286"/>
                </a:lnTo>
                <a:lnTo>
                  <a:pt x="1702" y="274"/>
                </a:lnTo>
                <a:lnTo>
                  <a:pt x="1722" y="261"/>
                </a:lnTo>
                <a:lnTo>
                  <a:pt x="1745" y="249"/>
                </a:lnTo>
                <a:lnTo>
                  <a:pt x="1766" y="235"/>
                </a:lnTo>
                <a:lnTo>
                  <a:pt x="1788" y="222"/>
                </a:lnTo>
                <a:lnTo>
                  <a:pt x="1809" y="210"/>
                </a:lnTo>
                <a:lnTo>
                  <a:pt x="1831" y="198"/>
                </a:lnTo>
                <a:lnTo>
                  <a:pt x="1854" y="185"/>
                </a:lnTo>
                <a:lnTo>
                  <a:pt x="1875" y="173"/>
                </a:lnTo>
                <a:lnTo>
                  <a:pt x="1897" y="161"/>
                </a:lnTo>
                <a:lnTo>
                  <a:pt x="1920" y="146"/>
                </a:lnTo>
                <a:lnTo>
                  <a:pt x="1943" y="134"/>
                </a:lnTo>
                <a:lnTo>
                  <a:pt x="1965" y="121"/>
                </a:lnTo>
                <a:lnTo>
                  <a:pt x="1988" y="107"/>
                </a:lnTo>
                <a:lnTo>
                  <a:pt x="2010" y="95"/>
                </a:lnTo>
                <a:lnTo>
                  <a:pt x="2033" y="82"/>
                </a:lnTo>
                <a:lnTo>
                  <a:pt x="2056" y="68"/>
                </a:lnTo>
                <a:lnTo>
                  <a:pt x="2078" y="56"/>
                </a:lnTo>
                <a:lnTo>
                  <a:pt x="2101" y="43"/>
                </a:lnTo>
                <a:lnTo>
                  <a:pt x="2124" y="29"/>
                </a:lnTo>
                <a:lnTo>
                  <a:pt x="2146" y="17"/>
                </a:lnTo>
                <a:lnTo>
                  <a:pt x="2171" y="2"/>
                </a:lnTo>
                <a:lnTo>
                  <a:pt x="2171" y="0"/>
                </a:lnTo>
                <a:lnTo>
                  <a:pt x="2146" y="12"/>
                </a:lnTo>
                <a:lnTo>
                  <a:pt x="2122" y="27"/>
                </a:lnTo>
                <a:lnTo>
                  <a:pt x="2099" y="39"/>
                </a:lnTo>
                <a:lnTo>
                  <a:pt x="2076" y="54"/>
                </a:lnTo>
                <a:lnTo>
                  <a:pt x="2054" y="66"/>
                </a:lnTo>
                <a:lnTo>
                  <a:pt x="2031" y="80"/>
                </a:lnTo>
                <a:lnTo>
                  <a:pt x="2008" y="93"/>
                </a:lnTo>
                <a:lnTo>
                  <a:pt x="1986" y="105"/>
                </a:lnTo>
                <a:lnTo>
                  <a:pt x="1963" y="119"/>
                </a:lnTo>
                <a:lnTo>
                  <a:pt x="1940" y="132"/>
                </a:lnTo>
                <a:lnTo>
                  <a:pt x="1918" y="144"/>
                </a:lnTo>
                <a:lnTo>
                  <a:pt x="1897" y="156"/>
                </a:lnTo>
                <a:lnTo>
                  <a:pt x="1875" y="171"/>
                </a:lnTo>
                <a:lnTo>
                  <a:pt x="1852" y="183"/>
                </a:lnTo>
                <a:lnTo>
                  <a:pt x="1829" y="196"/>
                </a:lnTo>
                <a:lnTo>
                  <a:pt x="1809" y="208"/>
                </a:lnTo>
                <a:lnTo>
                  <a:pt x="1786" y="220"/>
                </a:lnTo>
                <a:lnTo>
                  <a:pt x="1766" y="233"/>
                </a:lnTo>
                <a:lnTo>
                  <a:pt x="1743" y="245"/>
                </a:lnTo>
                <a:lnTo>
                  <a:pt x="1722" y="257"/>
                </a:lnTo>
                <a:lnTo>
                  <a:pt x="1700" y="272"/>
                </a:lnTo>
                <a:lnTo>
                  <a:pt x="1679" y="284"/>
                </a:lnTo>
                <a:lnTo>
                  <a:pt x="1657" y="296"/>
                </a:lnTo>
                <a:lnTo>
                  <a:pt x="1636" y="309"/>
                </a:lnTo>
                <a:lnTo>
                  <a:pt x="1615" y="319"/>
                </a:lnTo>
                <a:lnTo>
                  <a:pt x="1593" y="331"/>
                </a:lnTo>
                <a:lnTo>
                  <a:pt x="1572" y="344"/>
                </a:lnTo>
                <a:lnTo>
                  <a:pt x="1552" y="356"/>
                </a:lnTo>
                <a:lnTo>
                  <a:pt x="1531" y="368"/>
                </a:lnTo>
                <a:lnTo>
                  <a:pt x="1511" y="381"/>
                </a:lnTo>
                <a:lnTo>
                  <a:pt x="1488" y="393"/>
                </a:lnTo>
                <a:lnTo>
                  <a:pt x="1467" y="405"/>
                </a:lnTo>
                <a:lnTo>
                  <a:pt x="1447" y="416"/>
                </a:lnTo>
                <a:lnTo>
                  <a:pt x="1426" y="428"/>
                </a:lnTo>
                <a:lnTo>
                  <a:pt x="1406" y="440"/>
                </a:lnTo>
                <a:lnTo>
                  <a:pt x="1385" y="453"/>
                </a:lnTo>
                <a:lnTo>
                  <a:pt x="1364" y="465"/>
                </a:lnTo>
                <a:lnTo>
                  <a:pt x="1344" y="475"/>
                </a:lnTo>
                <a:lnTo>
                  <a:pt x="1325" y="488"/>
                </a:lnTo>
                <a:lnTo>
                  <a:pt x="1305" y="500"/>
                </a:lnTo>
                <a:lnTo>
                  <a:pt x="1284" y="510"/>
                </a:lnTo>
                <a:lnTo>
                  <a:pt x="1264" y="523"/>
                </a:lnTo>
                <a:lnTo>
                  <a:pt x="1243" y="535"/>
                </a:lnTo>
                <a:lnTo>
                  <a:pt x="1223" y="545"/>
                </a:lnTo>
                <a:lnTo>
                  <a:pt x="1204" y="558"/>
                </a:lnTo>
                <a:lnTo>
                  <a:pt x="1183" y="570"/>
                </a:lnTo>
                <a:lnTo>
                  <a:pt x="1163" y="580"/>
                </a:lnTo>
                <a:lnTo>
                  <a:pt x="1144" y="593"/>
                </a:lnTo>
                <a:lnTo>
                  <a:pt x="1124" y="603"/>
                </a:lnTo>
                <a:lnTo>
                  <a:pt x="1103" y="615"/>
                </a:lnTo>
                <a:lnTo>
                  <a:pt x="1085" y="625"/>
                </a:lnTo>
                <a:lnTo>
                  <a:pt x="1064" y="638"/>
                </a:lnTo>
                <a:lnTo>
                  <a:pt x="1044" y="650"/>
                </a:lnTo>
                <a:lnTo>
                  <a:pt x="1025" y="660"/>
                </a:lnTo>
                <a:lnTo>
                  <a:pt x="1004" y="673"/>
                </a:lnTo>
                <a:lnTo>
                  <a:pt x="986" y="683"/>
                </a:lnTo>
                <a:lnTo>
                  <a:pt x="965" y="695"/>
                </a:lnTo>
                <a:lnTo>
                  <a:pt x="947" y="706"/>
                </a:lnTo>
                <a:lnTo>
                  <a:pt x="926" y="716"/>
                </a:lnTo>
                <a:lnTo>
                  <a:pt x="908" y="728"/>
                </a:lnTo>
                <a:lnTo>
                  <a:pt x="889" y="739"/>
                </a:lnTo>
                <a:lnTo>
                  <a:pt x="869" y="751"/>
                </a:lnTo>
                <a:lnTo>
                  <a:pt x="850" y="761"/>
                </a:lnTo>
                <a:lnTo>
                  <a:pt x="830" y="774"/>
                </a:lnTo>
                <a:lnTo>
                  <a:pt x="811" y="784"/>
                </a:lnTo>
                <a:lnTo>
                  <a:pt x="793" y="794"/>
                </a:lnTo>
                <a:lnTo>
                  <a:pt x="772" y="807"/>
                </a:lnTo>
                <a:lnTo>
                  <a:pt x="753" y="817"/>
                </a:lnTo>
                <a:lnTo>
                  <a:pt x="735" y="829"/>
                </a:lnTo>
                <a:lnTo>
                  <a:pt x="714" y="839"/>
                </a:lnTo>
                <a:lnTo>
                  <a:pt x="696" y="850"/>
                </a:lnTo>
                <a:lnTo>
                  <a:pt x="677" y="862"/>
                </a:lnTo>
                <a:lnTo>
                  <a:pt x="659" y="872"/>
                </a:lnTo>
                <a:lnTo>
                  <a:pt x="638" y="883"/>
                </a:lnTo>
                <a:lnTo>
                  <a:pt x="620" y="895"/>
                </a:lnTo>
                <a:lnTo>
                  <a:pt x="601" y="905"/>
                </a:lnTo>
                <a:lnTo>
                  <a:pt x="583" y="916"/>
                </a:lnTo>
                <a:lnTo>
                  <a:pt x="562" y="928"/>
                </a:lnTo>
                <a:lnTo>
                  <a:pt x="544" y="938"/>
                </a:lnTo>
                <a:lnTo>
                  <a:pt x="525" y="948"/>
                </a:lnTo>
                <a:lnTo>
                  <a:pt x="507" y="961"/>
                </a:lnTo>
                <a:lnTo>
                  <a:pt x="488" y="971"/>
                </a:lnTo>
                <a:lnTo>
                  <a:pt x="470" y="981"/>
                </a:lnTo>
                <a:lnTo>
                  <a:pt x="449" y="992"/>
                </a:lnTo>
                <a:lnTo>
                  <a:pt x="430" y="1004"/>
                </a:lnTo>
                <a:lnTo>
                  <a:pt x="412" y="1014"/>
                </a:lnTo>
                <a:lnTo>
                  <a:pt x="393" y="1025"/>
                </a:lnTo>
                <a:lnTo>
                  <a:pt x="375" y="1037"/>
                </a:lnTo>
                <a:lnTo>
                  <a:pt x="356" y="1047"/>
                </a:lnTo>
                <a:lnTo>
                  <a:pt x="338" y="1057"/>
                </a:lnTo>
                <a:lnTo>
                  <a:pt x="319" y="1068"/>
                </a:lnTo>
                <a:lnTo>
                  <a:pt x="299" y="1080"/>
                </a:lnTo>
                <a:lnTo>
                  <a:pt x="280" y="1090"/>
                </a:lnTo>
                <a:lnTo>
                  <a:pt x="262" y="1101"/>
                </a:lnTo>
                <a:lnTo>
                  <a:pt x="243" y="1111"/>
                </a:lnTo>
                <a:lnTo>
                  <a:pt x="225" y="1123"/>
                </a:lnTo>
                <a:lnTo>
                  <a:pt x="206" y="1134"/>
                </a:lnTo>
                <a:lnTo>
                  <a:pt x="188" y="1144"/>
                </a:lnTo>
                <a:lnTo>
                  <a:pt x="169" y="1154"/>
                </a:lnTo>
                <a:lnTo>
                  <a:pt x="151" y="1164"/>
                </a:lnTo>
                <a:lnTo>
                  <a:pt x="132" y="1177"/>
                </a:lnTo>
                <a:lnTo>
                  <a:pt x="114" y="1187"/>
                </a:lnTo>
                <a:lnTo>
                  <a:pt x="95" y="1197"/>
                </a:lnTo>
                <a:lnTo>
                  <a:pt x="77" y="1208"/>
                </a:lnTo>
                <a:lnTo>
                  <a:pt x="58" y="1220"/>
                </a:lnTo>
                <a:lnTo>
                  <a:pt x="40" y="1230"/>
                </a:lnTo>
                <a:lnTo>
                  <a:pt x="21" y="1241"/>
                </a:lnTo>
                <a:lnTo>
                  <a:pt x="0" y="1253"/>
                </a:lnTo>
                <a:lnTo>
                  <a:pt x="3" y="1255"/>
                </a:lnTo>
                <a:lnTo>
                  <a:pt x="3" y="1253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8" name="Freeform 3324"/>
          <p:cNvSpPr>
            <a:spLocks/>
          </p:cNvSpPr>
          <p:nvPr/>
        </p:nvSpPr>
        <p:spPr bwMode="auto">
          <a:xfrm>
            <a:off x="4545013" y="1436688"/>
            <a:ext cx="3446463" cy="1992313"/>
          </a:xfrm>
          <a:custGeom>
            <a:avLst/>
            <a:gdLst/>
            <a:ahLst/>
            <a:cxnLst>
              <a:cxn ang="0">
                <a:pos x="58" y="1222"/>
              </a:cxn>
              <a:cxn ang="0">
                <a:pos x="132" y="1179"/>
              </a:cxn>
              <a:cxn ang="0">
                <a:pos x="208" y="1136"/>
              </a:cxn>
              <a:cxn ang="0">
                <a:pos x="282" y="1092"/>
              </a:cxn>
              <a:cxn ang="0">
                <a:pos x="356" y="1049"/>
              </a:cxn>
              <a:cxn ang="0">
                <a:pos x="433" y="1006"/>
              </a:cxn>
              <a:cxn ang="0">
                <a:pos x="507" y="963"/>
              </a:cxn>
              <a:cxn ang="0">
                <a:pos x="583" y="918"/>
              </a:cxn>
              <a:cxn ang="0">
                <a:pos x="659" y="874"/>
              </a:cxn>
              <a:cxn ang="0">
                <a:pos x="735" y="831"/>
              </a:cxn>
              <a:cxn ang="0">
                <a:pos x="813" y="786"/>
              </a:cxn>
              <a:cxn ang="0">
                <a:pos x="889" y="741"/>
              </a:cxn>
              <a:cxn ang="0">
                <a:pos x="967" y="697"/>
              </a:cxn>
              <a:cxn ang="0">
                <a:pos x="1046" y="652"/>
              </a:cxn>
              <a:cxn ang="0">
                <a:pos x="1126" y="605"/>
              </a:cxn>
              <a:cxn ang="0">
                <a:pos x="1204" y="560"/>
              </a:cxn>
              <a:cxn ang="0">
                <a:pos x="1284" y="512"/>
              </a:cxn>
              <a:cxn ang="0">
                <a:pos x="1367" y="467"/>
              </a:cxn>
              <a:cxn ang="0">
                <a:pos x="1449" y="420"/>
              </a:cxn>
              <a:cxn ang="0">
                <a:pos x="1531" y="370"/>
              </a:cxn>
              <a:cxn ang="0">
                <a:pos x="1615" y="323"/>
              </a:cxn>
              <a:cxn ang="0">
                <a:pos x="1702" y="274"/>
              </a:cxn>
              <a:cxn ang="0">
                <a:pos x="1788" y="222"/>
              </a:cxn>
              <a:cxn ang="0">
                <a:pos x="1875" y="173"/>
              </a:cxn>
              <a:cxn ang="0">
                <a:pos x="1965" y="121"/>
              </a:cxn>
              <a:cxn ang="0">
                <a:pos x="2056" y="68"/>
              </a:cxn>
              <a:cxn ang="0">
                <a:pos x="2146" y="17"/>
              </a:cxn>
              <a:cxn ang="0">
                <a:pos x="2122" y="27"/>
              </a:cxn>
              <a:cxn ang="0">
                <a:pos x="2031" y="80"/>
              </a:cxn>
              <a:cxn ang="0">
                <a:pos x="1940" y="132"/>
              </a:cxn>
              <a:cxn ang="0">
                <a:pos x="1852" y="183"/>
              </a:cxn>
              <a:cxn ang="0">
                <a:pos x="1766" y="233"/>
              </a:cxn>
              <a:cxn ang="0">
                <a:pos x="1679" y="284"/>
              </a:cxn>
              <a:cxn ang="0">
                <a:pos x="1593" y="331"/>
              </a:cxn>
              <a:cxn ang="0">
                <a:pos x="1511" y="381"/>
              </a:cxn>
              <a:cxn ang="0">
                <a:pos x="1426" y="428"/>
              </a:cxn>
              <a:cxn ang="0">
                <a:pos x="1344" y="475"/>
              </a:cxn>
              <a:cxn ang="0">
                <a:pos x="1264" y="523"/>
              </a:cxn>
              <a:cxn ang="0">
                <a:pos x="1183" y="570"/>
              </a:cxn>
              <a:cxn ang="0">
                <a:pos x="1103" y="615"/>
              </a:cxn>
              <a:cxn ang="0">
                <a:pos x="1025" y="660"/>
              </a:cxn>
              <a:cxn ang="0">
                <a:pos x="947" y="706"/>
              </a:cxn>
              <a:cxn ang="0">
                <a:pos x="869" y="751"/>
              </a:cxn>
              <a:cxn ang="0">
                <a:pos x="793" y="794"/>
              </a:cxn>
              <a:cxn ang="0">
                <a:pos x="714" y="839"/>
              </a:cxn>
              <a:cxn ang="0">
                <a:pos x="638" y="883"/>
              </a:cxn>
              <a:cxn ang="0">
                <a:pos x="562" y="928"/>
              </a:cxn>
              <a:cxn ang="0">
                <a:pos x="488" y="971"/>
              </a:cxn>
              <a:cxn ang="0">
                <a:pos x="412" y="1014"/>
              </a:cxn>
              <a:cxn ang="0">
                <a:pos x="338" y="1057"/>
              </a:cxn>
              <a:cxn ang="0">
                <a:pos x="262" y="1101"/>
              </a:cxn>
              <a:cxn ang="0">
                <a:pos x="188" y="1144"/>
              </a:cxn>
              <a:cxn ang="0">
                <a:pos x="114" y="1187"/>
              </a:cxn>
              <a:cxn ang="0">
                <a:pos x="40" y="1230"/>
              </a:cxn>
              <a:cxn ang="0">
                <a:pos x="3" y="1253"/>
              </a:cxn>
            </a:cxnLst>
            <a:rect l="0" t="0" r="r" b="b"/>
            <a:pathLst>
              <a:path w="2171" h="1255">
                <a:moveTo>
                  <a:pt x="3" y="1253"/>
                </a:moveTo>
                <a:lnTo>
                  <a:pt x="21" y="1243"/>
                </a:lnTo>
                <a:lnTo>
                  <a:pt x="40" y="1232"/>
                </a:lnTo>
                <a:lnTo>
                  <a:pt x="58" y="1222"/>
                </a:lnTo>
                <a:lnTo>
                  <a:pt x="77" y="1210"/>
                </a:lnTo>
                <a:lnTo>
                  <a:pt x="95" y="1199"/>
                </a:lnTo>
                <a:lnTo>
                  <a:pt x="114" y="1189"/>
                </a:lnTo>
                <a:lnTo>
                  <a:pt x="132" y="1179"/>
                </a:lnTo>
                <a:lnTo>
                  <a:pt x="153" y="1169"/>
                </a:lnTo>
                <a:lnTo>
                  <a:pt x="171" y="1156"/>
                </a:lnTo>
                <a:lnTo>
                  <a:pt x="190" y="1146"/>
                </a:lnTo>
                <a:lnTo>
                  <a:pt x="208" y="1136"/>
                </a:lnTo>
                <a:lnTo>
                  <a:pt x="227" y="1125"/>
                </a:lnTo>
                <a:lnTo>
                  <a:pt x="245" y="1113"/>
                </a:lnTo>
                <a:lnTo>
                  <a:pt x="264" y="1103"/>
                </a:lnTo>
                <a:lnTo>
                  <a:pt x="282" y="1092"/>
                </a:lnTo>
                <a:lnTo>
                  <a:pt x="301" y="1082"/>
                </a:lnTo>
                <a:lnTo>
                  <a:pt x="319" y="1070"/>
                </a:lnTo>
                <a:lnTo>
                  <a:pt x="338" y="1060"/>
                </a:lnTo>
                <a:lnTo>
                  <a:pt x="356" y="1049"/>
                </a:lnTo>
                <a:lnTo>
                  <a:pt x="375" y="1039"/>
                </a:lnTo>
                <a:lnTo>
                  <a:pt x="395" y="1027"/>
                </a:lnTo>
                <a:lnTo>
                  <a:pt x="414" y="1016"/>
                </a:lnTo>
                <a:lnTo>
                  <a:pt x="433" y="1006"/>
                </a:lnTo>
                <a:lnTo>
                  <a:pt x="451" y="996"/>
                </a:lnTo>
                <a:lnTo>
                  <a:pt x="470" y="983"/>
                </a:lnTo>
                <a:lnTo>
                  <a:pt x="488" y="973"/>
                </a:lnTo>
                <a:lnTo>
                  <a:pt x="507" y="963"/>
                </a:lnTo>
                <a:lnTo>
                  <a:pt x="527" y="951"/>
                </a:lnTo>
                <a:lnTo>
                  <a:pt x="546" y="940"/>
                </a:lnTo>
                <a:lnTo>
                  <a:pt x="564" y="930"/>
                </a:lnTo>
                <a:lnTo>
                  <a:pt x="583" y="918"/>
                </a:lnTo>
                <a:lnTo>
                  <a:pt x="601" y="907"/>
                </a:lnTo>
                <a:lnTo>
                  <a:pt x="622" y="897"/>
                </a:lnTo>
                <a:lnTo>
                  <a:pt x="640" y="885"/>
                </a:lnTo>
                <a:lnTo>
                  <a:pt x="659" y="874"/>
                </a:lnTo>
                <a:lnTo>
                  <a:pt x="677" y="864"/>
                </a:lnTo>
                <a:lnTo>
                  <a:pt x="698" y="852"/>
                </a:lnTo>
                <a:lnTo>
                  <a:pt x="716" y="841"/>
                </a:lnTo>
                <a:lnTo>
                  <a:pt x="735" y="831"/>
                </a:lnTo>
                <a:lnTo>
                  <a:pt x="756" y="819"/>
                </a:lnTo>
                <a:lnTo>
                  <a:pt x="774" y="809"/>
                </a:lnTo>
                <a:lnTo>
                  <a:pt x="793" y="798"/>
                </a:lnTo>
                <a:lnTo>
                  <a:pt x="813" y="786"/>
                </a:lnTo>
                <a:lnTo>
                  <a:pt x="832" y="776"/>
                </a:lnTo>
                <a:lnTo>
                  <a:pt x="850" y="763"/>
                </a:lnTo>
                <a:lnTo>
                  <a:pt x="871" y="753"/>
                </a:lnTo>
                <a:lnTo>
                  <a:pt x="889" y="741"/>
                </a:lnTo>
                <a:lnTo>
                  <a:pt x="910" y="730"/>
                </a:lnTo>
                <a:lnTo>
                  <a:pt x="928" y="720"/>
                </a:lnTo>
                <a:lnTo>
                  <a:pt x="947" y="708"/>
                </a:lnTo>
                <a:lnTo>
                  <a:pt x="967" y="697"/>
                </a:lnTo>
                <a:lnTo>
                  <a:pt x="986" y="685"/>
                </a:lnTo>
                <a:lnTo>
                  <a:pt x="1006" y="675"/>
                </a:lnTo>
                <a:lnTo>
                  <a:pt x="1027" y="663"/>
                </a:lnTo>
                <a:lnTo>
                  <a:pt x="1046" y="652"/>
                </a:lnTo>
                <a:lnTo>
                  <a:pt x="1066" y="640"/>
                </a:lnTo>
                <a:lnTo>
                  <a:pt x="1085" y="630"/>
                </a:lnTo>
                <a:lnTo>
                  <a:pt x="1105" y="617"/>
                </a:lnTo>
                <a:lnTo>
                  <a:pt x="1126" y="605"/>
                </a:lnTo>
                <a:lnTo>
                  <a:pt x="1144" y="595"/>
                </a:lnTo>
                <a:lnTo>
                  <a:pt x="1165" y="582"/>
                </a:lnTo>
                <a:lnTo>
                  <a:pt x="1185" y="572"/>
                </a:lnTo>
                <a:lnTo>
                  <a:pt x="1204" y="560"/>
                </a:lnTo>
                <a:lnTo>
                  <a:pt x="1225" y="547"/>
                </a:lnTo>
                <a:lnTo>
                  <a:pt x="1245" y="537"/>
                </a:lnTo>
                <a:lnTo>
                  <a:pt x="1266" y="525"/>
                </a:lnTo>
                <a:lnTo>
                  <a:pt x="1284" y="512"/>
                </a:lnTo>
                <a:lnTo>
                  <a:pt x="1305" y="502"/>
                </a:lnTo>
                <a:lnTo>
                  <a:pt x="1325" y="490"/>
                </a:lnTo>
                <a:lnTo>
                  <a:pt x="1346" y="477"/>
                </a:lnTo>
                <a:lnTo>
                  <a:pt x="1367" y="467"/>
                </a:lnTo>
                <a:lnTo>
                  <a:pt x="1387" y="455"/>
                </a:lnTo>
                <a:lnTo>
                  <a:pt x="1408" y="442"/>
                </a:lnTo>
                <a:lnTo>
                  <a:pt x="1428" y="430"/>
                </a:lnTo>
                <a:lnTo>
                  <a:pt x="1449" y="420"/>
                </a:lnTo>
                <a:lnTo>
                  <a:pt x="1469" y="407"/>
                </a:lnTo>
                <a:lnTo>
                  <a:pt x="1490" y="395"/>
                </a:lnTo>
                <a:lnTo>
                  <a:pt x="1511" y="383"/>
                </a:lnTo>
                <a:lnTo>
                  <a:pt x="1531" y="370"/>
                </a:lnTo>
                <a:lnTo>
                  <a:pt x="1554" y="358"/>
                </a:lnTo>
                <a:lnTo>
                  <a:pt x="1574" y="346"/>
                </a:lnTo>
                <a:lnTo>
                  <a:pt x="1595" y="333"/>
                </a:lnTo>
                <a:lnTo>
                  <a:pt x="1615" y="323"/>
                </a:lnTo>
                <a:lnTo>
                  <a:pt x="1638" y="311"/>
                </a:lnTo>
                <a:lnTo>
                  <a:pt x="1659" y="298"/>
                </a:lnTo>
                <a:lnTo>
                  <a:pt x="1679" y="286"/>
                </a:lnTo>
                <a:lnTo>
                  <a:pt x="1702" y="274"/>
                </a:lnTo>
                <a:lnTo>
                  <a:pt x="1722" y="261"/>
                </a:lnTo>
                <a:lnTo>
                  <a:pt x="1745" y="249"/>
                </a:lnTo>
                <a:lnTo>
                  <a:pt x="1766" y="235"/>
                </a:lnTo>
                <a:lnTo>
                  <a:pt x="1788" y="222"/>
                </a:lnTo>
                <a:lnTo>
                  <a:pt x="1809" y="210"/>
                </a:lnTo>
                <a:lnTo>
                  <a:pt x="1831" y="198"/>
                </a:lnTo>
                <a:lnTo>
                  <a:pt x="1854" y="185"/>
                </a:lnTo>
                <a:lnTo>
                  <a:pt x="1875" y="173"/>
                </a:lnTo>
                <a:lnTo>
                  <a:pt x="1897" y="161"/>
                </a:lnTo>
                <a:lnTo>
                  <a:pt x="1920" y="146"/>
                </a:lnTo>
                <a:lnTo>
                  <a:pt x="1943" y="134"/>
                </a:lnTo>
                <a:lnTo>
                  <a:pt x="1965" y="121"/>
                </a:lnTo>
                <a:lnTo>
                  <a:pt x="1988" y="107"/>
                </a:lnTo>
                <a:lnTo>
                  <a:pt x="2010" y="95"/>
                </a:lnTo>
                <a:lnTo>
                  <a:pt x="2033" y="82"/>
                </a:lnTo>
                <a:lnTo>
                  <a:pt x="2056" y="68"/>
                </a:lnTo>
                <a:lnTo>
                  <a:pt x="2078" y="56"/>
                </a:lnTo>
                <a:lnTo>
                  <a:pt x="2101" y="43"/>
                </a:lnTo>
                <a:lnTo>
                  <a:pt x="2124" y="29"/>
                </a:lnTo>
                <a:lnTo>
                  <a:pt x="2146" y="17"/>
                </a:lnTo>
                <a:lnTo>
                  <a:pt x="2171" y="2"/>
                </a:lnTo>
                <a:lnTo>
                  <a:pt x="2171" y="0"/>
                </a:lnTo>
                <a:lnTo>
                  <a:pt x="2146" y="12"/>
                </a:lnTo>
                <a:lnTo>
                  <a:pt x="2122" y="27"/>
                </a:lnTo>
                <a:lnTo>
                  <a:pt x="2099" y="39"/>
                </a:lnTo>
                <a:lnTo>
                  <a:pt x="2076" y="54"/>
                </a:lnTo>
                <a:lnTo>
                  <a:pt x="2054" y="66"/>
                </a:lnTo>
                <a:lnTo>
                  <a:pt x="2031" y="80"/>
                </a:lnTo>
                <a:lnTo>
                  <a:pt x="2008" y="93"/>
                </a:lnTo>
                <a:lnTo>
                  <a:pt x="1986" y="105"/>
                </a:lnTo>
                <a:lnTo>
                  <a:pt x="1963" y="119"/>
                </a:lnTo>
                <a:lnTo>
                  <a:pt x="1940" y="132"/>
                </a:lnTo>
                <a:lnTo>
                  <a:pt x="1918" y="144"/>
                </a:lnTo>
                <a:lnTo>
                  <a:pt x="1897" y="156"/>
                </a:lnTo>
                <a:lnTo>
                  <a:pt x="1875" y="171"/>
                </a:lnTo>
                <a:lnTo>
                  <a:pt x="1852" y="183"/>
                </a:lnTo>
                <a:lnTo>
                  <a:pt x="1829" y="196"/>
                </a:lnTo>
                <a:lnTo>
                  <a:pt x="1809" y="208"/>
                </a:lnTo>
                <a:lnTo>
                  <a:pt x="1786" y="220"/>
                </a:lnTo>
                <a:lnTo>
                  <a:pt x="1766" y="233"/>
                </a:lnTo>
                <a:lnTo>
                  <a:pt x="1743" y="245"/>
                </a:lnTo>
                <a:lnTo>
                  <a:pt x="1722" y="257"/>
                </a:lnTo>
                <a:lnTo>
                  <a:pt x="1700" y="272"/>
                </a:lnTo>
                <a:lnTo>
                  <a:pt x="1679" y="284"/>
                </a:lnTo>
                <a:lnTo>
                  <a:pt x="1657" y="296"/>
                </a:lnTo>
                <a:lnTo>
                  <a:pt x="1636" y="309"/>
                </a:lnTo>
                <a:lnTo>
                  <a:pt x="1615" y="319"/>
                </a:lnTo>
                <a:lnTo>
                  <a:pt x="1593" y="331"/>
                </a:lnTo>
                <a:lnTo>
                  <a:pt x="1572" y="344"/>
                </a:lnTo>
                <a:lnTo>
                  <a:pt x="1552" y="356"/>
                </a:lnTo>
                <a:lnTo>
                  <a:pt x="1531" y="368"/>
                </a:lnTo>
                <a:lnTo>
                  <a:pt x="1511" y="381"/>
                </a:lnTo>
                <a:lnTo>
                  <a:pt x="1488" y="393"/>
                </a:lnTo>
                <a:lnTo>
                  <a:pt x="1467" y="405"/>
                </a:lnTo>
                <a:lnTo>
                  <a:pt x="1447" y="416"/>
                </a:lnTo>
                <a:lnTo>
                  <a:pt x="1426" y="428"/>
                </a:lnTo>
                <a:lnTo>
                  <a:pt x="1406" y="440"/>
                </a:lnTo>
                <a:lnTo>
                  <a:pt x="1385" y="453"/>
                </a:lnTo>
                <a:lnTo>
                  <a:pt x="1364" y="465"/>
                </a:lnTo>
                <a:lnTo>
                  <a:pt x="1344" y="475"/>
                </a:lnTo>
                <a:lnTo>
                  <a:pt x="1325" y="488"/>
                </a:lnTo>
                <a:lnTo>
                  <a:pt x="1305" y="500"/>
                </a:lnTo>
                <a:lnTo>
                  <a:pt x="1284" y="510"/>
                </a:lnTo>
                <a:lnTo>
                  <a:pt x="1264" y="523"/>
                </a:lnTo>
                <a:lnTo>
                  <a:pt x="1243" y="535"/>
                </a:lnTo>
                <a:lnTo>
                  <a:pt x="1223" y="545"/>
                </a:lnTo>
                <a:lnTo>
                  <a:pt x="1204" y="558"/>
                </a:lnTo>
                <a:lnTo>
                  <a:pt x="1183" y="570"/>
                </a:lnTo>
                <a:lnTo>
                  <a:pt x="1163" y="580"/>
                </a:lnTo>
                <a:lnTo>
                  <a:pt x="1144" y="593"/>
                </a:lnTo>
                <a:lnTo>
                  <a:pt x="1124" y="603"/>
                </a:lnTo>
                <a:lnTo>
                  <a:pt x="1103" y="615"/>
                </a:lnTo>
                <a:lnTo>
                  <a:pt x="1085" y="625"/>
                </a:lnTo>
                <a:lnTo>
                  <a:pt x="1064" y="638"/>
                </a:lnTo>
                <a:lnTo>
                  <a:pt x="1044" y="650"/>
                </a:lnTo>
                <a:lnTo>
                  <a:pt x="1025" y="660"/>
                </a:lnTo>
                <a:lnTo>
                  <a:pt x="1004" y="673"/>
                </a:lnTo>
                <a:lnTo>
                  <a:pt x="986" y="683"/>
                </a:lnTo>
                <a:lnTo>
                  <a:pt x="965" y="695"/>
                </a:lnTo>
                <a:lnTo>
                  <a:pt x="947" y="706"/>
                </a:lnTo>
                <a:lnTo>
                  <a:pt x="926" y="716"/>
                </a:lnTo>
                <a:lnTo>
                  <a:pt x="908" y="728"/>
                </a:lnTo>
                <a:lnTo>
                  <a:pt x="889" y="739"/>
                </a:lnTo>
                <a:lnTo>
                  <a:pt x="869" y="751"/>
                </a:lnTo>
                <a:lnTo>
                  <a:pt x="850" y="761"/>
                </a:lnTo>
                <a:lnTo>
                  <a:pt x="830" y="774"/>
                </a:lnTo>
                <a:lnTo>
                  <a:pt x="811" y="784"/>
                </a:lnTo>
                <a:lnTo>
                  <a:pt x="793" y="794"/>
                </a:lnTo>
                <a:lnTo>
                  <a:pt x="772" y="807"/>
                </a:lnTo>
                <a:lnTo>
                  <a:pt x="753" y="817"/>
                </a:lnTo>
                <a:lnTo>
                  <a:pt x="735" y="829"/>
                </a:lnTo>
                <a:lnTo>
                  <a:pt x="714" y="839"/>
                </a:lnTo>
                <a:lnTo>
                  <a:pt x="696" y="850"/>
                </a:lnTo>
                <a:lnTo>
                  <a:pt x="677" y="862"/>
                </a:lnTo>
                <a:lnTo>
                  <a:pt x="659" y="872"/>
                </a:lnTo>
                <a:lnTo>
                  <a:pt x="638" y="883"/>
                </a:lnTo>
                <a:lnTo>
                  <a:pt x="620" y="895"/>
                </a:lnTo>
                <a:lnTo>
                  <a:pt x="601" y="905"/>
                </a:lnTo>
                <a:lnTo>
                  <a:pt x="583" y="916"/>
                </a:lnTo>
                <a:lnTo>
                  <a:pt x="562" y="928"/>
                </a:lnTo>
                <a:lnTo>
                  <a:pt x="544" y="938"/>
                </a:lnTo>
                <a:lnTo>
                  <a:pt x="525" y="948"/>
                </a:lnTo>
                <a:lnTo>
                  <a:pt x="507" y="961"/>
                </a:lnTo>
                <a:lnTo>
                  <a:pt x="488" y="971"/>
                </a:lnTo>
                <a:lnTo>
                  <a:pt x="470" y="981"/>
                </a:lnTo>
                <a:lnTo>
                  <a:pt x="449" y="992"/>
                </a:lnTo>
                <a:lnTo>
                  <a:pt x="430" y="1004"/>
                </a:lnTo>
                <a:lnTo>
                  <a:pt x="412" y="1014"/>
                </a:lnTo>
                <a:lnTo>
                  <a:pt x="393" y="1025"/>
                </a:lnTo>
                <a:lnTo>
                  <a:pt x="375" y="1037"/>
                </a:lnTo>
                <a:lnTo>
                  <a:pt x="356" y="1047"/>
                </a:lnTo>
                <a:lnTo>
                  <a:pt x="338" y="1057"/>
                </a:lnTo>
                <a:lnTo>
                  <a:pt x="319" y="1068"/>
                </a:lnTo>
                <a:lnTo>
                  <a:pt x="299" y="1080"/>
                </a:lnTo>
                <a:lnTo>
                  <a:pt x="280" y="1090"/>
                </a:lnTo>
                <a:lnTo>
                  <a:pt x="262" y="1101"/>
                </a:lnTo>
                <a:lnTo>
                  <a:pt x="243" y="1111"/>
                </a:lnTo>
                <a:lnTo>
                  <a:pt x="225" y="1123"/>
                </a:lnTo>
                <a:lnTo>
                  <a:pt x="206" y="1134"/>
                </a:lnTo>
                <a:lnTo>
                  <a:pt x="188" y="1144"/>
                </a:lnTo>
                <a:lnTo>
                  <a:pt x="169" y="1154"/>
                </a:lnTo>
                <a:lnTo>
                  <a:pt x="151" y="1164"/>
                </a:lnTo>
                <a:lnTo>
                  <a:pt x="132" y="1177"/>
                </a:lnTo>
                <a:lnTo>
                  <a:pt x="114" y="1187"/>
                </a:lnTo>
                <a:lnTo>
                  <a:pt x="95" y="1197"/>
                </a:lnTo>
                <a:lnTo>
                  <a:pt x="77" y="1208"/>
                </a:lnTo>
                <a:lnTo>
                  <a:pt x="58" y="1220"/>
                </a:lnTo>
                <a:lnTo>
                  <a:pt x="40" y="1230"/>
                </a:lnTo>
                <a:lnTo>
                  <a:pt x="21" y="1241"/>
                </a:lnTo>
                <a:lnTo>
                  <a:pt x="0" y="1253"/>
                </a:lnTo>
                <a:lnTo>
                  <a:pt x="3" y="1255"/>
                </a:lnTo>
                <a:lnTo>
                  <a:pt x="3" y="125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9" name="Freeform 3325"/>
          <p:cNvSpPr>
            <a:spLocks/>
          </p:cNvSpPr>
          <p:nvPr/>
        </p:nvSpPr>
        <p:spPr bwMode="auto">
          <a:xfrm>
            <a:off x="4545013" y="3175"/>
            <a:ext cx="1979613" cy="3425825"/>
          </a:xfrm>
          <a:custGeom>
            <a:avLst/>
            <a:gdLst/>
            <a:ahLst/>
            <a:cxnLst>
              <a:cxn ang="0">
                <a:pos x="35" y="2100"/>
              </a:cxn>
              <a:cxn ang="0">
                <a:pos x="79" y="2026"/>
              </a:cxn>
              <a:cxn ang="0">
                <a:pos x="122" y="1952"/>
              </a:cxn>
              <a:cxn ang="0">
                <a:pos x="165" y="1876"/>
              </a:cxn>
              <a:cxn ang="0">
                <a:pos x="208" y="1802"/>
              </a:cxn>
              <a:cxn ang="0">
                <a:pos x="251" y="1726"/>
              </a:cxn>
              <a:cxn ang="0">
                <a:pos x="295" y="1652"/>
              </a:cxn>
              <a:cxn ang="0">
                <a:pos x="338" y="1576"/>
              </a:cxn>
              <a:cxn ang="0">
                <a:pos x="383" y="1500"/>
              </a:cxn>
              <a:cxn ang="0">
                <a:pos x="426" y="1424"/>
              </a:cxn>
              <a:cxn ang="0">
                <a:pos x="472" y="1347"/>
              </a:cxn>
              <a:cxn ang="0">
                <a:pos x="515" y="1269"/>
              </a:cxn>
              <a:cxn ang="0">
                <a:pos x="560" y="1191"/>
              </a:cxn>
              <a:cxn ang="0">
                <a:pos x="605" y="1113"/>
              </a:cxn>
              <a:cxn ang="0">
                <a:pos x="651" y="1035"/>
              </a:cxn>
              <a:cxn ang="0">
                <a:pos x="661" y="1014"/>
              </a:cxn>
              <a:cxn ang="0">
                <a:pos x="698" y="955"/>
              </a:cxn>
              <a:cxn ang="0">
                <a:pos x="743" y="874"/>
              </a:cxn>
              <a:cxn ang="0">
                <a:pos x="790" y="792"/>
              </a:cxn>
              <a:cxn ang="0">
                <a:pos x="838" y="710"/>
              </a:cxn>
              <a:cxn ang="0">
                <a:pos x="885" y="627"/>
              </a:cxn>
              <a:cxn ang="0">
                <a:pos x="934" y="543"/>
              </a:cxn>
              <a:cxn ang="0">
                <a:pos x="984" y="457"/>
              </a:cxn>
              <a:cxn ang="0">
                <a:pos x="1033" y="370"/>
              </a:cxn>
              <a:cxn ang="0">
                <a:pos x="1085" y="284"/>
              </a:cxn>
              <a:cxn ang="0">
                <a:pos x="1136" y="195"/>
              </a:cxn>
              <a:cxn ang="0">
                <a:pos x="1188" y="105"/>
              </a:cxn>
              <a:cxn ang="0">
                <a:pos x="1241" y="12"/>
              </a:cxn>
              <a:cxn ang="0">
                <a:pos x="1239" y="10"/>
              </a:cxn>
              <a:cxn ang="0">
                <a:pos x="1185" y="103"/>
              </a:cxn>
              <a:cxn ang="0">
                <a:pos x="1134" y="193"/>
              </a:cxn>
              <a:cxn ang="0">
                <a:pos x="1083" y="282"/>
              </a:cxn>
              <a:cxn ang="0">
                <a:pos x="1031" y="370"/>
              </a:cxn>
              <a:cxn ang="0">
                <a:pos x="982" y="457"/>
              </a:cxn>
              <a:cxn ang="0">
                <a:pos x="932" y="541"/>
              </a:cxn>
              <a:cxn ang="0">
                <a:pos x="883" y="625"/>
              </a:cxn>
              <a:cxn ang="0">
                <a:pos x="836" y="710"/>
              </a:cxn>
              <a:cxn ang="0">
                <a:pos x="788" y="792"/>
              </a:cxn>
              <a:cxn ang="0">
                <a:pos x="741" y="872"/>
              </a:cxn>
              <a:cxn ang="0">
                <a:pos x="696" y="952"/>
              </a:cxn>
              <a:cxn ang="0">
                <a:pos x="661" y="1014"/>
              </a:cxn>
              <a:cxn ang="0">
                <a:pos x="649" y="1033"/>
              </a:cxn>
              <a:cxn ang="0">
                <a:pos x="603" y="1113"/>
              </a:cxn>
              <a:cxn ang="0">
                <a:pos x="558" y="1191"/>
              </a:cxn>
              <a:cxn ang="0">
                <a:pos x="513" y="1267"/>
              </a:cxn>
              <a:cxn ang="0">
                <a:pos x="467" y="1345"/>
              </a:cxn>
              <a:cxn ang="0">
                <a:pos x="424" y="1422"/>
              </a:cxn>
              <a:cxn ang="0">
                <a:pos x="379" y="1498"/>
              </a:cxn>
              <a:cxn ang="0">
                <a:pos x="336" y="1574"/>
              </a:cxn>
              <a:cxn ang="0">
                <a:pos x="293" y="1650"/>
              </a:cxn>
              <a:cxn ang="0">
                <a:pos x="249" y="1726"/>
              </a:cxn>
              <a:cxn ang="0">
                <a:pos x="206" y="1800"/>
              </a:cxn>
              <a:cxn ang="0">
                <a:pos x="163" y="1876"/>
              </a:cxn>
              <a:cxn ang="0">
                <a:pos x="120" y="1950"/>
              </a:cxn>
              <a:cxn ang="0">
                <a:pos x="77" y="2024"/>
              </a:cxn>
              <a:cxn ang="0">
                <a:pos x="33" y="2098"/>
              </a:cxn>
              <a:cxn ang="0">
                <a:pos x="3" y="2158"/>
              </a:cxn>
            </a:cxnLst>
            <a:rect l="0" t="0" r="r" b="b"/>
            <a:pathLst>
              <a:path w="1247" h="2158">
                <a:moveTo>
                  <a:pt x="3" y="2156"/>
                </a:moveTo>
                <a:lnTo>
                  <a:pt x="15" y="2137"/>
                </a:lnTo>
                <a:lnTo>
                  <a:pt x="25" y="2119"/>
                </a:lnTo>
                <a:lnTo>
                  <a:pt x="35" y="2100"/>
                </a:lnTo>
                <a:lnTo>
                  <a:pt x="46" y="2082"/>
                </a:lnTo>
                <a:lnTo>
                  <a:pt x="56" y="2063"/>
                </a:lnTo>
                <a:lnTo>
                  <a:pt x="68" y="2045"/>
                </a:lnTo>
                <a:lnTo>
                  <a:pt x="79" y="2026"/>
                </a:lnTo>
                <a:lnTo>
                  <a:pt x="89" y="2008"/>
                </a:lnTo>
                <a:lnTo>
                  <a:pt x="99" y="1989"/>
                </a:lnTo>
                <a:lnTo>
                  <a:pt x="112" y="1971"/>
                </a:lnTo>
                <a:lnTo>
                  <a:pt x="122" y="1952"/>
                </a:lnTo>
                <a:lnTo>
                  <a:pt x="132" y="1932"/>
                </a:lnTo>
                <a:lnTo>
                  <a:pt x="142" y="1913"/>
                </a:lnTo>
                <a:lnTo>
                  <a:pt x="155" y="1895"/>
                </a:lnTo>
                <a:lnTo>
                  <a:pt x="165" y="1876"/>
                </a:lnTo>
                <a:lnTo>
                  <a:pt x="175" y="1858"/>
                </a:lnTo>
                <a:lnTo>
                  <a:pt x="186" y="1839"/>
                </a:lnTo>
                <a:lnTo>
                  <a:pt x="198" y="1821"/>
                </a:lnTo>
                <a:lnTo>
                  <a:pt x="208" y="1802"/>
                </a:lnTo>
                <a:lnTo>
                  <a:pt x="219" y="1784"/>
                </a:lnTo>
                <a:lnTo>
                  <a:pt x="229" y="1765"/>
                </a:lnTo>
                <a:lnTo>
                  <a:pt x="241" y="1744"/>
                </a:lnTo>
                <a:lnTo>
                  <a:pt x="251" y="1726"/>
                </a:lnTo>
                <a:lnTo>
                  <a:pt x="262" y="1707"/>
                </a:lnTo>
                <a:lnTo>
                  <a:pt x="272" y="1689"/>
                </a:lnTo>
                <a:lnTo>
                  <a:pt x="284" y="1670"/>
                </a:lnTo>
                <a:lnTo>
                  <a:pt x="295" y="1652"/>
                </a:lnTo>
                <a:lnTo>
                  <a:pt x="305" y="1633"/>
                </a:lnTo>
                <a:lnTo>
                  <a:pt x="317" y="1613"/>
                </a:lnTo>
                <a:lnTo>
                  <a:pt x="328" y="1594"/>
                </a:lnTo>
                <a:lnTo>
                  <a:pt x="338" y="1576"/>
                </a:lnTo>
                <a:lnTo>
                  <a:pt x="350" y="1557"/>
                </a:lnTo>
                <a:lnTo>
                  <a:pt x="361" y="1539"/>
                </a:lnTo>
                <a:lnTo>
                  <a:pt x="371" y="1518"/>
                </a:lnTo>
                <a:lnTo>
                  <a:pt x="383" y="1500"/>
                </a:lnTo>
                <a:lnTo>
                  <a:pt x="393" y="1481"/>
                </a:lnTo>
                <a:lnTo>
                  <a:pt x="404" y="1463"/>
                </a:lnTo>
                <a:lnTo>
                  <a:pt x="416" y="1442"/>
                </a:lnTo>
                <a:lnTo>
                  <a:pt x="426" y="1424"/>
                </a:lnTo>
                <a:lnTo>
                  <a:pt x="437" y="1405"/>
                </a:lnTo>
                <a:lnTo>
                  <a:pt x="449" y="1384"/>
                </a:lnTo>
                <a:lnTo>
                  <a:pt x="459" y="1366"/>
                </a:lnTo>
                <a:lnTo>
                  <a:pt x="472" y="1347"/>
                </a:lnTo>
                <a:lnTo>
                  <a:pt x="482" y="1327"/>
                </a:lnTo>
                <a:lnTo>
                  <a:pt x="492" y="1308"/>
                </a:lnTo>
                <a:lnTo>
                  <a:pt x="505" y="1290"/>
                </a:lnTo>
                <a:lnTo>
                  <a:pt x="515" y="1269"/>
                </a:lnTo>
                <a:lnTo>
                  <a:pt x="527" y="1251"/>
                </a:lnTo>
                <a:lnTo>
                  <a:pt x="537" y="1230"/>
                </a:lnTo>
                <a:lnTo>
                  <a:pt x="550" y="1212"/>
                </a:lnTo>
                <a:lnTo>
                  <a:pt x="560" y="1191"/>
                </a:lnTo>
                <a:lnTo>
                  <a:pt x="572" y="1173"/>
                </a:lnTo>
                <a:lnTo>
                  <a:pt x="583" y="1152"/>
                </a:lnTo>
                <a:lnTo>
                  <a:pt x="595" y="1134"/>
                </a:lnTo>
                <a:lnTo>
                  <a:pt x="605" y="1113"/>
                </a:lnTo>
                <a:lnTo>
                  <a:pt x="618" y="1094"/>
                </a:lnTo>
                <a:lnTo>
                  <a:pt x="628" y="1074"/>
                </a:lnTo>
                <a:lnTo>
                  <a:pt x="640" y="1053"/>
                </a:lnTo>
                <a:lnTo>
                  <a:pt x="651" y="1035"/>
                </a:lnTo>
                <a:lnTo>
                  <a:pt x="663" y="1014"/>
                </a:lnTo>
                <a:lnTo>
                  <a:pt x="663" y="1014"/>
                </a:lnTo>
                <a:lnTo>
                  <a:pt x="663" y="1014"/>
                </a:lnTo>
                <a:lnTo>
                  <a:pt x="661" y="1014"/>
                </a:lnTo>
                <a:lnTo>
                  <a:pt x="663" y="1014"/>
                </a:lnTo>
                <a:lnTo>
                  <a:pt x="673" y="994"/>
                </a:lnTo>
                <a:lnTo>
                  <a:pt x="686" y="975"/>
                </a:lnTo>
                <a:lnTo>
                  <a:pt x="698" y="955"/>
                </a:lnTo>
                <a:lnTo>
                  <a:pt x="708" y="934"/>
                </a:lnTo>
                <a:lnTo>
                  <a:pt x="721" y="913"/>
                </a:lnTo>
                <a:lnTo>
                  <a:pt x="733" y="895"/>
                </a:lnTo>
                <a:lnTo>
                  <a:pt x="743" y="874"/>
                </a:lnTo>
                <a:lnTo>
                  <a:pt x="756" y="854"/>
                </a:lnTo>
                <a:lnTo>
                  <a:pt x="768" y="833"/>
                </a:lnTo>
                <a:lnTo>
                  <a:pt x="778" y="813"/>
                </a:lnTo>
                <a:lnTo>
                  <a:pt x="790" y="792"/>
                </a:lnTo>
                <a:lnTo>
                  <a:pt x="803" y="771"/>
                </a:lnTo>
                <a:lnTo>
                  <a:pt x="815" y="751"/>
                </a:lnTo>
                <a:lnTo>
                  <a:pt x="825" y="730"/>
                </a:lnTo>
                <a:lnTo>
                  <a:pt x="838" y="710"/>
                </a:lnTo>
                <a:lnTo>
                  <a:pt x="850" y="689"/>
                </a:lnTo>
                <a:lnTo>
                  <a:pt x="862" y="669"/>
                </a:lnTo>
                <a:lnTo>
                  <a:pt x="875" y="648"/>
                </a:lnTo>
                <a:lnTo>
                  <a:pt x="885" y="627"/>
                </a:lnTo>
                <a:lnTo>
                  <a:pt x="897" y="607"/>
                </a:lnTo>
                <a:lnTo>
                  <a:pt x="910" y="584"/>
                </a:lnTo>
                <a:lnTo>
                  <a:pt x="922" y="564"/>
                </a:lnTo>
                <a:lnTo>
                  <a:pt x="934" y="543"/>
                </a:lnTo>
                <a:lnTo>
                  <a:pt x="947" y="523"/>
                </a:lnTo>
                <a:lnTo>
                  <a:pt x="959" y="500"/>
                </a:lnTo>
                <a:lnTo>
                  <a:pt x="972" y="479"/>
                </a:lnTo>
                <a:lnTo>
                  <a:pt x="984" y="457"/>
                </a:lnTo>
                <a:lnTo>
                  <a:pt x="996" y="436"/>
                </a:lnTo>
                <a:lnTo>
                  <a:pt x="1009" y="416"/>
                </a:lnTo>
                <a:lnTo>
                  <a:pt x="1021" y="393"/>
                </a:lnTo>
                <a:lnTo>
                  <a:pt x="1033" y="370"/>
                </a:lnTo>
                <a:lnTo>
                  <a:pt x="1046" y="350"/>
                </a:lnTo>
                <a:lnTo>
                  <a:pt x="1060" y="327"/>
                </a:lnTo>
                <a:lnTo>
                  <a:pt x="1072" y="307"/>
                </a:lnTo>
                <a:lnTo>
                  <a:pt x="1085" y="284"/>
                </a:lnTo>
                <a:lnTo>
                  <a:pt x="1097" y="261"/>
                </a:lnTo>
                <a:lnTo>
                  <a:pt x="1109" y="239"/>
                </a:lnTo>
                <a:lnTo>
                  <a:pt x="1124" y="216"/>
                </a:lnTo>
                <a:lnTo>
                  <a:pt x="1136" y="195"/>
                </a:lnTo>
                <a:lnTo>
                  <a:pt x="1148" y="173"/>
                </a:lnTo>
                <a:lnTo>
                  <a:pt x="1163" y="150"/>
                </a:lnTo>
                <a:lnTo>
                  <a:pt x="1175" y="128"/>
                </a:lnTo>
                <a:lnTo>
                  <a:pt x="1188" y="105"/>
                </a:lnTo>
                <a:lnTo>
                  <a:pt x="1202" y="80"/>
                </a:lnTo>
                <a:lnTo>
                  <a:pt x="1214" y="58"/>
                </a:lnTo>
                <a:lnTo>
                  <a:pt x="1229" y="35"/>
                </a:lnTo>
                <a:lnTo>
                  <a:pt x="1241" y="12"/>
                </a:lnTo>
                <a:lnTo>
                  <a:pt x="1247" y="2"/>
                </a:lnTo>
                <a:lnTo>
                  <a:pt x="1245" y="0"/>
                </a:lnTo>
                <a:lnTo>
                  <a:pt x="1239" y="10"/>
                </a:lnTo>
                <a:lnTo>
                  <a:pt x="1239" y="10"/>
                </a:lnTo>
                <a:lnTo>
                  <a:pt x="1225" y="33"/>
                </a:lnTo>
                <a:lnTo>
                  <a:pt x="1212" y="58"/>
                </a:lnTo>
                <a:lnTo>
                  <a:pt x="1200" y="80"/>
                </a:lnTo>
                <a:lnTo>
                  <a:pt x="1185" y="103"/>
                </a:lnTo>
                <a:lnTo>
                  <a:pt x="1173" y="126"/>
                </a:lnTo>
                <a:lnTo>
                  <a:pt x="1159" y="148"/>
                </a:lnTo>
                <a:lnTo>
                  <a:pt x="1146" y="171"/>
                </a:lnTo>
                <a:lnTo>
                  <a:pt x="1134" y="193"/>
                </a:lnTo>
                <a:lnTo>
                  <a:pt x="1120" y="216"/>
                </a:lnTo>
                <a:lnTo>
                  <a:pt x="1107" y="239"/>
                </a:lnTo>
                <a:lnTo>
                  <a:pt x="1095" y="259"/>
                </a:lnTo>
                <a:lnTo>
                  <a:pt x="1083" y="282"/>
                </a:lnTo>
                <a:lnTo>
                  <a:pt x="1070" y="304"/>
                </a:lnTo>
                <a:lnTo>
                  <a:pt x="1056" y="327"/>
                </a:lnTo>
                <a:lnTo>
                  <a:pt x="1044" y="348"/>
                </a:lnTo>
                <a:lnTo>
                  <a:pt x="1031" y="370"/>
                </a:lnTo>
                <a:lnTo>
                  <a:pt x="1019" y="391"/>
                </a:lnTo>
                <a:lnTo>
                  <a:pt x="1006" y="414"/>
                </a:lnTo>
                <a:lnTo>
                  <a:pt x="994" y="434"/>
                </a:lnTo>
                <a:lnTo>
                  <a:pt x="982" y="457"/>
                </a:lnTo>
                <a:lnTo>
                  <a:pt x="969" y="477"/>
                </a:lnTo>
                <a:lnTo>
                  <a:pt x="957" y="500"/>
                </a:lnTo>
                <a:lnTo>
                  <a:pt x="945" y="520"/>
                </a:lnTo>
                <a:lnTo>
                  <a:pt x="932" y="541"/>
                </a:lnTo>
                <a:lnTo>
                  <a:pt x="920" y="564"/>
                </a:lnTo>
                <a:lnTo>
                  <a:pt x="908" y="584"/>
                </a:lnTo>
                <a:lnTo>
                  <a:pt x="895" y="605"/>
                </a:lnTo>
                <a:lnTo>
                  <a:pt x="883" y="625"/>
                </a:lnTo>
                <a:lnTo>
                  <a:pt x="871" y="646"/>
                </a:lnTo>
                <a:lnTo>
                  <a:pt x="860" y="667"/>
                </a:lnTo>
                <a:lnTo>
                  <a:pt x="848" y="689"/>
                </a:lnTo>
                <a:lnTo>
                  <a:pt x="836" y="710"/>
                </a:lnTo>
                <a:lnTo>
                  <a:pt x="823" y="730"/>
                </a:lnTo>
                <a:lnTo>
                  <a:pt x="811" y="751"/>
                </a:lnTo>
                <a:lnTo>
                  <a:pt x="801" y="771"/>
                </a:lnTo>
                <a:lnTo>
                  <a:pt x="788" y="792"/>
                </a:lnTo>
                <a:lnTo>
                  <a:pt x="776" y="813"/>
                </a:lnTo>
                <a:lnTo>
                  <a:pt x="764" y="831"/>
                </a:lnTo>
                <a:lnTo>
                  <a:pt x="753" y="852"/>
                </a:lnTo>
                <a:lnTo>
                  <a:pt x="741" y="872"/>
                </a:lnTo>
                <a:lnTo>
                  <a:pt x="729" y="893"/>
                </a:lnTo>
                <a:lnTo>
                  <a:pt x="718" y="913"/>
                </a:lnTo>
                <a:lnTo>
                  <a:pt x="706" y="934"/>
                </a:lnTo>
                <a:lnTo>
                  <a:pt x="696" y="952"/>
                </a:lnTo>
                <a:lnTo>
                  <a:pt x="683" y="973"/>
                </a:lnTo>
                <a:lnTo>
                  <a:pt x="671" y="994"/>
                </a:lnTo>
                <a:lnTo>
                  <a:pt x="661" y="1012"/>
                </a:lnTo>
                <a:lnTo>
                  <a:pt x="661" y="1014"/>
                </a:lnTo>
                <a:lnTo>
                  <a:pt x="661" y="1014"/>
                </a:lnTo>
                <a:lnTo>
                  <a:pt x="661" y="1014"/>
                </a:lnTo>
                <a:lnTo>
                  <a:pt x="661" y="1012"/>
                </a:lnTo>
                <a:lnTo>
                  <a:pt x="649" y="1033"/>
                </a:lnTo>
                <a:lnTo>
                  <a:pt x="638" y="1053"/>
                </a:lnTo>
                <a:lnTo>
                  <a:pt x="626" y="1072"/>
                </a:lnTo>
                <a:lnTo>
                  <a:pt x="614" y="1092"/>
                </a:lnTo>
                <a:lnTo>
                  <a:pt x="603" y="1113"/>
                </a:lnTo>
                <a:lnTo>
                  <a:pt x="591" y="1131"/>
                </a:lnTo>
                <a:lnTo>
                  <a:pt x="581" y="1152"/>
                </a:lnTo>
                <a:lnTo>
                  <a:pt x="568" y="1171"/>
                </a:lnTo>
                <a:lnTo>
                  <a:pt x="558" y="1191"/>
                </a:lnTo>
                <a:lnTo>
                  <a:pt x="546" y="1210"/>
                </a:lnTo>
                <a:lnTo>
                  <a:pt x="535" y="1230"/>
                </a:lnTo>
                <a:lnTo>
                  <a:pt x="525" y="1249"/>
                </a:lnTo>
                <a:lnTo>
                  <a:pt x="513" y="1267"/>
                </a:lnTo>
                <a:lnTo>
                  <a:pt x="502" y="1288"/>
                </a:lnTo>
                <a:lnTo>
                  <a:pt x="490" y="1306"/>
                </a:lnTo>
                <a:lnTo>
                  <a:pt x="480" y="1327"/>
                </a:lnTo>
                <a:lnTo>
                  <a:pt x="467" y="1345"/>
                </a:lnTo>
                <a:lnTo>
                  <a:pt x="457" y="1364"/>
                </a:lnTo>
                <a:lnTo>
                  <a:pt x="447" y="1384"/>
                </a:lnTo>
                <a:lnTo>
                  <a:pt x="435" y="1403"/>
                </a:lnTo>
                <a:lnTo>
                  <a:pt x="424" y="1422"/>
                </a:lnTo>
                <a:lnTo>
                  <a:pt x="412" y="1442"/>
                </a:lnTo>
                <a:lnTo>
                  <a:pt x="402" y="1461"/>
                </a:lnTo>
                <a:lnTo>
                  <a:pt x="391" y="1479"/>
                </a:lnTo>
                <a:lnTo>
                  <a:pt x="379" y="1498"/>
                </a:lnTo>
                <a:lnTo>
                  <a:pt x="369" y="1518"/>
                </a:lnTo>
                <a:lnTo>
                  <a:pt x="358" y="1537"/>
                </a:lnTo>
                <a:lnTo>
                  <a:pt x="346" y="1555"/>
                </a:lnTo>
                <a:lnTo>
                  <a:pt x="336" y="1574"/>
                </a:lnTo>
                <a:lnTo>
                  <a:pt x="326" y="1594"/>
                </a:lnTo>
                <a:lnTo>
                  <a:pt x="315" y="1613"/>
                </a:lnTo>
                <a:lnTo>
                  <a:pt x="303" y="1631"/>
                </a:lnTo>
                <a:lnTo>
                  <a:pt x="293" y="1650"/>
                </a:lnTo>
                <a:lnTo>
                  <a:pt x="282" y="1668"/>
                </a:lnTo>
                <a:lnTo>
                  <a:pt x="270" y="1687"/>
                </a:lnTo>
                <a:lnTo>
                  <a:pt x="260" y="1707"/>
                </a:lnTo>
                <a:lnTo>
                  <a:pt x="249" y="1726"/>
                </a:lnTo>
                <a:lnTo>
                  <a:pt x="237" y="1744"/>
                </a:lnTo>
                <a:lnTo>
                  <a:pt x="227" y="1763"/>
                </a:lnTo>
                <a:lnTo>
                  <a:pt x="217" y="1782"/>
                </a:lnTo>
                <a:lnTo>
                  <a:pt x="206" y="1800"/>
                </a:lnTo>
                <a:lnTo>
                  <a:pt x="194" y="1819"/>
                </a:lnTo>
                <a:lnTo>
                  <a:pt x="184" y="1837"/>
                </a:lnTo>
                <a:lnTo>
                  <a:pt x="173" y="1858"/>
                </a:lnTo>
                <a:lnTo>
                  <a:pt x="163" y="1876"/>
                </a:lnTo>
                <a:lnTo>
                  <a:pt x="151" y="1895"/>
                </a:lnTo>
                <a:lnTo>
                  <a:pt x="140" y="1913"/>
                </a:lnTo>
                <a:lnTo>
                  <a:pt x="130" y="1932"/>
                </a:lnTo>
                <a:lnTo>
                  <a:pt x="120" y="1950"/>
                </a:lnTo>
                <a:lnTo>
                  <a:pt x="110" y="1969"/>
                </a:lnTo>
                <a:lnTo>
                  <a:pt x="97" y="1987"/>
                </a:lnTo>
                <a:lnTo>
                  <a:pt x="87" y="2006"/>
                </a:lnTo>
                <a:lnTo>
                  <a:pt x="77" y="2024"/>
                </a:lnTo>
                <a:lnTo>
                  <a:pt x="66" y="2043"/>
                </a:lnTo>
                <a:lnTo>
                  <a:pt x="54" y="2061"/>
                </a:lnTo>
                <a:lnTo>
                  <a:pt x="44" y="2080"/>
                </a:lnTo>
                <a:lnTo>
                  <a:pt x="33" y="2098"/>
                </a:lnTo>
                <a:lnTo>
                  <a:pt x="23" y="2117"/>
                </a:lnTo>
                <a:lnTo>
                  <a:pt x="11" y="2135"/>
                </a:lnTo>
                <a:lnTo>
                  <a:pt x="0" y="2156"/>
                </a:lnTo>
                <a:lnTo>
                  <a:pt x="3" y="2158"/>
                </a:lnTo>
                <a:lnTo>
                  <a:pt x="3" y="2156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0" name="Freeform 3326"/>
          <p:cNvSpPr>
            <a:spLocks/>
          </p:cNvSpPr>
          <p:nvPr/>
        </p:nvSpPr>
        <p:spPr bwMode="auto">
          <a:xfrm>
            <a:off x="4545013" y="3175"/>
            <a:ext cx="1979613" cy="3425825"/>
          </a:xfrm>
          <a:custGeom>
            <a:avLst/>
            <a:gdLst/>
            <a:ahLst/>
            <a:cxnLst>
              <a:cxn ang="0">
                <a:pos x="35" y="2100"/>
              </a:cxn>
              <a:cxn ang="0">
                <a:pos x="79" y="2026"/>
              </a:cxn>
              <a:cxn ang="0">
                <a:pos x="122" y="1952"/>
              </a:cxn>
              <a:cxn ang="0">
                <a:pos x="165" y="1876"/>
              </a:cxn>
              <a:cxn ang="0">
                <a:pos x="208" y="1802"/>
              </a:cxn>
              <a:cxn ang="0">
                <a:pos x="251" y="1726"/>
              </a:cxn>
              <a:cxn ang="0">
                <a:pos x="295" y="1652"/>
              </a:cxn>
              <a:cxn ang="0">
                <a:pos x="338" y="1576"/>
              </a:cxn>
              <a:cxn ang="0">
                <a:pos x="383" y="1500"/>
              </a:cxn>
              <a:cxn ang="0">
                <a:pos x="426" y="1424"/>
              </a:cxn>
              <a:cxn ang="0">
                <a:pos x="472" y="1347"/>
              </a:cxn>
              <a:cxn ang="0">
                <a:pos x="515" y="1269"/>
              </a:cxn>
              <a:cxn ang="0">
                <a:pos x="560" y="1191"/>
              </a:cxn>
              <a:cxn ang="0">
                <a:pos x="605" y="1113"/>
              </a:cxn>
              <a:cxn ang="0">
                <a:pos x="651" y="1035"/>
              </a:cxn>
              <a:cxn ang="0">
                <a:pos x="661" y="1014"/>
              </a:cxn>
              <a:cxn ang="0">
                <a:pos x="698" y="955"/>
              </a:cxn>
              <a:cxn ang="0">
                <a:pos x="743" y="874"/>
              </a:cxn>
              <a:cxn ang="0">
                <a:pos x="790" y="792"/>
              </a:cxn>
              <a:cxn ang="0">
                <a:pos x="838" y="710"/>
              </a:cxn>
              <a:cxn ang="0">
                <a:pos x="885" y="627"/>
              </a:cxn>
              <a:cxn ang="0">
                <a:pos x="934" y="543"/>
              </a:cxn>
              <a:cxn ang="0">
                <a:pos x="984" y="457"/>
              </a:cxn>
              <a:cxn ang="0">
                <a:pos x="1033" y="370"/>
              </a:cxn>
              <a:cxn ang="0">
                <a:pos x="1085" y="284"/>
              </a:cxn>
              <a:cxn ang="0">
                <a:pos x="1136" y="195"/>
              </a:cxn>
              <a:cxn ang="0">
                <a:pos x="1188" y="105"/>
              </a:cxn>
              <a:cxn ang="0">
                <a:pos x="1241" y="12"/>
              </a:cxn>
              <a:cxn ang="0">
                <a:pos x="1239" y="10"/>
              </a:cxn>
              <a:cxn ang="0">
                <a:pos x="1185" y="103"/>
              </a:cxn>
              <a:cxn ang="0">
                <a:pos x="1134" y="193"/>
              </a:cxn>
              <a:cxn ang="0">
                <a:pos x="1083" y="282"/>
              </a:cxn>
              <a:cxn ang="0">
                <a:pos x="1031" y="370"/>
              </a:cxn>
              <a:cxn ang="0">
                <a:pos x="982" y="457"/>
              </a:cxn>
              <a:cxn ang="0">
                <a:pos x="932" y="541"/>
              </a:cxn>
              <a:cxn ang="0">
                <a:pos x="883" y="625"/>
              </a:cxn>
              <a:cxn ang="0">
                <a:pos x="836" y="710"/>
              </a:cxn>
              <a:cxn ang="0">
                <a:pos x="788" y="792"/>
              </a:cxn>
              <a:cxn ang="0">
                <a:pos x="741" y="872"/>
              </a:cxn>
              <a:cxn ang="0">
                <a:pos x="696" y="952"/>
              </a:cxn>
              <a:cxn ang="0">
                <a:pos x="661" y="1014"/>
              </a:cxn>
              <a:cxn ang="0">
                <a:pos x="649" y="1033"/>
              </a:cxn>
              <a:cxn ang="0">
                <a:pos x="603" y="1113"/>
              </a:cxn>
              <a:cxn ang="0">
                <a:pos x="558" y="1191"/>
              </a:cxn>
              <a:cxn ang="0">
                <a:pos x="513" y="1267"/>
              </a:cxn>
              <a:cxn ang="0">
                <a:pos x="467" y="1345"/>
              </a:cxn>
              <a:cxn ang="0">
                <a:pos x="424" y="1422"/>
              </a:cxn>
              <a:cxn ang="0">
                <a:pos x="379" y="1498"/>
              </a:cxn>
              <a:cxn ang="0">
                <a:pos x="336" y="1574"/>
              </a:cxn>
              <a:cxn ang="0">
                <a:pos x="293" y="1650"/>
              </a:cxn>
              <a:cxn ang="0">
                <a:pos x="249" y="1726"/>
              </a:cxn>
              <a:cxn ang="0">
                <a:pos x="206" y="1800"/>
              </a:cxn>
              <a:cxn ang="0">
                <a:pos x="163" y="1876"/>
              </a:cxn>
              <a:cxn ang="0">
                <a:pos x="120" y="1950"/>
              </a:cxn>
              <a:cxn ang="0">
                <a:pos x="77" y="2024"/>
              </a:cxn>
              <a:cxn ang="0">
                <a:pos x="33" y="2098"/>
              </a:cxn>
              <a:cxn ang="0">
                <a:pos x="3" y="2158"/>
              </a:cxn>
            </a:cxnLst>
            <a:rect l="0" t="0" r="r" b="b"/>
            <a:pathLst>
              <a:path w="1247" h="2158">
                <a:moveTo>
                  <a:pt x="3" y="2156"/>
                </a:moveTo>
                <a:lnTo>
                  <a:pt x="15" y="2137"/>
                </a:lnTo>
                <a:lnTo>
                  <a:pt x="25" y="2119"/>
                </a:lnTo>
                <a:lnTo>
                  <a:pt x="35" y="2100"/>
                </a:lnTo>
                <a:lnTo>
                  <a:pt x="46" y="2082"/>
                </a:lnTo>
                <a:lnTo>
                  <a:pt x="56" y="2063"/>
                </a:lnTo>
                <a:lnTo>
                  <a:pt x="68" y="2045"/>
                </a:lnTo>
                <a:lnTo>
                  <a:pt x="79" y="2026"/>
                </a:lnTo>
                <a:lnTo>
                  <a:pt x="89" y="2008"/>
                </a:lnTo>
                <a:lnTo>
                  <a:pt x="99" y="1989"/>
                </a:lnTo>
                <a:lnTo>
                  <a:pt x="112" y="1971"/>
                </a:lnTo>
                <a:lnTo>
                  <a:pt x="122" y="1952"/>
                </a:lnTo>
                <a:lnTo>
                  <a:pt x="132" y="1932"/>
                </a:lnTo>
                <a:lnTo>
                  <a:pt x="142" y="1913"/>
                </a:lnTo>
                <a:lnTo>
                  <a:pt x="155" y="1895"/>
                </a:lnTo>
                <a:lnTo>
                  <a:pt x="165" y="1876"/>
                </a:lnTo>
                <a:lnTo>
                  <a:pt x="175" y="1858"/>
                </a:lnTo>
                <a:lnTo>
                  <a:pt x="186" y="1839"/>
                </a:lnTo>
                <a:lnTo>
                  <a:pt x="198" y="1821"/>
                </a:lnTo>
                <a:lnTo>
                  <a:pt x="208" y="1802"/>
                </a:lnTo>
                <a:lnTo>
                  <a:pt x="219" y="1784"/>
                </a:lnTo>
                <a:lnTo>
                  <a:pt x="229" y="1765"/>
                </a:lnTo>
                <a:lnTo>
                  <a:pt x="241" y="1744"/>
                </a:lnTo>
                <a:lnTo>
                  <a:pt x="251" y="1726"/>
                </a:lnTo>
                <a:lnTo>
                  <a:pt x="262" y="1707"/>
                </a:lnTo>
                <a:lnTo>
                  <a:pt x="272" y="1689"/>
                </a:lnTo>
                <a:lnTo>
                  <a:pt x="284" y="1670"/>
                </a:lnTo>
                <a:lnTo>
                  <a:pt x="295" y="1652"/>
                </a:lnTo>
                <a:lnTo>
                  <a:pt x="305" y="1633"/>
                </a:lnTo>
                <a:lnTo>
                  <a:pt x="317" y="1613"/>
                </a:lnTo>
                <a:lnTo>
                  <a:pt x="328" y="1594"/>
                </a:lnTo>
                <a:lnTo>
                  <a:pt x="338" y="1576"/>
                </a:lnTo>
                <a:lnTo>
                  <a:pt x="350" y="1557"/>
                </a:lnTo>
                <a:lnTo>
                  <a:pt x="361" y="1539"/>
                </a:lnTo>
                <a:lnTo>
                  <a:pt x="371" y="1518"/>
                </a:lnTo>
                <a:lnTo>
                  <a:pt x="383" y="1500"/>
                </a:lnTo>
                <a:lnTo>
                  <a:pt x="393" y="1481"/>
                </a:lnTo>
                <a:lnTo>
                  <a:pt x="404" y="1463"/>
                </a:lnTo>
                <a:lnTo>
                  <a:pt x="416" y="1442"/>
                </a:lnTo>
                <a:lnTo>
                  <a:pt x="426" y="1424"/>
                </a:lnTo>
                <a:lnTo>
                  <a:pt x="437" y="1405"/>
                </a:lnTo>
                <a:lnTo>
                  <a:pt x="449" y="1384"/>
                </a:lnTo>
                <a:lnTo>
                  <a:pt x="459" y="1366"/>
                </a:lnTo>
                <a:lnTo>
                  <a:pt x="472" y="1347"/>
                </a:lnTo>
                <a:lnTo>
                  <a:pt x="482" y="1327"/>
                </a:lnTo>
                <a:lnTo>
                  <a:pt x="492" y="1308"/>
                </a:lnTo>
                <a:lnTo>
                  <a:pt x="505" y="1290"/>
                </a:lnTo>
                <a:lnTo>
                  <a:pt x="515" y="1269"/>
                </a:lnTo>
                <a:lnTo>
                  <a:pt x="527" y="1251"/>
                </a:lnTo>
                <a:lnTo>
                  <a:pt x="537" y="1230"/>
                </a:lnTo>
                <a:lnTo>
                  <a:pt x="550" y="1212"/>
                </a:lnTo>
                <a:lnTo>
                  <a:pt x="560" y="1191"/>
                </a:lnTo>
                <a:lnTo>
                  <a:pt x="572" y="1173"/>
                </a:lnTo>
                <a:lnTo>
                  <a:pt x="583" y="1152"/>
                </a:lnTo>
                <a:lnTo>
                  <a:pt x="595" y="1134"/>
                </a:lnTo>
                <a:lnTo>
                  <a:pt x="605" y="1113"/>
                </a:lnTo>
                <a:lnTo>
                  <a:pt x="618" y="1094"/>
                </a:lnTo>
                <a:lnTo>
                  <a:pt x="628" y="1074"/>
                </a:lnTo>
                <a:lnTo>
                  <a:pt x="640" y="1053"/>
                </a:lnTo>
                <a:lnTo>
                  <a:pt x="651" y="1035"/>
                </a:lnTo>
                <a:lnTo>
                  <a:pt x="663" y="1014"/>
                </a:lnTo>
                <a:lnTo>
                  <a:pt x="663" y="1014"/>
                </a:lnTo>
                <a:lnTo>
                  <a:pt x="663" y="1014"/>
                </a:lnTo>
                <a:lnTo>
                  <a:pt x="661" y="1014"/>
                </a:lnTo>
                <a:lnTo>
                  <a:pt x="663" y="1014"/>
                </a:lnTo>
                <a:lnTo>
                  <a:pt x="673" y="994"/>
                </a:lnTo>
                <a:lnTo>
                  <a:pt x="686" y="975"/>
                </a:lnTo>
                <a:lnTo>
                  <a:pt x="698" y="955"/>
                </a:lnTo>
                <a:lnTo>
                  <a:pt x="708" y="934"/>
                </a:lnTo>
                <a:lnTo>
                  <a:pt x="721" y="913"/>
                </a:lnTo>
                <a:lnTo>
                  <a:pt x="733" y="895"/>
                </a:lnTo>
                <a:lnTo>
                  <a:pt x="743" y="874"/>
                </a:lnTo>
                <a:lnTo>
                  <a:pt x="756" y="854"/>
                </a:lnTo>
                <a:lnTo>
                  <a:pt x="768" y="833"/>
                </a:lnTo>
                <a:lnTo>
                  <a:pt x="778" y="813"/>
                </a:lnTo>
                <a:lnTo>
                  <a:pt x="790" y="792"/>
                </a:lnTo>
                <a:lnTo>
                  <a:pt x="803" y="771"/>
                </a:lnTo>
                <a:lnTo>
                  <a:pt x="815" y="751"/>
                </a:lnTo>
                <a:lnTo>
                  <a:pt x="825" y="730"/>
                </a:lnTo>
                <a:lnTo>
                  <a:pt x="838" y="710"/>
                </a:lnTo>
                <a:lnTo>
                  <a:pt x="850" y="689"/>
                </a:lnTo>
                <a:lnTo>
                  <a:pt x="862" y="669"/>
                </a:lnTo>
                <a:lnTo>
                  <a:pt x="875" y="648"/>
                </a:lnTo>
                <a:lnTo>
                  <a:pt x="885" y="627"/>
                </a:lnTo>
                <a:lnTo>
                  <a:pt x="897" y="607"/>
                </a:lnTo>
                <a:lnTo>
                  <a:pt x="910" y="584"/>
                </a:lnTo>
                <a:lnTo>
                  <a:pt x="922" y="564"/>
                </a:lnTo>
                <a:lnTo>
                  <a:pt x="934" y="543"/>
                </a:lnTo>
                <a:lnTo>
                  <a:pt x="947" y="523"/>
                </a:lnTo>
                <a:lnTo>
                  <a:pt x="959" y="500"/>
                </a:lnTo>
                <a:lnTo>
                  <a:pt x="972" y="479"/>
                </a:lnTo>
                <a:lnTo>
                  <a:pt x="984" y="457"/>
                </a:lnTo>
                <a:lnTo>
                  <a:pt x="996" y="436"/>
                </a:lnTo>
                <a:lnTo>
                  <a:pt x="1009" y="416"/>
                </a:lnTo>
                <a:lnTo>
                  <a:pt x="1021" y="393"/>
                </a:lnTo>
                <a:lnTo>
                  <a:pt x="1033" y="370"/>
                </a:lnTo>
                <a:lnTo>
                  <a:pt x="1046" y="350"/>
                </a:lnTo>
                <a:lnTo>
                  <a:pt x="1060" y="327"/>
                </a:lnTo>
                <a:lnTo>
                  <a:pt x="1072" y="307"/>
                </a:lnTo>
                <a:lnTo>
                  <a:pt x="1085" y="284"/>
                </a:lnTo>
                <a:lnTo>
                  <a:pt x="1097" y="261"/>
                </a:lnTo>
                <a:lnTo>
                  <a:pt x="1109" y="239"/>
                </a:lnTo>
                <a:lnTo>
                  <a:pt x="1124" y="216"/>
                </a:lnTo>
                <a:lnTo>
                  <a:pt x="1136" y="195"/>
                </a:lnTo>
                <a:lnTo>
                  <a:pt x="1148" y="173"/>
                </a:lnTo>
                <a:lnTo>
                  <a:pt x="1163" y="150"/>
                </a:lnTo>
                <a:lnTo>
                  <a:pt x="1175" y="128"/>
                </a:lnTo>
                <a:lnTo>
                  <a:pt x="1188" y="105"/>
                </a:lnTo>
                <a:lnTo>
                  <a:pt x="1202" y="80"/>
                </a:lnTo>
                <a:lnTo>
                  <a:pt x="1214" y="58"/>
                </a:lnTo>
                <a:lnTo>
                  <a:pt x="1229" y="35"/>
                </a:lnTo>
                <a:lnTo>
                  <a:pt x="1241" y="12"/>
                </a:lnTo>
                <a:lnTo>
                  <a:pt x="1247" y="2"/>
                </a:lnTo>
                <a:lnTo>
                  <a:pt x="1245" y="0"/>
                </a:lnTo>
                <a:lnTo>
                  <a:pt x="1239" y="10"/>
                </a:lnTo>
                <a:lnTo>
                  <a:pt x="1239" y="10"/>
                </a:lnTo>
                <a:lnTo>
                  <a:pt x="1225" y="33"/>
                </a:lnTo>
                <a:lnTo>
                  <a:pt x="1212" y="58"/>
                </a:lnTo>
                <a:lnTo>
                  <a:pt x="1200" y="80"/>
                </a:lnTo>
                <a:lnTo>
                  <a:pt x="1185" y="103"/>
                </a:lnTo>
                <a:lnTo>
                  <a:pt x="1173" y="126"/>
                </a:lnTo>
                <a:lnTo>
                  <a:pt x="1159" y="148"/>
                </a:lnTo>
                <a:lnTo>
                  <a:pt x="1146" y="171"/>
                </a:lnTo>
                <a:lnTo>
                  <a:pt x="1134" y="193"/>
                </a:lnTo>
                <a:lnTo>
                  <a:pt x="1120" y="216"/>
                </a:lnTo>
                <a:lnTo>
                  <a:pt x="1107" y="239"/>
                </a:lnTo>
                <a:lnTo>
                  <a:pt x="1095" y="259"/>
                </a:lnTo>
                <a:lnTo>
                  <a:pt x="1083" y="282"/>
                </a:lnTo>
                <a:lnTo>
                  <a:pt x="1070" y="304"/>
                </a:lnTo>
                <a:lnTo>
                  <a:pt x="1056" y="327"/>
                </a:lnTo>
                <a:lnTo>
                  <a:pt x="1044" y="348"/>
                </a:lnTo>
                <a:lnTo>
                  <a:pt x="1031" y="370"/>
                </a:lnTo>
                <a:lnTo>
                  <a:pt x="1019" y="391"/>
                </a:lnTo>
                <a:lnTo>
                  <a:pt x="1006" y="414"/>
                </a:lnTo>
                <a:lnTo>
                  <a:pt x="994" y="434"/>
                </a:lnTo>
                <a:lnTo>
                  <a:pt x="982" y="457"/>
                </a:lnTo>
                <a:lnTo>
                  <a:pt x="969" y="477"/>
                </a:lnTo>
                <a:lnTo>
                  <a:pt x="957" y="500"/>
                </a:lnTo>
                <a:lnTo>
                  <a:pt x="945" y="520"/>
                </a:lnTo>
                <a:lnTo>
                  <a:pt x="932" y="541"/>
                </a:lnTo>
                <a:lnTo>
                  <a:pt x="920" y="564"/>
                </a:lnTo>
                <a:lnTo>
                  <a:pt x="908" y="584"/>
                </a:lnTo>
                <a:lnTo>
                  <a:pt x="895" y="605"/>
                </a:lnTo>
                <a:lnTo>
                  <a:pt x="883" y="625"/>
                </a:lnTo>
                <a:lnTo>
                  <a:pt x="871" y="646"/>
                </a:lnTo>
                <a:lnTo>
                  <a:pt x="860" y="667"/>
                </a:lnTo>
                <a:lnTo>
                  <a:pt x="848" y="689"/>
                </a:lnTo>
                <a:lnTo>
                  <a:pt x="836" y="710"/>
                </a:lnTo>
                <a:lnTo>
                  <a:pt x="823" y="730"/>
                </a:lnTo>
                <a:lnTo>
                  <a:pt x="811" y="751"/>
                </a:lnTo>
                <a:lnTo>
                  <a:pt x="801" y="771"/>
                </a:lnTo>
                <a:lnTo>
                  <a:pt x="788" y="792"/>
                </a:lnTo>
                <a:lnTo>
                  <a:pt x="776" y="813"/>
                </a:lnTo>
                <a:lnTo>
                  <a:pt x="764" y="831"/>
                </a:lnTo>
                <a:lnTo>
                  <a:pt x="753" y="852"/>
                </a:lnTo>
                <a:lnTo>
                  <a:pt x="741" y="872"/>
                </a:lnTo>
                <a:lnTo>
                  <a:pt x="729" y="893"/>
                </a:lnTo>
                <a:lnTo>
                  <a:pt x="718" y="913"/>
                </a:lnTo>
                <a:lnTo>
                  <a:pt x="706" y="934"/>
                </a:lnTo>
                <a:lnTo>
                  <a:pt x="696" y="952"/>
                </a:lnTo>
                <a:lnTo>
                  <a:pt x="683" y="973"/>
                </a:lnTo>
                <a:lnTo>
                  <a:pt x="671" y="994"/>
                </a:lnTo>
                <a:lnTo>
                  <a:pt x="661" y="1012"/>
                </a:lnTo>
                <a:lnTo>
                  <a:pt x="661" y="1014"/>
                </a:lnTo>
                <a:lnTo>
                  <a:pt x="661" y="1014"/>
                </a:lnTo>
                <a:lnTo>
                  <a:pt x="661" y="1014"/>
                </a:lnTo>
                <a:lnTo>
                  <a:pt x="661" y="1012"/>
                </a:lnTo>
                <a:lnTo>
                  <a:pt x="649" y="1033"/>
                </a:lnTo>
                <a:lnTo>
                  <a:pt x="638" y="1053"/>
                </a:lnTo>
                <a:lnTo>
                  <a:pt x="626" y="1072"/>
                </a:lnTo>
                <a:lnTo>
                  <a:pt x="614" y="1092"/>
                </a:lnTo>
                <a:lnTo>
                  <a:pt x="603" y="1113"/>
                </a:lnTo>
                <a:lnTo>
                  <a:pt x="591" y="1131"/>
                </a:lnTo>
                <a:lnTo>
                  <a:pt x="581" y="1152"/>
                </a:lnTo>
                <a:lnTo>
                  <a:pt x="568" y="1171"/>
                </a:lnTo>
                <a:lnTo>
                  <a:pt x="558" y="1191"/>
                </a:lnTo>
                <a:lnTo>
                  <a:pt x="546" y="1210"/>
                </a:lnTo>
                <a:lnTo>
                  <a:pt x="535" y="1230"/>
                </a:lnTo>
                <a:lnTo>
                  <a:pt x="525" y="1249"/>
                </a:lnTo>
                <a:lnTo>
                  <a:pt x="513" y="1267"/>
                </a:lnTo>
                <a:lnTo>
                  <a:pt x="502" y="1288"/>
                </a:lnTo>
                <a:lnTo>
                  <a:pt x="490" y="1306"/>
                </a:lnTo>
                <a:lnTo>
                  <a:pt x="480" y="1327"/>
                </a:lnTo>
                <a:lnTo>
                  <a:pt x="467" y="1345"/>
                </a:lnTo>
                <a:lnTo>
                  <a:pt x="457" y="1364"/>
                </a:lnTo>
                <a:lnTo>
                  <a:pt x="447" y="1384"/>
                </a:lnTo>
                <a:lnTo>
                  <a:pt x="435" y="1403"/>
                </a:lnTo>
                <a:lnTo>
                  <a:pt x="424" y="1422"/>
                </a:lnTo>
                <a:lnTo>
                  <a:pt x="412" y="1442"/>
                </a:lnTo>
                <a:lnTo>
                  <a:pt x="402" y="1461"/>
                </a:lnTo>
                <a:lnTo>
                  <a:pt x="391" y="1479"/>
                </a:lnTo>
                <a:lnTo>
                  <a:pt x="379" y="1498"/>
                </a:lnTo>
                <a:lnTo>
                  <a:pt x="369" y="1518"/>
                </a:lnTo>
                <a:lnTo>
                  <a:pt x="358" y="1537"/>
                </a:lnTo>
                <a:lnTo>
                  <a:pt x="346" y="1555"/>
                </a:lnTo>
                <a:lnTo>
                  <a:pt x="336" y="1574"/>
                </a:lnTo>
                <a:lnTo>
                  <a:pt x="326" y="1594"/>
                </a:lnTo>
                <a:lnTo>
                  <a:pt x="315" y="1613"/>
                </a:lnTo>
                <a:lnTo>
                  <a:pt x="303" y="1631"/>
                </a:lnTo>
                <a:lnTo>
                  <a:pt x="293" y="1650"/>
                </a:lnTo>
                <a:lnTo>
                  <a:pt x="282" y="1668"/>
                </a:lnTo>
                <a:lnTo>
                  <a:pt x="270" y="1687"/>
                </a:lnTo>
                <a:lnTo>
                  <a:pt x="260" y="1707"/>
                </a:lnTo>
                <a:lnTo>
                  <a:pt x="249" y="1726"/>
                </a:lnTo>
                <a:lnTo>
                  <a:pt x="237" y="1744"/>
                </a:lnTo>
                <a:lnTo>
                  <a:pt x="227" y="1763"/>
                </a:lnTo>
                <a:lnTo>
                  <a:pt x="217" y="1782"/>
                </a:lnTo>
                <a:lnTo>
                  <a:pt x="206" y="1800"/>
                </a:lnTo>
                <a:lnTo>
                  <a:pt x="194" y="1819"/>
                </a:lnTo>
                <a:lnTo>
                  <a:pt x="184" y="1837"/>
                </a:lnTo>
                <a:lnTo>
                  <a:pt x="173" y="1858"/>
                </a:lnTo>
                <a:lnTo>
                  <a:pt x="163" y="1876"/>
                </a:lnTo>
                <a:lnTo>
                  <a:pt x="151" y="1895"/>
                </a:lnTo>
                <a:lnTo>
                  <a:pt x="140" y="1913"/>
                </a:lnTo>
                <a:lnTo>
                  <a:pt x="130" y="1932"/>
                </a:lnTo>
                <a:lnTo>
                  <a:pt x="120" y="1950"/>
                </a:lnTo>
                <a:lnTo>
                  <a:pt x="110" y="1969"/>
                </a:lnTo>
                <a:lnTo>
                  <a:pt x="97" y="1987"/>
                </a:lnTo>
                <a:lnTo>
                  <a:pt x="87" y="2006"/>
                </a:lnTo>
                <a:lnTo>
                  <a:pt x="77" y="2024"/>
                </a:lnTo>
                <a:lnTo>
                  <a:pt x="66" y="2043"/>
                </a:lnTo>
                <a:lnTo>
                  <a:pt x="54" y="2061"/>
                </a:lnTo>
                <a:lnTo>
                  <a:pt x="44" y="2080"/>
                </a:lnTo>
                <a:lnTo>
                  <a:pt x="33" y="2098"/>
                </a:lnTo>
                <a:lnTo>
                  <a:pt x="23" y="2117"/>
                </a:lnTo>
                <a:lnTo>
                  <a:pt x="11" y="2135"/>
                </a:lnTo>
                <a:lnTo>
                  <a:pt x="0" y="2156"/>
                </a:lnTo>
                <a:lnTo>
                  <a:pt x="3" y="2158"/>
                </a:lnTo>
                <a:lnTo>
                  <a:pt x="3" y="215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1" name="Freeform 3327"/>
          <p:cNvSpPr>
            <a:spLocks/>
          </p:cNvSpPr>
          <p:nvPr/>
        </p:nvSpPr>
        <p:spPr bwMode="auto">
          <a:xfrm>
            <a:off x="4545013" y="150813"/>
            <a:ext cx="4763" cy="6518275"/>
          </a:xfrm>
          <a:custGeom>
            <a:avLst/>
            <a:gdLst/>
            <a:ahLst/>
            <a:cxnLst>
              <a:cxn ang="0">
                <a:pos x="3" y="2007"/>
              </a:cxn>
              <a:cxn ang="0">
                <a:pos x="3" y="1942"/>
              </a:cxn>
              <a:cxn ang="0">
                <a:pos x="3" y="1878"/>
              </a:cxn>
              <a:cxn ang="0">
                <a:pos x="3" y="1812"/>
              </a:cxn>
              <a:cxn ang="0">
                <a:pos x="3" y="1746"/>
              </a:cxn>
              <a:cxn ang="0">
                <a:pos x="3" y="1682"/>
              </a:cxn>
              <a:cxn ang="0">
                <a:pos x="3" y="1617"/>
              </a:cxn>
              <a:cxn ang="0">
                <a:pos x="3" y="1551"/>
              </a:cxn>
              <a:cxn ang="0">
                <a:pos x="3" y="1485"/>
              </a:cxn>
              <a:cxn ang="0">
                <a:pos x="3" y="1419"/>
              </a:cxn>
              <a:cxn ang="0">
                <a:pos x="3" y="1353"/>
              </a:cxn>
              <a:cxn ang="0">
                <a:pos x="3" y="1287"/>
              </a:cxn>
              <a:cxn ang="0">
                <a:pos x="3" y="1222"/>
              </a:cxn>
              <a:cxn ang="0">
                <a:pos x="3" y="1154"/>
              </a:cxn>
              <a:cxn ang="0">
                <a:pos x="3" y="1088"/>
              </a:cxn>
              <a:cxn ang="0">
                <a:pos x="3" y="1020"/>
              </a:cxn>
              <a:cxn ang="0">
                <a:pos x="3" y="952"/>
              </a:cxn>
              <a:cxn ang="0">
                <a:pos x="3" y="884"/>
              </a:cxn>
              <a:cxn ang="0">
                <a:pos x="3" y="816"/>
              </a:cxn>
              <a:cxn ang="0">
                <a:pos x="3" y="746"/>
              </a:cxn>
              <a:cxn ang="0">
                <a:pos x="3" y="701"/>
              </a:cxn>
              <a:cxn ang="0">
                <a:pos x="3" y="631"/>
              </a:cxn>
              <a:cxn ang="0">
                <a:pos x="3" y="561"/>
              </a:cxn>
              <a:cxn ang="0">
                <a:pos x="3" y="489"/>
              </a:cxn>
              <a:cxn ang="0">
                <a:pos x="3" y="417"/>
              </a:cxn>
              <a:cxn ang="0">
                <a:pos x="3" y="347"/>
              </a:cxn>
              <a:cxn ang="0">
                <a:pos x="3" y="273"/>
              </a:cxn>
              <a:cxn ang="0">
                <a:pos x="3" y="201"/>
              </a:cxn>
              <a:cxn ang="0">
                <a:pos x="3" y="127"/>
              </a:cxn>
              <a:cxn ang="0">
                <a:pos x="3" y="2275"/>
              </a:cxn>
              <a:cxn ang="0">
                <a:pos x="3" y="26"/>
              </a:cxn>
              <a:cxn ang="0">
                <a:pos x="0" y="26"/>
              </a:cxn>
              <a:cxn ang="0">
                <a:pos x="0" y="2275"/>
              </a:cxn>
              <a:cxn ang="0">
                <a:pos x="0" y="127"/>
              </a:cxn>
              <a:cxn ang="0">
                <a:pos x="0" y="201"/>
              </a:cxn>
              <a:cxn ang="0">
                <a:pos x="0" y="273"/>
              </a:cxn>
              <a:cxn ang="0">
                <a:pos x="0" y="347"/>
              </a:cxn>
              <a:cxn ang="0">
                <a:pos x="0" y="417"/>
              </a:cxn>
              <a:cxn ang="0">
                <a:pos x="0" y="489"/>
              </a:cxn>
              <a:cxn ang="0">
                <a:pos x="0" y="561"/>
              </a:cxn>
              <a:cxn ang="0">
                <a:pos x="0" y="631"/>
              </a:cxn>
              <a:cxn ang="0">
                <a:pos x="0" y="701"/>
              </a:cxn>
              <a:cxn ang="0">
                <a:pos x="0" y="746"/>
              </a:cxn>
              <a:cxn ang="0">
                <a:pos x="0" y="816"/>
              </a:cxn>
              <a:cxn ang="0">
                <a:pos x="0" y="884"/>
              </a:cxn>
              <a:cxn ang="0">
                <a:pos x="0" y="952"/>
              </a:cxn>
              <a:cxn ang="0">
                <a:pos x="0" y="1020"/>
              </a:cxn>
              <a:cxn ang="0">
                <a:pos x="0" y="1088"/>
              </a:cxn>
              <a:cxn ang="0">
                <a:pos x="0" y="1154"/>
              </a:cxn>
              <a:cxn ang="0">
                <a:pos x="0" y="1222"/>
              </a:cxn>
              <a:cxn ang="0">
                <a:pos x="0" y="1287"/>
              </a:cxn>
              <a:cxn ang="0">
                <a:pos x="0" y="1353"/>
              </a:cxn>
              <a:cxn ang="0">
                <a:pos x="0" y="1419"/>
              </a:cxn>
              <a:cxn ang="0">
                <a:pos x="0" y="1485"/>
              </a:cxn>
              <a:cxn ang="0">
                <a:pos x="0" y="1551"/>
              </a:cxn>
              <a:cxn ang="0">
                <a:pos x="0" y="1617"/>
              </a:cxn>
              <a:cxn ang="0">
                <a:pos x="0" y="1682"/>
              </a:cxn>
              <a:cxn ang="0">
                <a:pos x="0" y="1746"/>
              </a:cxn>
              <a:cxn ang="0">
                <a:pos x="0" y="1812"/>
              </a:cxn>
              <a:cxn ang="0">
                <a:pos x="0" y="1878"/>
              </a:cxn>
              <a:cxn ang="0">
                <a:pos x="0" y="1942"/>
              </a:cxn>
              <a:cxn ang="0">
                <a:pos x="0" y="2007"/>
              </a:cxn>
              <a:cxn ang="0">
                <a:pos x="3" y="4106"/>
              </a:cxn>
            </a:cxnLst>
            <a:rect l="0" t="0" r="r" b="b"/>
            <a:pathLst>
              <a:path w="3" h="4106">
                <a:moveTo>
                  <a:pt x="3" y="4104"/>
                </a:moveTo>
                <a:lnTo>
                  <a:pt x="3" y="2028"/>
                </a:lnTo>
                <a:lnTo>
                  <a:pt x="3" y="2007"/>
                </a:lnTo>
                <a:lnTo>
                  <a:pt x="3" y="1985"/>
                </a:lnTo>
                <a:lnTo>
                  <a:pt x="3" y="1964"/>
                </a:lnTo>
                <a:lnTo>
                  <a:pt x="3" y="1942"/>
                </a:lnTo>
                <a:lnTo>
                  <a:pt x="3" y="1921"/>
                </a:lnTo>
                <a:lnTo>
                  <a:pt x="3" y="1898"/>
                </a:lnTo>
                <a:lnTo>
                  <a:pt x="3" y="1878"/>
                </a:lnTo>
                <a:lnTo>
                  <a:pt x="3" y="1855"/>
                </a:lnTo>
                <a:lnTo>
                  <a:pt x="3" y="1835"/>
                </a:lnTo>
                <a:lnTo>
                  <a:pt x="3" y="1812"/>
                </a:lnTo>
                <a:lnTo>
                  <a:pt x="3" y="1791"/>
                </a:lnTo>
                <a:lnTo>
                  <a:pt x="3" y="1769"/>
                </a:lnTo>
                <a:lnTo>
                  <a:pt x="3" y="1746"/>
                </a:lnTo>
                <a:lnTo>
                  <a:pt x="3" y="1726"/>
                </a:lnTo>
                <a:lnTo>
                  <a:pt x="3" y="1703"/>
                </a:lnTo>
                <a:lnTo>
                  <a:pt x="3" y="1682"/>
                </a:lnTo>
                <a:lnTo>
                  <a:pt x="3" y="1660"/>
                </a:lnTo>
                <a:lnTo>
                  <a:pt x="3" y="1639"/>
                </a:lnTo>
                <a:lnTo>
                  <a:pt x="3" y="1617"/>
                </a:lnTo>
                <a:lnTo>
                  <a:pt x="3" y="1594"/>
                </a:lnTo>
                <a:lnTo>
                  <a:pt x="3" y="1573"/>
                </a:lnTo>
                <a:lnTo>
                  <a:pt x="3" y="1551"/>
                </a:lnTo>
                <a:lnTo>
                  <a:pt x="3" y="1530"/>
                </a:lnTo>
                <a:lnTo>
                  <a:pt x="3" y="1507"/>
                </a:lnTo>
                <a:lnTo>
                  <a:pt x="3" y="1485"/>
                </a:lnTo>
                <a:lnTo>
                  <a:pt x="3" y="1464"/>
                </a:lnTo>
                <a:lnTo>
                  <a:pt x="3" y="1442"/>
                </a:lnTo>
                <a:lnTo>
                  <a:pt x="3" y="1419"/>
                </a:lnTo>
                <a:lnTo>
                  <a:pt x="3" y="1398"/>
                </a:lnTo>
                <a:lnTo>
                  <a:pt x="3" y="1376"/>
                </a:lnTo>
                <a:lnTo>
                  <a:pt x="3" y="1353"/>
                </a:lnTo>
                <a:lnTo>
                  <a:pt x="3" y="1333"/>
                </a:lnTo>
                <a:lnTo>
                  <a:pt x="3" y="1310"/>
                </a:lnTo>
                <a:lnTo>
                  <a:pt x="3" y="1287"/>
                </a:lnTo>
                <a:lnTo>
                  <a:pt x="3" y="1265"/>
                </a:lnTo>
                <a:lnTo>
                  <a:pt x="3" y="1244"/>
                </a:lnTo>
                <a:lnTo>
                  <a:pt x="3" y="1222"/>
                </a:lnTo>
                <a:lnTo>
                  <a:pt x="3" y="1199"/>
                </a:lnTo>
                <a:lnTo>
                  <a:pt x="3" y="1176"/>
                </a:lnTo>
                <a:lnTo>
                  <a:pt x="3" y="1154"/>
                </a:lnTo>
                <a:lnTo>
                  <a:pt x="3" y="1131"/>
                </a:lnTo>
                <a:lnTo>
                  <a:pt x="3" y="1110"/>
                </a:lnTo>
                <a:lnTo>
                  <a:pt x="3" y="1088"/>
                </a:lnTo>
                <a:lnTo>
                  <a:pt x="3" y="1065"/>
                </a:lnTo>
                <a:lnTo>
                  <a:pt x="3" y="1043"/>
                </a:lnTo>
                <a:lnTo>
                  <a:pt x="3" y="1020"/>
                </a:lnTo>
                <a:lnTo>
                  <a:pt x="3" y="997"/>
                </a:lnTo>
                <a:lnTo>
                  <a:pt x="3" y="975"/>
                </a:lnTo>
                <a:lnTo>
                  <a:pt x="3" y="952"/>
                </a:lnTo>
                <a:lnTo>
                  <a:pt x="3" y="929"/>
                </a:lnTo>
                <a:lnTo>
                  <a:pt x="3" y="907"/>
                </a:lnTo>
                <a:lnTo>
                  <a:pt x="3" y="884"/>
                </a:lnTo>
                <a:lnTo>
                  <a:pt x="3" y="862"/>
                </a:lnTo>
                <a:lnTo>
                  <a:pt x="3" y="839"/>
                </a:lnTo>
                <a:lnTo>
                  <a:pt x="3" y="816"/>
                </a:lnTo>
                <a:lnTo>
                  <a:pt x="3" y="792"/>
                </a:lnTo>
                <a:lnTo>
                  <a:pt x="3" y="769"/>
                </a:lnTo>
                <a:lnTo>
                  <a:pt x="3" y="746"/>
                </a:lnTo>
                <a:lnTo>
                  <a:pt x="3" y="724"/>
                </a:lnTo>
                <a:lnTo>
                  <a:pt x="3" y="724"/>
                </a:lnTo>
                <a:lnTo>
                  <a:pt x="3" y="701"/>
                </a:lnTo>
                <a:lnTo>
                  <a:pt x="3" y="676"/>
                </a:lnTo>
                <a:lnTo>
                  <a:pt x="3" y="654"/>
                </a:lnTo>
                <a:lnTo>
                  <a:pt x="3" y="631"/>
                </a:lnTo>
                <a:lnTo>
                  <a:pt x="3" y="606"/>
                </a:lnTo>
                <a:lnTo>
                  <a:pt x="3" y="584"/>
                </a:lnTo>
                <a:lnTo>
                  <a:pt x="3" y="561"/>
                </a:lnTo>
                <a:lnTo>
                  <a:pt x="3" y="537"/>
                </a:lnTo>
                <a:lnTo>
                  <a:pt x="3" y="514"/>
                </a:lnTo>
                <a:lnTo>
                  <a:pt x="3" y="489"/>
                </a:lnTo>
                <a:lnTo>
                  <a:pt x="3" y="467"/>
                </a:lnTo>
                <a:lnTo>
                  <a:pt x="3" y="442"/>
                </a:lnTo>
                <a:lnTo>
                  <a:pt x="3" y="417"/>
                </a:lnTo>
                <a:lnTo>
                  <a:pt x="3" y="395"/>
                </a:lnTo>
                <a:lnTo>
                  <a:pt x="3" y="370"/>
                </a:lnTo>
                <a:lnTo>
                  <a:pt x="3" y="347"/>
                </a:lnTo>
                <a:lnTo>
                  <a:pt x="3" y="323"/>
                </a:lnTo>
                <a:lnTo>
                  <a:pt x="3" y="298"/>
                </a:lnTo>
                <a:lnTo>
                  <a:pt x="3" y="273"/>
                </a:lnTo>
                <a:lnTo>
                  <a:pt x="3" y="249"/>
                </a:lnTo>
                <a:lnTo>
                  <a:pt x="3" y="226"/>
                </a:lnTo>
                <a:lnTo>
                  <a:pt x="3" y="201"/>
                </a:lnTo>
                <a:lnTo>
                  <a:pt x="3" y="177"/>
                </a:lnTo>
                <a:lnTo>
                  <a:pt x="3" y="152"/>
                </a:lnTo>
                <a:lnTo>
                  <a:pt x="3" y="127"/>
                </a:lnTo>
                <a:lnTo>
                  <a:pt x="0" y="127"/>
                </a:lnTo>
                <a:lnTo>
                  <a:pt x="0" y="2275"/>
                </a:lnTo>
                <a:lnTo>
                  <a:pt x="3" y="2275"/>
                </a:lnTo>
                <a:lnTo>
                  <a:pt x="3" y="78"/>
                </a:lnTo>
                <a:lnTo>
                  <a:pt x="3" y="51"/>
                </a:lnTo>
                <a:lnTo>
                  <a:pt x="3" y="26"/>
                </a:lnTo>
                <a:lnTo>
                  <a:pt x="3" y="0"/>
                </a:lnTo>
                <a:lnTo>
                  <a:pt x="0" y="0"/>
                </a:lnTo>
                <a:lnTo>
                  <a:pt x="0" y="26"/>
                </a:lnTo>
                <a:lnTo>
                  <a:pt x="0" y="51"/>
                </a:lnTo>
                <a:lnTo>
                  <a:pt x="0" y="78"/>
                </a:lnTo>
                <a:lnTo>
                  <a:pt x="0" y="2275"/>
                </a:lnTo>
                <a:lnTo>
                  <a:pt x="3" y="2275"/>
                </a:lnTo>
                <a:lnTo>
                  <a:pt x="3" y="127"/>
                </a:lnTo>
                <a:lnTo>
                  <a:pt x="0" y="127"/>
                </a:lnTo>
                <a:lnTo>
                  <a:pt x="0" y="152"/>
                </a:lnTo>
                <a:lnTo>
                  <a:pt x="0" y="177"/>
                </a:lnTo>
                <a:lnTo>
                  <a:pt x="0" y="201"/>
                </a:lnTo>
                <a:lnTo>
                  <a:pt x="0" y="226"/>
                </a:lnTo>
                <a:lnTo>
                  <a:pt x="0" y="249"/>
                </a:lnTo>
                <a:lnTo>
                  <a:pt x="0" y="273"/>
                </a:lnTo>
                <a:lnTo>
                  <a:pt x="0" y="298"/>
                </a:lnTo>
                <a:lnTo>
                  <a:pt x="0" y="323"/>
                </a:lnTo>
                <a:lnTo>
                  <a:pt x="0" y="347"/>
                </a:lnTo>
                <a:lnTo>
                  <a:pt x="0" y="370"/>
                </a:lnTo>
                <a:lnTo>
                  <a:pt x="0" y="395"/>
                </a:lnTo>
                <a:lnTo>
                  <a:pt x="0" y="417"/>
                </a:lnTo>
                <a:lnTo>
                  <a:pt x="0" y="442"/>
                </a:lnTo>
                <a:lnTo>
                  <a:pt x="0" y="467"/>
                </a:lnTo>
                <a:lnTo>
                  <a:pt x="0" y="489"/>
                </a:lnTo>
                <a:lnTo>
                  <a:pt x="0" y="514"/>
                </a:lnTo>
                <a:lnTo>
                  <a:pt x="0" y="537"/>
                </a:lnTo>
                <a:lnTo>
                  <a:pt x="0" y="561"/>
                </a:lnTo>
                <a:lnTo>
                  <a:pt x="0" y="584"/>
                </a:lnTo>
                <a:lnTo>
                  <a:pt x="0" y="606"/>
                </a:lnTo>
                <a:lnTo>
                  <a:pt x="0" y="631"/>
                </a:lnTo>
                <a:lnTo>
                  <a:pt x="0" y="654"/>
                </a:lnTo>
                <a:lnTo>
                  <a:pt x="0" y="676"/>
                </a:lnTo>
                <a:lnTo>
                  <a:pt x="0" y="701"/>
                </a:lnTo>
                <a:lnTo>
                  <a:pt x="0" y="724"/>
                </a:lnTo>
                <a:lnTo>
                  <a:pt x="0" y="724"/>
                </a:lnTo>
                <a:lnTo>
                  <a:pt x="0" y="746"/>
                </a:lnTo>
                <a:lnTo>
                  <a:pt x="0" y="769"/>
                </a:lnTo>
                <a:lnTo>
                  <a:pt x="0" y="792"/>
                </a:lnTo>
                <a:lnTo>
                  <a:pt x="0" y="816"/>
                </a:lnTo>
                <a:lnTo>
                  <a:pt x="0" y="839"/>
                </a:lnTo>
                <a:lnTo>
                  <a:pt x="0" y="862"/>
                </a:lnTo>
                <a:lnTo>
                  <a:pt x="0" y="884"/>
                </a:lnTo>
                <a:lnTo>
                  <a:pt x="0" y="907"/>
                </a:lnTo>
                <a:lnTo>
                  <a:pt x="0" y="929"/>
                </a:lnTo>
                <a:lnTo>
                  <a:pt x="0" y="952"/>
                </a:lnTo>
                <a:lnTo>
                  <a:pt x="0" y="975"/>
                </a:lnTo>
                <a:lnTo>
                  <a:pt x="0" y="997"/>
                </a:lnTo>
                <a:lnTo>
                  <a:pt x="0" y="1020"/>
                </a:lnTo>
                <a:lnTo>
                  <a:pt x="0" y="1043"/>
                </a:lnTo>
                <a:lnTo>
                  <a:pt x="0" y="1065"/>
                </a:lnTo>
                <a:lnTo>
                  <a:pt x="0" y="1088"/>
                </a:lnTo>
                <a:lnTo>
                  <a:pt x="0" y="1110"/>
                </a:lnTo>
                <a:lnTo>
                  <a:pt x="0" y="1131"/>
                </a:lnTo>
                <a:lnTo>
                  <a:pt x="0" y="1154"/>
                </a:lnTo>
                <a:lnTo>
                  <a:pt x="0" y="1176"/>
                </a:lnTo>
                <a:lnTo>
                  <a:pt x="0" y="1199"/>
                </a:lnTo>
                <a:lnTo>
                  <a:pt x="0" y="1222"/>
                </a:lnTo>
                <a:lnTo>
                  <a:pt x="0" y="1244"/>
                </a:lnTo>
                <a:lnTo>
                  <a:pt x="0" y="1265"/>
                </a:lnTo>
                <a:lnTo>
                  <a:pt x="0" y="1287"/>
                </a:lnTo>
                <a:lnTo>
                  <a:pt x="0" y="1310"/>
                </a:lnTo>
                <a:lnTo>
                  <a:pt x="0" y="1333"/>
                </a:lnTo>
                <a:lnTo>
                  <a:pt x="0" y="1353"/>
                </a:lnTo>
                <a:lnTo>
                  <a:pt x="0" y="1376"/>
                </a:lnTo>
                <a:lnTo>
                  <a:pt x="0" y="1398"/>
                </a:lnTo>
                <a:lnTo>
                  <a:pt x="0" y="1419"/>
                </a:lnTo>
                <a:lnTo>
                  <a:pt x="0" y="1442"/>
                </a:lnTo>
                <a:lnTo>
                  <a:pt x="0" y="1464"/>
                </a:lnTo>
                <a:lnTo>
                  <a:pt x="0" y="1485"/>
                </a:lnTo>
                <a:lnTo>
                  <a:pt x="0" y="1507"/>
                </a:lnTo>
                <a:lnTo>
                  <a:pt x="0" y="1530"/>
                </a:lnTo>
                <a:lnTo>
                  <a:pt x="0" y="1551"/>
                </a:lnTo>
                <a:lnTo>
                  <a:pt x="0" y="1573"/>
                </a:lnTo>
                <a:lnTo>
                  <a:pt x="0" y="1594"/>
                </a:lnTo>
                <a:lnTo>
                  <a:pt x="0" y="1617"/>
                </a:lnTo>
                <a:lnTo>
                  <a:pt x="0" y="1639"/>
                </a:lnTo>
                <a:lnTo>
                  <a:pt x="0" y="1660"/>
                </a:lnTo>
                <a:lnTo>
                  <a:pt x="0" y="1682"/>
                </a:lnTo>
                <a:lnTo>
                  <a:pt x="0" y="1703"/>
                </a:lnTo>
                <a:lnTo>
                  <a:pt x="0" y="1726"/>
                </a:lnTo>
                <a:lnTo>
                  <a:pt x="0" y="1746"/>
                </a:lnTo>
                <a:lnTo>
                  <a:pt x="0" y="1769"/>
                </a:lnTo>
                <a:lnTo>
                  <a:pt x="0" y="1791"/>
                </a:lnTo>
                <a:lnTo>
                  <a:pt x="0" y="1812"/>
                </a:lnTo>
                <a:lnTo>
                  <a:pt x="0" y="1835"/>
                </a:lnTo>
                <a:lnTo>
                  <a:pt x="0" y="1855"/>
                </a:lnTo>
                <a:lnTo>
                  <a:pt x="0" y="1878"/>
                </a:lnTo>
                <a:lnTo>
                  <a:pt x="0" y="1898"/>
                </a:lnTo>
                <a:lnTo>
                  <a:pt x="0" y="1921"/>
                </a:lnTo>
                <a:lnTo>
                  <a:pt x="0" y="1942"/>
                </a:lnTo>
                <a:lnTo>
                  <a:pt x="0" y="1964"/>
                </a:lnTo>
                <a:lnTo>
                  <a:pt x="0" y="1985"/>
                </a:lnTo>
                <a:lnTo>
                  <a:pt x="0" y="2007"/>
                </a:lnTo>
                <a:lnTo>
                  <a:pt x="0" y="2028"/>
                </a:lnTo>
                <a:lnTo>
                  <a:pt x="0" y="4106"/>
                </a:lnTo>
                <a:lnTo>
                  <a:pt x="3" y="4106"/>
                </a:lnTo>
                <a:lnTo>
                  <a:pt x="3" y="4104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2" name="Freeform 3328"/>
          <p:cNvSpPr>
            <a:spLocks/>
          </p:cNvSpPr>
          <p:nvPr/>
        </p:nvSpPr>
        <p:spPr bwMode="auto">
          <a:xfrm>
            <a:off x="4545013" y="150813"/>
            <a:ext cx="4763" cy="6518275"/>
          </a:xfrm>
          <a:custGeom>
            <a:avLst/>
            <a:gdLst/>
            <a:ahLst/>
            <a:cxnLst>
              <a:cxn ang="0">
                <a:pos x="3" y="2007"/>
              </a:cxn>
              <a:cxn ang="0">
                <a:pos x="3" y="1942"/>
              </a:cxn>
              <a:cxn ang="0">
                <a:pos x="3" y="1878"/>
              </a:cxn>
              <a:cxn ang="0">
                <a:pos x="3" y="1812"/>
              </a:cxn>
              <a:cxn ang="0">
                <a:pos x="3" y="1746"/>
              </a:cxn>
              <a:cxn ang="0">
                <a:pos x="3" y="1682"/>
              </a:cxn>
              <a:cxn ang="0">
                <a:pos x="3" y="1617"/>
              </a:cxn>
              <a:cxn ang="0">
                <a:pos x="3" y="1551"/>
              </a:cxn>
              <a:cxn ang="0">
                <a:pos x="3" y="1485"/>
              </a:cxn>
              <a:cxn ang="0">
                <a:pos x="3" y="1419"/>
              </a:cxn>
              <a:cxn ang="0">
                <a:pos x="3" y="1353"/>
              </a:cxn>
              <a:cxn ang="0">
                <a:pos x="3" y="1287"/>
              </a:cxn>
              <a:cxn ang="0">
                <a:pos x="3" y="1222"/>
              </a:cxn>
              <a:cxn ang="0">
                <a:pos x="3" y="1154"/>
              </a:cxn>
              <a:cxn ang="0">
                <a:pos x="3" y="1088"/>
              </a:cxn>
              <a:cxn ang="0">
                <a:pos x="3" y="1020"/>
              </a:cxn>
              <a:cxn ang="0">
                <a:pos x="3" y="952"/>
              </a:cxn>
              <a:cxn ang="0">
                <a:pos x="3" y="884"/>
              </a:cxn>
              <a:cxn ang="0">
                <a:pos x="3" y="816"/>
              </a:cxn>
              <a:cxn ang="0">
                <a:pos x="3" y="746"/>
              </a:cxn>
              <a:cxn ang="0">
                <a:pos x="3" y="701"/>
              </a:cxn>
              <a:cxn ang="0">
                <a:pos x="3" y="631"/>
              </a:cxn>
              <a:cxn ang="0">
                <a:pos x="3" y="561"/>
              </a:cxn>
              <a:cxn ang="0">
                <a:pos x="3" y="489"/>
              </a:cxn>
              <a:cxn ang="0">
                <a:pos x="3" y="417"/>
              </a:cxn>
              <a:cxn ang="0">
                <a:pos x="3" y="347"/>
              </a:cxn>
              <a:cxn ang="0">
                <a:pos x="3" y="273"/>
              </a:cxn>
              <a:cxn ang="0">
                <a:pos x="3" y="201"/>
              </a:cxn>
              <a:cxn ang="0">
                <a:pos x="3" y="127"/>
              </a:cxn>
              <a:cxn ang="0">
                <a:pos x="3" y="2275"/>
              </a:cxn>
              <a:cxn ang="0">
                <a:pos x="3" y="26"/>
              </a:cxn>
              <a:cxn ang="0">
                <a:pos x="0" y="26"/>
              </a:cxn>
              <a:cxn ang="0">
                <a:pos x="0" y="2275"/>
              </a:cxn>
              <a:cxn ang="0">
                <a:pos x="0" y="127"/>
              </a:cxn>
              <a:cxn ang="0">
                <a:pos x="0" y="201"/>
              </a:cxn>
              <a:cxn ang="0">
                <a:pos x="0" y="273"/>
              </a:cxn>
              <a:cxn ang="0">
                <a:pos x="0" y="347"/>
              </a:cxn>
              <a:cxn ang="0">
                <a:pos x="0" y="417"/>
              </a:cxn>
              <a:cxn ang="0">
                <a:pos x="0" y="489"/>
              </a:cxn>
              <a:cxn ang="0">
                <a:pos x="0" y="561"/>
              </a:cxn>
              <a:cxn ang="0">
                <a:pos x="0" y="631"/>
              </a:cxn>
              <a:cxn ang="0">
                <a:pos x="0" y="701"/>
              </a:cxn>
              <a:cxn ang="0">
                <a:pos x="0" y="746"/>
              </a:cxn>
              <a:cxn ang="0">
                <a:pos x="0" y="816"/>
              </a:cxn>
              <a:cxn ang="0">
                <a:pos x="0" y="884"/>
              </a:cxn>
              <a:cxn ang="0">
                <a:pos x="0" y="952"/>
              </a:cxn>
              <a:cxn ang="0">
                <a:pos x="0" y="1020"/>
              </a:cxn>
              <a:cxn ang="0">
                <a:pos x="0" y="1088"/>
              </a:cxn>
              <a:cxn ang="0">
                <a:pos x="0" y="1154"/>
              </a:cxn>
              <a:cxn ang="0">
                <a:pos x="0" y="1222"/>
              </a:cxn>
              <a:cxn ang="0">
                <a:pos x="0" y="1287"/>
              </a:cxn>
              <a:cxn ang="0">
                <a:pos x="0" y="1353"/>
              </a:cxn>
              <a:cxn ang="0">
                <a:pos x="0" y="1419"/>
              </a:cxn>
              <a:cxn ang="0">
                <a:pos x="0" y="1485"/>
              </a:cxn>
              <a:cxn ang="0">
                <a:pos x="0" y="1551"/>
              </a:cxn>
              <a:cxn ang="0">
                <a:pos x="0" y="1617"/>
              </a:cxn>
              <a:cxn ang="0">
                <a:pos x="0" y="1682"/>
              </a:cxn>
              <a:cxn ang="0">
                <a:pos x="0" y="1746"/>
              </a:cxn>
              <a:cxn ang="0">
                <a:pos x="0" y="1812"/>
              </a:cxn>
              <a:cxn ang="0">
                <a:pos x="0" y="1878"/>
              </a:cxn>
              <a:cxn ang="0">
                <a:pos x="0" y="1942"/>
              </a:cxn>
              <a:cxn ang="0">
                <a:pos x="0" y="2007"/>
              </a:cxn>
              <a:cxn ang="0">
                <a:pos x="3" y="4106"/>
              </a:cxn>
            </a:cxnLst>
            <a:rect l="0" t="0" r="r" b="b"/>
            <a:pathLst>
              <a:path w="3" h="4106">
                <a:moveTo>
                  <a:pt x="3" y="4104"/>
                </a:moveTo>
                <a:lnTo>
                  <a:pt x="3" y="2028"/>
                </a:lnTo>
                <a:lnTo>
                  <a:pt x="3" y="2007"/>
                </a:lnTo>
                <a:lnTo>
                  <a:pt x="3" y="1985"/>
                </a:lnTo>
                <a:lnTo>
                  <a:pt x="3" y="1964"/>
                </a:lnTo>
                <a:lnTo>
                  <a:pt x="3" y="1942"/>
                </a:lnTo>
                <a:lnTo>
                  <a:pt x="3" y="1921"/>
                </a:lnTo>
                <a:lnTo>
                  <a:pt x="3" y="1898"/>
                </a:lnTo>
                <a:lnTo>
                  <a:pt x="3" y="1878"/>
                </a:lnTo>
                <a:lnTo>
                  <a:pt x="3" y="1855"/>
                </a:lnTo>
                <a:lnTo>
                  <a:pt x="3" y="1835"/>
                </a:lnTo>
                <a:lnTo>
                  <a:pt x="3" y="1812"/>
                </a:lnTo>
                <a:lnTo>
                  <a:pt x="3" y="1791"/>
                </a:lnTo>
                <a:lnTo>
                  <a:pt x="3" y="1769"/>
                </a:lnTo>
                <a:lnTo>
                  <a:pt x="3" y="1746"/>
                </a:lnTo>
                <a:lnTo>
                  <a:pt x="3" y="1726"/>
                </a:lnTo>
                <a:lnTo>
                  <a:pt x="3" y="1703"/>
                </a:lnTo>
                <a:lnTo>
                  <a:pt x="3" y="1682"/>
                </a:lnTo>
                <a:lnTo>
                  <a:pt x="3" y="1660"/>
                </a:lnTo>
                <a:lnTo>
                  <a:pt x="3" y="1639"/>
                </a:lnTo>
                <a:lnTo>
                  <a:pt x="3" y="1617"/>
                </a:lnTo>
                <a:lnTo>
                  <a:pt x="3" y="1594"/>
                </a:lnTo>
                <a:lnTo>
                  <a:pt x="3" y="1573"/>
                </a:lnTo>
                <a:lnTo>
                  <a:pt x="3" y="1551"/>
                </a:lnTo>
                <a:lnTo>
                  <a:pt x="3" y="1530"/>
                </a:lnTo>
                <a:lnTo>
                  <a:pt x="3" y="1507"/>
                </a:lnTo>
                <a:lnTo>
                  <a:pt x="3" y="1485"/>
                </a:lnTo>
                <a:lnTo>
                  <a:pt x="3" y="1464"/>
                </a:lnTo>
                <a:lnTo>
                  <a:pt x="3" y="1442"/>
                </a:lnTo>
                <a:lnTo>
                  <a:pt x="3" y="1419"/>
                </a:lnTo>
                <a:lnTo>
                  <a:pt x="3" y="1398"/>
                </a:lnTo>
                <a:lnTo>
                  <a:pt x="3" y="1376"/>
                </a:lnTo>
                <a:lnTo>
                  <a:pt x="3" y="1353"/>
                </a:lnTo>
                <a:lnTo>
                  <a:pt x="3" y="1333"/>
                </a:lnTo>
                <a:lnTo>
                  <a:pt x="3" y="1310"/>
                </a:lnTo>
                <a:lnTo>
                  <a:pt x="3" y="1287"/>
                </a:lnTo>
                <a:lnTo>
                  <a:pt x="3" y="1265"/>
                </a:lnTo>
                <a:lnTo>
                  <a:pt x="3" y="1244"/>
                </a:lnTo>
                <a:lnTo>
                  <a:pt x="3" y="1222"/>
                </a:lnTo>
                <a:lnTo>
                  <a:pt x="3" y="1199"/>
                </a:lnTo>
                <a:lnTo>
                  <a:pt x="3" y="1176"/>
                </a:lnTo>
                <a:lnTo>
                  <a:pt x="3" y="1154"/>
                </a:lnTo>
                <a:lnTo>
                  <a:pt x="3" y="1131"/>
                </a:lnTo>
                <a:lnTo>
                  <a:pt x="3" y="1110"/>
                </a:lnTo>
                <a:lnTo>
                  <a:pt x="3" y="1088"/>
                </a:lnTo>
                <a:lnTo>
                  <a:pt x="3" y="1065"/>
                </a:lnTo>
                <a:lnTo>
                  <a:pt x="3" y="1043"/>
                </a:lnTo>
                <a:lnTo>
                  <a:pt x="3" y="1020"/>
                </a:lnTo>
                <a:lnTo>
                  <a:pt x="3" y="997"/>
                </a:lnTo>
                <a:lnTo>
                  <a:pt x="3" y="975"/>
                </a:lnTo>
                <a:lnTo>
                  <a:pt x="3" y="952"/>
                </a:lnTo>
                <a:lnTo>
                  <a:pt x="3" y="929"/>
                </a:lnTo>
                <a:lnTo>
                  <a:pt x="3" y="907"/>
                </a:lnTo>
                <a:lnTo>
                  <a:pt x="3" y="884"/>
                </a:lnTo>
                <a:lnTo>
                  <a:pt x="3" y="862"/>
                </a:lnTo>
                <a:lnTo>
                  <a:pt x="3" y="839"/>
                </a:lnTo>
                <a:lnTo>
                  <a:pt x="3" y="816"/>
                </a:lnTo>
                <a:lnTo>
                  <a:pt x="3" y="792"/>
                </a:lnTo>
                <a:lnTo>
                  <a:pt x="3" y="769"/>
                </a:lnTo>
                <a:lnTo>
                  <a:pt x="3" y="746"/>
                </a:lnTo>
                <a:lnTo>
                  <a:pt x="3" y="724"/>
                </a:lnTo>
                <a:lnTo>
                  <a:pt x="3" y="724"/>
                </a:lnTo>
                <a:lnTo>
                  <a:pt x="3" y="701"/>
                </a:lnTo>
                <a:lnTo>
                  <a:pt x="3" y="676"/>
                </a:lnTo>
                <a:lnTo>
                  <a:pt x="3" y="654"/>
                </a:lnTo>
                <a:lnTo>
                  <a:pt x="3" y="631"/>
                </a:lnTo>
                <a:lnTo>
                  <a:pt x="3" y="606"/>
                </a:lnTo>
                <a:lnTo>
                  <a:pt x="3" y="584"/>
                </a:lnTo>
                <a:lnTo>
                  <a:pt x="3" y="561"/>
                </a:lnTo>
                <a:lnTo>
                  <a:pt x="3" y="537"/>
                </a:lnTo>
                <a:lnTo>
                  <a:pt x="3" y="514"/>
                </a:lnTo>
                <a:lnTo>
                  <a:pt x="3" y="489"/>
                </a:lnTo>
                <a:lnTo>
                  <a:pt x="3" y="467"/>
                </a:lnTo>
                <a:lnTo>
                  <a:pt x="3" y="442"/>
                </a:lnTo>
                <a:lnTo>
                  <a:pt x="3" y="417"/>
                </a:lnTo>
                <a:lnTo>
                  <a:pt x="3" y="395"/>
                </a:lnTo>
                <a:lnTo>
                  <a:pt x="3" y="370"/>
                </a:lnTo>
                <a:lnTo>
                  <a:pt x="3" y="347"/>
                </a:lnTo>
                <a:lnTo>
                  <a:pt x="3" y="323"/>
                </a:lnTo>
                <a:lnTo>
                  <a:pt x="3" y="298"/>
                </a:lnTo>
                <a:lnTo>
                  <a:pt x="3" y="273"/>
                </a:lnTo>
                <a:lnTo>
                  <a:pt x="3" y="249"/>
                </a:lnTo>
                <a:lnTo>
                  <a:pt x="3" y="226"/>
                </a:lnTo>
                <a:lnTo>
                  <a:pt x="3" y="201"/>
                </a:lnTo>
                <a:lnTo>
                  <a:pt x="3" y="177"/>
                </a:lnTo>
                <a:lnTo>
                  <a:pt x="3" y="152"/>
                </a:lnTo>
                <a:lnTo>
                  <a:pt x="3" y="127"/>
                </a:lnTo>
                <a:lnTo>
                  <a:pt x="0" y="127"/>
                </a:lnTo>
                <a:lnTo>
                  <a:pt x="0" y="2275"/>
                </a:lnTo>
                <a:lnTo>
                  <a:pt x="3" y="2275"/>
                </a:lnTo>
                <a:lnTo>
                  <a:pt x="3" y="78"/>
                </a:lnTo>
                <a:lnTo>
                  <a:pt x="3" y="51"/>
                </a:lnTo>
                <a:lnTo>
                  <a:pt x="3" y="26"/>
                </a:lnTo>
                <a:lnTo>
                  <a:pt x="3" y="0"/>
                </a:lnTo>
                <a:lnTo>
                  <a:pt x="0" y="0"/>
                </a:lnTo>
                <a:lnTo>
                  <a:pt x="0" y="26"/>
                </a:lnTo>
                <a:lnTo>
                  <a:pt x="0" y="51"/>
                </a:lnTo>
                <a:lnTo>
                  <a:pt x="0" y="78"/>
                </a:lnTo>
                <a:lnTo>
                  <a:pt x="0" y="2275"/>
                </a:lnTo>
                <a:lnTo>
                  <a:pt x="3" y="2275"/>
                </a:lnTo>
                <a:lnTo>
                  <a:pt x="3" y="127"/>
                </a:lnTo>
                <a:lnTo>
                  <a:pt x="0" y="127"/>
                </a:lnTo>
                <a:lnTo>
                  <a:pt x="0" y="152"/>
                </a:lnTo>
                <a:lnTo>
                  <a:pt x="0" y="177"/>
                </a:lnTo>
                <a:lnTo>
                  <a:pt x="0" y="201"/>
                </a:lnTo>
                <a:lnTo>
                  <a:pt x="0" y="226"/>
                </a:lnTo>
                <a:lnTo>
                  <a:pt x="0" y="249"/>
                </a:lnTo>
                <a:lnTo>
                  <a:pt x="0" y="273"/>
                </a:lnTo>
                <a:lnTo>
                  <a:pt x="0" y="298"/>
                </a:lnTo>
                <a:lnTo>
                  <a:pt x="0" y="323"/>
                </a:lnTo>
                <a:lnTo>
                  <a:pt x="0" y="347"/>
                </a:lnTo>
                <a:lnTo>
                  <a:pt x="0" y="370"/>
                </a:lnTo>
                <a:lnTo>
                  <a:pt x="0" y="395"/>
                </a:lnTo>
                <a:lnTo>
                  <a:pt x="0" y="417"/>
                </a:lnTo>
                <a:lnTo>
                  <a:pt x="0" y="442"/>
                </a:lnTo>
                <a:lnTo>
                  <a:pt x="0" y="467"/>
                </a:lnTo>
                <a:lnTo>
                  <a:pt x="0" y="489"/>
                </a:lnTo>
                <a:lnTo>
                  <a:pt x="0" y="514"/>
                </a:lnTo>
                <a:lnTo>
                  <a:pt x="0" y="537"/>
                </a:lnTo>
                <a:lnTo>
                  <a:pt x="0" y="561"/>
                </a:lnTo>
                <a:lnTo>
                  <a:pt x="0" y="584"/>
                </a:lnTo>
                <a:lnTo>
                  <a:pt x="0" y="606"/>
                </a:lnTo>
                <a:lnTo>
                  <a:pt x="0" y="631"/>
                </a:lnTo>
                <a:lnTo>
                  <a:pt x="0" y="654"/>
                </a:lnTo>
                <a:lnTo>
                  <a:pt x="0" y="676"/>
                </a:lnTo>
                <a:lnTo>
                  <a:pt x="0" y="701"/>
                </a:lnTo>
                <a:lnTo>
                  <a:pt x="0" y="724"/>
                </a:lnTo>
                <a:lnTo>
                  <a:pt x="0" y="724"/>
                </a:lnTo>
                <a:lnTo>
                  <a:pt x="0" y="746"/>
                </a:lnTo>
                <a:lnTo>
                  <a:pt x="0" y="769"/>
                </a:lnTo>
                <a:lnTo>
                  <a:pt x="0" y="792"/>
                </a:lnTo>
                <a:lnTo>
                  <a:pt x="0" y="816"/>
                </a:lnTo>
                <a:lnTo>
                  <a:pt x="0" y="839"/>
                </a:lnTo>
                <a:lnTo>
                  <a:pt x="0" y="862"/>
                </a:lnTo>
                <a:lnTo>
                  <a:pt x="0" y="884"/>
                </a:lnTo>
                <a:lnTo>
                  <a:pt x="0" y="907"/>
                </a:lnTo>
                <a:lnTo>
                  <a:pt x="0" y="929"/>
                </a:lnTo>
                <a:lnTo>
                  <a:pt x="0" y="952"/>
                </a:lnTo>
                <a:lnTo>
                  <a:pt x="0" y="975"/>
                </a:lnTo>
                <a:lnTo>
                  <a:pt x="0" y="997"/>
                </a:lnTo>
                <a:lnTo>
                  <a:pt x="0" y="1020"/>
                </a:lnTo>
                <a:lnTo>
                  <a:pt x="0" y="1043"/>
                </a:lnTo>
                <a:lnTo>
                  <a:pt x="0" y="1065"/>
                </a:lnTo>
                <a:lnTo>
                  <a:pt x="0" y="1088"/>
                </a:lnTo>
                <a:lnTo>
                  <a:pt x="0" y="1110"/>
                </a:lnTo>
                <a:lnTo>
                  <a:pt x="0" y="1131"/>
                </a:lnTo>
                <a:lnTo>
                  <a:pt x="0" y="1154"/>
                </a:lnTo>
                <a:lnTo>
                  <a:pt x="0" y="1176"/>
                </a:lnTo>
                <a:lnTo>
                  <a:pt x="0" y="1199"/>
                </a:lnTo>
                <a:lnTo>
                  <a:pt x="0" y="1222"/>
                </a:lnTo>
                <a:lnTo>
                  <a:pt x="0" y="1244"/>
                </a:lnTo>
                <a:lnTo>
                  <a:pt x="0" y="1265"/>
                </a:lnTo>
                <a:lnTo>
                  <a:pt x="0" y="1287"/>
                </a:lnTo>
                <a:lnTo>
                  <a:pt x="0" y="1310"/>
                </a:lnTo>
                <a:lnTo>
                  <a:pt x="0" y="1333"/>
                </a:lnTo>
                <a:lnTo>
                  <a:pt x="0" y="1353"/>
                </a:lnTo>
                <a:lnTo>
                  <a:pt x="0" y="1376"/>
                </a:lnTo>
                <a:lnTo>
                  <a:pt x="0" y="1398"/>
                </a:lnTo>
                <a:lnTo>
                  <a:pt x="0" y="1419"/>
                </a:lnTo>
                <a:lnTo>
                  <a:pt x="0" y="1442"/>
                </a:lnTo>
                <a:lnTo>
                  <a:pt x="0" y="1464"/>
                </a:lnTo>
                <a:lnTo>
                  <a:pt x="0" y="1485"/>
                </a:lnTo>
                <a:lnTo>
                  <a:pt x="0" y="1507"/>
                </a:lnTo>
                <a:lnTo>
                  <a:pt x="0" y="1530"/>
                </a:lnTo>
                <a:lnTo>
                  <a:pt x="0" y="1551"/>
                </a:lnTo>
                <a:lnTo>
                  <a:pt x="0" y="1573"/>
                </a:lnTo>
                <a:lnTo>
                  <a:pt x="0" y="1594"/>
                </a:lnTo>
                <a:lnTo>
                  <a:pt x="0" y="1617"/>
                </a:lnTo>
                <a:lnTo>
                  <a:pt x="0" y="1639"/>
                </a:lnTo>
                <a:lnTo>
                  <a:pt x="0" y="1660"/>
                </a:lnTo>
                <a:lnTo>
                  <a:pt x="0" y="1682"/>
                </a:lnTo>
                <a:lnTo>
                  <a:pt x="0" y="1703"/>
                </a:lnTo>
                <a:lnTo>
                  <a:pt x="0" y="1726"/>
                </a:lnTo>
                <a:lnTo>
                  <a:pt x="0" y="1746"/>
                </a:lnTo>
                <a:lnTo>
                  <a:pt x="0" y="1769"/>
                </a:lnTo>
                <a:lnTo>
                  <a:pt x="0" y="1791"/>
                </a:lnTo>
                <a:lnTo>
                  <a:pt x="0" y="1812"/>
                </a:lnTo>
                <a:lnTo>
                  <a:pt x="0" y="1835"/>
                </a:lnTo>
                <a:lnTo>
                  <a:pt x="0" y="1855"/>
                </a:lnTo>
                <a:lnTo>
                  <a:pt x="0" y="1878"/>
                </a:lnTo>
                <a:lnTo>
                  <a:pt x="0" y="1898"/>
                </a:lnTo>
                <a:lnTo>
                  <a:pt x="0" y="1921"/>
                </a:lnTo>
                <a:lnTo>
                  <a:pt x="0" y="1942"/>
                </a:lnTo>
                <a:lnTo>
                  <a:pt x="0" y="1964"/>
                </a:lnTo>
                <a:lnTo>
                  <a:pt x="0" y="1985"/>
                </a:lnTo>
                <a:lnTo>
                  <a:pt x="0" y="2007"/>
                </a:lnTo>
                <a:lnTo>
                  <a:pt x="0" y="2028"/>
                </a:lnTo>
                <a:lnTo>
                  <a:pt x="0" y="4106"/>
                </a:lnTo>
                <a:lnTo>
                  <a:pt x="3" y="4106"/>
                </a:lnTo>
                <a:lnTo>
                  <a:pt x="3" y="410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3" name="Freeform 3329"/>
          <p:cNvSpPr>
            <a:spLocks/>
          </p:cNvSpPr>
          <p:nvPr/>
        </p:nvSpPr>
        <p:spPr bwMode="auto">
          <a:xfrm>
            <a:off x="2573338" y="6350"/>
            <a:ext cx="1979613" cy="3422650"/>
          </a:xfrm>
          <a:custGeom>
            <a:avLst/>
            <a:gdLst/>
            <a:ahLst/>
            <a:cxnLst>
              <a:cxn ang="0">
                <a:pos x="1214" y="2096"/>
              </a:cxn>
              <a:cxn ang="0">
                <a:pos x="1170" y="2022"/>
              </a:cxn>
              <a:cxn ang="0">
                <a:pos x="1127" y="1948"/>
              </a:cxn>
              <a:cxn ang="0">
                <a:pos x="1084" y="1874"/>
              </a:cxn>
              <a:cxn ang="0">
                <a:pos x="1041" y="1798"/>
              </a:cxn>
              <a:cxn ang="0">
                <a:pos x="998" y="1724"/>
              </a:cxn>
              <a:cxn ang="0">
                <a:pos x="954" y="1648"/>
              </a:cxn>
              <a:cxn ang="0">
                <a:pos x="909" y="1572"/>
              </a:cxn>
              <a:cxn ang="0">
                <a:pos x="866" y="1496"/>
              </a:cxn>
              <a:cxn ang="0">
                <a:pos x="823" y="1420"/>
              </a:cxn>
              <a:cxn ang="0">
                <a:pos x="778" y="1343"/>
              </a:cxn>
              <a:cxn ang="0">
                <a:pos x="732" y="1265"/>
              </a:cxn>
              <a:cxn ang="0">
                <a:pos x="689" y="1189"/>
              </a:cxn>
              <a:cxn ang="0">
                <a:pos x="644" y="1111"/>
              </a:cxn>
              <a:cxn ang="0">
                <a:pos x="597" y="1031"/>
              </a:cxn>
              <a:cxn ang="0">
                <a:pos x="586" y="1012"/>
              </a:cxn>
              <a:cxn ang="0">
                <a:pos x="551" y="950"/>
              </a:cxn>
              <a:cxn ang="0">
                <a:pos x="504" y="870"/>
              </a:cxn>
              <a:cxn ang="0">
                <a:pos x="459" y="790"/>
              </a:cxn>
              <a:cxn ang="0">
                <a:pos x="411" y="708"/>
              </a:cxn>
              <a:cxn ang="0">
                <a:pos x="362" y="623"/>
              </a:cxn>
              <a:cxn ang="0">
                <a:pos x="315" y="539"/>
              </a:cxn>
              <a:cxn ang="0">
                <a:pos x="265" y="455"/>
              </a:cxn>
              <a:cxn ang="0">
                <a:pos x="214" y="368"/>
              </a:cxn>
              <a:cxn ang="0">
                <a:pos x="164" y="280"/>
              </a:cxn>
              <a:cxn ang="0">
                <a:pos x="113" y="191"/>
              </a:cxn>
              <a:cxn ang="0">
                <a:pos x="60" y="101"/>
              </a:cxn>
              <a:cxn ang="0">
                <a:pos x="4" y="0"/>
              </a:cxn>
              <a:cxn ang="0">
                <a:pos x="31" y="56"/>
              </a:cxn>
              <a:cxn ang="0">
                <a:pos x="84" y="148"/>
              </a:cxn>
              <a:cxn ang="0">
                <a:pos x="136" y="237"/>
              </a:cxn>
              <a:cxn ang="0">
                <a:pos x="187" y="325"/>
              </a:cxn>
              <a:cxn ang="0">
                <a:pos x="236" y="414"/>
              </a:cxn>
              <a:cxn ang="0">
                <a:pos x="288" y="498"/>
              </a:cxn>
              <a:cxn ang="0">
                <a:pos x="335" y="582"/>
              </a:cxn>
              <a:cxn ang="0">
                <a:pos x="385" y="667"/>
              </a:cxn>
              <a:cxn ang="0">
                <a:pos x="432" y="749"/>
              </a:cxn>
              <a:cxn ang="0">
                <a:pos x="479" y="831"/>
              </a:cxn>
              <a:cxn ang="0">
                <a:pos x="527" y="911"/>
              </a:cxn>
              <a:cxn ang="0">
                <a:pos x="572" y="992"/>
              </a:cxn>
              <a:cxn ang="0">
                <a:pos x="584" y="1012"/>
              </a:cxn>
              <a:cxn ang="0">
                <a:pos x="617" y="1072"/>
              </a:cxn>
              <a:cxn ang="0">
                <a:pos x="664" y="1150"/>
              </a:cxn>
              <a:cxn ang="0">
                <a:pos x="708" y="1228"/>
              </a:cxn>
              <a:cxn ang="0">
                <a:pos x="753" y="1306"/>
              </a:cxn>
              <a:cxn ang="0">
                <a:pos x="798" y="1382"/>
              </a:cxn>
              <a:cxn ang="0">
                <a:pos x="841" y="1461"/>
              </a:cxn>
              <a:cxn ang="0">
                <a:pos x="887" y="1537"/>
              </a:cxn>
              <a:cxn ang="0">
                <a:pos x="930" y="1611"/>
              </a:cxn>
              <a:cxn ang="0">
                <a:pos x="973" y="1687"/>
              </a:cxn>
              <a:cxn ang="0">
                <a:pos x="1016" y="1763"/>
              </a:cxn>
              <a:cxn ang="0">
                <a:pos x="1059" y="1837"/>
              </a:cxn>
              <a:cxn ang="0">
                <a:pos x="1103" y="1911"/>
              </a:cxn>
              <a:cxn ang="0">
                <a:pos x="1146" y="1987"/>
              </a:cxn>
              <a:cxn ang="0">
                <a:pos x="1189" y="2061"/>
              </a:cxn>
              <a:cxn ang="0">
                <a:pos x="1232" y="2135"/>
              </a:cxn>
            </a:cxnLst>
            <a:rect l="0" t="0" r="r" b="b"/>
            <a:pathLst>
              <a:path w="1247" h="2156">
                <a:moveTo>
                  <a:pt x="1245" y="2152"/>
                </a:moveTo>
                <a:lnTo>
                  <a:pt x="1234" y="2133"/>
                </a:lnTo>
                <a:lnTo>
                  <a:pt x="1224" y="2115"/>
                </a:lnTo>
                <a:lnTo>
                  <a:pt x="1214" y="2096"/>
                </a:lnTo>
                <a:lnTo>
                  <a:pt x="1201" y="2078"/>
                </a:lnTo>
                <a:lnTo>
                  <a:pt x="1191" y="2059"/>
                </a:lnTo>
                <a:lnTo>
                  <a:pt x="1181" y="2041"/>
                </a:lnTo>
                <a:lnTo>
                  <a:pt x="1170" y="2022"/>
                </a:lnTo>
                <a:lnTo>
                  <a:pt x="1160" y="2004"/>
                </a:lnTo>
                <a:lnTo>
                  <a:pt x="1148" y="1985"/>
                </a:lnTo>
                <a:lnTo>
                  <a:pt x="1138" y="1967"/>
                </a:lnTo>
                <a:lnTo>
                  <a:pt x="1127" y="1948"/>
                </a:lnTo>
                <a:lnTo>
                  <a:pt x="1117" y="1930"/>
                </a:lnTo>
                <a:lnTo>
                  <a:pt x="1105" y="1911"/>
                </a:lnTo>
                <a:lnTo>
                  <a:pt x="1094" y="1893"/>
                </a:lnTo>
                <a:lnTo>
                  <a:pt x="1084" y="1874"/>
                </a:lnTo>
                <a:lnTo>
                  <a:pt x="1074" y="1856"/>
                </a:lnTo>
                <a:lnTo>
                  <a:pt x="1061" y="1835"/>
                </a:lnTo>
                <a:lnTo>
                  <a:pt x="1051" y="1817"/>
                </a:lnTo>
                <a:lnTo>
                  <a:pt x="1041" y="1798"/>
                </a:lnTo>
                <a:lnTo>
                  <a:pt x="1031" y="1780"/>
                </a:lnTo>
                <a:lnTo>
                  <a:pt x="1018" y="1761"/>
                </a:lnTo>
                <a:lnTo>
                  <a:pt x="1008" y="1742"/>
                </a:lnTo>
                <a:lnTo>
                  <a:pt x="998" y="1724"/>
                </a:lnTo>
                <a:lnTo>
                  <a:pt x="987" y="1705"/>
                </a:lnTo>
                <a:lnTo>
                  <a:pt x="975" y="1685"/>
                </a:lnTo>
                <a:lnTo>
                  <a:pt x="965" y="1666"/>
                </a:lnTo>
                <a:lnTo>
                  <a:pt x="954" y="1648"/>
                </a:lnTo>
                <a:lnTo>
                  <a:pt x="942" y="1629"/>
                </a:lnTo>
                <a:lnTo>
                  <a:pt x="932" y="1611"/>
                </a:lnTo>
                <a:lnTo>
                  <a:pt x="922" y="1592"/>
                </a:lnTo>
                <a:lnTo>
                  <a:pt x="909" y="1572"/>
                </a:lnTo>
                <a:lnTo>
                  <a:pt x="899" y="1553"/>
                </a:lnTo>
                <a:lnTo>
                  <a:pt x="889" y="1535"/>
                </a:lnTo>
                <a:lnTo>
                  <a:pt x="878" y="1516"/>
                </a:lnTo>
                <a:lnTo>
                  <a:pt x="866" y="1496"/>
                </a:lnTo>
                <a:lnTo>
                  <a:pt x="856" y="1477"/>
                </a:lnTo>
                <a:lnTo>
                  <a:pt x="843" y="1459"/>
                </a:lnTo>
                <a:lnTo>
                  <a:pt x="833" y="1440"/>
                </a:lnTo>
                <a:lnTo>
                  <a:pt x="823" y="1420"/>
                </a:lnTo>
                <a:lnTo>
                  <a:pt x="810" y="1401"/>
                </a:lnTo>
                <a:lnTo>
                  <a:pt x="800" y="1382"/>
                </a:lnTo>
                <a:lnTo>
                  <a:pt x="790" y="1362"/>
                </a:lnTo>
                <a:lnTo>
                  <a:pt x="778" y="1343"/>
                </a:lnTo>
                <a:lnTo>
                  <a:pt x="767" y="1325"/>
                </a:lnTo>
                <a:lnTo>
                  <a:pt x="755" y="1304"/>
                </a:lnTo>
                <a:lnTo>
                  <a:pt x="745" y="1286"/>
                </a:lnTo>
                <a:lnTo>
                  <a:pt x="732" y="1265"/>
                </a:lnTo>
                <a:lnTo>
                  <a:pt x="722" y="1247"/>
                </a:lnTo>
                <a:lnTo>
                  <a:pt x="712" y="1228"/>
                </a:lnTo>
                <a:lnTo>
                  <a:pt x="699" y="1208"/>
                </a:lnTo>
                <a:lnTo>
                  <a:pt x="689" y="1189"/>
                </a:lnTo>
                <a:lnTo>
                  <a:pt x="677" y="1169"/>
                </a:lnTo>
                <a:lnTo>
                  <a:pt x="666" y="1150"/>
                </a:lnTo>
                <a:lnTo>
                  <a:pt x="654" y="1129"/>
                </a:lnTo>
                <a:lnTo>
                  <a:pt x="644" y="1111"/>
                </a:lnTo>
                <a:lnTo>
                  <a:pt x="631" y="1090"/>
                </a:lnTo>
                <a:lnTo>
                  <a:pt x="621" y="1070"/>
                </a:lnTo>
                <a:lnTo>
                  <a:pt x="609" y="1051"/>
                </a:lnTo>
                <a:lnTo>
                  <a:pt x="597" y="1031"/>
                </a:lnTo>
                <a:lnTo>
                  <a:pt x="586" y="1010"/>
                </a:lnTo>
                <a:lnTo>
                  <a:pt x="584" y="1012"/>
                </a:lnTo>
                <a:lnTo>
                  <a:pt x="586" y="1012"/>
                </a:lnTo>
                <a:lnTo>
                  <a:pt x="586" y="1012"/>
                </a:lnTo>
                <a:lnTo>
                  <a:pt x="586" y="1010"/>
                </a:lnTo>
                <a:lnTo>
                  <a:pt x="574" y="992"/>
                </a:lnTo>
                <a:lnTo>
                  <a:pt x="564" y="971"/>
                </a:lnTo>
                <a:lnTo>
                  <a:pt x="551" y="950"/>
                </a:lnTo>
                <a:lnTo>
                  <a:pt x="539" y="932"/>
                </a:lnTo>
                <a:lnTo>
                  <a:pt x="529" y="911"/>
                </a:lnTo>
                <a:lnTo>
                  <a:pt x="516" y="891"/>
                </a:lnTo>
                <a:lnTo>
                  <a:pt x="504" y="870"/>
                </a:lnTo>
                <a:lnTo>
                  <a:pt x="494" y="850"/>
                </a:lnTo>
                <a:lnTo>
                  <a:pt x="481" y="829"/>
                </a:lnTo>
                <a:lnTo>
                  <a:pt x="469" y="811"/>
                </a:lnTo>
                <a:lnTo>
                  <a:pt x="459" y="790"/>
                </a:lnTo>
                <a:lnTo>
                  <a:pt x="446" y="769"/>
                </a:lnTo>
                <a:lnTo>
                  <a:pt x="434" y="749"/>
                </a:lnTo>
                <a:lnTo>
                  <a:pt x="422" y="728"/>
                </a:lnTo>
                <a:lnTo>
                  <a:pt x="411" y="708"/>
                </a:lnTo>
                <a:lnTo>
                  <a:pt x="399" y="687"/>
                </a:lnTo>
                <a:lnTo>
                  <a:pt x="387" y="667"/>
                </a:lnTo>
                <a:lnTo>
                  <a:pt x="374" y="644"/>
                </a:lnTo>
                <a:lnTo>
                  <a:pt x="362" y="623"/>
                </a:lnTo>
                <a:lnTo>
                  <a:pt x="350" y="603"/>
                </a:lnTo>
                <a:lnTo>
                  <a:pt x="337" y="582"/>
                </a:lnTo>
                <a:lnTo>
                  <a:pt x="327" y="562"/>
                </a:lnTo>
                <a:lnTo>
                  <a:pt x="315" y="539"/>
                </a:lnTo>
                <a:lnTo>
                  <a:pt x="302" y="518"/>
                </a:lnTo>
                <a:lnTo>
                  <a:pt x="290" y="498"/>
                </a:lnTo>
                <a:lnTo>
                  <a:pt x="278" y="475"/>
                </a:lnTo>
                <a:lnTo>
                  <a:pt x="265" y="455"/>
                </a:lnTo>
                <a:lnTo>
                  <a:pt x="253" y="432"/>
                </a:lnTo>
                <a:lnTo>
                  <a:pt x="241" y="412"/>
                </a:lnTo>
                <a:lnTo>
                  <a:pt x="226" y="389"/>
                </a:lnTo>
                <a:lnTo>
                  <a:pt x="214" y="368"/>
                </a:lnTo>
                <a:lnTo>
                  <a:pt x="202" y="346"/>
                </a:lnTo>
                <a:lnTo>
                  <a:pt x="189" y="325"/>
                </a:lnTo>
                <a:lnTo>
                  <a:pt x="177" y="302"/>
                </a:lnTo>
                <a:lnTo>
                  <a:pt x="164" y="280"/>
                </a:lnTo>
                <a:lnTo>
                  <a:pt x="152" y="257"/>
                </a:lnTo>
                <a:lnTo>
                  <a:pt x="138" y="237"/>
                </a:lnTo>
                <a:lnTo>
                  <a:pt x="125" y="214"/>
                </a:lnTo>
                <a:lnTo>
                  <a:pt x="113" y="191"/>
                </a:lnTo>
                <a:lnTo>
                  <a:pt x="99" y="169"/>
                </a:lnTo>
                <a:lnTo>
                  <a:pt x="86" y="146"/>
                </a:lnTo>
                <a:lnTo>
                  <a:pt x="74" y="124"/>
                </a:lnTo>
                <a:lnTo>
                  <a:pt x="60" y="101"/>
                </a:lnTo>
                <a:lnTo>
                  <a:pt x="47" y="78"/>
                </a:lnTo>
                <a:lnTo>
                  <a:pt x="35" y="56"/>
                </a:lnTo>
                <a:lnTo>
                  <a:pt x="20" y="33"/>
                </a:lnTo>
                <a:lnTo>
                  <a:pt x="4" y="0"/>
                </a:lnTo>
                <a:lnTo>
                  <a:pt x="0" y="2"/>
                </a:lnTo>
                <a:lnTo>
                  <a:pt x="18" y="33"/>
                </a:lnTo>
                <a:lnTo>
                  <a:pt x="18" y="33"/>
                </a:lnTo>
                <a:lnTo>
                  <a:pt x="31" y="56"/>
                </a:lnTo>
                <a:lnTo>
                  <a:pt x="45" y="80"/>
                </a:lnTo>
                <a:lnTo>
                  <a:pt x="58" y="103"/>
                </a:lnTo>
                <a:lnTo>
                  <a:pt x="72" y="126"/>
                </a:lnTo>
                <a:lnTo>
                  <a:pt x="84" y="148"/>
                </a:lnTo>
                <a:lnTo>
                  <a:pt x="97" y="171"/>
                </a:lnTo>
                <a:lnTo>
                  <a:pt x="111" y="193"/>
                </a:lnTo>
                <a:lnTo>
                  <a:pt x="123" y="214"/>
                </a:lnTo>
                <a:lnTo>
                  <a:pt x="136" y="237"/>
                </a:lnTo>
                <a:lnTo>
                  <a:pt x="148" y="259"/>
                </a:lnTo>
                <a:lnTo>
                  <a:pt x="162" y="282"/>
                </a:lnTo>
                <a:lnTo>
                  <a:pt x="175" y="305"/>
                </a:lnTo>
                <a:lnTo>
                  <a:pt x="187" y="325"/>
                </a:lnTo>
                <a:lnTo>
                  <a:pt x="199" y="348"/>
                </a:lnTo>
                <a:lnTo>
                  <a:pt x="212" y="368"/>
                </a:lnTo>
                <a:lnTo>
                  <a:pt x="224" y="391"/>
                </a:lnTo>
                <a:lnTo>
                  <a:pt x="236" y="414"/>
                </a:lnTo>
                <a:lnTo>
                  <a:pt x="251" y="434"/>
                </a:lnTo>
                <a:lnTo>
                  <a:pt x="263" y="455"/>
                </a:lnTo>
                <a:lnTo>
                  <a:pt x="276" y="477"/>
                </a:lnTo>
                <a:lnTo>
                  <a:pt x="288" y="498"/>
                </a:lnTo>
                <a:lnTo>
                  <a:pt x="300" y="521"/>
                </a:lnTo>
                <a:lnTo>
                  <a:pt x="311" y="541"/>
                </a:lnTo>
                <a:lnTo>
                  <a:pt x="323" y="562"/>
                </a:lnTo>
                <a:lnTo>
                  <a:pt x="335" y="582"/>
                </a:lnTo>
                <a:lnTo>
                  <a:pt x="348" y="605"/>
                </a:lnTo>
                <a:lnTo>
                  <a:pt x="360" y="625"/>
                </a:lnTo>
                <a:lnTo>
                  <a:pt x="372" y="646"/>
                </a:lnTo>
                <a:lnTo>
                  <a:pt x="385" y="667"/>
                </a:lnTo>
                <a:lnTo>
                  <a:pt x="397" y="687"/>
                </a:lnTo>
                <a:lnTo>
                  <a:pt x="407" y="708"/>
                </a:lnTo>
                <a:lnTo>
                  <a:pt x="420" y="728"/>
                </a:lnTo>
                <a:lnTo>
                  <a:pt x="432" y="749"/>
                </a:lnTo>
                <a:lnTo>
                  <a:pt x="444" y="769"/>
                </a:lnTo>
                <a:lnTo>
                  <a:pt x="457" y="790"/>
                </a:lnTo>
                <a:lnTo>
                  <a:pt x="467" y="811"/>
                </a:lnTo>
                <a:lnTo>
                  <a:pt x="479" y="831"/>
                </a:lnTo>
                <a:lnTo>
                  <a:pt x="492" y="852"/>
                </a:lnTo>
                <a:lnTo>
                  <a:pt x="502" y="872"/>
                </a:lnTo>
                <a:lnTo>
                  <a:pt x="514" y="893"/>
                </a:lnTo>
                <a:lnTo>
                  <a:pt x="527" y="911"/>
                </a:lnTo>
                <a:lnTo>
                  <a:pt x="537" y="932"/>
                </a:lnTo>
                <a:lnTo>
                  <a:pt x="549" y="953"/>
                </a:lnTo>
                <a:lnTo>
                  <a:pt x="562" y="973"/>
                </a:lnTo>
                <a:lnTo>
                  <a:pt x="572" y="992"/>
                </a:lnTo>
                <a:lnTo>
                  <a:pt x="584" y="1012"/>
                </a:lnTo>
                <a:lnTo>
                  <a:pt x="584" y="1012"/>
                </a:lnTo>
                <a:lnTo>
                  <a:pt x="584" y="1012"/>
                </a:lnTo>
                <a:lnTo>
                  <a:pt x="584" y="1012"/>
                </a:lnTo>
                <a:lnTo>
                  <a:pt x="584" y="1012"/>
                </a:lnTo>
                <a:lnTo>
                  <a:pt x="594" y="1033"/>
                </a:lnTo>
                <a:lnTo>
                  <a:pt x="607" y="1051"/>
                </a:lnTo>
                <a:lnTo>
                  <a:pt x="617" y="1072"/>
                </a:lnTo>
                <a:lnTo>
                  <a:pt x="629" y="1092"/>
                </a:lnTo>
                <a:lnTo>
                  <a:pt x="642" y="1111"/>
                </a:lnTo>
                <a:lnTo>
                  <a:pt x="652" y="1132"/>
                </a:lnTo>
                <a:lnTo>
                  <a:pt x="664" y="1150"/>
                </a:lnTo>
                <a:lnTo>
                  <a:pt x="675" y="1171"/>
                </a:lnTo>
                <a:lnTo>
                  <a:pt x="687" y="1189"/>
                </a:lnTo>
                <a:lnTo>
                  <a:pt x="697" y="1210"/>
                </a:lnTo>
                <a:lnTo>
                  <a:pt x="708" y="1228"/>
                </a:lnTo>
                <a:lnTo>
                  <a:pt x="720" y="1249"/>
                </a:lnTo>
                <a:lnTo>
                  <a:pt x="730" y="1267"/>
                </a:lnTo>
                <a:lnTo>
                  <a:pt x="743" y="1288"/>
                </a:lnTo>
                <a:lnTo>
                  <a:pt x="753" y="1306"/>
                </a:lnTo>
                <a:lnTo>
                  <a:pt x="765" y="1325"/>
                </a:lnTo>
                <a:lnTo>
                  <a:pt x="775" y="1345"/>
                </a:lnTo>
                <a:lnTo>
                  <a:pt x="786" y="1364"/>
                </a:lnTo>
                <a:lnTo>
                  <a:pt x="798" y="1382"/>
                </a:lnTo>
                <a:lnTo>
                  <a:pt x="808" y="1403"/>
                </a:lnTo>
                <a:lnTo>
                  <a:pt x="821" y="1422"/>
                </a:lnTo>
                <a:lnTo>
                  <a:pt x="831" y="1440"/>
                </a:lnTo>
                <a:lnTo>
                  <a:pt x="841" y="1461"/>
                </a:lnTo>
                <a:lnTo>
                  <a:pt x="854" y="1479"/>
                </a:lnTo>
                <a:lnTo>
                  <a:pt x="864" y="1498"/>
                </a:lnTo>
                <a:lnTo>
                  <a:pt x="874" y="1516"/>
                </a:lnTo>
                <a:lnTo>
                  <a:pt x="887" y="1537"/>
                </a:lnTo>
                <a:lnTo>
                  <a:pt x="897" y="1555"/>
                </a:lnTo>
                <a:lnTo>
                  <a:pt x="907" y="1574"/>
                </a:lnTo>
                <a:lnTo>
                  <a:pt x="919" y="1592"/>
                </a:lnTo>
                <a:lnTo>
                  <a:pt x="930" y="1611"/>
                </a:lnTo>
                <a:lnTo>
                  <a:pt x="940" y="1631"/>
                </a:lnTo>
                <a:lnTo>
                  <a:pt x="952" y="1650"/>
                </a:lnTo>
                <a:lnTo>
                  <a:pt x="963" y="1668"/>
                </a:lnTo>
                <a:lnTo>
                  <a:pt x="973" y="1687"/>
                </a:lnTo>
                <a:lnTo>
                  <a:pt x="983" y="1705"/>
                </a:lnTo>
                <a:lnTo>
                  <a:pt x="996" y="1724"/>
                </a:lnTo>
                <a:lnTo>
                  <a:pt x="1006" y="1745"/>
                </a:lnTo>
                <a:lnTo>
                  <a:pt x="1016" y="1763"/>
                </a:lnTo>
                <a:lnTo>
                  <a:pt x="1029" y="1782"/>
                </a:lnTo>
                <a:lnTo>
                  <a:pt x="1039" y="1800"/>
                </a:lnTo>
                <a:lnTo>
                  <a:pt x="1049" y="1819"/>
                </a:lnTo>
                <a:lnTo>
                  <a:pt x="1059" y="1837"/>
                </a:lnTo>
                <a:lnTo>
                  <a:pt x="1072" y="1856"/>
                </a:lnTo>
                <a:lnTo>
                  <a:pt x="1082" y="1874"/>
                </a:lnTo>
                <a:lnTo>
                  <a:pt x="1092" y="1893"/>
                </a:lnTo>
                <a:lnTo>
                  <a:pt x="1103" y="1911"/>
                </a:lnTo>
                <a:lnTo>
                  <a:pt x="1115" y="1930"/>
                </a:lnTo>
                <a:lnTo>
                  <a:pt x="1125" y="1950"/>
                </a:lnTo>
                <a:lnTo>
                  <a:pt x="1136" y="1969"/>
                </a:lnTo>
                <a:lnTo>
                  <a:pt x="1146" y="1987"/>
                </a:lnTo>
                <a:lnTo>
                  <a:pt x="1156" y="2006"/>
                </a:lnTo>
                <a:lnTo>
                  <a:pt x="1168" y="2024"/>
                </a:lnTo>
                <a:lnTo>
                  <a:pt x="1179" y="2043"/>
                </a:lnTo>
                <a:lnTo>
                  <a:pt x="1189" y="2061"/>
                </a:lnTo>
                <a:lnTo>
                  <a:pt x="1199" y="2080"/>
                </a:lnTo>
                <a:lnTo>
                  <a:pt x="1212" y="2098"/>
                </a:lnTo>
                <a:lnTo>
                  <a:pt x="1222" y="2117"/>
                </a:lnTo>
                <a:lnTo>
                  <a:pt x="1232" y="2135"/>
                </a:lnTo>
                <a:lnTo>
                  <a:pt x="1245" y="2156"/>
                </a:lnTo>
                <a:lnTo>
                  <a:pt x="1247" y="2154"/>
                </a:lnTo>
                <a:lnTo>
                  <a:pt x="1245" y="2152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4" name="Freeform 3330"/>
          <p:cNvSpPr>
            <a:spLocks/>
          </p:cNvSpPr>
          <p:nvPr/>
        </p:nvSpPr>
        <p:spPr bwMode="auto">
          <a:xfrm>
            <a:off x="2573338" y="6350"/>
            <a:ext cx="1979613" cy="3422650"/>
          </a:xfrm>
          <a:custGeom>
            <a:avLst/>
            <a:gdLst/>
            <a:ahLst/>
            <a:cxnLst>
              <a:cxn ang="0">
                <a:pos x="1214" y="2096"/>
              </a:cxn>
              <a:cxn ang="0">
                <a:pos x="1170" y="2022"/>
              </a:cxn>
              <a:cxn ang="0">
                <a:pos x="1127" y="1948"/>
              </a:cxn>
              <a:cxn ang="0">
                <a:pos x="1084" y="1874"/>
              </a:cxn>
              <a:cxn ang="0">
                <a:pos x="1041" y="1798"/>
              </a:cxn>
              <a:cxn ang="0">
                <a:pos x="998" y="1724"/>
              </a:cxn>
              <a:cxn ang="0">
                <a:pos x="954" y="1648"/>
              </a:cxn>
              <a:cxn ang="0">
                <a:pos x="909" y="1572"/>
              </a:cxn>
              <a:cxn ang="0">
                <a:pos x="866" y="1496"/>
              </a:cxn>
              <a:cxn ang="0">
                <a:pos x="823" y="1420"/>
              </a:cxn>
              <a:cxn ang="0">
                <a:pos x="778" y="1343"/>
              </a:cxn>
              <a:cxn ang="0">
                <a:pos x="732" y="1265"/>
              </a:cxn>
              <a:cxn ang="0">
                <a:pos x="689" y="1189"/>
              </a:cxn>
              <a:cxn ang="0">
                <a:pos x="644" y="1111"/>
              </a:cxn>
              <a:cxn ang="0">
                <a:pos x="597" y="1031"/>
              </a:cxn>
              <a:cxn ang="0">
                <a:pos x="586" y="1012"/>
              </a:cxn>
              <a:cxn ang="0">
                <a:pos x="551" y="950"/>
              </a:cxn>
              <a:cxn ang="0">
                <a:pos x="504" y="870"/>
              </a:cxn>
              <a:cxn ang="0">
                <a:pos x="459" y="790"/>
              </a:cxn>
              <a:cxn ang="0">
                <a:pos x="411" y="708"/>
              </a:cxn>
              <a:cxn ang="0">
                <a:pos x="362" y="623"/>
              </a:cxn>
              <a:cxn ang="0">
                <a:pos x="315" y="539"/>
              </a:cxn>
              <a:cxn ang="0">
                <a:pos x="265" y="455"/>
              </a:cxn>
              <a:cxn ang="0">
                <a:pos x="214" y="368"/>
              </a:cxn>
              <a:cxn ang="0">
                <a:pos x="164" y="280"/>
              </a:cxn>
              <a:cxn ang="0">
                <a:pos x="113" y="191"/>
              </a:cxn>
              <a:cxn ang="0">
                <a:pos x="60" y="101"/>
              </a:cxn>
              <a:cxn ang="0">
                <a:pos x="4" y="0"/>
              </a:cxn>
              <a:cxn ang="0">
                <a:pos x="31" y="56"/>
              </a:cxn>
              <a:cxn ang="0">
                <a:pos x="84" y="148"/>
              </a:cxn>
              <a:cxn ang="0">
                <a:pos x="136" y="237"/>
              </a:cxn>
              <a:cxn ang="0">
                <a:pos x="187" y="325"/>
              </a:cxn>
              <a:cxn ang="0">
                <a:pos x="236" y="414"/>
              </a:cxn>
              <a:cxn ang="0">
                <a:pos x="288" y="498"/>
              </a:cxn>
              <a:cxn ang="0">
                <a:pos x="335" y="582"/>
              </a:cxn>
              <a:cxn ang="0">
                <a:pos x="385" y="667"/>
              </a:cxn>
              <a:cxn ang="0">
                <a:pos x="432" y="749"/>
              </a:cxn>
              <a:cxn ang="0">
                <a:pos x="479" y="831"/>
              </a:cxn>
              <a:cxn ang="0">
                <a:pos x="527" y="911"/>
              </a:cxn>
              <a:cxn ang="0">
                <a:pos x="572" y="992"/>
              </a:cxn>
              <a:cxn ang="0">
                <a:pos x="584" y="1012"/>
              </a:cxn>
              <a:cxn ang="0">
                <a:pos x="617" y="1072"/>
              </a:cxn>
              <a:cxn ang="0">
                <a:pos x="664" y="1150"/>
              </a:cxn>
              <a:cxn ang="0">
                <a:pos x="708" y="1228"/>
              </a:cxn>
              <a:cxn ang="0">
                <a:pos x="753" y="1306"/>
              </a:cxn>
              <a:cxn ang="0">
                <a:pos x="798" y="1382"/>
              </a:cxn>
              <a:cxn ang="0">
                <a:pos x="841" y="1461"/>
              </a:cxn>
              <a:cxn ang="0">
                <a:pos x="887" y="1537"/>
              </a:cxn>
              <a:cxn ang="0">
                <a:pos x="930" y="1611"/>
              </a:cxn>
              <a:cxn ang="0">
                <a:pos x="973" y="1687"/>
              </a:cxn>
              <a:cxn ang="0">
                <a:pos x="1016" y="1763"/>
              </a:cxn>
              <a:cxn ang="0">
                <a:pos x="1059" y="1837"/>
              </a:cxn>
              <a:cxn ang="0">
                <a:pos x="1103" y="1911"/>
              </a:cxn>
              <a:cxn ang="0">
                <a:pos x="1146" y="1987"/>
              </a:cxn>
              <a:cxn ang="0">
                <a:pos x="1189" y="2061"/>
              </a:cxn>
              <a:cxn ang="0">
                <a:pos x="1232" y="2135"/>
              </a:cxn>
            </a:cxnLst>
            <a:rect l="0" t="0" r="r" b="b"/>
            <a:pathLst>
              <a:path w="1247" h="2156">
                <a:moveTo>
                  <a:pt x="1245" y="2152"/>
                </a:moveTo>
                <a:lnTo>
                  <a:pt x="1234" y="2133"/>
                </a:lnTo>
                <a:lnTo>
                  <a:pt x="1224" y="2115"/>
                </a:lnTo>
                <a:lnTo>
                  <a:pt x="1214" y="2096"/>
                </a:lnTo>
                <a:lnTo>
                  <a:pt x="1201" y="2078"/>
                </a:lnTo>
                <a:lnTo>
                  <a:pt x="1191" y="2059"/>
                </a:lnTo>
                <a:lnTo>
                  <a:pt x="1181" y="2041"/>
                </a:lnTo>
                <a:lnTo>
                  <a:pt x="1170" y="2022"/>
                </a:lnTo>
                <a:lnTo>
                  <a:pt x="1160" y="2004"/>
                </a:lnTo>
                <a:lnTo>
                  <a:pt x="1148" y="1985"/>
                </a:lnTo>
                <a:lnTo>
                  <a:pt x="1138" y="1967"/>
                </a:lnTo>
                <a:lnTo>
                  <a:pt x="1127" y="1948"/>
                </a:lnTo>
                <a:lnTo>
                  <a:pt x="1117" y="1930"/>
                </a:lnTo>
                <a:lnTo>
                  <a:pt x="1105" y="1911"/>
                </a:lnTo>
                <a:lnTo>
                  <a:pt x="1094" y="1893"/>
                </a:lnTo>
                <a:lnTo>
                  <a:pt x="1084" y="1874"/>
                </a:lnTo>
                <a:lnTo>
                  <a:pt x="1074" y="1856"/>
                </a:lnTo>
                <a:lnTo>
                  <a:pt x="1061" y="1835"/>
                </a:lnTo>
                <a:lnTo>
                  <a:pt x="1051" y="1817"/>
                </a:lnTo>
                <a:lnTo>
                  <a:pt x="1041" y="1798"/>
                </a:lnTo>
                <a:lnTo>
                  <a:pt x="1031" y="1780"/>
                </a:lnTo>
                <a:lnTo>
                  <a:pt x="1018" y="1761"/>
                </a:lnTo>
                <a:lnTo>
                  <a:pt x="1008" y="1742"/>
                </a:lnTo>
                <a:lnTo>
                  <a:pt x="998" y="1724"/>
                </a:lnTo>
                <a:lnTo>
                  <a:pt x="987" y="1705"/>
                </a:lnTo>
                <a:lnTo>
                  <a:pt x="975" y="1685"/>
                </a:lnTo>
                <a:lnTo>
                  <a:pt x="965" y="1666"/>
                </a:lnTo>
                <a:lnTo>
                  <a:pt x="954" y="1648"/>
                </a:lnTo>
                <a:lnTo>
                  <a:pt x="942" y="1629"/>
                </a:lnTo>
                <a:lnTo>
                  <a:pt x="932" y="1611"/>
                </a:lnTo>
                <a:lnTo>
                  <a:pt x="922" y="1592"/>
                </a:lnTo>
                <a:lnTo>
                  <a:pt x="909" y="1572"/>
                </a:lnTo>
                <a:lnTo>
                  <a:pt x="899" y="1553"/>
                </a:lnTo>
                <a:lnTo>
                  <a:pt x="889" y="1535"/>
                </a:lnTo>
                <a:lnTo>
                  <a:pt x="878" y="1516"/>
                </a:lnTo>
                <a:lnTo>
                  <a:pt x="866" y="1496"/>
                </a:lnTo>
                <a:lnTo>
                  <a:pt x="856" y="1477"/>
                </a:lnTo>
                <a:lnTo>
                  <a:pt x="843" y="1459"/>
                </a:lnTo>
                <a:lnTo>
                  <a:pt x="833" y="1440"/>
                </a:lnTo>
                <a:lnTo>
                  <a:pt x="823" y="1420"/>
                </a:lnTo>
                <a:lnTo>
                  <a:pt x="810" y="1401"/>
                </a:lnTo>
                <a:lnTo>
                  <a:pt x="800" y="1382"/>
                </a:lnTo>
                <a:lnTo>
                  <a:pt x="790" y="1362"/>
                </a:lnTo>
                <a:lnTo>
                  <a:pt x="778" y="1343"/>
                </a:lnTo>
                <a:lnTo>
                  <a:pt x="767" y="1325"/>
                </a:lnTo>
                <a:lnTo>
                  <a:pt x="755" y="1304"/>
                </a:lnTo>
                <a:lnTo>
                  <a:pt x="745" y="1286"/>
                </a:lnTo>
                <a:lnTo>
                  <a:pt x="732" y="1265"/>
                </a:lnTo>
                <a:lnTo>
                  <a:pt x="722" y="1247"/>
                </a:lnTo>
                <a:lnTo>
                  <a:pt x="712" y="1228"/>
                </a:lnTo>
                <a:lnTo>
                  <a:pt x="699" y="1208"/>
                </a:lnTo>
                <a:lnTo>
                  <a:pt x="689" y="1189"/>
                </a:lnTo>
                <a:lnTo>
                  <a:pt x="677" y="1169"/>
                </a:lnTo>
                <a:lnTo>
                  <a:pt x="666" y="1150"/>
                </a:lnTo>
                <a:lnTo>
                  <a:pt x="654" y="1129"/>
                </a:lnTo>
                <a:lnTo>
                  <a:pt x="644" y="1111"/>
                </a:lnTo>
                <a:lnTo>
                  <a:pt x="631" y="1090"/>
                </a:lnTo>
                <a:lnTo>
                  <a:pt x="621" y="1070"/>
                </a:lnTo>
                <a:lnTo>
                  <a:pt x="609" y="1051"/>
                </a:lnTo>
                <a:lnTo>
                  <a:pt x="597" y="1031"/>
                </a:lnTo>
                <a:lnTo>
                  <a:pt x="586" y="1010"/>
                </a:lnTo>
                <a:lnTo>
                  <a:pt x="584" y="1012"/>
                </a:lnTo>
                <a:lnTo>
                  <a:pt x="586" y="1012"/>
                </a:lnTo>
                <a:lnTo>
                  <a:pt x="586" y="1012"/>
                </a:lnTo>
                <a:lnTo>
                  <a:pt x="586" y="1010"/>
                </a:lnTo>
                <a:lnTo>
                  <a:pt x="574" y="992"/>
                </a:lnTo>
                <a:lnTo>
                  <a:pt x="564" y="971"/>
                </a:lnTo>
                <a:lnTo>
                  <a:pt x="551" y="950"/>
                </a:lnTo>
                <a:lnTo>
                  <a:pt x="539" y="932"/>
                </a:lnTo>
                <a:lnTo>
                  <a:pt x="529" y="911"/>
                </a:lnTo>
                <a:lnTo>
                  <a:pt x="516" y="891"/>
                </a:lnTo>
                <a:lnTo>
                  <a:pt x="504" y="870"/>
                </a:lnTo>
                <a:lnTo>
                  <a:pt x="494" y="850"/>
                </a:lnTo>
                <a:lnTo>
                  <a:pt x="481" y="829"/>
                </a:lnTo>
                <a:lnTo>
                  <a:pt x="469" y="811"/>
                </a:lnTo>
                <a:lnTo>
                  <a:pt x="459" y="790"/>
                </a:lnTo>
                <a:lnTo>
                  <a:pt x="446" y="769"/>
                </a:lnTo>
                <a:lnTo>
                  <a:pt x="434" y="749"/>
                </a:lnTo>
                <a:lnTo>
                  <a:pt x="422" y="728"/>
                </a:lnTo>
                <a:lnTo>
                  <a:pt x="411" y="708"/>
                </a:lnTo>
                <a:lnTo>
                  <a:pt x="399" y="687"/>
                </a:lnTo>
                <a:lnTo>
                  <a:pt x="387" y="667"/>
                </a:lnTo>
                <a:lnTo>
                  <a:pt x="374" y="644"/>
                </a:lnTo>
                <a:lnTo>
                  <a:pt x="362" y="623"/>
                </a:lnTo>
                <a:lnTo>
                  <a:pt x="350" y="603"/>
                </a:lnTo>
                <a:lnTo>
                  <a:pt x="337" y="582"/>
                </a:lnTo>
                <a:lnTo>
                  <a:pt x="327" y="562"/>
                </a:lnTo>
                <a:lnTo>
                  <a:pt x="315" y="539"/>
                </a:lnTo>
                <a:lnTo>
                  <a:pt x="302" y="518"/>
                </a:lnTo>
                <a:lnTo>
                  <a:pt x="290" y="498"/>
                </a:lnTo>
                <a:lnTo>
                  <a:pt x="278" y="475"/>
                </a:lnTo>
                <a:lnTo>
                  <a:pt x="265" y="455"/>
                </a:lnTo>
                <a:lnTo>
                  <a:pt x="253" y="432"/>
                </a:lnTo>
                <a:lnTo>
                  <a:pt x="241" y="412"/>
                </a:lnTo>
                <a:lnTo>
                  <a:pt x="226" y="389"/>
                </a:lnTo>
                <a:lnTo>
                  <a:pt x="214" y="368"/>
                </a:lnTo>
                <a:lnTo>
                  <a:pt x="202" y="346"/>
                </a:lnTo>
                <a:lnTo>
                  <a:pt x="189" y="325"/>
                </a:lnTo>
                <a:lnTo>
                  <a:pt x="177" y="302"/>
                </a:lnTo>
                <a:lnTo>
                  <a:pt x="164" y="280"/>
                </a:lnTo>
                <a:lnTo>
                  <a:pt x="152" y="257"/>
                </a:lnTo>
                <a:lnTo>
                  <a:pt x="138" y="237"/>
                </a:lnTo>
                <a:lnTo>
                  <a:pt x="125" y="214"/>
                </a:lnTo>
                <a:lnTo>
                  <a:pt x="113" y="191"/>
                </a:lnTo>
                <a:lnTo>
                  <a:pt x="99" y="169"/>
                </a:lnTo>
                <a:lnTo>
                  <a:pt x="86" y="146"/>
                </a:lnTo>
                <a:lnTo>
                  <a:pt x="74" y="124"/>
                </a:lnTo>
                <a:lnTo>
                  <a:pt x="60" y="101"/>
                </a:lnTo>
                <a:lnTo>
                  <a:pt x="47" y="78"/>
                </a:lnTo>
                <a:lnTo>
                  <a:pt x="35" y="56"/>
                </a:lnTo>
                <a:lnTo>
                  <a:pt x="20" y="33"/>
                </a:lnTo>
                <a:lnTo>
                  <a:pt x="4" y="0"/>
                </a:lnTo>
                <a:lnTo>
                  <a:pt x="0" y="2"/>
                </a:lnTo>
                <a:lnTo>
                  <a:pt x="18" y="33"/>
                </a:lnTo>
                <a:lnTo>
                  <a:pt x="18" y="33"/>
                </a:lnTo>
                <a:lnTo>
                  <a:pt x="31" y="56"/>
                </a:lnTo>
                <a:lnTo>
                  <a:pt x="45" y="80"/>
                </a:lnTo>
                <a:lnTo>
                  <a:pt x="58" y="103"/>
                </a:lnTo>
                <a:lnTo>
                  <a:pt x="72" y="126"/>
                </a:lnTo>
                <a:lnTo>
                  <a:pt x="84" y="148"/>
                </a:lnTo>
                <a:lnTo>
                  <a:pt x="97" y="171"/>
                </a:lnTo>
                <a:lnTo>
                  <a:pt x="111" y="193"/>
                </a:lnTo>
                <a:lnTo>
                  <a:pt x="123" y="214"/>
                </a:lnTo>
                <a:lnTo>
                  <a:pt x="136" y="237"/>
                </a:lnTo>
                <a:lnTo>
                  <a:pt x="148" y="259"/>
                </a:lnTo>
                <a:lnTo>
                  <a:pt x="162" y="282"/>
                </a:lnTo>
                <a:lnTo>
                  <a:pt x="175" y="305"/>
                </a:lnTo>
                <a:lnTo>
                  <a:pt x="187" y="325"/>
                </a:lnTo>
                <a:lnTo>
                  <a:pt x="199" y="348"/>
                </a:lnTo>
                <a:lnTo>
                  <a:pt x="212" y="368"/>
                </a:lnTo>
                <a:lnTo>
                  <a:pt x="224" y="391"/>
                </a:lnTo>
                <a:lnTo>
                  <a:pt x="236" y="414"/>
                </a:lnTo>
                <a:lnTo>
                  <a:pt x="251" y="434"/>
                </a:lnTo>
                <a:lnTo>
                  <a:pt x="263" y="455"/>
                </a:lnTo>
                <a:lnTo>
                  <a:pt x="276" y="477"/>
                </a:lnTo>
                <a:lnTo>
                  <a:pt x="288" y="498"/>
                </a:lnTo>
                <a:lnTo>
                  <a:pt x="300" y="521"/>
                </a:lnTo>
                <a:lnTo>
                  <a:pt x="311" y="541"/>
                </a:lnTo>
                <a:lnTo>
                  <a:pt x="323" y="562"/>
                </a:lnTo>
                <a:lnTo>
                  <a:pt x="335" y="582"/>
                </a:lnTo>
                <a:lnTo>
                  <a:pt x="348" y="605"/>
                </a:lnTo>
                <a:lnTo>
                  <a:pt x="360" y="625"/>
                </a:lnTo>
                <a:lnTo>
                  <a:pt x="372" y="646"/>
                </a:lnTo>
                <a:lnTo>
                  <a:pt x="385" y="667"/>
                </a:lnTo>
                <a:lnTo>
                  <a:pt x="397" y="687"/>
                </a:lnTo>
                <a:lnTo>
                  <a:pt x="407" y="708"/>
                </a:lnTo>
                <a:lnTo>
                  <a:pt x="420" y="728"/>
                </a:lnTo>
                <a:lnTo>
                  <a:pt x="432" y="749"/>
                </a:lnTo>
                <a:lnTo>
                  <a:pt x="444" y="769"/>
                </a:lnTo>
                <a:lnTo>
                  <a:pt x="457" y="790"/>
                </a:lnTo>
                <a:lnTo>
                  <a:pt x="467" y="811"/>
                </a:lnTo>
                <a:lnTo>
                  <a:pt x="479" y="831"/>
                </a:lnTo>
                <a:lnTo>
                  <a:pt x="492" y="852"/>
                </a:lnTo>
                <a:lnTo>
                  <a:pt x="502" y="872"/>
                </a:lnTo>
                <a:lnTo>
                  <a:pt x="514" y="893"/>
                </a:lnTo>
                <a:lnTo>
                  <a:pt x="527" y="911"/>
                </a:lnTo>
                <a:lnTo>
                  <a:pt x="537" y="932"/>
                </a:lnTo>
                <a:lnTo>
                  <a:pt x="549" y="953"/>
                </a:lnTo>
                <a:lnTo>
                  <a:pt x="562" y="973"/>
                </a:lnTo>
                <a:lnTo>
                  <a:pt x="572" y="992"/>
                </a:lnTo>
                <a:lnTo>
                  <a:pt x="584" y="1012"/>
                </a:lnTo>
                <a:lnTo>
                  <a:pt x="584" y="1012"/>
                </a:lnTo>
                <a:lnTo>
                  <a:pt x="584" y="1012"/>
                </a:lnTo>
                <a:lnTo>
                  <a:pt x="584" y="1012"/>
                </a:lnTo>
                <a:lnTo>
                  <a:pt x="584" y="1012"/>
                </a:lnTo>
                <a:lnTo>
                  <a:pt x="594" y="1033"/>
                </a:lnTo>
                <a:lnTo>
                  <a:pt x="607" y="1051"/>
                </a:lnTo>
                <a:lnTo>
                  <a:pt x="617" y="1072"/>
                </a:lnTo>
                <a:lnTo>
                  <a:pt x="629" y="1092"/>
                </a:lnTo>
                <a:lnTo>
                  <a:pt x="642" y="1111"/>
                </a:lnTo>
                <a:lnTo>
                  <a:pt x="652" y="1132"/>
                </a:lnTo>
                <a:lnTo>
                  <a:pt x="664" y="1150"/>
                </a:lnTo>
                <a:lnTo>
                  <a:pt x="675" y="1171"/>
                </a:lnTo>
                <a:lnTo>
                  <a:pt x="687" y="1189"/>
                </a:lnTo>
                <a:lnTo>
                  <a:pt x="697" y="1210"/>
                </a:lnTo>
                <a:lnTo>
                  <a:pt x="708" y="1228"/>
                </a:lnTo>
                <a:lnTo>
                  <a:pt x="720" y="1249"/>
                </a:lnTo>
                <a:lnTo>
                  <a:pt x="730" y="1267"/>
                </a:lnTo>
                <a:lnTo>
                  <a:pt x="743" y="1288"/>
                </a:lnTo>
                <a:lnTo>
                  <a:pt x="753" y="1306"/>
                </a:lnTo>
                <a:lnTo>
                  <a:pt x="765" y="1325"/>
                </a:lnTo>
                <a:lnTo>
                  <a:pt x="775" y="1345"/>
                </a:lnTo>
                <a:lnTo>
                  <a:pt x="786" y="1364"/>
                </a:lnTo>
                <a:lnTo>
                  <a:pt x="798" y="1382"/>
                </a:lnTo>
                <a:lnTo>
                  <a:pt x="808" y="1403"/>
                </a:lnTo>
                <a:lnTo>
                  <a:pt x="821" y="1422"/>
                </a:lnTo>
                <a:lnTo>
                  <a:pt x="831" y="1440"/>
                </a:lnTo>
                <a:lnTo>
                  <a:pt x="841" y="1461"/>
                </a:lnTo>
                <a:lnTo>
                  <a:pt x="854" y="1479"/>
                </a:lnTo>
                <a:lnTo>
                  <a:pt x="864" y="1498"/>
                </a:lnTo>
                <a:lnTo>
                  <a:pt x="874" y="1516"/>
                </a:lnTo>
                <a:lnTo>
                  <a:pt x="887" y="1537"/>
                </a:lnTo>
                <a:lnTo>
                  <a:pt x="897" y="1555"/>
                </a:lnTo>
                <a:lnTo>
                  <a:pt x="907" y="1574"/>
                </a:lnTo>
                <a:lnTo>
                  <a:pt x="919" y="1592"/>
                </a:lnTo>
                <a:lnTo>
                  <a:pt x="930" y="1611"/>
                </a:lnTo>
                <a:lnTo>
                  <a:pt x="940" y="1631"/>
                </a:lnTo>
                <a:lnTo>
                  <a:pt x="952" y="1650"/>
                </a:lnTo>
                <a:lnTo>
                  <a:pt x="963" y="1668"/>
                </a:lnTo>
                <a:lnTo>
                  <a:pt x="973" y="1687"/>
                </a:lnTo>
                <a:lnTo>
                  <a:pt x="983" y="1705"/>
                </a:lnTo>
                <a:lnTo>
                  <a:pt x="996" y="1724"/>
                </a:lnTo>
                <a:lnTo>
                  <a:pt x="1006" y="1745"/>
                </a:lnTo>
                <a:lnTo>
                  <a:pt x="1016" y="1763"/>
                </a:lnTo>
                <a:lnTo>
                  <a:pt x="1029" y="1782"/>
                </a:lnTo>
                <a:lnTo>
                  <a:pt x="1039" y="1800"/>
                </a:lnTo>
                <a:lnTo>
                  <a:pt x="1049" y="1819"/>
                </a:lnTo>
                <a:lnTo>
                  <a:pt x="1059" y="1837"/>
                </a:lnTo>
                <a:lnTo>
                  <a:pt x="1072" y="1856"/>
                </a:lnTo>
                <a:lnTo>
                  <a:pt x="1082" y="1874"/>
                </a:lnTo>
                <a:lnTo>
                  <a:pt x="1092" y="1893"/>
                </a:lnTo>
                <a:lnTo>
                  <a:pt x="1103" y="1911"/>
                </a:lnTo>
                <a:lnTo>
                  <a:pt x="1115" y="1930"/>
                </a:lnTo>
                <a:lnTo>
                  <a:pt x="1125" y="1950"/>
                </a:lnTo>
                <a:lnTo>
                  <a:pt x="1136" y="1969"/>
                </a:lnTo>
                <a:lnTo>
                  <a:pt x="1146" y="1987"/>
                </a:lnTo>
                <a:lnTo>
                  <a:pt x="1156" y="2006"/>
                </a:lnTo>
                <a:lnTo>
                  <a:pt x="1168" y="2024"/>
                </a:lnTo>
                <a:lnTo>
                  <a:pt x="1179" y="2043"/>
                </a:lnTo>
                <a:lnTo>
                  <a:pt x="1189" y="2061"/>
                </a:lnTo>
                <a:lnTo>
                  <a:pt x="1199" y="2080"/>
                </a:lnTo>
                <a:lnTo>
                  <a:pt x="1212" y="2098"/>
                </a:lnTo>
                <a:lnTo>
                  <a:pt x="1222" y="2117"/>
                </a:lnTo>
                <a:lnTo>
                  <a:pt x="1232" y="2135"/>
                </a:lnTo>
                <a:lnTo>
                  <a:pt x="1245" y="2156"/>
                </a:lnTo>
                <a:lnTo>
                  <a:pt x="1247" y="2154"/>
                </a:lnTo>
                <a:lnTo>
                  <a:pt x="1245" y="215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5" name="Freeform 3331"/>
          <p:cNvSpPr>
            <a:spLocks/>
          </p:cNvSpPr>
          <p:nvPr/>
        </p:nvSpPr>
        <p:spPr bwMode="auto">
          <a:xfrm>
            <a:off x="1149350" y="1463675"/>
            <a:ext cx="3403600" cy="1965325"/>
          </a:xfrm>
          <a:custGeom>
            <a:avLst/>
            <a:gdLst/>
            <a:ahLst/>
            <a:cxnLst>
              <a:cxn ang="0">
                <a:pos x="2086" y="1203"/>
              </a:cxn>
              <a:cxn ang="0">
                <a:pos x="2012" y="1160"/>
              </a:cxn>
              <a:cxn ang="0">
                <a:pos x="1938" y="1117"/>
              </a:cxn>
              <a:cxn ang="0">
                <a:pos x="1862" y="1073"/>
              </a:cxn>
              <a:cxn ang="0">
                <a:pos x="1788" y="1030"/>
              </a:cxn>
              <a:cxn ang="0">
                <a:pos x="1712" y="987"/>
              </a:cxn>
              <a:cxn ang="0">
                <a:pos x="1638" y="944"/>
              </a:cxn>
              <a:cxn ang="0">
                <a:pos x="1561" y="899"/>
              </a:cxn>
              <a:cxn ang="0">
                <a:pos x="1485" y="855"/>
              </a:cxn>
              <a:cxn ang="0">
                <a:pos x="1409" y="812"/>
              </a:cxn>
              <a:cxn ang="0">
                <a:pos x="1333" y="767"/>
              </a:cxn>
              <a:cxn ang="0">
                <a:pos x="1255" y="722"/>
              </a:cxn>
              <a:cxn ang="0">
                <a:pos x="1177" y="678"/>
              </a:cxn>
              <a:cxn ang="0">
                <a:pos x="1099" y="633"/>
              </a:cxn>
              <a:cxn ang="0">
                <a:pos x="1020" y="586"/>
              </a:cxn>
              <a:cxn ang="0">
                <a:pos x="940" y="541"/>
              </a:cxn>
              <a:cxn ang="0">
                <a:pos x="860" y="493"/>
              </a:cxn>
              <a:cxn ang="0">
                <a:pos x="778" y="448"/>
              </a:cxn>
              <a:cxn ang="0">
                <a:pos x="695" y="399"/>
              </a:cxn>
              <a:cxn ang="0">
                <a:pos x="613" y="351"/>
              </a:cxn>
              <a:cxn ang="0">
                <a:pos x="529" y="304"/>
              </a:cxn>
              <a:cxn ang="0">
                <a:pos x="442" y="255"/>
              </a:cxn>
              <a:cxn ang="0">
                <a:pos x="356" y="203"/>
              </a:cxn>
              <a:cxn ang="0">
                <a:pos x="269" y="154"/>
              </a:cxn>
              <a:cxn ang="0">
                <a:pos x="181" y="102"/>
              </a:cxn>
              <a:cxn ang="0">
                <a:pos x="90" y="49"/>
              </a:cxn>
              <a:cxn ang="0">
                <a:pos x="21" y="10"/>
              </a:cxn>
              <a:cxn ang="0">
                <a:pos x="21" y="12"/>
              </a:cxn>
              <a:cxn ang="0">
                <a:pos x="111" y="65"/>
              </a:cxn>
              <a:cxn ang="0">
                <a:pos x="202" y="117"/>
              </a:cxn>
              <a:cxn ang="0">
                <a:pos x="290" y="168"/>
              </a:cxn>
              <a:cxn ang="0">
                <a:pos x="376" y="220"/>
              </a:cxn>
              <a:cxn ang="0">
                <a:pos x="463" y="269"/>
              </a:cxn>
              <a:cxn ang="0">
                <a:pos x="549" y="318"/>
              </a:cxn>
              <a:cxn ang="0">
                <a:pos x="632" y="366"/>
              </a:cxn>
              <a:cxn ang="0">
                <a:pos x="716" y="413"/>
              </a:cxn>
              <a:cxn ang="0">
                <a:pos x="798" y="460"/>
              </a:cxn>
              <a:cxn ang="0">
                <a:pos x="878" y="508"/>
              </a:cxn>
              <a:cxn ang="0">
                <a:pos x="959" y="555"/>
              </a:cxn>
              <a:cxn ang="0">
                <a:pos x="1039" y="600"/>
              </a:cxn>
              <a:cxn ang="0">
                <a:pos x="1117" y="646"/>
              </a:cxn>
              <a:cxn ang="0">
                <a:pos x="1195" y="691"/>
              </a:cxn>
              <a:cxn ang="0">
                <a:pos x="1273" y="736"/>
              </a:cxn>
              <a:cxn ang="0">
                <a:pos x="1350" y="781"/>
              </a:cxn>
              <a:cxn ang="0">
                <a:pos x="1428" y="824"/>
              </a:cxn>
              <a:cxn ang="0">
                <a:pos x="1504" y="870"/>
              </a:cxn>
              <a:cxn ang="0">
                <a:pos x="1580" y="913"/>
              </a:cxn>
              <a:cxn ang="0">
                <a:pos x="1654" y="956"/>
              </a:cxn>
              <a:cxn ang="0">
                <a:pos x="1730" y="999"/>
              </a:cxn>
              <a:cxn ang="0">
                <a:pos x="1804" y="1043"/>
              </a:cxn>
              <a:cxn ang="0">
                <a:pos x="1880" y="1086"/>
              </a:cxn>
              <a:cxn ang="0">
                <a:pos x="1954" y="1129"/>
              </a:cxn>
              <a:cxn ang="0">
                <a:pos x="2028" y="1172"/>
              </a:cxn>
              <a:cxn ang="0">
                <a:pos x="2102" y="1215"/>
              </a:cxn>
              <a:cxn ang="0">
                <a:pos x="2142" y="1234"/>
              </a:cxn>
            </a:cxnLst>
            <a:rect l="0" t="0" r="r" b="b"/>
            <a:pathLst>
              <a:path w="2144" h="1238">
                <a:moveTo>
                  <a:pt x="2142" y="1234"/>
                </a:moveTo>
                <a:lnTo>
                  <a:pt x="2123" y="1224"/>
                </a:lnTo>
                <a:lnTo>
                  <a:pt x="2105" y="1213"/>
                </a:lnTo>
                <a:lnTo>
                  <a:pt x="2086" y="1203"/>
                </a:lnTo>
                <a:lnTo>
                  <a:pt x="2067" y="1191"/>
                </a:lnTo>
                <a:lnTo>
                  <a:pt x="2049" y="1180"/>
                </a:lnTo>
                <a:lnTo>
                  <a:pt x="2030" y="1170"/>
                </a:lnTo>
                <a:lnTo>
                  <a:pt x="2012" y="1160"/>
                </a:lnTo>
                <a:lnTo>
                  <a:pt x="1993" y="1147"/>
                </a:lnTo>
                <a:lnTo>
                  <a:pt x="1975" y="1137"/>
                </a:lnTo>
                <a:lnTo>
                  <a:pt x="1956" y="1127"/>
                </a:lnTo>
                <a:lnTo>
                  <a:pt x="1938" y="1117"/>
                </a:lnTo>
                <a:lnTo>
                  <a:pt x="1917" y="1106"/>
                </a:lnTo>
                <a:lnTo>
                  <a:pt x="1899" y="1094"/>
                </a:lnTo>
                <a:lnTo>
                  <a:pt x="1880" y="1084"/>
                </a:lnTo>
                <a:lnTo>
                  <a:pt x="1862" y="1073"/>
                </a:lnTo>
                <a:lnTo>
                  <a:pt x="1843" y="1063"/>
                </a:lnTo>
                <a:lnTo>
                  <a:pt x="1825" y="1051"/>
                </a:lnTo>
                <a:lnTo>
                  <a:pt x="1806" y="1040"/>
                </a:lnTo>
                <a:lnTo>
                  <a:pt x="1788" y="1030"/>
                </a:lnTo>
                <a:lnTo>
                  <a:pt x="1769" y="1020"/>
                </a:lnTo>
                <a:lnTo>
                  <a:pt x="1751" y="1008"/>
                </a:lnTo>
                <a:lnTo>
                  <a:pt x="1732" y="997"/>
                </a:lnTo>
                <a:lnTo>
                  <a:pt x="1712" y="987"/>
                </a:lnTo>
                <a:lnTo>
                  <a:pt x="1693" y="975"/>
                </a:lnTo>
                <a:lnTo>
                  <a:pt x="1675" y="964"/>
                </a:lnTo>
                <a:lnTo>
                  <a:pt x="1656" y="954"/>
                </a:lnTo>
                <a:lnTo>
                  <a:pt x="1638" y="944"/>
                </a:lnTo>
                <a:lnTo>
                  <a:pt x="1619" y="931"/>
                </a:lnTo>
                <a:lnTo>
                  <a:pt x="1598" y="921"/>
                </a:lnTo>
                <a:lnTo>
                  <a:pt x="1580" y="911"/>
                </a:lnTo>
                <a:lnTo>
                  <a:pt x="1561" y="899"/>
                </a:lnTo>
                <a:lnTo>
                  <a:pt x="1543" y="888"/>
                </a:lnTo>
                <a:lnTo>
                  <a:pt x="1524" y="878"/>
                </a:lnTo>
                <a:lnTo>
                  <a:pt x="1504" y="866"/>
                </a:lnTo>
                <a:lnTo>
                  <a:pt x="1485" y="855"/>
                </a:lnTo>
                <a:lnTo>
                  <a:pt x="1467" y="845"/>
                </a:lnTo>
                <a:lnTo>
                  <a:pt x="1448" y="833"/>
                </a:lnTo>
                <a:lnTo>
                  <a:pt x="1428" y="822"/>
                </a:lnTo>
                <a:lnTo>
                  <a:pt x="1409" y="812"/>
                </a:lnTo>
                <a:lnTo>
                  <a:pt x="1391" y="800"/>
                </a:lnTo>
                <a:lnTo>
                  <a:pt x="1370" y="790"/>
                </a:lnTo>
                <a:lnTo>
                  <a:pt x="1352" y="777"/>
                </a:lnTo>
                <a:lnTo>
                  <a:pt x="1333" y="767"/>
                </a:lnTo>
                <a:lnTo>
                  <a:pt x="1312" y="757"/>
                </a:lnTo>
                <a:lnTo>
                  <a:pt x="1294" y="744"/>
                </a:lnTo>
                <a:lnTo>
                  <a:pt x="1275" y="734"/>
                </a:lnTo>
                <a:lnTo>
                  <a:pt x="1255" y="722"/>
                </a:lnTo>
                <a:lnTo>
                  <a:pt x="1236" y="711"/>
                </a:lnTo>
                <a:lnTo>
                  <a:pt x="1216" y="701"/>
                </a:lnTo>
                <a:lnTo>
                  <a:pt x="1197" y="689"/>
                </a:lnTo>
                <a:lnTo>
                  <a:pt x="1177" y="678"/>
                </a:lnTo>
                <a:lnTo>
                  <a:pt x="1158" y="666"/>
                </a:lnTo>
                <a:lnTo>
                  <a:pt x="1138" y="656"/>
                </a:lnTo>
                <a:lnTo>
                  <a:pt x="1119" y="643"/>
                </a:lnTo>
                <a:lnTo>
                  <a:pt x="1099" y="633"/>
                </a:lnTo>
                <a:lnTo>
                  <a:pt x="1080" y="621"/>
                </a:lnTo>
                <a:lnTo>
                  <a:pt x="1059" y="608"/>
                </a:lnTo>
                <a:lnTo>
                  <a:pt x="1039" y="598"/>
                </a:lnTo>
                <a:lnTo>
                  <a:pt x="1020" y="586"/>
                </a:lnTo>
                <a:lnTo>
                  <a:pt x="1000" y="576"/>
                </a:lnTo>
                <a:lnTo>
                  <a:pt x="979" y="563"/>
                </a:lnTo>
                <a:lnTo>
                  <a:pt x="961" y="553"/>
                </a:lnTo>
                <a:lnTo>
                  <a:pt x="940" y="541"/>
                </a:lnTo>
                <a:lnTo>
                  <a:pt x="920" y="528"/>
                </a:lnTo>
                <a:lnTo>
                  <a:pt x="899" y="518"/>
                </a:lnTo>
                <a:lnTo>
                  <a:pt x="880" y="506"/>
                </a:lnTo>
                <a:lnTo>
                  <a:pt x="860" y="493"/>
                </a:lnTo>
                <a:lnTo>
                  <a:pt x="839" y="483"/>
                </a:lnTo>
                <a:lnTo>
                  <a:pt x="819" y="471"/>
                </a:lnTo>
                <a:lnTo>
                  <a:pt x="798" y="458"/>
                </a:lnTo>
                <a:lnTo>
                  <a:pt x="778" y="448"/>
                </a:lnTo>
                <a:lnTo>
                  <a:pt x="757" y="436"/>
                </a:lnTo>
                <a:lnTo>
                  <a:pt x="736" y="423"/>
                </a:lnTo>
                <a:lnTo>
                  <a:pt x="716" y="411"/>
                </a:lnTo>
                <a:lnTo>
                  <a:pt x="695" y="399"/>
                </a:lnTo>
                <a:lnTo>
                  <a:pt x="675" y="388"/>
                </a:lnTo>
                <a:lnTo>
                  <a:pt x="654" y="376"/>
                </a:lnTo>
                <a:lnTo>
                  <a:pt x="634" y="364"/>
                </a:lnTo>
                <a:lnTo>
                  <a:pt x="613" y="351"/>
                </a:lnTo>
                <a:lnTo>
                  <a:pt x="592" y="339"/>
                </a:lnTo>
                <a:lnTo>
                  <a:pt x="570" y="327"/>
                </a:lnTo>
                <a:lnTo>
                  <a:pt x="549" y="314"/>
                </a:lnTo>
                <a:lnTo>
                  <a:pt x="529" y="304"/>
                </a:lnTo>
                <a:lnTo>
                  <a:pt x="508" y="292"/>
                </a:lnTo>
                <a:lnTo>
                  <a:pt x="485" y="279"/>
                </a:lnTo>
                <a:lnTo>
                  <a:pt x="465" y="267"/>
                </a:lnTo>
                <a:lnTo>
                  <a:pt x="442" y="255"/>
                </a:lnTo>
                <a:lnTo>
                  <a:pt x="422" y="242"/>
                </a:lnTo>
                <a:lnTo>
                  <a:pt x="401" y="228"/>
                </a:lnTo>
                <a:lnTo>
                  <a:pt x="378" y="216"/>
                </a:lnTo>
                <a:lnTo>
                  <a:pt x="356" y="203"/>
                </a:lnTo>
                <a:lnTo>
                  <a:pt x="335" y="191"/>
                </a:lnTo>
                <a:lnTo>
                  <a:pt x="313" y="179"/>
                </a:lnTo>
                <a:lnTo>
                  <a:pt x="292" y="166"/>
                </a:lnTo>
                <a:lnTo>
                  <a:pt x="269" y="154"/>
                </a:lnTo>
                <a:lnTo>
                  <a:pt x="247" y="139"/>
                </a:lnTo>
                <a:lnTo>
                  <a:pt x="224" y="127"/>
                </a:lnTo>
                <a:lnTo>
                  <a:pt x="202" y="115"/>
                </a:lnTo>
                <a:lnTo>
                  <a:pt x="181" y="102"/>
                </a:lnTo>
                <a:lnTo>
                  <a:pt x="158" y="88"/>
                </a:lnTo>
                <a:lnTo>
                  <a:pt x="136" y="76"/>
                </a:lnTo>
                <a:lnTo>
                  <a:pt x="113" y="63"/>
                </a:lnTo>
                <a:lnTo>
                  <a:pt x="90" y="49"/>
                </a:lnTo>
                <a:lnTo>
                  <a:pt x="66" y="37"/>
                </a:lnTo>
                <a:lnTo>
                  <a:pt x="43" y="24"/>
                </a:lnTo>
                <a:lnTo>
                  <a:pt x="21" y="10"/>
                </a:lnTo>
                <a:lnTo>
                  <a:pt x="21" y="10"/>
                </a:lnTo>
                <a:lnTo>
                  <a:pt x="2" y="0"/>
                </a:lnTo>
                <a:lnTo>
                  <a:pt x="0" y="2"/>
                </a:lnTo>
                <a:lnTo>
                  <a:pt x="21" y="12"/>
                </a:lnTo>
                <a:lnTo>
                  <a:pt x="21" y="12"/>
                </a:lnTo>
                <a:lnTo>
                  <a:pt x="43" y="26"/>
                </a:lnTo>
                <a:lnTo>
                  <a:pt x="66" y="39"/>
                </a:lnTo>
                <a:lnTo>
                  <a:pt x="88" y="51"/>
                </a:lnTo>
                <a:lnTo>
                  <a:pt x="111" y="65"/>
                </a:lnTo>
                <a:lnTo>
                  <a:pt x="134" y="78"/>
                </a:lnTo>
                <a:lnTo>
                  <a:pt x="156" y="92"/>
                </a:lnTo>
                <a:lnTo>
                  <a:pt x="179" y="104"/>
                </a:lnTo>
                <a:lnTo>
                  <a:pt x="202" y="117"/>
                </a:lnTo>
                <a:lnTo>
                  <a:pt x="224" y="129"/>
                </a:lnTo>
                <a:lnTo>
                  <a:pt x="245" y="144"/>
                </a:lnTo>
                <a:lnTo>
                  <a:pt x="267" y="156"/>
                </a:lnTo>
                <a:lnTo>
                  <a:pt x="290" y="168"/>
                </a:lnTo>
                <a:lnTo>
                  <a:pt x="313" y="181"/>
                </a:lnTo>
                <a:lnTo>
                  <a:pt x="333" y="193"/>
                </a:lnTo>
                <a:lnTo>
                  <a:pt x="356" y="205"/>
                </a:lnTo>
                <a:lnTo>
                  <a:pt x="376" y="220"/>
                </a:lnTo>
                <a:lnTo>
                  <a:pt x="399" y="232"/>
                </a:lnTo>
                <a:lnTo>
                  <a:pt x="420" y="244"/>
                </a:lnTo>
                <a:lnTo>
                  <a:pt x="442" y="257"/>
                </a:lnTo>
                <a:lnTo>
                  <a:pt x="463" y="269"/>
                </a:lnTo>
                <a:lnTo>
                  <a:pt x="485" y="281"/>
                </a:lnTo>
                <a:lnTo>
                  <a:pt x="506" y="294"/>
                </a:lnTo>
                <a:lnTo>
                  <a:pt x="527" y="306"/>
                </a:lnTo>
                <a:lnTo>
                  <a:pt x="549" y="318"/>
                </a:lnTo>
                <a:lnTo>
                  <a:pt x="570" y="329"/>
                </a:lnTo>
                <a:lnTo>
                  <a:pt x="590" y="341"/>
                </a:lnTo>
                <a:lnTo>
                  <a:pt x="611" y="353"/>
                </a:lnTo>
                <a:lnTo>
                  <a:pt x="632" y="366"/>
                </a:lnTo>
                <a:lnTo>
                  <a:pt x="652" y="378"/>
                </a:lnTo>
                <a:lnTo>
                  <a:pt x="675" y="390"/>
                </a:lnTo>
                <a:lnTo>
                  <a:pt x="695" y="403"/>
                </a:lnTo>
                <a:lnTo>
                  <a:pt x="716" y="413"/>
                </a:lnTo>
                <a:lnTo>
                  <a:pt x="736" y="425"/>
                </a:lnTo>
                <a:lnTo>
                  <a:pt x="757" y="438"/>
                </a:lnTo>
                <a:lnTo>
                  <a:pt x="778" y="450"/>
                </a:lnTo>
                <a:lnTo>
                  <a:pt x="798" y="460"/>
                </a:lnTo>
                <a:lnTo>
                  <a:pt x="817" y="473"/>
                </a:lnTo>
                <a:lnTo>
                  <a:pt x="837" y="485"/>
                </a:lnTo>
                <a:lnTo>
                  <a:pt x="858" y="497"/>
                </a:lnTo>
                <a:lnTo>
                  <a:pt x="878" y="508"/>
                </a:lnTo>
                <a:lnTo>
                  <a:pt x="899" y="520"/>
                </a:lnTo>
                <a:lnTo>
                  <a:pt x="920" y="530"/>
                </a:lnTo>
                <a:lnTo>
                  <a:pt x="938" y="543"/>
                </a:lnTo>
                <a:lnTo>
                  <a:pt x="959" y="555"/>
                </a:lnTo>
                <a:lnTo>
                  <a:pt x="979" y="565"/>
                </a:lnTo>
                <a:lnTo>
                  <a:pt x="998" y="578"/>
                </a:lnTo>
                <a:lnTo>
                  <a:pt x="1018" y="588"/>
                </a:lnTo>
                <a:lnTo>
                  <a:pt x="1039" y="600"/>
                </a:lnTo>
                <a:lnTo>
                  <a:pt x="1057" y="613"/>
                </a:lnTo>
                <a:lnTo>
                  <a:pt x="1078" y="623"/>
                </a:lnTo>
                <a:lnTo>
                  <a:pt x="1099" y="635"/>
                </a:lnTo>
                <a:lnTo>
                  <a:pt x="1117" y="646"/>
                </a:lnTo>
                <a:lnTo>
                  <a:pt x="1138" y="658"/>
                </a:lnTo>
                <a:lnTo>
                  <a:pt x="1156" y="668"/>
                </a:lnTo>
                <a:lnTo>
                  <a:pt x="1177" y="680"/>
                </a:lnTo>
                <a:lnTo>
                  <a:pt x="1195" y="691"/>
                </a:lnTo>
                <a:lnTo>
                  <a:pt x="1216" y="703"/>
                </a:lnTo>
                <a:lnTo>
                  <a:pt x="1234" y="713"/>
                </a:lnTo>
                <a:lnTo>
                  <a:pt x="1253" y="726"/>
                </a:lnTo>
                <a:lnTo>
                  <a:pt x="1273" y="736"/>
                </a:lnTo>
                <a:lnTo>
                  <a:pt x="1292" y="746"/>
                </a:lnTo>
                <a:lnTo>
                  <a:pt x="1312" y="759"/>
                </a:lnTo>
                <a:lnTo>
                  <a:pt x="1331" y="769"/>
                </a:lnTo>
                <a:lnTo>
                  <a:pt x="1350" y="781"/>
                </a:lnTo>
                <a:lnTo>
                  <a:pt x="1370" y="792"/>
                </a:lnTo>
                <a:lnTo>
                  <a:pt x="1389" y="802"/>
                </a:lnTo>
                <a:lnTo>
                  <a:pt x="1407" y="814"/>
                </a:lnTo>
                <a:lnTo>
                  <a:pt x="1428" y="824"/>
                </a:lnTo>
                <a:lnTo>
                  <a:pt x="1446" y="835"/>
                </a:lnTo>
                <a:lnTo>
                  <a:pt x="1465" y="847"/>
                </a:lnTo>
                <a:lnTo>
                  <a:pt x="1483" y="857"/>
                </a:lnTo>
                <a:lnTo>
                  <a:pt x="1504" y="870"/>
                </a:lnTo>
                <a:lnTo>
                  <a:pt x="1522" y="880"/>
                </a:lnTo>
                <a:lnTo>
                  <a:pt x="1541" y="890"/>
                </a:lnTo>
                <a:lnTo>
                  <a:pt x="1559" y="901"/>
                </a:lnTo>
                <a:lnTo>
                  <a:pt x="1580" y="913"/>
                </a:lnTo>
                <a:lnTo>
                  <a:pt x="1598" y="923"/>
                </a:lnTo>
                <a:lnTo>
                  <a:pt x="1617" y="934"/>
                </a:lnTo>
                <a:lnTo>
                  <a:pt x="1635" y="946"/>
                </a:lnTo>
                <a:lnTo>
                  <a:pt x="1654" y="956"/>
                </a:lnTo>
                <a:lnTo>
                  <a:pt x="1672" y="966"/>
                </a:lnTo>
                <a:lnTo>
                  <a:pt x="1693" y="979"/>
                </a:lnTo>
                <a:lnTo>
                  <a:pt x="1712" y="989"/>
                </a:lnTo>
                <a:lnTo>
                  <a:pt x="1730" y="999"/>
                </a:lnTo>
                <a:lnTo>
                  <a:pt x="1749" y="1010"/>
                </a:lnTo>
                <a:lnTo>
                  <a:pt x="1767" y="1022"/>
                </a:lnTo>
                <a:lnTo>
                  <a:pt x="1786" y="1032"/>
                </a:lnTo>
                <a:lnTo>
                  <a:pt x="1804" y="1043"/>
                </a:lnTo>
                <a:lnTo>
                  <a:pt x="1823" y="1053"/>
                </a:lnTo>
                <a:lnTo>
                  <a:pt x="1843" y="1065"/>
                </a:lnTo>
                <a:lnTo>
                  <a:pt x="1862" y="1075"/>
                </a:lnTo>
                <a:lnTo>
                  <a:pt x="1880" y="1086"/>
                </a:lnTo>
                <a:lnTo>
                  <a:pt x="1899" y="1096"/>
                </a:lnTo>
                <a:lnTo>
                  <a:pt x="1917" y="1108"/>
                </a:lnTo>
                <a:lnTo>
                  <a:pt x="1936" y="1119"/>
                </a:lnTo>
                <a:lnTo>
                  <a:pt x="1954" y="1129"/>
                </a:lnTo>
                <a:lnTo>
                  <a:pt x="1973" y="1139"/>
                </a:lnTo>
                <a:lnTo>
                  <a:pt x="1991" y="1152"/>
                </a:lnTo>
                <a:lnTo>
                  <a:pt x="2010" y="1162"/>
                </a:lnTo>
                <a:lnTo>
                  <a:pt x="2028" y="1172"/>
                </a:lnTo>
                <a:lnTo>
                  <a:pt x="2047" y="1182"/>
                </a:lnTo>
                <a:lnTo>
                  <a:pt x="2065" y="1193"/>
                </a:lnTo>
                <a:lnTo>
                  <a:pt x="2084" y="1205"/>
                </a:lnTo>
                <a:lnTo>
                  <a:pt x="2102" y="1215"/>
                </a:lnTo>
                <a:lnTo>
                  <a:pt x="2121" y="1226"/>
                </a:lnTo>
                <a:lnTo>
                  <a:pt x="2142" y="1238"/>
                </a:lnTo>
                <a:lnTo>
                  <a:pt x="2144" y="1236"/>
                </a:lnTo>
                <a:lnTo>
                  <a:pt x="2142" y="1234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6" name="Freeform 3332"/>
          <p:cNvSpPr>
            <a:spLocks/>
          </p:cNvSpPr>
          <p:nvPr/>
        </p:nvSpPr>
        <p:spPr bwMode="auto">
          <a:xfrm>
            <a:off x="1149350" y="1463675"/>
            <a:ext cx="3403600" cy="1965325"/>
          </a:xfrm>
          <a:custGeom>
            <a:avLst/>
            <a:gdLst/>
            <a:ahLst/>
            <a:cxnLst>
              <a:cxn ang="0">
                <a:pos x="2086" y="1203"/>
              </a:cxn>
              <a:cxn ang="0">
                <a:pos x="2012" y="1160"/>
              </a:cxn>
              <a:cxn ang="0">
                <a:pos x="1938" y="1117"/>
              </a:cxn>
              <a:cxn ang="0">
                <a:pos x="1862" y="1073"/>
              </a:cxn>
              <a:cxn ang="0">
                <a:pos x="1788" y="1030"/>
              </a:cxn>
              <a:cxn ang="0">
                <a:pos x="1712" y="987"/>
              </a:cxn>
              <a:cxn ang="0">
                <a:pos x="1638" y="944"/>
              </a:cxn>
              <a:cxn ang="0">
                <a:pos x="1561" y="899"/>
              </a:cxn>
              <a:cxn ang="0">
                <a:pos x="1485" y="855"/>
              </a:cxn>
              <a:cxn ang="0">
                <a:pos x="1409" y="812"/>
              </a:cxn>
              <a:cxn ang="0">
                <a:pos x="1333" y="767"/>
              </a:cxn>
              <a:cxn ang="0">
                <a:pos x="1255" y="722"/>
              </a:cxn>
              <a:cxn ang="0">
                <a:pos x="1177" y="678"/>
              </a:cxn>
              <a:cxn ang="0">
                <a:pos x="1099" y="633"/>
              </a:cxn>
              <a:cxn ang="0">
                <a:pos x="1020" y="586"/>
              </a:cxn>
              <a:cxn ang="0">
                <a:pos x="940" y="541"/>
              </a:cxn>
              <a:cxn ang="0">
                <a:pos x="860" y="493"/>
              </a:cxn>
              <a:cxn ang="0">
                <a:pos x="778" y="448"/>
              </a:cxn>
              <a:cxn ang="0">
                <a:pos x="695" y="399"/>
              </a:cxn>
              <a:cxn ang="0">
                <a:pos x="613" y="351"/>
              </a:cxn>
              <a:cxn ang="0">
                <a:pos x="529" y="304"/>
              </a:cxn>
              <a:cxn ang="0">
                <a:pos x="442" y="255"/>
              </a:cxn>
              <a:cxn ang="0">
                <a:pos x="356" y="203"/>
              </a:cxn>
              <a:cxn ang="0">
                <a:pos x="269" y="154"/>
              </a:cxn>
              <a:cxn ang="0">
                <a:pos x="181" y="102"/>
              </a:cxn>
              <a:cxn ang="0">
                <a:pos x="90" y="49"/>
              </a:cxn>
              <a:cxn ang="0">
                <a:pos x="21" y="10"/>
              </a:cxn>
              <a:cxn ang="0">
                <a:pos x="21" y="12"/>
              </a:cxn>
              <a:cxn ang="0">
                <a:pos x="111" y="65"/>
              </a:cxn>
              <a:cxn ang="0">
                <a:pos x="202" y="117"/>
              </a:cxn>
              <a:cxn ang="0">
                <a:pos x="290" y="168"/>
              </a:cxn>
              <a:cxn ang="0">
                <a:pos x="376" y="220"/>
              </a:cxn>
              <a:cxn ang="0">
                <a:pos x="463" y="269"/>
              </a:cxn>
              <a:cxn ang="0">
                <a:pos x="549" y="318"/>
              </a:cxn>
              <a:cxn ang="0">
                <a:pos x="632" y="366"/>
              </a:cxn>
              <a:cxn ang="0">
                <a:pos x="716" y="413"/>
              </a:cxn>
              <a:cxn ang="0">
                <a:pos x="798" y="460"/>
              </a:cxn>
              <a:cxn ang="0">
                <a:pos x="878" y="508"/>
              </a:cxn>
              <a:cxn ang="0">
                <a:pos x="959" y="555"/>
              </a:cxn>
              <a:cxn ang="0">
                <a:pos x="1039" y="600"/>
              </a:cxn>
              <a:cxn ang="0">
                <a:pos x="1117" y="646"/>
              </a:cxn>
              <a:cxn ang="0">
                <a:pos x="1195" y="691"/>
              </a:cxn>
              <a:cxn ang="0">
                <a:pos x="1273" y="736"/>
              </a:cxn>
              <a:cxn ang="0">
                <a:pos x="1350" y="781"/>
              </a:cxn>
              <a:cxn ang="0">
                <a:pos x="1428" y="824"/>
              </a:cxn>
              <a:cxn ang="0">
                <a:pos x="1504" y="870"/>
              </a:cxn>
              <a:cxn ang="0">
                <a:pos x="1580" y="913"/>
              </a:cxn>
              <a:cxn ang="0">
                <a:pos x="1654" y="956"/>
              </a:cxn>
              <a:cxn ang="0">
                <a:pos x="1730" y="999"/>
              </a:cxn>
              <a:cxn ang="0">
                <a:pos x="1804" y="1043"/>
              </a:cxn>
              <a:cxn ang="0">
                <a:pos x="1880" y="1086"/>
              </a:cxn>
              <a:cxn ang="0">
                <a:pos x="1954" y="1129"/>
              </a:cxn>
              <a:cxn ang="0">
                <a:pos x="2028" y="1172"/>
              </a:cxn>
              <a:cxn ang="0">
                <a:pos x="2102" y="1215"/>
              </a:cxn>
              <a:cxn ang="0">
                <a:pos x="2142" y="1234"/>
              </a:cxn>
            </a:cxnLst>
            <a:rect l="0" t="0" r="r" b="b"/>
            <a:pathLst>
              <a:path w="2144" h="1238">
                <a:moveTo>
                  <a:pt x="2142" y="1234"/>
                </a:moveTo>
                <a:lnTo>
                  <a:pt x="2123" y="1224"/>
                </a:lnTo>
                <a:lnTo>
                  <a:pt x="2105" y="1213"/>
                </a:lnTo>
                <a:lnTo>
                  <a:pt x="2086" y="1203"/>
                </a:lnTo>
                <a:lnTo>
                  <a:pt x="2067" y="1191"/>
                </a:lnTo>
                <a:lnTo>
                  <a:pt x="2049" y="1180"/>
                </a:lnTo>
                <a:lnTo>
                  <a:pt x="2030" y="1170"/>
                </a:lnTo>
                <a:lnTo>
                  <a:pt x="2012" y="1160"/>
                </a:lnTo>
                <a:lnTo>
                  <a:pt x="1993" y="1147"/>
                </a:lnTo>
                <a:lnTo>
                  <a:pt x="1975" y="1137"/>
                </a:lnTo>
                <a:lnTo>
                  <a:pt x="1956" y="1127"/>
                </a:lnTo>
                <a:lnTo>
                  <a:pt x="1938" y="1117"/>
                </a:lnTo>
                <a:lnTo>
                  <a:pt x="1917" y="1106"/>
                </a:lnTo>
                <a:lnTo>
                  <a:pt x="1899" y="1094"/>
                </a:lnTo>
                <a:lnTo>
                  <a:pt x="1880" y="1084"/>
                </a:lnTo>
                <a:lnTo>
                  <a:pt x="1862" y="1073"/>
                </a:lnTo>
                <a:lnTo>
                  <a:pt x="1843" y="1063"/>
                </a:lnTo>
                <a:lnTo>
                  <a:pt x="1825" y="1051"/>
                </a:lnTo>
                <a:lnTo>
                  <a:pt x="1806" y="1040"/>
                </a:lnTo>
                <a:lnTo>
                  <a:pt x="1788" y="1030"/>
                </a:lnTo>
                <a:lnTo>
                  <a:pt x="1769" y="1020"/>
                </a:lnTo>
                <a:lnTo>
                  <a:pt x="1751" y="1008"/>
                </a:lnTo>
                <a:lnTo>
                  <a:pt x="1732" y="997"/>
                </a:lnTo>
                <a:lnTo>
                  <a:pt x="1712" y="987"/>
                </a:lnTo>
                <a:lnTo>
                  <a:pt x="1693" y="975"/>
                </a:lnTo>
                <a:lnTo>
                  <a:pt x="1675" y="964"/>
                </a:lnTo>
                <a:lnTo>
                  <a:pt x="1656" y="954"/>
                </a:lnTo>
                <a:lnTo>
                  <a:pt x="1638" y="944"/>
                </a:lnTo>
                <a:lnTo>
                  <a:pt x="1619" y="931"/>
                </a:lnTo>
                <a:lnTo>
                  <a:pt x="1598" y="921"/>
                </a:lnTo>
                <a:lnTo>
                  <a:pt x="1580" y="911"/>
                </a:lnTo>
                <a:lnTo>
                  <a:pt x="1561" y="899"/>
                </a:lnTo>
                <a:lnTo>
                  <a:pt x="1543" y="888"/>
                </a:lnTo>
                <a:lnTo>
                  <a:pt x="1524" y="878"/>
                </a:lnTo>
                <a:lnTo>
                  <a:pt x="1504" y="866"/>
                </a:lnTo>
                <a:lnTo>
                  <a:pt x="1485" y="855"/>
                </a:lnTo>
                <a:lnTo>
                  <a:pt x="1467" y="845"/>
                </a:lnTo>
                <a:lnTo>
                  <a:pt x="1448" y="833"/>
                </a:lnTo>
                <a:lnTo>
                  <a:pt x="1428" y="822"/>
                </a:lnTo>
                <a:lnTo>
                  <a:pt x="1409" y="812"/>
                </a:lnTo>
                <a:lnTo>
                  <a:pt x="1391" y="800"/>
                </a:lnTo>
                <a:lnTo>
                  <a:pt x="1370" y="790"/>
                </a:lnTo>
                <a:lnTo>
                  <a:pt x="1352" y="777"/>
                </a:lnTo>
                <a:lnTo>
                  <a:pt x="1333" y="767"/>
                </a:lnTo>
                <a:lnTo>
                  <a:pt x="1312" y="757"/>
                </a:lnTo>
                <a:lnTo>
                  <a:pt x="1294" y="744"/>
                </a:lnTo>
                <a:lnTo>
                  <a:pt x="1275" y="734"/>
                </a:lnTo>
                <a:lnTo>
                  <a:pt x="1255" y="722"/>
                </a:lnTo>
                <a:lnTo>
                  <a:pt x="1236" y="711"/>
                </a:lnTo>
                <a:lnTo>
                  <a:pt x="1216" y="701"/>
                </a:lnTo>
                <a:lnTo>
                  <a:pt x="1197" y="689"/>
                </a:lnTo>
                <a:lnTo>
                  <a:pt x="1177" y="678"/>
                </a:lnTo>
                <a:lnTo>
                  <a:pt x="1158" y="666"/>
                </a:lnTo>
                <a:lnTo>
                  <a:pt x="1138" y="656"/>
                </a:lnTo>
                <a:lnTo>
                  <a:pt x="1119" y="643"/>
                </a:lnTo>
                <a:lnTo>
                  <a:pt x="1099" y="633"/>
                </a:lnTo>
                <a:lnTo>
                  <a:pt x="1080" y="621"/>
                </a:lnTo>
                <a:lnTo>
                  <a:pt x="1059" y="608"/>
                </a:lnTo>
                <a:lnTo>
                  <a:pt x="1039" y="598"/>
                </a:lnTo>
                <a:lnTo>
                  <a:pt x="1020" y="586"/>
                </a:lnTo>
                <a:lnTo>
                  <a:pt x="1000" y="576"/>
                </a:lnTo>
                <a:lnTo>
                  <a:pt x="979" y="563"/>
                </a:lnTo>
                <a:lnTo>
                  <a:pt x="961" y="553"/>
                </a:lnTo>
                <a:lnTo>
                  <a:pt x="940" y="541"/>
                </a:lnTo>
                <a:lnTo>
                  <a:pt x="920" y="528"/>
                </a:lnTo>
                <a:lnTo>
                  <a:pt x="899" y="518"/>
                </a:lnTo>
                <a:lnTo>
                  <a:pt x="880" y="506"/>
                </a:lnTo>
                <a:lnTo>
                  <a:pt x="860" y="493"/>
                </a:lnTo>
                <a:lnTo>
                  <a:pt x="839" y="483"/>
                </a:lnTo>
                <a:lnTo>
                  <a:pt x="819" y="471"/>
                </a:lnTo>
                <a:lnTo>
                  <a:pt x="798" y="458"/>
                </a:lnTo>
                <a:lnTo>
                  <a:pt x="778" y="448"/>
                </a:lnTo>
                <a:lnTo>
                  <a:pt x="757" y="436"/>
                </a:lnTo>
                <a:lnTo>
                  <a:pt x="736" y="423"/>
                </a:lnTo>
                <a:lnTo>
                  <a:pt x="716" y="411"/>
                </a:lnTo>
                <a:lnTo>
                  <a:pt x="695" y="399"/>
                </a:lnTo>
                <a:lnTo>
                  <a:pt x="675" y="388"/>
                </a:lnTo>
                <a:lnTo>
                  <a:pt x="654" y="376"/>
                </a:lnTo>
                <a:lnTo>
                  <a:pt x="634" y="364"/>
                </a:lnTo>
                <a:lnTo>
                  <a:pt x="613" y="351"/>
                </a:lnTo>
                <a:lnTo>
                  <a:pt x="592" y="339"/>
                </a:lnTo>
                <a:lnTo>
                  <a:pt x="570" y="327"/>
                </a:lnTo>
                <a:lnTo>
                  <a:pt x="549" y="314"/>
                </a:lnTo>
                <a:lnTo>
                  <a:pt x="529" y="304"/>
                </a:lnTo>
                <a:lnTo>
                  <a:pt x="508" y="292"/>
                </a:lnTo>
                <a:lnTo>
                  <a:pt x="485" y="279"/>
                </a:lnTo>
                <a:lnTo>
                  <a:pt x="465" y="267"/>
                </a:lnTo>
                <a:lnTo>
                  <a:pt x="442" y="255"/>
                </a:lnTo>
                <a:lnTo>
                  <a:pt x="422" y="242"/>
                </a:lnTo>
                <a:lnTo>
                  <a:pt x="401" y="228"/>
                </a:lnTo>
                <a:lnTo>
                  <a:pt x="378" y="216"/>
                </a:lnTo>
                <a:lnTo>
                  <a:pt x="356" y="203"/>
                </a:lnTo>
                <a:lnTo>
                  <a:pt x="335" y="191"/>
                </a:lnTo>
                <a:lnTo>
                  <a:pt x="313" y="179"/>
                </a:lnTo>
                <a:lnTo>
                  <a:pt x="292" y="166"/>
                </a:lnTo>
                <a:lnTo>
                  <a:pt x="269" y="154"/>
                </a:lnTo>
                <a:lnTo>
                  <a:pt x="247" y="139"/>
                </a:lnTo>
                <a:lnTo>
                  <a:pt x="224" y="127"/>
                </a:lnTo>
                <a:lnTo>
                  <a:pt x="202" y="115"/>
                </a:lnTo>
                <a:lnTo>
                  <a:pt x="181" y="102"/>
                </a:lnTo>
                <a:lnTo>
                  <a:pt x="158" y="88"/>
                </a:lnTo>
                <a:lnTo>
                  <a:pt x="136" y="76"/>
                </a:lnTo>
                <a:lnTo>
                  <a:pt x="113" y="63"/>
                </a:lnTo>
                <a:lnTo>
                  <a:pt x="90" y="49"/>
                </a:lnTo>
                <a:lnTo>
                  <a:pt x="66" y="37"/>
                </a:lnTo>
                <a:lnTo>
                  <a:pt x="43" y="24"/>
                </a:lnTo>
                <a:lnTo>
                  <a:pt x="21" y="10"/>
                </a:lnTo>
                <a:lnTo>
                  <a:pt x="21" y="10"/>
                </a:lnTo>
                <a:lnTo>
                  <a:pt x="2" y="0"/>
                </a:lnTo>
                <a:lnTo>
                  <a:pt x="0" y="2"/>
                </a:lnTo>
                <a:lnTo>
                  <a:pt x="21" y="12"/>
                </a:lnTo>
                <a:lnTo>
                  <a:pt x="21" y="12"/>
                </a:lnTo>
                <a:lnTo>
                  <a:pt x="43" y="26"/>
                </a:lnTo>
                <a:lnTo>
                  <a:pt x="66" y="39"/>
                </a:lnTo>
                <a:lnTo>
                  <a:pt x="88" y="51"/>
                </a:lnTo>
                <a:lnTo>
                  <a:pt x="111" y="65"/>
                </a:lnTo>
                <a:lnTo>
                  <a:pt x="134" y="78"/>
                </a:lnTo>
                <a:lnTo>
                  <a:pt x="156" y="92"/>
                </a:lnTo>
                <a:lnTo>
                  <a:pt x="179" y="104"/>
                </a:lnTo>
                <a:lnTo>
                  <a:pt x="202" y="117"/>
                </a:lnTo>
                <a:lnTo>
                  <a:pt x="224" y="129"/>
                </a:lnTo>
                <a:lnTo>
                  <a:pt x="245" y="144"/>
                </a:lnTo>
                <a:lnTo>
                  <a:pt x="267" y="156"/>
                </a:lnTo>
                <a:lnTo>
                  <a:pt x="290" y="168"/>
                </a:lnTo>
                <a:lnTo>
                  <a:pt x="313" y="181"/>
                </a:lnTo>
                <a:lnTo>
                  <a:pt x="333" y="193"/>
                </a:lnTo>
                <a:lnTo>
                  <a:pt x="356" y="205"/>
                </a:lnTo>
                <a:lnTo>
                  <a:pt x="376" y="220"/>
                </a:lnTo>
                <a:lnTo>
                  <a:pt x="399" y="232"/>
                </a:lnTo>
                <a:lnTo>
                  <a:pt x="420" y="244"/>
                </a:lnTo>
                <a:lnTo>
                  <a:pt x="442" y="257"/>
                </a:lnTo>
                <a:lnTo>
                  <a:pt x="463" y="269"/>
                </a:lnTo>
                <a:lnTo>
                  <a:pt x="485" y="281"/>
                </a:lnTo>
                <a:lnTo>
                  <a:pt x="506" y="294"/>
                </a:lnTo>
                <a:lnTo>
                  <a:pt x="527" y="306"/>
                </a:lnTo>
                <a:lnTo>
                  <a:pt x="549" y="318"/>
                </a:lnTo>
                <a:lnTo>
                  <a:pt x="570" y="329"/>
                </a:lnTo>
                <a:lnTo>
                  <a:pt x="590" y="341"/>
                </a:lnTo>
                <a:lnTo>
                  <a:pt x="611" y="353"/>
                </a:lnTo>
                <a:lnTo>
                  <a:pt x="632" y="366"/>
                </a:lnTo>
                <a:lnTo>
                  <a:pt x="652" y="378"/>
                </a:lnTo>
                <a:lnTo>
                  <a:pt x="675" y="390"/>
                </a:lnTo>
                <a:lnTo>
                  <a:pt x="695" y="403"/>
                </a:lnTo>
                <a:lnTo>
                  <a:pt x="716" y="413"/>
                </a:lnTo>
                <a:lnTo>
                  <a:pt x="736" y="425"/>
                </a:lnTo>
                <a:lnTo>
                  <a:pt x="757" y="438"/>
                </a:lnTo>
                <a:lnTo>
                  <a:pt x="778" y="450"/>
                </a:lnTo>
                <a:lnTo>
                  <a:pt x="798" y="460"/>
                </a:lnTo>
                <a:lnTo>
                  <a:pt x="817" y="473"/>
                </a:lnTo>
                <a:lnTo>
                  <a:pt x="837" y="485"/>
                </a:lnTo>
                <a:lnTo>
                  <a:pt x="858" y="497"/>
                </a:lnTo>
                <a:lnTo>
                  <a:pt x="878" y="508"/>
                </a:lnTo>
                <a:lnTo>
                  <a:pt x="899" y="520"/>
                </a:lnTo>
                <a:lnTo>
                  <a:pt x="920" y="530"/>
                </a:lnTo>
                <a:lnTo>
                  <a:pt x="938" y="543"/>
                </a:lnTo>
                <a:lnTo>
                  <a:pt x="959" y="555"/>
                </a:lnTo>
                <a:lnTo>
                  <a:pt x="979" y="565"/>
                </a:lnTo>
                <a:lnTo>
                  <a:pt x="998" y="578"/>
                </a:lnTo>
                <a:lnTo>
                  <a:pt x="1018" y="588"/>
                </a:lnTo>
                <a:lnTo>
                  <a:pt x="1039" y="600"/>
                </a:lnTo>
                <a:lnTo>
                  <a:pt x="1057" y="613"/>
                </a:lnTo>
                <a:lnTo>
                  <a:pt x="1078" y="623"/>
                </a:lnTo>
                <a:lnTo>
                  <a:pt x="1099" y="635"/>
                </a:lnTo>
                <a:lnTo>
                  <a:pt x="1117" y="646"/>
                </a:lnTo>
                <a:lnTo>
                  <a:pt x="1138" y="658"/>
                </a:lnTo>
                <a:lnTo>
                  <a:pt x="1156" y="668"/>
                </a:lnTo>
                <a:lnTo>
                  <a:pt x="1177" y="680"/>
                </a:lnTo>
                <a:lnTo>
                  <a:pt x="1195" y="691"/>
                </a:lnTo>
                <a:lnTo>
                  <a:pt x="1216" y="703"/>
                </a:lnTo>
                <a:lnTo>
                  <a:pt x="1234" y="713"/>
                </a:lnTo>
                <a:lnTo>
                  <a:pt x="1253" y="726"/>
                </a:lnTo>
                <a:lnTo>
                  <a:pt x="1273" y="736"/>
                </a:lnTo>
                <a:lnTo>
                  <a:pt x="1292" y="746"/>
                </a:lnTo>
                <a:lnTo>
                  <a:pt x="1312" y="759"/>
                </a:lnTo>
                <a:lnTo>
                  <a:pt x="1331" y="769"/>
                </a:lnTo>
                <a:lnTo>
                  <a:pt x="1350" y="781"/>
                </a:lnTo>
                <a:lnTo>
                  <a:pt x="1370" y="792"/>
                </a:lnTo>
                <a:lnTo>
                  <a:pt x="1389" y="802"/>
                </a:lnTo>
                <a:lnTo>
                  <a:pt x="1407" y="814"/>
                </a:lnTo>
                <a:lnTo>
                  <a:pt x="1428" y="824"/>
                </a:lnTo>
                <a:lnTo>
                  <a:pt x="1446" y="835"/>
                </a:lnTo>
                <a:lnTo>
                  <a:pt x="1465" y="847"/>
                </a:lnTo>
                <a:lnTo>
                  <a:pt x="1483" y="857"/>
                </a:lnTo>
                <a:lnTo>
                  <a:pt x="1504" y="870"/>
                </a:lnTo>
                <a:lnTo>
                  <a:pt x="1522" y="880"/>
                </a:lnTo>
                <a:lnTo>
                  <a:pt x="1541" y="890"/>
                </a:lnTo>
                <a:lnTo>
                  <a:pt x="1559" y="901"/>
                </a:lnTo>
                <a:lnTo>
                  <a:pt x="1580" y="913"/>
                </a:lnTo>
                <a:lnTo>
                  <a:pt x="1598" y="923"/>
                </a:lnTo>
                <a:lnTo>
                  <a:pt x="1617" y="934"/>
                </a:lnTo>
                <a:lnTo>
                  <a:pt x="1635" y="946"/>
                </a:lnTo>
                <a:lnTo>
                  <a:pt x="1654" y="956"/>
                </a:lnTo>
                <a:lnTo>
                  <a:pt x="1672" y="966"/>
                </a:lnTo>
                <a:lnTo>
                  <a:pt x="1693" y="979"/>
                </a:lnTo>
                <a:lnTo>
                  <a:pt x="1712" y="989"/>
                </a:lnTo>
                <a:lnTo>
                  <a:pt x="1730" y="999"/>
                </a:lnTo>
                <a:lnTo>
                  <a:pt x="1749" y="1010"/>
                </a:lnTo>
                <a:lnTo>
                  <a:pt x="1767" y="1022"/>
                </a:lnTo>
                <a:lnTo>
                  <a:pt x="1786" y="1032"/>
                </a:lnTo>
                <a:lnTo>
                  <a:pt x="1804" y="1043"/>
                </a:lnTo>
                <a:lnTo>
                  <a:pt x="1823" y="1053"/>
                </a:lnTo>
                <a:lnTo>
                  <a:pt x="1843" y="1065"/>
                </a:lnTo>
                <a:lnTo>
                  <a:pt x="1862" y="1075"/>
                </a:lnTo>
                <a:lnTo>
                  <a:pt x="1880" y="1086"/>
                </a:lnTo>
                <a:lnTo>
                  <a:pt x="1899" y="1096"/>
                </a:lnTo>
                <a:lnTo>
                  <a:pt x="1917" y="1108"/>
                </a:lnTo>
                <a:lnTo>
                  <a:pt x="1936" y="1119"/>
                </a:lnTo>
                <a:lnTo>
                  <a:pt x="1954" y="1129"/>
                </a:lnTo>
                <a:lnTo>
                  <a:pt x="1973" y="1139"/>
                </a:lnTo>
                <a:lnTo>
                  <a:pt x="1991" y="1152"/>
                </a:lnTo>
                <a:lnTo>
                  <a:pt x="2010" y="1162"/>
                </a:lnTo>
                <a:lnTo>
                  <a:pt x="2028" y="1172"/>
                </a:lnTo>
                <a:lnTo>
                  <a:pt x="2047" y="1182"/>
                </a:lnTo>
                <a:lnTo>
                  <a:pt x="2065" y="1193"/>
                </a:lnTo>
                <a:lnTo>
                  <a:pt x="2084" y="1205"/>
                </a:lnTo>
                <a:lnTo>
                  <a:pt x="2102" y="1215"/>
                </a:lnTo>
                <a:lnTo>
                  <a:pt x="2121" y="1226"/>
                </a:lnTo>
                <a:lnTo>
                  <a:pt x="2142" y="1238"/>
                </a:lnTo>
                <a:lnTo>
                  <a:pt x="2144" y="1236"/>
                </a:lnTo>
                <a:lnTo>
                  <a:pt x="2142" y="123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7" name="Freeform 3333"/>
          <p:cNvSpPr>
            <a:spLocks/>
          </p:cNvSpPr>
          <p:nvPr/>
        </p:nvSpPr>
        <p:spPr bwMode="auto">
          <a:xfrm>
            <a:off x="1473200" y="3422650"/>
            <a:ext cx="3076575" cy="3175"/>
          </a:xfrm>
          <a:custGeom>
            <a:avLst/>
            <a:gdLst/>
            <a:ahLst/>
            <a:cxnLst>
              <a:cxn ang="0">
                <a:pos x="1894" y="0"/>
              </a:cxn>
              <a:cxn ang="0">
                <a:pos x="1831" y="0"/>
              </a:cxn>
              <a:cxn ang="0">
                <a:pos x="1765" y="0"/>
              </a:cxn>
              <a:cxn ang="0">
                <a:pos x="1701" y="0"/>
              </a:cxn>
              <a:cxn ang="0">
                <a:pos x="1635" y="0"/>
              </a:cxn>
              <a:cxn ang="0">
                <a:pos x="1571" y="0"/>
              </a:cxn>
              <a:cxn ang="0">
                <a:pos x="1506" y="0"/>
              </a:cxn>
              <a:cxn ang="0">
                <a:pos x="1442" y="0"/>
              </a:cxn>
              <a:cxn ang="0">
                <a:pos x="1376" y="0"/>
              </a:cxn>
              <a:cxn ang="0">
                <a:pos x="1310" y="0"/>
              </a:cxn>
              <a:cxn ang="0">
                <a:pos x="1244" y="0"/>
              </a:cxn>
              <a:cxn ang="0">
                <a:pos x="1178" y="0"/>
              </a:cxn>
              <a:cxn ang="0">
                <a:pos x="1113" y="0"/>
              </a:cxn>
              <a:cxn ang="0">
                <a:pos x="1047" y="0"/>
              </a:cxn>
              <a:cxn ang="0">
                <a:pos x="981" y="0"/>
              </a:cxn>
              <a:cxn ang="0">
                <a:pos x="913" y="0"/>
              </a:cxn>
              <a:cxn ang="0">
                <a:pos x="845" y="0"/>
              </a:cxn>
              <a:cxn ang="0">
                <a:pos x="777" y="0"/>
              </a:cxn>
              <a:cxn ang="0">
                <a:pos x="709" y="0"/>
              </a:cxn>
              <a:cxn ang="0">
                <a:pos x="641" y="0"/>
              </a:cxn>
              <a:cxn ang="0">
                <a:pos x="574" y="0"/>
              </a:cxn>
              <a:cxn ang="0">
                <a:pos x="504" y="0"/>
              </a:cxn>
              <a:cxn ang="0">
                <a:pos x="434" y="0"/>
              </a:cxn>
              <a:cxn ang="0">
                <a:pos x="362" y="0"/>
              </a:cxn>
              <a:cxn ang="0">
                <a:pos x="292" y="0"/>
              </a:cxn>
              <a:cxn ang="0">
                <a:pos x="220" y="0"/>
              </a:cxn>
              <a:cxn ang="0">
                <a:pos x="148" y="0"/>
              </a:cxn>
              <a:cxn ang="0">
                <a:pos x="74" y="0"/>
              </a:cxn>
              <a:cxn ang="0">
                <a:pos x="0" y="0"/>
              </a:cxn>
              <a:cxn ang="0">
                <a:pos x="49" y="2"/>
              </a:cxn>
              <a:cxn ang="0">
                <a:pos x="123" y="2"/>
              </a:cxn>
              <a:cxn ang="0">
                <a:pos x="195" y="2"/>
              </a:cxn>
              <a:cxn ang="0">
                <a:pos x="267" y="2"/>
              </a:cxn>
              <a:cxn ang="0">
                <a:pos x="339" y="2"/>
              </a:cxn>
              <a:cxn ang="0">
                <a:pos x="409" y="2"/>
              </a:cxn>
              <a:cxn ang="0">
                <a:pos x="479" y="2"/>
              </a:cxn>
              <a:cxn ang="0">
                <a:pos x="549" y="2"/>
              </a:cxn>
              <a:cxn ang="0">
                <a:pos x="619" y="2"/>
              </a:cxn>
              <a:cxn ang="0">
                <a:pos x="687" y="2"/>
              </a:cxn>
              <a:cxn ang="0">
                <a:pos x="755" y="2"/>
              </a:cxn>
              <a:cxn ang="0">
                <a:pos x="823" y="2"/>
              </a:cxn>
              <a:cxn ang="0">
                <a:pos x="890" y="2"/>
              </a:cxn>
              <a:cxn ang="0">
                <a:pos x="958" y="2"/>
              </a:cxn>
              <a:cxn ang="0">
                <a:pos x="1024" y="2"/>
              </a:cxn>
              <a:cxn ang="0">
                <a:pos x="1092" y="2"/>
              </a:cxn>
              <a:cxn ang="0">
                <a:pos x="1158" y="2"/>
              </a:cxn>
              <a:cxn ang="0">
                <a:pos x="1224" y="2"/>
              </a:cxn>
              <a:cxn ang="0">
                <a:pos x="1290" y="2"/>
              </a:cxn>
              <a:cxn ang="0">
                <a:pos x="1355" y="2"/>
              </a:cxn>
              <a:cxn ang="0">
                <a:pos x="1419" y="2"/>
              </a:cxn>
              <a:cxn ang="0">
                <a:pos x="1485" y="2"/>
              </a:cxn>
              <a:cxn ang="0">
                <a:pos x="1549" y="2"/>
              </a:cxn>
              <a:cxn ang="0">
                <a:pos x="1615" y="2"/>
              </a:cxn>
              <a:cxn ang="0">
                <a:pos x="1678" y="2"/>
              </a:cxn>
              <a:cxn ang="0">
                <a:pos x="1744" y="2"/>
              </a:cxn>
              <a:cxn ang="0">
                <a:pos x="1808" y="2"/>
              </a:cxn>
              <a:cxn ang="0">
                <a:pos x="1872" y="2"/>
              </a:cxn>
              <a:cxn ang="0">
                <a:pos x="1938" y="2"/>
              </a:cxn>
            </a:cxnLst>
            <a:rect l="0" t="0" r="r" b="b"/>
            <a:pathLst>
              <a:path w="1938" h="2">
                <a:moveTo>
                  <a:pt x="1938" y="0"/>
                </a:moveTo>
                <a:lnTo>
                  <a:pt x="1915" y="0"/>
                </a:lnTo>
                <a:lnTo>
                  <a:pt x="1894" y="0"/>
                </a:lnTo>
                <a:lnTo>
                  <a:pt x="1872" y="0"/>
                </a:lnTo>
                <a:lnTo>
                  <a:pt x="1851" y="0"/>
                </a:lnTo>
                <a:lnTo>
                  <a:pt x="1831" y="0"/>
                </a:lnTo>
                <a:lnTo>
                  <a:pt x="1808" y="0"/>
                </a:lnTo>
                <a:lnTo>
                  <a:pt x="1787" y="0"/>
                </a:lnTo>
                <a:lnTo>
                  <a:pt x="1765" y="0"/>
                </a:lnTo>
                <a:lnTo>
                  <a:pt x="1744" y="0"/>
                </a:lnTo>
                <a:lnTo>
                  <a:pt x="1722" y="0"/>
                </a:lnTo>
                <a:lnTo>
                  <a:pt x="1701" y="0"/>
                </a:lnTo>
                <a:lnTo>
                  <a:pt x="1678" y="0"/>
                </a:lnTo>
                <a:lnTo>
                  <a:pt x="1658" y="0"/>
                </a:lnTo>
                <a:lnTo>
                  <a:pt x="1635" y="0"/>
                </a:lnTo>
                <a:lnTo>
                  <a:pt x="1615" y="0"/>
                </a:lnTo>
                <a:lnTo>
                  <a:pt x="1592" y="0"/>
                </a:lnTo>
                <a:lnTo>
                  <a:pt x="1571" y="0"/>
                </a:lnTo>
                <a:lnTo>
                  <a:pt x="1549" y="0"/>
                </a:lnTo>
                <a:lnTo>
                  <a:pt x="1528" y="0"/>
                </a:lnTo>
                <a:lnTo>
                  <a:pt x="1506" y="0"/>
                </a:lnTo>
                <a:lnTo>
                  <a:pt x="1485" y="0"/>
                </a:lnTo>
                <a:lnTo>
                  <a:pt x="1462" y="0"/>
                </a:lnTo>
                <a:lnTo>
                  <a:pt x="1442" y="0"/>
                </a:lnTo>
                <a:lnTo>
                  <a:pt x="1419" y="0"/>
                </a:lnTo>
                <a:lnTo>
                  <a:pt x="1399" y="0"/>
                </a:lnTo>
                <a:lnTo>
                  <a:pt x="1376" y="0"/>
                </a:lnTo>
                <a:lnTo>
                  <a:pt x="1355" y="0"/>
                </a:lnTo>
                <a:lnTo>
                  <a:pt x="1333" y="0"/>
                </a:lnTo>
                <a:lnTo>
                  <a:pt x="1310" y="0"/>
                </a:lnTo>
                <a:lnTo>
                  <a:pt x="1290" y="0"/>
                </a:lnTo>
                <a:lnTo>
                  <a:pt x="1267" y="0"/>
                </a:lnTo>
                <a:lnTo>
                  <a:pt x="1244" y="0"/>
                </a:lnTo>
                <a:lnTo>
                  <a:pt x="1224" y="0"/>
                </a:lnTo>
                <a:lnTo>
                  <a:pt x="1201" y="0"/>
                </a:lnTo>
                <a:lnTo>
                  <a:pt x="1178" y="0"/>
                </a:lnTo>
                <a:lnTo>
                  <a:pt x="1158" y="0"/>
                </a:lnTo>
                <a:lnTo>
                  <a:pt x="1135" y="0"/>
                </a:lnTo>
                <a:lnTo>
                  <a:pt x="1113" y="0"/>
                </a:lnTo>
                <a:lnTo>
                  <a:pt x="1092" y="0"/>
                </a:lnTo>
                <a:lnTo>
                  <a:pt x="1069" y="0"/>
                </a:lnTo>
                <a:lnTo>
                  <a:pt x="1047" y="0"/>
                </a:lnTo>
                <a:lnTo>
                  <a:pt x="1024" y="0"/>
                </a:lnTo>
                <a:lnTo>
                  <a:pt x="1001" y="0"/>
                </a:lnTo>
                <a:lnTo>
                  <a:pt x="981" y="0"/>
                </a:lnTo>
                <a:lnTo>
                  <a:pt x="958" y="0"/>
                </a:lnTo>
                <a:lnTo>
                  <a:pt x="936" y="0"/>
                </a:lnTo>
                <a:lnTo>
                  <a:pt x="913" y="0"/>
                </a:lnTo>
                <a:lnTo>
                  <a:pt x="890" y="0"/>
                </a:lnTo>
                <a:lnTo>
                  <a:pt x="868" y="0"/>
                </a:lnTo>
                <a:lnTo>
                  <a:pt x="845" y="0"/>
                </a:lnTo>
                <a:lnTo>
                  <a:pt x="823" y="0"/>
                </a:lnTo>
                <a:lnTo>
                  <a:pt x="800" y="0"/>
                </a:lnTo>
                <a:lnTo>
                  <a:pt x="777" y="0"/>
                </a:lnTo>
                <a:lnTo>
                  <a:pt x="755" y="0"/>
                </a:lnTo>
                <a:lnTo>
                  <a:pt x="732" y="0"/>
                </a:lnTo>
                <a:lnTo>
                  <a:pt x="709" y="0"/>
                </a:lnTo>
                <a:lnTo>
                  <a:pt x="687" y="0"/>
                </a:lnTo>
                <a:lnTo>
                  <a:pt x="664" y="0"/>
                </a:lnTo>
                <a:lnTo>
                  <a:pt x="641" y="0"/>
                </a:lnTo>
                <a:lnTo>
                  <a:pt x="619" y="0"/>
                </a:lnTo>
                <a:lnTo>
                  <a:pt x="596" y="0"/>
                </a:lnTo>
                <a:lnTo>
                  <a:pt x="574" y="0"/>
                </a:lnTo>
                <a:lnTo>
                  <a:pt x="549" y="0"/>
                </a:lnTo>
                <a:lnTo>
                  <a:pt x="526" y="0"/>
                </a:lnTo>
                <a:lnTo>
                  <a:pt x="504" y="0"/>
                </a:lnTo>
                <a:lnTo>
                  <a:pt x="479" y="0"/>
                </a:lnTo>
                <a:lnTo>
                  <a:pt x="456" y="0"/>
                </a:lnTo>
                <a:lnTo>
                  <a:pt x="434" y="0"/>
                </a:lnTo>
                <a:lnTo>
                  <a:pt x="409" y="0"/>
                </a:lnTo>
                <a:lnTo>
                  <a:pt x="386" y="0"/>
                </a:lnTo>
                <a:lnTo>
                  <a:pt x="362" y="0"/>
                </a:lnTo>
                <a:lnTo>
                  <a:pt x="339" y="0"/>
                </a:lnTo>
                <a:lnTo>
                  <a:pt x="314" y="0"/>
                </a:lnTo>
                <a:lnTo>
                  <a:pt x="292" y="0"/>
                </a:lnTo>
                <a:lnTo>
                  <a:pt x="267" y="0"/>
                </a:lnTo>
                <a:lnTo>
                  <a:pt x="244" y="0"/>
                </a:lnTo>
                <a:lnTo>
                  <a:pt x="220" y="0"/>
                </a:lnTo>
                <a:lnTo>
                  <a:pt x="195" y="0"/>
                </a:lnTo>
                <a:lnTo>
                  <a:pt x="172" y="0"/>
                </a:lnTo>
                <a:lnTo>
                  <a:pt x="148" y="0"/>
                </a:lnTo>
                <a:lnTo>
                  <a:pt x="123" y="0"/>
                </a:lnTo>
                <a:lnTo>
                  <a:pt x="98" y="0"/>
                </a:lnTo>
                <a:lnTo>
                  <a:pt x="74" y="0"/>
                </a:lnTo>
                <a:lnTo>
                  <a:pt x="49" y="0"/>
                </a:lnTo>
                <a:lnTo>
                  <a:pt x="24" y="0"/>
                </a:lnTo>
                <a:lnTo>
                  <a:pt x="0" y="0"/>
                </a:lnTo>
                <a:lnTo>
                  <a:pt x="0" y="2"/>
                </a:lnTo>
                <a:lnTo>
                  <a:pt x="24" y="2"/>
                </a:lnTo>
                <a:lnTo>
                  <a:pt x="49" y="2"/>
                </a:lnTo>
                <a:lnTo>
                  <a:pt x="74" y="2"/>
                </a:lnTo>
                <a:lnTo>
                  <a:pt x="98" y="2"/>
                </a:lnTo>
                <a:lnTo>
                  <a:pt x="123" y="2"/>
                </a:lnTo>
                <a:lnTo>
                  <a:pt x="148" y="2"/>
                </a:lnTo>
                <a:lnTo>
                  <a:pt x="172" y="2"/>
                </a:lnTo>
                <a:lnTo>
                  <a:pt x="195" y="2"/>
                </a:lnTo>
                <a:lnTo>
                  <a:pt x="220" y="2"/>
                </a:lnTo>
                <a:lnTo>
                  <a:pt x="244" y="2"/>
                </a:lnTo>
                <a:lnTo>
                  <a:pt x="267" y="2"/>
                </a:lnTo>
                <a:lnTo>
                  <a:pt x="292" y="2"/>
                </a:lnTo>
                <a:lnTo>
                  <a:pt x="314" y="2"/>
                </a:lnTo>
                <a:lnTo>
                  <a:pt x="339" y="2"/>
                </a:lnTo>
                <a:lnTo>
                  <a:pt x="362" y="2"/>
                </a:lnTo>
                <a:lnTo>
                  <a:pt x="386" y="2"/>
                </a:lnTo>
                <a:lnTo>
                  <a:pt x="409" y="2"/>
                </a:lnTo>
                <a:lnTo>
                  <a:pt x="434" y="2"/>
                </a:lnTo>
                <a:lnTo>
                  <a:pt x="456" y="2"/>
                </a:lnTo>
                <a:lnTo>
                  <a:pt x="479" y="2"/>
                </a:lnTo>
                <a:lnTo>
                  <a:pt x="504" y="2"/>
                </a:lnTo>
                <a:lnTo>
                  <a:pt x="526" y="2"/>
                </a:lnTo>
                <a:lnTo>
                  <a:pt x="549" y="2"/>
                </a:lnTo>
                <a:lnTo>
                  <a:pt x="574" y="2"/>
                </a:lnTo>
                <a:lnTo>
                  <a:pt x="596" y="2"/>
                </a:lnTo>
                <a:lnTo>
                  <a:pt x="619" y="2"/>
                </a:lnTo>
                <a:lnTo>
                  <a:pt x="641" y="2"/>
                </a:lnTo>
                <a:lnTo>
                  <a:pt x="664" y="2"/>
                </a:lnTo>
                <a:lnTo>
                  <a:pt x="687" y="2"/>
                </a:lnTo>
                <a:lnTo>
                  <a:pt x="709" y="2"/>
                </a:lnTo>
                <a:lnTo>
                  <a:pt x="732" y="2"/>
                </a:lnTo>
                <a:lnTo>
                  <a:pt x="755" y="2"/>
                </a:lnTo>
                <a:lnTo>
                  <a:pt x="777" y="2"/>
                </a:lnTo>
                <a:lnTo>
                  <a:pt x="800" y="2"/>
                </a:lnTo>
                <a:lnTo>
                  <a:pt x="823" y="2"/>
                </a:lnTo>
                <a:lnTo>
                  <a:pt x="845" y="2"/>
                </a:lnTo>
                <a:lnTo>
                  <a:pt x="868" y="2"/>
                </a:lnTo>
                <a:lnTo>
                  <a:pt x="890" y="2"/>
                </a:lnTo>
                <a:lnTo>
                  <a:pt x="913" y="2"/>
                </a:lnTo>
                <a:lnTo>
                  <a:pt x="936" y="2"/>
                </a:lnTo>
                <a:lnTo>
                  <a:pt x="958" y="2"/>
                </a:lnTo>
                <a:lnTo>
                  <a:pt x="981" y="2"/>
                </a:lnTo>
                <a:lnTo>
                  <a:pt x="1001" y="2"/>
                </a:lnTo>
                <a:lnTo>
                  <a:pt x="1024" y="2"/>
                </a:lnTo>
                <a:lnTo>
                  <a:pt x="1047" y="2"/>
                </a:lnTo>
                <a:lnTo>
                  <a:pt x="1069" y="2"/>
                </a:lnTo>
                <a:lnTo>
                  <a:pt x="1092" y="2"/>
                </a:lnTo>
                <a:lnTo>
                  <a:pt x="1113" y="2"/>
                </a:lnTo>
                <a:lnTo>
                  <a:pt x="1135" y="2"/>
                </a:lnTo>
                <a:lnTo>
                  <a:pt x="1158" y="2"/>
                </a:lnTo>
                <a:lnTo>
                  <a:pt x="1178" y="2"/>
                </a:lnTo>
                <a:lnTo>
                  <a:pt x="1201" y="2"/>
                </a:lnTo>
                <a:lnTo>
                  <a:pt x="1224" y="2"/>
                </a:lnTo>
                <a:lnTo>
                  <a:pt x="1244" y="2"/>
                </a:lnTo>
                <a:lnTo>
                  <a:pt x="1267" y="2"/>
                </a:lnTo>
                <a:lnTo>
                  <a:pt x="1290" y="2"/>
                </a:lnTo>
                <a:lnTo>
                  <a:pt x="1310" y="2"/>
                </a:lnTo>
                <a:lnTo>
                  <a:pt x="1333" y="2"/>
                </a:lnTo>
                <a:lnTo>
                  <a:pt x="1355" y="2"/>
                </a:lnTo>
                <a:lnTo>
                  <a:pt x="1376" y="2"/>
                </a:lnTo>
                <a:lnTo>
                  <a:pt x="1399" y="2"/>
                </a:lnTo>
                <a:lnTo>
                  <a:pt x="1419" y="2"/>
                </a:lnTo>
                <a:lnTo>
                  <a:pt x="1442" y="2"/>
                </a:lnTo>
                <a:lnTo>
                  <a:pt x="1462" y="2"/>
                </a:lnTo>
                <a:lnTo>
                  <a:pt x="1485" y="2"/>
                </a:lnTo>
                <a:lnTo>
                  <a:pt x="1506" y="2"/>
                </a:lnTo>
                <a:lnTo>
                  <a:pt x="1528" y="2"/>
                </a:lnTo>
                <a:lnTo>
                  <a:pt x="1549" y="2"/>
                </a:lnTo>
                <a:lnTo>
                  <a:pt x="1571" y="2"/>
                </a:lnTo>
                <a:lnTo>
                  <a:pt x="1592" y="2"/>
                </a:lnTo>
                <a:lnTo>
                  <a:pt x="1615" y="2"/>
                </a:lnTo>
                <a:lnTo>
                  <a:pt x="1635" y="2"/>
                </a:lnTo>
                <a:lnTo>
                  <a:pt x="1658" y="2"/>
                </a:lnTo>
                <a:lnTo>
                  <a:pt x="1678" y="2"/>
                </a:lnTo>
                <a:lnTo>
                  <a:pt x="1701" y="2"/>
                </a:lnTo>
                <a:lnTo>
                  <a:pt x="1722" y="2"/>
                </a:lnTo>
                <a:lnTo>
                  <a:pt x="1744" y="2"/>
                </a:lnTo>
                <a:lnTo>
                  <a:pt x="1765" y="2"/>
                </a:lnTo>
                <a:lnTo>
                  <a:pt x="1787" y="2"/>
                </a:lnTo>
                <a:lnTo>
                  <a:pt x="1808" y="2"/>
                </a:lnTo>
                <a:lnTo>
                  <a:pt x="1831" y="2"/>
                </a:lnTo>
                <a:lnTo>
                  <a:pt x="1851" y="2"/>
                </a:lnTo>
                <a:lnTo>
                  <a:pt x="1872" y="2"/>
                </a:lnTo>
                <a:lnTo>
                  <a:pt x="1894" y="2"/>
                </a:lnTo>
                <a:lnTo>
                  <a:pt x="1915" y="2"/>
                </a:lnTo>
                <a:lnTo>
                  <a:pt x="1938" y="2"/>
                </a:lnTo>
                <a:lnTo>
                  <a:pt x="1938" y="0"/>
                </a:lnTo>
                <a:lnTo>
                  <a:pt x="1938" y="0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8" name="Freeform 3334"/>
          <p:cNvSpPr>
            <a:spLocks/>
          </p:cNvSpPr>
          <p:nvPr/>
        </p:nvSpPr>
        <p:spPr bwMode="auto">
          <a:xfrm>
            <a:off x="1152525" y="3422650"/>
            <a:ext cx="3400425" cy="1965325"/>
          </a:xfrm>
          <a:custGeom>
            <a:avLst/>
            <a:gdLst/>
            <a:ahLst/>
            <a:cxnLst>
              <a:cxn ang="0">
                <a:pos x="2082" y="33"/>
              </a:cxn>
              <a:cxn ang="0">
                <a:pos x="2008" y="76"/>
              </a:cxn>
              <a:cxn ang="0">
                <a:pos x="1934" y="119"/>
              </a:cxn>
              <a:cxn ang="0">
                <a:pos x="1860" y="162"/>
              </a:cxn>
              <a:cxn ang="0">
                <a:pos x="1784" y="206"/>
              </a:cxn>
              <a:cxn ang="0">
                <a:pos x="1710" y="249"/>
              </a:cxn>
              <a:cxn ang="0">
                <a:pos x="1633" y="292"/>
              </a:cxn>
              <a:cxn ang="0">
                <a:pos x="1557" y="335"/>
              </a:cxn>
              <a:cxn ang="0">
                <a:pos x="1481" y="378"/>
              </a:cxn>
              <a:cxn ang="0">
                <a:pos x="1405" y="424"/>
              </a:cxn>
              <a:cxn ang="0">
                <a:pos x="1329" y="467"/>
              </a:cxn>
              <a:cxn ang="0">
                <a:pos x="1251" y="512"/>
              </a:cxn>
              <a:cxn ang="0">
                <a:pos x="1175" y="557"/>
              </a:cxn>
              <a:cxn ang="0">
                <a:pos x="1097" y="603"/>
              </a:cxn>
              <a:cxn ang="0">
                <a:pos x="1016" y="648"/>
              </a:cxn>
              <a:cxn ang="0">
                <a:pos x="936" y="695"/>
              </a:cxn>
              <a:cxn ang="0">
                <a:pos x="856" y="740"/>
              </a:cxn>
              <a:cxn ang="0">
                <a:pos x="776" y="788"/>
              </a:cxn>
              <a:cxn ang="0">
                <a:pos x="693" y="835"/>
              </a:cxn>
              <a:cxn ang="0">
                <a:pos x="609" y="882"/>
              </a:cxn>
              <a:cxn ang="0">
                <a:pos x="525" y="932"/>
              </a:cxn>
              <a:cxn ang="0">
                <a:pos x="461" y="969"/>
              </a:cxn>
              <a:cxn ang="0">
                <a:pos x="374" y="1018"/>
              </a:cxn>
              <a:cxn ang="0">
                <a:pos x="288" y="1070"/>
              </a:cxn>
              <a:cxn ang="0">
                <a:pos x="200" y="1121"/>
              </a:cxn>
              <a:cxn ang="0">
                <a:pos x="109" y="1172"/>
              </a:cxn>
              <a:cxn ang="0">
                <a:pos x="64" y="1199"/>
              </a:cxn>
              <a:cxn ang="0">
                <a:pos x="0" y="1236"/>
              </a:cxn>
              <a:cxn ang="0">
                <a:pos x="0" y="1236"/>
              </a:cxn>
              <a:cxn ang="0">
                <a:pos x="19" y="1228"/>
              </a:cxn>
              <a:cxn ang="0">
                <a:pos x="88" y="1187"/>
              </a:cxn>
              <a:cxn ang="0">
                <a:pos x="156" y="1148"/>
              </a:cxn>
              <a:cxn ang="0">
                <a:pos x="245" y="1096"/>
              </a:cxn>
              <a:cxn ang="0">
                <a:pos x="333" y="1045"/>
              </a:cxn>
              <a:cxn ang="0">
                <a:pos x="420" y="996"/>
              </a:cxn>
              <a:cxn ang="0">
                <a:pos x="483" y="958"/>
              </a:cxn>
              <a:cxn ang="0">
                <a:pos x="568" y="909"/>
              </a:cxn>
              <a:cxn ang="0">
                <a:pos x="652" y="862"/>
              </a:cxn>
              <a:cxn ang="0">
                <a:pos x="734" y="814"/>
              </a:cxn>
              <a:cxn ang="0">
                <a:pos x="817" y="767"/>
              </a:cxn>
              <a:cxn ang="0">
                <a:pos x="897" y="720"/>
              </a:cxn>
              <a:cxn ang="0">
                <a:pos x="977" y="673"/>
              </a:cxn>
              <a:cxn ang="0">
                <a:pos x="1057" y="627"/>
              </a:cxn>
              <a:cxn ang="0">
                <a:pos x="1136" y="582"/>
              </a:cxn>
              <a:cxn ang="0">
                <a:pos x="1214" y="537"/>
              </a:cxn>
              <a:cxn ang="0">
                <a:pos x="1292" y="492"/>
              </a:cxn>
              <a:cxn ang="0">
                <a:pos x="1368" y="448"/>
              </a:cxn>
              <a:cxn ang="0">
                <a:pos x="1446" y="403"/>
              </a:cxn>
              <a:cxn ang="0">
                <a:pos x="1522" y="360"/>
              </a:cxn>
              <a:cxn ang="0">
                <a:pos x="1596" y="317"/>
              </a:cxn>
              <a:cxn ang="0">
                <a:pos x="1673" y="271"/>
              </a:cxn>
              <a:cxn ang="0">
                <a:pos x="1749" y="228"/>
              </a:cxn>
              <a:cxn ang="0">
                <a:pos x="1823" y="185"/>
              </a:cxn>
              <a:cxn ang="0">
                <a:pos x="1897" y="142"/>
              </a:cxn>
              <a:cxn ang="0">
                <a:pos x="1973" y="99"/>
              </a:cxn>
              <a:cxn ang="0">
                <a:pos x="2047" y="55"/>
              </a:cxn>
              <a:cxn ang="0">
                <a:pos x="2121" y="14"/>
              </a:cxn>
            </a:cxnLst>
            <a:rect l="0" t="0" r="r" b="b"/>
            <a:pathLst>
              <a:path w="2142" h="1238">
                <a:moveTo>
                  <a:pt x="2137" y="0"/>
                </a:moveTo>
                <a:lnTo>
                  <a:pt x="2119" y="10"/>
                </a:lnTo>
                <a:lnTo>
                  <a:pt x="2100" y="22"/>
                </a:lnTo>
                <a:lnTo>
                  <a:pt x="2082" y="33"/>
                </a:lnTo>
                <a:lnTo>
                  <a:pt x="2063" y="43"/>
                </a:lnTo>
                <a:lnTo>
                  <a:pt x="2045" y="53"/>
                </a:lnTo>
                <a:lnTo>
                  <a:pt x="2026" y="66"/>
                </a:lnTo>
                <a:lnTo>
                  <a:pt x="2008" y="76"/>
                </a:lnTo>
                <a:lnTo>
                  <a:pt x="1989" y="86"/>
                </a:lnTo>
                <a:lnTo>
                  <a:pt x="1971" y="97"/>
                </a:lnTo>
                <a:lnTo>
                  <a:pt x="1952" y="109"/>
                </a:lnTo>
                <a:lnTo>
                  <a:pt x="1934" y="119"/>
                </a:lnTo>
                <a:lnTo>
                  <a:pt x="1915" y="129"/>
                </a:lnTo>
                <a:lnTo>
                  <a:pt x="1897" y="140"/>
                </a:lnTo>
                <a:lnTo>
                  <a:pt x="1878" y="150"/>
                </a:lnTo>
                <a:lnTo>
                  <a:pt x="1860" y="162"/>
                </a:lnTo>
                <a:lnTo>
                  <a:pt x="1841" y="173"/>
                </a:lnTo>
                <a:lnTo>
                  <a:pt x="1821" y="183"/>
                </a:lnTo>
                <a:lnTo>
                  <a:pt x="1802" y="193"/>
                </a:lnTo>
                <a:lnTo>
                  <a:pt x="1784" y="206"/>
                </a:lnTo>
                <a:lnTo>
                  <a:pt x="1765" y="216"/>
                </a:lnTo>
                <a:lnTo>
                  <a:pt x="1747" y="226"/>
                </a:lnTo>
                <a:lnTo>
                  <a:pt x="1728" y="238"/>
                </a:lnTo>
                <a:lnTo>
                  <a:pt x="1710" y="249"/>
                </a:lnTo>
                <a:lnTo>
                  <a:pt x="1691" y="259"/>
                </a:lnTo>
                <a:lnTo>
                  <a:pt x="1670" y="269"/>
                </a:lnTo>
                <a:lnTo>
                  <a:pt x="1652" y="282"/>
                </a:lnTo>
                <a:lnTo>
                  <a:pt x="1633" y="292"/>
                </a:lnTo>
                <a:lnTo>
                  <a:pt x="1615" y="302"/>
                </a:lnTo>
                <a:lnTo>
                  <a:pt x="1596" y="315"/>
                </a:lnTo>
                <a:lnTo>
                  <a:pt x="1578" y="325"/>
                </a:lnTo>
                <a:lnTo>
                  <a:pt x="1557" y="335"/>
                </a:lnTo>
                <a:lnTo>
                  <a:pt x="1539" y="345"/>
                </a:lnTo>
                <a:lnTo>
                  <a:pt x="1520" y="358"/>
                </a:lnTo>
                <a:lnTo>
                  <a:pt x="1502" y="368"/>
                </a:lnTo>
                <a:lnTo>
                  <a:pt x="1481" y="378"/>
                </a:lnTo>
                <a:lnTo>
                  <a:pt x="1463" y="391"/>
                </a:lnTo>
                <a:lnTo>
                  <a:pt x="1444" y="401"/>
                </a:lnTo>
                <a:lnTo>
                  <a:pt x="1426" y="411"/>
                </a:lnTo>
                <a:lnTo>
                  <a:pt x="1405" y="424"/>
                </a:lnTo>
                <a:lnTo>
                  <a:pt x="1387" y="434"/>
                </a:lnTo>
                <a:lnTo>
                  <a:pt x="1368" y="446"/>
                </a:lnTo>
                <a:lnTo>
                  <a:pt x="1348" y="457"/>
                </a:lnTo>
                <a:lnTo>
                  <a:pt x="1329" y="467"/>
                </a:lnTo>
                <a:lnTo>
                  <a:pt x="1310" y="479"/>
                </a:lnTo>
                <a:lnTo>
                  <a:pt x="1290" y="489"/>
                </a:lnTo>
                <a:lnTo>
                  <a:pt x="1271" y="502"/>
                </a:lnTo>
                <a:lnTo>
                  <a:pt x="1251" y="512"/>
                </a:lnTo>
                <a:lnTo>
                  <a:pt x="1232" y="524"/>
                </a:lnTo>
                <a:lnTo>
                  <a:pt x="1214" y="535"/>
                </a:lnTo>
                <a:lnTo>
                  <a:pt x="1193" y="545"/>
                </a:lnTo>
                <a:lnTo>
                  <a:pt x="1175" y="557"/>
                </a:lnTo>
                <a:lnTo>
                  <a:pt x="1154" y="568"/>
                </a:lnTo>
                <a:lnTo>
                  <a:pt x="1136" y="580"/>
                </a:lnTo>
                <a:lnTo>
                  <a:pt x="1115" y="590"/>
                </a:lnTo>
                <a:lnTo>
                  <a:pt x="1097" y="603"/>
                </a:lnTo>
                <a:lnTo>
                  <a:pt x="1076" y="613"/>
                </a:lnTo>
                <a:lnTo>
                  <a:pt x="1055" y="625"/>
                </a:lnTo>
                <a:lnTo>
                  <a:pt x="1037" y="638"/>
                </a:lnTo>
                <a:lnTo>
                  <a:pt x="1016" y="648"/>
                </a:lnTo>
                <a:lnTo>
                  <a:pt x="996" y="660"/>
                </a:lnTo>
                <a:lnTo>
                  <a:pt x="977" y="670"/>
                </a:lnTo>
                <a:lnTo>
                  <a:pt x="957" y="683"/>
                </a:lnTo>
                <a:lnTo>
                  <a:pt x="936" y="695"/>
                </a:lnTo>
                <a:lnTo>
                  <a:pt x="918" y="705"/>
                </a:lnTo>
                <a:lnTo>
                  <a:pt x="897" y="718"/>
                </a:lnTo>
                <a:lnTo>
                  <a:pt x="876" y="728"/>
                </a:lnTo>
                <a:lnTo>
                  <a:pt x="856" y="740"/>
                </a:lnTo>
                <a:lnTo>
                  <a:pt x="835" y="753"/>
                </a:lnTo>
                <a:lnTo>
                  <a:pt x="815" y="765"/>
                </a:lnTo>
                <a:lnTo>
                  <a:pt x="796" y="775"/>
                </a:lnTo>
                <a:lnTo>
                  <a:pt x="776" y="788"/>
                </a:lnTo>
                <a:lnTo>
                  <a:pt x="755" y="800"/>
                </a:lnTo>
                <a:lnTo>
                  <a:pt x="734" y="810"/>
                </a:lnTo>
                <a:lnTo>
                  <a:pt x="714" y="823"/>
                </a:lnTo>
                <a:lnTo>
                  <a:pt x="693" y="835"/>
                </a:lnTo>
                <a:lnTo>
                  <a:pt x="673" y="847"/>
                </a:lnTo>
                <a:lnTo>
                  <a:pt x="652" y="860"/>
                </a:lnTo>
                <a:lnTo>
                  <a:pt x="630" y="872"/>
                </a:lnTo>
                <a:lnTo>
                  <a:pt x="609" y="882"/>
                </a:lnTo>
                <a:lnTo>
                  <a:pt x="588" y="895"/>
                </a:lnTo>
                <a:lnTo>
                  <a:pt x="568" y="907"/>
                </a:lnTo>
                <a:lnTo>
                  <a:pt x="547" y="919"/>
                </a:lnTo>
                <a:lnTo>
                  <a:pt x="525" y="932"/>
                </a:lnTo>
                <a:lnTo>
                  <a:pt x="504" y="944"/>
                </a:lnTo>
                <a:lnTo>
                  <a:pt x="483" y="956"/>
                </a:lnTo>
                <a:lnTo>
                  <a:pt x="461" y="969"/>
                </a:lnTo>
                <a:lnTo>
                  <a:pt x="461" y="969"/>
                </a:lnTo>
                <a:lnTo>
                  <a:pt x="440" y="981"/>
                </a:lnTo>
                <a:lnTo>
                  <a:pt x="418" y="993"/>
                </a:lnTo>
                <a:lnTo>
                  <a:pt x="397" y="1006"/>
                </a:lnTo>
                <a:lnTo>
                  <a:pt x="374" y="1018"/>
                </a:lnTo>
                <a:lnTo>
                  <a:pt x="354" y="1030"/>
                </a:lnTo>
                <a:lnTo>
                  <a:pt x="331" y="1043"/>
                </a:lnTo>
                <a:lnTo>
                  <a:pt x="311" y="1055"/>
                </a:lnTo>
                <a:lnTo>
                  <a:pt x="288" y="1070"/>
                </a:lnTo>
                <a:lnTo>
                  <a:pt x="265" y="1082"/>
                </a:lnTo>
                <a:lnTo>
                  <a:pt x="243" y="1094"/>
                </a:lnTo>
                <a:lnTo>
                  <a:pt x="222" y="1107"/>
                </a:lnTo>
                <a:lnTo>
                  <a:pt x="200" y="1121"/>
                </a:lnTo>
                <a:lnTo>
                  <a:pt x="177" y="1133"/>
                </a:lnTo>
                <a:lnTo>
                  <a:pt x="154" y="1146"/>
                </a:lnTo>
                <a:lnTo>
                  <a:pt x="132" y="1158"/>
                </a:lnTo>
                <a:lnTo>
                  <a:pt x="109" y="1172"/>
                </a:lnTo>
                <a:lnTo>
                  <a:pt x="109" y="1172"/>
                </a:lnTo>
                <a:lnTo>
                  <a:pt x="86" y="1185"/>
                </a:lnTo>
                <a:lnTo>
                  <a:pt x="64" y="1199"/>
                </a:lnTo>
                <a:lnTo>
                  <a:pt x="64" y="1199"/>
                </a:lnTo>
                <a:lnTo>
                  <a:pt x="41" y="1212"/>
                </a:lnTo>
                <a:lnTo>
                  <a:pt x="19" y="1224"/>
                </a:lnTo>
                <a:lnTo>
                  <a:pt x="19" y="1224"/>
                </a:lnTo>
                <a:lnTo>
                  <a:pt x="0" y="1236"/>
                </a:lnTo>
                <a:lnTo>
                  <a:pt x="0" y="1238"/>
                </a:lnTo>
                <a:lnTo>
                  <a:pt x="2" y="1238"/>
                </a:lnTo>
                <a:lnTo>
                  <a:pt x="2" y="1236"/>
                </a:lnTo>
                <a:lnTo>
                  <a:pt x="0" y="1236"/>
                </a:lnTo>
                <a:lnTo>
                  <a:pt x="0" y="1236"/>
                </a:lnTo>
                <a:lnTo>
                  <a:pt x="0" y="1238"/>
                </a:lnTo>
                <a:lnTo>
                  <a:pt x="19" y="1228"/>
                </a:lnTo>
                <a:lnTo>
                  <a:pt x="19" y="1228"/>
                </a:lnTo>
                <a:lnTo>
                  <a:pt x="41" y="1214"/>
                </a:lnTo>
                <a:lnTo>
                  <a:pt x="66" y="1201"/>
                </a:lnTo>
                <a:lnTo>
                  <a:pt x="66" y="1201"/>
                </a:lnTo>
                <a:lnTo>
                  <a:pt x="88" y="1187"/>
                </a:lnTo>
                <a:lnTo>
                  <a:pt x="111" y="1174"/>
                </a:lnTo>
                <a:lnTo>
                  <a:pt x="111" y="1174"/>
                </a:lnTo>
                <a:lnTo>
                  <a:pt x="134" y="1162"/>
                </a:lnTo>
                <a:lnTo>
                  <a:pt x="156" y="1148"/>
                </a:lnTo>
                <a:lnTo>
                  <a:pt x="179" y="1135"/>
                </a:lnTo>
                <a:lnTo>
                  <a:pt x="200" y="1123"/>
                </a:lnTo>
                <a:lnTo>
                  <a:pt x="222" y="1109"/>
                </a:lnTo>
                <a:lnTo>
                  <a:pt x="245" y="1096"/>
                </a:lnTo>
                <a:lnTo>
                  <a:pt x="267" y="1084"/>
                </a:lnTo>
                <a:lnTo>
                  <a:pt x="290" y="1072"/>
                </a:lnTo>
                <a:lnTo>
                  <a:pt x="311" y="1059"/>
                </a:lnTo>
                <a:lnTo>
                  <a:pt x="333" y="1045"/>
                </a:lnTo>
                <a:lnTo>
                  <a:pt x="354" y="1033"/>
                </a:lnTo>
                <a:lnTo>
                  <a:pt x="376" y="1020"/>
                </a:lnTo>
                <a:lnTo>
                  <a:pt x="399" y="1008"/>
                </a:lnTo>
                <a:lnTo>
                  <a:pt x="420" y="996"/>
                </a:lnTo>
                <a:lnTo>
                  <a:pt x="440" y="983"/>
                </a:lnTo>
                <a:lnTo>
                  <a:pt x="463" y="971"/>
                </a:lnTo>
                <a:lnTo>
                  <a:pt x="463" y="971"/>
                </a:lnTo>
                <a:lnTo>
                  <a:pt x="483" y="958"/>
                </a:lnTo>
                <a:lnTo>
                  <a:pt x="506" y="946"/>
                </a:lnTo>
                <a:lnTo>
                  <a:pt x="527" y="934"/>
                </a:lnTo>
                <a:lnTo>
                  <a:pt x="547" y="921"/>
                </a:lnTo>
                <a:lnTo>
                  <a:pt x="568" y="909"/>
                </a:lnTo>
                <a:lnTo>
                  <a:pt x="590" y="897"/>
                </a:lnTo>
                <a:lnTo>
                  <a:pt x="611" y="884"/>
                </a:lnTo>
                <a:lnTo>
                  <a:pt x="632" y="874"/>
                </a:lnTo>
                <a:lnTo>
                  <a:pt x="652" y="862"/>
                </a:lnTo>
                <a:lnTo>
                  <a:pt x="673" y="849"/>
                </a:lnTo>
                <a:lnTo>
                  <a:pt x="693" y="837"/>
                </a:lnTo>
                <a:lnTo>
                  <a:pt x="714" y="825"/>
                </a:lnTo>
                <a:lnTo>
                  <a:pt x="734" y="814"/>
                </a:lnTo>
                <a:lnTo>
                  <a:pt x="755" y="802"/>
                </a:lnTo>
                <a:lnTo>
                  <a:pt x="776" y="790"/>
                </a:lnTo>
                <a:lnTo>
                  <a:pt x="796" y="777"/>
                </a:lnTo>
                <a:lnTo>
                  <a:pt x="817" y="767"/>
                </a:lnTo>
                <a:lnTo>
                  <a:pt x="837" y="755"/>
                </a:lnTo>
                <a:lnTo>
                  <a:pt x="858" y="742"/>
                </a:lnTo>
                <a:lnTo>
                  <a:pt x="878" y="732"/>
                </a:lnTo>
                <a:lnTo>
                  <a:pt x="897" y="720"/>
                </a:lnTo>
                <a:lnTo>
                  <a:pt x="918" y="708"/>
                </a:lnTo>
                <a:lnTo>
                  <a:pt x="938" y="697"/>
                </a:lnTo>
                <a:lnTo>
                  <a:pt x="959" y="685"/>
                </a:lnTo>
                <a:lnTo>
                  <a:pt x="977" y="673"/>
                </a:lnTo>
                <a:lnTo>
                  <a:pt x="998" y="662"/>
                </a:lnTo>
                <a:lnTo>
                  <a:pt x="1018" y="650"/>
                </a:lnTo>
                <a:lnTo>
                  <a:pt x="1037" y="640"/>
                </a:lnTo>
                <a:lnTo>
                  <a:pt x="1057" y="627"/>
                </a:lnTo>
                <a:lnTo>
                  <a:pt x="1078" y="617"/>
                </a:lnTo>
                <a:lnTo>
                  <a:pt x="1097" y="605"/>
                </a:lnTo>
                <a:lnTo>
                  <a:pt x="1117" y="594"/>
                </a:lnTo>
                <a:lnTo>
                  <a:pt x="1136" y="582"/>
                </a:lnTo>
                <a:lnTo>
                  <a:pt x="1156" y="572"/>
                </a:lnTo>
                <a:lnTo>
                  <a:pt x="1175" y="559"/>
                </a:lnTo>
                <a:lnTo>
                  <a:pt x="1195" y="549"/>
                </a:lnTo>
                <a:lnTo>
                  <a:pt x="1214" y="537"/>
                </a:lnTo>
                <a:lnTo>
                  <a:pt x="1234" y="526"/>
                </a:lnTo>
                <a:lnTo>
                  <a:pt x="1253" y="514"/>
                </a:lnTo>
                <a:lnTo>
                  <a:pt x="1273" y="504"/>
                </a:lnTo>
                <a:lnTo>
                  <a:pt x="1292" y="492"/>
                </a:lnTo>
                <a:lnTo>
                  <a:pt x="1310" y="481"/>
                </a:lnTo>
                <a:lnTo>
                  <a:pt x="1331" y="471"/>
                </a:lnTo>
                <a:lnTo>
                  <a:pt x="1350" y="459"/>
                </a:lnTo>
                <a:lnTo>
                  <a:pt x="1368" y="448"/>
                </a:lnTo>
                <a:lnTo>
                  <a:pt x="1389" y="436"/>
                </a:lnTo>
                <a:lnTo>
                  <a:pt x="1407" y="426"/>
                </a:lnTo>
                <a:lnTo>
                  <a:pt x="1426" y="415"/>
                </a:lnTo>
                <a:lnTo>
                  <a:pt x="1446" y="403"/>
                </a:lnTo>
                <a:lnTo>
                  <a:pt x="1465" y="393"/>
                </a:lnTo>
                <a:lnTo>
                  <a:pt x="1483" y="382"/>
                </a:lnTo>
                <a:lnTo>
                  <a:pt x="1502" y="370"/>
                </a:lnTo>
                <a:lnTo>
                  <a:pt x="1522" y="360"/>
                </a:lnTo>
                <a:lnTo>
                  <a:pt x="1541" y="350"/>
                </a:lnTo>
                <a:lnTo>
                  <a:pt x="1559" y="337"/>
                </a:lnTo>
                <a:lnTo>
                  <a:pt x="1578" y="327"/>
                </a:lnTo>
                <a:lnTo>
                  <a:pt x="1596" y="317"/>
                </a:lnTo>
                <a:lnTo>
                  <a:pt x="1617" y="304"/>
                </a:lnTo>
                <a:lnTo>
                  <a:pt x="1636" y="294"/>
                </a:lnTo>
                <a:lnTo>
                  <a:pt x="1654" y="284"/>
                </a:lnTo>
                <a:lnTo>
                  <a:pt x="1673" y="271"/>
                </a:lnTo>
                <a:lnTo>
                  <a:pt x="1691" y="261"/>
                </a:lnTo>
                <a:lnTo>
                  <a:pt x="1710" y="251"/>
                </a:lnTo>
                <a:lnTo>
                  <a:pt x="1730" y="241"/>
                </a:lnTo>
                <a:lnTo>
                  <a:pt x="1749" y="228"/>
                </a:lnTo>
                <a:lnTo>
                  <a:pt x="1767" y="218"/>
                </a:lnTo>
                <a:lnTo>
                  <a:pt x="1786" y="208"/>
                </a:lnTo>
                <a:lnTo>
                  <a:pt x="1804" y="197"/>
                </a:lnTo>
                <a:lnTo>
                  <a:pt x="1823" y="185"/>
                </a:lnTo>
                <a:lnTo>
                  <a:pt x="1841" y="175"/>
                </a:lnTo>
                <a:lnTo>
                  <a:pt x="1860" y="164"/>
                </a:lnTo>
                <a:lnTo>
                  <a:pt x="1878" y="154"/>
                </a:lnTo>
                <a:lnTo>
                  <a:pt x="1897" y="142"/>
                </a:lnTo>
                <a:lnTo>
                  <a:pt x="1915" y="132"/>
                </a:lnTo>
                <a:lnTo>
                  <a:pt x="1936" y="121"/>
                </a:lnTo>
                <a:lnTo>
                  <a:pt x="1954" y="111"/>
                </a:lnTo>
                <a:lnTo>
                  <a:pt x="1973" y="99"/>
                </a:lnTo>
                <a:lnTo>
                  <a:pt x="1991" y="88"/>
                </a:lnTo>
                <a:lnTo>
                  <a:pt x="2010" y="78"/>
                </a:lnTo>
                <a:lnTo>
                  <a:pt x="2028" y="68"/>
                </a:lnTo>
                <a:lnTo>
                  <a:pt x="2047" y="55"/>
                </a:lnTo>
                <a:lnTo>
                  <a:pt x="2065" y="45"/>
                </a:lnTo>
                <a:lnTo>
                  <a:pt x="2084" y="35"/>
                </a:lnTo>
                <a:lnTo>
                  <a:pt x="2103" y="25"/>
                </a:lnTo>
                <a:lnTo>
                  <a:pt x="2121" y="14"/>
                </a:lnTo>
                <a:lnTo>
                  <a:pt x="2142" y="2"/>
                </a:lnTo>
                <a:lnTo>
                  <a:pt x="2140" y="0"/>
                </a:lnTo>
                <a:lnTo>
                  <a:pt x="2137" y="0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9" name="Freeform 3335"/>
          <p:cNvSpPr>
            <a:spLocks/>
          </p:cNvSpPr>
          <p:nvPr/>
        </p:nvSpPr>
        <p:spPr bwMode="auto">
          <a:xfrm>
            <a:off x="5094288" y="2847975"/>
            <a:ext cx="42863" cy="38100"/>
          </a:xfrm>
          <a:custGeom>
            <a:avLst/>
            <a:gdLst/>
            <a:ahLst/>
            <a:cxnLst>
              <a:cxn ang="0">
                <a:pos x="2" y="24"/>
              </a:cxn>
              <a:cxn ang="0">
                <a:pos x="27" y="2"/>
              </a:cxn>
              <a:cxn ang="0">
                <a:pos x="25" y="0"/>
              </a:cxn>
              <a:cxn ang="0">
                <a:pos x="0" y="24"/>
              </a:cxn>
              <a:cxn ang="0">
                <a:pos x="2" y="24"/>
              </a:cxn>
            </a:cxnLst>
            <a:rect l="0" t="0" r="r" b="b"/>
            <a:pathLst>
              <a:path w="27" h="24">
                <a:moveTo>
                  <a:pt x="2" y="24"/>
                </a:moveTo>
                <a:lnTo>
                  <a:pt x="27" y="2"/>
                </a:lnTo>
                <a:lnTo>
                  <a:pt x="25" y="0"/>
                </a:lnTo>
                <a:lnTo>
                  <a:pt x="0" y="24"/>
                </a:lnTo>
                <a:lnTo>
                  <a:pt x="2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0" name="Freeform 3336"/>
          <p:cNvSpPr>
            <a:spLocks/>
          </p:cNvSpPr>
          <p:nvPr/>
        </p:nvSpPr>
        <p:spPr bwMode="auto">
          <a:xfrm>
            <a:off x="5094288" y="2847975"/>
            <a:ext cx="42863" cy="38100"/>
          </a:xfrm>
          <a:custGeom>
            <a:avLst/>
            <a:gdLst/>
            <a:ahLst/>
            <a:cxnLst>
              <a:cxn ang="0">
                <a:pos x="2" y="24"/>
              </a:cxn>
              <a:cxn ang="0">
                <a:pos x="27" y="2"/>
              </a:cxn>
              <a:cxn ang="0">
                <a:pos x="25" y="0"/>
              </a:cxn>
              <a:cxn ang="0">
                <a:pos x="0" y="24"/>
              </a:cxn>
              <a:cxn ang="0">
                <a:pos x="2" y="24"/>
              </a:cxn>
            </a:cxnLst>
            <a:rect l="0" t="0" r="r" b="b"/>
            <a:pathLst>
              <a:path w="27" h="24">
                <a:moveTo>
                  <a:pt x="2" y="24"/>
                </a:moveTo>
                <a:lnTo>
                  <a:pt x="27" y="2"/>
                </a:lnTo>
                <a:lnTo>
                  <a:pt x="25" y="0"/>
                </a:lnTo>
                <a:lnTo>
                  <a:pt x="0" y="24"/>
                </a:lnTo>
                <a:lnTo>
                  <a:pt x="2" y="2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1" name="Freeform 3337"/>
          <p:cNvSpPr>
            <a:spLocks noEditPoints="1"/>
          </p:cNvSpPr>
          <p:nvPr/>
        </p:nvSpPr>
        <p:spPr bwMode="auto">
          <a:xfrm>
            <a:off x="5156200" y="2047875"/>
            <a:ext cx="793750" cy="779463"/>
          </a:xfrm>
          <a:custGeom>
            <a:avLst/>
            <a:gdLst/>
            <a:ahLst/>
            <a:cxnLst>
              <a:cxn ang="0">
                <a:pos x="482" y="20"/>
              </a:cxn>
              <a:cxn ang="0">
                <a:pos x="500" y="0"/>
              </a:cxn>
              <a:cxn ang="0">
                <a:pos x="500" y="0"/>
              </a:cxn>
              <a:cxn ang="0">
                <a:pos x="480" y="18"/>
              </a:cxn>
              <a:cxn ang="0">
                <a:pos x="482" y="20"/>
              </a:cxn>
              <a:cxn ang="0">
                <a:pos x="432" y="68"/>
              </a:cxn>
              <a:cxn ang="0">
                <a:pos x="471" y="31"/>
              </a:cxn>
              <a:cxn ang="0">
                <a:pos x="469" y="29"/>
              </a:cxn>
              <a:cxn ang="0">
                <a:pos x="432" y="66"/>
              </a:cxn>
              <a:cxn ang="0">
                <a:pos x="432" y="68"/>
              </a:cxn>
              <a:cxn ang="0">
                <a:pos x="385" y="115"/>
              </a:cxn>
              <a:cxn ang="0">
                <a:pos x="422" y="78"/>
              </a:cxn>
              <a:cxn ang="0">
                <a:pos x="422" y="76"/>
              </a:cxn>
              <a:cxn ang="0">
                <a:pos x="383" y="113"/>
              </a:cxn>
              <a:cxn ang="0">
                <a:pos x="385" y="115"/>
              </a:cxn>
              <a:cxn ang="0">
                <a:pos x="338" y="162"/>
              </a:cxn>
              <a:cxn ang="0">
                <a:pos x="375" y="125"/>
              </a:cxn>
              <a:cxn ang="0">
                <a:pos x="373" y="123"/>
              </a:cxn>
              <a:cxn ang="0">
                <a:pos x="336" y="160"/>
              </a:cxn>
              <a:cxn ang="0">
                <a:pos x="338" y="162"/>
              </a:cxn>
              <a:cxn ang="0">
                <a:pos x="288" y="208"/>
              </a:cxn>
              <a:cxn ang="0">
                <a:pos x="327" y="173"/>
              </a:cxn>
              <a:cxn ang="0">
                <a:pos x="325" y="171"/>
              </a:cxn>
              <a:cxn ang="0">
                <a:pos x="288" y="208"/>
              </a:cxn>
              <a:cxn ang="0">
                <a:pos x="288" y="208"/>
              </a:cxn>
              <a:cxn ang="0">
                <a:pos x="241" y="255"/>
              </a:cxn>
              <a:cxn ang="0">
                <a:pos x="278" y="218"/>
              </a:cxn>
              <a:cxn ang="0">
                <a:pos x="278" y="218"/>
              </a:cxn>
              <a:cxn ang="0">
                <a:pos x="241" y="255"/>
              </a:cxn>
              <a:cxn ang="0">
                <a:pos x="241" y="255"/>
              </a:cxn>
              <a:cxn ang="0">
                <a:pos x="194" y="302"/>
              </a:cxn>
              <a:cxn ang="0">
                <a:pos x="231" y="265"/>
              </a:cxn>
              <a:cxn ang="0">
                <a:pos x="229" y="265"/>
              </a:cxn>
              <a:cxn ang="0">
                <a:pos x="192" y="302"/>
              </a:cxn>
              <a:cxn ang="0">
                <a:pos x="194" y="302"/>
              </a:cxn>
              <a:cxn ang="0">
                <a:pos x="146" y="350"/>
              </a:cxn>
              <a:cxn ang="0">
                <a:pos x="183" y="312"/>
              </a:cxn>
              <a:cxn ang="0">
                <a:pos x="181" y="312"/>
              </a:cxn>
              <a:cxn ang="0">
                <a:pos x="144" y="347"/>
              </a:cxn>
              <a:cxn ang="0">
                <a:pos x="146" y="350"/>
              </a:cxn>
              <a:cxn ang="0">
                <a:pos x="97" y="397"/>
              </a:cxn>
              <a:cxn ang="0">
                <a:pos x="134" y="360"/>
              </a:cxn>
              <a:cxn ang="0">
                <a:pos x="134" y="360"/>
              </a:cxn>
              <a:cxn ang="0">
                <a:pos x="97" y="395"/>
              </a:cxn>
              <a:cxn ang="0">
                <a:pos x="97" y="397"/>
              </a:cxn>
              <a:cxn ang="0">
                <a:pos x="50" y="444"/>
              </a:cxn>
              <a:cxn ang="0">
                <a:pos x="87" y="407"/>
              </a:cxn>
              <a:cxn ang="0">
                <a:pos x="85" y="405"/>
              </a:cxn>
              <a:cxn ang="0">
                <a:pos x="48" y="442"/>
              </a:cxn>
              <a:cxn ang="0">
                <a:pos x="50" y="444"/>
              </a:cxn>
              <a:cxn ang="0">
                <a:pos x="2" y="491"/>
              </a:cxn>
              <a:cxn ang="0">
                <a:pos x="39" y="454"/>
              </a:cxn>
              <a:cxn ang="0">
                <a:pos x="37" y="452"/>
              </a:cxn>
              <a:cxn ang="0">
                <a:pos x="0" y="489"/>
              </a:cxn>
              <a:cxn ang="0">
                <a:pos x="2" y="491"/>
              </a:cxn>
            </a:cxnLst>
            <a:rect l="0" t="0" r="r" b="b"/>
            <a:pathLst>
              <a:path w="500" h="491">
                <a:moveTo>
                  <a:pt x="482" y="20"/>
                </a:moveTo>
                <a:lnTo>
                  <a:pt x="500" y="0"/>
                </a:lnTo>
                <a:lnTo>
                  <a:pt x="500" y="0"/>
                </a:lnTo>
                <a:lnTo>
                  <a:pt x="480" y="18"/>
                </a:lnTo>
                <a:lnTo>
                  <a:pt x="482" y="20"/>
                </a:lnTo>
                <a:close/>
                <a:moveTo>
                  <a:pt x="432" y="68"/>
                </a:moveTo>
                <a:lnTo>
                  <a:pt x="471" y="31"/>
                </a:lnTo>
                <a:lnTo>
                  <a:pt x="469" y="29"/>
                </a:lnTo>
                <a:lnTo>
                  <a:pt x="432" y="66"/>
                </a:lnTo>
                <a:lnTo>
                  <a:pt x="432" y="68"/>
                </a:lnTo>
                <a:close/>
                <a:moveTo>
                  <a:pt x="385" y="115"/>
                </a:moveTo>
                <a:lnTo>
                  <a:pt x="422" y="78"/>
                </a:lnTo>
                <a:lnTo>
                  <a:pt x="422" y="76"/>
                </a:lnTo>
                <a:lnTo>
                  <a:pt x="383" y="113"/>
                </a:lnTo>
                <a:lnTo>
                  <a:pt x="385" y="115"/>
                </a:lnTo>
                <a:close/>
                <a:moveTo>
                  <a:pt x="338" y="162"/>
                </a:moveTo>
                <a:lnTo>
                  <a:pt x="375" y="125"/>
                </a:lnTo>
                <a:lnTo>
                  <a:pt x="373" y="123"/>
                </a:lnTo>
                <a:lnTo>
                  <a:pt x="336" y="160"/>
                </a:lnTo>
                <a:lnTo>
                  <a:pt x="338" y="162"/>
                </a:lnTo>
                <a:close/>
                <a:moveTo>
                  <a:pt x="288" y="208"/>
                </a:moveTo>
                <a:lnTo>
                  <a:pt x="327" y="173"/>
                </a:lnTo>
                <a:lnTo>
                  <a:pt x="325" y="171"/>
                </a:lnTo>
                <a:lnTo>
                  <a:pt x="288" y="208"/>
                </a:lnTo>
                <a:lnTo>
                  <a:pt x="288" y="208"/>
                </a:lnTo>
                <a:close/>
                <a:moveTo>
                  <a:pt x="241" y="255"/>
                </a:moveTo>
                <a:lnTo>
                  <a:pt x="278" y="218"/>
                </a:lnTo>
                <a:lnTo>
                  <a:pt x="278" y="218"/>
                </a:lnTo>
                <a:lnTo>
                  <a:pt x="241" y="255"/>
                </a:lnTo>
                <a:lnTo>
                  <a:pt x="241" y="255"/>
                </a:lnTo>
                <a:close/>
                <a:moveTo>
                  <a:pt x="194" y="302"/>
                </a:moveTo>
                <a:lnTo>
                  <a:pt x="231" y="265"/>
                </a:lnTo>
                <a:lnTo>
                  <a:pt x="229" y="265"/>
                </a:lnTo>
                <a:lnTo>
                  <a:pt x="192" y="302"/>
                </a:lnTo>
                <a:lnTo>
                  <a:pt x="194" y="302"/>
                </a:lnTo>
                <a:close/>
                <a:moveTo>
                  <a:pt x="146" y="350"/>
                </a:moveTo>
                <a:lnTo>
                  <a:pt x="183" y="312"/>
                </a:lnTo>
                <a:lnTo>
                  <a:pt x="181" y="312"/>
                </a:lnTo>
                <a:lnTo>
                  <a:pt x="144" y="347"/>
                </a:lnTo>
                <a:lnTo>
                  <a:pt x="146" y="350"/>
                </a:lnTo>
                <a:close/>
                <a:moveTo>
                  <a:pt x="97" y="397"/>
                </a:moveTo>
                <a:lnTo>
                  <a:pt x="134" y="360"/>
                </a:lnTo>
                <a:lnTo>
                  <a:pt x="134" y="360"/>
                </a:lnTo>
                <a:lnTo>
                  <a:pt x="97" y="395"/>
                </a:lnTo>
                <a:lnTo>
                  <a:pt x="97" y="397"/>
                </a:lnTo>
                <a:close/>
                <a:moveTo>
                  <a:pt x="50" y="444"/>
                </a:moveTo>
                <a:lnTo>
                  <a:pt x="87" y="407"/>
                </a:lnTo>
                <a:lnTo>
                  <a:pt x="85" y="405"/>
                </a:lnTo>
                <a:lnTo>
                  <a:pt x="48" y="442"/>
                </a:lnTo>
                <a:lnTo>
                  <a:pt x="50" y="444"/>
                </a:lnTo>
                <a:close/>
                <a:moveTo>
                  <a:pt x="2" y="491"/>
                </a:moveTo>
                <a:lnTo>
                  <a:pt x="39" y="454"/>
                </a:lnTo>
                <a:lnTo>
                  <a:pt x="37" y="452"/>
                </a:lnTo>
                <a:lnTo>
                  <a:pt x="0" y="489"/>
                </a:lnTo>
                <a:lnTo>
                  <a:pt x="2" y="49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2" name="Freeform 3338"/>
          <p:cNvSpPr>
            <a:spLocks noEditPoints="1"/>
          </p:cNvSpPr>
          <p:nvPr/>
        </p:nvSpPr>
        <p:spPr bwMode="auto">
          <a:xfrm>
            <a:off x="5156200" y="2047875"/>
            <a:ext cx="793750" cy="779463"/>
          </a:xfrm>
          <a:custGeom>
            <a:avLst/>
            <a:gdLst/>
            <a:ahLst/>
            <a:cxnLst>
              <a:cxn ang="0">
                <a:pos x="482" y="20"/>
              </a:cxn>
              <a:cxn ang="0">
                <a:pos x="500" y="0"/>
              </a:cxn>
              <a:cxn ang="0">
                <a:pos x="500" y="0"/>
              </a:cxn>
              <a:cxn ang="0">
                <a:pos x="480" y="18"/>
              </a:cxn>
              <a:cxn ang="0">
                <a:pos x="482" y="20"/>
              </a:cxn>
              <a:cxn ang="0">
                <a:pos x="432" y="68"/>
              </a:cxn>
              <a:cxn ang="0">
                <a:pos x="471" y="31"/>
              </a:cxn>
              <a:cxn ang="0">
                <a:pos x="469" y="29"/>
              </a:cxn>
              <a:cxn ang="0">
                <a:pos x="432" y="66"/>
              </a:cxn>
              <a:cxn ang="0">
                <a:pos x="432" y="68"/>
              </a:cxn>
              <a:cxn ang="0">
                <a:pos x="385" y="115"/>
              </a:cxn>
              <a:cxn ang="0">
                <a:pos x="422" y="78"/>
              </a:cxn>
              <a:cxn ang="0">
                <a:pos x="422" y="76"/>
              </a:cxn>
              <a:cxn ang="0">
                <a:pos x="383" y="113"/>
              </a:cxn>
              <a:cxn ang="0">
                <a:pos x="385" y="115"/>
              </a:cxn>
              <a:cxn ang="0">
                <a:pos x="338" y="162"/>
              </a:cxn>
              <a:cxn ang="0">
                <a:pos x="375" y="125"/>
              </a:cxn>
              <a:cxn ang="0">
                <a:pos x="373" y="123"/>
              </a:cxn>
              <a:cxn ang="0">
                <a:pos x="336" y="160"/>
              </a:cxn>
              <a:cxn ang="0">
                <a:pos x="338" y="162"/>
              </a:cxn>
              <a:cxn ang="0">
                <a:pos x="288" y="208"/>
              </a:cxn>
              <a:cxn ang="0">
                <a:pos x="327" y="173"/>
              </a:cxn>
              <a:cxn ang="0">
                <a:pos x="325" y="171"/>
              </a:cxn>
              <a:cxn ang="0">
                <a:pos x="288" y="208"/>
              </a:cxn>
              <a:cxn ang="0">
                <a:pos x="288" y="208"/>
              </a:cxn>
              <a:cxn ang="0">
                <a:pos x="241" y="255"/>
              </a:cxn>
              <a:cxn ang="0">
                <a:pos x="278" y="218"/>
              </a:cxn>
              <a:cxn ang="0">
                <a:pos x="278" y="218"/>
              </a:cxn>
              <a:cxn ang="0">
                <a:pos x="241" y="255"/>
              </a:cxn>
              <a:cxn ang="0">
                <a:pos x="241" y="255"/>
              </a:cxn>
              <a:cxn ang="0">
                <a:pos x="194" y="302"/>
              </a:cxn>
              <a:cxn ang="0">
                <a:pos x="231" y="265"/>
              </a:cxn>
              <a:cxn ang="0">
                <a:pos x="229" y="265"/>
              </a:cxn>
              <a:cxn ang="0">
                <a:pos x="192" y="302"/>
              </a:cxn>
              <a:cxn ang="0">
                <a:pos x="194" y="302"/>
              </a:cxn>
              <a:cxn ang="0">
                <a:pos x="146" y="350"/>
              </a:cxn>
              <a:cxn ang="0">
                <a:pos x="183" y="312"/>
              </a:cxn>
              <a:cxn ang="0">
                <a:pos x="181" y="312"/>
              </a:cxn>
              <a:cxn ang="0">
                <a:pos x="144" y="347"/>
              </a:cxn>
              <a:cxn ang="0">
                <a:pos x="146" y="350"/>
              </a:cxn>
              <a:cxn ang="0">
                <a:pos x="97" y="397"/>
              </a:cxn>
              <a:cxn ang="0">
                <a:pos x="134" y="360"/>
              </a:cxn>
              <a:cxn ang="0">
                <a:pos x="134" y="360"/>
              </a:cxn>
              <a:cxn ang="0">
                <a:pos x="97" y="395"/>
              </a:cxn>
              <a:cxn ang="0">
                <a:pos x="97" y="397"/>
              </a:cxn>
              <a:cxn ang="0">
                <a:pos x="50" y="444"/>
              </a:cxn>
              <a:cxn ang="0">
                <a:pos x="87" y="407"/>
              </a:cxn>
              <a:cxn ang="0">
                <a:pos x="85" y="405"/>
              </a:cxn>
              <a:cxn ang="0">
                <a:pos x="48" y="442"/>
              </a:cxn>
              <a:cxn ang="0">
                <a:pos x="50" y="444"/>
              </a:cxn>
              <a:cxn ang="0">
                <a:pos x="2" y="491"/>
              </a:cxn>
              <a:cxn ang="0">
                <a:pos x="39" y="454"/>
              </a:cxn>
              <a:cxn ang="0">
                <a:pos x="37" y="452"/>
              </a:cxn>
              <a:cxn ang="0">
                <a:pos x="0" y="489"/>
              </a:cxn>
              <a:cxn ang="0">
                <a:pos x="2" y="491"/>
              </a:cxn>
            </a:cxnLst>
            <a:rect l="0" t="0" r="r" b="b"/>
            <a:pathLst>
              <a:path w="500" h="491">
                <a:moveTo>
                  <a:pt x="482" y="20"/>
                </a:moveTo>
                <a:lnTo>
                  <a:pt x="500" y="0"/>
                </a:lnTo>
                <a:lnTo>
                  <a:pt x="500" y="0"/>
                </a:lnTo>
                <a:lnTo>
                  <a:pt x="480" y="18"/>
                </a:lnTo>
                <a:lnTo>
                  <a:pt x="482" y="20"/>
                </a:lnTo>
                <a:moveTo>
                  <a:pt x="432" y="68"/>
                </a:moveTo>
                <a:lnTo>
                  <a:pt x="471" y="31"/>
                </a:lnTo>
                <a:lnTo>
                  <a:pt x="469" y="29"/>
                </a:lnTo>
                <a:lnTo>
                  <a:pt x="432" y="66"/>
                </a:lnTo>
                <a:lnTo>
                  <a:pt x="432" y="68"/>
                </a:lnTo>
                <a:moveTo>
                  <a:pt x="385" y="115"/>
                </a:moveTo>
                <a:lnTo>
                  <a:pt x="422" y="78"/>
                </a:lnTo>
                <a:lnTo>
                  <a:pt x="422" y="76"/>
                </a:lnTo>
                <a:lnTo>
                  <a:pt x="383" y="113"/>
                </a:lnTo>
                <a:lnTo>
                  <a:pt x="385" y="115"/>
                </a:lnTo>
                <a:moveTo>
                  <a:pt x="338" y="162"/>
                </a:moveTo>
                <a:lnTo>
                  <a:pt x="375" y="125"/>
                </a:lnTo>
                <a:lnTo>
                  <a:pt x="373" y="123"/>
                </a:lnTo>
                <a:lnTo>
                  <a:pt x="336" y="160"/>
                </a:lnTo>
                <a:lnTo>
                  <a:pt x="338" y="162"/>
                </a:lnTo>
                <a:moveTo>
                  <a:pt x="288" y="208"/>
                </a:moveTo>
                <a:lnTo>
                  <a:pt x="327" y="173"/>
                </a:lnTo>
                <a:lnTo>
                  <a:pt x="325" y="171"/>
                </a:lnTo>
                <a:lnTo>
                  <a:pt x="288" y="208"/>
                </a:lnTo>
                <a:lnTo>
                  <a:pt x="288" y="208"/>
                </a:lnTo>
                <a:moveTo>
                  <a:pt x="241" y="255"/>
                </a:moveTo>
                <a:lnTo>
                  <a:pt x="278" y="218"/>
                </a:lnTo>
                <a:lnTo>
                  <a:pt x="278" y="218"/>
                </a:lnTo>
                <a:lnTo>
                  <a:pt x="241" y="255"/>
                </a:lnTo>
                <a:lnTo>
                  <a:pt x="241" y="255"/>
                </a:lnTo>
                <a:moveTo>
                  <a:pt x="194" y="302"/>
                </a:moveTo>
                <a:lnTo>
                  <a:pt x="231" y="265"/>
                </a:lnTo>
                <a:lnTo>
                  <a:pt x="229" y="265"/>
                </a:lnTo>
                <a:lnTo>
                  <a:pt x="192" y="302"/>
                </a:lnTo>
                <a:lnTo>
                  <a:pt x="194" y="302"/>
                </a:lnTo>
                <a:moveTo>
                  <a:pt x="146" y="350"/>
                </a:moveTo>
                <a:lnTo>
                  <a:pt x="183" y="312"/>
                </a:lnTo>
                <a:lnTo>
                  <a:pt x="181" y="312"/>
                </a:lnTo>
                <a:lnTo>
                  <a:pt x="144" y="347"/>
                </a:lnTo>
                <a:lnTo>
                  <a:pt x="146" y="350"/>
                </a:lnTo>
                <a:moveTo>
                  <a:pt x="97" y="397"/>
                </a:moveTo>
                <a:lnTo>
                  <a:pt x="134" y="360"/>
                </a:lnTo>
                <a:lnTo>
                  <a:pt x="134" y="360"/>
                </a:lnTo>
                <a:lnTo>
                  <a:pt x="97" y="395"/>
                </a:lnTo>
                <a:lnTo>
                  <a:pt x="97" y="397"/>
                </a:lnTo>
                <a:moveTo>
                  <a:pt x="50" y="444"/>
                </a:moveTo>
                <a:lnTo>
                  <a:pt x="87" y="407"/>
                </a:lnTo>
                <a:lnTo>
                  <a:pt x="85" y="405"/>
                </a:lnTo>
                <a:lnTo>
                  <a:pt x="48" y="442"/>
                </a:lnTo>
                <a:lnTo>
                  <a:pt x="50" y="444"/>
                </a:lnTo>
                <a:moveTo>
                  <a:pt x="2" y="491"/>
                </a:moveTo>
                <a:lnTo>
                  <a:pt x="39" y="454"/>
                </a:lnTo>
                <a:lnTo>
                  <a:pt x="37" y="452"/>
                </a:lnTo>
                <a:lnTo>
                  <a:pt x="0" y="489"/>
                </a:lnTo>
                <a:lnTo>
                  <a:pt x="2" y="491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3" name="Freeform 3339"/>
          <p:cNvSpPr>
            <a:spLocks/>
          </p:cNvSpPr>
          <p:nvPr/>
        </p:nvSpPr>
        <p:spPr bwMode="auto">
          <a:xfrm>
            <a:off x="5959475" y="1998663"/>
            <a:ext cx="39688" cy="39688"/>
          </a:xfrm>
          <a:custGeom>
            <a:avLst/>
            <a:gdLst/>
            <a:ahLst/>
            <a:cxnLst>
              <a:cxn ang="0">
                <a:pos x="2" y="25"/>
              </a:cxn>
              <a:cxn ang="0">
                <a:pos x="25" y="0"/>
              </a:cxn>
              <a:cxn ang="0">
                <a:pos x="25" y="0"/>
              </a:cxn>
              <a:cxn ang="0">
                <a:pos x="0" y="23"/>
              </a:cxn>
              <a:cxn ang="0">
                <a:pos x="2" y="25"/>
              </a:cxn>
            </a:cxnLst>
            <a:rect l="0" t="0" r="r" b="b"/>
            <a:pathLst>
              <a:path w="25" h="25">
                <a:moveTo>
                  <a:pt x="2" y="25"/>
                </a:moveTo>
                <a:lnTo>
                  <a:pt x="25" y="0"/>
                </a:lnTo>
                <a:lnTo>
                  <a:pt x="25" y="0"/>
                </a:lnTo>
                <a:lnTo>
                  <a:pt x="0" y="23"/>
                </a:lnTo>
                <a:lnTo>
                  <a:pt x="2" y="2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4" name="Freeform 3340"/>
          <p:cNvSpPr>
            <a:spLocks/>
          </p:cNvSpPr>
          <p:nvPr/>
        </p:nvSpPr>
        <p:spPr bwMode="auto">
          <a:xfrm>
            <a:off x="5959475" y="1998663"/>
            <a:ext cx="39688" cy="39688"/>
          </a:xfrm>
          <a:custGeom>
            <a:avLst/>
            <a:gdLst/>
            <a:ahLst/>
            <a:cxnLst>
              <a:cxn ang="0">
                <a:pos x="2" y="25"/>
              </a:cxn>
              <a:cxn ang="0">
                <a:pos x="25" y="0"/>
              </a:cxn>
              <a:cxn ang="0">
                <a:pos x="25" y="0"/>
              </a:cxn>
              <a:cxn ang="0">
                <a:pos x="0" y="23"/>
              </a:cxn>
              <a:cxn ang="0">
                <a:pos x="2" y="25"/>
              </a:cxn>
            </a:cxnLst>
            <a:rect l="0" t="0" r="r" b="b"/>
            <a:pathLst>
              <a:path w="25" h="25">
                <a:moveTo>
                  <a:pt x="2" y="25"/>
                </a:moveTo>
                <a:lnTo>
                  <a:pt x="25" y="0"/>
                </a:lnTo>
                <a:lnTo>
                  <a:pt x="25" y="0"/>
                </a:lnTo>
                <a:lnTo>
                  <a:pt x="0" y="23"/>
                </a:lnTo>
                <a:lnTo>
                  <a:pt x="2" y="25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5" name="Freeform 3341"/>
          <p:cNvSpPr>
            <a:spLocks/>
          </p:cNvSpPr>
          <p:nvPr/>
        </p:nvSpPr>
        <p:spPr bwMode="auto">
          <a:xfrm>
            <a:off x="4670425" y="3265488"/>
            <a:ext cx="41275" cy="39688"/>
          </a:xfrm>
          <a:custGeom>
            <a:avLst/>
            <a:gdLst/>
            <a:ahLst/>
            <a:cxnLst>
              <a:cxn ang="0">
                <a:pos x="2" y="25"/>
              </a:cxn>
              <a:cxn ang="0">
                <a:pos x="26" y="0"/>
              </a:cxn>
              <a:cxn ang="0">
                <a:pos x="24" y="0"/>
              </a:cxn>
              <a:cxn ang="0">
                <a:pos x="0" y="23"/>
              </a:cxn>
              <a:cxn ang="0">
                <a:pos x="2" y="25"/>
              </a:cxn>
            </a:cxnLst>
            <a:rect l="0" t="0" r="r" b="b"/>
            <a:pathLst>
              <a:path w="26" h="25">
                <a:moveTo>
                  <a:pt x="2" y="25"/>
                </a:moveTo>
                <a:lnTo>
                  <a:pt x="26" y="0"/>
                </a:lnTo>
                <a:lnTo>
                  <a:pt x="24" y="0"/>
                </a:lnTo>
                <a:lnTo>
                  <a:pt x="0" y="23"/>
                </a:lnTo>
                <a:lnTo>
                  <a:pt x="2" y="2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6" name="Freeform 3342"/>
          <p:cNvSpPr>
            <a:spLocks/>
          </p:cNvSpPr>
          <p:nvPr/>
        </p:nvSpPr>
        <p:spPr bwMode="auto">
          <a:xfrm>
            <a:off x="4670425" y="3265488"/>
            <a:ext cx="41275" cy="39688"/>
          </a:xfrm>
          <a:custGeom>
            <a:avLst/>
            <a:gdLst/>
            <a:ahLst/>
            <a:cxnLst>
              <a:cxn ang="0">
                <a:pos x="2" y="25"/>
              </a:cxn>
              <a:cxn ang="0">
                <a:pos x="26" y="0"/>
              </a:cxn>
              <a:cxn ang="0">
                <a:pos x="24" y="0"/>
              </a:cxn>
              <a:cxn ang="0">
                <a:pos x="0" y="23"/>
              </a:cxn>
              <a:cxn ang="0">
                <a:pos x="2" y="25"/>
              </a:cxn>
            </a:cxnLst>
            <a:rect l="0" t="0" r="r" b="b"/>
            <a:pathLst>
              <a:path w="26" h="25">
                <a:moveTo>
                  <a:pt x="2" y="25"/>
                </a:moveTo>
                <a:lnTo>
                  <a:pt x="26" y="0"/>
                </a:lnTo>
                <a:lnTo>
                  <a:pt x="24" y="0"/>
                </a:lnTo>
                <a:lnTo>
                  <a:pt x="0" y="23"/>
                </a:lnTo>
                <a:lnTo>
                  <a:pt x="2" y="25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7" name="Freeform 3343"/>
          <p:cNvSpPr>
            <a:spLocks noEditPoints="1"/>
          </p:cNvSpPr>
          <p:nvPr/>
        </p:nvSpPr>
        <p:spPr bwMode="auto">
          <a:xfrm>
            <a:off x="4725988" y="3098800"/>
            <a:ext cx="152400" cy="150813"/>
          </a:xfrm>
          <a:custGeom>
            <a:avLst/>
            <a:gdLst/>
            <a:ahLst/>
            <a:cxnLst>
              <a:cxn ang="0">
                <a:pos x="78" y="21"/>
              </a:cxn>
              <a:cxn ang="0">
                <a:pos x="96" y="2"/>
              </a:cxn>
              <a:cxn ang="0">
                <a:pos x="94" y="0"/>
              </a:cxn>
              <a:cxn ang="0">
                <a:pos x="76" y="21"/>
              </a:cxn>
              <a:cxn ang="0">
                <a:pos x="78" y="21"/>
              </a:cxn>
              <a:cxn ang="0">
                <a:pos x="39" y="58"/>
              </a:cxn>
              <a:cxn ang="0">
                <a:pos x="70" y="29"/>
              </a:cxn>
              <a:cxn ang="0">
                <a:pos x="68" y="27"/>
              </a:cxn>
              <a:cxn ang="0">
                <a:pos x="39" y="56"/>
              </a:cxn>
              <a:cxn ang="0">
                <a:pos x="39" y="58"/>
              </a:cxn>
              <a:cxn ang="0">
                <a:pos x="2" y="95"/>
              </a:cxn>
              <a:cxn ang="0">
                <a:pos x="33" y="66"/>
              </a:cxn>
              <a:cxn ang="0">
                <a:pos x="30" y="64"/>
              </a:cxn>
              <a:cxn ang="0">
                <a:pos x="0" y="93"/>
              </a:cxn>
              <a:cxn ang="0">
                <a:pos x="2" y="95"/>
              </a:cxn>
            </a:cxnLst>
            <a:rect l="0" t="0" r="r" b="b"/>
            <a:pathLst>
              <a:path w="96" h="95">
                <a:moveTo>
                  <a:pt x="78" y="21"/>
                </a:moveTo>
                <a:lnTo>
                  <a:pt x="96" y="2"/>
                </a:lnTo>
                <a:lnTo>
                  <a:pt x="94" y="0"/>
                </a:lnTo>
                <a:lnTo>
                  <a:pt x="76" y="21"/>
                </a:lnTo>
                <a:lnTo>
                  <a:pt x="78" y="21"/>
                </a:lnTo>
                <a:close/>
                <a:moveTo>
                  <a:pt x="39" y="58"/>
                </a:moveTo>
                <a:lnTo>
                  <a:pt x="70" y="29"/>
                </a:lnTo>
                <a:lnTo>
                  <a:pt x="68" y="27"/>
                </a:lnTo>
                <a:lnTo>
                  <a:pt x="39" y="56"/>
                </a:lnTo>
                <a:lnTo>
                  <a:pt x="39" y="58"/>
                </a:lnTo>
                <a:close/>
                <a:moveTo>
                  <a:pt x="2" y="95"/>
                </a:moveTo>
                <a:lnTo>
                  <a:pt x="33" y="66"/>
                </a:lnTo>
                <a:lnTo>
                  <a:pt x="30" y="64"/>
                </a:lnTo>
                <a:lnTo>
                  <a:pt x="0" y="93"/>
                </a:lnTo>
                <a:lnTo>
                  <a:pt x="2" y="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8" name="Freeform 3344"/>
          <p:cNvSpPr>
            <a:spLocks noEditPoints="1"/>
          </p:cNvSpPr>
          <p:nvPr/>
        </p:nvSpPr>
        <p:spPr bwMode="auto">
          <a:xfrm>
            <a:off x="4725988" y="3098800"/>
            <a:ext cx="152400" cy="150813"/>
          </a:xfrm>
          <a:custGeom>
            <a:avLst/>
            <a:gdLst/>
            <a:ahLst/>
            <a:cxnLst>
              <a:cxn ang="0">
                <a:pos x="78" y="21"/>
              </a:cxn>
              <a:cxn ang="0">
                <a:pos x="96" y="2"/>
              </a:cxn>
              <a:cxn ang="0">
                <a:pos x="94" y="0"/>
              </a:cxn>
              <a:cxn ang="0">
                <a:pos x="76" y="21"/>
              </a:cxn>
              <a:cxn ang="0">
                <a:pos x="78" y="21"/>
              </a:cxn>
              <a:cxn ang="0">
                <a:pos x="39" y="58"/>
              </a:cxn>
              <a:cxn ang="0">
                <a:pos x="70" y="29"/>
              </a:cxn>
              <a:cxn ang="0">
                <a:pos x="68" y="27"/>
              </a:cxn>
              <a:cxn ang="0">
                <a:pos x="39" y="56"/>
              </a:cxn>
              <a:cxn ang="0">
                <a:pos x="39" y="58"/>
              </a:cxn>
              <a:cxn ang="0">
                <a:pos x="2" y="95"/>
              </a:cxn>
              <a:cxn ang="0">
                <a:pos x="33" y="66"/>
              </a:cxn>
              <a:cxn ang="0">
                <a:pos x="30" y="64"/>
              </a:cxn>
              <a:cxn ang="0">
                <a:pos x="0" y="93"/>
              </a:cxn>
              <a:cxn ang="0">
                <a:pos x="2" y="95"/>
              </a:cxn>
            </a:cxnLst>
            <a:rect l="0" t="0" r="r" b="b"/>
            <a:pathLst>
              <a:path w="96" h="95">
                <a:moveTo>
                  <a:pt x="78" y="21"/>
                </a:moveTo>
                <a:lnTo>
                  <a:pt x="96" y="2"/>
                </a:lnTo>
                <a:lnTo>
                  <a:pt x="94" y="0"/>
                </a:lnTo>
                <a:lnTo>
                  <a:pt x="76" y="21"/>
                </a:lnTo>
                <a:lnTo>
                  <a:pt x="78" y="21"/>
                </a:lnTo>
                <a:moveTo>
                  <a:pt x="39" y="58"/>
                </a:moveTo>
                <a:lnTo>
                  <a:pt x="70" y="29"/>
                </a:lnTo>
                <a:lnTo>
                  <a:pt x="68" y="27"/>
                </a:lnTo>
                <a:lnTo>
                  <a:pt x="39" y="56"/>
                </a:lnTo>
                <a:lnTo>
                  <a:pt x="39" y="58"/>
                </a:lnTo>
                <a:moveTo>
                  <a:pt x="2" y="95"/>
                </a:moveTo>
                <a:lnTo>
                  <a:pt x="33" y="66"/>
                </a:lnTo>
                <a:lnTo>
                  <a:pt x="30" y="64"/>
                </a:lnTo>
                <a:lnTo>
                  <a:pt x="0" y="93"/>
                </a:lnTo>
                <a:lnTo>
                  <a:pt x="2" y="95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9" name="Freeform 3345"/>
          <p:cNvSpPr>
            <a:spLocks/>
          </p:cNvSpPr>
          <p:nvPr/>
        </p:nvSpPr>
        <p:spPr bwMode="auto">
          <a:xfrm>
            <a:off x="4884738" y="3052763"/>
            <a:ext cx="39688" cy="42863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25" y="2"/>
              </a:cxn>
              <a:cxn ang="0">
                <a:pos x="25" y="0"/>
              </a:cxn>
              <a:cxn ang="0">
                <a:pos x="0" y="25"/>
              </a:cxn>
              <a:cxn ang="0">
                <a:pos x="0" y="27"/>
              </a:cxn>
            </a:cxnLst>
            <a:rect l="0" t="0" r="r" b="b"/>
            <a:pathLst>
              <a:path w="25" h="27">
                <a:moveTo>
                  <a:pt x="0" y="27"/>
                </a:moveTo>
                <a:lnTo>
                  <a:pt x="25" y="2"/>
                </a:lnTo>
                <a:lnTo>
                  <a:pt x="25" y="0"/>
                </a:lnTo>
                <a:lnTo>
                  <a:pt x="0" y="25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0" name="Freeform 3346"/>
          <p:cNvSpPr>
            <a:spLocks/>
          </p:cNvSpPr>
          <p:nvPr/>
        </p:nvSpPr>
        <p:spPr bwMode="auto">
          <a:xfrm>
            <a:off x="4884738" y="3052763"/>
            <a:ext cx="39688" cy="42863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25" y="2"/>
              </a:cxn>
              <a:cxn ang="0">
                <a:pos x="25" y="0"/>
              </a:cxn>
              <a:cxn ang="0">
                <a:pos x="0" y="25"/>
              </a:cxn>
              <a:cxn ang="0">
                <a:pos x="0" y="27"/>
              </a:cxn>
            </a:cxnLst>
            <a:rect l="0" t="0" r="r" b="b"/>
            <a:pathLst>
              <a:path w="25" h="27">
                <a:moveTo>
                  <a:pt x="0" y="27"/>
                </a:moveTo>
                <a:lnTo>
                  <a:pt x="25" y="2"/>
                </a:lnTo>
                <a:lnTo>
                  <a:pt x="25" y="0"/>
                </a:lnTo>
                <a:lnTo>
                  <a:pt x="0" y="25"/>
                </a:lnTo>
                <a:lnTo>
                  <a:pt x="0" y="27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1" name="Freeform 3347"/>
          <p:cNvSpPr>
            <a:spLocks/>
          </p:cNvSpPr>
          <p:nvPr/>
        </p:nvSpPr>
        <p:spPr bwMode="auto">
          <a:xfrm>
            <a:off x="4405313" y="3021013"/>
            <a:ext cx="19050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33"/>
              </a:cxn>
              <a:cxn ang="0">
                <a:pos x="12" y="33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2" h="33">
                <a:moveTo>
                  <a:pt x="0" y="0"/>
                </a:moveTo>
                <a:lnTo>
                  <a:pt x="10" y="33"/>
                </a:lnTo>
                <a:lnTo>
                  <a:pt x="12" y="33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2" name="Freeform 3348"/>
          <p:cNvSpPr>
            <a:spLocks/>
          </p:cNvSpPr>
          <p:nvPr/>
        </p:nvSpPr>
        <p:spPr bwMode="auto">
          <a:xfrm>
            <a:off x="4405313" y="3021013"/>
            <a:ext cx="19050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" y="33"/>
              </a:cxn>
              <a:cxn ang="0">
                <a:pos x="12" y="33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2" h="33">
                <a:moveTo>
                  <a:pt x="0" y="0"/>
                </a:moveTo>
                <a:lnTo>
                  <a:pt x="10" y="33"/>
                </a:lnTo>
                <a:lnTo>
                  <a:pt x="12" y="33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3" name="Freeform 3349"/>
          <p:cNvSpPr>
            <a:spLocks noEditPoints="1"/>
          </p:cNvSpPr>
          <p:nvPr/>
        </p:nvSpPr>
        <p:spPr bwMode="auto">
          <a:xfrm>
            <a:off x="4435475" y="3105150"/>
            <a:ext cx="47625" cy="131763"/>
          </a:xfrm>
          <a:custGeom>
            <a:avLst/>
            <a:gdLst/>
            <a:ahLst/>
            <a:cxnLst>
              <a:cxn ang="0">
                <a:pos x="24" y="70"/>
              </a:cxn>
              <a:cxn ang="0">
                <a:pos x="28" y="83"/>
              </a:cxn>
              <a:cxn ang="0">
                <a:pos x="30" y="83"/>
              </a:cxn>
              <a:cxn ang="0">
                <a:pos x="26" y="68"/>
              </a:cxn>
              <a:cxn ang="0">
                <a:pos x="24" y="70"/>
              </a:cxn>
              <a:cxn ang="0">
                <a:pos x="0" y="0"/>
              </a:cxn>
              <a:cxn ang="0">
                <a:pos x="18" y="54"/>
              </a:cxn>
              <a:cxn ang="0">
                <a:pos x="20" y="54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30" h="83">
                <a:moveTo>
                  <a:pt x="24" y="70"/>
                </a:moveTo>
                <a:lnTo>
                  <a:pt x="28" y="83"/>
                </a:lnTo>
                <a:lnTo>
                  <a:pt x="30" y="83"/>
                </a:lnTo>
                <a:lnTo>
                  <a:pt x="26" y="68"/>
                </a:lnTo>
                <a:lnTo>
                  <a:pt x="24" y="70"/>
                </a:lnTo>
                <a:close/>
                <a:moveTo>
                  <a:pt x="0" y="0"/>
                </a:moveTo>
                <a:lnTo>
                  <a:pt x="18" y="54"/>
                </a:lnTo>
                <a:lnTo>
                  <a:pt x="20" y="54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4" name="Freeform 3350"/>
          <p:cNvSpPr>
            <a:spLocks noEditPoints="1"/>
          </p:cNvSpPr>
          <p:nvPr/>
        </p:nvSpPr>
        <p:spPr bwMode="auto">
          <a:xfrm>
            <a:off x="4435475" y="3105150"/>
            <a:ext cx="47625" cy="131763"/>
          </a:xfrm>
          <a:custGeom>
            <a:avLst/>
            <a:gdLst/>
            <a:ahLst/>
            <a:cxnLst>
              <a:cxn ang="0">
                <a:pos x="24" y="70"/>
              </a:cxn>
              <a:cxn ang="0">
                <a:pos x="28" y="83"/>
              </a:cxn>
              <a:cxn ang="0">
                <a:pos x="30" y="83"/>
              </a:cxn>
              <a:cxn ang="0">
                <a:pos x="26" y="68"/>
              </a:cxn>
              <a:cxn ang="0">
                <a:pos x="24" y="70"/>
              </a:cxn>
              <a:cxn ang="0">
                <a:pos x="0" y="0"/>
              </a:cxn>
              <a:cxn ang="0">
                <a:pos x="18" y="54"/>
              </a:cxn>
              <a:cxn ang="0">
                <a:pos x="20" y="54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30" h="83">
                <a:moveTo>
                  <a:pt x="24" y="70"/>
                </a:moveTo>
                <a:lnTo>
                  <a:pt x="28" y="83"/>
                </a:lnTo>
                <a:lnTo>
                  <a:pt x="30" y="83"/>
                </a:lnTo>
                <a:lnTo>
                  <a:pt x="26" y="68"/>
                </a:lnTo>
                <a:lnTo>
                  <a:pt x="24" y="70"/>
                </a:lnTo>
                <a:moveTo>
                  <a:pt x="0" y="0"/>
                </a:moveTo>
                <a:lnTo>
                  <a:pt x="18" y="54"/>
                </a:lnTo>
                <a:lnTo>
                  <a:pt x="20" y="54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5" name="Freeform 3351"/>
          <p:cNvSpPr>
            <a:spLocks/>
          </p:cNvSpPr>
          <p:nvPr/>
        </p:nvSpPr>
        <p:spPr bwMode="auto">
          <a:xfrm>
            <a:off x="4483100" y="3249613"/>
            <a:ext cx="23813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" y="33"/>
              </a:cxn>
              <a:cxn ang="0">
                <a:pos x="15" y="33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5" h="33">
                <a:moveTo>
                  <a:pt x="0" y="0"/>
                </a:moveTo>
                <a:lnTo>
                  <a:pt x="13" y="33"/>
                </a:lnTo>
                <a:lnTo>
                  <a:pt x="15" y="33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6" name="Freeform 3352"/>
          <p:cNvSpPr>
            <a:spLocks/>
          </p:cNvSpPr>
          <p:nvPr/>
        </p:nvSpPr>
        <p:spPr bwMode="auto">
          <a:xfrm>
            <a:off x="4483100" y="3249613"/>
            <a:ext cx="23813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" y="33"/>
              </a:cxn>
              <a:cxn ang="0">
                <a:pos x="15" y="33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5" h="33">
                <a:moveTo>
                  <a:pt x="0" y="0"/>
                </a:moveTo>
                <a:lnTo>
                  <a:pt x="13" y="33"/>
                </a:lnTo>
                <a:lnTo>
                  <a:pt x="15" y="33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7" name="Freeform 3353"/>
          <p:cNvSpPr>
            <a:spLocks/>
          </p:cNvSpPr>
          <p:nvPr/>
        </p:nvSpPr>
        <p:spPr bwMode="auto">
          <a:xfrm>
            <a:off x="3867150" y="1504950"/>
            <a:ext cx="22225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" y="33"/>
              </a:cxn>
              <a:cxn ang="0">
                <a:pos x="14" y="31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4" h="33">
                <a:moveTo>
                  <a:pt x="0" y="0"/>
                </a:moveTo>
                <a:lnTo>
                  <a:pt x="12" y="33"/>
                </a:lnTo>
                <a:lnTo>
                  <a:pt x="14" y="31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8" name="Freeform 3354"/>
          <p:cNvSpPr>
            <a:spLocks/>
          </p:cNvSpPr>
          <p:nvPr/>
        </p:nvSpPr>
        <p:spPr bwMode="auto">
          <a:xfrm>
            <a:off x="3867150" y="1504950"/>
            <a:ext cx="22225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" y="33"/>
              </a:cxn>
              <a:cxn ang="0">
                <a:pos x="14" y="31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4" h="33">
                <a:moveTo>
                  <a:pt x="0" y="0"/>
                </a:moveTo>
                <a:lnTo>
                  <a:pt x="12" y="33"/>
                </a:lnTo>
                <a:lnTo>
                  <a:pt x="14" y="3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9" name="Freeform 3355"/>
          <p:cNvSpPr>
            <a:spLocks noEditPoints="1"/>
          </p:cNvSpPr>
          <p:nvPr/>
        </p:nvSpPr>
        <p:spPr bwMode="auto">
          <a:xfrm>
            <a:off x="3895725" y="1587500"/>
            <a:ext cx="417513" cy="1174750"/>
          </a:xfrm>
          <a:custGeom>
            <a:avLst/>
            <a:gdLst/>
            <a:ahLst/>
            <a:cxnLst>
              <a:cxn ang="0">
                <a:pos x="245" y="693"/>
              </a:cxn>
              <a:cxn ang="0">
                <a:pos x="261" y="740"/>
              </a:cxn>
              <a:cxn ang="0">
                <a:pos x="263" y="740"/>
              </a:cxn>
              <a:cxn ang="0">
                <a:pos x="247" y="693"/>
              </a:cxn>
              <a:cxn ang="0">
                <a:pos x="245" y="693"/>
              </a:cxn>
              <a:cxn ang="0">
                <a:pos x="224" y="631"/>
              </a:cxn>
              <a:cxn ang="0">
                <a:pos x="241" y="679"/>
              </a:cxn>
              <a:cxn ang="0">
                <a:pos x="243" y="679"/>
              </a:cxn>
              <a:cxn ang="0">
                <a:pos x="224" y="629"/>
              </a:cxn>
              <a:cxn ang="0">
                <a:pos x="224" y="631"/>
              </a:cxn>
              <a:cxn ang="0">
                <a:pos x="202" y="568"/>
              </a:cxn>
              <a:cxn ang="0">
                <a:pos x="218" y="617"/>
              </a:cxn>
              <a:cxn ang="0">
                <a:pos x="220" y="617"/>
              </a:cxn>
              <a:cxn ang="0">
                <a:pos x="204" y="568"/>
              </a:cxn>
              <a:cxn ang="0">
                <a:pos x="202" y="568"/>
              </a:cxn>
              <a:cxn ang="0">
                <a:pos x="179" y="504"/>
              </a:cxn>
              <a:cxn ang="0">
                <a:pos x="196" y="553"/>
              </a:cxn>
              <a:cxn ang="0">
                <a:pos x="198" y="553"/>
              </a:cxn>
              <a:cxn ang="0">
                <a:pos x="181" y="504"/>
              </a:cxn>
              <a:cxn ang="0">
                <a:pos x="179" y="504"/>
              </a:cxn>
              <a:cxn ang="0">
                <a:pos x="156" y="442"/>
              </a:cxn>
              <a:cxn ang="0">
                <a:pos x="173" y="489"/>
              </a:cxn>
              <a:cxn ang="0">
                <a:pos x="175" y="489"/>
              </a:cxn>
              <a:cxn ang="0">
                <a:pos x="159" y="440"/>
              </a:cxn>
              <a:cxn ang="0">
                <a:pos x="156" y="442"/>
              </a:cxn>
              <a:cxn ang="0">
                <a:pos x="134" y="378"/>
              </a:cxn>
              <a:cxn ang="0">
                <a:pos x="152" y="428"/>
              </a:cxn>
              <a:cxn ang="0">
                <a:pos x="152" y="426"/>
              </a:cxn>
              <a:cxn ang="0">
                <a:pos x="136" y="378"/>
              </a:cxn>
              <a:cxn ang="0">
                <a:pos x="134" y="378"/>
              </a:cxn>
              <a:cxn ang="0">
                <a:pos x="111" y="314"/>
              </a:cxn>
              <a:cxn ang="0">
                <a:pos x="130" y="364"/>
              </a:cxn>
              <a:cxn ang="0">
                <a:pos x="132" y="364"/>
              </a:cxn>
              <a:cxn ang="0">
                <a:pos x="113" y="314"/>
              </a:cxn>
              <a:cxn ang="0">
                <a:pos x="111" y="314"/>
              </a:cxn>
              <a:cxn ang="0">
                <a:pos x="89" y="253"/>
              </a:cxn>
              <a:cxn ang="0">
                <a:pos x="107" y="300"/>
              </a:cxn>
              <a:cxn ang="0">
                <a:pos x="109" y="300"/>
              </a:cxn>
              <a:cxn ang="0">
                <a:pos x="91" y="251"/>
              </a:cxn>
              <a:cxn ang="0">
                <a:pos x="89" y="253"/>
              </a:cxn>
              <a:cxn ang="0">
                <a:pos x="68" y="189"/>
              </a:cxn>
              <a:cxn ang="0">
                <a:pos x="84" y="238"/>
              </a:cxn>
              <a:cxn ang="0">
                <a:pos x="86" y="236"/>
              </a:cxn>
              <a:cxn ang="0">
                <a:pos x="68" y="189"/>
              </a:cxn>
              <a:cxn ang="0">
                <a:pos x="68" y="189"/>
              </a:cxn>
              <a:cxn ang="0">
                <a:pos x="45" y="125"/>
              </a:cxn>
              <a:cxn ang="0">
                <a:pos x="62" y="175"/>
              </a:cxn>
              <a:cxn ang="0">
                <a:pos x="64" y="175"/>
              </a:cxn>
              <a:cxn ang="0">
                <a:pos x="47" y="125"/>
              </a:cxn>
              <a:cxn ang="0">
                <a:pos x="45" y="125"/>
              </a:cxn>
              <a:cxn ang="0">
                <a:pos x="23" y="64"/>
              </a:cxn>
              <a:cxn ang="0">
                <a:pos x="39" y="111"/>
              </a:cxn>
              <a:cxn ang="0">
                <a:pos x="41" y="111"/>
              </a:cxn>
              <a:cxn ang="0">
                <a:pos x="25" y="61"/>
              </a:cxn>
              <a:cxn ang="0">
                <a:pos x="23" y="64"/>
              </a:cxn>
              <a:cxn ang="0">
                <a:pos x="0" y="0"/>
              </a:cxn>
              <a:cxn ang="0">
                <a:pos x="17" y="49"/>
              </a:cxn>
              <a:cxn ang="0">
                <a:pos x="19" y="47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63" h="740">
                <a:moveTo>
                  <a:pt x="245" y="693"/>
                </a:moveTo>
                <a:lnTo>
                  <a:pt x="261" y="740"/>
                </a:lnTo>
                <a:lnTo>
                  <a:pt x="263" y="740"/>
                </a:lnTo>
                <a:lnTo>
                  <a:pt x="247" y="693"/>
                </a:lnTo>
                <a:lnTo>
                  <a:pt x="245" y="693"/>
                </a:lnTo>
                <a:close/>
                <a:moveTo>
                  <a:pt x="224" y="631"/>
                </a:moveTo>
                <a:lnTo>
                  <a:pt x="241" y="679"/>
                </a:lnTo>
                <a:lnTo>
                  <a:pt x="243" y="679"/>
                </a:lnTo>
                <a:lnTo>
                  <a:pt x="224" y="629"/>
                </a:lnTo>
                <a:lnTo>
                  <a:pt x="224" y="631"/>
                </a:lnTo>
                <a:close/>
                <a:moveTo>
                  <a:pt x="202" y="568"/>
                </a:moveTo>
                <a:lnTo>
                  <a:pt x="218" y="617"/>
                </a:lnTo>
                <a:lnTo>
                  <a:pt x="220" y="617"/>
                </a:lnTo>
                <a:lnTo>
                  <a:pt x="204" y="568"/>
                </a:lnTo>
                <a:lnTo>
                  <a:pt x="202" y="568"/>
                </a:lnTo>
                <a:close/>
                <a:moveTo>
                  <a:pt x="179" y="504"/>
                </a:moveTo>
                <a:lnTo>
                  <a:pt x="196" y="553"/>
                </a:lnTo>
                <a:lnTo>
                  <a:pt x="198" y="553"/>
                </a:lnTo>
                <a:lnTo>
                  <a:pt x="181" y="504"/>
                </a:lnTo>
                <a:lnTo>
                  <a:pt x="179" y="504"/>
                </a:lnTo>
                <a:close/>
                <a:moveTo>
                  <a:pt x="156" y="442"/>
                </a:moveTo>
                <a:lnTo>
                  <a:pt x="173" y="489"/>
                </a:lnTo>
                <a:lnTo>
                  <a:pt x="175" y="489"/>
                </a:lnTo>
                <a:lnTo>
                  <a:pt x="159" y="440"/>
                </a:lnTo>
                <a:lnTo>
                  <a:pt x="156" y="442"/>
                </a:lnTo>
                <a:close/>
                <a:moveTo>
                  <a:pt x="134" y="378"/>
                </a:moveTo>
                <a:lnTo>
                  <a:pt x="152" y="428"/>
                </a:lnTo>
                <a:lnTo>
                  <a:pt x="152" y="426"/>
                </a:lnTo>
                <a:lnTo>
                  <a:pt x="136" y="378"/>
                </a:lnTo>
                <a:lnTo>
                  <a:pt x="134" y="378"/>
                </a:lnTo>
                <a:close/>
                <a:moveTo>
                  <a:pt x="111" y="314"/>
                </a:moveTo>
                <a:lnTo>
                  <a:pt x="130" y="364"/>
                </a:lnTo>
                <a:lnTo>
                  <a:pt x="132" y="364"/>
                </a:lnTo>
                <a:lnTo>
                  <a:pt x="113" y="314"/>
                </a:lnTo>
                <a:lnTo>
                  <a:pt x="111" y="314"/>
                </a:lnTo>
                <a:close/>
                <a:moveTo>
                  <a:pt x="89" y="253"/>
                </a:moveTo>
                <a:lnTo>
                  <a:pt x="107" y="300"/>
                </a:lnTo>
                <a:lnTo>
                  <a:pt x="109" y="300"/>
                </a:lnTo>
                <a:lnTo>
                  <a:pt x="91" y="251"/>
                </a:lnTo>
                <a:lnTo>
                  <a:pt x="89" y="253"/>
                </a:lnTo>
                <a:close/>
                <a:moveTo>
                  <a:pt x="68" y="189"/>
                </a:moveTo>
                <a:lnTo>
                  <a:pt x="84" y="238"/>
                </a:lnTo>
                <a:lnTo>
                  <a:pt x="86" y="236"/>
                </a:lnTo>
                <a:lnTo>
                  <a:pt x="68" y="189"/>
                </a:lnTo>
                <a:lnTo>
                  <a:pt x="68" y="189"/>
                </a:lnTo>
                <a:close/>
                <a:moveTo>
                  <a:pt x="45" y="125"/>
                </a:moveTo>
                <a:lnTo>
                  <a:pt x="62" y="175"/>
                </a:lnTo>
                <a:lnTo>
                  <a:pt x="64" y="175"/>
                </a:lnTo>
                <a:lnTo>
                  <a:pt x="47" y="125"/>
                </a:lnTo>
                <a:lnTo>
                  <a:pt x="45" y="125"/>
                </a:lnTo>
                <a:close/>
                <a:moveTo>
                  <a:pt x="23" y="64"/>
                </a:moveTo>
                <a:lnTo>
                  <a:pt x="39" y="111"/>
                </a:lnTo>
                <a:lnTo>
                  <a:pt x="41" y="111"/>
                </a:lnTo>
                <a:lnTo>
                  <a:pt x="25" y="61"/>
                </a:lnTo>
                <a:lnTo>
                  <a:pt x="23" y="64"/>
                </a:lnTo>
                <a:close/>
                <a:moveTo>
                  <a:pt x="0" y="0"/>
                </a:moveTo>
                <a:lnTo>
                  <a:pt x="17" y="49"/>
                </a:lnTo>
                <a:lnTo>
                  <a:pt x="19" y="47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0" name="Freeform 3356"/>
          <p:cNvSpPr>
            <a:spLocks noEditPoints="1"/>
          </p:cNvSpPr>
          <p:nvPr/>
        </p:nvSpPr>
        <p:spPr bwMode="auto">
          <a:xfrm>
            <a:off x="3895725" y="1587500"/>
            <a:ext cx="417513" cy="1174750"/>
          </a:xfrm>
          <a:custGeom>
            <a:avLst/>
            <a:gdLst/>
            <a:ahLst/>
            <a:cxnLst>
              <a:cxn ang="0">
                <a:pos x="245" y="693"/>
              </a:cxn>
              <a:cxn ang="0">
                <a:pos x="261" y="740"/>
              </a:cxn>
              <a:cxn ang="0">
                <a:pos x="263" y="740"/>
              </a:cxn>
              <a:cxn ang="0">
                <a:pos x="247" y="693"/>
              </a:cxn>
              <a:cxn ang="0">
                <a:pos x="245" y="693"/>
              </a:cxn>
              <a:cxn ang="0">
                <a:pos x="224" y="631"/>
              </a:cxn>
              <a:cxn ang="0">
                <a:pos x="241" y="679"/>
              </a:cxn>
              <a:cxn ang="0">
                <a:pos x="243" y="679"/>
              </a:cxn>
              <a:cxn ang="0">
                <a:pos x="224" y="629"/>
              </a:cxn>
              <a:cxn ang="0">
                <a:pos x="224" y="631"/>
              </a:cxn>
              <a:cxn ang="0">
                <a:pos x="202" y="568"/>
              </a:cxn>
              <a:cxn ang="0">
                <a:pos x="218" y="617"/>
              </a:cxn>
              <a:cxn ang="0">
                <a:pos x="220" y="617"/>
              </a:cxn>
              <a:cxn ang="0">
                <a:pos x="204" y="568"/>
              </a:cxn>
              <a:cxn ang="0">
                <a:pos x="202" y="568"/>
              </a:cxn>
              <a:cxn ang="0">
                <a:pos x="179" y="504"/>
              </a:cxn>
              <a:cxn ang="0">
                <a:pos x="196" y="553"/>
              </a:cxn>
              <a:cxn ang="0">
                <a:pos x="198" y="553"/>
              </a:cxn>
              <a:cxn ang="0">
                <a:pos x="181" y="504"/>
              </a:cxn>
              <a:cxn ang="0">
                <a:pos x="179" y="504"/>
              </a:cxn>
              <a:cxn ang="0">
                <a:pos x="156" y="442"/>
              </a:cxn>
              <a:cxn ang="0">
                <a:pos x="173" y="489"/>
              </a:cxn>
              <a:cxn ang="0">
                <a:pos x="175" y="489"/>
              </a:cxn>
              <a:cxn ang="0">
                <a:pos x="159" y="440"/>
              </a:cxn>
              <a:cxn ang="0">
                <a:pos x="156" y="442"/>
              </a:cxn>
              <a:cxn ang="0">
                <a:pos x="134" y="378"/>
              </a:cxn>
              <a:cxn ang="0">
                <a:pos x="152" y="428"/>
              </a:cxn>
              <a:cxn ang="0">
                <a:pos x="152" y="426"/>
              </a:cxn>
              <a:cxn ang="0">
                <a:pos x="136" y="378"/>
              </a:cxn>
              <a:cxn ang="0">
                <a:pos x="134" y="378"/>
              </a:cxn>
              <a:cxn ang="0">
                <a:pos x="111" y="314"/>
              </a:cxn>
              <a:cxn ang="0">
                <a:pos x="130" y="364"/>
              </a:cxn>
              <a:cxn ang="0">
                <a:pos x="132" y="364"/>
              </a:cxn>
              <a:cxn ang="0">
                <a:pos x="113" y="314"/>
              </a:cxn>
              <a:cxn ang="0">
                <a:pos x="111" y="314"/>
              </a:cxn>
              <a:cxn ang="0">
                <a:pos x="89" y="253"/>
              </a:cxn>
              <a:cxn ang="0">
                <a:pos x="107" y="300"/>
              </a:cxn>
              <a:cxn ang="0">
                <a:pos x="109" y="300"/>
              </a:cxn>
              <a:cxn ang="0">
                <a:pos x="91" y="251"/>
              </a:cxn>
              <a:cxn ang="0">
                <a:pos x="89" y="253"/>
              </a:cxn>
              <a:cxn ang="0">
                <a:pos x="68" y="189"/>
              </a:cxn>
              <a:cxn ang="0">
                <a:pos x="84" y="238"/>
              </a:cxn>
              <a:cxn ang="0">
                <a:pos x="86" y="236"/>
              </a:cxn>
              <a:cxn ang="0">
                <a:pos x="68" y="189"/>
              </a:cxn>
              <a:cxn ang="0">
                <a:pos x="68" y="189"/>
              </a:cxn>
              <a:cxn ang="0">
                <a:pos x="45" y="125"/>
              </a:cxn>
              <a:cxn ang="0">
                <a:pos x="62" y="175"/>
              </a:cxn>
              <a:cxn ang="0">
                <a:pos x="64" y="175"/>
              </a:cxn>
              <a:cxn ang="0">
                <a:pos x="47" y="125"/>
              </a:cxn>
              <a:cxn ang="0">
                <a:pos x="45" y="125"/>
              </a:cxn>
              <a:cxn ang="0">
                <a:pos x="23" y="64"/>
              </a:cxn>
              <a:cxn ang="0">
                <a:pos x="39" y="111"/>
              </a:cxn>
              <a:cxn ang="0">
                <a:pos x="41" y="111"/>
              </a:cxn>
              <a:cxn ang="0">
                <a:pos x="25" y="61"/>
              </a:cxn>
              <a:cxn ang="0">
                <a:pos x="23" y="64"/>
              </a:cxn>
              <a:cxn ang="0">
                <a:pos x="0" y="0"/>
              </a:cxn>
              <a:cxn ang="0">
                <a:pos x="17" y="49"/>
              </a:cxn>
              <a:cxn ang="0">
                <a:pos x="19" y="47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63" h="740">
                <a:moveTo>
                  <a:pt x="245" y="693"/>
                </a:moveTo>
                <a:lnTo>
                  <a:pt x="261" y="740"/>
                </a:lnTo>
                <a:lnTo>
                  <a:pt x="263" y="740"/>
                </a:lnTo>
                <a:lnTo>
                  <a:pt x="247" y="693"/>
                </a:lnTo>
                <a:lnTo>
                  <a:pt x="245" y="693"/>
                </a:lnTo>
                <a:moveTo>
                  <a:pt x="224" y="631"/>
                </a:moveTo>
                <a:lnTo>
                  <a:pt x="241" y="679"/>
                </a:lnTo>
                <a:lnTo>
                  <a:pt x="243" y="679"/>
                </a:lnTo>
                <a:lnTo>
                  <a:pt x="224" y="629"/>
                </a:lnTo>
                <a:lnTo>
                  <a:pt x="224" y="631"/>
                </a:lnTo>
                <a:moveTo>
                  <a:pt x="202" y="568"/>
                </a:moveTo>
                <a:lnTo>
                  <a:pt x="218" y="617"/>
                </a:lnTo>
                <a:lnTo>
                  <a:pt x="220" y="617"/>
                </a:lnTo>
                <a:lnTo>
                  <a:pt x="204" y="568"/>
                </a:lnTo>
                <a:lnTo>
                  <a:pt x="202" y="568"/>
                </a:lnTo>
                <a:moveTo>
                  <a:pt x="179" y="504"/>
                </a:moveTo>
                <a:lnTo>
                  <a:pt x="196" y="553"/>
                </a:lnTo>
                <a:lnTo>
                  <a:pt x="198" y="553"/>
                </a:lnTo>
                <a:lnTo>
                  <a:pt x="181" y="504"/>
                </a:lnTo>
                <a:lnTo>
                  <a:pt x="179" y="504"/>
                </a:lnTo>
                <a:moveTo>
                  <a:pt x="156" y="442"/>
                </a:moveTo>
                <a:lnTo>
                  <a:pt x="173" y="489"/>
                </a:lnTo>
                <a:lnTo>
                  <a:pt x="175" y="489"/>
                </a:lnTo>
                <a:lnTo>
                  <a:pt x="159" y="440"/>
                </a:lnTo>
                <a:lnTo>
                  <a:pt x="156" y="442"/>
                </a:lnTo>
                <a:moveTo>
                  <a:pt x="134" y="378"/>
                </a:moveTo>
                <a:lnTo>
                  <a:pt x="152" y="428"/>
                </a:lnTo>
                <a:lnTo>
                  <a:pt x="152" y="426"/>
                </a:lnTo>
                <a:lnTo>
                  <a:pt x="136" y="378"/>
                </a:lnTo>
                <a:lnTo>
                  <a:pt x="134" y="378"/>
                </a:lnTo>
                <a:moveTo>
                  <a:pt x="111" y="314"/>
                </a:moveTo>
                <a:lnTo>
                  <a:pt x="130" y="364"/>
                </a:lnTo>
                <a:lnTo>
                  <a:pt x="132" y="364"/>
                </a:lnTo>
                <a:lnTo>
                  <a:pt x="113" y="314"/>
                </a:lnTo>
                <a:lnTo>
                  <a:pt x="111" y="314"/>
                </a:lnTo>
                <a:moveTo>
                  <a:pt x="89" y="253"/>
                </a:moveTo>
                <a:lnTo>
                  <a:pt x="107" y="300"/>
                </a:lnTo>
                <a:lnTo>
                  <a:pt x="109" y="300"/>
                </a:lnTo>
                <a:lnTo>
                  <a:pt x="91" y="251"/>
                </a:lnTo>
                <a:lnTo>
                  <a:pt x="89" y="253"/>
                </a:lnTo>
                <a:moveTo>
                  <a:pt x="68" y="189"/>
                </a:moveTo>
                <a:lnTo>
                  <a:pt x="84" y="238"/>
                </a:lnTo>
                <a:lnTo>
                  <a:pt x="86" y="236"/>
                </a:lnTo>
                <a:lnTo>
                  <a:pt x="68" y="189"/>
                </a:lnTo>
                <a:lnTo>
                  <a:pt x="68" y="189"/>
                </a:lnTo>
                <a:moveTo>
                  <a:pt x="45" y="125"/>
                </a:moveTo>
                <a:lnTo>
                  <a:pt x="62" y="175"/>
                </a:lnTo>
                <a:lnTo>
                  <a:pt x="64" y="175"/>
                </a:lnTo>
                <a:lnTo>
                  <a:pt x="47" y="125"/>
                </a:lnTo>
                <a:lnTo>
                  <a:pt x="45" y="125"/>
                </a:lnTo>
                <a:moveTo>
                  <a:pt x="23" y="64"/>
                </a:moveTo>
                <a:lnTo>
                  <a:pt x="39" y="111"/>
                </a:lnTo>
                <a:lnTo>
                  <a:pt x="41" y="111"/>
                </a:lnTo>
                <a:lnTo>
                  <a:pt x="25" y="61"/>
                </a:lnTo>
                <a:lnTo>
                  <a:pt x="23" y="64"/>
                </a:lnTo>
                <a:moveTo>
                  <a:pt x="0" y="0"/>
                </a:moveTo>
                <a:lnTo>
                  <a:pt x="17" y="49"/>
                </a:lnTo>
                <a:lnTo>
                  <a:pt x="19" y="47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1" name="Rectangle 3357"/>
          <p:cNvSpPr>
            <a:spLocks noChangeArrowheads="1"/>
          </p:cNvSpPr>
          <p:nvPr/>
        </p:nvSpPr>
        <p:spPr bwMode="auto">
          <a:xfrm>
            <a:off x="4519613" y="25400"/>
            <a:ext cx="150813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0°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82" name="Rectangle 3358"/>
          <p:cNvSpPr>
            <a:spLocks noChangeArrowheads="1"/>
          </p:cNvSpPr>
          <p:nvPr/>
        </p:nvSpPr>
        <p:spPr bwMode="auto">
          <a:xfrm>
            <a:off x="4445000" y="6704013"/>
            <a:ext cx="268288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180°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83" name="Rectangle 3359"/>
          <p:cNvSpPr>
            <a:spLocks noChangeArrowheads="1"/>
          </p:cNvSpPr>
          <p:nvPr/>
        </p:nvSpPr>
        <p:spPr bwMode="auto">
          <a:xfrm>
            <a:off x="1204913" y="3357563"/>
            <a:ext cx="274638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90°V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84" name="Rectangle 3360"/>
          <p:cNvSpPr>
            <a:spLocks noChangeArrowheads="1"/>
          </p:cNvSpPr>
          <p:nvPr/>
        </p:nvSpPr>
        <p:spPr bwMode="auto">
          <a:xfrm>
            <a:off x="7718425" y="3365500"/>
            <a:ext cx="287338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90°Ø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85" name="Rectangle 3361"/>
          <p:cNvSpPr>
            <a:spLocks noChangeArrowheads="1"/>
          </p:cNvSpPr>
          <p:nvPr/>
        </p:nvSpPr>
        <p:spPr bwMode="auto">
          <a:xfrm>
            <a:off x="4768850" y="711200"/>
            <a:ext cx="17938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B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86" name="Rectangle 3362"/>
          <p:cNvSpPr>
            <a:spLocks noChangeArrowheads="1"/>
          </p:cNvSpPr>
          <p:nvPr/>
        </p:nvSpPr>
        <p:spPr bwMode="auto">
          <a:xfrm>
            <a:off x="4860925" y="711200"/>
            <a:ext cx="2778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ou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87" name="Rectangle 3363"/>
          <p:cNvSpPr>
            <a:spLocks noChangeArrowheads="1"/>
          </p:cNvSpPr>
          <p:nvPr/>
        </p:nvSpPr>
        <p:spPr bwMode="auto">
          <a:xfrm>
            <a:off x="5046663" y="711200"/>
            <a:ext cx="1698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v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88" name="Rectangle 3364"/>
          <p:cNvSpPr>
            <a:spLocks noChangeArrowheads="1"/>
          </p:cNvSpPr>
          <p:nvPr/>
        </p:nvSpPr>
        <p:spPr bwMode="auto">
          <a:xfrm>
            <a:off x="5127625" y="711200"/>
            <a:ext cx="1730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89" name="Rectangle 3365"/>
          <p:cNvSpPr>
            <a:spLocks noChangeArrowheads="1"/>
          </p:cNvSpPr>
          <p:nvPr/>
        </p:nvSpPr>
        <p:spPr bwMode="auto">
          <a:xfrm>
            <a:off x="5211763" y="711200"/>
            <a:ext cx="1428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0" name="Rectangle 3366"/>
          <p:cNvSpPr>
            <a:spLocks noChangeArrowheads="1"/>
          </p:cNvSpPr>
          <p:nvPr/>
        </p:nvSpPr>
        <p:spPr bwMode="auto">
          <a:xfrm>
            <a:off x="5267325" y="711200"/>
            <a:ext cx="1825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ø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1" name="Rectangle 3367"/>
          <p:cNvSpPr>
            <a:spLocks noChangeArrowheads="1"/>
          </p:cNvSpPr>
          <p:nvPr/>
        </p:nvSpPr>
        <p:spPr bwMode="auto">
          <a:xfrm>
            <a:off x="5357813" y="711200"/>
            <a:ext cx="16668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y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2" name="Rectangle 3368"/>
          <p:cNvSpPr>
            <a:spLocks noChangeArrowheads="1"/>
          </p:cNvSpPr>
          <p:nvPr/>
        </p:nvSpPr>
        <p:spPr bwMode="auto">
          <a:xfrm>
            <a:off x="5437188" y="711200"/>
            <a:ext cx="1698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3" name="Rectangle 3369"/>
          <p:cNvSpPr>
            <a:spLocks noChangeArrowheads="1"/>
          </p:cNvSpPr>
          <p:nvPr/>
        </p:nvSpPr>
        <p:spPr bwMode="auto">
          <a:xfrm>
            <a:off x="1419225" y="2722563"/>
            <a:ext cx="17303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4" name="Rectangle 3370"/>
          <p:cNvSpPr>
            <a:spLocks noChangeArrowheads="1"/>
          </p:cNvSpPr>
          <p:nvPr/>
        </p:nvSpPr>
        <p:spPr bwMode="auto">
          <a:xfrm>
            <a:off x="1501775" y="2722563"/>
            <a:ext cx="3016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ØR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5" name="Rectangle 3371"/>
          <p:cNvSpPr>
            <a:spLocks noChangeArrowheads="1"/>
          </p:cNvSpPr>
          <p:nvPr/>
        </p:nvSpPr>
        <p:spPr bwMode="auto">
          <a:xfrm>
            <a:off x="1708150" y="2722563"/>
            <a:ext cx="1412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-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6" name="Rectangle 3372"/>
          <p:cNvSpPr>
            <a:spLocks noChangeArrowheads="1"/>
          </p:cNvSpPr>
          <p:nvPr/>
        </p:nvSpPr>
        <p:spPr bwMode="auto">
          <a:xfrm>
            <a:off x="1303338" y="2917825"/>
            <a:ext cx="1920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7" name="Rectangle 3373"/>
          <p:cNvSpPr>
            <a:spLocks noChangeArrowheads="1"/>
          </p:cNvSpPr>
          <p:nvPr/>
        </p:nvSpPr>
        <p:spPr bwMode="auto">
          <a:xfrm>
            <a:off x="1406525" y="2917825"/>
            <a:ext cx="450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MERI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8" name="Rectangle 3374"/>
          <p:cNvSpPr>
            <a:spLocks noChangeArrowheads="1"/>
          </p:cNvSpPr>
          <p:nvPr/>
        </p:nvSpPr>
        <p:spPr bwMode="auto">
          <a:xfrm>
            <a:off x="1755775" y="2917825"/>
            <a:ext cx="1793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K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99" name="Rectangle 3375"/>
          <p:cNvSpPr>
            <a:spLocks noChangeArrowheads="1"/>
          </p:cNvSpPr>
          <p:nvPr/>
        </p:nvSpPr>
        <p:spPr bwMode="auto">
          <a:xfrm>
            <a:off x="1849438" y="2917825"/>
            <a:ext cx="1920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0" name="Rectangle 3376"/>
          <p:cNvSpPr>
            <a:spLocks noChangeArrowheads="1"/>
          </p:cNvSpPr>
          <p:nvPr/>
        </p:nvSpPr>
        <p:spPr bwMode="auto">
          <a:xfrm>
            <a:off x="6875463" y="6588125"/>
            <a:ext cx="19208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1" name="Rectangle 3377"/>
          <p:cNvSpPr>
            <a:spLocks noChangeArrowheads="1"/>
          </p:cNvSpPr>
          <p:nvPr/>
        </p:nvSpPr>
        <p:spPr bwMode="auto">
          <a:xfrm>
            <a:off x="6973888" y="6588125"/>
            <a:ext cx="3714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UST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2" name="Rectangle 3378"/>
          <p:cNvSpPr>
            <a:spLocks noChangeArrowheads="1"/>
          </p:cNvSpPr>
          <p:nvPr/>
        </p:nvSpPr>
        <p:spPr bwMode="auto">
          <a:xfrm>
            <a:off x="7250113" y="6588125"/>
            <a:ext cx="17938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" name="Rectangle 3379"/>
          <p:cNvSpPr>
            <a:spLocks noChangeArrowheads="1"/>
          </p:cNvSpPr>
          <p:nvPr/>
        </p:nvSpPr>
        <p:spPr bwMode="auto">
          <a:xfrm>
            <a:off x="7342188" y="6588125"/>
            <a:ext cx="4270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ALIA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" name="Freeform 3380"/>
          <p:cNvSpPr>
            <a:spLocks/>
          </p:cNvSpPr>
          <p:nvPr/>
        </p:nvSpPr>
        <p:spPr bwMode="auto">
          <a:xfrm>
            <a:off x="4679950" y="895350"/>
            <a:ext cx="87313" cy="84138"/>
          </a:xfrm>
          <a:custGeom>
            <a:avLst/>
            <a:gdLst/>
            <a:ahLst/>
            <a:cxnLst>
              <a:cxn ang="0">
                <a:pos x="26" y="13"/>
              </a:cxn>
              <a:cxn ang="0">
                <a:pos x="25" y="13"/>
              </a:cxn>
              <a:cxn ang="0">
                <a:pos x="13" y="25"/>
              </a:cxn>
              <a:cxn ang="0">
                <a:pos x="2" y="13"/>
              </a:cxn>
              <a:cxn ang="0">
                <a:pos x="13" y="1"/>
              </a:cxn>
              <a:cxn ang="0">
                <a:pos x="25" y="13"/>
              </a:cxn>
              <a:cxn ang="0">
                <a:pos x="26" y="13"/>
              </a:cxn>
              <a:cxn ang="0">
                <a:pos x="27" y="13"/>
              </a:cxn>
              <a:cxn ang="0">
                <a:pos x="13" y="0"/>
              </a:cxn>
              <a:cxn ang="0">
                <a:pos x="0" y="13"/>
              </a:cxn>
              <a:cxn ang="0">
                <a:pos x="13" y="26"/>
              </a:cxn>
              <a:cxn ang="0">
                <a:pos x="27" y="13"/>
              </a:cxn>
              <a:cxn ang="0">
                <a:pos x="26" y="13"/>
              </a:cxn>
            </a:cxnLst>
            <a:rect l="0" t="0" r="r" b="b"/>
            <a:pathLst>
              <a:path w="27" h="26">
                <a:moveTo>
                  <a:pt x="26" y="13"/>
                </a:moveTo>
                <a:cubicBezTo>
                  <a:pt x="25" y="13"/>
                  <a:pt x="25" y="13"/>
                  <a:pt x="25" y="13"/>
                </a:cubicBezTo>
                <a:cubicBezTo>
                  <a:pt x="25" y="20"/>
                  <a:pt x="20" y="25"/>
                  <a:pt x="13" y="25"/>
                </a:cubicBezTo>
                <a:cubicBezTo>
                  <a:pt x="7" y="25"/>
                  <a:pt x="2" y="20"/>
                  <a:pt x="2" y="13"/>
                </a:cubicBezTo>
                <a:cubicBezTo>
                  <a:pt x="2" y="7"/>
                  <a:pt x="7" y="1"/>
                  <a:pt x="13" y="1"/>
                </a:cubicBezTo>
                <a:cubicBezTo>
                  <a:pt x="20" y="1"/>
                  <a:pt x="25" y="7"/>
                  <a:pt x="25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6"/>
                  <a:pt x="21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3" y="26"/>
                </a:cubicBezTo>
                <a:cubicBezTo>
                  <a:pt x="21" y="26"/>
                  <a:pt x="27" y="20"/>
                  <a:pt x="27" y="13"/>
                </a:cubicBezTo>
                <a:lnTo>
                  <a:pt x="26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5" name="Freeform 3381"/>
          <p:cNvSpPr>
            <a:spLocks/>
          </p:cNvSpPr>
          <p:nvPr/>
        </p:nvSpPr>
        <p:spPr bwMode="auto">
          <a:xfrm>
            <a:off x="3086100" y="3386138"/>
            <a:ext cx="84138" cy="88900"/>
          </a:xfrm>
          <a:custGeom>
            <a:avLst/>
            <a:gdLst/>
            <a:ahLst/>
            <a:cxnLst>
              <a:cxn ang="0">
                <a:pos x="26" y="13"/>
              </a:cxn>
              <a:cxn ang="0">
                <a:pos x="25" y="13"/>
              </a:cxn>
              <a:cxn ang="0">
                <a:pos x="13" y="25"/>
              </a:cxn>
              <a:cxn ang="0">
                <a:pos x="2" y="13"/>
              </a:cxn>
              <a:cxn ang="0">
                <a:pos x="13" y="2"/>
              </a:cxn>
              <a:cxn ang="0">
                <a:pos x="25" y="13"/>
              </a:cxn>
              <a:cxn ang="0">
                <a:pos x="26" y="13"/>
              </a:cxn>
              <a:cxn ang="0">
                <a:pos x="26" y="13"/>
              </a:cxn>
              <a:cxn ang="0">
                <a:pos x="13" y="0"/>
              </a:cxn>
              <a:cxn ang="0">
                <a:pos x="0" y="13"/>
              </a:cxn>
              <a:cxn ang="0">
                <a:pos x="13" y="27"/>
              </a:cxn>
              <a:cxn ang="0">
                <a:pos x="26" y="13"/>
              </a:cxn>
            </a:cxnLst>
            <a:rect l="0" t="0" r="r" b="b"/>
            <a:pathLst>
              <a:path w="26" h="27">
                <a:moveTo>
                  <a:pt x="26" y="13"/>
                </a:moveTo>
                <a:cubicBezTo>
                  <a:pt x="25" y="13"/>
                  <a:pt x="25" y="13"/>
                  <a:pt x="25" y="13"/>
                </a:cubicBezTo>
                <a:cubicBezTo>
                  <a:pt x="25" y="20"/>
                  <a:pt x="20" y="25"/>
                  <a:pt x="13" y="25"/>
                </a:cubicBezTo>
                <a:cubicBezTo>
                  <a:pt x="7" y="25"/>
                  <a:pt x="2" y="20"/>
                  <a:pt x="2" y="13"/>
                </a:cubicBezTo>
                <a:cubicBezTo>
                  <a:pt x="2" y="7"/>
                  <a:pt x="7" y="2"/>
                  <a:pt x="13" y="2"/>
                </a:cubicBezTo>
                <a:cubicBezTo>
                  <a:pt x="20" y="2"/>
                  <a:pt x="25" y="7"/>
                  <a:pt x="25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6"/>
                  <a:pt x="21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21"/>
                  <a:pt x="6" y="27"/>
                  <a:pt x="13" y="27"/>
                </a:cubicBezTo>
                <a:cubicBezTo>
                  <a:pt x="21" y="27"/>
                  <a:pt x="26" y="21"/>
                  <a:pt x="26" y="1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6" name="Rectangle 3382"/>
          <p:cNvSpPr>
            <a:spLocks noChangeArrowheads="1"/>
          </p:cNvSpPr>
          <p:nvPr/>
        </p:nvSpPr>
        <p:spPr bwMode="auto">
          <a:xfrm>
            <a:off x="2487613" y="3170238"/>
            <a:ext cx="1793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P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7" name="Rectangle 3383"/>
          <p:cNvSpPr>
            <a:spLocks noChangeArrowheads="1"/>
          </p:cNvSpPr>
          <p:nvPr/>
        </p:nvSpPr>
        <p:spPr bwMode="auto">
          <a:xfrm>
            <a:off x="2573338" y="3170238"/>
            <a:ext cx="17303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8" name="Rectangle 3384"/>
          <p:cNvSpPr>
            <a:spLocks noChangeArrowheads="1"/>
          </p:cNvSpPr>
          <p:nvPr/>
        </p:nvSpPr>
        <p:spPr bwMode="auto">
          <a:xfrm>
            <a:off x="2657475" y="3170238"/>
            <a:ext cx="14446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9" name="Rectangle 3385"/>
          <p:cNvSpPr>
            <a:spLocks noChangeArrowheads="1"/>
          </p:cNvSpPr>
          <p:nvPr/>
        </p:nvSpPr>
        <p:spPr bwMode="auto">
          <a:xfrm>
            <a:off x="2713038" y="3170238"/>
            <a:ext cx="31273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er I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10" name="Rectangle 3386"/>
          <p:cNvSpPr>
            <a:spLocks noChangeArrowheads="1"/>
          </p:cNvSpPr>
          <p:nvPr/>
        </p:nvSpPr>
        <p:spPr bwMode="auto">
          <a:xfrm>
            <a:off x="2965450" y="3170238"/>
            <a:ext cx="2047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Ø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11" name="Rectangle 3387"/>
          <p:cNvSpPr>
            <a:spLocks noChangeArrowheads="1"/>
          </p:cNvSpPr>
          <p:nvPr/>
        </p:nvSpPr>
        <p:spPr bwMode="auto">
          <a:xfrm>
            <a:off x="3082925" y="3170238"/>
            <a:ext cx="1666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y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12" name="Freeform 3388"/>
          <p:cNvSpPr>
            <a:spLocks/>
          </p:cNvSpPr>
          <p:nvPr/>
        </p:nvSpPr>
        <p:spPr bwMode="auto">
          <a:xfrm>
            <a:off x="1149350" y="3175"/>
            <a:ext cx="6845300" cy="68548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4308" y="4"/>
              </a:cxn>
              <a:cxn ang="0">
                <a:pos x="4308" y="4314"/>
              </a:cxn>
              <a:cxn ang="0">
                <a:pos x="4" y="431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316"/>
              </a:cxn>
              <a:cxn ang="0">
                <a:pos x="2" y="4318"/>
              </a:cxn>
              <a:cxn ang="0">
                <a:pos x="4310" y="4318"/>
              </a:cxn>
              <a:cxn ang="0">
                <a:pos x="4312" y="4316"/>
              </a:cxn>
              <a:cxn ang="0">
                <a:pos x="4312" y="2"/>
              </a:cxn>
              <a:cxn ang="0">
                <a:pos x="4310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312" h="4318">
                <a:moveTo>
                  <a:pt x="2" y="2"/>
                </a:moveTo>
                <a:lnTo>
                  <a:pt x="2" y="4"/>
                </a:lnTo>
                <a:lnTo>
                  <a:pt x="4308" y="4"/>
                </a:lnTo>
                <a:lnTo>
                  <a:pt x="4308" y="4314"/>
                </a:lnTo>
                <a:lnTo>
                  <a:pt x="4" y="431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316"/>
                </a:lnTo>
                <a:lnTo>
                  <a:pt x="2" y="4318"/>
                </a:lnTo>
                <a:lnTo>
                  <a:pt x="4310" y="4318"/>
                </a:lnTo>
                <a:lnTo>
                  <a:pt x="4312" y="4316"/>
                </a:lnTo>
                <a:lnTo>
                  <a:pt x="4312" y="2"/>
                </a:lnTo>
                <a:lnTo>
                  <a:pt x="4310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A7A9A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3" name="Freeform 3389"/>
          <p:cNvSpPr>
            <a:spLocks/>
          </p:cNvSpPr>
          <p:nvPr/>
        </p:nvSpPr>
        <p:spPr bwMode="auto">
          <a:xfrm>
            <a:off x="2974975" y="2073275"/>
            <a:ext cx="3206750" cy="2697163"/>
          </a:xfrm>
          <a:custGeom>
            <a:avLst/>
            <a:gdLst/>
            <a:ahLst/>
            <a:cxnLst>
              <a:cxn ang="0">
                <a:pos x="76" y="362"/>
              </a:cxn>
              <a:cxn ang="0">
                <a:pos x="95" y="432"/>
              </a:cxn>
              <a:cxn ang="0">
                <a:pos x="251" y="461"/>
              </a:cxn>
              <a:cxn ang="0">
                <a:pos x="389" y="529"/>
              </a:cxn>
              <a:cxn ang="0">
                <a:pos x="483" y="698"/>
              </a:cxn>
              <a:cxn ang="0">
                <a:pos x="613" y="749"/>
              </a:cxn>
              <a:cxn ang="0">
                <a:pos x="734" y="714"/>
              </a:cxn>
              <a:cxn ang="0">
                <a:pos x="819" y="459"/>
              </a:cxn>
              <a:cxn ang="0">
                <a:pos x="798" y="181"/>
              </a:cxn>
              <a:cxn ang="0">
                <a:pos x="903" y="43"/>
              </a:cxn>
              <a:cxn ang="0">
                <a:pos x="1263" y="60"/>
              </a:cxn>
              <a:cxn ang="0">
                <a:pos x="1528" y="173"/>
              </a:cxn>
              <a:cxn ang="0">
                <a:pos x="1849" y="290"/>
              </a:cxn>
              <a:cxn ang="0">
                <a:pos x="1784" y="550"/>
              </a:cxn>
              <a:cxn ang="0">
                <a:pos x="1973" y="747"/>
              </a:cxn>
              <a:cxn ang="0">
                <a:pos x="1956" y="1216"/>
              </a:cxn>
              <a:cxn ang="0">
                <a:pos x="1771" y="1496"/>
              </a:cxn>
              <a:cxn ang="0">
                <a:pos x="1430" y="1662"/>
              </a:cxn>
              <a:cxn ang="0">
                <a:pos x="1121" y="1601"/>
              </a:cxn>
              <a:cxn ang="0">
                <a:pos x="1193" y="1459"/>
              </a:cxn>
              <a:cxn ang="0">
                <a:pos x="1146" y="1286"/>
              </a:cxn>
              <a:cxn ang="0">
                <a:pos x="1053" y="1136"/>
              </a:cxn>
              <a:cxn ang="0">
                <a:pos x="922" y="1086"/>
              </a:cxn>
              <a:cxn ang="0">
                <a:pos x="833" y="1179"/>
              </a:cxn>
              <a:cxn ang="0">
                <a:pos x="736" y="1329"/>
              </a:cxn>
              <a:cxn ang="0">
                <a:pos x="605" y="1329"/>
              </a:cxn>
              <a:cxn ang="0">
                <a:pos x="358" y="1093"/>
              </a:cxn>
              <a:cxn ang="0">
                <a:pos x="282" y="992"/>
              </a:cxn>
              <a:cxn ang="0">
                <a:pos x="292" y="741"/>
              </a:cxn>
              <a:cxn ang="0">
                <a:pos x="142" y="492"/>
              </a:cxn>
              <a:cxn ang="0">
                <a:pos x="27" y="381"/>
              </a:cxn>
              <a:cxn ang="0">
                <a:pos x="21" y="360"/>
              </a:cxn>
              <a:cxn ang="0">
                <a:pos x="86" y="480"/>
              </a:cxn>
              <a:cxn ang="0">
                <a:pos x="292" y="708"/>
              </a:cxn>
              <a:cxn ang="0">
                <a:pos x="265" y="990"/>
              </a:cxn>
              <a:cxn ang="0">
                <a:pos x="372" y="1023"/>
              </a:cxn>
              <a:cxn ang="0">
                <a:pos x="510" y="1300"/>
              </a:cxn>
              <a:cxn ang="0">
                <a:pos x="697" y="1315"/>
              </a:cxn>
              <a:cxn ang="0">
                <a:pos x="761" y="1222"/>
              </a:cxn>
              <a:cxn ang="0">
                <a:pos x="932" y="1140"/>
              </a:cxn>
              <a:cxn ang="0">
                <a:pos x="973" y="1088"/>
              </a:cxn>
              <a:cxn ang="0">
                <a:pos x="1096" y="1191"/>
              </a:cxn>
              <a:cxn ang="0">
                <a:pos x="1123" y="1348"/>
              </a:cxn>
              <a:cxn ang="0">
                <a:pos x="1160" y="1529"/>
              </a:cxn>
              <a:cxn ang="0">
                <a:pos x="1245" y="1638"/>
              </a:cxn>
              <a:cxn ang="0">
                <a:pos x="1582" y="1664"/>
              </a:cxn>
              <a:cxn ang="0">
                <a:pos x="1854" y="1331"/>
              </a:cxn>
              <a:cxn ang="0">
                <a:pos x="2000" y="1025"/>
              </a:cxn>
              <a:cxn ang="0">
                <a:pos x="1823" y="597"/>
              </a:cxn>
              <a:cxn ang="0">
                <a:pos x="1851" y="535"/>
              </a:cxn>
              <a:cxn ang="0">
                <a:pos x="1757" y="220"/>
              </a:cxn>
              <a:cxn ang="0">
                <a:pos x="1506" y="132"/>
              </a:cxn>
              <a:cxn ang="0">
                <a:pos x="1238" y="35"/>
              </a:cxn>
              <a:cxn ang="0">
                <a:pos x="880" y="50"/>
              </a:cxn>
              <a:cxn ang="0">
                <a:pos x="792" y="202"/>
              </a:cxn>
              <a:cxn ang="0">
                <a:pos x="769" y="506"/>
              </a:cxn>
              <a:cxn ang="0">
                <a:pos x="704" y="689"/>
              </a:cxn>
              <a:cxn ang="0">
                <a:pos x="576" y="757"/>
              </a:cxn>
              <a:cxn ang="0">
                <a:pos x="463" y="716"/>
              </a:cxn>
              <a:cxn ang="0">
                <a:pos x="387" y="517"/>
              </a:cxn>
              <a:cxn ang="0">
                <a:pos x="261" y="453"/>
              </a:cxn>
              <a:cxn ang="0">
                <a:pos x="99" y="432"/>
              </a:cxn>
              <a:cxn ang="0">
                <a:pos x="74" y="352"/>
              </a:cxn>
            </a:cxnLst>
            <a:rect l="0" t="0" r="r" b="b"/>
            <a:pathLst>
              <a:path w="2020" h="1699">
                <a:moveTo>
                  <a:pt x="14" y="218"/>
                </a:moveTo>
                <a:lnTo>
                  <a:pt x="14" y="220"/>
                </a:lnTo>
                <a:lnTo>
                  <a:pt x="21" y="220"/>
                </a:lnTo>
                <a:lnTo>
                  <a:pt x="21" y="220"/>
                </a:lnTo>
                <a:lnTo>
                  <a:pt x="23" y="220"/>
                </a:lnTo>
                <a:lnTo>
                  <a:pt x="23" y="220"/>
                </a:lnTo>
                <a:lnTo>
                  <a:pt x="23" y="222"/>
                </a:lnTo>
                <a:lnTo>
                  <a:pt x="23" y="222"/>
                </a:lnTo>
                <a:lnTo>
                  <a:pt x="23" y="222"/>
                </a:lnTo>
                <a:lnTo>
                  <a:pt x="23" y="222"/>
                </a:lnTo>
                <a:lnTo>
                  <a:pt x="21" y="222"/>
                </a:lnTo>
                <a:lnTo>
                  <a:pt x="18" y="220"/>
                </a:lnTo>
                <a:lnTo>
                  <a:pt x="16" y="220"/>
                </a:lnTo>
                <a:lnTo>
                  <a:pt x="14" y="222"/>
                </a:lnTo>
                <a:lnTo>
                  <a:pt x="14" y="224"/>
                </a:lnTo>
                <a:lnTo>
                  <a:pt x="14" y="224"/>
                </a:lnTo>
                <a:lnTo>
                  <a:pt x="12" y="229"/>
                </a:lnTo>
                <a:lnTo>
                  <a:pt x="12" y="229"/>
                </a:lnTo>
                <a:lnTo>
                  <a:pt x="12" y="231"/>
                </a:lnTo>
                <a:lnTo>
                  <a:pt x="12" y="233"/>
                </a:lnTo>
                <a:lnTo>
                  <a:pt x="14" y="237"/>
                </a:lnTo>
                <a:lnTo>
                  <a:pt x="14" y="239"/>
                </a:lnTo>
                <a:lnTo>
                  <a:pt x="14" y="249"/>
                </a:lnTo>
                <a:lnTo>
                  <a:pt x="14" y="249"/>
                </a:lnTo>
                <a:lnTo>
                  <a:pt x="16" y="257"/>
                </a:lnTo>
                <a:lnTo>
                  <a:pt x="16" y="257"/>
                </a:lnTo>
                <a:lnTo>
                  <a:pt x="21" y="264"/>
                </a:lnTo>
                <a:lnTo>
                  <a:pt x="21" y="264"/>
                </a:lnTo>
                <a:lnTo>
                  <a:pt x="25" y="268"/>
                </a:lnTo>
                <a:lnTo>
                  <a:pt x="23" y="270"/>
                </a:lnTo>
                <a:lnTo>
                  <a:pt x="23" y="272"/>
                </a:lnTo>
                <a:lnTo>
                  <a:pt x="25" y="274"/>
                </a:lnTo>
                <a:lnTo>
                  <a:pt x="27" y="274"/>
                </a:lnTo>
                <a:lnTo>
                  <a:pt x="29" y="274"/>
                </a:lnTo>
                <a:lnTo>
                  <a:pt x="29" y="274"/>
                </a:lnTo>
                <a:lnTo>
                  <a:pt x="29" y="274"/>
                </a:lnTo>
                <a:lnTo>
                  <a:pt x="31" y="274"/>
                </a:lnTo>
                <a:lnTo>
                  <a:pt x="31" y="272"/>
                </a:lnTo>
                <a:lnTo>
                  <a:pt x="31" y="272"/>
                </a:lnTo>
                <a:lnTo>
                  <a:pt x="33" y="272"/>
                </a:lnTo>
                <a:lnTo>
                  <a:pt x="31" y="270"/>
                </a:lnTo>
                <a:lnTo>
                  <a:pt x="31" y="272"/>
                </a:lnTo>
                <a:lnTo>
                  <a:pt x="31" y="274"/>
                </a:lnTo>
                <a:lnTo>
                  <a:pt x="33" y="276"/>
                </a:lnTo>
                <a:lnTo>
                  <a:pt x="33" y="276"/>
                </a:lnTo>
                <a:lnTo>
                  <a:pt x="35" y="276"/>
                </a:lnTo>
                <a:lnTo>
                  <a:pt x="37" y="276"/>
                </a:lnTo>
                <a:lnTo>
                  <a:pt x="37" y="276"/>
                </a:lnTo>
                <a:lnTo>
                  <a:pt x="39" y="278"/>
                </a:lnTo>
                <a:lnTo>
                  <a:pt x="39" y="276"/>
                </a:lnTo>
                <a:lnTo>
                  <a:pt x="33" y="276"/>
                </a:lnTo>
                <a:lnTo>
                  <a:pt x="33" y="276"/>
                </a:lnTo>
                <a:lnTo>
                  <a:pt x="31" y="278"/>
                </a:lnTo>
                <a:lnTo>
                  <a:pt x="29" y="280"/>
                </a:lnTo>
                <a:lnTo>
                  <a:pt x="27" y="280"/>
                </a:lnTo>
                <a:lnTo>
                  <a:pt x="25" y="282"/>
                </a:lnTo>
                <a:lnTo>
                  <a:pt x="25" y="284"/>
                </a:lnTo>
                <a:lnTo>
                  <a:pt x="25" y="284"/>
                </a:lnTo>
                <a:lnTo>
                  <a:pt x="27" y="288"/>
                </a:lnTo>
                <a:lnTo>
                  <a:pt x="27" y="288"/>
                </a:lnTo>
                <a:lnTo>
                  <a:pt x="31" y="290"/>
                </a:lnTo>
                <a:lnTo>
                  <a:pt x="31" y="292"/>
                </a:lnTo>
                <a:lnTo>
                  <a:pt x="33" y="290"/>
                </a:lnTo>
                <a:lnTo>
                  <a:pt x="33" y="288"/>
                </a:lnTo>
                <a:lnTo>
                  <a:pt x="31" y="290"/>
                </a:lnTo>
                <a:lnTo>
                  <a:pt x="29" y="288"/>
                </a:lnTo>
                <a:lnTo>
                  <a:pt x="27" y="288"/>
                </a:lnTo>
                <a:lnTo>
                  <a:pt x="25" y="288"/>
                </a:lnTo>
                <a:lnTo>
                  <a:pt x="25" y="290"/>
                </a:lnTo>
                <a:lnTo>
                  <a:pt x="23" y="292"/>
                </a:lnTo>
                <a:lnTo>
                  <a:pt x="23" y="292"/>
                </a:lnTo>
                <a:lnTo>
                  <a:pt x="25" y="301"/>
                </a:lnTo>
                <a:lnTo>
                  <a:pt x="23" y="301"/>
                </a:lnTo>
                <a:lnTo>
                  <a:pt x="25" y="303"/>
                </a:lnTo>
                <a:lnTo>
                  <a:pt x="25" y="305"/>
                </a:lnTo>
                <a:lnTo>
                  <a:pt x="27" y="309"/>
                </a:lnTo>
                <a:lnTo>
                  <a:pt x="27" y="309"/>
                </a:lnTo>
                <a:lnTo>
                  <a:pt x="27" y="311"/>
                </a:lnTo>
                <a:lnTo>
                  <a:pt x="27" y="311"/>
                </a:lnTo>
                <a:lnTo>
                  <a:pt x="33" y="319"/>
                </a:lnTo>
                <a:lnTo>
                  <a:pt x="33" y="323"/>
                </a:lnTo>
                <a:lnTo>
                  <a:pt x="33" y="327"/>
                </a:lnTo>
                <a:lnTo>
                  <a:pt x="33" y="329"/>
                </a:lnTo>
                <a:lnTo>
                  <a:pt x="31" y="329"/>
                </a:lnTo>
                <a:lnTo>
                  <a:pt x="31" y="329"/>
                </a:lnTo>
                <a:lnTo>
                  <a:pt x="29" y="331"/>
                </a:lnTo>
                <a:lnTo>
                  <a:pt x="29" y="331"/>
                </a:lnTo>
                <a:lnTo>
                  <a:pt x="29" y="334"/>
                </a:lnTo>
                <a:lnTo>
                  <a:pt x="29" y="336"/>
                </a:lnTo>
                <a:lnTo>
                  <a:pt x="31" y="338"/>
                </a:lnTo>
                <a:lnTo>
                  <a:pt x="31" y="338"/>
                </a:lnTo>
                <a:lnTo>
                  <a:pt x="37" y="338"/>
                </a:lnTo>
                <a:lnTo>
                  <a:pt x="37" y="338"/>
                </a:lnTo>
                <a:lnTo>
                  <a:pt x="37" y="340"/>
                </a:lnTo>
                <a:lnTo>
                  <a:pt x="35" y="340"/>
                </a:lnTo>
                <a:lnTo>
                  <a:pt x="35" y="344"/>
                </a:lnTo>
                <a:lnTo>
                  <a:pt x="35" y="346"/>
                </a:lnTo>
                <a:lnTo>
                  <a:pt x="35" y="346"/>
                </a:lnTo>
                <a:lnTo>
                  <a:pt x="37" y="348"/>
                </a:lnTo>
                <a:lnTo>
                  <a:pt x="37" y="348"/>
                </a:lnTo>
                <a:lnTo>
                  <a:pt x="39" y="350"/>
                </a:lnTo>
                <a:lnTo>
                  <a:pt x="39" y="350"/>
                </a:lnTo>
                <a:lnTo>
                  <a:pt x="45" y="352"/>
                </a:lnTo>
                <a:lnTo>
                  <a:pt x="45" y="352"/>
                </a:lnTo>
                <a:lnTo>
                  <a:pt x="49" y="350"/>
                </a:lnTo>
                <a:lnTo>
                  <a:pt x="51" y="350"/>
                </a:lnTo>
                <a:lnTo>
                  <a:pt x="51" y="350"/>
                </a:lnTo>
                <a:lnTo>
                  <a:pt x="51" y="350"/>
                </a:lnTo>
                <a:lnTo>
                  <a:pt x="53" y="348"/>
                </a:lnTo>
                <a:lnTo>
                  <a:pt x="51" y="346"/>
                </a:lnTo>
                <a:lnTo>
                  <a:pt x="49" y="350"/>
                </a:lnTo>
                <a:lnTo>
                  <a:pt x="49" y="352"/>
                </a:lnTo>
                <a:lnTo>
                  <a:pt x="53" y="358"/>
                </a:lnTo>
                <a:lnTo>
                  <a:pt x="53" y="358"/>
                </a:lnTo>
                <a:lnTo>
                  <a:pt x="55" y="360"/>
                </a:lnTo>
                <a:lnTo>
                  <a:pt x="58" y="362"/>
                </a:lnTo>
                <a:lnTo>
                  <a:pt x="58" y="364"/>
                </a:lnTo>
                <a:lnTo>
                  <a:pt x="62" y="364"/>
                </a:lnTo>
                <a:lnTo>
                  <a:pt x="62" y="364"/>
                </a:lnTo>
                <a:lnTo>
                  <a:pt x="68" y="366"/>
                </a:lnTo>
                <a:lnTo>
                  <a:pt x="68" y="366"/>
                </a:lnTo>
                <a:lnTo>
                  <a:pt x="72" y="364"/>
                </a:lnTo>
                <a:lnTo>
                  <a:pt x="74" y="364"/>
                </a:lnTo>
                <a:lnTo>
                  <a:pt x="76" y="362"/>
                </a:lnTo>
                <a:lnTo>
                  <a:pt x="76" y="360"/>
                </a:lnTo>
                <a:lnTo>
                  <a:pt x="76" y="356"/>
                </a:lnTo>
                <a:lnTo>
                  <a:pt x="76" y="356"/>
                </a:lnTo>
                <a:lnTo>
                  <a:pt x="76" y="354"/>
                </a:lnTo>
                <a:lnTo>
                  <a:pt x="76" y="352"/>
                </a:lnTo>
                <a:lnTo>
                  <a:pt x="76" y="350"/>
                </a:lnTo>
                <a:lnTo>
                  <a:pt x="76" y="348"/>
                </a:lnTo>
                <a:lnTo>
                  <a:pt x="76" y="348"/>
                </a:lnTo>
                <a:lnTo>
                  <a:pt x="74" y="348"/>
                </a:lnTo>
                <a:lnTo>
                  <a:pt x="74" y="348"/>
                </a:lnTo>
                <a:lnTo>
                  <a:pt x="76" y="348"/>
                </a:lnTo>
                <a:lnTo>
                  <a:pt x="76" y="348"/>
                </a:lnTo>
                <a:lnTo>
                  <a:pt x="76" y="346"/>
                </a:lnTo>
                <a:lnTo>
                  <a:pt x="76" y="344"/>
                </a:lnTo>
                <a:lnTo>
                  <a:pt x="76" y="342"/>
                </a:lnTo>
                <a:lnTo>
                  <a:pt x="76" y="342"/>
                </a:lnTo>
                <a:lnTo>
                  <a:pt x="76" y="342"/>
                </a:lnTo>
                <a:lnTo>
                  <a:pt x="76" y="342"/>
                </a:lnTo>
                <a:lnTo>
                  <a:pt x="78" y="340"/>
                </a:lnTo>
                <a:lnTo>
                  <a:pt x="78" y="340"/>
                </a:lnTo>
                <a:lnTo>
                  <a:pt x="78" y="340"/>
                </a:lnTo>
                <a:lnTo>
                  <a:pt x="80" y="342"/>
                </a:lnTo>
                <a:lnTo>
                  <a:pt x="80" y="342"/>
                </a:lnTo>
                <a:lnTo>
                  <a:pt x="78" y="342"/>
                </a:lnTo>
                <a:lnTo>
                  <a:pt x="78" y="344"/>
                </a:lnTo>
                <a:lnTo>
                  <a:pt x="78" y="346"/>
                </a:lnTo>
                <a:lnTo>
                  <a:pt x="78" y="348"/>
                </a:lnTo>
                <a:lnTo>
                  <a:pt x="80" y="348"/>
                </a:lnTo>
                <a:lnTo>
                  <a:pt x="84" y="348"/>
                </a:lnTo>
                <a:lnTo>
                  <a:pt x="86" y="350"/>
                </a:lnTo>
                <a:lnTo>
                  <a:pt x="88" y="354"/>
                </a:lnTo>
                <a:lnTo>
                  <a:pt x="88" y="352"/>
                </a:lnTo>
                <a:lnTo>
                  <a:pt x="88" y="350"/>
                </a:lnTo>
                <a:lnTo>
                  <a:pt x="86" y="350"/>
                </a:lnTo>
                <a:lnTo>
                  <a:pt x="84" y="350"/>
                </a:lnTo>
                <a:lnTo>
                  <a:pt x="82" y="350"/>
                </a:lnTo>
                <a:lnTo>
                  <a:pt x="80" y="350"/>
                </a:lnTo>
                <a:lnTo>
                  <a:pt x="78" y="352"/>
                </a:lnTo>
                <a:lnTo>
                  <a:pt x="76" y="352"/>
                </a:lnTo>
                <a:lnTo>
                  <a:pt x="76" y="356"/>
                </a:lnTo>
                <a:lnTo>
                  <a:pt x="78" y="358"/>
                </a:lnTo>
                <a:lnTo>
                  <a:pt x="78" y="360"/>
                </a:lnTo>
                <a:lnTo>
                  <a:pt x="78" y="362"/>
                </a:lnTo>
                <a:lnTo>
                  <a:pt x="82" y="364"/>
                </a:lnTo>
                <a:lnTo>
                  <a:pt x="84" y="366"/>
                </a:lnTo>
                <a:lnTo>
                  <a:pt x="86" y="366"/>
                </a:lnTo>
                <a:lnTo>
                  <a:pt x="86" y="364"/>
                </a:lnTo>
                <a:lnTo>
                  <a:pt x="84" y="364"/>
                </a:lnTo>
                <a:lnTo>
                  <a:pt x="80" y="362"/>
                </a:lnTo>
                <a:lnTo>
                  <a:pt x="80" y="362"/>
                </a:lnTo>
                <a:lnTo>
                  <a:pt x="74" y="364"/>
                </a:lnTo>
                <a:lnTo>
                  <a:pt x="74" y="364"/>
                </a:lnTo>
                <a:lnTo>
                  <a:pt x="72" y="366"/>
                </a:lnTo>
                <a:lnTo>
                  <a:pt x="72" y="368"/>
                </a:lnTo>
                <a:lnTo>
                  <a:pt x="70" y="373"/>
                </a:lnTo>
                <a:lnTo>
                  <a:pt x="70" y="373"/>
                </a:lnTo>
                <a:lnTo>
                  <a:pt x="70" y="375"/>
                </a:lnTo>
                <a:lnTo>
                  <a:pt x="70" y="377"/>
                </a:lnTo>
                <a:lnTo>
                  <a:pt x="70" y="377"/>
                </a:lnTo>
                <a:lnTo>
                  <a:pt x="72" y="381"/>
                </a:lnTo>
                <a:lnTo>
                  <a:pt x="74" y="381"/>
                </a:lnTo>
                <a:lnTo>
                  <a:pt x="76" y="381"/>
                </a:lnTo>
                <a:lnTo>
                  <a:pt x="78" y="381"/>
                </a:lnTo>
                <a:lnTo>
                  <a:pt x="80" y="383"/>
                </a:lnTo>
                <a:lnTo>
                  <a:pt x="80" y="383"/>
                </a:lnTo>
                <a:lnTo>
                  <a:pt x="80" y="383"/>
                </a:lnTo>
                <a:lnTo>
                  <a:pt x="82" y="385"/>
                </a:lnTo>
                <a:lnTo>
                  <a:pt x="84" y="385"/>
                </a:lnTo>
                <a:lnTo>
                  <a:pt x="86" y="385"/>
                </a:lnTo>
                <a:lnTo>
                  <a:pt x="90" y="385"/>
                </a:lnTo>
                <a:lnTo>
                  <a:pt x="90" y="383"/>
                </a:lnTo>
                <a:lnTo>
                  <a:pt x="88" y="383"/>
                </a:lnTo>
                <a:lnTo>
                  <a:pt x="88" y="383"/>
                </a:lnTo>
                <a:lnTo>
                  <a:pt x="88" y="383"/>
                </a:lnTo>
                <a:lnTo>
                  <a:pt x="76" y="383"/>
                </a:lnTo>
                <a:lnTo>
                  <a:pt x="76" y="383"/>
                </a:lnTo>
                <a:lnTo>
                  <a:pt x="72" y="385"/>
                </a:lnTo>
                <a:lnTo>
                  <a:pt x="68" y="385"/>
                </a:lnTo>
                <a:lnTo>
                  <a:pt x="66" y="385"/>
                </a:lnTo>
                <a:lnTo>
                  <a:pt x="64" y="387"/>
                </a:lnTo>
                <a:lnTo>
                  <a:pt x="64" y="387"/>
                </a:lnTo>
                <a:lnTo>
                  <a:pt x="62" y="389"/>
                </a:lnTo>
                <a:lnTo>
                  <a:pt x="62" y="391"/>
                </a:lnTo>
                <a:lnTo>
                  <a:pt x="62" y="395"/>
                </a:lnTo>
                <a:lnTo>
                  <a:pt x="64" y="397"/>
                </a:lnTo>
                <a:lnTo>
                  <a:pt x="66" y="395"/>
                </a:lnTo>
                <a:lnTo>
                  <a:pt x="68" y="397"/>
                </a:lnTo>
                <a:lnTo>
                  <a:pt x="68" y="397"/>
                </a:lnTo>
                <a:lnTo>
                  <a:pt x="68" y="397"/>
                </a:lnTo>
                <a:lnTo>
                  <a:pt x="70" y="401"/>
                </a:lnTo>
                <a:lnTo>
                  <a:pt x="70" y="401"/>
                </a:lnTo>
                <a:lnTo>
                  <a:pt x="74" y="406"/>
                </a:lnTo>
                <a:lnTo>
                  <a:pt x="74" y="406"/>
                </a:lnTo>
                <a:lnTo>
                  <a:pt x="74" y="406"/>
                </a:lnTo>
                <a:lnTo>
                  <a:pt x="74" y="408"/>
                </a:lnTo>
                <a:lnTo>
                  <a:pt x="78" y="410"/>
                </a:lnTo>
                <a:lnTo>
                  <a:pt x="82" y="408"/>
                </a:lnTo>
                <a:lnTo>
                  <a:pt x="84" y="408"/>
                </a:lnTo>
                <a:lnTo>
                  <a:pt x="86" y="408"/>
                </a:lnTo>
                <a:lnTo>
                  <a:pt x="86" y="408"/>
                </a:lnTo>
                <a:lnTo>
                  <a:pt x="86" y="410"/>
                </a:lnTo>
                <a:lnTo>
                  <a:pt x="80" y="414"/>
                </a:lnTo>
                <a:lnTo>
                  <a:pt x="80" y="416"/>
                </a:lnTo>
                <a:lnTo>
                  <a:pt x="80" y="416"/>
                </a:lnTo>
                <a:lnTo>
                  <a:pt x="78" y="416"/>
                </a:lnTo>
                <a:lnTo>
                  <a:pt x="76" y="418"/>
                </a:lnTo>
                <a:lnTo>
                  <a:pt x="76" y="420"/>
                </a:lnTo>
                <a:lnTo>
                  <a:pt x="76" y="422"/>
                </a:lnTo>
                <a:lnTo>
                  <a:pt x="80" y="424"/>
                </a:lnTo>
                <a:lnTo>
                  <a:pt x="82" y="426"/>
                </a:lnTo>
                <a:lnTo>
                  <a:pt x="84" y="428"/>
                </a:lnTo>
                <a:lnTo>
                  <a:pt x="84" y="428"/>
                </a:lnTo>
                <a:lnTo>
                  <a:pt x="88" y="430"/>
                </a:lnTo>
                <a:lnTo>
                  <a:pt x="90" y="430"/>
                </a:lnTo>
                <a:lnTo>
                  <a:pt x="90" y="428"/>
                </a:lnTo>
                <a:lnTo>
                  <a:pt x="90" y="428"/>
                </a:lnTo>
                <a:lnTo>
                  <a:pt x="88" y="428"/>
                </a:lnTo>
                <a:lnTo>
                  <a:pt x="88" y="430"/>
                </a:lnTo>
                <a:lnTo>
                  <a:pt x="88" y="430"/>
                </a:lnTo>
                <a:lnTo>
                  <a:pt x="88" y="432"/>
                </a:lnTo>
                <a:lnTo>
                  <a:pt x="90" y="434"/>
                </a:lnTo>
                <a:lnTo>
                  <a:pt x="93" y="434"/>
                </a:lnTo>
                <a:lnTo>
                  <a:pt x="95" y="432"/>
                </a:lnTo>
                <a:lnTo>
                  <a:pt x="95" y="432"/>
                </a:lnTo>
                <a:lnTo>
                  <a:pt x="97" y="432"/>
                </a:lnTo>
                <a:lnTo>
                  <a:pt x="97" y="432"/>
                </a:lnTo>
                <a:lnTo>
                  <a:pt x="95" y="430"/>
                </a:lnTo>
                <a:lnTo>
                  <a:pt x="95" y="436"/>
                </a:lnTo>
                <a:lnTo>
                  <a:pt x="95" y="436"/>
                </a:lnTo>
                <a:lnTo>
                  <a:pt x="93" y="438"/>
                </a:lnTo>
                <a:lnTo>
                  <a:pt x="93" y="440"/>
                </a:lnTo>
                <a:lnTo>
                  <a:pt x="93" y="440"/>
                </a:lnTo>
                <a:lnTo>
                  <a:pt x="93" y="443"/>
                </a:lnTo>
                <a:lnTo>
                  <a:pt x="95" y="445"/>
                </a:lnTo>
                <a:lnTo>
                  <a:pt x="95" y="445"/>
                </a:lnTo>
                <a:lnTo>
                  <a:pt x="97" y="447"/>
                </a:lnTo>
                <a:lnTo>
                  <a:pt x="97" y="447"/>
                </a:lnTo>
                <a:lnTo>
                  <a:pt x="101" y="449"/>
                </a:lnTo>
                <a:lnTo>
                  <a:pt x="101" y="449"/>
                </a:lnTo>
                <a:lnTo>
                  <a:pt x="103" y="449"/>
                </a:lnTo>
                <a:lnTo>
                  <a:pt x="103" y="449"/>
                </a:lnTo>
                <a:lnTo>
                  <a:pt x="105" y="449"/>
                </a:lnTo>
                <a:lnTo>
                  <a:pt x="107" y="449"/>
                </a:lnTo>
                <a:lnTo>
                  <a:pt x="109" y="453"/>
                </a:lnTo>
                <a:lnTo>
                  <a:pt x="111" y="453"/>
                </a:lnTo>
                <a:lnTo>
                  <a:pt x="111" y="455"/>
                </a:lnTo>
                <a:lnTo>
                  <a:pt x="111" y="455"/>
                </a:lnTo>
                <a:lnTo>
                  <a:pt x="113" y="455"/>
                </a:lnTo>
                <a:lnTo>
                  <a:pt x="115" y="455"/>
                </a:lnTo>
                <a:lnTo>
                  <a:pt x="117" y="455"/>
                </a:lnTo>
                <a:lnTo>
                  <a:pt x="119" y="457"/>
                </a:lnTo>
                <a:lnTo>
                  <a:pt x="119" y="457"/>
                </a:lnTo>
                <a:lnTo>
                  <a:pt x="121" y="457"/>
                </a:lnTo>
                <a:lnTo>
                  <a:pt x="123" y="461"/>
                </a:lnTo>
                <a:lnTo>
                  <a:pt x="125" y="461"/>
                </a:lnTo>
                <a:lnTo>
                  <a:pt x="127" y="459"/>
                </a:lnTo>
                <a:lnTo>
                  <a:pt x="127" y="459"/>
                </a:lnTo>
                <a:lnTo>
                  <a:pt x="130" y="457"/>
                </a:lnTo>
                <a:lnTo>
                  <a:pt x="130" y="457"/>
                </a:lnTo>
                <a:lnTo>
                  <a:pt x="130" y="453"/>
                </a:lnTo>
                <a:lnTo>
                  <a:pt x="130" y="453"/>
                </a:lnTo>
                <a:lnTo>
                  <a:pt x="130" y="447"/>
                </a:lnTo>
                <a:lnTo>
                  <a:pt x="130" y="447"/>
                </a:lnTo>
                <a:lnTo>
                  <a:pt x="127" y="447"/>
                </a:lnTo>
                <a:lnTo>
                  <a:pt x="127" y="449"/>
                </a:lnTo>
                <a:lnTo>
                  <a:pt x="127" y="449"/>
                </a:lnTo>
                <a:lnTo>
                  <a:pt x="130" y="449"/>
                </a:lnTo>
                <a:lnTo>
                  <a:pt x="130" y="449"/>
                </a:lnTo>
                <a:lnTo>
                  <a:pt x="132" y="459"/>
                </a:lnTo>
                <a:lnTo>
                  <a:pt x="132" y="459"/>
                </a:lnTo>
                <a:lnTo>
                  <a:pt x="134" y="461"/>
                </a:lnTo>
                <a:lnTo>
                  <a:pt x="136" y="461"/>
                </a:lnTo>
                <a:lnTo>
                  <a:pt x="138" y="461"/>
                </a:lnTo>
                <a:lnTo>
                  <a:pt x="138" y="459"/>
                </a:lnTo>
                <a:lnTo>
                  <a:pt x="140" y="457"/>
                </a:lnTo>
                <a:lnTo>
                  <a:pt x="140" y="457"/>
                </a:lnTo>
                <a:lnTo>
                  <a:pt x="140" y="457"/>
                </a:lnTo>
                <a:lnTo>
                  <a:pt x="142" y="459"/>
                </a:lnTo>
                <a:lnTo>
                  <a:pt x="142" y="459"/>
                </a:lnTo>
                <a:lnTo>
                  <a:pt x="144" y="463"/>
                </a:lnTo>
                <a:lnTo>
                  <a:pt x="146" y="463"/>
                </a:lnTo>
                <a:lnTo>
                  <a:pt x="148" y="463"/>
                </a:lnTo>
                <a:lnTo>
                  <a:pt x="148" y="463"/>
                </a:lnTo>
                <a:lnTo>
                  <a:pt x="152" y="459"/>
                </a:lnTo>
                <a:lnTo>
                  <a:pt x="152" y="459"/>
                </a:lnTo>
                <a:lnTo>
                  <a:pt x="158" y="455"/>
                </a:lnTo>
                <a:lnTo>
                  <a:pt x="160" y="455"/>
                </a:lnTo>
                <a:lnTo>
                  <a:pt x="162" y="449"/>
                </a:lnTo>
                <a:lnTo>
                  <a:pt x="162" y="447"/>
                </a:lnTo>
                <a:lnTo>
                  <a:pt x="158" y="447"/>
                </a:lnTo>
                <a:lnTo>
                  <a:pt x="154" y="445"/>
                </a:lnTo>
                <a:lnTo>
                  <a:pt x="154" y="440"/>
                </a:lnTo>
                <a:lnTo>
                  <a:pt x="154" y="438"/>
                </a:lnTo>
                <a:lnTo>
                  <a:pt x="156" y="430"/>
                </a:lnTo>
                <a:lnTo>
                  <a:pt x="156" y="428"/>
                </a:lnTo>
                <a:lnTo>
                  <a:pt x="156" y="428"/>
                </a:lnTo>
                <a:lnTo>
                  <a:pt x="156" y="428"/>
                </a:lnTo>
                <a:lnTo>
                  <a:pt x="158" y="426"/>
                </a:lnTo>
                <a:lnTo>
                  <a:pt x="156" y="426"/>
                </a:lnTo>
                <a:lnTo>
                  <a:pt x="154" y="426"/>
                </a:lnTo>
                <a:lnTo>
                  <a:pt x="154" y="428"/>
                </a:lnTo>
                <a:lnTo>
                  <a:pt x="154" y="432"/>
                </a:lnTo>
                <a:lnTo>
                  <a:pt x="154" y="432"/>
                </a:lnTo>
                <a:lnTo>
                  <a:pt x="154" y="440"/>
                </a:lnTo>
                <a:lnTo>
                  <a:pt x="154" y="440"/>
                </a:lnTo>
                <a:lnTo>
                  <a:pt x="156" y="443"/>
                </a:lnTo>
                <a:lnTo>
                  <a:pt x="158" y="443"/>
                </a:lnTo>
                <a:lnTo>
                  <a:pt x="160" y="445"/>
                </a:lnTo>
                <a:lnTo>
                  <a:pt x="162" y="445"/>
                </a:lnTo>
                <a:lnTo>
                  <a:pt x="167" y="440"/>
                </a:lnTo>
                <a:lnTo>
                  <a:pt x="167" y="440"/>
                </a:lnTo>
                <a:lnTo>
                  <a:pt x="171" y="445"/>
                </a:lnTo>
                <a:lnTo>
                  <a:pt x="173" y="445"/>
                </a:lnTo>
                <a:lnTo>
                  <a:pt x="177" y="447"/>
                </a:lnTo>
                <a:lnTo>
                  <a:pt x="177" y="447"/>
                </a:lnTo>
                <a:lnTo>
                  <a:pt x="181" y="447"/>
                </a:lnTo>
                <a:lnTo>
                  <a:pt x="181" y="447"/>
                </a:lnTo>
                <a:lnTo>
                  <a:pt x="187" y="447"/>
                </a:lnTo>
                <a:lnTo>
                  <a:pt x="191" y="447"/>
                </a:lnTo>
                <a:lnTo>
                  <a:pt x="191" y="445"/>
                </a:lnTo>
                <a:lnTo>
                  <a:pt x="195" y="445"/>
                </a:lnTo>
                <a:lnTo>
                  <a:pt x="200" y="443"/>
                </a:lnTo>
                <a:lnTo>
                  <a:pt x="206" y="443"/>
                </a:lnTo>
                <a:lnTo>
                  <a:pt x="214" y="447"/>
                </a:lnTo>
                <a:lnTo>
                  <a:pt x="214" y="449"/>
                </a:lnTo>
                <a:lnTo>
                  <a:pt x="224" y="449"/>
                </a:lnTo>
                <a:lnTo>
                  <a:pt x="224" y="449"/>
                </a:lnTo>
                <a:lnTo>
                  <a:pt x="230" y="449"/>
                </a:lnTo>
                <a:lnTo>
                  <a:pt x="232" y="449"/>
                </a:lnTo>
                <a:lnTo>
                  <a:pt x="232" y="449"/>
                </a:lnTo>
                <a:lnTo>
                  <a:pt x="230" y="451"/>
                </a:lnTo>
                <a:lnTo>
                  <a:pt x="230" y="453"/>
                </a:lnTo>
                <a:lnTo>
                  <a:pt x="232" y="455"/>
                </a:lnTo>
                <a:lnTo>
                  <a:pt x="232" y="455"/>
                </a:lnTo>
                <a:lnTo>
                  <a:pt x="234" y="459"/>
                </a:lnTo>
                <a:lnTo>
                  <a:pt x="237" y="459"/>
                </a:lnTo>
                <a:lnTo>
                  <a:pt x="241" y="457"/>
                </a:lnTo>
                <a:lnTo>
                  <a:pt x="241" y="457"/>
                </a:lnTo>
                <a:lnTo>
                  <a:pt x="245" y="457"/>
                </a:lnTo>
                <a:lnTo>
                  <a:pt x="247" y="455"/>
                </a:lnTo>
                <a:lnTo>
                  <a:pt x="249" y="451"/>
                </a:lnTo>
                <a:lnTo>
                  <a:pt x="249" y="451"/>
                </a:lnTo>
                <a:lnTo>
                  <a:pt x="249" y="453"/>
                </a:lnTo>
                <a:lnTo>
                  <a:pt x="249" y="453"/>
                </a:lnTo>
                <a:lnTo>
                  <a:pt x="251" y="455"/>
                </a:lnTo>
                <a:lnTo>
                  <a:pt x="251" y="457"/>
                </a:lnTo>
                <a:lnTo>
                  <a:pt x="251" y="459"/>
                </a:lnTo>
                <a:lnTo>
                  <a:pt x="251" y="461"/>
                </a:lnTo>
                <a:lnTo>
                  <a:pt x="255" y="463"/>
                </a:lnTo>
                <a:lnTo>
                  <a:pt x="255" y="463"/>
                </a:lnTo>
                <a:lnTo>
                  <a:pt x="259" y="463"/>
                </a:lnTo>
                <a:lnTo>
                  <a:pt x="261" y="463"/>
                </a:lnTo>
                <a:lnTo>
                  <a:pt x="261" y="459"/>
                </a:lnTo>
                <a:lnTo>
                  <a:pt x="263" y="457"/>
                </a:lnTo>
                <a:lnTo>
                  <a:pt x="263" y="455"/>
                </a:lnTo>
                <a:lnTo>
                  <a:pt x="267" y="457"/>
                </a:lnTo>
                <a:lnTo>
                  <a:pt x="269" y="457"/>
                </a:lnTo>
                <a:lnTo>
                  <a:pt x="276" y="457"/>
                </a:lnTo>
                <a:lnTo>
                  <a:pt x="280" y="459"/>
                </a:lnTo>
                <a:lnTo>
                  <a:pt x="282" y="459"/>
                </a:lnTo>
                <a:lnTo>
                  <a:pt x="282" y="461"/>
                </a:lnTo>
                <a:lnTo>
                  <a:pt x="282" y="463"/>
                </a:lnTo>
                <a:lnTo>
                  <a:pt x="282" y="465"/>
                </a:lnTo>
                <a:lnTo>
                  <a:pt x="284" y="467"/>
                </a:lnTo>
                <a:lnTo>
                  <a:pt x="284" y="469"/>
                </a:lnTo>
                <a:lnTo>
                  <a:pt x="284" y="469"/>
                </a:lnTo>
                <a:lnTo>
                  <a:pt x="288" y="475"/>
                </a:lnTo>
                <a:lnTo>
                  <a:pt x="286" y="475"/>
                </a:lnTo>
                <a:lnTo>
                  <a:pt x="288" y="478"/>
                </a:lnTo>
                <a:lnTo>
                  <a:pt x="288" y="480"/>
                </a:lnTo>
                <a:lnTo>
                  <a:pt x="292" y="480"/>
                </a:lnTo>
                <a:lnTo>
                  <a:pt x="294" y="478"/>
                </a:lnTo>
                <a:lnTo>
                  <a:pt x="294" y="475"/>
                </a:lnTo>
                <a:lnTo>
                  <a:pt x="294" y="473"/>
                </a:lnTo>
                <a:lnTo>
                  <a:pt x="294" y="473"/>
                </a:lnTo>
                <a:lnTo>
                  <a:pt x="294" y="467"/>
                </a:lnTo>
                <a:lnTo>
                  <a:pt x="294" y="467"/>
                </a:lnTo>
                <a:lnTo>
                  <a:pt x="292" y="465"/>
                </a:lnTo>
                <a:lnTo>
                  <a:pt x="292" y="467"/>
                </a:lnTo>
                <a:lnTo>
                  <a:pt x="296" y="467"/>
                </a:lnTo>
                <a:lnTo>
                  <a:pt x="298" y="469"/>
                </a:lnTo>
                <a:lnTo>
                  <a:pt x="300" y="471"/>
                </a:lnTo>
                <a:lnTo>
                  <a:pt x="298" y="478"/>
                </a:lnTo>
                <a:lnTo>
                  <a:pt x="298" y="478"/>
                </a:lnTo>
                <a:lnTo>
                  <a:pt x="298" y="482"/>
                </a:lnTo>
                <a:lnTo>
                  <a:pt x="298" y="484"/>
                </a:lnTo>
                <a:lnTo>
                  <a:pt x="300" y="490"/>
                </a:lnTo>
                <a:lnTo>
                  <a:pt x="302" y="490"/>
                </a:lnTo>
                <a:lnTo>
                  <a:pt x="306" y="488"/>
                </a:lnTo>
                <a:lnTo>
                  <a:pt x="309" y="486"/>
                </a:lnTo>
                <a:lnTo>
                  <a:pt x="309" y="484"/>
                </a:lnTo>
                <a:lnTo>
                  <a:pt x="311" y="482"/>
                </a:lnTo>
                <a:lnTo>
                  <a:pt x="313" y="482"/>
                </a:lnTo>
                <a:lnTo>
                  <a:pt x="313" y="480"/>
                </a:lnTo>
                <a:lnTo>
                  <a:pt x="315" y="478"/>
                </a:lnTo>
                <a:lnTo>
                  <a:pt x="315" y="475"/>
                </a:lnTo>
                <a:lnTo>
                  <a:pt x="313" y="473"/>
                </a:lnTo>
                <a:lnTo>
                  <a:pt x="313" y="473"/>
                </a:lnTo>
                <a:lnTo>
                  <a:pt x="315" y="473"/>
                </a:lnTo>
                <a:lnTo>
                  <a:pt x="315" y="475"/>
                </a:lnTo>
                <a:lnTo>
                  <a:pt x="321" y="478"/>
                </a:lnTo>
                <a:lnTo>
                  <a:pt x="321" y="478"/>
                </a:lnTo>
                <a:lnTo>
                  <a:pt x="325" y="480"/>
                </a:lnTo>
                <a:lnTo>
                  <a:pt x="325" y="480"/>
                </a:lnTo>
                <a:lnTo>
                  <a:pt x="325" y="484"/>
                </a:lnTo>
                <a:lnTo>
                  <a:pt x="323" y="486"/>
                </a:lnTo>
                <a:lnTo>
                  <a:pt x="325" y="488"/>
                </a:lnTo>
                <a:lnTo>
                  <a:pt x="329" y="492"/>
                </a:lnTo>
                <a:lnTo>
                  <a:pt x="331" y="492"/>
                </a:lnTo>
                <a:lnTo>
                  <a:pt x="337" y="490"/>
                </a:lnTo>
                <a:lnTo>
                  <a:pt x="337" y="488"/>
                </a:lnTo>
                <a:lnTo>
                  <a:pt x="337" y="486"/>
                </a:lnTo>
                <a:lnTo>
                  <a:pt x="337" y="486"/>
                </a:lnTo>
                <a:lnTo>
                  <a:pt x="344" y="488"/>
                </a:lnTo>
                <a:lnTo>
                  <a:pt x="344" y="488"/>
                </a:lnTo>
                <a:lnTo>
                  <a:pt x="352" y="490"/>
                </a:lnTo>
                <a:lnTo>
                  <a:pt x="354" y="490"/>
                </a:lnTo>
                <a:lnTo>
                  <a:pt x="354" y="488"/>
                </a:lnTo>
                <a:lnTo>
                  <a:pt x="354" y="486"/>
                </a:lnTo>
                <a:lnTo>
                  <a:pt x="354" y="484"/>
                </a:lnTo>
                <a:lnTo>
                  <a:pt x="354" y="484"/>
                </a:lnTo>
                <a:lnTo>
                  <a:pt x="352" y="482"/>
                </a:lnTo>
                <a:lnTo>
                  <a:pt x="352" y="484"/>
                </a:lnTo>
                <a:lnTo>
                  <a:pt x="354" y="486"/>
                </a:lnTo>
                <a:lnTo>
                  <a:pt x="360" y="490"/>
                </a:lnTo>
                <a:lnTo>
                  <a:pt x="360" y="490"/>
                </a:lnTo>
                <a:lnTo>
                  <a:pt x="360" y="492"/>
                </a:lnTo>
                <a:lnTo>
                  <a:pt x="358" y="492"/>
                </a:lnTo>
                <a:lnTo>
                  <a:pt x="356" y="496"/>
                </a:lnTo>
                <a:lnTo>
                  <a:pt x="358" y="498"/>
                </a:lnTo>
                <a:lnTo>
                  <a:pt x="358" y="500"/>
                </a:lnTo>
                <a:lnTo>
                  <a:pt x="358" y="500"/>
                </a:lnTo>
                <a:lnTo>
                  <a:pt x="356" y="500"/>
                </a:lnTo>
                <a:lnTo>
                  <a:pt x="356" y="500"/>
                </a:lnTo>
                <a:lnTo>
                  <a:pt x="352" y="502"/>
                </a:lnTo>
                <a:lnTo>
                  <a:pt x="352" y="502"/>
                </a:lnTo>
                <a:lnTo>
                  <a:pt x="348" y="504"/>
                </a:lnTo>
                <a:lnTo>
                  <a:pt x="348" y="504"/>
                </a:lnTo>
                <a:lnTo>
                  <a:pt x="346" y="508"/>
                </a:lnTo>
                <a:lnTo>
                  <a:pt x="348" y="510"/>
                </a:lnTo>
                <a:lnTo>
                  <a:pt x="350" y="512"/>
                </a:lnTo>
                <a:lnTo>
                  <a:pt x="352" y="510"/>
                </a:lnTo>
                <a:lnTo>
                  <a:pt x="352" y="510"/>
                </a:lnTo>
                <a:lnTo>
                  <a:pt x="356" y="512"/>
                </a:lnTo>
                <a:lnTo>
                  <a:pt x="358" y="512"/>
                </a:lnTo>
                <a:lnTo>
                  <a:pt x="362" y="515"/>
                </a:lnTo>
                <a:lnTo>
                  <a:pt x="364" y="512"/>
                </a:lnTo>
                <a:lnTo>
                  <a:pt x="364" y="510"/>
                </a:lnTo>
                <a:lnTo>
                  <a:pt x="368" y="508"/>
                </a:lnTo>
                <a:lnTo>
                  <a:pt x="372" y="508"/>
                </a:lnTo>
                <a:lnTo>
                  <a:pt x="374" y="510"/>
                </a:lnTo>
                <a:lnTo>
                  <a:pt x="381" y="512"/>
                </a:lnTo>
                <a:lnTo>
                  <a:pt x="381" y="517"/>
                </a:lnTo>
                <a:lnTo>
                  <a:pt x="381" y="519"/>
                </a:lnTo>
                <a:lnTo>
                  <a:pt x="383" y="517"/>
                </a:lnTo>
                <a:lnTo>
                  <a:pt x="383" y="515"/>
                </a:lnTo>
                <a:lnTo>
                  <a:pt x="378" y="517"/>
                </a:lnTo>
                <a:lnTo>
                  <a:pt x="378" y="517"/>
                </a:lnTo>
                <a:lnTo>
                  <a:pt x="376" y="519"/>
                </a:lnTo>
                <a:lnTo>
                  <a:pt x="376" y="521"/>
                </a:lnTo>
                <a:lnTo>
                  <a:pt x="376" y="523"/>
                </a:lnTo>
                <a:lnTo>
                  <a:pt x="378" y="523"/>
                </a:lnTo>
                <a:lnTo>
                  <a:pt x="381" y="525"/>
                </a:lnTo>
                <a:lnTo>
                  <a:pt x="381" y="527"/>
                </a:lnTo>
                <a:lnTo>
                  <a:pt x="385" y="527"/>
                </a:lnTo>
                <a:lnTo>
                  <a:pt x="387" y="521"/>
                </a:lnTo>
                <a:lnTo>
                  <a:pt x="387" y="521"/>
                </a:lnTo>
                <a:lnTo>
                  <a:pt x="389" y="521"/>
                </a:lnTo>
                <a:lnTo>
                  <a:pt x="391" y="523"/>
                </a:lnTo>
                <a:lnTo>
                  <a:pt x="389" y="525"/>
                </a:lnTo>
                <a:lnTo>
                  <a:pt x="389" y="527"/>
                </a:lnTo>
                <a:lnTo>
                  <a:pt x="389" y="529"/>
                </a:lnTo>
                <a:lnTo>
                  <a:pt x="389" y="529"/>
                </a:lnTo>
                <a:lnTo>
                  <a:pt x="391" y="531"/>
                </a:lnTo>
                <a:lnTo>
                  <a:pt x="393" y="533"/>
                </a:lnTo>
                <a:lnTo>
                  <a:pt x="397" y="527"/>
                </a:lnTo>
                <a:lnTo>
                  <a:pt x="399" y="527"/>
                </a:lnTo>
                <a:lnTo>
                  <a:pt x="399" y="525"/>
                </a:lnTo>
                <a:lnTo>
                  <a:pt x="399" y="523"/>
                </a:lnTo>
                <a:lnTo>
                  <a:pt x="399" y="521"/>
                </a:lnTo>
                <a:lnTo>
                  <a:pt x="399" y="521"/>
                </a:lnTo>
                <a:lnTo>
                  <a:pt x="399" y="519"/>
                </a:lnTo>
                <a:lnTo>
                  <a:pt x="397" y="521"/>
                </a:lnTo>
                <a:lnTo>
                  <a:pt x="399" y="523"/>
                </a:lnTo>
                <a:lnTo>
                  <a:pt x="399" y="523"/>
                </a:lnTo>
                <a:lnTo>
                  <a:pt x="401" y="527"/>
                </a:lnTo>
                <a:lnTo>
                  <a:pt x="401" y="531"/>
                </a:lnTo>
                <a:lnTo>
                  <a:pt x="401" y="533"/>
                </a:lnTo>
                <a:lnTo>
                  <a:pt x="397" y="535"/>
                </a:lnTo>
                <a:lnTo>
                  <a:pt x="397" y="535"/>
                </a:lnTo>
                <a:lnTo>
                  <a:pt x="395" y="535"/>
                </a:lnTo>
                <a:lnTo>
                  <a:pt x="395" y="537"/>
                </a:lnTo>
                <a:lnTo>
                  <a:pt x="395" y="539"/>
                </a:lnTo>
                <a:lnTo>
                  <a:pt x="397" y="541"/>
                </a:lnTo>
                <a:lnTo>
                  <a:pt x="399" y="541"/>
                </a:lnTo>
                <a:lnTo>
                  <a:pt x="401" y="541"/>
                </a:lnTo>
                <a:lnTo>
                  <a:pt x="407" y="541"/>
                </a:lnTo>
                <a:lnTo>
                  <a:pt x="409" y="543"/>
                </a:lnTo>
                <a:lnTo>
                  <a:pt x="411" y="545"/>
                </a:lnTo>
                <a:lnTo>
                  <a:pt x="413" y="547"/>
                </a:lnTo>
                <a:lnTo>
                  <a:pt x="413" y="547"/>
                </a:lnTo>
                <a:lnTo>
                  <a:pt x="411" y="550"/>
                </a:lnTo>
                <a:lnTo>
                  <a:pt x="405" y="547"/>
                </a:lnTo>
                <a:lnTo>
                  <a:pt x="405" y="547"/>
                </a:lnTo>
                <a:lnTo>
                  <a:pt x="401" y="547"/>
                </a:lnTo>
                <a:lnTo>
                  <a:pt x="401" y="550"/>
                </a:lnTo>
                <a:lnTo>
                  <a:pt x="399" y="550"/>
                </a:lnTo>
                <a:lnTo>
                  <a:pt x="399" y="552"/>
                </a:lnTo>
                <a:lnTo>
                  <a:pt x="399" y="552"/>
                </a:lnTo>
                <a:lnTo>
                  <a:pt x="399" y="554"/>
                </a:lnTo>
                <a:lnTo>
                  <a:pt x="403" y="556"/>
                </a:lnTo>
                <a:lnTo>
                  <a:pt x="403" y="556"/>
                </a:lnTo>
                <a:lnTo>
                  <a:pt x="405" y="558"/>
                </a:lnTo>
                <a:lnTo>
                  <a:pt x="407" y="560"/>
                </a:lnTo>
                <a:lnTo>
                  <a:pt x="409" y="558"/>
                </a:lnTo>
                <a:lnTo>
                  <a:pt x="407" y="556"/>
                </a:lnTo>
                <a:lnTo>
                  <a:pt x="405" y="556"/>
                </a:lnTo>
                <a:lnTo>
                  <a:pt x="405" y="558"/>
                </a:lnTo>
                <a:lnTo>
                  <a:pt x="405" y="562"/>
                </a:lnTo>
                <a:lnTo>
                  <a:pt x="405" y="562"/>
                </a:lnTo>
                <a:lnTo>
                  <a:pt x="405" y="564"/>
                </a:lnTo>
                <a:lnTo>
                  <a:pt x="405" y="564"/>
                </a:lnTo>
                <a:lnTo>
                  <a:pt x="407" y="568"/>
                </a:lnTo>
                <a:lnTo>
                  <a:pt x="411" y="568"/>
                </a:lnTo>
                <a:lnTo>
                  <a:pt x="413" y="564"/>
                </a:lnTo>
                <a:lnTo>
                  <a:pt x="413" y="564"/>
                </a:lnTo>
                <a:lnTo>
                  <a:pt x="413" y="564"/>
                </a:lnTo>
                <a:lnTo>
                  <a:pt x="416" y="564"/>
                </a:lnTo>
                <a:lnTo>
                  <a:pt x="418" y="564"/>
                </a:lnTo>
                <a:lnTo>
                  <a:pt x="418" y="562"/>
                </a:lnTo>
                <a:lnTo>
                  <a:pt x="416" y="562"/>
                </a:lnTo>
                <a:lnTo>
                  <a:pt x="416" y="566"/>
                </a:lnTo>
                <a:lnTo>
                  <a:pt x="416" y="566"/>
                </a:lnTo>
                <a:lnTo>
                  <a:pt x="416" y="570"/>
                </a:lnTo>
                <a:lnTo>
                  <a:pt x="416" y="570"/>
                </a:lnTo>
                <a:lnTo>
                  <a:pt x="418" y="576"/>
                </a:lnTo>
                <a:lnTo>
                  <a:pt x="420" y="576"/>
                </a:lnTo>
                <a:lnTo>
                  <a:pt x="424" y="574"/>
                </a:lnTo>
                <a:lnTo>
                  <a:pt x="424" y="574"/>
                </a:lnTo>
                <a:lnTo>
                  <a:pt x="424" y="572"/>
                </a:lnTo>
                <a:lnTo>
                  <a:pt x="426" y="570"/>
                </a:lnTo>
                <a:lnTo>
                  <a:pt x="426" y="570"/>
                </a:lnTo>
                <a:lnTo>
                  <a:pt x="426" y="570"/>
                </a:lnTo>
                <a:lnTo>
                  <a:pt x="428" y="570"/>
                </a:lnTo>
                <a:lnTo>
                  <a:pt x="430" y="578"/>
                </a:lnTo>
                <a:lnTo>
                  <a:pt x="430" y="580"/>
                </a:lnTo>
                <a:lnTo>
                  <a:pt x="432" y="589"/>
                </a:lnTo>
                <a:lnTo>
                  <a:pt x="432" y="593"/>
                </a:lnTo>
                <a:lnTo>
                  <a:pt x="432" y="595"/>
                </a:lnTo>
                <a:lnTo>
                  <a:pt x="432" y="597"/>
                </a:lnTo>
                <a:lnTo>
                  <a:pt x="436" y="605"/>
                </a:lnTo>
                <a:lnTo>
                  <a:pt x="436" y="609"/>
                </a:lnTo>
                <a:lnTo>
                  <a:pt x="434" y="622"/>
                </a:lnTo>
                <a:lnTo>
                  <a:pt x="434" y="622"/>
                </a:lnTo>
                <a:lnTo>
                  <a:pt x="438" y="644"/>
                </a:lnTo>
                <a:lnTo>
                  <a:pt x="438" y="644"/>
                </a:lnTo>
                <a:lnTo>
                  <a:pt x="442" y="652"/>
                </a:lnTo>
                <a:lnTo>
                  <a:pt x="444" y="652"/>
                </a:lnTo>
                <a:lnTo>
                  <a:pt x="448" y="656"/>
                </a:lnTo>
                <a:lnTo>
                  <a:pt x="448" y="656"/>
                </a:lnTo>
                <a:lnTo>
                  <a:pt x="448" y="661"/>
                </a:lnTo>
                <a:lnTo>
                  <a:pt x="448" y="665"/>
                </a:lnTo>
                <a:lnTo>
                  <a:pt x="446" y="673"/>
                </a:lnTo>
                <a:lnTo>
                  <a:pt x="440" y="679"/>
                </a:lnTo>
                <a:lnTo>
                  <a:pt x="440" y="679"/>
                </a:lnTo>
                <a:lnTo>
                  <a:pt x="438" y="687"/>
                </a:lnTo>
                <a:lnTo>
                  <a:pt x="438" y="687"/>
                </a:lnTo>
                <a:lnTo>
                  <a:pt x="438" y="691"/>
                </a:lnTo>
                <a:lnTo>
                  <a:pt x="430" y="704"/>
                </a:lnTo>
                <a:lnTo>
                  <a:pt x="430" y="704"/>
                </a:lnTo>
                <a:lnTo>
                  <a:pt x="428" y="706"/>
                </a:lnTo>
                <a:lnTo>
                  <a:pt x="428" y="706"/>
                </a:lnTo>
                <a:lnTo>
                  <a:pt x="430" y="708"/>
                </a:lnTo>
                <a:lnTo>
                  <a:pt x="428" y="710"/>
                </a:lnTo>
                <a:lnTo>
                  <a:pt x="428" y="710"/>
                </a:lnTo>
                <a:lnTo>
                  <a:pt x="428" y="710"/>
                </a:lnTo>
                <a:lnTo>
                  <a:pt x="426" y="714"/>
                </a:lnTo>
                <a:lnTo>
                  <a:pt x="426" y="714"/>
                </a:lnTo>
                <a:lnTo>
                  <a:pt x="426" y="724"/>
                </a:lnTo>
                <a:lnTo>
                  <a:pt x="428" y="724"/>
                </a:lnTo>
                <a:lnTo>
                  <a:pt x="430" y="726"/>
                </a:lnTo>
                <a:lnTo>
                  <a:pt x="432" y="726"/>
                </a:lnTo>
                <a:lnTo>
                  <a:pt x="436" y="726"/>
                </a:lnTo>
                <a:lnTo>
                  <a:pt x="438" y="726"/>
                </a:lnTo>
                <a:lnTo>
                  <a:pt x="444" y="726"/>
                </a:lnTo>
                <a:lnTo>
                  <a:pt x="459" y="722"/>
                </a:lnTo>
                <a:lnTo>
                  <a:pt x="459" y="722"/>
                </a:lnTo>
                <a:lnTo>
                  <a:pt x="463" y="720"/>
                </a:lnTo>
                <a:lnTo>
                  <a:pt x="465" y="720"/>
                </a:lnTo>
                <a:lnTo>
                  <a:pt x="465" y="720"/>
                </a:lnTo>
                <a:lnTo>
                  <a:pt x="469" y="716"/>
                </a:lnTo>
                <a:lnTo>
                  <a:pt x="471" y="716"/>
                </a:lnTo>
                <a:lnTo>
                  <a:pt x="473" y="708"/>
                </a:lnTo>
                <a:lnTo>
                  <a:pt x="477" y="700"/>
                </a:lnTo>
                <a:lnTo>
                  <a:pt x="479" y="696"/>
                </a:lnTo>
                <a:lnTo>
                  <a:pt x="483" y="698"/>
                </a:lnTo>
                <a:lnTo>
                  <a:pt x="490" y="702"/>
                </a:lnTo>
                <a:lnTo>
                  <a:pt x="492" y="706"/>
                </a:lnTo>
                <a:lnTo>
                  <a:pt x="496" y="712"/>
                </a:lnTo>
                <a:lnTo>
                  <a:pt x="498" y="718"/>
                </a:lnTo>
                <a:lnTo>
                  <a:pt x="496" y="722"/>
                </a:lnTo>
                <a:lnTo>
                  <a:pt x="488" y="728"/>
                </a:lnTo>
                <a:lnTo>
                  <a:pt x="488" y="728"/>
                </a:lnTo>
                <a:lnTo>
                  <a:pt x="481" y="741"/>
                </a:lnTo>
                <a:lnTo>
                  <a:pt x="481" y="741"/>
                </a:lnTo>
                <a:lnTo>
                  <a:pt x="473" y="757"/>
                </a:lnTo>
                <a:lnTo>
                  <a:pt x="471" y="759"/>
                </a:lnTo>
                <a:lnTo>
                  <a:pt x="471" y="759"/>
                </a:lnTo>
                <a:lnTo>
                  <a:pt x="469" y="763"/>
                </a:lnTo>
                <a:lnTo>
                  <a:pt x="469" y="766"/>
                </a:lnTo>
                <a:lnTo>
                  <a:pt x="469" y="770"/>
                </a:lnTo>
                <a:lnTo>
                  <a:pt x="469" y="770"/>
                </a:lnTo>
                <a:lnTo>
                  <a:pt x="471" y="772"/>
                </a:lnTo>
                <a:lnTo>
                  <a:pt x="471" y="774"/>
                </a:lnTo>
                <a:lnTo>
                  <a:pt x="473" y="776"/>
                </a:lnTo>
                <a:lnTo>
                  <a:pt x="475" y="776"/>
                </a:lnTo>
                <a:lnTo>
                  <a:pt x="475" y="776"/>
                </a:lnTo>
                <a:lnTo>
                  <a:pt x="490" y="759"/>
                </a:lnTo>
                <a:lnTo>
                  <a:pt x="490" y="759"/>
                </a:lnTo>
                <a:lnTo>
                  <a:pt x="502" y="747"/>
                </a:lnTo>
                <a:lnTo>
                  <a:pt x="504" y="747"/>
                </a:lnTo>
                <a:lnTo>
                  <a:pt x="504" y="747"/>
                </a:lnTo>
                <a:lnTo>
                  <a:pt x="504" y="745"/>
                </a:lnTo>
                <a:lnTo>
                  <a:pt x="508" y="747"/>
                </a:lnTo>
                <a:lnTo>
                  <a:pt x="512" y="747"/>
                </a:lnTo>
                <a:lnTo>
                  <a:pt x="514" y="751"/>
                </a:lnTo>
                <a:lnTo>
                  <a:pt x="514" y="755"/>
                </a:lnTo>
                <a:lnTo>
                  <a:pt x="514" y="757"/>
                </a:lnTo>
                <a:lnTo>
                  <a:pt x="514" y="766"/>
                </a:lnTo>
                <a:lnTo>
                  <a:pt x="514" y="770"/>
                </a:lnTo>
                <a:lnTo>
                  <a:pt x="512" y="772"/>
                </a:lnTo>
                <a:lnTo>
                  <a:pt x="502" y="780"/>
                </a:lnTo>
                <a:lnTo>
                  <a:pt x="494" y="786"/>
                </a:lnTo>
                <a:lnTo>
                  <a:pt x="488" y="788"/>
                </a:lnTo>
                <a:lnTo>
                  <a:pt x="481" y="790"/>
                </a:lnTo>
                <a:lnTo>
                  <a:pt x="481" y="790"/>
                </a:lnTo>
                <a:lnTo>
                  <a:pt x="475" y="794"/>
                </a:lnTo>
                <a:lnTo>
                  <a:pt x="475" y="796"/>
                </a:lnTo>
                <a:lnTo>
                  <a:pt x="479" y="798"/>
                </a:lnTo>
                <a:lnTo>
                  <a:pt x="479" y="798"/>
                </a:lnTo>
                <a:lnTo>
                  <a:pt x="483" y="796"/>
                </a:lnTo>
                <a:lnTo>
                  <a:pt x="483" y="796"/>
                </a:lnTo>
                <a:lnTo>
                  <a:pt x="488" y="796"/>
                </a:lnTo>
                <a:lnTo>
                  <a:pt x="488" y="796"/>
                </a:lnTo>
                <a:lnTo>
                  <a:pt x="494" y="794"/>
                </a:lnTo>
                <a:lnTo>
                  <a:pt x="494" y="794"/>
                </a:lnTo>
                <a:lnTo>
                  <a:pt x="494" y="792"/>
                </a:lnTo>
                <a:lnTo>
                  <a:pt x="492" y="792"/>
                </a:lnTo>
                <a:lnTo>
                  <a:pt x="494" y="794"/>
                </a:lnTo>
                <a:lnTo>
                  <a:pt x="494" y="794"/>
                </a:lnTo>
                <a:lnTo>
                  <a:pt x="494" y="792"/>
                </a:lnTo>
                <a:lnTo>
                  <a:pt x="492" y="794"/>
                </a:lnTo>
                <a:lnTo>
                  <a:pt x="492" y="796"/>
                </a:lnTo>
                <a:lnTo>
                  <a:pt x="494" y="798"/>
                </a:lnTo>
                <a:lnTo>
                  <a:pt x="494" y="798"/>
                </a:lnTo>
                <a:lnTo>
                  <a:pt x="496" y="798"/>
                </a:lnTo>
                <a:lnTo>
                  <a:pt x="496" y="798"/>
                </a:lnTo>
                <a:lnTo>
                  <a:pt x="500" y="798"/>
                </a:lnTo>
                <a:lnTo>
                  <a:pt x="500" y="798"/>
                </a:lnTo>
                <a:lnTo>
                  <a:pt x="504" y="798"/>
                </a:lnTo>
                <a:lnTo>
                  <a:pt x="504" y="798"/>
                </a:lnTo>
                <a:lnTo>
                  <a:pt x="510" y="796"/>
                </a:lnTo>
                <a:lnTo>
                  <a:pt x="512" y="796"/>
                </a:lnTo>
                <a:lnTo>
                  <a:pt x="514" y="794"/>
                </a:lnTo>
                <a:lnTo>
                  <a:pt x="518" y="792"/>
                </a:lnTo>
                <a:lnTo>
                  <a:pt x="518" y="792"/>
                </a:lnTo>
                <a:lnTo>
                  <a:pt x="527" y="786"/>
                </a:lnTo>
                <a:lnTo>
                  <a:pt x="529" y="784"/>
                </a:lnTo>
                <a:lnTo>
                  <a:pt x="535" y="784"/>
                </a:lnTo>
                <a:lnTo>
                  <a:pt x="539" y="784"/>
                </a:lnTo>
                <a:lnTo>
                  <a:pt x="541" y="784"/>
                </a:lnTo>
                <a:lnTo>
                  <a:pt x="545" y="782"/>
                </a:lnTo>
                <a:lnTo>
                  <a:pt x="545" y="782"/>
                </a:lnTo>
                <a:lnTo>
                  <a:pt x="547" y="780"/>
                </a:lnTo>
                <a:lnTo>
                  <a:pt x="547" y="778"/>
                </a:lnTo>
                <a:lnTo>
                  <a:pt x="547" y="778"/>
                </a:lnTo>
                <a:lnTo>
                  <a:pt x="545" y="776"/>
                </a:lnTo>
                <a:lnTo>
                  <a:pt x="543" y="774"/>
                </a:lnTo>
                <a:lnTo>
                  <a:pt x="541" y="774"/>
                </a:lnTo>
                <a:lnTo>
                  <a:pt x="539" y="774"/>
                </a:lnTo>
                <a:lnTo>
                  <a:pt x="537" y="774"/>
                </a:lnTo>
                <a:lnTo>
                  <a:pt x="537" y="772"/>
                </a:lnTo>
                <a:lnTo>
                  <a:pt x="539" y="768"/>
                </a:lnTo>
                <a:lnTo>
                  <a:pt x="539" y="768"/>
                </a:lnTo>
                <a:lnTo>
                  <a:pt x="545" y="745"/>
                </a:lnTo>
                <a:lnTo>
                  <a:pt x="547" y="745"/>
                </a:lnTo>
                <a:lnTo>
                  <a:pt x="551" y="745"/>
                </a:lnTo>
                <a:lnTo>
                  <a:pt x="557" y="745"/>
                </a:lnTo>
                <a:lnTo>
                  <a:pt x="564" y="749"/>
                </a:lnTo>
                <a:lnTo>
                  <a:pt x="566" y="751"/>
                </a:lnTo>
                <a:lnTo>
                  <a:pt x="568" y="755"/>
                </a:lnTo>
                <a:lnTo>
                  <a:pt x="568" y="757"/>
                </a:lnTo>
                <a:lnTo>
                  <a:pt x="568" y="759"/>
                </a:lnTo>
                <a:lnTo>
                  <a:pt x="566" y="766"/>
                </a:lnTo>
                <a:lnTo>
                  <a:pt x="566" y="768"/>
                </a:lnTo>
                <a:lnTo>
                  <a:pt x="566" y="774"/>
                </a:lnTo>
                <a:lnTo>
                  <a:pt x="568" y="776"/>
                </a:lnTo>
                <a:lnTo>
                  <a:pt x="574" y="772"/>
                </a:lnTo>
                <a:lnTo>
                  <a:pt x="574" y="772"/>
                </a:lnTo>
                <a:lnTo>
                  <a:pt x="578" y="766"/>
                </a:lnTo>
                <a:lnTo>
                  <a:pt x="578" y="766"/>
                </a:lnTo>
                <a:lnTo>
                  <a:pt x="580" y="757"/>
                </a:lnTo>
                <a:lnTo>
                  <a:pt x="580" y="757"/>
                </a:lnTo>
                <a:lnTo>
                  <a:pt x="580" y="753"/>
                </a:lnTo>
                <a:lnTo>
                  <a:pt x="580" y="753"/>
                </a:lnTo>
                <a:lnTo>
                  <a:pt x="578" y="753"/>
                </a:lnTo>
                <a:lnTo>
                  <a:pt x="580" y="753"/>
                </a:lnTo>
                <a:lnTo>
                  <a:pt x="586" y="753"/>
                </a:lnTo>
                <a:lnTo>
                  <a:pt x="586" y="751"/>
                </a:lnTo>
                <a:lnTo>
                  <a:pt x="588" y="751"/>
                </a:lnTo>
                <a:lnTo>
                  <a:pt x="590" y="751"/>
                </a:lnTo>
                <a:lnTo>
                  <a:pt x="597" y="751"/>
                </a:lnTo>
                <a:lnTo>
                  <a:pt x="599" y="753"/>
                </a:lnTo>
                <a:lnTo>
                  <a:pt x="601" y="753"/>
                </a:lnTo>
                <a:lnTo>
                  <a:pt x="605" y="753"/>
                </a:lnTo>
                <a:lnTo>
                  <a:pt x="609" y="753"/>
                </a:lnTo>
                <a:lnTo>
                  <a:pt x="609" y="753"/>
                </a:lnTo>
                <a:lnTo>
                  <a:pt x="611" y="751"/>
                </a:lnTo>
                <a:lnTo>
                  <a:pt x="613" y="751"/>
                </a:lnTo>
                <a:lnTo>
                  <a:pt x="613" y="749"/>
                </a:lnTo>
                <a:lnTo>
                  <a:pt x="615" y="747"/>
                </a:lnTo>
                <a:lnTo>
                  <a:pt x="613" y="745"/>
                </a:lnTo>
                <a:lnTo>
                  <a:pt x="613" y="743"/>
                </a:lnTo>
                <a:lnTo>
                  <a:pt x="617" y="741"/>
                </a:lnTo>
                <a:lnTo>
                  <a:pt x="617" y="741"/>
                </a:lnTo>
                <a:lnTo>
                  <a:pt x="619" y="739"/>
                </a:lnTo>
                <a:lnTo>
                  <a:pt x="619" y="737"/>
                </a:lnTo>
                <a:lnTo>
                  <a:pt x="617" y="733"/>
                </a:lnTo>
                <a:lnTo>
                  <a:pt x="617" y="733"/>
                </a:lnTo>
                <a:lnTo>
                  <a:pt x="615" y="728"/>
                </a:lnTo>
                <a:lnTo>
                  <a:pt x="613" y="722"/>
                </a:lnTo>
                <a:lnTo>
                  <a:pt x="613" y="722"/>
                </a:lnTo>
                <a:lnTo>
                  <a:pt x="611" y="720"/>
                </a:lnTo>
                <a:lnTo>
                  <a:pt x="611" y="720"/>
                </a:lnTo>
                <a:lnTo>
                  <a:pt x="611" y="720"/>
                </a:lnTo>
                <a:lnTo>
                  <a:pt x="611" y="720"/>
                </a:lnTo>
                <a:lnTo>
                  <a:pt x="615" y="720"/>
                </a:lnTo>
                <a:lnTo>
                  <a:pt x="621" y="720"/>
                </a:lnTo>
                <a:lnTo>
                  <a:pt x="621" y="720"/>
                </a:lnTo>
                <a:lnTo>
                  <a:pt x="623" y="720"/>
                </a:lnTo>
                <a:lnTo>
                  <a:pt x="623" y="720"/>
                </a:lnTo>
                <a:lnTo>
                  <a:pt x="627" y="718"/>
                </a:lnTo>
                <a:lnTo>
                  <a:pt x="627" y="718"/>
                </a:lnTo>
                <a:lnTo>
                  <a:pt x="627" y="718"/>
                </a:lnTo>
                <a:lnTo>
                  <a:pt x="629" y="716"/>
                </a:lnTo>
                <a:lnTo>
                  <a:pt x="632" y="714"/>
                </a:lnTo>
                <a:lnTo>
                  <a:pt x="632" y="710"/>
                </a:lnTo>
                <a:lnTo>
                  <a:pt x="632" y="710"/>
                </a:lnTo>
                <a:lnTo>
                  <a:pt x="634" y="712"/>
                </a:lnTo>
                <a:lnTo>
                  <a:pt x="634" y="712"/>
                </a:lnTo>
                <a:lnTo>
                  <a:pt x="636" y="712"/>
                </a:lnTo>
                <a:lnTo>
                  <a:pt x="638" y="710"/>
                </a:lnTo>
                <a:lnTo>
                  <a:pt x="640" y="710"/>
                </a:lnTo>
                <a:lnTo>
                  <a:pt x="656" y="702"/>
                </a:lnTo>
                <a:lnTo>
                  <a:pt x="658" y="702"/>
                </a:lnTo>
                <a:lnTo>
                  <a:pt x="662" y="698"/>
                </a:lnTo>
                <a:lnTo>
                  <a:pt x="662" y="698"/>
                </a:lnTo>
                <a:lnTo>
                  <a:pt x="666" y="689"/>
                </a:lnTo>
                <a:lnTo>
                  <a:pt x="666" y="689"/>
                </a:lnTo>
                <a:lnTo>
                  <a:pt x="671" y="685"/>
                </a:lnTo>
                <a:lnTo>
                  <a:pt x="671" y="685"/>
                </a:lnTo>
                <a:lnTo>
                  <a:pt x="671" y="685"/>
                </a:lnTo>
                <a:lnTo>
                  <a:pt x="671" y="685"/>
                </a:lnTo>
                <a:lnTo>
                  <a:pt x="671" y="687"/>
                </a:lnTo>
                <a:lnTo>
                  <a:pt x="669" y="691"/>
                </a:lnTo>
                <a:lnTo>
                  <a:pt x="669" y="691"/>
                </a:lnTo>
                <a:lnTo>
                  <a:pt x="669" y="691"/>
                </a:lnTo>
                <a:lnTo>
                  <a:pt x="666" y="694"/>
                </a:lnTo>
                <a:lnTo>
                  <a:pt x="666" y="696"/>
                </a:lnTo>
                <a:lnTo>
                  <a:pt x="666" y="696"/>
                </a:lnTo>
                <a:lnTo>
                  <a:pt x="664" y="696"/>
                </a:lnTo>
                <a:lnTo>
                  <a:pt x="664" y="698"/>
                </a:lnTo>
                <a:lnTo>
                  <a:pt x="664" y="702"/>
                </a:lnTo>
                <a:lnTo>
                  <a:pt x="664" y="704"/>
                </a:lnTo>
                <a:lnTo>
                  <a:pt x="666" y="706"/>
                </a:lnTo>
                <a:lnTo>
                  <a:pt x="669" y="706"/>
                </a:lnTo>
                <a:lnTo>
                  <a:pt x="671" y="706"/>
                </a:lnTo>
                <a:lnTo>
                  <a:pt x="671" y="706"/>
                </a:lnTo>
                <a:lnTo>
                  <a:pt x="671" y="704"/>
                </a:lnTo>
                <a:lnTo>
                  <a:pt x="673" y="702"/>
                </a:lnTo>
                <a:lnTo>
                  <a:pt x="673" y="702"/>
                </a:lnTo>
                <a:lnTo>
                  <a:pt x="675" y="700"/>
                </a:lnTo>
                <a:lnTo>
                  <a:pt x="675" y="700"/>
                </a:lnTo>
                <a:lnTo>
                  <a:pt x="677" y="700"/>
                </a:lnTo>
                <a:lnTo>
                  <a:pt x="675" y="698"/>
                </a:lnTo>
                <a:lnTo>
                  <a:pt x="673" y="702"/>
                </a:lnTo>
                <a:lnTo>
                  <a:pt x="671" y="708"/>
                </a:lnTo>
                <a:lnTo>
                  <a:pt x="671" y="710"/>
                </a:lnTo>
                <a:lnTo>
                  <a:pt x="671" y="710"/>
                </a:lnTo>
                <a:lnTo>
                  <a:pt x="673" y="712"/>
                </a:lnTo>
                <a:lnTo>
                  <a:pt x="673" y="712"/>
                </a:lnTo>
                <a:lnTo>
                  <a:pt x="675" y="712"/>
                </a:lnTo>
                <a:lnTo>
                  <a:pt x="677" y="712"/>
                </a:lnTo>
                <a:lnTo>
                  <a:pt x="677" y="712"/>
                </a:lnTo>
                <a:lnTo>
                  <a:pt x="679" y="712"/>
                </a:lnTo>
                <a:lnTo>
                  <a:pt x="683" y="716"/>
                </a:lnTo>
                <a:lnTo>
                  <a:pt x="683" y="716"/>
                </a:lnTo>
                <a:lnTo>
                  <a:pt x="687" y="716"/>
                </a:lnTo>
                <a:lnTo>
                  <a:pt x="689" y="716"/>
                </a:lnTo>
                <a:lnTo>
                  <a:pt x="689" y="716"/>
                </a:lnTo>
                <a:lnTo>
                  <a:pt x="691" y="714"/>
                </a:lnTo>
                <a:lnTo>
                  <a:pt x="691" y="712"/>
                </a:lnTo>
                <a:lnTo>
                  <a:pt x="689" y="714"/>
                </a:lnTo>
                <a:lnTo>
                  <a:pt x="689" y="716"/>
                </a:lnTo>
                <a:lnTo>
                  <a:pt x="691" y="714"/>
                </a:lnTo>
                <a:lnTo>
                  <a:pt x="693" y="714"/>
                </a:lnTo>
                <a:lnTo>
                  <a:pt x="695" y="714"/>
                </a:lnTo>
                <a:lnTo>
                  <a:pt x="697" y="710"/>
                </a:lnTo>
                <a:lnTo>
                  <a:pt x="697" y="710"/>
                </a:lnTo>
                <a:lnTo>
                  <a:pt x="695" y="706"/>
                </a:lnTo>
                <a:lnTo>
                  <a:pt x="697" y="704"/>
                </a:lnTo>
                <a:lnTo>
                  <a:pt x="697" y="704"/>
                </a:lnTo>
                <a:lnTo>
                  <a:pt x="697" y="700"/>
                </a:lnTo>
                <a:lnTo>
                  <a:pt x="699" y="696"/>
                </a:lnTo>
                <a:lnTo>
                  <a:pt x="699" y="696"/>
                </a:lnTo>
                <a:lnTo>
                  <a:pt x="699" y="687"/>
                </a:lnTo>
                <a:lnTo>
                  <a:pt x="699" y="687"/>
                </a:lnTo>
                <a:lnTo>
                  <a:pt x="697" y="687"/>
                </a:lnTo>
                <a:lnTo>
                  <a:pt x="699" y="689"/>
                </a:lnTo>
                <a:lnTo>
                  <a:pt x="699" y="687"/>
                </a:lnTo>
                <a:lnTo>
                  <a:pt x="699" y="687"/>
                </a:lnTo>
                <a:lnTo>
                  <a:pt x="697" y="687"/>
                </a:lnTo>
                <a:lnTo>
                  <a:pt x="699" y="689"/>
                </a:lnTo>
                <a:lnTo>
                  <a:pt x="704" y="700"/>
                </a:lnTo>
                <a:lnTo>
                  <a:pt x="704" y="704"/>
                </a:lnTo>
                <a:lnTo>
                  <a:pt x="704" y="704"/>
                </a:lnTo>
                <a:lnTo>
                  <a:pt x="704" y="704"/>
                </a:lnTo>
                <a:lnTo>
                  <a:pt x="706" y="706"/>
                </a:lnTo>
                <a:lnTo>
                  <a:pt x="708" y="708"/>
                </a:lnTo>
                <a:lnTo>
                  <a:pt x="708" y="708"/>
                </a:lnTo>
                <a:lnTo>
                  <a:pt x="712" y="708"/>
                </a:lnTo>
                <a:lnTo>
                  <a:pt x="714" y="708"/>
                </a:lnTo>
                <a:lnTo>
                  <a:pt x="718" y="710"/>
                </a:lnTo>
                <a:lnTo>
                  <a:pt x="724" y="712"/>
                </a:lnTo>
                <a:lnTo>
                  <a:pt x="724" y="712"/>
                </a:lnTo>
                <a:lnTo>
                  <a:pt x="726" y="710"/>
                </a:lnTo>
                <a:lnTo>
                  <a:pt x="728" y="708"/>
                </a:lnTo>
                <a:lnTo>
                  <a:pt x="726" y="704"/>
                </a:lnTo>
                <a:lnTo>
                  <a:pt x="724" y="706"/>
                </a:lnTo>
                <a:lnTo>
                  <a:pt x="724" y="708"/>
                </a:lnTo>
                <a:lnTo>
                  <a:pt x="726" y="708"/>
                </a:lnTo>
                <a:lnTo>
                  <a:pt x="730" y="710"/>
                </a:lnTo>
                <a:lnTo>
                  <a:pt x="732" y="712"/>
                </a:lnTo>
                <a:lnTo>
                  <a:pt x="734" y="714"/>
                </a:lnTo>
                <a:lnTo>
                  <a:pt x="734" y="714"/>
                </a:lnTo>
                <a:lnTo>
                  <a:pt x="736" y="716"/>
                </a:lnTo>
                <a:lnTo>
                  <a:pt x="736" y="716"/>
                </a:lnTo>
                <a:lnTo>
                  <a:pt x="739" y="716"/>
                </a:lnTo>
                <a:lnTo>
                  <a:pt x="739" y="716"/>
                </a:lnTo>
                <a:lnTo>
                  <a:pt x="741" y="718"/>
                </a:lnTo>
                <a:lnTo>
                  <a:pt x="743" y="718"/>
                </a:lnTo>
                <a:lnTo>
                  <a:pt x="745" y="716"/>
                </a:lnTo>
                <a:lnTo>
                  <a:pt x="745" y="716"/>
                </a:lnTo>
                <a:lnTo>
                  <a:pt x="747" y="714"/>
                </a:lnTo>
                <a:lnTo>
                  <a:pt x="747" y="714"/>
                </a:lnTo>
                <a:lnTo>
                  <a:pt x="749" y="712"/>
                </a:lnTo>
                <a:lnTo>
                  <a:pt x="749" y="710"/>
                </a:lnTo>
                <a:lnTo>
                  <a:pt x="751" y="708"/>
                </a:lnTo>
                <a:lnTo>
                  <a:pt x="741" y="696"/>
                </a:lnTo>
                <a:lnTo>
                  <a:pt x="741" y="696"/>
                </a:lnTo>
                <a:lnTo>
                  <a:pt x="736" y="689"/>
                </a:lnTo>
                <a:lnTo>
                  <a:pt x="734" y="687"/>
                </a:lnTo>
                <a:lnTo>
                  <a:pt x="734" y="685"/>
                </a:lnTo>
                <a:lnTo>
                  <a:pt x="728" y="675"/>
                </a:lnTo>
                <a:lnTo>
                  <a:pt x="728" y="675"/>
                </a:lnTo>
                <a:lnTo>
                  <a:pt x="728" y="673"/>
                </a:lnTo>
                <a:lnTo>
                  <a:pt x="728" y="673"/>
                </a:lnTo>
                <a:lnTo>
                  <a:pt x="726" y="669"/>
                </a:lnTo>
                <a:lnTo>
                  <a:pt x="726" y="667"/>
                </a:lnTo>
                <a:lnTo>
                  <a:pt x="726" y="667"/>
                </a:lnTo>
                <a:lnTo>
                  <a:pt x="724" y="659"/>
                </a:lnTo>
                <a:lnTo>
                  <a:pt x="722" y="654"/>
                </a:lnTo>
                <a:lnTo>
                  <a:pt x="722" y="652"/>
                </a:lnTo>
                <a:lnTo>
                  <a:pt x="722" y="652"/>
                </a:lnTo>
                <a:lnTo>
                  <a:pt x="722" y="650"/>
                </a:lnTo>
                <a:lnTo>
                  <a:pt x="722" y="650"/>
                </a:lnTo>
                <a:lnTo>
                  <a:pt x="724" y="648"/>
                </a:lnTo>
                <a:lnTo>
                  <a:pt x="724" y="648"/>
                </a:lnTo>
                <a:lnTo>
                  <a:pt x="724" y="646"/>
                </a:lnTo>
                <a:lnTo>
                  <a:pt x="724" y="644"/>
                </a:lnTo>
                <a:lnTo>
                  <a:pt x="724" y="640"/>
                </a:lnTo>
                <a:lnTo>
                  <a:pt x="726" y="636"/>
                </a:lnTo>
                <a:lnTo>
                  <a:pt x="726" y="634"/>
                </a:lnTo>
                <a:lnTo>
                  <a:pt x="728" y="630"/>
                </a:lnTo>
                <a:lnTo>
                  <a:pt x="728" y="630"/>
                </a:lnTo>
                <a:lnTo>
                  <a:pt x="732" y="622"/>
                </a:lnTo>
                <a:lnTo>
                  <a:pt x="734" y="619"/>
                </a:lnTo>
                <a:lnTo>
                  <a:pt x="739" y="619"/>
                </a:lnTo>
                <a:lnTo>
                  <a:pt x="739" y="619"/>
                </a:lnTo>
                <a:lnTo>
                  <a:pt x="741" y="617"/>
                </a:lnTo>
                <a:lnTo>
                  <a:pt x="741" y="617"/>
                </a:lnTo>
                <a:lnTo>
                  <a:pt x="743" y="615"/>
                </a:lnTo>
                <a:lnTo>
                  <a:pt x="743" y="615"/>
                </a:lnTo>
                <a:lnTo>
                  <a:pt x="743" y="611"/>
                </a:lnTo>
                <a:lnTo>
                  <a:pt x="741" y="611"/>
                </a:lnTo>
                <a:lnTo>
                  <a:pt x="741" y="613"/>
                </a:lnTo>
                <a:lnTo>
                  <a:pt x="743" y="615"/>
                </a:lnTo>
                <a:lnTo>
                  <a:pt x="747" y="619"/>
                </a:lnTo>
                <a:lnTo>
                  <a:pt x="749" y="622"/>
                </a:lnTo>
                <a:lnTo>
                  <a:pt x="751" y="626"/>
                </a:lnTo>
                <a:lnTo>
                  <a:pt x="751" y="626"/>
                </a:lnTo>
                <a:lnTo>
                  <a:pt x="755" y="630"/>
                </a:lnTo>
                <a:lnTo>
                  <a:pt x="755" y="630"/>
                </a:lnTo>
                <a:lnTo>
                  <a:pt x="759" y="630"/>
                </a:lnTo>
                <a:lnTo>
                  <a:pt x="761" y="630"/>
                </a:lnTo>
                <a:lnTo>
                  <a:pt x="761" y="628"/>
                </a:lnTo>
                <a:lnTo>
                  <a:pt x="761" y="628"/>
                </a:lnTo>
                <a:lnTo>
                  <a:pt x="763" y="622"/>
                </a:lnTo>
                <a:lnTo>
                  <a:pt x="763" y="622"/>
                </a:lnTo>
                <a:lnTo>
                  <a:pt x="763" y="617"/>
                </a:lnTo>
                <a:lnTo>
                  <a:pt x="763" y="615"/>
                </a:lnTo>
                <a:lnTo>
                  <a:pt x="761" y="613"/>
                </a:lnTo>
                <a:lnTo>
                  <a:pt x="761" y="615"/>
                </a:lnTo>
                <a:lnTo>
                  <a:pt x="761" y="617"/>
                </a:lnTo>
                <a:lnTo>
                  <a:pt x="763" y="615"/>
                </a:lnTo>
                <a:lnTo>
                  <a:pt x="763" y="613"/>
                </a:lnTo>
                <a:lnTo>
                  <a:pt x="763" y="611"/>
                </a:lnTo>
                <a:lnTo>
                  <a:pt x="763" y="609"/>
                </a:lnTo>
                <a:lnTo>
                  <a:pt x="757" y="601"/>
                </a:lnTo>
                <a:lnTo>
                  <a:pt x="753" y="589"/>
                </a:lnTo>
                <a:lnTo>
                  <a:pt x="751" y="582"/>
                </a:lnTo>
                <a:lnTo>
                  <a:pt x="751" y="582"/>
                </a:lnTo>
                <a:lnTo>
                  <a:pt x="747" y="574"/>
                </a:lnTo>
                <a:lnTo>
                  <a:pt x="745" y="570"/>
                </a:lnTo>
                <a:lnTo>
                  <a:pt x="745" y="566"/>
                </a:lnTo>
                <a:lnTo>
                  <a:pt x="745" y="566"/>
                </a:lnTo>
                <a:lnTo>
                  <a:pt x="747" y="564"/>
                </a:lnTo>
                <a:lnTo>
                  <a:pt x="747" y="562"/>
                </a:lnTo>
                <a:lnTo>
                  <a:pt x="747" y="556"/>
                </a:lnTo>
                <a:lnTo>
                  <a:pt x="747" y="547"/>
                </a:lnTo>
                <a:lnTo>
                  <a:pt x="751" y="547"/>
                </a:lnTo>
                <a:lnTo>
                  <a:pt x="759" y="547"/>
                </a:lnTo>
                <a:lnTo>
                  <a:pt x="761" y="545"/>
                </a:lnTo>
                <a:lnTo>
                  <a:pt x="761" y="541"/>
                </a:lnTo>
                <a:lnTo>
                  <a:pt x="761" y="539"/>
                </a:lnTo>
                <a:lnTo>
                  <a:pt x="761" y="539"/>
                </a:lnTo>
                <a:lnTo>
                  <a:pt x="761" y="537"/>
                </a:lnTo>
                <a:lnTo>
                  <a:pt x="763" y="535"/>
                </a:lnTo>
                <a:lnTo>
                  <a:pt x="763" y="533"/>
                </a:lnTo>
                <a:lnTo>
                  <a:pt x="761" y="531"/>
                </a:lnTo>
                <a:lnTo>
                  <a:pt x="761" y="527"/>
                </a:lnTo>
                <a:lnTo>
                  <a:pt x="761" y="527"/>
                </a:lnTo>
                <a:lnTo>
                  <a:pt x="761" y="523"/>
                </a:lnTo>
                <a:lnTo>
                  <a:pt x="765" y="519"/>
                </a:lnTo>
                <a:lnTo>
                  <a:pt x="765" y="519"/>
                </a:lnTo>
                <a:lnTo>
                  <a:pt x="769" y="512"/>
                </a:lnTo>
                <a:lnTo>
                  <a:pt x="769" y="512"/>
                </a:lnTo>
                <a:lnTo>
                  <a:pt x="769" y="510"/>
                </a:lnTo>
                <a:lnTo>
                  <a:pt x="767" y="510"/>
                </a:lnTo>
                <a:lnTo>
                  <a:pt x="767" y="512"/>
                </a:lnTo>
                <a:lnTo>
                  <a:pt x="769" y="512"/>
                </a:lnTo>
                <a:lnTo>
                  <a:pt x="769" y="510"/>
                </a:lnTo>
                <a:lnTo>
                  <a:pt x="771" y="508"/>
                </a:lnTo>
                <a:lnTo>
                  <a:pt x="771" y="508"/>
                </a:lnTo>
                <a:lnTo>
                  <a:pt x="773" y="504"/>
                </a:lnTo>
                <a:lnTo>
                  <a:pt x="776" y="502"/>
                </a:lnTo>
                <a:lnTo>
                  <a:pt x="778" y="502"/>
                </a:lnTo>
                <a:lnTo>
                  <a:pt x="780" y="500"/>
                </a:lnTo>
                <a:lnTo>
                  <a:pt x="778" y="494"/>
                </a:lnTo>
                <a:lnTo>
                  <a:pt x="780" y="492"/>
                </a:lnTo>
                <a:lnTo>
                  <a:pt x="782" y="492"/>
                </a:lnTo>
                <a:lnTo>
                  <a:pt x="784" y="488"/>
                </a:lnTo>
                <a:lnTo>
                  <a:pt x="784" y="486"/>
                </a:lnTo>
                <a:lnTo>
                  <a:pt x="784" y="484"/>
                </a:lnTo>
                <a:lnTo>
                  <a:pt x="786" y="484"/>
                </a:lnTo>
                <a:lnTo>
                  <a:pt x="817" y="463"/>
                </a:lnTo>
                <a:lnTo>
                  <a:pt x="817" y="461"/>
                </a:lnTo>
                <a:lnTo>
                  <a:pt x="819" y="459"/>
                </a:lnTo>
                <a:lnTo>
                  <a:pt x="821" y="457"/>
                </a:lnTo>
                <a:lnTo>
                  <a:pt x="821" y="455"/>
                </a:lnTo>
                <a:lnTo>
                  <a:pt x="819" y="451"/>
                </a:lnTo>
                <a:lnTo>
                  <a:pt x="817" y="449"/>
                </a:lnTo>
                <a:lnTo>
                  <a:pt x="813" y="449"/>
                </a:lnTo>
                <a:lnTo>
                  <a:pt x="811" y="449"/>
                </a:lnTo>
                <a:lnTo>
                  <a:pt x="811" y="449"/>
                </a:lnTo>
                <a:lnTo>
                  <a:pt x="808" y="449"/>
                </a:lnTo>
                <a:lnTo>
                  <a:pt x="806" y="449"/>
                </a:lnTo>
                <a:lnTo>
                  <a:pt x="806" y="449"/>
                </a:lnTo>
                <a:lnTo>
                  <a:pt x="802" y="451"/>
                </a:lnTo>
                <a:lnTo>
                  <a:pt x="767" y="461"/>
                </a:lnTo>
                <a:lnTo>
                  <a:pt x="767" y="461"/>
                </a:lnTo>
                <a:lnTo>
                  <a:pt x="767" y="463"/>
                </a:lnTo>
                <a:lnTo>
                  <a:pt x="767" y="461"/>
                </a:lnTo>
                <a:lnTo>
                  <a:pt x="765" y="459"/>
                </a:lnTo>
                <a:lnTo>
                  <a:pt x="761" y="453"/>
                </a:lnTo>
                <a:lnTo>
                  <a:pt x="761" y="451"/>
                </a:lnTo>
                <a:lnTo>
                  <a:pt x="757" y="447"/>
                </a:lnTo>
                <a:lnTo>
                  <a:pt x="755" y="447"/>
                </a:lnTo>
                <a:lnTo>
                  <a:pt x="753" y="447"/>
                </a:lnTo>
                <a:lnTo>
                  <a:pt x="751" y="447"/>
                </a:lnTo>
                <a:lnTo>
                  <a:pt x="749" y="449"/>
                </a:lnTo>
                <a:lnTo>
                  <a:pt x="749" y="449"/>
                </a:lnTo>
                <a:lnTo>
                  <a:pt x="747" y="451"/>
                </a:lnTo>
                <a:lnTo>
                  <a:pt x="747" y="451"/>
                </a:lnTo>
                <a:lnTo>
                  <a:pt x="741" y="459"/>
                </a:lnTo>
                <a:lnTo>
                  <a:pt x="739" y="461"/>
                </a:lnTo>
                <a:lnTo>
                  <a:pt x="728" y="461"/>
                </a:lnTo>
                <a:lnTo>
                  <a:pt x="718" y="461"/>
                </a:lnTo>
                <a:lnTo>
                  <a:pt x="718" y="461"/>
                </a:lnTo>
                <a:lnTo>
                  <a:pt x="714" y="461"/>
                </a:lnTo>
                <a:lnTo>
                  <a:pt x="710" y="459"/>
                </a:lnTo>
                <a:lnTo>
                  <a:pt x="710" y="459"/>
                </a:lnTo>
                <a:lnTo>
                  <a:pt x="706" y="459"/>
                </a:lnTo>
                <a:lnTo>
                  <a:pt x="701" y="455"/>
                </a:lnTo>
                <a:lnTo>
                  <a:pt x="699" y="449"/>
                </a:lnTo>
                <a:lnTo>
                  <a:pt x="693" y="430"/>
                </a:lnTo>
                <a:lnTo>
                  <a:pt x="691" y="422"/>
                </a:lnTo>
                <a:lnTo>
                  <a:pt x="693" y="422"/>
                </a:lnTo>
                <a:lnTo>
                  <a:pt x="693" y="420"/>
                </a:lnTo>
                <a:lnTo>
                  <a:pt x="693" y="416"/>
                </a:lnTo>
                <a:lnTo>
                  <a:pt x="693" y="416"/>
                </a:lnTo>
                <a:lnTo>
                  <a:pt x="689" y="406"/>
                </a:lnTo>
                <a:lnTo>
                  <a:pt x="689" y="401"/>
                </a:lnTo>
                <a:lnTo>
                  <a:pt x="689" y="395"/>
                </a:lnTo>
                <a:lnTo>
                  <a:pt x="691" y="393"/>
                </a:lnTo>
                <a:lnTo>
                  <a:pt x="691" y="393"/>
                </a:lnTo>
                <a:lnTo>
                  <a:pt x="693" y="385"/>
                </a:lnTo>
                <a:lnTo>
                  <a:pt x="695" y="385"/>
                </a:lnTo>
                <a:lnTo>
                  <a:pt x="697" y="383"/>
                </a:lnTo>
                <a:lnTo>
                  <a:pt x="699" y="383"/>
                </a:lnTo>
                <a:lnTo>
                  <a:pt x="699" y="375"/>
                </a:lnTo>
                <a:lnTo>
                  <a:pt x="704" y="360"/>
                </a:lnTo>
                <a:lnTo>
                  <a:pt x="704" y="358"/>
                </a:lnTo>
                <a:lnTo>
                  <a:pt x="704" y="354"/>
                </a:lnTo>
                <a:lnTo>
                  <a:pt x="706" y="350"/>
                </a:lnTo>
                <a:lnTo>
                  <a:pt x="706" y="350"/>
                </a:lnTo>
                <a:lnTo>
                  <a:pt x="708" y="338"/>
                </a:lnTo>
                <a:lnTo>
                  <a:pt x="714" y="329"/>
                </a:lnTo>
                <a:lnTo>
                  <a:pt x="716" y="325"/>
                </a:lnTo>
                <a:lnTo>
                  <a:pt x="716" y="325"/>
                </a:lnTo>
                <a:lnTo>
                  <a:pt x="720" y="321"/>
                </a:lnTo>
                <a:lnTo>
                  <a:pt x="720" y="321"/>
                </a:lnTo>
                <a:lnTo>
                  <a:pt x="724" y="313"/>
                </a:lnTo>
                <a:lnTo>
                  <a:pt x="724" y="313"/>
                </a:lnTo>
                <a:lnTo>
                  <a:pt x="726" y="307"/>
                </a:lnTo>
                <a:lnTo>
                  <a:pt x="741" y="292"/>
                </a:lnTo>
                <a:lnTo>
                  <a:pt x="749" y="286"/>
                </a:lnTo>
                <a:lnTo>
                  <a:pt x="749" y="286"/>
                </a:lnTo>
                <a:lnTo>
                  <a:pt x="755" y="280"/>
                </a:lnTo>
                <a:lnTo>
                  <a:pt x="761" y="280"/>
                </a:lnTo>
                <a:lnTo>
                  <a:pt x="761" y="280"/>
                </a:lnTo>
                <a:lnTo>
                  <a:pt x="765" y="278"/>
                </a:lnTo>
                <a:lnTo>
                  <a:pt x="767" y="278"/>
                </a:lnTo>
                <a:lnTo>
                  <a:pt x="769" y="274"/>
                </a:lnTo>
                <a:lnTo>
                  <a:pt x="771" y="274"/>
                </a:lnTo>
                <a:lnTo>
                  <a:pt x="771" y="270"/>
                </a:lnTo>
                <a:lnTo>
                  <a:pt x="771" y="270"/>
                </a:lnTo>
                <a:lnTo>
                  <a:pt x="773" y="266"/>
                </a:lnTo>
                <a:lnTo>
                  <a:pt x="784" y="264"/>
                </a:lnTo>
                <a:lnTo>
                  <a:pt x="784" y="264"/>
                </a:lnTo>
                <a:lnTo>
                  <a:pt x="790" y="259"/>
                </a:lnTo>
                <a:lnTo>
                  <a:pt x="792" y="257"/>
                </a:lnTo>
                <a:lnTo>
                  <a:pt x="792" y="257"/>
                </a:lnTo>
                <a:lnTo>
                  <a:pt x="794" y="255"/>
                </a:lnTo>
                <a:lnTo>
                  <a:pt x="794" y="253"/>
                </a:lnTo>
                <a:lnTo>
                  <a:pt x="792" y="251"/>
                </a:lnTo>
                <a:lnTo>
                  <a:pt x="792" y="251"/>
                </a:lnTo>
                <a:lnTo>
                  <a:pt x="792" y="251"/>
                </a:lnTo>
                <a:lnTo>
                  <a:pt x="790" y="249"/>
                </a:lnTo>
                <a:lnTo>
                  <a:pt x="788" y="247"/>
                </a:lnTo>
                <a:lnTo>
                  <a:pt x="788" y="241"/>
                </a:lnTo>
                <a:lnTo>
                  <a:pt x="788" y="239"/>
                </a:lnTo>
                <a:lnTo>
                  <a:pt x="790" y="235"/>
                </a:lnTo>
                <a:lnTo>
                  <a:pt x="790" y="235"/>
                </a:lnTo>
                <a:lnTo>
                  <a:pt x="790" y="229"/>
                </a:lnTo>
                <a:lnTo>
                  <a:pt x="790" y="229"/>
                </a:lnTo>
                <a:lnTo>
                  <a:pt x="790" y="222"/>
                </a:lnTo>
                <a:lnTo>
                  <a:pt x="790" y="208"/>
                </a:lnTo>
                <a:lnTo>
                  <a:pt x="792" y="206"/>
                </a:lnTo>
                <a:lnTo>
                  <a:pt x="794" y="206"/>
                </a:lnTo>
                <a:lnTo>
                  <a:pt x="796" y="204"/>
                </a:lnTo>
                <a:lnTo>
                  <a:pt x="796" y="204"/>
                </a:lnTo>
                <a:lnTo>
                  <a:pt x="800" y="204"/>
                </a:lnTo>
                <a:lnTo>
                  <a:pt x="808" y="204"/>
                </a:lnTo>
                <a:lnTo>
                  <a:pt x="811" y="204"/>
                </a:lnTo>
                <a:lnTo>
                  <a:pt x="813" y="202"/>
                </a:lnTo>
                <a:lnTo>
                  <a:pt x="813" y="202"/>
                </a:lnTo>
                <a:lnTo>
                  <a:pt x="815" y="196"/>
                </a:lnTo>
                <a:lnTo>
                  <a:pt x="815" y="196"/>
                </a:lnTo>
                <a:lnTo>
                  <a:pt x="815" y="192"/>
                </a:lnTo>
                <a:lnTo>
                  <a:pt x="819" y="181"/>
                </a:lnTo>
                <a:lnTo>
                  <a:pt x="819" y="181"/>
                </a:lnTo>
                <a:lnTo>
                  <a:pt x="819" y="179"/>
                </a:lnTo>
                <a:lnTo>
                  <a:pt x="819" y="179"/>
                </a:lnTo>
                <a:lnTo>
                  <a:pt x="817" y="175"/>
                </a:lnTo>
                <a:lnTo>
                  <a:pt x="815" y="173"/>
                </a:lnTo>
                <a:lnTo>
                  <a:pt x="806" y="177"/>
                </a:lnTo>
                <a:lnTo>
                  <a:pt x="806" y="177"/>
                </a:lnTo>
                <a:lnTo>
                  <a:pt x="802" y="181"/>
                </a:lnTo>
                <a:lnTo>
                  <a:pt x="798" y="181"/>
                </a:lnTo>
                <a:lnTo>
                  <a:pt x="798" y="181"/>
                </a:lnTo>
                <a:lnTo>
                  <a:pt x="798" y="181"/>
                </a:lnTo>
                <a:lnTo>
                  <a:pt x="798" y="181"/>
                </a:lnTo>
                <a:lnTo>
                  <a:pt x="800" y="179"/>
                </a:lnTo>
                <a:lnTo>
                  <a:pt x="800" y="175"/>
                </a:lnTo>
                <a:lnTo>
                  <a:pt x="800" y="175"/>
                </a:lnTo>
                <a:lnTo>
                  <a:pt x="796" y="173"/>
                </a:lnTo>
                <a:lnTo>
                  <a:pt x="796" y="173"/>
                </a:lnTo>
                <a:lnTo>
                  <a:pt x="792" y="173"/>
                </a:lnTo>
                <a:lnTo>
                  <a:pt x="792" y="171"/>
                </a:lnTo>
                <a:lnTo>
                  <a:pt x="790" y="169"/>
                </a:lnTo>
                <a:lnTo>
                  <a:pt x="790" y="165"/>
                </a:lnTo>
                <a:lnTo>
                  <a:pt x="792" y="163"/>
                </a:lnTo>
                <a:lnTo>
                  <a:pt x="792" y="163"/>
                </a:lnTo>
                <a:lnTo>
                  <a:pt x="792" y="159"/>
                </a:lnTo>
                <a:lnTo>
                  <a:pt x="792" y="159"/>
                </a:lnTo>
                <a:lnTo>
                  <a:pt x="794" y="150"/>
                </a:lnTo>
                <a:lnTo>
                  <a:pt x="796" y="148"/>
                </a:lnTo>
                <a:lnTo>
                  <a:pt x="802" y="144"/>
                </a:lnTo>
                <a:lnTo>
                  <a:pt x="811" y="146"/>
                </a:lnTo>
                <a:lnTo>
                  <a:pt x="813" y="146"/>
                </a:lnTo>
                <a:lnTo>
                  <a:pt x="813" y="144"/>
                </a:lnTo>
                <a:lnTo>
                  <a:pt x="815" y="142"/>
                </a:lnTo>
                <a:lnTo>
                  <a:pt x="815" y="138"/>
                </a:lnTo>
                <a:lnTo>
                  <a:pt x="815" y="136"/>
                </a:lnTo>
                <a:lnTo>
                  <a:pt x="811" y="130"/>
                </a:lnTo>
                <a:lnTo>
                  <a:pt x="811" y="130"/>
                </a:lnTo>
                <a:lnTo>
                  <a:pt x="808" y="128"/>
                </a:lnTo>
                <a:lnTo>
                  <a:pt x="808" y="126"/>
                </a:lnTo>
                <a:lnTo>
                  <a:pt x="806" y="128"/>
                </a:lnTo>
                <a:lnTo>
                  <a:pt x="806" y="130"/>
                </a:lnTo>
                <a:lnTo>
                  <a:pt x="811" y="130"/>
                </a:lnTo>
                <a:lnTo>
                  <a:pt x="817" y="130"/>
                </a:lnTo>
                <a:lnTo>
                  <a:pt x="817" y="130"/>
                </a:lnTo>
                <a:lnTo>
                  <a:pt x="821" y="128"/>
                </a:lnTo>
                <a:lnTo>
                  <a:pt x="823" y="128"/>
                </a:lnTo>
                <a:lnTo>
                  <a:pt x="827" y="120"/>
                </a:lnTo>
                <a:lnTo>
                  <a:pt x="833" y="111"/>
                </a:lnTo>
                <a:lnTo>
                  <a:pt x="837" y="109"/>
                </a:lnTo>
                <a:lnTo>
                  <a:pt x="841" y="107"/>
                </a:lnTo>
                <a:lnTo>
                  <a:pt x="841" y="105"/>
                </a:lnTo>
                <a:lnTo>
                  <a:pt x="841" y="99"/>
                </a:lnTo>
                <a:lnTo>
                  <a:pt x="841" y="99"/>
                </a:lnTo>
                <a:lnTo>
                  <a:pt x="843" y="89"/>
                </a:lnTo>
                <a:lnTo>
                  <a:pt x="843" y="83"/>
                </a:lnTo>
                <a:lnTo>
                  <a:pt x="843" y="80"/>
                </a:lnTo>
                <a:lnTo>
                  <a:pt x="843" y="78"/>
                </a:lnTo>
                <a:lnTo>
                  <a:pt x="843" y="78"/>
                </a:lnTo>
                <a:lnTo>
                  <a:pt x="841" y="74"/>
                </a:lnTo>
                <a:lnTo>
                  <a:pt x="839" y="74"/>
                </a:lnTo>
                <a:lnTo>
                  <a:pt x="837" y="74"/>
                </a:lnTo>
                <a:lnTo>
                  <a:pt x="835" y="76"/>
                </a:lnTo>
                <a:lnTo>
                  <a:pt x="831" y="74"/>
                </a:lnTo>
                <a:lnTo>
                  <a:pt x="825" y="70"/>
                </a:lnTo>
                <a:lnTo>
                  <a:pt x="823" y="66"/>
                </a:lnTo>
                <a:lnTo>
                  <a:pt x="821" y="64"/>
                </a:lnTo>
                <a:lnTo>
                  <a:pt x="821" y="62"/>
                </a:lnTo>
                <a:lnTo>
                  <a:pt x="823" y="60"/>
                </a:lnTo>
                <a:lnTo>
                  <a:pt x="823" y="60"/>
                </a:lnTo>
                <a:lnTo>
                  <a:pt x="827" y="60"/>
                </a:lnTo>
                <a:lnTo>
                  <a:pt x="831" y="64"/>
                </a:lnTo>
                <a:lnTo>
                  <a:pt x="833" y="64"/>
                </a:lnTo>
                <a:lnTo>
                  <a:pt x="835" y="66"/>
                </a:lnTo>
                <a:lnTo>
                  <a:pt x="837" y="68"/>
                </a:lnTo>
                <a:lnTo>
                  <a:pt x="839" y="68"/>
                </a:lnTo>
                <a:lnTo>
                  <a:pt x="841" y="68"/>
                </a:lnTo>
                <a:lnTo>
                  <a:pt x="843" y="66"/>
                </a:lnTo>
                <a:lnTo>
                  <a:pt x="843" y="62"/>
                </a:lnTo>
                <a:lnTo>
                  <a:pt x="843" y="62"/>
                </a:lnTo>
                <a:lnTo>
                  <a:pt x="845" y="56"/>
                </a:lnTo>
                <a:lnTo>
                  <a:pt x="845" y="54"/>
                </a:lnTo>
                <a:lnTo>
                  <a:pt x="848" y="52"/>
                </a:lnTo>
                <a:lnTo>
                  <a:pt x="848" y="50"/>
                </a:lnTo>
                <a:lnTo>
                  <a:pt x="850" y="48"/>
                </a:lnTo>
                <a:lnTo>
                  <a:pt x="850" y="46"/>
                </a:lnTo>
                <a:lnTo>
                  <a:pt x="848" y="41"/>
                </a:lnTo>
                <a:lnTo>
                  <a:pt x="848" y="41"/>
                </a:lnTo>
                <a:lnTo>
                  <a:pt x="845" y="41"/>
                </a:lnTo>
                <a:lnTo>
                  <a:pt x="845" y="39"/>
                </a:lnTo>
                <a:lnTo>
                  <a:pt x="845" y="39"/>
                </a:lnTo>
                <a:lnTo>
                  <a:pt x="845" y="39"/>
                </a:lnTo>
                <a:lnTo>
                  <a:pt x="848" y="43"/>
                </a:lnTo>
                <a:lnTo>
                  <a:pt x="850" y="43"/>
                </a:lnTo>
                <a:lnTo>
                  <a:pt x="854" y="46"/>
                </a:lnTo>
                <a:lnTo>
                  <a:pt x="854" y="46"/>
                </a:lnTo>
                <a:lnTo>
                  <a:pt x="856" y="46"/>
                </a:lnTo>
                <a:lnTo>
                  <a:pt x="858" y="48"/>
                </a:lnTo>
                <a:lnTo>
                  <a:pt x="864" y="54"/>
                </a:lnTo>
                <a:lnTo>
                  <a:pt x="870" y="68"/>
                </a:lnTo>
                <a:lnTo>
                  <a:pt x="872" y="68"/>
                </a:lnTo>
                <a:lnTo>
                  <a:pt x="874" y="68"/>
                </a:lnTo>
                <a:lnTo>
                  <a:pt x="874" y="68"/>
                </a:lnTo>
                <a:lnTo>
                  <a:pt x="878" y="66"/>
                </a:lnTo>
                <a:lnTo>
                  <a:pt x="883" y="66"/>
                </a:lnTo>
                <a:lnTo>
                  <a:pt x="883" y="64"/>
                </a:lnTo>
                <a:lnTo>
                  <a:pt x="885" y="60"/>
                </a:lnTo>
                <a:lnTo>
                  <a:pt x="887" y="58"/>
                </a:lnTo>
                <a:lnTo>
                  <a:pt x="885" y="50"/>
                </a:lnTo>
                <a:lnTo>
                  <a:pt x="885" y="46"/>
                </a:lnTo>
                <a:lnTo>
                  <a:pt x="885" y="43"/>
                </a:lnTo>
                <a:lnTo>
                  <a:pt x="885" y="39"/>
                </a:lnTo>
                <a:lnTo>
                  <a:pt x="885" y="39"/>
                </a:lnTo>
                <a:lnTo>
                  <a:pt x="883" y="35"/>
                </a:lnTo>
                <a:lnTo>
                  <a:pt x="883" y="35"/>
                </a:lnTo>
                <a:lnTo>
                  <a:pt x="880" y="33"/>
                </a:lnTo>
                <a:lnTo>
                  <a:pt x="880" y="31"/>
                </a:lnTo>
                <a:lnTo>
                  <a:pt x="880" y="29"/>
                </a:lnTo>
                <a:lnTo>
                  <a:pt x="883" y="29"/>
                </a:lnTo>
                <a:lnTo>
                  <a:pt x="883" y="29"/>
                </a:lnTo>
                <a:lnTo>
                  <a:pt x="885" y="27"/>
                </a:lnTo>
                <a:lnTo>
                  <a:pt x="889" y="29"/>
                </a:lnTo>
                <a:lnTo>
                  <a:pt x="889" y="29"/>
                </a:lnTo>
                <a:lnTo>
                  <a:pt x="893" y="29"/>
                </a:lnTo>
                <a:lnTo>
                  <a:pt x="893" y="29"/>
                </a:lnTo>
                <a:lnTo>
                  <a:pt x="897" y="27"/>
                </a:lnTo>
                <a:lnTo>
                  <a:pt x="897" y="27"/>
                </a:lnTo>
                <a:lnTo>
                  <a:pt x="901" y="23"/>
                </a:lnTo>
                <a:lnTo>
                  <a:pt x="905" y="21"/>
                </a:lnTo>
                <a:lnTo>
                  <a:pt x="907" y="23"/>
                </a:lnTo>
                <a:lnTo>
                  <a:pt x="909" y="25"/>
                </a:lnTo>
                <a:lnTo>
                  <a:pt x="907" y="29"/>
                </a:lnTo>
                <a:lnTo>
                  <a:pt x="905" y="33"/>
                </a:lnTo>
                <a:lnTo>
                  <a:pt x="905" y="33"/>
                </a:lnTo>
                <a:lnTo>
                  <a:pt x="903" y="37"/>
                </a:lnTo>
                <a:lnTo>
                  <a:pt x="903" y="39"/>
                </a:lnTo>
                <a:lnTo>
                  <a:pt x="903" y="43"/>
                </a:lnTo>
                <a:lnTo>
                  <a:pt x="903" y="43"/>
                </a:lnTo>
                <a:lnTo>
                  <a:pt x="903" y="48"/>
                </a:lnTo>
                <a:lnTo>
                  <a:pt x="905" y="48"/>
                </a:lnTo>
                <a:lnTo>
                  <a:pt x="907" y="50"/>
                </a:lnTo>
                <a:lnTo>
                  <a:pt x="907" y="50"/>
                </a:lnTo>
                <a:lnTo>
                  <a:pt x="928" y="46"/>
                </a:lnTo>
                <a:lnTo>
                  <a:pt x="932" y="48"/>
                </a:lnTo>
                <a:lnTo>
                  <a:pt x="932" y="48"/>
                </a:lnTo>
                <a:lnTo>
                  <a:pt x="934" y="48"/>
                </a:lnTo>
                <a:lnTo>
                  <a:pt x="938" y="48"/>
                </a:lnTo>
                <a:lnTo>
                  <a:pt x="940" y="48"/>
                </a:lnTo>
                <a:lnTo>
                  <a:pt x="946" y="48"/>
                </a:lnTo>
                <a:lnTo>
                  <a:pt x="946" y="48"/>
                </a:lnTo>
                <a:lnTo>
                  <a:pt x="952" y="46"/>
                </a:lnTo>
                <a:lnTo>
                  <a:pt x="955" y="46"/>
                </a:lnTo>
                <a:lnTo>
                  <a:pt x="959" y="46"/>
                </a:lnTo>
                <a:lnTo>
                  <a:pt x="961" y="50"/>
                </a:lnTo>
                <a:lnTo>
                  <a:pt x="963" y="50"/>
                </a:lnTo>
                <a:lnTo>
                  <a:pt x="971" y="48"/>
                </a:lnTo>
                <a:lnTo>
                  <a:pt x="971" y="48"/>
                </a:lnTo>
                <a:lnTo>
                  <a:pt x="973" y="48"/>
                </a:lnTo>
                <a:lnTo>
                  <a:pt x="973" y="46"/>
                </a:lnTo>
                <a:lnTo>
                  <a:pt x="975" y="41"/>
                </a:lnTo>
                <a:lnTo>
                  <a:pt x="977" y="41"/>
                </a:lnTo>
                <a:lnTo>
                  <a:pt x="975" y="39"/>
                </a:lnTo>
                <a:lnTo>
                  <a:pt x="975" y="41"/>
                </a:lnTo>
                <a:lnTo>
                  <a:pt x="977" y="43"/>
                </a:lnTo>
                <a:lnTo>
                  <a:pt x="977" y="52"/>
                </a:lnTo>
                <a:lnTo>
                  <a:pt x="977" y="52"/>
                </a:lnTo>
                <a:lnTo>
                  <a:pt x="979" y="56"/>
                </a:lnTo>
                <a:lnTo>
                  <a:pt x="979" y="56"/>
                </a:lnTo>
                <a:lnTo>
                  <a:pt x="981" y="60"/>
                </a:lnTo>
                <a:lnTo>
                  <a:pt x="985" y="60"/>
                </a:lnTo>
                <a:lnTo>
                  <a:pt x="987" y="58"/>
                </a:lnTo>
                <a:lnTo>
                  <a:pt x="987" y="58"/>
                </a:lnTo>
                <a:lnTo>
                  <a:pt x="989" y="54"/>
                </a:lnTo>
                <a:lnTo>
                  <a:pt x="996" y="46"/>
                </a:lnTo>
                <a:lnTo>
                  <a:pt x="1000" y="41"/>
                </a:lnTo>
                <a:lnTo>
                  <a:pt x="1004" y="39"/>
                </a:lnTo>
                <a:lnTo>
                  <a:pt x="1014" y="33"/>
                </a:lnTo>
                <a:lnTo>
                  <a:pt x="1014" y="33"/>
                </a:lnTo>
                <a:lnTo>
                  <a:pt x="1020" y="29"/>
                </a:lnTo>
                <a:lnTo>
                  <a:pt x="1029" y="27"/>
                </a:lnTo>
                <a:lnTo>
                  <a:pt x="1043" y="25"/>
                </a:lnTo>
                <a:lnTo>
                  <a:pt x="1043" y="25"/>
                </a:lnTo>
                <a:lnTo>
                  <a:pt x="1066" y="17"/>
                </a:lnTo>
                <a:lnTo>
                  <a:pt x="1074" y="17"/>
                </a:lnTo>
                <a:lnTo>
                  <a:pt x="1074" y="17"/>
                </a:lnTo>
                <a:lnTo>
                  <a:pt x="1086" y="17"/>
                </a:lnTo>
                <a:lnTo>
                  <a:pt x="1086" y="17"/>
                </a:lnTo>
                <a:lnTo>
                  <a:pt x="1094" y="15"/>
                </a:lnTo>
                <a:lnTo>
                  <a:pt x="1101" y="15"/>
                </a:lnTo>
                <a:lnTo>
                  <a:pt x="1103" y="15"/>
                </a:lnTo>
                <a:lnTo>
                  <a:pt x="1105" y="8"/>
                </a:lnTo>
                <a:lnTo>
                  <a:pt x="1113" y="15"/>
                </a:lnTo>
                <a:lnTo>
                  <a:pt x="1113" y="15"/>
                </a:lnTo>
                <a:lnTo>
                  <a:pt x="1117" y="15"/>
                </a:lnTo>
                <a:lnTo>
                  <a:pt x="1117" y="15"/>
                </a:lnTo>
                <a:lnTo>
                  <a:pt x="1123" y="13"/>
                </a:lnTo>
                <a:lnTo>
                  <a:pt x="1123" y="13"/>
                </a:lnTo>
                <a:lnTo>
                  <a:pt x="1127" y="4"/>
                </a:lnTo>
                <a:lnTo>
                  <a:pt x="1133" y="8"/>
                </a:lnTo>
                <a:lnTo>
                  <a:pt x="1136" y="15"/>
                </a:lnTo>
                <a:lnTo>
                  <a:pt x="1136" y="15"/>
                </a:lnTo>
                <a:lnTo>
                  <a:pt x="1140" y="21"/>
                </a:lnTo>
                <a:lnTo>
                  <a:pt x="1140" y="21"/>
                </a:lnTo>
                <a:lnTo>
                  <a:pt x="1150" y="31"/>
                </a:lnTo>
                <a:lnTo>
                  <a:pt x="1150" y="31"/>
                </a:lnTo>
                <a:lnTo>
                  <a:pt x="1152" y="33"/>
                </a:lnTo>
                <a:lnTo>
                  <a:pt x="1152" y="33"/>
                </a:lnTo>
                <a:lnTo>
                  <a:pt x="1160" y="37"/>
                </a:lnTo>
                <a:lnTo>
                  <a:pt x="1160" y="37"/>
                </a:lnTo>
                <a:lnTo>
                  <a:pt x="1162" y="35"/>
                </a:lnTo>
                <a:lnTo>
                  <a:pt x="1164" y="35"/>
                </a:lnTo>
                <a:lnTo>
                  <a:pt x="1168" y="31"/>
                </a:lnTo>
                <a:lnTo>
                  <a:pt x="1168" y="31"/>
                </a:lnTo>
                <a:lnTo>
                  <a:pt x="1173" y="23"/>
                </a:lnTo>
                <a:lnTo>
                  <a:pt x="1177" y="21"/>
                </a:lnTo>
                <a:lnTo>
                  <a:pt x="1179" y="19"/>
                </a:lnTo>
                <a:lnTo>
                  <a:pt x="1181" y="19"/>
                </a:lnTo>
                <a:lnTo>
                  <a:pt x="1185" y="17"/>
                </a:lnTo>
                <a:lnTo>
                  <a:pt x="1185" y="15"/>
                </a:lnTo>
                <a:lnTo>
                  <a:pt x="1185" y="13"/>
                </a:lnTo>
                <a:lnTo>
                  <a:pt x="1185" y="11"/>
                </a:lnTo>
                <a:lnTo>
                  <a:pt x="1183" y="8"/>
                </a:lnTo>
                <a:lnTo>
                  <a:pt x="1181" y="8"/>
                </a:lnTo>
                <a:lnTo>
                  <a:pt x="1183" y="8"/>
                </a:lnTo>
                <a:lnTo>
                  <a:pt x="1181" y="6"/>
                </a:lnTo>
                <a:lnTo>
                  <a:pt x="1181" y="8"/>
                </a:lnTo>
                <a:lnTo>
                  <a:pt x="1185" y="11"/>
                </a:lnTo>
                <a:lnTo>
                  <a:pt x="1187" y="17"/>
                </a:lnTo>
                <a:lnTo>
                  <a:pt x="1187" y="19"/>
                </a:lnTo>
                <a:lnTo>
                  <a:pt x="1189" y="21"/>
                </a:lnTo>
                <a:lnTo>
                  <a:pt x="1189" y="21"/>
                </a:lnTo>
                <a:lnTo>
                  <a:pt x="1193" y="25"/>
                </a:lnTo>
                <a:lnTo>
                  <a:pt x="1195" y="25"/>
                </a:lnTo>
                <a:lnTo>
                  <a:pt x="1206" y="25"/>
                </a:lnTo>
                <a:lnTo>
                  <a:pt x="1212" y="27"/>
                </a:lnTo>
                <a:lnTo>
                  <a:pt x="1220" y="31"/>
                </a:lnTo>
                <a:lnTo>
                  <a:pt x="1220" y="31"/>
                </a:lnTo>
                <a:lnTo>
                  <a:pt x="1224" y="31"/>
                </a:lnTo>
                <a:lnTo>
                  <a:pt x="1226" y="31"/>
                </a:lnTo>
                <a:lnTo>
                  <a:pt x="1230" y="27"/>
                </a:lnTo>
                <a:lnTo>
                  <a:pt x="1232" y="27"/>
                </a:lnTo>
                <a:lnTo>
                  <a:pt x="1234" y="29"/>
                </a:lnTo>
                <a:lnTo>
                  <a:pt x="1234" y="37"/>
                </a:lnTo>
                <a:lnTo>
                  <a:pt x="1234" y="39"/>
                </a:lnTo>
                <a:lnTo>
                  <a:pt x="1240" y="43"/>
                </a:lnTo>
                <a:lnTo>
                  <a:pt x="1240" y="43"/>
                </a:lnTo>
                <a:lnTo>
                  <a:pt x="1253" y="52"/>
                </a:lnTo>
                <a:lnTo>
                  <a:pt x="1255" y="52"/>
                </a:lnTo>
                <a:lnTo>
                  <a:pt x="1257" y="52"/>
                </a:lnTo>
                <a:lnTo>
                  <a:pt x="1257" y="50"/>
                </a:lnTo>
                <a:lnTo>
                  <a:pt x="1261" y="46"/>
                </a:lnTo>
                <a:lnTo>
                  <a:pt x="1261" y="46"/>
                </a:lnTo>
                <a:lnTo>
                  <a:pt x="1263" y="41"/>
                </a:lnTo>
                <a:lnTo>
                  <a:pt x="1265" y="41"/>
                </a:lnTo>
                <a:lnTo>
                  <a:pt x="1265" y="41"/>
                </a:lnTo>
                <a:lnTo>
                  <a:pt x="1269" y="41"/>
                </a:lnTo>
                <a:lnTo>
                  <a:pt x="1269" y="41"/>
                </a:lnTo>
                <a:lnTo>
                  <a:pt x="1269" y="43"/>
                </a:lnTo>
                <a:lnTo>
                  <a:pt x="1267" y="52"/>
                </a:lnTo>
                <a:lnTo>
                  <a:pt x="1263" y="58"/>
                </a:lnTo>
                <a:lnTo>
                  <a:pt x="1263" y="60"/>
                </a:lnTo>
                <a:lnTo>
                  <a:pt x="1263" y="66"/>
                </a:lnTo>
                <a:lnTo>
                  <a:pt x="1263" y="66"/>
                </a:lnTo>
                <a:lnTo>
                  <a:pt x="1263" y="70"/>
                </a:lnTo>
                <a:lnTo>
                  <a:pt x="1263" y="72"/>
                </a:lnTo>
                <a:lnTo>
                  <a:pt x="1265" y="72"/>
                </a:lnTo>
                <a:lnTo>
                  <a:pt x="1265" y="72"/>
                </a:lnTo>
                <a:lnTo>
                  <a:pt x="1269" y="74"/>
                </a:lnTo>
                <a:lnTo>
                  <a:pt x="1269" y="74"/>
                </a:lnTo>
                <a:lnTo>
                  <a:pt x="1273" y="74"/>
                </a:lnTo>
                <a:lnTo>
                  <a:pt x="1275" y="76"/>
                </a:lnTo>
                <a:lnTo>
                  <a:pt x="1275" y="76"/>
                </a:lnTo>
                <a:lnTo>
                  <a:pt x="1290" y="78"/>
                </a:lnTo>
                <a:lnTo>
                  <a:pt x="1292" y="76"/>
                </a:lnTo>
                <a:lnTo>
                  <a:pt x="1296" y="72"/>
                </a:lnTo>
                <a:lnTo>
                  <a:pt x="1300" y="64"/>
                </a:lnTo>
                <a:lnTo>
                  <a:pt x="1308" y="58"/>
                </a:lnTo>
                <a:lnTo>
                  <a:pt x="1308" y="58"/>
                </a:lnTo>
                <a:lnTo>
                  <a:pt x="1308" y="60"/>
                </a:lnTo>
                <a:lnTo>
                  <a:pt x="1310" y="66"/>
                </a:lnTo>
                <a:lnTo>
                  <a:pt x="1310" y="66"/>
                </a:lnTo>
                <a:lnTo>
                  <a:pt x="1310" y="68"/>
                </a:lnTo>
                <a:lnTo>
                  <a:pt x="1310" y="70"/>
                </a:lnTo>
                <a:lnTo>
                  <a:pt x="1308" y="72"/>
                </a:lnTo>
                <a:lnTo>
                  <a:pt x="1306" y="74"/>
                </a:lnTo>
                <a:lnTo>
                  <a:pt x="1306" y="76"/>
                </a:lnTo>
                <a:lnTo>
                  <a:pt x="1306" y="78"/>
                </a:lnTo>
                <a:lnTo>
                  <a:pt x="1308" y="80"/>
                </a:lnTo>
                <a:lnTo>
                  <a:pt x="1308" y="80"/>
                </a:lnTo>
                <a:lnTo>
                  <a:pt x="1315" y="87"/>
                </a:lnTo>
                <a:lnTo>
                  <a:pt x="1317" y="87"/>
                </a:lnTo>
                <a:lnTo>
                  <a:pt x="1319" y="87"/>
                </a:lnTo>
                <a:lnTo>
                  <a:pt x="1319" y="87"/>
                </a:lnTo>
                <a:lnTo>
                  <a:pt x="1325" y="87"/>
                </a:lnTo>
                <a:lnTo>
                  <a:pt x="1325" y="87"/>
                </a:lnTo>
                <a:lnTo>
                  <a:pt x="1331" y="80"/>
                </a:lnTo>
                <a:lnTo>
                  <a:pt x="1331" y="80"/>
                </a:lnTo>
                <a:lnTo>
                  <a:pt x="1335" y="76"/>
                </a:lnTo>
                <a:lnTo>
                  <a:pt x="1335" y="76"/>
                </a:lnTo>
                <a:lnTo>
                  <a:pt x="1337" y="78"/>
                </a:lnTo>
                <a:lnTo>
                  <a:pt x="1337" y="83"/>
                </a:lnTo>
                <a:lnTo>
                  <a:pt x="1335" y="89"/>
                </a:lnTo>
                <a:lnTo>
                  <a:pt x="1335" y="89"/>
                </a:lnTo>
                <a:lnTo>
                  <a:pt x="1335" y="95"/>
                </a:lnTo>
                <a:lnTo>
                  <a:pt x="1335" y="95"/>
                </a:lnTo>
                <a:lnTo>
                  <a:pt x="1337" y="99"/>
                </a:lnTo>
                <a:lnTo>
                  <a:pt x="1337" y="101"/>
                </a:lnTo>
                <a:lnTo>
                  <a:pt x="1341" y="105"/>
                </a:lnTo>
                <a:lnTo>
                  <a:pt x="1341" y="107"/>
                </a:lnTo>
                <a:lnTo>
                  <a:pt x="1347" y="109"/>
                </a:lnTo>
                <a:lnTo>
                  <a:pt x="1350" y="113"/>
                </a:lnTo>
                <a:lnTo>
                  <a:pt x="1352" y="113"/>
                </a:lnTo>
                <a:lnTo>
                  <a:pt x="1358" y="118"/>
                </a:lnTo>
                <a:lnTo>
                  <a:pt x="1358" y="118"/>
                </a:lnTo>
                <a:lnTo>
                  <a:pt x="1362" y="118"/>
                </a:lnTo>
                <a:lnTo>
                  <a:pt x="1364" y="118"/>
                </a:lnTo>
                <a:lnTo>
                  <a:pt x="1366" y="118"/>
                </a:lnTo>
                <a:lnTo>
                  <a:pt x="1370" y="118"/>
                </a:lnTo>
                <a:lnTo>
                  <a:pt x="1370" y="118"/>
                </a:lnTo>
                <a:lnTo>
                  <a:pt x="1376" y="115"/>
                </a:lnTo>
                <a:lnTo>
                  <a:pt x="1378" y="115"/>
                </a:lnTo>
                <a:lnTo>
                  <a:pt x="1389" y="115"/>
                </a:lnTo>
                <a:lnTo>
                  <a:pt x="1389" y="115"/>
                </a:lnTo>
                <a:lnTo>
                  <a:pt x="1399" y="115"/>
                </a:lnTo>
                <a:lnTo>
                  <a:pt x="1399" y="115"/>
                </a:lnTo>
                <a:lnTo>
                  <a:pt x="1409" y="113"/>
                </a:lnTo>
                <a:lnTo>
                  <a:pt x="1417" y="113"/>
                </a:lnTo>
                <a:lnTo>
                  <a:pt x="1430" y="118"/>
                </a:lnTo>
                <a:lnTo>
                  <a:pt x="1430" y="118"/>
                </a:lnTo>
                <a:lnTo>
                  <a:pt x="1434" y="118"/>
                </a:lnTo>
                <a:lnTo>
                  <a:pt x="1436" y="122"/>
                </a:lnTo>
                <a:lnTo>
                  <a:pt x="1438" y="122"/>
                </a:lnTo>
                <a:lnTo>
                  <a:pt x="1450" y="122"/>
                </a:lnTo>
                <a:lnTo>
                  <a:pt x="1450" y="122"/>
                </a:lnTo>
                <a:lnTo>
                  <a:pt x="1456" y="122"/>
                </a:lnTo>
                <a:lnTo>
                  <a:pt x="1459" y="122"/>
                </a:lnTo>
                <a:lnTo>
                  <a:pt x="1461" y="122"/>
                </a:lnTo>
                <a:lnTo>
                  <a:pt x="1465" y="120"/>
                </a:lnTo>
                <a:lnTo>
                  <a:pt x="1465" y="120"/>
                </a:lnTo>
                <a:lnTo>
                  <a:pt x="1471" y="113"/>
                </a:lnTo>
                <a:lnTo>
                  <a:pt x="1475" y="111"/>
                </a:lnTo>
                <a:lnTo>
                  <a:pt x="1475" y="111"/>
                </a:lnTo>
                <a:lnTo>
                  <a:pt x="1477" y="107"/>
                </a:lnTo>
                <a:lnTo>
                  <a:pt x="1477" y="105"/>
                </a:lnTo>
                <a:lnTo>
                  <a:pt x="1479" y="101"/>
                </a:lnTo>
                <a:lnTo>
                  <a:pt x="1479" y="99"/>
                </a:lnTo>
                <a:lnTo>
                  <a:pt x="1481" y="95"/>
                </a:lnTo>
                <a:lnTo>
                  <a:pt x="1483" y="87"/>
                </a:lnTo>
                <a:lnTo>
                  <a:pt x="1487" y="80"/>
                </a:lnTo>
                <a:lnTo>
                  <a:pt x="1491" y="78"/>
                </a:lnTo>
                <a:lnTo>
                  <a:pt x="1498" y="78"/>
                </a:lnTo>
                <a:lnTo>
                  <a:pt x="1502" y="80"/>
                </a:lnTo>
                <a:lnTo>
                  <a:pt x="1506" y="85"/>
                </a:lnTo>
                <a:lnTo>
                  <a:pt x="1508" y="87"/>
                </a:lnTo>
                <a:lnTo>
                  <a:pt x="1508" y="89"/>
                </a:lnTo>
                <a:lnTo>
                  <a:pt x="1504" y="91"/>
                </a:lnTo>
                <a:lnTo>
                  <a:pt x="1500" y="91"/>
                </a:lnTo>
                <a:lnTo>
                  <a:pt x="1498" y="93"/>
                </a:lnTo>
                <a:lnTo>
                  <a:pt x="1496" y="93"/>
                </a:lnTo>
                <a:lnTo>
                  <a:pt x="1496" y="97"/>
                </a:lnTo>
                <a:lnTo>
                  <a:pt x="1496" y="99"/>
                </a:lnTo>
                <a:lnTo>
                  <a:pt x="1498" y="101"/>
                </a:lnTo>
                <a:lnTo>
                  <a:pt x="1498" y="101"/>
                </a:lnTo>
                <a:lnTo>
                  <a:pt x="1506" y="105"/>
                </a:lnTo>
                <a:lnTo>
                  <a:pt x="1506" y="107"/>
                </a:lnTo>
                <a:lnTo>
                  <a:pt x="1502" y="122"/>
                </a:lnTo>
                <a:lnTo>
                  <a:pt x="1500" y="128"/>
                </a:lnTo>
                <a:lnTo>
                  <a:pt x="1500" y="130"/>
                </a:lnTo>
                <a:lnTo>
                  <a:pt x="1500" y="132"/>
                </a:lnTo>
                <a:lnTo>
                  <a:pt x="1502" y="134"/>
                </a:lnTo>
                <a:lnTo>
                  <a:pt x="1504" y="134"/>
                </a:lnTo>
                <a:lnTo>
                  <a:pt x="1510" y="138"/>
                </a:lnTo>
                <a:lnTo>
                  <a:pt x="1510" y="138"/>
                </a:lnTo>
                <a:lnTo>
                  <a:pt x="1514" y="140"/>
                </a:lnTo>
                <a:lnTo>
                  <a:pt x="1516" y="142"/>
                </a:lnTo>
                <a:lnTo>
                  <a:pt x="1518" y="144"/>
                </a:lnTo>
                <a:lnTo>
                  <a:pt x="1518" y="146"/>
                </a:lnTo>
                <a:lnTo>
                  <a:pt x="1518" y="148"/>
                </a:lnTo>
                <a:lnTo>
                  <a:pt x="1518" y="152"/>
                </a:lnTo>
                <a:lnTo>
                  <a:pt x="1520" y="155"/>
                </a:lnTo>
                <a:lnTo>
                  <a:pt x="1524" y="155"/>
                </a:lnTo>
                <a:lnTo>
                  <a:pt x="1526" y="155"/>
                </a:lnTo>
                <a:lnTo>
                  <a:pt x="1528" y="157"/>
                </a:lnTo>
                <a:lnTo>
                  <a:pt x="1531" y="163"/>
                </a:lnTo>
                <a:lnTo>
                  <a:pt x="1528" y="173"/>
                </a:lnTo>
                <a:lnTo>
                  <a:pt x="1528" y="175"/>
                </a:lnTo>
                <a:lnTo>
                  <a:pt x="1528" y="181"/>
                </a:lnTo>
                <a:lnTo>
                  <a:pt x="1533" y="183"/>
                </a:lnTo>
                <a:lnTo>
                  <a:pt x="1535" y="181"/>
                </a:lnTo>
                <a:lnTo>
                  <a:pt x="1535" y="181"/>
                </a:lnTo>
                <a:lnTo>
                  <a:pt x="1537" y="177"/>
                </a:lnTo>
                <a:lnTo>
                  <a:pt x="1541" y="177"/>
                </a:lnTo>
                <a:lnTo>
                  <a:pt x="1541" y="177"/>
                </a:lnTo>
                <a:lnTo>
                  <a:pt x="1547" y="173"/>
                </a:lnTo>
                <a:lnTo>
                  <a:pt x="1555" y="171"/>
                </a:lnTo>
                <a:lnTo>
                  <a:pt x="1555" y="169"/>
                </a:lnTo>
                <a:lnTo>
                  <a:pt x="1563" y="165"/>
                </a:lnTo>
                <a:lnTo>
                  <a:pt x="1563" y="165"/>
                </a:lnTo>
                <a:lnTo>
                  <a:pt x="1572" y="157"/>
                </a:lnTo>
                <a:lnTo>
                  <a:pt x="1578" y="152"/>
                </a:lnTo>
                <a:lnTo>
                  <a:pt x="1582" y="150"/>
                </a:lnTo>
                <a:lnTo>
                  <a:pt x="1586" y="150"/>
                </a:lnTo>
                <a:lnTo>
                  <a:pt x="1590" y="150"/>
                </a:lnTo>
                <a:lnTo>
                  <a:pt x="1594" y="152"/>
                </a:lnTo>
                <a:lnTo>
                  <a:pt x="1596" y="155"/>
                </a:lnTo>
                <a:lnTo>
                  <a:pt x="1605" y="152"/>
                </a:lnTo>
                <a:lnTo>
                  <a:pt x="1609" y="152"/>
                </a:lnTo>
                <a:lnTo>
                  <a:pt x="1615" y="155"/>
                </a:lnTo>
                <a:lnTo>
                  <a:pt x="1625" y="159"/>
                </a:lnTo>
                <a:lnTo>
                  <a:pt x="1627" y="159"/>
                </a:lnTo>
                <a:lnTo>
                  <a:pt x="1638" y="157"/>
                </a:lnTo>
                <a:lnTo>
                  <a:pt x="1640" y="157"/>
                </a:lnTo>
                <a:lnTo>
                  <a:pt x="1644" y="157"/>
                </a:lnTo>
                <a:lnTo>
                  <a:pt x="1648" y="161"/>
                </a:lnTo>
                <a:lnTo>
                  <a:pt x="1648" y="161"/>
                </a:lnTo>
                <a:lnTo>
                  <a:pt x="1658" y="167"/>
                </a:lnTo>
                <a:lnTo>
                  <a:pt x="1660" y="167"/>
                </a:lnTo>
                <a:lnTo>
                  <a:pt x="1660" y="169"/>
                </a:lnTo>
                <a:lnTo>
                  <a:pt x="1666" y="171"/>
                </a:lnTo>
                <a:lnTo>
                  <a:pt x="1668" y="171"/>
                </a:lnTo>
                <a:lnTo>
                  <a:pt x="1675" y="169"/>
                </a:lnTo>
                <a:lnTo>
                  <a:pt x="1677" y="171"/>
                </a:lnTo>
                <a:lnTo>
                  <a:pt x="1681" y="175"/>
                </a:lnTo>
                <a:lnTo>
                  <a:pt x="1683" y="175"/>
                </a:lnTo>
                <a:lnTo>
                  <a:pt x="1689" y="177"/>
                </a:lnTo>
                <a:lnTo>
                  <a:pt x="1691" y="179"/>
                </a:lnTo>
                <a:lnTo>
                  <a:pt x="1691" y="179"/>
                </a:lnTo>
                <a:lnTo>
                  <a:pt x="1695" y="181"/>
                </a:lnTo>
                <a:lnTo>
                  <a:pt x="1697" y="181"/>
                </a:lnTo>
                <a:lnTo>
                  <a:pt x="1701" y="179"/>
                </a:lnTo>
                <a:lnTo>
                  <a:pt x="1701" y="177"/>
                </a:lnTo>
                <a:lnTo>
                  <a:pt x="1701" y="175"/>
                </a:lnTo>
                <a:lnTo>
                  <a:pt x="1703" y="173"/>
                </a:lnTo>
                <a:lnTo>
                  <a:pt x="1707" y="173"/>
                </a:lnTo>
                <a:lnTo>
                  <a:pt x="1710" y="173"/>
                </a:lnTo>
                <a:lnTo>
                  <a:pt x="1712" y="177"/>
                </a:lnTo>
                <a:lnTo>
                  <a:pt x="1712" y="181"/>
                </a:lnTo>
                <a:lnTo>
                  <a:pt x="1712" y="183"/>
                </a:lnTo>
                <a:lnTo>
                  <a:pt x="1714" y="183"/>
                </a:lnTo>
                <a:lnTo>
                  <a:pt x="1714" y="185"/>
                </a:lnTo>
                <a:lnTo>
                  <a:pt x="1716" y="185"/>
                </a:lnTo>
                <a:lnTo>
                  <a:pt x="1716" y="183"/>
                </a:lnTo>
                <a:lnTo>
                  <a:pt x="1712" y="183"/>
                </a:lnTo>
                <a:lnTo>
                  <a:pt x="1710" y="183"/>
                </a:lnTo>
                <a:lnTo>
                  <a:pt x="1705" y="185"/>
                </a:lnTo>
                <a:lnTo>
                  <a:pt x="1703" y="187"/>
                </a:lnTo>
                <a:lnTo>
                  <a:pt x="1703" y="192"/>
                </a:lnTo>
                <a:lnTo>
                  <a:pt x="1703" y="194"/>
                </a:lnTo>
                <a:lnTo>
                  <a:pt x="1703" y="196"/>
                </a:lnTo>
                <a:lnTo>
                  <a:pt x="1703" y="198"/>
                </a:lnTo>
                <a:lnTo>
                  <a:pt x="1707" y="200"/>
                </a:lnTo>
                <a:lnTo>
                  <a:pt x="1707" y="202"/>
                </a:lnTo>
                <a:lnTo>
                  <a:pt x="1712" y="202"/>
                </a:lnTo>
                <a:lnTo>
                  <a:pt x="1712" y="204"/>
                </a:lnTo>
                <a:lnTo>
                  <a:pt x="1712" y="208"/>
                </a:lnTo>
                <a:lnTo>
                  <a:pt x="1707" y="212"/>
                </a:lnTo>
                <a:lnTo>
                  <a:pt x="1707" y="212"/>
                </a:lnTo>
                <a:lnTo>
                  <a:pt x="1705" y="214"/>
                </a:lnTo>
                <a:lnTo>
                  <a:pt x="1707" y="218"/>
                </a:lnTo>
                <a:lnTo>
                  <a:pt x="1712" y="218"/>
                </a:lnTo>
                <a:lnTo>
                  <a:pt x="1712" y="218"/>
                </a:lnTo>
                <a:lnTo>
                  <a:pt x="1718" y="214"/>
                </a:lnTo>
                <a:lnTo>
                  <a:pt x="1718" y="214"/>
                </a:lnTo>
                <a:lnTo>
                  <a:pt x="1724" y="210"/>
                </a:lnTo>
                <a:lnTo>
                  <a:pt x="1726" y="206"/>
                </a:lnTo>
                <a:lnTo>
                  <a:pt x="1736" y="208"/>
                </a:lnTo>
                <a:lnTo>
                  <a:pt x="1736" y="208"/>
                </a:lnTo>
                <a:lnTo>
                  <a:pt x="1742" y="206"/>
                </a:lnTo>
                <a:lnTo>
                  <a:pt x="1745" y="204"/>
                </a:lnTo>
                <a:lnTo>
                  <a:pt x="1740" y="198"/>
                </a:lnTo>
                <a:lnTo>
                  <a:pt x="1740" y="198"/>
                </a:lnTo>
                <a:lnTo>
                  <a:pt x="1738" y="196"/>
                </a:lnTo>
                <a:lnTo>
                  <a:pt x="1738" y="196"/>
                </a:lnTo>
                <a:lnTo>
                  <a:pt x="1740" y="192"/>
                </a:lnTo>
                <a:lnTo>
                  <a:pt x="1747" y="192"/>
                </a:lnTo>
                <a:lnTo>
                  <a:pt x="1751" y="198"/>
                </a:lnTo>
                <a:lnTo>
                  <a:pt x="1749" y="202"/>
                </a:lnTo>
                <a:lnTo>
                  <a:pt x="1749" y="202"/>
                </a:lnTo>
                <a:lnTo>
                  <a:pt x="1751" y="212"/>
                </a:lnTo>
                <a:lnTo>
                  <a:pt x="1751" y="214"/>
                </a:lnTo>
                <a:lnTo>
                  <a:pt x="1755" y="218"/>
                </a:lnTo>
                <a:lnTo>
                  <a:pt x="1757" y="222"/>
                </a:lnTo>
                <a:lnTo>
                  <a:pt x="1759" y="222"/>
                </a:lnTo>
                <a:lnTo>
                  <a:pt x="1761" y="222"/>
                </a:lnTo>
                <a:lnTo>
                  <a:pt x="1761" y="222"/>
                </a:lnTo>
                <a:lnTo>
                  <a:pt x="1767" y="214"/>
                </a:lnTo>
                <a:lnTo>
                  <a:pt x="1771" y="212"/>
                </a:lnTo>
                <a:lnTo>
                  <a:pt x="1773" y="210"/>
                </a:lnTo>
                <a:lnTo>
                  <a:pt x="1771" y="206"/>
                </a:lnTo>
                <a:lnTo>
                  <a:pt x="1775" y="202"/>
                </a:lnTo>
                <a:lnTo>
                  <a:pt x="1782" y="198"/>
                </a:lnTo>
                <a:lnTo>
                  <a:pt x="1786" y="200"/>
                </a:lnTo>
                <a:lnTo>
                  <a:pt x="1792" y="202"/>
                </a:lnTo>
                <a:lnTo>
                  <a:pt x="1792" y="204"/>
                </a:lnTo>
                <a:lnTo>
                  <a:pt x="1808" y="206"/>
                </a:lnTo>
                <a:lnTo>
                  <a:pt x="1812" y="208"/>
                </a:lnTo>
                <a:lnTo>
                  <a:pt x="1821" y="214"/>
                </a:lnTo>
                <a:lnTo>
                  <a:pt x="1827" y="220"/>
                </a:lnTo>
                <a:lnTo>
                  <a:pt x="1827" y="220"/>
                </a:lnTo>
                <a:lnTo>
                  <a:pt x="1837" y="229"/>
                </a:lnTo>
                <a:lnTo>
                  <a:pt x="1849" y="249"/>
                </a:lnTo>
                <a:lnTo>
                  <a:pt x="1851" y="255"/>
                </a:lnTo>
                <a:lnTo>
                  <a:pt x="1851" y="259"/>
                </a:lnTo>
                <a:lnTo>
                  <a:pt x="1851" y="264"/>
                </a:lnTo>
                <a:lnTo>
                  <a:pt x="1849" y="272"/>
                </a:lnTo>
                <a:lnTo>
                  <a:pt x="1849" y="272"/>
                </a:lnTo>
                <a:lnTo>
                  <a:pt x="1847" y="280"/>
                </a:lnTo>
                <a:lnTo>
                  <a:pt x="1847" y="282"/>
                </a:lnTo>
                <a:lnTo>
                  <a:pt x="1849" y="290"/>
                </a:lnTo>
                <a:lnTo>
                  <a:pt x="1849" y="292"/>
                </a:lnTo>
                <a:lnTo>
                  <a:pt x="1845" y="296"/>
                </a:lnTo>
                <a:lnTo>
                  <a:pt x="1843" y="296"/>
                </a:lnTo>
                <a:lnTo>
                  <a:pt x="1841" y="296"/>
                </a:lnTo>
                <a:lnTo>
                  <a:pt x="1841" y="290"/>
                </a:lnTo>
                <a:lnTo>
                  <a:pt x="1841" y="286"/>
                </a:lnTo>
                <a:lnTo>
                  <a:pt x="1841" y="284"/>
                </a:lnTo>
                <a:lnTo>
                  <a:pt x="1837" y="282"/>
                </a:lnTo>
                <a:lnTo>
                  <a:pt x="1835" y="284"/>
                </a:lnTo>
                <a:lnTo>
                  <a:pt x="1833" y="288"/>
                </a:lnTo>
                <a:lnTo>
                  <a:pt x="1833" y="288"/>
                </a:lnTo>
                <a:lnTo>
                  <a:pt x="1833" y="292"/>
                </a:lnTo>
                <a:lnTo>
                  <a:pt x="1831" y="292"/>
                </a:lnTo>
                <a:lnTo>
                  <a:pt x="1827" y="294"/>
                </a:lnTo>
                <a:lnTo>
                  <a:pt x="1812" y="292"/>
                </a:lnTo>
                <a:lnTo>
                  <a:pt x="1810" y="294"/>
                </a:lnTo>
                <a:lnTo>
                  <a:pt x="1810" y="301"/>
                </a:lnTo>
                <a:lnTo>
                  <a:pt x="1812" y="303"/>
                </a:lnTo>
                <a:lnTo>
                  <a:pt x="1817" y="305"/>
                </a:lnTo>
                <a:lnTo>
                  <a:pt x="1817" y="305"/>
                </a:lnTo>
                <a:lnTo>
                  <a:pt x="1823" y="305"/>
                </a:lnTo>
                <a:lnTo>
                  <a:pt x="1825" y="307"/>
                </a:lnTo>
                <a:lnTo>
                  <a:pt x="1827" y="307"/>
                </a:lnTo>
                <a:lnTo>
                  <a:pt x="1831" y="313"/>
                </a:lnTo>
                <a:lnTo>
                  <a:pt x="1831" y="315"/>
                </a:lnTo>
                <a:lnTo>
                  <a:pt x="1835" y="317"/>
                </a:lnTo>
                <a:lnTo>
                  <a:pt x="1835" y="319"/>
                </a:lnTo>
                <a:lnTo>
                  <a:pt x="1835" y="323"/>
                </a:lnTo>
                <a:lnTo>
                  <a:pt x="1835" y="323"/>
                </a:lnTo>
                <a:lnTo>
                  <a:pt x="1835" y="329"/>
                </a:lnTo>
                <a:lnTo>
                  <a:pt x="1835" y="329"/>
                </a:lnTo>
                <a:lnTo>
                  <a:pt x="1837" y="338"/>
                </a:lnTo>
                <a:lnTo>
                  <a:pt x="1831" y="350"/>
                </a:lnTo>
                <a:lnTo>
                  <a:pt x="1831" y="352"/>
                </a:lnTo>
                <a:lnTo>
                  <a:pt x="1837" y="356"/>
                </a:lnTo>
                <a:lnTo>
                  <a:pt x="1837" y="358"/>
                </a:lnTo>
                <a:lnTo>
                  <a:pt x="1841" y="360"/>
                </a:lnTo>
                <a:lnTo>
                  <a:pt x="1845" y="366"/>
                </a:lnTo>
                <a:lnTo>
                  <a:pt x="1845" y="377"/>
                </a:lnTo>
                <a:lnTo>
                  <a:pt x="1845" y="377"/>
                </a:lnTo>
                <a:lnTo>
                  <a:pt x="1847" y="383"/>
                </a:lnTo>
                <a:lnTo>
                  <a:pt x="1847" y="383"/>
                </a:lnTo>
                <a:lnTo>
                  <a:pt x="1851" y="397"/>
                </a:lnTo>
                <a:lnTo>
                  <a:pt x="1854" y="406"/>
                </a:lnTo>
                <a:lnTo>
                  <a:pt x="1854" y="408"/>
                </a:lnTo>
                <a:lnTo>
                  <a:pt x="1860" y="410"/>
                </a:lnTo>
                <a:lnTo>
                  <a:pt x="1864" y="412"/>
                </a:lnTo>
                <a:lnTo>
                  <a:pt x="1866" y="418"/>
                </a:lnTo>
                <a:lnTo>
                  <a:pt x="1868" y="422"/>
                </a:lnTo>
                <a:lnTo>
                  <a:pt x="1868" y="434"/>
                </a:lnTo>
                <a:lnTo>
                  <a:pt x="1868" y="434"/>
                </a:lnTo>
                <a:lnTo>
                  <a:pt x="1872" y="453"/>
                </a:lnTo>
                <a:lnTo>
                  <a:pt x="1872" y="453"/>
                </a:lnTo>
                <a:lnTo>
                  <a:pt x="1876" y="465"/>
                </a:lnTo>
                <a:lnTo>
                  <a:pt x="1876" y="467"/>
                </a:lnTo>
                <a:lnTo>
                  <a:pt x="1880" y="478"/>
                </a:lnTo>
                <a:lnTo>
                  <a:pt x="1880" y="482"/>
                </a:lnTo>
                <a:lnTo>
                  <a:pt x="1880" y="482"/>
                </a:lnTo>
                <a:lnTo>
                  <a:pt x="1882" y="492"/>
                </a:lnTo>
                <a:lnTo>
                  <a:pt x="1882" y="496"/>
                </a:lnTo>
                <a:lnTo>
                  <a:pt x="1882" y="498"/>
                </a:lnTo>
                <a:lnTo>
                  <a:pt x="1889" y="506"/>
                </a:lnTo>
                <a:lnTo>
                  <a:pt x="1889" y="506"/>
                </a:lnTo>
                <a:lnTo>
                  <a:pt x="1891" y="510"/>
                </a:lnTo>
                <a:lnTo>
                  <a:pt x="1893" y="510"/>
                </a:lnTo>
                <a:lnTo>
                  <a:pt x="1897" y="512"/>
                </a:lnTo>
                <a:lnTo>
                  <a:pt x="1897" y="512"/>
                </a:lnTo>
                <a:lnTo>
                  <a:pt x="1893" y="515"/>
                </a:lnTo>
                <a:lnTo>
                  <a:pt x="1886" y="517"/>
                </a:lnTo>
                <a:lnTo>
                  <a:pt x="1884" y="517"/>
                </a:lnTo>
                <a:lnTo>
                  <a:pt x="1880" y="521"/>
                </a:lnTo>
                <a:lnTo>
                  <a:pt x="1876" y="523"/>
                </a:lnTo>
                <a:lnTo>
                  <a:pt x="1876" y="525"/>
                </a:lnTo>
                <a:lnTo>
                  <a:pt x="1872" y="527"/>
                </a:lnTo>
                <a:lnTo>
                  <a:pt x="1870" y="529"/>
                </a:lnTo>
                <a:lnTo>
                  <a:pt x="1868" y="529"/>
                </a:lnTo>
                <a:lnTo>
                  <a:pt x="1864" y="529"/>
                </a:lnTo>
                <a:lnTo>
                  <a:pt x="1864" y="527"/>
                </a:lnTo>
                <a:lnTo>
                  <a:pt x="1858" y="527"/>
                </a:lnTo>
                <a:lnTo>
                  <a:pt x="1856" y="527"/>
                </a:lnTo>
                <a:lnTo>
                  <a:pt x="1851" y="529"/>
                </a:lnTo>
                <a:lnTo>
                  <a:pt x="1851" y="529"/>
                </a:lnTo>
                <a:lnTo>
                  <a:pt x="1849" y="531"/>
                </a:lnTo>
                <a:lnTo>
                  <a:pt x="1845" y="531"/>
                </a:lnTo>
                <a:lnTo>
                  <a:pt x="1843" y="531"/>
                </a:lnTo>
                <a:lnTo>
                  <a:pt x="1839" y="535"/>
                </a:lnTo>
                <a:lnTo>
                  <a:pt x="1837" y="535"/>
                </a:lnTo>
                <a:lnTo>
                  <a:pt x="1835" y="535"/>
                </a:lnTo>
                <a:lnTo>
                  <a:pt x="1833" y="533"/>
                </a:lnTo>
                <a:lnTo>
                  <a:pt x="1831" y="531"/>
                </a:lnTo>
                <a:lnTo>
                  <a:pt x="1831" y="529"/>
                </a:lnTo>
                <a:lnTo>
                  <a:pt x="1829" y="527"/>
                </a:lnTo>
                <a:lnTo>
                  <a:pt x="1827" y="527"/>
                </a:lnTo>
                <a:lnTo>
                  <a:pt x="1823" y="529"/>
                </a:lnTo>
                <a:lnTo>
                  <a:pt x="1821" y="529"/>
                </a:lnTo>
                <a:lnTo>
                  <a:pt x="1819" y="531"/>
                </a:lnTo>
                <a:lnTo>
                  <a:pt x="1819" y="533"/>
                </a:lnTo>
                <a:lnTo>
                  <a:pt x="1819" y="535"/>
                </a:lnTo>
                <a:lnTo>
                  <a:pt x="1817" y="535"/>
                </a:lnTo>
                <a:lnTo>
                  <a:pt x="1812" y="537"/>
                </a:lnTo>
                <a:lnTo>
                  <a:pt x="1808" y="537"/>
                </a:lnTo>
                <a:lnTo>
                  <a:pt x="1806" y="537"/>
                </a:lnTo>
                <a:lnTo>
                  <a:pt x="1806" y="535"/>
                </a:lnTo>
                <a:lnTo>
                  <a:pt x="1804" y="531"/>
                </a:lnTo>
                <a:lnTo>
                  <a:pt x="1806" y="527"/>
                </a:lnTo>
                <a:lnTo>
                  <a:pt x="1804" y="525"/>
                </a:lnTo>
                <a:lnTo>
                  <a:pt x="1802" y="523"/>
                </a:lnTo>
                <a:lnTo>
                  <a:pt x="1800" y="523"/>
                </a:lnTo>
                <a:lnTo>
                  <a:pt x="1798" y="523"/>
                </a:lnTo>
                <a:lnTo>
                  <a:pt x="1790" y="521"/>
                </a:lnTo>
                <a:lnTo>
                  <a:pt x="1790" y="521"/>
                </a:lnTo>
                <a:lnTo>
                  <a:pt x="1786" y="519"/>
                </a:lnTo>
                <a:lnTo>
                  <a:pt x="1786" y="519"/>
                </a:lnTo>
                <a:lnTo>
                  <a:pt x="1782" y="519"/>
                </a:lnTo>
                <a:lnTo>
                  <a:pt x="1779" y="521"/>
                </a:lnTo>
                <a:lnTo>
                  <a:pt x="1779" y="527"/>
                </a:lnTo>
                <a:lnTo>
                  <a:pt x="1777" y="531"/>
                </a:lnTo>
                <a:lnTo>
                  <a:pt x="1777" y="533"/>
                </a:lnTo>
                <a:lnTo>
                  <a:pt x="1779" y="541"/>
                </a:lnTo>
                <a:lnTo>
                  <a:pt x="1782" y="543"/>
                </a:lnTo>
                <a:lnTo>
                  <a:pt x="1784" y="545"/>
                </a:lnTo>
                <a:lnTo>
                  <a:pt x="1786" y="547"/>
                </a:lnTo>
                <a:lnTo>
                  <a:pt x="1786" y="547"/>
                </a:lnTo>
                <a:lnTo>
                  <a:pt x="1784" y="550"/>
                </a:lnTo>
                <a:lnTo>
                  <a:pt x="1777" y="550"/>
                </a:lnTo>
                <a:lnTo>
                  <a:pt x="1777" y="552"/>
                </a:lnTo>
                <a:lnTo>
                  <a:pt x="1773" y="552"/>
                </a:lnTo>
                <a:lnTo>
                  <a:pt x="1759" y="554"/>
                </a:lnTo>
                <a:lnTo>
                  <a:pt x="1755" y="554"/>
                </a:lnTo>
                <a:lnTo>
                  <a:pt x="1755" y="554"/>
                </a:lnTo>
                <a:lnTo>
                  <a:pt x="1751" y="552"/>
                </a:lnTo>
                <a:lnTo>
                  <a:pt x="1749" y="552"/>
                </a:lnTo>
                <a:lnTo>
                  <a:pt x="1747" y="550"/>
                </a:lnTo>
                <a:lnTo>
                  <a:pt x="1747" y="550"/>
                </a:lnTo>
                <a:lnTo>
                  <a:pt x="1740" y="547"/>
                </a:lnTo>
                <a:lnTo>
                  <a:pt x="1738" y="547"/>
                </a:lnTo>
                <a:lnTo>
                  <a:pt x="1730" y="550"/>
                </a:lnTo>
                <a:lnTo>
                  <a:pt x="1724" y="550"/>
                </a:lnTo>
                <a:lnTo>
                  <a:pt x="1724" y="550"/>
                </a:lnTo>
                <a:lnTo>
                  <a:pt x="1712" y="550"/>
                </a:lnTo>
                <a:lnTo>
                  <a:pt x="1712" y="550"/>
                </a:lnTo>
                <a:lnTo>
                  <a:pt x="1699" y="554"/>
                </a:lnTo>
                <a:lnTo>
                  <a:pt x="1697" y="554"/>
                </a:lnTo>
                <a:lnTo>
                  <a:pt x="1691" y="556"/>
                </a:lnTo>
                <a:lnTo>
                  <a:pt x="1683" y="558"/>
                </a:lnTo>
                <a:lnTo>
                  <a:pt x="1670" y="560"/>
                </a:lnTo>
                <a:lnTo>
                  <a:pt x="1668" y="560"/>
                </a:lnTo>
                <a:lnTo>
                  <a:pt x="1668" y="560"/>
                </a:lnTo>
                <a:lnTo>
                  <a:pt x="1660" y="558"/>
                </a:lnTo>
                <a:lnTo>
                  <a:pt x="1660" y="558"/>
                </a:lnTo>
                <a:lnTo>
                  <a:pt x="1656" y="562"/>
                </a:lnTo>
                <a:lnTo>
                  <a:pt x="1656" y="564"/>
                </a:lnTo>
                <a:lnTo>
                  <a:pt x="1656" y="566"/>
                </a:lnTo>
                <a:lnTo>
                  <a:pt x="1656" y="568"/>
                </a:lnTo>
                <a:lnTo>
                  <a:pt x="1656" y="572"/>
                </a:lnTo>
                <a:lnTo>
                  <a:pt x="1658" y="574"/>
                </a:lnTo>
                <a:lnTo>
                  <a:pt x="1664" y="578"/>
                </a:lnTo>
                <a:lnTo>
                  <a:pt x="1664" y="578"/>
                </a:lnTo>
                <a:lnTo>
                  <a:pt x="1668" y="578"/>
                </a:lnTo>
                <a:lnTo>
                  <a:pt x="1670" y="578"/>
                </a:lnTo>
                <a:lnTo>
                  <a:pt x="1677" y="576"/>
                </a:lnTo>
                <a:lnTo>
                  <a:pt x="1679" y="576"/>
                </a:lnTo>
                <a:lnTo>
                  <a:pt x="1685" y="574"/>
                </a:lnTo>
                <a:lnTo>
                  <a:pt x="1689" y="574"/>
                </a:lnTo>
                <a:lnTo>
                  <a:pt x="1695" y="574"/>
                </a:lnTo>
                <a:lnTo>
                  <a:pt x="1701" y="582"/>
                </a:lnTo>
                <a:lnTo>
                  <a:pt x="1701" y="582"/>
                </a:lnTo>
                <a:lnTo>
                  <a:pt x="1703" y="584"/>
                </a:lnTo>
                <a:lnTo>
                  <a:pt x="1705" y="587"/>
                </a:lnTo>
                <a:lnTo>
                  <a:pt x="1705" y="587"/>
                </a:lnTo>
                <a:lnTo>
                  <a:pt x="1712" y="589"/>
                </a:lnTo>
                <a:lnTo>
                  <a:pt x="1712" y="589"/>
                </a:lnTo>
                <a:lnTo>
                  <a:pt x="1718" y="589"/>
                </a:lnTo>
                <a:lnTo>
                  <a:pt x="1722" y="591"/>
                </a:lnTo>
                <a:lnTo>
                  <a:pt x="1722" y="591"/>
                </a:lnTo>
                <a:lnTo>
                  <a:pt x="1728" y="593"/>
                </a:lnTo>
                <a:lnTo>
                  <a:pt x="1730" y="593"/>
                </a:lnTo>
                <a:lnTo>
                  <a:pt x="1732" y="593"/>
                </a:lnTo>
                <a:lnTo>
                  <a:pt x="1734" y="593"/>
                </a:lnTo>
                <a:lnTo>
                  <a:pt x="1734" y="593"/>
                </a:lnTo>
                <a:lnTo>
                  <a:pt x="1738" y="597"/>
                </a:lnTo>
                <a:lnTo>
                  <a:pt x="1740" y="597"/>
                </a:lnTo>
                <a:lnTo>
                  <a:pt x="1742" y="597"/>
                </a:lnTo>
                <a:lnTo>
                  <a:pt x="1745" y="597"/>
                </a:lnTo>
                <a:lnTo>
                  <a:pt x="1747" y="597"/>
                </a:lnTo>
                <a:lnTo>
                  <a:pt x="1751" y="597"/>
                </a:lnTo>
                <a:lnTo>
                  <a:pt x="1751" y="597"/>
                </a:lnTo>
                <a:lnTo>
                  <a:pt x="1759" y="595"/>
                </a:lnTo>
                <a:lnTo>
                  <a:pt x="1765" y="593"/>
                </a:lnTo>
                <a:lnTo>
                  <a:pt x="1775" y="593"/>
                </a:lnTo>
                <a:lnTo>
                  <a:pt x="1782" y="593"/>
                </a:lnTo>
                <a:lnTo>
                  <a:pt x="1786" y="593"/>
                </a:lnTo>
                <a:lnTo>
                  <a:pt x="1790" y="597"/>
                </a:lnTo>
                <a:lnTo>
                  <a:pt x="1790" y="597"/>
                </a:lnTo>
                <a:lnTo>
                  <a:pt x="1792" y="599"/>
                </a:lnTo>
                <a:lnTo>
                  <a:pt x="1794" y="599"/>
                </a:lnTo>
                <a:lnTo>
                  <a:pt x="1800" y="601"/>
                </a:lnTo>
                <a:lnTo>
                  <a:pt x="1802" y="601"/>
                </a:lnTo>
                <a:lnTo>
                  <a:pt x="1804" y="601"/>
                </a:lnTo>
                <a:lnTo>
                  <a:pt x="1810" y="599"/>
                </a:lnTo>
                <a:lnTo>
                  <a:pt x="1817" y="599"/>
                </a:lnTo>
                <a:lnTo>
                  <a:pt x="1821" y="601"/>
                </a:lnTo>
                <a:lnTo>
                  <a:pt x="1821" y="601"/>
                </a:lnTo>
                <a:lnTo>
                  <a:pt x="1829" y="603"/>
                </a:lnTo>
                <a:lnTo>
                  <a:pt x="1831" y="607"/>
                </a:lnTo>
                <a:lnTo>
                  <a:pt x="1831" y="607"/>
                </a:lnTo>
                <a:lnTo>
                  <a:pt x="1835" y="609"/>
                </a:lnTo>
                <a:lnTo>
                  <a:pt x="1833" y="613"/>
                </a:lnTo>
                <a:lnTo>
                  <a:pt x="1831" y="619"/>
                </a:lnTo>
                <a:lnTo>
                  <a:pt x="1831" y="619"/>
                </a:lnTo>
                <a:lnTo>
                  <a:pt x="1835" y="628"/>
                </a:lnTo>
                <a:lnTo>
                  <a:pt x="1833" y="632"/>
                </a:lnTo>
                <a:lnTo>
                  <a:pt x="1835" y="634"/>
                </a:lnTo>
                <a:lnTo>
                  <a:pt x="1837" y="636"/>
                </a:lnTo>
                <a:lnTo>
                  <a:pt x="1839" y="636"/>
                </a:lnTo>
                <a:lnTo>
                  <a:pt x="1843" y="638"/>
                </a:lnTo>
                <a:lnTo>
                  <a:pt x="1845" y="638"/>
                </a:lnTo>
                <a:lnTo>
                  <a:pt x="1851" y="638"/>
                </a:lnTo>
                <a:lnTo>
                  <a:pt x="1854" y="638"/>
                </a:lnTo>
                <a:lnTo>
                  <a:pt x="1856" y="642"/>
                </a:lnTo>
                <a:lnTo>
                  <a:pt x="1856" y="644"/>
                </a:lnTo>
                <a:lnTo>
                  <a:pt x="1864" y="648"/>
                </a:lnTo>
                <a:lnTo>
                  <a:pt x="1870" y="652"/>
                </a:lnTo>
                <a:lnTo>
                  <a:pt x="1872" y="656"/>
                </a:lnTo>
                <a:lnTo>
                  <a:pt x="1874" y="659"/>
                </a:lnTo>
                <a:lnTo>
                  <a:pt x="1878" y="661"/>
                </a:lnTo>
                <a:lnTo>
                  <a:pt x="1880" y="661"/>
                </a:lnTo>
                <a:lnTo>
                  <a:pt x="1889" y="663"/>
                </a:lnTo>
                <a:lnTo>
                  <a:pt x="1895" y="665"/>
                </a:lnTo>
                <a:lnTo>
                  <a:pt x="1901" y="669"/>
                </a:lnTo>
                <a:lnTo>
                  <a:pt x="1901" y="669"/>
                </a:lnTo>
                <a:lnTo>
                  <a:pt x="1911" y="667"/>
                </a:lnTo>
                <a:lnTo>
                  <a:pt x="1917" y="669"/>
                </a:lnTo>
                <a:lnTo>
                  <a:pt x="1921" y="673"/>
                </a:lnTo>
                <a:lnTo>
                  <a:pt x="1926" y="675"/>
                </a:lnTo>
                <a:lnTo>
                  <a:pt x="1936" y="691"/>
                </a:lnTo>
                <a:lnTo>
                  <a:pt x="1942" y="704"/>
                </a:lnTo>
                <a:lnTo>
                  <a:pt x="1942" y="704"/>
                </a:lnTo>
                <a:lnTo>
                  <a:pt x="1950" y="718"/>
                </a:lnTo>
                <a:lnTo>
                  <a:pt x="1950" y="720"/>
                </a:lnTo>
                <a:lnTo>
                  <a:pt x="1952" y="722"/>
                </a:lnTo>
                <a:lnTo>
                  <a:pt x="1954" y="726"/>
                </a:lnTo>
                <a:lnTo>
                  <a:pt x="1956" y="737"/>
                </a:lnTo>
                <a:lnTo>
                  <a:pt x="1956" y="737"/>
                </a:lnTo>
                <a:lnTo>
                  <a:pt x="1956" y="739"/>
                </a:lnTo>
                <a:lnTo>
                  <a:pt x="1958" y="739"/>
                </a:lnTo>
                <a:lnTo>
                  <a:pt x="1967" y="743"/>
                </a:lnTo>
                <a:lnTo>
                  <a:pt x="1973" y="747"/>
                </a:lnTo>
                <a:lnTo>
                  <a:pt x="1975" y="751"/>
                </a:lnTo>
                <a:lnTo>
                  <a:pt x="1975" y="753"/>
                </a:lnTo>
                <a:lnTo>
                  <a:pt x="1981" y="757"/>
                </a:lnTo>
                <a:lnTo>
                  <a:pt x="1981" y="761"/>
                </a:lnTo>
                <a:lnTo>
                  <a:pt x="1981" y="766"/>
                </a:lnTo>
                <a:lnTo>
                  <a:pt x="1981" y="772"/>
                </a:lnTo>
                <a:lnTo>
                  <a:pt x="1981" y="772"/>
                </a:lnTo>
                <a:lnTo>
                  <a:pt x="1981" y="778"/>
                </a:lnTo>
                <a:lnTo>
                  <a:pt x="1981" y="778"/>
                </a:lnTo>
                <a:lnTo>
                  <a:pt x="1985" y="784"/>
                </a:lnTo>
                <a:lnTo>
                  <a:pt x="1987" y="794"/>
                </a:lnTo>
                <a:lnTo>
                  <a:pt x="1987" y="796"/>
                </a:lnTo>
                <a:lnTo>
                  <a:pt x="1989" y="798"/>
                </a:lnTo>
                <a:lnTo>
                  <a:pt x="1991" y="800"/>
                </a:lnTo>
                <a:lnTo>
                  <a:pt x="1993" y="803"/>
                </a:lnTo>
                <a:lnTo>
                  <a:pt x="2000" y="817"/>
                </a:lnTo>
                <a:lnTo>
                  <a:pt x="1998" y="821"/>
                </a:lnTo>
                <a:lnTo>
                  <a:pt x="1998" y="823"/>
                </a:lnTo>
                <a:lnTo>
                  <a:pt x="2000" y="829"/>
                </a:lnTo>
                <a:lnTo>
                  <a:pt x="2000" y="835"/>
                </a:lnTo>
                <a:lnTo>
                  <a:pt x="2000" y="840"/>
                </a:lnTo>
                <a:lnTo>
                  <a:pt x="2000" y="840"/>
                </a:lnTo>
                <a:lnTo>
                  <a:pt x="2000" y="846"/>
                </a:lnTo>
                <a:lnTo>
                  <a:pt x="2000" y="846"/>
                </a:lnTo>
                <a:lnTo>
                  <a:pt x="2002" y="858"/>
                </a:lnTo>
                <a:lnTo>
                  <a:pt x="2002" y="858"/>
                </a:lnTo>
                <a:lnTo>
                  <a:pt x="2002" y="862"/>
                </a:lnTo>
                <a:lnTo>
                  <a:pt x="2004" y="862"/>
                </a:lnTo>
                <a:lnTo>
                  <a:pt x="2008" y="870"/>
                </a:lnTo>
                <a:lnTo>
                  <a:pt x="2010" y="879"/>
                </a:lnTo>
                <a:lnTo>
                  <a:pt x="2010" y="879"/>
                </a:lnTo>
                <a:lnTo>
                  <a:pt x="2012" y="883"/>
                </a:lnTo>
                <a:lnTo>
                  <a:pt x="2012" y="889"/>
                </a:lnTo>
                <a:lnTo>
                  <a:pt x="2010" y="891"/>
                </a:lnTo>
                <a:lnTo>
                  <a:pt x="2008" y="895"/>
                </a:lnTo>
                <a:lnTo>
                  <a:pt x="2008" y="895"/>
                </a:lnTo>
                <a:lnTo>
                  <a:pt x="2008" y="897"/>
                </a:lnTo>
                <a:lnTo>
                  <a:pt x="2008" y="897"/>
                </a:lnTo>
                <a:lnTo>
                  <a:pt x="2006" y="899"/>
                </a:lnTo>
                <a:lnTo>
                  <a:pt x="2006" y="901"/>
                </a:lnTo>
                <a:lnTo>
                  <a:pt x="2008" y="905"/>
                </a:lnTo>
                <a:lnTo>
                  <a:pt x="2008" y="912"/>
                </a:lnTo>
                <a:lnTo>
                  <a:pt x="2006" y="916"/>
                </a:lnTo>
                <a:lnTo>
                  <a:pt x="2002" y="920"/>
                </a:lnTo>
                <a:lnTo>
                  <a:pt x="2002" y="922"/>
                </a:lnTo>
                <a:lnTo>
                  <a:pt x="2002" y="924"/>
                </a:lnTo>
                <a:lnTo>
                  <a:pt x="2002" y="924"/>
                </a:lnTo>
                <a:lnTo>
                  <a:pt x="2004" y="928"/>
                </a:lnTo>
                <a:lnTo>
                  <a:pt x="2004" y="930"/>
                </a:lnTo>
                <a:lnTo>
                  <a:pt x="2008" y="934"/>
                </a:lnTo>
                <a:lnTo>
                  <a:pt x="2010" y="938"/>
                </a:lnTo>
                <a:lnTo>
                  <a:pt x="2008" y="940"/>
                </a:lnTo>
                <a:lnTo>
                  <a:pt x="2006" y="944"/>
                </a:lnTo>
                <a:lnTo>
                  <a:pt x="2006" y="944"/>
                </a:lnTo>
                <a:lnTo>
                  <a:pt x="2004" y="949"/>
                </a:lnTo>
                <a:lnTo>
                  <a:pt x="2002" y="951"/>
                </a:lnTo>
                <a:lnTo>
                  <a:pt x="2002" y="957"/>
                </a:lnTo>
                <a:lnTo>
                  <a:pt x="2002" y="957"/>
                </a:lnTo>
                <a:lnTo>
                  <a:pt x="2002" y="965"/>
                </a:lnTo>
                <a:lnTo>
                  <a:pt x="2002" y="965"/>
                </a:lnTo>
                <a:lnTo>
                  <a:pt x="2004" y="973"/>
                </a:lnTo>
                <a:lnTo>
                  <a:pt x="2004" y="973"/>
                </a:lnTo>
                <a:lnTo>
                  <a:pt x="2006" y="977"/>
                </a:lnTo>
                <a:lnTo>
                  <a:pt x="2002" y="982"/>
                </a:lnTo>
                <a:lnTo>
                  <a:pt x="2002" y="982"/>
                </a:lnTo>
                <a:lnTo>
                  <a:pt x="2000" y="988"/>
                </a:lnTo>
                <a:lnTo>
                  <a:pt x="2000" y="990"/>
                </a:lnTo>
                <a:lnTo>
                  <a:pt x="2004" y="998"/>
                </a:lnTo>
                <a:lnTo>
                  <a:pt x="2002" y="1000"/>
                </a:lnTo>
                <a:lnTo>
                  <a:pt x="2000" y="1004"/>
                </a:lnTo>
                <a:lnTo>
                  <a:pt x="2000" y="1004"/>
                </a:lnTo>
                <a:lnTo>
                  <a:pt x="2000" y="1004"/>
                </a:lnTo>
                <a:lnTo>
                  <a:pt x="1995" y="1006"/>
                </a:lnTo>
                <a:lnTo>
                  <a:pt x="1993" y="1008"/>
                </a:lnTo>
                <a:lnTo>
                  <a:pt x="1993" y="1016"/>
                </a:lnTo>
                <a:lnTo>
                  <a:pt x="1993" y="1019"/>
                </a:lnTo>
                <a:lnTo>
                  <a:pt x="1995" y="1027"/>
                </a:lnTo>
                <a:lnTo>
                  <a:pt x="1998" y="1033"/>
                </a:lnTo>
                <a:lnTo>
                  <a:pt x="2000" y="1041"/>
                </a:lnTo>
                <a:lnTo>
                  <a:pt x="2000" y="1041"/>
                </a:lnTo>
                <a:lnTo>
                  <a:pt x="2002" y="1047"/>
                </a:lnTo>
                <a:lnTo>
                  <a:pt x="2002" y="1047"/>
                </a:lnTo>
                <a:lnTo>
                  <a:pt x="2012" y="1058"/>
                </a:lnTo>
                <a:lnTo>
                  <a:pt x="2012" y="1058"/>
                </a:lnTo>
                <a:lnTo>
                  <a:pt x="2016" y="1058"/>
                </a:lnTo>
                <a:lnTo>
                  <a:pt x="2016" y="1060"/>
                </a:lnTo>
                <a:lnTo>
                  <a:pt x="2016" y="1060"/>
                </a:lnTo>
                <a:lnTo>
                  <a:pt x="2014" y="1072"/>
                </a:lnTo>
                <a:lnTo>
                  <a:pt x="2014" y="1072"/>
                </a:lnTo>
                <a:lnTo>
                  <a:pt x="2014" y="1076"/>
                </a:lnTo>
                <a:lnTo>
                  <a:pt x="2014" y="1078"/>
                </a:lnTo>
                <a:lnTo>
                  <a:pt x="2016" y="1082"/>
                </a:lnTo>
                <a:lnTo>
                  <a:pt x="2012" y="1091"/>
                </a:lnTo>
                <a:lnTo>
                  <a:pt x="2006" y="1097"/>
                </a:lnTo>
                <a:lnTo>
                  <a:pt x="2006" y="1099"/>
                </a:lnTo>
                <a:lnTo>
                  <a:pt x="2006" y="1101"/>
                </a:lnTo>
                <a:lnTo>
                  <a:pt x="2006" y="1103"/>
                </a:lnTo>
                <a:lnTo>
                  <a:pt x="2002" y="1107"/>
                </a:lnTo>
                <a:lnTo>
                  <a:pt x="1995" y="1113"/>
                </a:lnTo>
                <a:lnTo>
                  <a:pt x="1995" y="1113"/>
                </a:lnTo>
                <a:lnTo>
                  <a:pt x="1993" y="1119"/>
                </a:lnTo>
                <a:lnTo>
                  <a:pt x="1975" y="1140"/>
                </a:lnTo>
                <a:lnTo>
                  <a:pt x="1975" y="1140"/>
                </a:lnTo>
                <a:lnTo>
                  <a:pt x="1969" y="1152"/>
                </a:lnTo>
                <a:lnTo>
                  <a:pt x="1965" y="1158"/>
                </a:lnTo>
                <a:lnTo>
                  <a:pt x="1963" y="1158"/>
                </a:lnTo>
                <a:lnTo>
                  <a:pt x="1958" y="1160"/>
                </a:lnTo>
                <a:lnTo>
                  <a:pt x="1956" y="1160"/>
                </a:lnTo>
                <a:lnTo>
                  <a:pt x="1956" y="1165"/>
                </a:lnTo>
                <a:lnTo>
                  <a:pt x="1956" y="1167"/>
                </a:lnTo>
                <a:lnTo>
                  <a:pt x="1956" y="1167"/>
                </a:lnTo>
                <a:lnTo>
                  <a:pt x="1950" y="1169"/>
                </a:lnTo>
                <a:lnTo>
                  <a:pt x="1950" y="1169"/>
                </a:lnTo>
                <a:lnTo>
                  <a:pt x="1942" y="1177"/>
                </a:lnTo>
                <a:lnTo>
                  <a:pt x="1942" y="1177"/>
                </a:lnTo>
                <a:lnTo>
                  <a:pt x="1938" y="1185"/>
                </a:lnTo>
                <a:lnTo>
                  <a:pt x="1938" y="1187"/>
                </a:lnTo>
                <a:lnTo>
                  <a:pt x="1938" y="1193"/>
                </a:lnTo>
                <a:lnTo>
                  <a:pt x="1938" y="1193"/>
                </a:lnTo>
                <a:lnTo>
                  <a:pt x="1944" y="1208"/>
                </a:lnTo>
                <a:lnTo>
                  <a:pt x="1944" y="1208"/>
                </a:lnTo>
                <a:lnTo>
                  <a:pt x="1946" y="1212"/>
                </a:lnTo>
                <a:lnTo>
                  <a:pt x="1948" y="1214"/>
                </a:lnTo>
                <a:lnTo>
                  <a:pt x="1956" y="1216"/>
                </a:lnTo>
                <a:lnTo>
                  <a:pt x="1963" y="1224"/>
                </a:lnTo>
                <a:lnTo>
                  <a:pt x="1965" y="1235"/>
                </a:lnTo>
                <a:lnTo>
                  <a:pt x="1963" y="1247"/>
                </a:lnTo>
                <a:lnTo>
                  <a:pt x="1963" y="1247"/>
                </a:lnTo>
                <a:lnTo>
                  <a:pt x="1963" y="1255"/>
                </a:lnTo>
                <a:lnTo>
                  <a:pt x="1961" y="1265"/>
                </a:lnTo>
                <a:lnTo>
                  <a:pt x="1956" y="1267"/>
                </a:lnTo>
                <a:lnTo>
                  <a:pt x="1954" y="1270"/>
                </a:lnTo>
                <a:lnTo>
                  <a:pt x="1954" y="1270"/>
                </a:lnTo>
                <a:lnTo>
                  <a:pt x="1950" y="1272"/>
                </a:lnTo>
                <a:lnTo>
                  <a:pt x="1944" y="1274"/>
                </a:lnTo>
                <a:lnTo>
                  <a:pt x="1930" y="1274"/>
                </a:lnTo>
                <a:lnTo>
                  <a:pt x="1930" y="1274"/>
                </a:lnTo>
                <a:lnTo>
                  <a:pt x="1923" y="1278"/>
                </a:lnTo>
                <a:lnTo>
                  <a:pt x="1921" y="1278"/>
                </a:lnTo>
                <a:lnTo>
                  <a:pt x="1919" y="1282"/>
                </a:lnTo>
                <a:lnTo>
                  <a:pt x="1917" y="1284"/>
                </a:lnTo>
                <a:lnTo>
                  <a:pt x="1913" y="1286"/>
                </a:lnTo>
                <a:lnTo>
                  <a:pt x="1905" y="1288"/>
                </a:lnTo>
                <a:lnTo>
                  <a:pt x="1899" y="1282"/>
                </a:lnTo>
                <a:lnTo>
                  <a:pt x="1897" y="1278"/>
                </a:lnTo>
                <a:lnTo>
                  <a:pt x="1899" y="1265"/>
                </a:lnTo>
                <a:lnTo>
                  <a:pt x="1899" y="1265"/>
                </a:lnTo>
                <a:lnTo>
                  <a:pt x="1899" y="1259"/>
                </a:lnTo>
                <a:lnTo>
                  <a:pt x="1899" y="1255"/>
                </a:lnTo>
                <a:lnTo>
                  <a:pt x="1899" y="1253"/>
                </a:lnTo>
                <a:lnTo>
                  <a:pt x="1893" y="1249"/>
                </a:lnTo>
                <a:lnTo>
                  <a:pt x="1891" y="1249"/>
                </a:lnTo>
                <a:lnTo>
                  <a:pt x="1889" y="1249"/>
                </a:lnTo>
                <a:lnTo>
                  <a:pt x="1886" y="1251"/>
                </a:lnTo>
                <a:lnTo>
                  <a:pt x="1884" y="1255"/>
                </a:lnTo>
                <a:lnTo>
                  <a:pt x="1884" y="1261"/>
                </a:lnTo>
                <a:lnTo>
                  <a:pt x="1884" y="1261"/>
                </a:lnTo>
                <a:lnTo>
                  <a:pt x="1882" y="1267"/>
                </a:lnTo>
                <a:lnTo>
                  <a:pt x="1882" y="1267"/>
                </a:lnTo>
                <a:lnTo>
                  <a:pt x="1882" y="1272"/>
                </a:lnTo>
                <a:lnTo>
                  <a:pt x="1882" y="1272"/>
                </a:lnTo>
                <a:lnTo>
                  <a:pt x="1884" y="1276"/>
                </a:lnTo>
                <a:lnTo>
                  <a:pt x="1882" y="1284"/>
                </a:lnTo>
                <a:lnTo>
                  <a:pt x="1882" y="1284"/>
                </a:lnTo>
                <a:lnTo>
                  <a:pt x="1882" y="1290"/>
                </a:lnTo>
                <a:lnTo>
                  <a:pt x="1880" y="1296"/>
                </a:lnTo>
                <a:lnTo>
                  <a:pt x="1880" y="1296"/>
                </a:lnTo>
                <a:lnTo>
                  <a:pt x="1882" y="1300"/>
                </a:lnTo>
                <a:lnTo>
                  <a:pt x="1880" y="1302"/>
                </a:lnTo>
                <a:lnTo>
                  <a:pt x="1876" y="1304"/>
                </a:lnTo>
                <a:lnTo>
                  <a:pt x="1876" y="1304"/>
                </a:lnTo>
                <a:lnTo>
                  <a:pt x="1874" y="1309"/>
                </a:lnTo>
                <a:lnTo>
                  <a:pt x="1870" y="1315"/>
                </a:lnTo>
                <a:lnTo>
                  <a:pt x="1870" y="1315"/>
                </a:lnTo>
                <a:lnTo>
                  <a:pt x="1870" y="1319"/>
                </a:lnTo>
                <a:lnTo>
                  <a:pt x="1870" y="1321"/>
                </a:lnTo>
                <a:lnTo>
                  <a:pt x="1868" y="1323"/>
                </a:lnTo>
                <a:lnTo>
                  <a:pt x="1864" y="1325"/>
                </a:lnTo>
                <a:lnTo>
                  <a:pt x="1864" y="1325"/>
                </a:lnTo>
                <a:lnTo>
                  <a:pt x="1862" y="1327"/>
                </a:lnTo>
                <a:lnTo>
                  <a:pt x="1862" y="1329"/>
                </a:lnTo>
                <a:lnTo>
                  <a:pt x="1860" y="1333"/>
                </a:lnTo>
                <a:lnTo>
                  <a:pt x="1860" y="1333"/>
                </a:lnTo>
                <a:lnTo>
                  <a:pt x="1860" y="1339"/>
                </a:lnTo>
                <a:lnTo>
                  <a:pt x="1860" y="1348"/>
                </a:lnTo>
                <a:lnTo>
                  <a:pt x="1856" y="1356"/>
                </a:lnTo>
                <a:lnTo>
                  <a:pt x="1856" y="1356"/>
                </a:lnTo>
                <a:lnTo>
                  <a:pt x="1856" y="1356"/>
                </a:lnTo>
                <a:lnTo>
                  <a:pt x="1856" y="1358"/>
                </a:lnTo>
                <a:lnTo>
                  <a:pt x="1858" y="1358"/>
                </a:lnTo>
                <a:lnTo>
                  <a:pt x="1858" y="1350"/>
                </a:lnTo>
                <a:lnTo>
                  <a:pt x="1860" y="1337"/>
                </a:lnTo>
                <a:lnTo>
                  <a:pt x="1860" y="1337"/>
                </a:lnTo>
                <a:lnTo>
                  <a:pt x="1858" y="1329"/>
                </a:lnTo>
                <a:lnTo>
                  <a:pt x="1854" y="1327"/>
                </a:lnTo>
                <a:lnTo>
                  <a:pt x="1851" y="1329"/>
                </a:lnTo>
                <a:lnTo>
                  <a:pt x="1849" y="1331"/>
                </a:lnTo>
                <a:lnTo>
                  <a:pt x="1843" y="1352"/>
                </a:lnTo>
                <a:lnTo>
                  <a:pt x="1843" y="1352"/>
                </a:lnTo>
                <a:lnTo>
                  <a:pt x="1843" y="1364"/>
                </a:lnTo>
                <a:lnTo>
                  <a:pt x="1839" y="1372"/>
                </a:lnTo>
                <a:lnTo>
                  <a:pt x="1839" y="1372"/>
                </a:lnTo>
                <a:lnTo>
                  <a:pt x="1839" y="1374"/>
                </a:lnTo>
                <a:lnTo>
                  <a:pt x="1839" y="1376"/>
                </a:lnTo>
                <a:lnTo>
                  <a:pt x="1841" y="1385"/>
                </a:lnTo>
                <a:lnTo>
                  <a:pt x="1841" y="1389"/>
                </a:lnTo>
                <a:lnTo>
                  <a:pt x="1839" y="1395"/>
                </a:lnTo>
                <a:lnTo>
                  <a:pt x="1837" y="1405"/>
                </a:lnTo>
                <a:lnTo>
                  <a:pt x="1837" y="1405"/>
                </a:lnTo>
                <a:lnTo>
                  <a:pt x="1835" y="1414"/>
                </a:lnTo>
                <a:lnTo>
                  <a:pt x="1835" y="1414"/>
                </a:lnTo>
                <a:lnTo>
                  <a:pt x="1835" y="1420"/>
                </a:lnTo>
                <a:lnTo>
                  <a:pt x="1833" y="1422"/>
                </a:lnTo>
                <a:lnTo>
                  <a:pt x="1831" y="1424"/>
                </a:lnTo>
                <a:lnTo>
                  <a:pt x="1829" y="1424"/>
                </a:lnTo>
                <a:lnTo>
                  <a:pt x="1825" y="1426"/>
                </a:lnTo>
                <a:lnTo>
                  <a:pt x="1825" y="1426"/>
                </a:lnTo>
                <a:lnTo>
                  <a:pt x="1823" y="1430"/>
                </a:lnTo>
                <a:lnTo>
                  <a:pt x="1823" y="1430"/>
                </a:lnTo>
                <a:lnTo>
                  <a:pt x="1823" y="1436"/>
                </a:lnTo>
                <a:lnTo>
                  <a:pt x="1823" y="1438"/>
                </a:lnTo>
                <a:lnTo>
                  <a:pt x="1825" y="1442"/>
                </a:lnTo>
                <a:lnTo>
                  <a:pt x="1825" y="1444"/>
                </a:lnTo>
                <a:lnTo>
                  <a:pt x="1827" y="1446"/>
                </a:lnTo>
                <a:lnTo>
                  <a:pt x="1825" y="1451"/>
                </a:lnTo>
                <a:lnTo>
                  <a:pt x="1825" y="1453"/>
                </a:lnTo>
                <a:lnTo>
                  <a:pt x="1821" y="1455"/>
                </a:lnTo>
                <a:lnTo>
                  <a:pt x="1814" y="1459"/>
                </a:lnTo>
                <a:lnTo>
                  <a:pt x="1814" y="1459"/>
                </a:lnTo>
                <a:lnTo>
                  <a:pt x="1812" y="1461"/>
                </a:lnTo>
                <a:lnTo>
                  <a:pt x="1802" y="1457"/>
                </a:lnTo>
                <a:lnTo>
                  <a:pt x="1800" y="1457"/>
                </a:lnTo>
                <a:lnTo>
                  <a:pt x="1788" y="1457"/>
                </a:lnTo>
                <a:lnTo>
                  <a:pt x="1788" y="1457"/>
                </a:lnTo>
                <a:lnTo>
                  <a:pt x="1784" y="1459"/>
                </a:lnTo>
                <a:lnTo>
                  <a:pt x="1782" y="1459"/>
                </a:lnTo>
                <a:lnTo>
                  <a:pt x="1777" y="1465"/>
                </a:lnTo>
                <a:lnTo>
                  <a:pt x="1771" y="1469"/>
                </a:lnTo>
                <a:lnTo>
                  <a:pt x="1769" y="1469"/>
                </a:lnTo>
                <a:lnTo>
                  <a:pt x="1767" y="1473"/>
                </a:lnTo>
                <a:lnTo>
                  <a:pt x="1767" y="1473"/>
                </a:lnTo>
                <a:lnTo>
                  <a:pt x="1767" y="1475"/>
                </a:lnTo>
                <a:lnTo>
                  <a:pt x="1765" y="1477"/>
                </a:lnTo>
                <a:lnTo>
                  <a:pt x="1765" y="1479"/>
                </a:lnTo>
                <a:lnTo>
                  <a:pt x="1763" y="1483"/>
                </a:lnTo>
                <a:lnTo>
                  <a:pt x="1763" y="1486"/>
                </a:lnTo>
                <a:lnTo>
                  <a:pt x="1771" y="1496"/>
                </a:lnTo>
                <a:lnTo>
                  <a:pt x="1771" y="1496"/>
                </a:lnTo>
                <a:lnTo>
                  <a:pt x="1777" y="1508"/>
                </a:lnTo>
                <a:lnTo>
                  <a:pt x="1779" y="1514"/>
                </a:lnTo>
                <a:lnTo>
                  <a:pt x="1779" y="1516"/>
                </a:lnTo>
                <a:lnTo>
                  <a:pt x="1777" y="1520"/>
                </a:lnTo>
                <a:lnTo>
                  <a:pt x="1777" y="1520"/>
                </a:lnTo>
                <a:lnTo>
                  <a:pt x="1777" y="1525"/>
                </a:lnTo>
                <a:lnTo>
                  <a:pt x="1773" y="1531"/>
                </a:lnTo>
                <a:lnTo>
                  <a:pt x="1769" y="1533"/>
                </a:lnTo>
                <a:lnTo>
                  <a:pt x="1769" y="1533"/>
                </a:lnTo>
                <a:lnTo>
                  <a:pt x="1761" y="1541"/>
                </a:lnTo>
                <a:lnTo>
                  <a:pt x="1761" y="1541"/>
                </a:lnTo>
                <a:lnTo>
                  <a:pt x="1757" y="1549"/>
                </a:lnTo>
                <a:lnTo>
                  <a:pt x="1751" y="1558"/>
                </a:lnTo>
                <a:lnTo>
                  <a:pt x="1751" y="1558"/>
                </a:lnTo>
                <a:lnTo>
                  <a:pt x="1749" y="1564"/>
                </a:lnTo>
                <a:lnTo>
                  <a:pt x="1747" y="1568"/>
                </a:lnTo>
                <a:lnTo>
                  <a:pt x="1740" y="1570"/>
                </a:lnTo>
                <a:lnTo>
                  <a:pt x="1738" y="1570"/>
                </a:lnTo>
                <a:lnTo>
                  <a:pt x="1738" y="1570"/>
                </a:lnTo>
                <a:lnTo>
                  <a:pt x="1732" y="1570"/>
                </a:lnTo>
                <a:lnTo>
                  <a:pt x="1730" y="1568"/>
                </a:lnTo>
                <a:lnTo>
                  <a:pt x="1726" y="1566"/>
                </a:lnTo>
                <a:lnTo>
                  <a:pt x="1724" y="1566"/>
                </a:lnTo>
                <a:lnTo>
                  <a:pt x="1722" y="1568"/>
                </a:lnTo>
                <a:lnTo>
                  <a:pt x="1722" y="1568"/>
                </a:lnTo>
                <a:lnTo>
                  <a:pt x="1720" y="1576"/>
                </a:lnTo>
                <a:lnTo>
                  <a:pt x="1720" y="1580"/>
                </a:lnTo>
                <a:lnTo>
                  <a:pt x="1720" y="1580"/>
                </a:lnTo>
                <a:lnTo>
                  <a:pt x="1720" y="1590"/>
                </a:lnTo>
                <a:lnTo>
                  <a:pt x="1718" y="1590"/>
                </a:lnTo>
                <a:lnTo>
                  <a:pt x="1718" y="1590"/>
                </a:lnTo>
                <a:lnTo>
                  <a:pt x="1710" y="1595"/>
                </a:lnTo>
                <a:lnTo>
                  <a:pt x="1710" y="1595"/>
                </a:lnTo>
                <a:lnTo>
                  <a:pt x="1705" y="1595"/>
                </a:lnTo>
                <a:lnTo>
                  <a:pt x="1697" y="1595"/>
                </a:lnTo>
                <a:lnTo>
                  <a:pt x="1695" y="1597"/>
                </a:lnTo>
                <a:lnTo>
                  <a:pt x="1693" y="1599"/>
                </a:lnTo>
                <a:lnTo>
                  <a:pt x="1693" y="1601"/>
                </a:lnTo>
                <a:lnTo>
                  <a:pt x="1693" y="1603"/>
                </a:lnTo>
                <a:lnTo>
                  <a:pt x="1689" y="1607"/>
                </a:lnTo>
                <a:lnTo>
                  <a:pt x="1683" y="1611"/>
                </a:lnTo>
                <a:lnTo>
                  <a:pt x="1679" y="1611"/>
                </a:lnTo>
                <a:lnTo>
                  <a:pt x="1672" y="1611"/>
                </a:lnTo>
                <a:lnTo>
                  <a:pt x="1672" y="1611"/>
                </a:lnTo>
                <a:lnTo>
                  <a:pt x="1670" y="1611"/>
                </a:lnTo>
                <a:lnTo>
                  <a:pt x="1668" y="1613"/>
                </a:lnTo>
                <a:lnTo>
                  <a:pt x="1668" y="1615"/>
                </a:lnTo>
                <a:lnTo>
                  <a:pt x="1656" y="1623"/>
                </a:lnTo>
                <a:lnTo>
                  <a:pt x="1650" y="1625"/>
                </a:lnTo>
                <a:lnTo>
                  <a:pt x="1644" y="1625"/>
                </a:lnTo>
                <a:lnTo>
                  <a:pt x="1644" y="1625"/>
                </a:lnTo>
                <a:lnTo>
                  <a:pt x="1629" y="1636"/>
                </a:lnTo>
                <a:lnTo>
                  <a:pt x="1621" y="1638"/>
                </a:lnTo>
                <a:lnTo>
                  <a:pt x="1621" y="1638"/>
                </a:lnTo>
                <a:lnTo>
                  <a:pt x="1619" y="1642"/>
                </a:lnTo>
                <a:lnTo>
                  <a:pt x="1613" y="1646"/>
                </a:lnTo>
                <a:lnTo>
                  <a:pt x="1609" y="1644"/>
                </a:lnTo>
                <a:lnTo>
                  <a:pt x="1605" y="1644"/>
                </a:lnTo>
                <a:lnTo>
                  <a:pt x="1605" y="1644"/>
                </a:lnTo>
                <a:lnTo>
                  <a:pt x="1598" y="1646"/>
                </a:lnTo>
                <a:lnTo>
                  <a:pt x="1596" y="1646"/>
                </a:lnTo>
                <a:lnTo>
                  <a:pt x="1594" y="1648"/>
                </a:lnTo>
                <a:lnTo>
                  <a:pt x="1594" y="1650"/>
                </a:lnTo>
                <a:lnTo>
                  <a:pt x="1590" y="1654"/>
                </a:lnTo>
                <a:lnTo>
                  <a:pt x="1590" y="1654"/>
                </a:lnTo>
                <a:lnTo>
                  <a:pt x="1590" y="1658"/>
                </a:lnTo>
                <a:lnTo>
                  <a:pt x="1586" y="1660"/>
                </a:lnTo>
                <a:lnTo>
                  <a:pt x="1584" y="1660"/>
                </a:lnTo>
                <a:lnTo>
                  <a:pt x="1580" y="1656"/>
                </a:lnTo>
                <a:lnTo>
                  <a:pt x="1578" y="1656"/>
                </a:lnTo>
                <a:lnTo>
                  <a:pt x="1574" y="1658"/>
                </a:lnTo>
                <a:lnTo>
                  <a:pt x="1574" y="1658"/>
                </a:lnTo>
                <a:lnTo>
                  <a:pt x="1574" y="1662"/>
                </a:lnTo>
                <a:lnTo>
                  <a:pt x="1572" y="1664"/>
                </a:lnTo>
                <a:lnTo>
                  <a:pt x="1570" y="1662"/>
                </a:lnTo>
                <a:lnTo>
                  <a:pt x="1568" y="1656"/>
                </a:lnTo>
                <a:lnTo>
                  <a:pt x="1566" y="1646"/>
                </a:lnTo>
                <a:lnTo>
                  <a:pt x="1566" y="1646"/>
                </a:lnTo>
                <a:lnTo>
                  <a:pt x="1563" y="1640"/>
                </a:lnTo>
                <a:lnTo>
                  <a:pt x="1561" y="1632"/>
                </a:lnTo>
                <a:lnTo>
                  <a:pt x="1561" y="1632"/>
                </a:lnTo>
                <a:lnTo>
                  <a:pt x="1559" y="1630"/>
                </a:lnTo>
                <a:lnTo>
                  <a:pt x="1557" y="1627"/>
                </a:lnTo>
                <a:lnTo>
                  <a:pt x="1553" y="1630"/>
                </a:lnTo>
                <a:lnTo>
                  <a:pt x="1551" y="1632"/>
                </a:lnTo>
                <a:lnTo>
                  <a:pt x="1551" y="1636"/>
                </a:lnTo>
                <a:lnTo>
                  <a:pt x="1547" y="1644"/>
                </a:lnTo>
                <a:lnTo>
                  <a:pt x="1547" y="1644"/>
                </a:lnTo>
                <a:lnTo>
                  <a:pt x="1545" y="1650"/>
                </a:lnTo>
                <a:lnTo>
                  <a:pt x="1541" y="1654"/>
                </a:lnTo>
                <a:lnTo>
                  <a:pt x="1537" y="1656"/>
                </a:lnTo>
                <a:lnTo>
                  <a:pt x="1528" y="1654"/>
                </a:lnTo>
                <a:lnTo>
                  <a:pt x="1528" y="1654"/>
                </a:lnTo>
                <a:lnTo>
                  <a:pt x="1516" y="1652"/>
                </a:lnTo>
                <a:lnTo>
                  <a:pt x="1514" y="1650"/>
                </a:lnTo>
                <a:lnTo>
                  <a:pt x="1514" y="1650"/>
                </a:lnTo>
                <a:lnTo>
                  <a:pt x="1512" y="1648"/>
                </a:lnTo>
                <a:lnTo>
                  <a:pt x="1512" y="1646"/>
                </a:lnTo>
                <a:lnTo>
                  <a:pt x="1510" y="1642"/>
                </a:lnTo>
                <a:lnTo>
                  <a:pt x="1508" y="1640"/>
                </a:lnTo>
                <a:lnTo>
                  <a:pt x="1502" y="1640"/>
                </a:lnTo>
                <a:lnTo>
                  <a:pt x="1502" y="1640"/>
                </a:lnTo>
                <a:lnTo>
                  <a:pt x="1498" y="1642"/>
                </a:lnTo>
                <a:lnTo>
                  <a:pt x="1498" y="1642"/>
                </a:lnTo>
                <a:lnTo>
                  <a:pt x="1494" y="1644"/>
                </a:lnTo>
                <a:lnTo>
                  <a:pt x="1481" y="1648"/>
                </a:lnTo>
                <a:lnTo>
                  <a:pt x="1479" y="1648"/>
                </a:lnTo>
                <a:lnTo>
                  <a:pt x="1475" y="1652"/>
                </a:lnTo>
                <a:lnTo>
                  <a:pt x="1469" y="1656"/>
                </a:lnTo>
                <a:lnTo>
                  <a:pt x="1469" y="1656"/>
                </a:lnTo>
                <a:lnTo>
                  <a:pt x="1463" y="1660"/>
                </a:lnTo>
                <a:lnTo>
                  <a:pt x="1459" y="1662"/>
                </a:lnTo>
                <a:lnTo>
                  <a:pt x="1454" y="1664"/>
                </a:lnTo>
                <a:lnTo>
                  <a:pt x="1454" y="1664"/>
                </a:lnTo>
                <a:lnTo>
                  <a:pt x="1450" y="1669"/>
                </a:lnTo>
                <a:lnTo>
                  <a:pt x="1450" y="1669"/>
                </a:lnTo>
                <a:lnTo>
                  <a:pt x="1448" y="1673"/>
                </a:lnTo>
                <a:lnTo>
                  <a:pt x="1446" y="1673"/>
                </a:lnTo>
                <a:lnTo>
                  <a:pt x="1442" y="1664"/>
                </a:lnTo>
                <a:lnTo>
                  <a:pt x="1438" y="1658"/>
                </a:lnTo>
                <a:lnTo>
                  <a:pt x="1438" y="1658"/>
                </a:lnTo>
                <a:lnTo>
                  <a:pt x="1434" y="1656"/>
                </a:lnTo>
                <a:lnTo>
                  <a:pt x="1432" y="1658"/>
                </a:lnTo>
                <a:lnTo>
                  <a:pt x="1430" y="1662"/>
                </a:lnTo>
                <a:lnTo>
                  <a:pt x="1430" y="1662"/>
                </a:lnTo>
                <a:lnTo>
                  <a:pt x="1430" y="1664"/>
                </a:lnTo>
                <a:lnTo>
                  <a:pt x="1422" y="1669"/>
                </a:lnTo>
                <a:lnTo>
                  <a:pt x="1422" y="1669"/>
                </a:lnTo>
                <a:lnTo>
                  <a:pt x="1417" y="1671"/>
                </a:lnTo>
                <a:lnTo>
                  <a:pt x="1413" y="1671"/>
                </a:lnTo>
                <a:lnTo>
                  <a:pt x="1407" y="1669"/>
                </a:lnTo>
                <a:lnTo>
                  <a:pt x="1405" y="1669"/>
                </a:lnTo>
                <a:lnTo>
                  <a:pt x="1403" y="1673"/>
                </a:lnTo>
                <a:lnTo>
                  <a:pt x="1403" y="1673"/>
                </a:lnTo>
                <a:lnTo>
                  <a:pt x="1401" y="1677"/>
                </a:lnTo>
                <a:lnTo>
                  <a:pt x="1399" y="1679"/>
                </a:lnTo>
                <a:lnTo>
                  <a:pt x="1399" y="1681"/>
                </a:lnTo>
                <a:lnTo>
                  <a:pt x="1399" y="1685"/>
                </a:lnTo>
                <a:lnTo>
                  <a:pt x="1399" y="1685"/>
                </a:lnTo>
                <a:lnTo>
                  <a:pt x="1403" y="1691"/>
                </a:lnTo>
                <a:lnTo>
                  <a:pt x="1403" y="1691"/>
                </a:lnTo>
                <a:lnTo>
                  <a:pt x="1405" y="1695"/>
                </a:lnTo>
                <a:lnTo>
                  <a:pt x="1405" y="1695"/>
                </a:lnTo>
                <a:lnTo>
                  <a:pt x="1403" y="1695"/>
                </a:lnTo>
                <a:lnTo>
                  <a:pt x="1401" y="1695"/>
                </a:lnTo>
                <a:lnTo>
                  <a:pt x="1391" y="1689"/>
                </a:lnTo>
                <a:lnTo>
                  <a:pt x="1391" y="1689"/>
                </a:lnTo>
                <a:lnTo>
                  <a:pt x="1384" y="1685"/>
                </a:lnTo>
                <a:lnTo>
                  <a:pt x="1380" y="1683"/>
                </a:lnTo>
                <a:lnTo>
                  <a:pt x="1380" y="1683"/>
                </a:lnTo>
                <a:lnTo>
                  <a:pt x="1376" y="1681"/>
                </a:lnTo>
                <a:lnTo>
                  <a:pt x="1370" y="1679"/>
                </a:lnTo>
                <a:lnTo>
                  <a:pt x="1368" y="1679"/>
                </a:lnTo>
                <a:lnTo>
                  <a:pt x="1360" y="1681"/>
                </a:lnTo>
                <a:lnTo>
                  <a:pt x="1352" y="1679"/>
                </a:lnTo>
                <a:lnTo>
                  <a:pt x="1352" y="1679"/>
                </a:lnTo>
                <a:lnTo>
                  <a:pt x="1343" y="1683"/>
                </a:lnTo>
                <a:lnTo>
                  <a:pt x="1335" y="1679"/>
                </a:lnTo>
                <a:lnTo>
                  <a:pt x="1333" y="1681"/>
                </a:lnTo>
                <a:lnTo>
                  <a:pt x="1331" y="1687"/>
                </a:lnTo>
                <a:lnTo>
                  <a:pt x="1331" y="1687"/>
                </a:lnTo>
                <a:lnTo>
                  <a:pt x="1327" y="1687"/>
                </a:lnTo>
                <a:lnTo>
                  <a:pt x="1323" y="1685"/>
                </a:lnTo>
                <a:lnTo>
                  <a:pt x="1321" y="1685"/>
                </a:lnTo>
                <a:lnTo>
                  <a:pt x="1319" y="1685"/>
                </a:lnTo>
                <a:lnTo>
                  <a:pt x="1306" y="1685"/>
                </a:lnTo>
                <a:lnTo>
                  <a:pt x="1304" y="1685"/>
                </a:lnTo>
                <a:lnTo>
                  <a:pt x="1300" y="1683"/>
                </a:lnTo>
                <a:lnTo>
                  <a:pt x="1296" y="1681"/>
                </a:lnTo>
                <a:lnTo>
                  <a:pt x="1296" y="1681"/>
                </a:lnTo>
                <a:lnTo>
                  <a:pt x="1292" y="1677"/>
                </a:lnTo>
                <a:lnTo>
                  <a:pt x="1290" y="1675"/>
                </a:lnTo>
                <a:lnTo>
                  <a:pt x="1290" y="1673"/>
                </a:lnTo>
                <a:lnTo>
                  <a:pt x="1288" y="1669"/>
                </a:lnTo>
                <a:lnTo>
                  <a:pt x="1286" y="1667"/>
                </a:lnTo>
                <a:lnTo>
                  <a:pt x="1278" y="1664"/>
                </a:lnTo>
                <a:lnTo>
                  <a:pt x="1275" y="1662"/>
                </a:lnTo>
                <a:lnTo>
                  <a:pt x="1269" y="1658"/>
                </a:lnTo>
                <a:lnTo>
                  <a:pt x="1257" y="1638"/>
                </a:lnTo>
                <a:lnTo>
                  <a:pt x="1257" y="1638"/>
                </a:lnTo>
                <a:lnTo>
                  <a:pt x="1253" y="1636"/>
                </a:lnTo>
                <a:lnTo>
                  <a:pt x="1251" y="1636"/>
                </a:lnTo>
                <a:lnTo>
                  <a:pt x="1249" y="1636"/>
                </a:lnTo>
                <a:lnTo>
                  <a:pt x="1245" y="1634"/>
                </a:lnTo>
                <a:lnTo>
                  <a:pt x="1240" y="1634"/>
                </a:lnTo>
                <a:lnTo>
                  <a:pt x="1240" y="1634"/>
                </a:lnTo>
                <a:lnTo>
                  <a:pt x="1240" y="1636"/>
                </a:lnTo>
                <a:lnTo>
                  <a:pt x="1240" y="1638"/>
                </a:lnTo>
                <a:lnTo>
                  <a:pt x="1240" y="1638"/>
                </a:lnTo>
                <a:lnTo>
                  <a:pt x="1249" y="1652"/>
                </a:lnTo>
                <a:lnTo>
                  <a:pt x="1251" y="1658"/>
                </a:lnTo>
                <a:lnTo>
                  <a:pt x="1251" y="1662"/>
                </a:lnTo>
                <a:lnTo>
                  <a:pt x="1247" y="1664"/>
                </a:lnTo>
                <a:lnTo>
                  <a:pt x="1238" y="1658"/>
                </a:lnTo>
                <a:lnTo>
                  <a:pt x="1238" y="1658"/>
                </a:lnTo>
                <a:lnTo>
                  <a:pt x="1232" y="1654"/>
                </a:lnTo>
                <a:lnTo>
                  <a:pt x="1232" y="1654"/>
                </a:lnTo>
                <a:lnTo>
                  <a:pt x="1228" y="1654"/>
                </a:lnTo>
                <a:lnTo>
                  <a:pt x="1228" y="1654"/>
                </a:lnTo>
                <a:lnTo>
                  <a:pt x="1222" y="1656"/>
                </a:lnTo>
                <a:lnTo>
                  <a:pt x="1222" y="1658"/>
                </a:lnTo>
                <a:lnTo>
                  <a:pt x="1218" y="1664"/>
                </a:lnTo>
                <a:lnTo>
                  <a:pt x="1214" y="1662"/>
                </a:lnTo>
                <a:lnTo>
                  <a:pt x="1214" y="1662"/>
                </a:lnTo>
                <a:lnTo>
                  <a:pt x="1206" y="1664"/>
                </a:lnTo>
                <a:lnTo>
                  <a:pt x="1197" y="1664"/>
                </a:lnTo>
                <a:lnTo>
                  <a:pt x="1195" y="1664"/>
                </a:lnTo>
                <a:lnTo>
                  <a:pt x="1191" y="1664"/>
                </a:lnTo>
                <a:lnTo>
                  <a:pt x="1185" y="1664"/>
                </a:lnTo>
                <a:lnTo>
                  <a:pt x="1177" y="1662"/>
                </a:lnTo>
                <a:lnTo>
                  <a:pt x="1177" y="1662"/>
                </a:lnTo>
                <a:lnTo>
                  <a:pt x="1171" y="1662"/>
                </a:lnTo>
                <a:lnTo>
                  <a:pt x="1171" y="1660"/>
                </a:lnTo>
                <a:lnTo>
                  <a:pt x="1171" y="1660"/>
                </a:lnTo>
                <a:lnTo>
                  <a:pt x="1168" y="1658"/>
                </a:lnTo>
                <a:lnTo>
                  <a:pt x="1166" y="1656"/>
                </a:lnTo>
                <a:lnTo>
                  <a:pt x="1166" y="1656"/>
                </a:lnTo>
                <a:lnTo>
                  <a:pt x="1164" y="1652"/>
                </a:lnTo>
                <a:lnTo>
                  <a:pt x="1164" y="1652"/>
                </a:lnTo>
                <a:lnTo>
                  <a:pt x="1160" y="1648"/>
                </a:lnTo>
                <a:lnTo>
                  <a:pt x="1158" y="1648"/>
                </a:lnTo>
                <a:lnTo>
                  <a:pt x="1156" y="1648"/>
                </a:lnTo>
                <a:lnTo>
                  <a:pt x="1150" y="1646"/>
                </a:lnTo>
                <a:lnTo>
                  <a:pt x="1136" y="1638"/>
                </a:lnTo>
                <a:lnTo>
                  <a:pt x="1136" y="1638"/>
                </a:lnTo>
                <a:lnTo>
                  <a:pt x="1131" y="1636"/>
                </a:lnTo>
                <a:lnTo>
                  <a:pt x="1127" y="1634"/>
                </a:lnTo>
                <a:lnTo>
                  <a:pt x="1125" y="1636"/>
                </a:lnTo>
                <a:lnTo>
                  <a:pt x="1125" y="1638"/>
                </a:lnTo>
                <a:lnTo>
                  <a:pt x="1125" y="1640"/>
                </a:lnTo>
                <a:lnTo>
                  <a:pt x="1125" y="1644"/>
                </a:lnTo>
                <a:lnTo>
                  <a:pt x="1123" y="1644"/>
                </a:lnTo>
                <a:lnTo>
                  <a:pt x="1125" y="1646"/>
                </a:lnTo>
                <a:lnTo>
                  <a:pt x="1127" y="1644"/>
                </a:lnTo>
                <a:lnTo>
                  <a:pt x="1123" y="1638"/>
                </a:lnTo>
                <a:lnTo>
                  <a:pt x="1123" y="1638"/>
                </a:lnTo>
                <a:lnTo>
                  <a:pt x="1119" y="1632"/>
                </a:lnTo>
                <a:lnTo>
                  <a:pt x="1117" y="1627"/>
                </a:lnTo>
                <a:lnTo>
                  <a:pt x="1119" y="1625"/>
                </a:lnTo>
                <a:lnTo>
                  <a:pt x="1121" y="1625"/>
                </a:lnTo>
                <a:lnTo>
                  <a:pt x="1121" y="1625"/>
                </a:lnTo>
                <a:lnTo>
                  <a:pt x="1125" y="1623"/>
                </a:lnTo>
                <a:lnTo>
                  <a:pt x="1125" y="1623"/>
                </a:lnTo>
                <a:lnTo>
                  <a:pt x="1127" y="1615"/>
                </a:lnTo>
                <a:lnTo>
                  <a:pt x="1127" y="1615"/>
                </a:lnTo>
                <a:lnTo>
                  <a:pt x="1125" y="1601"/>
                </a:lnTo>
                <a:lnTo>
                  <a:pt x="1123" y="1601"/>
                </a:lnTo>
                <a:lnTo>
                  <a:pt x="1121" y="1601"/>
                </a:lnTo>
                <a:lnTo>
                  <a:pt x="1121" y="1601"/>
                </a:lnTo>
                <a:lnTo>
                  <a:pt x="1119" y="1603"/>
                </a:lnTo>
                <a:lnTo>
                  <a:pt x="1121" y="1605"/>
                </a:lnTo>
                <a:lnTo>
                  <a:pt x="1123" y="1603"/>
                </a:lnTo>
                <a:lnTo>
                  <a:pt x="1121" y="1599"/>
                </a:lnTo>
                <a:lnTo>
                  <a:pt x="1121" y="1597"/>
                </a:lnTo>
                <a:lnTo>
                  <a:pt x="1121" y="1597"/>
                </a:lnTo>
                <a:lnTo>
                  <a:pt x="1125" y="1597"/>
                </a:lnTo>
                <a:lnTo>
                  <a:pt x="1125" y="1599"/>
                </a:lnTo>
                <a:lnTo>
                  <a:pt x="1129" y="1599"/>
                </a:lnTo>
                <a:lnTo>
                  <a:pt x="1129" y="1599"/>
                </a:lnTo>
                <a:lnTo>
                  <a:pt x="1136" y="1599"/>
                </a:lnTo>
                <a:lnTo>
                  <a:pt x="1140" y="1601"/>
                </a:lnTo>
                <a:lnTo>
                  <a:pt x="1140" y="1601"/>
                </a:lnTo>
                <a:lnTo>
                  <a:pt x="1142" y="1601"/>
                </a:lnTo>
                <a:lnTo>
                  <a:pt x="1144" y="1601"/>
                </a:lnTo>
                <a:lnTo>
                  <a:pt x="1144" y="1601"/>
                </a:lnTo>
                <a:lnTo>
                  <a:pt x="1146" y="1597"/>
                </a:lnTo>
                <a:lnTo>
                  <a:pt x="1142" y="1595"/>
                </a:lnTo>
                <a:lnTo>
                  <a:pt x="1142" y="1595"/>
                </a:lnTo>
                <a:lnTo>
                  <a:pt x="1140" y="1590"/>
                </a:lnTo>
                <a:lnTo>
                  <a:pt x="1138" y="1590"/>
                </a:lnTo>
                <a:lnTo>
                  <a:pt x="1131" y="1588"/>
                </a:lnTo>
                <a:lnTo>
                  <a:pt x="1125" y="1586"/>
                </a:lnTo>
                <a:lnTo>
                  <a:pt x="1125" y="1584"/>
                </a:lnTo>
                <a:lnTo>
                  <a:pt x="1125" y="1582"/>
                </a:lnTo>
                <a:lnTo>
                  <a:pt x="1125" y="1580"/>
                </a:lnTo>
                <a:lnTo>
                  <a:pt x="1125" y="1574"/>
                </a:lnTo>
                <a:lnTo>
                  <a:pt x="1129" y="1568"/>
                </a:lnTo>
                <a:lnTo>
                  <a:pt x="1133" y="1570"/>
                </a:lnTo>
                <a:lnTo>
                  <a:pt x="1133" y="1572"/>
                </a:lnTo>
                <a:lnTo>
                  <a:pt x="1140" y="1572"/>
                </a:lnTo>
                <a:lnTo>
                  <a:pt x="1140" y="1570"/>
                </a:lnTo>
                <a:lnTo>
                  <a:pt x="1142" y="1568"/>
                </a:lnTo>
                <a:lnTo>
                  <a:pt x="1146" y="1568"/>
                </a:lnTo>
                <a:lnTo>
                  <a:pt x="1146" y="1568"/>
                </a:lnTo>
                <a:lnTo>
                  <a:pt x="1152" y="1566"/>
                </a:lnTo>
                <a:lnTo>
                  <a:pt x="1156" y="1570"/>
                </a:lnTo>
                <a:lnTo>
                  <a:pt x="1158" y="1570"/>
                </a:lnTo>
                <a:lnTo>
                  <a:pt x="1164" y="1572"/>
                </a:lnTo>
                <a:lnTo>
                  <a:pt x="1166" y="1570"/>
                </a:lnTo>
                <a:lnTo>
                  <a:pt x="1164" y="1566"/>
                </a:lnTo>
                <a:lnTo>
                  <a:pt x="1164" y="1566"/>
                </a:lnTo>
                <a:lnTo>
                  <a:pt x="1158" y="1558"/>
                </a:lnTo>
                <a:lnTo>
                  <a:pt x="1156" y="1555"/>
                </a:lnTo>
                <a:lnTo>
                  <a:pt x="1152" y="1555"/>
                </a:lnTo>
                <a:lnTo>
                  <a:pt x="1148" y="1553"/>
                </a:lnTo>
                <a:lnTo>
                  <a:pt x="1146" y="1553"/>
                </a:lnTo>
                <a:lnTo>
                  <a:pt x="1148" y="1553"/>
                </a:lnTo>
                <a:lnTo>
                  <a:pt x="1150" y="1553"/>
                </a:lnTo>
                <a:lnTo>
                  <a:pt x="1150" y="1551"/>
                </a:lnTo>
                <a:lnTo>
                  <a:pt x="1152" y="1547"/>
                </a:lnTo>
                <a:lnTo>
                  <a:pt x="1158" y="1547"/>
                </a:lnTo>
                <a:lnTo>
                  <a:pt x="1158" y="1545"/>
                </a:lnTo>
                <a:lnTo>
                  <a:pt x="1162" y="1545"/>
                </a:lnTo>
                <a:lnTo>
                  <a:pt x="1162" y="1545"/>
                </a:lnTo>
                <a:lnTo>
                  <a:pt x="1164" y="1543"/>
                </a:lnTo>
                <a:lnTo>
                  <a:pt x="1166" y="1541"/>
                </a:lnTo>
                <a:lnTo>
                  <a:pt x="1166" y="1539"/>
                </a:lnTo>
                <a:lnTo>
                  <a:pt x="1164" y="1537"/>
                </a:lnTo>
                <a:lnTo>
                  <a:pt x="1162" y="1535"/>
                </a:lnTo>
                <a:lnTo>
                  <a:pt x="1162" y="1531"/>
                </a:lnTo>
                <a:lnTo>
                  <a:pt x="1164" y="1531"/>
                </a:lnTo>
                <a:lnTo>
                  <a:pt x="1164" y="1531"/>
                </a:lnTo>
                <a:lnTo>
                  <a:pt x="1166" y="1529"/>
                </a:lnTo>
                <a:lnTo>
                  <a:pt x="1166" y="1529"/>
                </a:lnTo>
                <a:lnTo>
                  <a:pt x="1168" y="1531"/>
                </a:lnTo>
                <a:lnTo>
                  <a:pt x="1171" y="1539"/>
                </a:lnTo>
                <a:lnTo>
                  <a:pt x="1171" y="1539"/>
                </a:lnTo>
                <a:lnTo>
                  <a:pt x="1175" y="1547"/>
                </a:lnTo>
                <a:lnTo>
                  <a:pt x="1177" y="1549"/>
                </a:lnTo>
                <a:lnTo>
                  <a:pt x="1177" y="1549"/>
                </a:lnTo>
                <a:lnTo>
                  <a:pt x="1179" y="1547"/>
                </a:lnTo>
                <a:lnTo>
                  <a:pt x="1181" y="1547"/>
                </a:lnTo>
                <a:lnTo>
                  <a:pt x="1181" y="1545"/>
                </a:lnTo>
                <a:lnTo>
                  <a:pt x="1181" y="1537"/>
                </a:lnTo>
                <a:lnTo>
                  <a:pt x="1181" y="1537"/>
                </a:lnTo>
                <a:lnTo>
                  <a:pt x="1175" y="1527"/>
                </a:lnTo>
                <a:lnTo>
                  <a:pt x="1175" y="1525"/>
                </a:lnTo>
                <a:lnTo>
                  <a:pt x="1173" y="1523"/>
                </a:lnTo>
                <a:lnTo>
                  <a:pt x="1173" y="1520"/>
                </a:lnTo>
                <a:lnTo>
                  <a:pt x="1175" y="1518"/>
                </a:lnTo>
                <a:lnTo>
                  <a:pt x="1175" y="1516"/>
                </a:lnTo>
                <a:lnTo>
                  <a:pt x="1168" y="1508"/>
                </a:lnTo>
                <a:lnTo>
                  <a:pt x="1168" y="1508"/>
                </a:lnTo>
                <a:lnTo>
                  <a:pt x="1164" y="1502"/>
                </a:lnTo>
                <a:lnTo>
                  <a:pt x="1164" y="1502"/>
                </a:lnTo>
                <a:lnTo>
                  <a:pt x="1162" y="1500"/>
                </a:lnTo>
                <a:lnTo>
                  <a:pt x="1162" y="1498"/>
                </a:lnTo>
                <a:lnTo>
                  <a:pt x="1162" y="1496"/>
                </a:lnTo>
                <a:lnTo>
                  <a:pt x="1160" y="1496"/>
                </a:lnTo>
                <a:lnTo>
                  <a:pt x="1160" y="1498"/>
                </a:lnTo>
                <a:lnTo>
                  <a:pt x="1164" y="1498"/>
                </a:lnTo>
                <a:lnTo>
                  <a:pt x="1164" y="1498"/>
                </a:lnTo>
                <a:lnTo>
                  <a:pt x="1166" y="1498"/>
                </a:lnTo>
                <a:lnTo>
                  <a:pt x="1166" y="1498"/>
                </a:lnTo>
                <a:lnTo>
                  <a:pt x="1171" y="1498"/>
                </a:lnTo>
                <a:lnTo>
                  <a:pt x="1171" y="1498"/>
                </a:lnTo>
                <a:lnTo>
                  <a:pt x="1175" y="1498"/>
                </a:lnTo>
                <a:lnTo>
                  <a:pt x="1175" y="1496"/>
                </a:lnTo>
                <a:lnTo>
                  <a:pt x="1177" y="1494"/>
                </a:lnTo>
                <a:lnTo>
                  <a:pt x="1177" y="1494"/>
                </a:lnTo>
                <a:lnTo>
                  <a:pt x="1181" y="1498"/>
                </a:lnTo>
                <a:lnTo>
                  <a:pt x="1181" y="1500"/>
                </a:lnTo>
                <a:lnTo>
                  <a:pt x="1183" y="1500"/>
                </a:lnTo>
                <a:lnTo>
                  <a:pt x="1185" y="1500"/>
                </a:lnTo>
                <a:lnTo>
                  <a:pt x="1187" y="1498"/>
                </a:lnTo>
                <a:lnTo>
                  <a:pt x="1187" y="1496"/>
                </a:lnTo>
                <a:lnTo>
                  <a:pt x="1185" y="1490"/>
                </a:lnTo>
                <a:lnTo>
                  <a:pt x="1187" y="1488"/>
                </a:lnTo>
                <a:lnTo>
                  <a:pt x="1187" y="1486"/>
                </a:lnTo>
                <a:lnTo>
                  <a:pt x="1189" y="1481"/>
                </a:lnTo>
                <a:lnTo>
                  <a:pt x="1189" y="1481"/>
                </a:lnTo>
                <a:lnTo>
                  <a:pt x="1189" y="1477"/>
                </a:lnTo>
                <a:lnTo>
                  <a:pt x="1189" y="1477"/>
                </a:lnTo>
                <a:lnTo>
                  <a:pt x="1185" y="1463"/>
                </a:lnTo>
                <a:lnTo>
                  <a:pt x="1185" y="1461"/>
                </a:lnTo>
                <a:lnTo>
                  <a:pt x="1187" y="1461"/>
                </a:lnTo>
                <a:lnTo>
                  <a:pt x="1187" y="1461"/>
                </a:lnTo>
                <a:lnTo>
                  <a:pt x="1187" y="1459"/>
                </a:lnTo>
                <a:lnTo>
                  <a:pt x="1189" y="1461"/>
                </a:lnTo>
                <a:lnTo>
                  <a:pt x="1189" y="1461"/>
                </a:lnTo>
                <a:lnTo>
                  <a:pt x="1191" y="1459"/>
                </a:lnTo>
                <a:lnTo>
                  <a:pt x="1193" y="1459"/>
                </a:lnTo>
                <a:lnTo>
                  <a:pt x="1199" y="1451"/>
                </a:lnTo>
                <a:lnTo>
                  <a:pt x="1199" y="1448"/>
                </a:lnTo>
                <a:lnTo>
                  <a:pt x="1197" y="1446"/>
                </a:lnTo>
                <a:lnTo>
                  <a:pt x="1195" y="1446"/>
                </a:lnTo>
                <a:lnTo>
                  <a:pt x="1193" y="1446"/>
                </a:lnTo>
                <a:lnTo>
                  <a:pt x="1187" y="1448"/>
                </a:lnTo>
                <a:lnTo>
                  <a:pt x="1185" y="1448"/>
                </a:lnTo>
                <a:lnTo>
                  <a:pt x="1183" y="1442"/>
                </a:lnTo>
                <a:lnTo>
                  <a:pt x="1183" y="1442"/>
                </a:lnTo>
                <a:lnTo>
                  <a:pt x="1181" y="1440"/>
                </a:lnTo>
                <a:lnTo>
                  <a:pt x="1179" y="1438"/>
                </a:lnTo>
                <a:lnTo>
                  <a:pt x="1177" y="1436"/>
                </a:lnTo>
                <a:lnTo>
                  <a:pt x="1177" y="1436"/>
                </a:lnTo>
                <a:lnTo>
                  <a:pt x="1175" y="1436"/>
                </a:lnTo>
                <a:lnTo>
                  <a:pt x="1175" y="1434"/>
                </a:lnTo>
                <a:lnTo>
                  <a:pt x="1173" y="1430"/>
                </a:lnTo>
                <a:lnTo>
                  <a:pt x="1173" y="1426"/>
                </a:lnTo>
                <a:lnTo>
                  <a:pt x="1173" y="1422"/>
                </a:lnTo>
                <a:lnTo>
                  <a:pt x="1173" y="1420"/>
                </a:lnTo>
                <a:lnTo>
                  <a:pt x="1173" y="1418"/>
                </a:lnTo>
                <a:lnTo>
                  <a:pt x="1171" y="1418"/>
                </a:lnTo>
                <a:lnTo>
                  <a:pt x="1168" y="1418"/>
                </a:lnTo>
                <a:lnTo>
                  <a:pt x="1166" y="1409"/>
                </a:lnTo>
                <a:lnTo>
                  <a:pt x="1166" y="1405"/>
                </a:lnTo>
                <a:lnTo>
                  <a:pt x="1166" y="1403"/>
                </a:lnTo>
                <a:lnTo>
                  <a:pt x="1164" y="1401"/>
                </a:lnTo>
                <a:lnTo>
                  <a:pt x="1162" y="1397"/>
                </a:lnTo>
                <a:lnTo>
                  <a:pt x="1162" y="1395"/>
                </a:lnTo>
                <a:lnTo>
                  <a:pt x="1164" y="1393"/>
                </a:lnTo>
                <a:lnTo>
                  <a:pt x="1164" y="1391"/>
                </a:lnTo>
                <a:lnTo>
                  <a:pt x="1162" y="1389"/>
                </a:lnTo>
                <a:lnTo>
                  <a:pt x="1162" y="1387"/>
                </a:lnTo>
                <a:lnTo>
                  <a:pt x="1158" y="1385"/>
                </a:lnTo>
                <a:lnTo>
                  <a:pt x="1158" y="1385"/>
                </a:lnTo>
                <a:lnTo>
                  <a:pt x="1156" y="1385"/>
                </a:lnTo>
                <a:lnTo>
                  <a:pt x="1156" y="1385"/>
                </a:lnTo>
                <a:lnTo>
                  <a:pt x="1154" y="1385"/>
                </a:lnTo>
                <a:lnTo>
                  <a:pt x="1152" y="1383"/>
                </a:lnTo>
                <a:lnTo>
                  <a:pt x="1150" y="1376"/>
                </a:lnTo>
                <a:lnTo>
                  <a:pt x="1146" y="1372"/>
                </a:lnTo>
                <a:lnTo>
                  <a:pt x="1144" y="1364"/>
                </a:lnTo>
                <a:lnTo>
                  <a:pt x="1144" y="1364"/>
                </a:lnTo>
                <a:lnTo>
                  <a:pt x="1142" y="1360"/>
                </a:lnTo>
                <a:lnTo>
                  <a:pt x="1140" y="1360"/>
                </a:lnTo>
                <a:lnTo>
                  <a:pt x="1138" y="1358"/>
                </a:lnTo>
                <a:lnTo>
                  <a:pt x="1138" y="1354"/>
                </a:lnTo>
                <a:lnTo>
                  <a:pt x="1136" y="1354"/>
                </a:lnTo>
                <a:lnTo>
                  <a:pt x="1133" y="1354"/>
                </a:lnTo>
                <a:lnTo>
                  <a:pt x="1133" y="1352"/>
                </a:lnTo>
                <a:lnTo>
                  <a:pt x="1133" y="1352"/>
                </a:lnTo>
                <a:lnTo>
                  <a:pt x="1131" y="1352"/>
                </a:lnTo>
                <a:lnTo>
                  <a:pt x="1131" y="1348"/>
                </a:lnTo>
                <a:lnTo>
                  <a:pt x="1133" y="1344"/>
                </a:lnTo>
                <a:lnTo>
                  <a:pt x="1133" y="1344"/>
                </a:lnTo>
                <a:lnTo>
                  <a:pt x="1133" y="1339"/>
                </a:lnTo>
                <a:lnTo>
                  <a:pt x="1131" y="1337"/>
                </a:lnTo>
                <a:lnTo>
                  <a:pt x="1129" y="1337"/>
                </a:lnTo>
                <a:lnTo>
                  <a:pt x="1125" y="1335"/>
                </a:lnTo>
                <a:lnTo>
                  <a:pt x="1123" y="1337"/>
                </a:lnTo>
                <a:lnTo>
                  <a:pt x="1121" y="1342"/>
                </a:lnTo>
                <a:lnTo>
                  <a:pt x="1121" y="1342"/>
                </a:lnTo>
                <a:lnTo>
                  <a:pt x="1119" y="1346"/>
                </a:lnTo>
                <a:lnTo>
                  <a:pt x="1119" y="1346"/>
                </a:lnTo>
                <a:lnTo>
                  <a:pt x="1119" y="1350"/>
                </a:lnTo>
                <a:lnTo>
                  <a:pt x="1121" y="1350"/>
                </a:lnTo>
                <a:lnTo>
                  <a:pt x="1121" y="1350"/>
                </a:lnTo>
                <a:lnTo>
                  <a:pt x="1121" y="1348"/>
                </a:lnTo>
                <a:lnTo>
                  <a:pt x="1121" y="1346"/>
                </a:lnTo>
                <a:lnTo>
                  <a:pt x="1121" y="1346"/>
                </a:lnTo>
                <a:lnTo>
                  <a:pt x="1117" y="1339"/>
                </a:lnTo>
                <a:lnTo>
                  <a:pt x="1117" y="1339"/>
                </a:lnTo>
                <a:lnTo>
                  <a:pt x="1111" y="1333"/>
                </a:lnTo>
                <a:lnTo>
                  <a:pt x="1111" y="1333"/>
                </a:lnTo>
                <a:lnTo>
                  <a:pt x="1107" y="1331"/>
                </a:lnTo>
                <a:lnTo>
                  <a:pt x="1107" y="1331"/>
                </a:lnTo>
                <a:lnTo>
                  <a:pt x="1105" y="1331"/>
                </a:lnTo>
                <a:lnTo>
                  <a:pt x="1103" y="1331"/>
                </a:lnTo>
                <a:lnTo>
                  <a:pt x="1103" y="1331"/>
                </a:lnTo>
                <a:lnTo>
                  <a:pt x="1103" y="1329"/>
                </a:lnTo>
                <a:lnTo>
                  <a:pt x="1103" y="1327"/>
                </a:lnTo>
                <a:lnTo>
                  <a:pt x="1101" y="1327"/>
                </a:lnTo>
                <a:lnTo>
                  <a:pt x="1101" y="1329"/>
                </a:lnTo>
                <a:lnTo>
                  <a:pt x="1103" y="1329"/>
                </a:lnTo>
                <a:lnTo>
                  <a:pt x="1103" y="1329"/>
                </a:lnTo>
                <a:lnTo>
                  <a:pt x="1105" y="1327"/>
                </a:lnTo>
                <a:lnTo>
                  <a:pt x="1107" y="1329"/>
                </a:lnTo>
                <a:lnTo>
                  <a:pt x="1109" y="1331"/>
                </a:lnTo>
                <a:lnTo>
                  <a:pt x="1111" y="1331"/>
                </a:lnTo>
                <a:lnTo>
                  <a:pt x="1121" y="1327"/>
                </a:lnTo>
                <a:lnTo>
                  <a:pt x="1123" y="1327"/>
                </a:lnTo>
                <a:lnTo>
                  <a:pt x="1125" y="1325"/>
                </a:lnTo>
                <a:lnTo>
                  <a:pt x="1125" y="1325"/>
                </a:lnTo>
                <a:lnTo>
                  <a:pt x="1127" y="1321"/>
                </a:lnTo>
                <a:lnTo>
                  <a:pt x="1129" y="1317"/>
                </a:lnTo>
                <a:lnTo>
                  <a:pt x="1129" y="1317"/>
                </a:lnTo>
                <a:lnTo>
                  <a:pt x="1133" y="1313"/>
                </a:lnTo>
                <a:lnTo>
                  <a:pt x="1133" y="1313"/>
                </a:lnTo>
                <a:lnTo>
                  <a:pt x="1136" y="1311"/>
                </a:lnTo>
                <a:lnTo>
                  <a:pt x="1140" y="1317"/>
                </a:lnTo>
                <a:lnTo>
                  <a:pt x="1144" y="1321"/>
                </a:lnTo>
                <a:lnTo>
                  <a:pt x="1146" y="1323"/>
                </a:lnTo>
                <a:lnTo>
                  <a:pt x="1146" y="1323"/>
                </a:lnTo>
                <a:lnTo>
                  <a:pt x="1148" y="1321"/>
                </a:lnTo>
                <a:lnTo>
                  <a:pt x="1150" y="1319"/>
                </a:lnTo>
                <a:lnTo>
                  <a:pt x="1150" y="1319"/>
                </a:lnTo>
                <a:lnTo>
                  <a:pt x="1148" y="1315"/>
                </a:lnTo>
                <a:lnTo>
                  <a:pt x="1148" y="1313"/>
                </a:lnTo>
                <a:lnTo>
                  <a:pt x="1142" y="1304"/>
                </a:lnTo>
                <a:lnTo>
                  <a:pt x="1142" y="1304"/>
                </a:lnTo>
                <a:lnTo>
                  <a:pt x="1140" y="1302"/>
                </a:lnTo>
                <a:lnTo>
                  <a:pt x="1140" y="1300"/>
                </a:lnTo>
                <a:lnTo>
                  <a:pt x="1140" y="1300"/>
                </a:lnTo>
                <a:lnTo>
                  <a:pt x="1138" y="1300"/>
                </a:lnTo>
                <a:lnTo>
                  <a:pt x="1138" y="1302"/>
                </a:lnTo>
                <a:lnTo>
                  <a:pt x="1138" y="1302"/>
                </a:lnTo>
                <a:lnTo>
                  <a:pt x="1140" y="1302"/>
                </a:lnTo>
                <a:lnTo>
                  <a:pt x="1142" y="1302"/>
                </a:lnTo>
                <a:lnTo>
                  <a:pt x="1144" y="1302"/>
                </a:lnTo>
                <a:lnTo>
                  <a:pt x="1146" y="1302"/>
                </a:lnTo>
                <a:lnTo>
                  <a:pt x="1148" y="1298"/>
                </a:lnTo>
                <a:lnTo>
                  <a:pt x="1148" y="1298"/>
                </a:lnTo>
                <a:lnTo>
                  <a:pt x="1148" y="1290"/>
                </a:lnTo>
                <a:lnTo>
                  <a:pt x="1148" y="1290"/>
                </a:lnTo>
                <a:lnTo>
                  <a:pt x="1146" y="1286"/>
                </a:lnTo>
                <a:lnTo>
                  <a:pt x="1146" y="1286"/>
                </a:lnTo>
                <a:lnTo>
                  <a:pt x="1144" y="1284"/>
                </a:lnTo>
                <a:lnTo>
                  <a:pt x="1144" y="1282"/>
                </a:lnTo>
                <a:lnTo>
                  <a:pt x="1146" y="1276"/>
                </a:lnTo>
                <a:lnTo>
                  <a:pt x="1146" y="1276"/>
                </a:lnTo>
                <a:lnTo>
                  <a:pt x="1146" y="1276"/>
                </a:lnTo>
                <a:lnTo>
                  <a:pt x="1146" y="1274"/>
                </a:lnTo>
                <a:lnTo>
                  <a:pt x="1146" y="1272"/>
                </a:lnTo>
                <a:lnTo>
                  <a:pt x="1146" y="1270"/>
                </a:lnTo>
                <a:lnTo>
                  <a:pt x="1144" y="1270"/>
                </a:lnTo>
                <a:lnTo>
                  <a:pt x="1142" y="1270"/>
                </a:lnTo>
                <a:lnTo>
                  <a:pt x="1142" y="1270"/>
                </a:lnTo>
                <a:lnTo>
                  <a:pt x="1142" y="1267"/>
                </a:lnTo>
                <a:lnTo>
                  <a:pt x="1144" y="1265"/>
                </a:lnTo>
                <a:lnTo>
                  <a:pt x="1144" y="1263"/>
                </a:lnTo>
                <a:lnTo>
                  <a:pt x="1144" y="1261"/>
                </a:lnTo>
                <a:lnTo>
                  <a:pt x="1142" y="1259"/>
                </a:lnTo>
                <a:lnTo>
                  <a:pt x="1140" y="1259"/>
                </a:lnTo>
                <a:lnTo>
                  <a:pt x="1138" y="1259"/>
                </a:lnTo>
                <a:lnTo>
                  <a:pt x="1138" y="1259"/>
                </a:lnTo>
                <a:lnTo>
                  <a:pt x="1138" y="1259"/>
                </a:lnTo>
                <a:lnTo>
                  <a:pt x="1136" y="1257"/>
                </a:lnTo>
                <a:lnTo>
                  <a:pt x="1138" y="1255"/>
                </a:lnTo>
                <a:lnTo>
                  <a:pt x="1138" y="1255"/>
                </a:lnTo>
                <a:lnTo>
                  <a:pt x="1144" y="1243"/>
                </a:lnTo>
                <a:lnTo>
                  <a:pt x="1144" y="1241"/>
                </a:lnTo>
                <a:lnTo>
                  <a:pt x="1146" y="1239"/>
                </a:lnTo>
                <a:lnTo>
                  <a:pt x="1146" y="1239"/>
                </a:lnTo>
                <a:lnTo>
                  <a:pt x="1144" y="1235"/>
                </a:lnTo>
                <a:lnTo>
                  <a:pt x="1142" y="1235"/>
                </a:lnTo>
                <a:lnTo>
                  <a:pt x="1138" y="1235"/>
                </a:lnTo>
                <a:lnTo>
                  <a:pt x="1138" y="1235"/>
                </a:lnTo>
                <a:lnTo>
                  <a:pt x="1129" y="1239"/>
                </a:lnTo>
                <a:lnTo>
                  <a:pt x="1129" y="1239"/>
                </a:lnTo>
                <a:lnTo>
                  <a:pt x="1127" y="1239"/>
                </a:lnTo>
                <a:lnTo>
                  <a:pt x="1129" y="1239"/>
                </a:lnTo>
                <a:lnTo>
                  <a:pt x="1129" y="1237"/>
                </a:lnTo>
                <a:lnTo>
                  <a:pt x="1127" y="1235"/>
                </a:lnTo>
                <a:lnTo>
                  <a:pt x="1127" y="1232"/>
                </a:lnTo>
                <a:lnTo>
                  <a:pt x="1127" y="1230"/>
                </a:lnTo>
                <a:lnTo>
                  <a:pt x="1125" y="1230"/>
                </a:lnTo>
                <a:lnTo>
                  <a:pt x="1125" y="1230"/>
                </a:lnTo>
                <a:lnTo>
                  <a:pt x="1125" y="1228"/>
                </a:lnTo>
                <a:lnTo>
                  <a:pt x="1125" y="1228"/>
                </a:lnTo>
                <a:lnTo>
                  <a:pt x="1125" y="1226"/>
                </a:lnTo>
                <a:lnTo>
                  <a:pt x="1125" y="1226"/>
                </a:lnTo>
                <a:lnTo>
                  <a:pt x="1127" y="1224"/>
                </a:lnTo>
                <a:lnTo>
                  <a:pt x="1125" y="1222"/>
                </a:lnTo>
                <a:lnTo>
                  <a:pt x="1125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3" y="1220"/>
                </a:lnTo>
                <a:lnTo>
                  <a:pt x="1119" y="1212"/>
                </a:lnTo>
                <a:lnTo>
                  <a:pt x="1119" y="1210"/>
                </a:lnTo>
                <a:lnTo>
                  <a:pt x="1119" y="1208"/>
                </a:lnTo>
                <a:lnTo>
                  <a:pt x="1119" y="1208"/>
                </a:lnTo>
                <a:lnTo>
                  <a:pt x="1119" y="1206"/>
                </a:lnTo>
                <a:lnTo>
                  <a:pt x="1119" y="1206"/>
                </a:lnTo>
                <a:lnTo>
                  <a:pt x="1117" y="1202"/>
                </a:lnTo>
                <a:lnTo>
                  <a:pt x="1117" y="1202"/>
                </a:lnTo>
                <a:lnTo>
                  <a:pt x="1113" y="1200"/>
                </a:lnTo>
                <a:lnTo>
                  <a:pt x="1107" y="1193"/>
                </a:lnTo>
                <a:lnTo>
                  <a:pt x="1105" y="1191"/>
                </a:lnTo>
                <a:lnTo>
                  <a:pt x="1105" y="1193"/>
                </a:lnTo>
                <a:lnTo>
                  <a:pt x="1103" y="1191"/>
                </a:lnTo>
                <a:lnTo>
                  <a:pt x="1101" y="1187"/>
                </a:lnTo>
                <a:lnTo>
                  <a:pt x="1099" y="1185"/>
                </a:lnTo>
                <a:lnTo>
                  <a:pt x="1096" y="1185"/>
                </a:lnTo>
                <a:lnTo>
                  <a:pt x="1096" y="1185"/>
                </a:lnTo>
                <a:lnTo>
                  <a:pt x="1096" y="1183"/>
                </a:lnTo>
                <a:lnTo>
                  <a:pt x="1094" y="1183"/>
                </a:lnTo>
                <a:lnTo>
                  <a:pt x="1094" y="1181"/>
                </a:lnTo>
                <a:lnTo>
                  <a:pt x="1094" y="1181"/>
                </a:lnTo>
                <a:lnTo>
                  <a:pt x="1088" y="1175"/>
                </a:lnTo>
                <a:lnTo>
                  <a:pt x="1088" y="1175"/>
                </a:lnTo>
                <a:lnTo>
                  <a:pt x="1092" y="1169"/>
                </a:lnTo>
                <a:lnTo>
                  <a:pt x="1099" y="1163"/>
                </a:lnTo>
                <a:lnTo>
                  <a:pt x="1099" y="1160"/>
                </a:lnTo>
                <a:lnTo>
                  <a:pt x="1096" y="1156"/>
                </a:lnTo>
                <a:lnTo>
                  <a:pt x="1094" y="1156"/>
                </a:lnTo>
                <a:lnTo>
                  <a:pt x="1088" y="1158"/>
                </a:lnTo>
                <a:lnTo>
                  <a:pt x="1086" y="1156"/>
                </a:lnTo>
                <a:lnTo>
                  <a:pt x="1084" y="1158"/>
                </a:lnTo>
                <a:lnTo>
                  <a:pt x="1082" y="1158"/>
                </a:lnTo>
                <a:lnTo>
                  <a:pt x="1082" y="1160"/>
                </a:lnTo>
                <a:lnTo>
                  <a:pt x="1082" y="1160"/>
                </a:lnTo>
                <a:lnTo>
                  <a:pt x="1080" y="1165"/>
                </a:lnTo>
                <a:lnTo>
                  <a:pt x="1078" y="1167"/>
                </a:lnTo>
                <a:lnTo>
                  <a:pt x="1078" y="1167"/>
                </a:lnTo>
                <a:lnTo>
                  <a:pt x="1070" y="1158"/>
                </a:lnTo>
                <a:lnTo>
                  <a:pt x="1070" y="1158"/>
                </a:lnTo>
                <a:lnTo>
                  <a:pt x="1066" y="1154"/>
                </a:lnTo>
                <a:lnTo>
                  <a:pt x="1066" y="1154"/>
                </a:lnTo>
                <a:lnTo>
                  <a:pt x="1064" y="1152"/>
                </a:lnTo>
                <a:lnTo>
                  <a:pt x="1064" y="1152"/>
                </a:lnTo>
                <a:lnTo>
                  <a:pt x="1061" y="1152"/>
                </a:lnTo>
                <a:lnTo>
                  <a:pt x="1061" y="1152"/>
                </a:lnTo>
                <a:lnTo>
                  <a:pt x="1061" y="1150"/>
                </a:lnTo>
                <a:lnTo>
                  <a:pt x="1059" y="1146"/>
                </a:lnTo>
                <a:lnTo>
                  <a:pt x="1059" y="1146"/>
                </a:lnTo>
                <a:lnTo>
                  <a:pt x="1059" y="1146"/>
                </a:lnTo>
                <a:lnTo>
                  <a:pt x="1059" y="1144"/>
                </a:lnTo>
                <a:lnTo>
                  <a:pt x="1057" y="1144"/>
                </a:lnTo>
                <a:lnTo>
                  <a:pt x="1057" y="1142"/>
                </a:lnTo>
                <a:lnTo>
                  <a:pt x="1053" y="1142"/>
                </a:lnTo>
                <a:lnTo>
                  <a:pt x="1053" y="1144"/>
                </a:lnTo>
                <a:lnTo>
                  <a:pt x="1053" y="1144"/>
                </a:lnTo>
                <a:lnTo>
                  <a:pt x="1051" y="1146"/>
                </a:lnTo>
                <a:lnTo>
                  <a:pt x="1053" y="1148"/>
                </a:lnTo>
                <a:lnTo>
                  <a:pt x="1053" y="1146"/>
                </a:lnTo>
                <a:lnTo>
                  <a:pt x="1053" y="1146"/>
                </a:lnTo>
                <a:lnTo>
                  <a:pt x="1051" y="1144"/>
                </a:lnTo>
                <a:lnTo>
                  <a:pt x="1051" y="1142"/>
                </a:lnTo>
                <a:lnTo>
                  <a:pt x="1053" y="1140"/>
                </a:lnTo>
                <a:lnTo>
                  <a:pt x="1053" y="1140"/>
                </a:lnTo>
                <a:lnTo>
                  <a:pt x="1053" y="1138"/>
                </a:lnTo>
                <a:lnTo>
                  <a:pt x="1053" y="1138"/>
                </a:lnTo>
                <a:lnTo>
                  <a:pt x="1051" y="1136"/>
                </a:lnTo>
                <a:lnTo>
                  <a:pt x="1051" y="1138"/>
                </a:lnTo>
                <a:lnTo>
                  <a:pt x="1053" y="1138"/>
                </a:lnTo>
                <a:lnTo>
                  <a:pt x="1053" y="1138"/>
                </a:lnTo>
                <a:lnTo>
                  <a:pt x="1053" y="1136"/>
                </a:lnTo>
                <a:lnTo>
                  <a:pt x="1051" y="1138"/>
                </a:lnTo>
                <a:lnTo>
                  <a:pt x="1053" y="1138"/>
                </a:lnTo>
                <a:lnTo>
                  <a:pt x="1055" y="1136"/>
                </a:lnTo>
                <a:lnTo>
                  <a:pt x="1055" y="1134"/>
                </a:lnTo>
                <a:lnTo>
                  <a:pt x="1055" y="1134"/>
                </a:lnTo>
                <a:lnTo>
                  <a:pt x="1053" y="1132"/>
                </a:lnTo>
                <a:lnTo>
                  <a:pt x="1053" y="1132"/>
                </a:lnTo>
                <a:lnTo>
                  <a:pt x="1051" y="1130"/>
                </a:lnTo>
                <a:lnTo>
                  <a:pt x="1049" y="1130"/>
                </a:lnTo>
                <a:lnTo>
                  <a:pt x="1043" y="1130"/>
                </a:lnTo>
                <a:lnTo>
                  <a:pt x="1039" y="1128"/>
                </a:lnTo>
                <a:lnTo>
                  <a:pt x="1037" y="1128"/>
                </a:lnTo>
                <a:lnTo>
                  <a:pt x="1035" y="1130"/>
                </a:lnTo>
                <a:lnTo>
                  <a:pt x="1037" y="1130"/>
                </a:lnTo>
                <a:lnTo>
                  <a:pt x="1037" y="1128"/>
                </a:lnTo>
                <a:lnTo>
                  <a:pt x="1037" y="1128"/>
                </a:lnTo>
                <a:lnTo>
                  <a:pt x="1035" y="1128"/>
                </a:lnTo>
                <a:lnTo>
                  <a:pt x="1035" y="1126"/>
                </a:lnTo>
                <a:lnTo>
                  <a:pt x="1035" y="1123"/>
                </a:lnTo>
                <a:lnTo>
                  <a:pt x="1033" y="1123"/>
                </a:lnTo>
                <a:lnTo>
                  <a:pt x="1031" y="1121"/>
                </a:lnTo>
                <a:lnTo>
                  <a:pt x="1031" y="1119"/>
                </a:lnTo>
                <a:lnTo>
                  <a:pt x="1029" y="1119"/>
                </a:lnTo>
                <a:lnTo>
                  <a:pt x="1027" y="1119"/>
                </a:lnTo>
                <a:lnTo>
                  <a:pt x="1027" y="1119"/>
                </a:lnTo>
                <a:lnTo>
                  <a:pt x="1024" y="1117"/>
                </a:lnTo>
                <a:lnTo>
                  <a:pt x="1022" y="1115"/>
                </a:lnTo>
                <a:lnTo>
                  <a:pt x="1020" y="1117"/>
                </a:lnTo>
                <a:lnTo>
                  <a:pt x="1020" y="1117"/>
                </a:lnTo>
                <a:lnTo>
                  <a:pt x="1022" y="1117"/>
                </a:lnTo>
                <a:lnTo>
                  <a:pt x="1022" y="1115"/>
                </a:lnTo>
                <a:lnTo>
                  <a:pt x="1020" y="1115"/>
                </a:lnTo>
                <a:lnTo>
                  <a:pt x="1016" y="1113"/>
                </a:lnTo>
                <a:lnTo>
                  <a:pt x="1014" y="1113"/>
                </a:lnTo>
                <a:lnTo>
                  <a:pt x="1014" y="1111"/>
                </a:lnTo>
                <a:lnTo>
                  <a:pt x="1014" y="1109"/>
                </a:lnTo>
                <a:lnTo>
                  <a:pt x="1012" y="1109"/>
                </a:lnTo>
                <a:lnTo>
                  <a:pt x="1012" y="1109"/>
                </a:lnTo>
                <a:lnTo>
                  <a:pt x="1010" y="1109"/>
                </a:lnTo>
                <a:lnTo>
                  <a:pt x="1004" y="1105"/>
                </a:lnTo>
                <a:lnTo>
                  <a:pt x="1000" y="1103"/>
                </a:lnTo>
                <a:lnTo>
                  <a:pt x="998" y="1103"/>
                </a:lnTo>
                <a:lnTo>
                  <a:pt x="998" y="1103"/>
                </a:lnTo>
                <a:lnTo>
                  <a:pt x="998" y="1105"/>
                </a:lnTo>
                <a:lnTo>
                  <a:pt x="1000" y="1103"/>
                </a:lnTo>
                <a:lnTo>
                  <a:pt x="1000" y="1103"/>
                </a:lnTo>
                <a:lnTo>
                  <a:pt x="998" y="1101"/>
                </a:lnTo>
                <a:lnTo>
                  <a:pt x="996" y="1101"/>
                </a:lnTo>
                <a:lnTo>
                  <a:pt x="996" y="1099"/>
                </a:lnTo>
                <a:lnTo>
                  <a:pt x="994" y="1097"/>
                </a:lnTo>
                <a:lnTo>
                  <a:pt x="994" y="1097"/>
                </a:lnTo>
                <a:lnTo>
                  <a:pt x="994" y="1095"/>
                </a:lnTo>
                <a:lnTo>
                  <a:pt x="989" y="1095"/>
                </a:lnTo>
                <a:lnTo>
                  <a:pt x="989" y="1095"/>
                </a:lnTo>
                <a:lnTo>
                  <a:pt x="992" y="1095"/>
                </a:lnTo>
                <a:lnTo>
                  <a:pt x="992" y="1093"/>
                </a:lnTo>
                <a:lnTo>
                  <a:pt x="985" y="1093"/>
                </a:lnTo>
                <a:lnTo>
                  <a:pt x="983" y="1093"/>
                </a:lnTo>
                <a:lnTo>
                  <a:pt x="983" y="1091"/>
                </a:lnTo>
                <a:lnTo>
                  <a:pt x="981" y="1091"/>
                </a:lnTo>
                <a:lnTo>
                  <a:pt x="979" y="1091"/>
                </a:lnTo>
                <a:lnTo>
                  <a:pt x="977" y="1091"/>
                </a:lnTo>
                <a:lnTo>
                  <a:pt x="977" y="1088"/>
                </a:lnTo>
                <a:lnTo>
                  <a:pt x="977" y="1088"/>
                </a:lnTo>
                <a:lnTo>
                  <a:pt x="975" y="1086"/>
                </a:lnTo>
                <a:lnTo>
                  <a:pt x="973" y="1084"/>
                </a:lnTo>
                <a:lnTo>
                  <a:pt x="971" y="1086"/>
                </a:lnTo>
                <a:lnTo>
                  <a:pt x="971" y="1086"/>
                </a:lnTo>
                <a:lnTo>
                  <a:pt x="969" y="1086"/>
                </a:lnTo>
                <a:lnTo>
                  <a:pt x="959" y="1082"/>
                </a:lnTo>
                <a:lnTo>
                  <a:pt x="948" y="1074"/>
                </a:lnTo>
                <a:lnTo>
                  <a:pt x="946" y="1072"/>
                </a:lnTo>
                <a:lnTo>
                  <a:pt x="944" y="1068"/>
                </a:lnTo>
                <a:lnTo>
                  <a:pt x="942" y="1066"/>
                </a:lnTo>
                <a:lnTo>
                  <a:pt x="942" y="1066"/>
                </a:lnTo>
                <a:lnTo>
                  <a:pt x="930" y="1060"/>
                </a:lnTo>
                <a:lnTo>
                  <a:pt x="930" y="1060"/>
                </a:lnTo>
                <a:lnTo>
                  <a:pt x="928" y="1060"/>
                </a:lnTo>
                <a:lnTo>
                  <a:pt x="922" y="1054"/>
                </a:lnTo>
                <a:lnTo>
                  <a:pt x="911" y="1041"/>
                </a:lnTo>
                <a:lnTo>
                  <a:pt x="911" y="1041"/>
                </a:lnTo>
                <a:lnTo>
                  <a:pt x="911" y="1039"/>
                </a:lnTo>
                <a:lnTo>
                  <a:pt x="909" y="1039"/>
                </a:lnTo>
                <a:lnTo>
                  <a:pt x="909" y="1039"/>
                </a:lnTo>
                <a:lnTo>
                  <a:pt x="907" y="1041"/>
                </a:lnTo>
                <a:lnTo>
                  <a:pt x="905" y="1045"/>
                </a:lnTo>
                <a:lnTo>
                  <a:pt x="905" y="1045"/>
                </a:lnTo>
                <a:lnTo>
                  <a:pt x="905" y="1049"/>
                </a:lnTo>
                <a:lnTo>
                  <a:pt x="905" y="1049"/>
                </a:lnTo>
                <a:lnTo>
                  <a:pt x="905" y="1054"/>
                </a:lnTo>
                <a:lnTo>
                  <a:pt x="907" y="1054"/>
                </a:lnTo>
                <a:lnTo>
                  <a:pt x="907" y="1051"/>
                </a:lnTo>
                <a:lnTo>
                  <a:pt x="905" y="1051"/>
                </a:lnTo>
                <a:lnTo>
                  <a:pt x="905" y="1051"/>
                </a:lnTo>
                <a:lnTo>
                  <a:pt x="901" y="1054"/>
                </a:lnTo>
                <a:lnTo>
                  <a:pt x="901" y="1056"/>
                </a:lnTo>
                <a:lnTo>
                  <a:pt x="901" y="1056"/>
                </a:lnTo>
                <a:lnTo>
                  <a:pt x="903" y="1058"/>
                </a:lnTo>
                <a:lnTo>
                  <a:pt x="903" y="1058"/>
                </a:lnTo>
                <a:lnTo>
                  <a:pt x="907" y="1062"/>
                </a:lnTo>
                <a:lnTo>
                  <a:pt x="924" y="1078"/>
                </a:lnTo>
                <a:lnTo>
                  <a:pt x="924" y="1078"/>
                </a:lnTo>
                <a:lnTo>
                  <a:pt x="924" y="1078"/>
                </a:lnTo>
                <a:lnTo>
                  <a:pt x="924" y="1080"/>
                </a:lnTo>
                <a:lnTo>
                  <a:pt x="924" y="1080"/>
                </a:lnTo>
                <a:lnTo>
                  <a:pt x="924" y="1080"/>
                </a:lnTo>
                <a:lnTo>
                  <a:pt x="924" y="1082"/>
                </a:lnTo>
                <a:lnTo>
                  <a:pt x="926" y="1082"/>
                </a:lnTo>
                <a:lnTo>
                  <a:pt x="928" y="1084"/>
                </a:lnTo>
                <a:lnTo>
                  <a:pt x="928" y="1084"/>
                </a:lnTo>
                <a:lnTo>
                  <a:pt x="928" y="1084"/>
                </a:lnTo>
                <a:lnTo>
                  <a:pt x="930" y="1084"/>
                </a:lnTo>
                <a:lnTo>
                  <a:pt x="928" y="1084"/>
                </a:lnTo>
                <a:lnTo>
                  <a:pt x="928" y="1084"/>
                </a:lnTo>
                <a:lnTo>
                  <a:pt x="930" y="1086"/>
                </a:lnTo>
                <a:lnTo>
                  <a:pt x="930" y="1084"/>
                </a:lnTo>
                <a:lnTo>
                  <a:pt x="930" y="1084"/>
                </a:lnTo>
                <a:lnTo>
                  <a:pt x="930" y="1084"/>
                </a:lnTo>
                <a:lnTo>
                  <a:pt x="924" y="1082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6"/>
                </a:lnTo>
                <a:lnTo>
                  <a:pt x="922" y="1086"/>
                </a:lnTo>
                <a:lnTo>
                  <a:pt x="922" y="1088"/>
                </a:lnTo>
                <a:lnTo>
                  <a:pt x="922" y="1088"/>
                </a:lnTo>
                <a:lnTo>
                  <a:pt x="922" y="1088"/>
                </a:lnTo>
                <a:lnTo>
                  <a:pt x="922" y="1093"/>
                </a:lnTo>
                <a:lnTo>
                  <a:pt x="924" y="1095"/>
                </a:lnTo>
                <a:lnTo>
                  <a:pt x="922" y="1095"/>
                </a:lnTo>
                <a:lnTo>
                  <a:pt x="922" y="1095"/>
                </a:lnTo>
                <a:lnTo>
                  <a:pt x="922" y="1095"/>
                </a:lnTo>
                <a:lnTo>
                  <a:pt x="920" y="1097"/>
                </a:lnTo>
                <a:lnTo>
                  <a:pt x="920" y="1099"/>
                </a:lnTo>
                <a:lnTo>
                  <a:pt x="917" y="1099"/>
                </a:lnTo>
                <a:lnTo>
                  <a:pt x="917" y="1101"/>
                </a:lnTo>
                <a:lnTo>
                  <a:pt x="917" y="1103"/>
                </a:lnTo>
                <a:lnTo>
                  <a:pt x="920" y="1109"/>
                </a:lnTo>
                <a:lnTo>
                  <a:pt x="920" y="1109"/>
                </a:lnTo>
                <a:lnTo>
                  <a:pt x="922" y="1113"/>
                </a:lnTo>
                <a:lnTo>
                  <a:pt x="926" y="1113"/>
                </a:lnTo>
                <a:lnTo>
                  <a:pt x="926" y="1113"/>
                </a:lnTo>
                <a:lnTo>
                  <a:pt x="930" y="1113"/>
                </a:lnTo>
                <a:lnTo>
                  <a:pt x="930" y="1113"/>
                </a:lnTo>
                <a:lnTo>
                  <a:pt x="932" y="1113"/>
                </a:lnTo>
                <a:lnTo>
                  <a:pt x="934" y="1113"/>
                </a:lnTo>
                <a:lnTo>
                  <a:pt x="934" y="1115"/>
                </a:lnTo>
                <a:lnTo>
                  <a:pt x="934" y="1119"/>
                </a:lnTo>
                <a:lnTo>
                  <a:pt x="934" y="1119"/>
                </a:lnTo>
                <a:lnTo>
                  <a:pt x="934" y="1121"/>
                </a:lnTo>
                <a:lnTo>
                  <a:pt x="936" y="1126"/>
                </a:lnTo>
                <a:lnTo>
                  <a:pt x="936" y="1126"/>
                </a:lnTo>
                <a:lnTo>
                  <a:pt x="936" y="1130"/>
                </a:lnTo>
                <a:lnTo>
                  <a:pt x="936" y="1130"/>
                </a:lnTo>
                <a:lnTo>
                  <a:pt x="944" y="1140"/>
                </a:lnTo>
                <a:lnTo>
                  <a:pt x="946" y="1142"/>
                </a:lnTo>
                <a:lnTo>
                  <a:pt x="946" y="1142"/>
                </a:lnTo>
                <a:lnTo>
                  <a:pt x="959" y="1156"/>
                </a:lnTo>
                <a:lnTo>
                  <a:pt x="959" y="1158"/>
                </a:lnTo>
                <a:lnTo>
                  <a:pt x="959" y="1160"/>
                </a:lnTo>
                <a:lnTo>
                  <a:pt x="961" y="1160"/>
                </a:lnTo>
                <a:lnTo>
                  <a:pt x="961" y="1158"/>
                </a:lnTo>
                <a:lnTo>
                  <a:pt x="957" y="1152"/>
                </a:lnTo>
                <a:lnTo>
                  <a:pt x="955" y="1152"/>
                </a:lnTo>
                <a:lnTo>
                  <a:pt x="955" y="1152"/>
                </a:lnTo>
                <a:lnTo>
                  <a:pt x="952" y="1152"/>
                </a:lnTo>
                <a:lnTo>
                  <a:pt x="950" y="1154"/>
                </a:lnTo>
                <a:lnTo>
                  <a:pt x="952" y="1154"/>
                </a:lnTo>
                <a:lnTo>
                  <a:pt x="952" y="1154"/>
                </a:lnTo>
                <a:lnTo>
                  <a:pt x="952" y="1152"/>
                </a:lnTo>
                <a:lnTo>
                  <a:pt x="950" y="1152"/>
                </a:lnTo>
                <a:lnTo>
                  <a:pt x="948" y="1154"/>
                </a:lnTo>
                <a:lnTo>
                  <a:pt x="948" y="1154"/>
                </a:lnTo>
                <a:lnTo>
                  <a:pt x="946" y="1150"/>
                </a:lnTo>
                <a:lnTo>
                  <a:pt x="946" y="1150"/>
                </a:lnTo>
                <a:lnTo>
                  <a:pt x="938" y="1142"/>
                </a:lnTo>
                <a:lnTo>
                  <a:pt x="936" y="1140"/>
                </a:lnTo>
                <a:lnTo>
                  <a:pt x="936" y="1138"/>
                </a:lnTo>
                <a:lnTo>
                  <a:pt x="936" y="1138"/>
                </a:lnTo>
                <a:lnTo>
                  <a:pt x="934" y="1138"/>
                </a:lnTo>
                <a:lnTo>
                  <a:pt x="934" y="1136"/>
                </a:lnTo>
                <a:lnTo>
                  <a:pt x="932" y="1136"/>
                </a:lnTo>
                <a:lnTo>
                  <a:pt x="930" y="1136"/>
                </a:lnTo>
                <a:lnTo>
                  <a:pt x="932" y="1138"/>
                </a:lnTo>
                <a:lnTo>
                  <a:pt x="932" y="1136"/>
                </a:lnTo>
                <a:lnTo>
                  <a:pt x="932" y="1136"/>
                </a:lnTo>
                <a:lnTo>
                  <a:pt x="930" y="1134"/>
                </a:lnTo>
                <a:lnTo>
                  <a:pt x="930" y="1134"/>
                </a:lnTo>
                <a:lnTo>
                  <a:pt x="922" y="1134"/>
                </a:lnTo>
                <a:lnTo>
                  <a:pt x="920" y="1134"/>
                </a:lnTo>
                <a:lnTo>
                  <a:pt x="917" y="1130"/>
                </a:lnTo>
                <a:lnTo>
                  <a:pt x="917" y="1126"/>
                </a:lnTo>
                <a:lnTo>
                  <a:pt x="917" y="1126"/>
                </a:lnTo>
                <a:lnTo>
                  <a:pt x="917" y="1121"/>
                </a:lnTo>
                <a:lnTo>
                  <a:pt x="915" y="1121"/>
                </a:lnTo>
                <a:lnTo>
                  <a:pt x="913" y="1121"/>
                </a:lnTo>
                <a:lnTo>
                  <a:pt x="911" y="1121"/>
                </a:lnTo>
                <a:lnTo>
                  <a:pt x="911" y="1123"/>
                </a:lnTo>
                <a:lnTo>
                  <a:pt x="907" y="1123"/>
                </a:lnTo>
                <a:lnTo>
                  <a:pt x="907" y="1126"/>
                </a:lnTo>
                <a:lnTo>
                  <a:pt x="909" y="1126"/>
                </a:lnTo>
                <a:lnTo>
                  <a:pt x="909" y="1123"/>
                </a:lnTo>
                <a:lnTo>
                  <a:pt x="907" y="1121"/>
                </a:lnTo>
                <a:lnTo>
                  <a:pt x="907" y="1117"/>
                </a:lnTo>
                <a:lnTo>
                  <a:pt x="907" y="1115"/>
                </a:lnTo>
                <a:lnTo>
                  <a:pt x="899" y="1113"/>
                </a:lnTo>
                <a:lnTo>
                  <a:pt x="897" y="1113"/>
                </a:lnTo>
                <a:lnTo>
                  <a:pt x="895" y="1111"/>
                </a:lnTo>
                <a:lnTo>
                  <a:pt x="893" y="1109"/>
                </a:lnTo>
                <a:lnTo>
                  <a:pt x="883" y="1113"/>
                </a:lnTo>
                <a:lnTo>
                  <a:pt x="883" y="1113"/>
                </a:lnTo>
                <a:lnTo>
                  <a:pt x="880" y="1113"/>
                </a:lnTo>
                <a:lnTo>
                  <a:pt x="880" y="1115"/>
                </a:lnTo>
                <a:lnTo>
                  <a:pt x="876" y="1117"/>
                </a:lnTo>
                <a:lnTo>
                  <a:pt x="876" y="1119"/>
                </a:lnTo>
                <a:lnTo>
                  <a:pt x="876" y="1121"/>
                </a:lnTo>
                <a:lnTo>
                  <a:pt x="876" y="1123"/>
                </a:lnTo>
                <a:lnTo>
                  <a:pt x="876" y="1123"/>
                </a:lnTo>
                <a:lnTo>
                  <a:pt x="876" y="1123"/>
                </a:lnTo>
                <a:lnTo>
                  <a:pt x="876" y="1123"/>
                </a:lnTo>
                <a:lnTo>
                  <a:pt x="878" y="1126"/>
                </a:lnTo>
                <a:lnTo>
                  <a:pt x="878" y="1123"/>
                </a:lnTo>
                <a:lnTo>
                  <a:pt x="874" y="1123"/>
                </a:lnTo>
                <a:lnTo>
                  <a:pt x="870" y="1123"/>
                </a:lnTo>
                <a:lnTo>
                  <a:pt x="868" y="1123"/>
                </a:lnTo>
                <a:lnTo>
                  <a:pt x="866" y="1123"/>
                </a:lnTo>
                <a:lnTo>
                  <a:pt x="864" y="1126"/>
                </a:lnTo>
                <a:lnTo>
                  <a:pt x="860" y="1130"/>
                </a:lnTo>
                <a:lnTo>
                  <a:pt x="852" y="1134"/>
                </a:lnTo>
                <a:lnTo>
                  <a:pt x="852" y="1134"/>
                </a:lnTo>
                <a:lnTo>
                  <a:pt x="848" y="1136"/>
                </a:lnTo>
                <a:lnTo>
                  <a:pt x="848" y="1136"/>
                </a:lnTo>
                <a:lnTo>
                  <a:pt x="841" y="1140"/>
                </a:lnTo>
                <a:lnTo>
                  <a:pt x="841" y="1142"/>
                </a:lnTo>
                <a:lnTo>
                  <a:pt x="841" y="1154"/>
                </a:lnTo>
                <a:lnTo>
                  <a:pt x="841" y="1154"/>
                </a:lnTo>
                <a:lnTo>
                  <a:pt x="841" y="1165"/>
                </a:lnTo>
                <a:lnTo>
                  <a:pt x="839" y="1167"/>
                </a:lnTo>
                <a:lnTo>
                  <a:pt x="837" y="1167"/>
                </a:lnTo>
                <a:lnTo>
                  <a:pt x="837" y="1167"/>
                </a:lnTo>
                <a:lnTo>
                  <a:pt x="835" y="1169"/>
                </a:lnTo>
                <a:lnTo>
                  <a:pt x="835" y="1169"/>
                </a:lnTo>
                <a:lnTo>
                  <a:pt x="833" y="1171"/>
                </a:lnTo>
                <a:lnTo>
                  <a:pt x="833" y="1173"/>
                </a:lnTo>
                <a:lnTo>
                  <a:pt x="833" y="1177"/>
                </a:lnTo>
                <a:lnTo>
                  <a:pt x="833" y="1177"/>
                </a:lnTo>
                <a:lnTo>
                  <a:pt x="833" y="1179"/>
                </a:lnTo>
                <a:lnTo>
                  <a:pt x="833" y="1179"/>
                </a:lnTo>
                <a:lnTo>
                  <a:pt x="835" y="1183"/>
                </a:lnTo>
                <a:lnTo>
                  <a:pt x="835" y="1183"/>
                </a:lnTo>
                <a:lnTo>
                  <a:pt x="841" y="1193"/>
                </a:lnTo>
                <a:lnTo>
                  <a:pt x="843" y="1195"/>
                </a:lnTo>
                <a:lnTo>
                  <a:pt x="841" y="1198"/>
                </a:lnTo>
                <a:lnTo>
                  <a:pt x="839" y="1198"/>
                </a:lnTo>
                <a:lnTo>
                  <a:pt x="835" y="1198"/>
                </a:lnTo>
                <a:lnTo>
                  <a:pt x="811" y="1191"/>
                </a:lnTo>
                <a:lnTo>
                  <a:pt x="786" y="1183"/>
                </a:lnTo>
                <a:lnTo>
                  <a:pt x="784" y="1183"/>
                </a:lnTo>
                <a:lnTo>
                  <a:pt x="782" y="1185"/>
                </a:lnTo>
                <a:lnTo>
                  <a:pt x="780" y="1187"/>
                </a:lnTo>
                <a:lnTo>
                  <a:pt x="782" y="1191"/>
                </a:lnTo>
                <a:lnTo>
                  <a:pt x="782" y="1191"/>
                </a:lnTo>
                <a:lnTo>
                  <a:pt x="784" y="1193"/>
                </a:lnTo>
                <a:lnTo>
                  <a:pt x="784" y="1195"/>
                </a:lnTo>
                <a:lnTo>
                  <a:pt x="784" y="1195"/>
                </a:lnTo>
                <a:lnTo>
                  <a:pt x="782" y="1198"/>
                </a:lnTo>
                <a:lnTo>
                  <a:pt x="782" y="1200"/>
                </a:lnTo>
                <a:lnTo>
                  <a:pt x="782" y="1200"/>
                </a:lnTo>
                <a:lnTo>
                  <a:pt x="782" y="1202"/>
                </a:lnTo>
                <a:lnTo>
                  <a:pt x="784" y="1202"/>
                </a:lnTo>
                <a:lnTo>
                  <a:pt x="786" y="1206"/>
                </a:lnTo>
                <a:lnTo>
                  <a:pt x="786" y="1208"/>
                </a:lnTo>
                <a:lnTo>
                  <a:pt x="786" y="1210"/>
                </a:lnTo>
                <a:lnTo>
                  <a:pt x="786" y="1212"/>
                </a:lnTo>
                <a:lnTo>
                  <a:pt x="782" y="1216"/>
                </a:lnTo>
                <a:lnTo>
                  <a:pt x="780" y="1218"/>
                </a:lnTo>
                <a:lnTo>
                  <a:pt x="778" y="1218"/>
                </a:lnTo>
                <a:lnTo>
                  <a:pt x="776" y="1218"/>
                </a:lnTo>
                <a:lnTo>
                  <a:pt x="771" y="1214"/>
                </a:lnTo>
                <a:lnTo>
                  <a:pt x="771" y="1214"/>
                </a:lnTo>
                <a:lnTo>
                  <a:pt x="767" y="1214"/>
                </a:lnTo>
                <a:lnTo>
                  <a:pt x="767" y="1214"/>
                </a:lnTo>
                <a:lnTo>
                  <a:pt x="765" y="1214"/>
                </a:lnTo>
                <a:lnTo>
                  <a:pt x="765" y="1214"/>
                </a:lnTo>
                <a:lnTo>
                  <a:pt x="763" y="1218"/>
                </a:lnTo>
                <a:lnTo>
                  <a:pt x="763" y="1218"/>
                </a:lnTo>
                <a:lnTo>
                  <a:pt x="763" y="1218"/>
                </a:lnTo>
                <a:lnTo>
                  <a:pt x="763" y="1220"/>
                </a:lnTo>
                <a:lnTo>
                  <a:pt x="763" y="1220"/>
                </a:lnTo>
                <a:lnTo>
                  <a:pt x="763" y="1222"/>
                </a:lnTo>
                <a:lnTo>
                  <a:pt x="763" y="1220"/>
                </a:lnTo>
                <a:lnTo>
                  <a:pt x="763" y="1220"/>
                </a:lnTo>
                <a:lnTo>
                  <a:pt x="759" y="1220"/>
                </a:lnTo>
                <a:lnTo>
                  <a:pt x="759" y="1222"/>
                </a:lnTo>
                <a:lnTo>
                  <a:pt x="759" y="1222"/>
                </a:lnTo>
                <a:lnTo>
                  <a:pt x="757" y="1224"/>
                </a:lnTo>
                <a:lnTo>
                  <a:pt x="757" y="1226"/>
                </a:lnTo>
                <a:lnTo>
                  <a:pt x="757" y="1228"/>
                </a:lnTo>
                <a:lnTo>
                  <a:pt x="757" y="1228"/>
                </a:lnTo>
                <a:lnTo>
                  <a:pt x="761" y="1235"/>
                </a:lnTo>
                <a:lnTo>
                  <a:pt x="761" y="1235"/>
                </a:lnTo>
                <a:lnTo>
                  <a:pt x="767" y="1245"/>
                </a:lnTo>
                <a:lnTo>
                  <a:pt x="769" y="1249"/>
                </a:lnTo>
                <a:lnTo>
                  <a:pt x="769" y="1253"/>
                </a:lnTo>
                <a:lnTo>
                  <a:pt x="771" y="1257"/>
                </a:lnTo>
                <a:lnTo>
                  <a:pt x="771" y="1257"/>
                </a:lnTo>
                <a:lnTo>
                  <a:pt x="771" y="1259"/>
                </a:lnTo>
                <a:lnTo>
                  <a:pt x="771" y="1261"/>
                </a:lnTo>
                <a:lnTo>
                  <a:pt x="771" y="1261"/>
                </a:lnTo>
                <a:lnTo>
                  <a:pt x="771" y="1263"/>
                </a:lnTo>
                <a:lnTo>
                  <a:pt x="769" y="1265"/>
                </a:lnTo>
                <a:lnTo>
                  <a:pt x="769" y="1267"/>
                </a:lnTo>
                <a:lnTo>
                  <a:pt x="771" y="1267"/>
                </a:lnTo>
                <a:lnTo>
                  <a:pt x="771" y="1270"/>
                </a:lnTo>
                <a:lnTo>
                  <a:pt x="776" y="1270"/>
                </a:lnTo>
                <a:lnTo>
                  <a:pt x="782" y="1274"/>
                </a:lnTo>
                <a:lnTo>
                  <a:pt x="786" y="1280"/>
                </a:lnTo>
                <a:lnTo>
                  <a:pt x="790" y="1284"/>
                </a:lnTo>
                <a:lnTo>
                  <a:pt x="792" y="1296"/>
                </a:lnTo>
                <a:lnTo>
                  <a:pt x="794" y="1300"/>
                </a:lnTo>
                <a:lnTo>
                  <a:pt x="792" y="1300"/>
                </a:lnTo>
                <a:lnTo>
                  <a:pt x="788" y="1302"/>
                </a:lnTo>
                <a:lnTo>
                  <a:pt x="778" y="1302"/>
                </a:lnTo>
                <a:lnTo>
                  <a:pt x="778" y="1302"/>
                </a:lnTo>
                <a:lnTo>
                  <a:pt x="776" y="1302"/>
                </a:lnTo>
                <a:lnTo>
                  <a:pt x="773" y="1302"/>
                </a:lnTo>
                <a:lnTo>
                  <a:pt x="769" y="1307"/>
                </a:lnTo>
                <a:lnTo>
                  <a:pt x="769" y="1309"/>
                </a:lnTo>
                <a:lnTo>
                  <a:pt x="771" y="1313"/>
                </a:lnTo>
                <a:lnTo>
                  <a:pt x="773" y="1313"/>
                </a:lnTo>
                <a:lnTo>
                  <a:pt x="776" y="1313"/>
                </a:lnTo>
                <a:lnTo>
                  <a:pt x="778" y="1315"/>
                </a:lnTo>
                <a:lnTo>
                  <a:pt x="778" y="1317"/>
                </a:lnTo>
                <a:lnTo>
                  <a:pt x="788" y="1321"/>
                </a:lnTo>
                <a:lnTo>
                  <a:pt x="788" y="1321"/>
                </a:lnTo>
                <a:lnTo>
                  <a:pt x="792" y="1323"/>
                </a:lnTo>
                <a:lnTo>
                  <a:pt x="796" y="1329"/>
                </a:lnTo>
                <a:lnTo>
                  <a:pt x="796" y="1335"/>
                </a:lnTo>
                <a:lnTo>
                  <a:pt x="796" y="1337"/>
                </a:lnTo>
                <a:lnTo>
                  <a:pt x="796" y="1342"/>
                </a:lnTo>
                <a:lnTo>
                  <a:pt x="792" y="1348"/>
                </a:lnTo>
                <a:lnTo>
                  <a:pt x="790" y="1352"/>
                </a:lnTo>
                <a:lnTo>
                  <a:pt x="790" y="1352"/>
                </a:lnTo>
                <a:lnTo>
                  <a:pt x="788" y="1358"/>
                </a:lnTo>
                <a:lnTo>
                  <a:pt x="784" y="1364"/>
                </a:lnTo>
                <a:lnTo>
                  <a:pt x="782" y="1366"/>
                </a:lnTo>
                <a:lnTo>
                  <a:pt x="782" y="1366"/>
                </a:lnTo>
                <a:lnTo>
                  <a:pt x="782" y="1368"/>
                </a:lnTo>
                <a:lnTo>
                  <a:pt x="784" y="1368"/>
                </a:lnTo>
                <a:lnTo>
                  <a:pt x="782" y="1360"/>
                </a:lnTo>
                <a:lnTo>
                  <a:pt x="782" y="1358"/>
                </a:lnTo>
                <a:lnTo>
                  <a:pt x="778" y="1358"/>
                </a:lnTo>
                <a:lnTo>
                  <a:pt x="778" y="1356"/>
                </a:lnTo>
                <a:lnTo>
                  <a:pt x="773" y="1356"/>
                </a:lnTo>
                <a:lnTo>
                  <a:pt x="771" y="1356"/>
                </a:lnTo>
                <a:lnTo>
                  <a:pt x="767" y="1358"/>
                </a:lnTo>
                <a:lnTo>
                  <a:pt x="767" y="1358"/>
                </a:lnTo>
                <a:lnTo>
                  <a:pt x="765" y="1358"/>
                </a:lnTo>
                <a:lnTo>
                  <a:pt x="761" y="1354"/>
                </a:lnTo>
                <a:lnTo>
                  <a:pt x="759" y="1354"/>
                </a:lnTo>
                <a:lnTo>
                  <a:pt x="757" y="1354"/>
                </a:lnTo>
                <a:lnTo>
                  <a:pt x="757" y="1352"/>
                </a:lnTo>
                <a:lnTo>
                  <a:pt x="751" y="1346"/>
                </a:lnTo>
                <a:lnTo>
                  <a:pt x="751" y="1344"/>
                </a:lnTo>
                <a:lnTo>
                  <a:pt x="749" y="1342"/>
                </a:lnTo>
                <a:lnTo>
                  <a:pt x="751" y="1339"/>
                </a:lnTo>
                <a:lnTo>
                  <a:pt x="751" y="1339"/>
                </a:lnTo>
                <a:lnTo>
                  <a:pt x="751" y="1337"/>
                </a:lnTo>
                <a:lnTo>
                  <a:pt x="751" y="1335"/>
                </a:lnTo>
                <a:lnTo>
                  <a:pt x="747" y="1333"/>
                </a:lnTo>
                <a:lnTo>
                  <a:pt x="747" y="1333"/>
                </a:lnTo>
                <a:lnTo>
                  <a:pt x="736" y="1329"/>
                </a:lnTo>
                <a:lnTo>
                  <a:pt x="736" y="1327"/>
                </a:lnTo>
                <a:lnTo>
                  <a:pt x="732" y="1319"/>
                </a:lnTo>
                <a:lnTo>
                  <a:pt x="730" y="1311"/>
                </a:lnTo>
                <a:lnTo>
                  <a:pt x="730" y="1311"/>
                </a:lnTo>
                <a:lnTo>
                  <a:pt x="730" y="1309"/>
                </a:lnTo>
                <a:lnTo>
                  <a:pt x="730" y="1307"/>
                </a:lnTo>
                <a:lnTo>
                  <a:pt x="726" y="1304"/>
                </a:lnTo>
                <a:lnTo>
                  <a:pt x="726" y="1304"/>
                </a:lnTo>
                <a:lnTo>
                  <a:pt x="724" y="1304"/>
                </a:lnTo>
                <a:lnTo>
                  <a:pt x="722" y="1304"/>
                </a:lnTo>
                <a:lnTo>
                  <a:pt x="722" y="1307"/>
                </a:lnTo>
                <a:lnTo>
                  <a:pt x="718" y="1307"/>
                </a:lnTo>
                <a:lnTo>
                  <a:pt x="710" y="1307"/>
                </a:lnTo>
                <a:lnTo>
                  <a:pt x="708" y="1307"/>
                </a:lnTo>
                <a:lnTo>
                  <a:pt x="706" y="1309"/>
                </a:lnTo>
                <a:lnTo>
                  <a:pt x="704" y="1311"/>
                </a:lnTo>
                <a:lnTo>
                  <a:pt x="704" y="1313"/>
                </a:lnTo>
                <a:lnTo>
                  <a:pt x="704" y="1315"/>
                </a:lnTo>
                <a:lnTo>
                  <a:pt x="706" y="1317"/>
                </a:lnTo>
                <a:lnTo>
                  <a:pt x="706" y="1317"/>
                </a:lnTo>
                <a:lnTo>
                  <a:pt x="706" y="1319"/>
                </a:lnTo>
                <a:lnTo>
                  <a:pt x="706" y="1321"/>
                </a:lnTo>
                <a:lnTo>
                  <a:pt x="704" y="1323"/>
                </a:lnTo>
                <a:lnTo>
                  <a:pt x="701" y="1325"/>
                </a:lnTo>
                <a:lnTo>
                  <a:pt x="701" y="1325"/>
                </a:lnTo>
                <a:lnTo>
                  <a:pt x="701" y="1327"/>
                </a:lnTo>
                <a:lnTo>
                  <a:pt x="704" y="1327"/>
                </a:lnTo>
                <a:lnTo>
                  <a:pt x="701" y="1321"/>
                </a:lnTo>
                <a:lnTo>
                  <a:pt x="701" y="1321"/>
                </a:lnTo>
                <a:lnTo>
                  <a:pt x="701" y="1315"/>
                </a:lnTo>
                <a:lnTo>
                  <a:pt x="699" y="1313"/>
                </a:lnTo>
                <a:lnTo>
                  <a:pt x="699" y="1313"/>
                </a:lnTo>
                <a:lnTo>
                  <a:pt x="699" y="1311"/>
                </a:lnTo>
                <a:lnTo>
                  <a:pt x="697" y="1311"/>
                </a:lnTo>
                <a:lnTo>
                  <a:pt x="697" y="1311"/>
                </a:lnTo>
                <a:lnTo>
                  <a:pt x="693" y="1311"/>
                </a:lnTo>
                <a:lnTo>
                  <a:pt x="693" y="1311"/>
                </a:lnTo>
                <a:lnTo>
                  <a:pt x="693" y="1302"/>
                </a:lnTo>
                <a:lnTo>
                  <a:pt x="693" y="1300"/>
                </a:lnTo>
                <a:lnTo>
                  <a:pt x="691" y="1298"/>
                </a:lnTo>
                <a:lnTo>
                  <a:pt x="691" y="1298"/>
                </a:lnTo>
                <a:lnTo>
                  <a:pt x="687" y="1296"/>
                </a:lnTo>
                <a:lnTo>
                  <a:pt x="685" y="1296"/>
                </a:lnTo>
                <a:lnTo>
                  <a:pt x="685" y="1296"/>
                </a:lnTo>
                <a:lnTo>
                  <a:pt x="683" y="1296"/>
                </a:lnTo>
                <a:lnTo>
                  <a:pt x="683" y="1300"/>
                </a:lnTo>
                <a:lnTo>
                  <a:pt x="683" y="1300"/>
                </a:lnTo>
                <a:lnTo>
                  <a:pt x="681" y="1302"/>
                </a:lnTo>
                <a:lnTo>
                  <a:pt x="681" y="1304"/>
                </a:lnTo>
                <a:lnTo>
                  <a:pt x="683" y="1304"/>
                </a:lnTo>
                <a:lnTo>
                  <a:pt x="683" y="1304"/>
                </a:lnTo>
                <a:lnTo>
                  <a:pt x="683" y="1302"/>
                </a:lnTo>
                <a:lnTo>
                  <a:pt x="681" y="1304"/>
                </a:lnTo>
                <a:lnTo>
                  <a:pt x="679" y="1304"/>
                </a:lnTo>
                <a:lnTo>
                  <a:pt x="679" y="1304"/>
                </a:lnTo>
                <a:lnTo>
                  <a:pt x="677" y="1307"/>
                </a:lnTo>
                <a:lnTo>
                  <a:pt x="677" y="1309"/>
                </a:lnTo>
                <a:lnTo>
                  <a:pt x="677" y="1309"/>
                </a:lnTo>
                <a:lnTo>
                  <a:pt x="677" y="1311"/>
                </a:lnTo>
                <a:lnTo>
                  <a:pt x="677" y="1313"/>
                </a:lnTo>
                <a:lnTo>
                  <a:pt x="677" y="1313"/>
                </a:lnTo>
                <a:lnTo>
                  <a:pt x="677" y="1313"/>
                </a:lnTo>
                <a:lnTo>
                  <a:pt x="677" y="1315"/>
                </a:lnTo>
                <a:lnTo>
                  <a:pt x="677" y="1315"/>
                </a:lnTo>
                <a:lnTo>
                  <a:pt x="677" y="1313"/>
                </a:lnTo>
                <a:lnTo>
                  <a:pt x="677" y="1313"/>
                </a:lnTo>
                <a:lnTo>
                  <a:pt x="675" y="1313"/>
                </a:lnTo>
                <a:lnTo>
                  <a:pt x="673" y="1315"/>
                </a:lnTo>
                <a:lnTo>
                  <a:pt x="671" y="1315"/>
                </a:lnTo>
                <a:lnTo>
                  <a:pt x="671" y="1319"/>
                </a:lnTo>
                <a:lnTo>
                  <a:pt x="669" y="1321"/>
                </a:lnTo>
                <a:lnTo>
                  <a:pt x="669" y="1321"/>
                </a:lnTo>
                <a:lnTo>
                  <a:pt x="666" y="1323"/>
                </a:lnTo>
                <a:lnTo>
                  <a:pt x="666" y="1325"/>
                </a:lnTo>
                <a:lnTo>
                  <a:pt x="669" y="1331"/>
                </a:lnTo>
                <a:lnTo>
                  <a:pt x="671" y="1339"/>
                </a:lnTo>
                <a:lnTo>
                  <a:pt x="671" y="1339"/>
                </a:lnTo>
                <a:lnTo>
                  <a:pt x="673" y="1346"/>
                </a:lnTo>
                <a:lnTo>
                  <a:pt x="675" y="1346"/>
                </a:lnTo>
                <a:lnTo>
                  <a:pt x="687" y="1352"/>
                </a:lnTo>
                <a:lnTo>
                  <a:pt x="689" y="1354"/>
                </a:lnTo>
                <a:lnTo>
                  <a:pt x="691" y="1356"/>
                </a:lnTo>
                <a:lnTo>
                  <a:pt x="691" y="1358"/>
                </a:lnTo>
                <a:lnTo>
                  <a:pt x="689" y="1358"/>
                </a:lnTo>
                <a:lnTo>
                  <a:pt x="685" y="1358"/>
                </a:lnTo>
                <a:lnTo>
                  <a:pt x="685" y="1358"/>
                </a:lnTo>
                <a:lnTo>
                  <a:pt x="683" y="1358"/>
                </a:lnTo>
                <a:lnTo>
                  <a:pt x="683" y="1358"/>
                </a:lnTo>
                <a:lnTo>
                  <a:pt x="679" y="1360"/>
                </a:lnTo>
                <a:lnTo>
                  <a:pt x="677" y="1360"/>
                </a:lnTo>
                <a:lnTo>
                  <a:pt x="677" y="1360"/>
                </a:lnTo>
                <a:lnTo>
                  <a:pt x="675" y="1358"/>
                </a:lnTo>
                <a:lnTo>
                  <a:pt x="671" y="1346"/>
                </a:lnTo>
                <a:lnTo>
                  <a:pt x="669" y="1346"/>
                </a:lnTo>
                <a:lnTo>
                  <a:pt x="669" y="1344"/>
                </a:lnTo>
                <a:lnTo>
                  <a:pt x="664" y="1335"/>
                </a:lnTo>
                <a:lnTo>
                  <a:pt x="664" y="1335"/>
                </a:lnTo>
                <a:lnTo>
                  <a:pt x="662" y="1333"/>
                </a:lnTo>
                <a:lnTo>
                  <a:pt x="662" y="1333"/>
                </a:lnTo>
                <a:lnTo>
                  <a:pt x="658" y="1333"/>
                </a:lnTo>
                <a:lnTo>
                  <a:pt x="656" y="1335"/>
                </a:lnTo>
                <a:lnTo>
                  <a:pt x="656" y="1339"/>
                </a:lnTo>
                <a:lnTo>
                  <a:pt x="656" y="1339"/>
                </a:lnTo>
                <a:lnTo>
                  <a:pt x="656" y="1342"/>
                </a:lnTo>
                <a:lnTo>
                  <a:pt x="656" y="1350"/>
                </a:lnTo>
                <a:lnTo>
                  <a:pt x="656" y="1352"/>
                </a:lnTo>
                <a:lnTo>
                  <a:pt x="650" y="1354"/>
                </a:lnTo>
                <a:lnTo>
                  <a:pt x="644" y="1350"/>
                </a:lnTo>
                <a:lnTo>
                  <a:pt x="642" y="1350"/>
                </a:lnTo>
                <a:lnTo>
                  <a:pt x="638" y="1350"/>
                </a:lnTo>
                <a:lnTo>
                  <a:pt x="638" y="1350"/>
                </a:lnTo>
                <a:lnTo>
                  <a:pt x="632" y="1350"/>
                </a:lnTo>
                <a:lnTo>
                  <a:pt x="629" y="1350"/>
                </a:lnTo>
                <a:lnTo>
                  <a:pt x="621" y="1352"/>
                </a:lnTo>
                <a:lnTo>
                  <a:pt x="617" y="1348"/>
                </a:lnTo>
                <a:lnTo>
                  <a:pt x="617" y="1348"/>
                </a:lnTo>
                <a:lnTo>
                  <a:pt x="609" y="1346"/>
                </a:lnTo>
                <a:lnTo>
                  <a:pt x="609" y="1344"/>
                </a:lnTo>
                <a:lnTo>
                  <a:pt x="609" y="1335"/>
                </a:lnTo>
                <a:lnTo>
                  <a:pt x="609" y="1335"/>
                </a:lnTo>
                <a:lnTo>
                  <a:pt x="607" y="1329"/>
                </a:lnTo>
                <a:lnTo>
                  <a:pt x="607" y="1329"/>
                </a:lnTo>
                <a:lnTo>
                  <a:pt x="605" y="1329"/>
                </a:lnTo>
                <a:lnTo>
                  <a:pt x="605" y="1329"/>
                </a:lnTo>
                <a:lnTo>
                  <a:pt x="603" y="1327"/>
                </a:lnTo>
                <a:lnTo>
                  <a:pt x="601" y="1329"/>
                </a:lnTo>
                <a:lnTo>
                  <a:pt x="599" y="1335"/>
                </a:lnTo>
                <a:lnTo>
                  <a:pt x="599" y="1335"/>
                </a:lnTo>
                <a:lnTo>
                  <a:pt x="594" y="1335"/>
                </a:lnTo>
                <a:lnTo>
                  <a:pt x="594" y="1335"/>
                </a:lnTo>
                <a:lnTo>
                  <a:pt x="590" y="1335"/>
                </a:lnTo>
                <a:lnTo>
                  <a:pt x="590" y="1335"/>
                </a:lnTo>
                <a:lnTo>
                  <a:pt x="588" y="1335"/>
                </a:lnTo>
                <a:lnTo>
                  <a:pt x="588" y="1335"/>
                </a:lnTo>
                <a:lnTo>
                  <a:pt x="578" y="1337"/>
                </a:lnTo>
                <a:lnTo>
                  <a:pt x="572" y="1335"/>
                </a:lnTo>
                <a:lnTo>
                  <a:pt x="557" y="1327"/>
                </a:lnTo>
                <a:lnTo>
                  <a:pt x="555" y="1321"/>
                </a:lnTo>
                <a:lnTo>
                  <a:pt x="555" y="1321"/>
                </a:lnTo>
                <a:lnTo>
                  <a:pt x="553" y="1317"/>
                </a:lnTo>
                <a:lnTo>
                  <a:pt x="551" y="1315"/>
                </a:lnTo>
                <a:lnTo>
                  <a:pt x="549" y="1315"/>
                </a:lnTo>
                <a:lnTo>
                  <a:pt x="549" y="1317"/>
                </a:lnTo>
                <a:lnTo>
                  <a:pt x="545" y="1319"/>
                </a:lnTo>
                <a:lnTo>
                  <a:pt x="537" y="1323"/>
                </a:lnTo>
                <a:lnTo>
                  <a:pt x="535" y="1323"/>
                </a:lnTo>
                <a:lnTo>
                  <a:pt x="527" y="1321"/>
                </a:lnTo>
                <a:lnTo>
                  <a:pt x="525" y="1317"/>
                </a:lnTo>
                <a:lnTo>
                  <a:pt x="522" y="1313"/>
                </a:lnTo>
                <a:lnTo>
                  <a:pt x="522" y="1313"/>
                </a:lnTo>
                <a:lnTo>
                  <a:pt x="522" y="1307"/>
                </a:lnTo>
                <a:lnTo>
                  <a:pt x="522" y="1307"/>
                </a:lnTo>
                <a:lnTo>
                  <a:pt x="520" y="1304"/>
                </a:lnTo>
                <a:lnTo>
                  <a:pt x="520" y="1302"/>
                </a:lnTo>
                <a:lnTo>
                  <a:pt x="518" y="1300"/>
                </a:lnTo>
                <a:lnTo>
                  <a:pt x="516" y="1300"/>
                </a:lnTo>
                <a:lnTo>
                  <a:pt x="512" y="1298"/>
                </a:lnTo>
                <a:lnTo>
                  <a:pt x="506" y="1292"/>
                </a:lnTo>
                <a:lnTo>
                  <a:pt x="506" y="1292"/>
                </a:lnTo>
                <a:lnTo>
                  <a:pt x="504" y="1292"/>
                </a:lnTo>
                <a:lnTo>
                  <a:pt x="502" y="1288"/>
                </a:lnTo>
                <a:lnTo>
                  <a:pt x="502" y="1288"/>
                </a:lnTo>
                <a:lnTo>
                  <a:pt x="498" y="1280"/>
                </a:lnTo>
                <a:lnTo>
                  <a:pt x="494" y="1272"/>
                </a:lnTo>
                <a:lnTo>
                  <a:pt x="494" y="1272"/>
                </a:lnTo>
                <a:lnTo>
                  <a:pt x="492" y="1267"/>
                </a:lnTo>
                <a:lnTo>
                  <a:pt x="490" y="1267"/>
                </a:lnTo>
                <a:lnTo>
                  <a:pt x="483" y="1265"/>
                </a:lnTo>
                <a:lnTo>
                  <a:pt x="481" y="1263"/>
                </a:lnTo>
                <a:lnTo>
                  <a:pt x="481" y="1261"/>
                </a:lnTo>
                <a:lnTo>
                  <a:pt x="471" y="1255"/>
                </a:lnTo>
                <a:lnTo>
                  <a:pt x="465" y="1249"/>
                </a:lnTo>
                <a:lnTo>
                  <a:pt x="463" y="1243"/>
                </a:lnTo>
                <a:lnTo>
                  <a:pt x="461" y="1241"/>
                </a:lnTo>
                <a:lnTo>
                  <a:pt x="455" y="1232"/>
                </a:lnTo>
                <a:lnTo>
                  <a:pt x="448" y="1222"/>
                </a:lnTo>
                <a:lnTo>
                  <a:pt x="446" y="1218"/>
                </a:lnTo>
                <a:lnTo>
                  <a:pt x="446" y="1218"/>
                </a:lnTo>
                <a:lnTo>
                  <a:pt x="432" y="1195"/>
                </a:lnTo>
                <a:lnTo>
                  <a:pt x="430" y="1195"/>
                </a:lnTo>
                <a:lnTo>
                  <a:pt x="416" y="1179"/>
                </a:lnTo>
                <a:lnTo>
                  <a:pt x="416" y="1179"/>
                </a:lnTo>
                <a:lnTo>
                  <a:pt x="413" y="1177"/>
                </a:lnTo>
                <a:lnTo>
                  <a:pt x="413" y="1177"/>
                </a:lnTo>
                <a:lnTo>
                  <a:pt x="407" y="1175"/>
                </a:lnTo>
                <a:lnTo>
                  <a:pt x="405" y="1175"/>
                </a:lnTo>
                <a:lnTo>
                  <a:pt x="401" y="1175"/>
                </a:lnTo>
                <a:lnTo>
                  <a:pt x="401" y="1173"/>
                </a:lnTo>
                <a:lnTo>
                  <a:pt x="399" y="1171"/>
                </a:lnTo>
                <a:lnTo>
                  <a:pt x="397" y="1165"/>
                </a:lnTo>
                <a:lnTo>
                  <a:pt x="395" y="1156"/>
                </a:lnTo>
                <a:lnTo>
                  <a:pt x="395" y="1156"/>
                </a:lnTo>
                <a:lnTo>
                  <a:pt x="391" y="1150"/>
                </a:lnTo>
                <a:lnTo>
                  <a:pt x="387" y="1136"/>
                </a:lnTo>
                <a:lnTo>
                  <a:pt x="385" y="1136"/>
                </a:lnTo>
                <a:lnTo>
                  <a:pt x="383" y="1136"/>
                </a:lnTo>
                <a:lnTo>
                  <a:pt x="383" y="1134"/>
                </a:lnTo>
                <a:lnTo>
                  <a:pt x="374" y="1138"/>
                </a:lnTo>
                <a:lnTo>
                  <a:pt x="362" y="1140"/>
                </a:lnTo>
                <a:lnTo>
                  <a:pt x="360" y="1140"/>
                </a:lnTo>
                <a:lnTo>
                  <a:pt x="360" y="1138"/>
                </a:lnTo>
                <a:lnTo>
                  <a:pt x="362" y="1128"/>
                </a:lnTo>
                <a:lnTo>
                  <a:pt x="364" y="1126"/>
                </a:lnTo>
                <a:lnTo>
                  <a:pt x="364" y="1128"/>
                </a:lnTo>
                <a:lnTo>
                  <a:pt x="366" y="1128"/>
                </a:lnTo>
                <a:lnTo>
                  <a:pt x="368" y="1128"/>
                </a:lnTo>
                <a:lnTo>
                  <a:pt x="372" y="1126"/>
                </a:lnTo>
                <a:lnTo>
                  <a:pt x="374" y="1126"/>
                </a:lnTo>
                <a:lnTo>
                  <a:pt x="374" y="1123"/>
                </a:lnTo>
                <a:lnTo>
                  <a:pt x="374" y="1121"/>
                </a:lnTo>
                <a:lnTo>
                  <a:pt x="374" y="1119"/>
                </a:lnTo>
                <a:lnTo>
                  <a:pt x="374" y="1119"/>
                </a:lnTo>
                <a:lnTo>
                  <a:pt x="378" y="1121"/>
                </a:lnTo>
                <a:lnTo>
                  <a:pt x="383" y="1121"/>
                </a:lnTo>
                <a:lnTo>
                  <a:pt x="383" y="1121"/>
                </a:lnTo>
                <a:lnTo>
                  <a:pt x="385" y="1121"/>
                </a:lnTo>
                <a:lnTo>
                  <a:pt x="393" y="1119"/>
                </a:lnTo>
                <a:lnTo>
                  <a:pt x="395" y="1119"/>
                </a:lnTo>
                <a:lnTo>
                  <a:pt x="397" y="1119"/>
                </a:lnTo>
                <a:lnTo>
                  <a:pt x="399" y="1119"/>
                </a:lnTo>
                <a:lnTo>
                  <a:pt x="401" y="1115"/>
                </a:lnTo>
                <a:lnTo>
                  <a:pt x="399" y="1113"/>
                </a:lnTo>
                <a:lnTo>
                  <a:pt x="399" y="1113"/>
                </a:lnTo>
                <a:lnTo>
                  <a:pt x="397" y="1111"/>
                </a:lnTo>
                <a:lnTo>
                  <a:pt x="397" y="1111"/>
                </a:lnTo>
                <a:lnTo>
                  <a:pt x="397" y="1111"/>
                </a:lnTo>
                <a:lnTo>
                  <a:pt x="393" y="1107"/>
                </a:lnTo>
                <a:lnTo>
                  <a:pt x="385" y="1097"/>
                </a:lnTo>
                <a:lnTo>
                  <a:pt x="385" y="1097"/>
                </a:lnTo>
                <a:lnTo>
                  <a:pt x="383" y="1095"/>
                </a:lnTo>
                <a:lnTo>
                  <a:pt x="383" y="1093"/>
                </a:lnTo>
                <a:lnTo>
                  <a:pt x="381" y="1093"/>
                </a:lnTo>
                <a:lnTo>
                  <a:pt x="378" y="1093"/>
                </a:lnTo>
                <a:lnTo>
                  <a:pt x="376" y="1093"/>
                </a:lnTo>
                <a:lnTo>
                  <a:pt x="374" y="1095"/>
                </a:lnTo>
                <a:lnTo>
                  <a:pt x="370" y="1097"/>
                </a:lnTo>
                <a:lnTo>
                  <a:pt x="368" y="1097"/>
                </a:lnTo>
                <a:lnTo>
                  <a:pt x="368" y="1097"/>
                </a:lnTo>
                <a:lnTo>
                  <a:pt x="364" y="1099"/>
                </a:lnTo>
                <a:lnTo>
                  <a:pt x="362" y="1099"/>
                </a:lnTo>
                <a:lnTo>
                  <a:pt x="360" y="1103"/>
                </a:lnTo>
                <a:lnTo>
                  <a:pt x="358" y="1103"/>
                </a:lnTo>
                <a:lnTo>
                  <a:pt x="358" y="1101"/>
                </a:lnTo>
                <a:lnTo>
                  <a:pt x="358" y="1101"/>
                </a:lnTo>
                <a:lnTo>
                  <a:pt x="356" y="1099"/>
                </a:lnTo>
                <a:lnTo>
                  <a:pt x="356" y="1097"/>
                </a:lnTo>
                <a:lnTo>
                  <a:pt x="356" y="1097"/>
                </a:lnTo>
                <a:lnTo>
                  <a:pt x="358" y="1093"/>
                </a:lnTo>
                <a:lnTo>
                  <a:pt x="358" y="1093"/>
                </a:lnTo>
                <a:lnTo>
                  <a:pt x="358" y="1091"/>
                </a:lnTo>
                <a:lnTo>
                  <a:pt x="358" y="1088"/>
                </a:lnTo>
                <a:lnTo>
                  <a:pt x="364" y="1084"/>
                </a:lnTo>
                <a:lnTo>
                  <a:pt x="372" y="1082"/>
                </a:lnTo>
                <a:lnTo>
                  <a:pt x="376" y="1082"/>
                </a:lnTo>
                <a:lnTo>
                  <a:pt x="383" y="1086"/>
                </a:lnTo>
                <a:lnTo>
                  <a:pt x="383" y="1086"/>
                </a:lnTo>
                <a:lnTo>
                  <a:pt x="393" y="1088"/>
                </a:lnTo>
                <a:lnTo>
                  <a:pt x="395" y="1088"/>
                </a:lnTo>
                <a:lnTo>
                  <a:pt x="397" y="1086"/>
                </a:lnTo>
                <a:lnTo>
                  <a:pt x="397" y="1082"/>
                </a:lnTo>
                <a:lnTo>
                  <a:pt x="395" y="1080"/>
                </a:lnTo>
                <a:lnTo>
                  <a:pt x="393" y="1070"/>
                </a:lnTo>
                <a:lnTo>
                  <a:pt x="393" y="1070"/>
                </a:lnTo>
                <a:lnTo>
                  <a:pt x="389" y="1062"/>
                </a:lnTo>
                <a:lnTo>
                  <a:pt x="389" y="1058"/>
                </a:lnTo>
                <a:lnTo>
                  <a:pt x="389" y="1051"/>
                </a:lnTo>
                <a:lnTo>
                  <a:pt x="389" y="1045"/>
                </a:lnTo>
                <a:lnTo>
                  <a:pt x="389" y="1045"/>
                </a:lnTo>
                <a:lnTo>
                  <a:pt x="389" y="1039"/>
                </a:lnTo>
                <a:lnTo>
                  <a:pt x="387" y="1039"/>
                </a:lnTo>
                <a:lnTo>
                  <a:pt x="387" y="1035"/>
                </a:lnTo>
                <a:lnTo>
                  <a:pt x="387" y="1033"/>
                </a:lnTo>
                <a:lnTo>
                  <a:pt x="387" y="1031"/>
                </a:lnTo>
                <a:lnTo>
                  <a:pt x="376" y="1021"/>
                </a:lnTo>
                <a:lnTo>
                  <a:pt x="376" y="1021"/>
                </a:lnTo>
                <a:lnTo>
                  <a:pt x="372" y="1016"/>
                </a:lnTo>
                <a:lnTo>
                  <a:pt x="372" y="1014"/>
                </a:lnTo>
                <a:lnTo>
                  <a:pt x="372" y="1012"/>
                </a:lnTo>
                <a:lnTo>
                  <a:pt x="370" y="1008"/>
                </a:lnTo>
                <a:lnTo>
                  <a:pt x="370" y="1006"/>
                </a:lnTo>
                <a:lnTo>
                  <a:pt x="370" y="1004"/>
                </a:lnTo>
                <a:lnTo>
                  <a:pt x="366" y="1000"/>
                </a:lnTo>
                <a:lnTo>
                  <a:pt x="366" y="998"/>
                </a:lnTo>
                <a:lnTo>
                  <a:pt x="366" y="994"/>
                </a:lnTo>
                <a:lnTo>
                  <a:pt x="366" y="994"/>
                </a:lnTo>
                <a:lnTo>
                  <a:pt x="364" y="984"/>
                </a:lnTo>
                <a:lnTo>
                  <a:pt x="366" y="982"/>
                </a:lnTo>
                <a:lnTo>
                  <a:pt x="366" y="982"/>
                </a:lnTo>
                <a:lnTo>
                  <a:pt x="372" y="977"/>
                </a:lnTo>
                <a:lnTo>
                  <a:pt x="372" y="977"/>
                </a:lnTo>
                <a:lnTo>
                  <a:pt x="374" y="973"/>
                </a:lnTo>
                <a:lnTo>
                  <a:pt x="374" y="971"/>
                </a:lnTo>
                <a:lnTo>
                  <a:pt x="372" y="967"/>
                </a:lnTo>
                <a:lnTo>
                  <a:pt x="372" y="967"/>
                </a:lnTo>
                <a:lnTo>
                  <a:pt x="370" y="965"/>
                </a:lnTo>
                <a:lnTo>
                  <a:pt x="370" y="963"/>
                </a:lnTo>
                <a:lnTo>
                  <a:pt x="370" y="961"/>
                </a:lnTo>
                <a:lnTo>
                  <a:pt x="366" y="957"/>
                </a:lnTo>
                <a:lnTo>
                  <a:pt x="366" y="951"/>
                </a:lnTo>
                <a:lnTo>
                  <a:pt x="366" y="951"/>
                </a:lnTo>
                <a:lnTo>
                  <a:pt x="366" y="947"/>
                </a:lnTo>
                <a:lnTo>
                  <a:pt x="364" y="947"/>
                </a:lnTo>
                <a:lnTo>
                  <a:pt x="364" y="944"/>
                </a:lnTo>
                <a:lnTo>
                  <a:pt x="362" y="944"/>
                </a:lnTo>
                <a:lnTo>
                  <a:pt x="358" y="944"/>
                </a:lnTo>
                <a:lnTo>
                  <a:pt x="356" y="944"/>
                </a:lnTo>
                <a:lnTo>
                  <a:pt x="356" y="949"/>
                </a:lnTo>
                <a:lnTo>
                  <a:pt x="354" y="949"/>
                </a:lnTo>
                <a:lnTo>
                  <a:pt x="354" y="953"/>
                </a:lnTo>
                <a:lnTo>
                  <a:pt x="348" y="959"/>
                </a:lnTo>
                <a:lnTo>
                  <a:pt x="348" y="961"/>
                </a:lnTo>
                <a:lnTo>
                  <a:pt x="348" y="963"/>
                </a:lnTo>
                <a:lnTo>
                  <a:pt x="348" y="963"/>
                </a:lnTo>
                <a:lnTo>
                  <a:pt x="348" y="967"/>
                </a:lnTo>
                <a:lnTo>
                  <a:pt x="348" y="967"/>
                </a:lnTo>
                <a:lnTo>
                  <a:pt x="348" y="967"/>
                </a:lnTo>
                <a:lnTo>
                  <a:pt x="348" y="967"/>
                </a:lnTo>
                <a:lnTo>
                  <a:pt x="346" y="967"/>
                </a:lnTo>
                <a:lnTo>
                  <a:pt x="339" y="965"/>
                </a:lnTo>
                <a:lnTo>
                  <a:pt x="337" y="965"/>
                </a:lnTo>
                <a:lnTo>
                  <a:pt x="331" y="967"/>
                </a:lnTo>
                <a:lnTo>
                  <a:pt x="331" y="967"/>
                </a:lnTo>
                <a:lnTo>
                  <a:pt x="329" y="969"/>
                </a:lnTo>
                <a:lnTo>
                  <a:pt x="329" y="971"/>
                </a:lnTo>
                <a:lnTo>
                  <a:pt x="329" y="975"/>
                </a:lnTo>
                <a:lnTo>
                  <a:pt x="331" y="975"/>
                </a:lnTo>
                <a:lnTo>
                  <a:pt x="333" y="977"/>
                </a:lnTo>
                <a:lnTo>
                  <a:pt x="331" y="979"/>
                </a:lnTo>
                <a:lnTo>
                  <a:pt x="331" y="979"/>
                </a:lnTo>
                <a:lnTo>
                  <a:pt x="331" y="982"/>
                </a:lnTo>
                <a:lnTo>
                  <a:pt x="327" y="984"/>
                </a:lnTo>
                <a:lnTo>
                  <a:pt x="327" y="984"/>
                </a:lnTo>
                <a:lnTo>
                  <a:pt x="317" y="988"/>
                </a:lnTo>
                <a:lnTo>
                  <a:pt x="317" y="988"/>
                </a:lnTo>
                <a:lnTo>
                  <a:pt x="313" y="990"/>
                </a:lnTo>
                <a:lnTo>
                  <a:pt x="313" y="992"/>
                </a:lnTo>
                <a:lnTo>
                  <a:pt x="311" y="996"/>
                </a:lnTo>
                <a:lnTo>
                  <a:pt x="311" y="996"/>
                </a:lnTo>
                <a:lnTo>
                  <a:pt x="311" y="1000"/>
                </a:lnTo>
                <a:lnTo>
                  <a:pt x="309" y="1004"/>
                </a:lnTo>
                <a:lnTo>
                  <a:pt x="306" y="1006"/>
                </a:lnTo>
                <a:lnTo>
                  <a:pt x="302" y="1006"/>
                </a:lnTo>
                <a:lnTo>
                  <a:pt x="300" y="1004"/>
                </a:lnTo>
                <a:lnTo>
                  <a:pt x="300" y="1000"/>
                </a:lnTo>
                <a:lnTo>
                  <a:pt x="300" y="996"/>
                </a:lnTo>
                <a:lnTo>
                  <a:pt x="300" y="996"/>
                </a:lnTo>
                <a:lnTo>
                  <a:pt x="300" y="994"/>
                </a:lnTo>
                <a:lnTo>
                  <a:pt x="302" y="990"/>
                </a:lnTo>
                <a:lnTo>
                  <a:pt x="302" y="988"/>
                </a:lnTo>
                <a:lnTo>
                  <a:pt x="302" y="988"/>
                </a:lnTo>
                <a:lnTo>
                  <a:pt x="302" y="986"/>
                </a:lnTo>
                <a:lnTo>
                  <a:pt x="302" y="986"/>
                </a:lnTo>
                <a:lnTo>
                  <a:pt x="302" y="982"/>
                </a:lnTo>
                <a:lnTo>
                  <a:pt x="302" y="982"/>
                </a:lnTo>
                <a:lnTo>
                  <a:pt x="298" y="971"/>
                </a:lnTo>
                <a:lnTo>
                  <a:pt x="298" y="969"/>
                </a:lnTo>
                <a:lnTo>
                  <a:pt x="296" y="969"/>
                </a:lnTo>
                <a:lnTo>
                  <a:pt x="296" y="967"/>
                </a:lnTo>
                <a:lnTo>
                  <a:pt x="294" y="967"/>
                </a:lnTo>
                <a:lnTo>
                  <a:pt x="294" y="965"/>
                </a:lnTo>
                <a:lnTo>
                  <a:pt x="294" y="965"/>
                </a:lnTo>
                <a:lnTo>
                  <a:pt x="294" y="963"/>
                </a:lnTo>
                <a:lnTo>
                  <a:pt x="292" y="961"/>
                </a:lnTo>
                <a:lnTo>
                  <a:pt x="288" y="961"/>
                </a:lnTo>
                <a:lnTo>
                  <a:pt x="288" y="965"/>
                </a:lnTo>
                <a:lnTo>
                  <a:pt x="286" y="969"/>
                </a:lnTo>
                <a:lnTo>
                  <a:pt x="286" y="969"/>
                </a:lnTo>
                <a:lnTo>
                  <a:pt x="282" y="975"/>
                </a:lnTo>
                <a:lnTo>
                  <a:pt x="282" y="975"/>
                </a:lnTo>
                <a:lnTo>
                  <a:pt x="282" y="982"/>
                </a:lnTo>
                <a:lnTo>
                  <a:pt x="280" y="982"/>
                </a:lnTo>
                <a:lnTo>
                  <a:pt x="282" y="992"/>
                </a:lnTo>
                <a:lnTo>
                  <a:pt x="282" y="992"/>
                </a:lnTo>
                <a:lnTo>
                  <a:pt x="282" y="996"/>
                </a:lnTo>
                <a:lnTo>
                  <a:pt x="282" y="1000"/>
                </a:lnTo>
                <a:lnTo>
                  <a:pt x="282" y="1000"/>
                </a:lnTo>
                <a:lnTo>
                  <a:pt x="286" y="1010"/>
                </a:lnTo>
                <a:lnTo>
                  <a:pt x="284" y="1012"/>
                </a:lnTo>
                <a:lnTo>
                  <a:pt x="282" y="1014"/>
                </a:lnTo>
                <a:lnTo>
                  <a:pt x="272" y="1021"/>
                </a:lnTo>
                <a:lnTo>
                  <a:pt x="267" y="1021"/>
                </a:lnTo>
                <a:lnTo>
                  <a:pt x="265" y="1021"/>
                </a:lnTo>
                <a:lnTo>
                  <a:pt x="265" y="1021"/>
                </a:lnTo>
                <a:lnTo>
                  <a:pt x="263" y="1021"/>
                </a:lnTo>
                <a:lnTo>
                  <a:pt x="263" y="1019"/>
                </a:lnTo>
                <a:lnTo>
                  <a:pt x="263" y="1014"/>
                </a:lnTo>
                <a:lnTo>
                  <a:pt x="263" y="1012"/>
                </a:lnTo>
                <a:lnTo>
                  <a:pt x="265" y="1012"/>
                </a:lnTo>
                <a:lnTo>
                  <a:pt x="267" y="1012"/>
                </a:lnTo>
                <a:lnTo>
                  <a:pt x="269" y="1012"/>
                </a:lnTo>
                <a:lnTo>
                  <a:pt x="272" y="1012"/>
                </a:lnTo>
                <a:lnTo>
                  <a:pt x="274" y="1010"/>
                </a:lnTo>
                <a:lnTo>
                  <a:pt x="274" y="1010"/>
                </a:lnTo>
                <a:lnTo>
                  <a:pt x="274" y="1004"/>
                </a:lnTo>
                <a:lnTo>
                  <a:pt x="274" y="1002"/>
                </a:lnTo>
                <a:lnTo>
                  <a:pt x="274" y="1002"/>
                </a:lnTo>
                <a:lnTo>
                  <a:pt x="274" y="1000"/>
                </a:lnTo>
                <a:lnTo>
                  <a:pt x="274" y="1000"/>
                </a:lnTo>
                <a:lnTo>
                  <a:pt x="272" y="996"/>
                </a:lnTo>
                <a:lnTo>
                  <a:pt x="269" y="990"/>
                </a:lnTo>
                <a:lnTo>
                  <a:pt x="269" y="988"/>
                </a:lnTo>
                <a:lnTo>
                  <a:pt x="269" y="986"/>
                </a:lnTo>
                <a:lnTo>
                  <a:pt x="272" y="982"/>
                </a:lnTo>
                <a:lnTo>
                  <a:pt x="272" y="982"/>
                </a:lnTo>
                <a:lnTo>
                  <a:pt x="267" y="975"/>
                </a:lnTo>
                <a:lnTo>
                  <a:pt x="265" y="957"/>
                </a:lnTo>
                <a:lnTo>
                  <a:pt x="265" y="955"/>
                </a:lnTo>
                <a:lnTo>
                  <a:pt x="267" y="953"/>
                </a:lnTo>
                <a:lnTo>
                  <a:pt x="267" y="953"/>
                </a:lnTo>
                <a:lnTo>
                  <a:pt x="269" y="951"/>
                </a:lnTo>
                <a:lnTo>
                  <a:pt x="269" y="949"/>
                </a:lnTo>
                <a:lnTo>
                  <a:pt x="269" y="947"/>
                </a:lnTo>
                <a:lnTo>
                  <a:pt x="272" y="940"/>
                </a:lnTo>
                <a:lnTo>
                  <a:pt x="274" y="936"/>
                </a:lnTo>
                <a:lnTo>
                  <a:pt x="274" y="936"/>
                </a:lnTo>
                <a:lnTo>
                  <a:pt x="276" y="932"/>
                </a:lnTo>
                <a:lnTo>
                  <a:pt x="276" y="932"/>
                </a:lnTo>
                <a:lnTo>
                  <a:pt x="276" y="928"/>
                </a:lnTo>
                <a:lnTo>
                  <a:pt x="276" y="928"/>
                </a:lnTo>
                <a:lnTo>
                  <a:pt x="274" y="926"/>
                </a:lnTo>
                <a:lnTo>
                  <a:pt x="274" y="924"/>
                </a:lnTo>
                <a:lnTo>
                  <a:pt x="272" y="920"/>
                </a:lnTo>
                <a:lnTo>
                  <a:pt x="269" y="918"/>
                </a:lnTo>
                <a:lnTo>
                  <a:pt x="272" y="916"/>
                </a:lnTo>
                <a:lnTo>
                  <a:pt x="272" y="916"/>
                </a:lnTo>
                <a:lnTo>
                  <a:pt x="272" y="910"/>
                </a:lnTo>
                <a:lnTo>
                  <a:pt x="274" y="905"/>
                </a:lnTo>
                <a:lnTo>
                  <a:pt x="274" y="903"/>
                </a:lnTo>
                <a:lnTo>
                  <a:pt x="272" y="901"/>
                </a:lnTo>
                <a:lnTo>
                  <a:pt x="272" y="901"/>
                </a:lnTo>
                <a:lnTo>
                  <a:pt x="267" y="897"/>
                </a:lnTo>
                <a:lnTo>
                  <a:pt x="265" y="887"/>
                </a:lnTo>
                <a:lnTo>
                  <a:pt x="265" y="881"/>
                </a:lnTo>
                <a:lnTo>
                  <a:pt x="272" y="866"/>
                </a:lnTo>
                <a:lnTo>
                  <a:pt x="272" y="866"/>
                </a:lnTo>
                <a:lnTo>
                  <a:pt x="272" y="864"/>
                </a:lnTo>
                <a:lnTo>
                  <a:pt x="272" y="862"/>
                </a:lnTo>
                <a:lnTo>
                  <a:pt x="267" y="856"/>
                </a:lnTo>
                <a:lnTo>
                  <a:pt x="267" y="856"/>
                </a:lnTo>
                <a:lnTo>
                  <a:pt x="261" y="854"/>
                </a:lnTo>
                <a:lnTo>
                  <a:pt x="261" y="854"/>
                </a:lnTo>
                <a:lnTo>
                  <a:pt x="255" y="854"/>
                </a:lnTo>
                <a:lnTo>
                  <a:pt x="255" y="854"/>
                </a:lnTo>
                <a:lnTo>
                  <a:pt x="255" y="852"/>
                </a:lnTo>
                <a:lnTo>
                  <a:pt x="255" y="850"/>
                </a:lnTo>
                <a:lnTo>
                  <a:pt x="251" y="848"/>
                </a:lnTo>
                <a:lnTo>
                  <a:pt x="251" y="846"/>
                </a:lnTo>
                <a:lnTo>
                  <a:pt x="253" y="844"/>
                </a:lnTo>
                <a:lnTo>
                  <a:pt x="251" y="842"/>
                </a:lnTo>
                <a:lnTo>
                  <a:pt x="249" y="840"/>
                </a:lnTo>
                <a:lnTo>
                  <a:pt x="249" y="840"/>
                </a:lnTo>
                <a:lnTo>
                  <a:pt x="245" y="838"/>
                </a:lnTo>
                <a:lnTo>
                  <a:pt x="243" y="835"/>
                </a:lnTo>
                <a:lnTo>
                  <a:pt x="245" y="833"/>
                </a:lnTo>
                <a:lnTo>
                  <a:pt x="247" y="829"/>
                </a:lnTo>
                <a:lnTo>
                  <a:pt x="249" y="829"/>
                </a:lnTo>
                <a:lnTo>
                  <a:pt x="251" y="831"/>
                </a:lnTo>
                <a:lnTo>
                  <a:pt x="253" y="831"/>
                </a:lnTo>
                <a:lnTo>
                  <a:pt x="259" y="835"/>
                </a:lnTo>
                <a:lnTo>
                  <a:pt x="261" y="835"/>
                </a:lnTo>
                <a:lnTo>
                  <a:pt x="265" y="833"/>
                </a:lnTo>
                <a:lnTo>
                  <a:pt x="267" y="831"/>
                </a:lnTo>
                <a:lnTo>
                  <a:pt x="267" y="829"/>
                </a:lnTo>
                <a:lnTo>
                  <a:pt x="267" y="825"/>
                </a:lnTo>
                <a:lnTo>
                  <a:pt x="267" y="825"/>
                </a:lnTo>
                <a:lnTo>
                  <a:pt x="267" y="821"/>
                </a:lnTo>
                <a:lnTo>
                  <a:pt x="267" y="819"/>
                </a:lnTo>
                <a:lnTo>
                  <a:pt x="274" y="817"/>
                </a:lnTo>
                <a:lnTo>
                  <a:pt x="274" y="815"/>
                </a:lnTo>
                <a:lnTo>
                  <a:pt x="274" y="811"/>
                </a:lnTo>
                <a:lnTo>
                  <a:pt x="274" y="811"/>
                </a:lnTo>
                <a:lnTo>
                  <a:pt x="274" y="809"/>
                </a:lnTo>
                <a:lnTo>
                  <a:pt x="274" y="807"/>
                </a:lnTo>
                <a:lnTo>
                  <a:pt x="267" y="800"/>
                </a:lnTo>
                <a:lnTo>
                  <a:pt x="267" y="798"/>
                </a:lnTo>
                <a:lnTo>
                  <a:pt x="269" y="796"/>
                </a:lnTo>
                <a:lnTo>
                  <a:pt x="278" y="794"/>
                </a:lnTo>
                <a:lnTo>
                  <a:pt x="278" y="794"/>
                </a:lnTo>
                <a:lnTo>
                  <a:pt x="282" y="790"/>
                </a:lnTo>
                <a:lnTo>
                  <a:pt x="282" y="790"/>
                </a:lnTo>
                <a:lnTo>
                  <a:pt x="284" y="786"/>
                </a:lnTo>
                <a:lnTo>
                  <a:pt x="284" y="784"/>
                </a:lnTo>
                <a:lnTo>
                  <a:pt x="286" y="780"/>
                </a:lnTo>
                <a:lnTo>
                  <a:pt x="290" y="776"/>
                </a:lnTo>
                <a:lnTo>
                  <a:pt x="292" y="774"/>
                </a:lnTo>
                <a:lnTo>
                  <a:pt x="292" y="774"/>
                </a:lnTo>
                <a:lnTo>
                  <a:pt x="294" y="768"/>
                </a:lnTo>
                <a:lnTo>
                  <a:pt x="294" y="766"/>
                </a:lnTo>
                <a:lnTo>
                  <a:pt x="300" y="757"/>
                </a:lnTo>
                <a:lnTo>
                  <a:pt x="300" y="755"/>
                </a:lnTo>
                <a:lnTo>
                  <a:pt x="300" y="749"/>
                </a:lnTo>
                <a:lnTo>
                  <a:pt x="300" y="749"/>
                </a:lnTo>
                <a:lnTo>
                  <a:pt x="298" y="745"/>
                </a:lnTo>
                <a:lnTo>
                  <a:pt x="296" y="743"/>
                </a:lnTo>
                <a:lnTo>
                  <a:pt x="292" y="741"/>
                </a:lnTo>
                <a:lnTo>
                  <a:pt x="292" y="741"/>
                </a:lnTo>
                <a:lnTo>
                  <a:pt x="284" y="741"/>
                </a:lnTo>
                <a:lnTo>
                  <a:pt x="278" y="741"/>
                </a:lnTo>
                <a:lnTo>
                  <a:pt x="276" y="739"/>
                </a:lnTo>
                <a:lnTo>
                  <a:pt x="276" y="739"/>
                </a:lnTo>
                <a:lnTo>
                  <a:pt x="274" y="739"/>
                </a:lnTo>
                <a:lnTo>
                  <a:pt x="276" y="741"/>
                </a:lnTo>
                <a:lnTo>
                  <a:pt x="284" y="733"/>
                </a:lnTo>
                <a:lnTo>
                  <a:pt x="284" y="728"/>
                </a:lnTo>
                <a:lnTo>
                  <a:pt x="280" y="728"/>
                </a:lnTo>
                <a:lnTo>
                  <a:pt x="280" y="728"/>
                </a:lnTo>
                <a:lnTo>
                  <a:pt x="276" y="728"/>
                </a:lnTo>
                <a:lnTo>
                  <a:pt x="276" y="728"/>
                </a:lnTo>
                <a:lnTo>
                  <a:pt x="269" y="731"/>
                </a:lnTo>
                <a:lnTo>
                  <a:pt x="265" y="728"/>
                </a:lnTo>
                <a:lnTo>
                  <a:pt x="265" y="728"/>
                </a:lnTo>
                <a:lnTo>
                  <a:pt x="267" y="726"/>
                </a:lnTo>
                <a:lnTo>
                  <a:pt x="267" y="726"/>
                </a:lnTo>
                <a:lnTo>
                  <a:pt x="269" y="722"/>
                </a:lnTo>
                <a:lnTo>
                  <a:pt x="274" y="720"/>
                </a:lnTo>
                <a:lnTo>
                  <a:pt x="284" y="716"/>
                </a:lnTo>
                <a:lnTo>
                  <a:pt x="292" y="714"/>
                </a:lnTo>
                <a:lnTo>
                  <a:pt x="292" y="714"/>
                </a:lnTo>
                <a:lnTo>
                  <a:pt x="296" y="710"/>
                </a:lnTo>
                <a:lnTo>
                  <a:pt x="296" y="708"/>
                </a:lnTo>
                <a:lnTo>
                  <a:pt x="296" y="706"/>
                </a:lnTo>
                <a:lnTo>
                  <a:pt x="296" y="706"/>
                </a:lnTo>
                <a:lnTo>
                  <a:pt x="296" y="702"/>
                </a:lnTo>
                <a:lnTo>
                  <a:pt x="296" y="696"/>
                </a:lnTo>
                <a:lnTo>
                  <a:pt x="296" y="694"/>
                </a:lnTo>
                <a:lnTo>
                  <a:pt x="296" y="691"/>
                </a:lnTo>
                <a:lnTo>
                  <a:pt x="296" y="691"/>
                </a:lnTo>
                <a:lnTo>
                  <a:pt x="298" y="691"/>
                </a:lnTo>
                <a:lnTo>
                  <a:pt x="304" y="696"/>
                </a:lnTo>
                <a:lnTo>
                  <a:pt x="304" y="696"/>
                </a:lnTo>
                <a:lnTo>
                  <a:pt x="309" y="698"/>
                </a:lnTo>
                <a:lnTo>
                  <a:pt x="311" y="698"/>
                </a:lnTo>
                <a:lnTo>
                  <a:pt x="311" y="698"/>
                </a:lnTo>
                <a:lnTo>
                  <a:pt x="313" y="694"/>
                </a:lnTo>
                <a:lnTo>
                  <a:pt x="311" y="691"/>
                </a:lnTo>
                <a:lnTo>
                  <a:pt x="311" y="691"/>
                </a:lnTo>
                <a:lnTo>
                  <a:pt x="311" y="691"/>
                </a:lnTo>
                <a:lnTo>
                  <a:pt x="313" y="685"/>
                </a:lnTo>
                <a:lnTo>
                  <a:pt x="313" y="685"/>
                </a:lnTo>
                <a:lnTo>
                  <a:pt x="311" y="679"/>
                </a:lnTo>
                <a:lnTo>
                  <a:pt x="311" y="677"/>
                </a:lnTo>
                <a:lnTo>
                  <a:pt x="311" y="675"/>
                </a:lnTo>
                <a:lnTo>
                  <a:pt x="309" y="671"/>
                </a:lnTo>
                <a:lnTo>
                  <a:pt x="309" y="669"/>
                </a:lnTo>
                <a:lnTo>
                  <a:pt x="311" y="669"/>
                </a:lnTo>
                <a:lnTo>
                  <a:pt x="313" y="667"/>
                </a:lnTo>
                <a:lnTo>
                  <a:pt x="315" y="665"/>
                </a:lnTo>
                <a:lnTo>
                  <a:pt x="313" y="661"/>
                </a:lnTo>
                <a:lnTo>
                  <a:pt x="315" y="661"/>
                </a:lnTo>
                <a:lnTo>
                  <a:pt x="315" y="661"/>
                </a:lnTo>
                <a:lnTo>
                  <a:pt x="315" y="659"/>
                </a:lnTo>
                <a:lnTo>
                  <a:pt x="315" y="656"/>
                </a:lnTo>
                <a:lnTo>
                  <a:pt x="309" y="642"/>
                </a:lnTo>
                <a:lnTo>
                  <a:pt x="309" y="640"/>
                </a:lnTo>
                <a:lnTo>
                  <a:pt x="309" y="638"/>
                </a:lnTo>
                <a:lnTo>
                  <a:pt x="311" y="636"/>
                </a:lnTo>
                <a:lnTo>
                  <a:pt x="311" y="634"/>
                </a:lnTo>
                <a:lnTo>
                  <a:pt x="309" y="630"/>
                </a:lnTo>
                <a:lnTo>
                  <a:pt x="309" y="626"/>
                </a:lnTo>
                <a:lnTo>
                  <a:pt x="311" y="624"/>
                </a:lnTo>
                <a:lnTo>
                  <a:pt x="311" y="622"/>
                </a:lnTo>
                <a:lnTo>
                  <a:pt x="309" y="615"/>
                </a:lnTo>
                <a:lnTo>
                  <a:pt x="311" y="609"/>
                </a:lnTo>
                <a:lnTo>
                  <a:pt x="311" y="607"/>
                </a:lnTo>
                <a:lnTo>
                  <a:pt x="311" y="603"/>
                </a:lnTo>
                <a:lnTo>
                  <a:pt x="313" y="595"/>
                </a:lnTo>
                <a:lnTo>
                  <a:pt x="313" y="593"/>
                </a:lnTo>
                <a:lnTo>
                  <a:pt x="311" y="587"/>
                </a:lnTo>
                <a:lnTo>
                  <a:pt x="311" y="587"/>
                </a:lnTo>
                <a:lnTo>
                  <a:pt x="309" y="574"/>
                </a:lnTo>
                <a:lnTo>
                  <a:pt x="309" y="574"/>
                </a:lnTo>
                <a:lnTo>
                  <a:pt x="306" y="568"/>
                </a:lnTo>
                <a:lnTo>
                  <a:pt x="304" y="568"/>
                </a:lnTo>
                <a:lnTo>
                  <a:pt x="298" y="560"/>
                </a:lnTo>
                <a:lnTo>
                  <a:pt x="298" y="560"/>
                </a:lnTo>
                <a:lnTo>
                  <a:pt x="290" y="554"/>
                </a:lnTo>
                <a:lnTo>
                  <a:pt x="290" y="554"/>
                </a:lnTo>
                <a:lnTo>
                  <a:pt x="280" y="545"/>
                </a:lnTo>
                <a:lnTo>
                  <a:pt x="278" y="543"/>
                </a:lnTo>
                <a:lnTo>
                  <a:pt x="269" y="543"/>
                </a:lnTo>
                <a:lnTo>
                  <a:pt x="269" y="543"/>
                </a:lnTo>
                <a:lnTo>
                  <a:pt x="265" y="543"/>
                </a:lnTo>
                <a:lnTo>
                  <a:pt x="261" y="543"/>
                </a:lnTo>
                <a:lnTo>
                  <a:pt x="261" y="543"/>
                </a:lnTo>
                <a:lnTo>
                  <a:pt x="251" y="543"/>
                </a:lnTo>
                <a:lnTo>
                  <a:pt x="243" y="539"/>
                </a:lnTo>
                <a:lnTo>
                  <a:pt x="232" y="535"/>
                </a:lnTo>
                <a:lnTo>
                  <a:pt x="232" y="535"/>
                </a:lnTo>
                <a:lnTo>
                  <a:pt x="224" y="533"/>
                </a:lnTo>
                <a:lnTo>
                  <a:pt x="224" y="533"/>
                </a:lnTo>
                <a:lnTo>
                  <a:pt x="216" y="531"/>
                </a:lnTo>
                <a:lnTo>
                  <a:pt x="216" y="531"/>
                </a:lnTo>
                <a:lnTo>
                  <a:pt x="204" y="529"/>
                </a:lnTo>
                <a:lnTo>
                  <a:pt x="204" y="529"/>
                </a:lnTo>
                <a:lnTo>
                  <a:pt x="195" y="531"/>
                </a:lnTo>
                <a:lnTo>
                  <a:pt x="185" y="531"/>
                </a:lnTo>
                <a:lnTo>
                  <a:pt x="177" y="527"/>
                </a:lnTo>
                <a:lnTo>
                  <a:pt x="177" y="527"/>
                </a:lnTo>
                <a:lnTo>
                  <a:pt x="169" y="525"/>
                </a:lnTo>
                <a:lnTo>
                  <a:pt x="169" y="525"/>
                </a:lnTo>
                <a:lnTo>
                  <a:pt x="162" y="525"/>
                </a:lnTo>
                <a:lnTo>
                  <a:pt x="160" y="525"/>
                </a:lnTo>
                <a:lnTo>
                  <a:pt x="160" y="525"/>
                </a:lnTo>
                <a:lnTo>
                  <a:pt x="160" y="525"/>
                </a:lnTo>
                <a:lnTo>
                  <a:pt x="160" y="523"/>
                </a:lnTo>
                <a:lnTo>
                  <a:pt x="160" y="519"/>
                </a:lnTo>
                <a:lnTo>
                  <a:pt x="167" y="508"/>
                </a:lnTo>
                <a:lnTo>
                  <a:pt x="167" y="506"/>
                </a:lnTo>
                <a:lnTo>
                  <a:pt x="165" y="504"/>
                </a:lnTo>
                <a:lnTo>
                  <a:pt x="162" y="500"/>
                </a:lnTo>
                <a:lnTo>
                  <a:pt x="162" y="500"/>
                </a:lnTo>
                <a:lnTo>
                  <a:pt x="160" y="496"/>
                </a:lnTo>
                <a:lnTo>
                  <a:pt x="158" y="496"/>
                </a:lnTo>
                <a:lnTo>
                  <a:pt x="152" y="494"/>
                </a:lnTo>
                <a:lnTo>
                  <a:pt x="152" y="494"/>
                </a:lnTo>
                <a:lnTo>
                  <a:pt x="148" y="496"/>
                </a:lnTo>
                <a:lnTo>
                  <a:pt x="144" y="496"/>
                </a:lnTo>
                <a:lnTo>
                  <a:pt x="142" y="494"/>
                </a:lnTo>
                <a:lnTo>
                  <a:pt x="142" y="494"/>
                </a:lnTo>
                <a:lnTo>
                  <a:pt x="142" y="492"/>
                </a:lnTo>
                <a:lnTo>
                  <a:pt x="138" y="488"/>
                </a:lnTo>
                <a:lnTo>
                  <a:pt x="138" y="488"/>
                </a:lnTo>
                <a:lnTo>
                  <a:pt x="134" y="488"/>
                </a:lnTo>
                <a:lnTo>
                  <a:pt x="130" y="484"/>
                </a:lnTo>
                <a:lnTo>
                  <a:pt x="125" y="480"/>
                </a:lnTo>
                <a:lnTo>
                  <a:pt x="123" y="478"/>
                </a:lnTo>
                <a:lnTo>
                  <a:pt x="121" y="478"/>
                </a:lnTo>
                <a:lnTo>
                  <a:pt x="115" y="478"/>
                </a:lnTo>
                <a:lnTo>
                  <a:pt x="111" y="478"/>
                </a:lnTo>
                <a:lnTo>
                  <a:pt x="107" y="478"/>
                </a:lnTo>
                <a:lnTo>
                  <a:pt x="105" y="473"/>
                </a:lnTo>
                <a:lnTo>
                  <a:pt x="105" y="473"/>
                </a:lnTo>
                <a:lnTo>
                  <a:pt x="99" y="469"/>
                </a:lnTo>
                <a:lnTo>
                  <a:pt x="97" y="465"/>
                </a:lnTo>
                <a:lnTo>
                  <a:pt x="97" y="465"/>
                </a:lnTo>
                <a:lnTo>
                  <a:pt x="95" y="463"/>
                </a:lnTo>
                <a:lnTo>
                  <a:pt x="93" y="463"/>
                </a:lnTo>
                <a:lnTo>
                  <a:pt x="93" y="463"/>
                </a:lnTo>
                <a:lnTo>
                  <a:pt x="88" y="465"/>
                </a:lnTo>
                <a:lnTo>
                  <a:pt x="88" y="467"/>
                </a:lnTo>
                <a:lnTo>
                  <a:pt x="86" y="469"/>
                </a:lnTo>
                <a:lnTo>
                  <a:pt x="86" y="471"/>
                </a:lnTo>
                <a:lnTo>
                  <a:pt x="86" y="475"/>
                </a:lnTo>
                <a:lnTo>
                  <a:pt x="86" y="478"/>
                </a:lnTo>
                <a:lnTo>
                  <a:pt x="88" y="478"/>
                </a:lnTo>
                <a:lnTo>
                  <a:pt x="88" y="475"/>
                </a:lnTo>
                <a:lnTo>
                  <a:pt x="86" y="475"/>
                </a:lnTo>
                <a:lnTo>
                  <a:pt x="84" y="475"/>
                </a:lnTo>
                <a:lnTo>
                  <a:pt x="78" y="471"/>
                </a:lnTo>
                <a:lnTo>
                  <a:pt x="72" y="469"/>
                </a:lnTo>
                <a:lnTo>
                  <a:pt x="72" y="469"/>
                </a:lnTo>
                <a:lnTo>
                  <a:pt x="72" y="467"/>
                </a:lnTo>
                <a:lnTo>
                  <a:pt x="72" y="465"/>
                </a:lnTo>
                <a:lnTo>
                  <a:pt x="68" y="461"/>
                </a:lnTo>
                <a:lnTo>
                  <a:pt x="68" y="461"/>
                </a:lnTo>
                <a:lnTo>
                  <a:pt x="66" y="459"/>
                </a:lnTo>
                <a:lnTo>
                  <a:pt x="68" y="461"/>
                </a:lnTo>
                <a:lnTo>
                  <a:pt x="70" y="461"/>
                </a:lnTo>
                <a:lnTo>
                  <a:pt x="74" y="463"/>
                </a:lnTo>
                <a:lnTo>
                  <a:pt x="76" y="463"/>
                </a:lnTo>
                <a:lnTo>
                  <a:pt x="76" y="463"/>
                </a:lnTo>
                <a:lnTo>
                  <a:pt x="80" y="465"/>
                </a:lnTo>
                <a:lnTo>
                  <a:pt x="80" y="465"/>
                </a:lnTo>
                <a:lnTo>
                  <a:pt x="82" y="465"/>
                </a:lnTo>
                <a:lnTo>
                  <a:pt x="84" y="461"/>
                </a:lnTo>
                <a:lnTo>
                  <a:pt x="82" y="459"/>
                </a:lnTo>
                <a:lnTo>
                  <a:pt x="82" y="459"/>
                </a:lnTo>
                <a:lnTo>
                  <a:pt x="82" y="459"/>
                </a:lnTo>
                <a:lnTo>
                  <a:pt x="84" y="459"/>
                </a:lnTo>
                <a:lnTo>
                  <a:pt x="84" y="459"/>
                </a:lnTo>
                <a:lnTo>
                  <a:pt x="86" y="455"/>
                </a:lnTo>
                <a:lnTo>
                  <a:pt x="84" y="455"/>
                </a:lnTo>
                <a:lnTo>
                  <a:pt x="84" y="455"/>
                </a:lnTo>
                <a:lnTo>
                  <a:pt x="78" y="453"/>
                </a:lnTo>
                <a:lnTo>
                  <a:pt x="78" y="453"/>
                </a:lnTo>
                <a:lnTo>
                  <a:pt x="76" y="451"/>
                </a:lnTo>
                <a:lnTo>
                  <a:pt x="72" y="451"/>
                </a:lnTo>
                <a:lnTo>
                  <a:pt x="72" y="449"/>
                </a:lnTo>
                <a:lnTo>
                  <a:pt x="72" y="449"/>
                </a:lnTo>
                <a:lnTo>
                  <a:pt x="70" y="449"/>
                </a:lnTo>
                <a:lnTo>
                  <a:pt x="68" y="447"/>
                </a:lnTo>
                <a:lnTo>
                  <a:pt x="62" y="447"/>
                </a:lnTo>
                <a:lnTo>
                  <a:pt x="62" y="445"/>
                </a:lnTo>
                <a:lnTo>
                  <a:pt x="60" y="443"/>
                </a:lnTo>
                <a:lnTo>
                  <a:pt x="60" y="443"/>
                </a:lnTo>
                <a:lnTo>
                  <a:pt x="60" y="440"/>
                </a:lnTo>
                <a:lnTo>
                  <a:pt x="64" y="438"/>
                </a:lnTo>
                <a:lnTo>
                  <a:pt x="64" y="438"/>
                </a:lnTo>
                <a:lnTo>
                  <a:pt x="64" y="436"/>
                </a:lnTo>
                <a:lnTo>
                  <a:pt x="66" y="434"/>
                </a:lnTo>
                <a:lnTo>
                  <a:pt x="64" y="432"/>
                </a:lnTo>
                <a:lnTo>
                  <a:pt x="64" y="432"/>
                </a:lnTo>
                <a:lnTo>
                  <a:pt x="62" y="430"/>
                </a:lnTo>
                <a:lnTo>
                  <a:pt x="62" y="430"/>
                </a:lnTo>
                <a:lnTo>
                  <a:pt x="55" y="426"/>
                </a:lnTo>
                <a:lnTo>
                  <a:pt x="53" y="426"/>
                </a:lnTo>
                <a:lnTo>
                  <a:pt x="51" y="426"/>
                </a:lnTo>
                <a:lnTo>
                  <a:pt x="49" y="426"/>
                </a:lnTo>
                <a:lnTo>
                  <a:pt x="49" y="424"/>
                </a:lnTo>
                <a:lnTo>
                  <a:pt x="49" y="424"/>
                </a:lnTo>
                <a:lnTo>
                  <a:pt x="45" y="422"/>
                </a:lnTo>
                <a:lnTo>
                  <a:pt x="47" y="420"/>
                </a:lnTo>
                <a:lnTo>
                  <a:pt x="47" y="418"/>
                </a:lnTo>
                <a:lnTo>
                  <a:pt x="47" y="418"/>
                </a:lnTo>
                <a:lnTo>
                  <a:pt x="47" y="414"/>
                </a:lnTo>
                <a:lnTo>
                  <a:pt x="47" y="412"/>
                </a:lnTo>
                <a:lnTo>
                  <a:pt x="45" y="412"/>
                </a:lnTo>
                <a:lnTo>
                  <a:pt x="43" y="412"/>
                </a:lnTo>
                <a:lnTo>
                  <a:pt x="43" y="410"/>
                </a:lnTo>
                <a:lnTo>
                  <a:pt x="43" y="410"/>
                </a:lnTo>
                <a:lnTo>
                  <a:pt x="45" y="406"/>
                </a:lnTo>
                <a:lnTo>
                  <a:pt x="47" y="406"/>
                </a:lnTo>
                <a:lnTo>
                  <a:pt x="49" y="401"/>
                </a:lnTo>
                <a:lnTo>
                  <a:pt x="47" y="399"/>
                </a:lnTo>
                <a:lnTo>
                  <a:pt x="45" y="399"/>
                </a:lnTo>
                <a:lnTo>
                  <a:pt x="43" y="397"/>
                </a:lnTo>
                <a:lnTo>
                  <a:pt x="41" y="397"/>
                </a:lnTo>
                <a:lnTo>
                  <a:pt x="39" y="399"/>
                </a:lnTo>
                <a:lnTo>
                  <a:pt x="39" y="399"/>
                </a:lnTo>
                <a:lnTo>
                  <a:pt x="39" y="399"/>
                </a:lnTo>
                <a:lnTo>
                  <a:pt x="39" y="397"/>
                </a:lnTo>
                <a:lnTo>
                  <a:pt x="39" y="395"/>
                </a:lnTo>
                <a:lnTo>
                  <a:pt x="39" y="395"/>
                </a:lnTo>
                <a:lnTo>
                  <a:pt x="39" y="393"/>
                </a:lnTo>
                <a:lnTo>
                  <a:pt x="37" y="393"/>
                </a:lnTo>
                <a:lnTo>
                  <a:pt x="37" y="391"/>
                </a:lnTo>
                <a:lnTo>
                  <a:pt x="35" y="391"/>
                </a:lnTo>
                <a:lnTo>
                  <a:pt x="33" y="391"/>
                </a:lnTo>
                <a:lnTo>
                  <a:pt x="33" y="393"/>
                </a:lnTo>
                <a:lnTo>
                  <a:pt x="35" y="393"/>
                </a:lnTo>
                <a:lnTo>
                  <a:pt x="37" y="389"/>
                </a:lnTo>
                <a:lnTo>
                  <a:pt x="37" y="389"/>
                </a:lnTo>
                <a:lnTo>
                  <a:pt x="35" y="387"/>
                </a:lnTo>
                <a:lnTo>
                  <a:pt x="35" y="387"/>
                </a:lnTo>
                <a:lnTo>
                  <a:pt x="35" y="385"/>
                </a:lnTo>
                <a:lnTo>
                  <a:pt x="35" y="385"/>
                </a:lnTo>
                <a:lnTo>
                  <a:pt x="35" y="383"/>
                </a:lnTo>
                <a:lnTo>
                  <a:pt x="35" y="381"/>
                </a:lnTo>
                <a:lnTo>
                  <a:pt x="35" y="379"/>
                </a:lnTo>
                <a:lnTo>
                  <a:pt x="35" y="379"/>
                </a:lnTo>
                <a:lnTo>
                  <a:pt x="33" y="377"/>
                </a:lnTo>
                <a:lnTo>
                  <a:pt x="31" y="379"/>
                </a:lnTo>
                <a:lnTo>
                  <a:pt x="29" y="379"/>
                </a:lnTo>
                <a:lnTo>
                  <a:pt x="27" y="381"/>
                </a:lnTo>
                <a:lnTo>
                  <a:pt x="23" y="379"/>
                </a:lnTo>
                <a:lnTo>
                  <a:pt x="18" y="377"/>
                </a:lnTo>
                <a:lnTo>
                  <a:pt x="16" y="373"/>
                </a:lnTo>
                <a:lnTo>
                  <a:pt x="16" y="371"/>
                </a:lnTo>
                <a:lnTo>
                  <a:pt x="18" y="368"/>
                </a:lnTo>
                <a:lnTo>
                  <a:pt x="21" y="366"/>
                </a:lnTo>
                <a:lnTo>
                  <a:pt x="21" y="364"/>
                </a:lnTo>
                <a:lnTo>
                  <a:pt x="23" y="364"/>
                </a:lnTo>
                <a:lnTo>
                  <a:pt x="25" y="362"/>
                </a:lnTo>
                <a:lnTo>
                  <a:pt x="25" y="360"/>
                </a:lnTo>
                <a:lnTo>
                  <a:pt x="25" y="358"/>
                </a:lnTo>
                <a:lnTo>
                  <a:pt x="23" y="356"/>
                </a:lnTo>
                <a:lnTo>
                  <a:pt x="23" y="356"/>
                </a:lnTo>
                <a:lnTo>
                  <a:pt x="21" y="356"/>
                </a:lnTo>
                <a:lnTo>
                  <a:pt x="16" y="356"/>
                </a:lnTo>
                <a:lnTo>
                  <a:pt x="16" y="350"/>
                </a:lnTo>
                <a:lnTo>
                  <a:pt x="18" y="348"/>
                </a:lnTo>
                <a:lnTo>
                  <a:pt x="18" y="348"/>
                </a:lnTo>
                <a:lnTo>
                  <a:pt x="18" y="344"/>
                </a:lnTo>
                <a:lnTo>
                  <a:pt x="16" y="342"/>
                </a:lnTo>
                <a:lnTo>
                  <a:pt x="14" y="342"/>
                </a:lnTo>
                <a:lnTo>
                  <a:pt x="12" y="340"/>
                </a:lnTo>
                <a:lnTo>
                  <a:pt x="12" y="340"/>
                </a:lnTo>
                <a:lnTo>
                  <a:pt x="10" y="338"/>
                </a:lnTo>
                <a:lnTo>
                  <a:pt x="10" y="340"/>
                </a:lnTo>
                <a:lnTo>
                  <a:pt x="14" y="342"/>
                </a:lnTo>
                <a:lnTo>
                  <a:pt x="14" y="342"/>
                </a:lnTo>
                <a:lnTo>
                  <a:pt x="16" y="340"/>
                </a:lnTo>
                <a:lnTo>
                  <a:pt x="16" y="338"/>
                </a:lnTo>
                <a:lnTo>
                  <a:pt x="18" y="336"/>
                </a:lnTo>
                <a:lnTo>
                  <a:pt x="18" y="336"/>
                </a:lnTo>
                <a:lnTo>
                  <a:pt x="16" y="329"/>
                </a:lnTo>
                <a:lnTo>
                  <a:pt x="16" y="327"/>
                </a:lnTo>
                <a:lnTo>
                  <a:pt x="16" y="325"/>
                </a:lnTo>
                <a:lnTo>
                  <a:pt x="16" y="323"/>
                </a:lnTo>
                <a:lnTo>
                  <a:pt x="16" y="321"/>
                </a:lnTo>
                <a:lnTo>
                  <a:pt x="16" y="319"/>
                </a:lnTo>
                <a:lnTo>
                  <a:pt x="12" y="317"/>
                </a:lnTo>
                <a:lnTo>
                  <a:pt x="12" y="317"/>
                </a:lnTo>
                <a:lnTo>
                  <a:pt x="12" y="311"/>
                </a:lnTo>
                <a:lnTo>
                  <a:pt x="12" y="311"/>
                </a:lnTo>
                <a:lnTo>
                  <a:pt x="10" y="309"/>
                </a:lnTo>
                <a:lnTo>
                  <a:pt x="10" y="309"/>
                </a:lnTo>
                <a:lnTo>
                  <a:pt x="6" y="301"/>
                </a:lnTo>
                <a:lnTo>
                  <a:pt x="4" y="301"/>
                </a:lnTo>
                <a:lnTo>
                  <a:pt x="4" y="301"/>
                </a:lnTo>
                <a:lnTo>
                  <a:pt x="4" y="299"/>
                </a:lnTo>
                <a:lnTo>
                  <a:pt x="4" y="286"/>
                </a:lnTo>
                <a:lnTo>
                  <a:pt x="6" y="282"/>
                </a:lnTo>
                <a:lnTo>
                  <a:pt x="6" y="282"/>
                </a:lnTo>
                <a:lnTo>
                  <a:pt x="6" y="272"/>
                </a:lnTo>
                <a:lnTo>
                  <a:pt x="6" y="270"/>
                </a:lnTo>
                <a:lnTo>
                  <a:pt x="6" y="264"/>
                </a:lnTo>
                <a:lnTo>
                  <a:pt x="6" y="259"/>
                </a:lnTo>
                <a:lnTo>
                  <a:pt x="6" y="257"/>
                </a:lnTo>
                <a:lnTo>
                  <a:pt x="4" y="253"/>
                </a:lnTo>
                <a:lnTo>
                  <a:pt x="4" y="251"/>
                </a:lnTo>
                <a:lnTo>
                  <a:pt x="4" y="249"/>
                </a:lnTo>
                <a:lnTo>
                  <a:pt x="6" y="241"/>
                </a:lnTo>
                <a:lnTo>
                  <a:pt x="6" y="239"/>
                </a:lnTo>
                <a:lnTo>
                  <a:pt x="4" y="231"/>
                </a:lnTo>
                <a:lnTo>
                  <a:pt x="6" y="220"/>
                </a:lnTo>
                <a:lnTo>
                  <a:pt x="8" y="218"/>
                </a:lnTo>
                <a:lnTo>
                  <a:pt x="10" y="218"/>
                </a:lnTo>
                <a:lnTo>
                  <a:pt x="14" y="220"/>
                </a:lnTo>
                <a:lnTo>
                  <a:pt x="14" y="220"/>
                </a:lnTo>
                <a:lnTo>
                  <a:pt x="14" y="218"/>
                </a:lnTo>
                <a:lnTo>
                  <a:pt x="14" y="216"/>
                </a:lnTo>
                <a:lnTo>
                  <a:pt x="10" y="214"/>
                </a:lnTo>
                <a:lnTo>
                  <a:pt x="8" y="214"/>
                </a:lnTo>
                <a:lnTo>
                  <a:pt x="6" y="214"/>
                </a:lnTo>
                <a:lnTo>
                  <a:pt x="6" y="216"/>
                </a:lnTo>
                <a:lnTo>
                  <a:pt x="2" y="218"/>
                </a:lnTo>
                <a:lnTo>
                  <a:pt x="2" y="220"/>
                </a:lnTo>
                <a:lnTo>
                  <a:pt x="0" y="231"/>
                </a:lnTo>
                <a:lnTo>
                  <a:pt x="0" y="231"/>
                </a:lnTo>
                <a:lnTo>
                  <a:pt x="2" y="241"/>
                </a:lnTo>
                <a:lnTo>
                  <a:pt x="0" y="249"/>
                </a:lnTo>
                <a:lnTo>
                  <a:pt x="0" y="253"/>
                </a:lnTo>
                <a:lnTo>
                  <a:pt x="0" y="255"/>
                </a:lnTo>
                <a:lnTo>
                  <a:pt x="2" y="259"/>
                </a:lnTo>
                <a:lnTo>
                  <a:pt x="2" y="264"/>
                </a:lnTo>
                <a:lnTo>
                  <a:pt x="2" y="264"/>
                </a:lnTo>
                <a:lnTo>
                  <a:pt x="2" y="272"/>
                </a:lnTo>
                <a:lnTo>
                  <a:pt x="2" y="280"/>
                </a:lnTo>
                <a:lnTo>
                  <a:pt x="0" y="286"/>
                </a:lnTo>
                <a:lnTo>
                  <a:pt x="0" y="286"/>
                </a:lnTo>
                <a:lnTo>
                  <a:pt x="0" y="301"/>
                </a:lnTo>
                <a:lnTo>
                  <a:pt x="0" y="301"/>
                </a:lnTo>
                <a:lnTo>
                  <a:pt x="0" y="303"/>
                </a:lnTo>
                <a:lnTo>
                  <a:pt x="2" y="303"/>
                </a:lnTo>
                <a:lnTo>
                  <a:pt x="4" y="305"/>
                </a:lnTo>
                <a:lnTo>
                  <a:pt x="8" y="309"/>
                </a:lnTo>
                <a:lnTo>
                  <a:pt x="8" y="313"/>
                </a:lnTo>
                <a:lnTo>
                  <a:pt x="8" y="317"/>
                </a:lnTo>
                <a:lnTo>
                  <a:pt x="8" y="317"/>
                </a:lnTo>
                <a:lnTo>
                  <a:pt x="10" y="319"/>
                </a:lnTo>
                <a:lnTo>
                  <a:pt x="10" y="321"/>
                </a:lnTo>
                <a:lnTo>
                  <a:pt x="12" y="323"/>
                </a:lnTo>
                <a:lnTo>
                  <a:pt x="12" y="325"/>
                </a:lnTo>
                <a:lnTo>
                  <a:pt x="12" y="325"/>
                </a:lnTo>
                <a:lnTo>
                  <a:pt x="12" y="327"/>
                </a:lnTo>
                <a:lnTo>
                  <a:pt x="12" y="329"/>
                </a:lnTo>
                <a:lnTo>
                  <a:pt x="12" y="329"/>
                </a:lnTo>
                <a:lnTo>
                  <a:pt x="14" y="336"/>
                </a:lnTo>
                <a:lnTo>
                  <a:pt x="14" y="338"/>
                </a:lnTo>
                <a:lnTo>
                  <a:pt x="14" y="338"/>
                </a:lnTo>
                <a:lnTo>
                  <a:pt x="10" y="338"/>
                </a:lnTo>
                <a:lnTo>
                  <a:pt x="8" y="338"/>
                </a:lnTo>
                <a:lnTo>
                  <a:pt x="8" y="340"/>
                </a:lnTo>
                <a:lnTo>
                  <a:pt x="8" y="342"/>
                </a:lnTo>
                <a:lnTo>
                  <a:pt x="12" y="346"/>
                </a:lnTo>
                <a:lnTo>
                  <a:pt x="12" y="346"/>
                </a:lnTo>
                <a:lnTo>
                  <a:pt x="14" y="346"/>
                </a:lnTo>
                <a:lnTo>
                  <a:pt x="14" y="346"/>
                </a:lnTo>
                <a:lnTo>
                  <a:pt x="12" y="348"/>
                </a:lnTo>
                <a:lnTo>
                  <a:pt x="12" y="350"/>
                </a:lnTo>
                <a:lnTo>
                  <a:pt x="14" y="358"/>
                </a:lnTo>
                <a:lnTo>
                  <a:pt x="14" y="358"/>
                </a:lnTo>
                <a:lnTo>
                  <a:pt x="18" y="360"/>
                </a:lnTo>
                <a:lnTo>
                  <a:pt x="18" y="360"/>
                </a:lnTo>
                <a:lnTo>
                  <a:pt x="21" y="360"/>
                </a:lnTo>
                <a:lnTo>
                  <a:pt x="21" y="360"/>
                </a:lnTo>
                <a:lnTo>
                  <a:pt x="21" y="360"/>
                </a:lnTo>
                <a:lnTo>
                  <a:pt x="23" y="362"/>
                </a:lnTo>
                <a:lnTo>
                  <a:pt x="23" y="360"/>
                </a:lnTo>
                <a:lnTo>
                  <a:pt x="18" y="360"/>
                </a:lnTo>
                <a:lnTo>
                  <a:pt x="18" y="362"/>
                </a:lnTo>
                <a:lnTo>
                  <a:pt x="16" y="364"/>
                </a:lnTo>
                <a:lnTo>
                  <a:pt x="12" y="368"/>
                </a:lnTo>
                <a:lnTo>
                  <a:pt x="12" y="371"/>
                </a:lnTo>
                <a:lnTo>
                  <a:pt x="12" y="375"/>
                </a:lnTo>
                <a:lnTo>
                  <a:pt x="12" y="375"/>
                </a:lnTo>
                <a:lnTo>
                  <a:pt x="16" y="379"/>
                </a:lnTo>
                <a:lnTo>
                  <a:pt x="16" y="379"/>
                </a:lnTo>
                <a:lnTo>
                  <a:pt x="21" y="381"/>
                </a:lnTo>
                <a:lnTo>
                  <a:pt x="21" y="381"/>
                </a:lnTo>
                <a:lnTo>
                  <a:pt x="27" y="385"/>
                </a:lnTo>
                <a:lnTo>
                  <a:pt x="27" y="385"/>
                </a:lnTo>
                <a:lnTo>
                  <a:pt x="31" y="383"/>
                </a:lnTo>
                <a:lnTo>
                  <a:pt x="31" y="383"/>
                </a:lnTo>
                <a:lnTo>
                  <a:pt x="31" y="383"/>
                </a:lnTo>
                <a:lnTo>
                  <a:pt x="33" y="383"/>
                </a:lnTo>
                <a:lnTo>
                  <a:pt x="33" y="383"/>
                </a:lnTo>
                <a:lnTo>
                  <a:pt x="35" y="381"/>
                </a:lnTo>
                <a:lnTo>
                  <a:pt x="33" y="381"/>
                </a:lnTo>
                <a:lnTo>
                  <a:pt x="31" y="385"/>
                </a:lnTo>
                <a:lnTo>
                  <a:pt x="31" y="385"/>
                </a:lnTo>
                <a:lnTo>
                  <a:pt x="31" y="387"/>
                </a:lnTo>
                <a:lnTo>
                  <a:pt x="31" y="387"/>
                </a:lnTo>
                <a:lnTo>
                  <a:pt x="33" y="389"/>
                </a:lnTo>
                <a:lnTo>
                  <a:pt x="33" y="389"/>
                </a:lnTo>
                <a:lnTo>
                  <a:pt x="35" y="389"/>
                </a:lnTo>
                <a:lnTo>
                  <a:pt x="33" y="389"/>
                </a:lnTo>
                <a:lnTo>
                  <a:pt x="31" y="393"/>
                </a:lnTo>
                <a:lnTo>
                  <a:pt x="33" y="395"/>
                </a:lnTo>
                <a:lnTo>
                  <a:pt x="35" y="395"/>
                </a:lnTo>
                <a:lnTo>
                  <a:pt x="35" y="395"/>
                </a:lnTo>
                <a:lnTo>
                  <a:pt x="35" y="395"/>
                </a:lnTo>
                <a:lnTo>
                  <a:pt x="37" y="397"/>
                </a:lnTo>
                <a:lnTo>
                  <a:pt x="37" y="397"/>
                </a:lnTo>
                <a:lnTo>
                  <a:pt x="39" y="397"/>
                </a:lnTo>
                <a:lnTo>
                  <a:pt x="37" y="395"/>
                </a:lnTo>
                <a:lnTo>
                  <a:pt x="35" y="397"/>
                </a:lnTo>
                <a:lnTo>
                  <a:pt x="35" y="399"/>
                </a:lnTo>
                <a:lnTo>
                  <a:pt x="37" y="401"/>
                </a:lnTo>
                <a:lnTo>
                  <a:pt x="37" y="401"/>
                </a:lnTo>
                <a:lnTo>
                  <a:pt x="39" y="403"/>
                </a:lnTo>
                <a:lnTo>
                  <a:pt x="41" y="403"/>
                </a:lnTo>
                <a:lnTo>
                  <a:pt x="43" y="401"/>
                </a:lnTo>
                <a:lnTo>
                  <a:pt x="43" y="401"/>
                </a:lnTo>
                <a:lnTo>
                  <a:pt x="43" y="403"/>
                </a:lnTo>
                <a:lnTo>
                  <a:pt x="43" y="403"/>
                </a:lnTo>
                <a:lnTo>
                  <a:pt x="43" y="403"/>
                </a:lnTo>
                <a:lnTo>
                  <a:pt x="39" y="408"/>
                </a:lnTo>
                <a:lnTo>
                  <a:pt x="39" y="408"/>
                </a:lnTo>
                <a:lnTo>
                  <a:pt x="39" y="410"/>
                </a:lnTo>
                <a:lnTo>
                  <a:pt x="39" y="410"/>
                </a:lnTo>
                <a:lnTo>
                  <a:pt x="39" y="414"/>
                </a:lnTo>
                <a:lnTo>
                  <a:pt x="41" y="416"/>
                </a:lnTo>
                <a:lnTo>
                  <a:pt x="43" y="416"/>
                </a:lnTo>
                <a:lnTo>
                  <a:pt x="43" y="416"/>
                </a:lnTo>
                <a:lnTo>
                  <a:pt x="45" y="416"/>
                </a:lnTo>
                <a:lnTo>
                  <a:pt x="45" y="416"/>
                </a:lnTo>
                <a:lnTo>
                  <a:pt x="43" y="418"/>
                </a:lnTo>
                <a:lnTo>
                  <a:pt x="43" y="418"/>
                </a:lnTo>
                <a:lnTo>
                  <a:pt x="41" y="422"/>
                </a:lnTo>
                <a:lnTo>
                  <a:pt x="43" y="424"/>
                </a:lnTo>
                <a:lnTo>
                  <a:pt x="47" y="428"/>
                </a:lnTo>
                <a:lnTo>
                  <a:pt x="47" y="428"/>
                </a:lnTo>
                <a:lnTo>
                  <a:pt x="47" y="430"/>
                </a:lnTo>
                <a:lnTo>
                  <a:pt x="49" y="430"/>
                </a:lnTo>
                <a:lnTo>
                  <a:pt x="51" y="430"/>
                </a:lnTo>
                <a:lnTo>
                  <a:pt x="53" y="430"/>
                </a:lnTo>
                <a:lnTo>
                  <a:pt x="60" y="434"/>
                </a:lnTo>
                <a:lnTo>
                  <a:pt x="62" y="434"/>
                </a:lnTo>
                <a:lnTo>
                  <a:pt x="62" y="434"/>
                </a:lnTo>
                <a:lnTo>
                  <a:pt x="60" y="436"/>
                </a:lnTo>
                <a:lnTo>
                  <a:pt x="58" y="438"/>
                </a:lnTo>
                <a:lnTo>
                  <a:pt x="55" y="438"/>
                </a:lnTo>
                <a:lnTo>
                  <a:pt x="55" y="440"/>
                </a:lnTo>
                <a:lnTo>
                  <a:pt x="55" y="443"/>
                </a:lnTo>
                <a:lnTo>
                  <a:pt x="55" y="443"/>
                </a:lnTo>
                <a:lnTo>
                  <a:pt x="55" y="445"/>
                </a:lnTo>
                <a:lnTo>
                  <a:pt x="58" y="449"/>
                </a:lnTo>
                <a:lnTo>
                  <a:pt x="60" y="449"/>
                </a:lnTo>
                <a:lnTo>
                  <a:pt x="62" y="449"/>
                </a:lnTo>
                <a:lnTo>
                  <a:pt x="62" y="451"/>
                </a:lnTo>
                <a:lnTo>
                  <a:pt x="68" y="451"/>
                </a:lnTo>
                <a:lnTo>
                  <a:pt x="70" y="453"/>
                </a:lnTo>
                <a:lnTo>
                  <a:pt x="70" y="453"/>
                </a:lnTo>
                <a:lnTo>
                  <a:pt x="72" y="455"/>
                </a:lnTo>
                <a:lnTo>
                  <a:pt x="74" y="455"/>
                </a:lnTo>
                <a:lnTo>
                  <a:pt x="74" y="455"/>
                </a:lnTo>
                <a:lnTo>
                  <a:pt x="76" y="457"/>
                </a:lnTo>
                <a:lnTo>
                  <a:pt x="82" y="457"/>
                </a:lnTo>
                <a:lnTo>
                  <a:pt x="84" y="459"/>
                </a:lnTo>
                <a:lnTo>
                  <a:pt x="84" y="457"/>
                </a:lnTo>
                <a:lnTo>
                  <a:pt x="84" y="455"/>
                </a:lnTo>
                <a:lnTo>
                  <a:pt x="82" y="455"/>
                </a:lnTo>
                <a:lnTo>
                  <a:pt x="80" y="455"/>
                </a:lnTo>
                <a:lnTo>
                  <a:pt x="78" y="457"/>
                </a:lnTo>
                <a:lnTo>
                  <a:pt x="78" y="461"/>
                </a:lnTo>
                <a:lnTo>
                  <a:pt x="78" y="461"/>
                </a:lnTo>
                <a:lnTo>
                  <a:pt x="80" y="463"/>
                </a:lnTo>
                <a:lnTo>
                  <a:pt x="82" y="463"/>
                </a:lnTo>
                <a:lnTo>
                  <a:pt x="82" y="461"/>
                </a:lnTo>
                <a:lnTo>
                  <a:pt x="80" y="461"/>
                </a:lnTo>
                <a:lnTo>
                  <a:pt x="78" y="459"/>
                </a:lnTo>
                <a:lnTo>
                  <a:pt x="78" y="459"/>
                </a:lnTo>
                <a:lnTo>
                  <a:pt x="76" y="459"/>
                </a:lnTo>
                <a:lnTo>
                  <a:pt x="70" y="457"/>
                </a:lnTo>
                <a:lnTo>
                  <a:pt x="68" y="457"/>
                </a:lnTo>
                <a:lnTo>
                  <a:pt x="66" y="457"/>
                </a:lnTo>
                <a:lnTo>
                  <a:pt x="66" y="459"/>
                </a:lnTo>
                <a:lnTo>
                  <a:pt x="64" y="461"/>
                </a:lnTo>
                <a:lnTo>
                  <a:pt x="64" y="463"/>
                </a:lnTo>
                <a:lnTo>
                  <a:pt x="68" y="467"/>
                </a:lnTo>
                <a:lnTo>
                  <a:pt x="68" y="469"/>
                </a:lnTo>
                <a:lnTo>
                  <a:pt x="68" y="469"/>
                </a:lnTo>
                <a:lnTo>
                  <a:pt x="68" y="471"/>
                </a:lnTo>
                <a:lnTo>
                  <a:pt x="70" y="471"/>
                </a:lnTo>
                <a:lnTo>
                  <a:pt x="76" y="475"/>
                </a:lnTo>
                <a:lnTo>
                  <a:pt x="76" y="475"/>
                </a:lnTo>
                <a:lnTo>
                  <a:pt x="82" y="480"/>
                </a:lnTo>
                <a:lnTo>
                  <a:pt x="82" y="480"/>
                </a:lnTo>
                <a:lnTo>
                  <a:pt x="86" y="480"/>
                </a:lnTo>
                <a:lnTo>
                  <a:pt x="86" y="480"/>
                </a:lnTo>
                <a:lnTo>
                  <a:pt x="86" y="480"/>
                </a:lnTo>
                <a:lnTo>
                  <a:pt x="88" y="480"/>
                </a:lnTo>
                <a:lnTo>
                  <a:pt x="90" y="480"/>
                </a:lnTo>
                <a:lnTo>
                  <a:pt x="90" y="478"/>
                </a:lnTo>
                <a:lnTo>
                  <a:pt x="90" y="471"/>
                </a:lnTo>
                <a:lnTo>
                  <a:pt x="93" y="469"/>
                </a:lnTo>
                <a:lnTo>
                  <a:pt x="95" y="467"/>
                </a:lnTo>
                <a:lnTo>
                  <a:pt x="95" y="467"/>
                </a:lnTo>
                <a:lnTo>
                  <a:pt x="95" y="465"/>
                </a:lnTo>
                <a:lnTo>
                  <a:pt x="93" y="465"/>
                </a:lnTo>
                <a:lnTo>
                  <a:pt x="93" y="467"/>
                </a:lnTo>
                <a:lnTo>
                  <a:pt x="95" y="467"/>
                </a:lnTo>
                <a:lnTo>
                  <a:pt x="97" y="471"/>
                </a:lnTo>
                <a:lnTo>
                  <a:pt x="97" y="473"/>
                </a:lnTo>
                <a:lnTo>
                  <a:pt x="103" y="478"/>
                </a:lnTo>
                <a:lnTo>
                  <a:pt x="105" y="480"/>
                </a:lnTo>
                <a:lnTo>
                  <a:pt x="105" y="480"/>
                </a:lnTo>
                <a:lnTo>
                  <a:pt x="109" y="482"/>
                </a:lnTo>
                <a:lnTo>
                  <a:pt x="111" y="482"/>
                </a:lnTo>
                <a:lnTo>
                  <a:pt x="117" y="482"/>
                </a:lnTo>
                <a:lnTo>
                  <a:pt x="117" y="482"/>
                </a:lnTo>
                <a:lnTo>
                  <a:pt x="121" y="482"/>
                </a:lnTo>
                <a:lnTo>
                  <a:pt x="121" y="482"/>
                </a:lnTo>
                <a:lnTo>
                  <a:pt x="121" y="482"/>
                </a:lnTo>
                <a:lnTo>
                  <a:pt x="127" y="488"/>
                </a:lnTo>
                <a:lnTo>
                  <a:pt x="127" y="488"/>
                </a:lnTo>
                <a:lnTo>
                  <a:pt x="132" y="492"/>
                </a:lnTo>
                <a:lnTo>
                  <a:pt x="134" y="492"/>
                </a:lnTo>
                <a:lnTo>
                  <a:pt x="136" y="492"/>
                </a:lnTo>
                <a:lnTo>
                  <a:pt x="138" y="494"/>
                </a:lnTo>
                <a:lnTo>
                  <a:pt x="138" y="494"/>
                </a:lnTo>
                <a:lnTo>
                  <a:pt x="138" y="496"/>
                </a:lnTo>
                <a:lnTo>
                  <a:pt x="142" y="500"/>
                </a:lnTo>
                <a:lnTo>
                  <a:pt x="144" y="500"/>
                </a:lnTo>
                <a:lnTo>
                  <a:pt x="150" y="500"/>
                </a:lnTo>
                <a:lnTo>
                  <a:pt x="150" y="498"/>
                </a:lnTo>
                <a:lnTo>
                  <a:pt x="152" y="498"/>
                </a:lnTo>
                <a:lnTo>
                  <a:pt x="156" y="500"/>
                </a:lnTo>
                <a:lnTo>
                  <a:pt x="158" y="502"/>
                </a:lnTo>
                <a:lnTo>
                  <a:pt x="160" y="506"/>
                </a:lnTo>
                <a:lnTo>
                  <a:pt x="160" y="506"/>
                </a:lnTo>
                <a:lnTo>
                  <a:pt x="162" y="508"/>
                </a:lnTo>
                <a:lnTo>
                  <a:pt x="156" y="517"/>
                </a:lnTo>
                <a:lnTo>
                  <a:pt x="156" y="517"/>
                </a:lnTo>
                <a:lnTo>
                  <a:pt x="156" y="523"/>
                </a:lnTo>
                <a:lnTo>
                  <a:pt x="156" y="523"/>
                </a:lnTo>
                <a:lnTo>
                  <a:pt x="156" y="525"/>
                </a:lnTo>
                <a:lnTo>
                  <a:pt x="156" y="527"/>
                </a:lnTo>
                <a:lnTo>
                  <a:pt x="158" y="529"/>
                </a:lnTo>
                <a:lnTo>
                  <a:pt x="162" y="529"/>
                </a:lnTo>
                <a:lnTo>
                  <a:pt x="162" y="529"/>
                </a:lnTo>
                <a:lnTo>
                  <a:pt x="169" y="529"/>
                </a:lnTo>
                <a:lnTo>
                  <a:pt x="175" y="531"/>
                </a:lnTo>
                <a:lnTo>
                  <a:pt x="185" y="535"/>
                </a:lnTo>
                <a:lnTo>
                  <a:pt x="185" y="535"/>
                </a:lnTo>
                <a:lnTo>
                  <a:pt x="195" y="535"/>
                </a:lnTo>
                <a:lnTo>
                  <a:pt x="195" y="535"/>
                </a:lnTo>
                <a:lnTo>
                  <a:pt x="204" y="533"/>
                </a:lnTo>
                <a:lnTo>
                  <a:pt x="216" y="535"/>
                </a:lnTo>
                <a:lnTo>
                  <a:pt x="222" y="537"/>
                </a:lnTo>
                <a:lnTo>
                  <a:pt x="232" y="539"/>
                </a:lnTo>
                <a:lnTo>
                  <a:pt x="241" y="543"/>
                </a:lnTo>
                <a:lnTo>
                  <a:pt x="241" y="543"/>
                </a:lnTo>
                <a:lnTo>
                  <a:pt x="251" y="547"/>
                </a:lnTo>
                <a:lnTo>
                  <a:pt x="251" y="547"/>
                </a:lnTo>
                <a:lnTo>
                  <a:pt x="261" y="547"/>
                </a:lnTo>
                <a:lnTo>
                  <a:pt x="265" y="547"/>
                </a:lnTo>
                <a:lnTo>
                  <a:pt x="265" y="547"/>
                </a:lnTo>
                <a:lnTo>
                  <a:pt x="269" y="545"/>
                </a:lnTo>
                <a:lnTo>
                  <a:pt x="278" y="547"/>
                </a:lnTo>
                <a:lnTo>
                  <a:pt x="288" y="556"/>
                </a:lnTo>
                <a:lnTo>
                  <a:pt x="294" y="562"/>
                </a:lnTo>
                <a:lnTo>
                  <a:pt x="302" y="570"/>
                </a:lnTo>
                <a:lnTo>
                  <a:pt x="304" y="576"/>
                </a:lnTo>
                <a:lnTo>
                  <a:pt x="306" y="589"/>
                </a:lnTo>
                <a:lnTo>
                  <a:pt x="309" y="595"/>
                </a:lnTo>
                <a:lnTo>
                  <a:pt x="306" y="603"/>
                </a:lnTo>
                <a:lnTo>
                  <a:pt x="306" y="603"/>
                </a:lnTo>
                <a:lnTo>
                  <a:pt x="309" y="607"/>
                </a:lnTo>
                <a:lnTo>
                  <a:pt x="304" y="615"/>
                </a:lnTo>
                <a:lnTo>
                  <a:pt x="304" y="617"/>
                </a:lnTo>
                <a:lnTo>
                  <a:pt x="306" y="622"/>
                </a:lnTo>
                <a:lnTo>
                  <a:pt x="304" y="626"/>
                </a:lnTo>
                <a:lnTo>
                  <a:pt x="304" y="626"/>
                </a:lnTo>
                <a:lnTo>
                  <a:pt x="304" y="630"/>
                </a:lnTo>
                <a:lnTo>
                  <a:pt x="304" y="630"/>
                </a:lnTo>
                <a:lnTo>
                  <a:pt x="306" y="634"/>
                </a:lnTo>
                <a:lnTo>
                  <a:pt x="306" y="638"/>
                </a:lnTo>
                <a:lnTo>
                  <a:pt x="304" y="640"/>
                </a:lnTo>
                <a:lnTo>
                  <a:pt x="304" y="642"/>
                </a:lnTo>
                <a:lnTo>
                  <a:pt x="311" y="656"/>
                </a:lnTo>
                <a:lnTo>
                  <a:pt x="311" y="659"/>
                </a:lnTo>
                <a:lnTo>
                  <a:pt x="311" y="661"/>
                </a:lnTo>
                <a:lnTo>
                  <a:pt x="309" y="661"/>
                </a:lnTo>
                <a:lnTo>
                  <a:pt x="311" y="663"/>
                </a:lnTo>
                <a:lnTo>
                  <a:pt x="309" y="665"/>
                </a:lnTo>
                <a:lnTo>
                  <a:pt x="306" y="667"/>
                </a:lnTo>
                <a:lnTo>
                  <a:pt x="306" y="669"/>
                </a:lnTo>
                <a:lnTo>
                  <a:pt x="306" y="669"/>
                </a:lnTo>
                <a:lnTo>
                  <a:pt x="304" y="671"/>
                </a:lnTo>
                <a:lnTo>
                  <a:pt x="304" y="673"/>
                </a:lnTo>
                <a:lnTo>
                  <a:pt x="306" y="677"/>
                </a:lnTo>
                <a:lnTo>
                  <a:pt x="306" y="681"/>
                </a:lnTo>
                <a:lnTo>
                  <a:pt x="306" y="681"/>
                </a:lnTo>
                <a:lnTo>
                  <a:pt x="309" y="685"/>
                </a:lnTo>
                <a:lnTo>
                  <a:pt x="306" y="689"/>
                </a:lnTo>
                <a:lnTo>
                  <a:pt x="306" y="691"/>
                </a:lnTo>
                <a:lnTo>
                  <a:pt x="309" y="694"/>
                </a:lnTo>
                <a:lnTo>
                  <a:pt x="309" y="694"/>
                </a:lnTo>
                <a:lnTo>
                  <a:pt x="309" y="694"/>
                </a:lnTo>
                <a:lnTo>
                  <a:pt x="309" y="696"/>
                </a:lnTo>
                <a:lnTo>
                  <a:pt x="311" y="694"/>
                </a:lnTo>
                <a:lnTo>
                  <a:pt x="306" y="691"/>
                </a:lnTo>
                <a:lnTo>
                  <a:pt x="300" y="687"/>
                </a:lnTo>
                <a:lnTo>
                  <a:pt x="298" y="687"/>
                </a:lnTo>
                <a:lnTo>
                  <a:pt x="294" y="687"/>
                </a:lnTo>
                <a:lnTo>
                  <a:pt x="292" y="689"/>
                </a:lnTo>
                <a:lnTo>
                  <a:pt x="292" y="691"/>
                </a:lnTo>
                <a:lnTo>
                  <a:pt x="292" y="696"/>
                </a:lnTo>
                <a:lnTo>
                  <a:pt x="292" y="696"/>
                </a:lnTo>
                <a:lnTo>
                  <a:pt x="292" y="702"/>
                </a:lnTo>
                <a:lnTo>
                  <a:pt x="292" y="702"/>
                </a:lnTo>
                <a:lnTo>
                  <a:pt x="292" y="706"/>
                </a:lnTo>
                <a:lnTo>
                  <a:pt x="292" y="708"/>
                </a:lnTo>
                <a:lnTo>
                  <a:pt x="290" y="710"/>
                </a:lnTo>
                <a:lnTo>
                  <a:pt x="282" y="712"/>
                </a:lnTo>
                <a:lnTo>
                  <a:pt x="282" y="712"/>
                </a:lnTo>
                <a:lnTo>
                  <a:pt x="272" y="716"/>
                </a:lnTo>
                <a:lnTo>
                  <a:pt x="269" y="716"/>
                </a:lnTo>
                <a:lnTo>
                  <a:pt x="267" y="720"/>
                </a:lnTo>
                <a:lnTo>
                  <a:pt x="265" y="720"/>
                </a:lnTo>
                <a:lnTo>
                  <a:pt x="265" y="724"/>
                </a:lnTo>
                <a:lnTo>
                  <a:pt x="261" y="728"/>
                </a:lnTo>
                <a:lnTo>
                  <a:pt x="261" y="731"/>
                </a:lnTo>
                <a:lnTo>
                  <a:pt x="263" y="733"/>
                </a:lnTo>
                <a:lnTo>
                  <a:pt x="263" y="733"/>
                </a:lnTo>
                <a:lnTo>
                  <a:pt x="267" y="735"/>
                </a:lnTo>
                <a:lnTo>
                  <a:pt x="269" y="735"/>
                </a:lnTo>
                <a:lnTo>
                  <a:pt x="276" y="733"/>
                </a:lnTo>
                <a:lnTo>
                  <a:pt x="280" y="733"/>
                </a:lnTo>
                <a:lnTo>
                  <a:pt x="284" y="733"/>
                </a:lnTo>
                <a:lnTo>
                  <a:pt x="284" y="731"/>
                </a:lnTo>
                <a:lnTo>
                  <a:pt x="282" y="728"/>
                </a:lnTo>
                <a:lnTo>
                  <a:pt x="274" y="737"/>
                </a:lnTo>
                <a:lnTo>
                  <a:pt x="274" y="739"/>
                </a:lnTo>
                <a:lnTo>
                  <a:pt x="274" y="741"/>
                </a:lnTo>
                <a:lnTo>
                  <a:pt x="274" y="743"/>
                </a:lnTo>
                <a:lnTo>
                  <a:pt x="276" y="743"/>
                </a:lnTo>
                <a:lnTo>
                  <a:pt x="278" y="743"/>
                </a:lnTo>
                <a:lnTo>
                  <a:pt x="284" y="745"/>
                </a:lnTo>
                <a:lnTo>
                  <a:pt x="284" y="745"/>
                </a:lnTo>
                <a:lnTo>
                  <a:pt x="290" y="745"/>
                </a:lnTo>
                <a:lnTo>
                  <a:pt x="294" y="747"/>
                </a:lnTo>
                <a:lnTo>
                  <a:pt x="296" y="749"/>
                </a:lnTo>
                <a:lnTo>
                  <a:pt x="298" y="755"/>
                </a:lnTo>
                <a:lnTo>
                  <a:pt x="292" y="761"/>
                </a:lnTo>
                <a:lnTo>
                  <a:pt x="292" y="763"/>
                </a:lnTo>
                <a:lnTo>
                  <a:pt x="290" y="766"/>
                </a:lnTo>
                <a:lnTo>
                  <a:pt x="290" y="766"/>
                </a:lnTo>
                <a:lnTo>
                  <a:pt x="288" y="772"/>
                </a:lnTo>
                <a:lnTo>
                  <a:pt x="286" y="774"/>
                </a:lnTo>
                <a:lnTo>
                  <a:pt x="286" y="774"/>
                </a:lnTo>
                <a:lnTo>
                  <a:pt x="282" y="778"/>
                </a:lnTo>
                <a:lnTo>
                  <a:pt x="282" y="780"/>
                </a:lnTo>
                <a:lnTo>
                  <a:pt x="282" y="784"/>
                </a:lnTo>
                <a:lnTo>
                  <a:pt x="278" y="788"/>
                </a:lnTo>
                <a:lnTo>
                  <a:pt x="276" y="790"/>
                </a:lnTo>
                <a:lnTo>
                  <a:pt x="267" y="794"/>
                </a:lnTo>
                <a:lnTo>
                  <a:pt x="267" y="794"/>
                </a:lnTo>
                <a:lnTo>
                  <a:pt x="265" y="796"/>
                </a:lnTo>
                <a:lnTo>
                  <a:pt x="263" y="798"/>
                </a:lnTo>
                <a:lnTo>
                  <a:pt x="265" y="800"/>
                </a:lnTo>
                <a:lnTo>
                  <a:pt x="265" y="803"/>
                </a:lnTo>
                <a:lnTo>
                  <a:pt x="269" y="809"/>
                </a:lnTo>
                <a:lnTo>
                  <a:pt x="269" y="811"/>
                </a:lnTo>
                <a:lnTo>
                  <a:pt x="269" y="813"/>
                </a:lnTo>
                <a:lnTo>
                  <a:pt x="263" y="817"/>
                </a:lnTo>
                <a:lnTo>
                  <a:pt x="263" y="819"/>
                </a:lnTo>
                <a:lnTo>
                  <a:pt x="263" y="821"/>
                </a:lnTo>
                <a:lnTo>
                  <a:pt x="263" y="821"/>
                </a:lnTo>
                <a:lnTo>
                  <a:pt x="263" y="825"/>
                </a:lnTo>
                <a:lnTo>
                  <a:pt x="263" y="827"/>
                </a:lnTo>
                <a:lnTo>
                  <a:pt x="263" y="829"/>
                </a:lnTo>
                <a:lnTo>
                  <a:pt x="263" y="829"/>
                </a:lnTo>
                <a:lnTo>
                  <a:pt x="261" y="831"/>
                </a:lnTo>
                <a:lnTo>
                  <a:pt x="253" y="827"/>
                </a:lnTo>
                <a:lnTo>
                  <a:pt x="251" y="827"/>
                </a:lnTo>
                <a:lnTo>
                  <a:pt x="249" y="825"/>
                </a:lnTo>
                <a:lnTo>
                  <a:pt x="247" y="825"/>
                </a:lnTo>
                <a:lnTo>
                  <a:pt x="245" y="827"/>
                </a:lnTo>
                <a:lnTo>
                  <a:pt x="241" y="831"/>
                </a:lnTo>
                <a:lnTo>
                  <a:pt x="241" y="831"/>
                </a:lnTo>
                <a:lnTo>
                  <a:pt x="241" y="835"/>
                </a:lnTo>
                <a:lnTo>
                  <a:pt x="239" y="835"/>
                </a:lnTo>
                <a:lnTo>
                  <a:pt x="241" y="840"/>
                </a:lnTo>
                <a:lnTo>
                  <a:pt x="241" y="842"/>
                </a:lnTo>
                <a:lnTo>
                  <a:pt x="247" y="844"/>
                </a:lnTo>
                <a:lnTo>
                  <a:pt x="249" y="844"/>
                </a:lnTo>
                <a:lnTo>
                  <a:pt x="247" y="844"/>
                </a:lnTo>
                <a:lnTo>
                  <a:pt x="247" y="846"/>
                </a:lnTo>
                <a:lnTo>
                  <a:pt x="247" y="850"/>
                </a:lnTo>
                <a:lnTo>
                  <a:pt x="249" y="850"/>
                </a:lnTo>
                <a:lnTo>
                  <a:pt x="253" y="854"/>
                </a:lnTo>
                <a:lnTo>
                  <a:pt x="253" y="852"/>
                </a:lnTo>
                <a:lnTo>
                  <a:pt x="251" y="852"/>
                </a:lnTo>
                <a:lnTo>
                  <a:pt x="251" y="852"/>
                </a:lnTo>
                <a:lnTo>
                  <a:pt x="251" y="854"/>
                </a:lnTo>
                <a:lnTo>
                  <a:pt x="253" y="856"/>
                </a:lnTo>
                <a:lnTo>
                  <a:pt x="255" y="858"/>
                </a:lnTo>
                <a:lnTo>
                  <a:pt x="261" y="856"/>
                </a:lnTo>
                <a:lnTo>
                  <a:pt x="265" y="858"/>
                </a:lnTo>
                <a:lnTo>
                  <a:pt x="267" y="864"/>
                </a:lnTo>
                <a:lnTo>
                  <a:pt x="267" y="866"/>
                </a:lnTo>
                <a:lnTo>
                  <a:pt x="261" y="879"/>
                </a:lnTo>
                <a:lnTo>
                  <a:pt x="261" y="881"/>
                </a:lnTo>
                <a:lnTo>
                  <a:pt x="261" y="887"/>
                </a:lnTo>
                <a:lnTo>
                  <a:pt x="261" y="889"/>
                </a:lnTo>
                <a:lnTo>
                  <a:pt x="265" y="899"/>
                </a:lnTo>
                <a:lnTo>
                  <a:pt x="265" y="899"/>
                </a:lnTo>
                <a:lnTo>
                  <a:pt x="267" y="903"/>
                </a:lnTo>
                <a:lnTo>
                  <a:pt x="269" y="905"/>
                </a:lnTo>
                <a:lnTo>
                  <a:pt x="267" y="910"/>
                </a:lnTo>
                <a:lnTo>
                  <a:pt x="267" y="910"/>
                </a:lnTo>
                <a:lnTo>
                  <a:pt x="267" y="916"/>
                </a:lnTo>
                <a:lnTo>
                  <a:pt x="265" y="918"/>
                </a:lnTo>
                <a:lnTo>
                  <a:pt x="265" y="918"/>
                </a:lnTo>
                <a:lnTo>
                  <a:pt x="267" y="922"/>
                </a:lnTo>
                <a:lnTo>
                  <a:pt x="267" y="922"/>
                </a:lnTo>
                <a:lnTo>
                  <a:pt x="269" y="926"/>
                </a:lnTo>
                <a:lnTo>
                  <a:pt x="272" y="930"/>
                </a:lnTo>
                <a:lnTo>
                  <a:pt x="272" y="932"/>
                </a:lnTo>
                <a:lnTo>
                  <a:pt x="269" y="934"/>
                </a:lnTo>
                <a:lnTo>
                  <a:pt x="267" y="938"/>
                </a:lnTo>
                <a:lnTo>
                  <a:pt x="267" y="938"/>
                </a:lnTo>
                <a:lnTo>
                  <a:pt x="265" y="947"/>
                </a:lnTo>
                <a:lnTo>
                  <a:pt x="265" y="947"/>
                </a:lnTo>
                <a:lnTo>
                  <a:pt x="265" y="949"/>
                </a:lnTo>
                <a:lnTo>
                  <a:pt x="265" y="951"/>
                </a:lnTo>
                <a:lnTo>
                  <a:pt x="263" y="953"/>
                </a:lnTo>
                <a:lnTo>
                  <a:pt x="261" y="955"/>
                </a:lnTo>
                <a:lnTo>
                  <a:pt x="261" y="957"/>
                </a:lnTo>
                <a:lnTo>
                  <a:pt x="261" y="957"/>
                </a:lnTo>
                <a:lnTo>
                  <a:pt x="263" y="977"/>
                </a:lnTo>
                <a:lnTo>
                  <a:pt x="265" y="977"/>
                </a:lnTo>
                <a:lnTo>
                  <a:pt x="267" y="984"/>
                </a:lnTo>
                <a:lnTo>
                  <a:pt x="267" y="986"/>
                </a:lnTo>
                <a:lnTo>
                  <a:pt x="265" y="990"/>
                </a:lnTo>
                <a:lnTo>
                  <a:pt x="265" y="990"/>
                </a:lnTo>
                <a:lnTo>
                  <a:pt x="267" y="996"/>
                </a:lnTo>
                <a:lnTo>
                  <a:pt x="267" y="998"/>
                </a:lnTo>
                <a:lnTo>
                  <a:pt x="269" y="1000"/>
                </a:lnTo>
                <a:lnTo>
                  <a:pt x="269" y="1002"/>
                </a:lnTo>
                <a:lnTo>
                  <a:pt x="269" y="1004"/>
                </a:lnTo>
                <a:lnTo>
                  <a:pt x="269" y="1004"/>
                </a:lnTo>
                <a:lnTo>
                  <a:pt x="269" y="1008"/>
                </a:lnTo>
                <a:lnTo>
                  <a:pt x="269" y="1010"/>
                </a:lnTo>
                <a:lnTo>
                  <a:pt x="272" y="1010"/>
                </a:lnTo>
                <a:lnTo>
                  <a:pt x="272" y="1008"/>
                </a:lnTo>
                <a:lnTo>
                  <a:pt x="269" y="1008"/>
                </a:lnTo>
                <a:lnTo>
                  <a:pt x="269" y="1008"/>
                </a:lnTo>
                <a:lnTo>
                  <a:pt x="265" y="1008"/>
                </a:lnTo>
                <a:lnTo>
                  <a:pt x="263" y="1008"/>
                </a:lnTo>
                <a:lnTo>
                  <a:pt x="261" y="1010"/>
                </a:lnTo>
                <a:lnTo>
                  <a:pt x="261" y="1010"/>
                </a:lnTo>
                <a:lnTo>
                  <a:pt x="259" y="1012"/>
                </a:lnTo>
                <a:lnTo>
                  <a:pt x="259" y="1012"/>
                </a:lnTo>
                <a:lnTo>
                  <a:pt x="259" y="1019"/>
                </a:lnTo>
                <a:lnTo>
                  <a:pt x="259" y="1019"/>
                </a:lnTo>
                <a:lnTo>
                  <a:pt x="261" y="1023"/>
                </a:lnTo>
                <a:lnTo>
                  <a:pt x="261" y="1023"/>
                </a:lnTo>
                <a:lnTo>
                  <a:pt x="263" y="1025"/>
                </a:lnTo>
                <a:lnTo>
                  <a:pt x="267" y="1025"/>
                </a:lnTo>
                <a:lnTo>
                  <a:pt x="267" y="1025"/>
                </a:lnTo>
                <a:lnTo>
                  <a:pt x="274" y="1023"/>
                </a:lnTo>
                <a:lnTo>
                  <a:pt x="274" y="1023"/>
                </a:lnTo>
                <a:lnTo>
                  <a:pt x="284" y="1019"/>
                </a:lnTo>
                <a:lnTo>
                  <a:pt x="284" y="1019"/>
                </a:lnTo>
                <a:lnTo>
                  <a:pt x="288" y="1014"/>
                </a:lnTo>
                <a:lnTo>
                  <a:pt x="288" y="1014"/>
                </a:lnTo>
                <a:lnTo>
                  <a:pt x="288" y="1010"/>
                </a:lnTo>
                <a:lnTo>
                  <a:pt x="288" y="1010"/>
                </a:lnTo>
                <a:lnTo>
                  <a:pt x="286" y="1000"/>
                </a:lnTo>
                <a:lnTo>
                  <a:pt x="286" y="996"/>
                </a:lnTo>
                <a:lnTo>
                  <a:pt x="286" y="996"/>
                </a:lnTo>
                <a:lnTo>
                  <a:pt x="286" y="992"/>
                </a:lnTo>
                <a:lnTo>
                  <a:pt x="284" y="982"/>
                </a:lnTo>
                <a:lnTo>
                  <a:pt x="286" y="977"/>
                </a:lnTo>
                <a:lnTo>
                  <a:pt x="288" y="971"/>
                </a:lnTo>
                <a:lnTo>
                  <a:pt x="292" y="967"/>
                </a:lnTo>
                <a:lnTo>
                  <a:pt x="292" y="965"/>
                </a:lnTo>
                <a:lnTo>
                  <a:pt x="292" y="961"/>
                </a:lnTo>
                <a:lnTo>
                  <a:pt x="290" y="961"/>
                </a:lnTo>
                <a:lnTo>
                  <a:pt x="288" y="963"/>
                </a:lnTo>
                <a:lnTo>
                  <a:pt x="290" y="965"/>
                </a:lnTo>
                <a:lnTo>
                  <a:pt x="290" y="967"/>
                </a:lnTo>
                <a:lnTo>
                  <a:pt x="290" y="967"/>
                </a:lnTo>
                <a:lnTo>
                  <a:pt x="292" y="969"/>
                </a:lnTo>
                <a:lnTo>
                  <a:pt x="292" y="971"/>
                </a:lnTo>
                <a:lnTo>
                  <a:pt x="294" y="971"/>
                </a:lnTo>
                <a:lnTo>
                  <a:pt x="296" y="971"/>
                </a:lnTo>
                <a:lnTo>
                  <a:pt x="298" y="984"/>
                </a:lnTo>
                <a:lnTo>
                  <a:pt x="300" y="986"/>
                </a:lnTo>
                <a:lnTo>
                  <a:pt x="298" y="986"/>
                </a:lnTo>
                <a:lnTo>
                  <a:pt x="298" y="990"/>
                </a:lnTo>
                <a:lnTo>
                  <a:pt x="298" y="990"/>
                </a:lnTo>
                <a:lnTo>
                  <a:pt x="296" y="994"/>
                </a:lnTo>
                <a:lnTo>
                  <a:pt x="296" y="994"/>
                </a:lnTo>
                <a:lnTo>
                  <a:pt x="296" y="996"/>
                </a:lnTo>
                <a:lnTo>
                  <a:pt x="296" y="998"/>
                </a:lnTo>
                <a:lnTo>
                  <a:pt x="296" y="1000"/>
                </a:lnTo>
                <a:lnTo>
                  <a:pt x="296" y="1004"/>
                </a:lnTo>
                <a:lnTo>
                  <a:pt x="296" y="1004"/>
                </a:lnTo>
                <a:lnTo>
                  <a:pt x="300" y="1008"/>
                </a:lnTo>
                <a:lnTo>
                  <a:pt x="302" y="1010"/>
                </a:lnTo>
                <a:lnTo>
                  <a:pt x="306" y="1010"/>
                </a:lnTo>
                <a:lnTo>
                  <a:pt x="309" y="1010"/>
                </a:lnTo>
                <a:lnTo>
                  <a:pt x="313" y="1008"/>
                </a:lnTo>
                <a:lnTo>
                  <a:pt x="313" y="1006"/>
                </a:lnTo>
                <a:lnTo>
                  <a:pt x="315" y="1002"/>
                </a:lnTo>
                <a:lnTo>
                  <a:pt x="315" y="1002"/>
                </a:lnTo>
                <a:lnTo>
                  <a:pt x="315" y="998"/>
                </a:lnTo>
                <a:lnTo>
                  <a:pt x="317" y="994"/>
                </a:lnTo>
                <a:lnTo>
                  <a:pt x="319" y="992"/>
                </a:lnTo>
                <a:lnTo>
                  <a:pt x="329" y="986"/>
                </a:lnTo>
                <a:lnTo>
                  <a:pt x="333" y="984"/>
                </a:lnTo>
                <a:lnTo>
                  <a:pt x="335" y="984"/>
                </a:lnTo>
                <a:lnTo>
                  <a:pt x="335" y="979"/>
                </a:lnTo>
                <a:lnTo>
                  <a:pt x="337" y="979"/>
                </a:lnTo>
                <a:lnTo>
                  <a:pt x="337" y="977"/>
                </a:lnTo>
                <a:lnTo>
                  <a:pt x="333" y="973"/>
                </a:lnTo>
                <a:lnTo>
                  <a:pt x="333" y="971"/>
                </a:lnTo>
                <a:lnTo>
                  <a:pt x="333" y="971"/>
                </a:lnTo>
                <a:lnTo>
                  <a:pt x="339" y="969"/>
                </a:lnTo>
                <a:lnTo>
                  <a:pt x="346" y="971"/>
                </a:lnTo>
                <a:lnTo>
                  <a:pt x="348" y="971"/>
                </a:lnTo>
                <a:lnTo>
                  <a:pt x="350" y="971"/>
                </a:lnTo>
                <a:lnTo>
                  <a:pt x="352" y="969"/>
                </a:lnTo>
                <a:lnTo>
                  <a:pt x="352" y="969"/>
                </a:lnTo>
                <a:lnTo>
                  <a:pt x="352" y="967"/>
                </a:lnTo>
                <a:lnTo>
                  <a:pt x="352" y="965"/>
                </a:lnTo>
                <a:lnTo>
                  <a:pt x="352" y="963"/>
                </a:lnTo>
                <a:lnTo>
                  <a:pt x="352" y="961"/>
                </a:lnTo>
                <a:lnTo>
                  <a:pt x="356" y="957"/>
                </a:lnTo>
                <a:lnTo>
                  <a:pt x="356" y="955"/>
                </a:lnTo>
                <a:lnTo>
                  <a:pt x="358" y="951"/>
                </a:lnTo>
                <a:lnTo>
                  <a:pt x="360" y="949"/>
                </a:lnTo>
                <a:lnTo>
                  <a:pt x="362" y="949"/>
                </a:lnTo>
                <a:lnTo>
                  <a:pt x="362" y="949"/>
                </a:lnTo>
                <a:lnTo>
                  <a:pt x="362" y="951"/>
                </a:lnTo>
                <a:lnTo>
                  <a:pt x="364" y="957"/>
                </a:lnTo>
                <a:lnTo>
                  <a:pt x="364" y="957"/>
                </a:lnTo>
                <a:lnTo>
                  <a:pt x="366" y="963"/>
                </a:lnTo>
                <a:lnTo>
                  <a:pt x="366" y="967"/>
                </a:lnTo>
                <a:lnTo>
                  <a:pt x="368" y="967"/>
                </a:lnTo>
                <a:lnTo>
                  <a:pt x="370" y="969"/>
                </a:lnTo>
                <a:lnTo>
                  <a:pt x="370" y="971"/>
                </a:lnTo>
                <a:lnTo>
                  <a:pt x="370" y="973"/>
                </a:lnTo>
                <a:lnTo>
                  <a:pt x="364" y="979"/>
                </a:lnTo>
                <a:lnTo>
                  <a:pt x="362" y="979"/>
                </a:lnTo>
                <a:lnTo>
                  <a:pt x="360" y="982"/>
                </a:lnTo>
                <a:lnTo>
                  <a:pt x="362" y="994"/>
                </a:lnTo>
                <a:lnTo>
                  <a:pt x="362" y="998"/>
                </a:lnTo>
                <a:lnTo>
                  <a:pt x="362" y="998"/>
                </a:lnTo>
                <a:lnTo>
                  <a:pt x="362" y="1002"/>
                </a:lnTo>
                <a:lnTo>
                  <a:pt x="364" y="1002"/>
                </a:lnTo>
                <a:lnTo>
                  <a:pt x="366" y="1006"/>
                </a:lnTo>
                <a:lnTo>
                  <a:pt x="366" y="1008"/>
                </a:lnTo>
                <a:lnTo>
                  <a:pt x="366" y="1010"/>
                </a:lnTo>
                <a:lnTo>
                  <a:pt x="368" y="1014"/>
                </a:lnTo>
                <a:lnTo>
                  <a:pt x="368" y="1016"/>
                </a:lnTo>
                <a:lnTo>
                  <a:pt x="368" y="1019"/>
                </a:lnTo>
                <a:lnTo>
                  <a:pt x="372" y="1023"/>
                </a:lnTo>
                <a:lnTo>
                  <a:pt x="383" y="1033"/>
                </a:lnTo>
                <a:lnTo>
                  <a:pt x="383" y="1037"/>
                </a:lnTo>
                <a:lnTo>
                  <a:pt x="383" y="1037"/>
                </a:lnTo>
                <a:lnTo>
                  <a:pt x="385" y="1041"/>
                </a:lnTo>
                <a:lnTo>
                  <a:pt x="385" y="1045"/>
                </a:lnTo>
                <a:lnTo>
                  <a:pt x="385" y="1051"/>
                </a:lnTo>
                <a:lnTo>
                  <a:pt x="385" y="1051"/>
                </a:lnTo>
                <a:lnTo>
                  <a:pt x="385" y="1058"/>
                </a:lnTo>
                <a:lnTo>
                  <a:pt x="385" y="1058"/>
                </a:lnTo>
                <a:lnTo>
                  <a:pt x="385" y="1064"/>
                </a:lnTo>
                <a:lnTo>
                  <a:pt x="385" y="1064"/>
                </a:lnTo>
                <a:lnTo>
                  <a:pt x="389" y="1070"/>
                </a:lnTo>
                <a:lnTo>
                  <a:pt x="393" y="1082"/>
                </a:lnTo>
                <a:lnTo>
                  <a:pt x="393" y="1082"/>
                </a:lnTo>
                <a:lnTo>
                  <a:pt x="393" y="1084"/>
                </a:lnTo>
                <a:lnTo>
                  <a:pt x="393" y="1084"/>
                </a:lnTo>
                <a:lnTo>
                  <a:pt x="385" y="1082"/>
                </a:lnTo>
                <a:lnTo>
                  <a:pt x="378" y="1080"/>
                </a:lnTo>
                <a:lnTo>
                  <a:pt x="378" y="1080"/>
                </a:lnTo>
                <a:lnTo>
                  <a:pt x="372" y="1078"/>
                </a:lnTo>
                <a:lnTo>
                  <a:pt x="370" y="1078"/>
                </a:lnTo>
                <a:lnTo>
                  <a:pt x="364" y="1080"/>
                </a:lnTo>
                <a:lnTo>
                  <a:pt x="362" y="1080"/>
                </a:lnTo>
                <a:lnTo>
                  <a:pt x="356" y="1084"/>
                </a:lnTo>
                <a:lnTo>
                  <a:pt x="356" y="1084"/>
                </a:lnTo>
                <a:lnTo>
                  <a:pt x="354" y="1088"/>
                </a:lnTo>
                <a:lnTo>
                  <a:pt x="354" y="1091"/>
                </a:lnTo>
                <a:lnTo>
                  <a:pt x="354" y="1093"/>
                </a:lnTo>
                <a:lnTo>
                  <a:pt x="352" y="1095"/>
                </a:lnTo>
                <a:lnTo>
                  <a:pt x="352" y="1099"/>
                </a:lnTo>
                <a:lnTo>
                  <a:pt x="352" y="1099"/>
                </a:lnTo>
                <a:lnTo>
                  <a:pt x="354" y="1103"/>
                </a:lnTo>
                <a:lnTo>
                  <a:pt x="354" y="1103"/>
                </a:lnTo>
                <a:lnTo>
                  <a:pt x="356" y="1105"/>
                </a:lnTo>
                <a:lnTo>
                  <a:pt x="360" y="1107"/>
                </a:lnTo>
                <a:lnTo>
                  <a:pt x="360" y="1105"/>
                </a:lnTo>
                <a:lnTo>
                  <a:pt x="364" y="1103"/>
                </a:lnTo>
                <a:lnTo>
                  <a:pt x="368" y="1101"/>
                </a:lnTo>
                <a:lnTo>
                  <a:pt x="372" y="1101"/>
                </a:lnTo>
                <a:lnTo>
                  <a:pt x="372" y="1101"/>
                </a:lnTo>
                <a:lnTo>
                  <a:pt x="376" y="1099"/>
                </a:lnTo>
                <a:lnTo>
                  <a:pt x="376" y="1099"/>
                </a:lnTo>
                <a:lnTo>
                  <a:pt x="378" y="1097"/>
                </a:lnTo>
                <a:lnTo>
                  <a:pt x="378" y="1097"/>
                </a:lnTo>
                <a:lnTo>
                  <a:pt x="381" y="1097"/>
                </a:lnTo>
                <a:lnTo>
                  <a:pt x="381" y="1097"/>
                </a:lnTo>
                <a:lnTo>
                  <a:pt x="383" y="1101"/>
                </a:lnTo>
                <a:lnTo>
                  <a:pt x="389" y="1109"/>
                </a:lnTo>
                <a:lnTo>
                  <a:pt x="389" y="1109"/>
                </a:lnTo>
                <a:lnTo>
                  <a:pt x="393" y="1113"/>
                </a:lnTo>
                <a:lnTo>
                  <a:pt x="395" y="1115"/>
                </a:lnTo>
                <a:lnTo>
                  <a:pt x="395" y="1115"/>
                </a:lnTo>
                <a:lnTo>
                  <a:pt x="397" y="1115"/>
                </a:lnTo>
                <a:lnTo>
                  <a:pt x="397" y="1117"/>
                </a:lnTo>
                <a:lnTo>
                  <a:pt x="399" y="1117"/>
                </a:lnTo>
                <a:lnTo>
                  <a:pt x="397" y="1115"/>
                </a:lnTo>
                <a:lnTo>
                  <a:pt x="395" y="1115"/>
                </a:lnTo>
                <a:lnTo>
                  <a:pt x="393" y="1115"/>
                </a:lnTo>
                <a:lnTo>
                  <a:pt x="393" y="1115"/>
                </a:lnTo>
                <a:lnTo>
                  <a:pt x="385" y="1119"/>
                </a:lnTo>
                <a:lnTo>
                  <a:pt x="383" y="1117"/>
                </a:lnTo>
                <a:lnTo>
                  <a:pt x="383" y="1117"/>
                </a:lnTo>
                <a:lnTo>
                  <a:pt x="381" y="1117"/>
                </a:lnTo>
                <a:lnTo>
                  <a:pt x="381" y="1117"/>
                </a:lnTo>
                <a:lnTo>
                  <a:pt x="374" y="1115"/>
                </a:lnTo>
                <a:lnTo>
                  <a:pt x="372" y="1117"/>
                </a:lnTo>
                <a:lnTo>
                  <a:pt x="370" y="1119"/>
                </a:lnTo>
                <a:lnTo>
                  <a:pt x="370" y="1121"/>
                </a:lnTo>
                <a:lnTo>
                  <a:pt x="370" y="1121"/>
                </a:lnTo>
                <a:lnTo>
                  <a:pt x="370" y="1121"/>
                </a:lnTo>
                <a:lnTo>
                  <a:pt x="366" y="1123"/>
                </a:lnTo>
                <a:lnTo>
                  <a:pt x="366" y="1123"/>
                </a:lnTo>
                <a:lnTo>
                  <a:pt x="366" y="1123"/>
                </a:lnTo>
                <a:lnTo>
                  <a:pt x="362" y="1123"/>
                </a:lnTo>
                <a:lnTo>
                  <a:pt x="362" y="1123"/>
                </a:lnTo>
                <a:lnTo>
                  <a:pt x="360" y="1123"/>
                </a:lnTo>
                <a:lnTo>
                  <a:pt x="358" y="1126"/>
                </a:lnTo>
                <a:lnTo>
                  <a:pt x="356" y="1138"/>
                </a:lnTo>
                <a:lnTo>
                  <a:pt x="356" y="1138"/>
                </a:lnTo>
                <a:lnTo>
                  <a:pt x="356" y="1142"/>
                </a:lnTo>
                <a:lnTo>
                  <a:pt x="358" y="1144"/>
                </a:lnTo>
                <a:lnTo>
                  <a:pt x="362" y="1144"/>
                </a:lnTo>
                <a:lnTo>
                  <a:pt x="362" y="1144"/>
                </a:lnTo>
                <a:lnTo>
                  <a:pt x="374" y="1140"/>
                </a:lnTo>
                <a:lnTo>
                  <a:pt x="374" y="1140"/>
                </a:lnTo>
                <a:lnTo>
                  <a:pt x="383" y="1138"/>
                </a:lnTo>
                <a:lnTo>
                  <a:pt x="383" y="1138"/>
                </a:lnTo>
                <a:lnTo>
                  <a:pt x="387" y="1152"/>
                </a:lnTo>
                <a:lnTo>
                  <a:pt x="387" y="1152"/>
                </a:lnTo>
                <a:lnTo>
                  <a:pt x="391" y="1158"/>
                </a:lnTo>
                <a:lnTo>
                  <a:pt x="393" y="1167"/>
                </a:lnTo>
                <a:lnTo>
                  <a:pt x="393" y="1167"/>
                </a:lnTo>
                <a:lnTo>
                  <a:pt x="395" y="1173"/>
                </a:lnTo>
                <a:lnTo>
                  <a:pt x="395" y="1173"/>
                </a:lnTo>
                <a:lnTo>
                  <a:pt x="397" y="1177"/>
                </a:lnTo>
                <a:lnTo>
                  <a:pt x="399" y="1177"/>
                </a:lnTo>
                <a:lnTo>
                  <a:pt x="401" y="1177"/>
                </a:lnTo>
                <a:lnTo>
                  <a:pt x="401" y="1177"/>
                </a:lnTo>
                <a:lnTo>
                  <a:pt x="405" y="1179"/>
                </a:lnTo>
                <a:lnTo>
                  <a:pt x="411" y="1179"/>
                </a:lnTo>
                <a:lnTo>
                  <a:pt x="413" y="1181"/>
                </a:lnTo>
                <a:lnTo>
                  <a:pt x="428" y="1198"/>
                </a:lnTo>
                <a:lnTo>
                  <a:pt x="442" y="1220"/>
                </a:lnTo>
                <a:lnTo>
                  <a:pt x="444" y="1224"/>
                </a:lnTo>
                <a:lnTo>
                  <a:pt x="444" y="1224"/>
                </a:lnTo>
                <a:lnTo>
                  <a:pt x="450" y="1235"/>
                </a:lnTo>
                <a:lnTo>
                  <a:pt x="450" y="1235"/>
                </a:lnTo>
                <a:lnTo>
                  <a:pt x="459" y="1243"/>
                </a:lnTo>
                <a:lnTo>
                  <a:pt x="461" y="1251"/>
                </a:lnTo>
                <a:lnTo>
                  <a:pt x="461" y="1251"/>
                </a:lnTo>
                <a:lnTo>
                  <a:pt x="469" y="1259"/>
                </a:lnTo>
                <a:lnTo>
                  <a:pt x="469" y="1259"/>
                </a:lnTo>
                <a:lnTo>
                  <a:pt x="479" y="1265"/>
                </a:lnTo>
                <a:lnTo>
                  <a:pt x="481" y="1267"/>
                </a:lnTo>
                <a:lnTo>
                  <a:pt x="481" y="1267"/>
                </a:lnTo>
                <a:lnTo>
                  <a:pt x="488" y="1272"/>
                </a:lnTo>
                <a:lnTo>
                  <a:pt x="492" y="1274"/>
                </a:lnTo>
                <a:lnTo>
                  <a:pt x="494" y="1282"/>
                </a:lnTo>
                <a:lnTo>
                  <a:pt x="494" y="1282"/>
                </a:lnTo>
                <a:lnTo>
                  <a:pt x="500" y="1290"/>
                </a:lnTo>
                <a:lnTo>
                  <a:pt x="500" y="1292"/>
                </a:lnTo>
                <a:lnTo>
                  <a:pt x="502" y="1294"/>
                </a:lnTo>
                <a:lnTo>
                  <a:pt x="504" y="1296"/>
                </a:lnTo>
                <a:lnTo>
                  <a:pt x="510" y="1300"/>
                </a:lnTo>
                <a:lnTo>
                  <a:pt x="510" y="1300"/>
                </a:lnTo>
                <a:lnTo>
                  <a:pt x="514" y="1304"/>
                </a:lnTo>
                <a:lnTo>
                  <a:pt x="516" y="1307"/>
                </a:lnTo>
                <a:lnTo>
                  <a:pt x="518" y="1309"/>
                </a:lnTo>
                <a:lnTo>
                  <a:pt x="520" y="1313"/>
                </a:lnTo>
                <a:lnTo>
                  <a:pt x="520" y="1319"/>
                </a:lnTo>
                <a:lnTo>
                  <a:pt x="520" y="1319"/>
                </a:lnTo>
                <a:lnTo>
                  <a:pt x="525" y="1323"/>
                </a:lnTo>
                <a:lnTo>
                  <a:pt x="525" y="1325"/>
                </a:lnTo>
                <a:lnTo>
                  <a:pt x="533" y="1327"/>
                </a:lnTo>
                <a:lnTo>
                  <a:pt x="535" y="1327"/>
                </a:lnTo>
                <a:lnTo>
                  <a:pt x="539" y="1327"/>
                </a:lnTo>
                <a:lnTo>
                  <a:pt x="539" y="1327"/>
                </a:lnTo>
                <a:lnTo>
                  <a:pt x="547" y="1321"/>
                </a:lnTo>
                <a:lnTo>
                  <a:pt x="547" y="1321"/>
                </a:lnTo>
                <a:lnTo>
                  <a:pt x="549" y="1319"/>
                </a:lnTo>
                <a:lnTo>
                  <a:pt x="549" y="1319"/>
                </a:lnTo>
                <a:lnTo>
                  <a:pt x="553" y="1323"/>
                </a:lnTo>
                <a:lnTo>
                  <a:pt x="555" y="1329"/>
                </a:lnTo>
                <a:lnTo>
                  <a:pt x="555" y="1329"/>
                </a:lnTo>
                <a:lnTo>
                  <a:pt x="570" y="1337"/>
                </a:lnTo>
                <a:lnTo>
                  <a:pt x="572" y="1337"/>
                </a:lnTo>
                <a:lnTo>
                  <a:pt x="578" y="1342"/>
                </a:lnTo>
                <a:lnTo>
                  <a:pt x="578" y="1342"/>
                </a:lnTo>
                <a:lnTo>
                  <a:pt x="588" y="1339"/>
                </a:lnTo>
                <a:lnTo>
                  <a:pt x="590" y="1337"/>
                </a:lnTo>
                <a:lnTo>
                  <a:pt x="594" y="1337"/>
                </a:lnTo>
                <a:lnTo>
                  <a:pt x="597" y="1339"/>
                </a:lnTo>
                <a:lnTo>
                  <a:pt x="597" y="1339"/>
                </a:lnTo>
                <a:lnTo>
                  <a:pt x="599" y="1339"/>
                </a:lnTo>
                <a:lnTo>
                  <a:pt x="603" y="1339"/>
                </a:lnTo>
                <a:lnTo>
                  <a:pt x="605" y="1329"/>
                </a:lnTo>
                <a:lnTo>
                  <a:pt x="603" y="1329"/>
                </a:lnTo>
                <a:lnTo>
                  <a:pt x="601" y="1331"/>
                </a:lnTo>
                <a:lnTo>
                  <a:pt x="603" y="1331"/>
                </a:lnTo>
                <a:lnTo>
                  <a:pt x="603" y="1331"/>
                </a:lnTo>
                <a:lnTo>
                  <a:pt x="605" y="1335"/>
                </a:lnTo>
                <a:lnTo>
                  <a:pt x="605" y="1346"/>
                </a:lnTo>
                <a:lnTo>
                  <a:pt x="605" y="1346"/>
                </a:lnTo>
                <a:lnTo>
                  <a:pt x="607" y="1348"/>
                </a:lnTo>
                <a:lnTo>
                  <a:pt x="607" y="1350"/>
                </a:lnTo>
                <a:lnTo>
                  <a:pt x="615" y="1352"/>
                </a:lnTo>
                <a:lnTo>
                  <a:pt x="619" y="1356"/>
                </a:lnTo>
                <a:lnTo>
                  <a:pt x="621" y="1356"/>
                </a:lnTo>
                <a:lnTo>
                  <a:pt x="632" y="1354"/>
                </a:lnTo>
                <a:lnTo>
                  <a:pt x="638" y="1354"/>
                </a:lnTo>
                <a:lnTo>
                  <a:pt x="642" y="1354"/>
                </a:lnTo>
                <a:lnTo>
                  <a:pt x="650" y="1358"/>
                </a:lnTo>
                <a:lnTo>
                  <a:pt x="650" y="1358"/>
                </a:lnTo>
                <a:lnTo>
                  <a:pt x="656" y="1356"/>
                </a:lnTo>
                <a:lnTo>
                  <a:pt x="658" y="1356"/>
                </a:lnTo>
                <a:lnTo>
                  <a:pt x="660" y="1352"/>
                </a:lnTo>
                <a:lnTo>
                  <a:pt x="660" y="1352"/>
                </a:lnTo>
                <a:lnTo>
                  <a:pt x="660" y="1342"/>
                </a:lnTo>
                <a:lnTo>
                  <a:pt x="660" y="1342"/>
                </a:lnTo>
                <a:lnTo>
                  <a:pt x="660" y="1339"/>
                </a:lnTo>
                <a:lnTo>
                  <a:pt x="660" y="1337"/>
                </a:lnTo>
                <a:lnTo>
                  <a:pt x="660" y="1337"/>
                </a:lnTo>
                <a:lnTo>
                  <a:pt x="660" y="1335"/>
                </a:lnTo>
                <a:lnTo>
                  <a:pt x="660" y="1337"/>
                </a:lnTo>
                <a:lnTo>
                  <a:pt x="660" y="1337"/>
                </a:lnTo>
                <a:lnTo>
                  <a:pt x="664" y="1346"/>
                </a:lnTo>
                <a:lnTo>
                  <a:pt x="664" y="1346"/>
                </a:lnTo>
                <a:lnTo>
                  <a:pt x="666" y="1348"/>
                </a:lnTo>
                <a:lnTo>
                  <a:pt x="671" y="1360"/>
                </a:lnTo>
                <a:lnTo>
                  <a:pt x="671" y="1360"/>
                </a:lnTo>
                <a:lnTo>
                  <a:pt x="675" y="1364"/>
                </a:lnTo>
                <a:lnTo>
                  <a:pt x="675" y="1364"/>
                </a:lnTo>
                <a:lnTo>
                  <a:pt x="677" y="1364"/>
                </a:lnTo>
                <a:lnTo>
                  <a:pt x="679" y="1364"/>
                </a:lnTo>
                <a:lnTo>
                  <a:pt x="681" y="1364"/>
                </a:lnTo>
                <a:lnTo>
                  <a:pt x="681" y="1364"/>
                </a:lnTo>
                <a:lnTo>
                  <a:pt x="685" y="1362"/>
                </a:lnTo>
                <a:lnTo>
                  <a:pt x="685" y="1360"/>
                </a:lnTo>
                <a:lnTo>
                  <a:pt x="689" y="1362"/>
                </a:lnTo>
                <a:lnTo>
                  <a:pt x="689" y="1362"/>
                </a:lnTo>
                <a:lnTo>
                  <a:pt x="693" y="1362"/>
                </a:lnTo>
                <a:lnTo>
                  <a:pt x="695" y="1358"/>
                </a:lnTo>
                <a:lnTo>
                  <a:pt x="693" y="1356"/>
                </a:lnTo>
                <a:lnTo>
                  <a:pt x="693" y="1356"/>
                </a:lnTo>
                <a:lnTo>
                  <a:pt x="691" y="1352"/>
                </a:lnTo>
                <a:lnTo>
                  <a:pt x="691" y="1352"/>
                </a:lnTo>
                <a:lnTo>
                  <a:pt x="689" y="1348"/>
                </a:lnTo>
                <a:lnTo>
                  <a:pt x="687" y="1348"/>
                </a:lnTo>
                <a:lnTo>
                  <a:pt x="677" y="1344"/>
                </a:lnTo>
                <a:lnTo>
                  <a:pt x="675" y="1337"/>
                </a:lnTo>
                <a:lnTo>
                  <a:pt x="673" y="1329"/>
                </a:lnTo>
                <a:lnTo>
                  <a:pt x="673" y="1329"/>
                </a:lnTo>
                <a:lnTo>
                  <a:pt x="671" y="1325"/>
                </a:lnTo>
                <a:lnTo>
                  <a:pt x="671" y="1323"/>
                </a:lnTo>
                <a:lnTo>
                  <a:pt x="673" y="1321"/>
                </a:lnTo>
                <a:lnTo>
                  <a:pt x="675" y="1319"/>
                </a:lnTo>
                <a:lnTo>
                  <a:pt x="675" y="1317"/>
                </a:lnTo>
                <a:lnTo>
                  <a:pt x="677" y="1317"/>
                </a:lnTo>
                <a:lnTo>
                  <a:pt x="677" y="1317"/>
                </a:lnTo>
                <a:lnTo>
                  <a:pt x="679" y="1317"/>
                </a:lnTo>
                <a:lnTo>
                  <a:pt x="681" y="1315"/>
                </a:lnTo>
                <a:lnTo>
                  <a:pt x="681" y="1313"/>
                </a:lnTo>
                <a:lnTo>
                  <a:pt x="681" y="1313"/>
                </a:lnTo>
                <a:lnTo>
                  <a:pt x="681" y="1311"/>
                </a:lnTo>
                <a:lnTo>
                  <a:pt x="681" y="1311"/>
                </a:lnTo>
                <a:lnTo>
                  <a:pt x="679" y="1309"/>
                </a:lnTo>
                <a:lnTo>
                  <a:pt x="679" y="1309"/>
                </a:lnTo>
                <a:lnTo>
                  <a:pt x="681" y="1309"/>
                </a:lnTo>
                <a:lnTo>
                  <a:pt x="681" y="1309"/>
                </a:lnTo>
                <a:lnTo>
                  <a:pt x="683" y="1309"/>
                </a:lnTo>
                <a:lnTo>
                  <a:pt x="685" y="1307"/>
                </a:lnTo>
                <a:lnTo>
                  <a:pt x="685" y="1304"/>
                </a:lnTo>
                <a:lnTo>
                  <a:pt x="685" y="1302"/>
                </a:lnTo>
                <a:lnTo>
                  <a:pt x="685" y="1302"/>
                </a:lnTo>
                <a:lnTo>
                  <a:pt x="683" y="1302"/>
                </a:lnTo>
                <a:lnTo>
                  <a:pt x="685" y="1304"/>
                </a:lnTo>
                <a:lnTo>
                  <a:pt x="687" y="1300"/>
                </a:lnTo>
                <a:lnTo>
                  <a:pt x="687" y="1300"/>
                </a:lnTo>
                <a:lnTo>
                  <a:pt x="687" y="1298"/>
                </a:lnTo>
                <a:lnTo>
                  <a:pt x="687" y="1298"/>
                </a:lnTo>
                <a:lnTo>
                  <a:pt x="685" y="1298"/>
                </a:lnTo>
                <a:lnTo>
                  <a:pt x="689" y="1300"/>
                </a:lnTo>
                <a:lnTo>
                  <a:pt x="689" y="1302"/>
                </a:lnTo>
                <a:lnTo>
                  <a:pt x="689" y="1313"/>
                </a:lnTo>
                <a:lnTo>
                  <a:pt x="691" y="1315"/>
                </a:lnTo>
                <a:lnTo>
                  <a:pt x="693" y="1315"/>
                </a:lnTo>
                <a:lnTo>
                  <a:pt x="693" y="1315"/>
                </a:lnTo>
                <a:lnTo>
                  <a:pt x="697" y="1315"/>
                </a:lnTo>
                <a:lnTo>
                  <a:pt x="697" y="1315"/>
                </a:lnTo>
                <a:lnTo>
                  <a:pt x="697" y="1315"/>
                </a:lnTo>
                <a:lnTo>
                  <a:pt x="697" y="1321"/>
                </a:lnTo>
                <a:lnTo>
                  <a:pt x="699" y="1327"/>
                </a:lnTo>
                <a:lnTo>
                  <a:pt x="701" y="1329"/>
                </a:lnTo>
                <a:lnTo>
                  <a:pt x="704" y="1329"/>
                </a:lnTo>
                <a:lnTo>
                  <a:pt x="706" y="1327"/>
                </a:lnTo>
                <a:lnTo>
                  <a:pt x="708" y="1325"/>
                </a:lnTo>
                <a:lnTo>
                  <a:pt x="708" y="1325"/>
                </a:lnTo>
                <a:lnTo>
                  <a:pt x="710" y="1323"/>
                </a:lnTo>
                <a:lnTo>
                  <a:pt x="710" y="1321"/>
                </a:lnTo>
                <a:lnTo>
                  <a:pt x="710" y="1319"/>
                </a:lnTo>
                <a:lnTo>
                  <a:pt x="710" y="1317"/>
                </a:lnTo>
                <a:lnTo>
                  <a:pt x="708" y="1317"/>
                </a:lnTo>
                <a:lnTo>
                  <a:pt x="708" y="1313"/>
                </a:lnTo>
                <a:lnTo>
                  <a:pt x="708" y="1313"/>
                </a:lnTo>
                <a:lnTo>
                  <a:pt x="710" y="1311"/>
                </a:lnTo>
                <a:lnTo>
                  <a:pt x="718" y="1311"/>
                </a:lnTo>
                <a:lnTo>
                  <a:pt x="718" y="1311"/>
                </a:lnTo>
                <a:lnTo>
                  <a:pt x="722" y="1311"/>
                </a:lnTo>
                <a:lnTo>
                  <a:pt x="724" y="1309"/>
                </a:lnTo>
                <a:lnTo>
                  <a:pt x="724" y="1309"/>
                </a:lnTo>
                <a:lnTo>
                  <a:pt x="726" y="1309"/>
                </a:lnTo>
                <a:lnTo>
                  <a:pt x="726" y="1307"/>
                </a:lnTo>
                <a:lnTo>
                  <a:pt x="724" y="1307"/>
                </a:lnTo>
                <a:lnTo>
                  <a:pt x="726" y="1311"/>
                </a:lnTo>
                <a:lnTo>
                  <a:pt x="726" y="1313"/>
                </a:lnTo>
                <a:lnTo>
                  <a:pt x="728" y="1321"/>
                </a:lnTo>
                <a:lnTo>
                  <a:pt x="728" y="1321"/>
                </a:lnTo>
                <a:lnTo>
                  <a:pt x="732" y="1329"/>
                </a:lnTo>
                <a:lnTo>
                  <a:pt x="732" y="1331"/>
                </a:lnTo>
                <a:lnTo>
                  <a:pt x="734" y="1333"/>
                </a:lnTo>
                <a:lnTo>
                  <a:pt x="736" y="1333"/>
                </a:lnTo>
                <a:lnTo>
                  <a:pt x="745" y="1335"/>
                </a:lnTo>
                <a:lnTo>
                  <a:pt x="747" y="1337"/>
                </a:lnTo>
                <a:lnTo>
                  <a:pt x="747" y="1339"/>
                </a:lnTo>
                <a:lnTo>
                  <a:pt x="747" y="1342"/>
                </a:lnTo>
                <a:lnTo>
                  <a:pt x="747" y="1342"/>
                </a:lnTo>
                <a:lnTo>
                  <a:pt x="747" y="1344"/>
                </a:lnTo>
                <a:lnTo>
                  <a:pt x="747" y="1344"/>
                </a:lnTo>
                <a:lnTo>
                  <a:pt x="747" y="1348"/>
                </a:lnTo>
                <a:lnTo>
                  <a:pt x="747" y="1348"/>
                </a:lnTo>
                <a:lnTo>
                  <a:pt x="753" y="1356"/>
                </a:lnTo>
                <a:lnTo>
                  <a:pt x="753" y="1356"/>
                </a:lnTo>
                <a:lnTo>
                  <a:pt x="757" y="1358"/>
                </a:lnTo>
                <a:lnTo>
                  <a:pt x="757" y="1358"/>
                </a:lnTo>
                <a:lnTo>
                  <a:pt x="759" y="1358"/>
                </a:lnTo>
                <a:lnTo>
                  <a:pt x="763" y="1362"/>
                </a:lnTo>
                <a:lnTo>
                  <a:pt x="763" y="1362"/>
                </a:lnTo>
                <a:lnTo>
                  <a:pt x="765" y="1362"/>
                </a:lnTo>
                <a:lnTo>
                  <a:pt x="767" y="1362"/>
                </a:lnTo>
                <a:lnTo>
                  <a:pt x="769" y="1362"/>
                </a:lnTo>
                <a:lnTo>
                  <a:pt x="769" y="1362"/>
                </a:lnTo>
                <a:lnTo>
                  <a:pt x="773" y="1360"/>
                </a:lnTo>
                <a:lnTo>
                  <a:pt x="778" y="1360"/>
                </a:lnTo>
                <a:lnTo>
                  <a:pt x="778" y="1362"/>
                </a:lnTo>
                <a:lnTo>
                  <a:pt x="780" y="1368"/>
                </a:lnTo>
                <a:lnTo>
                  <a:pt x="782" y="1370"/>
                </a:lnTo>
                <a:lnTo>
                  <a:pt x="782" y="1370"/>
                </a:lnTo>
                <a:lnTo>
                  <a:pt x="784" y="1370"/>
                </a:lnTo>
                <a:lnTo>
                  <a:pt x="786" y="1368"/>
                </a:lnTo>
                <a:lnTo>
                  <a:pt x="788" y="1366"/>
                </a:lnTo>
                <a:lnTo>
                  <a:pt x="790" y="1360"/>
                </a:lnTo>
                <a:lnTo>
                  <a:pt x="790" y="1358"/>
                </a:lnTo>
                <a:lnTo>
                  <a:pt x="792" y="1354"/>
                </a:lnTo>
                <a:lnTo>
                  <a:pt x="796" y="1350"/>
                </a:lnTo>
                <a:lnTo>
                  <a:pt x="796" y="1350"/>
                </a:lnTo>
                <a:lnTo>
                  <a:pt x="800" y="1344"/>
                </a:lnTo>
                <a:lnTo>
                  <a:pt x="800" y="1342"/>
                </a:lnTo>
                <a:lnTo>
                  <a:pt x="800" y="1337"/>
                </a:lnTo>
                <a:lnTo>
                  <a:pt x="800" y="1337"/>
                </a:lnTo>
                <a:lnTo>
                  <a:pt x="800" y="1333"/>
                </a:lnTo>
                <a:lnTo>
                  <a:pt x="800" y="1333"/>
                </a:lnTo>
                <a:lnTo>
                  <a:pt x="798" y="1327"/>
                </a:lnTo>
                <a:lnTo>
                  <a:pt x="798" y="1327"/>
                </a:lnTo>
                <a:lnTo>
                  <a:pt x="796" y="1321"/>
                </a:lnTo>
                <a:lnTo>
                  <a:pt x="794" y="1319"/>
                </a:lnTo>
                <a:lnTo>
                  <a:pt x="790" y="1317"/>
                </a:lnTo>
                <a:lnTo>
                  <a:pt x="780" y="1313"/>
                </a:lnTo>
                <a:lnTo>
                  <a:pt x="778" y="1311"/>
                </a:lnTo>
                <a:lnTo>
                  <a:pt x="778" y="1311"/>
                </a:lnTo>
                <a:lnTo>
                  <a:pt x="776" y="1309"/>
                </a:lnTo>
                <a:lnTo>
                  <a:pt x="773" y="1309"/>
                </a:lnTo>
                <a:lnTo>
                  <a:pt x="776" y="1307"/>
                </a:lnTo>
                <a:lnTo>
                  <a:pt x="778" y="1307"/>
                </a:lnTo>
                <a:lnTo>
                  <a:pt x="790" y="1307"/>
                </a:lnTo>
                <a:lnTo>
                  <a:pt x="790" y="1307"/>
                </a:lnTo>
                <a:lnTo>
                  <a:pt x="792" y="1304"/>
                </a:lnTo>
                <a:lnTo>
                  <a:pt x="794" y="1304"/>
                </a:lnTo>
                <a:lnTo>
                  <a:pt x="796" y="1302"/>
                </a:lnTo>
                <a:lnTo>
                  <a:pt x="798" y="1300"/>
                </a:lnTo>
                <a:lnTo>
                  <a:pt x="796" y="1294"/>
                </a:lnTo>
                <a:lnTo>
                  <a:pt x="796" y="1294"/>
                </a:lnTo>
                <a:lnTo>
                  <a:pt x="794" y="1282"/>
                </a:lnTo>
                <a:lnTo>
                  <a:pt x="794" y="1282"/>
                </a:lnTo>
                <a:lnTo>
                  <a:pt x="790" y="1276"/>
                </a:lnTo>
                <a:lnTo>
                  <a:pt x="790" y="1276"/>
                </a:lnTo>
                <a:lnTo>
                  <a:pt x="784" y="1270"/>
                </a:lnTo>
                <a:lnTo>
                  <a:pt x="784" y="1270"/>
                </a:lnTo>
                <a:lnTo>
                  <a:pt x="778" y="1265"/>
                </a:lnTo>
                <a:lnTo>
                  <a:pt x="778" y="1265"/>
                </a:lnTo>
                <a:lnTo>
                  <a:pt x="773" y="1265"/>
                </a:lnTo>
                <a:lnTo>
                  <a:pt x="773" y="1265"/>
                </a:lnTo>
                <a:lnTo>
                  <a:pt x="771" y="1265"/>
                </a:lnTo>
                <a:lnTo>
                  <a:pt x="773" y="1267"/>
                </a:lnTo>
                <a:lnTo>
                  <a:pt x="776" y="1263"/>
                </a:lnTo>
                <a:lnTo>
                  <a:pt x="776" y="1263"/>
                </a:lnTo>
                <a:lnTo>
                  <a:pt x="776" y="1261"/>
                </a:lnTo>
                <a:lnTo>
                  <a:pt x="776" y="1259"/>
                </a:lnTo>
                <a:lnTo>
                  <a:pt x="776" y="1259"/>
                </a:lnTo>
                <a:lnTo>
                  <a:pt x="773" y="1255"/>
                </a:lnTo>
                <a:lnTo>
                  <a:pt x="773" y="1253"/>
                </a:lnTo>
                <a:lnTo>
                  <a:pt x="773" y="1253"/>
                </a:lnTo>
                <a:lnTo>
                  <a:pt x="773" y="1249"/>
                </a:lnTo>
                <a:lnTo>
                  <a:pt x="773" y="1249"/>
                </a:lnTo>
                <a:lnTo>
                  <a:pt x="771" y="1243"/>
                </a:lnTo>
                <a:lnTo>
                  <a:pt x="771" y="1243"/>
                </a:lnTo>
                <a:lnTo>
                  <a:pt x="763" y="1232"/>
                </a:lnTo>
                <a:lnTo>
                  <a:pt x="761" y="1228"/>
                </a:lnTo>
                <a:lnTo>
                  <a:pt x="761" y="1226"/>
                </a:lnTo>
                <a:lnTo>
                  <a:pt x="761" y="1224"/>
                </a:lnTo>
                <a:lnTo>
                  <a:pt x="763" y="1222"/>
                </a:lnTo>
                <a:lnTo>
                  <a:pt x="761" y="1220"/>
                </a:lnTo>
                <a:lnTo>
                  <a:pt x="761" y="1222"/>
                </a:lnTo>
                <a:lnTo>
                  <a:pt x="761" y="1222"/>
                </a:lnTo>
                <a:lnTo>
                  <a:pt x="763" y="1224"/>
                </a:lnTo>
                <a:lnTo>
                  <a:pt x="765" y="1222"/>
                </a:lnTo>
                <a:lnTo>
                  <a:pt x="765" y="1222"/>
                </a:lnTo>
                <a:lnTo>
                  <a:pt x="767" y="1220"/>
                </a:lnTo>
                <a:lnTo>
                  <a:pt x="767" y="1220"/>
                </a:lnTo>
                <a:lnTo>
                  <a:pt x="767" y="1218"/>
                </a:lnTo>
                <a:lnTo>
                  <a:pt x="767" y="1218"/>
                </a:lnTo>
                <a:lnTo>
                  <a:pt x="767" y="1218"/>
                </a:lnTo>
                <a:lnTo>
                  <a:pt x="767" y="1216"/>
                </a:lnTo>
                <a:lnTo>
                  <a:pt x="767" y="1218"/>
                </a:lnTo>
                <a:lnTo>
                  <a:pt x="769" y="1218"/>
                </a:lnTo>
                <a:lnTo>
                  <a:pt x="773" y="1220"/>
                </a:lnTo>
                <a:lnTo>
                  <a:pt x="776" y="1220"/>
                </a:lnTo>
                <a:lnTo>
                  <a:pt x="778" y="1222"/>
                </a:lnTo>
                <a:lnTo>
                  <a:pt x="778" y="1222"/>
                </a:lnTo>
                <a:lnTo>
                  <a:pt x="780" y="1222"/>
                </a:lnTo>
                <a:lnTo>
                  <a:pt x="782" y="1222"/>
                </a:lnTo>
                <a:lnTo>
                  <a:pt x="784" y="1220"/>
                </a:lnTo>
                <a:lnTo>
                  <a:pt x="784" y="1220"/>
                </a:lnTo>
                <a:lnTo>
                  <a:pt x="788" y="1214"/>
                </a:lnTo>
                <a:lnTo>
                  <a:pt x="788" y="1214"/>
                </a:lnTo>
                <a:lnTo>
                  <a:pt x="790" y="1212"/>
                </a:lnTo>
                <a:lnTo>
                  <a:pt x="790" y="1212"/>
                </a:lnTo>
                <a:lnTo>
                  <a:pt x="790" y="1208"/>
                </a:lnTo>
                <a:lnTo>
                  <a:pt x="790" y="1208"/>
                </a:lnTo>
                <a:lnTo>
                  <a:pt x="790" y="1206"/>
                </a:lnTo>
                <a:lnTo>
                  <a:pt x="790" y="1206"/>
                </a:lnTo>
                <a:lnTo>
                  <a:pt x="786" y="1200"/>
                </a:lnTo>
                <a:lnTo>
                  <a:pt x="786" y="1200"/>
                </a:lnTo>
                <a:lnTo>
                  <a:pt x="786" y="1198"/>
                </a:lnTo>
                <a:lnTo>
                  <a:pt x="784" y="1200"/>
                </a:lnTo>
                <a:lnTo>
                  <a:pt x="786" y="1200"/>
                </a:lnTo>
                <a:lnTo>
                  <a:pt x="786" y="1200"/>
                </a:lnTo>
                <a:lnTo>
                  <a:pt x="784" y="1200"/>
                </a:lnTo>
                <a:lnTo>
                  <a:pt x="786" y="1200"/>
                </a:lnTo>
                <a:lnTo>
                  <a:pt x="788" y="1198"/>
                </a:lnTo>
                <a:lnTo>
                  <a:pt x="788" y="1198"/>
                </a:lnTo>
                <a:lnTo>
                  <a:pt x="788" y="1195"/>
                </a:lnTo>
                <a:lnTo>
                  <a:pt x="788" y="1193"/>
                </a:lnTo>
                <a:lnTo>
                  <a:pt x="788" y="1193"/>
                </a:lnTo>
                <a:lnTo>
                  <a:pt x="788" y="1191"/>
                </a:lnTo>
                <a:lnTo>
                  <a:pt x="786" y="1189"/>
                </a:lnTo>
                <a:lnTo>
                  <a:pt x="784" y="1187"/>
                </a:lnTo>
                <a:lnTo>
                  <a:pt x="784" y="1187"/>
                </a:lnTo>
                <a:lnTo>
                  <a:pt x="808" y="1195"/>
                </a:lnTo>
                <a:lnTo>
                  <a:pt x="808" y="1195"/>
                </a:lnTo>
                <a:lnTo>
                  <a:pt x="835" y="1202"/>
                </a:lnTo>
                <a:lnTo>
                  <a:pt x="835" y="1202"/>
                </a:lnTo>
                <a:lnTo>
                  <a:pt x="839" y="1202"/>
                </a:lnTo>
                <a:lnTo>
                  <a:pt x="841" y="1202"/>
                </a:lnTo>
                <a:lnTo>
                  <a:pt x="843" y="1200"/>
                </a:lnTo>
                <a:lnTo>
                  <a:pt x="843" y="1200"/>
                </a:lnTo>
                <a:lnTo>
                  <a:pt x="848" y="1198"/>
                </a:lnTo>
                <a:lnTo>
                  <a:pt x="848" y="1195"/>
                </a:lnTo>
                <a:lnTo>
                  <a:pt x="845" y="1191"/>
                </a:lnTo>
                <a:lnTo>
                  <a:pt x="845" y="1191"/>
                </a:lnTo>
                <a:lnTo>
                  <a:pt x="837" y="1181"/>
                </a:lnTo>
                <a:lnTo>
                  <a:pt x="837" y="1179"/>
                </a:lnTo>
                <a:lnTo>
                  <a:pt x="837" y="1177"/>
                </a:lnTo>
                <a:lnTo>
                  <a:pt x="837" y="1173"/>
                </a:lnTo>
                <a:lnTo>
                  <a:pt x="837" y="1171"/>
                </a:lnTo>
                <a:lnTo>
                  <a:pt x="839" y="1171"/>
                </a:lnTo>
                <a:lnTo>
                  <a:pt x="841" y="1169"/>
                </a:lnTo>
                <a:lnTo>
                  <a:pt x="841" y="1169"/>
                </a:lnTo>
                <a:lnTo>
                  <a:pt x="843" y="1167"/>
                </a:lnTo>
                <a:lnTo>
                  <a:pt x="845" y="1165"/>
                </a:lnTo>
                <a:lnTo>
                  <a:pt x="845" y="1154"/>
                </a:lnTo>
                <a:lnTo>
                  <a:pt x="845" y="1142"/>
                </a:lnTo>
                <a:lnTo>
                  <a:pt x="850" y="1138"/>
                </a:lnTo>
                <a:lnTo>
                  <a:pt x="854" y="1136"/>
                </a:lnTo>
                <a:lnTo>
                  <a:pt x="862" y="1132"/>
                </a:lnTo>
                <a:lnTo>
                  <a:pt x="864" y="1132"/>
                </a:lnTo>
                <a:lnTo>
                  <a:pt x="866" y="1128"/>
                </a:lnTo>
                <a:lnTo>
                  <a:pt x="870" y="1128"/>
                </a:lnTo>
                <a:lnTo>
                  <a:pt x="874" y="1128"/>
                </a:lnTo>
                <a:lnTo>
                  <a:pt x="874" y="1128"/>
                </a:lnTo>
                <a:lnTo>
                  <a:pt x="878" y="1128"/>
                </a:lnTo>
                <a:lnTo>
                  <a:pt x="878" y="1128"/>
                </a:lnTo>
                <a:lnTo>
                  <a:pt x="880" y="1128"/>
                </a:lnTo>
                <a:lnTo>
                  <a:pt x="880" y="1126"/>
                </a:lnTo>
                <a:lnTo>
                  <a:pt x="880" y="1123"/>
                </a:lnTo>
                <a:lnTo>
                  <a:pt x="880" y="1121"/>
                </a:lnTo>
                <a:lnTo>
                  <a:pt x="880" y="1121"/>
                </a:lnTo>
                <a:lnTo>
                  <a:pt x="880" y="1119"/>
                </a:lnTo>
                <a:lnTo>
                  <a:pt x="883" y="1117"/>
                </a:lnTo>
                <a:lnTo>
                  <a:pt x="885" y="1117"/>
                </a:lnTo>
                <a:lnTo>
                  <a:pt x="893" y="1113"/>
                </a:lnTo>
                <a:lnTo>
                  <a:pt x="893" y="1115"/>
                </a:lnTo>
                <a:lnTo>
                  <a:pt x="895" y="1115"/>
                </a:lnTo>
                <a:lnTo>
                  <a:pt x="897" y="1117"/>
                </a:lnTo>
                <a:lnTo>
                  <a:pt x="897" y="1117"/>
                </a:lnTo>
                <a:lnTo>
                  <a:pt x="903" y="1119"/>
                </a:lnTo>
                <a:lnTo>
                  <a:pt x="905" y="1121"/>
                </a:lnTo>
                <a:lnTo>
                  <a:pt x="905" y="1123"/>
                </a:lnTo>
                <a:lnTo>
                  <a:pt x="905" y="1126"/>
                </a:lnTo>
                <a:lnTo>
                  <a:pt x="905" y="1126"/>
                </a:lnTo>
                <a:lnTo>
                  <a:pt x="907" y="1128"/>
                </a:lnTo>
                <a:lnTo>
                  <a:pt x="909" y="1128"/>
                </a:lnTo>
                <a:lnTo>
                  <a:pt x="911" y="1128"/>
                </a:lnTo>
                <a:lnTo>
                  <a:pt x="913" y="1128"/>
                </a:lnTo>
                <a:lnTo>
                  <a:pt x="915" y="1126"/>
                </a:lnTo>
                <a:lnTo>
                  <a:pt x="917" y="1123"/>
                </a:lnTo>
                <a:lnTo>
                  <a:pt x="915" y="1121"/>
                </a:lnTo>
                <a:lnTo>
                  <a:pt x="913" y="1123"/>
                </a:lnTo>
                <a:lnTo>
                  <a:pt x="913" y="1126"/>
                </a:lnTo>
                <a:lnTo>
                  <a:pt x="913" y="1130"/>
                </a:lnTo>
                <a:lnTo>
                  <a:pt x="913" y="1132"/>
                </a:lnTo>
                <a:lnTo>
                  <a:pt x="917" y="1136"/>
                </a:lnTo>
                <a:lnTo>
                  <a:pt x="917" y="1136"/>
                </a:lnTo>
                <a:lnTo>
                  <a:pt x="922" y="1138"/>
                </a:lnTo>
                <a:lnTo>
                  <a:pt x="922" y="1138"/>
                </a:lnTo>
                <a:lnTo>
                  <a:pt x="930" y="1138"/>
                </a:lnTo>
                <a:lnTo>
                  <a:pt x="930" y="1138"/>
                </a:lnTo>
                <a:lnTo>
                  <a:pt x="932" y="1138"/>
                </a:lnTo>
                <a:lnTo>
                  <a:pt x="930" y="1136"/>
                </a:lnTo>
                <a:lnTo>
                  <a:pt x="930" y="1138"/>
                </a:lnTo>
                <a:lnTo>
                  <a:pt x="930" y="1138"/>
                </a:lnTo>
                <a:lnTo>
                  <a:pt x="932" y="1140"/>
                </a:lnTo>
                <a:lnTo>
                  <a:pt x="934" y="1138"/>
                </a:lnTo>
                <a:lnTo>
                  <a:pt x="932" y="1138"/>
                </a:lnTo>
                <a:lnTo>
                  <a:pt x="932" y="1138"/>
                </a:lnTo>
                <a:lnTo>
                  <a:pt x="932" y="1140"/>
                </a:lnTo>
                <a:lnTo>
                  <a:pt x="932" y="1140"/>
                </a:lnTo>
                <a:lnTo>
                  <a:pt x="932" y="1140"/>
                </a:lnTo>
                <a:lnTo>
                  <a:pt x="934" y="1142"/>
                </a:lnTo>
                <a:lnTo>
                  <a:pt x="934" y="1142"/>
                </a:lnTo>
                <a:lnTo>
                  <a:pt x="936" y="1144"/>
                </a:lnTo>
                <a:lnTo>
                  <a:pt x="936" y="1144"/>
                </a:lnTo>
                <a:lnTo>
                  <a:pt x="942" y="1152"/>
                </a:lnTo>
                <a:lnTo>
                  <a:pt x="946" y="1156"/>
                </a:lnTo>
                <a:lnTo>
                  <a:pt x="948" y="1158"/>
                </a:lnTo>
                <a:lnTo>
                  <a:pt x="950" y="1158"/>
                </a:lnTo>
                <a:lnTo>
                  <a:pt x="950" y="1156"/>
                </a:lnTo>
                <a:lnTo>
                  <a:pt x="952" y="1156"/>
                </a:lnTo>
                <a:lnTo>
                  <a:pt x="950" y="1154"/>
                </a:lnTo>
                <a:lnTo>
                  <a:pt x="950" y="1156"/>
                </a:lnTo>
                <a:lnTo>
                  <a:pt x="950" y="1156"/>
                </a:lnTo>
                <a:lnTo>
                  <a:pt x="952" y="1156"/>
                </a:lnTo>
                <a:lnTo>
                  <a:pt x="955" y="1156"/>
                </a:lnTo>
                <a:lnTo>
                  <a:pt x="955" y="1156"/>
                </a:lnTo>
                <a:lnTo>
                  <a:pt x="955" y="1154"/>
                </a:lnTo>
                <a:lnTo>
                  <a:pt x="952" y="1156"/>
                </a:lnTo>
                <a:lnTo>
                  <a:pt x="959" y="1160"/>
                </a:lnTo>
                <a:lnTo>
                  <a:pt x="963" y="1160"/>
                </a:lnTo>
                <a:lnTo>
                  <a:pt x="963" y="1158"/>
                </a:lnTo>
                <a:lnTo>
                  <a:pt x="963" y="1156"/>
                </a:lnTo>
                <a:lnTo>
                  <a:pt x="961" y="1154"/>
                </a:lnTo>
                <a:lnTo>
                  <a:pt x="961" y="1154"/>
                </a:lnTo>
                <a:lnTo>
                  <a:pt x="950" y="1140"/>
                </a:lnTo>
                <a:lnTo>
                  <a:pt x="948" y="1138"/>
                </a:lnTo>
                <a:lnTo>
                  <a:pt x="948" y="1138"/>
                </a:lnTo>
                <a:lnTo>
                  <a:pt x="940" y="1128"/>
                </a:lnTo>
                <a:lnTo>
                  <a:pt x="938" y="1123"/>
                </a:lnTo>
                <a:lnTo>
                  <a:pt x="938" y="1121"/>
                </a:lnTo>
                <a:lnTo>
                  <a:pt x="938" y="1119"/>
                </a:lnTo>
                <a:lnTo>
                  <a:pt x="938" y="1119"/>
                </a:lnTo>
                <a:lnTo>
                  <a:pt x="938" y="1115"/>
                </a:lnTo>
                <a:lnTo>
                  <a:pt x="938" y="1115"/>
                </a:lnTo>
                <a:lnTo>
                  <a:pt x="936" y="1111"/>
                </a:lnTo>
                <a:lnTo>
                  <a:pt x="936" y="1111"/>
                </a:lnTo>
                <a:lnTo>
                  <a:pt x="936" y="1111"/>
                </a:lnTo>
                <a:lnTo>
                  <a:pt x="934" y="1109"/>
                </a:lnTo>
                <a:lnTo>
                  <a:pt x="930" y="1109"/>
                </a:lnTo>
                <a:lnTo>
                  <a:pt x="926" y="1109"/>
                </a:lnTo>
                <a:lnTo>
                  <a:pt x="926" y="1109"/>
                </a:lnTo>
                <a:lnTo>
                  <a:pt x="924" y="1109"/>
                </a:lnTo>
                <a:lnTo>
                  <a:pt x="924" y="1107"/>
                </a:lnTo>
                <a:lnTo>
                  <a:pt x="922" y="1101"/>
                </a:lnTo>
                <a:lnTo>
                  <a:pt x="922" y="1099"/>
                </a:lnTo>
                <a:lnTo>
                  <a:pt x="922" y="1099"/>
                </a:lnTo>
                <a:lnTo>
                  <a:pt x="924" y="1099"/>
                </a:lnTo>
                <a:lnTo>
                  <a:pt x="924" y="1099"/>
                </a:lnTo>
                <a:lnTo>
                  <a:pt x="926" y="1097"/>
                </a:lnTo>
                <a:lnTo>
                  <a:pt x="926" y="1097"/>
                </a:lnTo>
                <a:lnTo>
                  <a:pt x="926" y="1095"/>
                </a:lnTo>
                <a:lnTo>
                  <a:pt x="926" y="1095"/>
                </a:lnTo>
                <a:lnTo>
                  <a:pt x="926" y="1093"/>
                </a:lnTo>
                <a:lnTo>
                  <a:pt x="926" y="1093"/>
                </a:lnTo>
                <a:lnTo>
                  <a:pt x="926" y="1088"/>
                </a:lnTo>
                <a:lnTo>
                  <a:pt x="926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6" y="1086"/>
                </a:lnTo>
                <a:lnTo>
                  <a:pt x="924" y="1084"/>
                </a:lnTo>
                <a:lnTo>
                  <a:pt x="924" y="1086"/>
                </a:lnTo>
                <a:lnTo>
                  <a:pt x="930" y="1086"/>
                </a:lnTo>
                <a:lnTo>
                  <a:pt x="930" y="1084"/>
                </a:lnTo>
                <a:lnTo>
                  <a:pt x="928" y="1086"/>
                </a:lnTo>
                <a:lnTo>
                  <a:pt x="928" y="1086"/>
                </a:lnTo>
                <a:lnTo>
                  <a:pt x="930" y="1086"/>
                </a:lnTo>
                <a:lnTo>
                  <a:pt x="932" y="1086"/>
                </a:lnTo>
                <a:lnTo>
                  <a:pt x="932" y="1084"/>
                </a:lnTo>
                <a:lnTo>
                  <a:pt x="932" y="1084"/>
                </a:lnTo>
                <a:lnTo>
                  <a:pt x="932" y="1082"/>
                </a:lnTo>
                <a:lnTo>
                  <a:pt x="930" y="1082"/>
                </a:lnTo>
                <a:lnTo>
                  <a:pt x="930" y="1080"/>
                </a:lnTo>
                <a:lnTo>
                  <a:pt x="928" y="1080"/>
                </a:lnTo>
                <a:lnTo>
                  <a:pt x="928" y="1080"/>
                </a:lnTo>
                <a:lnTo>
                  <a:pt x="928" y="1078"/>
                </a:lnTo>
                <a:lnTo>
                  <a:pt x="928" y="1078"/>
                </a:lnTo>
                <a:lnTo>
                  <a:pt x="926" y="1078"/>
                </a:lnTo>
                <a:lnTo>
                  <a:pt x="926" y="1076"/>
                </a:lnTo>
                <a:lnTo>
                  <a:pt x="926" y="1076"/>
                </a:lnTo>
                <a:lnTo>
                  <a:pt x="909" y="1060"/>
                </a:lnTo>
                <a:lnTo>
                  <a:pt x="909" y="1058"/>
                </a:lnTo>
                <a:lnTo>
                  <a:pt x="905" y="1056"/>
                </a:lnTo>
                <a:lnTo>
                  <a:pt x="905" y="1056"/>
                </a:lnTo>
                <a:lnTo>
                  <a:pt x="905" y="1054"/>
                </a:lnTo>
                <a:lnTo>
                  <a:pt x="903" y="1054"/>
                </a:lnTo>
                <a:lnTo>
                  <a:pt x="903" y="1056"/>
                </a:lnTo>
                <a:lnTo>
                  <a:pt x="905" y="1056"/>
                </a:lnTo>
                <a:lnTo>
                  <a:pt x="907" y="1056"/>
                </a:lnTo>
                <a:lnTo>
                  <a:pt x="907" y="1056"/>
                </a:lnTo>
                <a:lnTo>
                  <a:pt x="909" y="1054"/>
                </a:lnTo>
                <a:lnTo>
                  <a:pt x="909" y="1049"/>
                </a:lnTo>
                <a:lnTo>
                  <a:pt x="909" y="1045"/>
                </a:lnTo>
                <a:lnTo>
                  <a:pt x="911" y="1041"/>
                </a:lnTo>
                <a:lnTo>
                  <a:pt x="909" y="1041"/>
                </a:lnTo>
                <a:lnTo>
                  <a:pt x="907" y="1043"/>
                </a:lnTo>
                <a:lnTo>
                  <a:pt x="909" y="1043"/>
                </a:lnTo>
                <a:lnTo>
                  <a:pt x="909" y="1043"/>
                </a:lnTo>
                <a:lnTo>
                  <a:pt x="920" y="1056"/>
                </a:lnTo>
                <a:lnTo>
                  <a:pt x="920" y="1056"/>
                </a:lnTo>
                <a:lnTo>
                  <a:pt x="926" y="1062"/>
                </a:lnTo>
                <a:lnTo>
                  <a:pt x="926" y="1064"/>
                </a:lnTo>
                <a:lnTo>
                  <a:pt x="928" y="1064"/>
                </a:lnTo>
                <a:lnTo>
                  <a:pt x="940" y="1070"/>
                </a:lnTo>
                <a:lnTo>
                  <a:pt x="940" y="1070"/>
                </a:lnTo>
                <a:lnTo>
                  <a:pt x="942" y="1070"/>
                </a:lnTo>
                <a:lnTo>
                  <a:pt x="942" y="1074"/>
                </a:lnTo>
                <a:lnTo>
                  <a:pt x="942" y="1074"/>
                </a:lnTo>
                <a:lnTo>
                  <a:pt x="944" y="1076"/>
                </a:lnTo>
                <a:lnTo>
                  <a:pt x="944" y="1078"/>
                </a:lnTo>
                <a:lnTo>
                  <a:pt x="957" y="1084"/>
                </a:lnTo>
                <a:lnTo>
                  <a:pt x="957" y="1086"/>
                </a:lnTo>
                <a:lnTo>
                  <a:pt x="969" y="1091"/>
                </a:lnTo>
                <a:lnTo>
                  <a:pt x="969" y="1091"/>
                </a:lnTo>
                <a:lnTo>
                  <a:pt x="971" y="1091"/>
                </a:lnTo>
                <a:lnTo>
                  <a:pt x="971" y="1091"/>
                </a:lnTo>
                <a:lnTo>
                  <a:pt x="973" y="1091"/>
                </a:lnTo>
                <a:lnTo>
                  <a:pt x="973" y="1091"/>
                </a:lnTo>
                <a:lnTo>
                  <a:pt x="975" y="1088"/>
                </a:lnTo>
                <a:lnTo>
                  <a:pt x="975" y="1086"/>
                </a:lnTo>
                <a:lnTo>
                  <a:pt x="973" y="1088"/>
                </a:lnTo>
                <a:lnTo>
                  <a:pt x="973" y="1088"/>
                </a:lnTo>
                <a:lnTo>
                  <a:pt x="973" y="1091"/>
                </a:lnTo>
                <a:lnTo>
                  <a:pt x="975" y="1093"/>
                </a:lnTo>
                <a:lnTo>
                  <a:pt x="977" y="1095"/>
                </a:lnTo>
                <a:lnTo>
                  <a:pt x="979" y="1095"/>
                </a:lnTo>
                <a:lnTo>
                  <a:pt x="981" y="1095"/>
                </a:lnTo>
                <a:lnTo>
                  <a:pt x="981" y="1095"/>
                </a:lnTo>
                <a:lnTo>
                  <a:pt x="981" y="1097"/>
                </a:lnTo>
                <a:lnTo>
                  <a:pt x="983" y="1097"/>
                </a:lnTo>
                <a:lnTo>
                  <a:pt x="985" y="1097"/>
                </a:lnTo>
                <a:lnTo>
                  <a:pt x="992" y="1097"/>
                </a:lnTo>
                <a:lnTo>
                  <a:pt x="994" y="1095"/>
                </a:lnTo>
                <a:lnTo>
                  <a:pt x="994" y="1095"/>
                </a:lnTo>
                <a:lnTo>
                  <a:pt x="992" y="1095"/>
                </a:lnTo>
                <a:lnTo>
                  <a:pt x="989" y="1095"/>
                </a:lnTo>
                <a:lnTo>
                  <a:pt x="992" y="1099"/>
                </a:lnTo>
                <a:lnTo>
                  <a:pt x="992" y="1101"/>
                </a:lnTo>
                <a:lnTo>
                  <a:pt x="994" y="1103"/>
                </a:lnTo>
                <a:lnTo>
                  <a:pt x="994" y="1103"/>
                </a:lnTo>
                <a:lnTo>
                  <a:pt x="996" y="1105"/>
                </a:lnTo>
                <a:lnTo>
                  <a:pt x="998" y="1105"/>
                </a:lnTo>
                <a:lnTo>
                  <a:pt x="998" y="1105"/>
                </a:lnTo>
                <a:lnTo>
                  <a:pt x="1000" y="1105"/>
                </a:lnTo>
                <a:lnTo>
                  <a:pt x="1000" y="1105"/>
                </a:lnTo>
                <a:lnTo>
                  <a:pt x="1000" y="1103"/>
                </a:lnTo>
                <a:lnTo>
                  <a:pt x="998" y="1105"/>
                </a:lnTo>
                <a:lnTo>
                  <a:pt x="1000" y="1107"/>
                </a:lnTo>
                <a:lnTo>
                  <a:pt x="1002" y="1107"/>
                </a:lnTo>
                <a:lnTo>
                  <a:pt x="1008" y="1111"/>
                </a:lnTo>
                <a:lnTo>
                  <a:pt x="1010" y="1111"/>
                </a:lnTo>
                <a:lnTo>
                  <a:pt x="1010" y="1111"/>
                </a:lnTo>
                <a:lnTo>
                  <a:pt x="1010" y="1113"/>
                </a:lnTo>
                <a:lnTo>
                  <a:pt x="1012" y="1115"/>
                </a:lnTo>
                <a:lnTo>
                  <a:pt x="1012" y="1115"/>
                </a:lnTo>
                <a:lnTo>
                  <a:pt x="1012" y="1117"/>
                </a:lnTo>
                <a:lnTo>
                  <a:pt x="1014" y="1117"/>
                </a:lnTo>
                <a:lnTo>
                  <a:pt x="1018" y="1117"/>
                </a:lnTo>
                <a:lnTo>
                  <a:pt x="1018" y="1119"/>
                </a:lnTo>
                <a:lnTo>
                  <a:pt x="1020" y="1119"/>
                </a:lnTo>
                <a:lnTo>
                  <a:pt x="1020" y="1119"/>
                </a:lnTo>
                <a:lnTo>
                  <a:pt x="1024" y="1123"/>
                </a:lnTo>
                <a:lnTo>
                  <a:pt x="1024" y="1123"/>
                </a:lnTo>
                <a:lnTo>
                  <a:pt x="1027" y="1123"/>
                </a:lnTo>
                <a:lnTo>
                  <a:pt x="1029" y="1123"/>
                </a:lnTo>
                <a:lnTo>
                  <a:pt x="1031" y="1126"/>
                </a:lnTo>
                <a:lnTo>
                  <a:pt x="1031" y="1126"/>
                </a:lnTo>
                <a:lnTo>
                  <a:pt x="1031" y="1128"/>
                </a:lnTo>
                <a:lnTo>
                  <a:pt x="1033" y="1130"/>
                </a:lnTo>
                <a:lnTo>
                  <a:pt x="1033" y="1130"/>
                </a:lnTo>
                <a:lnTo>
                  <a:pt x="1035" y="1132"/>
                </a:lnTo>
                <a:lnTo>
                  <a:pt x="1035" y="1132"/>
                </a:lnTo>
                <a:lnTo>
                  <a:pt x="1035" y="1132"/>
                </a:lnTo>
                <a:lnTo>
                  <a:pt x="1037" y="1132"/>
                </a:lnTo>
                <a:lnTo>
                  <a:pt x="1039" y="1132"/>
                </a:lnTo>
                <a:lnTo>
                  <a:pt x="1039" y="1132"/>
                </a:lnTo>
                <a:lnTo>
                  <a:pt x="1041" y="1134"/>
                </a:lnTo>
                <a:lnTo>
                  <a:pt x="1049" y="1134"/>
                </a:lnTo>
                <a:lnTo>
                  <a:pt x="1051" y="1134"/>
                </a:lnTo>
                <a:lnTo>
                  <a:pt x="1051" y="1136"/>
                </a:lnTo>
                <a:lnTo>
                  <a:pt x="1051" y="1136"/>
                </a:lnTo>
                <a:lnTo>
                  <a:pt x="1053" y="1136"/>
                </a:lnTo>
                <a:lnTo>
                  <a:pt x="1053" y="1134"/>
                </a:lnTo>
                <a:lnTo>
                  <a:pt x="1053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49" y="1136"/>
                </a:lnTo>
                <a:lnTo>
                  <a:pt x="1049" y="1136"/>
                </a:lnTo>
                <a:lnTo>
                  <a:pt x="1049" y="1138"/>
                </a:lnTo>
                <a:lnTo>
                  <a:pt x="1049" y="1138"/>
                </a:lnTo>
                <a:lnTo>
                  <a:pt x="1049" y="1140"/>
                </a:lnTo>
                <a:lnTo>
                  <a:pt x="1049" y="1142"/>
                </a:lnTo>
                <a:lnTo>
                  <a:pt x="1049" y="1142"/>
                </a:lnTo>
                <a:lnTo>
                  <a:pt x="1049" y="1144"/>
                </a:lnTo>
                <a:lnTo>
                  <a:pt x="1049" y="1146"/>
                </a:lnTo>
                <a:lnTo>
                  <a:pt x="1051" y="1148"/>
                </a:lnTo>
                <a:lnTo>
                  <a:pt x="1051" y="1148"/>
                </a:lnTo>
                <a:lnTo>
                  <a:pt x="1053" y="1148"/>
                </a:lnTo>
                <a:lnTo>
                  <a:pt x="1055" y="1148"/>
                </a:lnTo>
                <a:lnTo>
                  <a:pt x="1055" y="1146"/>
                </a:lnTo>
                <a:lnTo>
                  <a:pt x="1057" y="1146"/>
                </a:lnTo>
                <a:lnTo>
                  <a:pt x="1055" y="1144"/>
                </a:lnTo>
                <a:lnTo>
                  <a:pt x="1053" y="1144"/>
                </a:lnTo>
                <a:lnTo>
                  <a:pt x="1055" y="1146"/>
                </a:lnTo>
                <a:lnTo>
                  <a:pt x="1055" y="1148"/>
                </a:lnTo>
                <a:lnTo>
                  <a:pt x="1055" y="1148"/>
                </a:lnTo>
                <a:lnTo>
                  <a:pt x="1055" y="1148"/>
                </a:lnTo>
                <a:lnTo>
                  <a:pt x="1057" y="1150"/>
                </a:lnTo>
                <a:lnTo>
                  <a:pt x="1057" y="1152"/>
                </a:lnTo>
                <a:lnTo>
                  <a:pt x="1059" y="1154"/>
                </a:lnTo>
                <a:lnTo>
                  <a:pt x="1059" y="1154"/>
                </a:lnTo>
                <a:lnTo>
                  <a:pt x="1059" y="1156"/>
                </a:lnTo>
                <a:lnTo>
                  <a:pt x="1061" y="1156"/>
                </a:lnTo>
                <a:lnTo>
                  <a:pt x="1061" y="1156"/>
                </a:lnTo>
                <a:lnTo>
                  <a:pt x="1064" y="1158"/>
                </a:lnTo>
                <a:lnTo>
                  <a:pt x="1066" y="1160"/>
                </a:lnTo>
                <a:lnTo>
                  <a:pt x="1074" y="1169"/>
                </a:lnTo>
                <a:lnTo>
                  <a:pt x="1076" y="1169"/>
                </a:lnTo>
                <a:lnTo>
                  <a:pt x="1076" y="1171"/>
                </a:lnTo>
                <a:lnTo>
                  <a:pt x="1078" y="1171"/>
                </a:lnTo>
                <a:lnTo>
                  <a:pt x="1082" y="1167"/>
                </a:lnTo>
                <a:lnTo>
                  <a:pt x="1082" y="1167"/>
                </a:lnTo>
                <a:lnTo>
                  <a:pt x="1086" y="1163"/>
                </a:lnTo>
                <a:lnTo>
                  <a:pt x="1086" y="1163"/>
                </a:lnTo>
                <a:lnTo>
                  <a:pt x="1086" y="1160"/>
                </a:lnTo>
                <a:lnTo>
                  <a:pt x="1086" y="1160"/>
                </a:lnTo>
                <a:lnTo>
                  <a:pt x="1084" y="1158"/>
                </a:lnTo>
                <a:lnTo>
                  <a:pt x="1084" y="1160"/>
                </a:lnTo>
                <a:lnTo>
                  <a:pt x="1086" y="1163"/>
                </a:lnTo>
                <a:lnTo>
                  <a:pt x="1088" y="1163"/>
                </a:lnTo>
                <a:lnTo>
                  <a:pt x="1094" y="1160"/>
                </a:lnTo>
                <a:lnTo>
                  <a:pt x="1094" y="1160"/>
                </a:lnTo>
                <a:lnTo>
                  <a:pt x="1090" y="1165"/>
                </a:lnTo>
                <a:lnTo>
                  <a:pt x="1090" y="1167"/>
                </a:lnTo>
                <a:lnTo>
                  <a:pt x="1084" y="1173"/>
                </a:lnTo>
                <a:lnTo>
                  <a:pt x="1084" y="1175"/>
                </a:lnTo>
                <a:lnTo>
                  <a:pt x="1084" y="1177"/>
                </a:lnTo>
                <a:lnTo>
                  <a:pt x="1086" y="1179"/>
                </a:lnTo>
                <a:lnTo>
                  <a:pt x="1090" y="1183"/>
                </a:lnTo>
                <a:lnTo>
                  <a:pt x="1092" y="1185"/>
                </a:lnTo>
                <a:lnTo>
                  <a:pt x="1092" y="1187"/>
                </a:lnTo>
                <a:lnTo>
                  <a:pt x="1094" y="1187"/>
                </a:lnTo>
                <a:lnTo>
                  <a:pt x="1094" y="1189"/>
                </a:lnTo>
                <a:lnTo>
                  <a:pt x="1096" y="1191"/>
                </a:lnTo>
                <a:lnTo>
                  <a:pt x="1096" y="1191"/>
                </a:lnTo>
                <a:lnTo>
                  <a:pt x="1101" y="1195"/>
                </a:lnTo>
                <a:lnTo>
                  <a:pt x="1101" y="1195"/>
                </a:lnTo>
                <a:lnTo>
                  <a:pt x="1103" y="1195"/>
                </a:lnTo>
                <a:lnTo>
                  <a:pt x="1105" y="1195"/>
                </a:lnTo>
                <a:lnTo>
                  <a:pt x="1107" y="1195"/>
                </a:lnTo>
                <a:lnTo>
                  <a:pt x="1105" y="1193"/>
                </a:lnTo>
                <a:lnTo>
                  <a:pt x="1105" y="1195"/>
                </a:lnTo>
                <a:lnTo>
                  <a:pt x="1111" y="1204"/>
                </a:lnTo>
                <a:lnTo>
                  <a:pt x="1111" y="1204"/>
                </a:lnTo>
                <a:lnTo>
                  <a:pt x="1115" y="1204"/>
                </a:lnTo>
                <a:lnTo>
                  <a:pt x="1115" y="1206"/>
                </a:lnTo>
                <a:lnTo>
                  <a:pt x="1115" y="1208"/>
                </a:lnTo>
                <a:lnTo>
                  <a:pt x="1115" y="1208"/>
                </a:lnTo>
                <a:lnTo>
                  <a:pt x="1115" y="1210"/>
                </a:lnTo>
                <a:lnTo>
                  <a:pt x="1115" y="1214"/>
                </a:lnTo>
                <a:lnTo>
                  <a:pt x="1115" y="1214"/>
                </a:lnTo>
                <a:lnTo>
                  <a:pt x="1119" y="1222"/>
                </a:lnTo>
                <a:lnTo>
                  <a:pt x="1121" y="1222"/>
                </a:lnTo>
                <a:lnTo>
                  <a:pt x="1121" y="1222"/>
                </a:lnTo>
                <a:lnTo>
                  <a:pt x="1123" y="1224"/>
                </a:lnTo>
                <a:lnTo>
                  <a:pt x="1123" y="1224"/>
                </a:lnTo>
                <a:lnTo>
                  <a:pt x="1123" y="1224"/>
                </a:lnTo>
                <a:lnTo>
                  <a:pt x="1121" y="1224"/>
                </a:lnTo>
                <a:lnTo>
                  <a:pt x="1121" y="1226"/>
                </a:lnTo>
                <a:lnTo>
                  <a:pt x="1121" y="1226"/>
                </a:lnTo>
                <a:lnTo>
                  <a:pt x="1121" y="1228"/>
                </a:lnTo>
                <a:lnTo>
                  <a:pt x="1121" y="1228"/>
                </a:lnTo>
                <a:lnTo>
                  <a:pt x="1121" y="1232"/>
                </a:lnTo>
                <a:lnTo>
                  <a:pt x="1123" y="1232"/>
                </a:lnTo>
                <a:lnTo>
                  <a:pt x="1123" y="1232"/>
                </a:lnTo>
                <a:lnTo>
                  <a:pt x="1125" y="1235"/>
                </a:lnTo>
                <a:lnTo>
                  <a:pt x="1125" y="1237"/>
                </a:lnTo>
                <a:lnTo>
                  <a:pt x="1125" y="1239"/>
                </a:lnTo>
                <a:lnTo>
                  <a:pt x="1125" y="1241"/>
                </a:lnTo>
                <a:lnTo>
                  <a:pt x="1127" y="1241"/>
                </a:lnTo>
                <a:lnTo>
                  <a:pt x="1127" y="1243"/>
                </a:lnTo>
                <a:lnTo>
                  <a:pt x="1129" y="1243"/>
                </a:lnTo>
                <a:lnTo>
                  <a:pt x="1140" y="1239"/>
                </a:lnTo>
                <a:lnTo>
                  <a:pt x="1140" y="1239"/>
                </a:lnTo>
                <a:lnTo>
                  <a:pt x="1142" y="1239"/>
                </a:lnTo>
                <a:lnTo>
                  <a:pt x="1142" y="1241"/>
                </a:lnTo>
                <a:lnTo>
                  <a:pt x="1133" y="1253"/>
                </a:lnTo>
                <a:lnTo>
                  <a:pt x="1133" y="1253"/>
                </a:lnTo>
                <a:lnTo>
                  <a:pt x="1133" y="1255"/>
                </a:lnTo>
                <a:lnTo>
                  <a:pt x="1133" y="1255"/>
                </a:lnTo>
                <a:lnTo>
                  <a:pt x="1133" y="1257"/>
                </a:lnTo>
                <a:lnTo>
                  <a:pt x="1133" y="1257"/>
                </a:lnTo>
                <a:lnTo>
                  <a:pt x="1133" y="1261"/>
                </a:lnTo>
                <a:lnTo>
                  <a:pt x="1133" y="1261"/>
                </a:lnTo>
                <a:lnTo>
                  <a:pt x="1136" y="1263"/>
                </a:lnTo>
                <a:lnTo>
                  <a:pt x="1138" y="1263"/>
                </a:lnTo>
                <a:lnTo>
                  <a:pt x="1140" y="1263"/>
                </a:lnTo>
                <a:lnTo>
                  <a:pt x="1140" y="1263"/>
                </a:lnTo>
                <a:lnTo>
                  <a:pt x="1140" y="1265"/>
                </a:lnTo>
                <a:lnTo>
                  <a:pt x="1140" y="1267"/>
                </a:lnTo>
                <a:lnTo>
                  <a:pt x="1138" y="1267"/>
                </a:lnTo>
                <a:lnTo>
                  <a:pt x="1138" y="1270"/>
                </a:lnTo>
                <a:lnTo>
                  <a:pt x="1140" y="1272"/>
                </a:lnTo>
                <a:lnTo>
                  <a:pt x="1140" y="1274"/>
                </a:lnTo>
                <a:lnTo>
                  <a:pt x="1142" y="1274"/>
                </a:lnTo>
                <a:lnTo>
                  <a:pt x="1142" y="1274"/>
                </a:lnTo>
                <a:lnTo>
                  <a:pt x="1144" y="1274"/>
                </a:lnTo>
                <a:lnTo>
                  <a:pt x="1146" y="1274"/>
                </a:lnTo>
                <a:lnTo>
                  <a:pt x="1144" y="1274"/>
                </a:lnTo>
                <a:lnTo>
                  <a:pt x="1144" y="1274"/>
                </a:lnTo>
                <a:lnTo>
                  <a:pt x="1142" y="1274"/>
                </a:lnTo>
                <a:lnTo>
                  <a:pt x="1142" y="1274"/>
                </a:lnTo>
                <a:lnTo>
                  <a:pt x="1140" y="1282"/>
                </a:lnTo>
                <a:lnTo>
                  <a:pt x="1140" y="1282"/>
                </a:lnTo>
                <a:lnTo>
                  <a:pt x="1142" y="1284"/>
                </a:lnTo>
                <a:lnTo>
                  <a:pt x="1142" y="1286"/>
                </a:lnTo>
                <a:lnTo>
                  <a:pt x="1144" y="1288"/>
                </a:lnTo>
                <a:lnTo>
                  <a:pt x="1144" y="1290"/>
                </a:lnTo>
                <a:lnTo>
                  <a:pt x="1144" y="1296"/>
                </a:lnTo>
                <a:lnTo>
                  <a:pt x="1144" y="1298"/>
                </a:lnTo>
                <a:lnTo>
                  <a:pt x="1142" y="1298"/>
                </a:lnTo>
                <a:lnTo>
                  <a:pt x="1140" y="1298"/>
                </a:lnTo>
                <a:lnTo>
                  <a:pt x="1138" y="1298"/>
                </a:lnTo>
                <a:lnTo>
                  <a:pt x="1138" y="1298"/>
                </a:lnTo>
                <a:lnTo>
                  <a:pt x="1136" y="1298"/>
                </a:lnTo>
                <a:lnTo>
                  <a:pt x="1136" y="1300"/>
                </a:lnTo>
                <a:lnTo>
                  <a:pt x="1136" y="1302"/>
                </a:lnTo>
                <a:lnTo>
                  <a:pt x="1138" y="1304"/>
                </a:lnTo>
                <a:lnTo>
                  <a:pt x="1138" y="1304"/>
                </a:lnTo>
                <a:lnTo>
                  <a:pt x="1140" y="1307"/>
                </a:lnTo>
                <a:lnTo>
                  <a:pt x="1144" y="1315"/>
                </a:lnTo>
                <a:lnTo>
                  <a:pt x="1146" y="1319"/>
                </a:lnTo>
                <a:lnTo>
                  <a:pt x="1144" y="1321"/>
                </a:lnTo>
                <a:lnTo>
                  <a:pt x="1146" y="1321"/>
                </a:lnTo>
                <a:lnTo>
                  <a:pt x="1148" y="1319"/>
                </a:lnTo>
                <a:lnTo>
                  <a:pt x="1148" y="1319"/>
                </a:lnTo>
                <a:lnTo>
                  <a:pt x="1144" y="1315"/>
                </a:lnTo>
                <a:lnTo>
                  <a:pt x="1144" y="1313"/>
                </a:lnTo>
                <a:lnTo>
                  <a:pt x="1136" y="1307"/>
                </a:lnTo>
                <a:lnTo>
                  <a:pt x="1131" y="1307"/>
                </a:lnTo>
                <a:lnTo>
                  <a:pt x="1131" y="1311"/>
                </a:lnTo>
                <a:lnTo>
                  <a:pt x="1127" y="1315"/>
                </a:lnTo>
                <a:lnTo>
                  <a:pt x="1125" y="1317"/>
                </a:lnTo>
                <a:lnTo>
                  <a:pt x="1125" y="1319"/>
                </a:lnTo>
                <a:lnTo>
                  <a:pt x="1123" y="1323"/>
                </a:lnTo>
                <a:lnTo>
                  <a:pt x="1121" y="1323"/>
                </a:lnTo>
                <a:lnTo>
                  <a:pt x="1111" y="1327"/>
                </a:lnTo>
                <a:lnTo>
                  <a:pt x="1109" y="1327"/>
                </a:lnTo>
                <a:lnTo>
                  <a:pt x="1109" y="1327"/>
                </a:lnTo>
                <a:lnTo>
                  <a:pt x="1107" y="1323"/>
                </a:lnTo>
                <a:lnTo>
                  <a:pt x="1105" y="1323"/>
                </a:lnTo>
                <a:lnTo>
                  <a:pt x="1103" y="1325"/>
                </a:lnTo>
                <a:lnTo>
                  <a:pt x="1101" y="1325"/>
                </a:lnTo>
                <a:lnTo>
                  <a:pt x="1099" y="1327"/>
                </a:lnTo>
                <a:lnTo>
                  <a:pt x="1099" y="1331"/>
                </a:lnTo>
                <a:lnTo>
                  <a:pt x="1099" y="1331"/>
                </a:lnTo>
                <a:lnTo>
                  <a:pt x="1101" y="1335"/>
                </a:lnTo>
                <a:lnTo>
                  <a:pt x="1103" y="1335"/>
                </a:lnTo>
                <a:lnTo>
                  <a:pt x="1105" y="1335"/>
                </a:lnTo>
                <a:lnTo>
                  <a:pt x="1107" y="1335"/>
                </a:lnTo>
                <a:lnTo>
                  <a:pt x="1109" y="1337"/>
                </a:lnTo>
                <a:lnTo>
                  <a:pt x="1115" y="1342"/>
                </a:lnTo>
                <a:lnTo>
                  <a:pt x="1117" y="1348"/>
                </a:lnTo>
                <a:lnTo>
                  <a:pt x="1117" y="1350"/>
                </a:lnTo>
                <a:lnTo>
                  <a:pt x="1119" y="1352"/>
                </a:lnTo>
                <a:lnTo>
                  <a:pt x="1119" y="1352"/>
                </a:lnTo>
                <a:lnTo>
                  <a:pt x="1123" y="1350"/>
                </a:lnTo>
                <a:lnTo>
                  <a:pt x="1123" y="1348"/>
                </a:lnTo>
                <a:lnTo>
                  <a:pt x="1123" y="1344"/>
                </a:lnTo>
                <a:lnTo>
                  <a:pt x="1125" y="1339"/>
                </a:lnTo>
                <a:lnTo>
                  <a:pt x="1127" y="1342"/>
                </a:lnTo>
                <a:lnTo>
                  <a:pt x="1129" y="1342"/>
                </a:lnTo>
                <a:lnTo>
                  <a:pt x="1129" y="1342"/>
                </a:lnTo>
                <a:lnTo>
                  <a:pt x="1129" y="1344"/>
                </a:lnTo>
                <a:lnTo>
                  <a:pt x="1127" y="1348"/>
                </a:lnTo>
                <a:lnTo>
                  <a:pt x="1127" y="1348"/>
                </a:lnTo>
                <a:lnTo>
                  <a:pt x="1127" y="1352"/>
                </a:lnTo>
                <a:lnTo>
                  <a:pt x="1127" y="1354"/>
                </a:lnTo>
                <a:lnTo>
                  <a:pt x="1129" y="1356"/>
                </a:lnTo>
                <a:lnTo>
                  <a:pt x="1131" y="1356"/>
                </a:lnTo>
                <a:lnTo>
                  <a:pt x="1133" y="1356"/>
                </a:lnTo>
                <a:lnTo>
                  <a:pt x="1133" y="1356"/>
                </a:lnTo>
                <a:lnTo>
                  <a:pt x="1133" y="1360"/>
                </a:lnTo>
                <a:lnTo>
                  <a:pt x="1136" y="1360"/>
                </a:lnTo>
                <a:lnTo>
                  <a:pt x="1138" y="1362"/>
                </a:lnTo>
                <a:lnTo>
                  <a:pt x="1140" y="1366"/>
                </a:lnTo>
                <a:lnTo>
                  <a:pt x="1144" y="1374"/>
                </a:lnTo>
                <a:lnTo>
                  <a:pt x="1144" y="1374"/>
                </a:lnTo>
                <a:lnTo>
                  <a:pt x="1146" y="1379"/>
                </a:lnTo>
                <a:lnTo>
                  <a:pt x="1146" y="1379"/>
                </a:lnTo>
                <a:lnTo>
                  <a:pt x="1150" y="1385"/>
                </a:lnTo>
                <a:lnTo>
                  <a:pt x="1150" y="1385"/>
                </a:lnTo>
                <a:lnTo>
                  <a:pt x="1152" y="1389"/>
                </a:lnTo>
                <a:lnTo>
                  <a:pt x="1154" y="1389"/>
                </a:lnTo>
                <a:lnTo>
                  <a:pt x="1156" y="1389"/>
                </a:lnTo>
                <a:lnTo>
                  <a:pt x="1158" y="1389"/>
                </a:lnTo>
                <a:lnTo>
                  <a:pt x="1158" y="1389"/>
                </a:lnTo>
                <a:lnTo>
                  <a:pt x="1160" y="1391"/>
                </a:lnTo>
                <a:lnTo>
                  <a:pt x="1158" y="1393"/>
                </a:lnTo>
                <a:lnTo>
                  <a:pt x="1158" y="1393"/>
                </a:lnTo>
                <a:lnTo>
                  <a:pt x="1158" y="1397"/>
                </a:lnTo>
                <a:lnTo>
                  <a:pt x="1158" y="1399"/>
                </a:lnTo>
                <a:lnTo>
                  <a:pt x="1160" y="1401"/>
                </a:lnTo>
                <a:lnTo>
                  <a:pt x="1160" y="1403"/>
                </a:lnTo>
                <a:lnTo>
                  <a:pt x="1162" y="1405"/>
                </a:lnTo>
                <a:lnTo>
                  <a:pt x="1162" y="1409"/>
                </a:lnTo>
                <a:lnTo>
                  <a:pt x="1162" y="1411"/>
                </a:lnTo>
                <a:lnTo>
                  <a:pt x="1166" y="1420"/>
                </a:lnTo>
                <a:lnTo>
                  <a:pt x="1168" y="1422"/>
                </a:lnTo>
                <a:lnTo>
                  <a:pt x="1168" y="1422"/>
                </a:lnTo>
                <a:lnTo>
                  <a:pt x="1171" y="1422"/>
                </a:lnTo>
                <a:lnTo>
                  <a:pt x="1168" y="1426"/>
                </a:lnTo>
                <a:lnTo>
                  <a:pt x="1168" y="1426"/>
                </a:lnTo>
                <a:lnTo>
                  <a:pt x="1168" y="1430"/>
                </a:lnTo>
                <a:lnTo>
                  <a:pt x="1168" y="1432"/>
                </a:lnTo>
                <a:lnTo>
                  <a:pt x="1171" y="1436"/>
                </a:lnTo>
                <a:lnTo>
                  <a:pt x="1171" y="1436"/>
                </a:lnTo>
                <a:lnTo>
                  <a:pt x="1171" y="1438"/>
                </a:lnTo>
                <a:lnTo>
                  <a:pt x="1173" y="1440"/>
                </a:lnTo>
                <a:lnTo>
                  <a:pt x="1175" y="1440"/>
                </a:lnTo>
                <a:lnTo>
                  <a:pt x="1177" y="1442"/>
                </a:lnTo>
                <a:lnTo>
                  <a:pt x="1179" y="1444"/>
                </a:lnTo>
                <a:lnTo>
                  <a:pt x="1181" y="1451"/>
                </a:lnTo>
                <a:lnTo>
                  <a:pt x="1183" y="1451"/>
                </a:lnTo>
                <a:lnTo>
                  <a:pt x="1187" y="1453"/>
                </a:lnTo>
                <a:lnTo>
                  <a:pt x="1187" y="1453"/>
                </a:lnTo>
                <a:lnTo>
                  <a:pt x="1195" y="1451"/>
                </a:lnTo>
                <a:lnTo>
                  <a:pt x="1195" y="1451"/>
                </a:lnTo>
                <a:lnTo>
                  <a:pt x="1195" y="1451"/>
                </a:lnTo>
                <a:lnTo>
                  <a:pt x="1197" y="1453"/>
                </a:lnTo>
                <a:lnTo>
                  <a:pt x="1199" y="1451"/>
                </a:lnTo>
                <a:lnTo>
                  <a:pt x="1197" y="1448"/>
                </a:lnTo>
                <a:lnTo>
                  <a:pt x="1191" y="1457"/>
                </a:lnTo>
                <a:lnTo>
                  <a:pt x="1189" y="1457"/>
                </a:lnTo>
                <a:lnTo>
                  <a:pt x="1187" y="1455"/>
                </a:lnTo>
                <a:lnTo>
                  <a:pt x="1185" y="1457"/>
                </a:lnTo>
                <a:lnTo>
                  <a:pt x="1185" y="1457"/>
                </a:lnTo>
                <a:lnTo>
                  <a:pt x="1183" y="1457"/>
                </a:lnTo>
                <a:lnTo>
                  <a:pt x="1183" y="1459"/>
                </a:lnTo>
                <a:lnTo>
                  <a:pt x="1181" y="1463"/>
                </a:lnTo>
                <a:lnTo>
                  <a:pt x="1181" y="1463"/>
                </a:lnTo>
                <a:lnTo>
                  <a:pt x="1185" y="1477"/>
                </a:lnTo>
                <a:lnTo>
                  <a:pt x="1185" y="1481"/>
                </a:lnTo>
                <a:lnTo>
                  <a:pt x="1183" y="1486"/>
                </a:lnTo>
                <a:lnTo>
                  <a:pt x="1183" y="1488"/>
                </a:lnTo>
                <a:lnTo>
                  <a:pt x="1183" y="1490"/>
                </a:lnTo>
                <a:lnTo>
                  <a:pt x="1183" y="1496"/>
                </a:lnTo>
                <a:lnTo>
                  <a:pt x="1183" y="1498"/>
                </a:lnTo>
                <a:lnTo>
                  <a:pt x="1185" y="1498"/>
                </a:lnTo>
                <a:lnTo>
                  <a:pt x="1185" y="1496"/>
                </a:lnTo>
                <a:lnTo>
                  <a:pt x="1183" y="1496"/>
                </a:lnTo>
                <a:lnTo>
                  <a:pt x="1179" y="1492"/>
                </a:lnTo>
                <a:lnTo>
                  <a:pt x="1177" y="1490"/>
                </a:lnTo>
                <a:lnTo>
                  <a:pt x="1175" y="1492"/>
                </a:lnTo>
                <a:lnTo>
                  <a:pt x="1175" y="1492"/>
                </a:lnTo>
                <a:lnTo>
                  <a:pt x="1173" y="1494"/>
                </a:lnTo>
                <a:lnTo>
                  <a:pt x="1171" y="1494"/>
                </a:lnTo>
                <a:lnTo>
                  <a:pt x="1168" y="1494"/>
                </a:lnTo>
                <a:lnTo>
                  <a:pt x="1166" y="1494"/>
                </a:lnTo>
                <a:lnTo>
                  <a:pt x="1164" y="1494"/>
                </a:lnTo>
                <a:lnTo>
                  <a:pt x="1164" y="1494"/>
                </a:lnTo>
                <a:lnTo>
                  <a:pt x="1162" y="1494"/>
                </a:lnTo>
                <a:lnTo>
                  <a:pt x="1160" y="1494"/>
                </a:lnTo>
                <a:lnTo>
                  <a:pt x="1158" y="1496"/>
                </a:lnTo>
                <a:lnTo>
                  <a:pt x="1158" y="1496"/>
                </a:lnTo>
                <a:lnTo>
                  <a:pt x="1158" y="1498"/>
                </a:lnTo>
                <a:lnTo>
                  <a:pt x="1158" y="1502"/>
                </a:lnTo>
                <a:lnTo>
                  <a:pt x="1158" y="1502"/>
                </a:lnTo>
                <a:lnTo>
                  <a:pt x="1160" y="1504"/>
                </a:lnTo>
                <a:lnTo>
                  <a:pt x="1164" y="1510"/>
                </a:lnTo>
                <a:lnTo>
                  <a:pt x="1171" y="1518"/>
                </a:lnTo>
                <a:lnTo>
                  <a:pt x="1171" y="1518"/>
                </a:lnTo>
                <a:lnTo>
                  <a:pt x="1168" y="1520"/>
                </a:lnTo>
                <a:lnTo>
                  <a:pt x="1168" y="1523"/>
                </a:lnTo>
                <a:lnTo>
                  <a:pt x="1171" y="1525"/>
                </a:lnTo>
                <a:lnTo>
                  <a:pt x="1173" y="1527"/>
                </a:lnTo>
                <a:lnTo>
                  <a:pt x="1177" y="1539"/>
                </a:lnTo>
                <a:lnTo>
                  <a:pt x="1177" y="1543"/>
                </a:lnTo>
                <a:lnTo>
                  <a:pt x="1177" y="1545"/>
                </a:lnTo>
                <a:lnTo>
                  <a:pt x="1175" y="1545"/>
                </a:lnTo>
                <a:lnTo>
                  <a:pt x="1177" y="1547"/>
                </a:lnTo>
                <a:lnTo>
                  <a:pt x="1177" y="1545"/>
                </a:lnTo>
                <a:lnTo>
                  <a:pt x="1175" y="1539"/>
                </a:lnTo>
                <a:lnTo>
                  <a:pt x="1173" y="1529"/>
                </a:lnTo>
                <a:lnTo>
                  <a:pt x="1171" y="1529"/>
                </a:lnTo>
                <a:lnTo>
                  <a:pt x="1168" y="1525"/>
                </a:lnTo>
                <a:lnTo>
                  <a:pt x="1166" y="1525"/>
                </a:lnTo>
                <a:lnTo>
                  <a:pt x="1164" y="1527"/>
                </a:lnTo>
                <a:lnTo>
                  <a:pt x="1164" y="1527"/>
                </a:lnTo>
                <a:lnTo>
                  <a:pt x="1162" y="1527"/>
                </a:lnTo>
                <a:lnTo>
                  <a:pt x="1160" y="1529"/>
                </a:lnTo>
                <a:lnTo>
                  <a:pt x="1160" y="1529"/>
                </a:lnTo>
                <a:lnTo>
                  <a:pt x="1158" y="1535"/>
                </a:lnTo>
                <a:lnTo>
                  <a:pt x="1158" y="1535"/>
                </a:lnTo>
                <a:lnTo>
                  <a:pt x="1160" y="1539"/>
                </a:lnTo>
                <a:lnTo>
                  <a:pt x="1162" y="1541"/>
                </a:lnTo>
                <a:lnTo>
                  <a:pt x="1164" y="1541"/>
                </a:lnTo>
                <a:lnTo>
                  <a:pt x="1164" y="1539"/>
                </a:lnTo>
                <a:lnTo>
                  <a:pt x="1164" y="1539"/>
                </a:lnTo>
                <a:lnTo>
                  <a:pt x="1162" y="1539"/>
                </a:lnTo>
                <a:lnTo>
                  <a:pt x="1162" y="1539"/>
                </a:lnTo>
                <a:lnTo>
                  <a:pt x="1160" y="1541"/>
                </a:lnTo>
                <a:lnTo>
                  <a:pt x="1158" y="1543"/>
                </a:lnTo>
                <a:lnTo>
                  <a:pt x="1152" y="1543"/>
                </a:lnTo>
                <a:lnTo>
                  <a:pt x="1150" y="1545"/>
                </a:lnTo>
                <a:lnTo>
                  <a:pt x="1148" y="1549"/>
                </a:lnTo>
                <a:lnTo>
                  <a:pt x="1146" y="1549"/>
                </a:lnTo>
                <a:lnTo>
                  <a:pt x="1144" y="1549"/>
                </a:lnTo>
                <a:lnTo>
                  <a:pt x="1142" y="1553"/>
                </a:lnTo>
                <a:lnTo>
                  <a:pt x="1142" y="1555"/>
                </a:lnTo>
                <a:lnTo>
                  <a:pt x="1144" y="1558"/>
                </a:lnTo>
                <a:lnTo>
                  <a:pt x="1146" y="1558"/>
                </a:lnTo>
                <a:lnTo>
                  <a:pt x="1150" y="1560"/>
                </a:lnTo>
                <a:lnTo>
                  <a:pt x="1150" y="1560"/>
                </a:lnTo>
                <a:lnTo>
                  <a:pt x="1156" y="1560"/>
                </a:lnTo>
                <a:lnTo>
                  <a:pt x="1162" y="1568"/>
                </a:lnTo>
                <a:lnTo>
                  <a:pt x="1162" y="1570"/>
                </a:lnTo>
                <a:lnTo>
                  <a:pt x="1164" y="1570"/>
                </a:lnTo>
                <a:lnTo>
                  <a:pt x="1164" y="1568"/>
                </a:lnTo>
                <a:lnTo>
                  <a:pt x="1158" y="1566"/>
                </a:lnTo>
                <a:lnTo>
                  <a:pt x="1154" y="1562"/>
                </a:lnTo>
                <a:lnTo>
                  <a:pt x="1152" y="1562"/>
                </a:lnTo>
                <a:lnTo>
                  <a:pt x="1144" y="1564"/>
                </a:lnTo>
                <a:lnTo>
                  <a:pt x="1140" y="1564"/>
                </a:lnTo>
                <a:lnTo>
                  <a:pt x="1140" y="1566"/>
                </a:lnTo>
                <a:lnTo>
                  <a:pt x="1138" y="1568"/>
                </a:lnTo>
                <a:lnTo>
                  <a:pt x="1136" y="1568"/>
                </a:lnTo>
                <a:lnTo>
                  <a:pt x="1131" y="1564"/>
                </a:lnTo>
                <a:lnTo>
                  <a:pt x="1127" y="1564"/>
                </a:lnTo>
                <a:lnTo>
                  <a:pt x="1123" y="1572"/>
                </a:lnTo>
                <a:lnTo>
                  <a:pt x="1123" y="1572"/>
                </a:lnTo>
                <a:lnTo>
                  <a:pt x="1121" y="1580"/>
                </a:lnTo>
                <a:lnTo>
                  <a:pt x="1121" y="1584"/>
                </a:lnTo>
                <a:lnTo>
                  <a:pt x="1121" y="1584"/>
                </a:lnTo>
                <a:lnTo>
                  <a:pt x="1121" y="1588"/>
                </a:lnTo>
                <a:lnTo>
                  <a:pt x="1123" y="1588"/>
                </a:lnTo>
                <a:lnTo>
                  <a:pt x="1131" y="1592"/>
                </a:lnTo>
                <a:lnTo>
                  <a:pt x="1131" y="1592"/>
                </a:lnTo>
                <a:lnTo>
                  <a:pt x="1138" y="1595"/>
                </a:lnTo>
                <a:lnTo>
                  <a:pt x="1140" y="1597"/>
                </a:lnTo>
                <a:lnTo>
                  <a:pt x="1144" y="1601"/>
                </a:lnTo>
                <a:lnTo>
                  <a:pt x="1144" y="1599"/>
                </a:lnTo>
                <a:lnTo>
                  <a:pt x="1144" y="1597"/>
                </a:lnTo>
                <a:lnTo>
                  <a:pt x="1142" y="1597"/>
                </a:lnTo>
                <a:lnTo>
                  <a:pt x="1142" y="1597"/>
                </a:lnTo>
                <a:lnTo>
                  <a:pt x="1136" y="1595"/>
                </a:lnTo>
                <a:lnTo>
                  <a:pt x="1136" y="1595"/>
                </a:lnTo>
                <a:lnTo>
                  <a:pt x="1129" y="1595"/>
                </a:lnTo>
                <a:lnTo>
                  <a:pt x="1125" y="1595"/>
                </a:lnTo>
                <a:lnTo>
                  <a:pt x="1123" y="1592"/>
                </a:lnTo>
                <a:lnTo>
                  <a:pt x="1119" y="1592"/>
                </a:lnTo>
                <a:lnTo>
                  <a:pt x="1119" y="1595"/>
                </a:lnTo>
                <a:lnTo>
                  <a:pt x="1117" y="1595"/>
                </a:lnTo>
                <a:lnTo>
                  <a:pt x="1117" y="1599"/>
                </a:lnTo>
                <a:lnTo>
                  <a:pt x="1117" y="1601"/>
                </a:lnTo>
                <a:lnTo>
                  <a:pt x="1119" y="1605"/>
                </a:lnTo>
                <a:lnTo>
                  <a:pt x="1121" y="1605"/>
                </a:lnTo>
                <a:lnTo>
                  <a:pt x="1123" y="1605"/>
                </a:lnTo>
                <a:lnTo>
                  <a:pt x="1125" y="1603"/>
                </a:lnTo>
                <a:lnTo>
                  <a:pt x="1123" y="1603"/>
                </a:lnTo>
                <a:lnTo>
                  <a:pt x="1121" y="1603"/>
                </a:lnTo>
                <a:lnTo>
                  <a:pt x="1123" y="1615"/>
                </a:lnTo>
                <a:lnTo>
                  <a:pt x="1123" y="1621"/>
                </a:lnTo>
                <a:lnTo>
                  <a:pt x="1121" y="1621"/>
                </a:lnTo>
                <a:lnTo>
                  <a:pt x="1117" y="1621"/>
                </a:lnTo>
                <a:lnTo>
                  <a:pt x="1115" y="1621"/>
                </a:lnTo>
                <a:lnTo>
                  <a:pt x="1115" y="1625"/>
                </a:lnTo>
                <a:lnTo>
                  <a:pt x="1115" y="1627"/>
                </a:lnTo>
                <a:lnTo>
                  <a:pt x="1117" y="1634"/>
                </a:lnTo>
                <a:lnTo>
                  <a:pt x="1117" y="1634"/>
                </a:lnTo>
                <a:lnTo>
                  <a:pt x="1119" y="1640"/>
                </a:lnTo>
                <a:lnTo>
                  <a:pt x="1123" y="1646"/>
                </a:lnTo>
                <a:lnTo>
                  <a:pt x="1125" y="1648"/>
                </a:lnTo>
                <a:lnTo>
                  <a:pt x="1127" y="1646"/>
                </a:lnTo>
                <a:lnTo>
                  <a:pt x="1129" y="1644"/>
                </a:lnTo>
                <a:lnTo>
                  <a:pt x="1129" y="1640"/>
                </a:lnTo>
                <a:lnTo>
                  <a:pt x="1129" y="1640"/>
                </a:lnTo>
                <a:lnTo>
                  <a:pt x="1129" y="1640"/>
                </a:lnTo>
                <a:lnTo>
                  <a:pt x="1129" y="1640"/>
                </a:lnTo>
                <a:lnTo>
                  <a:pt x="1133" y="1642"/>
                </a:lnTo>
                <a:lnTo>
                  <a:pt x="1148" y="1650"/>
                </a:lnTo>
                <a:lnTo>
                  <a:pt x="1148" y="1650"/>
                </a:lnTo>
                <a:lnTo>
                  <a:pt x="1154" y="1652"/>
                </a:lnTo>
                <a:lnTo>
                  <a:pt x="1156" y="1652"/>
                </a:lnTo>
                <a:lnTo>
                  <a:pt x="1158" y="1652"/>
                </a:lnTo>
                <a:lnTo>
                  <a:pt x="1160" y="1654"/>
                </a:lnTo>
                <a:lnTo>
                  <a:pt x="1162" y="1658"/>
                </a:lnTo>
                <a:lnTo>
                  <a:pt x="1164" y="1660"/>
                </a:lnTo>
                <a:lnTo>
                  <a:pt x="1164" y="1662"/>
                </a:lnTo>
                <a:lnTo>
                  <a:pt x="1168" y="1664"/>
                </a:lnTo>
                <a:lnTo>
                  <a:pt x="1168" y="1664"/>
                </a:lnTo>
                <a:lnTo>
                  <a:pt x="1171" y="1667"/>
                </a:lnTo>
                <a:lnTo>
                  <a:pt x="1175" y="1667"/>
                </a:lnTo>
                <a:lnTo>
                  <a:pt x="1185" y="1669"/>
                </a:lnTo>
                <a:lnTo>
                  <a:pt x="1185" y="1669"/>
                </a:lnTo>
                <a:lnTo>
                  <a:pt x="1193" y="1669"/>
                </a:lnTo>
                <a:lnTo>
                  <a:pt x="1193" y="1669"/>
                </a:lnTo>
                <a:lnTo>
                  <a:pt x="1197" y="1667"/>
                </a:lnTo>
                <a:lnTo>
                  <a:pt x="1206" y="1669"/>
                </a:lnTo>
                <a:lnTo>
                  <a:pt x="1208" y="1669"/>
                </a:lnTo>
                <a:lnTo>
                  <a:pt x="1214" y="1667"/>
                </a:lnTo>
                <a:lnTo>
                  <a:pt x="1218" y="1669"/>
                </a:lnTo>
                <a:lnTo>
                  <a:pt x="1220" y="1667"/>
                </a:lnTo>
                <a:lnTo>
                  <a:pt x="1224" y="1660"/>
                </a:lnTo>
                <a:lnTo>
                  <a:pt x="1228" y="1658"/>
                </a:lnTo>
                <a:lnTo>
                  <a:pt x="1232" y="1658"/>
                </a:lnTo>
                <a:lnTo>
                  <a:pt x="1236" y="1662"/>
                </a:lnTo>
                <a:lnTo>
                  <a:pt x="1245" y="1669"/>
                </a:lnTo>
                <a:lnTo>
                  <a:pt x="1247" y="1669"/>
                </a:lnTo>
                <a:lnTo>
                  <a:pt x="1253" y="1667"/>
                </a:lnTo>
                <a:lnTo>
                  <a:pt x="1253" y="1664"/>
                </a:lnTo>
                <a:lnTo>
                  <a:pt x="1255" y="1658"/>
                </a:lnTo>
                <a:lnTo>
                  <a:pt x="1255" y="1658"/>
                </a:lnTo>
                <a:lnTo>
                  <a:pt x="1253" y="1650"/>
                </a:lnTo>
                <a:lnTo>
                  <a:pt x="1253" y="1650"/>
                </a:lnTo>
                <a:lnTo>
                  <a:pt x="1245" y="1638"/>
                </a:lnTo>
                <a:lnTo>
                  <a:pt x="1245" y="1636"/>
                </a:lnTo>
                <a:lnTo>
                  <a:pt x="1245" y="1636"/>
                </a:lnTo>
                <a:lnTo>
                  <a:pt x="1243" y="1634"/>
                </a:lnTo>
                <a:lnTo>
                  <a:pt x="1240" y="1636"/>
                </a:lnTo>
                <a:lnTo>
                  <a:pt x="1247" y="1640"/>
                </a:lnTo>
                <a:lnTo>
                  <a:pt x="1249" y="1640"/>
                </a:lnTo>
                <a:lnTo>
                  <a:pt x="1253" y="1640"/>
                </a:lnTo>
                <a:lnTo>
                  <a:pt x="1255" y="1642"/>
                </a:lnTo>
                <a:lnTo>
                  <a:pt x="1267" y="1660"/>
                </a:lnTo>
                <a:lnTo>
                  <a:pt x="1267" y="1660"/>
                </a:lnTo>
                <a:lnTo>
                  <a:pt x="1271" y="1664"/>
                </a:lnTo>
                <a:lnTo>
                  <a:pt x="1271" y="1664"/>
                </a:lnTo>
                <a:lnTo>
                  <a:pt x="1275" y="1669"/>
                </a:lnTo>
                <a:lnTo>
                  <a:pt x="1278" y="1669"/>
                </a:lnTo>
                <a:lnTo>
                  <a:pt x="1284" y="1671"/>
                </a:lnTo>
                <a:lnTo>
                  <a:pt x="1288" y="1675"/>
                </a:lnTo>
                <a:lnTo>
                  <a:pt x="1288" y="1679"/>
                </a:lnTo>
                <a:lnTo>
                  <a:pt x="1290" y="1681"/>
                </a:lnTo>
                <a:lnTo>
                  <a:pt x="1294" y="1683"/>
                </a:lnTo>
                <a:lnTo>
                  <a:pt x="1298" y="1687"/>
                </a:lnTo>
                <a:lnTo>
                  <a:pt x="1298" y="1687"/>
                </a:lnTo>
                <a:lnTo>
                  <a:pt x="1304" y="1687"/>
                </a:lnTo>
                <a:lnTo>
                  <a:pt x="1319" y="1689"/>
                </a:lnTo>
                <a:lnTo>
                  <a:pt x="1319" y="1689"/>
                </a:lnTo>
                <a:lnTo>
                  <a:pt x="1321" y="1689"/>
                </a:lnTo>
                <a:lnTo>
                  <a:pt x="1327" y="1691"/>
                </a:lnTo>
                <a:lnTo>
                  <a:pt x="1327" y="1691"/>
                </a:lnTo>
                <a:lnTo>
                  <a:pt x="1331" y="1691"/>
                </a:lnTo>
                <a:lnTo>
                  <a:pt x="1333" y="1691"/>
                </a:lnTo>
                <a:lnTo>
                  <a:pt x="1335" y="1689"/>
                </a:lnTo>
                <a:lnTo>
                  <a:pt x="1335" y="1689"/>
                </a:lnTo>
                <a:lnTo>
                  <a:pt x="1337" y="1685"/>
                </a:lnTo>
                <a:lnTo>
                  <a:pt x="1343" y="1687"/>
                </a:lnTo>
                <a:lnTo>
                  <a:pt x="1345" y="1687"/>
                </a:lnTo>
                <a:lnTo>
                  <a:pt x="1352" y="1683"/>
                </a:lnTo>
                <a:lnTo>
                  <a:pt x="1360" y="1683"/>
                </a:lnTo>
                <a:lnTo>
                  <a:pt x="1362" y="1683"/>
                </a:lnTo>
                <a:lnTo>
                  <a:pt x="1368" y="1683"/>
                </a:lnTo>
                <a:lnTo>
                  <a:pt x="1376" y="1685"/>
                </a:lnTo>
                <a:lnTo>
                  <a:pt x="1376" y="1685"/>
                </a:lnTo>
                <a:lnTo>
                  <a:pt x="1378" y="1687"/>
                </a:lnTo>
                <a:lnTo>
                  <a:pt x="1382" y="1689"/>
                </a:lnTo>
                <a:lnTo>
                  <a:pt x="1382" y="1689"/>
                </a:lnTo>
                <a:lnTo>
                  <a:pt x="1389" y="1691"/>
                </a:lnTo>
                <a:lnTo>
                  <a:pt x="1399" y="1697"/>
                </a:lnTo>
                <a:lnTo>
                  <a:pt x="1399" y="1697"/>
                </a:lnTo>
                <a:lnTo>
                  <a:pt x="1403" y="1699"/>
                </a:lnTo>
                <a:lnTo>
                  <a:pt x="1403" y="1699"/>
                </a:lnTo>
                <a:lnTo>
                  <a:pt x="1405" y="1699"/>
                </a:lnTo>
                <a:lnTo>
                  <a:pt x="1407" y="1699"/>
                </a:lnTo>
                <a:lnTo>
                  <a:pt x="1409" y="1697"/>
                </a:lnTo>
                <a:lnTo>
                  <a:pt x="1409" y="1695"/>
                </a:lnTo>
                <a:lnTo>
                  <a:pt x="1405" y="1689"/>
                </a:lnTo>
                <a:lnTo>
                  <a:pt x="1403" y="1683"/>
                </a:lnTo>
                <a:lnTo>
                  <a:pt x="1403" y="1681"/>
                </a:lnTo>
                <a:lnTo>
                  <a:pt x="1405" y="1679"/>
                </a:lnTo>
                <a:lnTo>
                  <a:pt x="1405" y="1679"/>
                </a:lnTo>
                <a:lnTo>
                  <a:pt x="1405" y="1675"/>
                </a:lnTo>
                <a:lnTo>
                  <a:pt x="1407" y="1673"/>
                </a:lnTo>
                <a:lnTo>
                  <a:pt x="1411" y="1675"/>
                </a:lnTo>
                <a:lnTo>
                  <a:pt x="1413" y="1675"/>
                </a:lnTo>
                <a:lnTo>
                  <a:pt x="1417" y="1675"/>
                </a:lnTo>
                <a:lnTo>
                  <a:pt x="1417" y="1673"/>
                </a:lnTo>
                <a:lnTo>
                  <a:pt x="1422" y="1671"/>
                </a:lnTo>
                <a:lnTo>
                  <a:pt x="1434" y="1669"/>
                </a:lnTo>
                <a:lnTo>
                  <a:pt x="1434" y="1667"/>
                </a:lnTo>
                <a:lnTo>
                  <a:pt x="1434" y="1662"/>
                </a:lnTo>
                <a:lnTo>
                  <a:pt x="1434" y="1660"/>
                </a:lnTo>
                <a:lnTo>
                  <a:pt x="1436" y="1662"/>
                </a:lnTo>
                <a:lnTo>
                  <a:pt x="1438" y="1667"/>
                </a:lnTo>
                <a:lnTo>
                  <a:pt x="1438" y="1667"/>
                </a:lnTo>
                <a:lnTo>
                  <a:pt x="1444" y="1675"/>
                </a:lnTo>
                <a:lnTo>
                  <a:pt x="1446" y="1677"/>
                </a:lnTo>
                <a:lnTo>
                  <a:pt x="1448" y="1677"/>
                </a:lnTo>
                <a:lnTo>
                  <a:pt x="1450" y="1675"/>
                </a:lnTo>
                <a:lnTo>
                  <a:pt x="1452" y="1671"/>
                </a:lnTo>
                <a:lnTo>
                  <a:pt x="1456" y="1669"/>
                </a:lnTo>
                <a:lnTo>
                  <a:pt x="1461" y="1667"/>
                </a:lnTo>
                <a:lnTo>
                  <a:pt x="1461" y="1667"/>
                </a:lnTo>
                <a:lnTo>
                  <a:pt x="1465" y="1662"/>
                </a:lnTo>
                <a:lnTo>
                  <a:pt x="1465" y="1662"/>
                </a:lnTo>
                <a:lnTo>
                  <a:pt x="1471" y="1658"/>
                </a:lnTo>
                <a:lnTo>
                  <a:pt x="1477" y="1656"/>
                </a:lnTo>
                <a:lnTo>
                  <a:pt x="1477" y="1656"/>
                </a:lnTo>
                <a:lnTo>
                  <a:pt x="1481" y="1650"/>
                </a:lnTo>
                <a:lnTo>
                  <a:pt x="1496" y="1646"/>
                </a:lnTo>
                <a:lnTo>
                  <a:pt x="1496" y="1646"/>
                </a:lnTo>
                <a:lnTo>
                  <a:pt x="1500" y="1644"/>
                </a:lnTo>
                <a:lnTo>
                  <a:pt x="1502" y="1644"/>
                </a:lnTo>
                <a:lnTo>
                  <a:pt x="1506" y="1644"/>
                </a:lnTo>
                <a:lnTo>
                  <a:pt x="1508" y="1646"/>
                </a:lnTo>
                <a:lnTo>
                  <a:pt x="1508" y="1646"/>
                </a:lnTo>
                <a:lnTo>
                  <a:pt x="1510" y="1650"/>
                </a:lnTo>
                <a:lnTo>
                  <a:pt x="1510" y="1650"/>
                </a:lnTo>
                <a:lnTo>
                  <a:pt x="1512" y="1652"/>
                </a:lnTo>
                <a:lnTo>
                  <a:pt x="1514" y="1654"/>
                </a:lnTo>
                <a:lnTo>
                  <a:pt x="1516" y="1656"/>
                </a:lnTo>
                <a:lnTo>
                  <a:pt x="1528" y="1658"/>
                </a:lnTo>
                <a:lnTo>
                  <a:pt x="1535" y="1660"/>
                </a:lnTo>
                <a:lnTo>
                  <a:pt x="1537" y="1660"/>
                </a:lnTo>
                <a:lnTo>
                  <a:pt x="1543" y="1658"/>
                </a:lnTo>
                <a:lnTo>
                  <a:pt x="1545" y="1656"/>
                </a:lnTo>
                <a:lnTo>
                  <a:pt x="1549" y="1652"/>
                </a:lnTo>
                <a:lnTo>
                  <a:pt x="1549" y="1650"/>
                </a:lnTo>
                <a:lnTo>
                  <a:pt x="1551" y="1646"/>
                </a:lnTo>
                <a:lnTo>
                  <a:pt x="1555" y="1638"/>
                </a:lnTo>
                <a:lnTo>
                  <a:pt x="1555" y="1638"/>
                </a:lnTo>
                <a:lnTo>
                  <a:pt x="1555" y="1634"/>
                </a:lnTo>
                <a:lnTo>
                  <a:pt x="1557" y="1632"/>
                </a:lnTo>
                <a:lnTo>
                  <a:pt x="1557" y="1634"/>
                </a:lnTo>
                <a:lnTo>
                  <a:pt x="1559" y="1640"/>
                </a:lnTo>
                <a:lnTo>
                  <a:pt x="1559" y="1640"/>
                </a:lnTo>
                <a:lnTo>
                  <a:pt x="1561" y="1648"/>
                </a:lnTo>
                <a:lnTo>
                  <a:pt x="1563" y="1656"/>
                </a:lnTo>
                <a:lnTo>
                  <a:pt x="1563" y="1658"/>
                </a:lnTo>
                <a:lnTo>
                  <a:pt x="1566" y="1664"/>
                </a:lnTo>
                <a:lnTo>
                  <a:pt x="1566" y="1664"/>
                </a:lnTo>
                <a:lnTo>
                  <a:pt x="1570" y="1667"/>
                </a:lnTo>
                <a:lnTo>
                  <a:pt x="1572" y="1669"/>
                </a:lnTo>
                <a:lnTo>
                  <a:pt x="1576" y="1667"/>
                </a:lnTo>
                <a:lnTo>
                  <a:pt x="1576" y="1664"/>
                </a:lnTo>
                <a:lnTo>
                  <a:pt x="1578" y="1660"/>
                </a:lnTo>
                <a:lnTo>
                  <a:pt x="1578" y="1660"/>
                </a:lnTo>
                <a:lnTo>
                  <a:pt x="1582" y="1664"/>
                </a:lnTo>
                <a:lnTo>
                  <a:pt x="1582" y="1664"/>
                </a:lnTo>
                <a:lnTo>
                  <a:pt x="1586" y="1664"/>
                </a:lnTo>
                <a:lnTo>
                  <a:pt x="1588" y="1664"/>
                </a:lnTo>
                <a:lnTo>
                  <a:pt x="1592" y="1662"/>
                </a:lnTo>
                <a:lnTo>
                  <a:pt x="1592" y="1660"/>
                </a:lnTo>
                <a:lnTo>
                  <a:pt x="1594" y="1656"/>
                </a:lnTo>
                <a:lnTo>
                  <a:pt x="1596" y="1652"/>
                </a:lnTo>
                <a:lnTo>
                  <a:pt x="1598" y="1650"/>
                </a:lnTo>
                <a:lnTo>
                  <a:pt x="1605" y="1648"/>
                </a:lnTo>
                <a:lnTo>
                  <a:pt x="1609" y="1648"/>
                </a:lnTo>
                <a:lnTo>
                  <a:pt x="1609" y="1648"/>
                </a:lnTo>
                <a:lnTo>
                  <a:pt x="1613" y="1650"/>
                </a:lnTo>
                <a:lnTo>
                  <a:pt x="1615" y="1648"/>
                </a:lnTo>
                <a:lnTo>
                  <a:pt x="1621" y="1644"/>
                </a:lnTo>
                <a:lnTo>
                  <a:pt x="1621" y="1644"/>
                </a:lnTo>
                <a:lnTo>
                  <a:pt x="1623" y="1640"/>
                </a:lnTo>
                <a:lnTo>
                  <a:pt x="1629" y="1640"/>
                </a:lnTo>
                <a:lnTo>
                  <a:pt x="1631" y="1640"/>
                </a:lnTo>
                <a:lnTo>
                  <a:pt x="1646" y="1630"/>
                </a:lnTo>
                <a:lnTo>
                  <a:pt x="1650" y="1630"/>
                </a:lnTo>
                <a:lnTo>
                  <a:pt x="1652" y="1630"/>
                </a:lnTo>
                <a:lnTo>
                  <a:pt x="1658" y="1625"/>
                </a:lnTo>
                <a:lnTo>
                  <a:pt x="1658" y="1625"/>
                </a:lnTo>
                <a:lnTo>
                  <a:pt x="1670" y="1617"/>
                </a:lnTo>
                <a:lnTo>
                  <a:pt x="1672" y="1615"/>
                </a:lnTo>
                <a:lnTo>
                  <a:pt x="1672" y="1615"/>
                </a:lnTo>
                <a:lnTo>
                  <a:pt x="1672" y="1615"/>
                </a:lnTo>
                <a:lnTo>
                  <a:pt x="1679" y="1615"/>
                </a:lnTo>
                <a:lnTo>
                  <a:pt x="1679" y="1615"/>
                </a:lnTo>
                <a:lnTo>
                  <a:pt x="1683" y="1615"/>
                </a:lnTo>
                <a:lnTo>
                  <a:pt x="1683" y="1615"/>
                </a:lnTo>
                <a:lnTo>
                  <a:pt x="1691" y="1611"/>
                </a:lnTo>
                <a:lnTo>
                  <a:pt x="1691" y="1611"/>
                </a:lnTo>
                <a:lnTo>
                  <a:pt x="1697" y="1605"/>
                </a:lnTo>
                <a:lnTo>
                  <a:pt x="1697" y="1605"/>
                </a:lnTo>
                <a:lnTo>
                  <a:pt x="1697" y="1601"/>
                </a:lnTo>
                <a:lnTo>
                  <a:pt x="1699" y="1599"/>
                </a:lnTo>
                <a:lnTo>
                  <a:pt x="1705" y="1599"/>
                </a:lnTo>
                <a:lnTo>
                  <a:pt x="1707" y="1599"/>
                </a:lnTo>
                <a:lnTo>
                  <a:pt x="1710" y="1597"/>
                </a:lnTo>
                <a:lnTo>
                  <a:pt x="1718" y="1595"/>
                </a:lnTo>
                <a:lnTo>
                  <a:pt x="1722" y="1595"/>
                </a:lnTo>
                <a:lnTo>
                  <a:pt x="1724" y="1592"/>
                </a:lnTo>
                <a:lnTo>
                  <a:pt x="1724" y="1580"/>
                </a:lnTo>
                <a:lnTo>
                  <a:pt x="1724" y="1578"/>
                </a:lnTo>
                <a:lnTo>
                  <a:pt x="1724" y="1578"/>
                </a:lnTo>
                <a:lnTo>
                  <a:pt x="1726" y="1570"/>
                </a:lnTo>
                <a:lnTo>
                  <a:pt x="1726" y="1568"/>
                </a:lnTo>
                <a:lnTo>
                  <a:pt x="1724" y="1568"/>
                </a:lnTo>
                <a:lnTo>
                  <a:pt x="1724" y="1568"/>
                </a:lnTo>
                <a:lnTo>
                  <a:pt x="1728" y="1572"/>
                </a:lnTo>
                <a:lnTo>
                  <a:pt x="1728" y="1572"/>
                </a:lnTo>
                <a:lnTo>
                  <a:pt x="1732" y="1574"/>
                </a:lnTo>
                <a:lnTo>
                  <a:pt x="1732" y="1574"/>
                </a:lnTo>
                <a:lnTo>
                  <a:pt x="1738" y="1574"/>
                </a:lnTo>
                <a:lnTo>
                  <a:pt x="1740" y="1574"/>
                </a:lnTo>
                <a:lnTo>
                  <a:pt x="1742" y="1574"/>
                </a:lnTo>
                <a:lnTo>
                  <a:pt x="1749" y="1570"/>
                </a:lnTo>
                <a:lnTo>
                  <a:pt x="1751" y="1570"/>
                </a:lnTo>
                <a:lnTo>
                  <a:pt x="1753" y="1566"/>
                </a:lnTo>
                <a:lnTo>
                  <a:pt x="1753" y="1564"/>
                </a:lnTo>
                <a:lnTo>
                  <a:pt x="1755" y="1560"/>
                </a:lnTo>
                <a:lnTo>
                  <a:pt x="1761" y="1551"/>
                </a:lnTo>
                <a:lnTo>
                  <a:pt x="1761" y="1551"/>
                </a:lnTo>
                <a:lnTo>
                  <a:pt x="1765" y="1543"/>
                </a:lnTo>
                <a:lnTo>
                  <a:pt x="1771" y="1537"/>
                </a:lnTo>
                <a:lnTo>
                  <a:pt x="1775" y="1533"/>
                </a:lnTo>
                <a:lnTo>
                  <a:pt x="1777" y="1533"/>
                </a:lnTo>
                <a:lnTo>
                  <a:pt x="1779" y="1527"/>
                </a:lnTo>
                <a:lnTo>
                  <a:pt x="1782" y="1527"/>
                </a:lnTo>
                <a:lnTo>
                  <a:pt x="1782" y="1520"/>
                </a:lnTo>
                <a:lnTo>
                  <a:pt x="1784" y="1518"/>
                </a:lnTo>
                <a:lnTo>
                  <a:pt x="1784" y="1516"/>
                </a:lnTo>
                <a:lnTo>
                  <a:pt x="1784" y="1514"/>
                </a:lnTo>
                <a:lnTo>
                  <a:pt x="1784" y="1512"/>
                </a:lnTo>
                <a:lnTo>
                  <a:pt x="1782" y="1506"/>
                </a:lnTo>
                <a:lnTo>
                  <a:pt x="1782" y="1506"/>
                </a:lnTo>
                <a:lnTo>
                  <a:pt x="1773" y="1494"/>
                </a:lnTo>
                <a:lnTo>
                  <a:pt x="1767" y="1483"/>
                </a:lnTo>
                <a:lnTo>
                  <a:pt x="1767" y="1479"/>
                </a:lnTo>
                <a:lnTo>
                  <a:pt x="1769" y="1479"/>
                </a:lnTo>
                <a:lnTo>
                  <a:pt x="1771" y="1477"/>
                </a:lnTo>
                <a:lnTo>
                  <a:pt x="1771" y="1475"/>
                </a:lnTo>
                <a:lnTo>
                  <a:pt x="1773" y="1473"/>
                </a:lnTo>
                <a:lnTo>
                  <a:pt x="1782" y="1469"/>
                </a:lnTo>
                <a:lnTo>
                  <a:pt x="1782" y="1467"/>
                </a:lnTo>
                <a:lnTo>
                  <a:pt x="1786" y="1463"/>
                </a:lnTo>
                <a:lnTo>
                  <a:pt x="1788" y="1461"/>
                </a:lnTo>
                <a:lnTo>
                  <a:pt x="1800" y="1461"/>
                </a:lnTo>
                <a:lnTo>
                  <a:pt x="1812" y="1465"/>
                </a:lnTo>
                <a:lnTo>
                  <a:pt x="1814" y="1465"/>
                </a:lnTo>
                <a:lnTo>
                  <a:pt x="1817" y="1463"/>
                </a:lnTo>
                <a:lnTo>
                  <a:pt x="1823" y="1459"/>
                </a:lnTo>
                <a:lnTo>
                  <a:pt x="1823" y="1459"/>
                </a:lnTo>
                <a:lnTo>
                  <a:pt x="1827" y="1457"/>
                </a:lnTo>
                <a:lnTo>
                  <a:pt x="1827" y="1455"/>
                </a:lnTo>
                <a:lnTo>
                  <a:pt x="1829" y="1451"/>
                </a:lnTo>
                <a:lnTo>
                  <a:pt x="1829" y="1451"/>
                </a:lnTo>
                <a:lnTo>
                  <a:pt x="1831" y="1446"/>
                </a:lnTo>
                <a:lnTo>
                  <a:pt x="1831" y="1446"/>
                </a:lnTo>
                <a:lnTo>
                  <a:pt x="1829" y="1442"/>
                </a:lnTo>
                <a:lnTo>
                  <a:pt x="1825" y="1436"/>
                </a:lnTo>
                <a:lnTo>
                  <a:pt x="1827" y="1432"/>
                </a:lnTo>
                <a:lnTo>
                  <a:pt x="1827" y="1430"/>
                </a:lnTo>
                <a:lnTo>
                  <a:pt x="1831" y="1428"/>
                </a:lnTo>
                <a:lnTo>
                  <a:pt x="1835" y="1426"/>
                </a:lnTo>
                <a:lnTo>
                  <a:pt x="1835" y="1426"/>
                </a:lnTo>
                <a:lnTo>
                  <a:pt x="1837" y="1422"/>
                </a:lnTo>
                <a:lnTo>
                  <a:pt x="1839" y="1422"/>
                </a:lnTo>
                <a:lnTo>
                  <a:pt x="1839" y="1416"/>
                </a:lnTo>
                <a:lnTo>
                  <a:pt x="1841" y="1407"/>
                </a:lnTo>
                <a:lnTo>
                  <a:pt x="1843" y="1397"/>
                </a:lnTo>
                <a:lnTo>
                  <a:pt x="1843" y="1397"/>
                </a:lnTo>
                <a:lnTo>
                  <a:pt x="1845" y="1389"/>
                </a:lnTo>
                <a:lnTo>
                  <a:pt x="1845" y="1389"/>
                </a:lnTo>
                <a:lnTo>
                  <a:pt x="1845" y="1385"/>
                </a:lnTo>
                <a:lnTo>
                  <a:pt x="1845" y="1385"/>
                </a:lnTo>
                <a:lnTo>
                  <a:pt x="1843" y="1374"/>
                </a:lnTo>
                <a:lnTo>
                  <a:pt x="1843" y="1372"/>
                </a:lnTo>
                <a:lnTo>
                  <a:pt x="1847" y="1364"/>
                </a:lnTo>
                <a:lnTo>
                  <a:pt x="1847" y="1364"/>
                </a:lnTo>
                <a:lnTo>
                  <a:pt x="1847" y="1354"/>
                </a:lnTo>
                <a:lnTo>
                  <a:pt x="1854" y="1333"/>
                </a:lnTo>
                <a:lnTo>
                  <a:pt x="1854" y="1331"/>
                </a:lnTo>
                <a:lnTo>
                  <a:pt x="1856" y="1337"/>
                </a:lnTo>
                <a:lnTo>
                  <a:pt x="1854" y="1350"/>
                </a:lnTo>
                <a:lnTo>
                  <a:pt x="1854" y="1350"/>
                </a:lnTo>
                <a:lnTo>
                  <a:pt x="1854" y="1358"/>
                </a:lnTo>
                <a:lnTo>
                  <a:pt x="1858" y="1360"/>
                </a:lnTo>
                <a:lnTo>
                  <a:pt x="1858" y="1358"/>
                </a:lnTo>
                <a:lnTo>
                  <a:pt x="1860" y="1358"/>
                </a:lnTo>
                <a:lnTo>
                  <a:pt x="1860" y="1356"/>
                </a:lnTo>
                <a:lnTo>
                  <a:pt x="1860" y="1356"/>
                </a:lnTo>
                <a:lnTo>
                  <a:pt x="1862" y="1350"/>
                </a:lnTo>
                <a:lnTo>
                  <a:pt x="1862" y="1350"/>
                </a:lnTo>
                <a:lnTo>
                  <a:pt x="1864" y="1342"/>
                </a:lnTo>
                <a:lnTo>
                  <a:pt x="1864" y="1339"/>
                </a:lnTo>
                <a:lnTo>
                  <a:pt x="1864" y="1333"/>
                </a:lnTo>
                <a:lnTo>
                  <a:pt x="1864" y="1329"/>
                </a:lnTo>
                <a:lnTo>
                  <a:pt x="1866" y="1327"/>
                </a:lnTo>
                <a:lnTo>
                  <a:pt x="1870" y="1325"/>
                </a:lnTo>
                <a:lnTo>
                  <a:pt x="1870" y="1325"/>
                </a:lnTo>
                <a:lnTo>
                  <a:pt x="1872" y="1323"/>
                </a:lnTo>
                <a:lnTo>
                  <a:pt x="1872" y="1323"/>
                </a:lnTo>
                <a:lnTo>
                  <a:pt x="1874" y="1321"/>
                </a:lnTo>
                <a:lnTo>
                  <a:pt x="1874" y="1319"/>
                </a:lnTo>
                <a:lnTo>
                  <a:pt x="1874" y="1315"/>
                </a:lnTo>
                <a:lnTo>
                  <a:pt x="1878" y="1309"/>
                </a:lnTo>
                <a:lnTo>
                  <a:pt x="1878" y="1309"/>
                </a:lnTo>
                <a:lnTo>
                  <a:pt x="1880" y="1307"/>
                </a:lnTo>
                <a:lnTo>
                  <a:pt x="1882" y="1307"/>
                </a:lnTo>
                <a:lnTo>
                  <a:pt x="1884" y="1304"/>
                </a:lnTo>
                <a:lnTo>
                  <a:pt x="1886" y="1302"/>
                </a:lnTo>
                <a:lnTo>
                  <a:pt x="1886" y="1300"/>
                </a:lnTo>
                <a:lnTo>
                  <a:pt x="1884" y="1296"/>
                </a:lnTo>
                <a:lnTo>
                  <a:pt x="1886" y="1292"/>
                </a:lnTo>
                <a:lnTo>
                  <a:pt x="1886" y="1290"/>
                </a:lnTo>
                <a:lnTo>
                  <a:pt x="1886" y="1286"/>
                </a:lnTo>
                <a:lnTo>
                  <a:pt x="1889" y="1278"/>
                </a:lnTo>
                <a:lnTo>
                  <a:pt x="1889" y="1276"/>
                </a:lnTo>
                <a:lnTo>
                  <a:pt x="1886" y="1272"/>
                </a:lnTo>
                <a:lnTo>
                  <a:pt x="1886" y="1267"/>
                </a:lnTo>
                <a:lnTo>
                  <a:pt x="1889" y="1263"/>
                </a:lnTo>
                <a:lnTo>
                  <a:pt x="1889" y="1257"/>
                </a:lnTo>
                <a:lnTo>
                  <a:pt x="1889" y="1257"/>
                </a:lnTo>
                <a:lnTo>
                  <a:pt x="1891" y="1253"/>
                </a:lnTo>
                <a:lnTo>
                  <a:pt x="1891" y="1253"/>
                </a:lnTo>
                <a:lnTo>
                  <a:pt x="1895" y="1255"/>
                </a:lnTo>
                <a:lnTo>
                  <a:pt x="1895" y="1259"/>
                </a:lnTo>
                <a:lnTo>
                  <a:pt x="1895" y="1259"/>
                </a:lnTo>
                <a:lnTo>
                  <a:pt x="1895" y="1265"/>
                </a:lnTo>
                <a:lnTo>
                  <a:pt x="1895" y="1278"/>
                </a:lnTo>
                <a:lnTo>
                  <a:pt x="1895" y="1280"/>
                </a:lnTo>
                <a:lnTo>
                  <a:pt x="1895" y="1284"/>
                </a:lnTo>
                <a:lnTo>
                  <a:pt x="1897" y="1284"/>
                </a:lnTo>
                <a:lnTo>
                  <a:pt x="1901" y="1290"/>
                </a:lnTo>
                <a:lnTo>
                  <a:pt x="1903" y="1292"/>
                </a:lnTo>
                <a:lnTo>
                  <a:pt x="1915" y="1290"/>
                </a:lnTo>
                <a:lnTo>
                  <a:pt x="1915" y="1290"/>
                </a:lnTo>
                <a:lnTo>
                  <a:pt x="1919" y="1288"/>
                </a:lnTo>
                <a:lnTo>
                  <a:pt x="1919" y="1286"/>
                </a:lnTo>
                <a:lnTo>
                  <a:pt x="1923" y="1284"/>
                </a:lnTo>
                <a:lnTo>
                  <a:pt x="1923" y="1284"/>
                </a:lnTo>
                <a:lnTo>
                  <a:pt x="1926" y="1280"/>
                </a:lnTo>
                <a:lnTo>
                  <a:pt x="1930" y="1278"/>
                </a:lnTo>
                <a:lnTo>
                  <a:pt x="1944" y="1278"/>
                </a:lnTo>
                <a:lnTo>
                  <a:pt x="1946" y="1278"/>
                </a:lnTo>
                <a:lnTo>
                  <a:pt x="1952" y="1276"/>
                </a:lnTo>
                <a:lnTo>
                  <a:pt x="1952" y="1276"/>
                </a:lnTo>
                <a:lnTo>
                  <a:pt x="1956" y="1272"/>
                </a:lnTo>
                <a:lnTo>
                  <a:pt x="1958" y="1272"/>
                </a:lnTo>
                <a:lnTo>
                  <a:pt x="1958" y="1272"/>
                </a:lnTo>
                <a:lnTo>
                  <a:pt x="1963" y="1267"/>
                </a:lnTo>
                <a:lnTo>
                  <a:pt x="1965" y="1265"/>
                </a:lnTo>
                <a:lnTo>
                  <a:pt x="1967" y="1255"/>
                </a:lnTo>
                <a:lnTo>
                  <a:pt x="1967" y="1255"/>
                </a:lnTo>
                <a:lnTo>
                  <a:pt x="1967" y="1247"/>
                </a:lnTo>
                <a:lnTo>
                  <a:pt x="1969" y="1235"/>
                </a:lnTo>
                <a:lnTo>
                  <a:pt x="1969" y="1235"/>
                </a:lnTo>
                <a:lnTo>
                  <a:pt x="1967" y="1224"/>
                </a:lnTo>
                <a:lnTo>
                  <a:pt x="1967" y="1222"/>
                </a:lnTo>
                <a:lnTo>
                  <a:pt x="1958" y="1214"/>
                </a:lnTo>
                <a:lnTo>
                  <a:pt x="1958" y="1212"/>
                </a:lnTo>
                <a:lnTo>
                  <a:pt x="1950" y="1210"/>
                </a:lnTo>
                <a:lnTo>
                  <a:pt x="1948" y="1206"/>
                </a:lnTo>
                <a:lnTo>
                  <a:pt x="1942" y="1193"/>
                </a:lnTo>
                <a:lnTo>
                  <a:pt x="1942" y="1187"/>
                </a:lnTo>
                <a:lnTo>
                  <a:pt x="1946" y="1179"/>
                </a:lnTo>
                <a:lnTo>
                  <a:pt x="1952" y="1173"/>
                </a:lnTo>
                <a:lnTo>
                  <a:pt x="1958" y="1171"/>
                </a:lnTo>
                <a:lnTo>
                  <a:pt x="1961" y="1169"/>
                </a:lnTo>
                <a:lnTo>
                  <a:pt x="1961" y="1165"/>
                </a:lnTo>
                <a:lnTo>
                  <a:pt x="1961" y="1165"/>
                </a:lnTo>
                <a:lnTo>
                  <a:pt x="1965" y="1163"/>
                </a:lnTo>
                <a:lnTo>
                  <a:pt x="1965" y="1163"/>
                </a:lnTo>
                <a:lnTo>
                  <a:pt x="1967" y="1160"/>
                </a:lnTo>
                <a:lnTo>
                  <a:pt x="1967" y="1160"/>
                </a:lnTo>
                <a:lnTo>
                  <a:pt x="1973" y="1156"/>
                </a:lnTo>
                <a:lnTo>
                  <a:pt x="1973" y="1154"/>
                </a:lnTo>
                <a:lnTo>
                  <a:pt x="1979" y="1142"/>
                </a:lnTo>
                <a:lnTo>
                  <a:pt x="1995" y="1121"/>
                </a:lnTo>
                <a:lnTo>
                  <a:pt x="1995" y="1121"/>
                </a:lnTo>
                <a:lnTo>
                  <a:pt x="2000" y="1115"/>
                </a:lnTo>
                <a:lnTo>
                  <a:pt x="2004" y="1111"/>
                </a:lnTo>
                <a:lnTo>
                  <a:pt x="2006" y="1111"/>
                </a:lnTo>
                <a:lnTo>
                  <a:pt x="2008" y="1105"/>
                </a:lnTo>
                <a:lnTo>
                  <a:pt x="2010" y="1105"/>
                </a:lnTo>
                <a:lnTo>
                  <a:pt x="2010" y="1101"/>
                </a:lnTo>
                <a:lnTo>
                  <a:pt x="2010" y="1101"/>
                </a:lnTo>
                <a:lnTo>
                  <a:pt x="2010" y="1099"/>
                </a:lnTo>
                <a:lnTo>
                  <a:pt x="2016" y="1093"/>
                </a:lnTo>
                <a:lnTo>
                  <a:pt x="2016" y="1091"/>
                </a:lnTo>
                <a:lnTo>
                  <a:pt x="2020" y="1082"/>
                </a:lnTo>
                <a:lnTo>
                  <a:pt x="2020" y="1082"/>
                </a:lnTo>
                <a:lnTo>
                  <a:pt x="2018" y="1076"/>
                </a:lnTo>
                <a:lnTo>
                  <a:pt x="2018" y="1072"/>
                </a:lnTo>
                <a:lnTo>
                  <a:pt x="2020" y="1060"/>
                </a:lnTo>
                <a:lnTo>
                  <a:pt x="2020" y="1060"/>
                </a:lnTo>
                <a:lnTo>
                  <a:pt x="2020" y="1058"/>
                </a:lnTo>
                <a:lnTo>
                  <a:pt x="2020" y="1058"/>
                </a:lnTo>
                <a:lnTo>
                  <a:pt x="2018" y="1056"/>
                </a:lnTo>
                <a:lnTo>
                  <a:pt x="2016" y="1056"/>
                </a:lnTo>
                <a:lnTo>
                  <a:pt x="2014" y="1054"/>
                </a:lnTo>
                <a:lnTo>
                  <a:pt x="2004" y="1045"/>
                </a:lnTo>
                <a:lnTo>
                  <a:pt x="2004" y="1039"/>
                </a:lnTo>
                <a:lnTo>
                  <a:pt x="2002" y="1033"/>
                </a:lnTo>
                <a:lnTo>
                  <a:pt x="2002" y="1033"/>
                </a:lnTo>
                <a:lnTo>
                  <a:pt x="2000" y="1025"/>
                </a:lnTo>
                <a:lnTo>
                  <a:pt x="2000" y="1025"/>
                </a:lnTo>
                <a:lnTo>
                  <a:pt x="1998" y="1016"/>
                </a:lnTo>
                <a:lnTo>
                  <a:pt x="1998" y="1010"/>
                </a:lnTo>
                <a:lnTo>
                  <a:pt x="2002" y="1008"/>
                </a:lnTo>
                <a:lnTo>
                  <a:pt x="2002" y="1008"/>
                </a:lnTo>
                <a:lnTo>
                  <a:pt x="2004" y="1006"/>
                </a:lnTo>
                <a:lnTo>
                  <a:pt x="2006" y="1004"/>
                </a:lnTo>
                <a:lnTo>
                  <a:pt x="2006" y="1004"/>
                </a:lnTo>
                <a:lnTo>
                  <a:pt x="2008" y="1000"/>
                </a:lnTo>
                <a:lnTo>
                  <a:pt x="2008" y="998"/>
                </a:lnTo>
                <a:lnTo>
                  <a:pt x="2004" y="988"/>
                </a:lnTo>
                <a:lnTo>
                  <a:pt x="2006" y="984"/>
                </a:lnTo>
                <a:lnTo>
                  <a:pt x="2008" y="979"/>
                </a:lnTo>
                <a:lnTo>
                  <a:pt x="2010" y="977"/>
                </a:lnTo>
                <a:lnTo>
                  <a:pt x="2008" y="971"/>
                </a:lnTo>
                <a:lnTo>
                  <a:pt x="2006" y="965"/>
                </a:lnTo>
                <a:lnTo>
                  <a:pt x="2006" y="957"/>
                </a:lnTo>
                <a:lnTo>
                  <a:pt x="2006" y="951"/>
                </a:lnTo>
                <a:lnTo>
                  <a:pt x="2010" y="947"/>
                </a:lnTo>
                <a:lnTo>
                  <a:pt x="2012" y="942"/>
                </a:lnTo>
                <a:lnTo>
                  <a:pt x="2012" y="942"/>
                </a:lnTo>
                <a:lnTo>
                  <a:pt x="2014" y="938"/>
                </a:lnTo>
                <a:lnTo>
                  <a:pt x="2014" y="936"/>
                </a:lnTo>
                <a:lnTo>
                  <a:pt x="2012" y="932"/>
                </a:lnTo>
                <a:lnTo>
                  <a:pt x="2012" y="932"/>
                </a:lnTo>
                <a:lnTo>
                  <a:pt x="2008" y="928"/>
                </a:lnTo>
                <a:lnTo>
                  <a:pt x="2006" y="924"/>
                </a:lnTo>
                <a:lnTo>
                  <a:pt x="2006" y="922"/>
                </a:lnTo>
                <a:lnTo>
                  <a:pt x="2008" y="918"/>
                </a:lnTo>
                <a:lnTo>
                  <a:pt x="2008" y="918"/>
                </a:lnTo>
                <a:lnTo>
                  <a:pt x="2012" y="912"/>
                </a:lnTo>
                <a:lnTo>
                  <a:pt x="2012" y="912"/>
                </a:lnTo>
                <a:lnTo>
                  <a:pt x="2012" y="907"/>
                </a:lnTo>
                <a:lnTo>
                  <a:pt x="2012" y="905"/>
                </a:lnTo>
                <a:lnTo>
                  <a:pt x="2010" y="899"/>
                </a:lnTo>
                <a:lnTo>
                  <a:pt x="2010" y="897"/>
                </a:lnTo>
                <a:lnTo>
                  <a:pt x="2012" y="897"/>
                </a:lnTo>
                <a:lnTo>
                  <a:pt x="2014" y="893"/>
                </a:lnTo>
                <a:lnTo>
                  <a:pt x="2014" y="893"/>
                </a:lnTo>
                <a:lnTo>
                  <a:pt x="2016" y="889"/>
                </a:lnTo>
                <a:lnTo>
                  <a:pt x="2016" y="889"/>
                </a:lnTo>
                <a:lnTo>
                  <a:pt x="2014" y="883"/>
                </a:lnTo>
                <a:lnTo>
                  <a:pt x="2014" y="883"/>
                </a:lnTo>
                <a:lnTo>
                  <a:pt x="2014" y="879"/>
                </a:lnTo>
                <a:lnTo>
                  <a:pt x="2012" y="870"/>
                </a:lnTo>
                <a:lnTo>
                  <a:pt x="2012" y="868"/>
                </a:lnTo>
                <a:lnTo>
                  <a:pt x="2006" y="860"/>
                </a:lnTo>
                <a:lnTo>
                  <a:pt x="2006" y="856"/>
                </a:lnTo>
                <a:lnTo>
                  <a:pt x="2002" y="846"/>
                </a:lnTo>
                <a:lnTo>
                  <a:pt x="2002" y="840"/>
                </a:lnTo>
                <a:lnTo>
                  <a:pt x="2004" y="835"/>
                </a:lnTo>
                <a:lnTo>
                  <a:pt x="2004" y="835"/>
                </a:lnTo>
                <a:lnTo>
                  <a:pt x="2004" y="829"/>
                </a:lnTo>
                <a:lnTo>
                  <a:pt x="2004" y="829"/>
                </a:lnTo>
                <a:lnTo>
                  <a:pt x="2002" y="821"/>
                </a:lnTo>
                <a:lnTo>
                  <a:pt x="2004" y="817"/>
                </a:lnTo>
                <a:lnTo>
                  <a:pt x="2004" y="815"/>
                </a:lnTo>
                <a:lnTo>
                  <a:pt x="1995" y="800"/>
                </a:lnTo>
                <a:lnTo>
                  <a:pt x="1995" y="798"/>
                </a:lnTo>
                <a:lnTo>
                  <a:pt x="1993" y="796"/>
                </a:lnTo>
                <a:lnTo>
                  <a:pt x="1991" y="794"/>
                </a:lnTo>
                <a:lnTo>
                  <a:pt x="1989" y="784"/>
                </a:lnTo>
                <a:lnTo>
                  <a:pt x="1989" y="782"/>
                </a:lnTo>
                <a:lnTo>
                  <a:pt x="1985" y="776"/>
                </a:lnTo>
                <a:lnTo>
                  <a:pt x="1985" y="772"/>
                </a:lnTo>
                <a:lnTo>
                  <a:pt x="1985" y="768"/>
                </a:lnTo>
                <a:lnTo>
                  <a:pt x="1985" y="768"/>
                </a:lnTo>
                <a:lnTo>
                  <a:pt x="1985" y="761"/>
                </a:lnTo>
                <a:lnTo>
                  <a:pt x="1985" y="759"/>
                </a:lnTo>
                <a:lnTo>
                  <a:pt x="1985" y="755"/>
                </a:lnTo>
                <a:lnTo>
                  <a:pt x="1983" y="755"/>
                </a:lnTo>
                <a:lnTo>
                  <a:pt x="1979" y="749"/>
                </a:lnTo>
                <a:lnTo>
                  <a:pt x="1975" y="745"/>
                </a:lnTo>
                <a:lnTo>
                  <a:pt x="1975" y="745"/>
                </a:lnTo>
                <a:lnTo>
                  <a:pt x="1969" y="739"/>
                </a:lnTo>
                <a:lnTo>
                  <a:pt x="1967" y="739"/>
                </a:lnTo>
                <a:lnTo>
                  <a:pt x="1961" y="737"/>
                </a:lnTo>
                <a:lnTo>
                  <a:pt x="1961" y="735"/>
                </a:lnTo>
                <a:lnTo>
                  <a:pt x="1958" y="726"/>
                </a:lnTo>
                <a:lnTo>
                  <a:pt x="1958" y="724"/>
                </a:lnTo>
                <a:lnTo>
                  <a:pt x="1954" y="720"/>
                </a:lnTo>
                <a:lnTo>
                  <a:pt x="1954" y="716"/>
                </a:lnTo>
                <a:lnTo>
                  <a:pt x="1954" y="716"/>
                </a:lnTo>
                <a:lnTo>
                  <a:pt x="1946" y="702"/>
                </a:lnTo>
                <a:lnTo>
                  <a:pt x="1938" y="689"/>
                </a:lnTo>
                <a:lnTo>
                  <a:pt x="1938" y="689"/>
                </a:lnTo>
                <a:lnTo>
                  <a:pt x="1928" y="673"/>
                </a:lnTo>
                <a:lnTo>
                  <a:pt x="1928" y="673"/>
                </a:lnTo>
                <a:lnTo>
                  <a:pt x="1923" y="669"/>
                </a:lnTo>
                <a:lnTo>
                  <a:pt x="1923" y="669"/>
                </a:lnTo>
                <a:lnTo>
                  <a:pt x="1919" y="665"/>
                </a:lnTo>
                <a:lnTo>
                  <a:pt x="1917" y="665"/>
                </a:lnTo>
                <a:lnTo>
                  <a:pt x="1913" y="663"/>
                </a:lnTo>
                <a:lnTo>
                  <a:pt x="1911" y="663"/>
                </a:lnTo>
                <a:lnTo>
                  <a:pt x="1901" y="665"/>
                </a:lnTo>
                <a:lnTo>
                  <a:pt x="1897" y="661"/>
                </a:lnTo>
                <a:lnTo>
                  <a:pt x="1895" y="661"/>
                </a:lnTo>
                <a:lnTo>
                  <a:pt x="1889" y="659"/>
                </a:lnTo>
                <a:lnTo>
                  <a:pt x="1889" y="659"/>
                </a:lnTo>
                <a:lnTo>
                  <a:pt x="1880" y="659"/>
                </a:lnTo>
                <a:lnTo>
                  <a:pt x="1876" y="654"/>
                </a:lnTo>
                <a:lnTo>
                  <a:pt x="1874" y="650"/>
                </a:lnTo>
                <a:lnTo>
                  <a:pt x="1874" y="650"/>
                </a:lnTo>
                <a:lnTo>
                  <a:pt x="1866" y="644"/>
                </a:lnTo>
                <a:lnTo>
                  <a:pt x="1866" y="644"/>
                </a:lnTo>
                <a:lnTo>
                  <a:pt x="1858" y="640"/>
                </a:lnTo>
                <a:lnTo>
                  <a:pt x="1858" y="638"/>
                </a:lnTo>
                <a:lnTo>
                  <a:pt x="1858" y="636"/>
                </a:lnTo>
                <a:lnTo>
                  <a:pt x="1851" y="634"/>
                </a:lnTo>
                <a:lnTo>
                  <a:pt x="1851" y="634"/>
                </a:lnTo>
                <a:lnTo>
                  <a:pt x="1845" y="634"/>
                </a:lnTo>
                <a:lnTo>
                  <a:pt x="1839" y="632"/>
                </a:lnTo>
                <a:lnTo>
                  <a:pt x="1837" y="632"/>
                </a:lnTo>
                <a:lnTo>
                  <a:pt x="1839" y="628"/>
                </a:lnTo>
                <a:lnTo>
                  <a:pt x="1839" y="626"/>
                </a:lnTo>
                <a:lnTo>
                  <a:pt x="1835" y="619"/>
                </a:lnTo>
                <a:lnTo>
                  <a:pt x="1837" y="613"/>
                </a:lnTo>
                <a:lnTo>
                  <a:pt x="1837" y="613"/>
                </a:lnTo>
                <a:lnTo>
                  <a:pt x="1839" y="609"/>
                </a:lnTo>
                <a:lnTo>
                  <a:pt x="1837" y="607"/>
                </a:lnTo>
                <a:lnTo>
                  <a:pt x="1833" y="603"/>
                </a:lnTo>
                <a:lnTo>
                  <a:pt x="1831" y="599"/>
                </a:lnTo>
                <a:lnTo>
                  <a:pt x="1829" y="599"/>
                </a:lnTo>
                <a:lnTo>
                  <a:pt x="1823" y="597"/>
                </a:lnTo>
                <a:lnTo>
                  <a:pt x="1817" y="595"/>
                </a:lnTo>
                <a:lnTo>
                  <a:pt x="1817" y="595"/>
                </a:lnTo>
                <a:lnTo>
                  <a:pt x="1810" y="595"/>
                </a:lnTo>
                <a:lnTo>
                  <a:pt x="1810" y="595"/>
                </a:lnTo>
                <a:lnTo>
                  <a:pt x="1804" y="597"/>
                </a:lnTo>
                <a:lnTo>
                  <a:pt x="1800" y="597"/>
                </a:lnTo>
                <a:lnTo>
                  <a:pt x="1800" y="597"/>
                </a:lnTo>
                <a:lnTo>
                  <a:pt x="1794" y="595"/>
                </a:lnTo>
                <a:lnTo>
                  <a:pt x="1792" y="595"/>
                </a:lnTo>
                <a:lnTo>
                  <a:pt x="1788" y="591"/>
                </a:lnTo>
                <a:lnTo>
                  <a:pt x="1788" y="591"/>
                </a:lnTo>
                <a:lnTo>
                  <a:pt x="1782" y="589"/>
                </a:lnTo>
                <a:lnTo>
                  <a:pt x="1782" y="589"/>
                </a:lnTo>
                <a:lnTo>
                  <a:pt x="1775" y="589"/>
                </a:lnTo>
                <a:lnTo>
                  <a:pt x="1775" y="589"/>
                </a:lnTo>
                <a:lnTo>
                  <a:pt x="1765" y="591"/>
                </a:lnTo>
                <a:lnTo>
                  <a:pt x="1765" y="591"/>
                </a:lnTo>
                <a:lnTo>
                  <a:pt x="1759" y="591"/>
                </a:lnTo>
                <a:lnTo>
                  <a:pt x="1759" y="591"/>
                </a:lnTo>
                <a:lnTo>
                  <a:pt x="1751" y="593"/>
                </a:lnTo>
                <a:lnTo>
                  <a:pt x="1747" y="595"/>
                </a:lnTo>
                <a:lnTo>
                  <a:pt x="1745" y="593"/>
                </a:lnTo>
                <a:lnTo>
                  <a:pt x="1742" y="593"/>
                </a:lnTo>
                <a:lnTo>
                  <a:pt x="1740" y="593"/>
                </a:lnTo>
                <a:lnTo>
                  <a:pt x="1736" y="591"/>
                </a:lnTo>
                <a:lnTo>
                  <a:pt x="1734" y="589"/>
                </a:lnTo>
                <a:lnTo>
                  <a:pt x="1732" y="589"/>
                </a:lnTo>
                <a:lnTo>
                  <a:pt x="1730" y="589"/>
                </a:lnTo>
                <a:lnTo>
                  <a:pt x="1724" y="587"/>
                </a:lnTo>
                <a:lnTo>
                  <a:pt x="1720" y="584"/>
                </a:lnTo>
                <a:lnTo>
                  <a:pt x="1718" y="584"/>
                </a:lnTo>
                <a:lnTo>
                  <a:pt x="1714" y="584"/>
                </a:lnTo>
                <a:lnTo>
                  <a:pt x="1707" y="582"/>
                </a:lnTo>
                <a:lnTo>
                  <a:pt x="1705" y="580"/>
                </a:lnTo>
                <a:lnTo>
                  <a:pt x="1705" y="580"/>
                </a:lnTo>
                <a:lnTo>
                  <a:pt x="1703" y="578"/>
                </a:lnTo>
                <a:lnTo>
                  <a:pt x="1697" y="572"/>
                </a:lnTo>
                <a:lnTo>
                  <a:pt x="1695" y="570"/>
                </a:lnTo>
                <a:lnTo>
                  <a:pt x="1689" y="570"/>
                </a:lnTo>
                <a:lnTo>
                  <a:pt x="1689" y="570"/>
                </a:lnTo>
                <a:lnTo>
                  <a:pt x="1683" y="570"/>
                </a:lnTo>
                <a:lnTo>
                  <a:pt x="1683" y="570"/>
                </a:lnTo>
                <a:lnTo>
                  <a:pt x="1677" y="572"/>
                </a:lnTo>
                <a:lnTo>
                  <a:pt x="1670" y="574"/>
                </a:lnTo>
                <a:lnTo>
                  <a:pt x="1666" y="574"/>
                </a:lnTo>
                <a:lnTo>
                  <a:pt x="1660" y="572"/>
                </a:lnTo>
                <a:lnTo>
                  <a:pt x="1660" y="568"/>
                </a:lnTo>
                <a:lnTo>
                  <a:pt x="1660" y="568"/>
                </a:lnTo>
                <a:lnTo>
                  <a:pt x="1660" y="564"/>
                </a:lnTo>
                <a:lnTo>
                  <a:pt x="1660" y="564"/>
                </a:lnTo>
                <a:lnTo>
                  <a:pt x="1660" y="564"/>
                </a:lnTo>
                <a:lnTo>
                  <a:pt x="1662" y="562"/>
                </a:lnTo>
                <a:lnTo>
                  <a:pt x="1666" y="564"/>
                </a:lnTo>
                <a:lnTo>
                  <a:pt x="1670" y="564"/>
                </a:lnTo>
                <a:lnTo>
                  <a:pt x="1670" y="564"/>
                </a:lnTo>
                <a:lnTo>
                  <a:pt x="1685" y="562"/>
                </a:lnTo>
                <a:lnTo>
                  <a:pt x="1685" y="562"/>
                </a:lnTo>
                <a:lnTo>
                  <a:pt x="1691" y="560"/>
                </a:lnTo>
                <a:lnTo>
                  <a:pt x="1691" y="560"/>
                </a:lnTo>
                <a:lnTo>
                  <a:pt x="1699" y="558"/>
                </a:lnTo>
                <a:lnTo>
                  <a:pt x="1712" y="554"/>
                </a:lnTo>
                <a:lnTo>
                  <a:pt x="1724" y="554"/>
                </a:lnTo>
                <a:lnTo>
                  <a:pt x="1730" y="554"/>
                </a:lnTo>
                <a:lnTo>
                  <a:pt x="1730" y="554"/>
                </a:lnTo>
                <a:lnTo>
                  <a:pt x="1738" y="552"/>
                </a:lnTo>
                <a:lnTo>
                  <a:pt x="1745" y="554"/>
                </a:lnTo>
                <a:lnTo>
                  <a:pt x="1747" y="554"/>
                </a:lnTo>
                <a:lnTo>
                  <a:pt x="1747" y="556"/>
                </a:lnTo>
                <a:lnTo>
                  <a:pt x="1751" y="556"/>
                </a:lnTo>
                <a:lnTo>
                  <a:pt x="1751" y="556"/>
                </a:lnTo>
                <a:lnTo>
                  <a:pt x="1755" y="556"/>
                </a:lnTo>
                <a:lnTo>
                  <a:pt x="1759" y="558"/>
                </a:lnTo>
                <a:lnTo>
                  <a:pt x="1759" y="558"/>
                </a:lnTo>
                <a:lnTo>
                  <a:pt x="1773" y="556"/>
                </a:lnTo>
                <a:lnTo>
                  <a:pt x="1773" y="556"/>
                </a:lnTo>
                <a:lnTo>
                  <a:pt x="1779" y="554"/>
                </a:lnTo>
                <a:lnTo>
                  <a:pt x="1786" y="554"/>
                </a:lnTo>
                <a:lnTo>
                  <a:pt x="1786" y="552"/>
                </a:lnTo>
                <a:lnTo>
                  <a:pt x="1790" y="550"/>
                </a:lnTo>
                <a:lnTo>
                  <a:pt x="1790" y="547"/>
                </a:lnTo>
                <a:lnTo>
                  <a:pt x="1790" y="545"/>
                </a:lnTo>
                <a:lnTo>
                  <a:pt x="1790" y="545"/>
                </a:lnTo>
                <a:lnTo>
                  <a:pt x="1786" y="541"/>
                </a:lnTo>
                <a:lnTo>
                  <a:pt x="1786" y="541"/>
                </a:lnTo>
                <a:lnTo>
                  <a:pt x="1784" y="539"/>
                </a:lnTo>
                <a:lnTo>
                  <a:pt x="1782" y="533"/>
                </a:lnTo>
                <a:lnTo>
                  <a:pt x="1782" y="527"/>
                </a:lnTo>
                <a:lnTo>
                  <a:pt x="1784" y="527"/>
                </a:lnTo>
                <a:lnTo>
                  <a:pt x="1784" y="523"/>
                </a:lnTo>
                <a:lnTo>
                  <a:pt x="1786" y="523"/>
                </a:lnTo>
                <a:lnTo>
                  <a:pt x="1790" y="523"/>
                </a:lnTo>
                <a:lnTo>
                  <a:pt x="1796" y="527"/>
                </a:lnTo>
                <a:lnTo>
                  <a:pt x="1798" y="527"/>
                </a:lnTo>
                <a:lnTo>
                  <a:pt x="1800" y="527"/>
                </a:lnTo>
                <a:lnTo>
                  <a:pt x="1802" y="527"/>
                </a:lnTo>
                <a:lnTo>
                  <a:pt x="1800" y="531"/>
                </a:lnTo>
                <a:lnTo>
                  <a:pt x="1800" y="531"/>
                </a:lnTo>
                <a:lnTo>
                  <a:pt x="1802" y="535"/>
                </a:lnTo>
                <a:lnTo>
                  <a:pt x="1802" y="537"/>
                </a:lnTo>
                <a:lnTo>
                  <a:pt x="1802" y="539"/>
                </a:lnTo>
                <a:lnTo>
                  <a:pt x="1804" y="539"/>
                </a:lnTo>
                <a:lnTo>
                  <a:pt x="1806" y="541"/>
                </a:lnTo>
                <a:lnTo>
                  <a:pt x="1808" y="541"/>
                </a:lnTo>
                <a:lnTo>
                  <a:pt x="1812" y="541"/>
                </a:lnTo>
                <a:lnTo>
                  <a:pt x="1812" y="541"/>
                </a:lnTo>
                <a:lnTo>
                  <a:pt x="1817" y="539"/>
                </a:lnTo>
                <a:lnTo>
                  <a:pt x="1819" y="539"/>
                </a:lnTo>
                <a:lnTo>
                  <a:pt x="1821" y="537"/>
                </a:lnTo>
                <a:lnTo>
                  <a:pt x="1823" y="535"/>
                </a:lnTo>
                <a:lnTo>
                  <a:pt x="1823" y="533"/>
                </a:lnTo>
                <a:lnTo>
                  <a:pt x="1825" y="531"/>
                </a:lnTo>
                <a:lnTo>
                  <a:pt x="1827" y="531"/>
                </a:lnTo>
                <a:lnTo>
                  <a:pt x="1827" y="533"/>
                </a:lnTo>
                <a:lnTo>
                  <a:pt x="1829" y="535"/>
                </a:lnTo>
                <a:lnTo>
                  <a:pt x="1831" y="537"/>
                </a:lnTo>
                <a:lnTo>
                  <a:pt x="1833" y="539"/>
                </a:lnTo>
                <a:lnTo>
                  <a:pt x="1833" y="539"/>
                </a:lnTo>
                <a:lnTo>
                  <a:pt x="1837" y="539"/>
                </a:lnTo>
                <a:lnTo>
                  <a:pt x="1837" y="539"/>
                </a:lnTo>
                <a:lnTo>
                  <a:pt x="1841" y="537"/>
                </a:lnTo>
                <a:lnTo>
                  <a:pt x="1841" y="537"/>
                </a:lnTo>
                <a:lnTo>
                  <a:pt x="1845" y="535"/>
                </a:lnTo>
                <a:lnTo>
                  <a:pt x="1849" y="535"/>
                </a:lnTo>
                <a:lnTo>
                  <a:pt x="1851" y="535"/>
                </a:lnTo>
                <a:lnTo>
                  <a:pt x="1854" y="533"/>
                </a:lnTo>
                <a:lnTo>
                  <a:pt x="1858" y="531"/>
                </a:lnTo>
                <a:lnTo>
                  <a:pt x="1864" y="531"/>
                </a:lnTo>
                <a:lnTo>
                  <a:pt x="1866" y="533"/>
                </a:lnTo>
                <a:lnTo>
                  <a:pt x="1868" y="533"/>
                </a:lnTo>
                <a:lnTo>
                  <a:pt x="1870" y="533"/>
                </a:lnTo>
                <a:lnTo>
                  <a:pt x="1872" y="533"/>
                </a:lnTo>
                <a:lnTo>
                  <a:pt x="1876" y="531"/>
                </a:lnTo>
                <a:lnTo>
                  <a:pt x="1876" y="531"/>
                </a:lnTo>
                <a:lnTo>
                  <a:pt x="1878" y="527"/>
                </a:lnTo>
                <a:lnTo>
                  <a:pt x="1882" y="523"/>
                </a:lnTo>
                <a:lnTo>
                  <a:pt x="1882" y="523"/>
                </a:lnTo>
                <a:lnTo>
                  <a:pt x="1886" y="521"/>
                </a:lnTo>
                <a:lnTo>
                  <a:pt x="1895" y="519"/>
                </a:lnTo>
                <a:lnTo>
                  <a:pt x="1895" y="519"/>
                </a:lnTo>
                <a:lnTo>
                  <a:pt x="1899" y="515"/>
                </a:lnTo>
                <a:lnTo>
                  <a:pt x="1899" y="515"/>
                </a:lnTo>
                <a:lnTo>
                  <a:pt x="1899" y="510"/>
                </a:lnTo>
                <a:lnTo>
                  <a:pt x="1899" y="508"/>
                </a:lnTo>
                <a:lnTo>
                  <a:pt x="1895" y="506"/>
                </a:lnTo>
                <a:lnTo>
                  <a:pt x="1891" y="504"/>
                </a:lnTo>
                <a:lnTo>
                  <a:pt x="1886" y="496"/>
                </a:lnTo>
                <a:lnTo>
                  <a:pt x="1886" y="492"/>
                </a:lnTo>
                <a:lnTo>
                  <a:pt x="1886" y="492"/>
                </a:lnTo>
                <a:lnTo>
                  <a:pt x="1884" y="482"/>
                </a:lnTo>
                <a:lnTo>
                  <a:pt x="1884" y="475"/>
                </a:lnTo>
                <a:lnTo>
                  <a:pt x="1884" y="475"/>
                </a:lnTo>
                <a:lnTo>
                  <a:pt x="1880" y="465"/>
                </a:lnTo>
                <a:lnTo>
                  <a:pt x="1876" y="453"/>
                </a:lnTo>
                <a:lnTo>
                  <a:pt x="1872" y="432"/>
                </a:lnTo>
                <a:lnTo>
                  <a:pt x="1872" y="422"/>
                </a:lnTo>
                <a:lnTo>
                  <a:pt x="1872" y="422"/>
                </a:lnTo>
                <a:lnTo>
                  <a:pt x="1870" y="418"/>
                </a:lnTo>
                <a:lnTo>
                  <a:pt x="1870" y="416"/>
                </a:lnTo>
                <a:lnTo>
                  <a:pt x="1866" y="410"/>
                </a:lnTo>
                <a:lnTo>
                  <a:pt x="1866" y="410"/>
                </a:lnTo>
                <a:lnTo>
                  <a:pt x="1862" y="408"/>
                </a:lnTo>
                <a:lnTo>
                  <a:pt x="1862" y="408"/>
                </a:lnTo>
                <a:lnTo>
                  <a:pt x="1858" y="403"/>
                </a:lnTo>
                <a:lnTo>
                  <a:pt x="1856" y="395"/>
                </a:lnTo>
                <a:lnTo>
                  <a:pt x="1856" y="395"/>
                </a:lnTo>
                <a:lnTo>
                  <a:pt x="1849" y="381"/>
                </a:lnTo>
                <a:lnTo>
                  <a:pt x="1849" y="377"/>
                </a:lnTo>
                <a:lnTo>
                  <a:pt x="1849" y="366"/>
                </a:lnTo>
                <a:lnTo>
                  <a:pt x="1849" y="366"/>
                </a:lnTo>
                <a:lnTo>
                  <a:pt x="1843" y="356"/>
                </a:lnTo>
                <a:lnTo>
                  <a:pt x="1843" y="356"/>
                </a:lnTo>
                <a:lnTo>
                  <a:pt x="1839" y="354"/>
                </a:lnTo>
                <a:lnTo>
                  <a:pt x="1835" y="350"/>
                </a:lnTo>
                <a:lnTo>
                  <a:pt x="1841" y="338"/>
                </a:lnTo>
                <a:lnTo>
                  <a:pt x="1841" y="338"/>
                </a:lnTo>
                <a:lnTo>
                  <a:pt x="1839" y="329"/>
                </a:lnTo>
                <a:lnTo>
                  <a:pt x="1839" y="323"/>
                </a:lnTo>
                <a:lnTo>
                  <a:pt x="1839" y="319"/>
                </a:lnTo>
                <a:lnTo>
                  <a:pt x="1839" y="319"/>
                </a:lnTo>
                <a:lnTo>
                  <a:pt x="1839" y="315"/>
                </a:lnTo>
                <a:lnTo>
                  <a:pt x="1837" y="315"/>
                </a:lnTo>
                <a:lnTo>
                  <a:pt x="1833" y="311"/>
                </a:lnTo>
                <a:lnTo>
                  <a:pt x="1829" y="305"/>
                </a:lnTo>
                <a:lnTo>
                  <a:pt x="1829" y="305"/>
                </a:lnTo>
                <a:lnTo>
                  <a:pt x="1827" y="303"/>
                </a:lnTo>
                <a:lnTo>
                  <a:pt x="1827" y="303"/>
                </a:lnTo>
                <a:lnTo>
                  <a:pt x="1823" y="301"/>
                </a:lnTo>
                <a:lnTo>
                  <a:pt x="1823" y="301"/>
                </a:lnTo>
                <a:lnTo>
                  <a:pt x="1819" y="301"/>
                </a:lnTo>
                <a:lnTo>
                  <a:pt x="1814" y="299"/>
                </a:lnTo>
                <a:lnTo>
                  <a:pt x="1814" y="296"/>
                </a:lnTo>
                <a:lnTo>
                  <a:pt x="1827" y="299"/>
                </a:lnTo>
                <a:lnTo>
                  <a:pt x="1827" y="299"/>
                </a:lnTo>
                <a:lnTo>
                  <a:pt x="1831" y="296"/>
                </a:lnTo>
                <a:lnTo>
                  <a:pt x="1833" y="296"/>
                </a:lnTo>
                <a:lnTo>
                  <a:pt x="1835" y="294"/>
                </a:lnTo>
                <a:lnTo>
                  <a:pt x="1835" y="292"/>
                </a:lnTo>
                <a:lnTo>
                  <a:pt x="1837" y="290"/>
                </a:lnTo>
                <a:lnTo>
                  <a:pt x="1837" y="288"/>
                </a:lnTo>
                <a:lnTo>
                  <a:pt x="1837" y="288"/>
                </a:lnTo>
                <a:lnTo>
                  <a:pt x="1839" y="286"/>
                </a:lnTo>
                <a:lnTo>
                  <a:pt x="1837" y="286"/>
                </a:lnTo>
                <a:lnTo>
                  <a:pt x="1837" y="290"/>
                </a:lnTo>
                <a:lnTo>
                  <a:pt x="1837" y="290"/>
                </a:lnTo>
                <a:lnTo>
                  <a:pt x="1839" y="296"/>
                </a:lnTo>
                <a:lnTo>
                  <a:pt x="1839" y="299"/>
                </a:lnTo>
                <a:lnTo>
                  <a:pt x="1841" y="301"/>
                </a:lnTo>
                <a:lnTo>
                  <a:pt x="1841" y="301"/>
                </a:lnTo>
                <a:lnTo>
                  <a:pt x="1847" y="301"/>
                </a:lnTo>
                <a:lnTo>
                  <a:pt x="1849" y="301"/>
                </a:lnTo>
                <a:lnTo>
                  <a:pt x="1851" y="294"/>
                </a:lnTo>
                <a:lnTo>
                  <a:pt x="1854" y="294"/>
                </a:lnTo>
                <a:lnTo>
                  <a:pt x="1854" y="290"/>
                </a:lnTo>
                <a:lnTo>
                  <a:pt x="1854" y="288"/>
                </a:lnTo>
                <a:lnTo>
                  <a:pt x="1849" y="282"/>
                </a:lnTo>
                <a:lnTo>
                  <a:pt x="1851" y="272"/>
                </a:lnTo>
                <a:lnTo>
                  <a:pt x="1854" y="266"/>
                </a:lnTo>
                <a:lnTo>
                  <a:pt x="1854" y="264"/>
                </a:lnTo>
                <a:lnTo>
                  <a:pt x="1856" y="259"/>
                </a:lnTo>
                <a:lnTo>
                  <a:pt x="1856" y="259"/>
                </a:lnTo>
                <a:lnTo>
                  <a:pt x="1856" y="255"/>
                </a:lnTo>
                <a:lnTo>
                  <a:pt x="1856" y="253"/>
                </a:lnTo>
                <a:lnTo>
                  <a:pt x="1854" y="247"/>
                </a:lnTo>
                <a:lnTo>
                  <a:pt x="1851" y="247"/>
                </a:lnTo>
                <a:lnTo>
                  <a:pt x="1841" y="227"/>
                </a:lnTo>
                <a:lnTo>
                  <a:pt x="1841" y="227"/>
                </a:lnTo>
                <a:lnTo>
                  <a:pt x="1829" y="218"/>
                </a:lnTo>
                <a:lnTo>
                  <a:pt x="1823" y="210"/>
                </a:lnTo>
                <a:lnTo>
                  <a:pt x="1823" y="210"/>
                </a:lnTo>
                <a:lnTo>
                  <a:pt x="1814" y="204"/>
                </a:lnTo>
                <a:lnTo>
                  <a:pt x="1814" y="204"/>
                </a:lnTo>
                <a:lnTo>
                  <a:pt x="1810" y="204"/>
                </a:lnTo>
                <a:lnTo>
                  <a:pt x="1810" y="204"/>
                </a:lnTo>
                <a:lnTo>
                  <a:pt x="1794" y="200"/>
                </a:lnTo>
                <a:lnTo>
                  <a:pt x="1788" y="196"/>
                </a:lnTo>
                <a:lnTo>
                  <a:pt x="1788" y="196"/>
                </a:lnTo>
                <a:lnTo>
                  <a:pt x="1782" y="194"/>
                </a:lnTo>
                <a:lnTo>
                  <a:pt x="1779" y="194"/>
                </a:lnTo>
                <a:lnTo>
                  <a:pt x="1773" y="198"/>
                </a:lnTo>
                <a:lnTo>
                  <a:pt x="1773" y="198"/>
                </a:lnTo>
                <a:lnTo>
                  <a:pt x="1769" y="204"/>
                </a:lnTo>
                <a:lnTo>
                  <a:pt x="1769" y="204"/>
                </a:lnTo>
                <a:lnTo>
                  <a:pt x="1769" y="208"/>
                </a:lnTo>
                <a:lnTo>
                  <a:pt x="1765" y="212"/>
                </a:lnTo>
                <a:lnTo>
                  <a:pt x="1765" y="212"/>
                </a:lnTo>
                <a:lnTo>
                  <a:pt x="1759" y="218"/>
                </a:lnTo>
                <a:lnTo>
                  <a:pt x="1757" y="218"/>
                </a:lnTo>
                <a:lnTo>
                  <a:pt x="1757" y="220"/>
                </a:lnTo>
                <a:lnTo>
                  <a:pt x="1759" y="220"/>
                </a:lnTo>
                <a:lnTo>
                  <a:pt x="1757" y="216"/>
                </a:lnTo>
                <a:lnTo>
                  <a:pt x="1757" y="216"/>
                </a:lnTo>
                <a:lnTo>
                  <a:pt x="1755" y="212"/>
                </a:lnTo>
                <a:lnTo>
                  <a:pt x="1753" y="202"/>
                </a:lnTo>
                <a:lnTo>
                  <a:pt x="1755" y="196"/>
                </a:lnTo>
                <a:lnTo>
                  <a:pt x="1753" y="196"/>
                </a:lnTo>
                <a:lnTo>
                  <a:pt x="1749" y="190"/>
                </a:lnTo>
                <a:lnTo>
                  <a:pt x="1747" y="190"/>
                </a:lnTo>
                <a:lnTo>
                  <a:pt x="1740" y="187"/>
                </a:lnTo>
                <a:lnTo>
                  <a:pt x="1738" y="187"/>
                </a:lnTo>
                <a:lnTo>
                  <a:pt x="1734" y="194"/>
                </a:lnTo>
                <a:lnTo>
                  <a:pt x="1734" y="194"/>
                </a:lnTo>
                <a:lnTo>
                  <a:pt x="1734" y="198"/>
                </a:lnTo>
                <a:lnTo>
                  <a:pt x="1736" y="198"/>
                </a:lnTo>
                <a:lnTo>
                  <a:pt x="1738" y="200"/>
                </a:lnTo>
                <a:lnTo>
                  <a:pt x="1738" y="202"/>
                </a:lnTo>
                <a:lnTo>
                  <a:pt x="1736" y="204"/>
                </a:lnTo>
                <a:lnTo>
                  <a:pt x="1726" y="204"/>
                </a:lnTo>
                <a:lnTo>
                  <a:pt x="1724" y="204"/>
                </a:lnTo>
                <a:lnTo>
                  <a:pt x="1720" y="206"/>
                </a:lnTo>
                <a:lnTo>
                  <a:pt x="1720" y="206"/>
                </a:lnTo>
                <a:lnTo>
                  <a:pt x="1716" y="212"/>
                </a:lnTo>
                <a:lnTo>
                  <a:pt x="1710" y="214"/>
                </a:lnTo>
                <a:lnTo>
                  <a:pt x="1710" y="214"/>
                </a:lnTo>
                <a:lnTo>
                  <a:pt x="1710" y="214"/>
                </a:lnTo>
                <a:lnTo>
                  <a:pt x="1710" y="212"/>
                </a:lnTo>
                <a:lnTo>
                  <a:pt x="1710" y="214"/>
                </a:lnTo>
                <a:lnTo>
                  <a:pt x="1714" y="210"/>
                </a:lnTo>
                <a:lnTo>
                  <a:pt x="1716" y="210"/>
                </a:lnTo>
                <a:lnTo>
                  <a:pt x="1716" y="206"/>
                </a:lnTo>
                <a:lnTo>
                  <a:pt x="1716" y="204"/>
                </a:lnTo>
                <a:lnTo>
                  <a:pt x="1716" y="200"/>
                </a:lnTo>
                <a:lnTo>
                  <a:pt x="1714" y="198"/>
                </a:lnTo>
                <a:lnTo>
                  <a:pt x="1710" y="198"/>
                </a:lnTo>
                <a:lnTo>
                  <a:pt x="1707" y="196"/>
                </a:lnTo>
                <a:lnTo>
                  <a:pt x="1707" y="194"/>
                </a:lnTo>
                <a:lnTo>
                  <a:pt x="1707" y="190"/>
                </a:lnTo>
                <a:lnTo>
                  <a:pt x="1712" y="187"/>
                </a:lnTo>
                <a:lnTo>
                  <a:pt x="1716" y="187"/>
                </a:lnTo>
                <a:lnTo>
                  <a:pt x="1718" y="187"/>
                </a:lnTo>
                <a:lnTo>
                  <a:pt x="1718" y="185"/>
                </a:lnTo>
                <a:lnTo>
                  <a:pt x="1718" y="183"/>
                </a:lnTo>
                <a:lnTo>
                  <a:pt x="1716" y="181"/>
                </a:lnTo>
                <a:lnTo>
                  <a:pt x="1716" y="175"/>
                </a:lnTo>
                <a:lnTo>
                  <a:pt x="1716" y="175"/>
                </a:lnTo>
                <a:lnTo>
                  <a:pt x="1712" y="169"/>
                </a:lnTo>
                <a:lnTo>
                  <a:pt x="1710" y="169"/>
                </a:lnTo>
                <a:lnTo>
                  <a:pt x="1707" y="169"/>
                </a:lnTo>
                <a:lnTo>
                  <a:pt x="1707" y="169"/>
                </a:lnTo>
                <a:lnTo>
                  <a:pt x="1701" y="171"/>
                </a:lnTo>
                <a:lnTo>
                  <a:pt x="1701" y="171"/>
                </a:lnTo>
                <a:lnTo>
                  <a:pt x="1699" y="173"/>
                </a:lnTo>
                <a:lnTo>
                  <a:pt x="1697" y="175"/>
                </a:lnTo>
                <a:lnTo>
                  <a:pt x="1697" y="177"/>
                </a:lnTo>
                <a:lnTo>
                  <a:pt x="1697" y="177"/>
                </a:lnTo>
                <a:lnTo>
                  <a:pt x="1693" y="177"/>
                </a:lnTo>
                <a:lnTo>
                  <a:pt x="1691" y="173"/>
                </a:lnTo>
                <a:lnTo>
                  <a:pt x="1689" y="173"/>
                </a:lnTo>
                <a:lnTo>
                  <a:pt x="1685" y="171"/>
                </a:lnTo>
                <a:lnTo>
                  <a:pt x="1681" y="167"/>
                </a:lnTo>
                <a:lnTo>
                  <a:pt x="1679" y="167"/>
                </a:lnTo>
                <a:lnTo>
                  <a:pt x="1675" y="165"/>
                </a:lnTo>
                <a:lnTo>
                  <a:pt x="1675" y="165"/>
                </a:lnTo>
                <a:lnTo>
                  <a:pt x="1668" y="167"/>
                </a:lnTo>
                <a:lnTo>
                  <a:pt x="1662" y="165"/>
                </a:lnTo>
                <a:lnTo>
                  <a:pt x="1660" y="163"/>
                </a:lnTo>
                <a:lnTo>
                  <a:pt x="1660" y="163"/>
                </a:lnTo>
                <a:lnTo>
                  <a:pt x="1650" y="159"/>
                </a:lnTo>
                <a:lnTo>
                  <a:pt x="1646" y="155"/>
                </a:lnTo>
                <a:lnTo>
                  <a:pt x="1644" y="155"/>
                </a:lnTo>
                <a:lnTo>
                  <a:pt x="1642" y="152"/>
                </a:lnTo>
                <a:lnTo>
                  <a:pt x="1642" y="152"/>
                </a:lnTo>
                <a:lnTo>
                  <a:pt x="1638" y="152"/>
                </a:lnTo>
                <a:lnTo>
                  <a:pt x="1638" y="152"/>
                </a:lnTo>
                <a:lnTo>
                  <a:pt x="1625" y="155"/>
                </a:lnTo>
                <a:lnTo>
                  <a:pt x="1617" y="150"/>
                </a:lnTo>
                <a:lnTo>
                  <a:pt x="1617" y="150"/>
                </a:lnTo>
                <a:lnTo>
                  <a:pt x="1609" y="148"/>
                </a:lnTo>
                <a:lnTo>
                  <a:pt x="1609" y="148"/>
                </a:lnTo>
                <a:lnTo>
                  <a:pt x="1605" y="148"/>
                </a:lnTo>
                <a:lnTo>
                  <a:pt x="1603" y="148"/>
                </a:lnTo>
                <a:lnTo>
                  <a:pt x="1596" y="150"/>
                </a:lnTo>
                <a:lnTo>
                  <a:pt x="1592" y="146"/>
                </a:lnTo>
                <a:lnTo>
                  <a:pt x="1592" y="146"/>
                </a:lnTo>
                <a:lnTo>
                  <a:pt x="1586" y="146"/>
                </a:lnTo>
                <a:lnTo>
                  <a:pt x="1586" y="146"/>
                </a:lnTo>
                <a:lnTo>
                  <a:pt x="1582" y="146"/>
                </a:lnTo>
                <a:lnTo>
                  <a:pt x="1582" y="146"/>
                </a:lnTo>
                <a:lnTo>
                  <a:pt x="1576" y="148"/>
                </a:lnTo>
                <a:lnTo>
                  <a:pt x="1576" y="148"/>
                </a:lnTo>
                <a:lnTo>
                  <a:pt x="1568" y="155"/>
                </a:lnTo>
                <a:lnTo>
                  <a:pt x="1568" y="155"/>
                </a:lnTo>
                <a:lnTo>
                  <a:pt x="1561" y="163"/>
                </a:lnTo>
                <a:lnTo>
                  <a:pt x="1553" y="167"/>
                </a:lnTo>
                <a:lnTo>
                  <a:pt x="1545" y="169"/>
                </a:lnTo>
                <a:lnTo>
                  <a:pt x="1545" y="169"/>
                </a:lnTo>
                <a:lnTo>
                  <a:pt x="1539" y="173"/>
                </a:lnTo>
                <a:lnTo>
                  <a:pt x="1535" y="173"/>
                </a:lnTo>
                <a:lnTo>
                  <a:pt x="1535" y="175"/>
                </a:lnTo>
                <a:lnTo>
                  <a:pt x="1533" y="179"/>
                </a:lnTo>
                <a:lnTo>
                  <a:pt x="1531" y="181"/>
                </a:lnTo>
                <a:lnTo>
                  <a:pt x="1531" y="181"/>
                </a:lnTo>
                <a:lnTo>
                  <a:pt x="1533" y="181"/>
                </a:lnTo>
                <a:lnTo>
                  <a:pt x="1533" y="175"/>
                </a:lnTo>
                <a:lnTo>
                  <a:pt x="1535" y="163"/>
                </a:lnTo>
                <a:lnTo>
                  <a:pt x="1535" y="163"/>
                </a:lnTo>
                <a:lnTo>
                  <a:pt x="1533" y="155"/>
                </a:lnTo>
                <a:lnTo>
                  <a:pt x="1533" y="155"/>
                </a:lnTo>
                <a:lnTo>
                  <a:pt x="1528" y="152"/>
                </a:lnTo>
                <a:lnTo>
                  <a:pt x="1528" y="152"/>
                </a:lnTo>
                <a:lnTo>
                  <a:pt x="1524" y="150"/>
                </a:lnTo>
                <a:lnTo>
                  <a:pt x="1524" y="150"/>
                </a:lnTo>
                <a:lnTo>
                  <a:pt x="1522" y="150"/>
                </a:lnTo>
                <a:lnTo>
                  <a:pt x="1520" y="146"/>
                </a:lnTo>
                <a:lnTo>
                  <a:pt x="1522" y="144"/>
                </a:lnTo>
                <a:lnTo>
                  <a:pt x="1520" y="142"/>
                </a:lnTo>
                <a:lnTo>
                  <a:pt x="1520" y="140"/>
                </a:lnTo>
                <a:lnTo>
                  <a:pt x="1520" y="140"/>
                </a:lnTo>
                <a:lnTo>
                  <a:pt x="1516" y="138"/>
                </a:lnTo>
                <a:lnTo>
                  <a:pt x="1516" y="138"/>
                </a:lnTo>
                <a:lnTo>
                  <a:pt x="1512" y="136"/>
                </a:lnTo>
                <a:lnTo>
                  <a:pt x="1506" y="132"/>
                </a:lnTo>
                <a:lnTo>
                  <a:pt x="1506" y="132"/>
                </a:lnTo>
                <a:lnTo>
                  <a:pt x="1504" y="130"/>
                </a:lnTo>
                <a:lnTo>
                  <a:pt x="1504" y="130"/>
                </a:lnTo>
                <a:lnTo>
                  <a:pt x="1506" y="124"/>
                </a:lnTo>
                <a:lnTo>
                  <a:pt x="1506" y="124"/>
                </a:lnTo>
                <a:lnTo>
                  <a:pt x="1508" y="109"/>
                </a:lnTo>
                <a:lnTo>
                  <a:pt x="1510" y="107"/>
                </a:lnTo>
                <a:lnTo>
                  <a:pt x="1508" y="103"/>
                </a:lnTo>
                <a:lnTo>
                  <a:pt x="1508" y="103"/>
                </a:lnTo>
                <a:lnTo>
                  <a:pt x="1500" y="99"/>
                </a:lnTo>
                <a:lnTo>
                  <a:pt x="1500" y="97"/>
                </a:lnTo>
                <a:lnTo>
                  <a:pt x="1500" y="95"/>
                </a:lnTo>
                <a:lnTo>
                  <a:pt x="1502" y="95"/>
                </a:lnTo>
                <a:lnTo>
                  <a:pt x="1502" y="95"/>
                </a:lnTo>
                <a:lnTo>
                  <a:pt x="1506" y="93"/>
                </a:lnTo>
                <a:lnTo>
                  <a:pt x="1506" y="93"/>
                </a:lnTo>
                <a:lnTo>
                  <a:pt x="1510" y="91"/>
                </a:lnTo>
                <a:lnTo>
                  <a:pt x="1512" y="91"/>
                </a:lnTo>
                <a:lnTo>
                  <a:pt x="1514" y="87"/>
                </a:lnTo>
                <a:lnTo>
                  <a:pt x="1512" y="85"/>
                </a:lnTo>
                <a:lnTo>
                  <a:pt x="1508" y="80"/>
                </a:lnTo>
                <a:lnTo>
                  <a:pt x="1508" y="80"/>
                </a:lnTo>
                <a:lnTo>
                  <a:pt x="1504" y="76"/>
                </a:lnTo>
                <a:lnTo>
                  <a:pt x="1504" y="76"/>
                </a:lnTo>
                <a:lnTo>
                  <a:pt x="1498" y="74"/>
                </a:lnTo>
                <a:lnTo>
                  <a:pt x="1498" y="74"/>
                </a:lnTo>
                <a:lnTo>
                  <a:pt x="1489" y="74"/>
                </a:lnTo>
                <a:lnTo>
                  <a:pt x="1489" y="74"/>
                </a:lnTo>
                <a:lnTo>
                  <a:pt x="1485" y="76"/>
                </a:lnTo>
                <a:lnTo>
                  <a:pt x="1485" y="76"/>
                </a:lnTo>
                <a:lnTo>
                  <a:pt x="1479" y="85"/>
                </a:lnTo>
                <a:lnTo>
                  <a:pt x="1479" y="85"/>
                </a:lnTo>
                <a:lnTo>
                  <a:pt x="1477" y="93"/>
                </a:lnTo>
                <a:lnTo>
                  <a:pt x="1477" y="93"/>
                </a:lnTo>
                <a:lnTo>
                  <a:pt x="1475" y="99"/>
                </a:lnTo>
                <a:lnTo>
                  <a:pt x="1473" y="105"/>
                </a:lnTo>
                <a:lnTo>
                  <a:pt x="1471" y="107"/>
                </a:lnTo>
                <a:lnTo>
                  <a:pt x="1469" y="111"/>
                </a:lnTo>
                <a:lnTo>
                  <a:pt x="1469" y="111"/>
                </a:lnTo>
                <a:lnTo>
                  <a:pt x="1463" y="118"/>
                </a:lnTo>
                <a:lnTo>
                  <a:pt x="1459" y="118"/>
                </a:lnTo>
                <a:lnTo>
                  <a:pt x="1456" y="118"/>
                </a:lnTo>
                <a:lnTo>
                  <a:pt x="1456" y="118"/>
                </a:lnTo>
                <a:lnTo>
                  <a:pt x="1450" y="118"/>
                </a:lnTo>
                <a:lnTo>
                  <a:pt x="1438" y="118"/>
                </a:lnTo>
                <a:lnTo>
                  <a:pt x="1436" y="115"/>
                </a:lnTo>
                <a:lnTo>
                  <a:pt x="1434" y="115"/>
                </a:lnTo>
                <a:lnTo>
                  <a:pt x="1432" y="113"/>
                </a:lnTo>
                <a:lnTo>
                  <a:pt x="1419" y="109"/>
                </a:lnTo>
                <a:lnTo>
                  <a:pt x="1419" y="109"/>
                </a:lnTo>
                <a:lnTo>
                  <a:pt x="1409" y="109"/>
                </a:lnTo>
                <a:lnTo>
                  <a:pt x="1409" y="109"/>
                </a:lnTo>
                <a:lnTo>
                  <a:pt x="1399" y="111"/>
                </a:lnTo>
                <a:lnTo>
                  <a:pt x="1389" y="113"/>
                </a:lnTo>
                <a:lnTo>
                  <a:pt x="1378" y="111"/>
                </a:lnTo>
                <a:lnTo>
                  <a:pt x="1378" y="111"/>
                </a:lnTo>
                <a:lnTo>
                  <a:pt x="1376" y="111"/>
                </a:lnTo>
                <a:lnTo>
                  <a:pt x="1374" y="111"/>
                </a:lnTo>
                <a:lnTo>
                  <a:pt x="1370" y="113"/>
                </a:lnTo>
                <a:lnTo>
                  <a:pt x="1366" y="113"/>
                </a:lnTo>
                <a:lnTo>
                  <a:pt x="1364" y="113"/>
                </a:lnTo>
                <a:lnTo>
                  <a:pt x="1362" y="113"/>
                </a:lnTo>
                <a:lnTo>
                  <a:pt x="1358" y="113"/>
                </a:lnTo>
                <a:lnTo>
                  <a:pt x="1352" y="111"/>
                </a:lnTo>
                <a:lnTo>
                  <a:pt x="1350" y="107"/>
                </a:lnTo>
                <a:lnTo>
                  <a:pt x="1350" y="107"/>
                </a:lnTo>
                <a:lnTo>
                  <a:pt x="1343" y="103"/>
                </a:lnTo>
                <a:lnTo>
                  <a:pt x="1339" y="99"/>
                </a:lnTo>
                <a:lnTo>
                  <a:pt x="1339" y="95"/>
                </a:lnTo>
                <a:lnTo>
                  <a:pt x="1339" y="89"/>
                </a:lnTo>
                <a:lnTo>
                  <a:pt x="1341" y="83"/>
                </a:lnTo>
                <a:lnTo>
                  <a:pt x="1341" y="83"/>
                </a:lnTo>
                <a:lnTo>
                  <a:pt x="1341" y="78"/>
                </a:lnTo>
                <a:lnTo>
                  <a:pt x="1341" y="76"/>
                </a:lnTo>
                <a:lnTo>
                  <a:pt x="1339" y="74"/>
                </a:lnTo>
                <a:lnTo>
                  <a:pt x="1337" y="74"/>
                </a:lnTo>
                <a:lnTo>
                  <a:pt x="1335" y="72"/>
                </a:lnTo>
                <a:lnTo>
                  <a:pt x="1333" y="72"/>
                </a:lnTo>
                <a:lnTo>
                  <a:pt x="1329" y="78"/>
                </a:lnTo>
                <a:lnTo>
                  <a:pt x="1323" y="83"/>
                </a:lnTo>
                <a:lnTo>
                  <a:pt x="1319" y="85"/>
                </a:lnTo>
                <a:lnTo>
                  <a:pt x="1317" y="83"/>
                </a:lnTo>
                <a:lnTo>
                  <a:pt x="1312" y="78"/>
                </a:lnTo>
                <a:lnTo>
                  <a:pt x="1310" y="76"/>
                </a:lnTo>
                <a:lnTo>
                  <a:pt x="1310" y="76"/>
                </a:lnTo>
                <a:lnTo>
                  <a:pt x="1315" y="74"/>
                </a:lnTo>
                <a:lnTo>
                  <a:pt x="1315" y="72"/>
                </a:lnTo>
                <a:lnTo>
                  <a:pt x="1315" y="68"/>
                </a:lnTo>
                <a:lnTo>
                  <a:pt x="1315" y="68"/>
                </a:lnTo>
                <a:lnTo>
                  <a:pt x="1315" y="64"/>
                </a:lnTo>
                <a:lnTo>
                  <a:pt x="1312" y="58"/>
                </a:lnTo>
                <a:lnTo>
                  <a:pt x="1312" y="58"/>
                </a:lnTo>
                <a:lnTo>
                  <a:pt x="1310" y="56"/>
                </a:lnTo>
                <a:lnTo>
                  <a:pt x="1310" y="56"/>
                </a:lnTo>
                <a:lnTo>
                  <a:pt x="1308" y="54"/>
                </a:lnTo>
                <a:lnTo>
                  <a:pt x="1306" y="54"/>
                </a:lnTo>
                <a:lnTo>
                  <a:pt x="1298" y="62"/>
                </a:lnTo>
                <a:lnTo>
                  <a:pt x="1298" y="62"/>
                </a:lnTo>
                <a:lnTo>
                  <a:pt x="1292" y="68"/>
                </a:lnTo>
                <a:lnTo>
                  <a:pt x="1292" y="68"/>
                </a:lnTo>
                <a:lnTo>
                  <a:pt x="1290" y="74"/>
                </a:lnTo>
                <a:lnTo>
                  <a:pt x="1278" y="72"/>
                </a:lnTo>
                <a:lnTo>
                  <a:pt x="1275" y="72"/>
                </a:lnTo>
                <a:lnTo>
                  <a:pt x="1273" y="72"/>
                </a:lnTo>
                <a:lnTo>
                  <a:pt x="1269" y="70"/>
                </a:lnTo>
                <a:lnTo>
                  <a:pt x="1267" y="70"/>
                </a:lnTo>
                <a:lnTo>
                  <a:pt x="1267" y="68"/>
                </a:lnTo>
                <a:lnTo>
                  <a:pt x="1265" y="66"/>
                </a:lnTo>
                <a:lnTo>
                  <a:pt x="1267" y="60"/>
                </a:lnTo>
                <a:lnTo>
                  <a:pt x="1269" y="54"/>
                </a:lnTo>
                <a:lnTo>
                  <a:pt x="1269" y="54"/>
                </a:lnTo>
                <a:lnTo>
                  <a:pt x="1273" y="46"/>
                </a:lnTo>
                <a:lnTo>
                  <a:pt x="1273" y="43"/>
                </a:lnTo>
                <a:lnTo>
                  <a:pt x="1273" y="39"/>
                </a:lnTo>
                <a:lnTo>
                  <a:pt x="1271" y="37"/>
                </a:lnTo>
                <a:lnTo>
                  <a:pt x="1269" y="37"/>
                </a:lnTo>
                <a:lnTo>
                  <a:pt x="1269" y="37"/>
                </a:lnTo>
                <a:lnTo>
                  <a:pt x="1265" y="37"/>
                </a:lnTo>
                <a:lnTo>
                  <a:pt x="1261" y="37"/>
                </a:lnTo>
                <a:lnTo>
                  <a:pt x="1259" y="39"/>
                </a:lnTo>
                <a:lnTo>
                  <a:pt x="1257" y="43"/>
                </a:lnTo>
                <a:lnTo>
                  <a:pt x="1255" y="48"/>
                </a:lnTo>
                <a:lnTo>
                  <a:pt x="1255" y="48"/>
                </a:lnTo>
                <a:lnTo>
                  <a:pt x="1243" y="39"/>
                </a:lnTo>
                <a:lnTo>
                  <a:pt x="1238" y="35"/>
                </a:lnTo>
                <a:lnTo>
                  <a:pt x="1238" y="29"/>
                </a:lnTo>
                <a:lnTo>
                  <a:pt x="1238" y="27"/>
                </a:lnTo>
                <a:lnTo>
                  <a:pt x="1236" y="23"/>
                </a:lnTo>
                <a:lnTo>
                  <a:pt x="1234" y="23"/>
                </a:lnTo>
                <a:lnTo>
                  <a:pt x="1228" y="23"/>
                </a:lnTo>
                <a:lnTo>
                  <a:pt x="1226" y="25"/>
                </a:lnTo>
                <a:lnTo>
                  <a:pt x="1224" y="27"/>
                </a:lnTo>
                <a:lnTo>
                  <a:pt x="1220" y="27"/>
                </a:lnTo>
                <a:lnTo>
                  <a:pt x="1214" y="25"/>
                </a:lnTo>
                <a:lnTo>
                  <a:pt x="1214" y="25"/>
                </a:lnTo>
                <a:lnTo>
                  <a:pt x="1206" y="23"/>
                </a:lnTo>
                <a:lnTo>
                  <a:pt x="1206" y="23"/>
                </a:lnTo>
                <a:lnTo>
                  <a:pt x="1195" y="21"/>
                </a:lnTo>
                <a:lnTo>
                  <a:pt x="1193" y="19"/>
                </a:lnTo>
                <a:lnTo>
                  <a:pt x="1191" y="17"/>
                </a:lnTo>
                <a:lnTo>
                  <a:pt x="1189" y="8"/>
                </a:lnTo>
                <a:lnTo>
                  <a:pt x="1187" y="6"/>
                </a:lnTo>
                <a:lnTo>
                  <a:pt x="1181" y="4"/>
                </a:lnTo>
                <a:lnTo>
                  <a:pt x="1179" y="6"/>
                </a:lnTo>
                <a:lnTo>
                  <a:pt x="1177" y="8"/>
                </a:lnTo>
                <a:lnTo>
                  <a:pt x="1179" y="11"/>
                </a:lnTo>
                <a:lnTo>
                  <a:pt x="1179" y="13"/>
                </a:lnTo>
                <a:lnTo>
                  <a:pt x="1181" y="13"/>
                </a:lnTo>
                <a:lnTo>
                  <a:pt x="1181" y="13"/>
                </a:lnTo>
                <a:lnTo>
                  <a:pt x="1181" y="15"/>
                </a:lnTo>
                <a:lnTo>
                  <a:pt x="1177" y="17"/>
                </a:lnTo>
                <a:lnTo>
                  <a:pt x="1175" y="19"/>
                </a:lnTo>
                <a:lnTo>
                  <a:pt x="1175" y="19"/>
                </a:lnTo>
                <a:lnTo>
                  <a:pt x="1171" y="21"/>
                </a:lnTo>
                <a:lnTo>
                  <a:pt x="1171" y="21"/>
                </a:lnTo>
                <a:lnTo>
                  <a:pt x="1166" y="27"/>
                </a:lnTo>
                <a:lnTo>
                  <a:pt x="1162" y="31"/>
                </a:lnTo>
                <a:lnTo>
                  <a:pt x="1160" y="33"/>
                </a:lnTo>
                <a:lnTo>
                  <a:pt x="1154" y="29"/>
                </a:lnTo>
                <a:lnTo>
                  <a:pt x="1152" y="27"/>
                </a:lnTo>
                <a:lnTo>
                  <a:pt x="1142" y="19"/>
                </a:lnTo>
                <a:lnTo>
                  <a:pt x="1140" y="13"/>
                </a:lnTo>
                <a:lnTo>
                  <a:pt x="1136" y="6"/>
                </a:lnTo>
                <a:lnTo>
                  <a:pt x="1136" y="6"/>
                </a:lnTo>
                <a:lnTo>
                  <a:pt x="1129" y="0"/>
                </a:lnTo>
                <a:lnTo>
                  <a:pt x="1125" y="2"/>
                </a:lnTo>
                <a:lnTo>
                  <a:pt x="1121" y="8"/>
                </a:lnTo>
                <a:lnTo>
                  <a:pt x="1117" y="13"/>
                </a:lnTo>
                <a:lnTo>
                  <a:pt x="1115" y="11"/>
                </a:lnTo>
                <a:lnTo>
                  <a:pt x="1107" y="4"/>
                </a:lnTo>
                <a:lnTo>
                  <a:pt x="1103" y="6"/>
                </a:lnTo>
                <a:lnTo>
                  <a:pt x="1099" y="11"/>
                </a:lnTo>
                <a:lnTo>
                  <a:pt x="1092" y="11"/>
                </a:lnTo>
                <a:lnTo>
                  <a:pt x="1092" y="11"/>
                </a:lnTo>
                <a:lnTo>
                  <a:pt x="1086" y="13"/>
                </a:lnTo>
                <a:lnTo>
                  <a:pt x="1074" y="15"/>
                </a:lnTo>
                <a:lnTo>
                  <a:pt x="1066" y="15"/>
                </a:lnTo>
                <a:lnTo>
                  <a:pt x="1066" y="15"/>
                </a:lnTo>
                <a:lnTo>
                  <a:pt x="1041" y="21"/>
                </a:lnTo>
                <a:lnTo>
                  <a:pt x="1029" y="23"/>
                </a:lnTo>
                <a:lnTo>
                  <a:pt x="1029" y="23"/>
                </a:lnTo>
                <a:lnTo>
                  <a:pt x="1018" y="27"/>
                </a:lnTo>
                <a:lnTo>
                  <a:pt x="1018" y="27"/>
                </a:lnTo>
                <a:lnTo>
                  <a:pt x="1012" y="29"/>
                </a:lnTo>
                <a:lnTo>
                  <a:pt x="1002" y="35"/>
                </a:lnTo>
                <a:lnTo>
                  <a:pt x="1002" y="35"/>
                </a:lnTo>
                <a:lnTo>
                  <a:pt x="998" y="37"/>
                </a:lnTo>
                <a:lnTo>
                  <a:pt x="998" y="39"/>
                </a:lnTo>
                <a:lnTo>
                  <a:pt x="992" y="43"/>
                </a:lnTo>
                <a:lnTo>
                  <a:pt x="992" y="43"/>
                </a:lnTo>
                <a:lnTo>
                  <a:pt x="987" y="52"/>
                </a:lnTo>
                <a:lnTo>
                  <a:pt x="987" y="52"/>
                </a:lnTo>
                <a:lnTo>
                  <a:pt x="985" y="56"/>
                </a:lnTo>
                <a:lnTo>
                  <a:pt x="983" y="56"/>
                </a:lnTo>
                <a:lnTo>
                  <a:pt x="983" y="54"/>
                </a:lnTo>
                <a:lnTo>
                  <a:pt x="981" y="52"/>
                </a:lnTo>
                <a:lnTo>
                  <a:pt x="981" y="43"/>
                </a:lnTo>
                <a:lnTo>
                  <a:pt x="979" y="41"/>
                </a:lnTo>
                <a:lnTo>
                  <a:pt x="977" y="39"/>
                </a:lnTo>
                <a:lnTo>
                  <a:pt x="975" y="37"/>
                </a:lnTo>
                <a:lnTo>
                  <a:pt x="973" y="39"/>
                </a:lnTo>
                <a:lnTo>
                  <a:pt x="973" y="39"/>
                </a:lnTo>
                <a:lnTo>
                  <a:pt x="971" y="43"/>
                </a:lnTo>
                <a:lnTo>
                  <a:pt x="969" y="43"/>
                </a:lnTo>
                <a:lnTo>
                  <a:pt x="963" y="46"/>
                </a:lnTo>
                <a:lnTo>
                  <a:pt x="961" y="43"/>
                </a:lnTo>
                <a:lnTo>
                  <a:pt x="961" y="41"/>
                </a:lnTo>
                <a:lnTo>
                  <a:pt x="955" y="41"/>
                </a:lnTo>
                <a:lnTo>
                  <a:pt x="955" y="41"/>
                </a:lnTo>
                <a:lnTo>
                  <a:pt x="950" y="41"/>
                </a:lnTo>
                <a:lnTo>
                  <a:pt x="950" y="41"/>
                </a:lnTo>
                <a:lnTo>
                  <a:pt x="944" y="43"/>
                </a:lnTo>
                <a:lnTo>
                  <a:pt x="938" y="43"/>
                </a:lnTo>
                <a:lnTo>
                  <a:pt x="936" y="43"/>
                </a:lnTo>
                <a:lnTo>
                  <a:pt x="934" y="43"/>
                </a:lnTo>
                <a:lnTo>
                  <a:pt x="932" y="43"/>
                </a:lnTo>
                <a:lnTo>
                  <a:pt x="928" y="43"/>
                </a:lnTo>
                <a:lnTo>
                  <a:pt x="928" y="43"/>
                </a:lnTo>
                <a:lnTo>
                  <a:pt x="907" y="46"/>
                </a:lnTo>
                <a:lnTo>
                  <a:pt x="907" y="46"/>
                </a:lnTo>
                <a:lnTo>
                  <a:pt x="907" y="43"/>
                </a:lnTo>
                <a:lnTo>
                  <a:pt x="907" y="39"/>
                </a:lnTo>
                <a:lnTo>
                  <a:pt x="909" y="35"/>
                </a:lnTo>
                <a:lnTo>
                  <a:pt x="911" y="31"/>
                </a:lnTo>
                <a:lnTo>
                  <a:pt x="911" y="31"/>
                </a:lnTo>
                <a:lnTo>
                  <a:pt x="911" y="25"/>
                </a:lnTo>
                <a:lnTo>
                  <a:pt x="911" y="25"/>
                </a:lnTo>
                <a:lnTo>
                  <a:pt x="909" y="19"/>
                </a:lnTo>
                <a:lnTo>
                  <a:pt x="909" y="19"/>
                </a:lnTo>
                <a:lnTo>
                  <a:pt x="905" y="17"/>
                </a:lnTo>
                <a:lnTo>
                  <a:pt x="903" y="17"/>
                </a:lnTo>
                <a:lnTo>
                  <a:pt x="899" y="21"/>
                </a:lnTo>
                <a:lnTo>
                  <a:pt x="899" y="21"/>
                </a:lnTo>
                <a:lnTo>
                  <a:pt x="895" y="23"/>
                </a:lnTo>
                <a:lnTo>
                  <a:pt x="893" y="25"/>
                </a:lnTo>
                <a:lnTo>
                  <a:pt x="889" y="25"/>
                </a:lnTo>
                <a:lnTo>
                  <a:pt x="885" y="23"/>
                </a:lnTo>
                <a:lnTo>
                  <a:pt x="883" y="23"/>
                </a:lnTo>
                <a:lnTo>
                  <a:pt x="880" y="25"/>
                </a:lnTo>
                <a:lnTo>
                  <a:pt x="878" y="27"/>
                </a:lnTo>
                <a:lnTo>
                  <a:pt x="878" y="27"/>
                </a:lnTo>
                <a:lnTo>
                  <a:pt x="876" y="29"/>
                </a:lnTo>
                <a:lnTo>
                  <a:pt x="876" y="31"/>
                </a:lnTo>
                <a:lnTo>
                  <a:pt x="876" y="33"/>
                </a:lnTo>
                <a:lnTo>
                  <a:pt x="876" y="33"/>
                </a:lnTo>
                <a:lnTo>
                  <a:pt x="878" y="37"/>
                </a:lnTo>
                <a:lnTo>
                  <a:pt x="880" y="41"/>
                </a:lnTo>
                <a:lnTo>
                  <a:pt x="883" y="46"/>
                </a:lnTo>
                <a:lnTo>
                  <a:pt x="880" y="50"/>
                </a:lnTo>
                <a:lnTo>
                  <a:pt x="880" y="50"/>
                </a:lnTo>
                <a:lnTo>
                  <a:pt x="883" y="58"/>
                </a:lnTo>
                <a:lnTo>
                  <a:pt x="880" y="62"/>
                </a:lnTo>
                <a:lnTo>
                  <a:pt x="876" y="62"/>
                </a:lnTo>
                <a:lnTo>
                  <a:pt x="876" y="62"/>
                </a:lnTo>
                <a:lnTo>
                  <a:pt x="872" y="64"/>
                </a:lnTo>
                <a:lnTo>
                  <a:pt x="872" y="64"/>
                </a:lnTo>
                <a:lnTo>
                  <a:pt x="866" y="52"/>
                </a:lnTo>
                <a:lnTo>
                  <a:pt x="866" y="52"/>
                </a:lnTo>
                <a:lnTo>
                  <a:pt x="862" y="46"/>
                </a:lnTo>
                <a:lnTo>
                  <a:pt x="862" y="43"/>
                </a:lnTo>
                <a:lnTo>
                  <a:pt x="858" y="41"/>
                </a:lnTo>
                <a:lnTo>
                  <a:pt x="858" y="41"/>
                </a:lnTo>
                <a:lnTo>
                  <a:pt x="856" y="41"/>
                </a:lnTo>
                <a:lnTo>
                  <a:pt x="852" y="39"/>
                </a:lnTo>
                <a:lnTo>
                  <a:pt x="848" y="35"/>
                </a:lnTo>
                <a:lnTo>
                  <a:pt x="845" y="35"/>
                </a:lnTo>
                <a:lnTo>
                  <a:pt x="843" y="35"/>
                </a:lnTo>
                <a:lnTo>
                  <a:pt x="841" y="37"/>
                </a:lnTo>
                <a:lnTo>
                  <a:pt x="841" y="39"/>
                </a:lnTo>
                <a:lnTo>
                  <a:pt x="841" y="41"/>
                </a:lnTo>
                <a:lnTo>
                  <a:pt x="841" y="43"/>
                </a:lnTo>
                <a:lnTo>
                  <a:pt x="843" y="43"/>
                </a:lnTo>
                <a:lnTo>
                  <a:pt x="845" y="46"/>
                </a:lnTo>
                <a:lnTo>
                  <a:pt x="845" y="46"/>
                </a:lnTo>
                <a:lnTo>
                  <a:pt x="845" y="48"/>
                </a:lnTo>
                <a:lnTo>
                  <a:pt x="843" y="52"/>
                </a:lnTo>
                <a:lnTo>
                  <a:pt x="843" y="52"/>
                </a:lnTo>
                <a:lnTo>
                  <a:pt x="841" y="54"/>
                </a:lnTo>
                <a:lnTo>
                  <a:pt x="841" y="54"/>
                </a:lnTo>
                <a:lnTo>
                  <a:pt x="841" y="60"/>
                </a:lnTo>
                <a:lnTo>
                  <a:pt x="839" y="64"/>
                </a:lnTo>
                <a:lnTo>
                  <a:pt x="839" y="66"/>
                </a:lnTo>
                <a:lnTo>
                  <a:pt x="839" y="66"/>
                </a:lnTo>
                <a:lnTo>
                  <a:pt x="841" y="66"/>
                </a:lnTo>
                <a:lnTo>
                  <a:pt x="837" y="62"/>
                </a:lnTo>
                <a:lnTo>
                  <a:pt x="837" y="62"/>
                </a:lnTo>
                <a:lnTo>
                  <a:pt x="833" y="62"/>
                </a:lnTo>
                <a:lnTo>
                  <a:pt x="829" y="58"/>
                </a:lnTo>
                <a:lnTo>
                  <a:pt x="829" y="58"/>
                </a:lnTo>
                <a:lnTo>
                  <a:pt x="825" y="56"/>
                </a:lnTo>
                <a:lnTo>
                  <a:pt x="823" y="56"/>
                </a:lnTo>
                <a:lnTo>
                  <a:pt x="821" y="58"/>
                </a:lnTo>
                <a:lnTo>
                  <a:pt x="821" y="58"/>
                </a:lnTo>
                <a:lnTo>
                  <a:pt x="819" y="60"/>
                </a:lnTo>
                <a:lnTo>
                  <a:pt x="819" y="60"/>
                </a:lnTo>
                <a:lnTo>
                  <a:pt x="817" y="62"/>
                </a:lnTo>
                <a:lnTo>
                  <a:pt x="817" y="64"/>
                </a:lnTo>
                <a:lnTo>
                  <a:pt x="819" y="68"/>
                </a:lnTo>
                <a:lnTo>
                  <a:pt x="819" y="68"/>
                </a:lnTo>
                <a:lnTo>
                  <a:pt x="823" y="74"/>
                </a:lnTo>
                <a:lnTo>
                  <a:pt x="823" y="74"/>
                </a:lnTo>
                <a:lnTo>
                  <a:pt x="829" y="78"/>
                </a:lnTo>
                <a:lnTo>
                  <a:pt x="829" y="78"/>
                </a:lnTo>
                <a:lnTo>
                  <a:pt x="835" y="80"/>
                </a:lnTo>
                <a:lnTo>
                  <a:pt x="837" y="80"/>
                </a:lnTo>
                <a:lnTo>
                  <a:pt x="839" y="78"/>
                </a:lnTo>
                <a:lnTo>
                  <a:pt x="839" y="78"/>
                </a:lnTo>
                <a:lnTo>
                  <a:pt x="839" y="78"/>
                </a:lnTo>
                <a:lnTo>
                  <a:pt x="839" y="78"/>
                </a:lnTo>
                <a:lnTo>
                  <a:pt x="839" y="83"/>
                </a:lnTo>
                <a:lnTo>
                  <a:pt x="839" y="87"/>
                </a:lnTo>
                <a:lnTo>
                  <a:pt x="839" y="87"/>
                </a:lnTo>
                <a:lnTo>
                  <a:pt x="837" y="99"/>
                </a:lnTo>
                <a:lnTo>
                  <a:pt x="837" y="103"/>
                </a:lnTo>
                <a:lnTo>
                  <a:pt x="835" y="105"/>
                </a:lnTo>
                <a:lnTo>
                  <a:pt x="835" y="105"/>
                </a:lnTo>
                <a:lnTo>
                  <a:pt x="831" y="109"/>
                </a:lnTo>
                <a:lnTo>
                  <a:pt x="831" y="109"/>
                </a:lnTo>
                <a:lnTo>
                  <a:pt x="823" y="118"/>
                </a:lnTo>
                <a:lnTo>
                  <a:pt x="823" y="118"/>
                </a:lnTo>
                <a:lnTo>
                  <a:pt x="819" y="124"/>
                </a:lnTo>
                <a:lnTo>
                  <a:pt x="817" y="126"/>
                </a:lnTo>
                <a:lnTo>
                  <a:pt x="811" y="126"/>
                </a:lnTo>
                <a:lnTo>
                  <a:pt x="811" y="126"/>
                </a:lnTo>
                <a:lnTo>
                  <a:pt x="806" y="126"/>
                </a:lnTo>
                <a:lnTo>
                  <a:pt x="804" y="128"/>
                </a:lnTo>
                <a:lnTo>
                  <a:pt x="804" y="130"/>
                </a:lnTo>
                <a:lnTo>
                  <a:pt x="806" y="130"/>
                </a:lnTo>
                <a:lnTo>
                  <a:pt x="808" y="132"/>
                </a:lnTo>
                <a:lnTo>
                  <a:pt x="811" y="138"/>
                </a:lnTo>
                <a:lnTo>
                  <a:pt x="811" y="142"/>
                </a:lnTo>
                <a:lnTo>
                  <a:pt x="811" y="142"/>
                </a:lnTo>
                <a:lnTo>
                  <a:pt x="802" y="140"/>
                </a:lnTo>
                <a:lnTo>
                  <a:pt x="800" y="140"/>
                </a:lnTo>
                <a:lnTo>
                  <a:pt x="794" y="144"/>
                </a:lnTo>
                <a:lnTo>
                  <a:pt x="792" y="146"/>
                </a:lnTo>
                <a:lnTo>
                  <a:pt x="790" y="148"/>
                </a:lnTo>
                <a:lnTo>
                  <a:pt x="790" y="150"/>
                </a:lnTo>
                <a:lnTo>
                  <a:pt x="788" y="159"/>
                </a:lnTo>
                <a:lnTo>
                  <a:pt x="788" y="161"/>
                </a:lnTo>
                <a:lnTo>
                  <a:pt x="786" y="163"/>
                </a:lnTo>
                <a:lnTo>
                  <a:pt x="786" y="165"/>
                </a:lnTo>
                <a:lnTo>
                  <a:pt x="788" y="169"/>
                </a:lnTo>
                <a:lnTo>
                  <a:pt x="788" y="169"/>
                </a:lnTo>
                <a:lnTo>
                  <a:pt x="788" y="173"/>
                </a:lnTo>
                <a:lnTo>
                  <a:pt x="790" y="175"/>
                </a:lnTo>
                <a:lnTo>
                  <a:pt x="792" y="175"/>
                </a:lnTo>
                <a:lnTo>
                  <a:pt x="792" y="177"/>
                </a:lnTo>
                <a:lnTo>
                  <a:pt x="796" y="177"/>
                </a:lnTo>
                <a:lnTo>
                  <a:pt x="796" y="177"/>
                </a:lnTo>
                <a:lnTo>
                  <a:pt x="796" y="177"/>
                </a:lnTo>
                <a:lnTo>
                  <a:pt x="796" y="177"/>
                </a:lnTo>
                <a:lnTo>
                  <a:pt x="794" y="179"/>
                </a:lnTo>
                <a:lnTo>
                  <a:pt x="794" y="181"/>
                </a:lnTo>
                <a:lnTo>
                  <a:pt x="794" y="183"/>
                </a:lnTo>
                <a:lnTo>
                  <a:pt x="796" y="185"/>
                </a:lnTo>
                <a:lnTo>
                  <a:pt x="796" y="185"/>
                </a:lnTo>
                <a:lnTo>
                  <a:pt x="802" y="185"/>
                </a:lnTo>
                <a:lnTo>
                  <a:pt x="804" y="185"/>
                </a:lnTo>
                <a:lnTo>
                  <a:pt x="808" y="181"/>
                </a:lnTo>
                <a:lnTo>
                  <a:pt x="815" y="179"/>
                </a:lnTo>
                <a:lnTo>
                  <a:pt x="815" y="179"/>
                </a:lnTo>
                <a:lnTo>
                  <a:pt x="815" y="181"/>
                </a:lnTo>
                <a:lnTo>
                  <a:pt x="811" y="190"/>
                </a:lnTo>
                <a:lnTo>
                  <a:pt x="811" y="190"/>
                </a:lnTo>
                <a:lnTo>
                  <a:pt x="811" y="196"/>
                </a:lnTo>
                <a:lnTo>
                  <a:pt x="808" y="200"/>
                </a:lnTo>
                <a:lnTo>
                  <a:pt x="808" y="200"/>
                </a:lnTo>
                <a:lnTo>
                  <a:pt x="800" y="200"/>
                </a:lnTo>
                <a:lnTo>
                  <a:pt x="798" y="200"/>
                </a:lnTo>
                <a:lnTo>
                  <a:pt x="796" y="200"/>
                </a:lnTo>
                <a:lnTo>
                  <a:pt x="792" y="202"/>
                </a:lnTo>
                <a:lnTo>
                  <a:pt x="792" y="202"/>
                </a:lnTo>
                <a:lnTo>
                  <a:pt x="788" y="204"/>
                </a:lnTo>
                <a:lnTo>
                  <a:pt x="788" y="204"/>
                </a:lnTo>
                <a:lnTo>
                  <a:pt x="788" y="206"/>
                </a:lnTo>
                <a:lnTo>
                  <a:pt x="786" y="208"/>
                </a:lnTo>
                <a:lnTo>
                  <a:pt x="786" y="222"/>
                </a:lnTo>
                <a:lnTo>
                  <a:pt x="786" y="222"/>
                </a:lnTo>
                <a:lnTo>
                  <a:pt x="786" y="229"/>
                </a:lnTo>
                <a:lnTo>
                  <a:pt x="786" y="235"/>
                </a:lnTo>
                <a:lnTo>
                  <a:pt x="784" y="239"/>
                </a:lnTo>
                <a:lnTo>
                  <a:pt x="784" y="239"/>
                </a:lnTo>
                <a:lnTo>
                  <a:pt x="784" y="241"/>
                </a:lnTo>
                <a:lnTo>
                  <a:pt x="784" y="243"/>
                </a:lnTo>
                <a:lnTo>
                  <a:pt x="784" y="247"/>
                </a:lnTo>
                <a:lnTo>
                  <a:pt x="784" y="249"/>
                </a:lnTo>
                <a:lnTo>
                  <a:pt x="788" y="253"/>
                </a:lnTo>
                <a:lnTo>
                  <a:pt x="788" y="253"/>
                </a:lnTo>
                <a:lnTo>
                  <a:pt x="790" y="255"/>
                </a:lnTo>
                <a:lnTo>
                  <a:pt x="790" y="255"/>
                </a:lnTo>
                <a:lnTo>
                  <a:pt x="792" y="255"/>
                </a:lnTo>
                <a:lnTo>
                  <a:pt x="792" y="255"/>
                </a:lnTo>
                <a:lnTo>
                  <a:pt x="794" y="253"/>
                </a:lnTo>
                <a:lnTo>
                  <a:pt x="792" y="253"/>
                </a:lnTo>
                <a:lnTo>
                  <a:pt x="790" y="255"/>
                </a:lnTo>
                <a:lnTo>
                  <a:pt x="788" y="255"/>
                </a:lnTo>
                <a:lnTo>
                  <a:pt x="788" y="255"/>
                </a:lnTo>
                <a:lnTo>
                  <a:pt x="782" y="262"/>
                </a:lnTo>
                <a:lnTo>
                  <a:pt x="771" y="262"/>
                </a:lnTo>
                <a:lnTo>
                  <a:pt x="769" y="264"/>
                </a:lnTo>
                <a:lnTo>
                  <a:pt x="769" y="270"/>
                </a:lnTo>
                <a:lnTo>
                  <a:pt x="767" y="272"/>
                </a:lnTo>
                <a:lnTo>
                  <a:pt x="763" y="274"/>
                </a:lnTo>
                <a:lnTo>
                  <a:pt x="759" y="276"/>
                </a:lnTo>
                <a:lnTo>
                  <a:pt x="755" y="278"/>
                </a:lnTo>
                <a:lnTo>
                  <a:pt x="753" y="278"/>
                </a:lnTo>
                <a:lnTo>
                  <a:pt x="747" y="282"/>
                </a:lnTo>
                <a:lnTo>
                  <a:pt x="736" y="290"/>
                </a:lnTo>
                <a:lnTo>
                  <a:pt x="736" y="290"/>
                </a:lnTo>
                <a:lnTo>
                  <a:pt x="724" y="305"/>
                </a:lnTo>
                <a:lnTo>
                  <a:pt x="722" y="307"/>
                </a:lnTo>
                <a:lnTo>
                  <a:pt x="720" y="313"/>
                </a:lnTo>
                <a:lnTo>
                  <a:pt x="716" y="319"/>
                </a:lnTo>
                <a:lnTo>
                  <a:pt x="714" y="323"/>
                </a:lnTo>
                <a:lnTo>
                  <a:pt x="710" y="327"/>
                </a:lnTo>
                <a:lnTo>
                  <a:pt x="710" y="327"/>
                </a:lnTo>
                <a:lnTo>
                  <a:pt x="706" y="336"/>
                </a:lnTo>
                <a:lnTo>
                  <a:pt x="704" y="336"/>
                </a:lnTo>
                <a:lnTo>
                  <a:pt x="701" y="350"/>
                </a:lnTo>
                <a:lnTo>
                  <a:pt x="699" y="354"/>
                </a:lnTo>
                <a:lnTo>
                  <a:pt x="699" y="354"/>
                </a:lnTo>
                <a:lnTo>
                  <a:pt x="699" y="358"/>
                </a:lnTo>
                <a:lnTo>
                  <a:pt x="695" y="375"/>
                </a:lnTo>
                <a:lnTo>
                  <a:pt x="695" y="375"/>
                </a:lnTo>
                <a:lnTo>
                  <a:pt x="695" y="381"/>
                </a:lnTo>
                <a:lnTo>
                  <a:pt x="693" y="381"/>
                </a:lnTo>
                <a:lnTo>
                  <a:pt x="693" y="381"/>
                </a:lnTo>
                <a:lnTo>
                  <a:pt x="691" y="383"/>
                </a:lnTo>
                <a:lnTo>
                  <a:pt x="691" y="383"/>
                </a:lnTo>
                <a:lnTo>
                  <a:pt x="687" y="393"/>
                </a:lnTo>
                <a:lnTo>
                  <a:pt x="687" y="395"/>
                </a:lnTo>
                <a:lnTo>
                  <a:pt x="687" y="395"/>
                </a:lnTo>
                <a:lnTo>
                  <a:pt x="685" y="401"/>
                </a:lnTo>
                <a:lnTo>
                  <a:pt x="685" y="401"/>
                </a:lnTo>
                <a:lnTo>
                  <a:pt x="685" y="408"/>
                </a:lnTo>
                <a:lnTo>
                  <a:pt x="685" y="408"/>
                </a:lnTo>
                <a:lnTo>
                  <a:pt x="689" y="416"/>
                </a:lnTo>
                <a:lnTo>
                  <a:pt x="689" y="420"/>
                </a:lnTo>
                <a:lnTo>
                  <a:pt x="687" y="422"/>
                </a:lnTo>
                <a:lnTo>
                  <a:pt x="687" y="422"/>
                </a:lnTo>
                <a:lnTo>
                  <a:pt x="689" y="432"/>
                </a:lnTo>
                <a:lnTo>
                  <a:pt x="689" y="432"/>
                </a:lnTo>
                <a:lnTo>
                  <a:pt x="695" y="451"/>
                </a:lnTo>
                <a:lnTo>
                  <a:pt x="695" y="451"/>
                </a:lnTo>
                <a:lnTo>
                  <a:pt x="699" y="457"/>
                </a:lnTo>
                <a:lnTo>
                  <a:pt x="699" y="457"/>
                </a:lnTo>
                <a:lnTo>
                  <a:pt x="704" y="463"/>
                </a:lnTo>
                <a:lnTo>
                  <a:pt x="706" y="463"/>
                </a:lnTo>
                <a:lnTo>
                  <a:pt x="710" y="463"/>
                </a:lnTo>
                <a:lnTo>
                  <a:pt x="714" y="465"/>
                </a:lnTo>
                <a:lnTo>
                  <a:pt x="714" y="465"/>
                </a:lnTo>
                <a:lnTo>
                  <a:pt x="718" y="465"/>
                </a:lnTo>
                <a:lnTo>
                  <a:pt x="726" y="465"/>
                </a:lnTo>
                <a:lnTo>
                  <a:pt x="728" y="465"/>
                </a:lnTo>
                <a:lnTo>
                  <a:pt x="739" y="463"/>
                </a:lnTo>
                <a:lnTo>
                  <a:pt x="739" y="463"/>
                </a:lnTo>
                <a:lnTo>
                  <a:pt x="743" y="461"/>
                </a:lnTo>
                <a:lnTo>
                  <a:pt x="743" y="461"/>
                </a:lnTo>
                <a:lnTo>
                  <a:pt x="749" y="453"/>
                </a:lnTo>
                <a:lnTo>
                  <a:pt x="751" y="451"/>
                </a:lnTo>
                <a:lnTo>
                  <a:pt x="753" y="451"/>
                </a:lnTo>
                <a:lnTo>
                  <a:pt x="755" y="451"/>
                </a:lnTo>
                <a:lnTo>
                  <a:pt x="757" y="455"/>
                </a:lnTo>
                <a:lnTo>
                  <a:pt x="761" y="461"/>
                </a:lnTo>
                <a:lnTo>
                  <a:pt x="761" y="461"/>
                </a:lnTo>
                <a:lnTo>
                  <a:pt x="765" y="465"/>
                </a:lnTo>
                <a:lnTo>
                  <a:pt x="765" y="465"/>
                </a:lnTo>
                <a:lnTo>
                  <a:pt x="767" y="465"/>
                </a:lnTo>
                <a:lnTo>
                  <a:pt x="767" y="465"/>
                </a:lnTo>
                <a:lnTo>
                  <a:pt x="804" y="455"/>
                </a:lnTo>
                <a:lnTo>
                  <a:pt x="804" y="455"/>
                </a:lnTo>
                <a:lnTo>
                  <a:pt x="808" y="453"/>
                </a:lnTo>
                <a:lnTo>
                  <a:pt x="808" y="453"/>
                </a:lnTo>
                <a:lnTo>
                  <a:pt x="808" y="453"/>
                </a:lnTo>
                <a:lnTo>
                  <a:pt x="808" y="451"/>
                </a:lnTo>
                <a:lnTo>
                  <a:pt x="811" y="453"/>
                </a:lnTo>
                <a:lnTo>
                  <a:pt x="813" y="453"/>
                </a:lnTo>
                <a:lnTo>
                  <a:pt x="817" y="453"/>
                </a:lnTo>
                <a:lnTo>
                  <a:pt x="817" y="455"/>
                </a:lnTo>
                <a:lnTo>
                  <a:pt x="815" y="457"/>
                </a:lnTo>
                <a:lnTo>
                  <a:pt x="815" y="457"/>
                </a:lnTo>
                <a:lnTo>
                  <a:pt x="815" y="459"/>
                </a:lnTo>
                <a:lnTo>
                  <a:pt x="782" y="482"/>
                </a:lnTo>
                <a:lnTo>
                  <a:pt x="782" y="482"/>
                </a:lnTo>
                <a:lnTo>
                  <a:pt x="782" y="482"/>
                </a:lnTo>
                <a:lnTo>
                  <a:pt x="782" y="484"/>
                </a:lnTo>
                <a:lnTo>
                  <a:pt x="780" y="486"/>
                </a:lnTo>
                <a:lnTo>
                  <a:pt x="778" y="490"/>
                </a:lnTo>
                <a:lnTo>
                  <a:pt x="776" y="492"/>
                </a:lnTo>
                <a:lnTo>
                  <a:pt x="773" y="494"/>
                </a:lnTo>
                <a:lnTo>
                  <a:pt x="776" y="498"/>
                </a:lnTo>
                <a:lnTo>
                  <a:pt x="773" y="500"/>
                </a:lnTo>
                <a:lnTo>
                  <a:pt x="773" y="500"/>
                </a:lnTo>
                <a:lnTo>
                  <a:pt x="771" y="502"/>
                </a:lnTo>
                <a:lnTo>
                  <a:pt x="769" y="504"/>
                </a:lnTo>
                <a:lnTo>
                  <a:pt x="769" y="506"/>
                </a:lnTo>
                <a:lnTo>
                  <a:pt x="767" y="508"/>
                </a:lnTo>
                <a:lnTo>
                  <a:pt x="767" y="508"/>
                </a:lnTo>
                <a:lnTo>
                  <a:pt x="765" y="508"/>
                </a:lnTo>
                <a:lnTo>
                  <a:pt x="765" y="510"/>
                </a:lnTo>
                <a:lnTo>
                  <a:pt x="761" y="517"/>
                </a:lnTo>
                <a:lnTo>
                  <a:pt x="757" y="521"/>
                </a:lnTo>
                <a:lnTo>
                  <a:pt x="757" y="523"/>
                </a:lnTo>
                <a:lnTo>
                  <a:pt x="757" y="527"/>
                </a:lnTo>
                <a:lnTo>
                  <a:pt x="757" y="531"/>
                </a:lnTo>
                <a:lnTo>
                  <a:pt x="757" y="531"/>
                </a:lnTo>
                <a:lnTo>
                  <a:pt x="759" y="533"/>
                </a:lnTo>
                <a:lnTo>
                  <a:pt x="759" y="535"/>
                </a:lnTo>
                <a:lnTo>
                  <a:pt x="759" y="535"/>
                </a:lnTo>
                <a:lnTo>
                  <a:pt x="757" y="537"/>
                </a:lnTo>
                <a:lnTo>
                  <a:pt x="757" y="539"/>
                </a:lnTo>
                <a:lnTo>
                  <a:pt x="757" y="541"/>
                </a:lnTo>
                <a:lnTo>
                  <a:pt x="757" y="543"/>
                </a:lnTo>
                <a:lnTo>
                  <a:pt x="751" y="543"/>
                </a:lnTo>
                <a:lnTo>
                  <a:pt x="751" y="543"/>
                </a:lnTo>
                <a:lnTo>
                  <a:pt x="745" y="543"/>
                </a:lnTo>
                <a:lnTo>
                  <a:pt x="743" y="545"/>
                </a:lnTo>
                <a:lnTo>
                  <a:pt x="743" y="554"/>
                </a:lnTo>
                <a:lnTo>
                  <a:pt x="743" y="556"/>
                </a:lnTo>
                <a:lnTo>
                  <a:pt x="743" y="562"/>
                </a:lnTo>
                <a:lnTo>
                  <a:pt x="741" y="564"/>
                </a:lnTo>
                <a:lnTo>
                  <a:pt x="741" y="564"/>
                </a:lnTo>
                <a:lnTo>
                  <a:pt x="741" y="566"/>
                </a:lnTo>
                <a:lnTo>
                  <a:pt x="741" y="566"/>
                </a:lnTo>
                <a:lnTo>
                  <a:pt x="741" y="570"/>
                </a:lnTo>
                <a:lnTo>
                  <a:pt x="741" y="572"/>
                </a:lnTo>
                <a:lnTo>
                  <a:pt x="743" y="576"/>
                </a:lnTo>
                <a:lnTo>
                  <a:pt x="743" y="576"/>
                </a:lnTo>
                <a:lnTo>
                  <a:pt x="747" y="584"/>
                </a:lnTo>
                <a:lnTo>
                  <a:pt x="749" y="591"/>
                </a:lnTo>
                <a:lnTo>
                  <a:pt x="749" y="591"/>
                </a:lnTo>
                <a:lnTo>
                  <a:pt x="755" y="601"/>
                </a:lnTo>
                <a:lnTo>
                  <a:pt x="755" y="601"/>
                </a:lnTo>
                <a:lnTo>
                  <a:pt x="759" y="611"/>
                </a:lnTo>
                <a:lnTo>
                  <a:pt x="759" y="613"/>
                </a:lnTo>
                <a:lnTo>
                  <a:pt x="759" y="613"/>
                </a:lnTo>
                <a:lnTo>
                  <a:pt x="759" y="615"/>
                </a:lnTo>
                <a:lnTo>
                  <a:pt x="759" y="617"/>
                </a:lnTo>
                <a:lnTo>
                  <a:pt x="759" y="622"/>
                </a:lnTo>
                <a:lnTo>
                  <a:pt x="757" y="626"/>
                </a:lnTo>
                <a:lnTo>
                  <a:pt x="757" y="626"/>
                </a:lnTo>
                <a:lnTo>
                  <a:pt x="757" y="626"/>
                </a:lnTo>
                <a:lnTo>
                  <a:pt x="753" y="624"/>
                </a:lnTo>
                <a:lnTo>
                  <a:pt x="753" y="622"/>
                </a:lnTo>
                <a:lnTo>
                  <a:pt x="753" y="619"/>
                </a:lnTo>
                <a:lnTo>
                  <a:pt x="749" y="615"/>
                </a:lnTo>
                <a:lnTo>
                  <a:pt x="749" y="615"/>
                </a:lnTo>
                <a:lnTo>
                  <a:pt x="745" y="613"/>
                </a:lnTo>
                <a:lnTo>
                  <a:pt x="745" y="613"/>
                </a:lnTo>
                <a:lnTo>
                  <a:pt x="743" y="609"/>
                </a:lnTo>
                <a:lnTo>
                  <a:pt x="739" y="611"/>
                </a:lnTo>
                <a:lnTo>
                  <a:pt x="739" y="613"/>
                </a:lnTo>
                <a:lnTo>
                  <a:pt x="739" y="615"/>
                </a:lnTo>
                <a:lnTo>
                  <a:pt x="736" y="617"/>
                </a:lnTo>
                <a:lnTo>
                  <a:pt x="732" y="617"/>
                </a:lnTo>
                <a:lnTo>
                  <a:pt x="732" y="617"/>
                </a:lnTo>
                <a:lnTo>
                  <a:pt x="730" y="617"/>
                </a:lnTo>
                <a:lnTo>
                  <a:pt x="728" y="619"/>
                </a:lnTo>
                <a:lnTo>
                  <a:pt x="724" y="628"/>
                </a:lnTo>
                <a:lnTo>
                  <a:pt x="722" y="632"/>
                </a:lnTo>
                <a:lnTo>
                  <a:pt x="722" y="632"/>
                </a:lnTo>
                <a:lnTo>
                  <a:pt x="722" y="636"/>
                </a:lnTo>
                <a:lnTo>
                  <a:pt x="722" y="636"/>
                </a:lnTo>
                <a:lnTo>
                  <a:pt x="720" y="640"/>
                </a:lnTo>
                <a:lnTo>
                  <a:pt x="720" y="640"/>
                </a:lnTo>
                <a:lnTo>
                  <a:pt x="720" y="644"/>
                </a:lnTo>
                <a:lnTo>
                  <a:pt x="720" y="646"/>
                </a:lnTo>
                <a:lnTo>
                  <a:pt x="718" y="648"/>
                </a:lnTo>
                <a:lnTo>
                  <a:pt x="718" y="650"/>
                </a:lnTo>
                <a:lnTo>
                  <a:pt x="718" y="650"/>
                </a:lnTo>
                <a:lnTo>
                  <a:pt x="718" y="652"/>
                </a:lnTo>
                <a:lnTo>
                  <a:pt x="718" y="652"/>
                </a:lnTo>
                <a:lnTo>
                  <a:pt x="718" y="654"/>
                </a:lnTo>
                <a:lnTo>
                  <a:pt x="718" y="654"/>
                </a:lnTo>
                <a:lnTo>
                  <a:pt x="720" y="661"/>
                </a:lnTo>
                <a:lnTo>
                  <a:pt x="720" y="661"/>
                </a:lnTo>
                <a:lnTo>
                  <a:pt x="722" y="667"/>
                </a:lnTo>
                <a:lnTo>
                  <a:pt x="722" y="669"/>
                </a:lnTo>
                <a:lnTo>
                  <a:pt x="722" y="671"/>
                </a:lnTo>
                <a:lnTo>
                  <a:pt x="724" y="675"/>
                </a:lnTo>
                <a:lnTo>
                  <a:pt x="726" y="677"/>
                </a:lnTo>
                <a:lnTo>
                  <a:pt x="730" y="685"/>
                </a:lnTo>
                <a:lnTo>
                  <a:pt x="730" y="685"/>
                </a:lnTo>
                <a:lnTo>
                  <a:pt x="730" y="687"/>
                </a:lnTo>
                <a:lnTo>
                  <a:pt x="732" y="689"/>
                </a:lnTo>
                <a:lnTo>
                  <a:pt x="732" y="691"/>
                </a:lnTo>
                <a:lnTo>
                  <a:pt x="732" y="691"/>
                </a:lnTo>
                <a:lnTo>
                  <a:pt x="739" y="698"/>
                </a:lnTo>
                <a:lnTo>
                  <a:pt x="747" y="710"/>
                </a:lnTo>
                <a:lnTo>
                  <a:pt x="749" y="708"/>
                </a:lnTo>
                <a:lnTo>
                  <a:pt x="747" y="708"/>
                </a:lnTo>
                <a:lnTo>
                  <a:pt x="747" y="708"/>
                </a:lnTo>
                <a:lnTo>
                  <a:pt x="745" y="708"/>
                </a:lnTo>
                <a:lnTo>
                  <a:pt x="745" y="710"/>
                </a:lnTo>
                <a:lnTo>
                  <a:pt x="743" y="712"/>
                </a:lnTo>
                <a:lnTo>
                  <a:pt x="741" y="714"/>
                </a:lnTo>
                <a:lnTo>
                  <a:pt x="741" y="714"/>
                </a:lnTo>
                <a:lnTo>
                  <a:pt x="739" y="712"/>
                </a:lnTo>
                <a:lnTo>
                  <a:pt x="736" y="710"/>
                </a:lnTo>
                <a:lnTo>
                  <a:pt x="734" y="710"/>
                </a:lnTo>
                <a:lnTo>
                  <a:pt x="734" y="710"/>
                </a:lnTo>
                <a:lnTo>
                  <a:pt x="732" y="706"/>
                </a:lnTo>
                <a:lnTo>
                  <a:pt x="732" y="706"/>
                </a:lnTo>
                <a:lnTo>
                  <a:pt x="728" y="704"/>
                </a:lnTo>
                <a:lnTo>
                  <a:pt x="728" y="704"/>
                </a:lnTo>
                <a:lnTo>
                  <a:pt x="726" y="704"/>
                </a:lnTo>
                <a:lnTo>
                  <a:pt x="722" y="706"/>
                </a:lnTo>
                <a:lnTo>
                  <a:pt x="724" y="710"/>
                </a:lnTo>
                <a:lnTo>
                  <a:pt x="726" y="710"/>
                </a:lnTo>
                <a:lnTo>
                  <a:pt x="726" y="708"/>
                </a:lnTo>
                <a:lnTo>
                  <a:pt x="724" y="708"/>
                </a:lnTo>
                <a:lnTo>
                  <a:pt x="718" y="706"/>
                </a:lnTo>
                <a:lnTo>
                  <a:pt x="718" y="706"/>
                </a:lnTo>
                <a:lnTo>
                  <a:pt x="714" y="704"/>
                </a:lnTo>
                <a:lnTo>
                  <a:pt x="710" y="704"/>
                </a:lnTo>
                <a:lnTo>
                  <a:pt x="708" y="702"/>
                </a:lnTo>
                <a:lnTo>
                  <a:pt x="708" y="702"/>
                </a:lnTo>
                <a:lnTo>
                  <a:pt x="706" y="700"/>
                </a:lnTo>
                <a:lnTo>
                  <a:pt x="706" y="700"/>
                </a:lnTo>
                <a:lnTo>
                  <a:pt x="704" y="689"/>
                </a:lnTo>
                <a:lnTo>
                  <a:pt x="704" y="687"/>
                </a:lnTo>
                <a:lnTo>
                  <a:pt x="701" y="685"/>
                </a:lnTo>
                <a:lnTo>
                  <a:pt x="697" y="685"/>
                </a:lnTo>
                <a:lnTo>
                  <a:pt x="697" y="685"/>
                </a:lnTo>
                <a:lnTo>
                  <a:pt x="697" y="685"/>
                </a:lnTo>
                <a:lnTo>
                  <a:pt x="695" y="687"/>
                </a:lnTo>
                <a:lnTo>
                  <a:pt x="695" y="687"/>
                </a:lnTo>
                <a:lnTo>
                  <a:pt x="695" y="694"/>
                </a:lnTo>
                <a:lnTo>
                  <a:pt x="693" y="698"/>
                </a:lnTo>
                <a:lnTo>
                  <a:pt x="693" y="698"/>
                </a:lnTo>
                <a:lnTo>
                  <a:pt x="693" y="704"/>
                </a:lnTo>
                <a:lnTo>
                  <a:pt x="693" y="704"/>
                </a:lnTo>
                <a:lnTo>
                  <a:pt x="691" y="706"/>
                </a:lnTo>
                <a:lnTo>
                  <a:pt x="693" y="710"/>
                </a:lnTo>
                <a:lnTo>
                  <a:pt x="693" y="710"/>
                </a:lnTo>
                <a:lnTo>
                  <a:pt x="691" y="710"/>
                </a:lnTo>
                <a:lnTo>
                  <a:pt x="691" y="710"/>
                </a:lnTo>
                <a:lnTo>
                  <a:pt x="689" y="712"/>
                </a:lnTo>
                <a:lnTo>
                  <a:pt x="687" y="714"/>
                </a:lnTo>
                <a:lnTo>
                  <a:pt x="687" y="714"/>
                </a:lnTo>
                <a:lnTo>
                  <a:pt x="689" y="714"/>
                </a:lnTo>
                <a:lnTo>
                  <a:pt x="689" y="712"/>
                </a:lnTo>
                <a:lnTo>
                  <a:pt x="687" y="712"/>
                </a:lnTo>
                <a:lnTo>
                  <a:pt x="685" y="712"/>
                </a:lnTo>
                <a:lnTo>
                  <a:pt x="681" y="710"/>
                </a:lnTo>
                <a:lnTo>
                  <a:pt x="679" y="710"/>
                </a:lnTo>
                <a:lnTo>
                  <a:pt x="677" y="708"/>
                </a:lnTo>
                <a:lnTo>
                  <a:pt x="677" y="708"/>
                </a:lnTo>
                <a:lnTo>
                  <a:pt x="675" y="708"/>
                </a:lnTo>
                <a:lnTo>
                  <a:pt x="675" y="710"/>
                </a:lnTo>
                <a:lnTo>
                  <a:pt x="673" y="710"/>
                </a:lnTo>
                <a:lnTo>
                  <a:pt x="675" y="712"/>
                </a:lnTo>
                <a:lnTo>
                  <a:pt x="675" y="710"/>
                </a:lnTo>
                <a:lnTo>
                  <a:pt x="675" y="710"/>
                </a:lnTo>
                <a:lnTo>
                  <a:pt x="675" y="708"/>
                </a:lnTo>
                <a:lnTo>
                  <a:pt x="673" y="710"/>
                </a:lnTo>
                <a:lnTo>
                  <a:pt x="675" y="710"/>
                </a:lnTo>
                <a:lnTo>
                  <a:pt x="677" y="704"/>
                </a:lnTo>
                <a:lnTo>
                  <a:pt x="677" y="702"/>
                </a:lnTo>
                <a:lnTo>
                  <a:pt x="679" y="700"/>
                </a:lnTo>
                <a:lnTo>
                  <a:pt x="677" y="698"/>
                </a:lnTo>
                <a:lnTo>
                  <a:pt x="675" y="696"/>
                </a:lnTo>
                <a:lnTo>
                  <a:pt x="671" y="698"/>
                </a:lnTo>
                <a:lnTo>
                  <a:pt x="671" y="700"/>
                </a:lnTo>
                <a:lnTo>
                  <a:pt x="669" y="702"/>
                </a:lnTo>
                <a:lnTo>
                  <a:pt x="669" y="702"/>
                </a:lnTo>
                <a:lnTo>
                  <a:pt x="666" y="702"/>
                </a:lnTo>
                <a:lnTo>
                  <a:pt x="666" y="704"/>
                </a:lnTo>
                <a:lnTo>
                  <a:pt x="669" y="704"/>
                </a:lnTo>
                <a:lnTo>
                  <a:pt x="669" y="700"/>
                </a:lnTo>
                <a:lnTo>
                  <a:pt x="669" y="700"/>
                </a:lnTo>
                <a:lnTo>
                  <a:pt x="669" y="700"/>
                </a:lnTo>
                <a:lnTo>
                  <a:pt x="669" y="698"/>
                </a:lnTo>
                <a:lnTo>
                  <a:pt x="669" y="698"/>
                </a:lnTo>
                <a:lnTo>
                  <a:pt x="671" y="696"/>
                </a:lnTo>
                <a:lnTo>
                  <a:pt x="671" y="694"/>
                </a:lnTo>
                <a:lnTo>
                  <a:pt x="671" y="694"/>
                </a:lnTo>
                <a:lnTo>
                  <a:pt x="673" y="694"/>
                </a:lnTo>
                <a:lnTo>
                  <a:pt x="675" y="689"/>
                </a:lnTo>
                <a:lnTo>
                  <a:pt x="675" y="689"/>
                </a:lnTo>
                <a:lnTo>
                  <a:pt x="675" y="687"/>
                </a:lnTo>
                <a:lnTo>
                  <a:pt x="675" y="685"/>
                </a:lnTo>
                <a:lnTo>
                  <a:pt x="675" y="683"/>
                </a:lnTo>
                <a:lnTo>
                  <a:pt x="673" y="681"/>
                </a:lnTo>
                <a:lnTo>
                  <a:pt x="671" y="681"/>
                </a:lnTo>
                <a:lnTo>
                  <a:pt x="669" y="681"/>
                </a:lnTo>
                <a:lnTo>
                  <a:pt x="669" y="681"/>
                </a:lnTo>
                <a:lnTo>
                  <a:pt x="666" y="683"/>
                </a:lnTo>
                <a:lnTo>
                  <a:pt x="664" y="687"/>
                </a:lnTo>
                <a:lnTo>
                  <a:pt x="660" y="694"/>
                </a:lnTo>
                <a:lnTo>
                  <a:pt x="656" y="698"/>
                </a:lnTo>
                <a:lnTo>
                  <a:pt x="638" y="706"/>
                </a:lnTo>
                <a:lnTo>
                  <a:pt x="638" y="708"/>
                </a:lnTo>
                <a:lnTo>
                  <a:pt x="636" y="708"/>
                </a:lnTo>
                <a:lnTo>
                  <a:pt x="634" y="708"/>
                </a:lnTo>
                <a:lnTo>
                  <a:pt x="632" y="706"/>
                </a:lnTo>
                <a:lnTo>
                  <a:pt x="629" y="706"/>
                </a:lnTo>
                <a:lnTo>
                  <a:pt x="627" y="708"/>
                </a:lnTo>
                <a:lnTo>
                  <a:pt x="627" y="710"/>
                </a:lnTo>
                <a:lnTo>
                  <a:pt x="627" y="712"/>
                </a:lnTo>
                <a:lnTo>
                  <a:pt x="625" y="714"/>
                </a:lnTo>
                <a:lnTo>
                  <a:pt x="625" y="714"/>
                </a:lnTo>
                <a:lnTo>
                  <a:pt x="625" y="716"/>
                </a:lnTo>
                <a:lnTo>
                  <a:pt x="623" y="716"/>
                </a:lnTo>
                <a:lnTo>
                  <a:pt x="621" y="716"/>
                </a:lnTo>
                <a:lnTo>
                  <a:pt x="615" y="716"/>
                </a:lnTo>
                <a:lnTo>
                  <a:pt x="615" y="716"/>
                </a:lnTo>
                <a:lnTo>
                  <a:pt x="611" y="716"/>
                </a:lnTo>
                <a:lnTo>
                  <a:pt x="611" y="716"/>
                </a:lnTo>
                <a:lnTo>
                  <a:pt x="609" y="716"/>
                </a:lnTo>
                <a:lnTo>
                  <a:pt x="609" y="716"/>
                </a:lnTo>
                <a:lnTo>
                  <a:pt x="607" y="718"/>
                </a:lnTo>
                <a:lnTo>
                  <a:pt x="607" y="720"/>
                </a:lnTo>
                <a:lnTo>
                  <a:pt x="607" y="722"/>
                </a:lnTo>
                <a:lnTo>
                  <a:pt x="609" y="722"/>
                </a:lnTo>
                <a:lnTo>
                  <a:pt x="609" y="724"/>
                </a:lnTo>
                <a:lnTo>
                  <a:pt x="611" y="731"/>
                </a:lnTo>
                <a:lnTo>
                  <a:pt x="611" y="731"/>
                </a:lnTo>
                <a:lnTo>
                  <a:pt x="613" y="735"/>
                </a:lnTo>
                <a:lnTo>
                  <a:pt x="615" y="737"/>
                </a:lnTo>
                <a:lnTo>
                  <a:pt x="615" y="739"/>
                </a:lnTo>
                <a:lnTo>
                  <a:pt x="611" y="741"/>
                </a:lnTo>
                <a:lnTo>
                  <a:pt x="609" y="743"/>
                </a:lnTo>
                <a:lnTo>
                  <a:pt x="609" y="747"/>
                </a:lnTo>
                <a:lnTo>
                  <a:pt x="609" y="747"/>
                </a:lnTo>
                <a:lnTo>
                  <a:pt x="609" y="749"/>
                </a:lnTo>
                <a:lnTo>
                  <a:pt x="609" y="749"/>
                </a:lnTo>
                <a:lnTo>
                  <a:pt x="609" y="749"/>
                </a:lnTo>
                <a:lnTo>
                  <a:pt x="605" y="749"/>
                </a:lnTo>
                <a:lnTo>
                  <a:pt x="605" y="749"/>
                </a:lnTo>
                <a:lnTo>
                  <a:pt x="601" y="749"/>
                </a:lnTo>
                <a:lnTo>
                  <a:pt x="597" y="747"/>
                </a:lnTo>
                <a:lnTo>
                  <a:pt x="597" y="747"/>
                </a:lnTo>
                <a:lnTo>
                  <a:pt x="590" y="747"/>
                </a:lnTo>
                <a:lnTo>
                  <a:pt x="590" y="747"/>
                </a:lnTo>
                <a:lnTo>
                  <a:pt x="588" y="747"/>
                </a:lnTo>
                <a:lnTo>
                  <a:pt x="586" y="747"/>
                </a:lnTo>
                <a:lnTo>
                  <a:pt x="584" y="749"/>
                </a:lnTo>
                <a:lnTo>
                  <a:pt x="580" y="749"/>
                </a:lnTo>
                <a:lnTo>
                  <a:pt x="580" y="749"/>
                </a:lnTo>
                <a:lnTo>
                  <a:pt x="576" y="749"/>
                </a:lnTo>
                <a:lnTo>
                  <a:pt x="574" y="751"/>
                </a:lnTo>
                <a:lnTo>
                  <a:pt x="576" y="755"/>
                </a:lnTo>
                <a:lnTo>
                  <a:pt x="576" y="757"/>
                </a:lnTo>
                <a:lnTo>
                  <a:pt x="574" y="763"/>
                </a:lnTo>
                <a:lnTo>
                  <a:pt x="570" y="768"/>
                </a:lnTo>
                <a:lnTo>
                  <a:pt x="570" y="768"/>
                </a:lnTo>
                <a:lnTo>
                  <a:pt x="570" y="768"/>
                </a:lnTo>
                <a:lnTo>
                  <a:pt x="572" y="761"/>
                </a:lnTo>
                <a:lnTo>
                  <a:pt x="572" y="759"/>
                </a:lnTo>
                <a:lnTo>
                  <a:pt x="572" y="755"/>
                </a:lnTo>
                <a:lnTo>
                  <a:pt x="572" y="755"/>
                </a:lnTo>
                <a:lnTo>
                  <a:pt x="572" y="753"/>
                </a:lnTo>
                <a:lnTo>
                  <a:pt x="572" y="753"/>
                </a:lnTo>
                <a:lnTo>
                  <a:pt x="570" y="749"/>
                </a:lnTo>
                <a:lnTo>
                  <a:pt x="570" y="749"/>
                </a:lnTo>
                <a:lnTo>
                  <a:pt x="566" y="747"/>
                </a:lnTo>
                <a:lnTo>
                  <a:pt x="566" y="747"/>
                </a:lnTo>
                <a:lnTo>
                  <a:pt x="557" y="743"/>
                </a:lnTo>
                <a:lnTo>
                  <a:pt x="557" y="741"/>
                </a:lnTo>
                <a:lnTo>
                  <a:pt x="551" y="741"/>
                </a:lnTo>
                <a:lnTo>
                  <a:pt x="551" y="741"/>
                </a:lnTo>
                <a:lnTo>
                  <a:pt x="547" y="741"/>
                </a:lnTo>
                <a:lnTo>
                  <a:pt x="545" y="741"/>
                </a:lnTo>
                <a:lnTo>
                  <a:pt x="543" y="743"/>
                </a:lnTo>
                <a:lnTo>
                  <a:pt x="541" y="743"/>
                </a:lnTo>
                <a:lnTo>
                  <a:pt x="537" y="766"/>
                </a:lnTo>
                <a:lnTo>
                  <a:pt x="533" y="772"/>
                </a:lnTo>
                <a:lnTo>
                  <a:pt x="533" y="774"/>
                </a:lnTo>
                <a:lnTo>
                  <a:pt x="535" y="776"/>
                </a:lnTo>
                <a:lnTo>
                  <a:pt x="535" y="776"/>
                </a:lnTo>
                <a:lnTo>
                  <a:pt x="537" y="778"/>
                </a:lnTo>
                <a:lnTo>
                  <a:pt x="537" y="778"/>
                </a:lnTo>
                <a:lnTo>
                  <a:pt x="541" y="778"/>
                </a:lnTo>
                <a:lnTo>
                  <a:pt x="545" y="780"/>
                </a:lnTo>
                <a:lnTo>
                  <a:pt x="545" y="778"/>
                </a:lnTo>
                <a:lnTo>
                  <a:pt x="543" y="778"/>
                </a:lnTo>
                <a:lnTo>
                  <a:pt x="543" y="778"/>
                </a:lnTo>
                <a:lnTo>
                  <a:pt x="543" y="778"/>
                </a:lnTo>
                <a:lnTo>
                  <a:pt x="539" y="780"/>
                </a:lnTo>
                <a:lnTo>
                  <a:pt x="535" y="780"/>
                </a:lnTo>
                <a:lnTo>
                  <a:pt x="535" y="780"/>
                </a:lnTo>
                <a:lnTo>
                  <a:pt x="529" y="780"/>
                </a:lnTo>
                <a:lnTo>
                  <a:pt x="529" y="780"/>
                </a:lnTo>
                <a:lnTo>
                  <a:pt x="527" y="782"/>
                </a:lnTo>
                <a:lnTo>
                  <a:pt x="525" y="782"/>
                </a:lnTo>
                <a:lnTo>
                  <a:pt x="516" y="788"/>
                </a:lnTo>
                <a:lnTo>
                  <a:pt x="512" y="790"/>
                </a:lnTo>
                <a:lnTo>
                  <a:pt x="512" y="790"/>
                </a:lnTo>
                <a:lnTo>
                  <a:pt x="510" y="792"/>
                </a:lnTo>
                <a:lnTo>
                  <a:pt x="502" y="794"/>
                </a:lnTo>
                <a:lnTo>
                  <a:pt x="500" y="794"/>
                </a:lnTo>
                <a:lnTo>
                  <a:pt x="498" y="796"/>
                </a:lnTo>
                <a:lnTo>
                  <a:pt x="496" y="794"/>
                </a:lnTo>
                <a:lnTo>
                  <a:pt x="494" y="794"/>
                </a:lnTo>
                <a:lnTo>
                  <a:pt x="492" y="794"/>
                </a:lnTo>
                <a:lnTo>
                  <a:pt x="494" y="796"/>
                </a:lnTo>
                <a:lnTo>
                  <a:pt x="496" y="796"/>
                </a:lnTo>
                <a:lnTo>
                  <a:pt x="496" y="794"/>
                </a:lnTo>
                <a:lnTo>
                  <a:pt x="496" y="792"/>
                </a:lnTo>
                <a:lnTo>
                  <a:pt x="494" y="790"/>
                </a:lnTo>
                <a:lnTo>
                  <a:pt x="492" y="790"/>
                </a:lnTo>
                <a:lnTo>
                  <a:pt x="492" y="790"/>
                </a:lnTo>
                <a:lnTo>
                  <a:pt x="488" y="792"/>
                </a:lnTo>
                <a:lnTo>
                  <a:pt x="483" y="794"/>
                </a:lnTo>
                <a:lnTo>
                  <a:pt x="479" y="794"/>
                </a:lnTo>
                <a:lnTo>
                  <a:pt x="475" y="794"/>
                </a:lnTo>
                <a:lnTo>
                  <a:pt x="475" y="794"/>
                </a:lnTo>
                <a:lnTo>
                  <a:pt x="477" y="796"/>
                </a:lnTo>
                <a:lnTo>
                  <a:pt x="483" y="794"/>
                </a:lnTo>
                <a:lnTo>
                  <a:pt x="490" y="792"/>
                </a:lnTo>
                <a:lnTo>
                  <a:pt x="490" y="792"/>
                </a:lnTo>
                <a:lnTo>
                  <a:pt x="496" y="788"/>
                </a:lnTo>
                <a:lnTo>
                  <a:pt x="496" y="788"/>
                </a:lnTo>
                <a:lnTo>
                  <a:pt x="504" y="784"/>
                </a:lnTo>
                <a:lnTo>
                  <a:pt x="504" y="784"/>
                </a:lnTo>
                <a:lnTo>
                  <a:pt x="514" y="776"/>
                </a:lnTo>
                <a:lnTo>
                  <a:pt x="514" y="776"/>
                </a:lnTo>
                <a:lnTo>
                  <a:pt x="518" y="772"/>
                </a:lnTo>
                <a:lnTo>
                  <a:pt x="518" y="770"/>
                </a:lnTo>
                <a:lnTo>
                  <a:pt x="518" y="766"/>
                </a:lnTo>
                <a:lnTo>
                  <a:pt x="518" y="766"/>
                </a:lnTo>
                <a:lnTo>
                  <a:pt x="518" y="757"/>
                </a:lnTo>
                <a:lnTo>
                  <a:pt x="518" y="749"/>
                </a:lnTo>
                <a:lnTo>
                  <a:pt x="518" y="749"/>
                </a:lnTo>
                <a:lnTo>
                  <a:pt x="514" y="745"/>
                </a:lnTo>
                <a:lnTo>
                  <a:pt x="514" y="745"/>
                </a:lnTo>
                <a:lnTo>
                  <a:pt x="510" y="743"/>
                </a:lnTo>
                <a:lnTo>
                  <a:pt x="510" y="743"/>
                </a:lnTo>
                <a:lnTo>
                  <a:pt x="504" y="741"/>
                </a:lnTo>
                <a:lnTo>
                  <a:pt x="504" y="741"/>
                </a:lnTo>
                <a:lnTo>
                  <a:pt x="502" y="743"/>
                </a:lnTo>
                <a:lnTo>
                  <a:pt x="500" y="745"/>
                </a:lnTo>
                <a:lnTo>
                  <a:pt x="498" y="745"/>
                </a:lnTo>
                <a:lnTo>
                  <a:pt x="488" y="757"/>
                </a:lnTo>
                <a:lnTo>
                  <a:pt x="473" y="772"/>
                </a:lnTo>
                <a:lnTo>
                  <a:pt x="471" y="774"/>
                </a:lnTo>
                <a:lnTo>
                  <a:pt x="473" y="774"/>
                </a:lnTo>
                <a:lnTo>
                  <a:pt x="475" y="776"/>
                </a:lnTo>
                <a:lnTo>
                  <a:pt x="475" y="770"/>
                </a:lnTo>
                <a:lnTo>
                  <a:pt x="475" y="770"/>
                </a:lnTo>
                <a:lnTo>
                  <a:pt x="473" y="768"/>
                </a:lnTo>
                <a:lnTo>
                  <a:pt x="473" y="766"/>
                </a:lnTo>
                <a:lnTo>
                  <a:pt x="475" y="761"/>
                </a:lnTo>
                <a:lnTo>
                  <a:pt x="477" y="759"/>
                </a:lnTo>
                <a:lnTo>
                  <a:pt x="477" y="759"/>
                </a:lnTo>
                <a:lnTo>
                  <a:pt x="485" y="743"/>
                </a:lnTo>
                <a:lnTo>
                  <a:pt x="492" y="733"/>
                </a:lnTo>
                <a:lnTo>
                  <a:pt x="498" y="724"/>
                </a:lnTo>
                <a:lnTo>
                  <a:pt x="498" y="724"/>
                </a:lnTo>
                <a:lnTo>
                  <a:pt x="500" y="718"/>
                </a:lnTo>
                <a:lnTo>
                  <a:pt x="502" y="718"/>
                </a:lnTo>
                <a:lnTo>
                  <a:pt x="500" y="710"/>
                </a:lnTo>
                <a:lnTo>
                  <a:pt x="500" y="710"/>
                </a:lnTo>
                <a:lnTo>
                  <a:pt x="496" y="704"/>
                </a:lnTo>
                <a:lnTo>
                  <a:pt x="496" y="702"/>
                </a:lnTo>
                <a:lnTo>
                  <a:pt x="492" y="700"/>
                </a:lnTo>
                <a:lnTo>
                  <a:pt x="492" y="700"/>
                </a:lnTo>
                <a:lnTo>
                  <a:pt x="485" y="694"/>
                </a:lnTo>
                <a:lnTo>
                  <a:pt x="485" y="694"/>
                </a:lnTo>
                <a:lnTo>
                  <a:pt x="479" y="691"/>
                </a:lnTo>
                <a:lnTo>
                  <a:pt x="477" y="691"/>
                </a:lnTo>
                <a:lnTo>
                  <a:pt x="473" y="698"/>
                </a:lnTo>
                <a:lnTo>
                  <a:pt x="473" y="698"/>
                </a:lnTo>
                <a:lnTo>
                  <a:pt x="469" y="708"/>
                </a:lnTo>
                <a:lnTo>
                  <a:pt x="469" y="708"/>
                </a:lnTo>
                <a:lnTo>
                  <a:pt x="467" y="714"/>
                </a:lnTo>
                <a:lnTo>
                  <a:pt x="463" y="716"/>
                </a:lnTo>
                <a:lnTo>
                  <a:pt x="461" y="716"/>
                </a:lnTo>
                <a:lnTo>
                  <a:pt x="461" y="716"/>
                </a:lnTo>
                <a:lnTo>
                  <a:pt x="457" y="718"/>
                </a:lnTo>
                <a:lnTo>
                  <a:pt x="444" y="722"/>
                </a:lnTo>
                <a:lnTo>
                  <a:pt x="444" y="722"/>
                </a:lnTo>
                <a:lnTo>
                  <a:pt x="436" y="722"/>
                </a:lnTo>
                <a:lnTo>
                  <a:pt x="432" y="722"/>
                </a:lnTo>
                <a:lnTo>
                  <a:pt x="430" y="722"/>
                </a:lnTo>
                <a:lnTo>
                  <a:pt x="430" y="714"/>
                </a:lnTo>
                <a:lnTo>
                  <a:pt x="432" y="712"/>
                </a:lnTo>
                <a:lnTo>
                  <a:pt x="432" y="712"/>
                </a:lnTo>
                <a:lnTo>
                  <a:pt x="432" y="710"/>
                </a:lnTo>
                <a:lnTo>
                  <a:pt x="432" y="708"/>
                </a:lnTo>
                <a:lnTo>
                  <a:pt x="432" y="708"/>
                </a:lnTo>
                <a:lnTo>
                  <a:pt x="432" y="706"/>
                </a:lnTo>
                <a:lnTo>
                  <a:pt x="432" y="706"/>
                </a:lnTo>
                <a:lnTo>
                  <a:pt x="440" y="694"/>
                </a:lnTo>
                <a:lnTo>
                  <a:pt x="442" y="691"/>
                </a:lnTo>
                <a:lnTo>
                  <a:pt x="442" y="687"/>
                </a:lnTo>
                <a:lnTo>
                  <a:pt x="444" y="681"/>
                </a:lnTo>
                <a:lnTo>
                  <a:pt x="450" y="675"/>
                </a:lnTo>
                <a:lnTo>
                  <a:pt x="450" y="673"/>
                </a:lnTo>
                <a:lnTo>
                  <a:pt x="453" y="665"/>
                </a:lnTo>
                <a:lnTo>
                  <a:pt x="453" y="665"/>
                </a:lnTo>
                <a:lnTo>
                  <a:pt x="453" y="661"/>
                </a:lnTo>
                <a:lnTo>
                  <a:pt x="453" y="661"/>
                </a:lnTo>
                <a:lnTo>
                  <a:pt x="453" y="656"/>
                </a:lnTo>
                <a:lnTo>
                  <a:pt x="453" y="656"/>
                </a:lnTo>
                <a:lnTo>
                  <a:pt x="450" y="654"/>
                </a:lnTo>
                <a:lnTo>
                  <a:pt x="450" y="654"/>
                </a:lnTo>
                <a:lnTo>
                  <a:pt x="446" y="650"/>
                </a:lnTo>
                <a:lnTo>
                  <a:pt x="442" y="642"/>
                </a:lnTo>
                <a:lnTo>
                  <a:pt x="438" y="622"/>
                </a:lnTo>
                <a:lnTo>
                  <a:pt x="440" y="609"/>
                </a:lnTo>
                <a:lnTo>
                  <a:pt x="440" y="609"/>
                </a:lnTo>
                <a:lnTo>
                  <a:pt x="438" y="605"/>
                </a:lnTo>
                <a:lnTo>
                  <a:pt x="438" y="603"/>
                </a:lnTo>
                <a:lnTo>
                  <a:pt x="436" y="595"/>
                </a:lnTo>
                <a:lnTo>
                  <a:pt x="436" y="593"/>
                </a:lnTo>
                <a:lnTo>
                  <a:pt x="436" y="593"/>
                </a:lnTo>
                <a:lnTo>
                  <a:pt x="436" y="589"/>
                </a:lnTo>
                <a:lnTo>
                  <a:pt x="436" y="589"/>
                </a:lnTo>
                <a:lnTo>
                  <a:pt x="432" y="578"/>
                </a:lnTo>
                <a:lnTo>
                  <a:pt x="432" y="570"/>
                </a:lnTo>
                <a:lnTo>
                  <a:pt x="430" y="568"/>
                </a:lnTo>
                <a:lnTo>
                  <a:pt x="430" y="566"/>
                </a:lnTo>
                <a:lnTo>
                  <a:pt x="428" y="566"/>
                </a:lnTo>
                <a:lnTo>
                  <a:pt x="426" y="566"/>
                </a:lnTo>
                <a:lnTo>
                  <a:pt x="424" y="566"/>
                </a:lnTo>
                <a:lnTo>
                  <a:pt x="424" y="568"/>
                </a:lnTo>
                <a:lnTo>
                  <a:pt x="422" y="568"/>
                </a:lnTo>
                <a:lnTo>
                  <a:pt x="422" y="570"/>
                </a:lnTo>
                <a:lnTo>
                  <a:pt x="422" y="570"/>
                </a:lnTo>
                <a:lnTo>
                  <a:pt x="420" y="572"/>
                </a:lnTo>
                <a:lnTo>
                  <a:pt x="420" y="572"/>
                </a:lnTo>
                <a:lnTo>
                  <a:pt x="420" y="570"/>
                </a:lnTo>
                <a:lnTo>
                  <a:pt x="420" y="566"/>
                </a:lnTo>
                <a:lnTo>
                  <a:pt x="420" y="564"/>
                </a:lnTo>
                <a:lnTo>
                  <a:pt x="420" y="562"/>
                </a:lnTo>
                <a:lnTo>
                  <a:pt x="418" y="560"/>
                </a:lnTo>
                <a:lnTo>
                  <a:pt x="418" y="560"/>
                </a:lnTo>
                <a:lnTo>
                  <a:pt x="413" y="560"/>
                </a:lnTo>
                <a:lnTo>
                  <a:pt x="411" y="560"/>
                </a:lnTo>
                <a:lnTo>
                  <a:pt x="409" y="562"/>
                </a:lnTo>
                <a:lnTo>
                  <a:pt x="407" y="566"/>
                </a:lnTo>
                <a:lnTo>
                  <a:pt x="409" y="566"/>
                </a:lnTo>
                <a:lnTo>
                  <a:pt x="411" y="566"/>
                </a:lnTo>
                <a:lnTo>
                  <a:pt x="409" y="564"/>
                </a:lnTo>
                <a:lnTo>
                  <a:pt x="409" y="560"/>
                </a:lnTo>
                <a:lnTo>
                  <a:pt x="409" y="560"/>
                </a:lnTo>
                <a:lnTo>
                  <a:pt x="409" y="560"/>
                </a:lnTo>
                <a:lnTo>
                  <a:pt x="409" y="556"/>
                </a:lnTo>
                <a:lnTo>
                  <a:pt x="409" y="554"/>
                </a:lnTo>
                <a:lnTo>
                  <a:pt x="407" y="554"/>
                </a:lnTo>
                <a:lnTo>
                  <a:pt x="405" y="552"/>
                </a:lnTo>
                <a:lnTo>
                  <a:pt x="401" y="552"/>
                </a:lnTo>
                <a:lnTo>
                  <a:pt x="401" y="554"/>
                </a:lnTo>
                <a:lnTo>
                  <a:pt x="403" y="554"/>
                </a:lnTo>
                <a:lnTo>
                  <a:pt x="403" y="552"/>
                </a:lnTo>
                <a:lnTo>
                  <a:pt x="403" y="552"/>
                </a:lnTo>
                <a:lnTo>
                  <a:pt x="405" y="552"/>
                </a:lnTo>
                <a:lnTo>
                  <a:pt x="411" y="554"/>
                </a:lnTo>
                <a:lnTo>
                  <a:pt x="411" y="554"/>
                </a:lnTo>
                <a:lnTo>
                  <a:pt x="416" y="552"/>
                </a:lnTo>
                <a:lnTo>
                  <a:pt x="418" y="550"/>
                </a:lnTo>
                <a:lnTo>
                  <a:pt x="418" y="547"/>
                </a:lnTo>
                <a:lnTo>
                  <a:pt x="418" y="545"/>
                </a:lnTo>
                <a:lnTo>
                  <a:pt x="416" y="543"/>
                </a:lnTo>
                <a:lnTo>
                  <a:pt x="416" y="541"/>
                </a:lnTo>
                <a:lnTo>
                  <a:pt x="411" y="539"/>
                </a:lnTo>
                <a:lnTo>
                  <a:pt x="411" y="539"/>
                </a:lnTo>
                <a:lnTo>
                  <a:pt x="409" y="539"/>
                </a:lnTo>
                <a:lnTo>
                  <a:pt x="409" y="539"/>
                </a:lnTo>
                <a:lnTo>
                  <a:pt x="401" y="537"/>
                </a:lnTo>
                <a:lnTo>
                  <a:pt x="401" y="537"/>
                </a:lnTo>
                <a:lnTo>
                  <a:pt x="399" y="537"/>
                </a:lnTo>
                <a:lnTo>
                  <a:pt x="397" y="537"/>
                </a:lnTo>
                <a:lnTo>
                  <a:pt x="395" y="537"/>
                </a:lnTo>
                <a:lnTo>
                  <a:pt x="397" y="539"/>
                </a:lnTo>
                <a:lnTo>
                  <a:pt x="399" y="539"/>
                </a:lnTo>
                <a:lnTo>
                  <a:pt x="399" y="539"/>
                </a:lnTo>
                <a:lnTo>
                  <a:pt x="399" y="537"/>
                </a:lnTo>
                <a:lnTo>
                  <a:pt x="403" y="535"/>
                </a:lnTo>
                <a:lnTo>
                  <a:pt x="403" y="535"/>
                </a:lnTo>
                <a:lnTo>
                  <a:pt x="405" y="531"/>
                </a:lnTo>
                <a:lnTo>
                  <a:pt x="405" y="531"/>
                </a:lnTo>
                <a:lnTo>
                  <a:pt x="405" y="527"/>
                </a:lnTo>
                <a:lnTo>
                  <a:pt x="405" y="525"/>
                </a:lnTo>
                <a:lnTo>
                  <a:pt x="403" y="521"/>
                </a:lnTo>
                <a:lnTo>
                  <a:pt x="401" y="519"/>
                </a:lnTo>
                <a:lnTo>
                  <a:pt x="399" y="517"/>
                </a:lnTo>
                <a:lnTo>
                  <a:pt x="397" y="517"/>
                </a:lnTo>
                <a:lnTo>
                  <a:pt x="395" y="519"/>
                </a:lnTo>
                <a:lnTo>
                  <a:pt x="395" y="523"/>
                </a:lnTo>
                <a:lnTo>
                  <a:pt x="395" y="525"/>
                </a:lnTo>
                <a:lnTo>
                  <a:pt x="393" y="527"/>
                </a:lnTo>
                <a:lnTo>
                  <a:pt x="393" y="527"/>
                </a:lnTo>
                <a:lnTo>
                  <a:pt x="393" y="527"/>
                </a:lnTo>
                <a:lnTo>
                  <a:pt x="395" y="525"/>
                </a:lnTo>
                <a:lnTo>
                  <a:pt x="395" y="523"/>
                </a:lnTo>
                <a:lnTo>
                  <a:pt x="393" y="519"/>
                </a:lnTo>
                <a:lnTo>
                  <a:pt x="391" y="517"/>
                </a:lnTo>
                <a:lnTo>
                  <a:pt x="387" y="517"/>
                </a:lnTo>
                <a:lnTo>
                  <a:pt x="387" y="517"/>
                </a:lnTo>
                <a:lnTo>
                  <a:pt x="385" y="519"/>
                </a:lnTo>
                <a:lnTo>
                  <a:pt x="385" y="519"/>
                </a:lnTo>
                <a:lnTo>
                  <a:pt x="381" y="525"/>
                </a:lnTo>
                <a:lnTo>
                  <a:pt x="383" y="525"/>
                </a:lnTo>
                <a:lnTo>
                  <a:pt x="385" y="525"/>
                </a:lnTo>
                <a:lnTo>
                  <a:pt x="383" y="523"/>
                </a:lnTo>
                <a:lnTo>
                  <a:pt x="383" y="523"/>
                </a:lnTo>
                <a:lnTo>
                  <a:pt x="381" y="521"/>
                </a:lnTo>
                <a:lnTo>
                  <a:pt x="381" y="521"/>
                </a:lnTo>
                <a:lnTo>
                  <a:pt x="381" y="521"/>
                </a:lnTo>
                <a:lnTo>
                  <a:pt x="383" y="519"/>
                </a:lnTo>
                <a:lnTo>
                  <a:pt x="385" y="517"/>
                </a:lnTo>
                <a:lnTo>
                  <a:pt x="385" y="515"/>
                </a:lnTo>
                <a:lnTo>
                  <a:pt x="385" y="515"/>
                </a:lnTo>
                <a:lnTo>
                  <a:pt x="383" y="512"/>
                </a:lnTo>
                <a:lnTo>
                  <a:pt x="383" y="510"/>
                </a:lnTo>
                <a:lnTo>
                  <a:pt x="376" y="506"/>
                </a:lnTo>
                <a:lnTo>
                  <a:pt x="376" y="506"/>
                </a:lnTo>
                <a:lnTo>
                  <a:pt x="372" y="504"/>
                </a:lnTo>
                <a:lnTo>
                  <a:pt x="372" y="504"/>
                </a:lnTo>
                <a:lnTo>
                  <a:pt x="368" y="504"/>
                </a:lnTo>
                <a:lnTo>
                  <a:pt x="366" y="506"/>
                </a:lnTo>
                <a:lnTo>
                  <a:pt x="362" y="508"/>
                </a:lnTo>
                <a:lnTo>
                  <a:pt x="362" y="508"/>
                </a:lnTo>
                <a:lnTo>
                  <a:pt x="362" y="510"/>
                </a:lnTo>
                <a:lnTo>
                  <a:pt x="358" y="508"/>
                </a:lnTo>
                <a:lnTo>
                  <a:pt x="354" y="506"/>
                </a:lnTo>
                <a:lnTo>
                  <a:pt x="352" y="506"/>
                </a:lnTo>
                <a:lnTo>
                  <a:pt x="350" y="508"/>
                </a:lnTo>
                <a:lnTo>
                  <a:pt x="348" y="506"/>
                </a:lnTo>
                <a:lnTo>
                  <a:pt x="348" y="508"/>
                </a:lnTo>
                <a:lnTo>
                  <a:pt x="350" y="510"/>
                </a:lnTo>
                <a:lnTo>
                  <a:pt x="352" y="508"/>
                </a:lnTo>
                <a:lnTo>
                  <a:pt x="354" y="506"/>
                </a:lnTo>
                <a:lnTo>
                  <a:pt x="356" y="504"/>
                </a:lnTo>
                <a:lnTo>
                  <a:pt x="360" y="504"/>
                </a:lnTo>
                <a:lnTo>
                  <a:pt x="362" y="504"/>
                </a:lnTo>
                <a:lnTo>
                  <a:pt x="362" y="500"/>
                </a:lnTo>
                <a:lnTo>
                  <a:pt x="362" y="500"/>
                </a:lnTo>
                <a:lnTo>
                  <a:pt x="362" y="496"/>
                </a:lnTo>
                <a:lnTo>
                  <a:pt x="362" y="496"/>
                </a:lnTo>
                <a:lnTo>
                  <a:pt x="362" y="496"/>
                </a:lnTo>
                <a:lnTo>
                  <a:pt x="362" y="496"/>
                </a:lnTo>
                <a:lnTo>
                  <a:pt x="362" y="494"/>
                </a:lnTo>
                <a:lnTo>
                  <a:pt x="364" y="492"/>
                </a:lnTo>
                <a:lnTo>
                  <a:pt x="364" y="490"/>
                </a:lnTo>
                <a:lnTo>
                  <a:pt x="362" y="486"/>
                </a:lnTo>
                <a:lnTo>
                  <a:pt x="362" y="486"/>
                </a:lnTo>
                <a:lnTo>
                  <a:pt x="356" y="482"/>
                </a:lnTo>
                <a:lnTo>
                  <a:pt x="356" y="482"/>
                </a:lnTo>
                <a:lnTo>
                  <a:pt x="352" y="480"/>
                </a:lnTo>
                <a:lnTo>
                  <a:pt x="350" y="482"/>
                </a:lnTo>
                <a:lnTo>
                  <a:pt x="350" y="484"/>
                </a:lnTo>
                <a:lnTo>
                  <a:pt x="350" y="486"/>
                </a:lnTo>
                <a:lnTo>
                  <a:pt x="352" y="488"/>
                </a:lnTo>
                <a:lnTo>
                  <a:pt x="354" y="488"/>
                </a:lnTo>
                <a:lnTo>
                  <a:pt x="352" y="486"/>
                </a:lnTo>
                <a:lnTo>
                  <a:pt x="352" y="486"/>
                </a:lnTo>
                <a:lnTo>
                  <a:pt x="346" y="484"/>
                </a:lnTo>
                <a:lnTo>
                  <a:pt x="339" y="482"/>
                </a:lnTo>
                <a:lnTo>
                  <a:pt x="337" y="482"/>
                </a:lnTo>
                <a:lnTo>
                  <a:pt x="335" y="482"/>
                </a:lnTo>
                <a:lnTo>
                  <a:pt x="333" y="484"/>
                </a:lnTo>
                <a:lnTo>
                  <a:pt x="333" y="486"/>
                </a:lnTo>
                <a:lnTo>
                  <a:pt x="331" y="488"/>
                </a:lnTo>
                <a:lnTo>
                  <a:pt x="327" y="486"/>
                </a:lnTo>
                <a:lnTo>
                  <a:pt x="329" y="486"/>
                </a:lnTo>
                <a:lnTo>
                  <a:pt x="329" y="484"/>
                </a:lnTo>
                <a:lnTo>
                  <a:pt x="329" y="480"/>
                </a:lnTo>
                <a:lnTo>
                  <a:pt x="329" y="478"/>
                </a:lnTo>
                <a:lnTo>
                  <a:pt x="327" y="475"/>
                </a:lnTo>
                <a:lnTo>
                  <a:pt x="327" y="475"/>
                </a:lnTo>
                <a:lnTo>
                  <a:pt x="323" y="473"/>
                </a:lnTo>
                <a:lnTo>
                  <a:pt x="317" y="471"/>
                </a:lnTo>
                <a:lnTo>
                  <a:pt x="317" y="471"/>
                </a:lnTo>
                <a:lnTo>
                  <a:pt x="315" y="469"/>
                </a:lnTo>
                <a:lnTo>
                  <a:pt x="313" y="469"/>
                </a:lnTo>
                <a:lnTo>
                  <a:pt x="311" y="471"/>
                </a:lnTo>
                <a:lnTo>
                  <a:pt x="311" y="471"/>
                </a:lnTo>
                <a:lnTo>
                  <a:pt x="311" y="473"/>
                </a:lnTo>
                <a:lnTo>
                  <a:pt x="309" y="473"/>
                </a:lnTo>
                <a:lnTo>
                  <a:pt x="311" y="478"/>
                </a:lnTo>
                <a:lnTo>
                  <a:pt x="311" y="478"/>
                </a:lnTo>
                <a:lnTo>
                  <a:pt x="309" y="480"/>
                </a:lnTo>
                <a:lnTo>
                  <a:pt x="309" y="480"/>
                </a:lnTo>
                <a:lnTo>
                  <a:pt x="306" y="480"/>
                </a:lnTo>
                <a:lnTo>
                  <a:pt x="304" y="482"/>
                </a:lnTo>
                <a:lnTo>
                  <a:pt x="304" y="484"/>
                </a:lnTo>
                <a:lnTo>
                  <a:pt x="302" y="486"/>
                </a:lnTo>
                <a:lnTo>
                  <a:pt x="300" y="482"/>
                </a:lnTo>
                <a:lnTo>
                  <a:pt x="302" y="480"/>
                </a:lnTo>
                <a:lnTo>
                  <a:pt x="304" y="471"/>
                </a:lnTo>
                <a:lnTo>
                  <a:pt x="304" y="469"/>
                </a:lnTo>
                <a:lnTo>
                  <a:pt x="300" y="465"/>
                </a:lnTo>
                <a:lnTo>
                  <a:pt x="300" y="465"/>
                </a:lnTo>
                <a:lnTo>
                  <a:pt x="296" y="465"/>
                </a:lnTo>
                <a:lnTo>
                  <a:pt x="296" y="465"/>
                </a:lnTo>
                <a:lnTo>
                  <a:pt x="292" y="463"/>
                </a:lnTo>
                <a:lnTo>
                  <a:pt x="292" y="463"/>
                </a:lnTo>
                <a:lnTo>
                  <a:pt x="290" y="465"/>
                </a:lnTo>
                <a:lnTo>
                  <a:pt x="290" y="467"/>
                </a:lnTo>
                <a:lnTo>
                  <a:pt x="290" y="473"/>
                </a:lnTo>
                <a:lnTo>
                  <a:pt x="290" y="473"/>
                </a:lnTo>
                <a:lnTo>
                  <a:pt x="288" y="478"/>
                </a:lnTo>
                <a:lnTo>
                  <a:pt x="290" y="478"/>
                </a:lnTo>
                <a:lnTo>
                  <a:pt x="292" y="478"/>
                </a:lnTo>
                <a:lnTo>
                  <a:pt x="290" y="475"/>
                </a:lnTo>
                <a:lnTo>
                  <a:pt x="290" y="475"/>
                </a:lnTo>
                <a:lnTo>
                  <a:pt x="290" y="473"/>
                </a:lnTo>
                <a:lnTo>
                  <a:pt x="288" y="467"/>
                </a:lnTo>
                <a:lnTo>
                  <a:pt x="288" y="467"/>
                </a:lnTo>
                <a:lnTo>
                  <a:pt x="288" y="465"/>
                </a:lnTo>
                <a:lnTo>
                  <a:pt x="286" y="463"/>
                </a:lnTo>
                <a:lnTo>
                  <a:pt x="286" y="463"/>
                </a:lnTo>
                <a:lnTo>
                  <a:pt x="284" y="461"/>
                </a:lnTo>
                <a:lnTo>
                  <a:pt x="284" y="459"/>
                </a:lnTo>
                <a:lnTo>
                  <a:pt x="284" y="457"/>
                </a:lnTo>
                <a:lnTo>
                  <a:pt x="282" y="455"/>
                </a:lnTo>
                <a:lnTo>
                  <a:pt x="282" y="455"/>
                </a:lnTo>
                <a:lnTo>
                  <a:pt x="278" y="455"/>
                </a:lnTo>
                <a:lnTo>
                  <a:pt x="278" y="455"/>
                </a:lnTo>
                <a:lnTo>
                  <a:pt x="269" y="453"/>
                </a:lnTo>
                <a:lnTo>
                  <a:pt x="263" y="451"/>
                </a:lnTo>
                <a:lnTo>
                  <a:pt x="261" y="453"/>
                </a:lnTo>
                <a:lnTo>
                  <a:pt x="259" y="455"/>
                </a:lnTo>
                <a:lnTo>
                  <a:pt x="259" y="455"/>
                </a:lnTo>
                <a:lnTo>
                  <a:pt x="259" y="457"/>
                </a:lnTo>
                <a:lnTo>
                  <a:pt x="259" y="457"/>
                </a:lnTo>
                <a:lnTo>
                  <a:pt x="259" y="459"/>
                </a:lnTo>
                <a:lnTo>
                  <a:pt x="257" y="459"/>
                </a:lnTo>
                <a:lnTo>
                  <a:pt x="255" y="459"/>
                </a:lnTo>
                <a:lnTo>
                  <a:pt x="255" y="457"/>
                </a:lnTo>
                <a:lnTo>
                  <a:pt x="255" y="455"/>
                </a:lnTo>
                <a:lnTo>
                  <a:pt x="255" y="453"/>
                </a:lnTo>
                <a:lnTo>
                  <a:pt x="255" y="453"/>
                </a:lnTo>
                <a:lnTo>
                  <a:pt x="253" y="451"/>
                </a:lnTo>
                <a:lnTo>
                  <a:pt x="253" y="449"/>
                </a:lnTo>
                <a:lnTo>
                  <a:pt x="251" y="447"/>
                </a:lnTo>
                <a:lnTo>
                  <a:pt x="249" y="447"/>
                </a:lnTo>
                <a:lnTo>
                  <a:pt x="245" y="447"/>
                </a:lnTo>
                <a:lnTo>
                  <a:pt x="243" y="453"/>
                </a:lnTo>
                <a:lnTo>
                  <a:pt x="239" y="455"/>
                </a:lnTo>
                <a:lnTo>
                  <a:pt x="237" y="455"/>
                </a:lnTo>
                <a:lnTo>
                  <a:pt x="234" y="453"/>
                </a:lnTo>
                <a:lnTo>
                  <a:pt x="234" y="453"/>
                </a:lnTo>
                <a:lnTo>
                  <a:pt x="237" y="451"/>
                </a:lnTo>
                <a:lnTo>
                  <a:pt x="237" y="449"/>
                </a:lnTo>
                <a:lnTo>
                  <a:pt x="234" y="447"/>
                </a:lnTo>
                <a:lnTo>
                  <a:pt x="234" y="445"/>
                </a:lnTo>
                <a:lnTo>
                  <a:pt x="230" y="445"/>
                </a:lnTo>
                <a:lnTo>
                  <a:pt x="228" y="445"/>
                </a:lnTo>
                <a:lnTo>
                  <a:pt x="224" y="445"/>
                </a:lnTo>
                <a:lnTo>
                  <a:pt x="216" y="445"/>
                </a:lnTo>
                <a:lnTo>
                  <a:pt x="206" y="440"/>
                </a:lnTo>
                <a:lnTo>
                  <a:pt x="206" y="440"/>
                </a:lnTo>
                <a:lnTo>
                  <a:pt x="200" y="438"/>
                </a:lnTo>
                <a:lnTo>
                  <a:pt x="200" y="438"/>
                </a:lnTo>
                <a:lnTo>
                  <a:pt x="193" y="440"/>
                </a:lnTo>
                <a:lnTo>
                  <a:pt x="193" y="440"/>
                </a:lnTo>
                <a:lnTo>
                  <a:pt x="191" y="443"/>
                </a:lnTo>
                <a:lnTo>
                  <a:pt x="187" y="443"/>
                </a:lnTo>
                <a:lnTo>
                  <a:pt x="187" y="443"/>
                </a:lnTo>
                <a:lnTo>
                  <a:pt x="181" y="443"/>
                </a:lnTo>
                <a:lnTo>
                  <a:pt x="177" y="443"/>
                </a:lnTo>
                <a:lnTo>
                  <a:pt x="175" y="440"/>
                </a:lnTo>
                <a:lnTo>
                  <a:pt x="169" y="436"/>
                </a:lnTo>
                <a:lnTo>
                  <a:pt x="169" y="436"/>
                </a:lnTo>
                <a:lnTo>
                  <a:pt x="165" y="436"/>
                </a:lnTo>
                <a:lnTo>
                  <a:pt x="165" y="436"/>
                </a:lnTo>
                <a:lnTo>
                  <a:pt x="160" y="440"/>
                </a:lnTo>
                <a:lnTo>
                  <a:pt x="158" y="438"/>
                </a:lnTo>
                <a:lnTo>
                  <a:pt x="158" y="438"/>
                </a:lnTo>
                <a:lnTo>
                  <a:pt x="158" y="432"/>
                </a:lnTo>
                <a:lnTo>
                  <a:pt x="158" y="430"/>
                </a:lnTo>
                <a:lnTo>
                  <a:pt x="160" y="428"/>
                </a:lnTo>
                <a:lnTo>
                  <a:pt x="160" y="426"/>
                </a:lnTo>
                <a:lnTo>
                  <a:pt x="158" y="424"/>
                </a:lnTo>
                <a:lnTo>
                  <a:pt x="156" y="424"/>
                </a:lnTo>
                <a:lnTo>
                  <a:pt x="154" y="424"/>
                </a:lnTo>
                <a:lnTo>
                  <a:pt x="152" y="426"/>
                </a:lnTo>
                <a:lnTo>
                  <a:pt x="152" y="428"/>
                </a:lnTo>
                <a:lnTo>
                  <a:pt x="152" y="428"/>
                </a:lnTo>
                <a:lnTo>
                  <a:pt x="150" y="438"/>
                </a:lnTo>
                <a:lnTo>
                  <a:pt x="150" y="438"/>
                </a:lnTo>
                <a:lnTo>
                  <a:pt x="150" y="440"/>
                </a:lnTo>
                <a:lnTo>
                  <a:pt x="150" y="440"/>
                </a:lnTo>
                <a:lnTo>
                  <a:pt x="152" y="447"/>
                </a:lnTo>
                <a:lnTo>
                  <a:pt x="152" y="447"/>
                </a:lnTo>
                <a:lnTo>
                  <a:pt x="156" y="449"/>
                </a:lnTo>
                <a:lnTo>
                  <a:pt x="156" y="449"/>
                </a:lnTo>
                <a:lnTo>
                  <a:pt x="158" y="449"/>
                </a:lnTo>
                <a:lnTo>
                  <a:pt x="156" y="451"/>
                </a:lnTo>
                <a:lnTo>
                  <a:pt x="150" y="457"/>
                </a:lnTo>
                <a:lnTo>
                  <a:pt x="146" y="459"/>
                </a:lnTo>
                <a:lnTo>
                  <a:pt x="146" y="459"/>
                </a:lnTo>
                <a:lnTo>
                  <a:pt x="144" y="457"/>
                </a:lnTo>
                <a:lnTo>
                  <a:pt x="144" y="455"/>
                </a:lnTo>
                <a:lnTo>
                  <a:pt x="144" y="455"/>
                </a:lnTo>
                <a:lnTo>
                  <a:pt x="142" y="453"/>
                </a:lnTo>
                <a:lnTo>
                  <a:pt x="140" y="453"/>
                </a:lnTo>
                <a:lnTo>
                  <a:pt x="138" y="453"/>
                </a:lnTo>
                <a:lnTo>
                  <a:pt x="136" y="455"/>
                </a:lnTo>
                <a:lnTo>
                  <a:pt x="136" y="457"/>
                </a:lnTo>
                <a:lnTo>
                  <a:pt x="134" y="459"/>
                </a:lnTo>
                <a:lnTo>
                  <a:pt x="134" y="461"/>
                </a:lnTo>
                <a:lnTo>
                  <a:pt x="136" y="459"/>
                </a:lnTo>
                <a:lnTo>
                  <a:pt x="136" y="457"/>
                </a:lnTo>
                <a:lnTo>
                  <a:pt x="134" y="449"/>
                </a:lnTo>
                <a:lnTo>
                  <a:pt x="134" y="447"/>
                </a:lnTo>
                <a:lnTo>
                  <a:pt x="132" y="447"/>
                </a:lnTo>
                <a:lnTo>
                  <a:pt x="132" y="445"/>
                </a:lnTo>
                <a:lnTo>
                  <a:pt x="130" y="445"/>
                </a:lnTo>
                <a:lnTo>
                  <a:pt x="127" y="445"/>
                </a:lnTo>
                <a:lnTo>
                  <a:pt x="127" y="445"/>
                </a:lnTo>
                <a:lnTo>
                  <a:pt x="125" y="447"/>
                </a:lnTo>
                <a:lnTo>
                  <a:pt x="125" y="447"/>
                </a:lnTo>
                <a:lnTo>
                  <a:pt x="125" y="449"/>
                </a:lnTo>
                <a:lnTo>
                  <a:pt x="125" y="453"/>
                </a:lnTo>
                <a:lnTo>
                  <a:pt x="125" y="455"/>
                </a:lnTo>
                <a:lnTo>
                  <a:pt x="125" y="457"/>
                </a:lnTo>
                <a:lnTo>
                  <a:pt x="123" y="457"/>
                </a:lnTo>
                <a:lnTo>
                  <a:pt x="125" y="459"/>
                </a:lnTo>
                <a:lnTo>
                  <a:pt x="125" y="457"/>
                </a:lnTo>
                <a:lnTo>
                  <a:pt x="123" y="455"/>
                </a:lnTo>
                <a:lnTo>
                  <a:pt x="123" y="453"/>
                </a:lnTo>
                <a:lnTo>
                  <a:pt x="121" y="453"/>
                </a:lnTo>
                <a:lnTo>
                  <a:pt x="117" y="453"/>
                </a:lnTo>
                <a:lnTo>
                  <a:pt x="117" y="453"/>
                </a:lnTo>
                <a:lnTo>
                  <a:pt x="115" y="453"/>
                </a:lnTo>
                <a:lnTo>
                  <a:pt x="113" y="451"/>
                </a:lnTo>
                <a:lnTo>
                  <a:pt x="113" y="451"/>
                </a:lnTo>
                <a:lnTo>
                  <a:pt x="109" y="447"/>
                </a:lnTo>
                <a:lnTo>
                  <a:pt x="107" y="445"/>
                </a:lnTo>
                <a:lnTo>
                  <a:pt x="105" y="445"/>
                </a:lnTo>
                <a:lnTo>
                  <a:pt x="105" y="445"/>
                </a:lnTo>
                <a:lnTo>
                  <a:pt x="105" y="445"/>
                </a:lnTo>
                <a:lnTo>
                  <a:pt x="103" y="445"/>
                </a:lnTo>
                <a:lnTo>
                  <a:pt x="99" y="443"/>
                </a:lnTo>
                <a:lnTo>
                  <a:pt x="97" y="443"/>
                </a:lnTo>
                <a:lnTo>
                  <a:pt x="95" y="440"/>
                </a:lnTo>
                <a:lnTo>
                  <a:pt x="95" y="440"/>
                </a:lnTo>
                <a:lnTo>
                  <a:pt x="93" y="440"/>
                </a:lnTo>
                <a:lnTo>
                  <a:pt x="95" y="440"/>
                </a:lnTo>
                <a:lnTo>
                  <a:pt x="97" y="440"/>
                </a:lnTo>
                <a:lnTo>
                  <a:pt x="97" y="438"/>
                </a:lnTo>
                <a:lnTo>
                  <a:pt x="99" y="436"/>
                </a:lnTo>
                <a:lnTo>
                  <a:pt x="99" y="436"/>
                </a:lnTo>
                <a:lnTo>
                  <a:pt x="99" y="432"/>
                </a:lnTo>
                <a:lnTo>
                  <a:pt x="99" y="430"/>
                </a:lnTo>
                <a:lnTo>
                  <a:pt x="97" y="428"/>
                </a:lnTo>
                <a:lnTo>
                  <a:pt x="97" y="428"/>
                </a:lnTo>
                <a:lnTo>
                  <a:pt x="95" y="428"/>
                </a:lnTo>
                <a:lnTo>
                  <a:pt x="93" y="428"/>
                </a:lnTo>
                <a:lnTo>
                  <a:pt x="90" y="432"/>
                </a:lnTo>
                <a:lnTo>
                  <a:pt x="93" y="432"/>
                </a:lnTo>
                <a:lnTo>
                  <a:pt x="95" y="432"/>
                </a:lnTo>
                <a:lnTo>
                  <a:pt x="93" y="430"/>
                </a:lnTo>
                <a:lnTo>
                  <a:pt x="93" y="428"/>
                </a:lnTo>
                <a:lnTo>
                  <a:pt x="93" y="428"/>
                </a:lnTo>
                <a:lnTo>
                  <a:pt x="93" y="426"/>
                </a:lnTo>
                <a:lnTo>
                  <a:pt x="88" y="426"/>
                </a:lnTo>
                <a:lnTo>
                  <a:pt x="88" y="426"/>
                </a:lnTo>
                <a:lnTo>
                  <a:pt x="86" y="426"/>
                </a:lnTo>
                <a:lnTo>
                  <a:pt x="86" y="424"/>
                </a:lnTo>
                <a:lnTo>
                  <a:pt x="84" y="424"/>
                </a:lnTo>
                <a:lnTo>
                  <a:pt x="82" y="420"/>
                </a:lnTo>
                <a:lnTo>
                  <a:pt x="82" y="420"/>
                </a:lnTo>
                <a:lnTo>
                  <a:pt x="80" y="418"/>
                </a:lnTo>
                <a:lnTo>
                  <a:pt x="80" y="418"/>
                </a:lnTo>
                <a:lnTo>
                  <a:pt x="78" y="418"/>
                </a:lnTo>
                <a:lnTo>
                  <a:pt x="78" y="420"/>
                </a:lnTo>
                <a:lnTo>
                  <a:pt x="80" y="420"/>
                </a:lnTo>
                <a:lnTo>
                  <a:pt x="82" y="420"/>
                </a:lnTo>
                <a:lnTo>
                  <a:pt x="84" y="418"/>
                </a:lnTo>
                <a:lnTo>
                  <a:pt x="88" y="414"/>
                </a:lnTo>
                <a:lnTo>
                  <a:pt x="90" y="412"/>
                </a:lnTo>
                <a:lnTo>
                  <a:pt x="90" y="410"/>
                </a:lnTo>
                <a:lnTo>
                  <a:pt x="90" y="408"/>
                </a:lnTo>
                <a:lnTo>
                  <a:pt x="90" y="406"/>
                </a:lnTo>
                <a:lnTo>
                  <a:pt x="88" y="403"/>
                </a:lnTo>
                <a:lnTo>
                  <a:pt x="86" y="403"/>
                </a:lnTo>
                <a:lnTo>
                  <a:pt x="84" y="403"/>
                </a:lnTo>
                <a:lnTo>
                  <a:pt x="82" y="403"/>
                </a:lnTo>
                <a:lnTo>
                  <a:pt x="82" y="403"/>
                </a:lnTo>
                <a:lnTo>
                  <a:pt x="78" y="406"/>
                </a:lnTo>
                <a:lnTo>
                  <a:pt x="76" y="403"/>
                </a:lnTo>
                <a:lnTo>
                  <a:pt x="76" y="403"/>
                </a:lnTo>
                <a:lnTo>
                  <a:pt x="76" y="403"/>
                </a:lnTo>
                <a:lnTo>
                  <a:pt x="74" y="399"/>
                </a:lnTo>
                <a:lnTo>
                  <a:pt x="72" y="395"/>
                </a:lnTo>
                <a:lnTo>
                  <a:pt x="70" y="395"/>
                </a:lnTo>
                <a:lnTo>
                  <a:pt x="70" y="393"/>
                </a:lnTo>
                <a:lnTo>
                  <a:pt x="66" y="393"/>
                </a:lnTo>
                <a:lnTo>
                  <a:pt x="66" y="393"/>
                </a:lnTo>
                <a:lnTo>
                  <a:pt x="66" y="393"/>
                </a:lnTo>
                <a:lnTo>
                  <a:pt x="66" y="391"/>
                </a:lnTo>
                <a:lnTo>
                  <a:pt x="66" y="389"/>
                </a:lnTo>
                <a:lnTo>
                  <a:pt x="68" y="389"/>
                </a:lnTo>
                <a:lnTo>
                  <a:pt x="72" y="389"/>
                </a:lnTo>
                <a:lnTo>
                  <a:pt x="72" y="389"/>
                </a:lnTo>
                <a:lnTo>
                  <a:pt x="78" y="387"/>
                </a:lnTo>
                <a:lnTo>
                  <a:pt x="88" y="387"/>
                </a:lnTo>
                <a:lnTo>
                  <a:pt x="88" y="387"/>
                </a:lnTo>
                <a:lnTo>
                  <a:pt x="90" y="387"/>
                </a:lnTo>
                <a:lnTo>
                  <a:pt x="93" y="387"/>
                </a:lnTo>
                <a:lnTo>
                  <a:pt x="93" y="385"/>
                </a:lnTo>
                <a:lnTo>
                  <a:pt x="93" y="381"/>
                </a:lnTo>
                <a:lnTo>
                  <a:pt x="88" y="381"/>
                </a:lnTo>
                <a:lnTo>
                  <a:pt x="86" y="381"/>
                </a:lnTo>
                <a:lnTo>
                  <a:pt x="84" y="381"/>
                </a:lnTo>
                <a:lnTo>
                  <a:pt x="84" y="379"/>
                </a:lnTo>
                <a:lnTo>
                  <a:pt x="82" y="379"/>
                </a:lnTo>
                <a:lnTo>
                  <a:pt x="82" y="379"/>
                </a:lnTo>
                <a:lnTo>
                  <a:pt x="80" y="377"/>
                </a:lnTo>
                <a:lnTo>
                  <a:pt x="80" y="377"/>
                </a:lnTo>
                <a:lnTo>
                  <a:pt x="76" y="377"/>
                </a:lnTo>
                <a:lnTo>
                  <a:pt x="76" y="377"/>
                </a:lnTo>
                <a:lnTo>
                  <a:pt x="74" y="377"/>
                </a:lnTo>
                <a:lnTo>
                  <a:pt x="72" y="375"/>
                </a:lnTo>
                <a:lnTo>
                  <a:pt x="74" y="375"/>
                </a:lnTo>
                <a:lnTo>
                  <a:pt x="74" y="375"/>
                </a:lnTo>
                <a:lnTo>
                  <a:pt x="74" y="373"/>
                </a:lnTo>
                <a:lnTo>
                  <a:pt x="74" y="368"/>
                </a:lnTo>
                <a:lnTo>
                  <a:pt x="76" y="368"/>
                </a:lnTo>
                <a:lnTo>
                  <a:pt x="80" y="366"/>
                </a:lnTo>
                <a:lnTo>
                  <a:pt x="84" y="368"/>
                </a:lnTo>
                <a:lnTo>
                  <a:pt x="86" y="368"/>
                </a:lnTo>
                <a:lnTo>
                  <a:pt x="86" y="366"/>
                </a:lnTo>
                <a:lnTo>
                  <a:pt x="88" y="364"/>
                </a:lnTo>
                <a:lnTo>
                  <a:pt x="84" y="362"/>
                </a:lnTo>
                <a:lnTo>
                  <a:pt x="84" y="360"/>
                </a:lnTo>
                <a:lnTo>
                  <a:pt x="82" y="360"/>
                </a:lnTo>
                <a:lnTo>
                  <a:pt x="82" y="358"/>
                </a:lnTo>
                <a:lnTo>
                  <a:pt x="82" y="356"/>
                </a:lnTo>
                <a:lnTo>
                  <a:pt x="80" y="354"/>
                </a:lnTo>
                <a:lnTo>
                  <a:pt x="80" y="354"/>
                </a:lnTo>
                <a:lnTo>
                  <a:pt x="82" y="354"/>
                </a:lnTo>
                <a:lnTo>
                  <a:pt x="86" y="354"/>
                </a:lnTo>
                <a:lnTo>
                  <a:pt x="86" y="354"/>
                </a:lnTo>
                <a:lnTo>
                  <a:pt x="90" y="354"/>
                </a:lnTo>
                <a:lnTo>
                  <a:pt x="90" y="350"/>
                </a:lnTo>
                <a:lnTo>
                  <a:pt x="88" y="348"/>
                </a:lnTo>
                <a:lnTo>
                  <a:pt x="88" y="348"/>
                </a:lnTo>
                <a:lnTo>
                  <a:pt x="86" y="346"/>
                </a:lnTo>
                <a:lnTo>
                  <a:pt x="84" y="346"/>
                </a:lnTo>
                <a:lnTo>
                  <a:pt x="82" y="346"/>
                </a:lnTo>
                <a:lnTo>
                  <a:pt x="80" y="344"/>
                </a:lnTo>
                <a:lnTo>
                  <a:pt x="80" y="346"/>
                </a:lnTo>
                <a:lnTo>
                  <a:pt x="80" y="346"/>
                </a:lnTo>
                <a:lnTo>
                  <a:pt x="82" y="346"/>
                </a:lnTo>
                <a:lnTo>
                  <a:pt x="82" y="344"/>
                </a:lnTo>
                <a:lnTo>
                  <a:pt x="84" y="342"/>
                </a:lnTo>
                <a:lnTo>
                  <a:pt x="82" y="338"/>
                </a:lnTo>
                <a:lnTo>
                  <a:pt x="82" y="338"/>
                </a:lnTo>
                <a:lnTo>
                  <a:pt x="80" y="336"/>
                </a:lnTo>
                <a:lnTo>
                  <a:pt x="80" y="336"/>
                </a:lnTo>
                <a:lnTo>
                  <a:pt x="76" y="336"/>
                </a:lnTo>
                <a:lnTo>
                  <a:pt x="76" y="336"/>
                </a:lnTo>
                <a:lnTo>
                  <a:pt x="74" y="338"/>
                </a:lnTo>
                <a:lnTo>
                  <a:pt x="72" y="340"/>
                </a:lnTo>
                <a:lnTo>
                  <a:pt x="72" y="342"/>
                </a:lnTo>
                <a:lnTo>
                  <a:pt x="72" y="344"/>
                </a:lnTo>
                <a:lnTo>
                  <a:pt x="72" y="344"/>
                </a:lnTo>
                <a:lnTo>
                  <a:pt x="72" y="346"/>
                </a:lnTo>
                <a:lnTo>
                  <a:pt x="72" y="346"/>
                </a:lnTo>
                <a:lnTo>
                  <a:pt x="74" y="346"/>
                </a:lnTo>
                <a:lnTo>
                  <a:pt x="74" y="344"/>
                </a:lnTo>
                <a:lnTo>
                  <a:pt x="72" y="346"/>
                </a:lnTo>
                <a:lnTo>
                  <a:pt x="72" y="346"/>
                </a:lnTo>
                <a:lnTo>
                  <a:pt x="72" y="348"/>
                </a:lnTo>
                <a:lnTo>
                  <a:pt x="72" y="350"/>
                </a:lnTo>
                <a:lnTo>
                  <a:pt x="74" y="352"/>
                </a:lnTo>
                <a:lnTo>
                  <a:pt x="72" y="354"/>
                </a:lnTo>
                <a:lnTo>
                  <a:pt x="72" y="356"/>
                </a:lnTo>
                <a:lnTo>
                  <a:pt x="72" y="356"/>
                </a:lnTo>
                <a:lnTo>
                  <a:pt x="72" y="360"/>
                </a:lnTo>
                <a:lnTo>
                  <a:pt x="70" y="360"/>
                </a:lnTo>
                <a:lnTo>
                  <a:pt x="68" y="362"/>
                </a:lnTo>
                <a:lnTo>
                  <a:pt x="62" y="362"/>
                </a:lnTo>
                <a:lnTo>
                  <a:pt x="60" y="360"/>
                </a:lnTo>
                <a:lnTo>
                  <a:pt x="58" y="358"/>
                </a:lnTo>
                <a:lnTo>
                  <a:pt x="58" y="358"/>
                </a:lnTo>
                <a:lnTo>
                  <a:pt x="55" y="356"/>
                </a:lnTo>
                <a:lnTo>
                  <a:pt x="53" y="352"/>
                </a:lnTo>
                <a:lnTo>
                  <a:pt x="53" y="348"/>
                </a:lnTo>
                <a:lnTo>
                  <a:pt x="53" y="346"/>
                </a:lnTo>
                <a:lnTo>
                  <a:pt x="51" y="346"/>
                </a:lnTo>
                <a:lnTo>
                  <a:pt x="49" y="346"/>
                </a:lnTo>
                <a:lnTo>
                  <a:pt x="47" y="346"/>
                </a:lnTo>
                <a:lnTo>
                  <a:pt x="45" y="348"/>
                </a:lnTo>
                <a:lnTo>
                  <a:pt x="41" y="346"/>
                </a:lnTo>
                <a:lnTo>
                  <a:pt x="39" y="346"/>
                </a:lnTo>
                <a:lnTo>
                  <a:pt x="39" y="344"/>
                </a:lnTo>
                <a:lnTo>
                  <a:pt x="37" y="342"/>
                </a:lnTo>
                <a:lnTo>
                  <a:pt x="35" y="342"/>
                </a:lnTo>
                <a:lnTo>
                  <a:pt x="37" y="344"/>
                </a:lnTo>
                <a:lnTo>
                  <a:pt x="39" y="344"/>
                </a:lnTo>
                <a:lnTo>
                  <a:pt x="39" y="344"/>
                </a:lnTo>
                <a:lnTo>
                  <a:pt x="41" y="340"/>
                </a:lnTo>
                <a:lnTo>
                  <a:pt x="41" y="338"/>
                </a:lnTo>
                <a:lnTo>
                  <a:pt x="41" y="336"/>
                </a:lnTo>
                <a:lnTo>
                  <a:pt x="39" y="334"/>
                </a:lnTo>
                <a:lnTo>
                  <a:pt x="33" y="334"/>
                </a:lnTo>
                <a:lnTo>
                  <a:pt x="31" y="334"/>
                </a:lnTo>
                <a:lnTo>
                  <a:pt x="31" y="334"/>
                </a:lnTo>
                <a:lnTo>
                  <a:pt x="31" y="336"/>
                </a:lnTo>
                <a:lnTo>
                  <a:pt x="33" y="334"/>
                </a:lnTo>
                <a:lnTo>
                  <a:pt x="33" y="331"/>
                </a:lnTo>
                <a:lnTo>
                  <a:pt x="35" y="331"/>
                </a:lnTo>
                <a:lnTo>
                  <a:pt x="35" y="331"/>
                </a:lnTo>
                <a:lnTo>
                  <a:pt x="37" y="329"/>
                </a:lnTo>
                <a:lnTo>
                  <a:pt x="37" y="329"/>
                </a:lnTo>
                <a:lnTo>
                  <a:pt x="37" y="323"/>
                </a:lnTo>
                <a:lnTo>
                  <a:pt x="37" y="323"/>
                </a:lnTo>
                <a:lnTo>
                  <a:pt x="35" y="319"/>
                </a:lnTo>
                <a:lnTo>
                  <a:pt x="35" y="319"/>
                </a:lnTo>
                <a:lnTo>
                  <a:pt x="31" y="311"/>
                </a:lnTo>
                <a:lnTo>
                  <a:pt x="31" y="307"/>
                </a:lnTo>
                <a:lnTo>
                  <a:pt x="29" y="303"/>
                </a:lnTo>
                <a:lnTo>
                  <a:pt x="29" y="303"/>
                </a:lnTo>
                <a:lnTo>
                  <a:pt x="27" y="301"/>
                </a:lnTo>
                <a:lnTo>
                  <a:pt x="29" y="301"/>
                </a:lnTo>
                <a:lnTo>
                  <a:pt x="29" y="299"/>
                </a:lnTo>
                <a:lnTo>
                  <a:pt x="27" y="292"/>
                </a:lnTo>
                <a:lnTo>
                  <a:pt x="27" y="292"/>
                </a:lnTo>
                <a:lnTo>
                  <a:pt x="27" y="292"/>
                </a:lnTo>
                <a:lnTo>
                  <a:pt x="31" y="292"/>
                </a:lnTo>
                <a:lnTo>
                  <a:pt x="33" y="292"/>
                </a:lnTo>
                <a:lnTo>
                  <a:pt x="35" y="292"/>
                </a:lnTo>
                <a:lnTo>
                  <a:pt x="35" y="290"/>
                </a:lnTo>
                <a:lnTo>
                  <a:pt x="33" y="288"/>
                </a:lnTo>
                <a:lnTo>
                  <a:pt x="33" y="286"/>
                </a:lnTo>
                <a:lnTo>
                  <a:pt x="29" y="284"/>
                </a:lnTo>
                <a:lnTo>
                  <a:pt x="27" y="284"/>
                </a:lnTo>
                <a:lnTo>
                  <a:pt x="29" y="282"/>
                </a:lnTo>
                <a:lnTo>
                  <a:pt x="27" y="282"/>
                </a:lnTo>
                <a:lnTo>
                  <a:pt x="27" y="284"/>
                </a:lnTo>
                <a:lnTo>
                  <a:pt x="29" y="284"/>
                </a:lnTo>
                <a:lnTo>
                  <a:pt x="31" y="284"/>
                </a:lnTo>
                <a:lnTo>
                  <a:pt x="33" y="282"/>
                </a:lnTo>
                <a:lnTo>
                  <a:pt x="33" y="282"/>
                </a:lnTo>
                <a:lnTo>
                  <a:pt x="35" y="280"/>
                </a:lnTo>
                <a:lnTo>
                  <a:pt x="39" y="278"/>
                </a:lnTo>
                <a:lnTo>
                  <a:pt x="41" y="278"/>
                </a:lnTo>
                <a:lnTo>
                  <a:pt x="41" y="276"/>
                </a:lnTo>
                <a:lnTo>
                  <a:pt x="41" y="274"/>
                </a:lnTo>
                <a:lnTo>
                  <a:pt x="37" y="272"/>
                </a:lnTo>
                <a:lnTo>
                  <a:pt x="37" y="272"/>
                </a:lnTo>
                <a:lnTo>
                  <a:pt x="33" y="272"/>
                </a:lnTo>
                <a:lnTo>
                  <a:pt x="33" y="272"/>
                </a:lnTo>
                <a:lnTo>
                  <a:pt x="31" y="274"/>
                </a:lnTo>
                <a:lnTo>
                  <a:pt x="33" y="274"/>
                </a:lnTo>
                <a:lnTo>
                  <a:pt x="35" y="272"/>
                </a:lnTo>
                <a:lnTo>
                  <a:pt x="33" y="270"/>
                </a:lnTo>
                <a:lnTo>
                  <a:pt x="31" y="268"/>
                </a:lnTo>
                <a:lnTo>
                  <a:pt x="29" y="268"/>
                </a:lnTo>
                <a:lnTo>
                  <a:pt x="27" y="270"/>
                </a:lnTo>
                <a:lnTo>
                  <a:pt x="27" y="270"/>
                </a:lnTo>
                <a:lnTo>
                  <a:pt x="27" y="270"/>
                </a:lnTo>
                <a:lnTo>
                  <a:pt x="27" y="270"/>
                </a:lnTo>
                <a:lnTo>
                  <a:pt x="25" y="272"/>
                </a:lnTo>
                <a:lnTo>
                  <a:pt x="27" y="272"/>
                </a:lnTo>
                <a:lnTo>
                  <a:pt x="29" y="270"/>
                </a:lnTo>
                <a:lnTo>
                  <a:pt x="27" y="268"/>
                </a:lnTo>
                <a:lnTo>
                  <a:pt x="25" y="262"/>
                </a:lnTo>
                <a:lnTo>
                  <a:pt x="21" y="255"/>
                </a:lnTo>
                <a:lnTo>
                  <a:pt x="18" y="247"/>
                </a:lnTo>
                <a:lnTo>
                  <a:pt x="18" y="239"/>
                </a:lnTo>
                <a:lnTo>
                  <a:pt x="18" y="239"/>
                </a:lnTo>
                <a:lnTo>
                  <a:pt x="18" y="235"/>
                </a:lnTo>
                <a:lnTo>
                  <a:pt x="18" y="235"/>
                </a:lnTo>
                <a:lnTo>
                  <a:pt x="16" y="231"/>
                </a:lnTo>
                <a:lnTo>
                  <a:pt x="16" y="229"/>
                </a:lnTo>
                <a:lnTo>
                  <a:pt x="18" y="227"/>
                </a:lnTo>
                <a:lnTo>
                  <a:pt x="18" y="224"/>
                </a:lnTo>
                <a:lnTo>
                  <a:pt x="18" y="224"/>
                </a:lnTo>
                <a:lnTo>
                  <a:pt x="18" y="222"/>
                </a:lnTo>
                <a:lnTo>
                  <a:pt x="16" y="224"/>
                </a:lnTo>
                <a:lnTo>
                  <a:pt x="18" y="227"/>
                </a:lnTo>
                <a:lnTo>
                  <a:pt x="21" y="227"/>
                </a:lnTo>
                <a:lnTo>
                  <a:pt x="23" y="229"/>
                </a:lnTo>
                <a:lnTo>
                  <a:pt x="25" y="227"/>
                </a:lnTo>
                <a:lnTo>
                  <a:pt x="27" y="224"/>
                </a:lnTo>
                <a:lnTo>
                  <a:pt x="27" y="222"/>
                </a:lnTo>
                <a:lnTo>
                  <a:pt x="27" y="220"/>
                </a:lnTo>
                <a:lnTo>
                  <a:pt x="27" y="218"/>
                </a:lnTo>
                <a:lnTo>
                  <a:pt x="25" y="216"/>
                </a:lnTo>
                <a:lnTo>
                  <a:pt x="21" y="216"/>
                </a:lnTo>
                <a:lnTo>
                  <a:pt x="14" y="216"/>
                </a:lnTo>
                <a:lnTo>
                  <a:pt x="14" y="218"/>
                </a:lnTo>
                <a:lnTo>
                  <a:pt x="14" y="216"/>
                </a:lnTo>
                <a:lnTo>
                  <a:pt x="14" y="218"/>
                </a:lnTo>
                <a:close/>
              </a:path>
            </a:pathLst>
          </a:custGeom>
          <a:solidFill>
            <a:srgbClr val="00AEE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4" name="Freeform 3390"/>
          <p:cNvSpPr>
            <a:spLocks/>
          </p:cNvSpPr>
          <p:nvPr/>
        </p:nvSpPr>
        <p:spPr bwMode="auto">
          <a:xfrm>
            <a:off x="2974975" y="2073275"/>
            <a:ext cx="3206750" cy="2697163"/>
          </a:xfrm>
          <a:custGeom>
            <a:avLst/>
            <a:gdLst/>
            <a:ahLst/>
            <a:cxnLst>
              <a:cxn ang="0">
                <a:pos x="76" y="362"/>
              </a:cxn>
              <a:cxn ang="0">
                <a:pos x="95" y="432"/>
              </a:cxn>
              <a:cxn ang="0">
                <a:pos x="251" y="461"/>
              </a:cxn>
              <a:cxn ang="0">
                <a:pos x="389" y="529"/>
              </a:cxn>
              <a:cxn ang="0">
                <a:pos x="483" y="698"/>
              </a:cxn>
              <a:cxn ang="0">
                <a:pos x="613" y="749"/>
              </a:cxn>
              <a:cxn ang="0">
                <a:pos x="734" y="714"/>
              </a:cxn>
              <a:cxn ang="0">
                <a:pos x="819" y="459"/>
              </a:cxn>
              <a:cxn ang="0">
                <a:pos x="798" y="181"/>
              </a:cxn>
              <a:cxn ang="0">
                <a:pos x="903" y="43"/>
              </a:cxn>
              <a:cxn ang="0">
                <a:pos x="1263" y="60"/>
              </a:cxn>
              <a:cxn ang="0">
                <a:pos x="1528" y="173"/>
              </a:cxn>
              <a:cxn ang="0">
                <a:pos x="1849" y="290"/>
              </a:cxn>
              <a:cxn ang="0">
                <a:pos x="1784" y="550"/>
              </a:cxn>
              <a:cxn ang="0">
                <a:pos x="1973" y="747"/>
              </a:cxn>
              <a:cxn ang="0">
                <a:pos x="1956" y="1216"/>
              </a:cxn>
              <a:cxn ang="0">
                <a:pos x="1771" y="1496"/>
              </a:cxn>
              <a:cxn ang="0">
                <a:pos x="1430" y="1662"/>
              </a:cxn>
              <a:cxn ang="0">
                <a:pos x="1121" y="1601"/>
              </a:cxn>
              <a:cxn ang="0">
                <a:pos x="1193" y="1459"/>
              </a:cxn>
              <a:cxn ang="0">
                <a:pos x="1146" y="1286"/>
              </a:cxn>
              <a:cxn ang="0">
                <a:pos x="1053" y="1136"/>
              </a:cxn>
              <a:cxn ang="0">
                <a:pos x="922" y="1086"/>
              </a:cxn>
              <a:cxn ang="0">
                <a:pos x="833" y="1179"/>
              </a:cxn>
              <a:cxn ang="0">
                <a:pos x="736" y="1329"/>
              </a:cxn>
              <a:cxn ang="0">
                <a:pos x="605" y="1329"/>
              </a:cxn>
              <a:cxn ang="0">
                <a:pos x="358" y="1093"/>
              </a:cxn>
              <a:cxn ang="0">
                <a:pos x="282" y="992"/>
              </a:cxn>
              <a:cxn ang="0">
                <a:pos x="292" y="741"/>
              </a:cxn>
              <a:cxn ang="0">
                <a:pos x="142" y="492"/>
              </a:cxn>
              <a:cxn ang="0">
                <a:pos x="27" y="381"/>
              </a:cxn>
              <a:cxn ang="0">
                <a:pos x="21" y="360"/>
              </a:cxn>
              <a:cxn ang="0">
                <a:pos x="86" y="480"/>
              </a:cxn>
              <a:cxn ang="0">
                <a:pos x="292" y="708"/>
              </a:cxn>
              <a:cxn ang="0">
                <a:pos x="265" y="990"/>
              </a:cxn>
              <a:cxn ang="0">
                <a:pos x="372" y="1023"/>
              </a:cxn>
              <a:cxn ang="0">
                <a:pos x="510" y="1300"/>
              </a:cxn>
              <a:cxn ang="0">
                <a:pos x="697" y="1315"/>
              </a:cxn>
              <a:cxn ang="0">
                <a:pos x="761" y="1222"/>
              </a:cxn>
              <a:cxn ang="0">
                <a:pos x="932" y="1140"/>
              </a:cxn>
              <a:cxn ang="0">
                <a:pos x="973" y="1088"/>
              </a:cxn>
              <a:cxn ang="0">
                <a:pos x="1096" y="1191"/>
              </a:cxn>
              <a:cxn ang="0">
                <a:pos x="1123" y="1348"/>
              </a:cxn>
              <a:cxn ang="0">
                <a:pos x="1160" y="1529"/>
              </a:cxn>
              <a:cxn ang="0">
                <a:pos x="1245" y="1638"/>
              </a:cxn>
              <a:cxn ang="0">
                <a:pos x="1582" y="1664"/>
              </a:cxn>
              <a:cxn ang="0">
                <a:pos x="1854" y="1331"/>
              </a:cxn>
              <a:cxn ang="0">
                <a:pos x="2000" y="1025"/>
              </a:cxn>
              <a:cxn ang="0">
                <a:pos x="1823" y="597"/>
              </a:cxn>
              <a:cxn ang="0">
                <a:pos x="1851" y="535"/>
              </a:cxn>
              <a:cxn ang="0">
                <a:pos x="1757" y="220"/>
              </a:cxn>
              <a:cxn ang="0">
                <a:pos x="1506" y="132"/>
              </a:cxn>
              <a:cxn ang="0">
                <a:pos x="1238" y="35"/>
              </a:cxn>
              <a:cxn ang="0">
                <a:pos x="880" y="50"/>
              </a:cxn>
              <a:cxn ang="0">
                <a:pos x="792" y="202"/>
              </a:cxn>
              <a:cxn ang="0">
                <a:pos x="769" y="506"/>
              </a:cxn>
              <a:cxn ang="0">
                <a:pos x="704" y="689"/>
              </a:cxn>
              <a:cxn ang="0">
                <a:pos x="576" y="757"/>
              </a:cxn>
              <a:cxn ang="0">
                <a:pos x="463" y="716"/>
              </a:cxn>
              <a:cxn ang="0">
                <a:pos x="387" y="517"/>
              </a:cxn>
              <a:cxn ang="0">
                <a:pos x="261" y="453"/>
              </a:cxn>
              <a:cxn ang="0">
                <a:pos x="99" y="432"/>
              </a:cxn>
              <a:cxn ang="0">
                <a:pos x="74" y="352"/>
              </a:cxn>
            </a:cxnLst>
            <a:rect l="0" t="0" r="r" b="b"/>
            <a:pathLst>
              <a:path w="2020" h="1699">
                <a:moveTo>
                  <a:pt x="14" y="218"/>
                </a:moveTo>
                <a:lnTo>
                  <a:pt x="14" y="220"/>
                </a:lnTo>
                <a:lnTo>
                  <a:pt x="21" y="220"/>
                </a:lnTo>
                <a:lnTo>
                  <a:pt x="21" y="220"/>
                </a:lnTo>
                <a:lnTo>
                  <a:pt x="23" y="220"/>
                </a:lnTo>
                <a:lnTo>
                  <a:pt x="23" y="220"/>
                </a:lnTo>
                <a:lnTo>
                  <a:pt x="23" y="222"/>
                </a:lnTo>
                <a:lnTo>
                  <a:pt x="23" y="222"/>
                </a:lnTo>
                <a:lnTo>
                  <a:pt x="23" y="222"/>
                </a:lnTo>
                <a:lnTo>
                  <a:pt x="23" y="222"/>
                </a:lnTo>
                <a:lnTo>
                  <a:pt x="21" y="222"/>
                </a:lnTo>
                <a:lnTo>
                  <a:pt x="18" y="220"/>
                </a:lnTo>
                <a:lnTo>
                  <a:pt x="16" y="220"/>
                </a:lnTo>
                <a:lnTo>
                  <a:pt x="14" y="222"/>
                </a:lnTo>
                <a:lnTo>
                  <a:pt x="14" y="224"/>
                </a:lnTo>
                <a:lnTo>
                  <a:pt x="14" y="224"/>
                </a:lnTo>
                <a:lnTo>
                  <a:pt x="12" y="229"/>
                </a:lnTo>
                <a:lnTo>
                  <a:pt x="12" y="229"/>
                </a:lnTo>
                <a:lnTo>
                  <a:pt x="12" y="231"/>
                </a:lnTo>
                <a:lnTo>
                  <a:pt x="12" y="233"/>
                </a:lnTo>
                <a:lnTo>
                  <a:pt x="14" y="237"/>
                </a:lnTo>
                <a:lnTo>
                  <a:pt x="14" y="239"/>
                </a:lnTo>
                <a:lnTo>
                  <a:pt x="14" y="249"/>
                </a:lnTo>
                <a:lnTo>
                  <a:pt x="14" y="249"/>
                </a:lnTo>
                <a:lnTo>
                  <a:pt x="16" y="257"/>
                </a:lnTo>
                <a:lnTo>
                  <a:pt x="16" y="257"/>
                </a:lnTo>
                <a:lnTo>
                  <a:pt x="21" y="264"/>
                </a:lnTo>
                <a:lnTo>
                  <a:pt x="21" y="264"/>
                </a:lnTo>
                <a:lnTo>
                  <a:pt x="25" y="268"/>
                </a:lnTo>
                <a:lnTo>
                  <a:pt x="23" y="270"/>
                </a:lnTo>
                <a:lnTo>
                  <a:pt x="23" y="272"/>
                </a:lnTo>
                <a:lnTo>
                  <a:pt x="25" y="274"/>
                </a:lnTo>
                <a:lnTo>
                  <a:pt x="27" y="274"/>
                </a:lnTo>
                <a:lnTo>
                  <a:pt x="29" y="274"/>
                </a:lnTo>
                <a:lnTo>
                  <a:pt x="29" y="274"/>
                </a:lnTo>
                <a:lnTo>
                  <a:pt x="29" y="274"/>
                </a:lnTo>
                <a:lnTo>
                  <a:pt x="31" y="274"/>
                </a:lnTo>
                <a:lnTo>
                  <a:pt x="31" y="272"/>
                </a:lnTo>
                <a:lnTo>
                  <a:pt x="31" y="272"/>
                </a:lnTo>
                <a:lnTo>
                  <a:pt x="33" y="272"/>
                </a:lnTo>
                <a:lnTo>
                  <a:pt x="31" y="270"/>
                </a:lnTo>
                <a:lnTo>
                  <a:pt x="31" y="272"/>
                </a:lnTo>
                <a:lnTo>
                  <a:pt x="31" y="274"/>
                </a:lnTo>
                <a:lnTo>
                  <a:pt x="33" y="276"/>
                </a:lnTo>
                <a:lnTo>
                  <a:pt x="33" y="276"/>
                </a:lnTo>
                <a:lnTo>
                  <a:pt x="35" y="276"/>
                </a:lnTo>
                <a:lnTo>
                  <a:pt x="37" y="276"/>
                </a:lnTo>
                <a:lnTo>
                  <a:pt x="37" y="276"/>
                </a:lnTo>
                <a:lnTo>
                  <a:pt x="39" y="278"/>
                </a:lnTo>
                <a:lnTo>
                  <a:pt x="39" y="276"/>
                </a:lnTo>
                <a:lnTo>
                  <a:pt x="33" y="276"/>
                </a:lnTo>
                <a:lnTo>
                  <a:pt x="33" y="276"/>
                </a:lnTo>
                <a:lnTo>
                  <a:pt x="31" y="278"/>
                </a:lnTo>
                <a:lnTo>
                  <a:pt x="29" y="280"/>
                </a:lnTo>
                <a:lnTo>
                  <a:pt x="27" y="280"/>
                </a:lnTo>
                <a:lnTo>
                  <a:pt x="25" y="282"/>
                </a:lnTo>
                <a:lnTo>
                  <a:pt x="25" y="284"/>
                </a:lnTo>
                <a:lnTo>
                  <a:pt x="25" y="284"/>
                </a:lnTo>
                <a:lnTo>
                  <a:pt x="27" y="288"/>
                </a:lnTo>
                <a:lnTo>
                  <a:pt x="27" y="288"/>
                </a:lnTo>
                <a:lnTo>
                  <a:pt x="31" y="290"/>
                </a:lnTo>
                <a:lnTo>
                  <a:pt x="31" y="292"/>
                </a:lnTo>
                <a:lnTo>
                  <a:pt x="33" y="290"/>
                </a:lnTo>
                <a:lnTo>
                  <a:pt x="33" y="288"/>
                </a:lnTo>
                <a:lnTo>
                  <a:pt x="31" y="290"/>
                </a:lnTo>
                <a:lnTo>
                  <a:pt x="29" y="288"/>
                </a:lnTo>
                <a:lnTo>
                  <a:pt x="27" y="288"/>
                </a:lnTo>
                <a:lnTo>
                  <a:pt x="25" y="288"/>
                </a:lnTo>
                <a:lnTo>
                  <a:pt x="25" y="290"/>
                </a:lnTo>
                <a:lnTo>
                  <a:pt x="23" y="292"/>
                </a:lnTo>
                <a:lnTo>
                  <a:pt x="23" y="292"/>
                </a:lnTo>
                <a:lnTo>
                  <a:pt x="25" y="301"/>
                </a:lnTo>
                <a:lnTo>
                  <a:pt x="23" y="301"/>
                </a:lnTo>
                <a:lnTo>
                  <a:pt x="25" y="303"/>
                </a:lnTo>
                <a:lnTo>
                  <a:pt x="25" y="305"/>
                </a:lnTo>
                <a:lnTo>
                  <a:pt x="27" y="309"/>
                </a:lnTo>
                <a:lnTo>
                  <a:pt x="27" y="309"/>
                </a:lnTo>
                <a:lnTo>
                  <a:pt x="27" y="311"/>
                </a:lnTo>
                <a:lnTo>
                  <a:pt x="27" y="311"/>
                </a:lnTo>
                <a:lnTo>
                  <a:pt x="33" y="319"/>
                </a:lnTo>
                <a:lnTo>
                  <a:pt x="33" y="323"/>
                </a:lnTo>
                <a:lnTo>
                  <a:pt x="33" y="327"/>
                </a:lnTo>
                <a:lnTo>
                  <a:pt x="33" y="329"/>
                </a:lnTo>
                <a:lnTo>
                  <a:pt x="31" y="329"/>
                </a:lnTo>
                <a:lnTo>
                  <a:pt x="31" y="329"/>
                </a:lnTo>
                <a:lnTo>
                  <a:pt x="29" y="331"/>
                </a:lnTo>
                <a:lnTo>
                  <a:pt x="29" y="331"/>
                </a:lnTo>
                <a:lnTo>
                  <a:pt x="29" y="334"/>
                </a:lnTo>
                <a:lnTo>
                  <a:pt x="29" y="336"/>
                </a:lnTo>
                <a:lnTo>
                  <a:pt x="31" y="338"/>
                </a:lnTo>
                <a:lnTo>
                  <a:pt x="31" y="338"/>
                </a:lnTo>
                <a:lnTo>
                  <a:pt x="37" y="338"/>
                </a:lnTo>
                <a:lnTo>
                  <a:pt x="37" y="338"/>
                </a:lnTo>
                <a:lnTo>
                  <a:pt x="37" y="340"/>
                </a:lnTo>
                <a:lnTo>
                  <a:pt x="35" y="340"/>
                </a:lnTo>
                <a:lnTo>
                  <a:pt x="35" y="344"/>
                </a:lnTo>
                <a:lnTo>
                  <a:pt x="35" y="346"/>
                </a:lnTo>
                <a:lnTo>
                  <a:pt x="35" y="346"/>
                </a:lnTo>
                <a:lnTo>
                  <a:pt x="37" y="348"/>
                </a:lnTo>
                <a:lnTo>
                  <a:pt x="37" y="348"/>
                </a:lnTo>
                <a:lnTo>
                  <a:pt x="39" y="350"/>
                </a:lnTo>
                <a:lnTo>
                  <a:pt x="39" y="350"/>
                </a:lnTo>
                <a:lnTo>
                  <a:pt x="45" y="352"/>
                </a:lnTo>
                <a:lnTo>
                  <a:pt x="45" y="352"/>
                </a:lnTo>
                <a:lnTo>
                  <a:pt x="49" y="350"/>
                </a:lnTo>
                <a:lnTo>
                  <a:pt x="51" y="350"/>
                </a:lnTo>
                <a:lnTo>
                  <a:pt x="51" y="350"/>
                </a:lnTo>
                <a:lnTo>
                  <a:pt x="51" y="350"/>
                </a:lnTo>
                <a:lnTo>
                  <a:pt x="53" y="348"/>
                </a:lnTo>
                <a:lnTo>
                  <a:pt x="51" y="346"/>
                </a:lnTo>
                <a:lnTo>
                  <a:pt x="49" y="350"/>
                </a:lnTo>
                <a:lnTo>
                  <a:pt x="49" y="352"/>
                </a:lnTo>
                <a:lnTo>
                  <a:pt x="53" y="358"/>
                </a:lnTo>
                <a:lnTo>
                  <a:pt x="53" y="358"/>
                </a:lnTo>
                <a:lnTo>
                  <a:pt x="55" y="360"/>
                </a:lnTo>
                <a:lnTo>
                  <a:pt x="58" y="362"/>
                </a:lnTo>
                <a:lnTo>
                  <a:pt x="58" y="364"/>
                </a:lnTo>
                <a:lnTo>
                  <a:pt x="62" y="364"/>
                </a:lnTo>
                <a:lnTo>
                  <a:pt x="62" y="364"/>
                </a:lnTo>
                <a:lnTo>
                  <a:pt x="68" y="366"/>
                </a:lnTo>
                <a:lnTo>
                  <a:pt x="68" y="366"/>
                </a:lnTo>
                <a:lnTo>
                  <a:pt x="72" y="364"/>
                </a:lnTo>
                <a:lnTo>
                  <a:pt x="74" y="364"/>
                </a:lnTo>
                <a:lnTo>
                  <a:pt x="76" y="362"/>
                </a:lnTo>
                <a:lnTo>
                  <a:pt x="76" y="360"/>
                </a:lnTo>
                <a:lnTo>
                  <a:pt x="76" y="356"/>
                </a:lnTo>
                <a:lnTo>
                  <a:pt x="76" y="356"/>
                </a:lnTo>
                <a:lnTo>
                  <a:pt x="76" y="354"/>
                </a:lnTo>
                <a:lnTo>
                  <a:pt x="76" y="352"/>
                </a:lnTo>
                <a:lnTo>
                  <a:pt x="76" y="350"/>
                </a:lnTo>
                <a:lnTo>
                  <a:pt x="76" y="348"/>
                </a:lnTo>
                <a:lnTo>
                  <a:pt x="76" y="348"/>
                </a:lnTo>
                <a:lnTo>
                  <a:pt x="74" y="348"/>
                </a:lnTo>
                <a:lnTo>
                  <a:pt x="74" y="348"/>
                </a:lnTo>
                <a:lnTo>
                  <a:pt x="76" y="348"/>
                </a:lnTo>
                <a:lnTo>
                  <a:pt x="76" y="348"/>
                </a:lnTo>
                <a:lnTo>
                  <a:pt x="76" y="346"/>
                </a:lnTo>
                <a:lnTo>
                  <a:pt x="76" y="344"/>
                </a:lnTo>
                <a:lnTo>
                  <a:pt x="76" y="342"/>
                </a:lnTo>
                <a:lnTo>
                  <a:pt x="76" y="342"/>
                </a:lnTo>
                <a:lnTo>
                  <a:pt x="76" y="342"/>
                </a:lnTo>
                <a:lnTo>
                  <a:pt x="76" y="342"/>
                </a:lnTo>
                <a:lnTo>
                  <a:pt x="78" y="340"/>
                </a:lnTo>
                <a:lnTo>
                  <a:pt x="78" y="340"/>
                </a:lnTo>
                <a:lnTo>
                  <a:pt x="78" y="340"/>
                </a:lnTo>
                <a:lnTo>
                  <a:pt x="80" y="342"/>
                </a:lnTo>
                <a:lnTo>
                  <a:pt x="80" y="342"/>
                </a:lnTo>
                <a:lnTo>
                  <a:pt x="78" y="342"/>
                </a:lnTo>
                <a:lnTo>
                  <a:pt x="78" y="344"/>
                </a:lnTo>
                <a:lnTo>
                  <a:pt x="78" y="346"/>
                </a:lnTo>
                <a:lnTo>
                  <a:pt x="78" y="348"/>
                </a:lnTo>
                <a:lnTo>
                  <a:pt x="80" y="348"/>
                </a:lnTo>
                <a:lnTo>
                  <a:pt x="84" y="348"/>
                </a:lnTo>
                <a:lnTo>
                  <a:pt x="86" y="350"/>
                </a:lnTo>
                <a:lnTo>
                  <a:pt x="88" y="354"/>
                </a:lnTo>
                <a:lnTo>
                  <a:pt x="88" y="352"/>
                </a:lnTo>
                <a:lnTo>
                  <a:pt x="88" y="350"/>
                </a:lnTo>
                <a:lnTo>
                  <a:pt x="86" y="350"/>
                </a:lnTo>
                <a:lnTo>
                  <a:pt x="84" y="350"/>
                </a:lnTo>
                <a:lnTo>
                  <a:pt x="82" y="350"/>
                </a:lnTo>
                <a:lnTo>
                  <a:pt x="80" y="350"/>
                </a:lnTo>
                <a:lnTo>
                  <a:pt x="78" y="352"/>
                </a:lnTo>
                <a:lnTo>
                  <a:pt x="76" y="352"/>
                </a:lnTo>
                <a:lnTo>
                  <a:pt x="76" y="356"/>
                </a:lnTo>
                <a:lnTo>
                  <a:pt x="78" y="358"/>
                </a:lnTo>
                <a:lnTo>
                  <a:pt x="78" y="360"/>
                </a:lnTo>
                <a:lnTo>
                  <a:pt x="78" y="362"/>
                </a:lnTo>
                <a:lnTo>
                  <a:pt x="82" y="364"/>
                </a:lnTo>
                <a:lnTo>
                  <a:pt x="84" y="366"/>
                </a:lnTo>
                <a:lnTo>
                  <a:pt x="86" y="366"/>
                </a:lnTo>
                <a:lnTo>
                  <a:pt x="86" y="364"/>
                </a:lnTo>
                <a:lnTo>
                  <a:pt x="84" y="364"/>
                </a:lnTo>
                <a:lnTo>
                  <a:pt x="80" y="362"/>
                </a:lnTo>
                <a:lnTo>
                  <a:pt x="80" y="362"/>
                </a:lnTo>
                <a:lnTo>
                  <a:pt x="74" y="364"/>
                </a:lnTo>
                <a:lnTo>
                  <a:pt x="74" y="364"/>
                </a:lnTo>
                <a:lnTo>
                  <a:pt x="72" y="366"/>
                </a:lnTo>
                <a:lnTo>
                  <a:pt x="72" y="368"/>
                </a:lnTo>
                <a:lnTo>
                  <a:pt x="70" y="373"/>
                </a:lnTo>
                <a:lnTo>
                  <a:pt x="70" y="373"/>
                </a:lnTo>
                <a:lnTo>
                  <a:pt x="70" y="375"/>
                </a:lnTo>
                <a:lnTo>
                  <a:pt x="70" y="377"/>
                </a:lnTo>
                <a:lnTo>
                  <a:pt x="70" y="377"/>
                </a:lnTo>
                <a:lnTo>
                  <a:pt x="72" y="381"/>
                </a:lnTo>
                <a:lnTo>
                  <a:pt x="74" y="381"/>
                </a:lnTo>
                <a:lnTo>
                  <a:pt x="76" y="381"/>
                </a:lnTo>
                <a:lnTo>
                  <a:pt x="78" y="381"/>
                </a:lnTo>
                <a:lnTo>
                  <a:pt x="80" y="383"/>
                </a:lnTo>
                <a:lnTo>
                  <a:pt x="80" y="383"/>
                </a:lnTo>
                <a:lnTo>
                  <a:pt x="80" y="383"/>
                </a:lnTo>
                <a:lnTo>
                  <a:pt x="82" y="385"/>
                </a:lnTo>
                <a:lnTo>
                  <a:pt x="84" y="385"/>
                </a:lnTo>
                <a:lnTo>
                  <a:pt x="86" y="385"/>
                </a:lnTo>
                <a:lnTo>
                  <a:pt x="90" y="385"/>
                </a:lnTo>
                <a:lnTo>
                  <a:pt x="90" y="383"/>
                </a:lnTo>
                <a:lnTo>
                  <a:pt x="88" y="383"/>
                </a:lnTo>
                <a:lnTo>
                  <a:pt x="88" y="383"/>
                </a:lnTo>
                <a:lnTo>
                  <a:pt x="88" y="383"/>
                </a:lnTo>
                <a:lnTo>
                  <a:pt x="76" y="383"/>
                </a:lnTo>
                <a:lnTo>
                  <a:pt x="76" y="383"/>
                </a:lnTo>
                <a:lnTo>
                  <a:pt x="72" y="385"/>
                </a:lnTo>
                <a:lnTo>
                  <a:pt x="68" y="385"/>
                </a:lnTo>
                <a:lnTo>
                  <a:pt x="66" y="385"/>
                </a:lnTo>
                <a:lnTo>
                  <a:pt x="64" y="387"/>
                </a:lnTo>
                <a:lnTo>
                  <a:pt x="64" y="387"/>
                </a:lnTo>
                <a:lnTo>
                  <a:pt x="62" y="389"/>
                </a:lnTo>
                <a:lnTo>
                  <a:pt x="62" y="391"/>
                </a:lnTo>
                <a:lnTo>
                  <a:pt x="62" y="395"/>
                </a:lnTo>
                <a:lnTo>
                  <a:pt x="64" y="397"/>
                </a:lnTo>
                <a:lnTo>
                  <a:pt x="66" y="395"/>
                </a:lnTo>
                <a:lnTo>
                  <a:pt x="68" y="397"/>
                </a:lnTo>
                <a:lnTo>
                  <a:pt x="68" y="397"/>
                </a:lnTo>
                <a:lnTo>
                  <a:pt x="68" y="397"/>
                </a:lnTo>
                <a:lnTo>
                  <a:pt x="70" y="401"/>
                </a:lnTo>
                <a:lnTo>
                  <a:pt x="70" y="401"/>
                </a:lnTo>
                <a:lnTo>
                  <a:pt x="74" y="406"/>
                </a:lnTo>
                <a:lnTo>
                  <a:pt x="74" y="406"/>
                </a:lnTo>
                <a:lnTo>
                  <a:pt x="74" y="406"/>
                </a:lnTo>
                <a:lnTo>
                  <a:pt x="74" y="408"/>
                </a:lnTo>
                <a:lnTo>
                  <a:pt x="78" y="410"/>
                </a:lnTo>
                <a:lnTo>
                  <a:pt x="82" y="408"/>
                </a:lnTo>
                <a:lnTo>
                  <a:pt x="84" y="408"/>
                </a:lnTo>
                <a:lnTo>
                  <a:pt x="86" y="408"/>
                </a:lnTo>
                <a:lnTo>
                  <a:pt x="86" y="408"/>
                </a:lnTo>
                <a:lnTo>
                  <a:pt x="86" y="410"/>
                </a:lnTo>
                <a:lnTo>
                  <a:pt x="80" y="414"/>
                </a:lnTo>
                <a:lnTo>
                  <a:pt x="80" y="416"/>
                </a:lnTo>
                <a:lnTo>
                  <a:pt x="80" y="416"/>
                </a:lnTo>
                <a:lnTo>
                  <a:pt x="78" y="416"/>
                </a:lnTo>
                <a:lnTo>
                  <a:pt x="76" y="418"/>
                </a:lnTo>
                <a:lnTo>
                  <a:pt x="76" y="420"/>
                </a:lnTo>
                <a:lnTo>
                  <a:pt x="76" y="422"/>
                </a:lnTo>
                <a:lnTo>
                  <a:pt x="80" y="424"/>
                </a:lnTo>
                <a:lnTo>
                  <a:pt x="82" y="426"/>
                </a:lnTo>
                <a:lnTo>
                  <a:pt x="84" y="428"/>
                </a:lnTo>
                <a:lnTo>
                  <a:pt x="84" y="428"/>
                </a:lnTo>
                <a:lnTo>
                  <a:pt x="88" y="430"/>
                </a:lnTo>
                <a:lnTo>
                  <a:pt x="90" y="430"/>
                </a:lnTo>
                <a:lnTo>
                  <a:pt x="90" y="428"/>
                </a:lnTo>
                <a:lnTo>
                  <a:pt x="90" y="428"/>
                </a:lnTo>
                <a:lnTo>
                  <a:pt x="88" y="428"/>
                </a:lnTo>
                <a:lnTo>
                  <a:pt x="88" y="430"/>
                </a:lnTo>
                <a:lnTo>
                  <a:pt x="88" y="430"/>
                </a:lnTo>
                <a:lnTo>
                  <a:pt x="88" y="432"/>
                </a:lnTo>
                <a:lnTo>
                  <a:pt x="90" y="434"/>
                </a:lnTo>
                <a:lnTo>
                  <a:pt x="93" y="434"/>
                </a:lnTo>
                <a:lnTo>
                  <a:pt x="95" y="432"/>
                </a:lnTo>
                <a:lnTo>
                  <a:pt x="95" y="432"/>
                </a:lnTo>
                <a:lnTo>
                  <a:pt x="97" y="432"/>
                </a:lnTo>
                <a:lnTo>
                  <a:pt x="97" y="432"/>
                </a:lnTo>
                <a:lnTo>
                  <a:pt x="95" y="430"/>
                </a:lnTo>
                <a:lnTo>
                  <a:pt x="95" y="436"/>
                </a:lnTo>
                <a:lnTo>
                  <a:pt x="95" y="436"/>
                </a:lnTo>
                <a:lnTo>
                  <a:pt x="93" y="438"/>
                </a:lnTo>
                <a:lnTo>
                  <a:pt x="93" y="440"/>
                </a:lnTo>
                <a:lnTo>
                  <a:pt x="93" y="440"/>
                </a:lnTo>
                <a:lnTo>
                  <a:pt x="93" y="443"/>
                </a:lnTo>
                <a:lnTo>
                  <a:pt x="95" y="445"/>
                </a:lnTo>
                <a:lnTo>
                  <a:pt x="95" y="445"/>
                </a:lnTo>
                <a:lnTo>
                  <a:pt x="97" y="447"/>
                </a:lnTo>
                <a:lnTo>
                  <a:pt x="97" y="447"/>
                </a:lnTo>
                <a:lnTo>
                  <a:pt x="101" y="449"/>
                </a:lnTo>
                <a:lnTo>
                  <a:pt x="101" y="449"/>
                </a:lnTo>
                <a:lnTo>
                  <a:pt x="103" y="449"/>
                </a:lnTo>
                <a:lnTo>
                  <a:pt x="103" y="449"/>
                </a:lnTo>
                <a:lnTo>
                  <a:pt x="105" y="449"/>
                </a:lnTo>
                <a:lnTo>
                  <a:pt x="107" y="449"/>
                </a:lnTo>
                <a:lnTo>
                  <a:pt x="109" y="453"/>
                </a:lnTo>
                <a:lnTo>
                  <a:pt x="111" y="453"/>
                </a:lnTo>
                <a:lnTo>
                  <a:pt x="111" y="455"/>
                </a:lnTo>
                <a:lnTo>
                  <a:pt x="111" y="455"/>
                </a:lnTo>
                <a:lnTo>
                  <a:pt x="113" y="455"/>
                </a:lnTo>
                <a:lnTo>
                  <a:pt x="115" y="455"/>
                </a:lnTo>
                <a:lnTo>
                  <a:pt x="117" y="455"/>
                </a:lnTo>
                <a:lnTo>
                  <a:pt x="119" y="457"/>
                </a:lnTo>
                <a:lnTo>
                  <a:pt x="119" y="457"/>
                </a:lnTo>
                <a:lnTo>
                  <a:pt x="121" y="457"/>
                </a:lnTo>
                <a:lnTo>
                  <a:pt x="123" y="461"/>
                </a:lnTo>
                <a:lnTo>
                  <a:pt x="125" y="461"/>
                </a:lnTo>
                <a:lnTo>
                  <a:pt x="127" y="459"/>
                </a:lnTo>
                <a:lnTo>
                  <a:pt x="127" y="459"/>
                </a:lnTo>
                <a:lnTo>
                  <a:pt x="130" y="457"/>
                </a:lnTo>
                <a:lnTo>
                  <a:pt x="130" y="457"/>
                </a:lnTo>
                <a:lnTo>
                  <a:pt x="130" y="453"/>
                </a:lnTo>
                <a:lnTo>
                  <a:pt x="130" y="453"/>
                </a:lnTo>
                <a:lnTo>
                  <a:pt x="130" y="447"/>
                </a:lnTo>
                <a:lnTo>
                  <a:pt x="130" y="447"/>
                </a:lnTo>
                <a:lnTo>
                  <a:pt x="127" y="447"/>
                </a:lnTo>
                <a:lnTo>
                  <a:pt x="127" y="449"/>
                </a:lnTo>
                <a:lnTo>
                  <a:pt x="127" y="449"/>
                </a:lnTo>
                <a:lnTo>
                  <a:pt x="130" y="449"/>
                </a:lnTo>
                <a:lnTo>
                  <a:pt x="130" y="449"/>
                </a:lnTo>
                <a:lnTo>
                  <a:pt x="132" y="459"/>
                </a:lnTo>
                <a:lnTo>
                  <a:pt x="132" y="459"/>
                </a:lnTo>
                <a:lnTo>
                  <a:pt x="134" y="461"/>
                </a:lnTo>
                <a:lnTo>
                  <a:pt x="136" y="461"/>
                </a:lnTo>
                <a:lnTo>
                  <a:pt x="138" y="461"/>
                </a:lnTo>
                <a:lnTo>
                  <a:pt x="138" y="459"/>
                </a:lnTo>
                <a:lnTo>
                  <a:pt x="140" y="457"/>
                </a:lnTo>
                <a:lnTo>
                  <a:pt x="140" y="457"/>
                </a:lnTo>
                <a:lnTo>
                  <a:pt x="140" y="457"/>
                </a:lnTo>
                <a:lnTo>
                  <a:pt x="142" y="459"/>
                </a:lnTo>
                <a:lnTo>
                  <a:pt x="142" y="459"/>
                </a:lnTo>
                <a:lnTo>
                  <a:pt x="144" y="463"/>
                </a:lnTo>
                <a:lnTo>
                  <a:pt x="146" y="463"/>
                </a:lnTo>
                <a:lnTo>
                  <a:pt x="148" y="463"/>
                </a:lnTo>
                <a:lnTo>
                  <a:pt x="148" y="463"/>
                </a:lnTo>
                <a:lnTo>
                  <a:pt x="152" y="459"/>
                </a:lnTo>
                <a:lnTo>
                  <a:pt x="152" y="459"/>
                </a:lnTo>
                <a:lnTo>
                  <a:pt x="158" y="455"/>
                </a:lnTo>
                <a:lnTo>
                  <a:pt x="160" y="455"/>
                </a:lnTo>
                <a:lnTo>
                  <a:pt x="162" y="449"/>
                </a:lnTo>
                <a:lnTo>
                  <a:pt x="162" y="447"/>
                </a:lnTo>
                <a:lnTo>
                  <a:pt x="158" y="447"/>
                </a:lnTo>
                <a:lnTo>
                  <a:pt x="154" y="445"/>
                </a:lnTo>
                <a:lnTo>
                  <a:pt x="154" y="440"/>
                </a:lnTo>
                <a:lnTo>
                  <a:pt x="154" y="438"/>
                </a:lnTo>
                <a:lnTo>
                  <a:pt x="156" y="430"/>
                </a:lnTo>
                <a:lnTo>
                  <a:pt x="156" y="428"/>
                </a:lnTo>
                <a:lnTo>
                  <a:pt x="156" y="428"/>
                </a:lnTo>
                <a:lnTo>
                  <a:pt x="156" y="428"/>
                </a:lnTo>
                <a:lnTo>
                  <a:pt x="158" y="426"/>
                </a:lnTo>
                <a:lnTo>
                  <a:pt x="156" y="426"/>
                </a:lnTo>
                <a:lnTo>
                  <a:pt x="154" y="426"/>
                </a:lnTo>
                <a:lnTo>
                  <a:pt x="154" y="428"/>
                </a:lnTo>
                <a:lnTo>
                  <a:pt x="154" y="432"/>
                </a:lnTo>
                <a:lnTo>
                  <a:pt x="154" y="432"/>
                </a:lnTo>
                <a:lnTo>
                  <a:pt x="154" y="440"/>
                </a:lnTo>
                <a:lnTo>
                  <a:pt x="154" y="440"/>
                </a:lnTo>
                <a:lnTo>
                  <a:pt x="156" y="443"/>
                </a:lnTo>
                <a:lnTo>
                  <a:pt x="158" y="443"/>
                </a:lnTo>
                <a:lnTo>
                  <a:pt x="160" y="445"/>
                </a:lnTo>
                <a:lnTo>
                  <a:pt x="162" y="445"/>
                </a:lnTo>
                <a:lnTo>
                  <a:pt x="167" y="440"/>
                </a:lnTo>
                <a:lnTo>
                  <a:pt x="167" y="440"/>
                </a:lnTo>
                <a:lnTo>
                  <a:pt x="171" y="445"/>
                </a:lnTo>
                <a:lnTo>
                  <a:pt x="173" y="445"/>
                </a:lnTo>
                <a:lnTo>
                  <a:pt x="177" y="447"/>
                </a:lnTo>
                <a:lnTo>
                  <a:pt x="177" y="447"/>
                </a:lnTo>
                <a:lnTo>
                  <a:pt x="181" y="447"/>
                </a:lnTo>
                <a:lnTo>
                  <a:pt x="181" y="447"/>
                </a:lnTo>
                <a:lnTo>
                  <a:pt x="187" y="447"/>
                </a:lnTo>
                <a:lnTo>
                  <a:pt x="191" y="447"/>
                </a:lnTo>
                <a:lnTo>
                  <a:pt x="191" y="445"/>
                </a:lnTo>
                <a:lnTo>
                  <a:pt x="195" y="445"/>
                </a:lnTo>
                <a:lnTo>
                  <a:pt x="200" y="443"/>
                </a:lnTo>
                <a:lnTo>
                  <a:pt x="206" y="443"/>
                </a:lnTo>
                <a:lnTo>
                  <a:pt x="214" y="447"/>
                </a:lnTo>
                <a:lnTo>
                  <a:pt x="214" y="449"/>
                </a:lnTo>
                <a:lnTo>
                  <a:pt x="224" y="449"/>
                </a:lnTo>
                <a:lnTo>
                  <a:pt x="224" y="449"/>
                </a:lnTo>
                <a:lnTo>
                  <a:pt x="230" y="449"/>
                </a:lnTo>
                <a:lnTo>
                  <a:pt x="232" y="449"/>
                </a:lnTo>
                <a:lnTo>
                  <a:pt x="232" y="449"/>
                </a:lnTo>
                <a:lnTo>
                  <a:pt x="230" y="451"/>
                </a:lnTo>
                <a:lnTo>
                  <a:pt x="230" y="453"/>
                </a:lnTo>
                <a:lnTo>
                  <a:pt x="232" y="455"/>
                </a:lnTo>
                <a:lnTo>
                  <a:pt x="232" y="455"/>
                </a:lnTo>
                <a:lnTo>
                  <a:pt x="234" y="459"/>
                </a:lnTo>
                <a:lnTo>
                  <a:pt x="237" y="459"/>
                </a:lnTo>
                <a:lnTo>
                  <a:pt x="241" y="457"/>
                </a:lnTo>
                <a:lnTo>
                  <a:pt x="241" y="457"/>
                </a:lnTo>
                <a:lnTo>
                  <a:pt x="245" y="457"/>
                </a:lnTo>
                <a:lnTo>
                  <a:pt x="247" y="455"/>
                </a:lnTo>
                <a:lnTo>
                  <a:pt x="249" y="451"/>
                </a:lnTo>
                <a:lnTo>
                  <a:pt x="249" y="451"/>
                </a:lnTo>
                <a:lnTo>
                  <a:pt x="249" y="453"/>
                </a:lnTo>
                <a:lnTo>
                  <a:pt x="249" y="453"/>
                </a:lnTo>
                <a:lnTo>
                  <a:pt x="251" y="455"/>
                </a:lnTo>
                <a:lnTo>
                  <a:pt x="251" y="457"/>
                </a:lnTo>
                <a:lnTo>
                  <a:pt x="251" y="459"/>
                </a:lnTo>
                <a:lnTo>
                  <a:pt x="251" y="461"/>
                </a:lnTo>
                <a:lnTo>
                  <a:pt x="255" y="463"/>
                </a:lnTo>
                <a:lnTo>
                  <a:pt x="255" y="463"/>
                </a:lnTo>
                <a:lnTo>
                  <a:pt x="259" y="463"/>
                </a:lnTo>
                <a:lnTo>
                  <a:pt x="261" y="463"/>
                </a:lnTo>
                <a:lnTo>
                  <a:pt x="261" y="459"/>
                </a:lnTo>
                <a:lnTo>
                  <a:pt x="263" y="457"/>
                </a:lnTo>
                <a:lnTo>
                  <a:pt x="263" y="455"/>
                </a:lnTo>
                <a:lnTo>
                  <a:pt x="267" y="457"/>
                </a:lnTo>
                <a:lnTo>
                  <a:pt x="269" y="457"/>
                </a:lnTo>
                <a:lnTo>
                  <a:pt x="276" y="457"/>
                </a:lnTo>
                <a:lnTo>
                  <a:pt x="280" y="459"/>
                </a:lnTo>
                <a:lnTo>
                  <a:pt x="282" y="459"/>
                </a:lnTo>
                <a:lnTo>
                  <a:pt x="282" y="461"/>
                </a:lnTo>
                <a:lnTo>
                  <a:pt x="282" y="463"/>
                </a:lnTo>
                <a:lnTo>
                  <a:pt x="282" y="465"/>
                </a:lnTo>
                <a:lnTo>
                  <a:pt x="284" y="467"/>
                </a:lnTo>
                <a:lnTo>
                  <a:pt x="284" y="469"/>
                </a:lnTo>
                <a:lnTo>
                  <a:pt x="284" y="469"/>
                </a:lnTo>
                <a:lnTo>
                  <a:pt x="288" y="475"/>
                </a:lnTo>
                <a:lnTo>
                  <a:pt x="286" y="475"/>
                </a:lnTo>
                <a:lnTo>
                  <a:pt x="288" y="478"/>
                </a:lnTo>
                <a:lnTo>
                  <a:pt x="288" y="480"/>
                </a:lnTo>
                <a:lnTo>
                  <a:pt x="292" y="480"/>
                </a:lnTo>
                <a:lnTo>
                  <a:pt x="294" y="478"/>
                </a:lnTo>
                <a:lnTo>
                  <a:pt x="294" y="475"/>
                </a:lnTo>
                <a:lnTo>
                  <a:pt x="294" y="473"/>
                </a:lnTo>
                <a:lnTo>
                  <a:pt x="294" y="473"/>
                </a:lnTo>
                <a:lnTo>
                  <a:pt x="294" y="467"/>
                </a:lnTo>
                <a:lnTo>
                  <a:pt x="294" y="467"/>
                </a:lnTo>
                <a:lnTo>
                  <a:pt x="292" y="465"/>
                </a:lnTo>
                <a:lnTo>
                  <a:pt x="292" y="467"/>
                </a:lnTo>
                <a:lnTo>
                  <a:pt x="296" y="467"/>
                </a:lnTo>
                <a:lnTo>
                  <a:pt x="298" y="469"/>
                </a:lnTo>
                <a:lnTo>
                  <a:pt x="300" y="471"/>
                </a:lnTo>
                <a:lnTo>
                  <a:pt x="298" y="478"/>
                </a:lnTo>
                <a:lnTo>
                  <a:pt x="298" y="478"/>
                </a:lnTo>
                <a:lnTo>
                  <a:pt x="298" y="482"/>
                </a:lnTo>
                <a:lnTo>
                  <a:pt x="298" y="484"/>
                </a:lnTo>
                <a:lnTo>
                  <a:pt x="300" y="490"/>
                </a:lnTo>
                <a:lnTo>
                  <a:pt x="302" y="490"/>
                </a:lnTo>
                <a:lnTo>
                  <a:pt x="306" y="488"/>
                </a:lnTo>
                <a:lnTo>
                  <a:pt x="309" y="486"/>
                </a:lnTo>
                <a:lnTo>
                  <a:pt x="309" y="484"/>
                </a:lnTo>
                <a:lnTo>
                  <a:pt x="311" y="482"/>
                </a:lnTo>
                <a:lnTo>
                  <a:pt x="313" y="482"/>
                </a:lnTo>
                <a:lnTo>
                  <a:pt x="313" y="480"/>
                </a:lnTo>
                <a:lnTo>
                  <a:pt x="315" y="478"/>
                </a:lnTo>
                <a:lnTo>
                  <a:pt x="315" y="475"/>
                </a:lnTo>
                <a:lnTo>
                  <a:pt x="313" y="473"/>
                </a:lnTo>
                <a:lnTo>
                  <a:pt x="313" y="473"/>
                </a:lnTo>
                <a:lnTo>
                  <a:pt x="315" y="473"/>
                </a:lnTo>
                <a:lnTo>
                  <a:pt x="315" y="475"/>
                </a:lnTo>
                <a:lnTo>
                  <a:pt x="321" y="478"/>
                </a:lnTo>
                <a:lnTo>
                  <a:pt x="321" y="478"/>
                </a:lnTo>
                <a:lnTo>
                  <a:pt x="325" y="480"/>
                </a:lnTo>
                <a:lnTo>
                  <a:pt x="325" y="480"/>
                </a:lnTo>
                <a:lnTo>
                  <a:pt x="325" y="484"/>
                </a:lnTo>
                <a:lnTo>
                  <a:pt x="323" y="486"/>
                </a:lnTo>
                <a:lnTo>
                  <a:pt x="325" y="488"/>
                </a:lnTo>
                <a:lnTo>
                  <a:pt x="329" y="492"/>
                </a:lnTo>
                <a:lnTo>
                  <a:pt x="331" y="492"/>
                </a:lnTo>
                <a:lnTo>
                  <a:pt x="337" y="490"/>
                </a:lnTo>
                <a:lnTo>
                  <a:pt x="337" y="488"/>
                </a:lnTo>
                <a:lnTo>
                  <a:pt x="337" y="486"/>
                </a:lnTo>
                <a:lnTo>
                  <a:pt x="337" y="486"/>
                </a:lnTo>
                <a:lnTo>
                  <a:pt x="344" y="488"/>
                </a:lnTo>
                <a:lnTo>
                  <a:pt x="344" y="488"/>
                </a:lnTo>
                <a:lnTo>
                  <a:pt x="352" y="490"/>
                </a:lnTo>
                <a:lnTo>
                  <a:pt x="354" y="490"/>
                </a:lnTo>
                <a:lnTo>
                  <a:pt x="354" y="488"/>
                </a:lnTo>
                <a:lnTo>
                  <a:pt x="354" y="486"/>
                </a:lnTo>
                <a:lnTo>
                  <a:pt x="354" y="484"/>
                </a:lnTo>
                <a:lnTo>
                  <a:pt x="354" y="484"/>
                </a:lnTo>
                <a:lnTo>
                  <a:pt x="352" y="482"/>
                </a:lnTo>
                <a:lnTo>
                  <a:pt x="352" y="484"/>
                </a:lnTo>
                <a:lnTo>
                  <a:pt x="354" y="486"/>
                </a:lnTo>
                <a:lnTo>
                  <a:pt x="360" y="490"/>
                </a:lnTo>
                <a:lnTo>
                  <a:pt x="360" y="490"/>
                </a:lnTo>
                <a:lnTo>
                  <a:pt x="360" y="492"/>
                </a:lnTo>
                <a:lnTo>
                  <a:pt x="358" y="492"/>
                </a:lnTo>
                <a:lnTo>
                  <a:pt x="356" y="496"/>
                </a:lnTo>
                <a:lnTo>
                  <a:pt x="358" y="498"/>
                </a:lnTo>
                <a:lnTo>
                  <a:pt x="358" y="500"/>
                </a:lnTo>
                <a:lnTo>
                  <a:pt x="358" y="500"/>
                </a:lnTo>
                <a:lnTo>
                  <a:pt x="356" y="500"/>
                </a:lnTo>
                <a:lnTo>
                  <a:pt x="356" y="500"/>
                </a:lnTo>
                <a:lnTo>
                  <a:pt x="352" y="502"/>
                </a:lnTo>
                <a:lnTo>
                  <a:pt x="352" y="502"/>
                </a:lnTo>
                <a:lnTo>
                  <a:pt x="348" y="504"/>
                </a:lnTo>
                <a:lnTo>
                  <a:pt x="348" y="504"/>
                </a:lnTo>
                <a:lnTo>
                  <a:pt x="346" y="508"/>
                </a:lnTo>
                <a:lnTo>
                  <a:pt x="348" y="510"/>
                </a:lnTo>
                <a:lnTo>
                  <a:pt x="350" y="512"/>
                </a:lnTo>
                <a:lnTo>
                  <a:pt x="352" y="510"/>
                </a:lnTo>
                <a:lnTo>
                  <a:pt x="352" y="510"/>
                </a:lnTo>
                <a:lnTo>
                  <a:pt x="356" y="512"/>
                </a:lnTo>
                <a:lnTo>
                  <a:pt x="358" y="512"/>
                </a:lnTo>
                <a:lnTo>
                  <a:pt x="362" y="515"/>
                </a:lnTo>
                <a:lnTo>
                  <a:pt x="364" y="512"/>
                </a:lnTo>
                <a:lnTo>
                  <a:pt x="364" y="510"/>
                </a:lnTo>
                <a:lnTo>
                  <a:pt x="368" y="508"/>
                </a:lnTo>
                <a:lnTo>
                  <a:pt x="372" y="508"/>
                </a:lnTo>
                <a:lnTo>
                  <a:pt x="374" y="510"/>
                </a:lnTo>
                <a:lnTo>
                  <a:pt x="381" y="512"/>
                </a:lnTo>
                <a:lnTo>
                  <a:pt x="381" y="517"/>
                </a:lnTo>
                <a:lnTo>
                  <a:pt x="381" y="519"/>
                </a:lnTo>
                <a:lnTo>
                  <a:pt x="383" y="517"/>
                </a:lnTo>
                <a:lnTo>
                  <a:pt x="383" y="515"/>
                </a:lnTo>
                <a:lnTo>
                  <a:pt x="378" y="517"/>
                </a:lnTo>
                <a:lnTo>
                  <a:pt x="378" y="517"/>
                </a:lnTo>
                <a:lnTo>
                  <a:pt x="376" y="519"/>
                </a:lnTo>
                <a:lnTo>
                  <a:pt x="376" y="521"/>
                </a:lnTo>
                <a:lnTo>
                  <a:pt x="376" y="523"/>
                </a:lnTo>
                <a:lnTo>
                  <a:pt x="378" y="523"/>
                </a:lnTo>
                <a:lnTo>
                  <a:pt x="381" y="525"/>
                </a:lnTo>
                <a:lnTo>
                  <a:pt x="381" y="527"/>
                </a:lnTo>
                <a:lnTo>
                  <a:pt x="385" y="527"/>
                </a:lnTo>
                <a:lnTo>
                  <a:pt x="387" y="521"/>
                </a:lnTo>
                <a:lnTo>
                  <a:pt x="387" y="521"/>
                </a:lnTo>
                <a:lnTo>
                  <a:pt x="389" y="521"/>
                </a:lnTo>
                <a:lnTo>
                  <a:pt x="391" y="523"/>
                </a:lnTo>
                <a:lnTo>
                  <a:pt x="389" y="525"/>
                </a:lnTo>
                <a:lnTo>
                  <a:pt x="389" y="527"/>
                </a:lnTo>
                <a:lnTo>
                  <a:pt x="389" y="529"/>
                </a:lnTo>
                <a:lnTo>
                  <a:pt x="389" y="529"/>
                </a:lnTo>
                <a:lnTo>
                  <a:pt x="391" y="531"/>
                </a:lnTo>
                <a:lnTo>
                  <a:pt x="393" y="533"/>
                </a:lnTo>
                <a:lnTo>
                  <a:pt x="397" y="527"/>
                </a:lnTo>
                <a:lnTo>
                  <a:pt x="399" y="527"/>
                </a:lnTo>
                <a:lnTo>
                  <a:pt x="399" y="525"/>
                </a:lnTo>
                <a:lnTo>
                  <a:pt x="399" y="523"/>
                </a:lnTo>
                <a:lnTo>
                  <a:pt x="399" y="521"/>
                </a:lnTo>
                <a:lnTo>
                  <a:pt x="399" y="521"/>
                </a:lnTo>
                <a:lnTo>
                  <a:pt x="399" y="519"/>
                </a:lnTo>
                <a:lnTo>
                  <a:pt x="397" y="521"/>
                </a:lnTo>
                <a:lnTo>
                  <a:pt x="399" y="523"/>
                </a:lnTo>
                <a:lnTo>
                  <a:pt x="399" y="523"/>
                </a:lnTo>
                <a:lnTo>
                  <a:pt x="401" y="527"/>
                </a:lnTo>
                <a:lnTo>
                  <a:pt x="401" y="531"/>
                </a:lnTo>
                <a:lnTo>
                  <a:pt x="401" y="533"/>
                </a:lnTo>
                <a:lnTo>
                  <a:pt x="397" y="535"/>
                </a:lnTo>
                <a:lnTo>
                  <a:pt x="397" y="535"/>
                </a:lnTo>
                <a:lnTo>
                  <a:pt x="395" y="535"/>
                </a:lnTo>
                <a:lnTo>
                  <a:pt x="395" y="537"/>
                </a:lnTo>
                <a:lnTo>
                  <a:pt x="395" y="539"/>
                </a:lnTo>
                <a:lnTo>
                  <a:pt x="397" y="541"/>
                </a:lnTo>
                <a:lnTo>
                  <a:pt x="399" y="541"/>
                </a:lnTo>
                <a:lnTo>
                  <a:pt x="401" y="541"/>
                </a:lnTo>
                <a:lnTo>
                  <a:pt x="407" y="541"/>
                </a:lnTo>
                <a:lnTo>
                  <a:pt x="409" y="543"/>
                </a:lnTo>
                <a:lnTo>
                  <a:pt x="411" y="545"/>
                </a:lnTo>
                <a:lnTo>
                  <a:pt x="413" y="547"/>
                </a:lnTo>
                <a:lnTo>
                  <a:pt x="413" y="547"/>
                </a:lnTo>
                <a:lnTo>
                  <a:pt x="411" y="550"/>
                </a:lnTo>
                <a:lnTo>
                  <a:pt x="405" y="547"/>
                </a:lnTo>
                <a:lnTo>
                  <a:pt x="405" y="547"/>
                </a:lnTo>
                <a:lnTo>
                  <a:pt x="401" y="547"/>
                </a:lnTo>
                <a:lnTo>
                  <a:pt x="401" y="550"/>
                </a:lnTo>
                <a:lnTo>
                  <a:pt x="399" y="550"/>
                </a:lnTo>
                <a:lnTo>
                  <a:pt x="399" y="552"/>
                </a:lnTo>
                <a:lnTo>
                  <a:pt x="399" y="552"/>
                </a:lnTo>
                <a:lnTo>
                  <a:pt x="399" y="554"/>
                </a:lnTo>
                <a:lnTo>
                  <a:pt x="403" y="556"/>
                </a:lnTo>
                <a:lnTo>
                  <a:pt x="403" y="556"/>
                </a:lnTo>
                <a:lnTo>
                  <a:pt x="405" y="558"/>
                </a:lnTo>
                <a:lnTo>
                  <a:pt x="407" y="560"/>
                </a:lnTo>
                <a:lnTo>
                  <a:pt x="409" y="558"/>
                </a:lnTo>
                <a:lnTo>
                  <a:pt x="407" y="556"/>
                </a:lnTo>
                <a:lnTo>
                  <a:pt x="405" y="556"/>
                </a:lnTo>
                <a:lnTo>
                  <a:pt x="405" y="558"/>
                </a:lnTo>
                <a:lnTo>
                  <a:pt x="405" y="562"/>
                </a:lnTo>
                <a:lnTo>
                  <a:pt x="405" y="562"/>
                </a:lnTo>
                <a:lnTo>
                  <a:pt x="405" y="564"/>
                </a:lnTo>
                <a:lnTo>
                  <a:pt x="405" y="564"/>
                </a:lnTo>
                <a:lnTo>
                  <a:pt x="407" y="568"/>
                </a:lnTo>
                <a:lnTo>
                  <a:pt x="411" y="568"/>
                </a:lnTo>
                <a:lnTo>
                  <a:pt x="413" y="564"/>
                </a:lnTo>
                <a:lnTo>
                  <a:pt x="413" y="564"/>
                </a:lnTo>
                <a:lnTo>
                  <a:pt x="413" y="564"/>
                </a:lnTo>
                <a:lnTo>
                  <a:pt x="416" y="564"/>
                </a:lnTo>
                <a:lnTo>
                  <a:pt x="418" y="564"/>
                </a:lnTo>
                <a:lnTo>
                  <a:pt x="418" y="562"/>
                </a:lnTo>
                <a:lnTo>
                  <a:pt x="416" y="562"/>
                </a:lnTo>
                <a:lnTo>
                  <a:pt x="416" y="566"/>
                </a:lnTo>
                <a:lnTo>
                  <a:pt x="416" y="566"/>
                </a:lnTo>
                <a:lnTo>
                  <a:pt x="416" y="570"/>
                </a:lnTo>
                <a:lnTo>
                  <a:pt x="416" y="570"/>
                </a:lnTo>
                <a:lnTo>
                  <a:pt x="418" y="576"/>
                </a:lnTo>
                <a:lnTo>
                  <a:pt x="420" y="576"/>
                </a:lnTo>
                <a:lnTo>
                  <a:pt x="424" y="574"/>
                </a:lnTo>
                <a:lnTo>
                  <a:pt x="424" y="574"/>
                </a:lnTo>
                <a:lnTo>
                  <a:pt x="424" y="572"/>
                </a:lnTo>
                <a:lnTo>
                  <a:pt x="426" y="570"/>
                </a:lnTo>
                <a:lnTo>
                  <a:pt x="426" y="570"/>
                </a:lnTo>
                <a:lnTo>
                  <a:pt x="426" y="570"/>
                </a:lnTo>
                <a:lnTo>
                  <a:pt x="428" y="570"/>
                </a:lnTo>
                <a:lnTo>
                  <a:pt x="430" y="578"/>
                </a:lnTo>
                <a:lnTo>
                  <a:pt x="430" y="580"/>
                </a:lnTo>
                <a:lnTo>
                  <a:pt x="432" y="589"/>
                </a:lnTo>
                <a:lnTo>
                  <a:pt x="432" y="593"/>
                </a:lnTo>
                <a:lnTo>
                  <a:pt x="432" y="595"/>
                </a:lnTo>
                <a:lnTo>
                  <a:pt x="432" y="597"/>
                </a:lnTo>
                <a:lnTo>
                  <a:pt x="436" y="605"/>
                </a:lnTo>
                <a:lnTo>
                  <a:pt x="436" y="609"/>
                </a:lnTo>
                <a:lnTo>
                  <a:pt x="434" y="622"/>
                </a:lnTo>
                <a:lnTo>
                  <a:pt x="434" y="622"/>
                </a:lnTo>
                <a:lnTo>
                  <a:pt x="438" y="644"/>
                </a:lnTo>
                <a:lnTo>
                  <a:pt x="438" y="644"/>
                </a:lnTo>
                <a:lnTo>
                  <a:pt x="442" y="652"/>
                </a:lnTo>
                <a:lnTo>
                  <a:pt x="444" y="652"/>
                </a:lnTo>
                <a:lnTo>
                  <a:pt x="448" y="656"/>
                </a:lnTo>
                <a:lnTo>
                  <a:pt x="448" y="656"/>
                </a:lnTo>
                <a:lnTo>
                  <a:pt x="448" y="661"/>
                </a:lnTo>
                <a:lnTo>
                  <a:pt x="448" y="665"/>
                </a:lnTo>
                <a:lnTo>
                  <a:pt x="446" y="673"/>
                </a:lnTo>
                <a:lnTo>
                  <a:pt x="440" y="679"/>
                </a:lnTo>
                <a:lnTo>
                  <a:pt x="440" y="679"/>
                </a:lnTo>
                <a:lnTo>
                  <a:pt x="438" y="687"/>
                </a:lnTo>
                <a:lnTo>
                  <a:pt x="438" y="687"/>
                </a:lnTo>
                <a:lnTo>
                  <a:pt x="438" y="691"/>
                </a:lnTo>
                <a:lnTo>
                  <a:pt x="430" y="704"/>
                </a:lnTo>
                <a:lnTo>
                  <a:pt x="430" y="704"/>
                </a:lnTo>
                <a:lnTo>
                  <a:pt x="428" y="706"/>
                </a:lnTo>
                <a:lnTo>
                  <a:pt x="428" y="706"/>
                </a:lnTo>
                <a:lnTo>
                  <a:pt x="430" y="708"/>
                </a:lnTo>
                <a:lnTo>
                  <a:pt x="428" y="710"/>
                </a:lnTo>
                <a:lnTo>
                  <a:pt x="428" y="710"/>
                </a:lnTo>
                <a:lnTo>
                  <a:pt x="428" y="710"/>
                </a:lnTo>
                <a:lnTo>
                  <a:pt x="426" y="714"/>
                </a:lnTo>
                <a:lnTo>
                  <a:pt x="426" y="714"/>
                </a:lnTo>
                <a:lnTo>
                  <a:pt x="426" y="724"/>
                </a:lnTo>
                <a:lnTo>
                  <a:pt x="428" y="724"/>
                </a:lnTo>
                <a:lnTo>
                  <a:pt x="430" y="726"/>
                </a:lnTo>
                <a:lnTo>
                  <a:pt x="432" y="726"/>
                </a:lnTo>
                <a:lnTo>
                  <a:pt x="436" y="726"/>
                </a:lnTo>
                <a:lnTo>
                  <a:pt x="438" y="726"/>
                </a:lnTo>
                <a:lnTo>
                  <a:pt x="444" y="726"/>
                </a:lnTo>
                <a:lnTo>
                  <a:pt x="459" y="722"/>
                </a:lnTo>
                <a:lnTo>
                  <a:pt x="459" y="722"/>
                </a:lnTo>
                <a:lnTo>
                  <a:pt x="463" y="720"/>
                </a:lnTo>
                <a:lnTo>
                  <a:pt x="465" y="720"/>
                </a:lnTo>
                <a:lnTo>
                  <a:pt x="465" y="720"/>
                </a:lnTo>
                <a:lnTo>
                  <a:pt x="469" y="716"/>
                </a:lnTo>
                <a:lnTo>
                  <a:pt x="471" y="716"/>
                </a:lnTo>
                <a:lnTo>
                  <a:pt x="473" y="708"/>
                </a:lnTo>
                <a:lnTo>
                  <a:pt x="477" y="700"/>
                </a:lnTo>
                <a:lnTo>
                  <a:pt x="479" y="696"/>
                </a:lnTo>
                <a:lnTo>
                  <a:pt x="483" y="698"/>
                </a:lnTo>
                <a:lnTo>
                  <a:pt x="490" y="702"/>
                </a:lnTo>
                <a:lnTo>
                  <a:pt x="492" y="706"/>
                </a:lnTo>
                <a:lnTo>
                  <a:pt x="496" y="712"/>
                </a:lnTo>
                <a:lnTo>
                  <a:pt x="498" y="718"/>
                </a:lnTo>
                <a:lnTo>
                  <a:pt x="496" y="722"/>
                </a:lnTo>
                <a:lnTo>
                  <a:pt x="488" y="728"/>
                </a:lnTo>
                <a:lnTo>
                  <a:pt x="488" y="728"/>
                </a:lnTo>
                <a:lnTo>
                  <a:pt x="481" y="741"/>
                </a:lnTo>
                <a:lnTo>
                  <a:pt x="481" y="741"/>
                </a:lnTo>
                <a:lnTo>
                  <a:pt x="473" y="757"/>
                </a:lnTo>
                <a:lnTo>
                  <a:pt x="471" y="759"/>
                </a:lnTo>
                <a:lnTo>
                  <a:pt x="471" y="759"/>
                </a:lnTo>
                <a:lnTo>
                  <a:pt x="469" y="763"/>
                </a:lnTo>
                <a:lnTo>
                  <a:pt x="469" y="766"/>
                </a:lnTo>
                <a:lnTo>
                  <a:pt x="469" y="770"/>
                </a:lnTo>
                <a:lnTo>
                  <a:pt x="469" y="770"/>
                </a:lnTo>
                <a:lnTo>
                  <a:pt x="471" y="772"/>
                </a:lnTo>
                <a:lnTo>
                  <a:pt x="471" y="774"/>
                </a:lnTo>
                <a:lnTo>
                  <a:pt x="473" y="776"/>
                </a:lnTo>
                <a:lnTo>
                  <a:pt x="475" y="776"/>
                </a:lnTo>
                <a:lnTo>
                  <a:pt x="475" y="776"/>
                </a:lnTo>
                <a:lnTo>
                  <a:pt x="490" y="759"/>
                </a:lnTo>
                <a:lnTo>
                  <a:pt x="490" y="759"/>
                </a:lnTo>
                <a:lnTo>
                  <a:pt x="502" y="747"/>
                </a:lnTo>
                <a:lnTo>
                  <a:pt x="504" y="747"/>
                </a:lnTo>
                <a:lnTo>
                  <a:pt x="504" y="747"/>
                </a:lnTo>
                <a:lnTo>
                  <a:pt x="504" y="745"/>
                </a:lnTo>
                <a:lnTo>
                  <a:pt x="508" y="747"/>
                </a:lnTo>
                <a:lnTo>
                  <a:pt x="512" y="747"/>
                </a:lnTo>
                <a:lnTo>
                  <a:pt x="514" y="751"/>
                </a:lnTo>
                <a:lnTo>
                  <a:pt x="514" y="755"/>
                </a:lnTo>
                <a:lnTo>
                  <a:pt x="514" y="757"/>
                </a:lnTo>
                <a:lnTo>
                  <a:pt x="514" y="766"/>
                </a:lnTo>
                <a:lnTo>
                  <a:pt x="514" y="770"/>
                </a:lnTo>
                <a:lnTo>
                  <a:pt x="512" y="772"/>
                </a:lnTo>
                <a:lnTo>
                  <a:pt x="502" y="780"/>
                </a:lnTo>
                <a:lnTo>
                  <a:pt x="494" y="786"/>
                </a:lnTo>
                <a:lnTo>
                  <a:pt x="488" y="788"/>
                </a:lnTo>
                <a:lnTo>
                  <a:pt x="481" y="790"/>
                </a:lnTo>
                <a:lnTo>
                  <a:pt x="481" y="790"/>
                </a:lnTo>
                <a:lnTo>
                  <a:pt x="475" y="794"/>
                </a:lnTo>
                <a:lnTo>
                  <a:pt x="475" y="796"/>
                </a:lnTo>
                <a:lnTo>
                  <a:pt x="479" y="798"/>
                </a:lnTo>
                <a:lnTo>
                  <a:pt x="479" y="798"/>
                </a:lnTo>
                <a:lnTo>
                  <a:pt x="483" y="796"/>
                </a:lnTo>
                <a:lnTo>
                  <a:pt x="483" y="796"/>
                </a:lnTo>
                <a:lnTo>
                  <a:pt x="488" y="796"/>
                </a:lnTo>
                <a:lnTo>
                  <a:pt x="488" y="796"/>
                </a:lnTo>
                <a:lnTo>
                  <a:pt x="494" y="794"/>
                </a:lnTo>
                <a:lnTo>
                  <a:pt x="494" y="794"/>
                </a:lnTo>
                <a:lnTo>
                  <a:pt x="494" y="792"/>
                </a:lnTo>
                <a:lnTo>
                  <a:pt x="492" y="792"/>
                </a:lnTo>
                <a:lnTo>
                  <a:pt x="494" y="794"/>
                </a:lnTo>
                <a:lnTo>
                  <a:pt x="494" y="794"/>
                </a:lnTo>
                <a:lnTo>
                  <a:pt x="494" y="792"/>
                </a:lnTo>
                <a:lnTo>
                  <a:pt x="492" y="794"/>
                </a:lnTo>
                <a:lnTo>
                  <a:pt x="492" y="796"/>
                </a:lnTo>
                <a:lnTo>
                  <a:pt x="494" y="798"/>
                </a:lnTo>
                <a:lnTo>
                  <a:pt x="494" y="798"/>
                </a:lnTo>
                <a:lnTo>
                  <a:pt x="496" y="798"/>
                </a:lnTo>
                <a:lnTo>
                  <a:pt x="496" y="798"/>
                </a:lnTo>
                <a:lnTo>
                  <a:pt x="500" y="798"/>
                </a:lnTo>
                <a:lnTo>
                  <a:pt x="500" y="798"/>
                </a:lnTo>
                <a:lnTo>
                  <a:pt x="504" y="798"/>
                </a:lnTo>
                <a:lnTo>
                  <a:pt x="504" y="798"/>
                </a:lnTo>
                <a:lnTo>
                  <a:pt x="510" y="796"/>
                </a:lnTo>
                <a:lnTo>
                  <a:pt x="512" y="796"/>
                </a:lnTo>
                <a:lnTo>
                  <a:pt x="514" y="794"/>
                </a:lnTo>
                <a:lnTo>
                  <a:pt x="518" y="792"/>
                </a:lnTo>
                <a:lnTo>
                  <a:pt x="518" y="792"/>
                </a:lnTo>
                <a:lnTo>
                  <a:pt x="527" y="786"/>
                </a:lnTo>
                <a:lnTo>
                  <a:pt x="529" y="784"/>
                </a:lnTo>
                <a:lnTo>
                  <a:pt x="535" y="784"/>
                </a:lnTo>
                <a:lnTo>
                  <a:pt x="539" y="784"/>
                </a:lnTo>
                <a:lnTo>
                  <a:pt x="541" y="784"/>
                </a:lnTo>
                <a:lnTo>
                  <a:pt x="545" y="782"/>
                </a:lnTo>
                <a:lnTo>
                  <a:pt x="545" y="782"/>
                </a:lnTo>
                <a:lnTo>
                  <a:pt x="547" y="780"/>
                </a:lnTo>
                <a:lnTo>
                  <a:pt x="547" y="778"/>
                </a:lnTo>
                <a:lnTo>
                  <a:pt x="547" y="778"/>
                </a:lnTo>
                <a:lnTo>
                  <a:pt x="545" y="776"/>
                </a:lnTo>
                <a:lnTo>
                  <a:pt x="543" y="774"/>
                </a:lnTo>
                <a:lnTo>
                  <a:pt x="541" y="774"/>
                </a:lnTo>
                <a:lnTo>
                  <a:pt x="539" y="774"/>
                </a:lnTo>
                <a:lnTo>
                  <a:pt x="537" y="774"/>
                </a:lnTo>
                <a:lnTo>
                  <a:pt x="537" y="772"/>
                </a:lnTo>
                <a:lnTo>
                  <a:pt x="539" y="768"/>
                </a:lnTo>
                <a:lnTo>
                  <a:pt x="539" y="768"/>
                </a:lnTo>
                <a:lnTo>
                  <a:pt x="545" y="745"/>
                </a:lnTo>
                <a:lnTo>
                  <a:pt x="547" y="745"/>
                </a:lnTo>
                <a:lnTo>
                  <a:pt x="551" y="745"/>
                </a:lnTo>
                <a:lnTo>
                  <a:pt x="557" y="745"/>
                </a:lnTo>
                <a:lnTo>
                  <a:pt x="564" y="749"/>
                </a:lnTo>
                <a:lnTo>
                  <a:pt x="566" y="751"/>
                </a:lnTo>
                <a:lnTo>
                  <a:pt x="568" y="755"/>
                </a:lnTo>
                <a:lnTo>
                  <a:pt x="568" y="757"/>
                </a:lnTo>
                <a:lnTo>
                  <a:pt x="568" y="759"/>
                </a:lnTo>
                <a:lnTo>
                  <a:pt x="566" y="766"/>
                </a:lnTo>
                <a:lnTo>
                  <a:pt x="566" y="768"/>
                </a:lnTo>
                <a:lnTo>
                  <a:pt x="566" y="774"/>
                </a:lnTo>
                <a:lnTo>
                  <a:pt x="568" y="776"/>
                </a:lnTo>
                <a:lnTo>
                  <a:pt x="574" y="772"/>
                </a:lnTo>
                <a:lnTo>
                  <a:pt x="574" y="772"/>
                </a:lnTo>
                <a:lnTo>
                  <a:pt x="578" y="766"/>
                </a:lnTo>
                <a:lnTo>
                  <a:pt x="578" y="766"/>
                </a:lnTo>
                <a:lnTo>
                  <a:pt x="580" y="757"/>
                </a:lnTo>
                <a:lnTo>
                  <a:pt x="580" y="757"/>
                </a:lnTo>
                <a:lnTo>
                  <a:pt x="580" y="753"/>
                </a:lnTo>
                <a:lnTo>
                  <a:pt x="580" y="753"/>
                </a:lnTo>
                <a:lnTo>
                  <a:pt x="578" y="753"/>
                </a:lnTo>
                <a:lnTo>
                  <a:pt x="580" y="753"/>
                </a:lnTo>
                <a:lnTo>
                  <a:pt x="586" y="753"/>
                </a:lnTo>
                <a:lnTo>
                  <a:pt x="586" y="751"/>
                </a:lnTo>
                <a:lnTo>
                  <a:pt x="588" y="751"/>
                </a:lnTo>
                <a:lnTo>
                  <a:pt x="590" y="751"/>
                </a:lnTo>
                <a:lnTo>
                  <a:pt x="597" y="751"/>
                </a:lnTo>
                <a:lnTo>
                  <a:pt x="599" y="753"/>
                </a:lnTo>
                <a:lnTo>
                  <a:pt x="601" y="753"/>
                </a:lnTo>
                <a:lnTo>
                  <a:pt x="605" y="753"/>
                </a:lnTo>
                <a:lnTo>
                  <a:pt x="609" y="753"/>
                </a:lnTo>
                <a:lnTo>
                  <a:pt x="609" y="753"/>
                </a:lnTo>
                <a:lnTo>
                  <a:pt x="611" y="751"/>
                </a:lnTo>
                <a:lnTo>
                  <a:pt x="613" y="751"/>
                </a:lnTo>
                <a:lnTo>
                  <a:pt x="613" y="749"/>
                </a:lnTo>
                <a:lnTo>
                  <a:pt x="615" y="747"/>
                </a:lnTo>
                <a:lnTo>
                  <a:pt x="613" y="745"/>
                </a:lnTo>
                <a:lnTo>
                  <a:pt x="613" y="743"/>
                </a:lnTo>
                <a:lnTo>
                  <a:pt x="617" y="741"/>
                </a:lnTo>
                <a:lnTo>
                  <a:pt x="617" y="741"/>
                </a:lnTo>
                <a:lnTo>
                  <a:pt x="619" y="739"/>
                </a:lnTo>
                <a:lnTo>
                  <a:pt x="619" y="737"/>
                </a:lnTo>
                <a:lnTo>
                  <a:pt x="617" y="733"/>
                </a:lnTo>
                <a:lnTo>
                  <a:pt x="617" y="733"/>
                </a:lnTo>
                <a:lnTo>
                  <a:pt x="615" y="728"/>
                </a:lnTo>
                <a:lnTo>
                  <a:pt x="613" y="722"/>
                </a:lnTo>
                <a:lnTo>
                  <a:pt x="613" y="722"/>
                </a:lnTo>
                <a:lnTo>
                  <a:pt x="611" y="720"/>
                </a:lnTo>
                <a:lnTo>
                  <a:pt x="611" y="720"/>
                </a:lnTo>
                <a:lnTo>
                  <a:pt x="611" y="720"/>
                </a:lnTo>
                <a:lnTo>
                  <a:pt x="611" y="720"/>
                </a:lnTo>
                <a:lnTo>
                  <a:pt x="615" y="720"/>
                </a:lnTo>
                <a:lnTo>
                  <a:pt x="621" y="720"/>
                </a:lnTo>
                <a:lnTo>
                  <a:pt x="621" y="720"/>
                </a:lnTo>
                <a:lnTo>
                  <a:pt x="623" y="720"/>
                </a:lnTo>
                <a:lnTo>
                  <a:pt x="623" y="720"/>
                </a:lnTo>
                <a:lnTo>
                  <a:pt x="627" y="718"/>
                </a:lnTo>
                <a:lnTo>
                  <a:pt x="627" y="718"/>
                </a:lnTo>
                <a:lnTo>
                  <a:pt x="627" y="718"/>
                </a:lnTo>
                <a:lnTo>
                  <a:pt x="629" y="716"/>
                </a:lnTo>
                <a:lnTo>
                  <a:pt x="632" y="714"/>
                </a:lnTo>
                <a:lnTo>
                  <a:pt x="632" y="710"/>
                </a:lnTo>
                <a:lnTo>
                  <a:pt x="632" y="710"/>
                </a:lnTo>
                <a:lnTo>
                  <a:pt x="634" y="712"/>
                </a:lnTo>
                <a:lnTo>
                  <a:pt x="634" y="712"/>
                </a:lnTo>
                <a:lnTo>
                  <a:pt x="636" y="712"/>
                </a:lnTo>
                <a:lnTo>
                  <a:pt x="638" y="710"/>
                </a:lnTo>
                <a:lnTo>
                  <a:pt x="640" y="710"/>
                </a:lnTo>
                <a:lnTo>
                  <a:pt x="656" y="702"/>
                </a:lnTo>
                <a:lnTo>
                  <a:pt x="658" y="702"/>
                </a:lnTo>
                <a:lnTo>
                  <a:pt x="662" y="698"/>
                </a:lnTo>
                <a:lnTo>
                  <a:pt x="662" y="698"/>
                </a:lnTo>
                <a:lnTo>
                  <a:pt x="666" y="689"/>
                </a:lnTo>
                <a:lnTo>
                  <a:pt x="666" y="689"/>
                </a:lnTo>
                <a:lnTo>
                  <a:pt x="671" y="685"/>
                </a:lnTo>
                <a:lnTo>
                  <a:pt x="671" y="685"/>
                </a:lnTo>
                <a:lnTo>
                  <a:pt x="671" y="685"/>
                </a:lnTo>
                <a:lnTo>
                  <a:pt x="671" y="685"/>
                </a:lnTo>
                <a:lnTo>
                  <a:pt x="671" y="687"/>
                </a:lnTo>
                <a:lnTo>
                  <a:pt x="669" y="691"/>
                </a:lnTo>
                <a:lnTo>
                  <a:pt x="669" y="691"/>
                </a:lnTo>
                <a:lnTo>
                  <a:pt x="669" y="691"/>
                </a:lnTo>
                <a:lnTo>
                  <a:pt x="666" y="694"/>
                </a:lnTo>
                <a:lnTo>
                  <a:pt x="666" y="696"/>
                </a:lnTo>
                <a:lnTo>
                  <a:pt x="666" y="696"/>
                </a:lnTo>
                <a:lnTo>
                  <a:pt x="664" y="696"/>
                </a:lnTo>
                <a:lnTo>
                  <a:pt x="664" y="698"/>
                </a:lnTo>
                <a:lnTo>
                  <a:pt x="664" y="702"/>
                </a:lnTo>
                <a:lnTo>
                  <a:pt x="664" y="704"/>
                </a:lnTo>
                <a:lnTo>
                  <a:pt x="666" y="706"/>
                </a:lnTo>
                <a:lnTo>
                  <a:pt x="669" y="706"/>
                </a:lnTo>
                <a:lnTo>
                  <a:pt x="671" y="706"/>
                </a:lnTo>
                <a:lnTo>
                  <a:pt x="671" y="706"/>
                </a:lnTo>
                <a:lnTo>
                  <a:pt x="671" y="704"/>
                </a:lnTo>
                <a:lnTo>
                  <a:pt x="673" y="702"/>
                </a:lnTo>
                <a:lnTo>
                  <a:pt x="673" y="702"/>
                </a:lnTo>
                <a:lnTo>
                  <a:pt x="675" y="700"/>
                </a:lnTo>
                <a:lnTo>
                  <a:pt x="675" y="700"/>
                </a:lnTo>
                <a:lnTo>
                  <a:pt x="677" y="700"/>
                </a:lnTo>
                <a:lnTo>
                  <a:pt x="675" y="698"/>
                </a:lnTo>
                <a:lnTo>
                  <a:pt x="673" y="702"/>
                </a:lnTo>
                <a:lnTo>
                  <a:pt x="671" y="708"/>
                </a:lnTo>
                <a:lnTo>
                  <a:pt x="671" y="710"/>
                </a:lnTo>
                <a:lnTo>
                  <a:pt x="671" y="710"/>
                </a:lnTo>
                <a:lnTo>
                  <a:pt x="673" y="712"/>
                </a:lnTo>
                <a:lnTo>
                  <a:pt x="673" y="712"/>
                </a:lnTo>
                <a:lnTo>
                  <a:pt x="675" y="712"/>
                </a:lnTo>
                <a:lnTo>
                  <a:pt x="677" y="712"/>
                </a:lnTo>
                <a:lnTo>
                  <a:pt x="677" y="712"/>
                </a:lnTo>
                <a:lnTo>
                  <a:pt x="679" y="712"/>
                </a:lnTo>
                <a:lnTo>
                  <a:pt x="683" y="716"/>
                </a:lnTo>
                <a:lnTo>
                  <a:pt x="683" y="716"/>
                </a:lnTo>
                <a:lnTo>
                  <a:pt x="687" y="716"/>
                </a:lnTo>
                <a:lnTo>
                  <a:pt x="689" y="716"/>
                </a:lnTo>
                <a:lnTo>
                  <a:pt x="689" y="716"/>
                </a:lnTo>
                <a:lnTo>
                  <a:pt x="691" y="714"/>
                </a:lnTo>
                <a:lnTo>
                  <a:pt x="691" y="712"/>
                </a:lnTo>
                <a:lnTo>
                  <a:pt x="689" y="714"/>
                </a:lnTo>
                <a:lnTo>
                  <a:pt x="689" y="716"/>
                </a:lnTo>
                <a:lnTo>
                  <a:pt x="691" y="714"/>
                </a:lnTo>
                <a:lnTo>
                  <a:pt x="693" y="714"/>
                </a:lnTo>
                <a:lnTo>
                  <a:pt x="695" y="714"/>
                </a:lnTo>
                <a:lnTo>
                  <a:pt x="697" y="710"/>
                </a:lnTo>
                <a:lnTo>
                  <a:pt x="697" y="710"/>
                </a:lnTo>
                <a:lnTo>
                  <a:pt x="695" y="706"/>
                </a:lnTo>
                <a:lnTo>
                  <a:pt x="697" y="704"/>
                </a:lnTo>
                <a:lnTo>
                  <a:pt x="697" y="704"/>
                </a:lnTo>
                <a:lnTo>
                  <a:pt x="697" y="700"/>
                </a:lnTo>
                <a:lnTo>
                  <a:pt x="699" y="696"/>
                </a:lnTo>
                <a:lnTo>
                  <a:pt x="699" y="696"/>
                </a:lnTo>
                <a:lnTo>
                  <a:pt x="699" y="687"/>
                </a:lnTo>
                <a:lnTo>
                  <a:pt x="699" y="687"/>
                </a:lnTo>
                <a:lnTo>
                  <a:pt x="697" y="687"/>
                </a:lnTo>
                <a:lnTo>
                  <a:pt x="699" y="689"/>
                </a:lnTo>
                <a:lnTo>
                  <a:pt x="699" y="687"/>
                </a:lnTo>
                <a:lnTo>
                  <a:pt x="699" y="687"/>
                </a:lnTo>
                <a:lnTo>
                  <a:pt x="697" y="687"/>
                </a:lnTo>
                <a:lnTo>
                  <a:pt x="699" y="689"/>
                </a:lnTo>
                <a:lnTo>
                  <a:pt x="704" y="700"/>
                </a:lnTo>
                <a:lnTo>
                  <a:pt x="704" y="704"/>
                </a:lnTo>
                <a:lnTo>
                  <a:pt x="704" y="704"/>
                </a:lnTo>
                <a:lnTo>
                  <a:pt x="704" y="704"/>
                </a:lnTo>
                <a:lnTo>
                  <a:pt x="706" y="706"/>
                </a:lnTo>
                <a:lnTo>
                  <a:pt x="708" y="708"/>
                </a:lnTo>
                <a:lnTo>
                  <a:pt x="708" y="708"/>
                </a:lnTo>
                <a:lnTo>
                  <a:pt x="712" y="708"/>
                </a:lnTo>
                <a:lnTo>
                  <a:pt x="714" y="708"/>
                </a:lnTo>
                <a:lnTo>
                  <a:pt x="718" y="710"/>
                </a:lnTo>
                <a:lnTo>
                  <a:pt x="724" y="712"/>
                </a:lnTo>
                <a:lnTo>
                  <a:pt x="724" y="712"/>
                </a:lnTo>
                <a:lnTo>
                  <a:pt x="726" y="710"/>
                </a:lnTo>
                <a:lnTo>
                  <a:pt x="728" y="708"/>
                </a:lnTo>
                <a:lnTo>
                  <a:pt x="726" y="704"/>
                </a:lnTo>
                <a:lnTo>
                  <a:pt x="724" y="706"/>
                </a:lnTo>
                <a:lnTo>
                  <a:pt x="724" y="708"/>
                </a:lnTo>
                <a:lnTo>
                  <a:pt x="726" y="708"/>
                </a:lnTo>
                <a:lnTo>
                  <a:pt x="730" y="710"/>
                </a:lnTo>
                <a:lnTo>
                  <a:pt x="732" y="712"/>
                </a:lnTo>
                <a:lnTo>
                  <a:pt x="734" y="714"/>
                </a:lnTo>
                <a:lnTo>
                  <a:pt x="734" y="714"/>
                </a:lnTo>
                <a:lnTo>
                  <a:pt x="736" y="716"/>
                </a:lnTo>
                <a:lnTo>
                  <a:pt x="736" y="716"/>
                </a:lnTo>
                <a:lnTo>
                  <a:pt x="739" y="716"/>
                </a:lnTo>
                <a:lnTo>
                  <a:pt x="739" y="716"/>
                </a:lnTo>
                <a:lnTo>
                  <a:pt x="741" y="718"/>
                </a:lnTo>
                <a:lnTo>
                  <a:pt x="743" y="718"/>
                </a:lnTo>
                <a:lnTo>
                  <a:pt x="745" y="716"/>
                </a:lnTo>
                <a:lnTo>
                  <a:pt x="745" y="716"/>
                </a:lnTo>
                <a:lnTo>
                  <a:pt x="747" y="714"/>
                </a:lnTo>
                <a:lnTo>
                  <a:pt x="747" y="714"/>
                </a:lnTo>
                <a:lnTo>
                  <a:pt x="749" y="712"/>
                </a:lnTo>
                <a:lnTo>
                  <a:pt x="749" y="710"/>
                </a:lnTo>
                <a:lnTo>
                  <a:pt x="751" y="708"/>
                </a:lnTo>
                <a:lnTo>
                  <a:pt x="741" y="696"/>
                </a:lnTo>
                <a:lnTo>
                  <a:pt x="741" y="696"/>
                </a:lnTo>
                <a:lnTo>
                  <a:pt x="736" y="689"/>
                </a:lnTo>
                <a:lnTo>
                  <a:pt x="734" y="687"/>
                </a:lnTo>
                <a:lnTo>
                  <a:pt x="734" y="685"/>
                </a:lnTo>
                <a:lnTo>
                  <a:pt x="728" y="675"/>
                </a:lnTo>
                <a:lnTo>
                  <a:pt x="728" y="675"/>
                </a:lnTo>
                <a:lnTo>
                  <a:pt x="728" y="673"/>
                </a:lnTo>
                <a:lnTo>
                  <a:pt x="728" y="673"/>
                </a:lnTo>
                <a:lnTo>
                  <a:pt x="726" y="669"/>
                </a:lnTo>
                <a:lnTo>
                  <a:pt x="726" y="667"/>
                </a:lnTo>
                <a:lnTo>
                  <a:pt x="726" y="667"/>
                </a:lnTo>
                <a:lnTo>
                  <a:pt x="724" y="659"/>
                </a:lnTo>
                <a:lnTo>
                  <a:pt x="722" y="654"/>
                </a:lnTo>
                <a:lnTo>
                  <a:pt x="722" y="652"/>
                </a:lnTo>
                <a:lnTo>
                  <a:pt x="722" y="652"/>
                </a:lnTo>
                <a:lnTo>
                  <a:pt x="722" y="650"/>
                </a:lnTo>
                <a:lnTo>
                  <a:pt x="722" y="650"/>
                </a:lnTo>
                <a:lnTo>
                  <a:pt x="724" y="648"/>
                </a:lnTo>
                <a:lnTo>
                  <a:pt x="724" y="648"/>
                </a:lnTo>
                <a:lnTo>
                  <a:pt x="724" y="646"/>
                </a:lnTo>
                <a:lnTo>
                  <a:pt x="724" y="644"/>
                </a:lnTo>
                <a:lnTo>
                  <a:pt x="724" y="640"/>
                </a:lnTo>
                <a:lnTo>
                  <a:pt x="726" y="636"/>
                </a:lnTo>
                <a:lnTo>
                  <a:pt x="726" y="634"/>
                </a:lnTo>
                <a:lnTo>
                  <a:pt x="728" y="630"/>
                </a:lnTo>
                <a:lnTo>
                  <a:pt x="728" y="630"/>
                </a:lnTo>
                <a:lnTo>
                  <a:pt x="732" y="622"/>
                </a:lnTo>
                <a:lnTo>
                  <a:pt x="734" y="619"/>
                </a:lnTo>
                <a:lnTo>
                  <a:pt x="739" y="619"/>
                </a:lnTo>
                <a:lnTo>
                  <a:pt x="739" y="619"/>
                </a:lnTo>
                <a:lnTo>
                  <a:pt x="741" y="617"/>
                </a:lnTo>
                <a:lnTo>
                  <a:pt x="741" y="617"/>
                </a:lnTo>
                <a:lnTo>
                  <a:pt x="743" y="615"/>
                </a:lnTo>
                <a:lnTo>
                  <a:pt x="743" y="615"/>
                </a:lnTo>
                <a:lnTo>
                  <a:pt x="743" y="611"/>
                </a:lnTo>
                <a:lnTo>
                  <a:pt x="741" y="611"/>
                </a:lnTo>
                <a:lnTo>
                  <a:pt x="741" y="613"/>
                </a:lnTo>
                <a:lnTo>
                  <a:pt x="743" y="615"/>
                </a:lnTo>
                <a:lnTo>
                  <a:pt x="747" y="619"/>
                </a:lnTo>
                <a:lnTo>
                  <a:pt x="749" y="622"/>
                </a:lnTo>
                <a:lnTo>
                  <a:pt x="751" y="626"/>
                </a:lnTo>
                <a:lnTo>
                  <a:pt x="751" y="626"/>
                </a:lnTo>
                <a:lnTo>
                  <a:pt x="755" y="630"/>
                </a:lnTo>
                <a:lnTo>
                  <a:pt x="755" y="630"/>
                </a:lnTo>
                <a:lnTo>
                  <a:pt x="759" y="630"/>
                </a:lnTo>
                <a:lnTo>
                  <a:pt x="761" y="630"/>
                </a:lnTo>
                <a:lnTo>
                  <a:pt x="761" y="628"/>
                </a:lnTo>
                <a:lnTo>
                  <a:pt x="761" y="628"/>
                </a:lnTo>
                <a:lnTo>
                  <a:pt x="763" y="622"/>
                </a:lnTo>
                <a:lnTo>
                  <a:pt x="763" y="622"/>
                </a:lnTo>
                <a:lnTo>
                  <a:pt x="763" y="617"/>
                </a:lnTo>
                <a:lnTo>
                  <a:pt x="763" y="615"/>
                </a:lnTo>
                <a:lnTo>
                  <a:pt x="761" y="613"/>
                </a:lnTo>
                <a:lnTo>
                  <a:pt x="761" y="615"/>
                </a:lnTo>
                <a:lnTo>
                  <a:pt x="761" y="617"/>
                </a:lnTo>
                <a:lnTo>
                  <a:pt x="763" y="615"/>
                </a:lnTo>
                <a:lnTo>
                  <a:pt x="763" y="613"/>
                </a:lnTo>
                <a:lnTo>
                  <a:pt x="763" y="611"/>
                </a:lnTo>
                <a:lnTo>
                  <a:pt x="763" y="609"/>
                </a:lnTo>
                <a:lnTo>
                  <a:pt x="757" y="601"/>
                </a:lnTo>
                <a:lnTo>
                  <a:pt x="753" y="589"/>
                </a:lnTo>
                <a:lnTo>
                  <a:pt x="751" y="582"/>
                </a:lnTo>
                <a:lnTo>
                  <a:pt x="751" y="582"/>
                </a:lnTo>
                <a:lnTo>
                  <a:pt x="747" y="574"/>
                </a:lnTo>
                <a:lnTo>
                  <a:pt x="745" y="570"/>
                </a:lnTo>
                <a:lnTo>
                  <a:pt x="745" y="566"/>
                </a:lnTo>
                <a:lnTo>
                  <a:pt x="745" y="566"/>
                </a:lnTo>
                <a:lnTo>
                  <a:pt x="747" y="564"/>
                </a:lnTo>
                <a:lnTo>
                  <a:pt x="747" y="562"/>
                </a:lnTo>
                <a:lnTo>
                  <a:pt x="747" y="556"/>
                </a:lnTo>
                <a:lnTo>
                  <a:pt x="747" y="547"/>
                </a:lnTo>
                <a:lnTo>
                  <a:pt x="751" y="547"/>
                </a:lnTo>
                <a:lnTo>
                  <a:pt x="759" y="547"/>
                </a:lnTo>
                <a:lnTo>
                  <a:pt x="761" y="545"/>
                </a:lnTo>
                <a:lnTo>
                  <a:pt x="761" y="541"/>
                </a:lnTo>
                <a:lnTo>
                  <a:pt x="761" y="539"/>
                </a:lnTo>
                <a:lnTo>
                  <a:pt x="761" y="539"/>
                </a:lnTo>
                <a:lnTo>
                  <a:pt x="761" y="537"/>
                </a:lnTo>
                <a:lnTo>
                  <a:pt x="763" y="535"/>
                </a:lnTo>
                <a:lnTo>
                  <a:pt x="763" y="533"/>
                </a:lnTo>
                <a:lnTo>
                  <a:pt x="761" y="531"/>
                </a:lnTo>
                <a:lnTo>
                  <a:pt x="761" y="527"/>
                </a:lnTo>
                <a:lnTo>
                  <a:pt x="761" y="527"/>
                </a:lnTo>
                <a:lnTo>
                  <a:pt x="761" y="523"/>
                </a:lnTo>
                <a:lnTo>
                  <a:pt x="765" y="519"/>
                </a:lnTo>
                <a:lnTo>
                  <a:pt x="765" y="519"/>
                </a:lnTo>
                <a:lnTo>
                  <a:pt x="769" y="512"/>
                </a:lnTo>
                <a:lnTo>
                  <a:pt x="769" y="512"/>
                </a:lnTo>
                <a:lnTo>
                  <a:pt x="769" y="510"/>
                </a:lnTo>
                <a:lnTo>
                  <a:pt x="767" y="510"/>
                </a:lnTo>
                <a:lnTo>
                  <a:pt x="767" y="512"/>
                </a:lnTo>
                <a:lnTo>
                  <a:pt x="769" y="512"/>
                </a:lnTo>
                <a:lnTo>
                  <a:pt x="769" y="510"/>
                </a:lnTo>
                <a:lnTo>
                  <a:pt x="771" y="508"/>
                </a:lnTo>
                <a:lnTo>
                  <a:pt x="771" y="508"/>
                </a:lnTo>
                <a:lnTo>
                  <a:pt x="773" y="504"/>
                </a:lnTo>
                <a:lnTo>
                  <a:pt x="776" y="502"/>
                </a:lnTo>
                <a:lnTo>
                  <a:pt x="778" y="502"/>
                </a:lnTo>
                <a:lnTo>
                  <a:pt x="780" y="500"/>
                </a:lnTo>
                <a:lnTo>
                  <a:pt x="778" y="494"/>
                </a:lnTo>
                <a:lnTo>
                  <a:pt x="780" y="492"/>
                </a:lnTo>
                <a:lnTo>
                  <a:pt x="782" y="492"/>
                </a:lnTo>
                <a:lnTo>
                  <a:pt x="784" y="488"/>
                </a:lnTo>
                <a:lnTo>
                  <a:pt x="784" y="486"/>
                </a:lnTo>
                <a:lnTo>
                  <a:pt x="784" y="484"/>
                </a:lnTo>
                <a:lnTo>
                  <a:pt x="786" y="484"/>
                </a:lnTo>
                <a:lnTo>
                  <a:pt x="817" y="463"/>
                </a:lnTo>
                <a:lnTo>
                  <a:pt x="817" y="461"/>
                </a:lnTo>
                <a:lnTo>
                  <a:pt x="819" y="459"/>
                </a:lnTo>
                <a:lnTo>
                  <a:pt x="821" y="457"/>
                </a:lnTo>
                <a:lnTo>
                  <a:pt x="821" y="455"/>
                </a:lnTo>
                <a:lnTo>
                  <a:pt x="819" y="451"/>
                </a:lnTo>
                <a:lnTo>
                  <a:pt x="817" y="449"/>
                </a:lnTo>
                <a:lnTo>
                  <a:pt x="813" y="449"/>
                </a:lnTo>
                <a:lnTo>
                  <a:pt x="811" y="449"/>
                </a:lnTo>
                <a:lnTo>
                  <a:pt x="811" y="449"/>
                </a:lnTo>
                <a:lnTo>
                  <a:pt x="808" y="449"/>
                </a:lnTo>
                <a:lnTo>
                  <a:pt x="806" y="449"/>
                </a:lnTo>
                <a:lnTo>
                  <a:pt x="806" y="449"/>
                </a:lnTo>
                <a:lnTo>
                  <a:pt x="802" y="451"/>
                </a:lnTo>
                <a:lnTo>
                  <a:pt x="767" y="461"/>
                </a:lnTo>
                <a:lnTo>
                  <a:pt x="767" y="461"/>
                </a:lnTo>
                <a:lnTo>
                  <a:pt x="767" y="463"/>
                </a:lnTo>
                <a:lnTo>
                  <a:pt x="767" y="461"/>
                </a:lnTo>
                <a:lnTo>
                  <a:pt x="765" y="459"/>
                </a:lnTo>
                <a:lnTo>
                  <a:pt x="761" y="453"/>
                </a:lnTo>
                <a:lnTo>
                  <a:pt x="761" y="451"/>
                </a:lnTo>
                <a:lnTo>
                  <a:pt x="757" y="447"/>
                </a:lnTo>
                <a:lnTo>
                  <a:pt x="755" y="447"/>
                </a:lnTo>
                <a:lnTo>
                  <a:pt x="753" y="447"/>
                </a:lnTo>
                <a:lnTo>
                  <a:pt x="751" y="447"/>
                </a:lnTo>
                <a:lnTo>
                  <a:pt x="749" y="449"/>
                </a:lnTo>
                <a:lnTo>
                  <a:pt x="749" y="449"/>
                </a:lnTo>
                <a:lnTo>
                  <a:pt x="747" y="451"/>
                </a:lnTo>
                <a:lnTo>
                  <a:pt x="747" y="451"/>
                </a:lnTo>
                <a:lnTo>
                  <a:pt x="741" y="459"/>
                </a:lnTo>
                <a:lnTo>
                  <a:pt x="739" y="461"/>
                </a:lnTo>
                <a:lnTo>
                  <a:pt x="728" y="461"/>
                </a:lnTo>
                <a:lnTo>
                  <a:pt x="718" y="461"/>
                </a:lnTo>
                <a:lnTo>
                  <a:pt x="718" y="461"/>
                </a:lnTo>
                <a:lnTo>
                  <a:pt x="714" y="461"/>
                </a:lnTo>
                <a:lnTo>
                  <a:pt x="710" y="459"/>
                </a:lnTo>
                <a:lnTo>
                  <a:pt x="710" y="459"/>
                </a:lnTo>
                <a:lnTo>
                  <a:pt x="706" y="459"/>
                </a:lnTo>
                <a:lnTo>
                  <a:pt x="701" y="455"/>
                </a:lnTo>
                <a:lnTo>
                  <a:pt x="699" y="449"/>
                </a:lnTo>
                <a:lnTo>
                  <a:pt x="693" y="430"/>
                </a:lnTo>
                <a:lnTo>
                  <a:pt x="691" y="422"/>
                </a:lnTo>
                <a:lnTo>
                  <a:pt x="693" y="422"/>
                </a:lnTo>
                <a:lnTo>
                  <a:pt x="693" y="420"/>
                </a:lnTo>
                <a:lnTo>
                  <a:pt x="693" y="416"/>
                </a:lnTo>
                <a:lnTo>
                  <a:pt x="693" y="416"/>
                </a:lnTo>
                <a:lnTo>
                  <a:pt x="689" y="406"/>
                </a:lnTo>
                <a:lnTo>
                  <a:pt x="689" y="401"/>
                </a:lnTo>
                <a:lnTo>
                  <a:pt x="689" y="395"/>
                </a:lnTo>
                <a:lnTo>
                  <a:pt x="691" y="393"/>
                </a:lnTo>
                <a:lnTo>
                  <a:pt x="691" y="393"/>
                </a:lnTo>
                <a:lnTo>
                  <a:pt x="693" y="385"/>
                </a:lnTo>
                <a:lnTo>
                  <a:pt x="695" y="385"/>
                </a:lnTo>
                <a:lnTo>
                  <a:pt x="697" y="383"/>
                </a:lnTo>
                <a:lnTo>
                  <a:pt x="699" y="383"/>
                </a:lnTo>
                <a:lnTo>
                  <a:pt x="699" y="375"/>
                </a:lnTo>
                <a:lnTo>
                  <a:pt x="704" y="360"/>
                </a:lnTo>
                <a:lnTo>
                  <a:pt x="704" y="358"/>
                </a:lnTo>
                <a:lnTo>
                  <a:pt x="704" y="354"/>
                </a:lnTo>
                <a:lnTo>
                  <a:pt x="706" y="350"/>
                </a:lnTo>
                <a:lnTo>
                  <a:pt x="706" y="350"/>
                </a:lnTo>
                <a:lnTo>
                  <a:pt x="708" y="338"/>
                </a:lnTo>
                <a:lnTo>
                  <a:pt x="714" y="329"/>
                </a:lnTo>
                <a:lnTo>
                  <a:pt x="716" y="325"/>
                </a:lnTo>
                <a:lnTo>
                  <a:pt x="716" y="325"/>
                </a:lnTo>
                <a:lnTo>
                  <a:pt x="720" y="321"/>
                </a:lnTo>
                <a:lnTo>
                  <a:pt x="720" y="321"/>
                </a:lnTo>
                <a:lnTo>
                  <a:pt x="724" y="313"/>
                </a:lnTo>
                <a:lnTo>
                  <a:pt x="724" y="313"/>
                </a:lnTo>
                <a:lnTo>
                  <a:pt x="726" y="307"/>
                </a:lnTo>
                <a:lnTo>
                  <a:pt x="741" y="292"/>
                </a:lnTo>
                <a:lnTo>
                  <a:pt x="749" y="286"/>
                </a:lnTo>
                <a:lnTo>
                  <a:pt x="749" y="286"/>
                </a:lnTo>
                <a:lnTo>
                  <a:pt x="755" y="280"/>
                </a:lnTo>
                <a:lnTo>
                  <a:pt x="761" y="280"/>
                </a:lnTo>
                <a:lnTo>
                  <a:pt x="761" y="280"/>
                </a:lnTo>
                <a:lnTo>
                  <a:pt x="765" y="278"/>
                </a:lnTo>
                <a:lnTo>
                  <a:pt x="767" y="278"/>
                </a:lnTo>
                <a:lnTo>
                  <a:pt x="769" y="274"/>
                </a:lnTo>
                <a:lnTo>
                  <a:pt x="771" y="274"/>
                </a:lnTo>
                <a:lnTo>
                  <a:pt x="771" y="270"/>
                </a:lnTo>
                <a:lnTo>
                  <a:pt x="771" y="270"/>
                </a:lnTo>
                <a:lnTo>
                  <a:pt x="773" y="266"/>
                </a:lnTo>
                <a:lnTo>
                  <a:pt x="784" y="264"/>
                </a:lnTo>
                <a:lnTo>
                  <a:pt x="784" y="264"/>
                </a:lnTo>
                <a:lnTo>
                  <a:pt x="790" y="259"/>
                </a:lnTo>
                <a:lnTo>
                  <a:pt x="792" y="257"/>
                </a:lnTo>
                <a:lnTo>
                  <a:pt x="792" y="257"/>
                </a:lnTo>
                <a:lnTo>
                  <a:pt x="794" y="255"/>
                </a:lnTo>
                <a:lnTo>
                  <a:pt x="794" y="253"/>
                </a:lnTo>
                <a:lnTo>
                  <a:pt x="792" y="251"/>
                </a:lnTo>
                <a:lnTo>
                  <a:pt x="792" y="251"/>
                </a:lnTo>
                <a:lnTo>
                  <a:pt x="792" y="251"/>
                </a:lnTo>
                <a:lnTo>
                  <a:pt x="790" y="249"/>
                </a:lnTo>
                <a:lnTo>
                  <a:pt x="788" y="247"/>
                </a:lnTo>
                <a:lnTo>
                  <a:pt x="788" y="241"/>
                </a:lnTo>
                <a:lnTo>
                  <a:pt x="788" y="239"/>
                </a:lnTo>
                <a:lnTo>
                  <a:pt x="790" y="235"/>
                </a:lnTo>
                <a:lnTo>
                  <a:pt x="790" y="235"/>
                </a:lnTo>
                <a:lnTo>
                  <a:pt x="790" y="229"/>
                </a:lnTo>
                <a:lnTo>
                  <a:pt x="790" y="229"/>
                </a:lnTo>
                <a:lnTo>
                  <a:pt x="790" y="222"/>
                </a:lnTo>
                <a:lnTo>
                  <a:pt x="790" y="208"/>
                </a:lnTo>
                <a:lnTo>
                  <a:pt x="792" y="206"/>
                </a:lnTo>
                <a:lnTo>
                  <a:pt x="794" y="206"/>
                </a:lnTo>
                <a:lnTo>
                  <a:pt x="796" y="204"/>
                </a:lnTo>
                <a:lnTo>
                  <a:pt x="796" y="204"/>
                </a:lnTo>
                <a:lnTo>
                  <a:pt x="800" y="204"/>
                </a:lnTo>
                <a:lnTo>
                  <a:pt x="808" y="204"/>
                </a:lnTo>
                <a:lnTo>
                  <a:pt x="811" y="204"/>
                </a:lnTo>
                <a:lnTo>
                  <a:pt x="813" y="202"/>
                </a:lnTo>
                <a:lnTo>
                  <a:pt x="813" y="202"/>
                </a:lnTo>
                <a:lnTo>
                  <a:pt x="815" y="196"/>
                </a:lnTo>
                <a:lnTo>
                  <a:pt x="815" y="196"/>
                </a:lnTo>
                <a:lnTo>
                  <a:pt x="815" y="192"/>
                </a:lnTo>
                <a:lnTo>
                  <a:pt x="819" y="181"/>
                </a:lnTo>
                <a:lnTo>
                  <a:pt x="819" y="181"/>
                </a:lnTo>
                <a:lnTo>
                  <a:pt x="819" y="179"/>
                </a:lnTo>
                <a:lnTo>
                  <a:pt x="819" y="179"/>
                </a:lnTo>
                <a:lnTo>
                  <a:pt x="817" y="175"/>
                </a:lnTo>
                <a:lnTo>
                  <a:pt x="815" y="173"/>
                </a:lnTo>
                <a:lnTo>
                  <a:pt x="806" y="177"/>
                </a:lnTo>
                <a:lnTo>
                  <a:pt x="806" y="177"/>
                </a:lnTo>
                <a:lnTo>
                  <a:pt x="802" y="181"/>
                </a:lnTo>
                <a:lnTo>
                  <a:pt x="798" y="181"/>
                </a:lnTo>
                <a:lnTo>
                  <a:pt x="798" y="181"/>
                </a:lnTo>
                <a:lnTo>
                  <a:pt x="798" y="181"/>
                </a:lnTo>
                <a:lnTo>
                  <a:pt x="798" y="181"/>
                </a:lnTo>
                <a:lnTo>
                  <a:pt x="800" y="179"/>
                </a:lnTo>
                <a:lnTo>
                  <a:pt x="800" y="175"/>
                </a:lnTo>
                <a:lnTo>
                  <a:pt x="800" y="175"/>
                </a:lnTo>
                <a:lnTo>
                  <a:pt x="796" y="173"/>
                </a:lnTo>
                <a:lnTo>
                  <a:pt x="796" y="173"/>
                </a:lnTo>
                <a:lnTo>
                  <a:pt x="792" y="173"/>
                </a:lnTo>
                <a:lnTo>
                  <a:pt x="792" y="171"/>
                </a:lnTo>
                <a:lnTo>
                  <a:pt x="790" y="169"/>
                </a:lnTo>
                <a:lnTo>
                  <a:pt x="790" y="165"/>
                </a:lnTo>
                <a:lnTo>
                  <a:pt x="792" y="163"/>
                </a:lnTo>
                <a:lnTo>
                  <a:pt x="792" y="163"/>
                </a:lnTo>
                <a:lnTo>
                  <a:pt x="792" y="159"/>
                </a:lnTo>
                <a:lnTo>
                  <a:pt x="792" y="159"/>
                </a:lnTo>
                <a:lnTo>
                  <a:pt x="794" y="150"/>
                </a:lnTo>
                <a:lnTo>
                  <a:pt x="796" y="148"/>
                </a:lnTo>
                <a:lnTo>
                  <a:pt x="802" y="144"/>
                </a:lnTo>
                <a:lnTo>
                  <a:pt x="811" y="146"/>
                </a:lnTo>
                <a:lnTo>
                  <a:pt x="813" y="146"/>
                </a:lnTo>
                <a:lnTo>
                  <a:pt x="813" y="144"/>
                </a:lnTo>
                <a:lnTo>
                  <a:pt x="815" y="142"/>
                </a:lnTo>
                <a:lnTo>
                  <a:pt x="815" y="138"/>
                </a:lnTo>
                <a:lnTo>
                  <a:pt x="815" y="136"/>
                </a:lnTo>
                <a:lnTo>
                  <a:pt x="811" y="130"/>
                </a:lnTo>
                <a:lnTo>
                  <a:pt x="811" y="130"/>
                </a:lnTo>
                <a:lnTo>
                  <a:pt x="808" y="128"/>
                </a:lnTo>
                <a:lnTo>
                  <a:pt x="808" y="126"/>
                </a:lnTo>
                <a:lnTo>
                  <a:pt x="806" y="128"/>
                </a:lnTo>
                <a:lnTo>
                  <a:pt x="806" y="130"/>
                </a:lnTo>
                <a:lnTo>
                  <a:pt x="811" y="130"/>
                </a:lnTo>
                <a:lnTo>
                  <a:pt x="817" y="130"/>
                </a:lnTo>
                <a:lnTo>
                  <a:pt x="817" y="130"/>
                </a:lnTo>
                <a:lnTo>
                  <a:pt x="821" y="128"/>
                </a:lnTo>
                <a:lnTo>
                  <a:pt x="823" y="128"/>
                </a:lnTo>
                <a:lnTo>
                  <a:pt x="827" y="120"/>
                </a:lnTo>
                <a:lnTo>
                  <a:pt x="833" y="111"/>
                </a:lnTo>
                <a:lnTo>
                  <a:pt x="837" y="109"/>
                </a:lnTo>
                <a:lnTo>
                  <a:pt x="841" y="107"/>
                </a:lnTo>
                <a:lnTo>
                  <a:pt x="841" y="105"/>
                </a:lnTo>
                <a:lnTo>
                  <a:pt x="841" y="99"/>
                </a:lnTo>
                <a:lnTo>
                  <a:pt x="841" y="99"/>
                </a:lnTo>
                <a:lnTo>
                  <a:pt x="843" y="89"/>
                </a:lnTo>
                <a:lnTo>
                  <a:pt x="843" y="83"/>
                </a:lnTo>
                <a:lnTo>
                  <a:pt x="843" y="80"/>
                </a:lnTo>
                <a:lnTo>
                  <a:pt x="843" y="78"/>
                </a:lnTo>
                <a:lnTo>
                  <a:pt x="843" y="78"/>
                </a:lnTo>
                <a:lnTo>
                  <a:pt x="841" y="74"/>
                </a:lnTo>
                <a:lnTo>
                  <a:pt x="839" y="74"/>
                </a:lnTo>
                <a:lnTo>
                  <a:pt x="837" y="74"/>
                </a:lnTo>
                <a:lnTo>
                  <a:pt x="835" y="76"/>
                </a:lnTo>
                <a:lnTo>
                  <a:pt x="831" y="74"/>
                </a:lnTo>
                <a:lnTo>
                  <a:pt x="825" y="70"/>
                </a:lnTo>
                <a:lnTo>
                  <a:pt x="823" y="66"/>
                </a:lnTo>
                <a:lnTo>
                  <a:pt x="821" y="64"/>
                </a:lnTo>
                <a:lnTo>
                  <a:pt x="821" y="62"/>
                </a:lnTo>
                <a:lnTo>
                  <a:pt x="823" y="60"/>
                </a:lnTo>
                <a:lnTo>
                  <a:pt x="823" y="60"/>
                </a:lnTo>
                <a:lnTo>
                  <a:pt x="827" y="60"/>
                </a:lnTo>
                <a:lnTo>
                  <a:pt x="831" y="64"/>
                </a:lnTo>
                <a:lnTo>
                  <a:pt x="833" y="64"/>
                </a:lnTo>
                <a:lnTo>
                  <a:pt x="835" y="66"/>
                </a:lnTo>
                <a:lnTo>
                  <a:pt x="837" y="68"/>
                </a:lnTo>
                <a:lnTo>
                  <a:pt x="839" y="68"/>
                </a:lnTo>
                <a:lnTo>
                  <a:pt x="841" y="68"/>
                </a:lnTo>
                <a:lnTo>
                  <a:pt x="843" y="66"/>
                </a:lnTo>
                <a:lnTo>
                  <a:pt x="843" y="62"/>
                </a:lnTo>
                <a:lnTo>
                  <a:pt x="843" y="62"/>
                </a:lnTo>
                <a:lnTo>
                  <a:pt x="845" y="56"/>
                </a:lnTo>
                <a:lnTo>
                  <a:pt x="845" y="54"/>
                </a:lnTo>
                <a:lnTo>
                  <a:pt x="848" y="52"/>
                </a:lnTo>
                <a:lnTo>
                  <a:pt x="848" y="50"/>
                </a:lnTo>
                <a:lnTo>
                  <a:pt x="850" y="48"/>
                </a:lnTo>
                <a:lnTo>
                  <a:pt x="850" y="46"/>
                </a:lnTo>
                <a:lnTo>
                  <a:pt x="848" y="41"/>
                </a:lnTo>
                <a:lnTo>
                  <a:pt x="848" y="41"/>
                </a:lnTo>
                <a:lnTo>
                  <a:pt x="845" y="41"/>
                </a:lnTo>
                <a:lnTo>
                  <a:pt x="845" y="39"/>
                </a:lnTo>
                <a:lnTo>
                  <a:pt x="845" y="39"/>
                </a:lnTo>
                <a:lnTo>
                  <a:pt x="845" y="39"/>
                </a:lnTo>
                <a:lnTo>
                  <a:pt x="848" y="43"/>
                </a:lnTo>
                <a:lnTo>
                  <a:pt x="850" y="43"/>
                </a:lnTo>
                <a:lnTo>
                  <a:pt x="854" y="46"/>
                </a:lnTo>
                <a:lnTo>
                  <a:pt x="854" y="46"/>
                </a:lnTo>
                <a:lnTo>
                  <a:pt x="856" y="46"/>
                </a:lnTo>
                <a:lnTo>
                  <a:pt x="858" y="48"/>
                </a:lnTo>
                <a:lnTo>
                  <a:pt x="864" y="54"/>
                </a:lnTo>
                <a:lnTo>
                  <a:pt x="870" y="68"/>
                </a:lnTo>
                <a:lnTo>
                  <a:pt x="872" y="68"/>
                </a:lnTo>
                <a:lnTo>
                  <a:pt x="874" y="68"/>
                </a:lnTo>
                <a:lnTo>
                  <a:pt x="874" y="68"/>
                </a:lnTo>
                <a:lnTo>
                  <a:pt x="878" y="66"/>
                </a:lnTo>
                <a:lnTo>
                  <a:pt x="883" y="66"/>
                </a:lnTo>
                <a:lnTo>
                  <a:pt x="883" y="64"/>
                </a:lnTo>
                <a:lnTo>
                  <a:pt x="885" y="60"/>
                </a:lnTo>
                <a:lnTo>
                  <a:pt x="887" y="58"/>
                </a:lnTo>
                <a:lnTo>
                  <a:pt x="885" y="50"/>
                </a:lnTo>
                <a:lnTo>
                  <a:pt x="885" y="46"/>
                </a:lnTo>
                <a:lnTo>
                  <a:pt x="885" y="43"/>
                </a:lnTo>
                <a:lnTo>
                  <a:pt x="885" y="39"/>
                </a:lnTo>
                <a:lnTo>
                  <a:pt x="885" y="39"/>
                </a:lnTo>
                <a:lnTo>
                  <a:pt x="883" y="35"/>
                </a:lnTo>
                <a:lnTo>
                  <a:pt x="883" y="35"/>
                </a:lnTo>
                <a:lnTo>
                  <a:pt x="880" y="33"/>
                </a:lnTo>
                <a:lnTo>
                  <a:pt x="880" y="31"/>
                </a:lnTo>
                <a:lnTo>
                  <a:pt x="880" y="29"/>
                </a:lnTo>
                <a:lnTo>
                  <a:pt x="883" y="29"/>
                </a:lnTo>
                <a:lnTo>
                  <a:pt x="883" y="29"/>
                </a:lnTo>
                <a:lnTo>
                  <a:pt x="885" y="27"/>
                </a:lnTo>
                <a:lnTo>
                  <a:pt x="889" y="29"/>
                </a:lnTo>
                <a:lnTo>
                  <a:pt x="889" y="29"/>
                </a:lnTo>
                <a:lnTo>
                  <a:pt x="893" y="29"/>
                </a:lnTo>
                <a:lnTo>
                  <a:pt x="893" y="29"/>
                </a:lnTo>
                <a:lnTo>
                  <a:pt x="897" y="27"/>
                </a:lnTo>
                <a:lnTo>
                  <a:pt x="897" y="27"/>
                </a:lnTo>
                <a:lnTo>
                  <a:pt x="901" y="23"/>
                </a:lnTo>
                <a:lnTo>
                  <a:pt x="905" y="21"/>
                </a:lnTo>
                <a:lnTo>
                  <a:pt x="907" y="23"/>
                </a:lnTo>
                <a:lnTo>
                  <a:pt x="909" y="25"/>
                </a:lnTo>
                <a:lnTo>
                  <a:pt x="907" y="29"/>
                </a:lnTo>
                <a:lnTo>
                  <a:pt x="905" y="33"/>
                </a:lnTo>
                <a:lnTo>
                  <a:pt x="905" y="33"/>
                </a:lnTo>
                <a:lnTo>
                  <a:pt x="903" y="37"/>
                </a:lnTo>
                <a:lnTo>
                  <a:pt x="903" y="39"/>
                </a:lnTo>
                <a:lnTo>
                  <a:pt x="903" y="43"/>
                </a:lnTo>
                <a:lnTo>
                  <a:pt x="903" y="43"/>
                </a:lnTo>
                <a:lnTo>
                  <a:pt x="903" y="48"/>
                </a:lnTo>
                <a:lnTo>
                  <a:pt x="905" y="48"/>
                </a:lnTo>
                <a:lnTo>
                  <a:pt x="907" y="50"/>
                </a:lnTo>
                <a:lnTo>
                  <a:pt x="907" y="50"/>
                </a:lnTo>
                <a:lnTo>
                  <a:pt x="928" y="46"/>
                </a:lnTo>
                <a:lnTo>
                  <a:pt x="932" y="48"/>
                </a:lnTo>
                <a:lnTo>
                  <a:pt x="932" y="48"/>
                </a:lnTo>
                <a:lnTo>
                  <a:pt x="934" y="48"/>
                </a:lnTo>
                <a:lnTo>
                  <a:pt x="938" y="48"/>
                </a:lnTo>
                <a:lnTo>
                  <a:pt x="940" y="48"/>
                </a:lnTo>
                <a:lnTo>
                  <a:pt x="946" y="48"/>
                </a:lnTo>
                <a:lnTo>
                  <a:pt x="946" y="48"/>
                </a:lnTo>
                <a:lnTo>
                  <a:pt x="952" y="46"/>
                </a:lnTo>
                <a:lnTo>
                  <a:pt x="955" y="46"/>
                </a:lnTo>
                <a:lnTo>
                  <a:pt x="959" y="46"/>
                </a:lnTo>
                <a:lnTo>
                  <a:pt x="961" y="50"/>
                </a:lnTo>
                <a:lnTo>
                  <a:pt x="963" y="50"/>
                </a:lnTo>
                <a:lnTo>
                  <a:pt x="971" y="48"/>
                </a:lnTo>
                <a:lnTo>
                  <a:pt x="971" y="48"/>
                </a:lnTo>
                <a:lnTo>
                  <a:pt x="973" y="48"/>
                </a:lnTo>
                <a:lnTo>
                  <a:pt x="973" y="46"/>
                </a:lnTo>
                <a:lnTo>
                  <a:pt x="975" y="41"/>
                </a:lnTo>
                <a:lnTo>
                  <a:pt x="977" y="41"/>
                </a:lnTo>
                <a:lnTo>
                  <a:pt x="975" y="39"/>
                </a:lnTo>
                <a:lnTo>
                  <a:pt x="975" y="41"/>
                </a:lnTo>
                <a:lnTo>
                  <a:pt x="977" y="43"/>
                </a:lnTo>
                <a:lnTo>
                  <a:pt x="977" y="52"/>
                </a:lnTo>
                <a:lnTo>
                  <a:pt x="977" y="52"/>
                </a:lnTo>
                <a:lnTo>
                  <a:pt x="979" y="56"/>
                </a:lnTo>
                <a:lnTo>
                  <a:pt x="979" y="56"/>
                </a:lnTo>
                <a:lnTo>
                  <a:pt x="981" y="60"/>
                </a:lnTo>
                <a:lnTo>
                  <a:pt x="985" y="60"/>
                </a:lnTo>
                <a:lnTo>
                  <a:pt x="987" y="58"/>
                </a:lnTo>
                <a:lnTo>
                  <a:pt x="987" y="58"/>
                </a:lnTo>
                <a:lnTo>
                  <a:pt x="989" y="54"/>
                </a:lnTo>
                <a:lnTo>
                  <a:pt x="996" y="46"/>
                </a:lnTo>
                <a:lnTo>
                  <a:pt x="1000" y="41"/>
                </a:lnTo>
                <a:lnTo>
                  <a:pt x="1004" y="39"/>
                </a:lnTo>
                <a:lnTo>
                  <a:pt x="1014" y="33"/>
                </a:lnTo>
                <a:lnTo>
                  <a:pt x="1014" y="33"/>
                </a:lnTo>
                <a:lnTo>
                  <a:pt x="1020" y="29"/>
                </a:lnTo>
                <a:lnTo>
                  <a:pt x="1029" y="27"/>
                </a:lnTo>
                <a:lnTo>
                  <a:pt x="1043" y="25"/>
                </a:lnTo>
                <a:lnTo>
                  <a:pt x="1043" y="25"/>
                </a:lnTo>
                <a:lnTo>
                  <a:pt x="1066" y="17"/>
                </a:lnTo>
                <a:lnTo>
                  <a:pt x="1074" y="17"/>
                </a:lnTo>
                <a:lnTo>
                  <a:pt x="1074" y="17"/>
                </a:lnTo>
                <a:lnTo>
                  <a:pt x="1086" y="17"/>
                </a:lnTo>
                <a:lnTo>
                  <a:pt x="1086" y="17"/>
                </a:lnTo>
                <a:lnTo>
                  <a:pt x="1094" y="15"/>
                </a:lnTo>
                <a:lnTo>
                  <a:pt x="1101" y="15"/>
                </a:lnTo>
                <a:lnTo>
                  <a:pt x="1103" y="15"/>
                </a:lnTo>
                <a:lnTo>
                  <a:pt x="1105" y="8"/>
                </a:lnTo>
                <a:lnTo>
                  <a:pt x="1113" y="15"/>
                </a:lnTo>
                <a:lnTo>
                  <a:pt x="1113" y="15"/>
                </a:lnTo>
                <a:lnTo>
                  <a:pt x="1117" y="15"/>
                </a:lnTo>
                <a:lnTo>
                  <a:pt x="1117" y="15"/>
                </a:lnTo>
                <a:lnTo>
                  <a:pt x="1123" y="13"/>
                </a:lnTo>
                <a:lnTo>
                  <a:pt x="1123" y="13"/>
                </a:lnTo>
                <a:lnTo>
                  <a:pt x="1127" y="4"/>
                </a:lnTo>
                <a:lnTo>
                  <a:pt x="1133" y="8"/>
                </a:lnTo>
                <a:lnTo>
                  <a:pt x="1136" y="15"/>
                </a:lnTo>
                <a:lnTo>
                  <a:pt x="1136" y="15"/>
                </a:lnTo>
                <a:lnTo>
                  <a:pt x="1140" y="21"/>
                </a:lnTo>
                <a:lnTo>
                  <a:pt x="1140" y="21"/>
                </a:lnTo>
                <a:lnTo>
                  <a:pt x="1150" y="31"/>
                </a:lnTo>
                <a:lnTo>
                  <a:pt x="1150" y="31"/>
                </a:lnTo>
                <a:lnTo>
                  <a:pt x="1152" y="33"/>
                </a:lnTo>
                <a:lnTo>
                  <a:pt x="1152" y="33"/>
                </a:lnTo>
                <a:lnTo>
                  <a:pt x="1160" y="37"/>
                </a:lnTo>
                <a:lnTo>
                  <a:pt x="1160" y="37"/>
                </a:lnTo>
                <a:lnTo>
                  <a:pt x="1162" y="35"/>
                </a:lnTo>
                <a:lnTo>
                  <a:pt x="1164" y="35"/>
                </a:lnTo>
                <a:lnTo>
                  <a:pt x="1168" y="31"/>
                </a:lnTo>
                <a:lnTo>
                  <a:pt x="1168" y="31"/>
                </a:lnTo>
                <a:lnTo>
                  <a:pt x="1173" y="23"/>
                </a:lnTo>
                <a:lnTo>
                  <a:pt x="1177" y="21"/>
                </a:lnTo>
                <a:lnTo>
                  <a:pt x="1179" y="19"/>
                </a:lnTo>
                <a:lnTo>
                  <a:pt x="1181" y="19"/>
                </a:lnTo>
                <a:lnTo>
                  <a:pt x="1185" y="17"/>
                </a:lnTo>
                <a:lnTo>
                  <a:pt x="1185" y="15"/>
                </a:lnTo>
                <a:lnTo>
                  <a:pt x="1185" y="13"/>
                </a:lnTo>
                <a:lnTo>
                  <a:pt x="1185" y="11"/>
                </a:lnTo>
                <a:lnTo>
                  <a:pt x="1183" y="8"/>
                </a:lnTo>
                <a:lnTo>
                  <a:pt x="1181" y="8"/>
                </a:lnTo>
                <a:lnTo>
                  <a:pt x="1183" y="8"/>
                </a:lnTo>
                <a:lnTo>
                  <a:pt x="1181" y="6"/>
                </a:lnTo>
                <a:lnTo>
                  <a:pt x="1181" y="8"/>
                </a:lnTo>
                <a:lnTo>
                  <a:pt x="1185" y="11"/>
                </a:lnTo>
                <a:lnTo>
                  <a:pt x="1187" y="17"/>
                </a:lnTo>
                <a:lnTo>
                  <a:pt x="1187" y="19"/>
                </a:lnTo>
                <a:lnTo>
                  <a:pt x="1189" y="21"/>
                </a:lnTo>
                <a:lnTo>
                  <a:pt x="1189" y="21"/>
                </a:lnTo>
                <a:lnTo>
                  <a:pt x="1193" y="25"/>
                </a:lnTo>
                <a:lnTo>
                  <a:pt x="1195" y="25"/>
                </a:lnTo>
                <a:lnTo>
                  <a:pt x="1206" y="25"/>
                </a:lnTo>
                <a:lnTo>
                  <a:pt x="1212" y="27"/>
                </a:lnTo>
                <a:lnTo>
                  <a:pt x="1220" y="31"/>
                </a:lnTo>
                <a:lnTo>
                  <a:pt x="1220" y="31"/>
                </a:lnTo>
                <a:lnTo>
                  <a:pt x="1224" y="31"/>
                </a:lnTo>
                <a:lnTo>
                  <a:pt x="1226" y="31"/>
                </a:lnTo>
                <a:lnTo>
                  <a:pt x="1230" y="27"/>
                </a:lnTo>
                <a:lnTo>
                  <a:pt x="1232" y="27"/>
                </a:lnTo>
                <a:lnTo>
                  <a:pt x="1234" y="29"/>
                </a:lnTo>
                <a:lnTo>
                  <a:pt x="1234" y="37"/>
                </a:lnTo>
                <a:lnTo>
                  <a:pt x="1234" y="39"/>
                </a:lnTo>
                <a:lnTo>
                  <a:pt x="1240" y="43"/>
                </a:lnTo>
                <a:lnTo>
                  <a:pt x="1240" y="43"/>
                </a:lnTo>
                <a:lnTo>
                  <a:pt x="1253" y="52"/>
                </a:lnTo>
                <a:lnTo>
                  <a:pt x="1255" y="52"/>
                </a:lnTo>
                <a:lnTo>
                  <a:pt x="1257" y="52"/>
                </a:lnTo>
                <a:lnTo>
                  <a:pt x="1257" y="50"/>
                </a:lnTo>
                <a:lnTo>
                  <a:pt x="1261" y="46"/>
                </a:lnTo>
                <a:lnTo>
                  <a:pt x="1261" y="46"/>
                </a:lnTo>
                <a:lnTo>
                  <a:pt x="1263" y="41"/>
                </a:lnTo>
                <a:lnTo>
                  <a:pt x="1265" y="41"/>
                </a:lnTo>
                <a:lnTo>
                  <a:pt x="1265" y="41"/>
                </a:lnTo>
                <a:lnTo>
                  <a:pt x="1269" y="41"/>
                </a:lnTo>
                <a:lnTo>
                  <a:pt x="1269" y="41"/>
                </a:lnTo>
                <a:lnTo>
                  <a:pt x="1269" y="43"/>
                </a:lnTo>
                <a:lnTo>
                  <a:pt x="1267" y="52"/>
                </a:lnTo>
                <a:lnTo>
                  <a:pt x="1263" y="58"/>
                </a:lnTo>
                <a:lnTo>
                  <a:pt x="1263" y="60"/>
                </a:lnTo>
                <a:lnTo>
                  <a:pt x="1263" y="66"/>
                </a:lnTo>
                <a:lnTo>
                  <a:pt x="1263" y="66"/>
                </a:lnTo>
                <a:lnTo>
                  <a:pt x="1263" y="70"/>
                </a:lnTo>
                <a:lnTo>
                  <a:pt x="1263" y="72"/>
                </a:lnTo>
                <a:lnTo>
                  <a:pt x="1265" y="72"/>
                </a:lnTo>
                <a:lnTo>
                  <a:pt x="1265" y="72"/>
                </a:lnTo>
                <a:lnTo>
                  <a:pt x="1269" y="74"/>
                </a:lnTo>
                <a:lnTo>
                  <a:pt x="1269" y="74"/>
                </a:lnTo>
                <a:lnTo>
                  <a:pt x="1273" y="74"/>
                </a:lnTo>
                <a:lnTo>
                  <a:pt x="1275" y="76"/>
                </a:lnTo>
                <a:lnTo>
                  <a:pt x="1275" y="76"/>
                </a:lnTo>
                <a:lnTo>
                  <a:pt x="1290" y="78"/>
                </a:lnTo>
                <a:lnTo>
                  <a:pt x="1292" y="76"/>
                </a:lnTo>
                <a:lnTo>
                  <a:pt x="1296" y="72"/>
                </a:lnTo>
                <a:lnTo>
                  <a:pt x="1300" y="64"/>
                </a:lnTo>
                <a:lnTo>
                  <a:pt x="1308" y="58"/>
                </a:lnTo>
                <a:lnTo>
                  <a:pt x="1308" y="58"/>
                </a:lnTo>
                <a:lnTo>
                  <a:pt x="1308" y="60"/>
                </a:lnTo>
                <a:lnTo>
                  <a:pt x="1310" y="66"/>
                </a:lnTo>
                <a:lnTo>
                  <a:pt x="1310" y="66"/>
                </a:lnTo>
                <a:lnTo>
                  <a:pt x="1310" y="68"/>
                </a:lnTo>
                <a:lnTo>
                  <a:pt x="1310" y="70"/>
                </a:lnTo>
                <a:lnTo>
                  <a:pt x="1308" y="72"/>
                </a:lnTo>
                <a:lnTo>
                  <a:pt x="1306" y="74"/>
                </a:lnTo>
                <a:lnTo>
                  <a:pt x="1306" y="76"/>
                </a:lnTo>
                <a:lnTo>
                  <a:pt x="1306" y="78"/>
                </a:lnTo>
                <a:lnTo>
                  <a:pt x="1308" y="80"/>
                </a:lnTo>
                <a:lnTo>
                  <a:pt x="1308" y="80"/>
                </a:lnTo>
                <a:lnTo>
                  <a:pt x="1315" y="87"/>
                </a:lnTo>
                <a:lnTo>
                  <a:pt x="1317" y="87"/>
                </a:lnTo>
                <a:lnTo>
                  <a:pt x="1319" y="87"/>
                </a:lnTo>
                <a:lnTo>
                  <a:pt x="1319" y="87"/>
                </a:lnTo>
                <a:lnTo>
                  <a:pt x="1325" y="87"/>
                </a:lnTo>
                <a:lnTo>
                  <a:pt x="1325" y="87"/>
                </a:lnTo>
                <a:lnTo>
                  <a:pt x="1331" y="80"/>
                </a:lnTo>
                <a:lnTo>
                  <a:pt x="1331" y="80"/>
                </a:lnTo>
                <a:lnTo>
                  <a:pt x="1335" y="76"/>
                </a:lnTo>
                <a:lnTo>
                  <a:pt x="1335" y="76"/>
                </a:lnTo>
                <a:lnTo>
                  <a:pt x="1337" y="78"/>
                </a:lnTo>
                <a:lnTo>
                  <a:pt x="1337" y="83"/>
                </a:lnTo>
                <a:lnTo>
                  <a:pt x="1335" y="89"/>
                </a:lnTo>
                <a:lnTo>
                  <a:pt x="1335" y="89"/>
                </a:lnTo>
                <a:lnTo>
                  <a:pt x="1335" y="95"/>
                </a:lnTo>
                <a:lnTo>
                  <a:pt x="1335" y="95"/>
                </a:lnTo>
                <a:lnTo>
                  <a:pt x="1337" y="99"/>
                </a:lnTo>
                <a:lnTo>
                  <a:pt x="1337" y="101"/>
                </a:lnTo>
                <a:lnTo>
                  <a:pt x="1341" y="105"/>
                </a:lnTo>
                <a:lnTo>
                  <a:pt x="1341" y="107"/>
                </a:lnTo>
                <a:lnTo>
                  <a:pt x="1347" y="109"/>
                </a:lnTo>
                <a:lnTo>
                  <a:pt x="1350" y="113"/>
                </a:lnTo>
                <a:lnTo>
                  <a:pt x="1352" y="113"/>
                </a:lnTo>
                <a:lnTo>
                  <a:pt x="1358" y="118"/>
                </a:lnTo>
                <a:lnTo>
                  <a:pt x="1358" y="118"/>
                </a:lnTo>
                <a:lnTo>
                  <a:pt x="1362" y="118"/>
                </a:lnTo>
                <a:lnTo>
                  <a:pt x="1364" y="118"/>
                </a:lnTo>
                <a:lnTo>
                  <a:pt x="1366" y="118"/>
                </a:lnTo>
                <a:lnTo>
                  <a:pt x="1370" y="118"/>
                </a:lnTo>
                <a:lnTo>
                  <a:pt x="1370" y="118"/>
                </a:lnTo>
                <a:lnTo>
                  <a:pt x="1376" y="115"/>
                </a:lnTo>
                <a:lnTo>
                  <a:pt x="1378" y="115"/>
                </a:lnTo>
                <a:lnTo>
                  <a:pt x="1389" y="115"/>
                </a:lnTo>
                <a:lnTo>
                  <a:pt x="1389" y="115"/>
                </a:lnTo>
                <a:lnTo>
                  <a:pt x="1399" y="115"/>
                </a:lnTo>
                <a:lnTo>
                  <a:pt x="1399" y="115"/>
                </a:lnTo>
                <a:lnTo>
                  <a:pt x="1409" y="113"/>
                </a:lnTo>
                <a:lnTo>
                  <a:pt x="1417" y="113"/>
                </a:lnTo>
                <a:lnTo>
                  <a:pt x="1430" y="118"/>
                </a:lnTo>
                <a:lnTo>
                  <a:pt x="1430" y="118"/>
                </a:lnTo>
                <a:lnTo>
                  <a:pt x="1434" y="118"/>
                </a:lnTo>
                <a:lnTo>
                  <a:pt x="1436" y="122"/>
                </a:lnTo>
                <a:lnTo>
                  <a:pt x="1438" y="122"/>
                </a:lnTo>
                <a:lnTo>
                  <a:pt x="1450" y="122"/>
                </a:lnTo>
                <a:lnTo>
                  <a:pt x="1450" y="122"/>
                </a:lnTo>
                <a:lnTo>
                  <a:pt x="1456" y="122"/>
                </a:lnTo>
                <a:lnTo>
                  <a:pt x="1459" y="122"/>
                </a:lnTo>
                <a:lnTo>
                  <a:pt x="1461" y="122"/>
                </a:lnTo>
                <a:lnTo>
                  <a:pt x="1465" y="120"/>
                </a:lnTo>
                <a:lnTo>
                  <a:pt x="1465" y="120"/>
                </a:lnTo>
                <a:lnTo>
                  <a:pt x="1471" y="113"/>
                </a:lnTo>
                <a:lnTo>
                  <a:pt x="1475" y="111"/>
                </a:lnTo>
                <a:lnTo>
                  <a:pt x="1475" y="111"/>
                </a:lnTo>
                <a:lnTo>
                  <a:pt x="1477" y="107"/>
                </a:lnTo>
                <a:lnTo>
                  <a:pt x="1477" y="105"/>
                </a:lnTo>
                <a:lnTo>
                  <a:pt x="1479" y="101"/>
                </a:lnTo>
                <a:lnTo>
                  <a:pt x="1479" y="99"/>
                </a:lnTo>
                <a:lnTo>
                  <a:pt x="1481" y="95"/>
                </a:lnTo>
                <a:lnTo>
                  <a:pt x="1483" y="87"/>
                </a:lnTo>
                <a:lnTo>
                  <a:pt x="1487" y="80"/>
                </a:lnTo>
                <a:lnTo>
                  <a:pt x="1491" y="78"/>
                </a:lnTo>
                <a:lnTo>
                  <a:pt x="1498" y="78"/>
                </a:lnTo>
                <a:lnTo>
                  <a:pt x="1502" y="80"/>
                </a:lnTo>
                <a:lnTo>
                  <a:pt x="1506" y="85"/>
                </a:lnTo>
                <a:lnTo>
                  <a:pt x="1508" y="87"/>
                </a:lnTo>
                <a:lnTo>
                  <a:pt x="1508" y="89"/>
                </a:lnTo>
                <a:lnTo>
                  <a:pt x="1504" y="91"/>
                </a:lnTo>
                <a:lnTo>
                  <a:pt x="1500" y="91"/>
                </a:lnTo>
                <a:lnTo>
                  <a:pt x="1498" y="93"/>
                </a:lnTo>
                <a:lnTo>
                  <a:pt x="1496" y="93"/>
                </a:lnTo>
                <a:lnTo>
                  <a:pt x="1496" y="97"/>
                </a:lnTo>
                <a:lnTo>
                  <a:pt x="1496" y="99"/>
                </a:lnTo>
                <a:lnTo>
                  <a:pt x="1498" y="101"/>
                </a:lnTo>
                <a:lnTo>
                  <a:pt x="1498" y="101"/>
                </a:lnTo>
                <a:lnTo>
                  <a:pt x="1506" y="105"/>
                </a:lnTo>
                <a:lnTo>
                  <a:pt x="1506" y="107"/>
                </a:lnTo>
                <a:lnTo>
                  <a:pt x="1502" y="122"/>
                </a:lnTo>
                <a:lnTo>
                  <a:pt x="1500" y="128"/>
                </a:lnTo>
                <a:lnTo>
                  <a:pt x="1500" y="130"/>
                </a:lnTo>
                <a:lnTo>
                  <a:pt x="1500" y="132"/>
                </a:lnTo>
                <a:lnTo>
                  <a:pt x="1502" y="134"/>
                </a:lnTo>
                <a:lnTo>
                  <a:pt x="1504" y="134"/>
                </a:lnTo>
                <a:lnTo>
                  <a:pt x="1510" y="138"/>
                </a:lnTo>
                <a:lnTo>
                  <a:pt x="1510" y="138"/>
                </a:lnTo>
                <a:lnTo>
                  <a:pt x="1514" y="140"/>
                </a:lnTo>
                <a:lnTo>
                  <a:pt x="1516" y="142"/>
                </a:lnTo>
                <a:lnTo>
                  <a:pt x="1518" y="144"/>
                </a:lnTo>
                <a:lnTo>
                  <a:pt x="1518" y="146"/>
                </a:lnTo>
                <a:lnTo>
                  <a:pt x="1518" y="148"/>
                </a:lnTo>
                <a:lnTo>
                  <a:pt x="1518" y="152"/>
                </a:lnTo>
                <a:lnTo>
                  <a:pt x="1520" y="155"/>
                </a:lnTo>
                <a:lnTo>
                  <a:pt x="1524" y="155"/>
                </a:lnTo>
                <a:lnTo>
                  <a:pt x="1526" y="155"/>
                </a:lnTo>
                <a:lnTo>
                  <a:pt x="1528" y="157"/>
                </a:lnTo>
                <a:lnTo>
                  <a:pt x="1531" y="163"/>
                </a:lnTo>
                <a:lnTo>
                  <a:pt x="1528" y="173"/>
                </a:lnTo>
                <a:lnTo>
                  <a:pt x="1528" y="175"/>
                </a:lnTo>
                <a:lnTo>
                  <a:pt x="1528" y="181"/>
                </a:lnTo>
                <a:lnTo>
                  <a:pt x="1533" y="183"/>
                </a:lnTo>
                <a:lnTo>
                  <a:pt x="1535" y="181"/>
                </a:lnTo>
                <a:lnTo>
                  <a:pt x="1535" y="181"/>
                </a:lnTo>
                <a:lnTo>
                  <a:pt x="1537" y="177"/>
                </a:lnTo>
                <a:lnTo>
                  <a:pt x="1541" y="177"/>
                </a:lnTo>
                <a:lnTo>
                  <a:pt x="1541" y="177"/>
                </a:lnTo>
                <a:lnTo>
                  <a:pt x="1547" y="173"/>
                </a:lnTo>
                <a:lnTo>
                  <a:pt x="1555" y="171"/>
                </a:lnTo>
                <a:lnTo>
                  <a:pt x="1555" y="169"/>
                </a:lnTo>
                <a:lnTo>
                  <a:pt x="1563" y="165"/>
                </a:lnTo>
                <a:lnTo>
                  <a:pt x="1563" y="165"/>
                </a:lnTo>
                <a:lnTo>
                  <a:pt x="1572" y="157"/>
                </a:lnTo>
                <a:lnTo>
                  <a:pt x="1578" y="152"/>
                </a:lnTo>
                <a:lnTo>
                  <a:pt x="1582" y="150"/>
                </a:lnTo>
                <a:lnTo>
                  <a:pt x="1586" y="150"/>
                </a:lnTo>
                <a:lnTo>
                  <a:pt x="1590" y="150"/>
                </a:lnTo>
                <a:lnTo>
                  <a:pt x="1594" y="152"/>
                </a:lnTo>
                <a:lnTo>
                  <a:pt x="1596" y="155"/>
                </a:lnTo>
                <a:lnTo>
                  <a:pt x="1605" y="152"/>
                </a:lnTo>
                <a:lnTo>
                  <a:pt x="1609" y="152"/>
                </a:lnTo>
                <a:lnTo>
                  <a:pt x="1615" y="155"/>
                </a:lnTo>
                <a:lnTo>
                  <a:pt x="1625" y="159"/>
                </a:lnTo>
                <a:lnTo>
                  <a:pt x="1627" y="159"/>
                </a:lnTo>
                <a:lnTo>
                  <a:pt x="1638" y="157"/>
                </a:lnTo>
                <a:lnTo>
                  <a:pt x="1640" y="157"/>
                </a:lnTo>
                <a:lnTo>
                  <a:pt x="1644" y="157"/>
                </a:lnTo>
                <a:lnTo>
                  <a:pt x="1648" y="161"/>
                </a:lnTo>
                <a:lnTo>
                  <a:pt x="1648" y="161"/>
                </a:lnTo>
                <a:lnTo>
                  <a:pt x="1658" y="167"/>
                </a:lnTo>
                <a:lnTo>
                  <a:pt x="1660" y="167"/>
                </a:lnTo>
                <a:lnTo>
                  <a:pt x="1660" y="169"/>
                </a:lnTo>
                <a:lnTo>
                  <a:pt x="1666" y="171"/>
                </a:lnTo>
                <a:lnTo>
                  <a:pt x="1668" y="171"/>
                </a:lnTo>
                <a:lnTo>
                  <a:pt x="1675" y="169"/>
                </a:lnTo>
                <a:lnTo>
                  <a:pt x="1677" y="171"/>
                </a:lnTo>
                <a:lnTo>
                  <a:pt x="1681" y="175"/>
                </a:lnTo>
                <a:lnTo>
                  <a:pt x="1683" y="175"/>
                </a:lnTo>
                <a:lnTo>
                  <a:pt x="1689" y="177"/>
                </a:lnTo>
                <a:lnTo>
                  <a:pt x="1691" y="179"/>
                </a:lnTo>
                <a:lnTo>
                  <a:pt x="1691" y="179"/>
                </a:lnTo>
                <a:lnTo>
                  <a:pt x="1695" y="181"/>
                </a:lnTo>
                <a:lnTo>
                  <a:pt x="1697" y="181"/>
                </a:lnTo>
                <a:lnTo>
                  <a:pt x="1701" y="179"/>
                </a:lnTo>
                <a:lnTo>
                  <a:pt x="1701" y="177"/>
                </a:lnTo>
                <a:lnTo>
                  <a:pt x="1701" y="175"/>
                </a:lnTo>
                <a:lnTo>
                  <a:pt x="1703" y="173"/>
                </a:lnTo>
                <a:lnTo>
                  <a:pt x="1707" y="173"/>
                </a:lnTo>
                <a:lnTo>
                  <a:pt x="1710" y="173"/>
                </a:lnTo>
                <a:lnTo>
                  <a:pt x="1712" y="177"/>
                </a:lnTo>
                <a:lnTo>
                  <a:pt x="1712" y="181"/>
                </a:lnTo>
                <a:lnTo>
                  <a:pt x="1712" y="183"/>
                </a:lnTo>
                <a:lnTo>
                  <a:pt x="1714" y="183"/>
                </a:lnTo>
                <a:lnTo>
                  <a:pt x="1714" y="185"/>
                </a:lnTo>
                <a:lnTo>
                  <a:pt x="1716" y="185"/>
                </a:lnTo>
                <a:lnTo>
                  <a:pt x="1716" y="183"/>
                </a:lnTo>
                <a:lnTo>
                  <a:pt x="1712" y="183"/>
                </a:lnTo>
                <a:lnTo>
                  <a:pt x="1710" y="183"/>
                </a:lnTo>
                <a:lnTo>
                  <a:pt x="1705" y="185"/>
                </a:lnTo>
                <a:lnTo>
                  <a:pt x="1703" y="187"/>
                </a:lnTo>
                <a:lnTo>
                  <a:pt x="1703" y="192"/>
                </a:lnTo>
                <a:lnTo>
                  <a:pt x="1703" y="194"/>
                </a:lnTo>
                <a:lnTo>
                  <a:pt x="1703" y="196"/>
                </a:lnTo>
                <a:lnTo>
                  <a:pt x="1703" y="198"/>
                </a:lnTo>
                <a:lnTo>
                  <a:pt x="1707" y="200"/>
                </a:lnTo>
                <a:lnTo>
                  <a:pt x="1707" y="202"/>
                </a:lnTo>
                <a:lnTo>
                  <a:pt x="1712" y="202"/>
                </a:lnTo>
                <a:lnTo>
                  <a:pt x="1712" y="204"/>
                </a:lnTo>
                <a:lnTo>
                  <a:pt x="1712" y="208"/>
                </a:lnTo>
                <a:lnTo>
                  <a:pt x="1707" y="212"/>
                </a:lnTo>
                <a:lnTo>
                  <a:pt x="1707" y="212"/>
                </a:lnTo>
                <a:lnTo>
                  <a:pt x="1705" y="214"/>
                </a:lnTo>
                <a:lnTo>
                  <a:pt x="1707" y="218"/>
                </a:lnTo>
                <a:lnTo>
                  <a:pt x="1712" y="218"/>
                </a:lnTo>
                <a:lnTo>
                  <a:pt x="1712" y="218"/>
                </a:lnTo>
                <a:lnTo>
                  <a:pt x="1718" y="214"/>
                </a:lnTo>
                <a:lnTo>
                  <a:pt x="1718" y="214"/>
                </a:lnTo>
                <a:lnTo>
                  <a:pt x="1724" y="210"/>
                </a:lnTo>
                <a:lnTo>
                  <a:pt x="1726" y="206"/>
                </a:lnTo>
                <a:lnTo>
                  <a:pt x="1736" y="208"/>
                </a:lnTo>
                <a:lnTo>
                  <a:pt x="1736" y="208"/>
                </a:lnTo>
                <a:lnTo>
                  <a:pt x="1742" y="206"/>
                </a:lnTo>
                <a:lnTo>
                  <a:pt x="1745" y="204"/>
                </a:lnTo>
                <a:lnTo>
                  <a:pt x="1740" y="198"/>
                </a:lnTo>
                <a:lnTo>
                  <a:pt x="1740" y="198"/>
                </a:lnTo>
                <a:lnTo>
                  <a:pt x="1738" y="196"/>
                </a:lnTo>
                <a:lnTo>
                  <a:pt x="1738" y="196"/>
                </a:lnTo>
                <a:lnTo>
                  <a:pt x="1740" y="192"/>
                </a:lnTo>
                <a:lnTo>
                  <a:pt x="1747" y="192"/>
                </a:lnTo>
                <a:lnTo>
                  <a:pt x="1751" y="198"/>
                </a:lnTo>
                <a:lnTo>
                  <a:pt x="1749" y="202"/>
                </a:lnTo>
                <a:lnTo>
                  <a:pt x="1749" y="202"/>
                </a:lnTo>
                <a:lnTo>
                  <a:pt x="1751" y="212"/>
                </a:lnTo>
                <a:lnTo>
                  <a:pt x="1751" y="214"/>
                </a:lnTo>
                <a:lnTo>
                  <a:pt x="1755" y="218"/>
                </a:lnTo>
                <a:lnTo>
                  <a:pt x="1757" y="222"/>
                </a:lnTo>
                <a:lnTo>
                  <a:pt x="1759" y="222"/>
                </a:lnTo>
                <a:lnTo>
                  <a:pt x="1761" y="222"/>
                </a:lnTo>
                <a:lnTo>
                  <a:pt x="1761" y="222"/>
                </a:lnTo>
                <a:lnTo>
                  <a:pt x="1767" y="214"/>
                </a:lnTo>
                <a:lnTo>
                  <a:pt x="1771" y="212"/>
                </a:lnTo>
                <a:lnTo>
                  <a:pt x="1773" y="210"/>
                </a:lnTo>
                <a:lnTo>
                  <a:pt x="1771" y="206"/>
                </a:lnTo>
                <a:lnTo>
                  <a:pt x="1775" y="202"/>
                </a:lnTo>
                <a:lnTo>
                  <a:pt x="1782" y="198"/>
                </a:lnTo>
                <a:lnTo>
                  <a:pt x="1786" y="200"/>
                </a:lnTo>
                <a:lnTo>
                  <a:pt x="1792" y="202"/>
                </a:lnTo>
                <a:lnTo>
                  <a:pt x="1792" y="204"/>
                </a:lnTo>
                <a:lnTo>
                  <a:pt x="1808" y="206"/>
                </a:lnTo>
                <a:lnTo>
                  <a:pt x="1812" y="208"/>
                </a:lnTo>
                <a:lnTo>
                  <a:pt x="1821" y="214"/>
                </a:lnTo>
                <a:lnTo>
                  <a:pt x="1827" y="220"/>
                </a:lnTo>
                <a:lnTo>
                  <a:pt x="1827" y="220"/>
                </a:lnTo>
                <a:lnTo>
                  <a:pt x="1837" y="229"/>
                </a:lnTo>
                <a:lnTo>
                  <a:pt x="1849" y="249"/>
                </a:lnTo>
                <a:lnTo>
                  <a:pt x="1851" y="255"/>
                </a:lnTo>
                <a:lnTo>
                  <a:pt x="1851" y="259"/>
                </a:lnTo>
                <a:lnTo>
                  <a:pt x="1851" y="264"/>
                </a:lnTo>
                <a:lnTo>
                  <a:pt x="1849" y="272"/>
                </a:lnTo>
                <a:lnTo>
                  <a:pt x="1849" y="272"/>
                </a:lnTo>
                <a:lnTo>
                  <a:pt x="1847" y="280"/>
                </a:lnTo>
                <a:lnTo>
                  <a:pt x="1847" y="282"/>
                </a:lnTo>
                <a:lnTo>
                  <a:pt x="1849" y="290"/>
                </a:lnTo>
                <a:lnTo>
                  <a:pt x="1849" y="292"/>
                </a:lnTo>
                <a:lnTo>
                  <a:pt x="1845" y="296"/>
                </a:lnTo>
                <a:lnTo>
                  <a:pt x="1843" y="296"/>
                </a:lnTo>
                <a:lnTo>
                  <a:pt x="1841" y="296"/>
                </a:lnTo>
                <a:lnTo>
                  <a:pt x="1841" y="290"/>
                </a:lnTo>
                <a:lnTo>
                  <a:pt x="1841" y="286"/>
                </a:lnTo>
                <a:lnTo>
                  <a:pt x="1841" y="284"/>
                </a:lnTo>
                <a:lnTo>
                  <a:pt x="1837" y="282"/>
                </a:lnTo>
                <a:lnTo>
                  <a:pt x="1835" y="284"/>
                </a:lnTo>
                <a:lnTo>
                  <a:pt x="1833" y="288"/>
                </a:lnTo>
                <a:lnTo>
                  <a:pt x="1833" y="288"/>
                </a:lnTo>
                <a:lnTo>
                  <a:pt x="1833" y="292"/>
                </a:lnTo>
                <a:lnTo>
                  <a:pt x="1831" y="292"/>
                </a:lnTo>
                <a:lnTo>
                  <a:pt x="1827" y="294"/>
                </a:lnTo>
                <a:lnTo>
                  <a:pt x="1812" y="292"/>
                </a:lnTo>
                <a:lnTo>
                  <a:pt x="1810" y="294"/>
                </a:lnTo>
                <a:lnTo>
                  <a:pt x="1810" y="301"/>
                </a:lnTo>
                <a:lnTo>
                  <a:pt x="1812" y="303"/>
                </a:lnTo>
                <a:lnTo>
                  <a:pt x="1817" y="305"/>
                </a:lnTo>
                <a:lnTo>
                  <a:pt x="1817" y="305"/>
                </a:lnTo>
                <a:lnTo>
                  <a:pt x="1823" y="305"/>
                </a:lnTo>
                <a:lnTo>
                  <a:pt x="1825" y="307"/>
                </a:lnTo>
                <a:lnTo>
                  <a:pt x="1827" y="307"/>
                </a:lnTo>
                <a:lnTo>
                  <a:pt x="1831" y="313"/>
                </a:lnTo>
                <a:lnTo>
                  <a:pt x="1831" y="315"/>
                </a:lnTo>
                <a:lnTo>
                  <a:pt x="1835" y="317"/>
                </a:lnTo>
                <a:lnTo>
                  <a:pt x="1835" y="319"/>
                </a:lnTo>
                <a:lnTo>
                  <a:pt x="1835" y="323"/>
                </a:lnTo>
                <a:lnTo>
                  <a:pt x="1835" y="323"/>
                </a:lnTo>
                <a:lnTo>
                  <a:pt x="1835" y="329"/>
                </a:lnTo>
                <a:lnTo>
                  <a:pt x="1835" y="329"/>
                </a:lnTo>
                <a:lnTo>
                  <a:pt x="1837" y="338"/>
                </a:lnTo>
                <a:lnTo>
                  <a:pt x="1831" y="350"/>
                </a:lnTo>
                <a:lnTo>
                  <a:pt x="1831" y="352"/>
                </a:lnTo>
                <a:lnTo>
                  <a:pt x="1837" y="356"/>
                </a:lnTo>
                <a:lnTo>
                  <a:pt x="1837" y="358"/>
                </a:lnTo>
                <a:lnTo>
                  <a:pt x="1841" y="360"/>
                </a:lnTo>
                <a:lnTo>
                  <a:pt x="1845" y="366"/>
                </a:lnTo>
                <a:lnTo>
                  <a:pt x="1845" y="377"/>
                </a:lnTo>
                <a:lnTo>
                  <a:pt x="1845" y="377"/>
                </a:lnTo>
                <a:lnTo>
                  <a:pt x="1847" y="383"/>
                </a:lnTo>
                <a:lnTo>
                  <a:pt x="1847" y="383"/>
                </a:lnTo>
                <a:lnTo>
                  <a:pt x="1851" y="397"/>
                </a:lnTo>
                <a:lnTo>
                  <a:pt x="1854" y="406"/>
                </a:lnTo>
                <a:lnTo>
                  <a:pt x="1854" y="408"/>
                </a:lnTo>
                <a:lnTo>
                  <a:pt x="1860" y="410"/>
                </a:lnTo>
                <a:lnTo>
                  <a:pt x="1864" y="412"/>
                </a:lnTo>
                <a:lnTo>
                  <a:pt x="1866" y="418"/>
                </a:lnTo>
                <a:lnTo>
                  <a:pt x="1868" y="422"/>
                </a:lnTo>
                <a:lnTo>
                  <a:pt x="1868" y="434"/>
                </a:lnTo>
                <a:lnTo>
                  <a:pt x="1868" y="434"/>
                </a:lnTo>
                <a:lnTo>
                  <a:pt x="1872" y="453"/>
                </a:lnTo>
                <a:lnTo>
                  <a:pt x="1872" y="453"/>
                </a:lnTo>
                <a:lnTo>
                  <a:pt x="1876" y="465"/>
                </a:lnTo>
                <a:lnTo>
                  <a:pt x="1876" y="467"/>
                </a:lnTo>
                <a:lnTo>
                  <a:pt x="1880" y="478"/>
                </a:lnTo>
                <a:lnTo>
                  <a:pt x="1880" y="482"/>
                </a:lnTo>
                <a:lnTo>
                  <a:pt x="1880" y="482"/>
                </a:lnTo>
                <a:lnTo>
                  <a:pt x="1882" y="492"/>
                </a:lnTo>
                <a:lnTo>
                  <a:pt x="1882" y="496"/>
                </a:lnTo>
                <a:lnTo>
                  <a:pt x="1882" y="498"/>
                </a:lnTo>
                <a:lnTo>
                  <a:pt x="1889" y="506"/>
                </a:lnTo>
                <a:lnTo>
                  <a:pt x="1889" y="506"/>
                </a:lnTo>
                <a:lnTo>
                  <a:pt x="1891" y="510"/>
                </a:lnTo>
                <a:lnTo>
                  <a:pt x="1893" y="510"/>
                </a:lnTo>
                <a:lnTo>
                  <a:pt x="1897" y="512"/>
                </a:lnTo>
                <a:lnTo>
                  <a:pt x="1897" y="512"/>
                </a:lnTo>
                <a:lnTo>
                  <a:pt x="1893" y="515"/>
                </a:lnTo>
                <a:lnTo>
                  <a:pt x="1886" y="517"/>
                </a:lnTo>
                <a:lnTo>
                  <a:pt x="1884" y="517"/>
                </a:lnTo>
                <a:lnTo>
                  <a:pt x="1880" y="521"/>
                </a:lnTo>
                <a:lnTo>
                  <a:pt x="1876" y="523"/>
                </a:lnTo>
                <a:lnTo>
                  <a:pt x="1876" y="525"/>
                </a:lnTo>
                <a:lnTo>
                  <a:pt x="1872" y="527"/>
                </a:lnTo>
                <a:lnTo>
                  <a:pt x="1870" y="529"/>
                </a:lnTo>
                <a:lnTo>
                  <a:pt x="1868" y="529"/>
                </a:lnTo>
                <a:lnTo>
                  <a:pt x="1864" y="529"/>
                </a:lnTo>
                <a:lnTo>
                  <a:pt x="1864" y="527"/>
                </a:lnTo>
                <a:lnTo>
                  <a:pt x="1858" y="527"/>
                </a:lnTo>
                <a:lnTo>
                  <a:pt x="1856" y="527"/>
                </a:lnTo>
                <a:lnTo>
                  <a:pt x="1851" y="529"/>
                </a:lnTo>
                <a:lnTo>
                  <a:pt x="1851" y="529"/>
                </a:lnTo>
                <a:lnTo>
                  <a:pt x="1849" y="531"/>
                </a:lnTo>
                <a:lnTo>
                  <a:pt x="1845" y="531"/>
                </a:lnTo>
                <a:lnTo>
                  <a:pt x="1843" y="531"/>
                </a:lnTo>
                <a:lnTo>
                  <a:pt x="1839" y="535"/>
                </a:lnTo>
                <a:lnTo>
                  <a:pt x="1837" y="535"/>
                </a:lnTo>
                <a:lnTo>
                  <a:pt x="1835" y="535"/>
                </a:lnTo>
                <a:lnTo>
                  <a:pt x="1833" y="533"/>
                </a:lnTo>
                <a:lnTo>
                  <a:pt x="1831" y="531"/>
                </a:lnTo>
                <a:lnTo>
                  <a:pt x="1831" y="529"/>
                </a:lnTo>
                <a:lnTo>
                  <a:pt x="1829" y="527"/>
                </a:lnTo>
                <a:lnTo>
                  <a:pt x="1827" y="527"/>
                </a:lnTo>
                <a:lnTo>
                  <a:pt x="1823" y="529"/>
                </a:lnTo>
                <a:lnTo>
                  <a:pt x="1821" y="529"/>
                </a:lnTo>
                <a:lnTo>
                  <a:pt x="1819" y="531"/>
                </a:lnTo>
                <a:lnTo>
                  <a:pt x="1819" y="533"/>
                </a:lnTo>
                <a:lnTo>
                  <a:pt x="1819" y="535"/>
                </a:lnTo>
                <a:lnTo>
                  <a:pt x="1817" y="535"/>
                </a:lnTo>
                <a:lnTo>
                  <a:pt x="1812" y="537"/>
                </a:lnTo>
                <a:lnTo>
                  <a:pt x="1808" y="537"/>
                </a:lnTo>
                <a:lnTo>
                  <a:pt x="1806" y="537"/>
                </a:lnTo>
                <a:lnTo>
                  <a:pt x="1806" y="535"/>
                </a:lnTo>
                <a:lnTo>
                  <a:pt x="1804" y="531"/>
                </a:lnTo>
                <a:lnTo>
                  <a:pt x="1806" y="527"/>
                </a:lnTo>
                <a:lnTo>
                  <a:pt x="1804" y="525"/>
                </a:lnTo>
                <a:lnTo>
                  <a:pt x="1802" y="523"/>
                </a:lnTo>
                <a:lnTo>
                  <a:pt x="1800" y="523"/>
                </a:lnTo>
                <a:lnTo>
                  <a:pt x="1798" y="523"/>
                </a:lnTo>
                <a:lnTo>
                  <a:pt x="1790" y="521"/>
                </a:lnTo>
                <a:lnTo>
                  <a:pt x="1790" y="521"/>
                </a:lnTo>
                <a:lnTo>
                  <a:pt x="1786" y="519"/>
                </a:lnTo>
                <a:lnTo>
                  <a:pt x="1786" y="519"/>
                </a:lnTo>
                <a:lnTo>
                  <a:pt x="1782" y="519"/>
                </a:lnTo>
                <a:lnTo>
                  <a:pt x="1779" y="521"/>
                </a:lnTo>
                <a:lnTo>
                  <a:pt x="1779" y="527"/>
                </a:lnTo>
                <a:lnTo>
                  <a:pt x="1777" y="531"/>
                </a:lnTo>
                <a:lnTo>
                  <a:pt x="1777" y="533"/>
                </a:lnTo>
                <a:lnTo>
                  <a:pt x="1779" y="541"/>
                </a:lnTo>
                <a:lnTo>
                  <a:pt x="1782" y="543"/>
                </a:lnTo>
                <a:lnTo>
                  <a:pt x="1784" y="545"/>
                </a:lnTo>
                <a:lnTo>
                  <a:pt x="1786" y="547"/>
                </a:lnTo>
                <a:lnTo>
                  <a:pt x="1786" y="547"/>
                </a:lnTo>
                <a:lnTo>
                  <a:pt x="1784" y="550"/>
                </a:lnTo>
                <a:lnTo>
                  <a:pt x="1777" y="550"/>
                </a:lnTo>
                <a:lnTo>
                  <a:pt x="1777" y="552"/>
                </a:lnTo>
                <a:lnTo>
                  <a:pt x="1773" y="552"/>
                </a:lnTo>
                <a:lnTo>
                  <a:pt x="1759" y="554"/>
                </a:lnTo>
                <a:lnTo>
                  <a:pt x="1755" y="554"/>
                </a:lnTo>
                <a:lnTo>
                  <a:pt x="1755" y="554"/>
                </a:lnTo>
                <a:lnTo>
                  <a:pt x="1751" y="552"/>
                </a:lnTo>
                <a:lnTo>
                  <a:pt x="1749" y="552"/>
                </a:lnTo>
                <a:lnTo>
                  <a:pt x="1747" y="550"/>
                </a:lnTo>
                <a:lnTo>
                  <a:pt x="1747" y="550"/>
                </a:lnTo>
                <a:lnTo>
                  <a:pt x="1740" y="547"/>
                </a:lnTo>
                <a:lnTo>
                  <a:pt x="1738" y="547"/>
                </a:lnTo>
                <a:lnTo>
                  <a:pt x="1730" y="550"/>
                </a:lnTo>
                <a:lnTo>
                  <a:pt x="1724" y="550"/>
                </a:lnTo>
                <a:lnTo>
                  <a:pt x="1724" y="550"/>
                </a:lnTo>
                <a:lnTo>
                  <a:pt x="1712" y="550"/>
                </a:lnTo>
                <a:lnTo>
                  <a:pt x="1712" y="550"/>
                </a:lnTo>
                <a:lnTo>
                  <a:pt x="1699" y="554"/>
                </a:lnTo>
                <a:lnTo>
                  <a:pt x="1697" y="554"/>
                </a:lnTo>
                <a:lnTo>
                  <a:pt x="1691" y="556"/>
                </a:lnTo>
                <a:lnTo>
                  <a:pt x="1683" y="558"/>
                </a:lnTo>
                <a:lnTo>
                  <a:pt x="1670" y="560"/>
                </a:lnTo>
                <a:lnTo>
                  <a:pt x="1668" y="560"/>
                </a:lnTo>
                <a:lnTo>
                  <a:pt x="1668" y="560"/>
                </a:lnTo>
                <a:lnTo>
                  <a:pt x="1660" y="558"/>
                </a:lnTo>
                <a:lnTo>
                  <a:pt x="1660" y="558"/>
                </a:lnTo>
                <a:lnTo>
                  <a:pt x="1656" y="562"/>
                </a:lnTo>
                <a:lnTo>
                  <a:pt x="1656" y="564"/>
                </a:lnTo>
                <a:lnTo>
                  <a:pt x="1656" y="566"/>
                </a:lnTo>
                <a:lnTo>
                  <a:pt x="1656" y="568"/>
                </a:lnTo>
                <a:lnTo>
                  <a:pt x="1656" y="572"/>
                </a:lnTo>
                <a:lnTo>
                  <a:pt x="1658" y="574"/>
                </a:lnTo>
                <a:lnTo>
                  <a:pt x="1664" y="578"/>
                </a:lnTo>
                <a:lnTo>
                  <a:pt x="1664" y="578"/>
                </a:lnTo>
                <a:lnTo>
                  <a:pt x="1668" y="578"/>
                </a:lnTo>
                <a:lnTo>
                  <a:pt x="1670" y="578"/>
                </a:lnTo>
                <a:lnTo>
                  <a:pt x="1677" y="576"/>
                </a:lnTo>
                <a:lnTo>
                  <a:pt x="1679" y="576"/>
                </a:lnTo>
                <a:lnTo>
                  <a:pt x="1685" y="574"/>
                </a:lnTo>
                <a:lnTo>
                  <a:pt x="1689" y="574"/>
                </a:lnTo>
                <a:lnTo>
                  <a:pt x="1695" y="574"/>
                </a:lnTo>
                <a:lnTo>
                  <a:pt x="1701" y="582"/>
                </a:lnTo>
                <a:lnTo>
                  <a:pt x="1701" y="582"/>
                </a:lnTo>
                <a:lnTo>
                  <a:pt x="1703" y="584"/>
                </a:lnTo>
                <a:lnTo>
                  <a:pt x="1705" y="587"/>
                </a:lnTo>
                <a:lnTo>
                  <a:pt x="1705" y="587"/>
                </a:lnTo>
                <a:lnTo>
                  <a:pt x="1712" y="589"/>
                </a:lnTo>
                <a:lnTo>
                  <a:pt x="1712" y="589"/>
                </a:lnTo>
                <a:lnTo>
                  <a:pt x="1718" y="589"/>
                </a:lnTo>
                <a:lnTo>
                  <a:pt x="1722" y="591"/>
                </a:lnTo>
                <a:lnTo>
                  <a:pt x="1722" y="591"/>
                </a:lnTo>
                <a:lnTo>
                  <a:pt x="1728" y="593"/>
                </a:lnTo>
                <a:lnTo>
                  <a:pt x="1730" y="593"/>
                </a:lnTo>
                <a:lnTo>
                  <a:pt x="1732" y="593"/>
                </a:lnTo>
                <a:lnTo>
                  <a:pt x="1734" y="593"/>
                </a:lnTo>
                <a:lnTo>
                  <a:pt x="1734" y="593"/>
                </a:lnTo>
                <a:lnTo>
                  <a:pt x="1738" y="597"/>
                </a:lnTo>
                <a:lnTo>
                  <a:pt x="1740" y="597"/>
                </a:lnTo>
                <a:lnTo>
                  <a:pt x="1742" y="597"/>
                </a:lnTo>
                <a:lnTo>
                  <a:pt x="1745" y="597"/>
                </a:lnTo>
                <a:lnTo>
                  <a:pt x="1747" y="597"/>
                </a:lnTo>
                <a:lnTo>
                  <a:pt x="1751" y="597"/>
                </a:lnTo>
                <a:lnTo>
                  <a:pt x="1751" y="597"/>
                </a:lnTo>
                <a:lnTo>
                  <a:pt x="1759" y="595"/>
                </a:lnTo>
                <a:lnTo>
                  <a:pt x="1765" y="593"/>
                </a:lnTo>
                <a:lnTo>
                  <a:pt x="1775" y="593"/>
                </a:lnTo>
                <a:lnTo>
                  <a:pt x="1782" y="593"/>
                </a:lnTo>
                <a:lnTo>
                  <a:pt x="1786" y="593"/>
                </a:lnTo>
                <a:lnTo>
                  <a:pt x="1790" y="597"/>
                </a:lnTo>
                <a:lnTo>
                  <a:pt x="1790" y="597"/>
                </a:lnTo>
                <a:lnTo>
                  <a:pt x="1792" y="599"/>
                </a:lnTo>
                <a:lnTo>
                  <a:pt x="1794" y="599"/>
                </a:lnTo>
                <a:lnTo>
                  <a:pt x="1800" y="601"/>
                </a:lnTo>
                <a:lnTo>
                  <a:pt x="1802" y="601"/>
                </a:lnTo>
                <a:lnTo>
                  <a:pt x="1804" y="601"/>
                </a:lnTo>
                <a:lnTo>
                  <a:pt x="1810" y="599"/>
                </a:lnTo>
                <a:lnTo>
                  <a:pt x="1817" y="599"/>
                </a:lnTo>
                <a:lnTo>
                  <a:pt x="1821" y="601"/>
                </a:lnTo>
                <a:lnTo>
                  <a:pt x="1821" y="601"/>
                </a:lnTo>
                <a:lnTo>
                  <a:pt x="1829" y="603"/>
                </a:lnTo>
                <a:lnTo>
                  <a:pt x="1831" y="607"/>
                </a:lnTo>
                <a:lnTo>
                  <a:pt x="1831" y="607"/>
                </a:lnTo>
                <a:lnTo>
                  <a:pt x="1835" y="609"/>
                </a:lnTo>
                <a:lnTo>
                  <a:pt x="1833" y="613"/>
                </a:lnTo>
                <a:lnTo>
                  <a:pt x="1831" y="619"/>
                </a:lnTo>
                <a:lnTo>
                  <a:pt x="1831" y="619"/>
                </a:lnTo>
                <a:lnTo>
                  <a:pt x="1835" y="628"/>
                </a:lnTo>
                <a:lnTo>
                  <a:pt x="1833" y="632"/>
                </a:lnTo>
                <a:lnTo>
                  <a:pt x="1835" y="634"/>
                </a:lnTo>
                <a:lnTo>
                  <a:pt x="1837" y="636"/>
                </a:lnTo>
                <a:lnTo>
                  <a:pt x="1839" y="636"/>
                </a:lnTo>
                <a:lnTo>
                  <a:pt x="1843" y="638"/>
                </a:lnTo>
                <a:lnTo>
                  <a:pt x="1845" y="638"/>
                </a:lnTo>
                <a:lnTo>
                  <a:pt x="1851" y="638"/>
                </a:lnTo>
                <a:lnTo>
                  <a:pt x="1854" y="638"/>
                </a:lnTo>
                <a:lnTo>
                  <a:pt x="1856" y="642"/>
                </a:lnTo>
                <a:lnTo>
                  <a:pt x="1856" y="644"/>
                </a:lnTo>
                <a:lnTo>
                  <a:pt x="1864" y="648"/>
                </a:lnTo>
                <a:lnTo>
                  <a:pt x="1870" y="652"/>
                </a:lnTo>
                <a:lnTo>
                  <a:pt x="1872" y="656"/>
                </a:lnTo>
                <a:lnTo>
                  <a:pt x="1874" y="659"/>
                </a:lnTo>
                <a:lnTo>
                  <a:pt x="1878" y="661"/>
                </a:lnTo>
                <a:lnTo>
                  <a:pt x="1880" y="661"/>
                </a:lnTo>
                <a:lnTo>
                  <a:pt x="1889" y="663"/>
                </a:lnTo>
                <a:lnTo>
                  <a:pt x="1895" y="665"/>
                </a:lnTo>
                <a:lnTo>
                  <a:pt x="1901" y="669"/>
                </a:lnTo>
                <a:lnTo>
                  <a:pt x="1901" y="669"/>
                </a:lnTo>
                <a:lnTo>
                  <a:pt x="1911" y="667"/>
                </a:lnTo>
                <a:lnTo>
                  <a:pt x="1917" y="669"/>
                </a:lnTo>
                <a:lnTo>
                  <a:pt x="1921" y="673"/>
                </a:lnTo>
                <a:lnTo>
                  <a:pt x="1926" y="675"/>
                </a:lnTo>
                <a:lnTo>
                  <a:pt x="1936" y="691"/>
                </a:lnTo>
                <a:lnTo>
                  <a:pt x="1942" y="704"/>
                </a:lnTo>
                <a:lnTo>
                  <a:pt x="1942" y="704"/>
                </a:lnTo>
                <a:lnTo>
                  <a:pt x="1950" y="718"/>
                </a:lnTo>
                <a:lnTo>
                  <a:pt x="1950" y="720"/>
                </a:lnTo>
                <a:lnTo>
                  <a:pt x="1952" y="722"/>
                </a:lnTo>
                <a:lnTo>
                  <a:pt x="1954" y="726"/>
                </a:lnTo>
                <a:lnTo>
                  <a:pt x="1956" y="737"/>
                </a:lnTo>
                <a:lnTo>
                  <a:pt x="1956" y="737"/>
                </a:lnTo>
                <a:lnTo>
                  <a:pt x="1956" y="739"/>
                </a:lnTo>
                <a:lnTo>
                  <a:pt x="1958" y="739"/>
                </a:lnTo>
                <a:lnTo>
                  <a:pt x="1967" y="743"/>
                </a:lnTo>
                <a:lnTo>
                  <a:pt x="1973" y="747"/>
                </a:lnTo>
                <a:lnTo>
                  <a:pt x="1975" y="751"/>
                </a:lnTo>
                <a:lnTo>
                  <a:pt x="1975" y="753"/>
                </a:lnTo>
                <a:lnTo>
                  <a:pt x="1981" y="757"/>
                </a:lnTo>
                <a:lnTo>
                  <a:pt x="1981" y="761"/>
                </a:lnTo>
                <a:lnTo>
                  <a:pt x="1981" y="766"/>
                </a:lnTo>
                <a:lnTo>
                  <a:pt x="1981" y="772"/>
                </a:lnTo>
                <a:lnTo>
                  <a:pt x="1981" y="772"/>
                </a:lnTo>
                <a:lnTo>
                  <a:pt x="1981" y="778"/>
                </a:lnTo>
                <a:lnTo>
                  <a:pt x="1981" y="778"/>
                </a:lnTo>
                <a:lnTo>
                  <a:pt x="1985" y="784"/>
                </a:lnTo>
                <a:lnTo>
                  <a:pt x="1987" y="794"/>
                </a:lnTo>
                <a:lnTo>
                  <a:pt x="1987" y="796"/>
                </a:lnTo>
                <a:lnTo>
                  <a:pt x="1989" y="798"/>
                </a:lnTo>
                <a:lnTo>
                  <a:pt x="1991" y="800"/>
                </a:lnTo>
                <a:lnTo>
                  <a:pt x="1993" y="803"/>
                </a:lnTo>
                <a:lnTo>
                  <a:pt x="2000" y="817"/>
                </a:lnTo>
                <a:lnTo>
                  <a:pt x="1998" y="821"/>
                </a:lnTo>
                <a:lnTo>
                  <a:pt x="1998" y="823"/>
                </a:lnTo>
                <a:lnTo>
                  <a:pt x="2000" y="829"/>
                </a:lnTo>
                <a:lnTo>
                  <a:pt x="2000" y="835"/>
                </a:lnTo>
                <a:lnTo>
                  <a:pt x="2000" y="840"/>
                </a:lnTo>
                <a:lnTo>
                  <a:pt x="2000" y="840"/>
                </a:lnTo>
                <a:lnTo>
                  <a:pt x="2000" y="846"/>
                </a:lnTo>
                <a:lnTo>
                  <a:pt x="2000" y="846"/>
                </a:lnTo>
                <a:lnTo>
                  <a:pt x="2002" y="858"/>
                </a:lnTo>
                <a:lnTo>
                  <a:pt x="2002" y="858"/>
                </a:lnTo>
                <a:lnTo>
                  <a:pt x="2002" y="862"/>
                </a:lnTo>
                <a:lnTo>
                  <a:pt x="2004" y="862"/>
                </a:lnTo>
                <a:lnTo>
                  <a:pt x="2008" y="870"/>
                </a:lnTo>
                <a:lnTo>
                  <a:pt x="2010" y="879"/>
                </a:lnTo>
                <a:lnTo>
                  <a:pt x="2010" y="879"/>
                </a:lnTo>
                <a:lnTo>
                  <a:pt x="2012" y="883"/>
                </a:lnTo>
                <a:lnTo>
                  <a:pt x="2012" y="889"/>
                </a:lnTo>
                <a:lnTo>
                  <a:pt x="2010" y="891"/>
                </a:lnTo>
                <a:lnTo>
                  <a:pt x="2008" y="895"/>
                </a:lnTo>
                <a:lnTo>
                  <a:pt x="2008" y="895"/>
                </a:lnTo>
                <a:lnTo>
                  <a:pt x="2008" y="897"/>
                </a:lnTo>
                <a:lnTo>
                  <a:pt x="2008" y="897"/>
                </a:lnTo>
                <a:lnTo>
                  <a:pt x="2006" y="899"/>
                </a:lnTo>
                <a:lnTo>
                  <a:pt x="2006" y="901"/>
                </a:lnTo>
                <a:lnTo>
                  <a:pt x="2008" y="905"/>
                </a:lnTo>
                <a:lnTo>
                  <a:pt x="2008" y="912"/>
                </a:lnTo>
                <a:lnTo>
                  <a:pt x="2006" y="916"/>
                </a:lnTo>
                <a:lnTo>
                  <a:pt x="2002" y="920"/>
                </a:lnTo>
                <a:lnTo>
                  <a:pt x="2002" y="922"/>
                </a:lnTo>
                <a:lnTo>
                  <a:pt x="2002" y="924"/>
                </a:lnTo>
                <a:lnTo>
                  <a:pt x="2002" y="924"/>
                </a:lnTo>
                <a:lnTo>
                  <a:pt x="2004" y="928"/>
                </a:lnTo>
                <a:lnTo>
                  <a:pt x="2004" y="930"/>
                </a:lnTo>
                <a:lnTo>
                  <a:pt x="2008" y="934"/>
                </a:lnTo>
                <a:lnTo>
                  <a:pt x="2010" y="938"/>
                </a:lnTo>
                <a:lnTo>
                  <a:pt x="2008" y="940"/>
                </a:lnTo>
                <a:lnTo>
                  <a:pt x="2006" y="944"/>
                </a:lnTo>
                <a:lnTo>
                  <a:pt x="2006" y="944"/>
                </a:lnTo>
                <a:lnTo>
                  <a:pt x="2004" y="949"/>
                </a:lnTo>
                <a:lnTo>
                  <a:pt x="2002" y="951"/>
                </a:lnTo>
                <a:lnTo>
                  <a:pt x="2002" y="957"/>
                </a:lnTo>
                <a:lnTo>
                  <a:pt x="2002" y="957"/>
                </a:lnTo>
                <a:lnTo>
                  <a:pt x="2002" y="965"/>
                </a:lnTo>
                <a:lnTo>
                  <a:pt x="2002" y="965"/>
                </a:lnTo>
                <a:lnTo>
                  <a:pt x="2004" y="973"/>
                </a:lnTo>
                <a:lnTo>
                  <a:pt x="2004" y="973"/>
                </a:lnTo>
                <a:lnTo>
                  <a:pt x="2006" y="977"/>
                </a:lnTo>
                <a:lnTo>
                  <a:pt x="2002" y="982"/>
                </a:lnTo>
                <a:lnTo>
                  <a:pt x="2002" y="982"/>
                </a:lnTo>
                <a:lnTo>
                  <a:pt x="2000" y="988"/>
                </a:lnTo>
                <a:lnTo>
                  <a:pt x="2000" y="990"/>
                </a:lnTo>
                <a:lnTo>
                  <a:pt x="2004" y="998"/>
                </a:lnTo>
                <a:lnTo>
                  <a:pt x="2002" y="1000"/>
                </a:lnTo>
                <a:lnTo>
                  <a:pt x="2000" y="1004"/>
                </a:lnTo>
                <a:lnTo>
                  <a:pt x="2000" y="1004"/>
                </a:lnTo>
                <a:lnTo>
                  <a:pt x="2000" y="1004"/>
                </a:lnTo>
                <a:lnTo>
                  <a:pt x="1995" y="1006"/>
                </a:lnTo>
                <a:lnTo>
                  <a:pt x="1993" y="1008"/>
                </a:lnTo>
                <a:lnTo>
                  <a:pt x="1993" y="1016"/>
                </a:lnTo>
                <a:lnTo>
                  <a:pt x="1993" y="1019"/>
                </a:lnTo>
                <a:lnTo>
                  <a:pt x="1995" y="1027"/>
                </a:lnTo>
                <a:lnTo>
                  <a:pt x="1998" y="1033"/>
                </a:lnTo>
                <a:lnTo>
                  <a:pt x="2000" y="1041"/>
                </a:lnTo>
                <a:lnTo>
                  <a:pt x="2000" y="1041"/>
                </a:lnTo>
                <a:lnTo>
                  <a:pt x="2002" y="1047"/>
                </a:lnTo>
                <a:lnTo>
                  <a:pt x="2002" y="1047"/>
                </a:lnTo>
                <a:lnTo>
                  <a:pt x="2012" y="1058"/>
                </a:lnTo>
                <a:lnTo>
                  <a:pt x="2012" y="1058"/>
                </a:lnTo>
                <a:lnTo>
                  <a:pt x="2016" y="1058"/>
                </a:lnTo>
                <a:lnTo>
                  <a:pt x="2016" y="1060"/>
                </a:lnTo>
                <a:lnTo>
                  <a:pt x="2016" y="1060"/>
                </a:lnTo>
                <a:lnTo>
                  <a:pt x="2014" y="1072"/>
                </a:lnTo>
                <a:lnTo>
                  <a:pt x="2014" y="1072"/>
                </a:lnTo>
                <a:lnTo>
                  <a:pt x="2014" y="1076"/>
                </a:lnTo>
                <a:lnTo>
                  <a:pt x="2014" y="1078"/>
                </a:lnTo>
                <a:lnTo>
                  <a:pt x="2016" y="1082"/>
                </a:lnTo>
                <a:lnTo>
                  <a:pt x="2012" y="1091"/>
                </a:lnTo>
                <a:lnTo>
                  <a:pt x="2006" y="1097"/>
                </a:lnTo>
                <a:lnTo>
                  <a:pt x="2006" y="1099"/>
                </a:lnTo>
                <a:lnTo>
                  <a:pt x="2006" y="1101"/>
                </a:lnTo>
                <a:lnTo>
                  <a:pt x="2006" y="1103"/>
                </a:lnTo>
                <a:lnTo>
                  <a:pt x="2002" y="1107"/>
                </a:lnTo>
                <a:lnTo>
                  <a:pt x="1995" y="1113"/>
                </a:lnTo>
                <a:lnTo>
                  <a:pt x="1995" y="1113"/>
                </a:lnTo>
                <a:lnTo>
                  <a:pt x="1993" y="1119"/>
                </a:lnTo>
                <a:lnTo>
                  <a:pt x="1975" y="1140"/>
                </a:lnTo>
                <a:lnTo>
                  <a:pt x="1975" y="1140"/>
                </a:lnTo>
                <a:lnTo>
                  <a:pt x="1969" y="1152"/>
                </a:lnTo>
                <a:lnTo>
                  <a:pt x="1965" y="1158"/>
                </a:lnTo>
                <a:lnTo>
                  <a:pt x="1963" y="1158"/>
                </a:lnTo>
                <a:lnTo>
                  <a:pt x="1958" y="1160"/>
                </a:lnTo>
                <a:lnTo>
                  <a:pt x="1956" y="1160"/>
                </a:lnTo>
                <a:lnTo>
                  <a:pt x="1956" y="1165"/>
                </a:lnTo>
                <a:lnTo>
                  <a:pt x="1956" y="1167"/>
                </a:lnTo>
                <a:lnTo>
                  <a:pt x="1956" y="1167"/>
                </a:lnTo>
                <a:lnTo>
                  <a:pt x="1950" y="1169"/>
                </a:lnTo>
                <a:lnTo>
                  <a:pt x="1950" y="1169"/>
                </a:lnTo>
                <a:lnTo>
                  <a:pt x="1942" y="1177"/>
                </a:lnTo>
                <a:lnTo>
                  <a:pt x="1942" y="1177"/>
                </a:lnTo>
                <a:lnTo>
                  <a:pt x="1938" y="1185"/>
                </a:lnTo>
                <a:lnTo>
                  <a:pt x="1938" y="1187"/>
                </a:lnTo>
                <a:lnTo>
                  <a:pt x="1938" y="1193"/>
                </a:lnTo>
                <a:lnTo>
                  <a:pt x="1938" y="1193"/>
                </a:lnTo>
                <a:lnTo>
                  <a:pt x="1944" y="1208"/>
                </a:lnTo>
                <a:lnTo>
                  <a:pt x="1944" y="1208"/>
                </a:lnTo>
                <a:lnTo>
                  <a:pt x="1946" y="1212"/>
                </a:lnTo>
                <a:lnTo>
                  <a:pt x="1948" y="1214"/>
                </a:lnTo>
                <a:lnTo>
                  <a:pt x="1956" y="1216"/>
                </a:lnTo>
                <a:lnTo>
                  <a:pt x="1963" y="1224"/>
                </a:lnTo>
                <a:lnTo>
                  <a:pt x="1965" y="1235"/>
                </a:lnTo>
                <a:lnTo>
                  <a:pt x="1963" y="1247"/>
                </a:lnTo>
                <a:lnTo>
                  <a:pt x="1963" y="1247"/>
                </a:lnTo>
                <a:lnTo>
                  <a:pt x="1963" y="1255"/>
                </a:lnTo>
                <a:lnTo>
                  <a:pt x="1961" y="1265"/>
                </a:lnTo>
                <a:lnTo>
                  <a:pt x="1956" y="1267"/>
                </a:lnTo>
                <a:lnTo>
                  <a:pt x="1954" y="1270"/>
                </a:lnTo>
                <a:lnTo>
                  <a:pt x="1954" y="1270"/>
                </a:lnTo>
                <a:lnTo>
                  <a:pt x="1950" y="1272"/>
                </a:lnTo>
                <a:lnTo>
                  <a:pt x="1944" y="1274"/>
                </a:lnTo>
                <a:lnTo>
                  <a:pt x="1930" y="1274"/>
                </a:lnTo>
                <a:lnTo>
                  <a:pt x="1930" y="1274"/>
                </a:lnTo>
                <a:lnTo>
                  <a:pt x="1923" y="1278"/>
                </a:lnTo>
                <a:lnTo>
                  <a:pt x="1921" y="1278"/>
                </a:lnTo>
                <a:lnTo>
                  <a:pt x="1919" y="1282"/>
                </a:lnTo>
                <a:lnTo>
                  <a:pt x="1917" y="1284"/>
                </a:lnTo>
                <a:lnTo>
                  <a:pt x="1913" y="1286"/>
                </a:lnTo>
                <a:lnTo>
                  <a:pt x="1905" y="1288"/>
                </a:lnTo>
                <a:lnTo>
                  <a:pt x="1899" y="1282"/>
                </a:lnTo>
                <a:lnTo>
                  <a:pt x="1897" y="1278"/>
                </a:lnTo>
                <a:lnTo>
                  <a:pt x="1899" y="1265"/>
                </a:lnTo>
                <a:lnTo>
                  <a:pt x="1899" y="1265"/>
                </a:lnTo>
                <a:lnTo>
                  <a:pt x="1899" y="1259"/>
                </a:lnTo>
                <a:lnTo>
                  <a:pt x="1899" y="1255"/>
                </a:lnTo>
                <a:lnTo>
                  <a:pt x="1899" y="1253"/>
                </a:lnTo>
                <a:lnTo>
                  <a:pt x="1893" y="1249"/>
                </a:lnTo>
                <a:lnTo>
                  <a:pt x="1891" y="1249"/>
                </a:lnTo>
                <a:lnTo>
                  <a:pt x="1889" y="1249"/>
                </a:lnTo>
                <a:lnTo>
                  <a:pt x="1886" y="1251"/>
                </a:lnTo>
                <a:lnTo>
                  <a:pt x="1884" y="1255"/>
                </a:lnTo>
                <a:lnTo>
                  <a:pt x="1884" y="1261"/>
                </a:lnTo>
                <a:lnTo>
                  <a:pt x="1884" y="1261"/>
                </a:lnTo>
                <a:lnTo>
                  <a:pt x="1882" y="1267"/>
                </a:lnTo>
                <a:lnTo>
                  <a:pt x="1882" y="1267"/>
                </a:lnTo>
                <a:lnTo>
                  <a:pt x="1882" y="1272"/>
                </a:lnTo>
                <a:lnTo>
                  <a:pt x="1882" y="1272"/>
                </a:lnTo>
                <a:lnTo>
                  <a:pt x="1884" y="1276"/>
                </a:lnTo>
                <a:lnTo>
                  <a:pt x="1882" y="1284"/>
                </a:lnTo>
                <a:lnTo>
                  <a:pt x="1882" y="1284"/>
                </a:lnTo>
                <a:lnTo>
                  <a:pt x="1882" y="1290"/>
                </a:lnTo>
                <a:lnTo>
                  <a:pt x="1880" y="1296"/>
                </a:lnTo>
                <a:lnTo>
                  <a:pt x="1880" y="1296"/>
                </a:lnTo>
                <a:lnTo>
                  <a:pt x="1882" y="1300"/>
                </a:lnTo>
                <a:lnTo>
                  <a:pt x="1880" y="1302"/>
                </a:lnTo>
                <a:lnTo>
                  <a:pt x="1876" y="1304"/>
                </a:lnTo>
                <a:lnTo>
                  <a:pt x="1876" y="1304"/>
                </a:lnTo>
                <a:lnTo>
                  <a:pt x="1874" y="1309"/>
                </a:lnTo>
                <a:lnTo>
                  <a:pt x="1870" y="1315"/>
                </a:lnTo>
                <a:lnTo>
                  <a:pt x="1870" y="1315"/>
                </a:lnTo>
                <a:lnTo>
                  <a:pt x="1870" y="1319"/>
                </a:lnTo>
                <a:lnTo>
                  <a:pt x="1870" y="1321"/>
                </a:lnTo>
                <a:lnTo>
                  <a:pt x="1868" y="1323"/>
                </a:lnTo>
                <a:lnTo>
                  <a:pt x="1864" y="1325"/>
                </a:lnTo>
                <a:lnTo>
                  <a:pt x="1864" y="1325"/>
                </a:lnTo>
                <a:lnTo>
                  <a:pt x="1862" y="1327"/>
                </a:lnTo>
                <a:lnTo>
                  <a:pt x="1862" y="1329"/>
                </a:lnTo>
                <a:lnTo>
                  <a:pt x="1860" y="1333"/>
                </a:lnTo>
                <a:lnTo>
                  <a:pt x="1860" y="1333"/>
                </a:lnTo>
                <a:lnTo>
                  <a:pt x="1860" y="1339"/>
                </a:lnTo>
                <a:lnTo>
                  <a:pt x="1860" y="1348"/>
                </a:lnTo>
                <a:lnTo>
                  <a:pt x="1856" y="1356"/>
                </a:lnTo>
                <a:lnTo>
                  <a:pt x="1856" y="1356"/>
                </a:lnTo>
                <a:lnTo>
                  <a:pt x="1856" y="1356"/>
                </a:lnTo>
                <a:lnTo>
                  <a:pt x="1856" y="1358"/>
                </a:lnTo>
                <a:lnTo>
                  <a:pt x="1858" y="1358"/>
                </a:lnTo>
                <a:lnTo>
                  <a:pt x="1858" y="1350"/>
                </a:lnTo>
                <a:lnTo>
                  <a:pt x="1860" y="1337"/>
                </a:lnTo>
                <a:lnTo>
                  <a:pt x="1860" y="1337"/>
                </a:lnTo>
                <a:lnTo>
                  <a:pt x="1858" y="1329"/>
                </a:lnTo>
                <a:lnTo>
                  <a:pt x="1854" y="1327"/>
                </a:lnTo>
                <a:lnTo>
                  <a:pt x="1851" y="1329"/>
                </a:lnTo>
                <a:lnTo>
                  <a:pt x="1849" y="1331"/>
                </a:lnTo>
                <a:lnTo>
                  <a:pt x="1843" y="1352"/>
                </a:lnTo>
                <a:lnTo>
                  <a:pt x="1843" y="1352"/>
                </a:lnTo>
                <a:lnTo>
                  <a:pt x="1843" y="1364"/>
                </a:lnTo>
                <a:lnTo>
                  <a:pt x="1839" y="1372"/>
                </a:lnTo>
                <a:lnTo>
                  <a:pt x="1839" y="1372"/>
                </a:lnTo>
                <a:lnTo>
                  <a:pt x="1839" y="1374"/>
                </a:lnTo>
                <a:lnTo>
                  <a:pt x="1839" y="1376"/>
                </a:lnTo>
                <a:lnTo>
                  <a:pt x="1841" y="1385"/>
                </a:lnTo>
                <a:lnTo>
                  <a:pt x="1841" y="1389"/>
                </a:lnTo>
                <a:lnTo>
                  <a:pt x="1839" y="1395"/>
                </a:lnTo>
                <a:lnTo>
                  <a:pt x="1837" y="1405"/>
                </a:lnTo>
                <a:lnTo>
                  <a:pt x="1837" y="1405"/>
                </a:lnTo>
                <a:lnTo>
                  <a:pt x="1835" y="1414"/>
                </a:lnTo>
                <a:lnTo>
                  <a:pt x="1835" y="1414"/>
                </a:lnTo>
                <a:lnTo>
                  <a:pt x="1835" y="1420"/>
                </a:lnTo>
                <a:lnTo>
                  <a:pt x="1833" y="1422"/>
                </a:lnTo>
                <a:lnTo>
                  <a:pt x="1831" y="1424"/>
                </a:lnTo>
                <a:lnTo>
                  <a:pt x="1829" y="1424"/>
                </a:lnTo>
                <a:lnTo>
                  <a:pt x="1825" y="1426"/>
                </a:lnTo>
                <a:lnTo>
                  <a:pt x="1825" y="1426"/>
                </a:lnTo>
                <a:lnTo>
                  <a:pt x="1823" y="1430"/>
                </a:lnTo>
                <a:lnTo>
                  <a:pt x="1823" y="1430"/>
                </a:lnTo>
                <a:lnTo>
                  <a:pt x="1823" y="1436"/>
                </a:lnTo>
                <a:lnTo>
                  <a:pt x="1823" y="1438"/>
                </a:lnTo>
                <a:lnTo>
                  <a:pt x="1825" y="1442"/>
                </a:lnTo>
                <a:lnTo>
                  <a:pt x="1825" y="1444"/>
                </a:lnTo>
                <a:lnTo>
                  <a:pt x="1827" y="1446"/>
                </a:lnTo>
                <a:lnTo>
                  <a:pt x="1825" y="1451"/>
                </a:lnTo>
                <a:lnTo>
                  <a:pt x="1825" y="1453"/>
                </a:lnTo>
                <a:lnTo>
                  <a:pt x="1821" y="1455"/>
                </a:lnTo>
                <a:lnTo>
                  <a:pt x="1814" y="1459"/>
                </a:lnTo>
                <a:lnTo>
                  <a:pt x="1814" y="1459"/>
                </a:lnTo>
                <a:lnTo>
                  <a:pt x="1812" y="1461"/>
                </a:lnTo>
                <a:lnTo>
                  <a:pt x="1802" y="1457"/>
                </a:lnTo>
                <a:lnTo>
                  <a:pt x="1800" y="1457"/>
                </a:lnTo>
                <a:lnTo>
                  <a:pt x="1788" y="1457"/>
                </a:lnTo>
                <a:lnTo>
                  <a:pt x="1788" y="1457"/>
                </a:lnTo>
                <a:lnTo>
                  <a:pt x="1784" y="1459"/>
                </a:lnTo>
                <a:lnTo>
                  <a:pt x="1782" y="1459"/>
                </a:lnTo>
                <a:lnTo>
                  <a:pt x="1777" y="1465"/>
                </a:lnTo>
                <a:lnTo>
                  <a:pt x="1771" y="1469"/>
                </a:lnTo>
                <a:lnTo>
                  <a:pt x="1769" y="1469"/>
                </a:lnTo>
                <a:lnTo>
                  <a:pt x="1767" y="1473"/>
                </a:lnTo>
                <a:lnTo>
                  <a:pt x="1767" y="1473"/>
                </a:lnTo>
                <a:lnTo>
                  <a:pt x="1767" y="1475"/>
                </a:lnTo>
                <a:lnTo>
                  <a:pt x="1765" y="1477"/>
                </a:lnTo>
                <a:lnTo>
                  <a:pt x="1765" y="1479"/>
                </a:lnTo>
                <a:lnTo>
                  <a:pt x="1763" y="1483"/>
                </a:lnTo>
                <a:lnTo>
                  <a:pt x="1763" y="1486"/>
                </a:lnTo>
                <a:lnTo>
                  <a:pt x="1771" y="1496"/>
                </a:lnTo>
                <a:lnTo>
                  <a:pt x="1771" y="1496"/>
                </a:lnTo>
                <a:lnTo>
                  <a:pt x="1777" y="1508"/>
                </a:lnTo>
                <a:lnTo>
                  <a:pt x="1779" y="1514"/>
                </a:lnTo>
                <a:lnTo>
                  <a:pt x="1779" y="1516"/>
                </a:lnTo>
                <a:lnTo>
                  <a:pt x="1777" y="1520"/>
                </a:lnTo>
                <a:lnTo>
                  <a:pt x="1777" y="1520"/>
                </a:lnTo>
                <a:lnTo>
                  <a:pt x="1777" y="1525"/>
                </a:lnTo>
                <a:lnTo>
                  <a:pt x="1773" y="1531"/>
                </a:lnTo>
                <a:lnTo>
                  <a:pt x="1769" y="1533"/>
                </a:lnTo>
                <a:lnTo>
                  <a:pt x="1769" y="1533"/>
                </a:lnTo>
                <a:lnTo>
                  <a:pt x="1761" y="1541"/>
                </a:lnTo>
                <a:lnTo>
                  <a:pt x="1761" y="1541"/>
                </a:lnTo>
                <a:lnTo>
                  <a:pt x="1757" y="1549"/>
                </a:lnTo>
                <a:lnTo>
                  <a:pt x="1751" y="1558"/>
                </a:lnTo>
                <a:lnTo>
                  <a:pt x="1751" y="1558"/>
                </a:lnTo>
                <a:lnTo>
                  <a:pt x="1749" y="1564"/>
                </a:lnTo>
                <a:lnTo>
                  <a:pt x="1747" y="1568"/>
                </a:lnTo>
                <a:lnTo>
                  <a:pt x="1740" y="1570"/>
                </a:lnTo>
                <a:lnTo>
                  <a:pt x="1738" y="1570"/>
                </a:lnTo>
                <a:lnTo>
                  <a:pt x="1738" y="1570"/>
                </a:lnTo>
                <a:lnTo>
                  <a:pt x="1732" y="1570"/>
                </a:lnTo>
                <a:lnTo>
                  <a:pt x="1730" y="1568"/>
                </a:lnTo>
                <a:lnTo>
                  <a:pt x="1726" y="1566"/>
                </a:lnTo>
                <a:lnTo>
                  <a:pt x="1724" y="1566"/>
                </a:lnTo>
                <a:lnTo>
                  <a:pt x="1722" y="1568"/>
                </a:lnTo>
                <a:lnTo>
                  <a:pt x="1722" y="1568"/>
                </a:lnTo>
                <a:lnTo>
                  <a:pt x="1720" y="1576"/>
                </a:lnTo>
                <a:lnTo>
                  <a:pt x="1720" y="1580"/>
                </a:lnTo>
                <a:lnTo>
                  <a:pt x="1720" y="1580"/>
                </a:lnTo>
                <a:lnTo>
                  <a:pt x="1720" y="1590"/>
                </a:lnTo>
                <a:lnTo>
                  <a:pt x="1718" y="1590"/>
                </a:lnTo>
                <a:lnTo>
                  <a:pt x="1718" y="1590"/>
                </a:lnTo>
                <a:lnTo>
                  <a:pt x="1710" y="1595"/>
                </a:lnTo>
                <a:lnTo>
                  <a:pt x="1710" y="1595"/>
                </a:lnTo>
                <a:lnTo>
                  <a:pt x="1705" y="1595"/>
                </a:lnTo>
                <a:lnTo>
                  <a:pt x="1697" y="1595"/>
                </a:lnTo>
                <a:lnTo>
                  <a:pt x="1695" y="1597"/>
                </a:lnTo>
                <a:lnTo>
                  <a:pt x="1693" y="1599"/>
                </a:lnTo>
                <a:lnTo>
                  <a:pt x="1693" y="1601"/>
                </a:lnTo>
                <a:lnTo>
                  <a:pt x="1693" y="1603"/>
                </a:lnTo>
                <a:lnTo>
                  <a:pt x="1689" y="1607"/>
                </a:lnTo>
                <a:lnTo>
                  <a:pt x="1683" y="1611"/>
                </a:lnTo>
                <a:lnTo>
                  <a:pt x="1679" y="1611"/>
                </a:lnTo>
                <a:lnTo>
                  <a:pt x="1672" y="1611"/>
                </a:lnTo>
                <a:lnTo>
                  <a:pt x="1672" y="1611"/>
                </a:lnTo>
                <a:lnTo>
                  <a:pt x="1670" y="1611"/>
                </a:lnTo>
                <a:lnTo>
                  <a:pt x="1668" y="1613"/>
                </a:lnTo>
                <a:lnTo>
                  <a:pt x="1668" y="1615"/>
                </a:lnTo>
                <a:lnTo>
                  <a:pt x="1656" y="1623"/>
                </a:lnTo>
                <a:lnTo>
                  <a:pt x="1650" y="1625"/>
                </a:lnTo>
                <a:lnTo>
                  <a:pt x="1644" y="1625"/>
                </a:lnTo>
                <a:lnTo>
                  <a:pt x="1644" y="1625"/>
                </a:lnTo>
                <a:lnTo>
                  <a:pt x="1629" y="1636"/>
                </a:lnTo>
                <a:lnTo>
                  <a:pt x="1621" y="1638"/>
                </a:lnTo>
                <a:lnTo>
                  <a:pt x="1621" y="1638"/>
                </a:lnTo>
                <a:lnTo>
                  <a:pt x="1619" y="1642"/>
                </a:lnTo>
                <a:lnTo>
                  <a:pt x="1613" y="1646"/>
                </a:lnTo>
                <a:lnTo>
                  <a:pt x="1609" y="1644"/>
                </a:lnTo>
                <a:lnTo>
                  <a:pt x="1605" y="1644"/>
                </a:lnTo>
                <a:lnTo>
                  <a:pt x="1605" y="1644"/>
                </a:lnTo>
                <a:lnTo>
                  <a:pt x="1598" y="1646"/>
                </a:lnTo>
                <a:lnTo>
                  <a:pt x="1596" y="1646"/>
                </a:lnTo>
                <a:lnTo>
                  <a:pt x="1594" y="1648"/>
                </a:lnTo>
                <a:lnTo>
                  <a:pt x="1594" y="1650"/>
                </a:lnTo>
                <a:lnTo>
                  <a:pt x="1590" y="1654"/>
                </a:lnTo>
                <a:lnTo>
                  <a:pt x="1590" y="1654"/>
                </a:lnTo>
                <a:lnTo>
                  <a:pt x="1590" y="1658"/>
                </a:lnTo>
                <a:lnTo>
                  <a:pt x="1586" y="1660"/>
                </a:lnTo>
                <a:lnTo>
                  <a:pt x="1584" y="1660"/>
                </a:lnTo>
                <a:lnTo>
                  <a:pt x="1580" y="1656"/>
                </a:lnTo>
                <a:lnTo>
                  <a:pt x="1578" y="1656"/>
                </a:lnTo>
                <a:lnTo>
                  <a:pt x="1574" y="1658"/>
                </a:lnTo>
                <a:lnTo>
                  <a:pt x="1574" y="1658"/>
                </a:lnTo>
                <a:lnTo>
                  <a:pt x="1574" y="1662"/>
                </a:lnTo>
                <a:lnTo>
                  <a:pt x="1572" y="1664"/>
                </a:lnTo>
                <a:lnTo>
                  <a:pt x="1570" y="1662"/>
                </a:lnTo>
                <a:lnTo>
                  <a:pt x="1568" y="1656"/>
                </a:lnTo>
                <a:lnTo>
                  <a:pt x="1566" y="1646"/>
                </a:lnTo>
                <a:lnTo>
                  <a:pt x="1566" y="1646"/>
                </a:lnTo>
                <a:lnTo>
                  <a:pt x="1563" y="1640"/>
                </a:lnTo>
                <a:lnTo>
                  <a:pt x="1561" y="1632"/>
                </a:lnTo>
                <a:lnTo>
                  <a:pt x="1561" y="1632"/>
                </a:lnTo>
                <a:lnTo>
                  <a:pt x="1559" y="1630"/>
                </a:lnTo>
                <a:lnTo>
                  <a:pt x="1557" y="1627"/>
                </a:lnTo>
                <a:lnTo>
                  <a:pt x="1553" y="1630"/>
                </a:lnTo>
                <a:lnTo>
                  <a:pt x="1551" y="1632"/>
                </a:lnTo>
                <a:lnTo>
                  <a:pt x="1551" y="1636"/>
                </a:lnTo>
                <a:lnTo>
                  <a:pt x="1547" y="1644"/>
                </a:lnTo>
                <a:lnTo>
                  <a:pt x="1547" y="1644"/>
                </a:lnTo>
                <a:lnTo>
                  <a:pt x="1545" y="1650"/>
                </a:lnTo>
                <a:lnTo>
                  <a:pt x="1541" y="1654"/>
                </a:lnTo>
                <a:lnTo>
                  <a:pt x="1537" y="1656"/>
                </a:lnTo>
                <a:lnTo>
                  <a:pt x="1528" y="1654"/>
                </a:lnTo>
                <a:lnTo>
                  <a:pt x="1528" y="1654"/>
                </a:lnTo>
                <a:lnTo>
                  <a:pt x="1516" y="1652"/>
                </a:lnTo>
                <a:lnTo>
                  <a:pt x="1514" y="1650"/>
                </a:lnTo>
                <a:lnTo>
                  <a:pt x="1514" y="1650"/>
                </a:lnTo>
                <a:lnTo>
                  <a:pt x="1512" y="1648"/>
                </a:lnTo>
                <a:lnTo>
                  <a:pt x="1512" y="1646"/>
                </a:lnTo>
                <a:lnTo>
                  <a:pt x="1510" y="1642"/>
                </a:lnTo>
                <a:lnTo>
                  <a:pt x="1508" y="1640"/>
                </a:lnTo>
                <a:lnTo>
                  <a:pt x="1502" y="1640"/>
                </a:lnTo>
                <a:lnTo>
                  <a:pt x="1502" y="1640"/>
                </a:lnTo>
                <a:lnTo>
                  <a:pt x="1498" y="1642"/>
                </a:lnTo>
                <a:lnTo>
                  <a:pt x="1498" y="1642"/>
                </a:lnTo>
                <a:lnTo>
                  <a:pt x="1494" y="1644"/>
                </a:lnTo>
                <a:lnTo>
                  <a:pt x="1481" y="1648"/>
                </a:lnTo>
                <a:lnTo>
                  <a:pt x="1479" y="1648"/>
                </a:lnTo>
                <a:lnTo>
                  <a:pt x="1475" y="1652"/>
                </a:lnTo>
                <a:lnTo>
                  <a:pt x="1469" y="1656"/>
                </a:lnTo>
                <a:lnTo>
                  <a:pt x="1469" y="1656"/>
                </a:lnTo>
                <a:lnTo>
                  <a:pt x="1463" y="1660"/>
                </a:lnTo>
                <a:lnTo>
                  <a:pt x="1459" y="1662"/>
                </a:lnTo>
                <a:lnTo>
                  <a:pt x="1454" y="1664"/>
                </a:lnTo>
                <a:lnTo>
                  <a:pt x="1454" y="1664"/>
                </a:lnTo>
                <a:lnTo>
                  <a:pt x="1450" y="1669"/>
                </a:lnTo>
                <a:lnTo>
                  <a:pt x="1450" y="1669"/>
                </a:lnTo>
                <a:lnTo>
                  <a:pt x="1448" y="1673"/>
                </a:lnTo>
                <a:lnTo>
                  <a:pt x="1446" y="1673"/>
                </a:lnTo>
                <a:lnTo>
                  <a:pt x="1442" y="1664"/>
                </a:lnTo>
                <a:lnTo>
                  <a:pt x="1438" y="1658"/>
                </a:lnTo>
                <a:lnTo>
                  <a:pt x="1438" y="1658"/>
                </a:lnTo>
                <a:lnTo>
                  <a:pt x="1434" y="1656"/>
                </a:lnTo>
                <a:lnTo>
                  <a:pt x="1432" y="1658"/>
                </a:lnTo>
                <a:lnTo>
                  <a:pt x="1430" y="1662"/>
                </a:lnTo>
                <a:lnTo>
                  <a:pt x="1430" y="1662"/>
                </a:lnTo>
                <a:lnTo>
                  <a:pt x="1430" y="1664"/>
                </a:lnTo>
                <a:lnTo>
                  <a:pt x="1422" y="1669"/>
                </a:lnTo>
                <a:lnTo>
                  <a:pt x="1422" y="1669"/>
                </a:lnTo>
                <a:lnTo>
                  <a:pt x="1417" y="1671"/>
                </a:lnTo>
                <a:lnTo>
                  <a:pt x="1413" y="1671"/>
                </a:lnTo>
                <a:lnTo>
                  <a:pt x="1407" y="1669"/>
                </a:lnTo>
                <a:lnTo>
                  <a:pt x="1405" y="1669"/>
                </a:lnTo>
                <a:lnTo>
                  <a:pt x="1403" y="1673"/>
                </a:lnTo>
                <a:lnTo>
                  <a:pt x="1403" y="1673"/>
                </a:lnTo>
                <a:lnTo>
                  <a:pt x="1401" y="1677"/>
                </a:lnTo>
                <a:lnTo>
                  <a:pt x="1399" y="1679"/>
                </a:lnTo>
                <a:lnTo>
                  <a:pt x="1399" y="1681"/>
                </a:lnTo>
                <a:lnTo>
                  <a:pt x="1399" y="1685"/>
                </a:lnTo>
                <a:lnTo>
                  <a:pt x="1399" y="1685"/>
                </a:lnTo>
                <a:lnTo>
                  <a:pt x="1403" y="1691"/>
                </a:lnTo>
                <a:lnTo>
                  <a:pt x="1403" y="1691"/>
                </a:lnTo>
                <a:lnTo>
                  <a:pt x="1405" y="1695"/>
                </a:lnTo>
                <a:lnTo>
                  <a:pt x="1405" y="1695"/>
                </a:lnTo>
                <a:lnTo>
                  <a:pt x="1403" y="1695"/>
                </a:lnTo>
                <a:lnTo>
                  <a:pt x="1401" y="1695"/>
                </a:lnTo>
                <a:lnTo>
                  <a:pt x="1391" y="1689"/>
                </a:lnTo>
                <a:lnTo>
                  <a:pt x="1391" y="1689"/>
                </a:lnTo>
                <a:lnTo>
                  <a:pt x="1384" y="1685"/>
                </a:lnTo>
                <a:lnTo>
                  <a:pt x="1380" y="1683"/>
                </a:lnTo>
                <a:lnTo>
                  <a:pt x="1380" y="1683"/>
                </a:lnTo>
                <a:lnTo>
                  <a:pt x="1376" y="1681"/>
                </a:lnTo>
                <a:lnTo>
                  <a:pt x="1370" y="1679"/>
                </a:lnTo>
                <a:lnTo>
                  <a:pt x="1368" y="1679"/>
                </a:lnTo>
                <a:lnTo>
                  <a:pt x="1360" y="1681"/>
                </a:lnTo>
                <a:lnTo>
                  <a:pt x="1352" y="1679"/>
                </a:lnTo>
                <a:lnTo>
                  <a:pt x="1352" y="1679"/>
                </a:lnTo>
                <a:lnTo>
                  <a:pt x="1343" y="1683"/>
                </a:lnTo>
                <a:lnTo>
                  <a:pt x="1335" y="1679"/>
                </a:lnTo>
                <a:lnTo>
                  <a:pt x="1333" y="1681"/>
                </a:lnTo>
                <a:lnTo>
                  <a:pt x="1331" y="1687"/>
                </a:lnTo>
                <a:lnTo>
                  <a:pt x="1331" y="1687"/>
                </a:lnTo>
                <a:lnTo>
                  <a:pt x="1327" y="1687"/>
                </a:lnTo>
                <a:lnTo>
                  <a:pt x="1323" y="1685"/>
                </a:lnTo>
                <a:lnTo>
                  <a:pt x="1321" y="1685"/>
                </a:lnTo>
                <a:lnTo>
                  <a:pt x="1319" y="1685"/>
                </a:lnTo>
                <a:lnTo>
                  <a:pt x="1306" y="1685"/>
                </a:lnTo>
                <a:lnTo>
                  <a:pt x="1304" y="1685"/>
                </a:lnTo>
                <a:lnTo>
                  <a:pt x="1300" y="1683"/>
                </a:lnTo>
                <a:lnTo>
                  <a:pt x="1296" y="1681"/>
                </a:lnTo>
                <a:lnTo>
                  <a:pt x="1296" y="1681"/>
                </a:lnTo>
                <a:lnTo>
                  <a:pt x="1292" y="1677"/>
                </a:lnTo>
                <a:lnTo>
                  <a:pt x="1290" y="1675"/>
                </a:lnTo>
                <a:lnTo>
                  <a:pt x="1290" y="1673"/>
                </a:lnTo>
                <a:lnTo>
                  <a:pt x="1288" y="1669"/>
                </a:lnTo>
                <a:lnTo>
                  <a:pt x="1286" y="1667"/>
                </a:lnTo>
                <a:lnTo>
                  <a:pt x="1278" y="1664"/>
                </a:lnTo>
                <a:lnTo>
                  <a:pt x="1275" y="1662"/>
                </a:lnTo>
                <a:lnTo>
                  <a:pt x="1269" y="1658"/>
                </a:lnTo>
                <a:lnTo>
                  <a:pt x="1257" y="1638"/>
                </a:lnTo>
                <a:lnTo>
                  <a:pt x="1257" y="1638"/>
                </a:lnTo>
                <a:lnTo>
                  <a:pt x="1253" y="1636"/>
                </a:lnTo>
                <a:lnTo>
                  <a:pt x="1251" y="1636"/>
                </a:lnTo>
                <a:lnTo>
                  <a:pt x="1249" y="1636"/>
                </a:lnTo>
                <a:lnTo>
                  <a:pt x="1245" y="1634"/>
                </a:lnTo>
                <a:lnTo>
                  <a:pt x="1240" y="1634"/>
                </a:lnTo>
                <a:lnTo>
                  <a:pt x="1240" y="1634"/>
                </a:lnTo>
                <a:lnTo>
                  <a:pt x="1240" y="1636"/>
                </a:lnTo>
                <a:lnTo>
                  <a:pt x="1240" y="1638"/>
                </a:lnTo>
                <a:lnTo>
                  <a:pt x="1240" y="1638"/>
                </a:lnTo>
                <a:lnTo>
                  <a:pt x="1249" y="1652"/>
                </a:lnTo>
                <a:lnTo>
                  <a:pt x="1251" y="1658"/>
                </a:lnTo>
                <a:lnTo>
                  <a:pt x="1251" y="1662"/>
                </a:lnTo>
                <a:lnTo>
                  <a:pt x="1247" y="1664"/>
                </a:lnTo>
                <a:lnTo>
                  <a:pt x="1238" y="1658"/>
                </a:lnTo>
                <a:lnTo>
                  <a:pt x="1238" y="1658"/>
                </a:lnTo>
                <a:lnTo>
                  <a:pt x="1232" y="1654"/>
                </a:lnTo>
                <a:lnTo>
                  <a:pt x="1232" y="1654"/>
                </a:lnTo>
                <a:lnTo>
                  <a:pt x="1228" y="1654"/>
                </a:lnTo>
                <a:lnTo>
                  <a:pt x="1228" y="1654"/>
                </a:lnTo>
                <a:lnTo>
                  <a:pt x="1222" y="1656"/>
                </a:lnTo>
                <a:lnTo>
                  <a:pt x="1222" y="1658"/>
                </a:lnTo>
                <a:lnTo>
                  <a:pt x="1218" y="1664"/>
                </a:lnTo>
                <a:lnTo>
                  <a:pt x="1214" y="1662"/>
                </a:lnTo>
                <a:lnTo>
                  <a:pt x="1214" y="1662"/>
                </a:lnTo>
                <a:lnTo>
                  <a:pt x="1206" y="1664"/>
                </a:lnTo>
                <a:lnTo>
                  <a:pt x="1197" y="1664"/>
                </a:lnTo>
                <a:lnTo>
                  <a:pt x="1195" y="1664"/>
                </a:lnTo>
                <a:lnTo>
                  <a:pt x="1191" y="1664"/>
                </a:lnTo>
                <a:lnTo>
                  <a:pt x="1185" y="1664"/>
                </a:lnTo>
                <a:lnTo>
                  <a:pt x="1177" y="1662"/>
                </a:lnTo>
                <a:lnTo>
                  <a:pt x="1177" y="1662"/>
                </a:lnTo>
                <a:lnTo>
                  <a:pt x="1171" y="1662"/>
                </a:lnTo>
                <a:lnTo>
                  <a:pt x="1171" y="1660"/>
                </a:lnTo>
                <a:lnTo>
                  <a:pt x="1171" y="1660"/>
                </a:lnTo>
                <a:lnTo>
                  <a:pt x="1168" y="1658"/>
                </a:lnTo>
                <a:lnTo>
                  <a:pt x="1166" y="1656"/>
                </a:lnTo>
                <a:lnTo>
                  <a:pt x="1166" y="1656"/>
                </a:lnTo>
                <a:lnTo>
                  <a:pt x="1164" y="1652"/>
                </a:lnTo>
                <a:lnTo>
                  <a:pt x="1164" y="1652"/>
                </a:lnTo>
                <a:lnTo>
                  <a:pt x="1160" y="1648"/>
                </a:lnTo>
                <a:lnTo>
                  <a:pt x="1158" y="1648"/>
                </a:lnTo>
                <a:lnTo>
                  <a:pt x="1156" y="1648"/>
                </a:lnTo>
                <a:lnTo>
                  <a:pt x="1150" y="1646"/>
                </a:lnTo>
                <a:lnTo>
                  <a:pt x="1136" y="1638"/>
                </a:lnTo>
                <a:lnTo>
                  <a:pt x="1136" y="1638"/>
                </a:lnTo>
                <a:lnTo>
                  <a:pt x="1131" y="1636"/>
                </a:lnTo>
                <a:lnTo>
                  <a:pt x="1127" y="1634"/>
                </a:lnTo>
                <a:lnTo>
                  <a:pt x="1125" y="1636"/>
                </a:lnTo>
                <a:lnTo>
                  <a:pt x="1125" y="1638"/>
                </a:lnTo>
                <a:lnTo>
                  <a:pt x="1125" y="1640"/>
                </a:lnTo>
                <a:lnTo>
                  <a:pt x="1125" y="1644"/>
                </a:lnTo>
                <a:lnTo>
                  <a:pt x="1123" y="1644"/>
                </a:lnTo>
                <a:lnTo>
                  <a:pt x="1125" y="1646"/>
                </a:lnTo>
                <a:lnTo>
                  <a:pt x="1127" y="1644"/>
                </a:lnTo>
                <a:lnTo>
                  <a:pt x="1123" y="1638"/>
                </a:lnTo>
                <a:lnTo>
                  <a:pt x="1123" y="1638"/>
                </a:lnTo>
                <a:lnTo>
                  <a:pt x="1119" y="1632"/>
                </a:lnTo>
                <a:lnTo>
                  <a:pt x="1117" y="1627"/>
                </a:lnTo>
                <a:lnTo>
                  <a:pt x="1119" y="1625"/>
                </a:lnTo>
                <a:lnTo>
                  <a:pt x="1121" y="1625"/>
                </a:lnTo>
                <a:lnTo>
                  <a:pt x="1121" y="1625"/>
                </a:lnTo>
                <a:lnTo>
                  <a:pt x="1125" y="1623"/>
                </a:lnTo>
                <a:lnTo>
                  <a:pt x="1125" y="1623"/>
                </a:lnTo>
                <a:lnTo>
                  <a:pt x="1127" y="1615"/>
                </a:lnTo>
                <a:lnTo>
                  <a:pt x="1127" y="1615"/>
                </a:lnTo>
                <a:lnTo>
                  <a:pt x="1125" y="1601"/>
                </a:lnTo>
                <a:lnTo>
                  <a:pt x="1123" y="1601"/>
                </a:lnTo>
                <a:lnTo>
                  <a:pt x="1121" y="1601"/>
                </a:lnTo>
                <a:lnTo>
                  <a:pt x="1121" y="1601"/>
                </a:lnTo>
                <a:lnTo>
                  <a:pt x="1119" y="1603"/>
                </a:lnTo>
                <a:lnTo>
                  <a:pt x="1121" y="1605"/>
                </a:lnTo>
                <a:lnTo>
                  <a:pt x="1123" y="1603"/>
                </a:lnTo>
                <a:lnTo>
                  <a:pt x="1121" y="1599"/>
                </a:lnTo>
                <a:lnTo>
                  <a:pt x="1121" y="1597"/>
                </a:lnTo>
                <a:lnTo>
                  <a:pt x="1121" y="1597"/>
                </a:lnTo>
                <a:lnTo>
                  <a:pt x="1125" y="1597"/>
                </a:lnTo>
                <a:lnTo>
                  <a:pt x="1125" y="1599"/>
                </a:lnTo>
                <a:lnTo>
                  <a:pt x="1129" y="1599"/>
                </a:lnTo>
                <a:lnTo>
                  <a:pt x="1129" y="1599"/>
                </a:lnTo>
                <a:lnTo>
                  <a:pt x="1136" y="1599"/>
                </a:lnTo>
                <a:lnTo>
                  <a:pt x="1140" y="1601"/>
                </a:lnTo>
                <a:lnTo>
                  <a:pt x="1140" y="1601"/>
                </a:lnTo>
                <a:lnTo>
                  <a:pt x="1142" y="1601"/>
                </a:lnTo>
                <a:lnTo>
                  <a:pt x="1144" y="1601"/>
                </a:lnTo>
                <a:lnTo>
                  <a:pt x="1144" y="1601"/>
                </a:lnTo>
                <a:lnTo>
                  <a:pt x="1146" y="1597"/>
                </a:lnTo>
                <a:lnTo>
                  <a:pt x="1142" y="1595"/>
                </a:lnTo>
                <a:lnTo>
                  <a:pt x="1142" y="1595"/>
                </a:lnTo>
                <a:lnTo>
                  <a:pt x="1140" y="1590"/>
                </a:lnTo>
                <a:lnTo>
                  <a:pt x="1138" y="1590"/>
                </a:lnTo>
                <a:lnTo>
                  <a:pt x="1131" y="1588"/>
                </a:lnTo>
                <a:lnTo>
                  <a:pt x="1125" y="1586"/>
                </a:lnTo>
                <a:lnTo>
                  <a:pt x="1125" y="1584"/>
                </a:lnTo>
                <a:lnTo>
                  <a:pt x="1125" y="1582"/>
                </a:lnTo>
                <a:lnTo>
                  <a:pt x="1125" y="1580"/>
                </a:lnTo>
                <a:lnTo>
                  <a:pt x="1125" y="1574"/>
                </a:lnTo>
                <a:lnTo>
                  <a:pt x="1129" y="1568"/>
                </a:lnTo>
                <a:lnTo>
                  <a:pt x="1133" y="1570"/>
                </a:lnTo>
                <a:lnTo>
                  <a:pt x="1133" y="1572"/>
                </a:lnTo>
                <a:lnTo>
                  <a:pt x="1140" y="1572"/>
                </a:lnTo>
                <a:lnTo>
                  <a:pt x="1140" y="1570"/>
                </a:lnTo>
                <a:lnTo>
                  <a:pt x="1142" y="1568"/>
                </a:lnTo>
                <a:lnTo>
                  <a:pt x="1146" y="1568"/>
                </a:lnTo>
                <a:lnTo>
                  <a:pt x="1146" y="1568"/>
                </a:lnTo>
                <a:lnTo>
                  <a:pt x="1152" y="1566"/>
                </a:lnTo>
                <a:lnTo>
                  <a:pt x="1156" y="1570"/>
                </a:lnTo>
                <a:lnTo>
                  <a:pt x="1158" y="1570"/>
                </a:lnTo>
                <a:lnTo>
                  <a:pt x="1164" y="1572"/>
                </a:lnTo>
                <a:lnTo>
                  <a:pt x="1166" y="1570"/>
                </a:lnTo>
                <a:lnTo>
                  <a:pt x="1164" y="1566"/>
                </a:lnTo>
                <a:lnTo>
                  <a:pt x="1164" y="1566"/>
                </a:lnTo>
                <a:lnTo>
                  <a:pt x="1158" y="1558"/>
                </a:lnTo>
                <a:lnTo>
                  <a:pt x="1156" y="1555"/>
                </a:lnTo>
                <a:lnTo>
                  <a:pt x="1152" y="1555"/>
                </a:lnTo>
                <a:lnTo>
                  <a:pt x="1148" y="1553"/>
                </a:lnTo>
                <a:lnTo>
                  <a:pt x="1146" y="1553"/>
                </a:lnTo>
                <a:lnTo>
                  <a:pt x="1148" y="1553"/>
                </a:lnTo>
                <a:lnTo>
                  <a:pt x="1150" y="1553"/>
                </a:lnTo>
                <a:lnTo>
                  <a:pt x="1150" y="1551"/>
                </a:lnTo>
                <a:lnTo>
                  <a:pt x="1152" y="1547"/>
                </a:lnTo>
                <a:lnTo>
                  <a:pt x="1158" y="1547"/>
                </a:lnTo>
                <a:lnTo>
                  <a:pt x="1158" y="1545"/>
                </a:lnTo>
                <a:lnTo>
                  <a:pt x="1162" y="1545"/>
                </a:lnTo>
                <a:lnTo>
                  <a:pt x="1162" y="1545"/>
                </a:lnTo>
                <a:lnTo>
                  <a:pt x="1164" y="1543"/>
                </a:lnTo>
                <a:lnTo>
                  <a:pt x="1166" y="1541"/>
                </a:lnTo>
                <a:lnTo>
                  <a:pt x="1166" y="1539"/>
                </a:lnTo>
                <a:lnTo>
                  <a:pt x="1164" y="1537"/>
                </a:lnTo>
                <a:lnTo>
                  <a:pt x="1162" y="1535"/>
                </a:lnTo>
                <a:lnTo>
                  <a:pt x="1162" y="1531"/>
                </a:lnTo>
                <a:lnTo>
                  <a:pt x="1164" y="1531"/>
                </a:lnTo>
                <a:lnTo>
                  <a:pt x="1164" y="1531"/>
                </a:lnTo>
                <a:lnTo>
                  <a:pt x="1166" y="1529"/>
                </a:lnTo>
                <a:lnTo>
                  <a:pt x="1166" y="1529"/>
                </a:lnTo>
                <a:lnTo>
                  <a:pt x="1168" y="1531"/>
                </a:lnTo>
                <a:lnTo>
                  <a:pt x="1171" y="1539"/>
                </a:lnTo>
                <a:lnTo>
                  <a:pt x="1171" y="1539"/>
                </a:lnTo>
                <a:lnTo>
                  <a:pt x="1175" y="1547"/>
                </a:lnTo>
                <a:lnTo>
                  <a:pt x="1177" y="1549"/>
                </a:lnTo>
                <a:lnTo>
                  <a:pt x="1177" y="1549"/>
                </a:lnTo>
                <a:lnTo>
                  <a:pt x="1179" y="1547"/>
                </a:lnTo>
                <a:lnTo>
                  <a:pt x="1181" y="1547"/>
                </a:lnTo>
                <a:lnTo>
                  <a:pt x="1181" y="1545"/>
                </a:lnTo>
                <a:lnTo>
                  <a:pt x="1181" y="1537"/>
                </a:lnTo>
                <a:lnTo>
                  <a:pt x="1181" y="1537"/>
                </a:lnTo>
                <a:lnTo>
                  <a:pt x="1175" y="1527"/>
                </a:lnTo>
                <a:lnTo>
                  <a:pt x="1175" y="1525"/>
                </a:lnTo>
                <a:lnTo>
                  <a:pt x="1173" y="1523"/>
                </a:lnTo>
                <a:lnTo>
                  <a:pt x="1173" y="1520"/>
                </a:lnTo>
                <a:lnTo>
                  <a:pt x="1175" y="1518"/>
                </a:lnTo>
                <a:lnTo>
                  <a:pt x="1175" y="1516"/>
                </a:lnTo>
                <a:lnTo>
                  <a:pt x="1168" y="1508"/>
                </a:lnTo>
                <a:lnTo>
                  <a:pt x="1168" y="1508"/>
                </a:lnTo>
                <a:lnTo>
                  <a:pt x="1164" y="1502"/>
                </a:lnTo>
                <a:lnTo>
                  <a:pt x="1164" y="1502"/>
                </a:lnTo>
                <a:lnTo>
                  <a:pt x="1162" y="1500"/>
                </a:lnTo>
                <a:lnTo>
                  <a:pt x="1162" y="1498"/>
                </a:lnTo>
                <a:lnTo>
                  <a:pt x="1162" y="1496"/>
                </a:lnTo>
                <a:lnTo>
                  <a:pt x="1160" y="1496"/>
                </a:lnTo>
                <a:lnTo>
                  <a:pt x="1160" y="1498"/>
                </a:lnTo>
                <a:lnTo>
                  <a:pt x="1164" y="1498"/>
                </a:lnTo>
                <a:lnTo>
                  <a:pt x="1164" y="1498"/>
                </a:lnTo>
                <a:lnTo>
                  <a:pt x="1166" y="1498"/>
                </a:lnTo>
                <a:lnTo>
                  <a:pt x="1166" y="1498"/>
                </a:lnTo>
                <a:lnTo>
                  <a:pt x="1171" y="1498"/>
                </a:lnTo>
                <a:lnTo>
                  <a:pt x="1171" y="1498"/>
                </a:lnTo>
                <a:lnTo>
                  <a:pt x="1175" y="1498"/>
                </a:lnTo>
                <a:lnTo>
                  <a:pt x="1175" y="1496"/>
                </a:lnTo>
                <a:lnTo>
                  <a:pt x="1177" y="1494"/>
                </a:lnTo>
                <a:lnTo>
                  <a:pt x="1177" y="1494"/>
                </a:lnTo>
                <a:lnTo>
                  <a:pt x="1181" y="1498"/>
                </a:lnTo>
                <a:lnTo>
                  <a:pt x="1181" y="1500"/>
                </a:lnTo>
                <a:lnTo>
                  <a:pt x="1183" y="1500"/>
                </a:lnTo>
                <a:lnTo>
                  <a:pt x="1185" y="1500"/>
                </a:lnTo>
                <a:lnTo>
                  <a:pt x="1187" y="1498"/>
                </a:lnTo>
                <a:lnTo>
                  <a:pt x="1187" y="1496"/>
                </a:lnTo>
                <a:lnTo>
                  <a:pt x="1185" y="1490"/>
                </a:lnTo>
                <a:lnTo>
                  <a:pt x="1187" y="1488"/>
                </a:lnTo>
                <a:lnTo>
                  <a:pt x="1187" y="1486"/>
                </a:lnTo>
                <a:lnTo>
                  <a:pt x="1189" y="1481"/>
                </a:lnTo>
                <a:lnTo>
                  <a:pt x="1189" y="1481"/>
                </a:lnTo>
                <a:lnTo>
                  <a:pt x="1189" y="1477"/>
                </a:lnTo>
                <a:lnTo>
                  <a:pt x="1189" y="1477"/>
                </a:lnTo>
                <a:lnTo>
                  <a:pt x="1185" y="1463"/>
                </a:lnTo>
                <a:lnTo>
                  <a:pt x="1185" y="1461"/>
                </a:lnTo>
                <a:lnTo>
                  <a:pt x="1187" y="1461"/>
                </a:lnTo>
                <a:lnTo>
                  <a:pt x="1187" y="1461"/>
                </a:lnTo>
                <a:lnTo>
                  <a:pt x="1187" y="1459"/>
                </a:lnTo>
                <a:lnTo>
                  <a:pt x="1189" y="1461"/>
                </a:lnTo>
                <a:lnTo>
                  <a:pt x="1189" y="1461"/>
                </a:lnTo>
                <a:lnTo>
                  <a:pt x="1191" y="1459"/>
                </a:lnTo>
                <a:lnTo>
                  <a:pt x="1193" y="1459"/>
                </a:lnTo>
                <a:lnTo>
                  <a:pt x="1199" y="1451"/>
                </a:lnTo>
                <a:lnTo>
                  <a:pt x="1199" y="1448"/>
                </a:lnTo>
                <a:lnTo>
                  <a:pt x="1197" y="1446"/>
                </a:lnTo>
                <a:lnTo>
                  <a:pt x="1195" y="1446"/>
                </a:lnTo>
                <a:lnTo>
                  <a:pt x="1193" y="1446"/>
                </a:lnTo>
                <a:lnTo>
                  <a:pt x="1187" y="1448"/>
                </a:lnTo>
                <a:lnTo>
                  <a:pt x="1185" y="1448"/>
                </a:lnTo>
                <a:lnTo>
                  <a:pt x="1183" y="1442"/>
                </a:lnTo>
                <a:lnTo>
                  <a:pt x="1183" y="1442"/>
                </a:lnTo>
                <a:lnTo>
                  <a:pt x="1181" y="1440"/>
                </a:lnTo>
                <a:lnTo>
                  <a:pt x="1179" y="1438"/>
                </a:lnTo>
                <a:lnTo>
                  <a:pt x="1177" y="1436"/>
                </a:lnTo>
                <a:lnTo>
                  <a:pt x="1177" y="1436"/>
                </a:lnTo>
                <a:lnTo>
                  <a:pt x="1175" y="1436"/>
                </a:lnTo>
                <a:lnTo>
                  <a:pt x="1175" y="1434"/>
                </a:lnTo>
                <a:lnTo>
                  <a:pt x="1173" y="1430"/>
                </a:lnTo>
                <a:lnTo>
                  <a:pt x="1173" y="1426"/>
                </a:lnTo>
                <a:lnTo>
                  <a:pt x="1173" y="1422"/>
                </a:lnTo>
                <a:lnTo>
                  <a:pt x="1173" y="1420"/>
                </a:lnTo>
                <a:lnTo>
                  <a:pt x="1173" y="1418"/>
                </a:lnTo>
                <a:lnTo>
                  <a:pt x="1171" y="1418"/>
                </a:lnTo>
                <a:lnTo>
                  <a:pt x="1168" y="1418"/>
                </a:lnTo>
                <a:lnTo>
                  <a:pt x="1166" y="1409"/>
                </a:lnTo>
                <a:lnTo>
                  <a:pt x="1166" y="1405"/>
                </a:lnTo>
                <a:lnTo>
                  <a:pt x="1166" y="1403"/>
                </a:lnTo>
                <a:lnTo>
                  <a:pt x="1164" y="1401"/>
                </a:lnTo>
                <a:lnTo>
                  <a:pt x="1162" y="1397"/>
                </a:lnTo>
                <a:lnTo>
                  <a:pt x="1162" y="1395"/>
                </a:lnTo>
                <a:lnTo>
                  <a:pt x="1164" y="1393"/>
                </a:lnTo>
                <a:lnTo>
                  <a:pt x="1164" y="1391"/>
                </a:lnTo>
                <a:lnTo>
                  <a:pt x="1162" y="1389"/>
                </a:lnTo>
                <a:lnTo>
                  <a:pt x="1162" y="1387"/>
                </a:lnTo>
                <a:lnTo>
                  <a:pt x="1158" y="1385"/>
                </a:lnTo>
                <a:lnTo>
                  <a:pt x="1158" y="1385"/>
                </a:lnTo>
                <a:lnTo>
                  <a:pt x="1156" y="1385"/>
                </a:lnTo>
                <a:lnTo>
                  <a:pt x="1156" y="1385"/>
                </a:lnTo>
                <a:lnTo>
                  <a:pt x="1154" y="1385"/>
                </a:lnTo>
                <a:lnTo>
                  <a:pt x="1152" y="1383"/>
                </a:lnTo>
                <a:lnTo>
                  <a:pt x="1150" y="1376"/>
                </a:lnTo>
                <a:lnTo>
                  <a:pt x="1146" y="1372"/>
                </a:lnTo>
                <a:lnTo>
                  <a:pt x="1144" y="1364"/>
                </a:lnTo>
                <a:lnTo>
                  <a:pt x="1144" y="1364"/>
                </a:lnTo>
                <a:lnTo>
                  <a:pt x="1142" y="1360"/>
                </a:lnTo>
                <a:lnTo>
                  <a:pt x="1140" y="1360"/>
                </a:lnTo>
                <a:lnTo>
                  <a:pt x="1138" y="1358"/>
                </a:lnTo>
                <a:lnTo>
                  <a:pt x="1138" y="1354"/>
                </a:lnTo>
                <a:lnTo>
                  <a:pt x="1136" y="1354"/>
                </a:lnTo>
                <a:lnTo>
                  <a:pt x="1133" y="1354"/>
                </a:lnTo>
                <a:lnTo>
                  <a:pt x="1133" y="1352"/>
                </a:lnTo>
                <a:lnTo>
                  <a:pt x="1133" y="1352"/>
                </a:lnTo>
                <a:lnTo>
                  <a:pt x="1131" y="1352"/>
                </a:lnTo>
                <a:lnTo>
                  <a:pt x="1131" y="1348"/>
                </a:lnTo>
                <a:lnTo>
                  <a:pt x="1133" y="1344"/>
                </a:lnTo>
                <a:lnTo>
                  <a:pt x="1133" y="1344"/>
                </a:lnTo>
                <a:lnTo>
                  <a:pt x="1133" y="1339"/>
                </a:lnTo>
                <a:lnTo>
                  <a:pt x="1131" y="1337"/>
                </a:lnTo>
                <a:lnTo>
                  <a:pt x="1129" y="1337"/>
                </a:lnTo>
                <a:lnTo>
                  <a:pt x="1125" y="1335"/>
                </a:lnTo>
                <a:lnTo>
                  <a:pt x="1123" y="1337"/>
                </a:lnTo>
                <a:lnTo>
                  <a:pt x="1121" y="1342"/>
                </a:lnTo>
                <a:lnTo>
                  <a:pt x="1121" y="1342"/>
                </a:lnTo>
                <a:lnTo>
                  <a:pt x="1119" y="1346"/>
                </a:lnTo>
                <a:lnTo>
                  <a:pt x="1119" y="1346"/>
                </a:lnTo>
                <a:lnTo>
                  <a:pt x="1119" y="1350"/>
                </a:lnTo>
                <a:lnTo>
                  <a:pt x="1121" y="1350"/>
                </a:lnTo>
                <a:lnTo>
                  <a:pt x="1121" y="1350"/>
                </a:lnTo>
                <a:lnTo>
                  <a:pt x="1121" y="1348"/>
                </a:lnTo>
                <a:lnTo>
                  <a:pt x="1121" y="1346"/>
                </a:lnTo>
                <a:lnTo>
                  <a:pt x="1121" y="1346"/>
                </a:lnTo>
                <a:lnTo>
                  <a:pt x="1117" y="1339"/>
                </a:lnTo>
                <a:lnTo>
                  <a:pt x="1117" y="1339"/>
                </a:lnTo>
                <a:lnTo>
                  <a:pt x="1111" y="1333"/>
                </a:lnTo>
                <a:lnTo>
                  <a:pt x="1111" y="1333"/>
                </a:lnTo>
                <a:lnTo>
                  <a:pt x="1107" y="1331"/>
                </a:lnTo>
                <a:lnTo>
                  <a:pt x="1107" y="1331"/>
                </a:lnTo>
                <a:lnTo>
                  <a:pt x="1105" y="1331"/>
                </a:lnTo>
                <a:lnTo>
                  <a:pt x="1103" y="1331"/>
                </a:lnTo>
                <a:lnTo>
                  <a:pt x="1103" y="1331"/>
                </a:lnTo>
                <a:lnTo>
                  <a:pt x="1103" y="1329"/>
                </a:lnTo>
                <a:lnTo>
                  <a:pt x="1103" y="1327"/>
                </a:lnTo>
                <a:lnTo>
                  <a:pt x="1101" y="1327"/>
                </a:lnTo>
                <a:lnTo>
                  <a:pt x="1101" y="1329"/>
                </a:lnTo>
                <a:lnTo>
                  <a:pt x="1103" y="1329"/>
                </a:lnTo>
                <a:lnTo>
                  <a:pt x="1103" y="1329"/>
                </a:lnTo>
                <a:lnTo>
                  <a:pt x="1105" y="1327"/>
                </a:lnTo>
                <a:lnTo>
                  <a:pt x="1107" y="1329"/>
                </a:lnTo>
                <a:lnTo>
                  <a:pt x="1109" y="1331"/>
                </a:lnTo>
                <a:lnTo>
                  <a:pt x="1111" y="1331"/>
                </a:lnTo>
                <a:lnTo>
                  <a:pt x="1121" y="1327"/>
                </a:lnTo>
                <a:lnTo>
                  <a:pt x="1123" y="1327"/>
                </a:lnTo>
                <a:lnTo>
                  <a:pt x="1125" y="1325"/>
                </a:lnTo>
                <a:lnTo>
                  <a:pt x="1125" y="1325"/>
                </a:lnTo>
                <a:lnTo>
                  <a:pt x="1127" y="1321"/>
                </a:lnTo>
                <a:lnTo>
                  <a:pt x="1129" y="1317"/>
                </a:lnTo>
                <a:lnTo>
                  <a:pt x="1129" y="1317"/>
                </a:lnTo>
                <a:lnTo>
                  <a:pt x="1133" y="1313"/>
                </a:lnTo>
                <a:lnTo>
                  <a:pt x="1133" y="1313"/>
                </a:lnTo>
                <a:lnTo>
                  <a:pt x="1136" y="1311"/>
                </a:lnTo>
                <a:lnTo>
                  <a:pt x="1140" y="1317"/>
                </a:lnTo>
                <a:lnTo>
                  <a:pt x="1144" y="1321"/>
                </a:lnTo>
                <a:lnTo>
                  <a:pt x="1146" y="1323"/>
                </a:lnTo>
                <a:lnTo>
                  <a:pt x="1146" y="1323"/>
                </a:lnTo>
                <a:lnTo>
                  <a:pt x="1148" y="1321"/>
                </a:lnTo>
                <a:lnTo>
                  <a:pt x="1150" y="1319"/>
                </a:lnTo>
                <a:lnTo>
                  <a:pt x="1150" y="1319"/>
                </a:lnTo>
                <a:lnTo>
                  <a:pt x="1148" y="1315"/>
                </a:lnTo>
                <a:lnTo>
                  <a:pt x="1148" y="1313"/>
                </a:lnTo>
                <a:lnTo>
                  <a:pt x="1142" y="1304"/>
                </a:lnTo>
                <a:lnTo>
                  <a:pt x="1142" y="1304"/>
                </a:lnTo>
                <a:lnTo>
                  <a:pt x="1140" y="1302"/>
                </a:lnTo>
                <a:lnTo>
                  <a:pt x="1140" y="1300"/>
                </a:lnTo>
                <a:lnTo>
                  <a:pt x="1140" y="1300"/>
                </a:lnTo>
                <a:lnTo>
                  <a:pt x="1138" y="1300"/>
                </a:lnTo>
                <a:lnTo>
                  <a:pt x="1138" y="1302"/>
                </a:lnTo>
                <a:lnTo>
                  <a:pt x="1138" y="1302"/>
                </a:lnTo>
                <a:lnTo>
                  <a:pt x="1140" y="1302"/>
                </a:lnTo>
                <a:lnTo>
                  <a:pt x="1142" y="1302"/>
                </a:lnTo>
                <a:lnTo>
                  <a:pt x="1144" y="1302"/>
                </a:lnTo>
                <a:lnTo>
                  <a:pt x="1146" y="1302"/>
                </a:lnTo>
                <a:lnTo>
                  <a:pt x="1148" y="1298"/>
                </a:lnTo>
                <a:lnTo>
                  <a:pt x="1148" y="1298"/>
                </a:lnTo>
                <a:lnTo>
                  <a:pt x="1148" y="1290"/>
                </a:lnTo>
                <a:lnTo>
                  <a:pt x="1148" y="1290"/>
                </a:lnTo>
                <a:lnTo>
                  <a:pt x="1146" y="1286"/>
                </a:lnTo>
                <a:lnTo>
                  <a:pt x="1146" y="1286"/>
                </a:lnTo>
                <a:lnTo>
                  <a:pt x="1144" y="1284"/>
                </a:lnTo>
                <a:lnTo>
                  <a:pt x="1144" y="1282"/>
                </a:lnTo>
                <a:lnTo>
                  <a:pt x="1146" y="1276"/>
                </a:lnTo>
                <a:lnTo>
                  <a:pt x="1146" y="1276"/>
                </a:lnTo>
                <a:lnTo>
                  <a:pt x="1146" y="1276"/>
                </a:lnTo>
                <a:lnTo>
                  <a:pt x="1146" y="1274"/>
                </a:lnTo>
                <a:lnTo>
                  <a:pt x="1146" y="1272"/>
                </a:lnTo>
                <a:lnTo>
                  <a:pt x="1146" y="1270"/>
                </a:lnTo>
                <a:lnTo>
                  <a:pt x="1144" y="1270"/>
                </a:lnTo>
                <a:lnTo>
                  <a:pt x="1142" y="1270"/>
                </a:lnTo>
                <a:lnTo>
                  <a:pt x="1142" y="1270"/>
                </a:lnTo>
                <a:lnTo>
                  <a:pt x="1142" y="1267"/>
                </a:lnTo>
                <a:lnTo>
                  <a:pt x="1144" y="1265"/>
                </a:lnTo>
                <a:lnTo>
                  <a:pt x="1144" y="1263"/>
                </a:lnTo>
                <a:lnTo>
                  <a:pt x="1144" y="1261"/>
                </a:lnTo>
                <a:lnTo>
                  <a:pt x="1142" y="1259"/>
                </a:lnTo>
                <a:lnTo>
                  <a:pt x="1140" y="1259"/>
                </a:lnTo>
                <a:lnTo>
                  <a:pt x="1138" y="1259"/>
                </a:lnTo>
                <a:lnTo>
                  <a:pt x="1138" y="1259"/>
                </a:lnTo>
                <a:lnTo>
                  <a:pt x="1138" y="1259"/>
                </a:lnTo>
                <a:lnTo>
                  <a:pt x="1136" y="1257"/>
                </a:lnTo>
                <a:lnTo>
                  <a:pt x="1138" y="1255"/>
                </a:lnTo>
                <a:lnTo>
                  <a:pt x="1138" y="1255"/>
                </a:lnTo>
                <a:lnTo>
                  <a:pt x="1144" y="1243"/>
                </a:lnTo>
                <a:lnTo>
                  <a:pt x="1144" y="1241"/>
                </a:lnTo>
                <a:lnTo>
                  <a:pt x="1146" y="1239"/>
                </a:lnTo>
                <a:lnTo>
                  <a:pt x="1146" y="1239"/>
                </a:lnTo>
                <a:lnTo>
                  <a:pt x="1144" y="1235"/>
                </a:lnTo>
                <a:lnTo>
                  <a:pt x="1142" y="1235"/>
                </a:lnTo>
                <a:lnTo>
                  <a:pt x="1138" y="1235"/>
                </a:lnTo>
                <a:lnTo>
                  <a:pt x="1138" y="1235"/>
                </a:lnTo>
                <a:lnTo>
                  <a:pt x="1129" y="1239"/>
                </a:lnTo>
                <a:lnTo>
                  <a:pt x="1129" y="1239"/>
                </a:lnTo>
                <a:lnTo>
                  <a:pt x="1127" y="1239"/>
                </a:lnTo>
                <a:lnTo>
                  <a:pt x="1129" y="1239"/>
                </a:lnTo>
                <a:lnTo>
                  <a:pt x="1129" y="1237"/>
                </a:lnTo>
                <a:lnTo>
                  <a:pt x="1127" y="1235"/>
                </a:lnTo>
                <a:lnTo>
                  <a:pt x="1127" y="1232"/>
                </a:lnTo>
                <a:lnTo>
                  <a:pt x="1127" y="1230"/>
                </a:lnTo>
                <a:lnTo>
                  <a:pt x="1125" y="1230"/>
                </a:lnTo>
                <a:lnTo>
                  <a:pt x="1125" y="1230"/>
                </a:lnTo>
                <a:lnTo>
                  <a:pt x="1125" y="1228"/>
                </a:lnTo>
                <a:lnTo>
                  <a:pt x="1125" y="1228"/>
                </a:lnTo>
                <a:lnTo>
                  <a:pt x="1125" y="1226"/>
                </a:lnTo>
                <a:lnTo>
                  <a:pt x="1125" y="1226"/>
                </a:lnTo>
                <a:lnTo>
                  <a:pt x="1127" y="1224"/>
                </a:lnTo>
                <a:lnTo>
                  <a:pt x="1125" y="1222"/>
                </a:lnTo>
                <a:lnTo>
                  <a:pt x="1125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1" y="1220"/>
                </a:lnTo>
                <a:lnTo>
                  <a:pt x="1123" y="1220"/>
                </a:lnTo>
                <a:lnTo>
                  <a:pt x="1119" y="1212"/>
                </a:lnTo>
                <a:lnTo>
                  <a:pt x="1119" y="1210"/>
                </a:lnTo>
                <a:lnTo>
                  <a:pt x="1119" y="1208"/>
                </a:lnTo>
                <a:lnTo>
                  <a:pt x="1119" y="1208"/>
                </a:lnTo>
                <a:lnTo>
                  <a:pt x="1119" y="1206"/>
                </a:lnTo>
                <a:lnTo>
                  <a:pt x="1119" y="1206"/>
                </a:lnTo>
                <a:lnTo>
                  <a:pt x="1117" y="1202"/>
                </a:lnTo>
                <a:lnTo>
                  <a:pt x="1117" y="1202"/>
                </a:lnTo>
                <a:lnTo>
                  <a:pt x="1113" y="1200"/>
                </a:lnTo>
                <a:lnTo>
                  <a:pt x="1107" y="1193"/>
                </a:lnTo>
                <a:lnTo>
                  <a:pt x="1105" y="1191"/>
                </a:lnTo>
                <a:lnTo>
                  <a:pt x="1105" y="1193"/>
                </a:lnTo>
                <a:lnTo>
                  <a:pt x="1103" y="1191"/>
                </a:lnTo>
                <a:lnTo>
                  <a:pt x="1101" y="1187"/>
                </a:lnTo>
                <a:lnTo>
                  <a:pt x="1099" y="1185"/>
                </a:lnTo>
                <a:lnTo>
                  <a:pt x="1096" y="1185"/>
                </a:lnTo>
                <a:lnTo>
                  <a:pt x="1096" y="1185"/>
                </a:lnTo>
                <a:lnTo>
                  <a:pt x="1096" y="1183"/>
                </a:lnTo>
                <a:lnTo>
                  <a:pt x="1094" y="1183"/>
                </a:lnTo>
                <a:lnTo>
                  <a:pt x="1094" y="1181"/>
                </a:lnTo>
                <a:lnTo>
                  <a:pt x="1094" y="1181"/>
                </a:lnTo>
                <a:lnTo>
                  <a:pt x="1088" y="1175"/>
                </a:lnTo>
                <a:lnTo>
                  <a:pt x="1088" y="1175"/>
                </a:lnTo>
                <a:lnTo>
                  <a:pt x="1092" y="1169"/>
                </a:lnTo>
                <a:lnTo>
                  <a:pt x="1099" y="1163"/>
                </a:lnTo>
                <a:lnTo>
                  <a:pt x="1099" y="1160"/>
                </a:lnTo>
                <a:lnTo>
                  <a:pt x="1096" y="1156"/>
                </a:lnTo>
                <a:lnTo>
                  <a:pt x="1094" y="1156"/>
                </a:lnTo>
                <a:lnTo>
                  <a:pt x="1088" y="1158"/>
                </a:lnTo>
                <a:lnTo>
                  <a:pt x="1086" y="1156"/>
                </a:lnTo>
                <a:lnTo>
                  <a:pt x="1084" y="1158"/>
                </a:lnTo>
                <a:lnTo>
                  <a:pt x="1082" y="1158"/>
                </a:lnTo>
                <a:lnTo>
                  <a:pt x="1082" y="1160"/>
                </a:lnTo>
                <a:lnTo>
                  <a:pt x="1082" y="1160"/>
                </a:lnTo>
                <a:lnTo>
                  <a:pt x="1080" y="1165"/>
                </a:lnTo>
                <a:lnTo>
                  <a:pt x="1078" y="1167"/>
                </a:lnTo>
                <a:lnTo>
                  <a:pt x="1078" y="1167"/>
                </a:lnTo>
                <a:lnTo>
                  <a:pt x="1070" y="1158"/>
                </a:lnTo>
                <a:lnTo>
                  <a:pt x="1070" y="1158"/>
                </a:lnTo>
                <a:lnTo>
                  <a:pt x="1066" y="1154"/>
                </a:lnTo>
                <a:lnTo>
                  <a:pt x="1066" y="1154"/>
                </a:lnTo>
                <a:lnTo>
                  <a:pt x="1064" y="1152"/>
                </a:lnTo>
                <a:lnTo>
                  <a:pt x="1064" y="1152"/>
                </a:lnTo>
                <a:lnTo>
                  <a:pt x="1061" y="1152"/>
                </a:lnTo>
                <a:lnTo>
                  <a:pt x="1061" y="1152"/>
                </a:lnTo>
                <a:lnTo>
                  <a:pt x="1061" y="1150"/>
                </a:lnTo>
                <a:lnTo>
                  <a:pt x="1059" y="1146"/>
                </a:lnTo>
                <a:lnTo>
                  <a:pt x="1059" y="1146"/>
                </a:lnTo>
                <a:lnTo>
                  <a:pt x="1059" y="1146"/>
                </a:lnTo>
                <a:lnTo>
                  <a:pt x="1059" y="1144"/>
                </a:lnTo>
                <a:lnTo>
                  <a:pt x="1057" y="1144"/>
                </a:lnTo>
                <a:lnTo>
                  <a:pt x="1057" y="1142"/>
                </a:lnTo>
                <a:lnTo>
                  <a:pt x="1053" y="1142"/>
                </a:lnTo>
                <a:lnTo>
                  <a:pt x="1053" y="1144"/>
                </a:lnTo>
                <a:lnTo>
                  <a:pt x="1053" y="1144"/>
                </a:lnTo>
                <a:lnTo>
                  <a:pt x="1051" y="1146"/>
                </a:lnTo>
                <a:lnTo>
                  <a:pt x="1053" y="1148"/>
                </a:lnTo>
                <a:lnTo>
                  <a:pt x="1053" y="1146"/>
                </a:lnTo>
                <a:lnTo>
                  <a:pt x="1053" y="1146"/>
                </a:lnTo>
                <a:lnTo>
                  <a:pt x="1051" y="1144"/>
                </a:lnTo>
                <a:lnTo>
                  <a:pt x="1051" y="1142"/>
                </a:lnTo>
                <a:lnTo>
                  <a:pt x="1053" y="1140"/>
                </a:lnTo>
                <a:lnTo>
                  <a:pt x="1053" y="1140"/>
                </a:lnTo>
                <a:lnTo>
                  <a:pt x="1053" y="1138"/>
                </a:lnTo>
                <a:lnTo>
                  <a:pt x="1053" y="1138"/>
                </a:lnTo>
                <a:lnTo>
                  <a:pt x="1051" y="1136"/>
                </a:lnTo>
                <a:lnTo>
                  <a:pt x="1051" y="1138"/>
                </a:lnTo>
                <a:lnTo>
                  <a:pt x="1053" y="1138"/>
                </a:lnTo>
                <a:lnTo>
                  <a:pt x="1053" y="1138"/>
                </a:lnTo>
                <a:lnTo>
                  <a:pt x="1053" y="1136"/>
                </a:lnTo>
                <a:lnTo>
                  <a:pt x="1051" y="1138"/>
                </a:lnTo>
                <a:lnTo>
                  <a:pt x="1053" y="1138"/>
                </a:lnTo>
                <a:lnTo>
                  <a:pt x="1055" y="1136"/>
                </a:lnTo>
                <a:lnTo>
                  <a:pt x="1055" y="1134"/>
                </a:lnTo>
                <a:lnTo>
                  <a:pt x="1055" y="1134"/>
                </a:lnTo>
                <a:lnTo>
                  <a:pt x="1053" y="1132"/>
                </a:lnTo>
                <a:lnTo>
                  <a:pt x="1053" y="1132"/>
                </a:lnTo>
                <a:lnTo>
                  <a:pt x="1051" y="1130"/>
                </a:lnTo>
                <a:lnTo>
                  <a:pt x="1049" y="1130"/>
                </a:lnTo>
                <a:lnTo>
                  <a:pt x="1043" y="1130"/>
                </a:lnTo>
                <a:lnTo>
                  <a:pt x="1039" y="1128"/>
                </a:lnTo>
                <a:lnTo>
                  <a:pt x="1037" y="1128"/>
                </a:lnTo>
                <a:lnTo>
                  <a:pt x="1035" y="1130"/>
                </a:lnTo>
                <a:lnTo>
                  <a:pt x="1037" y="1130"/>
                </a:lnTo>
                <a:lnTo>
                  <a:pt x="1037" y="1128"/>
                </a:lnTo>
                <a:lnTo>
                  <a:pt x="1037" y="1128"/>
                </a:lnTo>
                <a:lnTo>
                  <a:pt x="1035" y="1128"/>
                </a:lnTo>
                <a:lnTo>
                  <a:pt x="1035" y="1126"/>
                </a:lnTo>
                <a:lnTo>
                  <a:pt x="1035" y="1123"/>
                </a:lnTo>
                <a:lnTo>
                  <a:pt x="1033" y="1123"/>
                </a:lnTo>
                <a:lnTo>
                  <a:pt x="1031" y="1121"/>
                </a:lnTo>
                <a:lnTo>
                  <a:pt x="1031" y="1119"/>
                </a:lnTo>
                <a:lnTo>
                  <a:pt x="1029" y="1119"/>
                </a:lnTo>
                <a:lnTo>
                  <a:pt x="1027" y="1119"/>
                </a:lnTo>
                <a:lnTo>
                  <a:pt x="1027" y="1119"/>
                </a:lnTo>
                <a:lnTo>
                  <a:pt x="1024" y="1117"/>
                </a:lnTo>
                <a:lnTo>
                  <a:pt x="1022" y="1115"/>
                </a:lnTo>
                <a:lnTo>
                  <a:pt x="1020" y="1117"/>
                </a:lnTo>
                <a:lnTo>
                  <a:pt x="1020" y="1117"/>
                </a:lnTo>
                <a:lnTo>
                  <a:pt x="1022" y="1117"/>
                </a:lnTo>
                <a:lnTo>
                  <a:pt x="1022" y="1115"/>
                </a:lnTo>
                <a:lnTo>
                  <a:pt x="1020" y="1115"/>
                </a:lnTo>
                <a:lnTo>
                  <a:pt x="1016" y="1113"/>
                </a:lnTo>
                <a:lnTo>
                  <a:pt x="1014" y="1113"/>
                </a:lnTo>
                <a:lnTo>
                  <a:pt x="1014" y="1111"/>
                </a:lnTo>
                <a:lnTo>
                  <a:pt x="1014" y="1109"/>
                </a:lnTo>
                <a:lnTo>
                  <a:pt x="1012" y="1109"/>
                </a:lnTo>
                <a:lnTo>
                  <a:pt x="1012" y="1109"/>
                </a:lnTo>
                <a:lnTo>
                  <a:pt x="1010" y="1109"/>
                </a:lnTo>
                <a:lnTo>
                  <a:pt x="1004" y="1105"/>
                </a:lnTo>
                <a:lnTo>
                  <a:pt x="1000" y="1103"/>
                </a:lnTo>
                <a:lnTo>
                  <a:pt x="998" y="1103"/>
                </a:lnTo>
                <a:lnTo>
                  <a:pt x="998" y="1103"/>
                </a:lnTo>
                <a:lnTo>
                  <a:pt x="998" y="1105"/>
                </a:lnTo>
                <a:lnTo>
                  <a:pt x="1000" y="1103"/>
                </a:lnTo>
                <a:lnTo>
                  <a:pt x="1000" y="1103"/>
                </a:lnTo>
                <a:lnTo>
                  <a:pt x="998" y="1101"/>
                </a:lnTo>
                <a:lnTo>
                  <a:pt x="996" y="1101"/>
                </a:lnTo>
                <a:lnTo>
                  <a:pt x="996" y="1099"/>
                </a:lnTo>
                <a:lnTo>
                  <a:pt x="994" y="1097"/>
                </a:lnTo>
                <a:lnTo>
                  <a:pt x="994" y="1097"/>
                </a:lnTo>
                <a:lnTo>
                  <a:pt x="994" y="1095"/>
                </a:lnTo>
                <a:lnTo>
                  <a:pt x="989" y="1095"/>
                </a:lnTo>
                <a:lnTo>
                  <a:pt x="989" y="1095"/>
                </a:lnTo>
                <a:lnTo>
                  <a:pt x="992" y="1095"/>
                </a:lnTo>
                <a:lnTo>
                  <a:pt x="992" y="1093"/>
                </a:lnTo>
                <a:lnTo>
                  <a:pt x="985" y="1093"/>
                </a:lnTo>
                <a:lnTo>
                  <a:pt x="983" y="1093"/>
                </a:lnTo>
                <a:lnTo>
                  <a:pt x="983" y="1091"/>
                </a:lnTo>
                <a:lnTo>
                  <a:pt x="981" y="1091"/>
                </a:lnTo>
                <a:lnTo>
                  <a:pt x="979" y="1091"/>
                </a:lnTo>
                <a:lnTo>
                  <a:pt x="977" y="1091"/>
                </a:lnTo>
                <a:lnTo>
                  <a:pt x="977" y="1088"/>
                </a:lnTo>
                <a:lnTo>
                  <a:pt x="977" y="1088"/>
                </a:lnTo>
                <a:lnTo>
                  <a:pt x="975" y="1086"/>
                </a:lnTo>
                <a:lnTo>
                  <a:pt x="973" y="1084"/>
                </a:lnTo>
                <a:lnTo>
                  <a:pt x="971" y="1086"/>
                </a:lnTo>
                <a:lnTo>
                  <a:pt x="971" y="1086"/>
                </a:lnTo>
                <a:lnTo>
                  <a:pt x="969" y="1086"/>
                </a:lnTo>
                <a:lnTo>
                  <a:pt x="959" y="1082"/>
                </a:lnTo>
                <a:lnTo>
                  <a:pt x="948" y="1074"/>
                </a:lnTo>
                <a:lnTo>
                  <a:pt x="946" y="1072"/>
                </a:lnTo>
                <a:lnTo>
                  <a:pt x="944" y="1068"/>
                </a:lnTo>
                <a:lnTo>
                  <a:pt x="942" y="1066"/>
                </a:lnTo>
                <a:lnTo>
                  <a:pt x="942" y="1066"/>
                </a:lnTo>
                <a:lnTo>
                  <a:pt x="930" y="1060"/>
                </a:lnTo>
                <a:lnTo>
                  <a:pt x="930" y="1060"/>
                </a:lnTo>
                <a:lnTo>
                  <a:pt x="928" y="1060"/>
                </a:lnTo>
                <a:lnTo>
                  <a:pt x="922" y="1054"/>
                </a:lnTo>
                <a:lnTo>
                  <a:pt x="911" y="1041"/>
                </a:lnTo>
                <a:lnTo>
                  <a:pt x="911" y="1041"/>
                </a:lnTo>
                <a:lnTo>
                  <a:pt x="911" y="1039"/>
                </a:lnTo>
                <a:lnTo>
                  <a:pt x="909" y="1039"/>
                </a:lnTo>
                <a:lnTo>
                  <a:pt x="909" y="1039"/>
                </a:lnTo>
                <a:lnTo>
                  <a:pt x="907" y="1041"/>
                </a:lnTo>
                <a:lnTo>
                  <a:pt x="905" y="1045"/>
                </a:lnTo>
                <a:lnTo>
                  <a:pt x="905" y="1045"/>
                </a:lnTo>
                <a:lnTo>
                  <a:pt x="905" y="1049"/>
                </a:lnTo>
                <a:lnTo>
                  <a:pt x="905" y="1049"/>
                </a:lnTo>
                <a:lnTo>
                  <a:pt x="905" y="1054"/>
                </a:lnTo>
                <a:lnTo>
                  <a:pt x="907" y="1054"/>
                </a:lnTo>
                <a:lnTo>
                  <a:pt x="907" y="1051"/>
                </a:lnTo>
                <a:lnTo>
                  <a:pt x="905" y="1051"/>
                </a:lnTo>
                <a:lnTo>
                  <a:pt x="905" y="1051"/>
                </a:lnTo>
                <a:lnTo>
                  <a:pt x="901" y="1054"/>
                </a:lnTo>
                <a:lnTo>
                  <a:pt x="901" y="1056"/>
                </a:lnTo>
                <a:lnTo>
                  <a:pt x="901" y="1056"/>
                </a:lnTo>
                <a:lnTo>
                  <a:pt x="903" y="1058"/>
                </a:lnTo>
                <a:lnTo>
                  <a:pt x="903" y="1058"/>
                </a:lnTo>
                <a:lnTo>
                  <a:pt x="907" y="1062"/>
                </a:lnTo>
                <a:lnTo>
                  <a:pt x="924" y="1078"/>
                </a:lnTo>
                <a:lnTo>
                  <a:pt x="924" y="1078"/>
                </a:lnTo>
                <a:lnTo>
                  <a:pt x="924" y="1078"/>
                </a:lnTo>
                <a:lnTo>
                  <a:pt x="924" y="1080"/>
                </a:lnTo>
                <a:lnTo>
                  <a:pt x="924" y="1080"/>
                </a:lnTo>
                <a:lnTo>
                  <a:pt x="924" y="1080"/>
                </a:lnTo>
                <a:lnTo>
                  <a:pt x="924" y="1082"/>
                </a:lnTo>
                <a:lnTo>
                  <a:pt x="926" y="1082"/>
                </a:lnTo>
                <a:lnTo>
                  <a:pt x="928" y="1084"/>
                </a:lnTo>
                <a:lnTo>
                  <a:pt x="928" y="1084"/>
                </a:lnTo>
                <a:lnTo>
                  <a:pt x="928" y="1084"/>
                </a:lnTo>
                <a:lnTo>
                  <a:pt x="930" y="1084"/>
                </a:lnTo>
                <a:lnTo>
                  <a:pt x="928" y="1084"/>
                </a:lnTo>
                <a:lnTo>
                  <a:pt x="928" y="1084"/>
                </a:lnTo>
                <a:lnTo>
                  <a:pt x="930" y="1086"/>
                </a:lnTo>
                <a:lnTo>
                  <a:pt x="930" y="1084"/>
                </a:lnTo>
                <a:lnTo>
                  <a:pt x="930" y="1084"/>
                </a:lnTo>
                <a:lnTo>
                  <a:pt x="930" y="1084"/>
                </a:lnTo>
                <a:lnTo>
                  <a:pt x="924" y="1082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4"/>
                </a:lnTo>
                <a:lnTo>
                  <a:pt x="922" y="1086"/>
                </a:lnTo>
                <a:lnTo>
                  <a:pt x="922" y="1086"/>
                </a:lnTo>
                <a:lnTo>
                  <a:pt x="922" y="1088"/>
                </a:lnTo>
                <a:lnTo>
                  <a:pt x="922" y="1088"/>
                </a:lnTo>
                <a:lnTo>
                  <a:pt x="922" y="1088"/>
                </a:lnTo>
                <a:lnTo>
                  <a:pt x="922" y="1093"/>
                </a:lnTo>
                <a:lnTo>
                  <a:pt x="924" y="1095"/>
                </a:lnTo>
                <a:lnTo>
                  <a:pt x="922" y="1095"/>
                </a:lnTo>
                <a:lnTo>
                  <a:pt x="922" y="1095"/>
                </a:lnTo>
                <a:lnTo>
                  <a:pt x="922" y="1095"/>
                </a:lnTo>
                <a:lnTo>
                  <a:pt x="920" y="1097"/>
                </a:lnTo>
                <a:lnTo>
                  <a:pt x="920" y="1099"/>
                </a:lnTo>
                <a:lnTo>
                  <a:pt x="917" y="1099"/>
                </a:lnTo>
                <a:lnTo>
                  <a:pt x="917" y="1101"/>
                </a:lnTo>
                <a:lnTo>
                  <a:pt x="917" y="1103"/>
                </a:lnTo>
                <a:lnTo>
                  <a:pt x="920" y="1109"/>
                </a:lnTo>
                <a:lnTo>
                  <a:pt x="920" y="1109"/>
                </a:lnTo>
                <a:lnTo>
                  <a:pt x="922" y="1113"/>
                </a:lnTo>
                <a:lnTo>
                  <a:pt x="926" y="1113"/>
                </a:lnTo>
                <a:lnTo>
                  <a:pt x="926" y="1113"/>
                </a:lnTo>
                <a:lnTo>
                  <a:pt x="930" y="1113"/>
                </a:lnTo>
                <a:lnTo>
                  <a:pt x="930" y="1113"/>
                </a:lnTo>
                <a:lnTo>
                  <a:pt x="932" y="1113"/>
                </a:lnTo>
                <a:lnTo>
                  <a:pt x="934" y="1113"/>
                </a:lnTo>
                <a:lnTo>
                  <a:pt x="934" y="1115"/>
                </a:lnTo>
                <a:lnTo>
                  <a:pt x="934" y="1119"/>
                </a:lnTo>
                <a:lnTo>
                  <a:pt x="934" y="1119"/>
                </a:lnTo>
                <a:lnTo>
                  <a:pt x="934" y="1121"/>
                </a:lnTo>
                <a:lnTo>
                  <a:pt x="936" y="1126"/>
                </a:lnTo>
                <a:lnTo>
                  <a:pt x="936" y="1126"/>
                </a:lnTo>
                <a:lnTo>
                  <a:pt x="936" y="1130"/>
                </a:lnTo>
                <a:lnTo>
                  <a:pt x="936" y="1130"/>
                </a:lnTo>
                <a:lnTo>
                  <a:pt x="944" y="1140"/>
                </a:lnTo>
                <a:lnTo>
                  <a:pt x="946" y="1142"/>
                </a:lnTo>
                <a:lnTo>
                  <a:pt x="946" y="1142"/>
                </a:lnTo>
                <a:lnTo>
                  <a:pt x="959" y="1156"/>
                </a:lnTo>
                <a:lnTo>
                  <a:pt x="959" y="1158"/>
                </a:lnTo>
                <a:lnTo>
                  <a:pt x="959" y="1160"/>
                </a:lnTo>
                <a:lnTo>
                  <a:pt x="961" y="1160"/>
                </a:lnTo>
                <a:lnTo>
                  <a:pt x="961" y="1158"/>
                </a:lnTo>
                <a:lnTo>
                  <a:pt x="957" y="1152"/>
                </a:lnTo>
                <a:lnTo>
                  <a:pt x="955" y="1152"/>
                </a:lnTo>
                <a:lnTo>
                  <a:pt x="955" y="1152"/>
                </a:lnTo>
                <a:lnTo>
                  <a:pt x="952" y="1152"/>
                </a:lnTo>
                <a:lnTo>
                  <a:pt x="950" y="1154"/>
                </a:lnTo>
                <a:lnTo>
                  <a:pt x="952" y="1154"/>
                </a:lnTo>
                <a:lnTo>
                  <a:pt x="952" y="1154"/>
                </a:lnTo>
                <a:lnTo>
                  <a:pt x="952" y="1152"/>
                </a:lnTo>
                <a:lnTo>
                  <a:pt x="950" y="1152"/>
                </a:lnTo>
                <a:lnTo>
                  <a:pt x="948" y="1154"/>
                </a:lnTo>
                <a:lnTo>
                  <a:pt x="948" y="1154"/>
                </a:lnTo>
                <a:lnTo>
                  <a:pt x="946" y="1150"/>
                </a:lnTo>
                <a:lnTo>
                  <a:pt x="946" y="1150"/>
                </a:lnTo>
                <a:lnTo>
                  <a:pt x="938" y="1142"/>
                </a:lnTo>
                <a:lnTo>
                  <a:pt x="936" y="1140"/>
                </a:lnTo>
                <a:lnTo>
                  <a:pt x="936" y="1138"/>
                </a:lnTo>
                <a:lnTo>
                  <a:pt x="936" y="1138"/>
                </a:lnTo>
                <a:lnTo>
                  <a:pt x="934" y="1138"/>
                </a:lnTo>
                <a:lnTo>
                  <a:pt x="934" y="1136"/>
                </a:lnTo>
                <a:lnTo>
                  <a:pt x="932" y="1136"/>
                </a:lnTo>
                <a:lnTo>
                  <a:pt x="930" y="1136"/>
                </a:lnTo>
                <a:lnTo>
                  <a:pt x="932" y="1138"/>
                </a:lnTo>
                <a:lnTo>
                  <a:pt x="932" y="1136"/>
                </a:lnTo>
                <a:lnTo>
                  <a:pt x="932" y="1136"/>
                </a:lnTo>
                <a:lnTo>
                  <a:pt x="930" y="1134"/>
                </a:lnTo>
                <a:lnTo>
                  <a:pt x="930" y="1134"/>
                </a:lnTo>
                <a:lnTo>
                  <a:pt x="922" y="1134"/>
                </a:lnTo>
                <a:lnTo>
                  <a:pt x="920" y="1134"/>
                </a:lnTo>
                <a:lnTo>
                  <a:pt x="917" y="1130"/>
                </a:lnTo>
                <a:lnTo>
                  <a:pt x="917" y="1126"/>
                </a:lnTo>
                <a:lnTo>
                  <a:pt x="917" y="1126"/>
                </a:lnTo>
                <a:lnTo>
                  <a:pt x="917" y="1121"/>
                </a:lnTo>
                <a:lnTo>
                  <a:pt x="915" y="1121"/>
                </a:lnTo>
                <a:lnTo>
                  <a:pt x="913" y="1121"/>
                </a:lnTo>
                <a:lnTo>
                  <a:pt x="911" y="1121"/>
                </a:lnTo>
                <a:lnTo>
                  <a:pt x="911" y="1123"/>
                </a:lnTo>
                <a:lnTo>
                  <a:pt x="907" y="1123"/>
                </a:lnTo>
                <a:lnTo>
                  <a:pt x="907" y="1126"/>
                </a:lnTo>
                <a:lnTo>
                  <a:pt x="909" y="1126"/>
                </a:lnTo>
                <a:lnTo>
                  <a:pt x="909" y="1123"/>
                </a:lnTo>
                <a:lnTo>
                  <a:pt x="907" y="1121"/>
                </a:lnTo>
                <a:lnTo>
                  <a:pt x="907" y="1117"/>
                </a:lnTo>
                <a:lnTo>
                  <a:pt x="907" y="1115"/>
                </a:lnTo>
                <a:lnTo>
                  <a:pt x="899" y="1113"/>
                </a:lnTo>
                <a:lnTo>
                  <a:pt x="897" y="1113"/>
                </a:lnTo>
                <a:lnTo>
                  <a:pt x="895" y="1111"/>
                </a:lnTo>
                <a:lnTo>
                  <a:pt x="893" y="1109"/>
                </a:lnTo>
                <a:lnTo>
                  <a:pt x="883" y="1113"/>
                </a:lnTo>
                <a:lnTo>
                  <a:pt x="883" y="1113"/>
                </a:lnTo>
                <a:lnTo>
                  <a:pt x="880" y="1113"/>
                </a:lnTo>
                <a:lnTo>
                  <a:pt x="880" y="1115"/>
                </a:lnTo>
                <a:lnTo>
                  <a:pt x="876" y="1117"/>
                </a:lnTo>
                <a:lnTo>
                  <a:pt x="876" y="1119"/>
                </a:lnTo>
                <a:lnTo>
                  <a:pt x="876" y="1121"/>
                </a:lnTo>
                <a:lnTo>
                  <a:pt x="876" y="1123"/>
                </a:lnTo>
                <a:lnTo>
                  <a:pt x="876" y="1123"/>
                </a:lnTo>
                <a:lnTo>
                  <a:pt x="876" y="1123"/>
                </a:lnTo>
                <a:lnTo>
                  <a:pt x="876" y="1123"/>
                </a:lnTo>
                <a:lnTo>
                  <a:pt x="878" y="1126"/>
                </a:lnTo>
                <a:lnTo>
                  <a:pt x="878" y="1123"/>
                </a:lnTo>
                <a:lnTo>
                  <a:pt x="874" y="1123"/>
                </a:lnTo>
                <a:lnTo>
                  <a:pt x="870" y="1123"/>
                </a:lnTo>
                <a:lnTo>
                  <a:pt x="868" y="1123"/>
                </a:lnTo>
                <a:lnTo>
                  <a:pt x="866" y="1123"/>
                </a:lnTo>
                <a:lnTo>
                  <a:pt x="864" y="1126"/>
                </a:lnTo>
                <a:lnTo>
                  <a:pt x="860" y="1130"/>
                </a:lnTo>
                <a:lnTo>
                  <a:pt x="852" y="1134"/>
                </a:lnTo>
                <a:lnTo>
                  <a:pt x="852" y="1134"/>
                </a:lnTo>
                <a:lnTo>
                  <a:pt x="848" y="1136"/>
                </a:lnTo>
                <a:lnTo>
                  <a:pt x="848" y="1136"/>
                </a:lnTo>
                <a:lnTo>
                  <a:pt x="841" y="1140"/>
                </a:lnTo>
                <a:lnTo>
                  <a:pt x="841" y="1142"/>
                </a:lnTo>
                <a:lnTo>
                  <a:pt x="841" y="1154"/>
                </a:lnTo>
                <a:lnTo>
                  <a:pt x="841" y="1154"/>
                </a:lnTo>
                <a:lnTo>
                  <a:pt x="841" y="1165"/>
                </a:lnTo>
                <a:lnTo>
                  <a:pt x="839" y="1167"/>
                </a:lnTo>
                <a:lnTo>
                  <a:pt x="837" y="1167"/>
                </a:lnTo>
                <a:lnTo>
                  <a:pt x="837" y="1167"/>
                </a:lnTo>
                <a:lnTo>
                  <a:pt x="835" y="1169"/>
                </a:lnTo>
                <a:lnTo>
                  <a:pt x="835" y="1169"/>
                </a:lnTo>
                <a:lnTo>
                  <a:pt x="833" y="1171"/>
                </a:lnTo>
                <a:lnTo>
                  <a:pt x="833" y="1173"/>
                </a:lnTo>
                <a:lnTo>
                  <a:pt x="833" y="1177"/>
                </a:lnTo>
                <a:lnTo>
                  <a:pt x="833" y="1177"/>
                </a:lnTo>
                <a:lnTo>
                  <a:pt x="833" y="1179"/>
                </a:lnTo>
                <a:lnTo>
                  <a:pt x="833" y="1179"/>
                </a:lnTo>
                <a:lnTo>
                  <a:pt x="835" y="1183"/>
                </a:lnTo>
                <a:lnTo>
                  <a:pt x="835" y="1183"/>
                </a:lnTo>
                <a:lnTo>
                  <a:pt x="841" y="1193"/>
                </a:lnTo>
                <a:lnTo>
                  <a:pt x="843" y="1195"/>
                </a:lnTo>
                <a:lnTo>
                  <a:pt x="841" y="1198"/>
                </a:lnTo>
                <a:lnTo>
                  <a:pt x="839" y="1198"/>
                </a:lnTo>
                <a:lnTo>
                  <a:pt x="835" y="1198"/>
                </a:lnTo>
                <a:lnTo>
                  <a:pt x="811" y="1191"/>
                </a:lnTo>
                <a:lnTo>
                  <a:pt x="786" y="1183"/>
                </a:lnTo>
                <a:lnTo>
                  <a:pt x="784" y="1183"/>
                </a:lnTo>
                <a:lnTo>
                  <a:pt x="782" y="1185"/>
                </a:lnTo>
                <a:lnTo>
                  <a:pt x="780" y="1187"/>
                </a:lnTo>
                <a:lnTo>
                  <a:pt x="782" y="1191"/>
                </a:lnTo>
                <a:lnTo>
                  <a:pt x="782" y="1191"/>
                </a:lnTo>
                <a:lnTo>
                  <a:pt x="784" y="1193"/>
                </a:lnTo>
                <a:lnTo>
                  <a:pt x="784" y="1195"/>
                </a:lnTo>
                <a:lnTo>
                  <a:pt x="784" y="1195"/>
                </a:lnTo>
                <a:lnTo>
                  <a:pt x="782" y="1198"/>
                </a:lnTo>
                <a:lnTo>
                  <a:pt x="782" y="1200"/>
                </a:lnTo>
                <a:lnTo>
                  <a:pt x="782" y="1200"/>
                </a:lnTo>
                <a:lnTo>
                  <a:pt x="782" y="1202"/>
                </a:lnTo>
                <a:lnTo>
                  <a:pt x="784" y="1202"/>
                </a:lnTo>
                <a:lnTo>
                  <a:pt x="786" y="1206"/>
                </a:lnTo>
                <a:lnTo>
                  <a:pt x="786" y="1208"/>
                </a:lnTo>
                <a:lnTo>
                  <a:pt x="786" y="1210"/>
                </a:lnTo>
                <a:lnTo>
                  <a:pt x="786" y="1212"/>
                </a:lnTo>
                <a:lnTo>
                  <a:pt x="782" y="1216"/>
                </a:lnTo>
                <a:lnTo>
                  <a:pt x="780" y="1218"/>
                </a:lnTo>
                <a:lnTo>
                  <a:pt x="778" y="1218"/>
                </a:lnTo>
                <a:lnTo>
                  <a:pt x="776" y="1218"/>
                </a:lnTo>
                <a:lnTo>
                  <a:pt x="771" y="1214"/>
                </a:lnTo>
                <a:lnTo>
                  <a:pt x="771" y="1214"/>
                </a:lnTo>
                <a:lnTo>
                  <a:pt x="767" y="1214"/>
                </a:lnTo>
                <a:lnTo>
                  <a:pt x="767" y="1214"/>
                </a:lnTo>
                <a:lnTo>
                  <a:pt x="765" y="1214"/>
                </a:lnTo>
                <a:lnTo>
                  <a:pt x="765" y="1214"/>
                </a:lnTo>
                <a:lnTo>
                  <a:pt x="763" y="1218"/>
                </a:lnTo>
                <a:lnTo>
                  <a:pt x="763" y="1218"/>
                </a:lnTo>
                <a:lnTo>
                  <a:pt x="763" y="1218"/>
                </a:lnTo>
                <a:lnTo>
                  <a:pt x="763" y="1220"/>
                </a:lnTo>
                <a:lnTo>
                  <a:pt x="763" y="1220"/>
                </a:lnTo>
                <a:lnTo>
                  <a:pt x="763" y="1222"/>
                </a:lnTo>
                <a:lnTo>
                  <a:pt x="763" y="1220"/>
                </a:lnTo>
                <a:lnTo>
                  <a:pt x="763" y="1220"/>
                </a:lnTo>
                <a:lnTo>
                  <a:pt x="759" y="1220"/>
                </a:lnTo>
                <a:lnTo>
                  <a:pt x="759" y="1222"/>
                </a:lnTo>
                <a:lnTo>
                  <a:pt x="759" y="1222"/>
                </a:lnTo>
                <a:lnTo>
                  <a:pt x="757" y="1224"/>
                </a:lnTo>
                <a:lnTo>
                  <a:pt x="757" y="1226"/>
                </a:lnTo>
                <a:lnTo>
                  <a:pt x="757" y="1228"/>
                </a:lnTo>
                <a:lnTo>
                  <a:pt x="757" y="1228"/>
                </a:lnTo>
                <a:lnTo>
                  <a:pt x="761" y="1235"/>
                </a:lnTo>
                <a:lnTo>
                  <a:pt x="761" y="1235"/>
                </a:lnTo>
                <a:lnTo>
                  <a:pt x="767" y="1245"/>
                </a:lnTo>
                <a:lnTo>
                  <a:pt x="769" y="1249"/>
                </a:lnTo>
                <a:lnTo>
                  <a:pt x="769" y="1253"/>
                </a:lnTo>
                <a:lnTo>
                  <a:pt x="771" y="1257"/>
                </a:lnTo>
                <a:lnTo>
                  <a:pt x="771" y="1257"/>
                </a:lnTo>
                <a:lnTo>
                  <a:pt x="771" y="1259"/>
                </a:lnTo>
                <a:lnTo>
                  <a:pt x="771" y="1261"/>
                </a:lnTo>
                <a:lnTo>
                  <a:pt x="771" y="1261"/>
                </a:lnTo>
                <a:lnTo>
                  <a:pt x="771" y="1263"/>
                </a:lnTo>
                <a:lnTo>
                  <a:pt x="769" y="1265"/>
                </a:lnTo>
                <a:lnTo>
                  <a:pt x="769" y="1267"/>
                </a:lnTo>
                <a:lnTo>
                  <a:pt x="771" y="1267"/>
                </a:lnTo>
                <a:lnTo>
                  <a:pt x="771" y="1270"/>
                </a:lnTo>
                <a:lnTo>
                  <a:pt x="776" y="1270"/>
                </a:lnTo>
                <a:lnTo>
                  <a:pt x="782" y="1274"/>
                </a:lnTo>
                <a:lnTo>
                  <a:pt x="786" y="1280"/>
                </a:lnTo>
                <a:lnTo>
                  <a:pt x="790" y="1284"/>
                </a:lnTo>
                <a:lnTo>
                  <a:pt x="792" y="1296"/>
                </a:lnTo>
                <a:lnTo>
                  <a:pt x="794" y="1300"/>
                </a:lnTo>
                <a:lnTo>
                  <a:pt x="792" y="1300"/>
                </a:lnTo>
                <a:lnTo>
                  <a:pt x="788" y="1302"/>
                </a:lnTo>
                <a:lnTo>
                  <a:pt x="778" y="1302"/>
                </a:lnTo>
                <a:lnTo>
                  <a:pt x="778" y="1302"/>
                </a:lnTo>
                <a:lnTo>
                  <a:pt x="776" y="1302"/>
                </a:lnTo>
                <a:lnTo>
                  <a:pt x="773" y="1302"/>
                </a:lnTo>
                <a:lnTo>
                  <a:pt x="769" y="1307"/>
                </a:lnTo>
                <a:lnTo>
                  <a:pt x="769" y="1309"/>
                </a:lnTo>
                <a:lnTo>
                  <a:pt x="771" y="1313"/>
                </a:lnTo>
                <a:lnTo>
                  <a:pt x="773" y="1313"/>
                </a:lnTo>
                <a:lnTo>
                  <a:pt x="776" y="1313"/>
                </a:lnTo>
                <a:lnTo>
                  <a:pt x="778" y="1315"/>
                </a:lnTo>
                <a:lnTo>
                  <a:pt x="778" y="1317"/>
                </a:lnTo>
                <a:lnTo>
                  <a:pt x="788" y="1321"/>
                </a:lnTo>
                <a:lnTo>
                  <a:pt x="788" y="1321"/>
                </a:lnTo>
                <a:lnTo>
                  <a:pt x="792" y="1323"/>
                </a:lnTo>
                <a:lnTo>
                  <a:pt x="796" y="1329"/>
                </a:lnTo>
                <a:lnTo>
                  <a:pt x="796" y="1335"/>
                </a:lnTo>
                <a:lnTo>
                  <a:pt x="796" y="1337"/>
                </a:lnTo>
                <a:lnTo>
                  <a:pt x="796" y="1342"/>
                </a:lnTo>
                <a:lnTo>
                  <a:pt x="792" y="1348"/>
                </a:lnTo>
                <a:lnTo>
                  <a:pt x="790" y="1352"/>
                </a:lnTo>
                <a:lnTo>
                  <a:pt x="790" y="1352"/>
                </a:lnTo>
                <a:lnTo>
                  <a:pt x="788" y="1358"/>
                </a:lnTo>
                <a:lnTo>
                  <a:pt x="784" y="1364"/>
                </a:lnTo>
                <a:lnTo>
                  <a:pt x="782" y="1366"/>
                </a:lnTo>
                <a:lnTo>
                  <a:pt x="782" y="1366"/>
                </a:lnTo>
                <a:lnTo>
                  <a:pt x="782" y="1368"/>
                </a:lnTo>
                <a:lnTo>
                  <a:pt x="784" y="1368"/>
                </a:lnTo>
                <a:lnTo>
                  <a:pt x="782" y="1360"/>
                </a:lnTo>
                <a:lnTo>
                  <a:pt x="782" y="1358"/>
                </a:lnTo>
                <a:lnTo>
                  <a:pt x="778" y="1358"/>
                </a:lnTo>
                <a:lnTo>
                  <a:pt x="778" y="1356"/>
                </a:lnTo>
                <a:lnTo>
                  <a:pt x="773" y="1356"/>
                </a:lnTo>
                <a:lnTo>
                  <a:pt x="771" y="1356"/>
                </a:lnTo>
                <a:lnTo>
                  <a:pt x="767" y="1358"/>
                </a:lnTo>
                <a:lnTo>
                  <a:pt x="767" y="1358"/>
                </a:lnTo>
                <a:lnTo>
                  <a:pt x="765" y="1358"/>
                </a:lnTo>
                <a:lnTo>
                  <a:pt x="761" y="1354"/>
                </a:lnTo>
                <a:lnTo>
                  <a:pt x="759" y="1354"/>
                </a:lnTo>
                <a:lnTo>
                  <a:pt x="757" y="1354"/>
                </a:lnTo>
                <a:lnTo>
                  <a:pt x="757" y="1352"/>
                </a:lnTo>
                <a:lnTo>
                  <a:pt x="751" y="1346"/>
                </a:lnTo>
                <a:lnTo>
                  <a:pt x="751" y="1344"/>
                </a:lnTo>
                <a:lnTo>
                  <a:pt x="749" y="1342"/>
                </a:lnTo>
                <a:lnTo>
                  <a:pt x="751" y="1339"/>
                </a:lnTo>
                <a:lnTo>
                  <a:pt x="751" y="1339"/>
                </a:lnTo>
                <a:lnTo>
                  <a:pt x="751" y="1337"/>
                </a:lnTo>
                <a:lnTo>
                  <a:pt x="751" y="1335"/>
                </a:lnTo>
                <a:lnTo>
                  <a:pt x="747" y="1333"/>
                </a:lnTo>
                <a:lnTo>
                  <a:pt x="747" y="1333"/>
                </a:lnTo>
                <a:lnTo>
                  <a:pt x="736" y="1329"/>
                </a:lnTo>
                <a:lnTo>
                  <a:pt x="736" y="1327"/>
                </a:lnTo>
                <a:lnTo>
                  <a:pt x="732" y="1319"/>
                </a:lnTo>
                <a:lnTo>
                  <a:pt x="730" y="1311"/>
                </a:lnTo>
                <a:lnTo>
                  <a:pt x="730" y="1311"/>
                </a:lnTo>
                <a:lnTo>
                  <a:pt x="730" y="1309"/>
                </a:lnTo>
                <a:lnTo>
                  <a:pt x="730" y="1307"/>
                </a:lnTo>
                <a:lnTo>
                  <a:pt x="726" y="1304"/>
                </a:lnTo>
                <a:lnTo>
                  <a:pt x="726" y="1304"/>
                </a:lnTo>
                <a:lnTo>
                  <a:pt x="724" y="1304"/>
                </a:lnTo>
                <a:lnTo>
                  <a:pt x="722" y="1304"/>
                </a:lnTo>
                <a:lnTo>
                  <a:pt x="722" y="1307"/>
                </a:lnTo>
                <a:lnTo>
                  <a:pt x="718" y="1307"/>
                </a:lnTo>
                <a:lnTo>
                  <a:pt x="710" y="1307"/>
                </a:lnTo>
                <a:lnTo>
                  <a:pt x="708" y="1307"/>
                </a:lnTo>
                <a:lnTo>
                  <a:pt x="706" y="1309"/>
                </a:lnTo>
                <a:lnTo>
                  <a:pt x="704" y="1311"/>
                </a:lnTo>
                <a:lnTo>
                  <a:pt x="704" y="1313"/>
                </a:lnTo>
                <a:lnTo>
                  <a:pt x="704" y="1315"/>
                </a:lnTo>
                <a:lnTo>
                  <a:pt x="706" y="1317"/>
                </a:lnTo>
                <a:lnTo>
                  <a:pt x="706" y="1317"/>
                </a:lnTo>
                <a:lnTo>
                  <a:pt x="706" y="1319"/>
                </a:lnTo>
                <a:lnTo>
                  <a:pt x="706" y="1321"/>
                </a:lnTo>
                <a:lnTo>
                  <a:pt x="704" y="1323"/>
                </a:lnTo>
                <a:lnTo>
                  <a:pt x="701" y="1325"/>
                </a:lnTo>
                <a:lnTo>
                  <a:pt x="701" y="1325"/>
                </a:lnTo>
                <a:lnTo>
                  <a:pt x="701" y="1327"/>
                </a:lnTo>
                <a:lnTo>
                  <a:pt x="704" y="1327"/>
                </a:lnTo>
                <a:lnTo>
                  <a:pt x="701" y="1321"/>
                </a:lnTo>
                <a:lnTo>
                  <a:pt x="701" y="1321"/>
                </a:lnTo>
                <a:lnTo>
                  <a:pt x="701" y="1315"/>
                </a:lnTo>
                <a:lnTo>
                  <a:pt x="699" y="1313"/>
                </a:lnTo>
                <a:lnTo>
                  <a:pt x="699" y="1313"/>
                </a:lnTo>
                <a:lnTo>
                  <a:pt x="699" y="1311"/>
                </a:lnTo>
                <a:lnTo>
                  <a:pt x="697" y="1311"/>
                </a:lnTo>
                <a:lnTo>
                  <a:pt x="697" y="1311"/>
                </a:lnTo>
                <a:lnTo>
                  <a:pt x="693" y="1311"/>
                </a:lnTo>
                <a:lnTo>
                  <a:pt x="693" y="1311"/>
                </a:lnTo>
                <a:lnTo>
                  <a:pt x="693" y="1302"/>
                </a:lnTo>
                <a:lnTo>
                  <a:pt x="693" y="1300"/>
                </a:lnTo>
                <a:lnTo>
                  <a:pt x="691" y="1298"/>
                </a:lnTo>
                <a:lnTo>
                  <a:pt x="691" y="1298"/>
                </a:lnTo>
                <a:lnTo>
                  <a:pt x="687" y="1296"/>
                </a:lnTo>
                <a:lnTo>
                  <a:pt x="685" y="1296"/>
                </a:lnTo>
                <a:lnTo>
                  <a:pt x="685" y="1296"/>
                </a:lnTo>
                <a:lnTo>
                  <a:pt x="683" y="1296"/>
                </a:lnTo>
                <a:lnTo>
                  <a:pt x="683" y="1300"/>
                </a:lnTo>
                <a:lnTo>
                  <a:pt x="683" y="1300"/>
                </a:lnTo>
                <a:lnTo>
                  <a:pt x="681" y="1302"/>
                </a:lnTo>
                <a:lnTo>
                  <a:pt x="681" y="1304"/>
                </a:lnTo>
                <a:lnTo>
                  <a:pt x="683" y="1304"/>
                </a:lnTo>
                <a:lnTo>
                  <a:pt x="683" y="1304"/>
                </a:lnTo>
                <a:lnTo>
                  <a:pt x="683" y="1302"/>
                </a:lnTo>
                <a:lnTo>
                  <a:pt x="681" y="1304"/>
                </a:lnTo>
                <a:lnTo>
                  <a:pt x="679" y="1304"/>
                </a:lnTo>
                <a:lnTo>
                  <a:pt x="679" y="1304"/>
                </a:lnTo>
                <a:lnTo>
                  <a:pt x="677" y="1307"/>
                </a:lnTo>
                <a:lnTo>
                  <a:pt x="677" y="1309"/>
                </a:lnTo>
                <a:lnTo>
                  <a:pt x="677" y="1309"/>
                </a:lnTo>
                <a:lnTo>
                  <a:pt x="677" y="1311"/>
                </a:lnTo>
                <a:lnTo>
                  <a:pt x="677" y="1313"/>
                </a:lnTo>
                <a:lnTo>
                  <a:pt x="677" y="1313"/>
                </a:lnTo>
                <a:lnTo>
                  <a:pt x="677" y="1313"/>
                </a:lnTo>
                <a:lnTo>
                  <a:pt x="677" y="1315"/>
                </a:lnTo>
                <a:lnTo>
                  <a:pt x="677" y="1315"/>
                </a:lnTo>
                <a:lnTo>
                  <a:pt x="677" y="1313"/>
                </a:lnTo>
                <a:lnTo>
                  <a:pt x="677" y="1313"/>
                </a:lnTo>
                <a:lnTo>
                  <a:pt x="675" y="1313"/>
                </a:lnTo>
                <a:lnTo>
                  <a:pt x="673" y="1315"/>
                </a:lnTo>
                <a:lnTo>
                  <a:pt x="671" y="1315"/>
                </a:lnTo>
                <a:lnTo>
                  <a:pt x="671" y="1319"/>
                </a:lnTo>
                <a:lnTo>
                  <a:pt x="669" y="1321"/>
                </a:lnTo>
                <a:lnTo>
                  <a:pt x="669" y="1321"/>
                </a:lnTo>
                <a:lnTo>
                  <a:pt x="666" y="1323"/>
                </a:lnTo>
                <a:lnTo>
                  <a:pt x="666" y="1325"/>
                </a:lnTo>
                <a:lnTo>
                  <a:pt x="669" y="1331"/>
                </a:lnTo>
                <a:lnTo>
                  <a:pt x="671" y="1339"/>
                </a:lnTo>
                <a:lnTo>
                  <a:pt x="671" y="1339"/>
                </a:lnTo>
                <a:lnTo>
                  <a:pt x="673" y="1346"/>
                </a:lnTo>
                <a:lnTo>
                  <a:pt x="675" y="1346"/>
                </a:lnTo>
                <a:lnTo>
                  <a:pt x="687" y="1352"/>
                </a:lnTo>
                <a:lnTo>
                  <a:pt x="689" y="1354"/>
                </a:lnTo>
                <a:lnTo>
                  <a:pt x="691" y="1356"/>
                </a:lnTo>
                <a:lnTo>
                  <a:pt x="691" y="1358"/>
                </a:lnTo>
                <a:lnTo>
                  <a:pt x="689" y="1358"/>
                </a:lnTo>
                <a:lnTo>
                  <a:pt x="685" y="1358"/>
                </a:lnTo>
                <a:lnTo>
                  <a:pt x="685" y="1358"/>
                </a:lnTo>
                <a:lnTo>
                  <a:pt x="683" y="1358"/>
                </a:lnTo>
                <a:lnTo>
                  <a:pt x="683" y="1358"/>
                </a:lnTo>
                <a:lnTo>
                  <a:pt x="679" y="1360"/>
                </a:lnTo>
                <a:lnTo>
                  <a:pt x="677" y="1360"/>
                </a:lnTo>
                <a:lnTo>
                  <a:pt x="677" y="1360"/>
                </a:lnTo>
                <a:lnTo>
                  <a:pt x="675" y="1358"/>
                </a:lnTo>
                <a:lnTo>
                  <a:pt x="671" y="1346"/>
                </a:lnTo>
                <a:lnTo>
                  <a:pt x="669" y="1346"/>
                </a:lnTo>
                <a:lnTo>
                  <a:pt x="669" y="1344"/>
                </a:lnTo>
                <a:lnTo>
                  <a:pt x="664" y="1335"/>
                </a:lnTo>
                <a:lnTo>
                  <a:pt x="664" y="1335"/>
                </a:lnTo>
                <a:lnTo>
                  <a:pt x="662" y="1333"/>
                </a:lnTo>
                <a:lnTo>
                  <a:pt x="662" y="1333"/>
                </a:lnTo>
                <a:lnTo>
                  <a:pt x="658" y="1333"/>
                </a:lnTo>
                <a:lnTo>
                  <a:pt x="656" y="1335"/>
                </a:lnTo>
                <a:lnTo>
                  <a:pt x="656" y="1339"/>
                </a:lnTo>
                <a:lnTo>
                  <a:pt x="656" y="1339"/>
                </a:lnTo>
                <a:lnTo>
                  <a:pt x="656" y="1342"/>
                </a:lnTo>
                <a:lnTo>
                  <a:pt x="656" y="1350"/>
                </a:lnTo>
                <a:lnTo>
                  <a:pt x="656" y="1352"/>
                </a:lnTo>
                <a:lnTo>
                  <a:pt x="650" y="1354"/>
                </a:lnTo>
                <a:lnTo>
                  <a:pt x="644" y="1350"/>
                </a:lnTo>
                <a:lnTo>
                  <a:pt x="642" y="1350"/>
                </a:lnTo>
                <a:lnTo>
                  <a:pt x="638" y="1350"/>
                </a:lnTo>
                <a:lnTo>
                  <a:pt x="638" y="1350"/>
                </a:lnTo>
                <a:lnTo>
                  <a:pt x="632" y="1350"/>
                </a:lnTo>
                <a:lnTo>
                  <a:pt x="629" y="1350"/>
                </a:lnTo>
                <a:lnTo>
                  <a:pt x="621" y="1352"/>
                </a:lnTo>
                <a:lnTo>
                  <a:pt x="617" y="1348"/>
                </a:lnTo>
                <a:lnTo>
                  <a:pt x="617" y="1348"/>
                </a:lnTo>
                <a:lnTo>
                  <a:pt x="609" y="1346"/>
                </a:lnTo>
                <a:lnTo>
                  <a:pt x="609" y="1344"/>
                </a:lnTo>
                <a:lnTo>
                  <a:pt x="609" y="1335"/>
                </a:lnTo>
                <a:lnTo>
                  <a:pt x="609" y="1335"/>
                </a:lnTo>
                <a:lnTo>
                  <a:pt x="607" y="1329"/>
                </a:lnTo>
                <a:lnTo>
                  <a:pt x="607" y="1329"/>
                </a:lnTo>
                <a:lnTo>
                  <a:pt x="605" y="1329"/>
                </a:lnTo>
                <a:lnTo>
                  <a:pt x="605" y="1329"/>
                </a:lnTo>
                <a:lnTo>
                  <a:pt x="603" y="1327"/>
                </a:lnTo>
                <a:lnTo>
                  <a:pt x="601" y="1329"/>
                </a:lnTo>
                <a:lnTo>
                  <a:pt x="599" y="1335"/>
                </a:lnTo>
                <a:lnTo>
                  <a:pt x="599" y="1335"/>
                </a:lnTo>
                <a:lnTo>
                  <a:pt x="594" y="1335"/>
                </a:lnTo>
                <a:lnTo>
                  <a:pt x="594" y="1335"/>
                </a:lnTo>
                <a:lnTo>
                  <a:pt x="590" y="1335"/>
                </a:lnTo>
                <a:lnTo>
                  <a:pt x="590" y="1335"/>
                </a:lnTo>
                <a:lnTo>
                  <a:pt x="588" y="1335"/>
                </a:lnTo>
                <a:lnTo>
                  <a:pt x="588" y="1335"/>
                </a:lnTo>
                <a:lnTo>
                  <a:pt x="578" y="1337"/>
                </a:lnTo>
                <a:lnTo>
                  <a:pt x="572" y="1335"/>
                </a:lnTo>
                <a:lnTo>
                  <a:pt x="557" y="1327"/>
                </a:lnTo>
                <a:lnTo>
                  <a:pt x="555" y="1321"/>
                </a:lnTo>
                <a:lnTo>
                  <a:pt x="555" y="1321"/>
                </a:lnTo>
                <a:lnTo>
                  <a:pt x="553" y="1317"/>
                </a:lnTo>
                <a:lnTo>
                  <a:pt x="551" y="1315"/>
                </a:lnTo>
                <a:lnTo>
                  <a:pt x="549" y="1315"/>
                </a:lnTo>
                <a:lnTo>
                  <a:pt x="549" y="1317"/>
                </a:lnTo>
                <a:lnTo>
                  <a:pt x="545" y="1319"/>
                </a:lnTo>
                <a:lnTo>
                  <a:pt x="537" y="1323"/>
                </a:lnTo>
                <a:lnTo>
                  <a:pt x="535" y="1323"/>
                </a:lnTo>
                <a:lnTo>
                  <a:pt x="527" y="1321"/>
                </a:lnTo>
                <a:lnTo>
                  <a:pt x="525" y="1317"/>
                </a:lnTo>
                <a:lnTo>
                  <a:pt x="522" y="1313"/>
                </a:lnTo>
                <a:lnTo>
                  <a:pt x="522" y="1313"/>
                </a:lnTo>
                <a:lnTo>
                  <a:pt x="522" y="1307"/>
                </a:lnTo>
                <a:lnTo>
                  <a:pt x="522" y="1307"/>
                </a:lnTo>
                <a:lnTo>
                  <a:pt x="520" y="1304"/>
                </a:lnTo>
                <a:lnTo>
                  <a:pt x="520" y="1302"/>
                </a:lnTo>
                <a:lnTo>
                  <a:pt x="518" y="1300"/>
                </a:lnTo>
                <a:lnTo>
                  <a:pt x="516" y="1300"/>
                </a:lnTo>
                <a:lnTo>
                  <a:pt x="512" y="1298"/>
                </a:lnTo>
                <a:lnTo>
                  <a:pt x="506" y="1292"/>
                </a:lnTo>
                <a:lnTo>
                  <a:pt x="506" y="1292"/>
                </a:lnTo>
                <a:lnTo>
                  <a:pt x="504" y="1292"/>
                </a:lnTo>
                <a:lnTo>
                  <a:pt x="502" y="1288"/>
                </a:lnTo>
                <a:lnTo>
                  <a:pt x="502" y="1288"/>
                </a:lnTo>
                <a:lnTo>
                  <a:pt x="498" y="1280"/>
                </a:lnTo>
                <a:lnTo>
                  <a:pt x="494" y="1272"/>
                </a:lnTo>
                <a:lnTo>
                  <a:pt x="494" y="1272"/>
                </a:lnTo>
                <a:lnTo>
                  <a:pt x="492" y="1267"/>
                </a:lnTo>
                <a:lnTo>
                  <a:pt x="490" y="1267"/>
                </a:lnTo>
                <a:lnTo>
                  <a:pt x="483" y="1265"/>
                </a:lnTo>
                <a:lnTo>
                  <a:pt x="481" y="1263"/>
                </a:lnTo>
                <a:lnTo>
                  <a:pt x="481" y="1261"/>
                </a:lnTo>
                <a:lnTo>
                  <a:pt x="471" y="1255"/>
                </a:lnTo>
                <a:lnTo>
                  <a:pt x="465" y="1249"/>
                </a:lnTo>
                <a:lnTo>
                  <a:pt x="463" y="1243"/>
                </a:lnTo>
                <a:lnTo>
                  <a:pt x="461" y="1241"/>
                </a:lnTo>
                <a:lnTo>
                  <a:pt x="455" y="1232"/>
                </a:lnTo>
                <a:lnTo>
                  <a:pt x="448" y="1222"/>
                </a:lnTo>
                <a:lnTo>
                  <a:pt x="446" y="1218"/>
                </a:lnTo>
                <a:lnTo>
                  <a:pt x="446" y="1218"/>
                </a:lnTo>
                <a:lnTo>
                  <a:pt x="432" y="1195"/>
                </a:lnTo>
                <a:lnTo>
                  <a:pt x="430" y="1195"/>
                </a:lnTo>
                <a:lnTo>
                  <a:pt x="416" y="1179"/>
                </a:lnTo>
                <a:lnTo>
                  <a:pt x="416" y="1179"/>
                </a:lnTo>
                <a:lnTo>
                  <a:pt x="413" y="1177"/>
                </a:lnTo>
                <a:lnTo>
                  <a:pt x="413" y="1177"/>
                </a:lnTo>
                <a:lnTo>
                  <a:pt x="407" y="1175"/>
                </a:lnTo>
                <a:lnTo>
                  <a:pt x="405" y="1175"/>
                </a:lnTo>
                <a:lnTo>
                  <a:pt x="401" y="1175"/>
                </a:lnTo>
                <a:lnTo>
                  <a:pt x="401" y="1173"/>
                </a:lnTo>
                <a:lnTo>
                  <a:pt x="399" y="1171"/>
                </a:lnTo>
                <a:lnTo>
                  <a:pt x="397" y="1165"/>
                </a:lnTo>
                <a:lnTo>
                  <a:pt x="395" y="1156"/>
                </a:lnTo>
                <a:lnTo>
                  <a:pt x="395" y="1156"/>
                </a:lnTo>
                <a:lnTo>
                  <a:pt x="391" y="1150"/>
                </a:lnTo>
                <a:lnTo>
                  <a:pt x="387" y="1136"/>
                </a:lnTo>
                <a:lnTo>
                  <a:pt x="385" y="1136"/>
                </a:lnTo>
                <a:lnTo>
                  <a:pt x="383" y="1136"/>
                </a:lnTo>
                <a:lnTo>
                  <a:pt x="383" y="1134"/>
                </a:lnTo>
                <a:lnTo>
                  <a:pt x="374" y="1138"/>
                </a:lnTo>
                <a:lnTo>
                  <a:pt x="362" y="1140"/>
                </a:lnTo>
                <a:lnTo>
                  <a:pt x="360" y="1140"/>
                </a:lnTo>
                <a:lnTo>
                  <a:pt x="360" y="1138"/>
                </a:lnTo>
                <a:lnTo>
                  <a:pt x="362" y="1128"/>
                </a:lnTo>
                <a:lnTo>
                  <a:pt x="364" y="1126"/>
                </a:lnTo>
                <a:lnTo>
                  <a:pt x="364" y="1128"/>
                </a:lnTo>
                <a:lnTo>
                  <a:pt x="366" y="1128"/>
                </a:lnTo>
                <a:lnTo>
                  <a:pt x="368" y="1128"/>
                </a:lnTo>
                <a:lnTo>
                  <a:pt x="372" y="1126"/>
                </a:lnTo>
                <a:lnTo>
                  <a:pt x="374" y="1126"/>
                </a:lnTo>
                <a:lnTo>
                  <a:pt x="374" y="1123"/>
                </a:lnTo>
                <a:lnTo>
                  <a:pt x="374" y="1121"/>
                </a:lnTo>
                <a:lnTo>
                  <a:pt x="374" y="1119"/>
                </a:lnTo>
                <a:lnTo>
                  <a:pt x="374" y="1119"/>
                </a:lnTo>
                <a:lnTo>
                  <a:pt x="378" y="1121"/>
                </a:lnTo>
                <a:lnTo>
                  <a:pt x="383" y="1121"/>
                </a:lnTo>
                <a:lnTo>
                  <a:pt x="383" y="1121"/>
                </a:lnTo>
                <a:lnTo>
                  <a:pt x="385" y="1121"/>
                </a:lnTo>
                <a:lnTo>
                  <a:pt x="393" y="1119"/>
                </a:lnTo>
                <a:lnTo>
                  <a:pt x="395" y="1119"/>
                </a:lnTo>
                <a:lnTo>
                  <a:pt x="397" y="1119"/>
                </a:lnTo>
                <a:lnTo>
                  <a:pt x="399" y="1119"/>
                </a:lnTo>
                <a:lnTo>
                  <a:pt x="401" y="1115"/>
                </a:lnTo>
                <a:lnTo>
                  <a:pt x="399" y="1113"/>
                </a:lnTo>
                <a:lnTo>
                  <a:pt x="399" y="1113"/>
                </a:lnTo>
                <a:lnTo>
                  <a:pt x="397" y="1111"/>
                </a:lnTo>
                <a:lnTo>
                  <a:pt x="397" y="1111"/>
                </a:lnTo>
                <a:lnTo>
                  <a:pt x="397" y="1111"/>
                </a:lnTo>
                <a:lnTo>
                  <a:pt x="393" y="1107"/>
                </a:lnTo>
                <a:lnTo>
                  <a:pt x="385" y="1097"/>
                </a:lnTo>
                <a:lnTo>
                  <a:pt x="385" y="1097"/>
                </a:lnTo>
                <a:lnTo>
                  <a:pt x="383" y="1095"/>
                </a:lnTo>
                <a:lnTo>
                  <a:pt x="383" y="1093"/>
                </a:lnTo>
                <a:lnTo>
                  <a:pt x="381" y="1093"/>
                </a:lnTo>
                <a:lnTo>
                  <a:pt x="378" y="1093"/>
                </a:lnTo>
                <a:lnTo>
                  <a:pt x="376" y="1093"/>
                </a:lnTo>
                <a:lnTo>
                  <a:pt x="374" y="1095"/>
                </a:lnTo>
                <a:lnTo>
                  <a:pt x="370" y="1097"/>
                </a:lnTo>
                <a:lnTo>
                  <a:pt x="368" y="1097"/>
                </a:lnTo>
                <a:lnTo>
                  <a:pt x="368" y="1097"/>
                </a:lnTo>
                <a:lnTo>
                  <a:pt x="364" y="1099"/>
                </a:lnTo>
                <a:lnTo>
                  <a:pt x="362" y="1099"/>
                </a:lnTo>
                <a:lnTo>
                  <a:pt x="360" y="1103"/>
                </a:lnTo>
                <a:lnTo>
                  <a:pt x="358" y="1103"/>
                </a:lnTo>
                <a:lnTo>
                  <a:pt x="358" y="1101"/>
                </a:lnTo>
                <a:lnTo>
                  <a:pt x="358" y="1101"/>
                </a:lnTo>
                <a:lnTo>
                  <a:pt x="356" y="1099"/>
                </a:lnTo>
                <a:lnTo>
                  <a:pt x="356" y="1097"/>
                </a:lnTo>
                <a:lnTo>
                  <a:pt x="356" y="1097"/>
                </a:lnTo>
                <a:lnTo>
                  <a:pt x="358" y="1093"/>
                </a:lnTo>
                <a:lnTo>
                  <a:pt x="358" y="1093"/>
                </a:lnTo>
                <a:lnTo>
                  <a:pt x="358" y="1091"/>
                </a:lnTo>
                <a:lnTo>
                  <a:pt x="358" y="1088"/>
                </a:lnTo>
                <a:lnTo>
                  <a:pt x="364" y="1084"/>
                </a:lnTo>
                <a:lnTo>
                  <a:pt x="372" y="1082"/>
                </a:lnTo>
                <a:lnTo>
                  <a:pt x="376" y="1082"/>
                </a:lnTo>
                <a:lnTo>
                  <a:pt x="383" y="1086"/>
                </a:lnTo>
                <a:lnTo>
                  <a:pt x="383" y="1086"/>
                </a:lnTo>
                <a:lnTo>
                  <a:pt x="393" y="1088"/>
                </a:lnTo>
                <a:lnTo>
                  <a:pt x="395" y="1088"/>
                </a:lnTo>
                <a:lnTo>
                  <a:pt x="397" y="1086"/>
                </a:lnTo>
                <a:lnTo>
                  <a:pt x="397" y="1082"/>
                </a:lnTo>
                <a:lnTo>
                  <a:pt x="395" y="1080"/>
                </a:lnTo>
                <a:lnTo>
                  <a:pt x="393" y="1070"/>
                </a:lnTo>
                <a:lnTo>
                  <a:pt x="393" y="1070"/>
                </a:lnTo>
                <a:lnTo>
                  <a:pt x="389" y="1062"/>
                </a:lnTo>
                <a:lnTo>
                  <a:pt x="389" y="1058"/>
                </a:lnTo>
                <a:lnTo>
                  <a:pt x="389" y="1051"/>
                </a:lnTo>
                <a:lnTo>
                  <a:pt x="389" y="1045"/>
                </a:lnTo>
                <a:lnTo>
                  <a:pt x="389" y="1045"/>
                </a:lnTo>
                <a:lnTo>
                  <a:pt x="389" y="1039"/>
                </a:lnTo>
                <a:lnTo>
                  <a:pt x="387" y="1039"/>
                </a:lnTo>
                <a:lnTo>
                  <a:pt x="387" y="1035"/>
                </a:lnTo>
                <a:lnTo>
                  <a:pt x="387" y="1033"/>
                </a:lnTo>
                <a:lnTo>
                  <a:pt x="387" y="1031"/>
                </a:lnTo>
                <a:lnTo>
                  <a:pt x="376" y="1021"/>
                </a:lnTo>
                <a:lnTo>
                  <a:pt x="376" y="1021"/>
                </a:lnTo>
                <a:lnTo>
                  <a:pt x="372" y="1016"/>
                </a:lnTo>
                <a:lnTo>
                  <a:pt x="372" y="1014"/>
                </a:lnTo>
                <a:lnTo>
                  <a:pt x="372" y="1012"/>
                </a:lnTo>
                <a:lnTo>
                  <a:pt x="370" y="1008"/>
                </a:lnTo>
                <a:lnTo>
                  <a:pt x="370" y="1006"/>
                </a:lnTo>
                <a:lnTo>
                  <a:pt x="370" y="1004"/>
                </a:lnTo>
                <a:lnTo>
                  <a:pt x="366" y="1000"/>
                </a:lnTo>
                <a:lnTo>
                  <a:pt x="366" y="998"/>
                </a:lnTo>
                <a:lnTo>
                  <a:pt x="366" y="994"/>
                </a:lnTo>
                <a:lnTo>
                  <a:pt x="366" y="994"/>
                </a:lnTo>
                <a:lnTo>
                  <a:pt x="364" y="984"/>
                </a:lnTo>
                <a:lnTo>
                  <a:pt x="366" y="982"/>
                </a:lnTo>
                <a:lnTo>
                  <a:pt x="366" y="982"/>
                </a:lnTo>
                <a:lnTo>
                  <a:pt x="372" y="977"/>
                </a:lnTo>
                <a:lnTo>
                  <a:pt x="372" y="977"/>
                </a:lnTo>
                <a:lnTo>
                  <a:pt x="374" y="973"/>
                </a:lnTo>
                <a:lnTo>
                  <a:pt x="374" y="971"/>
                </a:lnTo>
                <a:lnTo>
                  <a:pt x="372" y="967"/>
                </a:lnTo>
                <a:lnTo>
                  <a:pt x="372" y="967"/>
                </a:lnTo>
                <a:lnTo>
                  <a:pt x="370" y="965"/>
                </a:lnTo>
                <a:lnTo>
                  <a:pt x="370" y="963"/>
                </a:lnTo>
                <a:lnTo>
                  <a:pt x="370" y="961"/>
                </a:lnTo>
                <a:lnTo>
                  <a:pt x="366" y="957"/>
                </a:lnTo>
                <a:lnTo>
                  <a:pt x="366" y="951"/>
                </a:lnTo>
                <a:lnTo>
                  <a:pt x="366" y="951"/>
                </a:lnTo>
                <a:lnTo>
                  <a:pt x="366" y="947"/>
                </a:lnTo>
                <a:lnTo>
                  <a:pt x="364" y="947"/>
                </a:lnTo>
                <a:lnTo>
                  <a:pt x="364" y="944"/>
                </a:lnTo>
                <a:lnTo>
                  <a:pt x="362" y="944"/>
                </a:lnTo>
                <a:lnTo>
                  <a:pt x="358" y="944"/>
                </a:lnTo>
                <a:lnTo>
                  <a:pt x="356" y="944"/>
                </a:lnTo>
                <a:lnTo>
                  <a:pt x="356" y="949"/>
                </a:lnTo>
                <a:lnTo>
                  <a:pt x="354" y="949"/>
                </a:lnTo>
                <a:lnTo>
                  <a:pt x="354" y="953"/>
                </a:lnTo>
                <a:lnTo>
                  <a:pt x="348" y="959"/>
                </a:lnTo>
                <a:lnTo>
                  <a:pt x="348" y="961"/>
                </a:lnTo>
                <a:lnTo>
                  <a:pt x="348" y="963"/>
                </a:lnTo>
                <a:lnTo>
                  <a:pt x="348" y="963"/>
                </a:lnTo>
                <a:lnTo>
                  <a:pt x="348" y="967"/>
                </a:lnTo>
                <a:lnTo>
                  <a:pt x="348" y="967"/>
                </a:lnTo>
                <a:lnTo>
                  <a:pt x="348" y="967"/>
                </a:lnTo>
                <a:lnTo>
                  <a:pt x="348" y="967"/>
                </a:lnTo>
                <a:lnTo>
                  <a:pt x="346" y="967"/>
                </a:lnTo>
                <a:lnTo>
                  <a:pt x="339" y="965"/>
                </a:lnTo>
                <a:lnTo>
                  <a:pt x="337" y="965"/>
                </a:lnTo>
                <a:lnTo>
                  <a:pt x="331" y="967"/>
                </a:lnTo>
                <a:lnTo>
                  <a:pt x="331" y="967"/>
                </a:lnTo>
                <a:lnTo>
                  <a:pt x="329" y="969"/>
                </a:lnTo>
                <a:lnTo>
                  <a:pt x="329" y="971"/>
                </a:lnTo>
                <a:lnTo>
                  <a:pt x="329" y="975"/>
                </a:lnTo>
                <a:lnTo>
                  <a:pt x="331" y="975"/>
                </a:lnTo>
                <a:lnTo>
                  <a:pt x="333" y="977"/>
                </a:lnTo>
                <a:lnTo>
                  <a:pt x="331" y="979"/>
                </a:lnTo>
                <a:lnTo>
                  <a:pt x="331" y="979"/>
                </a:lnTo>
                <a:lnTo>
                  <a:pt x="331" y="982"/>
                </a:lnTo>
                <a:lnTo>
                  <a:pt x="327" y="984"/>
                </a:lnTo>
                <a:lnTo>
                  <a:pt x="327" y="984"/>
                </a:lnTo>
                <a:lnTo>
                  <a:pt x="317" y="988"/>
                </a:lnTo>
                <a:lnTo>
                  <a:pt x="317" y="988"/>
                </a:lnTo>
                <a:lnTo>
                  <a:pt x="313" y="990"/>
                </a:lnTo>
                <a:lnTo>
                  <a:pt x="313" y="992"/>
                </a:lnTo>
                <a:lnTo>
                  <a:pt x="311" y="996"/>
                </a:lnTo>
                <a:lnTo>
                  <a:pt x="311" y="996"/>
                </a:lnTo>
                <a:lnTo>
                  <a:pt x="311" y="1000"/>
                </a:lnTo>
                <a:lnTo>
                  <a:pt x="309" y="1004"/>
                </a:lnTo>
                <a:lnTo>
                  <a:pt x="306" y="1006"/>
                </a:lnTo>
                <a:lnTo>
                  <a:pt x="302" y="1006"/>
                </a:lnTo>
                <a:lnTo>
                  <a:pt x="300" y="1004"/>
                </a:lnTo>
                <a:lnTo>
                  <a:pt x="300" y="1000"/>
                </a:lnTo>
                <a:lnTo>
                  <a:pt x="300" y="996"/>
                </a:lnTo>
                <a:lnTo>
                  <a:pt x="300" y="996"/>
                </a:lnTo>
                <a:lnTo>
                  <a:pt x="300" y="994"/>
                </a:lnTo>
                <a:lnTo>
                  <a:pt x="302" y="990"/>
                </a:lnTo>
                <a:lnTo>
                  <a:pt x="302" y="988"/>
                </a:lnTo>
                <a:lnTo>
                  <a:pt x="302" y="988"/>
                </a:lnTo>
                <a:lnTo>
                  <a:pt x="302" y="986"/>
                </a:lnTo>
                <a:lnTo>
                  <a:pt x="302" y="986"/>
                </a:lnTo>
                <a:lnTo>
                  <a:pt x="302" y="982"/>
                </a:lnTo>
                <a:lnTo>
                  <a:pt x="302" y="982"/>
                </a:lnTo>
                <a:lnTo>
                  <a:pt x="298" y="971"/>
                </a:lnTo>
                <a:lnTo>
                  <a:pt x="298" y="969"/>
                </a:lnTo>
                <a:lnTo>
                  <a:pt x="296" y="969"/>
                </a:lnTo>
                <a:lnTo>
                  <a:pt x="296" y="967"/>
                </a:lnTo>
                <a:lnTo>
                  <a:pt x="294" y="967"/>
                </a:lnTo>
                <a:lnTo>
                  <a:pt x="294" y="965"/>
                </a:lnTo>
                <a:lnTo>
                  <a:pt x="294" y="965"/>
                </a:lnTo>
                <a:lnTo>
                  <a:pt x="294" y="963"/>
                </a:lnTo>
                <a:lnTo>
                  <a:pt x="292" y="961"/>
                </a:lnTo>
                <a:lnTo>
                  <a:pt x="288" y="961"/>
                </a:lnTo>
                <a:lnTo>
                  <a:pt x="288" y="965"/>
                </a:lnTo>
                <a:lnTo>
                  <a:pt x="286" y="969"/>
                </a:lnTo>
                <a:lnTo>
                  <a:pt x="286" y="969"/>
                </a:lnTo>
                <a:lnTo>
                  <a:pt x="282" y="975"/>
                </a:lnTo>
                <a:lnTo>
                  <a:pt x="282" y="975"/>
                </a:lnTo>
                <a:lnTo>
                  <a:pt x="282" y="982"/>
                </a:lnTo>
                <a:lnTo>
                  <a:pt x="280" y="982"/>
                </a:lnTo>
                <a:lnTo>
                  <a:pt x="282" y="992"/>
                </a:lnTo>
                <a:lnTo>
                  <a:pt x="282" y="992"/>
                </a:lnTo>
                <a:lnTo>
                  <a:pt x="282" y="996"/>
                </a:lnTo>
                <a:lnTo>
                  <a:pt x="282" y="1000"/>
                </a:lnTo>
                <a:lnTo>
                  <a:pt x="282" y="1000"/>
                </a:lnTo>
                <a:lnTo>
                  <a:pt x="286" y="1010"/>
                </a:lnTo>
                <a:lnTo>
                  <a:pt x="284" y="1012"/>
                </a:lnTo>
                <a:lnTo>
                  <a:pt x="282" y="1014"/>
                </a:lnTo>
                <a:lnTo>
                  <a:pt x="272" y="1021"/>
                </a:lnTo>
                <a:lnTo>
                  <a:pt x="267" y="1021"/>
                </a:lnTo>
                <a:lnTo>
                  <a:pt x="265" y="1021"/>
                </a:lnTo>
                <a:lnTo>
                  <a:pt x="265" y="1021"/>
                </a:lnTo>
                <a:lnTo>
                  <a:pt x="263" y="1021"/>
                </a:lnTo>
                <a:lnTo>
                  <a:pt x="263" y="1019"/>
                </a:lnTo>
                <a:lnTo>
                  <a:pt x="263" y="1014"/>
                </a:lnTo>
                <a:lnTo>
                  <a:pt x="263" y="1012"/>
                </a:lnTo>
                <a:lnTo>
                  <a:pt x="265" y="1012"/>
                </a:lnTo>
                <a:lnTo>
                  <a:pt x="267" y="1012"/>
                </a:lnTo>
                <a:lnTo>
                  <a:pt x="269" y="1012"/>
                </a:lnTo>
                <a:lnTo>
                  <a:pt x="272" y="1012"/>
                </a:lnTo>
                <a:lnTo>
                  <a:pt x="274" y="1010"/>
                </a:lnTo>
                <a:lnTo>
                  <a:pt x="274" y="1010"/>
                </a:lnTo>
                <a:lnTo>
                  <a:pt x="274" y="1004"/>
                </a:lnTo>
                <a:lnTo>
                  <a:pt x="274" y="1002"/>
                </a:lnTo>
                <a:lnTo>
                  <a:pt x="274" y="1002"/>
                </a:lnTo>
                <a:lnTo>
                  <a:pt x="274" y="1000"/>
                </a:lnTo>
                <a:lnTo>
                  <a:pt x="274" y="1000"/>
                </a:lnTo>
                <a:lnTo>
                  <a:pt x="272" y="996"/>
                </a:lnTo>
                <a:lnTo>
                  <a:pt x="269" y="990"/>
                </a:lnTo>
                <a:lnTo>
                  <a:pt x="269" y="988"/>
                </a:lnTo>
                <a:lnTo>
                  <a:pt x="269" y="986"/>
                </a:lnTo>
                <a:lnTo>
                  <a:pt x="272" y="982"/>
                </a:lnTo>
                <a:lnTo>
                  <a:pt x="272" y="982"/>
                </a:lnTo>
                <a:lnTo>
                  <a:pt x="267" y="975"/>
                </a:lnTo>
                <a:lnTo>
                  <a:pt x="265" y="957"/>
                </a:lnTo>
                <a:lnTo>
                  <a:pt x="265" y="955"/>
                </a:lnTo>
                <a:lnTo>
                  <a:pt x="267" y="953"/>
                </a:lnTo>
                <a:lnTo>
                  <a:pt x="267" y="953"/>
                </a:lnTo>
                <a:lnTo>
                  <a:pt x="269" y="951"/>
                </a:lnTo>
                <a:lnTo>
                  <a:pt x="269" y="949"/>
                </a:lnTo>
                <a:lnTo>
                  <a:pt x="269" y="947"/>
                </a:lnTo>
                <a:lnTo>
                  <a:pt x="272" y="940"/>
                </a:lnTo>
                <a:lnTo>
                  <a:pt x="274" y="936"/>
                </a:lnTo>
                <a:lnTo>
                  <a:pt x="274" y="936"/>
                </a:lnTo>
                <a:lnTo>
                  <a:pt x="276" y="932"/>
                </a:lnTo>
                <a:lnTo>
                  <a:pt x="276" y="932"/>
                </a:lnTo>
                <a:lnTo>
                  <a:pt x="276" y="928"/>
                </a:lnTo>
                <a:lnTo>
                  <a:pt x="276" y="928"/>
                </a:lnTo>
                <a:lnTo>
                  <a:pt x="274" y="926"/>
                </a:lnTo>
                <a:lnTo>
                  <a:pt x="274" y="924"/>
                </a:lnTo>
                <a:lnTo>
                  <a:pt x="272" y="920"/>
                </a:lnTo>
                <a:lnTo>
                  <a:pt x="269" y="918"/>
                </a:lnTo>
                <a:lnTo>
                  <a:pt x="272" y="916"/>
                </a:lnTo>
                <a:lnTo>
                  <a:pt x="272" y="916"/>
                </a:lnTo>
                <a:lnTo>
                  <a:pt x="272" y="910"/>
                </a:lnTo>
                <a:lnTo>
                  <a:pt x="274" y="905"/>
                </a:lnTo>
                <a:lnTo>
                  <a:pt x="274" y="903"/>
                </a:lnTo>
                <a:lnTo>
                  <a:pt x="272" y="901"/>
                </a:lnTo>
                <a:lnTo>
                  <a:pt x="272" y="901"/>
                </a:lnTo>
                <a:lnTo>
                  <a:pt x="267" y="897"/>
                </a:lnTo>
                <a:lnTo>
                  <a:pt x="265" y="887"/>
                </a:lnTo>
                <a:lnTo>
                  <a:pt x="265" y="881"/>
                </a:lnTo>
                <a:lnTo>
                  <a:pt x="272" y="866"/>
                </a:lnTo>
                <a:lnTo>
                  <a:pt x="272" y="866"/>
                </a:lnTo>
                <a:lnTo>
                  <a:pt x="272" y="864"/>
                </a:lnTo>
                <a:lnTo>
                  <a:pt x="272" y="862"/>
                </a:lnTo>
                <a:lnTo>
                  <a:pt x="267" y="856"/>
                </a:lnTo>
                <a:lnTo>
                  <a:pt x="267" y="856"/>
                </a:lnTo>
                <a:lnTo>
                  <a:pt x="261" y="854"/>
                </a:lnTo>
                <a:lnTo>
                  <a:pt x="261" y="854"/>
                </a:lnTo>
                <a:lnTo>
                  <a:pt x="255" y="854"/>
                </a:lnTo>
                <a:lnTo>
                  <a:pt x="255" y="854"/>
                </a:lnTo>
                <a:lnTo>
                  <a:pt x="255" y="852"/>
                </a:lnTo>
                <a:lnTo>
                  <a:pt x="255" y="850"/>
                </a:lnTo>
                <a:lnTo>
                  <a:pt x="251" y="848"/>
                </a:lnTo>
                <a:lnTo>
                  <a:pt x="251" y="846"/>
                </a:lnTo>
                <a:lnTo>
                  <a:pt x="253" y="844"/>
                </a:lnTo>
                <a:lnTo>
                  <a:pt x="251" y="842"/>
                </a:lnTo>
                <a:lnTo>
                  <a:pt x="249" y="840"/>
                </a:lnTo>
                <a:lnTo>
                  <a:pt x="249" y="840"/>
                </a:lnTo>
                <a:lnTo>
                  <a:pt x="245" y="838"/>
                </a:lnTo>
                <a:lnTo>
                  <a:pt x="243" y="835"/>
                </a:lnTo>
                <a:lnTo>
                  <a:pt x="245" y="833"/>
                </a:lnTo>
                <a:lnTo>
                  <a:pt x="247" y="829"/>
                </a:lnTo>
                <a:lnTo>
                  <a:pt x="249" y="829"/>
                </a:lnTo>
                <a:lnTo>
                  <a:pt x="251" y="831"/>
                </a:lnTo>
                <a:lnTo>
                  <a:pt x="253" y="831"/>
                </a:lnTo>
                <a:lnTo>
                  <a:pt x="259" y="835"/>
                </a:lnTo>
                <a:lnTo>
                  <a:pt x="261" y="835"/>
                </a:lnTo>
                <a:lnTo>
                  <a:pt x="265" y="833"/>
                </a:lnTo>
                <a:lnTo>
                  <a:pt x="267" y="831"/>
                </a:lnTo>
                <a:lnTo>
                  <a:pt x="267" y="829"/>
                </a:lnTo>
                <a:lnTo>
                  <a:pt x="267" y="825"/>
                </a:lnTo>
                <a:lnTo>
                  <a:pt x="267" y="825"/>
                </a:lnTo>
                <a:lnTo>
                  <a:pt x="267" y="821"/>
                </a:lnTo>
                <a:lnTo>
                  <a:pt x="267" y="819"/>
                </a:lnTo>
                <a:lnTo>
                  <a:pt x="274" y="817"/>
                </a:lnTo>
                <a:lnTo>
                  <a:pt x="274" y="815"/>
                </a:lnTo>
                <a:lnTo>
                  <a:pt x="274" y="811"/>
                </a:lnTo>
                <a:lnTo>
                  <a:pt x="274" y="811"/>
                </a:lnTo>
                <a:lnTo>
                  <a:pt x="274" y="809"/>
                </a:lnTo>
                <a:lnTo>
                  <a:pt x="274" y="807"/>
                </a:lnTo>
                <a:lnTo>
                  <a:pt x="267" y="800"/>
                </a:lnTo>
                <a:lnTo>
                  <a:pt x="267" y="798"/>
                </a:lnTo>
                <a:lnTo>
                  <a:pt x="269" y="796"/>
                </a:lnTo>
                <a:lnTo>
                  <a:pt x="278" y="794"/>
                </a:lnTo>
                <a:lnTo>
                  <a:pt x="278" y="794"/>
                </a:lnTo>
                <a:lnTo>
                  <a:pt x="282" y="790"/>
                </a:lnTo>
                <a:lnTo>
                  <a:pt x="282" y="790"/>
                </a:lnTo>
                <a:lnTo>
                  <a:pt x="284" y="786"/>
                </a:lnTo>
                <a:lnTo>
                  <a:pt x="284" y="784"/>
                </a:lnTo>
                <a:lnTo>
                  <a:pt x="286" y="780"/>
                </a:lnTo>
                <a:lnTo>
                  <a:pt x="290" y="776"/>
                </a:lnTo>
                <a:lnTo>
                  <a:pt x="292" y="774"/>
                </a:lnTo>
                <a:lnTo>
                  <a:pt x="292" y="774"/>
                </a:lnTo>
                <a:lnTo>
                  <a:pt x="294" y="768"/>
                </a:lnTo>
                <a:lnTo>
                  <a:pt x="294" y="766"/>
                </a:lnTo>
                <a:lnTo>
                  <a:pt x="300" y="757"/>
                </a:lnTo>
                <a:lnTo>
                  <a:pt x="300" y="755"/>
                </a:lnTo>
                <a:lnTo>
                  <a:pt x="300" y="749"/>
                </a:lnTo>
                <a:lnTo>
                  <a:pt x="300" y="749"/>
                </a:lnTo>
                <a:lnTo>
                  <a:pt x="298" y="745"/>
                </a:lnTo>
                <a:lnTo>
                  <a:pt x="296" y="743"/>
                </a:lnTo>
                <a:lnTo>
                  <a:pt x="292" y="741"/>
                </a:lnTo>
                <a:lnTo>
                  <a:pt x="292" y="741"/>
                </a:lnTo>
                <a:lnTo>
                  <a:pt x="284" y="741"/>
                </a:lnTo>
                <a:lnTo>
                  <a:pt x="278" y="741"/>
                </a:lnTo>
                <a:lnTo>
                  <a:pt x="276" y="739"/>
                </a:lnTo>
                <a:lnTo>
                  <a:pt x="276" y="739"/>
                </a:lnTo>
                <a:lnTo>
                  <a:pt x="274" y="739"/>
                </a:lnTo>
                <a:lnTo>
                  <a:pt x="276" y="741"/>
                </a:lnTo>
                <a:lnTo>
                  <a:pt x="284" y="733"/>
                </a:lnTo>
                <a:lnTo>
                  <a:pt x="284" y="728"/>
                </a:lnTo>
                <a:lnTo>
                  <a:pt x="280" y="728"/>
                </a:lnTo>
                <a:lnTo>
                  <a:pt x="280" y="728"/>
                </a:lnTo>
                <a:lnTo>
                  <a:pt x="276" y="728"/>
                </a:lnTo>
                <a:lnTo>
                  <a:pt x="276" y="728"/>
                </a:lnTo>
                <a:lnTo>
                  <a:pt x="269" y="731"/>
                </a:lnTo>
                <a:lnTo>
                  <a:pt x="265" y="728"/>
                </a:lnTo>
                <a:lnTo>
                  <a:pt x="265" y="728"/>
                </a:lnTo>
                <a:lnTo>
                  <a:pt x="267" y="726"/>
                </a:lnTo>
                <a:lnTo>
                  <a:pt x="267" y="726"/>
                </a:lnTo>
                <a:lnTo>
                  <a:pt x="269" y="722"/>
                </a:lnTo>
                <a:lnTo>
                  <a:pt x="274" y="720"/>
                </a:lnTo>
                <a:lnTo>
                  <a:pt x="284" y="716"/>
                </a:lnTo>
                <a:lnTo>
                  <a:pt x="292" y="714"/>
                </a:lnTo>
                <a:lnTo>
                  <a:pt x="292" y="714"/>
                </a:lnTo>
                <a:lnTo>
                  <a:pt x="296" y="710"/>
                </a:lnTo>
                <a:lnTo>
                  <a:pt x="296" y="708"/>
                </a:lnTo>
                <a:lnTo>
                  <a:pt x="296" y="706"/>
                </a:lnTo>
                <a:lnTo>
                  <a:pt x="296" y="706"/>
                </a:lnTo>
                <a:lnTo>
                  <a:pt x="296" y="702"/>
                </a:lnTo>
                <a:lnTo>
                  <a:pt x="296" y="696"/>
                </a:lnTo>
                <a:lnTo>
                  <a:pt x="296" y="694"/>
                </a:lnTo>
                <a:lnTo>
                  <a:pt x="296" y="691"/>
                </a:lnTo>
                <a:lnTo>
                  <a:pt x="296" y="691"/>
                </a:lnTo>
                <a:lnTo>
                  <a:pt x="298" y="691"/>
                </a:lnTo>
                <a:lnTo>
                  <a:pt x="304" y="696"/>
                </a:lnTo>
                <a:lnTo>
                  <a:pt x="304" y="696"/>
                </a:lnTo>
                <a:lnTo>
                  <a:pt x="309" y="698"/>
                </a:lnTo>
                <a:lnTo>
                  <a:pt x="311" y="698"/>
                </a:lnTo>
                <a:lnTo>
                  <a:pt x="311" y="698"/>
                </a:lnTo>
                <a:lnTo>
                  <a:pt x="313" y="694"/>
                </a:lnTo>
                <a:lnTo>
                  <a:pt x="311" y="691"/>
                </a:lnTo>
                <a:lnTo>
                  <a:pt x="311" y="691"/>
                </a:lnTo>
                <a:lnTo>
                  <a:pt x="311" y="691"/>
                </a:lnTo>
                <a:lnTo>
                  <a:pt x="313" y="685"/>
                </a:lnTo>
                <a:lnTo>
                  <a:pt x="313" y="685"/>
                </a:lnTo>
                <a:lnTo>
                  <a:pt x="311" y="679"/>
                </a:lnTo>
                <a:lnTo>
                  <a:pt x="311" y="677"/>
                </a:lnTo>
                <a:lnTo>
                  <a:pt x="311" y="675"/>
                </a:lnTo>
                <a:lnTo>
                  <a:pt x="309" y="671"/>
                </a:lnTo>
                <a:lnTo>
                  <a:pt x="309" y="669"/>
                </a:lnTo>
                <a:lnTo>
                  <a:pt x="311" y="669"/>
                </a:lnTo>
                <a:lnTo>
                  <a:pt x="313" y="667"/>
                </a:lnTo>
                <a:lnTo>
                  <a:pt x="315" y="665"/>
                </a:lnTo>
                <a:lnTo>
                  <a:pt x="313" y="661"/>
                </a:lnTo>
                <a:lnTo>
                  <a:pt x="315" y="661"/>
                </a:lnTo>
                <a:lnTo>
                  <a:pt x="315" y="661"/>
                </a:lnTo>
                <a:lnTo>
                  <a:pt x="315" y="659"/>
                </a:lnTo>
                <a:lnTo>
                  <a:pt x="315" y="656"/>
                </a:lnTo>
                <a:lnTo>
                  <a:pt x="309" y="642"/>
                </a:lnTo>
                <a:lnTo>
                  <a:pt x="309" y="640"/>
                </a:lnTo>
                <a:lnTo>
                  <a:pt x="309" y="638"/>
                </a:lnTo>
                <a:lnTo>
                  <a:pt x="311" y="636"/>
                </a:lnTo>
                <a:lnTo>
                  <a:pt x="311" y="634"/>
                </a:lnTo>
                <a:lnTo>
                  <a:pt x="309" y="630"/>
                </a:lnTo>
                <a:lnTo>
                  <a:pt x="309" y="626"/>
                </a:lnTo>
                <a:lnTo>
                  <a:pt x="311" y="624"/>
                </a:lnTo>
                <a:lnTo>
                  <a:pt x="311" y="622"/>
                </a:lnTo>
                <a:lnTo>
                  <a:pt x="309" y="615"/>
                </a:lnTo>
                <a:lnTo>
                  <a:pt x="311" y="609"/>
                </a:lnTo>
                <a:lnTo>
                  <a:pt x="311" y="607"/>
                </a:lnTo>
                <a:lnTo>
                  <a:pt x="311" y="603"/>
                </a:lnTo>
                <a:lnTo>
                  <a:pt x="313" y="595"/>
                </a:lnTo>
                <a:lnTo>
                  <a:pt x="313" y="593"/>
                </a:lnTo>
                <a:lnTo>
                  <a:pt x="311" y="587"/>
                </a:lnTo>
                <a:lnTo>
                  <a:pt x="311" y="587"/>
                </a:lnTo>
                <a:lnTo>
                  <a:pt x="309" y="574"/>
                </a:lnTo>
                <a:lnTo>
                  <a:pt x="309" y="574"/>
                </a:lnTo>
                <a:lnTo>
                  <a:pt x="306" y="568"/>
                </a:lnTo>
                <a:lnTo>
                  <a:pt x="304" y="568"/>
                </a:lnTo>
                <a:lnTo>
                  <a:pt x="298" y="560"/>
                </a:lnTo>
                <a:lnTo>
                  <a:pt x="298" y="560"/>
                </a:lnTo>
                <a:lnTo>
                  <a:pt x="290" y="554"/>
                </a:lnTo>
                <a:lnTo>
                  <a:pt x="290" y="554"/>
                </a:lnTo>
                <a:lnTo>
                  <a:pt x="280" y="545"/>
                </a:lnTo>
                <a:lnTo>
                  <a:pt x="278" y="543"/>
                </a:lnTo>
                <a:lnTo>
                  <a:pt x="269" y="543"/>
                </a:lnTo>
                <a:lnTo>
                  <a:pt x="269" y="543"/>
                </a:lnTo>
                <a:lnTo>
                  <a:pt x="265" y="543"/>
                </a:lnTo>
                <a:lnTo>
                  <a:pt x="261" y="543"/>
                </a:lnTo>
                <a:lnTo>
                  <a:pt x="261" y="543"/>
                </a:lnTo>
                <a:lnTo>
                  <a:pt x="251" y="543"/>
                </a:lnTo>
                <a:lnTo>
                  <a:pt x="243" y="539"/>
                </a:lnTo>
                <a:lnTo>
                  <a:pt x="232" y="535"/>
                </a:lnTo>
                <a:lnTo>
                  <a:pt x="232" y="535"/>
                </a:lnTo>
                <a:lnTo>
                  <a:pt x="224" y="533"/>
                </a:lnTo>
                <a:lnTo>
                  <a:pt x="224" y="533"/>
                </a:lnTo>
                <a:lnTo>
                  <a:pt x="216" y="531"/>
                </a:lnTo>
                <a:lnTo>
                  <a:pt x="216" y="531"/>
                </a:lnTo>
                <a:lnTo>
                  <a:pt x="204" y="529"/>
                </a:lnTo>
                <a:lnTo>
                  <a:pt x="204" y="529"/>
                </a:lnTo>
                <a:lnTo>
                  <a:pt x="195" y="531"/>
                </a:lnTo>
                <a:lnTo>
                  <a:pt x="185" y="531"/>
                </a:lnTo>
                <a:lnTo>
                  <a:pt x="177" y="527"/>
                </a:lnTo>
                <a:lnTo>
                  <a:pt x="177" y="527"/>
                </a:lnTo>
                <a:lnTo>
                  <a:pt x="169" y="525"/>
                </a:lnTo>
                <a:lnTo>
                  <a:pt x="169" y="525"/>
                </a:lnTo>
                <a:lnTo>
                  <a:pt x="162" y="525"/>
                </a:lnTo>
                <a:lnTo>
                  <a:pt x="160" y="525"/>
                </a:lnTo>
                <a:lnTo>
                  <a:pt x="160" y="525"/>
                </a:lnTo>
                <a:lnTo>
                  <a:pt x="160" y="525"/>
                </a:lnTo>
                <a:lnTo>
                  <a:pt x="160" y="523"/>
                </a:lnTo>
                <a:lnTo>
                  <a:pt x="160" y="519"/>
                </a:lnTo>
                <a:lnTo>
                  <a:pt x="167" y="508"/>
                </a:lnTo>
                <a:lnTo>
                  <a:pt x="167" y="506"/>
                </a:lnTo>
                <a:lnTo>
                  <a:pt x="165" y="504"/>
                </a:lnTo>
                <a:lnTo>
                  <a:pt x="162" y="500"/>
                </a:lnTo>
                <a:lnTo>
                  <a:pt x="162" y="500"/>
                </a:lnTo>
                <a:lnTo>
                  <a:pt x="160" y="496"/>
                </a:lnTo>
                <a:lnTo>
                  <a:pt x="158" y="496"/>
                </a:lnTo>
                <a:lnTo>
                  <a:pt x="152" y="494"/>
                </a:lnTo>
                <a:lnTo>
                  <a:pt x="152" y="494"/>
                </a:lnTo>
                <a:lnTo>
                  <a:pt x="148" y="496"/>
                </a:lnTo>
                <a:lnTo>
                  <a:pt x="144" y="496"/>
                </a:lnTo>
                <a:lnTo>
                  <a:pt x="142" y="494"/>
                </a:lnTo>
                <a:lnTo>
                  <a:pt x="142" y="494"/>
                </a:lnTo>
                <a:lnTo>
                  <a:pt x="142" y="492"/>
                </a:lnTo>
                <a:lnTo>
                  <a:pt x="138" y="488"/>
                </a:lnTo>
                <a:lnTo>
                  <a:pt x="138" y="488"/>
                </a:lnTo>
                <a:lnTo>
                  <a:pt x="134" y="488"/>
                </a:lnTo>
                <a:lnTo>
                  <a:pt x="130" y="484"/>
                </a:lnTo>
                <a:lnTo>
                  <a:pt x="125" y="480"/>
                </a:lnTo>
                <a:lnTo>
                  <a:pt x="123" y="478"/>
                </a:lnTo>
                <a:lnTo>
                  <a:pt x="121" y="478"/>
                </a:lnTo>
                <a:lnTo>
                  <a:pt x="115" y="478"/>
                </a:lnTo>
                <a:lnTo>
                  <a:pt x="111" y="478"/>
                </a:lnTo>
                <a:lnTo>
                  <a:pt x="107" y="478"/>
                </a:lnTo>
                <a:lnTo>
                  <a:pt x="105" y="473"/>
                </a:lnTo>
                <a:lnTo>
                  <a:pt x="105" y="473"/>
                </a:lnTo>
                <a:lnTo>
                  <a:pt x="99" y="469"/>
                </a:lnTo>
                <a:lnTo>
                  <a:pt x="97" y="465"/>
                </a:lnTo>
                <a:lnTo>
                  <a:pt x="97" y="465"/>
                </a:lnTo>
                <a:lnTo>
                  <a:pt x="95" y="463"/>
                </a:lnTo>
                <a:lnTo>
                  <a:pt x="93" y="463"/>
                </a:lnTo>
                <a:lnTo>
                  <a:pt x="93" y="463"/>
                </a:lnTo>
                <a:lnTo>
                  <a:pt x="88" y="465"/>
                </a:lnTo>
                <a:lnTo>
                  <a:pt x="88" y="467"/>
                </a:lnTo>
                <a:lnTo>
                  <a:pt x="86" y="469"/>
                </a:lnTo>
                <a:lnTo>
                  <a:pt x="86" y="471"/>
                </a:lnTo>
                <a:lnTo>
                  <a:pt x="86" y="475"/>
                </a:lnTo>
                <a:lnTo>
                  <a:pt x="86" y="478"/>
                </a:lnTo>
                <a:lnTo>
                  <a:pt x="88" y="478"/>
                </a:lnTo>
                <a:lnTo>
                  <a:pt x="88" y="475"/>
                </a:lnTo>
                <a:lnTo>
                  <a:pt x="86" y="475"/>
                </a:lnTo>
                <a:lnTo>
                  <a:pt x="84" y="475"/>
                </a:lnTo>
                <a:lnTo>
                  <a:pt x="78" y="471"/>
                </a:lnTo>
                <a:lnTo>
                  <a:pt x="72" y="469"/>
                </a:lnTo>
                <a:lnTo>
                  <a:pt x="72" y="469"/>
                </a:lnTo>
                <a:lnTo>
                  <a:pt x="72" y="467"/>
                </a:lnTo>
                <a:lnTo>
                  <a:pt x="72" y="465"/>
                </a:lnTo>
                <a:lnTo>
                  <a:pt x="68" y="461"/>
                </a:lnTo>
                <a:lnTo>
                  <a:pt x="68" y="461"/>
                </a:lnTo>
                <a:lnTo>
                  <a:pt x="66" y="459"/>
                </a:lnTo>
                <a:lnTo>
                  <a:pt x="68" y="461"/>
                </a:lnTo>
                <a:lnTo>
                  <a:pt x="70" y="461"/>
                </a:lnTo>
                <a:lnTo>
                  <a:pt x="74" y="463"/>
                </a:lnTo>
                <a:lnTo>
                  <a:pt x="76" y="463"/>
                </a:lnTo>
                <a:lnTo>
                  <a:pt x="76" y="463"/>
                </a:lnTo>
                <a:lnTo>
                  <a:pt x="80" y="465"/>
                </a:lnTo>
                <a:lnTo>
                  <a:pt x="80" y="465"/>
                </a:lnTo>
                <a:lnTo>
                  <a:pt x="82" y="465"/>
                </a:lnTo>
                <a:lnTo>
                  <a:pt x="84" y="461"/>
                </a:lnTo>
                <a:lnTo>
                  <a:pt x="82" y="459"/>
                </a:lnTo>
                <a:lnTo>
                  <a:pt x="82" y="459"/>
                </a:lnTo>
                <a:lnTo>
                  <a:pt x="82" y="459"/>
                </a:lnTo>
                <a:lnTo>
                  <a:pt x="84" y="459"/>
                </a:lnTo>
                <a:lnTo>
                  <a:pt x="84" y="459"/>
                </a:lnTo>
                <a:lnTo>
                  <a:pt x="86" y="455"/>
                </a:lnTo>
                <a:lnTo>
                  <a:pt x="84" y="455"/>
                </a:lnTo>
                <a:lnTo>
                  <a:pt x="84" y="455"/>
                </a:lnTo>
                <a:lnTo>
                  <a:pt x="78" y="453"/>
                </a:lnTo>
                <a:lnTo>
                  <a:pt x="78" y="453"/>
                </a:lnTo>
                <a:lnTo>
                  <a:pt x="76" y="451"/>
                </a:lnTo>
                <a:lnTo>
                  <a:pt x="72" y="451"/>
                </a:lnTo>
                <a:lnTo>
                  <a:pt x="72" y="449"/>
                </a:lnTo>
                <a:lnTo>
                  <a:pt x="72" y="449"/>
                </a:lnTo>
                <a:lnTo>
                  <a:pt x="70" y="449"/>
                </a:lnTo>
                <a:lnTo>
                  <a:pt x="68" y="447"/>
                </a:lnTo>
                <a:lnTo>
                  <a:pt x="62" y="447"/>
                </a:lnTo>
                <a:lnTo>
                  <a:pt x="62" y="445"/>
                </a:lnTo>
                <a:lnTo>
                  <a:pt x="60" y="443"/>
                </a:lnTo>
                <a:lnTo>
                  <a:pt x="60" y="443"/>
                </a:lnTo>
                <a:lnTo>
                  <a:pt x="60" y="440"/>
                </a:lnTo>
                <a:lnTo>
                  <a:pt x="64" y="438"/>
                </a:lnTo>
                <a:lnTo>
                  <a:pt x="64" y="438"/>
                </a:lnTo>
                <a:lnTo>
                  <a:pt x="64" y="436"/>
                </a:lnTo>
                <a:lnTo>
                  <a:pt x="66" y="434"/>
                </a:lnTo>
                <a:lnTo>
                  <a:pt x="64" y="432"/>
                </a:lnTo>
                <a:lnTo>
                  <a:pt x="64" y="432"/>
                </a:lnTo>
                <a:lnTo>
                  <a:pt x="62" y="430"/>
                </a:lnTo>
                <a:lnTo>
                  <a:pt x="62" y="430"/>
                </a:lnTo>
                <a:lnTo>
                  <a:pt x="55" y="426"/>
                </a:lnTo>
                <a:lnTo>
                  <a:pt x="53" y="426"/>
                </a:lnTo>
                <a:lnTo>
                  <a:pt x="51" y="426"/>
                </a:lnTo>
                <a:lnTo>
                  <a:pt x="49" y="426"/>
                </a:lnTo>
                <a:lnTo>
                  <a:pt x="49" y="424"/>
                </a:lnTo>
                <a:lnTo>
                  <a:pt x="49" y="424"/>
                </a:lnTo>
                <a:lnTo>
                  <a:pt x="45" y="422"/>
                </a:lnTo>
                <a:lnTo>
                  <a:pt x="47" y="420"/>
                </a:lnTo>
                <a:lnTo>
                  <a:pt x="47" y="418"/>
                </a:lnTo>
                <a:lnTo>
                  <a:pt x="47" y="418"/>
                </a:lnTo>
                <a:lnTo>
                  <a:pt x="47" y="414"/>
                </a:lnTo>
                <a:lnTo>
                  <a:pt x="47" y="412"/>
                </a:lnTo>
                <a:lnTo>
                  <a:pt x="45" y="412"/>
                </a:lnTo>
                <a:lnTo>
                  <a:pt x="43" y="412"/>
                </a:lnTo>
                <a:lnTo>
                  <a:pt x="43" y="410"/>
                </a:lnTo>
                <a:lnTo>
                  <a:pt x="43" y="410"/>
                </a:lnTo>
                <a:lnTo>
                  <a:pt x="45" y="406"/>
                </a:lnTo>
                <a:lnTo>
                  <a:pt x="47" y="406"/>
                </a:lnTo>
                <a:lnTo>
                  <a:pt x="49" y="401"/>
                </a:lnTo>
                <a:lnTo>
                  <a:pt x="47" y="399"/>
                </a:lnTo>
                <a:lnTo>
                  <a:pt x="45" y="399"/>
                </a:lnTo>
                <a:lnTo>
                  <a:pt x="43" y="397"/>
                </a:lnTo>
                <a:lnTo>
                  <a:pt x="41" y="397"/>
                </a:lnTo>
                <a:lnTo>
                  <a:pt x="39" y="399"/>
                </a:lnTo>
                <a:lnTo>
                  <a:pt x="39" y="399"/>
                </a:lnTo>
                <a:lnTo>
                  <a:pt x="39" y="399"/>
                </a:lnTo>
                <a:lnTo>
                  <a:pt x="39" y="397"/>
                </a:lnTo>
                <a:lnTo>
                  <a:pt x="39" y="395"/>
                </a:lnTo>
                <a:lnTo>
                  <a:pt x="39" y="395"/>
                </a:lnTo>
                <a:lnTo>
                  <a:pt x="39" y="393"/>
                </a:lnTo>
                <a:lnTo>
                  <a:pt x="37" y="393"/>
                </a:lnTo>
                <a:lnTo>
                  <a:pt x="37" y="391"/>
                </a:lnTo>
                <a:lnTo>
                  <a:pt x="35" y="391"/>
                </a:lnTo>
                <a:lnTo>
                  <a:pt x="33" y="391"/>
                </a:lnTo>
                <a:lnTo>
                  <a:pt x="33" y="393"/>
                </a:lnTo>
                <a:lnTo>
                  <a:pt x="35" y="393"/>
                </a:lnTo>
                <a:lnTo>
                  <a:pt x="37" y="389"/>
                </a:lnTo>
                <a:lnTo>
                  <a:pt x="37" y="389"/>
                </a:lnTo>
                <a:lnTo>
                  <a:pt x="35" y="387"/>
                </a:lnTo>
                <a:lnTo>
                  <a:pt x="35" y="387"/>
                </a:lnTo>
                <a:lnTo>
                  <a:pt x="35" y="385"/>
                </a:lnTo>
                <a:lnTo>
                  <a:pt x="35" y="385"/>
                </a:lnTo>
                <a:lnTo>
                  <a:pt x="35" y="383"/>
                </a:lnTo>
                <a:lnTo>
                  <a:pt x="35" y="381"/>
                </a:lnTo>
                <a:lnTo>
                  <a:pt x="35" y="379"/>
                </a:lnTo>
                <a:lnTo>
                  <a:pt x="35" y="379"/>
                </a:lnTo>
                <a:lnTo>
                  <a:pt x="33" y="377"/>
                </a:lnTo>
                <a:lnTo>
                  <a:pt x="31" y="379"/>
                </a:lnTo>
                <a:lnTo>
                  <a:pt x="29" y="379"/>
                </a:lnTo>
                <a:lnTo>
                  <a:pt x="27" y="381"/>
                </a:lnTo>
                <a:lnTo>
                  <a:pt x="23" y="379"/>
                </a:lnTo>
                <a:lnTo>
                  <a:pt x="18" y="377"/>
                </a:lnTo>
                <a:lnTo>
                  <a:pt x="16" y="373"/>
                </a:lnTo>
                <a:lnTo>
                  <a:pt x="16" y="371"/>
                </a:lnTo>
                <a:lnTo>
                  <a:pt x="18" y="368"/>
                </a:lnTo>
                <a:lnTo>
                  <a:pt x="21" y="366"/>
                </a:lnTo>
                <a:lnTo>
                  <a:pt x="21" y="364"/>
                </a:lnTo>
                <a:lnTo>
                  <a:pt x="23" y="364"/>
                </a:lnTo>
                <a:lnTo>
                  <a:pt x="25" y="362"/>
                </a:lnTo>
                <a:lnTo>
                  <a:pt x="25" y="360"/>
                </a:lnTo>
                <a:lnTo>
                  <a:pt x="25" y="358"/>
                </a:lnTo>
                <a:lnTo>
                  <a:pt x="23" y="356"/>
                </a:lnTo>
                <a:lnTo>
                  <a:pt x="23" y="356"/>
                </a:lnTo>
                <a:lnTo>
                  <a:pt x="21" y="356"/>
                </a:lnTo>
                <a:lnTo>
                  <a:pt x="16" y="356"/>
                </a:lnTo>
                <a:lnTo>
                  <a:pt x="16" y="350"/>
                </a:lnTo>
                <a:lnTo>
                  <a:pt x="18" y="348"/>
                </a:lnTo>
                <a:lnTo>
                  <a:pt x="18" y="348"/>
                </a:lnTo>
                <a:lnTo>
                  <a:pt x="18" y="344"/>
                </a:lnTo>
                <a:lnTo>
                  <a:pt x="16" y="342"/>
                </a:lnTo>
                <a:lnTo>
                  <a:pt x="14" y="342"/>
                </a:lnTo>
                <a:lnTo>
                  <a:pt x="12" y="340"/>
                </a:lnTo>
                <a:lnTo>
                  <a:pt x="12" y="340"/>
                </a:lnTo>
                <a:lnTo>
                  <a:pt x="10" y="338"/>
                </a:lnTo>
                <a:lnTo>
                  <a:pt x="10" y="340"/>
                </a:lnTo>
                <a:lnTo>
                  <a:pt x="14" y="342"/>
                </a:lnTo>
                <a:lnTo>
                  <a:pt x="14" y="342"/>
                </a:lnTo>
                <a:lnTo>
                  <a:pt x="16" y="340"/>
                </a:lnTo>
                <a:lnTo>
                  <a:pt x="16" y="338"/>
                </a:lnTo>
                <a:lnTo>
                  <a:pt x="18" y="336"/>
                </a:lnTo>
                <a:lnTo>
                  <a:pt x="18" y="336"/>
                </a:lnTo>
                <a:lnTo>
                  <a:pt x="16" y="329"/>
                </a:lnTo>
                <a:lnTo>
                  <a:pt x="16" y="327"/>
                </a:lnTo>
                <a:lnTo>
                  <a:pt x="16" y="325"/>
                </a:lnTo>
                <a:lnTo>
                  <a:pt x="16" y="323"/>
                </a:lnTo>
                <a:lnTo>
                  <a:pt x="16" y="321"/>
                </a:lnTo>
                <a:lnTo>
                  <a:pt x="16" y="319"/>
                </a:lnTo>
                <a:lnTo>
                  <a:pt x="12" y="317"/>
                </a:lnTo>
                <a:lnTo>
                  <a:pt x="12" y="317"/>
                </a:lnTo>
                <a:lnTo>
                  <a:pt x="12" y="311"/>
                </a:lnTo>
                <a:lnTo>
                  <a:pt x="12" y="311"/>
                </a:lnTo>
                <a:lnTo>
                  <a:pt x="10" y="309"/>
                </a:lnTo>
                <a:lnTo>
                  <a:pt x="10" y="309"/>
                </a:lnTo>
                <a:lnTo>
                  <a:pt x="6" y="301"/>
                </a:lnTo>
                <a:lnTo>
                  <a:pt x="4" y="301"/>
                </a:lnTo>
                <a:lnTo>
                  <a:pt x="4" y="301"/>
                </a:lnTo>
                <a:lnTo>
                  <a:pt x="4" y="299"/>
                </a:lnTo>
                <a:lnTo>
                  <a:pt x="4" y="286"/>
                </a:lnTo>
                <a:lnTo>
                  <a:pt x="6" y="282"/>
                </a:lnTo>
                <a:lnTo>
                  <a:pt x="6" y="282"/>
                </a:lnTo>
                <a:lnTo>
                  <a:pt x="6" y="272"/>
                </a:lnTo>
                <a:lnTo>
                  <a:pt x="6" y="270"/>
                </a:lnTo>
                <a:lnTo>
                  <a:pt x="6" y="264"/>
                </a:lnTo>
                <a:lnTo>
                  <a:pt x="6" y="259"/>
                </a:lnTo>
                <a:lnTo>
                  <a:pt x="6" y="257"/>
                </a:lnTo>
                <a:lnTo>
                  <a:pt x="4" y="253"/>
                </a:lnTo>
                <a:lnTo>
                  <a:pt x="4" y="251"/>
                </a:lnTo>
                <a:lnTo>
                  <a:pt x="4" y="249"/>
                </a:lnTo>
                <a:lnTo>
                  <a:pt x="6" y="241"/>
                </a:lnTo>
                <a:lnTo>
                  <a:pt x="6" y="239"/>
                </a:lnTo>
                <a:lnTo>
                  <a:pt x="4" y="231"/>
                </a:lnTo>
                <a:lnTo>
                  <a:pt x="6" y="220"/>
                </a:lnTo>
                <a:lnTo>
                  <a:pt x="8" y="218"/>
                </a:lnTo>
                <a:lnTo>
                  <a:pt x="10" y="218"/>
                </a:lnTo>
                <a:lnTo>
                  <a:pt x="14" y="220"/>
                </a:lnTo>
                <a:lnTo>
                  <a:pt x="14" y="220"/>
                </a:lnTo>
                <a:lnTo>
                  <a:pt x="14" y="218"/>
                </a:lnTo>
                <a:lnTo>
                  <a:pt x="14" y="216"/>
                </a:lnTo>
                <a:lnTo>
                  <a:pt x="10" y="214"/>
                </a:lnTo>
                <a:lnTo>
                  <a:pt x="8" y="214"/>
                </a:lnTo>
                <a:lnTo>
                  <a:pt x="6" y="214"/>
                </a:lnTo>
                <a:lnTo>
                  <a:pt x="6" y="216"/>
                </a:lnTo>
                <a:lnTo>
                  <a:pt x="2" y="218"/>
                </a:lnTo>
                <a:lnTo>
                  <a:pt x="2" y="220"/>
                </a:lnTo>
                <a:lnTo>
                  <a:pt x="0" y="231"/>
                </a:lnTo>
                <a:lnTo>
                  <a:pt x="0" y="231"/>
                </a:lnTo>
                <a:lnTo>
                  <a:pt x="2" y="241"/>
                </a:lnTo>
                <a:lnTo>
                  <a:pt x="0" y="249"/>
                </a:lnTo>
                <a:lnTo>
                  <a:pt x="0" y="253"/>
                </a:lnTo>
                <a:lnTo>
                  <a:pt x="0" y="255"/>
                </a:lnTo>
                <a:lnTo>
                  <a:pt x="2" y="259"/>
                </a:lnTo>
                <a:lnTo>
                  <a:pt x="2" y="264"/>
                </a:lnTo>
                <a:lnTo>
                  <a:pt x="2" y="264"/>
                </a:lnTo>
                <a:lnTo>
                  <a:pt x="2" y="272"/>
                </a:lnTo>
                <a:lnTo>
                  <a:pt x="2" y="280"/>
                </a:lnTo>
                <a:lnTo>
                  <a:pt x="0" y="286"/>
                </a:lnTo>
                <a:lnTo>
                  <a:pt x="0" y="286"/>
                </a:lnTo>
                <a:lnTo>
                  <a:pt x="0" y="301"/>
                </a:lnTo>
                <a:lnTo>
                  <a:pt x="0" y="301"/>
                </a:lnTo>
                <a:lnTo>
                  <a:pt x="0" y="303"/>
                </a:lnTo>
                <a:lnTo>
                  <a:pt x="2" y="303"/>
                </a:lnTo>
                <a:lnTo>
                  <a:pt x="4" y="305"/>
                </a:lnTo>
                <a:lnTo>
                  <a:pt x="8" y="309"/>
                </a:lnTo>
                <a:lnTo>
                  <a:pt x="8" y="313"/>
                </a:lnTo>
                <a:lnTo>
                  <a:pt x="8" y="317"/>
                </a:lnTo>
                <a:lnTo>
                  <a:pt x="8" y="317"/>
                </a:lnTo>
                <a:lnTo>
                  <a:pt x="10" y="319"/>
                </a:lnTo>
                <a:lnTo>
                  <a:pt x="10" y="321"/>
                </a:lnTo>
                <a:lnTo>
                  <a:pt x="12" y="323"/>
                </a:lnTo>
                <a:lnTo>
                  <a:pt x="12" y="325"/>
                </a:lnTo>
                <a:lnTo>
                  <a:pt x="12" y="325"/>
                </a:lnTo>
                <a:lnTo>
                  <a:pt x="12" y="327"/>
                </a:lnTo>
                <a:lnTo>
                  <a:pt x="12" y="329"/>
                </a:lnTo>
                <a:lnTo>
                  <a:pt x="12" y="329"/>
                </a:lnTo>
                <a:lnTo>
                  <a:pt x="14" y="336"/>
                </a:lnTo>
                <a:lnTo>
                  <a:pt x="14" y="338"/>
                </a:lnTo>
                <a:lnTo>
                  <a:pt x="14" y="338"/>
                </a:lnTo>
                <a:lnTo>
                  <a:pt x="10" y="338"/>
                </a:lnTo>
                <a:lnTo>
                  <a:pt x="8" y="338"/>
                </a:lnTo>
                <a:lnTo>
                  <a:pt x="8" y="340"/>
                </a:lnTo>
                <a:lnTo>
                  <a:pt x="8" y="342"/>
                </a:lnTo>
                <a:lnTo>
                  <a:pt x="12" y="346"/>
                </a:lnTo>
                <a:lnTo>
                  <a:pt x="12" y="346"/>
                </a:lnTo>
                <a:lnTo>
                  <a:pt x="14" y="346"/>
                </a:lnTo>
                <a:lnTo>
                  <a:pt x="14" y="346"/>
                </a:lnTo>
                <a:lnTo>
                  <a:pt x="12" y="348"/>
                </a:lnTo>
                <a:lnTo>
                  <a:pt x="12" y="350"/>
                </a:lnTo>
                <a:lnTo>
                  <a:pt x="14" y="358"/>
                </a:lnTo>
                <a:lnTo>
                  <a:pt x="14" y="358"/>
                </a:lnTo>
                <a:lnTo>
                  <a:pt x="18" y="360"/>
                </a:lnTo>
                <a:lnTo>
                  <a:pt x="18" y="360"/>
                </a:lnTo>
                <a:lnTo>
                  <a:pt x="21" y="360"/>
                </a:lnTo>
                <a:lnTo>
                  <a:pt x="21" y="360"/>
                </a:lnTo>
                <a:lnTo>
                  <a:pt x="21" y="360"/>
                </a:lnTo>
                <a:lnTo>
                  <a:pt x="23" y="362"/>
                </a:lnTo>
                <a:lnTo>
                  <a:pt x="23" y="360"/>
                </a:lnTo>
                <a:lnTo>
                  <a:pt x="18" y="360"/>
                </a:lnTo>
                <a:lnTo>
                  <a:pt x="18" y="362"/>
                </a:lnTo>
                <a:lnTo>
                  <a:pt x="16" y="364"/>
                </a:lnTo>
                <a:lnTo>
                  <a:pt x="12" y="368"/>
                </a:lnTo>
                <a:lnTo>
                  <a:pt x="12" y="371"/>
                </a:lnTo>
                <a:lnTo>
                  <a:pt x="12" y="375"/>
                </a:lnTo>
                <a:lnTo>
                  <a:pt x="12" y="375"/>
                </a:lnTo>
                <a:lnTo>
                  <a:pt x="16" y="379"/>
                </a:lnTo>
                <a:lnTo>
                  <a:pt x="16" y="379"/>
                </a:lnTo>
                <a:lnTo>
                  <a:pt x="21" y="381"/>
                </a:lnTo>
                <a:lnTo>
                  <a:pt x="21" y="381"/>
                </a:lnTo>
                <a:lnTo>
                  <a:pt x="27" y="385"/>
                </a:lnTo>
                <a:lnTo>
                  <a:pt x="27" y="385"/>
                </a:lnTo>
                <a:lnTo>
                  <a:pt x="31" y="383"/>
                </a:lnTo>
                <a:lnTo>
                  <a:pt x="31" y="383"/>
                </a:lnTo>
                <a:lnTo>
                  <a:pt x="31" y="383"/>
                </a:lnTo>
                <a:lnTo>
                  <a:pt x="33" y="383"/>
                </a:lnTo>
                <a:lnTo>
                  <a:pt x="33" y="383"/>
                </a:lnTo>
                <a:lnTo>
                  <a:pt x="35" y="381"/>
                </a:lnTo>
                <a:lnTo>
                  <a:pt x="33" y="381"/>
                </a:lnTo>
                <a:lnTo>
                  <a:pt x="31" y="385"/>
                </a:lnTo>
                <a:lnTo>
                  <a:pt x="31" y="385"/>
                </a:lnTo>
                <a:lnTo>
                  <a:pt x="31" y="387"/>
                </a:lnTo>
                <a:lnTo>
                  <a:pt x="31" y="387"/>
                </a:lnTo>
                <a:lnTo>
                  <a:pt x="33" y="389"/>
                </a:lnTo>
                <a:lnTo>
                  <a:pt x="33" y="389"/>
                </a:lnTo>
                <a:lnTo>
                  <a:pt x="35" y="389"/>
                </a:lnTo>
                <a:lnTo>
                  <a:pt x="33" y="389"/>
                </a:lnTo>
                <a:lnTo>
                  <a:pt x="31" y="393"/>
                </a:lnTo>
                <a:lnTo>
                  <a:pt x="33" y="395"/>
                </a:lnTo>
                <a:lnTo>
                  <a:pt x="35" y="395"/>
                </a:lnTo>
                <a:lnTo>
                  <a:pt x="35" y="395"/>
                </a:lnTo>
                <a:lnTo>
                  <a:pt x="35" y="395"/>
                </a:lnTo>
                <a:lnTo>
                  <a:pt x="37" y="397"/>
                </a:lnTo>
                <a:lnTo>
                  <a:pt x="37" y="397"/>
                </a:lnTo>
                <a:lnTo>
                  <a:pt x="39" y="397"/>
                </a:lnTo>
                <a:lnTo>
                  <a:pt x="37" y="395"/>
                </a:lnTo>
                <a:lnTo>
                  <a:pt x="35" y="397"/>
                </a:lnTo>
                <a:lnTo>
                  <a:pt x="35" y="399"/>
                </a:lnTo>
                <a:lnTo>
                  <a:pt x="37" y="401"/>
                </a:lnTo>
                <a:lnTo>
                  <a:pt x="37" y="401"/>
                </a:lnTo>
                <a:lnTo>
                  <a:pt x="39" y="403"/>
                </a:lnTo>
                <a:lnTo>
                  <a:pt x="41" y="403"/>
                </a:lnTo>
                <a:lnTo>
                  <a:pt x="43" y="401"/>
                </a:lnTo>
                <a:lnTo>
                  <a:pt x="43" y="401"/>
                </a:lnTo>
                <a:lnTo>
                  <a:pt x="43" y="403"/>
                </a:lnTo>
                <a:lnTo>
                  <a:pt x="43" y="403"/>
                </a:lnTo>
                <a:lnTo>
                  <a:pt x="43" y="403"/>
                </a:lnTo>
                <a:lnTo>
                  <a:pt x="39" y="408"/>
                </a:lnTo>
                <a:lnTo>
                  <a:pt x="39" y="408"/>
                </a:lnTo>
                <a:lnTo>
                  <a:pt x="39" y="410"/>
                </a:lnTo>
                <a:lnTo>
                  <a:pt x="39" y="410"/>
                </a:lnTo>
                <a:lnTo>
                  <a:pt x="39" y="414"/>
                </a:lnTo>
                <a:lnTo>
                  <a:pt x="41" y="416"/>
                </a:lnTo>
                <a:lnTo>
                  <a:pt x="43" y="416"/>
                </a:lnTo>
                <a:lnTo>
                  <a:pt x="43" y="416"/>
                </a:lnTo>
                <a:lnTo>
                  <a:pt x="45" y="416"/>
                </a:lnTo>
                <a:lnTo>
                  <a:pt x="45" y="416"/>
                </a:lnTo>
                <a:lnTo>
                  <a:pt x="43" y="418"/>
                </a:lnTo>
                <a:lnTo>
                  <a:pt x="43" y="418"/>
                </a:lnTo>
                <a:lnTo>
                  <a:pt x="41" y="422"/>
                </a:lnTo>
                <a:lnTo>
                  <a:pt x="43" y="424"/>
                </a:lnTo>
                <a:lnTo>
                  <a:pt x="47" y="428"/>
                </a:lnTo>
                <a:lnTo>
                  <a:pt x="47" y="428"/>
                </a:lnTo>
                <a:lnTo>
                  <a:pt x="47" y="430"/>
                </a:lnTo>
                <a:lnTo>
                  <a:pt x="49" y="430"/>
                </a:lnTo>
                <a:lnTo>
                  <a:pt x="51" y="430"/>
                </a:lnTo>
                <a:lnTo>
                  <a:pt x="53" y="430"/>
                </a:lnTo>
                <a:lnTo>
                  <a:pt x="60" y="434"/>
                </a:lnTo>
                <a:lnTo>
                  <a:pt x="62" y="434"/>
                </a:lnTo>
                <a:lnTo>
                  <a:pt x="62" y="434"/>
                </a:lnTo>
                <a:lnTo>
                  <a:pt x="60" y="436"/>
                </a:lnTo>
                <a:lnTo>
                  <a:pt x="58" y="438"/>
                </a:lnTo>
                <a:lnTo>
                  <a:pt x="55" y="438"/>
                </a:lnTo>
                <a:lnTo>
                  <a:pt x="55" y="440"/>
                </a:lnTo>
                <a:lnTo>
                  <a:pt x="55" y="443"/>
                </a:lnTo>
                <a:lnTo>
                  <a:pt x="55" y="443"/>
                </a:lnTo>
                <a:lnTo>
                  <a:pt x="55" y="445"/>
                </a:lnTo>
                <a:lnTo>
                  <a:pt x="58" y="449"/>
                </a:lnTo>
                <a:lnTo>
                  <a:pt x="60" y="449"/>
                </a:lnTo>
                <a:lnTo>
                  <a:pt x="62" y="449"/>
                </a:lnTo>
                <a:lnTo>
                  <a:pt x="62" y="451"/>
                </a:lnTo>
                <a:lnTo>
                  <a:pt x="68" y="451"/>
                </a:lnTo>
                <a:lnTo>
                  <a:pt x="70" y="453"/>
                </a:lnTo>
                <a:lnTo>
                  <a:pt x="70" y="453"/>
                </a:lnTo>
                <a:lnTo>
                  <a:pt x="72" y="455"/>
                </a:lnTo>
                <a:lnTo>
                  <a:pt x="74" y="455"/>
                </a:lnTo>
                <a:lnTo>
                  <a:pt x="74" y="455"/>
                </a:lnTo>
                <a:lnTo>
                  <a:pt x="76" y="457"/>
                </a:lnTo>
                <a:lnTo>
                  <a:pt x="82" y="457"/>
                </a:lnTo>
                <a:lnTo>
                  <a:pt x="84" y="459"/>
                </a:lnTo>
                <a:lnTo>
                  <a:pt x="84" y="457"/>
                </a:lnTo>
                <a:lnTo>
                  <a:pt x="84" y="455"/>
                </a:lnTo>
                <a:lnTo>
                  <a:pt x="82" y="455"/>
                </a:lnTo>
                <a:lnTo>
                  <a:pt x="80" y="455"/>
                </a:lnTo>
                <a:lnTo>
                  <a:pt x="78" y="457"/>
                </a:lnTo>
                <a:lnTo>
                  <a:pt x="78" y="461"/>
                </a:lnTo>
                <a:lnTo>
                  <a:pt x="78" y="461"/>
                </a:lnTo>
                <a:lnTo>
                  <a:pt x="80" y="463"/>
                </a:lnTo>
                <a:lnTo>
                  <a:pt x="82" y="463"/>
                </a:lnTo>
                <a:lnTo>
                  <a:pt x="82" y="461"/>
                </a:lnTo>
                <a:lnTo>
                  <a:pt x="80" y="461"/>
                </a:lnTo>
                <a:lnTo>
                  <a:pt x="78" y="459"/>
                </a:lnTo>
                <a:lnTo>
                  <a:pt x="78" y="459"/>
                </a:lnTo>
                <a:lnTo>
                  <a:pt x="76" y="459"/>
                </a:lnTo>
                <a:lnTo>
                  <a:pt x="70" y="457"/>
                </a:lnTo>
                <a:lnTo>
                  <a:pt x="68" y="457"/>
                </a:lnTo>
                <a:lnTo>
                  <a:pt x="66" y="457"/>
                </a:lnTo>
                <a:lnTo>
                  <a:pt x="66" y="459"/>
                </a:lnTo>
                <a:lnTo>
                  <a:pt x="64" y="461"/>
                </a:lnTo>
                <a:lnTo>
                  <a:pt x="64" y="463"/>
                </a:lnTo>
                <a:lnTo>
                  <a:pt x="68" y="467"/>
                </a:lnTo>
                <a:lnTo>
                  <a:pt x="68" y="469"/>
                </a:lnTo>
                <a:lnTo>
                  <a:pt x="68" y="469"/>
                </a:lnTo>
                <a:lnTo>
                  <a:pt x="68" y="471"/>
                </a:lnTo>
                <a:lnTo>
                  <a:pt x="70" y="471"/>
                </a:lnTo>
                <a:lnTo>
                  <a:pt x="76" y="475"/>
                </a:lnTo>
                <a:lnTo>
                  <a:pt x="76" y="475"/>
                </a:lnTo>
                <a:lnTo>
                  <a:pt x="82" y="480"/>
                </a:lnTo>
                <a:lnTo>
                  <a:pt x="82" y="480"/>
                </a:lnTo>
                <a:lnTo>
                  <a:pt x="86" y="480"/>
                </a:lnTo>
                <a:lnTo>
                  <a:pt x="86" y="480"/>
                </a:lnTo>
                <a:lnTo>
                  <a:pt x="86" y="480"/>
                </a:lnTo>
                <a:lnTo>
                  <a:pt x="88" y="480"/>
                </a:lnTo>
                <a:lnTo>
                  <a:pt x="90" y="480"/>
                </a:lnTo>
                <a:lnTo>
                  <a:pt x="90" y="478"/>
                </a:lnTo>
                <a:lnTo>
                  <a:pt x="90" y="471"/>
                </a:lnTo>
                <a:lnTo>
                  <a:pt x="93" y="469"/>
                </a:lnTo>
                <a:lnTo>
                  <a:pt x="95" y="467"/>
                </a:lnTo>
                <a:lnTo>
                  <a:pt x="95" y="467"/>
                </a:lnTo>
                <a:lnTo>
                  <a:pt x="95" y="465"/>
                </a:lnTo>
                <a:lnTo>
                  <a:pt x="93" y="465"/>
                </a:lnTo>
                <a:lnTo>
                  <a:pt x="93" y="467"/>
                </a:lnTo>
                <a:lnTo>
                  <a:pt x="95" y="467"/>
                </a:lnTo>
                <a:lnTo>
                  <a:pt x="97" y="471"/>
                </a:lnTo>
                <a:lnTo>
                  <a:pt x="97" y="473"/>
                </a:lnTo>
                <a:lnTo>
                  <a:pt x="103" y="478"/>
                </a:lnTo>
                <a:lnTo>
                  <a:pt x="105" y="480"/>
                </a:lnTo>
                <a:lnTo>
                  <a:pt x="105" y="480"/>
                </a:lnTo>
                <a:lnTo>
                  <a:pt x="109" y="482"/>
                </a:lnTo>
                <a:lnTo>
                  <a:pt x="111" y="482"/>
                </a:lnTo>
                <a:lnTo>
                  <a:pt x="117" y="482"/>
                </a:lnTo>
                <a:lnTo>
                  <a:pt x="117" y="482"/>
                </a:lnTo>
                <a:lnTo>
                  <a:pt x="121" y="482"/>
                </a:lnTo>
                <a:lnTo>
                  <a:pt x="121" y="482"/>
                </a:lnTo>
                <a:lnTo>
                  <a:pt x="121" y="482"/>
                </a:lnTo>
                <a:lnTo>
                  <a:pt x="127" y="488"/>
                </a:lnTo>
                <a:lnTo>
                  <a:pt x="127" y="488"/>
                </a:lnTo>
                <a:lnTo>
                  <a:pt x="132" y="492"/>
                </a:lnTo>
                <a:lnTo>
                  <a:pt x="134" y="492"/>
                </a:lnTo>
                <a:lnTo>
                  <a:pt x="136" y="492"/>
                </a:lnTo>
                <a:lnTo>
                  <a:pt x="138" y="494"/>
                </a:lnTo>
                <a:lnTo>
                  <a:pt x="138" y="494"/>
                </a:lnTo>
                <a:lnTo>
                  <a:pt x="138" y="496"/>
                </a:lnTo>
                <a:lnTo>
                  <a:pt x="142" y="500"/>
                </a:lnTo>
                <a:lnTo>
                  <a:pt x="144" y="500"/>
                </a:lnTo>
                <a:lnTo>
                  <a:pt x="150" y="500"/>
                </a:lnTo>
                <a:lnTo>
                  <a:pt x="150" y="498"/>
                </a:lnTo>
                <a:lnTo>
                  <a:pt x="152" y="498"/>
                </a:lnTo>
                <a:lnTo>
                  <a:pt x="156" y="500"/>
                </a:lnTo>
                <a:lnTo>
                  <a:pt x="158" y="502"/>
                </a:lnTo>
                <a:lnTo>
                  <a:pt x="160" y="506"/>
                </a:lnTo>
                <a:lnTo>
                  <a:pt x="160" y="506"/>
                </a:lnTo>
                <a:lnTo>
                  <a:pt x="162" y="508"/>
                </a:lnTo>
                <a:lnTo>
                  <a:pt x="156" y="517"/>
                </a:lnTo>
                <a:lnTo>
                  <a:pt x="156" y="517"/>
                </a:lnTo>
                <a:lnTo>
                  <a:pt x="156" y="523"/>
                </a:lnTo>
                <a:lnTo>
                  <a:pt x="156" y="523"/>
                </a:lnTo>
                <a:lnTo>
                  <a:pt x="156" y="525"/>
                </a:lnTo>
                <a:lnTo>
                  <a:pt x="156" y="527"/>
                </a:lnTo>
                <a:lnTo>
                  <a:pt x="158" y="529"/>
                </a:lnTo>
                <a:lnTo>
                  <a:pt x="162" y="529"/>
                </a:lnTo>
                <a:lnTo>
                  <a:pt x="162" y="529"/>
                </a:lnTo>
                <a:lnTo>
                  <a:pt x="169" y="529"/>
                </a:lnTo>
                <a:lnTo>
                  <a:pt x="175" y="531"/>
                </a:lnTo>
                <a:lnTo>
                  <a:pt x="185" y="535"/>
                </a:lnTo>
                <a:lnTo>
                  <a:pt x="185" y="535"/>
                </a:lnTo>
                <a:lnTo>
                  <a:pt x="195" y="535"/>
                </a:lnTo>
                <a:lnTo>
                  <a:pt x="195" y="535"/>
                </a:lnTo>
                <a:lnTo>
                  <a:pt x="204" y="533"/>
                </a:lnTo>
                <a:lnTo>
                  <a:pt x="216" y="535"/>
                </a:lnTo>
                <a:lnTo>
                  <a:pt x="222" y="537"/>
                </a:lnTo>
                <a:lnTo>
                  <a:pt x="232" y="539"/>
                </a:lnTo>
                <a:lnTo>
                  <a:pt x="241" y="543"/>
                </a:lnTo>
                <a:lnTo>
                  <a:pt x="241" y="543"/>
                </a:lnTo>
                <a:lnTo>
                  <a:pt x="251" y="547"/>
                </a:lnTo>
                <a:lnTo>
                  <a:pt x="251" y="547"/>
                </a:lnTo>
                <a:lnTo>
                  <a:pt x="261" y="547"/>
                </a:lnTo>
                <a:lnTo>
                  <a:pt x="265" y="547"/>
                </a:lnTo>
                <a:lnTo>
                  <a:pt x="265" y="547"/>
                </a:lnTo>
                <a:lnTo>
                  <a:pt x="269" y="545"/>
                </a:lnTo>
                <a:lnTo>
                  <a:pt x="278" y="547"/>
                </a:lnTo>
                <a:lnTo>
                  <a:pt x="288" y="556"/>
                </a:lnTo>
                <a:lnTo>
                  <a:pt x="294" y="562"/>
                </a:lnTo>
                <a:lnTo>
                  <a:pt x="302" y="570"/>
                </a:lnTo>
                <a:lnTo>
                  <a:pt x="304" y="576"/>
                </a:lnTo>
                <a:lnTo>
                  <a:pt x="306" y="589"/>
                </a:lnTo>
                <a:lnTo>
                  <a:pt x="309" y="595"/>
                </a:lnTo>
                <a:lnTo>
                  <a:pt x="306" y="603"/>
                </a:lnTo>
                <a:lnTo>
                  <a:pt x="306" y="603"/>
                </a:lnTo>
                <a:lnTo>
                  <a:pt x="309" y="607"/>
                </a:lnTo>
                <a:lnTo>
                  <a:pt x="304" y="615"/>
                </a:lnTo>
                <a:lnTo>
                  <a:pt x="304" y="617"/>
                </a:lnTo>
                <a:lnTo>
                  <a:pt x="306" y="622"/>
                </a:lnTo>
                <a:lnTo>
                  <a:pt x="304" y="626"/>
                </a:lnTo>
                <a:lnTo>
                  <a:pt x="304" y="626"/>
                </a:lnTo>
                <a:lnTo>
                  <a:pt x="304" y="630"/>
                </a:lnTo>
                <a:lnTo>
                  <a:pt x="304" y="630"/>
                </a:lnTo>
                <a:lnTo>
                  <a:pt x="306" y="634"/>
                </a:lnTo>
                <a:lnTo>
                  <a:pt x="306" y="638"/>
                </a:lnTo>
                <a:lnTo>
                  <a:pt x="304" y="640"/>
                </a:lnTo>
                <a:lnTo>
                  <a:pt x="304" y="642"/>
                </a:lnTo>
                <a:lnTo>
                  <a:pt x="311" y="656"/>
                </a:lnTo>
                <a:lnTo>
                  <a:pt x="311" y="659"/>
                </a:lnTo>
                <a:lnTo>
                  <a:pt x="311" y="661"/>
                </a:lnTo>
                <a:lnTo>
                  <a:pt x="309" y="661"/>
                </a:lnTo>
                <a:lnTo>
                  <a:pt x="311" y="663"/>
                </a:lnTo>
                <a:lnTo>
                  <a:pt x="309" y="665"/>
                </a:lnTo>
                <a:lnTo>
                  <a:pt x="306" y="667"/>
                </a:lnTo>
                <a:lnTo>
                  <a:pt x="306" y="669"/>
                </a:lnTo>
                <a:lnTo>
                  <a:pt x="306" y="669"/>
                </a:lnTo>
                <a:lnTo>
                  <a:pt x="304" y="671"/>
                </a:lnTo>
                <a:lnTo>
                  <a:pt x="304" y="673"/>
                </a:lnTo>
                <a:lnTo>
                  <a:pt x="306" y="677"/>
                </a:lnTo>
                <a:lnTo>
                  <a:pt x="306" y="681"/>
                </a:lnTo>
                <a:lnTo>
                  <a:pt x="306" y="681"/>
                </a:lnTo>
                <a:lnTo>
                  <a:pt x="309" y="685"/>
                </a:lnTo>
                <a:lnTo>
                  <a:pt x="306" y="689"/>
                </a:lnTo>
                <a:lnTo>
                  <a:pt x="306" y="691"/>
                </a:lnTo>
                <a:lnTo>
                  <a:pt x="309" y="694"/>
                </a:lnTo>
                <a:lnTo>
                  <a:pt x="309" y="694"/>
                </a:lnTo>
                <a:lnTo>
                  <a:pt x="309" y="694"/>
                </a:lnTo>
                <a:lnTo>
                  <a:pt x="309" y="696"/>
                </a:lnTo>
                <a:lnTo>
                  <a:pt x="311" y="694"/>
                </a:lnTo>
                <a:lnTo>
                  <a:pt x="306" y="691"/>
                </a:lnTo>
                <a:lnTo>
                  <a:pt x="300" y="687"/>
                </a:lnTo>
                <a:lnTo>
                  <a:pt x="298" y="687"/>
                </a:lnTo>
                <a:lnTo>
                  <a:pt x="294" y="687"/>
                </a:lnTo>
                <a:lnTo>
                  <a:pt x="292" y="689"/>
                </a:lnTo>
                <a:lnTo>
                  <a:pt x="292" y="691"/>
                </a:lnTo>
                <a:lnTo>
                  <a:pt x="292" y="696"/>
                </a:lnTo>
                <a:lnTo>
                  <a:pt x="292" y="696"/>
                </a:lnTo>
                <a:lnTo>
                  <a:pt x="292" y="702"/>
                </a:lnTo>
                <a:lnTo>
                  <a:pt x="292" y="702"/>
                </a:lnTo>
                <a:lnTo>
                  <a:pt x="292" y="706"/>
                </a:lnTo>
                <a:lnTo>
                  <a:pt x="292" y="708"/>
                </a:lnTo>
                <a:lnTo>
                  <a:pt x="290" y="710"/>
                </a:lnTo>
                <a:lnTo>
                  <a:pt x="282" y="712"/>
                </a:lnTo>
                <a:lnTo>
                  <a:pt x="282" y="712"/>
                </a:lnTo>
                <a:lnTo>
                  <a:pt x="272" y="716"/>
                </a:lnTo>
                <a:lnTo>
                  <a:pt x="269" y="716"/>
                </a:lnTo>
                <a:lnTo>
                  <a:pt x="267" y="720"/>
                </a:lnTo>
                <a:lnTo>
                  <a:pt x="265" y="720"/>
                </a:lnTo>
                <a:lnTo>
                  <a:pt x="265" y="724"/>
                </a:lnTo>
                <a:lnTo>
                  <a:pt x="261" y="728"/>
                </a:lnTo>
                <a:lnTo>
                  <a:pt x="261" y="731"/>
                </a:lnTo>
                <a:lnTo>
                  <a:pt x="263" y="733"/>
                </a:lnTo>
                <a:lnTo>
                  <a:pt x="263" y="733"/>
                </a:lnTo>
                <a:lnTo>
                  <a:pt x="267" y="735"/>
                </a:lnTo>
                <a:lnTo>
                  <a:pt x="269" y="735"/>
                </a:lnTo>
                <a:lnTo>
                  <a:pt x="276" y="733"/>
                </a:lnTo>
                <a:lnTo>
                  <a:pt x="280" y="733"/>
                </a:lnTo>
                <a:lnTo>
                  <a:pt x="284" y="733"/>
                </a:lnTo>
                <a:lnTo>
                  <a:pt x="284" y="731"/>
                </a:lnTo>
                <a:lnTo>
                  <a:pt x="282" y="728"/>
                </a:lnTo>
                <a:lnTo>
                  <a:pt x="274" y="737"/>
                </a:lnTo>
                <a:lnTo>
                  <a:pt x="274" y="739"/>
                </a:lnTo>
                <a:lnTo>
                  <a:pt x="274" y="741"/>
                </a:lnTo>
                <a:lnTo>
                  <a:pt x="274" y="743"/>
                </a:lnTo>
                <a:lnTo>
                  <a:pt x="276" y="743"/>
                </a:lnTo>
                <a:lnTo>
                  <a:pt x="278" y="743"/>
                </a:lnTo>
                <a:lnTo>
                  <a:pt x="284" y="745"/>
                </a:lnTo>
                <a:lnTo>
                  <a:pt x="284" y="745"/>
                </a:lnTo>
                <a:lnTo>
                  <a:pt x="290" y="745"/>
                </a:lnTo>
                <a:lnTo>
                  <a:pt x="294" y="747"/>
                </a:lnTo>
                <a:lnTo>
                  <a:pt x="296" y="749"/>
                </a:lnTo>
                <a:lnTo>
                  <a:pt x="298" y="755"/>
                </a:lnTo>
                <a:lnTo>
                  <a:pt x="292" y="761"/>
                </a:lnTo>
                <a:lnTo>
                  <a:pt x="292" y="763"/>
                </a:lnTo>
                <a:lnTo>
                  <a:pt x="290" y="766"/>
                </a:lnTo>
                <a:lnTo>
                  <a:pt x="290" y="766"/>
                </a:lnTo>
                <a:lnTo>
                  <a:pt x="288" y="772"/>
                </a:lnTo>
                <a:lnTo>
                  <a:pt x="286" y="774"/>
                </a:lnTo>
                <a:lnTo>
                  <a:pt x="286" y="774"/>
                </a:lnTo>
                <a:lnTo>
                  <a:pt x="282" y="778"/>
                </a:lnTo>
                <a:lnTo>
                  <a:pt x="282" y="780"/>
                </a:lnTo>
                <a:lnTo>
                  <a:pt x="282" y="784"/>
                </a:lnTo>
                <a:lnTo>
                  <a:pt x="278" y="788"/>
                </a:lnTo>
                <a:lnTo>
                  <a:pt x="276" y="790"/>
                </a:lnTo>
                <a:lnTo>
                  <a:pt x="267" y="794"/>
                </a:lnTo>
                <a:lnTo>
                  <a:pt x="267" y="794"/>
                </a:lnTo>
                <a:lnTo>
                  <a:pt x="265" y="796"/>
                </a:lnTo>
                <a:lnTo>
                  <a:pt x="263" y="798"/>
                </a:lnTo>
                <a:lnTo>
                  <a:pt x="265" y="800"/>
                </a:lnTo>
                <a:lnTo>
                  <a:pt x="265" y="803"/>
                </a:lnTo>
                <a:lnTo>
                  <a:pt x="269" y="809"/>
                </a:lnTo>
                <a:lnTo>
                  <a:pt x="269" y="811"/>
                </a:lnTo>
                <a:lnTo>
                  <a:pt x="269" y="813"/>
                </a:lnTo>
                <a:lnTo>
                  <a:pt x="263" y="817"/>
                </a:lnTo>
                <a:lnTo>
                  <a:pt x="263" y="819"/>
                </a:lnTo>
                <a:lnTo>
                  <a:pt x="263" y="821"/>
                </a:lnTo>
                <a:lnTo>
                  <a:pt x="263" y="821"/>
                </a:lnTo>
                <a:lnTo>
                  <a:pt x="263" y="825"/>
                </a:lnTo>
                <a:lnTo>
                  <a:pt x="263" y="827"/>
                </a:lnTo>
                <a:lnTo>
                  <a:pt x="263" y="829"/>
                </a:lnTo>
                <a:lnTo>
                  <a:pt x="263" y="829"/>
                </a:lnTo>
                <a:lnTo>
                  <a:pt x="261" y="831"/>
                </a:lnTo>
                <a:lnTo>
                  <a:pt x="253" y="827"/>
                </a:lnTo>
                <a:lnTo>
                  <a:pt x="251" y="827"/>
                </a:lnTo>
                <a:lnTo>
                  <a:pt x="249" y="825"/>
                </a:lnTo>
                <a:lnTo>
                  <a:pt x="247" y="825"/>
                </a:lnTo>
                <a:lnTo>
                  <a:pt x="245" y="827"/>
                </a:lnTo>
                <a:lnTo>
                  <a:pt x="241" y="831"/>
                </a:lnTo>
                <a:lnTo>
                  <a:pt x="241" y="831"/>
                </a:lnTo>
                <a:lnTo>
                  <a:pt x="241" y="835"/>
                </a:lnTo>
                <a:lnTo>
                  <a:pt x="239" y="835"/>
                </a:lnTo>
                <a:lnTo>
                  <a:pt x="241" y="840"/>
                </a:lnTo>
                <a:lnTo>
                  <a:pt x="241" y="842"/>
                </a:lnTo>
                <a:lnTo>
                  <a:pt x="247" y="844"/>
                </a:lnTo>
                <a:lnTo>
                  <a:pt x="249" y="844"/>
                </a:lnTo>
                <a:lnTo>
                  <a:pt x="247" y="844"/>
                </a:lnTo>
                <a:lnTo>
                  <a:pt x="247" y="846"/>
                </a:lnTo>
                <a:lnTo>
                  <a:pt x="247" y="850"/>
                </a:lnTo>
                <a:lnTo>
                  <a:pt x="249" y="850"/>
                </a:lnTo>
                <a:lnTo>
                  <a:pt x="253" y="854"/>
                </a:lnTo>
                <a:lnTo>
                  <a:pt x="253" y="852"/>
                </a:lnTo>
                <a:lnTo>
                  <a:pt x="251" y="852"/>
                </a:lnTo>
                <a:lnTo>
                  <a:pt x="251" y="852"/>
                </a:lnTo>
                <a:lnTo>
                  <a:pt x="251" y="854"/>
                </a:lnTo>
                <a:lnTo>
                  <a:pt x="253" y="856"/>
                </a:lnTo>
                <a:lnTo>
                  <a:pt x="255" y="858"/>
                </a:lnTo>
                <a:lnTo>
                  <a:pt x="261" y="856"/>
                </a:lnTo>
                <a:lnTo>
                  <a:pt x="265" y="858"/>
                </a:lnTo>
                <a:lnTo>
                  <a:pt x="267" y="864"/>
                </a:lnTo>
                <a:lnTo>
                  <a:pt x="267" y="866"/>
                </a:lnTo>
                <a:lnTo>
                  <a:pt x="261" y="879"/>
                </a:lnTo>
                <a:lnTo>
                  <a:pt x="261" y="881"/>
                </a:lnTo>
                <a:lnTo>
                  <a:pt x="261" y="887"/>
                </a:lnTo>
                <a:lnTo>
                  <a:pt x="261" y="889"/>
                </a:lnTo>
                <a:lnTo>
                  <a:pt x="265" y="899"/>
                </a:lnTo>
                <a:lnTo>
                  <a:pt x="265" y="899"/>
                </a:lnTo>
                <a:lnTo>
                  <a:pt x="267" y="903"/>
                </a:lnTo>
                <a:lnTo>
                  <a:pt x="269" y="905"/>
                </a:lnTo>
                <a:lnTo>
                  <a:pt x="267" y="910"/>
                </a:lnTo>
                <a:lnTo>
                  <a:pt x="267" y="910"/>
                </a:lnTo>
                <a:lnTo>
                  <a:pt x="267" y="916"/>
                </a:lnTo>
                <a:lnTo>
                  <a:pt x="265" y="918"/>
                </a:lnTo>
                <a:lnTo>
                  <a:pt x="265" y="918"/>
                </a:lnTo>
                <a:lnTo>
                  <a:pt x="267" y="922"/>
                </a:lnTo>
                <a:lnTo>
                  <a:pt x="267" y="922"/>
                </a:lnTo>
                <a:lnTo>
                  <a:pt x="269" y="926"/>
                </a:lnTo>
                <a:lnTo>
                  <a:pt x="272" y="930"/>
                </a:lnTo>
                <a:lnTo>
                  <a:pt x="272" y="932"/>
                </a:lnTo>
                <a:lnTo>
                  <a:pt x="269" y="934"/>
                </a:lnTo>
                <a:lnTo>
                  <a:pt x="267" y="938"/>
                </a:lnTo>
                <a:lnTo>
                  <a:pt x="267" y="938"/>
                </a:lnTo>
                <a:lnTo>
                  <a:pt x="265" y="947"/>
                </a:lnTo>
                <a:lnTo>
                  <a:pt x="265" y="947"/>
                </a:lnTo>
                <a:lnTo>
                  <a:pt x="265" y="949"/>
                </a:lnTo>
                <a:lnTo>
                  <a:pt x="265" y="951"/>
                </a:lnTo>
                <a:lnTo>
                  <a:pt x="263" y="953"/>
                </a:lnTo>
                <a:lnTo>
                  <a:pt x="261" y="955"/>
                </a:lnTo>
                <a:lnTo>
                  <a:pt x="261" y="957"/>
                </a:lnTo>
                <a:lnTo>
                  <a:pt x="261" y="957"/>
                </a:lnTo>
                <a:lnTo>
                  <a:pt x="263" y="977"/>
                </a:lnTo>
                <a:lnTo>
                  <a:pt x="265" y="977"/>
                </a:lnTo>
                <a:lnTo>
                  <a:pt x="267" y="984"/>
                </a:lnTo>
                <a:lnTo>
                  <a:pt x="267" y="986"/>
                </a:lnTo>
                <a:lnTo>
                  <a:pt x="265" y="990"/>
                </a:lnTo>
                <a:lnTo>
                  <a:pt x="265" y="990"/>
                </a:lnTo>
                <a:lnTo>
                  <a:pt x="267" y="996"/>
                </a:lnTo>
                <a:lnTo>
                  <a:pt x="267" y="998"/>
                </a:lnTo>
                <a:lnTo>
                  <a:pt x="269" y="1000"/>
                </a:lnTo>
                <a:lnTo>
                  <a:pt x="269" y="1002"/>
                </a:lnTo>
                <a:lnTo>
                  <a:pt x="269" y="1004"/>
                </a:lnTo>
                <a:lnTo>
                  <a:pt x="269" y="1004"/>
                </a:lnTo>
                <a:lnTo>
                  <a:pt x="269" y="1008"/>
                </a:lnTo>
                <a:lnTo>
                  <a:pt x="269" y="1010"/>
                </a:lnTo>
                <a:lnTo>
                  <a:pt x="272" y="1010"/>
                </a:lnTo>
                <a:lnTo>
                  <a:pt x="272" y="1008"/>
                </a:lnTo>
                <a:lnTo>
                  <a:pt x="269" y="1008"/>
                </a:lnTo>
                <a:lnTo>
                  <a:pt x="269" y="1008"/>
                </a:lnTo>
                <a:lnTo>
                  <a:pt x="265" y="1008"/>
                </a:lnTo>
                <a:lnTo>
                  <a:pt x="263" y="1008"/>
                </a:lnTo>
                <a:lnTo>
                  <a:pt x="261" y="1010"/>
                </a:lnTo>
                <a:lnTo>
                  <a:pt x="261" y="1010"/>
                </a:lnTo>
                <a:lnTo>
                  <a:pt x="259" y="1012"/>
                </a:lnTo>
                <a:lnTo>
                  <a:pt x="259" y="1012"/>
                </a:lnTo>
                <a:lnTo>
                  <a:pt x="259" y="1019"/>
                </a:lnTo>
                <a:lnTo>
                  <a:pt x="259" y="1019"/>
                </a:lnTo>
                <a:lnTo>
                  <a:pt x="261" y="1023"/>
                </a:lnTo>
                <a:lnTo>
                  <a:pt x="261" y="1023"/>
                </a:lnTo>
                <a:lnTo>
                  <a:pt x="263" y="1025"/>
                </a:lnTo>
                <a:lnTo>
                  <a:pt x="267" y="1025"/>
                </a:lnTo>
                <a:lnTo>
                  <a:pt x="267" y="1025"/>
                </a:lnTo>
                <a:lnTo>
                  <a:pt x="274" y="1023"/>
                </a:lnTo>
                <a:lnTo>
                  <a:pt x="274" y="1023"/>
                </a:lnTo>
                <a:lnTo>
                  <a:pt x="284" y="1019"/>
                </a:lnTo>
                <a:lnTo>
                  <a:pt x="284" y="1019"/>
                </a:lnTo>
                <a:lnTo>
                  <a:pt x="288" y="1014"/>
                </a:lnTo>
                <a:lnTo>
                  <a:pt x="288" y="1014"/>
                </a:lnTo>
                <a:lnTo>
                  <a:pt x="288" y="1010"/>
                </a:lnTo>
                <a:lnTo>
                  <a:pt x="288" y="1010"/>
                </a:lnTo>
                <a:lnTo>
                  <a:pt x="286" y="1000"/>
                </a:lnTo>
                <a:lnTo>
                  <a:pt x="286" y="996"/>
                </a:lnTo>
                <a:lnTo>
                  <a:pt x="286" y="996"/>
                </a:lnTo>
                <a:lnTo>
                  <a:pt x="286" y="992"/>
                </a:lnTo>
                <a:lnTo>
                  <a:pt x="284" y="982"/>
                </a:lnTo>
                <a:lnTo>
                  <a:pt x="286" y="977"/>
                </a:lnTo>
                <a:lnTo>
                  <a:pt x="288" y="971"/>
                </a:lnTo>
                <a:lnTo>
                  <a:pt x="292" y="967"/>
                </a:lnTo>
                <a:lnTo>
                  <a:pt x="292" y="965"/>
                </a:lnTo>
                <a:lnTo>
                  <a:pt x="292" y="961"/>
                </a:lnTo>
                <a:lnTo>
                  <a:pt x="290" y="961"/>
                </a:lnTo>
                <a:lnTo>
                  <a:pt x="288" y="963"/>
                </a:lnTo>
                <a:lnTo>
                  <a:pt x="290" y="965"/>
                </a:lnTo>
                <a:lnTo>
                  <a:pt x="290" y="967"/>
                </a:lnTo>
                <a:lnTo>
                  <a:pt x="290" y="967"/>
                </a:lnTo>
                <a:lnTo>
                  <a:pt x="292" y="969"/>
                </a:lnTo>
                <a:lnTo>
                  <a:pt x="292" y="971"/>
                </a:lnTo>
                <a:lnTo>
                  <a:pt x="294" y="971"/>
                </a:lnTo>
                <a:lnTo>
                  <a:pt x="296" y="971"/>
                </a:lnTo>
                <a:lnTo>
                  <a:pt x="298" y="984"/>
                </a:lnTo>
                <a:lnTo>
                  <a:pt x="300" y="986"/>
                </a:lnTo>
                <a:lnTo>
                  <a:pt x="298" y="986"/>
                </a:lnTo>
                <a:lnTo>
                  <a:pt x="298" y="990"/>
                </a:lnTo>
                <a:lnTo>
                  <a:pt x="298" y="990"/>
                </a:lnTo>
                <a:lnTo>
                  <a:pt x="296" y="994"/>
                </a:lnTo>
                <a:lnTo>
                  <a:pt x="296" y="994"/>
                </a:lnTo>
                <a:lnTo>
                  <a:pt x="296" y="996"/>
                </a:lnTo>
                <a:lnTo>
                  <a:pt x="296" y="998"/>
                </a:lnTo>
                <a:lnTo>
                  <a:pt x="296" y="1000"/>
                </a:lnTo>
                <a:lnTo>
                  <a:pt x="296" y="1004"/>
                </a:lnTo>
                <a:lnTo>
                  <a:pt x="296" y="1004"/>
                </a:lnTo>
                <a:lnTo>
                  <a:pt x="300" y="1008"/>
                </a:lnTo>
                <a:lnTo>
                  <a:pt x="302" y="1010"/>
                </a:lnTo>
                <a:lnTo>
                  <a:pt x="306" y="1010"/>
                </a:lnTo>
                <a:lnTo>
                  <a:pt x="309" y="1010"/>
                </a:lnTo>
                <a:lnTo>
                  <a:pt x="313" y="1008"/>
                </a:lnTo>
                <a:lnTo>
                  <a:pt x="313" y="1006"/>
                </a:lnTo>
                <a:lnTo>
                  <a:pt x="315" y="1002"/>
                </a:lnTo>
                <a:lnTo>
                  <a:pt x="315" y="1002"/>
                </a:lnTo>
                <a:lnTo>
                  <a:pt x="315" y="998"/>
                </a:lnTo>
                <a:lnTo>
                  <a:pt x="317" y="994"/>
                </a:lnTo>
                <a:lnTo>
                  <a:pt x="319" y="992"/>
                </a:lnTo>
                <a:lnTo>
                  <a:pt x="329" y="986"/>
                </a:lnTo>
                <a:lnTo>
                  <a:pt x="333" y="984"/>
                </a:lnTo>
                <a:lnTo>
                  <a:pt x="335" y="984"/>
                </a:lnTo>
                <a:lnTo>
                  <a:pt x="335" y="979"/>
                </a:lnTo>
                <a:lnTo>
                  <a:pt x="337" y="979"/>
                </a:lnTo>
                <a:lnTo>
                  <a:pt x="337" y="977"/>
                </a:lnTo>
                <a:lnTo>
                  <a:pt x="333" y="973"/>
                </a:lnTo>
                <a:lnTo>
                  <a:pt x="333" y="971"/>
                </a:lnTo>
                <a:lnTo>
                  <a:pt x="333" y="971"/>
                </a:lnTo>
                <a:lnTo>
                  <a:pt x="339" y="969"/>
                </a:lnTo>
                <a:lnTo>
                  <a:pt x="346" y="971"/>
                </a:lnTo>
                <a:lnTo>
                  <a:pt x="348" y="971"/>
                </a:lnTo>
                <a:lnTo>
                  <a:pt x="350" y="971"/>
                </a:lnTo>
                <a:lnTo>
                  <a:pt x="352" y="969"/>
                </a:lnTo>
                <a:lnTo>
                  <a:pt x="352" y="969"/>
                </a:lnTo>
                <a:lnTo>
                  <a:pt x="352" y="967"/>
                </a:lnTo>
                <a:lnTo>
                  <a:pt x="352" y="965"/>
                </a:lnTo>
                <a:lnTo>
                  <a:pt x="352" y="963"/>
                </a:lnTo>
                <a:lnTo>
                  <a:pt x="352" y="961"/>
                </a:lnTo>
                <a:lnTo>
                  <a:pt x="356" y="957"/>
                </a:lnTo>
                <a:lnTo>
                  <a:pt x="356" y="955"/>
                </a:lnTo>
                <a:lnTo>
                  <a:pt x="358" y="951"/>
                </a:lnTo>
                <a:lnTo>
                  <a:pt x="360" y="949"/>
                </a:lnTo>
                <a:lnTo>
                  <a:pt x="362" y="949"/>
                </a:lnTo>
                <a:lnTo>
                  <a:pt x="362" y="949"/>
                </a:lnTo>
                <a:lnTo>
                  <a:pt x="362" y="951"/>
                </a:lnTo>
                <a:lnTo>
                  <a:pt x="364" y="957"/>
                </a:lnTo>
                <a:lnTo>
                  <a:pt x="364" y="957"/>
                </a:lnTo>
                <a:lnTo>
                  <a:pt x="366" y="963"/>
                </a:lnTo>
                <a:lnTo>
                  <a:pt x="366" y="967"/>
                </a:lnTo>
                <a:lnTo>
                  <a:pt x="368" y="967"/>
                </a:lnTo>
                <a:lnTo>
                  <a:pt x="370" y="969"/>
                </a:lnTo>
                <a:lnTo>
                  <a:pt x="370" y="971"/>
                </a:lnTo>
                <a:lnTo>
                  <a:pt x="370" y="973"/>
                </a:lnTo>
                <a:lnTo>
                  <a:pt x="364" y="979"/>
                </a:lnTo>
                <a:lnTo>
                  <a:pt x="362" y="979"/>
                </a:lnTo>
                <a:lnTo>
                  <a:pt x="360" y="982"/>
                </a:lnTo>
                <a:lnTo>
                  <a:pt x="362" y="994"/>
                </a:lnTo>
                <a:lnTo>
                  <a:pt x="362" y="998"/>
                </a:lnTo>
                <a:lnTo>
                  <a:pt x="362" y="998"/>
                </a:lnTo>
                <a:lnTo>
                  <a:pt x="362" y="1002"/>
                </a:lnTo>
                <a:lnTo>
                  <a:pt x="364" y="1002"/>
                </a:lnTo>
                <a:lnTo>
                  <a:pt x="366" y="1006"/>
                </a:lnTo>
                <a:lnTo>
                  <a:pt x="366" y="1008"/>
                </a:lnTo>
                <a:lnTo>
                  <a:pt x="366" y="1010"/>
                </a:lnTo>
                <a:lnTo>
                  <a:pt x="368" y="1014"/>
                </a:lnTo>
                <a:lnTo>
                  <a:pt x="368" y="1016"/>
                </a:lnTo>
                <a:lnTo>
                  <a:pt x="368" y="1019"/>
                </a:lnTo>
                <a:lnTo>
                  <a:pt x="372" y="1023"/>
                </a:lnTo>
                <a:lnTo>
                  <a:pt x="383" y="1033"/>
                </a:lnTo>
                <a:lnTo>
                  <a:pt x="383" y="1037"/>
                </a:lnTo>
                <a:lnTo>
                  <a:pt x="383" y="1037"/>
                </a:lnTo>
                <a:lnTo>
                  <a:pt x="385" y="1041"/>
                </a:lnTo>
                <a:lnTo>
                  <a:pt x="385" y="1045"/>
                </a:lnTo>
                <a:lnTo>
                  <a:pt x="385" y="1051"/>
                </a:lnTo>
                <a:lnTo>
                  <a:pt x="385" y="1051"/>
                </a:lnTo>
                <a:lnTo>
                  <a:pt x="385" y="1058"/>
                </a:lnTo>
                <a:lnTo>
                  <a:pt x="385" y="1058"/>
                </a:lnTo>
                <a:lnTo>
                  <a:pt x="385" y="1064"/>
                </a:lnTo>
                <a:lnTo>
                  <a:pt x="385" y="1064"/>
                </a:lnTo>
                <a:lnTo>
                  <a:pt x="389" y="1070"/>
                </a:lnTo>
                <a:lnTo>
                  <a:pt x="393" y="1082"/>
                </a:lnTo>
                <a:lnTo>
                  <a:pt x="393" y="1082"/>
                </a:lnTo>
                <a:lnTo>
                  <a:pt x="393" y="1084"/>
                </a:lnTo>
                <a:lnTo>
                  <a:pt x="393" y="1084"/>
                </a:lnTo>
                <a:lnTo>
                  <a:pt x="385" y="1082"/>
                </a:lnTo>
                <a:lnTo>
                  <a:pt x="378" y="1080"/>
                </a:lnTo>
                <a:lnTo>
                  <a:pt x="378" y="1080"/>
                </a:lnTo>
                <a:lnTo>
                  <a:pt x="372" y="1078"/>
                </a:lnTo>
                <a:lnTo>
                  <a:pt x="370" y="1078"/>
                </a:lnTo>
                <a:lnTo>
                  <a:pt x="364" y="1080"/>
                </a:lnTo>
                <a:lnTo>
                  <a:pt x="362" y="1080"/>
                </a:lnTo>
                <a:lnTo>
                  <a:pt x="356" y="1084"/>
                </a:lnTo>
                <a:lnTo>
                  <a:pt x="356" y="1084"/>
                </a:lnTo>
                <a:lnTo>
                  <a:pt x="354" y="1088"/>
                </a:lnTo>
                <a:lnTo>
                  <a:pt x="354" y="1091"/>
                </a:lnTo>
                <a:lnTo>
                  <a:pt x="354" y="1093"/>
                </a:lnTo>
                <a:lnTo>
                  <a:pt x="352" y="1095"/>
                </a:lnTo>
                <a:lnTo>
                  <a:pt x="352" y="1099"/>
                </a:lnTo>
                <a:lnTo>
                  <a:pt x="352" y="1099"/>
                </a:lnTo>
                <a:lnTo>
                  <a:pt x="354" y="1103"/>
                </a:lnTo>
                <a:lnTo>
                  <a:pt x="354" y="1103"/>
                </a:lnTo>
                <a:lnTo>
                  <a:pt x="356" y="1105"/>
                </a:lnTo>
                <a:lnTo>
                  <a:pt x="360" y="1107"/>
                </a:lnTo>
                <a:lnTo>
                  <a:pt x="360" y="1105"/>
                </a:lnTo>
                <a:lnTo>
                  <a:pt x="364" y="1103"/>
                </a:lnTo>
                <a:lnTo>
                  <a:pt x="368" y="1101"/>
                </a:lnTo>
                <a:lnTo>
                  <a:pt x="372" y="1101"/>
                </a:lnTo>
                <a:lnTo>
                  <a:pt x="372" y="1101"/>
                </a:lnTo>
                <a:lnTo>
                  <a:pt x="376" y="1099"/>
                </a:lnTo>
                <a:lnTo>
                  <a:pt x="376" y="1099"/>
                </a:lnTo>
                <a:lnTo>
                  <a:pt x="378" y="1097"/>
                </a:lnTo>
                <a:lnTo>
                  <a:pt x="378" y="1097"/>
                </a:lnTo>
                <a:lnTo>
                  <a:pt x="381" y="1097"/>
                </a:lnTo>
                <a:lnTo>
                  <a:pt x="381" y="1097"/>
                </a:lnTo>
                <a:lnTo>
                  <a:pt x="383" y="1101"/>
                </a:lnTo>
                <a:lnTo>
                  <a:pt x="389" y="1109"/>
                </a:lnTo>
                <a:lnTo>
                  <a:pt x="389" y="1109"/>
                </a:lnTo>
                <a:lnTo>
                  <a:pt x="393" y="1113"/>
                </a:lnTo>
                <a:lnTo>
                  <a:pt x="395" y="1115"/>
                </a:lnTo>
                <a:lnTo>
                  <a:pt x="395" y="1115"/>
                </a:lnTo>
                <a:lnTo>
                  <a:pt x="397" y="1115"/>
                </a:lnTo>
                <a:lnTo>
                  <a:pt x="397" y="1117"/>
                </a:lnTo>
                <a:lnTo>
                  <a:pt x="399" y="1117"/>
                </a:lnTo>
                <a:lnTo>
                  <a:pt x="397" y="1115"/>
                </a:lnTo>
                <a:lnTo>
                  <a:pt x="395" y="1115"/>
                </a:lnTo>
                <a:lnTo>
                  <a:pt x="393" y="1115"/>
                </a:lnTo>
                <a:lnTo>
                  <a:pt x="393" y="1115"/>
                </a:lnTo>
                <a:lnTo>
                  <a:pt x="385" y="1119"/>
                </a:lnTo>
                <a:lnTo>
                  <a:pt x="383" y="1117"/>
                </a:lnTo>
                <a:lnTo>
                  <a:pt x="383" y="1117"/>
                </a:lnTo>
                <a:lnTo>
                  <a:pt x="381" y="1117"/>
                </a:lnTo>
                <a:lnTo>
                  <a:pt x="381" y="1117"/>
                </a:lnTo>
                <a:lnTo>
                  <a:pt x="374" y="1115"/>
                </a:lnTo>
                <a:lnTo>
                  <a:pt x="372" y="1117"/>
                </a:lnTo>
                <a:lnTo>
                  <a:pt x="370" y="1119"/>
                </a:lnTo>
                <a:lnTo>
                  <a:pt x="370" y="1121"/>
                </a:lnTo>
                <a:lnTo>
                  <a:pt x="370" y="1121"/>
                </a:lnTo>
                <a:lnTo>
                  <a:pt x="370" y="1121"/>
                </a:lnTo>
                <a:lnTo>
                  <a:pt x="366" y="1123"/>
                </a:lnTo>
                <a:lnTo>
                  <a:pt x="366" y="1123"/>
                </a:lnTo>
                <a:lnTo>
                  <a:pt x="366" y="1123"/>
                </a:lnTo>
                <a:lnTo>
                  <a:pt x="362" y="1123"/>
                </a:lnTo>
                <a:lnTo>
                  <a:pt x="362" y="1123"/>
                </a:lnTo>
                <a:lnTo>
                  <a:pt x="360" y="1123"/>
                </a:lnTo>
                <a:lnTo>
                  <a:pt x="358" y="1126"/>
                </a:lnTo>
                <a:lnTo>
                  <a:pt x="356" y="1138"/>
                </a:lnTo>
                <a:lnTo>
                  <a:pt x="356" y="1138"/>
                </a:lnTo>
                <a:lnTo>
                  <a:pt x="356" y="1142"/>
                </a:lnTo>
                <a:lnTo>
                  <a:pt x="358" y="1144"/>
                </a:lnTo>
                <a:lnTo>
                  <a:pt x="362" y="1144"/>
                </a:lnTo>
                <a:lnTo>
                  <a:pt x="362" y="1144"/>
                </a:lnTo>
                <a:lnTo>
                  <a:pt x="374" y="1140"/>
                </a:lnTo>
                <a:lnTo>
                  <a:pt x="374" y="1140"/>
                </a:lnTo>
                <a:lnTo>
                  <a:pt x="383" y="1138"/>
                </a:lnTo>
                <a:lnTo>
                  <a:pt x="383" y="1138"/>
                </a:lnTo>
                <a:lnTo>
                  <a:pt x="387" y="1152"/>
                </a:lnTo>
                <a:lnTo>
                  <a:pt x="387" y="1152"/>
                </a:lnTo>
                <a:lnTo>
                  <a:pt x="391" y="1158"/>
                </a:lnTo>
                <a:lnTo>
                  <a:pt x="393" y="1167"/>
                </a:lnTo>
                <a:lnTo>
                  <a:pt x="393" y="1167"/>
                </a:lnTo>
                <a:lnTo>
                  <a:pt x="395" y="1173"/>
                </a:lnTo>
                <a:lnTo>
                  <a:pt x="395" y="1173"/>
                </a:lnTo>
                <a:lnTo>
                  <a:pt x="397" y="1177"/>
                </a:lnTo>
                <a:lnTo>
                  <a:pt x="399" y="1177"/>
                </a:lnTo>
                <a:lnTo>
                  <a:pt x="401" y="1177"/>
                </a:lnTo>
                <a:lnTo>
                  <a:pt x="401" y="1177"/>
                </a:lnTo>
                <a:lnTo>
                  <a:pt x="405" y="1179"/>
                </a:lnTo>
                <a:lnTo>
                  <a:pt x="411" y="1179"/>
                </a:lnTo>
                <a:lnTo>
                  <a:pt x="413" y="1181"/>
                </a:lnTo>
                <a:lnTo>
                  <a:pt x="428" y="1198"/>
                </a:lnTo>
                <a:lnTo>
                  <a:pt x="442" y="1220"/>
                </a:lnTo>
                <a:lnTo>
                  <a:pt x="444" y="1224"/>
                </a:lnTo>
                <a:lnTo>
                  <a:pt x="444" y="1224"/>
                </a:lnTo>
                <a:lnTo>
                  <a:pt x="450" y="1235"/>
                </a:lnTo>
                <a:lnTo>
                  <a:pt x="450" y="1235"/>
                </a:lnTo>
                <a:lnTo>
                  <a:pt x="459" y="1243"/>
                </a:lnTo>
                <a:lnTo>
                  <a:pt x="461" y="1251"/>
                </a:lnTo>
                <a:lnTo>
                  <a:pt x="461" y="1251"/>
                </a:lnTo>
                <a:lnTo>
                  <a:pt x="469" y="1259"/>
                </a:lnTo>
                <a:lnTo>
                  <a:pt x="469" y="1259"/>
                </a:lnTo>
                <a:lnTo>
                  <a:pt x="479" y="1265"/>
                </a:lnTo>
                <a:lnTo>
                  <a:pt x="481" y="1267"/>
                </a:lnTo>
                <a:lnTo>
                  <a:pt x="481" y="1267"/>
                </a:lnTo>
                <a:lnTo>
                  <a:pt x="488" y="1272"/>
                </a:lnTo>
                <a:lnTo>
                  <a:pt x="492" y="1274"/>
                </a:lnTo>
                <a:lnTo>
                  <a:pt x="494" y="1282"/>
                </a:lnTo>
                <a:lnTo>
                  <a:pt x="494" y="1282"/>
                </a:lnTo>
                <a:lnTo>
                  <a:pt x="500" y="1290"/>
                </a:lnTo>
                <a:lnTo>
                  <a:pt x="500" y="1292"/>
                </a:lnTo>
                <a:lnTo>
                  <a:pt x="502" y="1294"/>
                </a:lnTo>
                <a:lnTo>
                  <a:pt x="504" y="1296"/>
                </a:lnTo>
                <a:lnTo>
                  <a:pt x="510" y="1300"/>
                </a:lnTo>
                <a:lnTo>
                  <a:pt x="510" y="1300"/>
                </a:lnTo>
                <a:lnTo>
                  <a:pt x="514" y="1304"/>
                </a:lnTo>
                <a:lnTo>
                  <a:pt x="516" y="1307"/>
                </a:lnTo>
                <a:lnTo>
                  <a:pt x="518" y="1309"/>
                </a:lnTo>
                <a:lnTo>
                  <a:pt x="520" y="1313"/>
                </a:lnTo>
                <a:lnTo>
                  <a:pt x="520" y="1319"/>
                </a:lnTo>
                <a:lnTo>
                  <a:pt x="520" y="1319"/>
                </a:lnTo>
                <a:lnTo>
                  <a:pt x="525" y="1323"/>
                </a:lnTo>
                <a:lnTo>
                  <a:pt x="525" y="1325"/>
                </a:lnTo>
                <a:lnTo>
                  <a:pt x="533" y="1327"/>
                </a:lnTo>
                <a:lnTo>
                  <a:pt x="535" y="1327"/>
                </a:lnTo>
                <a:lnTo>
                  <a:pt x="539" y="1327"/>
                </a:lnTo>
                <a:lnTo>
                  <a:pt x="539" y="1327"/>
                </a:lnTo>
                <a:lnTo>
                  <a:pt x="547" y="1321"/>
                </a:lnTo>
                <a:lnTo>
                  <a:pt x="547" y="1321"/>
                </a:lnTo>
                <a:lnTo>
                  <a:pt x="549" y="1319"/>
                </a:lnTo>
                <a:lnTo>
                  <a:pt x="549" y="1319"/>
                </a:lnTo>
                <a:lnTo>
                  <a:pt x="553" y="1323"/>
                </a:lnTo>
                <a:lnTo>
                  <a:pt x="555" y="1329"/>
                </a:lnTo>
                <a:lnTo>
                  <a:pt x="555" y="1329"/>
                </a:lnTo>
                <a:lnTo>
                  <a:pt x="570" y="1337"/>
                </a:lnTo>
                <a:lnTo>
                  <a:pt x="572" y="1337"/>
                </a:lnTo>
                <a:lnTo>
                  <a:pt x="578" y="1342"/>
                </a:lnTo>
                <a:lnTo>
                  <a:pt x="578" y="1342"/>
                </a:lnTo>
                <a:lnTo>
                  <a:pt x="588" y="1339"/>
                </a:lnTo>
                <a:lnTo>
                  <a:pt x="590" y="1337"/>
                </a:lnTo>
                <a:lnTo>
                  <a:pt x="594" y="1337"/>
                </a:lnTo>
                <a:lnTo>
                  <a:pt x="597" y="1339"/>
                </a:lnTo>
                <a:lnTo>
                  <a:pt x="597" y="1339"/>
                </a:lnTo>
                <a:lnTo>
                  <a:pt x="599" y="1339"/>
                </a:lnTo>
                <a:lnTo>
                  <a:pt x="603" y="1339"/>
                </a:lnTo>
                <a:lnTo>
                  <a:pt x="605" y="1329"/>
                </a:lnTo>
                <a:lnTo>
                  <a:pt x="603" y="1329"/>
                </a:lnTo>
                <a:lnTo>
                  <a:pt x="601" y="1331"/>
                </a:lnTo>
                <a:lnTo>
                  <a:pt x="603" y="1331"/>
                </a:lnTo>
                <a:lnTo>
                  <a:pt x="603" y="1331"/>
                </a:lnTo>
                <a:lnTo>
                  <a:pt x="605" y="1335"/>
                </a:lnTo>
                <a:lnTo>
                  <a:pt x="605" y="1346"/>
                </a:lnTo>
                <a:lnTo>
                  <a:pt x="605" y="1346"/>
                </a:lnTo>
                <a:lnTo>
                  <a:pt x="607" y="1348"/>
                </a:lnTo>
                <a:lnTo>
                  <a:pt x="607" y="1350"/>
                </a:lnTo>
                <a:lnTo>
                  <a:pt x="615" y="1352"/>
                </a:lnTo>
                <a:lnTo>
                  <a:pt x="619" y="1356"/>
                </a:lnTo>
                <a:lnTo>
                  <a:pt x="621" y="1356"/>
                </a:lnTo>
                <a:lnTo>
                  <a:pt x="632" y="1354"/>
                </a:lnTo>
                <a:lnTo>
                  <a:pt x="638" y="1354"/>
                </a:lnTo>
                <a:lnTo>
                  <a:pt x="642" y="1354"/>
                </a:lnTo>
                <a:lnTo>
                  <a:pt x="650" y="1358"/>
                </a:lnTo>
                <a:lnTo>
                  <a:pt x="650" y="1358"/>
                </a:lnTo>
                <a:lnTo>
                  <a:pt x="656" y="1356"/>
                </a:lnTo>
                <a:lnTo>
                  <a:pt x="658" y="1356"/>
                </a:lnTo>
                <a:lnTo>
                  <a:pt x="660" y="1352"/>
                </a:lnTo>
                <a:lnTo>
                  <a:pt x="660" y="1352"/>
                </a:lnTo>
                <a:lnTo>
                  <a:pt x="660" y="1342"/>
                </a:lnTo>
                <a:lnTo>
                  <a:pt x="660" y="1342"/>
                </a:lnTo>
                <a:lnTo>
                  <a:pt x="660" y="1339"/>
                </a:lnTo>
                <a:lnTo>
                  <a:pt x="660" y="1337"/>
                </a:lnTo>
                <a:lnTo>
                  <a:pt x="660" y="1337"/>
                </a:lnTo>
                <a:lnTo>
                  <a:pt x="660" y="1335"/>
                </a:lnTo>
                <a:lnTo>
                  <a:pt x="660" y="1337"/>
                </a:lnTo>
                <a:lnTo>
                  <a:pt x="660" y="1337"/>
                </a:lnTo>
                <a:lnTo>
                  <a:pt x="664" y="1346"/>
                </a:lnTo>
                <a:lnTo>
                  <a:pt x="664" y="1346"/>
                </a:lnTo>
                <a:lnTo>
                  <a:pt x="666" y="1348"/>
                </a:lnTo>
                <a:lnTo>
                  <a:pt x="671" y="1360"/>
                </a:lnTo>
                <a:lnTo>
                  <a:pt x="671" y="1360"/>
                </a:lnTo>
                <a:lnTo>
                  <a:pt x="675" y="1364"/>
                </a:lnTo>
                <a:lnTo>
                  <a:pt x="675" y="1364"/>
                </a:lnTo>
                <a:lnTo>
                  <a:pt x="677" y="1364"/>
                </a:lnTo>
                <a:lnTo>
                  <a:pt x="679" y="1364"/>
                </a:lnTo>
                <a:lnTo>
                  <a:pt x="681" y="1364"/>
                </a:lnTo>
                <a:lnTo>
                  <a:pt x="681" y="1364"/>
                </a:lnTo>
                <a:lnTo>
                  <a:pt x="685" y="1362"/>
                </a:lnTo>
                <a:lnTo>
                  <a:pt x="685" y="1360"/>
                </a:lnTo>
                <a:lnTo>
                  <a:pt x="689" y="1362"/>
                </a:lnTo>
                <a:lnTo>
                  <a:pt x="689" y="1362"/>
                </a:lnTo>
                <a:lnTo>
                  <a:pt x="693" y="1362"/>
                </a:lnTo>
                <a:lnTo>
                  <a:pt x="695" y="1358"/>
                </a:lnTo>
                <a:lnTo>
                  <a:pt x="693" y="1356"/>
                </a:lnTo>
                <a:lnTo>
                  <a:pt x="693" y="1356"/>
                </a:lnTo>
                <a:lnTo>
                  <a:pt x="691" y="1352"/>
                </a:lnTo>
                <a:lnTo>
                  <a:pt x="691" y="1352"/>
                </a:lnTo>
                <a:lnTo>
                  <a:pt x="689" y="1348"/>
                </a:lnTo>
                <a:lnTo>
                  <a:pt x="687" y="1348"/>
                </a:lnTo>
                <a:lnTo>
                  <a:pt x="677" y="1344"/>
                </a:lnTo>
                <a:lnTo>
                  <a:pt x="675" y="1337"/>
                </a:lnTo>
                <a:lnTo>
                  <a:pt x="673" y="1329"/>
                </a:lnTo>
                <a:lnTo>
                  <a:pt x="673" y="1329"/>
                </a:lnTo>
                <a:lnTo>
                  <a:pt x="671" y="1325"/>
                </a:lnTo>
                <a:lnTo>
                  <a:pt x="671" y="1323"/>
                </a:lnTo>
                <a:lnTo>
                  <a:pt x="673" y="1321"/>
                </a:lnTo>
                <a:lnTo>
                  <a:pt x="675" y="1319"/>
                </a:lnTo>
                <a:lnTo>
                  <a:pt x="675" y="1317"/>
                </a:lnTo>
                <a:lnTo>
                  <a:pt x="677" y="1317"/>
                </a:lnTo>
                <a:lnTo>
                  <a:pt x="677" y="1317"/>
                </a:lnTo>
                <a:lnTo>
                  <a:pt x="679" y="1317"/>
                </a:lnTo>
                <a:lnTo>
                  <a:pt x="681" y="1315"/>
                </a:lnTo>
                <a:lnTo>
                  <a:pt x="681" y="1313"/>
                </a:lnTo>
                <a:lnTo>
                  <a:pt x="681" y="1313"/>
                </a:lnTo>
                <a:lnTo>
                  <a:pt x="681" y="1311"/>
                </a:lnTo>
                <a:lnTo>
                  <a:pt x="681" y="1311"/>
                </a:lnTo>
                <a:lnTo>
                  <a:pt x="679" y="1309"/>
                </a:lnTo>
                <a:lnTo>
                  <a:pt x="679" y="1309"/>
                </a:lnTo>
                <a:lnTo>
                  <a:pt x="681" y="1309"/>
                </a:lnTo>
                <a:lnTo>
                  <a:pt x="681" y="1309"/>
                </a:lnTo>
                <a:lnTo>
                  <a:pt x="683" y="1309"/>
                </a:lnTo>
                <a:lnTo>
                  <a:pt x="685" y="1307"/>
                </a:lnTo>
                <a:lnTo>
                  <a:pt x="685" y="1304"/>
                </a:lnTo>
                <a:lnTo>
                  <a:pt x="685" y="1302"/>
                </a:lnTo>
                <a:lnTo>
                  <a:pt x="685" y="1302"/>
                </a:lnTo>
                <a:lnTo>
                  <a:pt x="683" y="1302"/>
                </a:lnTo>
                <a:lnTo>
                  <a:pt x="685" y="1304"/>
                </a:lnTo>
                <a:lnTo>
                  <a:pt x="687" y="1300"/>
                </a:lnTo>
                <a:lnTo>
                  <a:pt x="687" y="1300"/>
                </a:lnTo>
                <a:lnTo>
                  <a:pt x="687" y="1298"/>
                </a:lnTo>
                <a:lnTo>
                  <a:pt x="687" y="1298"/>
                </a:lnTo>
                <a:lnTo>
                  <a:pt x="685" y="1298"/>
                </a:lnTo>
                <a:lnTo>
                  <a:pt x="689" y="1300"/>
                </a:lnTo>
                <a:lnTo>
                  <a:pt x="689" y="1302"/>
                </a:lnTo>
                <a:lnTo>
                  <a:pt x="689" y="1313"/>
                </a:lnTo>
                <a:lnTo>
                  <a:pt x="691" y="1315"/>
                </a:lnTo>
                <a:lnTo>
                  <a:pt x="693" y="1315"/>
                </a:lnTo>
                <a:lnTo>
                  <a:pt x="693" y="1315"/>
                </a:lnTo>
                <a:lnTo>
                  <a:pt x="697" y="1315"/>
                </a:lnTo>
                <a:lnTo>
                  <a:pt x="697" y="1315"/>
                </a:lnTo>
                <a:lnTo>
                  <a:pt x="697" y="1315"/>
                </a:lnTo>
                <a:lnTo>
                  <a:pt x="697" y="1321"/>
                </a:lnTo>
                <a:lnTo>
                  <a:pt x="699" y="1327"/>
                </a:lnTo>
                <a:lnTo>
                  <a:pt x="701" y="1329"/>
                </a:lnTo>
                <a:lnTo>
                  <a:pt x="704" y="1329"/>
                </a:lnTo>
                <a:lnTo>
                  <a:pt x="706" y="1327"/>
                </a:lnTo>
                <a:lnTo>
                  <a:pt x="708" y="1325"/>
                </a:lnTo>
                <a:lnTo>
                  <a:pt x="708" y="1325"/>
                </a:lnTo>
                <a:lnTo>
                  <a:pt x="710" y="1323"/>
                </a:lnTo>
                <a:lnTo>
                  <a:pt x="710" y="1321"/>
                </a:lnTo>
                <a:lnTo>
                  <a:pt x="710" y="1319"/>
                </a:lnTo>
                <a:lnTo>
                  <a:pt x="710" y="1317"/>
                </a:lnTo>
                <a:lnTo>
                  <a:pt x="708" y="1317"/>
                </a:lnTo>
                <a:lnTo>
                  <a:pt x="708" y="1313"/>
                </a:lnTo>
                <a:lnTo>
                  <a:pt x="708" y="1313"/>
                </a:lnTo>
                <a:lnTo>
                  <a:pt x="710" y="1311"/>
                </a:lnTo>
                <a:lnTo>
                  <a:pt x="718" y="1311"/>
                </a:lnTo>
                <a:lnTo>
                  <a:pt x="718" y="1311"/>
                </a:lnTo>
                <a:lnTo>
                  <a:pt x="722" y="1311"/>
                </a:lnTo>
                <a:lnTo>
                  <a:pt x="724" y="1309"/>
                </a:lnTo>
                <a:lnTo>
                  <a:pt x="724" y="1309"/>
                </a:lnTo>
                <a:lnTo>
                  <a:pt x="726" y="1309"/>
                </a:lnTo>
                <a:lnTo>
                  <a:pt x="726" y="1307"/>
                </a:lnTo>
                <a:lnTo>
                  <a:pt x="724" y="1307"/>
                </a:lnTo>
                <a:lnTo>
                  <a:pt x="726" y="1311"/>
                </a:lnTo>
                <a:lnTo>
                  <a:pt x="726" y="1313"/>
                </a:lnTo>
                <a:lnTo>
                  <a:pt x="728" y="1321"/>
                </a:lnTo>
                <a:lnTo>
                  <a:pt x="728" y="1321"/>
                </a:lnTo>
                <a:lnTo>
                  <a:pt x="732" y="1329"/>
                </a:lnTo>
                <a:lnTo>
                  <a:pt x="732" y="1331"/>
                </a:lnTo>
                <a:lnTo>
                  <a:pt x="734" y="1333"/>
                </a:lnTo>
                <a:lnTo>
                  <a:pt x="736" y="1333"/>
                </a:lnTo>
                <a:lnTo>
                  <a:pt x="745" y="1335"/>
                </a:lnTo>
                <a:lnTo>
                  <a:pt x="747" y="1337"/>
                </a:lnTo>
                <a:lnTo>
                  <a:pt x="747" y="1339"/>
                </a:lnTo>
                <a:lnTo>
                  <a:pt x="747" y="1342"/>
                </a:lnTo>
                <a:lnTo>
                  <a:pt x="747" y="1342"/>
                </a:lnTo>
                <a:lnTo>
                  <a:pt x="747" y="1344"/>
                </a:lnTo>
                <a:lnTo>
                  <a:pt x="747" y="1344"/>
                </a:lnTo>
                <a:lnTo>
                  <a:pt x="747" y="1348"/>
                </a:lnTo>
                <a:lnTo>
                  <a:pt x="747" y="1348"/>
                </a:lnTo>
                <a:lnTo>
                  <a:pt x="753" y="1356"/>
                </a:lnTo>
                <a:lnTo>
                  <a:pt x="753" y="1356"/>
                </a:lnTo>
                <a:lnTo>
                  <a:pt x="757" y="1358"/>
                </a:lnTo>
                <a:lnTo>
                  <a:pt x="757" y="1358"/>
                </a:lnTo>
                <a:lnTo>
                  <a:pt x="759" y="1358"/>
                </a:lnTo>
                <a:lnTo>
                  <a:pt x="763" y="1362"/>
                </a:lnTo>
                <a:lnTo>
                  <a:pt x="763" y="1362"/>
                </a:lnTo>
                <a:lnTo>
                  <a:pt x="765" y="1362"/>
                </a:lnTo>
                <a:lnTo>
                  <a:pt x="767" y="1362"/>
                </a:lnTo>
                <a:lnTo>
                  <a:pt x="769" y="1362"/>
                </a:lnTo>
                <a:lnTo>
                  <a:pt x="769" y="1362"/>
                </a:lnTo>
                <a:lnTo>
                  <a:pt x="773" y="1360"/>
                </a:lnTo>
                <a:lnTo>
                  <a:pt x="778" y="1360"/>
                </a:lnTo>
                <a:lnTo>
                  <a:pt x="778" y="1362"/>
                </a:lnTo>
                <a:lnTo>
                  <a:pt x="780" y="1368"/>
                </a:lnTo>
                <a:lnTo>
                  <a:pt x="782" y="1370"/>
                </a:lnTo>
                <a:lnTo>
                  <a:pt x="782" y="1370"/>
                </a:lnTo>
                <a:lnTo>
                  <a:pt x="784" y="1370"/>
                </a:lnTo>
                <a:lnTo>
                  <a:pt x="786" y="1368"/>
                </a:lnTo>
                <a:lnTo>
                  <a:pt x="788" y="1366"/>
                </a:lnTo>
                <a:lnTo>
                  <a:pt x="790" y="1360"/>
                </a:lnTo>
                <a:lnTo>
                  <a:pt x="790" y="1358"/>
                </a:lnTo>
                <a:lnTo>
                  <a:pt x="792" y="1354"/>
                </a:lnTo>
                <a:lnTo>
                  <a:pt x="796" y="1350"/>
                </a:lnTo>
                <a:lnTo>
                  <a:pt x="796" y="1350"/>
                </a:lnTo>
                <a:lnTo>
                  <a:pt x="800" y="1344"/>
                </a:lnTo>
                <a:lnTo>
                  <a:pt x="800" y="1342"/>
                </a:lnTo>
                <a:lnTo>
                  <a:pt x="800" y="1337"/>
                </a:lnTo>
                <a:lnTo>
                  <a:pt x="800" y="1337"/>
                </a:lnTo>
                <a:lnTo>
                  <a:pt x="800" y="1333"/>
                </a:lnTo>
                <a:lnTo>
                  <a:pt x="800" y="1333"/>
                </a:lnTo>
                <a:lnTo>
                  <a:pt x="798" y="1327"/>
                </a:lnTo>
                <a:lnTo>
                  <a:pt x="798" y="1327"/>
                </a:lnTo>
                <a:lnTo>
                  <a:pt x="796" y="1321"/>
                </a:lnTo>
                <a:lnTo>
                  <a:pt x="794" y="1319"/>
                </a:lnTo>
                <a:lnTo>
                  <a:pt x="790" y="1317"/>
                </a:lnTo>
                <a:lnTo>
                  <a:pt x="780" y="1313"/>
                </a:lnTo>
                <a:lnTo>
                  <a:pt x="778" y="1311"/>
                </a:lnTo>
                <a:lnTo>
                  <a:pt x="778" y="1311"/>
                </a:lnTo>
                <a:lnTo>
                  <a:pt x="776" y="1309"/>
                </a:lnTo>
                <a:lnTo>
                  <a:pt x="773" y="1309"/>
                </a:lnTo>
                <a:lnTo>
                  <a:pt x="776" y="1307"/>
                </a:lnTo>
                <a:lnTo>
                  <a:pt x="778" y="1307"/>
                </a:lnTo>
                <a:lnTo>
                  <a:pt x="790" y="1307"/>
                </a:lnTo>
                <a:lnTo>
                  <a:pt x="790" y="1307"/>
                </a:lnTo>
                <a:lnTo>
                  <a:pt x="792" y="1304"/>
                </a:lnTo>
                <a:lnTo>
                  <a:pt x="794" y="1304"/>
                </a:lnTo>
                <a:lnTo>
                  <a:pt x="796" y="1302"/>
                </a:lnTo>
                <a:lnTo>
                  <a:pt x="798" y="1300"/>
                </a:lnTo>
                <a:lnTo>
                  <a:pt x="796" y="1294"/>
                </a:lnTo>
                <a:lnTo>
                  <a:pt x="796" y="1294"/>
                </a:lnTo>
                <a:lnTo>
                  <a:pt x="794" y="1282"/>
                </a:lnTo>
                <a:lnTo>
                  <a:pt x="794" y="1282"/>
                </a:lnTo>
                <a:lnTo>
                  <a:pt x="790" y="1276"/>
                </a:lnTo>
                <a:lnTo>
                  <a:pt x="790" y="1276"/>
                </a:lnTo>
                <a:lnTo>
                  <a:pt x="784" y="1270"/>
                </a:lnTo>
                <a:lnTo>
                  <a:pt x="784" y="1270"/>
                </a:lnTo>
                <a:lnTo>
                  <a:pt x="778" y="1265"/>
                </a:lnTo>
                <a:lnTo>
                  <a:pt x="778" y="1265"/>
                </a:lnTo>
                <a:lnTo>
                  <a:pt x="773" y="1265"/>
                </a:lnTo>
                <a:lnTo>
                  <a:pt x="773" y="1265"/>
                </a:lnTo>
                <a:lnTo>
                  <a:pt x="771" y="1265"/>
                </a:lnTo>
                <a:lnTo>
                  <a:pt x="773" y="1267"/>
                </a:lnTo>
                <a:lnTo>
                  <a:pt x="776" y="1263"/>
                </a:lnTo>
                <a:lnTo>
                  <a:pt x="776" y="1263"/>
                </a:lnTo>
                <a:lnTo>
                  <a:pt x="776" y="1261"/>
                </a:lnTo>
                <a:lnTo>
                  <a:pt x="776" y="1259"/>
                </a:lnTo>
                <a:lnTo>
                  <a:pt x="776" y="1259"/>
                </a:lnTo>
                <a:lnTo>
                  <a:pt x="773" y="1255"/>
                </a:lnTo>
                <a:lnTo>
                  <a:pt x="773" y="1253"/>
                </a:lnTo>
                <a:lnTo>
                  <a:pt x="773" y="1253"/>
                </a:lnTo>
                <a:lnTo>
                  <a:pt x="773" y="1249"/>
                </a:lnTo>
                <a:lnTo>
                  <a:pt x="773" y="1249"/>
                </a:lnTo>
                <a:lnTo>
                  <a:pt x="771" y="1243"/>
                </a:lnTo>
                <a:lnTo>
                  <a:pt x="771" y="1243"/>
                </a:lnTo>
                <a:lnTo>
                  <a:pt x="763" y="1232"/>
                </a:lnTo>
                <a:lnTo>
                  <a:pt x="761" y="1228"/>
                </a:lnTo>
                <a:lnTo>
                  <a:pt x="761" y="1226"/>
                </a:lnTo>
                <a:lnTo>
                  <a:pt x="761" y="1224"/>
                </a:lnTo>
                <a:lnTo>
                  <a:pt x="763" y="1222"/>
                </a:lnTo>
                <a:lnTo>
                  <a:pt x="761" y="1220"/>
                </a:lnTo>
                <a:lnTo>
                  <a:pt x="761" y="1222"/>
                </a:lnTo>
                <a:lnTo>
                  <a:pt x="761" y="1222"/>
                </a:lnTo>
                <a:lnTo>
                  <a:pt x="763" y="1224"/>
                </a:lnTo>
                <a:lnTo>
                  <a:pt x="765" y="1222"/>
                </a:lnTo>
                <a:lnTo>
                  <a:pt x="765" y="1222"/>
                </a:lnTo>
                <a:lnTo>
                  <a:pt x="767" y="1220"/>
                </a:lnTo>
                <a:lnTo>
                  <a:pt x="767" y="1220"/>
                </a:lnTo>
                <a:lnTo>
                  <a:pt x="767" y="1218"/>
                </a:lnTo>
                <a:lnTo>
                  <a:pt x="767" y="1218"/>
                </a:lnTo>
                <a:lnTo>
                  <a:pt x="767" y="1218"/>
                </a:lnTo>
                <a:lnTo>
                  <a:pt x="767" y="1216"/>
                </a:lnTo>
                <a:lnTo>
                  <a:pt x="767" y="1218"/>
                </a:lnTo>
                <a:lnTo>
                  <a:pt x="769" y="1218"/>
                </a:lnTo>
                <a:lnTo>
                  <a:pt x="773" y="1220"/>
                </a:lnTo>
                <a:lnTo>
                  <a:pt x="776" y="1220"/>
                </a:lnTo>
                <a:lnTo>
                  <a:pt x="778" y="1222"/>
                </a:lnTo>
                <a:lnTo>
                  <a:pt x="778" y="1222"/>
                </a:lnTo>
                <a:lnTo>
                  <a:pt x="780" y="1222"/>
                </a:lnTo>
                <a:lnTo>
                  <a:pt x="782" y="1222"/>
                </a:lnTo>
                <a:lnTo>
                  <a:pt x="784" y="1220"/>
                </a:lnTo>
                <a:lnTo>
                  <a:pt x="784" y="1220"/>
                </a:lnTo>
                <a:lnTo>
                  <a:pt x="788" y="1214"/>
                </a:lnTo>
                <a:lnTo>
                  <a:pt x="788" y="1214"/>
                </a:lnTo>
                <a:lnTo>
                  <a:pt x="790" y="1212"/>
                </a:lnTo>
                <a:lnTo>
                  <a:pt x="790" y="1212"/>
                </a:lnTo>
                <a:lnTo>
                  <a:pt x="790" y="1208"/>
                </a:lnTo>
                <a:lnTo>
                  <a:pt x="790" y="1208"/>
                </a:lnTo>
                <a:lnTo>
                  <a:pt x="790" y="1206"/>
                </a:lnTo>
                <a:lnTo>
                  <a:pt x="790" y="1206"/>
                </a:lnTo>
                <a:lnTo>
                  <a:pt x="786" y="1200"/>
                </a:lnTo>
                <a:lnTo>
                  <a:pt x="786" y="1200"/>
                </a:lnTo>
                <a:lnTo>
                  <a:pt x="786" y="1198"/>
                </a:lnTo>
                <a:lnTo>
                  <a:pt x="784" y="1200"/>
                </a:lnTo>
                <a:lnTo>
                  <a:pt x="786" y="1200"/>
                </a:lnTo>
                <a:lnTo>
                  <a:pt x="786" y="1200"/>
                </a:lnTo>
                <a:lnTo>
                  <a:pt x="784" y="1200"/>
                </a:lnTo>
                <a:lnTo>
                  <a:pt x="786" y="1200"/>
                </a:lnTo>
                <a:lnTo>
                  <a:pt x="788" y="1198"/>
                </a:lnTo>
                <a:lnTo>
                  <a:pt x="788" y="1198"/>
                </a:lnTo>
                <a:lnTo>
                  <a:pt x="788" y="1195"/>
                </a:lnTo>
                <a:lnTo>
                  <a:pt x="788" y="1193"/>
                </a:lnTo>
                <a:lnTo>
                  <a:pt x="788" y="1193"/>
                </a:lnTo>
                <a:lnTo>
                  <a:pt x="788" y="1191"/>
                </a:lnTo>
                <a:lnTo>
                  <a:pt x="786" y="1189"/>
                </a:lnTo>
                <a:lnTo>
                  <a:pt x="784" y="1187"/>
                </a:lnTo>
                <a:lnTo>
                  <a:pt x="784" y="1187"/>
                </a:lnTo>
                <a:lnTo>
                  <a:pt x="808" y="1195"/>
                </a:lnTo>
                <a:lnTo>
                  <a:pt x="808" y="1195"/>
                </a:lnTo>
                <a:lnTo>
                  <a:pt x="835" y="1202"/>
                </a:lnTo>
                <a:lnTo>
                  <a:pt x="835" y="1202"/>
                </a:lnTo>
                <a:lnTo>
                  <a:pt x="839" y="1202"/>
                </a:lnTo>
                <a:lnTo>
                  <a:pt x="841" y="1202"/>
                </a:lnTo>
                <a:lnTo>
                  <a:pt x="843" y="1200"/>
                </a:lnTo>
                <a:lnTo>
                  <a:pt x="843" y="1200"/>
                </a:lnTo>
                <a:lnTo>
                  <a:pt x="848" y="1198"/>
                </a:lnTo>
                <a:lnTo>
                  <a:pt x="848" y="1195"/>
                </a:lnTo>
                <a:lnTo>
                  <a:pt x="845" y="1191"/>
                </a:lnTo>
                <a:lnTo>
                  <a:pt x="845" y="1191"/>
                </a:lnTo>
                <a:lnTo>
                  <a:pt x="837" y="1181"/>
                </a:lnTo>
                <a:lnTo>
                  <a:pt x="837" y="1179"/>
                </a:lnTo>
                <a:lnTo>
                  <a:pt x="837" y="1177"/>
                </a:lnTo>
                <a:lnTo>
                  <a:pt x="837" y="1173"/>
                </a:lnTo>
                <a:lnTo>
                  <a:pt x="837" y="1171"/>
                </a:lnTo>
                <a:lnTo>
                  <a:pt x="839" y="1171"/>
                </a:lnTo>
                <a:lnTo>
                  <a:pt x="841" y="1169"/>
                </a:lnTo>
                <a:lnTo>
                  <a:pt x="841" y="1169"/>
                </a:lnTo>
                <a:lnTo>
                  <a:pt x="843" y="1167"/>
                </a:lnTo>
                <a:lnTo>
                  <a:pt x="845" y="1165"/>
                </a:lnTo>
                <a:lnTo>
                  <a:pt x="845" y="1154"/>
                </a:lnTo>
                <a:lnTo>
                  <a:pt x="845" y="1142"/>
                </a:lnTo>
                <a:lnTo>
                  <a:pt x="850" y="1138"/>
                </a:lnTo>
                <a:lnTo>
                  <a:pt x="854" y="1136"/>
                </a:lnTo>
                <a:lnTo>
                  <a:pt x="862" y="1132"/>
                </a:lnTo>
                <a:lnTo>
                  <a:pt x="864" y="1132"/>
                </a:lnTo>
                <a:lnTo>
                  <a:pt x="866" y="1128"/>
                </a:lnTo>
                <a:lnTo>
                  <a:pt x="870" y="1128"/>
                </a:lnTo>
                <a:lnTo>
                  <a:pt x="874" y="1128"/>
                </a:lnTo>
                <a:lnTo>
                  <a:pt x="874" y="1128"/>
                </a:lnTo>
                <a:lnTo>
                  <a:pt x="878" y="1128"/>
                </a:lnTo>
                <a:lnTo>
                  <a:pt x="878" y="1128"/>
                </a:lnTo>
                <a:lnTo>
                  <a:pt x="880" y="1128"/>
                </a:lnTo>
                <a:lnTo>
                  <a:pt x="880" y="1126"/>
                </a:lnTo>
                <a:lnTo>
                  <a:pt x="880" y="1123"/>
                </a:lnTo>
                <a:lnTo>
                  <a:pt x="880" y="1121"/>
                </a:lnTo>
                <a:lnTo>
                  <a:pt x="880" y="1121"/>
                </a:lnTo>
                <a:lnTo>
                  <a:pt x="880" y="1119"/>
                </a:lnTo>
                <a:lnTo>
                  <a:pt x="883" y="1117"/>
                </a:lnTo>
                <a:lnTo>
                  <a:pt x="885" y="1117"/>
                </a:lnTo>
                <a:lnTo>
                  <a:pt x="893" y="1113"/>
                </a:lnTo>
                <a:lnTo>
                  <a:pt x="893" y="1115"/>
                </a:lnTo>
                <a:lnTo>
                  <a:pt x="895" y="1115"/>
                </a:lnTo>
                <a:lnTo>
                  <a:pt x="897" y="1117"/>
                </a:lnTo>
                <a:lnTo>
                  <a:pt x="897" y="1117"/>
                </a:lnTo>
                <a:lnTo>
                  <a:pt x="903" y="1119"/>
                </a:lnTo>
                <a:lnTo>
                  <a:pt x="905" y="1121"/>
                </a:lnTo>
                <a:lnTo>
                  <a:pt x="905" y="1123"/>
                </a:lnTo>
                <a:lnTo>
                  <a:pt x="905" y="1126"/>
                </a:lnTo>
                <a:lnTo>
                  <a:pt x="905" y="1126"/>
                </a:lnTo>
                <a:lnTo>
                  <a:pt x="907" y="1128"/>
                </a:lnTo>
                <a:lnTo>
                  <a:pt x="909" y="1128"/>
                </a:lnTo>
                <a:lnTo>
                  <a:pt x="911" y="1128"/>
                </a:lnTo>
                <a:lnTo>
                  <a:pt x="913" y="1128"/>
                </a:lnTo>
                <a:lnTo>
                  <a:pt x="915" y="1126"/>
                </a:lnTo>
                <a:lnTo>
                  <a:pt x="917" y="1123"/>
                </a:lnTo>
                <a:lnTo>
                  <a:pt x="915" y="1121"/>
                </a:lnTo>
                <a:lnTo>
                  <a:pt x="913" y="1123"/>
                </a:lnTo>
                <a:lnTo>
                  <a:pt x="913" y="1126"/>
                </a:lnTo>
                <a:lnTo>
                  <a:pt x="913" y="1130"/>
                </a:lnTo>
                <a:lnTo>
                  <a:pt x="913" y="1132"/>
                </a:lnTo>
                <a:lnTo>
                  <a:pt x="917" y="1136"/>
                </a:lnTo>
                <a:lnTo>
                  <a:pt x="917" y="1136"/>
                </a:lnTo>
                <a:lnTo>
                  <a:pt x="922" y="1138"/>
                </a:lnTo>
                <a:lnTo>
                  <a:pt x="922" y="1138"/>
                </a:lnTo>
                <a:lnTo>
                  <a:pt x="930" y="1138"/>
                </a:lnTo>
                <a:lnTo>
                  <a:pt x="930" y="1138"/>
                </a:lnTo>
                <a:lnTo>
                  <a:pt x="932" y="1138"/>
                </a:lnTo>
                <a:lnTo>
                  <a:pt x="930" y="1136"/>
                </a:lnTo>
                <a:lnTo>
                  <a:pt x="930" y="1138"/>
                </a:lnTo>
                <a:lnTo>
                  <a:pt x="930" y="1138"/>
                </a:lnTo>
                <a:lnTo>
                  <a:pt x="932" y="1140"/>
                </a:lnTo>
                <a:lnTo>
                  <a:pt x="934" y="1138"/>
                </a:lnTo>
                <a:lnTo>
                  <a:pt x="932" y="1138"/>
                </a:lnTo>
                <a:lnTo>
                  <a:pt x="932" y="1138"/>
                </a:lnTo>
                <a:lnTo>
                  <a:pt x="932" y="1140"/>
                </a:lnTo>
                <a:lnTo>
                  <a:pt x="932" y="1140"/>
                </a:lnTo>
                <a:lnTo>
                  <a:pt x="932" y="1140"/>
                </a:lnTo>
                <a:lnTo>
                  <a:pt x="934" y="1142"/>
                </a:lnTo>
                <a:lnTo>
                  <a:pt x="934" y="1142"/>
                </a:lnTo>
                <a:lnTo>
                  <a:pt x="936" y="1144"/>
                </a:lnTo>
                <a:lnTo>
                  <a:pt x="936" y="1144"/>
                </a:lnTo>
                <a:lnTo>
                  <a:pt x="942" y="1152"/>
                </a:lnTo>
                <a:lnTo>
                  <a:pt x="946" y="1156"/>
                </a:lnTo>
                <a:lnTo>
                  <a:pt x="948" y="1158"/>
                </a:lnTo>
                <a:lnTo>
                  <a:pt x="950" y="1158"/>
                </a:lnTo>
                <a:lnTo>
                  <a:pt x="950" y="1156"/>
                </a:lnTo>
                <a:lnTo>
                  <a:pt x="952" y="1156"/>
                </a:lnTo>
                <a:lnTo>
                  <a:pt x="950" y="1154"/>
                </a:lnTo>
                <a:lnTo>
                  <a:pt x="950" y="1156"/>
                </a:lnTo>
                <a:lnTo>
                  <a:pt x="950" y="1156"/>
                </a:lnTo>
                <a:lnTo>
                  <a:pt x="952" y="1156"/>
                </a:lnTo>
                <a:lnTo>
                  <a:pt x="955" y="1156"/>
                </a:lnTo>
                <a:lnTo>
                  <a:pt x="955" y="1156"/>
                </a:lnTo>
                <a:lnTo>
                  <a:pt x="955" y="1154"/>
                </a:lnTo>
                <a:lnTo>
                  <a:pt x="952" y="1156"/>
                </a:lnTo>
                <a:lnTo>
                  <a:pt x="959" y="1160"/>
                </a:lnTo>
                <a:lnTo>
                  <a:pt x="963" y="1160"/>
                </a:lnTo>
                <a:lnTo>
                  <a:pt x="963" y="1158"/>
                </a:lnTo>
                <a:lnTo>
                  <a:pt x="963" y="1156"/>
                </a:lnTo>
                <a:lnTo>
                  <a:pt x="961" y="1154"/>
                </a:lnTo>
                <a:lnTo>
                  <a:pt x="961" y="1154"/>
                </a:lnTo>
                <a:lnTo>
                  <a:pt x="950" y="1140"/>
                </a:lnTo>
                <a:lnTo>
                  <a:pt x="948" y="1138"/>
                </a:lnTo>
                <a:lnTo>
                  <a:pt x="948" y="1138"/>
                </a:lnTo>
                <a:lnTo>
                  <a:pt x="940" y="1128"/>
                </a:lnTo>
                <a:lnTo>
                  <a:pt x="938" y="1123"/>
                </a:lnTo>
                <a:lnTo>
                  <a:pt x="938" y="1121"/>
                </a:lnTo>
                <a:lnTo>
                  <a:pt x="938" y="1119"/>
                </a:lnTo>
                <a:lnTo>
                  <a:pt x="938" y="1119"/>
                </a:lnTo>
                <a:lnTo>
                  <a:pt x="938" y="1115"/>
                </a:lnTo>
                <a:lnTo>
                  <a:pt x="938" y="1115"/>
                </a:lnTo>
                <a:lnTo>
                  <a:pt x="936" y="1111"/>
                </a:lnTo>
                <a:lnTo>
                  <a:pt x="936" y="1111"/>
                </a:lnTo>
                <a:lnTo>
                  <a:pt x="936" y="1111"/>
                </a:lnTo>
                <a:lnTo>
                  <a:pt x="934" y="1109"/>
                </a:lnTo>
                <a:lnTo>
                  <a:pt x="930" y="1109"/>
                </a:lnTo>
                <a:lnTo>
                  <a:pt x="926" y="1109"/>
                </a:lnTo>
                <a:lnTo>
                  <a:pt x="926" y="1109"/>
                </a:lnTo>
                <a:lnTo>
                  <a:pt x="924" y="1109"/>
                </a:lnTo>
                <a:lnTo>
                  <a:pt x="924" y="1107"/>
                </a:lnTo>
                <a:lnTo>
                  <a:pt x="922" y="1101"/>
                </a:lnTo>
                <a:lnTo>
                  <a:pt x="922" y="1099"/>
                </a:lnTo>
                <a:lnTo>
                  <a:pt x="922" y="1099"/>
                </a:lnTo>
                <a:lnTo>
                  <a:pt x="924" y="1099"/>
                </a:lnTo>
                <a:lnTo>
                  <a:pt x="924" y="1099"/>
                </a:lnTo>
                <a:lnTo>
                  <a:pt x="926" y="1097"/>
                </a:lnTo>
                <a:lnTo>
                  <a:pt x="926" y="1097"/>
                </a:lnTo>
                <a:lnTo>
                  <a:pt x="926" y="1095"/>
                </a:lnTo>
                <a:lnTo>
                  <a:pt x="926" y="1095"/>
                </a:lnTo>
                <a:lnTo>
                  <a:pt x="926" y="1093"/>
                </a:lnTo>
                <a:lnTo>
                  <a:pt x="926" y="1093"/>
                </a:lnTo>
                <a:lnTo>
                  <a:pt x="926" y="1088"/>
                </a:lnTo>
                <a:lnTo>
                  <a:pt x="926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4" y="1086"/>
                </a:lnTo>
                <a:lnTo>
                  <a:pt x="926" y="1086"/>
                </a:lnTo>
                <a:lnTo>
                  <a:pt x="924" y="1084"/>
                </a:lnTo>
                <a:lnTo>
                  <a:pt x="924" y="1086"/>
                </a:lnTo>
                <a:lnTo>
                  <a:pt x="930" y="1086"/>
                </a:lnTo>
                <a:lnTo>
                  <a:pt x="930" y="1084"/>
                </a:lnTo>
                <a:lnTo>
                  <a:pt x="928" y="1086"/>
                </a:lnTo>
                <a:lnTo>
                  <a:pt x="928" y="1086"/>
                </a:lnTo>
                <a:lnTo>
                  <a:pt x="930" y="1086"/>
                </a:lnTo>
                <a:lnTo>
                  <a:pt x="932" y="1086"/>
                </a:lnTo>
                <a:lnTo>
                  <a:pt x="932" y="1084"/>
                </a:lnTo>
                <a:lnTo>
                  <a:pt x="932" y="1084"/>
                </a:lnTo>
                <a:lnTo>
                  <a:pt x="932" y="1082"/>
                </a:lnTo>
                <a:lnTo>
                  <a:pt x="930" y="1082"/>
                </a:lnTo>
                <a:lnTo>
                  <a:pt x="930" y="1080"/>
                </a:lnTo>
                <a:lnTo>
                  <a:pt x="928" y="1080"/>
                </a:lnTo>
                <a:lnTo>
                  <a:pt x="928" y="1080"/>
                </a:lnTo>
                <a:lnTo>
                  <a:pt x="928" y="1078"/>
                </a:lnTo>
                <a:lnTo>
                  <a:pt x="928" y="1078"/>
                </a:lnTo>
                <a:lnTo>
                  <a:pt x="926" y="1078"/>
                </a:lnTo>
                <a:lnTo>
                  <a:pt x="926" y="1076"/>
                </a:lnTo>
                <a:lnTo>
                  <a:pt x="926" y="1076"/>
                </a:lnTo>
                <a:lnTo>
                  <a:pt x="909" y="1060"/>
                </a:lnTo>
                <a:lnTo>
                  <a:pt x="909" y="1058"/>
                </a:lnTo>
                <a:lnTo>
                  <a:pt x="905" y="1056"/>
                </a:lnTo>
                <a:lnTo>
                  <a:pt x="905" y="1056"/>
                </a:lnTo>
                <a:lnTo>
                  <a:pt x="905" y="1054"/>
                </a:lnTo>
                <a:lnTo>
                  <a:pt x="903" y="1054"/>
                </a:lnTo>
                <a:lnTo>
                  <a:pt x="903" y="1056"/>
                </a:lnTo>
                <a:lnTo>
                  <a:pt x="905" y="1056"/>
                </a:lnTo>
                <a:lnTo>
                  <a:pt x="907" y="1056"/>
                </a:lnTo>
                <a:lnTo>
                  <a:pt x="907" y="1056"/>
                </a:lnTo>
                <a:lnTo>
                  <a:pt x="909" y="1054"/>
                </a:lnTo>
                <a:lnTo>
                  <a:pt x="909" y="1049"/>
                </a:lnTo>
                <a:lnTo>
                  <a:pt x="909" y="1045"/>
                </a:lnTo>
                <a:lnTo>
                  <a:pt x="911" y="1041"/>
                </a:lnTo>
                <a:lnTo>
                  <a:pt x="909" y="1041"/>
                </a:lnTo>
                <a:lnTo>
                  <a:pt x="907" y="1043"/>
                </a:lnTo>
                <a:lnTo>
                  <a:pt x="909" y="1043"/>
                </a:lnTo>
                <a:lnTo>
                  <a:pt x="909" y="1043"/>
                </a:lnTo>
                <a:lnTo>
                  <a:pt x="920" y="1056"/>
                </a:lnTo>
                <a:lnTo>
                  <a:pt x="920" y="1056"/>
                </a:lnTo>
                <a:lnTo>
                  <a:pt x="926" y="1062"/>
                </a:lnTo>
                <a:lnTo>
                  <a:pt x="926" y="1064"/>
                </a:lnTo>
                <a:lnTo>
                  <a:pt x="928" y="1064"/>
                </a:lnTo>
                <a:lnTo>
                  <a:pt x="940" y="1070"/>
                </a:lnTo>
                <a:lnTo>
                  <a:pt x="940" y="1070"/>
                </a:lnTo>
                <a:lnTo>
                  <a:pt x="942" y="1070"/>
                </a:lnTo>
                <a:lnTo>
                  <a:pt x="942" y="1074"/>
                </a:lnTo>
                <a:lnTo>
                  <a:pt x="942" y="1074"/>
                </a:lnTo>
                <a:lnTo>
                  <a:pt x="944" y="1076"/>
                </a:lnTo>
                <a:lnTo>
                  <a:pt x="944" y="1078"/>
                </a:lnTo>
                <a:lnTo>
                  <a:pt x="957" y="1084"/>
                </a:lnTo>
                <a:lnTo>
                  <a:pt x="957" y="1086"/>
                </a:lnTo>
                <a:lnTo>
                  <a:pt x="969" y="1091"/>
                </a:lnTo>
                <a:lnTo>
                  <a:pt x="969" y="1091"/>
                </a:lnTo>
                <a:lnTo>
                  <a:pt x="971" y="1091"/>
                </a:lnTo>
                <a:lnTo>
                  <a:pt x="971" y="1091"/>
                </a:lnTo>
                <a:lnTo>
                  <a:pt x="973" y="1091"/>
                </a:lnTo>
                <a:lnTo>
                  <a:pt x="973" y="1091"/>
                </a:lnTo>
                <a:lnTo>
                  <a:pt x="975" y="1088"/>
                </a:lnTo>
                <a:lnTo>
                  <a:pt x="975" y="1086"/>
                </a:lnTo>
                <a:lnTo>
                  <a:pt x="973" y="1088"/>
                </a:lnTo>
                <a:lnTo>
                  <a:pt x="973" y="1088"/>
                </a:lnTo>
                <a:lnTo>
                  <a:pt x="973" y="1091"/>
                </a:lnTo>
                <a:lnTo>
                  <a:pt x="975" y="1093"/>
                </a:lnTo>
                <a:lnTo>
                  <a:pt x="977" y="1095"/>
                </a:lnTo>
                <a:lnTo>
                  <a:pt x="979" y="1095"/>
                </a:lnTo>
                <a:lnTo>
                  <a:pt x="981" y="1095"/>
                </a:lnTo>
                <a:lnTo>
                  <a:pt x="981" y="1095"/>
                </a:lnTo>
                <a:lnTo>
                  <a:pt x="981" y="1097"/>
                </a:lnTo>
                <a:lnTo>
                  <a:pt x="983" y="1097"/>
                </a:lnTo>
                <a:lnTo>
                  <a:pt x="985" y="1097"/>
                </a:lnTo>
                <a:lnTo>
                  <a:pt x="992" y="1097"/>
                </a:lnTo>
                <a:lnTo>
                  <a:pt x="994" y="1095"/>
                </a:lnTo>
                <a:lnTo>
                  <a:pt x="994" y="1095"/>
                </a:lnTo>
                <a:lnTo>
                  <a:pt x="992" y="1095"/>
                </a:lnTo>
                <a:lnTo>
                  <a:pt x="989" y="1095"/>
                </a:lnTo>
                <a:lnTo>
                  <a:pt x="992" y="1099"/>
                </a:lnTo>
                <a:lnTo>
                  <a:pt x="992" y="1101"/>
                </a:lnTo>
                <a:lnTo>
                  <a:pt x="994" y="1103"/>
                </a:lnTo>
                <a:lnTo>
                  <a:pt x="994" y="1103"/>
                </a:lnTo>
                <a:lnTo>
                  <a:pt x="996" y="1105"/>
                </a:lnTo>
                <a:lnTo>
                  <a:pt x="998" y="1105"/>
                </a:lnTo>
                <a:lnTo>
                  <a:pt x="998" y="1105"/>
                </a:lnTo>
                <a:lnTo>
                  <a:pt x="1000" y="1105"/>
                </a:lnTo>
                <a:lnTo>
                  <a:pt x="1000" y="1105"/>
                </a:lnTo>
                <a:lnTo>
                  <a:pt x="1000" y="1103"/>
                </a:lnTo>
                <a:lnTo>
                  <a:pt x="998" y="1105"/>
                </a:lnTo>
                <a:lnTo>
                  <a:pt x="1000" y="1107"/>
                </a:lnTo>
                <a:lnTo>
                  <a:pt x="1002" y="1107"/>
                </a:lnTo>
                <a:lnTo>
                  <a:pt x="1008" y="1111"/>
                </a:lnTo>
                <a:lnTo>
                  <a:pt x="1010" y="1111"/>
                </a:lnTo>
                <a:lnTo>
                  <a:pt x="1010" y="1111"/>
                </a:lnTo>
                <a:lnTo>
                  <a:pt x="1010" y="1113"/>
                </a:lnTo>
                <a:lnTo>
                  <a:pt x="1012" y="1115"/>
                </a:lnTo>
                <a:lnTo>
                  <a:pt x="1012" y="1115"/>
                </a:lnTo>
                <a:lnTo>
                  <a:pt x="1012" y="1117"/>
                </a:lnTo>
                <a:lnTo>
                  <a:pt x="1014" y="1117"/>
                </a:lnTo>
                <a:lnTo>
                  <a:pt x="1018" y="1117"/>
                </a:lnTo>
                <a:lnTo>
                  <a:pt x="1018" y="1119"/>
                </a:lnTo>
                <a:lnTo>
                  <a:pt x="1020" y="1119"/>
                </a:lnTo>
                <a:lnTo>
                  <a:pt x="1020" y="1119"/>
                </a:lnTo>
                <a:lnTo>
                  <a:pt x="1024" y="1123"/>
                </a:lnTo>
                <a:lnTo>
                  <a:pt x="1024" y="1123"/>
                </a:lnTo>
                <a:lnTo>
                  <a:pt x="1027" y="1123"/>
                </a:lnTo>
                <a:lnTo>
                  <a:pt x="1029" y="1123"/>
                </a:lnTo>
                <a:lnTo>
                  <a:pt x="1031" y="1126"/>
                </a:lnTo>
                <a:lnTo>
                  <a:pt x="1031" y="1126"/>
                </a:lnTo>
                <a:lnTo>
                  <a:pt x="1031" y="1128"/>
                </a:lnTo>
                <a:lnTo>
                  <a:pt x="1033" y="1130"/>
                </a:lnTo>
                <a:lnTo>
                  <a:pt x="1033" y="1130"/>
                </a:lnTo>
                <a:lnTo>
                  <a:pt x="1035" y="1132"/>
                </a:lnTo>
                <a:lnTo>
                  <a:pt x="1035" y="1132"/>
                </a:lnTo>
                <a:lnTo>
                  <a:pt x="1035" y="1132"/>
                </a:lnTo>
                <a:lnTo>
                  <a:pt x="1037" y="1132"/>
                </a:lnTo>
                <a:lnTo>
                  <a:pt x="1039" y="1132"/>
                </a:lnTo>
                <a:lnTo>
                  <a:pt x="1039" y="1132"/>
                </a:lnTo>
                <a:lnTo>
                  <a:pt x="1041" y="1134"/>
                </a:lnTo>
                <a:lnTo>
                  <a:pt x="1049" y="1134"/>
                </a:lnTo>
                <a:lnTo>
                  <a:pt x="1051" y="1134"/>
                </a:lnTo>
                <a:lnTo>
                  <a:pt x="1051" y="1136"/>
                </a:lnTo>
                <a:lnTo>
                  <a:pt x="1051" y="1136"/>
                </a:lnTo>
                <a:lnTo>
                  <a:pt x="1053" y="1136"/>
                </a:lnTo>
                <a:lnTo>
                  <a:pt x="1053" y="1134"/>
                </a:lnTo>
                <a:lnTo>
                  <a:pt x="1053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51" y="1134"/>
                </a:lnTo>
                <a:lnTo>
                  <a:pt x="1049" y="1136"/>
                </a:lnTo>
                <a:lnTo>
                  <a:pt x="1049" y="1136"/>
                </a:lnTo>
                <a:lnTo>
                  <a:pt x="1049" y="1138"/>
                </a:lnTo>
                <a:lnTo>
                  <a:pt x="1049" y="1138"/>
                </a:lnTo>
                <a:lnTo>
                  <a:pt x="1049" y="1140"/>
                </a:lnTo>
                <a:lnTo>
                  <a:pt x="1049" y="1142"/>
                </a:lnTo>
                <a:lnTo>
                  <a:pt x="1049" y="1142"/>
                </a:lnTo>
                <a:lnTo>
                  <a:pt x="1049" y="1144"/>
                </a:lnTo>
                <a:lnTo>
                  <a:pt x="1049" y="1146"/>
                </a:lnTo>
                <a:lnTo>
                  <a:pt x="1051" y="1148"/>
                </a:lnTo>
                <a:lnTo>
                  <a:pt x="1051" y="1148"/>
                </a:lnTo>
                <a:lnTo>
                  <a:pt x="1053" y="1148"/>
                </a:lnTo>
                <a:lnTo>
                  <a:pt x="1055" y="1148"/>
                </a:lnTo>
                <a:lnTo>
                  <a:pt x="1055" y="1146"/>
                </a:lnTo>
                <a:lnTo>
                  <a:pt x="1057" y="1146"/>
                </a:lnTo>
                <a:lnTo>
                  <a:pt x="1055" y="1144"/>
                </a:lnTo>
                <a:lnTo>
                  <a:pt x="1053" y="1144"/>
                </a:lnTo>
                <a:lnTo>
                  <a:pt x="1055" y="1146"/>
                </a:lnTo>
                <a:lnTo>
                  <a:pt x="1055" y="1148"/>
                </a:lnTo>
                <a:lnTo>
                  <a:pt x="1055" y="1148"/>
                </a:lnTo>
                <a:lnTo>
                  <a:pt x="1055" y="1148"/>
                </a:lnTo>
                <a:lnTo>
                  <a:pt x="1057" y="1150"/>
                </a:lnTo>
                <a:lnTo>
                  <a:pt x="1057" y="1152"/>
                </a:lnTo>
                <a:lnTo>
                  <a:pt x="1059" y="1154"/>
                </a:lnTo>
                <a:lnTo>
                  <a:pt x="1059" y="1154"/>
                </a:lnTo>
                <a:lnTo>
                  <a:pt x="1059" y="1156"/>
                </a:lnTo>
                <a:lnTo>
                  <a:pt x="1061" y="1156"/>
                </a:lnTo>
                <a:lnTo>
                  <a:pt x="1061" y="1156"/>
                </a:lnTo>
                <a:lnTo>
                  <a:pt x="1064" y="1158"/>
                </a:lnTo>
                <a:lnTo>
                  <a:pt x="1066" y="1160"/>
                </a:lnTo>
                <a:lnTo>
                  <a:pt x="1074" y="1169"/>
                </a:lnTo>
                <a:lnTo>
                  <a:pt x="1076" y="1169"/>
                </a:lnTo>
                <a:lnTo>
                  <a:pt x="1076" y="1171"/>
                </a:lnTo>
                <a:lnTo>
                  <a:pt x="1078" y="1171"/>
                </a:lnTo>
                <a:lnTo>
                  <a:pt x="1082" y="1167"/>
                </a:lnTo>
                <a:lnTo>
                  <a:pt x="1082" y="1167"/>
                </a:lnTo>
                <a:lnTo>
                  <a:pt x="1086" y="1163"/>
                </a:lnTo>
                <a:lnTo>
                  <a:pt x="1086" y="1163"/>
                </a:lnTo>
                <a:lnTo>
                  <a:pt x="1086" y="1160"/>
                </a:lnTo>
                <a:lnTo>
                  <a:pt x="1086" y="1160"/>
                </a:lnTo>
                <a:lnTo>
                  <a:pt x="1084" y="1158"/>
                </a:lnTo>
                <a:lnTo>
                  <a:pt x="1084" y="1160"/>
                </a:lnTo>
                <a:lnTo>
                  <a:pt x="1086" y="1163"/>
                </a:lnTo>
                <a:lnTo>
                  <a:pt x="1088" y="1163"/>
                </a:lnTo>
                <a:lnTo>
                  <a:pt x="1094" y="1160"/>
                </a:lnTo>
                <a:lnTo>
                  <a:pt x="1094" y="1160"/>
                </a:lnTo>
                <a:lnTo>
                  <a:pt x="1090" y="1165"/>
                </a:lnTo>
                <a:lnTo>
                  <a:pt x="1090" y="1167"/>
                </a:lnTo>
                <a:lnTo>
                  <a:pt x="1084" y="1173"/>
                </a:lnTo>
                <a:lnTo>
                  <a:pt x="1084" y="1175"/>
                </a:lnTo>
                <a:lnTo>
                  <a:pt x="1084" y="1177"/>
                </a:lnTo>
                <a:lnTo>
                  <a:pt x="1086" y="1179"/>
                </a:lnTo>
                <a:lnTo>
                  <a:pt x="1090" y="1183"/>
                </a:lnTo>
                <a:lnTo>
                  <a:pt x="1092" y="1185"/>
                </a:lnTo>
                <a:lnTo>
                  <a:pt x="1092" y="1187"/>
                </a:lnTo>
                <a:lnTo>
                  <a:pt x="1094" y="1187"/>
                </a:lnTo>
                <a:lnTo>
                  <a:pt x="1094" y="1189"/>
                </a:lnTo>
                <a:lnTo>
                  <a:pt x="1096" y="1191"/>
                </a:lnTo>
                <a:lnTo>
                  <a:pt x="1096" y="1191"/>
                </a:lnTo>
                <a:lnTo>
                  <a:pt x="1101" y="1195"/>
                </a:lnTo>
                <a:lnTo>
                  <a:pt x="1101" y="1195"/>
                </a:lnTo>
                <a:lnTo>
                  <a:pt x="1103" y="1195"/>
                </a:lnTo>
                <a:lnTo>
                  <a:pt x="1105" y="1195"/>
                </a:lnTo>
                <a:lnTo>
                  <a:pt x="1107" y="1195"/>
                </a:lnTo>
                <a:lnTo>
                  <a:pt x="1105" y="1193"/>
                </a:lnTo>
                <a:lnTo>
                  <a:pt x="1105" y="1195"/>
                </a:lnTo>
                <a:lnTo>
                  <a:pt x="1111" y="1204"/>
                </a:lnTo>
                <a:lnTo>
                  <a:pt x="1111" y="1204"/>
                </a:lnTo>
                <a:lnTo>
                  <a:pt x="1115" y="1204"/>
                </a:lnTo>
                <a:lnTo>
                  <a:pt x="1115" y="1206"/>
                </a:lnTo>
                <a:lnTo>
                  <a:pt x="1115" y="1208"/>
                </a:lnTo>
                <a:lnTo>
                  <a:pt x="1115" y="1208"/>
                </a:lnTo>
                <a:lnTo>
                  <a:pt x="1115" y="1210"/>
                </a:lnTo>
                <a:lnTo>
                  <a:pt x="1115" y="1214"/>
                </a:lnTo>
                <a:lnTo>
                  <a:pt x="1115" y="1214"/>
                </a:lnTo>
                <a:lnTo>
                  <a:pt x="1119" y="1222"/>
                </a:lnTo>
                <a:lnTo>
                  <a:pt x="1121" y="1222"/>
                </a:lnTo>
                <a:lnTo>
                  <a:pt x="1121" y="1222"/>
                </a:lnTo>
                <a:lnTo>
                  <a:pt x="1123" y="1224"/>
                </a:lnTo>
                <a:lnTo>
                  <a:pt x="1123" y="1224"/>
                </a:lnTo>
                <a:lnTo>
                  <a:pt x="1123" y="1224"/>
                </a:lnTo>
                <a:lnTo>
                  <a:pt x="1121" y="1224"/>
                </a:lnTo>
                <a:lnTo>
                  <a:pt x="1121" y="1226"/>
                </a:lnTo>
                <a:lnTo>
                  <a:pt x="1121" y="1226"/>
                </a:lnTo>
                <a:lnTo>
                  <a:pt x="1121" y="1228"/>
                </a:lnTo>
                <a:lnTo>
                  <a:pt x="1121" y="1228"/>
                </a:lnTo>
                <a:lnTo>
                  <a:pt x="1121" y="1232"/>
                </a:lnTo>
                <a:lnTo>
                  <a:pt x="1123" y="1232"/>
                </a:lnTo>
                <a:lnTo>
                  <a:pt x="1123" y="1232"/>
                </a:lnTo>
                <a:lnTo>
                  <a:pt x="1125" y="1235"/>
                </a:lnTo>
                <a:lnTo>
                  <a:pt x="1125" y="1237"/>
                </a:lnTo>
                <a:lnTo>
                  <a:pt x="1125" y="1239"/>
                </a:lnTo>
                <a:lnTo>
                  <a:pt x="1125" y="1241"/>
                </a:lnTo>
                <a:lnTo>
                  <a:pt x="1127" y="1241"/>
                </a:lnTo>
                <a:lnTo>
                  <a:pt x="1127" y="1243"/>
                </a:lnTo>
                <a:lnTo>
                  <a:pt x="1129" y="1243"/>
                </a:lnTo>
                <a:lnTo>
                  <a:pt x="1140" y="1239"/>
                </a:lnTo>
                <a:lnTo>
                  <a:pt x="1140" y="1239"/>
                </a:lnTo>
                <a:lnTo>
                  <a:pt x="1142" y="1239"/>
                </a:lnTo>
                <a:lnTo>
                  <a:pt x="1142" y="1241"/>
                </a:lnTo>
                <a:lnTo>
                  <a:pt x="1133" y="1253"/>
                </a:lnTo>
                <a:lnTo>
                  <a:pt x="1133" y="1253"/>
                </a:lnTo>
                <a:lnTo>
                  <a:pt x="1133" y="1255"/>
                </a:lnTo>
                <a:lnTo>
                  <a:pt x="1133" y="1255"/>
                </a:lnTo>
                <a:lnTo>
                  <a:pt x="1133" y="1257"/>
                </a:lnTo>
                <a:lnTo>
                  <a:pt x="1133" y="1257"/>
                </a:lnTo>
                <a:lnTo>
                  <a:pt x="1133" y="1261"/>
                </a:lnTo>
                <a:lnTo>
                  <a:pt x="1133" y="1261"/>
                </a:lnTo>
                <a:lnTo>
                  <a:pt x="1136" y="1263"/>
                </a:lnTo>
                <a:lnTo>
                  <a:pt x="1138" y="1263"/>
                </a:lnTo>
                <a:lnTo>
                  <a:pt x="1140" y="1263"/>
                </a:lnTo>
                <a:lnTo>
                  <a:pt x="1140" y="1263"/>
                </a:lnTo>
                <a:lnTo>
                  <a:pt x="1140" y="1265"/>
                </a:lnTo>
                <a:lnTo>
                  <a:pt x="1140" y="1267"/>
                </a:lnTo>
                <a:lnTo>
                  <a:pt x="1138" y="1267"/>
                </a:lnTo>
                <a:lnTo>
                  <a:pt x="1138" y="1270"/>
                </a:lnTo>
                <a:lnTo>
                  <a:pt x="1140" y="1272"/>
                </a:lnTo>
                <a:lnTo>
                  <a:pt x="1140" y="1274"/>
                </a:lnTo>
                <a:lnTo>
                  <a:pt x="1142" y="1274"/>
                </a:lnTo>
                <a:lnTo>
                  <a:pt x="1142" y="1274"/>
                </a:lnTo>
                <a:lnTo>
                  <a:pt x="1144" y="1274"/>
                </a:lnTo>
                <a:lnTo>
                  <a:pt x="1146" y="1274"/>
                </a:lnTo>
                <a:lnTo>
                  <a:pt x="1144" y="1274"/>
                </a:lnTo>
                <a:lnTo>
                  <a:pt x="1144" y="1274"/>
                </a:lnTo>
                <a:lnTo>
                  <a:pt x="1142" y="1274"/>
                </a:lnTo>
                <a:lnTo>
                  <a:pt x="1142" y="1274"/>
                </a:lnTo>
                <a:lnTo>
                  <a:pt x="1140" y="1282"/>
                </a:lnTo>
                <a:lnTo>
                  <a:pt x="1140" y="1282"/>
                </a:lnTo>
                <a:lnTo>
                  <a:pt x="1142" y="1284"/>
                </a:lnTo>
                <a:lnTo>
                  <a:pt x="1142" y="1286"/>
                </a:lnTo>
                <a:lnTo>
                  <a:pt x="1144" y="1288"/>
                </a:lnTo>
                <a:lnTo>
                  <a:pt x="1144" y="1290"/>
                </a:lnTo>
                <a:lnTo>
                  <a:pt x="1144" y="1296"/>
                </a:lnTo>
                <a:lnTo>
                  <a:pt x="1144" y="1298"/>
                </a:lnTo>
                <a:lnTo>
                  <a:pt x="1142" y="1298"/>
                </a:lnTo>
                <a:lnTo>
                  <a:pt x="1140" y="1298"/>
                </a:lnTo>
                <a:lnTo>
                  <a:pt x="1138" y="1298"/>
                </a:lnTo>
                <a:lnTo>
                  <a:pt x="1138" y="1298"/>
                </a:lnTo>
                <a:lnTo>
                  <a:pt x="1136" y="1298"/>
                </a:lnTo>
                <a:lnTo>
                  <a:pt x="1136" y="1300"/>
                </a:lnTo>
                <a:lnTo>
                  <a:pt x="1136" y="1302"/>
                </a:lnTo>
                <a:lnTo>
                  <a:pt x="1138" y="1304"/>
                </a:lnTo>
                <a:lnTo>
                  <a:pt x="1138" y="1304"/>
                </a:lnTo>
                <a:lnTo>
                  <a:pt x="1140" y="1307"/>
                </a:lnTo>
                <a:lnTo>
                  <a:pt x="1144" y="1315"/>
                </a:lnTo>
                <a:lnTo>
                  <a:pt x="1146" y="1319"/>
                </a:lnTo>
                <a:lnTo>
                  <a:pt x="1144" y="1321"/>
                </a:lnTo>
                <a:lnTo>
                  <a:pt x="1146" y="1321"/>
                </a:lnTo>
                <a:lnTo>
                  <a:pt x="1148" y="1319"/>
                </a:lnTo>
                <a:lnTo>
                  <a:pt x="1148" y="1319"/>
                </a:lnTo>
                <a:lnTo>
                  <a:pt x="1144" y="1315"/>
                </a:lnTo>
                <a:lnTo>
                  <a:pt x="1144" y="1313"/>
                </a:lnTo>
                <a:lnTo>
                  <a:pt x="1136" y="1307"/>
                </a:lnTo>
                <a:lnTo>
                  <a:pt x="1131" y="1307"/>
                </a:lnTo>
                <a:lnTo>
                  <a:pt x="1131" y="1311"/>
                </a:lnTo>
                <a:lnTo>
                  <a:pt x="1127" y="1315"/>
                </a:lnTo>
                <a:lnTo>
                  <a:pt x="1125" y="1317"/>
                </a:lnTo>
                <a:lnTo>
                  <a:pt x="1125" y="1319"/>
                </a:lnTo>
                <a:lnTo>
                  <a:pt x="1123" y="1323"/>
                </a:lnTo>
                <a:lnTo>
                  <a:pt x="1121" y="1323"/>
                </a:lnTo>
                <a:lnTo>
                  <a:pt x="1111" y="1327"/>
                </a:lnTo>
                <a:lnTo>
                  <a:pt x="1109" y="1327"/>
                </a:lnTo>
                <a:lnTo>
                  <a:pt x="1109" y="1327"/>
                </a:lnTo>
                <a:lnTo>
                  <a:pt x="1107" y="1323"/>
                </a:lnTo>
                <a:lnTo>
                  <a:pt x="1105" y="1323"/>
                </a:lnTo>
                <a:lnTo>
                  <a:pt x="1103" y="1325"/>
                </a:lnTo>
                <a:lnTo>
                  <a:pt x="1101" y="1325"/>
                </a:lnTo>
                <a:lnTo>
                  <a:pt x="1099" y="1327"/>
                </a:lnTo>
                <a:lnTo>
                  <a:pt x="1099" y="1331"/>
                </a:lnTo>
                <a:lnTo>
                  <a:pt x="1099" y="1331"/>
                </a:lnTo>
                <a:lnTo>
                  <a:pt x="1101" y="1335"/>
                </a:lnTo>
                <a:lnTo>
                  <a:pt x="1103" y="1335"/>
                </a:lnTo>
                <a:lnTo>
                  <a:pt x="1105" y="1335"/>
                </a:lnTo>
                <a:lnTo>
                  <a:pt x="1107" y="1335"/>
                </a:lnTo>
                <a:lnTo>
                  <a:pt x="1109" y="1337"/>
                </a:lnTo>
                <a:lnTo>
                  <a:pt x="1115" y="1342"/>
                </a:lnTo>
                <a:lnTo>
                  <a:pt x="1117" y="1348"/>
                </a:lnTo>
                <a:lnTo>
                  <a:pt x="1117" y="1350"/>
                </a:lnTo>
                <a:lnTo>
                  <a:pt x="1119" y="1352"/>
                </a:lnTo>
                <a:lnTo>
                  <a:pt x="1119" y="1352"/>
                </a:lnTo>
                <a:lnTo>
                  <a:pt x="1123" y="1350"/>
                </a:lnTo>
                <a:lnTo>
                  <a:pt x="1123" y="1348"/>
                </a:lnTo>
                <a:lnTo>
                  <a:pt x="1123" y="1344"/>
                </a:lnTo>
                <a:lnTo>
                  <a:pt x="1125" y="1339"/>
                </a:lnTo>
                <a:lnTo>
                  <a:pt x="1127" y="1342"/>
                </a:lnTo>
                <a:lnTo>
                  <a:pt x="1129" y="1342"/>
                </a:lnTo>
                <a:lnTo>
                  <a:pt x="1129" y="1342"/>
                </a:lnTo>
                <a:lnTo>
                  <a:pt x="1129" y="1344"/>
                </a:lnTo>
                <a:lnTo>
                  <a:pt x="1127" y="1348"/>
                </a:lnTo>
                <a:lnTo>
                  <a:pt x="1127" y="1348"/>
                </a:lnTo>
                <a:lnTo>
                  <a:pt x="1127" y="1352"/>
                </a:lnTo>
                <a:lnTo>
                  <a:pt x="1127" y="1354"/>
                </a:lnTo>
                <a:lnTo>
                  <a:pt x="1129" y="1356"/>
                </a:lnTo>
                <a:lnTo>
                  <a:pt x="1131" y="1356"/>
                </a:lnTo>
                <a:lnTo>
                  <a:pt x="1133" y="1356"/>
                </a:lnTo>
                <a:lnTo>
                  <a:pt x="1133" y="1356"/>
                </a:lnTo>
                <a:lnTo>
                  <a:pt x="1133" y="1360"/>
                </a:lnTo>
                <a:lnTo>
                  <a:pt x="1136" y="1360"/>
                </a:lnTo>
                <a:lnTo>
                  <a:pt x="1138" y="1362"/>
                </a:lnTo>
                <a:lnTo>
                  <a:pt x="1140" y="1366"/>
                </a:lnTo>
                <a:lnTo>
                  <a:pt x="1144" y="1374"/>
                </a:lnTo>
                <a:lnTo>
                  <a:pt x="1144" y="1374"/>
                </a:lnTo>
                <a:lnTo>
                  <a:pt x="1146" y="1379"/>
                </a:lnTo>
                <a:lnTo>
                  <a:pt x="1146" y="1379"/>
                </a:lnTo>
                <a:lnTo>
                  <a:pt x="1150" y="1385"/>
                </a:lnTo>
                <a:lnTo>
                  <a:pt x="1150" y="1385"/>
                </a:lnTo>
                <a:lnTo>
                  <a:pt x="1152" y="1389"/>
                </a:lnTo>
                <a:lnTo>
                  <a:pt x="1154" y="1389"/>
                </a:lnTo>
                <a:lnTo>
                  <a:pt x="1156" y="1389"/>
                </a:lnTo>
                <a:lnTo>
                  <a:pt x="1158" y="1389"/>
                </a:lnTo>
                <a:lnTo>
                  <a:pt x="1158" y="1389"/>
                </a:lnTo>
                <a:lnTo>
                  <a:pt x="1160" y="1391"/>
                </a:lnTo>
                <a:lnTo>
                  <a:pt x="1158" y="1393"/>
                </a:lnTo>
                <a:lnTo>
                  <a:pt x="1158" y="1393"/>
                </a:lnTo>
                <a:lnTo>
                  <a:pt x="1158" y="1397"/>
                </a:lnTo>
                <a:lnTo>
                  <a:pt x="1158" y="1399"/>
                </a:lnTo>
                <a:lnTo>
                  <a:pt x="1160" y="1401"/>
                </a:lnTo>
                <a:lnTo>
                  <a:pt x="1160" y="1403"/>
                </a:lnTo>
                <a:lnTo>
                  <a:pt x="1162" y="1405"/>
                </a:lnTo>
                <a:lnTo>
                  <a:pt x="1162" y="1409"/>
                </a:lnTo>
                <a:lnTo>
                  <a:pt x="1162" y="1411"/>
                </a:lnTo>
                <a:lnTo>
                  <a:pt x="1166" y="1420"/>
                </a:lnTo>
                <a:lnTo>
                  <a:pt x="1168" y="1422"/>
                </a:lnTo>
                <a:lnTo>
                  <a:pt x="1168" y="1422"/>
                </a:lnTo>
                <a:lnTo>
                  <a:pt x="1171" y="1422"/>
                </a:lnTo>
                <a:lnTo>
                  <a:pt x="1168" y="1426"/>
                </a:lnTo>
                <a:lnTo>
                  <a:pt x="1168" y="1426"/>
                </a:lnTo>
                <a:lnTo>
                  <a:pt x="1168" y="1430"/>
                </a:lnTo>
                <a:lnTo>
                  <a:pt x="1168" y="1432"/>
                </a:lnTo>
                <a:lnTo>
                  <a:pt x="1171" y="1436"/>
                </a:lnTo>
                <a:lnTo>
                  <a:pt x="1171" y="1436"/>
                </a:lnTo>
                <a:lnTo>
                  <a:pt x="1171" y="1438"/>
                </a:lnTo>
                <a:lnTo>
                  <a:pt x="1173" y="1440"/>
                </a:lnTo>
                <a:lnTo>
                  <a:pt x="1175" y="1440"/>
                </a:lnTo>
                <a:lnTo>
                  <a:pt x="1177" y="1442"/>
                </a:lnTo>
                <a:lnTo>
                  <a:pt x="1179" y="1444"/>
                </a:lnTo>
                <a:lnTo>
                  <a:pt x="1181" y="1451"/>
                </a:lnTo>
                <a:lnTo>
                  <a:pt x="1183" y="1451"/>
                </a:lnTo>
                <a:lnTo>
                  <a:pt x="1187" y="1453"/>
                </a:lnTo>
                <a:lnTo>
                  <a:pt x="1187" y="1453"/>
                </a:lnTo>
                <a:lnTo>
                  <a:pt x="1195" y="1451"/>
                </a:lnTo>
                <a:lnTo>
                  <a:pt x="1195" y="1451"/>
                </a:lnTo>
                <a:lnTo>
                  <a:pt x="1195" y="1451"/>
                </a:lnTo>
                <a:lnTo>
                  <a:pt x="1197" y="1453"/>
                </a:lnTo>
                <a:lnTo>
                  <a:pt x="1199" y="1451"/>
                </a:lnTo>
                <a:lnTo>
                  <a:pt x="1197" y="1448"/>
                </a:lnTo>
                <a:lnTo>
                  <a:pt x="1191" y="1457"/>
                </a:lnTo>
                <a:lnTo>
                  <a:pt x="1189" y="1457"/>
                </a:lnTo>
                <a:lnTo>
                  <a:pt x="1187" y="1455"/>
                </a:lnTo>
                <a:lnTo>
                  <a:pt x="1185" y="1457"/>
                </a:lnTo>
                <a:lnTo>
                  <a:pt x="1185" y="1457"/>
                </a:lnTo>
                <a:lnTo>
                  <a:pt x="1183" y="1457"/>
                </a:lnTo>
                <a:lnTo>
                  <a:pt x="1183" y="1459"/>
                </a:lnTo>
                <a:lnTo>
                  <a:pt x="1181" y="1463"/>
                </a:lnTo>
                <a:lnTo>
                  <a:pt x="1181" y="1463"/>
                </a:lnTo>
                <a:lnTo>
                  <a:pt x="1185" y="1477"/>
                </a:lnTo>
                <a:lnTo>
                  <a:pt x="1185" y="1481"/>
                </a:lnTo>
                <a:lnTo>
                  <a:pt x="1183" y="1486"/>
                </a:lnTo>
                <a:lnTo>
                  <a:pt x="1183" y="1488"/>
                </a:lnTo>
                <a:lnTo>
                  <a:pt x="1183" y="1490"/>
                </a:lnTo>
                <a:lnTo>
                  <a:pt x="1183" y="1496"/>
                </a:lnTo>
                <a:lnTo>
                  <a:pt x="1183" y="1498"/>
                </a:lnTo>
                <a:lnTo>
                  <a:pt x="1185" y="1498"/>
                </a:lnTo>
                <a:lnTo>
                  <a:pt x="1185" y="1496"/>
                </a:lnTo>
                <a:lnTo>
                  <a:pt x="1183" y="1496"/>
                </a:lnTo>
                <a:lnTo>
                  <a:pt x="1179" y="1492"/>
                </a:lnTo>
                <a:lnTo>
                  <a:pt x="1177" y="1490"/>
                </a:lnTo>
                <a:lnTo>
                  <a:pt x="1175" y="1492"/>
                </a:lnTo>
                <a:lnTo>
                  <a:pt x="1175" y="1492"/>
                </a:lnTo>
                <a:lnTo>
                  <a:pt x="1173" y="1494"/>
                </a:lnTo>
                <a:lnTo>
                  <a:pt x="1171" y="1494"/>
                </a:lnTo>
                <a:lnTo>
                  <a:pt x="1168" y="1494"/>
                </a:lnTo>
                <a:lnTo>
                  <a:pt x="1166" y="1494"/>
                </a:lnTo>
                <a:lnTo>
                  <a:pt x="1164" y="1494"/>
                </a:lnTo>
                <a:lnTo>
                  <a:pt x="1164" y="1494"/>
                </a:lnTo>
                <a:lnTo>
                  <a:pt x="1162" y="1494"/>
                </a:lnTo>
                <a:lnTo>
                  <a:pt x="1160" y="1494"/>
                </a:lnTo>
                <a:lnTo>
                  <a:pt x="1158" y="1496"/>
                </a:lnTo>
                <a:lnTo>
                  <a:pt x="1158" y="1496"/>
                </a:lnTo>
                <a:lnTo>
                  <a:pt x="1158" y="1498"/>
                </a:lnTo>
                <a:lnTo>
                  <a:pt x="1158" y="1502"/>
                </a:lnTo>
                <a:lnTo>
                  <a:pt x="1158" y="1502"/>
                </a:lnTo>
                <a:lnTo>
                  <a:pt x="1160" y="1504"/>
                </a:lnTo>
                <a:lnTo>
                  <a:pt x="1164" y="1510"/>
                </a:lnTo>
                <a:lnTo>
                  <a:pt x="1171" y="1518"/>
                </a:lnTo>
                <a:lnTo>
                  <a:pt x="1171" y="1518"/>
                </a:lnTo>
                <a:lnTo>
                  <a:pt x="1168" y="1520"/>
                </a:lnTo>
                <a:lnTo>
                  <a:pt x="1168" y="1523"/>
                </a:lnTo>
                <a:lnTo>
                  <a:pt x="1171" y="1525"/>
                </a:lnTo>
                <a:lnTo>
                  <a:pt x="1173" y="1527"/>
                </a:lnTo>
                <a:lnTo>
                  <a:pt x="1177" y="1539"/>
                </a:lnTo>
                <a:lnTo>
                  <a:pt x="1177" y="1543"/>
                </a:lnTo>
                <a:lnTo>
                  <a:pt x="1177" y="1545"/>
                </a:lnTo>
                <a:lnTo>
                  <a:pt x="1175" y="1545"/>
                </a:lnTo>
                <a:lnTo>
                  <a:pt x="1177" y="1547"/>
                </a:lnTo>
                <a:lnTo>
                  <a:pt x="1177" y="1545"/>
                </a:lnTo>
                <a:lnTo>
                  <a:pt x="1175" y="1539"/>
                </a:lnTo>
                <a:lnTo>
                  <a:pt x="1173" y="1529"/>
                </a:lnTo>
                <a:lnTo>
                  <a:pt x="1171" y="1529"/>
                </a:lnTo>
                <a:lnTo>
                  <a:pt x="1168" y="1525"/>
                </a:lnTo>
                <a:lnTo>
                  <a:pt x="1166" y="1525"/>
                </a:lnTo>
                <a:lnTo>
                  <a:pt x="1164" y="1527"/>
                </a:lnTo>
                <a:lnTo>
                  <a:pt x="1164" y="1527"/>
                </a:lnTo>
                <a:lnTo>
                  <a:pt x="1162" y="1527"/>
                </a:lnTo>
                <a:lnTo>
                  <a:pt x="1160" y="1529"/>
                </a:lnTo>
                <a:lnTo>
                  <a:pt x="1160" y="1529"/>
                </a:lnTo>
                <a:lnTo>
                  <a:pt x="1158" y="1535"/>
                </a:lnTo>
                <a:lnTo>
                  <a:pt x="1158" y="1535"/>
                </a:lnTo>
                <a:lnTo>
                  <a:pt x="1160" y="1539"/>
                </a:lnTo>
                <a:lnTo>
                  <a:pt x="1162" y="1541"/>
                </a:lnTo>
                <a:lnTo>
                  <a:pt x="1164" y="1541"/>
                </a:lnTo>
                <a:lnTo>
                  <a:pt x="1164" y="1539"/>
                </a:lnTo>
                <a:lnTo>
                  <a:pt x="1164" y="1539"/>
                </a:lnTo>
                <a:lnTo>
                  <a:pt x="1162" y="1539"/>
                </a:lnTo>
                <a:lnTo>
                  <a:pt x="1162" y="1539"/>
                </a:lnTo>
                <a:lnTo>
                  <a:pt x="1160" y="1541"/>
                </a:lnTo>
                <a:lnTo>
                  <a:pt x="1158" y="1543"/>
                </a:lnTo>
                <a:lnTo>
                  <a:pt x="1152" y="1543"/>
                </a:lnTo>
                <a:lnTo>
                  <a:pt x="1150" y="1545"/>
                </a:lnTo>
                <a:lnTo>
                  <a:pt x="1148" y="1549"/>
                </a:lnTo>
                <a:lnTo>
                  <a:pt x="1146" y="1549"/>
                </a:lnTo>
                <a:lnTo>
                  <a:pt x="1144" y="1549"/>
                </a:lnTo>
                <a:lnTo>
                  <a:pt x="1142" y="1553"/>
                </a:lnTo>
                <a:lnTo>
                  <a:pt x="1142" y="1555"/>
                </a:lnTo>
                <a:lnTo>
                  <a:pt x="1144" y="1558"/>
                </a:lnTo>
                <a:lnTo>
                  <a:pt x="1146" y="1558"/>
                </a:lnTo>
                <a:lnTo>
                  <a:pt x="1150" y="1560"/>
                </a:lnTo>
                <a:lnTo>
                  <a:pt x="1150" y="1560"/>
                </a:lnTo>
                <a:lnTo>
                  <a:pt x="1156" y="1560"/>
                </a:lnTo>
                <a:lnTo>
                  <a:pt x="1162" y="1568"/>
                </a:lnTo>
                <a:lnTo>
                  <a:pt x="1162" y="1570"/>
                </a:lnTo>
                <a:lnTo>
                  <a:pt x="1164" y="1570"/>
                </a:lnTo>
                <a:lnTo>
                  <a:pt x="1164" y="1568"/>
                </a:lnTo>
                <a:lnTo>
                  <a:pt x="1158" y="1566"/>
                </a:lnTo>
                <a:lnTo>
                  <a:pt x="1154" y="1562"/>
                </a:lnTo>
                <a:lnTo>
                  <a:pt x="1152" y="1562"/>
                </a:lnTo>
                <a:lnTo>
                  <a:pt x="1144" y="1564"/>
                </a:lnTo>
                <a:lnTo>
                  <a:pt x="1140" y="1564"/>
                </a:lnTo>
                <a:lnTo>
                  <a:pt x="1140" y="1566"/>
                </a:lnTo>
                <a:lnTo>
                  <a:pt x="1138" y="1568"/>
                </a:lnTo>
                <a:lnTo>
                  <a:pt x="1136" y="1568"/>
                </a:lnTo>
                <a:lnTo>
                  <a:pt x="1131" y="1564"/>
                </a:lnTo>
                <a:lnTo>
                  <a:pt x="1127" y="1564"/>
                </a:lnTo>
                <a:lnTo>
                  <a:pt x="1123" y="1572"/>
                </a:lnTo>
                <a:lnTo>
                  <a:pt x="1123" y="1572"/>
                </a:lnTo>
                <a:lnTo>
                  <a:pt x="1121" y="1580"/>
                </a:lnTo>
                <a:lnTo>
                  <a:pt x="1121" y="1584"/>
                </a:lnTo>
                <a:lnTo>
                  <a:pt x="1121" y="1584"/>
                </a:lnTo>
                <a:lnTo>
                  <a:pt x="1121" y="1588"/>
                </a:lnTo>
                <a:lnTo>
                  <a:pt x="1123" y="1588"/>
                </a:lnTo>
                <a:lnTo>
                  <a:pt x="1131" y="1592"/>
                </a:lnTo>
                <a:lnTo>
                  <a:pt x="1131" y="1592"/>
                </a:lnTo>
                <a:lnTo>
                  <a:pt x="1138" y="1595"/>
                </a:lnTo>
                <a:lnTo>
                  <a:pt x="1140" y="1597"/>
                </a:lnTo>
                <a:lnTo>
                  <a:pt x="1144" y="1601"/>
                </a:lnTo>
                <a:lnTo>
                  <a:pt x="1144" y="1599"/>
                </a:lnTo>
                <a:lnTo>
                  <a:pt x="1144" y="1597"/>
                </a:lnTo>
                <a:lnTo>
                  <a:pt x="1142" y="1597"/>
                </a:lnTo>
                <a:lnTo>
                  <a:pt x="1142" y="1597"/>
                </a:lnTo>
                <a:lnTo>
                  <a:pt x="1136" y="1595"/>
                </a:lnTo>
                <a:lnTo>
                  <a:pt x="1136" y="1595"/>
                </a:lnTo>
                <a:lnTo>
                  <a:pt x="1129" y="1595"/>
                </a:lnTo>
                <a:lnTo>
                  <a:pt x="1125" y="1595"/>
                </a:lnTo>
                <a:lnTo>
                  <a:pt x="1123" y="1592"/>
                </a:lnTo>
                <a:lnTo>
                  <a:pt x="1119" y="1592"/>
                </a:lnTo>
                <a:lnTo>
                  <a:pt x="1119" y="1595"/>
                </a:lnTo>
                <a:lnTo>
                  <a:pt x="1117" y="1595"/>
                </a:lnTo>
                <a:lnTo>
                  <a:pt x="1117" y="1599"/>
                </a:lnTo>
                <a:lnTo>
                  <a:pt x="1117" y="1601"/>
                </a:lnTo>
                <a:lnTo>
                  <a:pt x="1119" y="1605"/>
                </a:lnTo>
                <a:lnTo>
                  <a:pt x="1121" y="1605"/>
                </a:lnTo>
                <a:lnTo>
                  <a:pt x="1123" y="1605"/>
                </a:lnTo>
                <a:lnTo>
                  <a:pt x="1125" y="1603"/>
                </a:lnTo>
                <a:lnTo>
                  <a:pt x="1123" y="1603"/>
                </a:lnTo>
                <a:lnTo>
                  <a:pt x="1121" y="1603"/>
                </a:lnTo>
                <a:lnTo>
                  <a:pt x="1123" y="1615"/>
                </a:lnTo>
                <a:lnTo>
                  <a:pt x="1123" y="1621"/>
                </a:lnTo>
                <a:lnTo>
                  <a:pt x="1121" y="1621"/>
                </a:lnTo>
                <a:lnTo>
                  <a:pt x="1117" y="1621"/>
                </a:lnTo>
                <a:lnTo>
                  <a:pt x="1115" y="1621"/>
                </a:lnTo>
                <a:lnTo>
                  <a:pt x="1115" y="1625"/>
                </a:lnTo>
                <a:lnTo>
                  <a:pt x="1115" y="1627"/>
                </a:lnTo>
                <a:lnTo>
                  <a:pt x="1117" y="1634"/>
                </a:lnTo>
                <a:lnTo>
                  <a:pt x="1117" y="1634"/>
                </a:lnTo>
                <a:lnTo>
                  <a:pt x="1119" y="1640"/>
                </a:lnTo>
                <a:lnTo>
                  <a:pt x="1123" y="1646"/>
                </a:lnTo>
                <a:lnTo>
                  <a:pt x="1125" y="1648"/>
                </a:lnTo>
                <a:lnTo>
                  <a:pt x="1127" y="1646"/>
                </a:lnTo>
                <a:lnTo>
                  <a:pt x="1129" y="1644"/>
                </a:lnTo>
                <a:lnTo>
                  <a:pt x="1129" y="1640"/>
                </a:lnTo>
                <a:lnTo>
                  <a:pt x="1129" y="1640"/>
                </a:lnTo>
                <a:lnTo>
                  <a:pt x="1129" y="1640"/>
                </a:lnTo>
                <a:lnTo>
                  <a:pt x="1129" y="1640"/>
                </a:lnTo>
                <a:lnTo>
                  <a:pt x="1133" y="1642"/>
                </a:lnTo>
                <a:lnTo>
                  <a:pt x="1148" y="1650"/>
                </a:lnTo>
                <a:lnTo>
                  <a:pt x="1148" y="1650"/>
                </a:lnTo>
                <a:lnTo>
                  <a:pt x="1154" y="1652"/>
                </a:lnTo>
                <a:lnTo>
                  <a:pt x="1156" y="1652"/>
                </a:lnTo>
                <a:lnTo>
                  <a:pt x="1158" y="1652"/>
                </a:lnTo>
                <a:lnTo>
                  <a:pt x="1160" y="1654"/>
                </a:lnTo>
                <a:lnTo>
                  <a:pt x="1162" y="1658"/>
                </a:lnTo>
                <a:lnTo>
                  <a:pt x="1164" y="1660"/>
                </a:lnTo>
                <a:lnTo>
                  <a:pt x="1164" y="1662"/>
                </a:lnTo>
                <a:lnTo>
                  <a:pt x="1168" y="1664"/>
                </a:lnTo>
                <a:lnTo>
                  <a:pt x="1168" y="1664"/>
                </a:lnTo>
                <a:lnTo>
                  <a:pt x="1171" y="1667"/>
                </a:lnTo>
                <a:lnTo>
                  <a:pt x="1175" y="1667"/>
                </a:lnTo>
                <a:lnTo>
                  <a:pt x="1185" y="1669"/>
                </a:lnTo>
                <a:lnTo>
                  <a:pt x="1185" y="1669"/>
                </a:lnTo>
                <a:lnTo>
                  <a:pt x="1193" y="1669"/>
                </a:lnTo>
                <a:lnTo>
                  <a:pt x="1193" y="1669"/>
                </a:lnTo>
                <a:lnTo>
                  <a:pt x="1197" y="1667"/>
                </a:lnTo>
                <a:lnTo>
                  <a:pt x="1206" y="1669"/>
                </a:lnTo>
                <a:lnTo>
                  <a:pt x="1208" y="1669"/>
                </a:lnTo>
                <a:lnTo>
                  <a:pt x="1214" y="1667"/>
                </a:lnTo>
                <a:lnTo>
                  <a:pt x="1218" y="1669"/>
                </a:lnTo>
                <a:lnTo>
                  <a:pt x="1220" y="1667"/>
                </a:lnTo>
                <a:lnTo>
                  <a:pt x="1224" y="1660"/>
                </a:lnTo>
                <a:lnTo>
                  <a:pt x="1228" y="1658"/>
                </a:lnTo>
                <a:lnTo>
                  <a:pt x="1232" y="1658"/>
                </a:lnTo>
                <a:lnTo>
                  <a:pt x="1236" y="1662"/>
                </a:lnTo>
                <a:lnTo>
                  <a:pt x="1245" y="1669"/>
                </a:lnTo>
                <a:lnTo>
                  <a:pt x="1247" y="1669"/>
                </a:lnTo>
                <a:lnTo>
                  <a:pt x="1253" y="1667"/>
                </a:lnTo>
                <a:lnTo>
                  <a:pt x="1253" y="1664"/>
                </a:lnTo>
                <a:lnTo>
                  <a:pt x="1255" y="1658"/>
                </a:lnTo>
                <a:lnTo>
                  <a:pt x="1255" y="1658"/>
                </a:lnTo>
                <a:lnTo>
                  <a:pt x="1253" y="1650"/>
                </a:lnTo>
                <a:lnTo>
                  <a:pt x="1253" y="1650"/>
                </a:lnTo>
                <a:lnTo>
                  <a:pt x="1245" y="1638"/>
                </a:lnTo>
                <a:lnTo>
                  <a:pt x="1245" y="1636"/>
                </a:lnTo>
                <a:lnTo>
                  <a:pt x="1245" y="1636"/>
                </a:lnTo>
                <a:lnTo>
                  <a:pt x="1243" y="1634"/>
                </a:lnTo>
                <a:lnTo>
                  <a:pt x="1240" y="1636"/>
                </a:lnTo>
                <a:lnTo>
                  <a:pt x="1247" y="1640"/>
                </a:lnTo>
                <a:lnTo>
                  <a:pt x="1249" y="1640"/>
                </a:lnTo>
                <a:lnTo>
                  <a:pt x="1253" y="1640"/>
                </a:lnTo>
                <a:lnTo>
                  <a:pt x="1255" y="1642"/>
                </a:lnTo>
                <a:lnTo>
                  <a:pt x="1267" y="1660"/>
                </a:lnTo>
                <a:lnTo>
                  <a:pt x="1267" y="1660"/>
                </a:lnTo>
                <a:lnTo>
                  <a:pt x="1271" y="1664"/>
                </a:lnTo>
                <a:lnTo>
                  <a:pt x="1271" y="1664"/>
                </a:lnTo>
                <a:lnTo>
                  <a:pt x="1275" y="1669"/>
                </a:lnTo>
                <a:lnTo>
                  <a:pt x="1278" y="1669"/>
                </a:lnTo>
                <a:lnTo>
                  <a:pt x="1284" y="1671"/>
                </a:lnTo>
                <a:lnTo>
                  <a:pt x="1288" y="1675"/>
                </a:lnTo>
                <a:lnTo>
                  <a:pt x="1288" y="1679"/>
                </a:lnTo>
                <a:lnTo>
                  <a:pt x="1290" y="1681"/>
                </a:lnTo>
                <a:lnTo>
                  <a:pt x="1294" y="1683"/>
                </a:lnTo>
                <a:lnTo>
                  <a:pt x="1298" y="1687"/>
                </a:lnTo>
                <a:lnTo>
                  <a:pt x="1298" y="1687"/>
                </a:lnTo>
                <a:lnTo>
                  <a:pt x="1304" y="1687"/>
                </a:lnTo>
                <a:lnTo>
                  <a:pt x="1319" y="1689"/>
                </a:lnTo>
                <a:lnTo>
                  <a:pt x="1319" y="1689"/>
                </a:lnTo>
                <a:lnTo>
                  <a:pt x="1321" y="1689"/>
                </a:lnTo>
                <a:lnTo>
                  <a:pt x="1327" y="1691"/>
                </a:lnTo>
                <a:lnTo>
                  <a:pt x="1327" y="1691"/>
                </a:lnTo>
                <a:lnTo>
                  <a:pt x="1331" y="1691"/>
                </a:lnTo>
                <a:lnTo>
                  <a:pt x="1333" y="1691"/>
                </a:lnTo>
                <a:lnTo>
                  <a:pt x="1335" y="1689"/>
                </a:lnTo>
                <a:lnTo>
                  <a:pt x="1335" y="1689"/>
                </a:lnTo>
                <a:lnTo>
                  <a:pt x="1337" y="1685"/>
                </a:lnTo>
                <a:lnTo>
                  <a:pt x="1343" y="1687"/>
                </a:lnTo>
                <a:lnTo>
                  <a:pt x="1345" y="1687"/>
                </a:lnTo>
                <a:lnTo>
                  <a:pt x="1352" y="1683"/>
                </a:lnTo>
                <a:lnTo>
                  <a:pt x="1360" y="1683"/>
                </a:lnTo>
                <a:lnTo>
                  <a:pt x="1362" y="1683"/>
                </a:lnTo>
                <a:lnTo>
                  <a:pt x="1368" y="1683"/>
                </a:lnTo>
                <a:lnTo>
                  <a:pt x="1376" y="1685"/>
                </a:lnTo>
                <a:lnTo>
                  <a:pt x="1376" y="1685"/>
                </a:lnTo>
                <a:lnTo>
                  <a:pt x="1378" y="1687"/>
                </a:lnTo>
                <a:lnTo>
                  <a:pt x="1382" y="1689"/>
                </a:lnTo>
                <a:lnTo>
                  <a:pt x="1382" y="1689"/>
                </a:lnTo>
                <a:lnTo>
                  <a:pt x="1389" y="1691"/>
                </a:lnTo>
                <a:lnTo>
                  <a:pt x="1399" y="1697"/>
                </a:lnTo>
                <a:lnTo>
                  <a:pt x="1399" y="1697"/>
                </a:lnTo>
                <a:lnTo>
                  <a:pt x="1403" y="1699"/>
                </a:lnTo>
                <a:lnTo>
                  <a:pt x="1403" y="1699"/>
                </a:lnTo>
                <a:lnTo>
                  <a:pt x="1405" y="1699"/>
                </a:lnTo>
                <a:lnTo>
                  <a:pt x="1407" y="1699"/>
                </a:lnTo>
                <a:lnTo>
                  <a:pt x="1409" y="1697"/>
                </a:lnTo>
                <a:lnTo>
                  <a:pt x="1409" y="1695"/>
                </a:lnTo>
                <a:lnTo>
                  <a:pt x="1405" y="1689"/>
                </a:lnTo>
                <a:lnTo>
                  <a:pt x="1403" y="1683"/>
                </a:lnTo>
                <a:lnTo>
                  <a:pt x="1403" y="1681"/>
                </a:lnTo>
                <a:lnTo>
                  <a:pt x="1405" y="1679"/>
                </a:lnTo>
                <a:lnTo>
                  <a:pt x="1405" y="1679"/>
                </a:lnTo>
                <a:lnTo>
                  <a:pt x="1405" y="1675"/>
                </a:lnTo>
                <a:lnTo>
                  <a:pt x="1407" y="1673"/>
                </a:lnTo>
                <a:lnTo>
                  <a:pt x="1411" y="1675"/>
                </a:lnTo>
                <a:lnTo>
                  <a:pt x="1413" y="1675"/>
                </a:lnTo>
                <a:lnTo>
                  <a:pt x="1417" y="1675"/>
                </a:lnTo>
                <a:lnTo>
                  <a:pt x="1417" y="1673"/>
                </a:lnTo>
                <a:lnTo>
                  <a:pt x="1422" y="1671"/>
                </a:lnTo>
                <a:lnTo>
                  <a:pt x="1434" y="1669"/>
                </a:lnTo>
                <a:lnTo>
                  <a:pt x="1434" y="1667"/>
                </a:lnTo>
                <a:lnTo>
                  <a:pt x="1434" y="1662"/>
                </a:lnTo>
                <a:lnTo>
                  <a:pt x="1434" y="1660"/>
                </a:lnTo>
                <a:lnTo>
                  <a:pt x="1436" y="1662"/>
                </a:lnTo>
                <a:lnTo>
                  <a:pt x="1438" y="1667"/>
                </a:lnTo>
                <a:lnTo>
                  <a:pt x="1438" y="1667"/>
                </a:lnTo>
                <a:lnTo>
                  <a:pt x="1444" y="1675"/>
                </a:lnTo>
                <a:lnTo>
                  <a:pt x="1446" y="1677"/>
                </a:lnTo>
                <a:lnTo>
                  <a:pt x="1448" y="1677"/>
                </a:lnTo>
                <a:lnTo>
                  <a:pt x="1450" y="1675"/>
                </a:lnTo>
                <a:lnTo>
                  <a:pt x="1452" y="1671"/>
                </a:lnTo>
                <a:lnTo>
                  <a:pt x="1456" y="1669"/>
                </a:lnTo>
                <a:lnTo>
                  <a:pt x="1461" y="1667"/>
                </a:lnTo>
                <a:lnTo>
                  <a:pt x="1461" y="1667"/>
                </a:lnTo>
                <a:lnTo>
                  <a:pt x="1465" y="1662"/>
                </a:lnTo>
                <a:lnTo>
                  <a:pt x="1465" y="1662"/>
                </a:lnTo>
                <a:lnTo>
                  <a:pt x="1471" y="1658"/>
                </a:lnTo>
                <a:lnTo>
                  <a:pt x="1477" y="1656"/>
                </a:lnTo>
                <a:lnTo>
                  <a:pt x="1477" y="1656"/>
                </a:lnTo>
                <a:lnTo>
                  <a:pt x="1481" y="1650"/>
                </a:lnTo>
                <a:lnTo>
                  <a:pt x="1496" y="1646"/>
                </a:lnTo>
                <a:lnTo>
                  <a:pt x="1496" y="1646"/>
                </a:lnTo>
                <a:lnTo>
                  <a:pt x="1500" y="1644"/>
                </a:lnTo>
                <a:lnTo>
                  <a:pt x="1502" y="1644"/>
                </a:lnTo>
                <a:lnTo>
                  <a:pt x="1506" y="1644"/>
                </a:lnTo>
                <a:lnTo>
                  <a:pt x="1508" y="1646"/>
                </a:lnTo>
                <a:lnTo>
                  <a:pt x="1508" y="1646"/>
                </a:lnTo>
                <a:lnTo>
                  <a:pt x="1510" y="1650"/>
                </a:lnTo>
                <a:lnTo>
                  <a:pt x="1510" y="1650"/>
                </a:lnTo>
                <a:lnTo>
                  <a:pt x="1512" y="1652"/>
                </a:lnTo>
                <a:lnTo>
                  <a:pt x="1514" y="1654"/>
                </a:lnTo>
                <a:lnTo>
                  <a:pt x="1516" y="1656"/>
                </a:lnTo>
                <a:lnTo>
                  <a:pt x="1528" y="1658"/>
                </a:lnTo>
                <a:lnTo>
                  <a:pt x="1535" y="1660"/>
                </a:lnTo>
                <a:lnTo>
                  <a:pt x="1537" y="1660"/>
                </a:lnTo>
                <a:lnTo>
                  <a:pt x="1543" y="1658"/>
                </a:lnTo>
                <a:lnTo>
                  <a:pt x="1545" y="1656"/>
                </a:lnTo>
                <a:lnTo>
                  <a:pt x="1549" y="1652"/>
                </a:lnTo>
                <a:lnTo>
                  <a:pt x="1549" y="1650"/>
                </a:lnTo>
                <a:lnTo>
                  <a:pt x="1551" y="1646"/>
                </a:lnTo>
                <a:lnTo>
                  <a:pt x="1555" y="1638"/>
                </a:lnTo>
                <a:lnTo>
                  <a:pt x="1555" y="1638"/>
                </a:lnTo>
                <a:lnTo>
                  <a:pt x="1555" y="1634"/>
                </a:lnTo>
                <a:lnTo>
                  <a:pt x="1557" y="1632"/>
                </a:lnTo>
                <a:lnTo>
                  <a:pt x="1557" y="1634"/>
                </a:lnTo>
                <a:lnTo>
                  <a:pt x="1559" y="1640"/>
                </a:lnTo>
                <a:lnTo>
                  <a:pt x="1559" y="1640"/>
                </a:lnTo>
                <a:lnTo>
                  <a:pt x="1561" y="1648"/>
                </a:lnTo>
                <a:lnTo>
                  <a:pt x="1563" y="1656"/>
                </a:lnTo>
                <a:lnTo>
                  <a:pt x="1563" y="1658"/>
                </a:lnTo>
                <a:lnTo>
                  <a:pt x="1566" y="1664"/>
                </a:lnTo>
                <a:lnTo>
                  <a:pt x="1566" y="1664"/>
                </a:lnTo>
                <a:lnTo>
                  <a:pt x="1570" y="1667"/>
                </a:lnTo>
                <a:lnTo>
                  <a:pt x="1572" y="1669"/>
                </a:lnTo>
                <a:lnTo>
                  <a:pt x="1576" y="1667"/>
                </a:lnTo>
                <a:lnTo>
                  <a:pt x="1576" y="1664"/>
                </a:lnTo>
                <a:lnTo>
                  <a:pt x="1578" y="1660"/>
                </a:lnTo>
                <a:lnTo>
                  <a:pt x="1578" y="1660"/>
                </a:lnTo>
                <a:lnTo>
                  <a:pt x="1582" y="1664"/>
                </a:lnTo>
                <a:lnTo>
                  <a:pt x="1582" y="1664"/>
                </a:lnTo>
                <a:lnTo>
                  <a:pt x="1586" y="1664"/>
                </a:lnTo>
                <a:lnTo>
                  <a:pt x="1588" y="1664"/>
                </a:lnTo>
                <a:lnTo>
                  <a:pt x="1592" y="1662"/>
                </a:lnTo>
                <a:lnTo>
                  <a:pt x="1592" y="1660"/>
                </a:lnTo>
                <a:lnTo>
                  <a:pt x="1594" y="1656"/>
                </a:lnTo>
                <a:lnTo>
                  <a:pt x="1596" y="1652"/>
                </a:lnTo>
                <a:lnTo>
                  <a:pt x="1598" y="1650"/>
                </a:lnTo>
                <a:lnTo>
                  <a:pt x="1605" y="1648"/>
                </a:lnTo>
                <a:lnTo>
                  <a:pt x="1609" y="1648"/>
                </a:lnTo>
                <a:lnTo>
                  <a:pt x="1609" y="1648"/>
                </a:lnTo>
                <a:lnTo>
                  <a:pt x="1613" y="1650"/>
                </a:lnTo>
                <a:lnTo>
                  <a:pt x="1615" y="1648"/>
                </a:lnTo>
                <a:lnTo>
                  <a:pt x="1621" y="1644"/>
                </a:lnTo>
                <a:lnTo>
                  <a:pt x="1621" y="1644"/>
                </a:lnTo>
                <a:lnTo>
                  <a:pt x="1623" y="1640"/>
                </a:lnTo>
                <a:lnTo>
                  <a:pt x="1629" y="1640"/>
                </a:lnTo>
                <a:lnTo>
                  <a:pt x="1631" y="1640"/>
                </a:lnTo>
                <a:lnTo>
                  <a:pt x="1646" y="1630"/>
                </a:lnTo>
                <a:lnTo>
                  <a:pt x="1650" y="1630"/>
                </a:lnTo>
                <a:lnTo>
                  <a:pt x="1652" y="1630"/>
                </a:lnTo>
                <a:lnTo>
                  <a:pt x="1658" y="1625"/>
                </a:lnTo>
                <a:lnTo>
                  <a:pt x="1658" y="1625"/>
                </a:lnTo>
                <a:lnTo>
                  <a:pt x="1670" y="1617"/>
                </a:lnTo>
                <a:lnTo>
                  <a:pt x="1672" y="1615"/>
                </a:lnTo>
                <a:lnTo>
                  <a:pt x="1672" y="1615"/>
                </a:lnTo>
                <a:lnTo>
                  <a:pt x="1672" y="1615"/>
                </a:lnTo>
                <a:lnTo>
                  <a:pt x="1679" y="1615"/>
                </a:lnTo>
                <a:lnTo>
                  <a:pt x="1679" y="1615"/>
                </a:lnTo>
                <a:lnTo>
                  <a:pt x="1683" y="1615"/>
                </a:lnTo>
                <a:lnTo>
                  <a:pt x="1683" y="1615"/>
                </a:lnTo>
                <a:lnTo>
                  <a:pt x="1691" y="1611"/>
                </a:lnTo>
                <a:lnTo>
                  <a:pt x="1691" y="1611"/>
                </a:lnTo>
                <a:lnTo>
                  <a:pt x="1697" y="1605"/>
                </a:lnTo>
                <a:lnTo>
                  <a:pt x="1697" y="1605"/>
                </a:lnTo>
                <a:lnTo>
                  <a:pt x="1697" y="1601"/>
                </a:lnTo>
                <a:lnTo>
                  <a:pt x="1699" y="1599"/>
                </a:lnTo>
                <a:lnTo>
                  <a:pt x="1705" y="1599"/>
                </a:lnTo>
                <a:lnTo>
                  <a:pt x="1707" y="1599"/>
                </a:lnTo>
                <a:lnTo>
                  <a:pt x="1710" y="1597"/>
                </a:lnTo>
                <a:lnTo>
                  <a:pt x="1718" y="1595"/>
                </a:lnTo>
                <a:lnTo>
                  <a:pt x="1722" y="1595"/>
                </a:lnTo>
                <a:lnTo>
                  <a:pt x="1724" y="1592"/>
                </a:lnTo>
                <a:lnTo>
                  <a:pt x="1724" y="1580"/>
                </a:lnTo>
                <a:lnTo>
                  <a:pt x="1724" y="1578"/>
                </a:lnTo>
                <a:lnTo>
                  <a:pt x="1724" y="1578"/>
                </a:lnTo>
                <a:lnTo>
                  <a:pt x="1726" y="1570"/>
                </a:lnTo>
                <a:lnTo>
                  <a:pt x="1726" y="1568"/>
                </a:lnTo>
                <a:lnTo>
                  <a:pt x="1724" y="1568"/>
                </a:lnTo>
                <a:lnTo>
                  <a:pt x="1724" y="1568"/>
                </a:lnTo>
                <a:lnTo>
                  <a:pt x="1728" y="1572"/>
                </a:lnTo>
                <a:lnTo>
                  <a:pt x="1728" y="1572"/>
                </a:lnTo>
                <a:lnTo>
                  <a:pt x="1732" y="1574"/>
                </a:lnTo>
                <a:lnTo>
                  <a:pt x="1732" y="1574"/>
                </a:lnTo>
                <a:lnTo>
                  <a:pt x="1738" y="1574"/>
                </a:lnTo>
                <a:lnTo>
                  <a:pt x="1740" y="1574"/>
                </a:lnTo>
                <a:lnTo>
                  <a:pt x="1742" y="1574"/>
                </a:lnTo>
                <a:lnTo>
                  <a:pt x="1749" y="1570"/>
                </a:lnTo>
                <a:lnTo>
                  <a:pt x="1751" y="1570"/>
                </a:lnTo>
                <a:lnTo>
                  <a:pt x="1753" y="1566"/>
                </a:lnTo>
                <a:lnTo>
                  <a:pt x="1753" y="1564"/>
                </a:lnTo>
                <a:lnTo>
                  <a:pt x="1755" y="1560"/>
                </a:lnTo>
                <a:lnTo>
                  <a:pt x="1761" y="1551"/>
                </a:lnTo>
                <a:lnTo>
                  <a:pt x="1761" y="1551"/>
                </a:lnTo>
                <a:lnTo>
                  <a:pt x="1765" y="1543"/>
                </a:lnTo>
                <a:lnTo>
                  <a:pt x="1771" y="1537"/>
                </a:lnTo>
                <a:lnTo>
                  <a:pt x="1775" y="1533"/>
                </a:lnTo>
                <a:lnTo>
                  <a:pt x="1777" y="1533"/>
                </a:lnTo>
                <a:lnTo>
                  <a:pt x="1779" y="1527"/>
                </a:lnTo>
                <a:lnTo>
                  <a:pt x="1782" y="1527"/>
                </a:lnTo>
                <a:lnTo>
                  <a:pt x="1782" y="1520"/>
                </a:lnTo>
                <a:lnTo>
                  <a:pt x="1784" y="1518"/>
                </a:lnTo>
                <a:lnTo>
                  <a:pt x="1784" y="1516"/>
                </a:lnTo>
                <a:lnTo>
                  <a:pt x="1784" y="1514"/>
                </a:lnTo>
                <a:lnTo>
                  <a:pt x="1784" y="1512"/>
                </a:lnTo>
                <a:lnTo>
                  <a:pt x="1782" y="1506"/>
                </a:lnTo>
                <a:lnTo>
                  <a:pt x="1782" y="1506"/>
                </a:lnTo>
                <a:lnTo>
                  <a:pt x="1773" y="1494"/>
                </a:lnTo>
                <a:lnTo>
                  <a:pt x="1767" y="1483"/>
                </a:lnTo>
                <a:lnTo>
                  <a:pt x="1767" y="1479"/>
                </a:lnTo>
                <a:lnTo>
                  <a:pt x="1769" y="1479"/>
                </a:lnTo>
                <a:lnTo>
                  <a:pt x="1771" y="1477"/>
                </a:lnTo>
                <a:lnTo>
                  <a:pt x="1771" y="1475"/>
                </a:lnTo>
                <a:lnTo>
                  <a:pt x="1773" y="1473"/>
                </a:lnTo>
                <a:lnTo>
                  <a:pt x="1782" y="1469"/>
                </a:lnTo>
                <a:lnTo>
                  <a:pt x="1782" y="1467"/>
                </a:lnTo>
                <a:lnTo>
                  <a:pt x="1786" y="1463"/>
                </a:lnTo>
                <a:lnTo>
                  <a:pt x="1788" y="1461"/>
                </a:lnTo>
                <a:lnTo>
                  <a:pt x="1800" y="1461"/>
                </a:lnTo>
                <a:lnTo>
                  <a:pt x="1812" y="1465"/>
                </a:lnTo>
                <a:lnTo>
                  <a:pt x="1814" y="1465"/>
                </a:lnTo>
                <a:lnTo>
                  <a:pt x="1817" y="1463"/>
                </a:lnTo>
                <a:lnTo>
                  <a:pt x="1823" y="1459"/>
                </a:lnTo>
                <a:lnTo>
                  <a:pt x="1823" y="1459"/>
                </a:lnTo>
                <a:lnTo>
                  <a:pt x="1827" y="1457"/>
                </a:lnTo>
                <a:lnTo>
                  <a:pt x="1827" y="1455"/>
                </a:lnTo>
                <a:lnTo>
                  <a:pt x="1829" y="1451"/>
                </a:lnTo>
                <a:lnTo>
                  <a:pt x="1829" y="1451"/>
                </a:lnTo>
                <a:lnTo>
                  <a:pt x="1831" y="1446"/>
                </a:lnTo>
                <a:lnTo>
                  <a:pt x="1831" y="1446"/>
                </a:lnTo>
                <a:lnTo>
                  <a:pt x="1829" y="1442"/>
                </a:lnTo>
                <a:lnTo>
                  <a:pt x="1825" y="1436"/>
                </a:lnTo>
                <a:lnTo>
                  <a:pt x="1827" y="1432"/>
                </a:lnTo>
                <a:lnTo>
                  <a:pt x="1827" y="1430"/>
                </a:lnTo>
                <a:lnTo>
                  <a:pt x="1831" y="1428"/>
                </a:lnTo>
                <a:lnTo>
                  <a:pt x="1835" y="1426"/>
                </a:lnTo>
                <a:lnTo>
                  <a:pt x="1835" y="1426"/>
                </a:lnTo>
                <a:lnTo>
                  <a:pt x="1837" y="1422"/>
                </a:lnTo>
                <a:lnTo>
                  <a:pt x="1839" y="1422"/>
                </a:lnTo>
                <a:lnTo>
                  <a:pt x="1839" y="1416"/>
                </a:lnTo>
                <a:lnTo>
                  <a:pt x="1841" y="1407"/>
                </a:lnTo>
                <a:lnTo>
                  <a:pt x="1843" y="1397"/>
                </a:lnTo>
                <a:lnTo>
                  <a:pt x="1843" y="1397"/>
                </a:lnTo>
                <a:lnTo>
                  <a:pt x="1845" y="1389"/>
                </a:lnTo>
                <a:lnTo>
                  <a:pt x="1845" y="1389"/>
                </a:lnTo>
                <a:lnTo>
                  <a:pt x="1845" y="1385"/>
                </a:lnTo>
                <a:lnTo>
                  <a:pt x="1845" y="1385"/>
                </a:lnTo>
                <a:lnTo>
                  <a:pt x="1843" y="1374"/>
                </a:lnTo>
                <a:lnTo>
                  <a:pt x="1843" y="1372"/>
                </a:lnTo>
                <a:lnTo>
                  <a:pt x="1847" y="1364"/>
                </a:lnTo>
                <a:lnTo>
                  <a:pt x="1847" y="1364"/>
                </a:lnTo>
                <a:lnTo>
                  <a:pt x="1847" y="1354"/>
                </a:lnTo>
                <a:lnTo>
                  <a:pt x="1854" y="1333"/>
                </a:lnTo>
                <a:lnTo>
                  <a:pt x="1854" y="1331"/>
                </a:lnTo>
                <a:lnTo>
                  <a:pt x="1856" y="1337"/>
                </a:lnTo>
                <a:lnTo>
                  <a:pt x="1854" y="1350"/>
                </a:lnTo>
                <a:lnTo>
                  <a:pt x="1854" y="1350"/>
                </a:lnTo>
                <a:lnTo>
                  <a:pt x="1854" y="1358"/>
                </a:lnTo>
                <a:lnTo>
                  <a:pt x="1858" y="1360"/>
                </a:lnTo>
                <a:lnTo>
                  <a:pt x="1858" y="1358"/>
                </a:lnTo>
                <a:lnTo>
                  <a:pt x="1860" y="1358"/>
                </a:lnTo>
                <a:lnTo>
                  <a:pt x="1860" y="1356"/>
                </a:lnTo>
                <a:lnTo>
                  <a:pt x="1860" y="1356"/>
                </a:lnTo>
                <a:lnTo>
                  <a:pt x="1862" y="1350"/>
                </a:lnTo>
                <a:lnTo>
                  <a:pt x="1862" y="1350"/>
                </a:lnTo>
                <a:lnTo>
                  <a:pt x="1864" y="1342"/>
                </a:lnTo>
                <a:lnTo>
                  <a:pt x="1864" y="1339"/>
                </a:lnTo>
                <a:lnTo>
                  <a:pt x="1864" y="1333"/>
                </a:lnTo>
                <a:lnTo>
                  <a:pt x="1864" y="1329"/>
                </a:lnTo>
                <a:lnTo>
                  <a:pt x="1866" y="1327"/>
                </a:lnTo>
                <a:lnTo>
                  <a:pt x="1870" y="1325"/>
                </a:lnTo>
                <a:lnTo>
                  <a:pt x="1870" y="1325"/>
                </a:lnTo>
                <a:lnTo>
                  <a:pt x="1872" y="1323"/>
                </a:lnTo>
                <a:lnTo>
                  <a:pt x="1872" y="1323"/>
                </a:lnTo>
                <a:lnTo>
                  <a:pt x="1874" y="1321"/>
                </a:lnTo>
                <a:lnTo>
                  <a:pt x="1874" y="1319"/>
                </a:lnTo>
                <a:lnTo>
                  <a:pt x="1874" y="1315"/>
                </a:lnTo>
                <a:lnTo>
                  <a:pt x="1878" y="1309"/>
                </a:lnTo>
                <a:lnTo>
                  <a:pt x="1878" y="1309"/>
                </a:lnTo>
                <a:lnTo>
                  <a:pt x="1880" y="1307"/>
                </a:lnTo>
                <a:lnTo>
                  <a:pt x="1882" y="1307"/>
                </a:lnTo>
                <a:lnTo>
                  <a:pt x="1884" y="1304"/>
                </a:lnTo>
                <a:lnTo>
                  <a:pt x="1886" y="1302"/>
                </a:lnTo>
                <a:lnTo>
                  <a:pt x="1886" y="1300"/>
                </a:lnTo>
                <a:lnTo>
                  <a:pt x="1884" y="1296"/>
                </a:lnTo>
                <a:lnTo>
                  <a:pt x="1886" y="1292"/>
                </a:lnTo>
                <a:lnTo>
                  <a:pt x="1886" y="1290"/>
                </a:lnTo>
                <a:lnTo>
                  <a:pt x="1886" y="1286"/>
                </a:lnTo>
                <a:lnTo>
                  <a:pt x="1889" y="1278"/>
                </a:lnTo>
                <a:lnTo>
                  <a:pt x="1889" y="1276"/>
                </a:lnTo>
                <a:lnTo>
                  <a:pt x="1886" y="1272"/>
                </a:lnTo>
                <a:lnTo>
                  <a:pt x="1886" y="1267"/>
                </a:lnTo>
                <a:lnTo>
                  <a:pt x="1889" y="1263"/>
                </a:lnTo>
                <a:lnTo>
                  <a:pt x="1889" y="1257"/>
                </a:lnTo>
                <a:lnTo>
                  <a:pt x="1889" y="1257"/>
                </a:lnTo>
                <a:lnTo>
                  <a:pt x="1891" y="1253"/>
                </a:lnTo>
                <a:lnTo>
                  <a:pt x="1891" y="1253"/>
                </a:lnTo>
                <a:lnTo>
                  <a:pt x="1895" y="1255"/>
                </a:lnTo>
                <a:lnTo>
                  <a:pt x="1895" y="1259"/>
                </a:lnTo>
                <a:lnTo>
                  <a:pt x="1895" y="1259"/>
                </a:lnTo>
                <a:lnTo>
                  <a:pt x="1895" y="1265"/>
                </a:lnTo>
                <a:lnTo>
                  <a:pt x="1895" y="1278"/>
                </a:lnTo>
                <a:lnTo>
                  <a:pt x="1895" y="1280"/>
                </a:lnTo>
                <a:lnTo>
                  <a:pt x="1895" y="1284"/>
                </a:lnTo>
                <a:lnTo>
                  <a:pt x="1897" y="1284"/>
                </a:lnTo>
                <a:lnTo>
                  <a:pt x="1901" y="1290"/>
                </a:lnTo>
                <a:lnTo>
                  <a:pt x="1903" y="1292"/>
                </a:lnTo>
                <a:lnTo>
                  <a:pt x="1915" y="1290"/>
                </a:lnTo>
                <a:lnTo>
                  <a:pt x="1915" y="1290"/>
                </a:lnTo>
                <a:lnTo>
                  <a:pt x="1919" y="1288"/>
                </a:lnTo>
                <a:lnTo>
                  <a:pt x="1919" y="1286"/>
                </a:lnTo>
                <a:lnTo>
                  <a:pt x="1923" y="1284"/>
                </a:lnTo>
                <a:lnTo>
                  <a:pt x="1923" y="1284"/>
                </a:lnTo>
                <a:lnTo>
                  <a:pt x="1926" y="1280"/>
                </a:lnTo>
                <a:lnTo>
                  <a:pt x="1930" y="1278"/>
                </a:lnTo>
                <a:lnTo>
                  <a:pt x="1944" y="1278"/>
                </a:lnTo>
                <a:lnTo>
                  <a:pt x="1946" y="1278"/>
                </a:lnTo>
                <a:lnTo>
                  <a:pt x="1952" y="1276"/>
                </a:lnTo>
                <a:lnTo>
                  <a:pt x="1952" y="1276"/>
                </a:lnTo>
                <a:lnTo>
                  <a:pt x="1956" y="1272"/>
                </a:lnTo>
                <a:lnTo>
                  <a:pt x="1958" y="1272"/>
                </a:lnTo>
                <a:lnTo>
                  <a:pt x="1958" y="1272"/>
                </a:lnTo>
                <a:lnTo>
                  <a:pt x="1963" y="1267"/>
                </a:lnTo>
                <a:lnTo>
                  <a:pt x="1965" y="1265"/>
                </a:lnTo>
                <a:lnTo>
                  <a:pt x="1967" y="1255"/>
                </a:lnTo>
                <a:lnTo>
                  <a:pt x="1967" y="1255"/>
                </a:lnTo>
                <a:lnTo>
                  <a:pt x="1967" y="1247"/>
                </a:lnTo>
                <a:lnTo>
                  <a:pt x="1969" y="1235"/>
                </a:lnTo>
                <a:lnTo>
                  <a:pt x="1969" y="1235"/>
                </a:lnTo>
                <a:lnTo>
                  <a:pt x="1967" y="1224"/>
                </a:lnTo>
                <a:lnTo>
                  <a:pt x="1967" y="1222"/>
                </a:lnTo>
                <a:lnTo>
                  <a:pt x="1958" y="1214"/>
                </a:lnTo>
                <a:lnTo>
                  <a:pt x="1958" y="1212"/>
                </a:lnTo>
                <a:lnTo>
                  <a:pt x="1950" y="1210"/>
                </a:lnTo>
                <a:lnTo>
                  <a:pt x="1948" y="1206"/>
                </a:lnTo>
                <a:lnTo>
                  <a:pt x="1942" y="1193"/>
                </a:lnTo>
                <a:lnTo>
                  <a:pt x="1942" y="1187"/>
                </a:lnTo>
                <a:lnTo>
                  <a:pt x="1946" y="1179"/>
                </a:lnTo>
                <a:lnTo>
                  <a:pt x="1952" y="1173"/>
                </a:lnTo>
                <a:lnTo>
                  <a:pt x="1958" y="1171"/>
                </a:lnTo>
                <a:lnTo>
                  <a:pt x="1961" y="1169"/>
                </a:lnTo>
                <a:lnTo>
                  <a:pt x="1961" y="1165"/>
                </a:lnTo>
                <a:lnTo>
                  <a:pt x="1961" y="1165"/>
                </a:lnTo>
                <a:lnTo>
                  <a:pt x="1965" y="1163"/>
                </a:lnTo>
                <a:lnTo>
                  <a:pt x="1965" y="1163"/>
                </a:lnTo>
                <a:lnTo>
                  <a:pt x="1967" y="1160"/>
                </a:lnTo>
                <a:lnTo>
                  <a:pt x="1967" y="1160"/>
                </a:lnTo>
                <a:lnTo>
                  <a:pt x="1973" y="1156"/>
                </a:lnTo>
                <a:lnTo>
                  <a:pt x="1973" y="1154"/>
                </a:lnTo>
                <a:lnTo>
                  <a:pt x="1979" y="1142"/>
                </a:lnTo>
                <a:lnTo>
                  <a:pt x="1995" y="1121"/>
                </a:lnTo>
                <a:lnTo>
                  <a:pt x="1995" y="1121"/>
                </a:lnTo>
                <a:lnTo>
                  <a:pt x="2000" y="1115"/>
                </a:lnTo>
                <a:lnTo>
                  <a:pt x="2004" y="1111"/>
                </a:lnTo>
                <a:lnTo>
                  <a:pt x="2006" y="1111"/>
                </a:lnTo>
                <a:lnTo>
                  <a:pt x="2008" y="1105"/>
                </a:lnTo>
                <a:lnTo>
                  <a:pt x="2010" y="1105"/>
                </a:lnTo>
                <a:lnTo>
                  <a:pt x="2010" y="1101"/>
                </a:lnTo>
                <a:lnTo>
                  <a:pt x="2010" y="1101"/>
                </a:lnTo>
                <a:lnTo>
                  <a:pt x="2010" y="1099"/>
                </a:lnTo>
                <a:lnTo>
                  <a:pt x="2016" y="1093"/>
                </a:lnTo>
                <a:lnTo>
                  <a:pt x="2016" y="1091"/>
                </a:lnTo>
                <a:lnTo>
                  <a:pt x="2020" y="1082"/>
                </a:lnTo>
                <a:lnTo>
                  <a:pt x="2020" y="1082"/>
                </a:lnTo>
                <a:lnTo>
                  <a:pt x="2018" y="1076"/>
                </a:lnTo>
                <a:lnTo>
                  <a:pt x="2018" y="1072"/>
                </a:lnTo>
                <a:lnTo>
                  <a:pt x="2020" y="1060"/>
                </a:lnTo>
                <a:lnTo>
                  <a:pt x="2020" y="1060"/>
                </a:lnTo>
                <a:lnTo>
                  <a:pt x="2020" y="1058"/>
                </a:lnTo>
                <a:lnTo>
                  <a:pt x="2020" y="1058"/>
                </a:lnTo>
                <a:lnTo>
                  <a:pt x="2018" y="1056"/>
                </a:lnTo>
                <a:lnTo>
                  <a:pt x="2016" y="1056"/>
                </a:lnTo>
                <a:lnTo>
                  <a:pt x="2014" y="1054"/>
                </a:lnTo>
                <a:lnTo>
                  <a:pt x="2004" y="1045"/>
                </a:lnTo>
                <a:lnTo>
                  <a:pt x="2004" y="1039"/>
                </a:lnTo>
                <a:lnTo>
                  <a:pt x="2002" y="1033"/>
                </a:lnTo>
                <a:lnTo>
                  <a:pt x="2002" y="1033"/>
                </a:lnTo>
                <a:lnTo>
                  <a:pt x="2000" y="1025"/>
                </a:lnTo>
                <a:lnTo>
                  <a:pt x="2000" y="1025"/>
                </a:lnTo>
                <a:lnTo>
                  <a:pt x="1998" y="1016"/>
                </a:lnTo>
                <a:lnTo>
                  <a:pt x="1998" y="1010"/>
                </a:lnTo>
                <a:lnTo>
                  <a:pt x="2002" y="1008"/>
                </a:lnTo>
                <a:lnTo>
                  <a:pt x="2002" y="1008"/>
                </a:lnTo>
                <a:lnTo>
                  <a:pt x="2004" y="1006"/>
                </a:lnTo>
                <a:lnTo>
                  <a:pt x="2006" y="1004"/>
                </a:lnTo>
                <a:lnTo>
                  <a:pt x="2006" y="1004"/>
                </a:lnTo>
                <a:lnTo>
                  <a:pt x="2008" y="1000"/>
                </a:lnTo>
                <a:lnTo>
                  <a:pt x="2008" y="998"/>
                </a:lnTo>
                <a:lnTo>
                  <a:pt x="2004" y="988"/>
                </a:lnTo>
                <a:lnTo>
                  <a:pt x="2006" y="984"/>
                </a:lnTo>
                <a:lnTo>
                  <a:pt x="2008" y="979"/>
                </a:lnTo>
                <a:lnTo>
                  <a:pt x="2010" y="977"/>
                </a:lnTo>
                <a:lnTo>
                  <a:pt x="2008" y="971"/>
                </a:lnTo>
                <a:lnTo>
                  <a:pt x="2006" y="965"/>
                </a:lnTo>
                <a:lnTo>
                  <a:pt x="2006" y="957"/>
                </a:lnTo>
                <a:lnTo>
                  <a:pt x="2006" y="951"/>
                </a:lnTo>
                <a:lnTo>
                  <a:pt x="2010" y="947"/>
                </a:lnTo>
                <a:lnTo>
                  <a:pt x="2012" y="942"/>
                </a:lnTo>
                <a:lnTo>
                  <a:pt x="2012" y="942"/>
                </a:lnTo>
                <a:lnTo>
                  <a:pt x="2014" y="938"/>
                </a:lnTo>
                <a:lnTo>
                  <a:pt x="2014" y="936"/>
                </a:lnTo>
                <a:lnTo>
                  <a:pt x="2012" y="932"/>
                </a:lnTo>
                <a:lnTo>
                  <a:pt x="2012" y="932"/>
                </a:lnTo>
                <a:lnTo>
                  <a:pt x="2008" y="928"/>
                </a:lnTo>
                <a:lnTo>
                  <a:pt x="2006" y="924"/>
                </a:lnTo>
                <a:lnTo>
                  <a:pt x="2006" y="922"/>
                </a:lnTo>
                <a:lnTo>
                  <a:pt x="2008" y="918"/>
                </a:lnTo>
                <a:lnTo>
                  <a:pt x="2008" y="918"/>
                </a:lnTo>
                <a:lnTo>
                  <a:pt x="2012" y="912"/>
                </a:lnTo>
                <a:lnTo>
                  <a:pt x="2012" y="912"/>
                </a:lnTo>
                <a:lnTo>
                  <a:pt x="2012" y="907"/>
                </a:lnTo>
                <a:lnTo>
                  <a:pt x="2012" y="905"/>
                </a:lnTo>
                <a:lnTo>
                  <a:pt x="2010" y="899"/>
                </a:lnTo>
                <a:lnTo>
                  <a:pt x="2010" y="897"/>
                </a:lnTo>
                <a:lnTo>
                  <a:pt x="2012" y="897"/>
                </a:lnTo>
                <a:lnTo>
                  <a:pt x="2014" y="893"/>
                </a:lnTo>
                <a:lnTo>
                  <a:pt x="2014" y="893"/>
                </a:lnTo>
                <a:lnTo>
                  <a:pt x="2016" y="889"/>
                </a:lnTo>
                <a:lnTo>
                  <a:pt x="2016" y="889"/>
                </a:lnTo>
                <a:lnTo>
                  <a:pt x="2014" y="883"/>
                </a:lnTo>
                <a:lnTo>
                  <a:pt x="2014" y="883"/>
                </a:lnTo>
                <a:lnTo>
                  <a:pt x="2014" y="879"/>
                </a:lnTo>
                <a:lnTo>
                  <a:pt x="2012" y="870"/>
                </a:lnTo>
                <a:lnTo>
                  <a:pt x="2012" y="868"/>
                </a:lnTo>
                <a:lnTo>
                  <a:pt x="2006" y="860"/>
                </a:lnTo>
                <a:lnTo>
                  <a:pt x="2006" y="856"/>
                </a:lnTo>
                <a:lnTo>
                  <a:pt x="2002" y="846"/>
                </a:lnTo>
                <a:lnTo>
                  <a:pt x="2002" y="840"/>
                </a:lnTo>
                <a:lnTo>
                  <a:pt x="2004" y="835"/>
                </a:lnTo>
                <a:lnTo>
                  <a:pt x="2004" y="835"/>
                </a:lnTo>
                <a:lnTo>
                  <a:pt x="2004" y="829"/>
                </a:lnTo>
                <a:lnTo>
                  <a:pt x="2004" y="829"/>
                </a:lnTo>
                <a:lnTo>
                  <a:pt x="2002" y="821"/>
                </a:lnTo>
                <a:lnTo>
                  <a:pt x="2004" y="817"/>
                </a:lnTo>
                <a:lnTo>
                  <a:pt x="2004" y="815"/>
                </a:lnTo>
                <a:lnTo>
                  <a:pt x="1995" y="800"/>
                </a:lnTo>
                <a:lnTo>
                  <a:pt x="1995" y="798"/>
                </a:lnTo>
                <a:lnTo>
                  <a:pt x="1993" y="796"/>
                </a:lnTo>
                <a:lnTo>
                  <a:pt x="1991" y="794"/>
                </a:lnTo>
                <a:lnTo>
                  <a:pt x="1989" y="784"/>
                </a:lnTo>
                <a:lnTo>
                  <a:pt x="1989" y="782"/>
                </a:lnTo>
                <a:lnTo>
                  <a:pt x="1985" y="776"/>
                </a:lnTo>
                <a:lnTo>
                  <a:pt x="1985" y="772"/>
                </a:lnTo>
                <a:lnTo>
                  <a:pt x="1985" y="768"/>
                </a:lnTo>
                <a:lnTo>
                  <a:pt x="1985" y="768"/>
                </a:lnTo>
                <a:lnTo>
                  <a:pt x="1985" y="761"/>
                </a:lnTo>
                <a:lnTo>
                  <a:pt x="1985" y="759"/>
                </a:lnTo>
                <a:lnTo>
                  <a:pt x="1985" y="755"/>
                </a:lnTo>
                <a:lnTo>
                  <a:pt x="1983" y="755"/>
                </a:lnTo>
                <a:lnTo>
                  <a:pt x="1979" y="749"/>
                </a:lnTo>
                <a:lnTo>
                  <a:pt x="1975" y="745"/>
                </a:lnTo>
                <a:lnTo>
                  <a:pt x="1975" y="745"/>
                </a:lnTo>
                <a:lnTo>
                  <a:pt x="1969" y="739"/>
                </a:lnTo>
                <a:lnTo>
                  <a:pt x="1967" y="739"/>
                </a:lnTo>
                <a:lnTo>
                  <a:pt x="1961" y="737"/>
                </a:lnTo>
                <a:lnTo>
                  <a:pt x="1961" y="735"/>
                </a:lnTo>
                <a:lnTo>
                  <a:pt x="1958" y="726"/>
                </a:lnTo>
                <a:lnTo>
                  <a:pt x="1958" y="724"/>
                </a:lnTo>
                <a:lnTo>
                  <a:pt x="1954" y="720"/>
                </a:lnTo>
                <a:lnTo>
                  <a:pt x="1954" y="716"/>
                </a:lnTo>
                <a:lnTo>
                  <a:pt x="1954" y="716"/>
                </a:lnTo>
                <a:lnTo>
                  <a:pt x="1946" y="702"/>
                </a:lnTo>
                <a:lnTo>
                  <a:pt x="1938" y="689"/>
                </a:lnTo>
                <a:lnTo>
                  <a:pt x="1938" y="689"/>
                </a:lnTo>
                <a:lnTo>
                  <a:pt x="1928" y="673"/>
                </a:lnTo>
                <a:lnTo>
                  <a:pt x="1928" y="673"/>
                </a:lnTo>
                <a:lnTo>
                  <a:pt x="1923" y="669"/>
                </a:lnTo>
                <a:lnTo>
                  <a:pt x="1923" y="669"/>
                </a:lnTo>
                <a:lnTo>
                  <a:pt x="1919" y="665"/>
                </a:lnTo>
                <a:lnTo>
                  <a:pt x="1917" y="665"/>
                </a:lnTo>
                <a:lnTo>
                  <a:pt x="1913" y="663"/>
                </a:lnTo>
                <a:lnTo>
                  <a:pt x="1911" y="663"/>
                </a:lnTo>
                <a:lnTo>
                  <a:pt x="1901" y="665"/>
                </a:lnTo>
                <a:lnTo>
                  <a:pt x="1897" y="661"/>
                </a:lnTo>
                <a:lnTo>
                  <a:pt x="1895" y="661"/>
                </a:lnTo>
                <a:lnTo>
                  <a:pt x="1889" y="659"/>
                </a:lnTo>
                <a:lnTo>
                  <a:pt x="1889" y="659"/>
                </a:lnTo>
                <a:lnTo>
                  <a:pt x="1880" y="659"/>
                </a:lnTo>
                <a:lnTo>
                  <a:pt x="1876" y="654"/>
                </a:lnTo>
                <a:lnTo>
                  <a:pt x="1874" y="650"/>
                </a:lnTo>
                <a:lnTo>
                  <a:pt x="1874" y="650"/>
                </a:lnTo>
                <a:lnTo>
                  <a:pt x="1866" y="644"/>
                </a:lnTo>
                <a:lnTo>
                  <a:pt x="1866" y="644"/>
                </a:lnTo>
                <a:lnTo>
                  <a:pt x="1858" y="640"/>
                </a:lnTo>
                <a:lnTo>
                  <a:pt x="1858" y="638"/>
                </a:lnTo>
                <a:lnTo>
                  <a:pt x="1858" y="636"/>
                </a:lnTo>
                <a:lnTo>
                  <a:pt x="1851" y="634"/>
                </a:lnTo>
                <a:lnTo>
                  <a:pt x="1851" y="634"/>
                </a:lnTo>
                <a:lnTo>
                  <a:pt x="1845" y="634"/>
                </a:lnTo>
                <a:lnTo>
                  <a:pt x="1839" y="632"/>
                </a:lnTo>
                <a:lnTo>
                  <a:pt x="1837" y="632"/>
                </a:lnTo>
                <a:lnTo>
                  <a:pt x="1839" y="628"/>
                </a:lnTo>
                <a:lnTo>
                  <a:pt x="1839" y="626"/>
                </a:lnTo>
                <a:lnTo>
                  <a:pt x="1835" y="619"/>
                </a:lnTo>
                <a:lnTo>
                  <a:pt x="1837" y="613"/>
                </a:lnTo>
                <a:lnTo>
                  <a:pt x="1837" y="613"/>
                </a:lnTo>
                <a:lnTo>
                  <a:pt x="1839" y="609"/>
                </a:lnTo>
                <a:lnTo>
                  <a:pt x="1837" y="607"/>
                </a:lnTo>
                <a:lnTo>
                  <a:pt x="1833" y="603"/>
                </a:lnTo>
                <a:lnTo>
                  <a:pt x="1831" y="599"/>
                </a:lnTo>
                <a:lnTo>
                  <a:pt x="1829" y="599"/>
                </a:lnTo>
                <a:lnTo>
                  <a:pt x="1823" y="597"/>
                </a:lnTo>
                <a:lnTo>
                  <a:pt x="1817" y="595"/>
                </a:lnTo>
                <a:lnTo>
                  <a:pt x="1817" y="595"/>
                </a:lnTo>
                <a:lnTo>
                  <a:pt x="1810" y="595"/>
                </a:lnTo>
                <a:lnTo>
                  <a:pt x="1810" y="595"/>
                </a:lnTo>
                <a:lnTo>
                  <a:pt x="1804" y="597"/>
                </a:lnTo>
                <a:lnTo>
                  <a:pt x="1800" y="597"/>
                </a:lnTo>
                <a:lnTo>
                  <a:pt x="1800" y="597"/>
                </a:lnTo>
                <a:lnTo>
                  <a:pt x="1794" y="595"/>
                </a:lnTo>
                <a:lnTo>
                  <a:pt x="1792" y="595"/>
                </a:lnTo>
                <a:lnTo>
                  <a:pt x="1788" y="591"/>
                </a:lnTo>
                <a:lnTo>
                  <a:pt x="1788" y="591"/>
                </a:lnTo>
                <a:lnTo>
                  <a:pt x="1782" y="589"/>
                </a:lnTo>
                <a:lnTo>
                  <a:pt x="1782" y="589"/>
                </a:lnTo>
                <a:lnTo>
                  <a:pt x="1775" y="589"/>
                </a:lnTo>
                <a:lnTo>
                  <a:pt x="1775" y="589"/>
                </a:lnTo>
                <a:lnTo>
                  <a:pt x="1765" y="591"/>
                </a:lnTo>
                <a:lnTo>
                  <a:pt x="1765" y="591"/>
                </a:lnTo>
                <a:lnTo>
                  <a:pt x="1759" y="591"/>
                </a:lnTo>
                <a:lnTo>
                  <a:pt x="1759" y="591"/>
                </a:lnTo>
                <a:lnTo>
                  <a:pt x="1751" y="593"/>
                </a:lnTo>
                <a:lnTo>
                  <a:pt x="1747" y="595"/>
                </a:lnTo>
                <a:lnTo>
                  <a:pt x="1745" y="593"/>
                </a:lnTo>
                <a:lnTo>
                  <a:pt x="1742" y="593"/>
                </a:lnTo>
                <a:lnTo>
                  <a:pt x="1740" y="593"/>
                </a:lnTo>
                <a:lnTo>
                  <a:pt x="1736" y="591"/>
                </a:lnTo>
                <a:lnTo>
                  <a:pt x="1734" y="589"/>
                </a:lnTo>
                <a:lnTo>
                  <a:pt x="1732" y="589"/>
                </a:lnTo>
                <a:lnTo>
                  <a:pt x="1730" y="589"/>
                </a:lnTo>
                <a:lnTo>
                  <a:pt x="1724" y="587"/>
                </a:lnTo>
                <a:lnTo>
                  <a:pt x="1720" y="584"/>
                </a:lnTo>
                <a:lnTo>
                  <a:pt x="1718" y="584"/>
                </a:lnTo>
                <a:lnTo>
                  <a:pt x="1714" y="584"/>
                </a:lnTo>
                <a:lnTo>
                  <a:pt x="1707" y="582"/>
                </a:lnTo>
                <a:lnTo>
                  <a:pt x="1705" y="580"/>
                </a:lnTo>
                <a:lnTo>
                  <a:pt x="1705" y="580"/>
                </a:lnTo>
                <a:lnTo>
                  <a:pt x="1703" y="578"/>
                </a:lnTo>
                <a:lnTo>
                  <a:pt x="1697" y="572"/>
                </a:lnTo>
                <a:lnTo>
                  <a:pt x="1695" y="570"/>
                </a:lnTo>
                <a:lnTo>
                  <a:pt x="1689" y="570"/>
                </a:lnTo>
                <a:lnTo>
                  <a:pt x="1689" y="570"/>
                </a:lnTo>
                <a:lnTo>
                  <a:pt x="1683" y="570"/>
                </a:lnTo>
                <a:lnTo>
                  <a:pt x="1683" y="570"/>
                </a:lnTo>
                <a:lnTo>
                  <a:pt x="1677" y="572"/>
                </a:lnTo>
                <a:lnTo>
                  <a:pt x="1670" y="574"/>
                </a:lnTo>
                <a:lnTo>
                  <a:pt x="1666" y="574"/>
                </a:lnTo>
                <a:lnTo>
                  <a:pt x="1660" y="572"/>
                </a:lnTo>
                <a:lnTo>
                  <a:pt x="1660" y="568"/>
                </a:lnTo>
                <a:lnTo>
                  <a:pt x="1660" y="568"/>
                </a:lnTo>
                <a:lnTo>
                  <a:pt x="1660" y="564"/>
                </a:lnTo>
                <a:lnTo>
                  <a:pt x="1660" y="564"/>
                </a:lnTo>
                <a:lnTo>
                  <a:pt x="1660" y="564"/>
                </a:lnTo>
                <a:lnTo>
                  <a:pt x="1662" y="562"/>
                </a:lnTo>
                <a:lnTo>
                  <a:pt x="1666" y="564"/>
                </a:lnTo>
                <a:lnTo>
                  <a:pt x="1670" y="564"/>
                </a:lnTo>
                <a:lnTo>
                  <a:pt x="1670" y="564"/>
                </a:lnTo>
                <a:lnTo>
                  <a:pt x="1685" y="562"/>
                </a:lnTo>
                <a:lnTo>
                  <a:pt x="1685" y="562"/>
                </a:lnTo>
                <a:lnTo>
                  <a:pt x="1691" y="560"/>
                </a:lnTo>
                <a:lnTo>
                  <a:pt x="1691" y="560"/>
                </a:lnTo>
                <a:lnTo>
                  <a:pt x="1699" y="558"/>
                </a:lnTo>
                <a:lnTo>
                  <a:pt x="1712" y="554"/>
                </a:lnTo>
                <a:lnTo>
                  <a:pt x="1724" y="554"/>
                </a:lnTo>
                <a:lnTo>
                  <a:pt x="1730" y="554"/>
                </a:lnTo>
                <a:lnTo>
                  <a:pt x="1730" y="554"/>
                </a:lnTo>
                <a:lnTo>
                  <a:pt x="1738" y="552"/>
                </a:lnTo>
                <a:lnTo>
                  <a:pt x="1745" y="554"/>
                </a:lnTo>
                <a:lnTo>
                  <a:pt x="1747" y="554"/>
                </a:lnTo>
                <a:lnTo>
                  <a:pt x="1747" y="556"/>
                </a:lnTo>
                <a:lnTo>
                  <a:pt x="1751" y="556"/>
                </a:lnTo>
                <a:lnTo>
                  <a:pt x="1751" y="556"/>
                </a:lnTo>
                <a:lnTo>
                  <a:pt x="1755" y="556"/>
                </a:lnTo>
                <a:lnTo>
                  <a:pt x="1759" y="558"/>
                </a:lnTo>
                <a:lnTo>
                  <a:pt x="1759" y="558"/>
                </a:lnTo>
                <a:lnTo>
                  <a:pt x="1773" y="556"/>
                </a:lnTo>
                <a:lnTo>
                  <a:pt x="1773" y="556"/>
                </a:lnTo>
                <a:lnTo>
                  <a:pt x="1779" y="554"/>
                </a:lnTo>
                <a:lnTo>
                  <a:pt x="1786" y="554"/>
                </a:lnTo>
                <a:lnTo>
                  <a:pt x="1786" y="552"/>
                </a:lnTo>
                <a:lnTo>
                  <a:pt x="1790" y="550"/>
                </a:lnTo>
                <a:lnTo>
                  <a:pt x="1790" y="547"/>
                </a:lnTo>
                <a:lnTo>
                  <a:pt x="1790" y="545"/>
                </a:lnTo>
                <a:lnTo>
                  <a:pt x="1790" y="545"/>
                </a:lnTo>
                <a:lnTo>
                  <a:pt x="1786" y="541"/>
                </a:lnTo>
                <a:lnTo>
                  <a:pt x="1786" y="541"/>
                </a:lnTo>
                <a:lnTo>
                  <a:pt x="1784" y="539"/>
                </a:lnTo>
                <a:lnTo>
                  <a:pt x="1782" y="533"/>
                </a:lnTo>
                <a:lnTo>
                  <a:pt x="1782" y="527"/>
                </a:lnTo>
                <a:lnTo>
                  <a:pt x="1784" y="527"/>
                </a:lnTo>
                <a:lnTo>
                  <a:pt x="1784" y="523"/>
                </a:lnTo>
                <a:lnTo>
                  <a:pt x="1786" y="523"/>
                </a:lnTo>
                <a:lnTo>
                  <a:pt x="1790" y="523"/>
                </a:lnTo>
                <a:lnTo>
                  <a:pt x="1796" y="527"/>
                </a:lnTo>
                <a:lnTo>
                  <a:pt x="1798" y="527"/>
                </a:lnTo>
                <a:lnTo>
                  <a:pt x="1800" y="527"/>
                </a:lnTo>
                <a:lnTo>
                  <a:pt x="1802" y="527"/>
                </a:lnTo>
                <a:lnTo>
                  <a:pt x="1800" y="531"/>
                </a:lnTo>
                <a:lnTo>
                  <a:pt x="1800" y="531"/>
                </a:lnTo>
                <a:lnTo>
                  <a:pt x="1802" y="535"/>
                </a:lnTo>
                <a:lnTo>
                  <a:pt x="1802" y="537"/>
                </a:lnTo>
                <a:lnTo>
                  <a:pt x="1802" y="539"/>
                </a:lnTo>
                <a:lnTo>
                  <a:pt x="1804" y="539"/>
                </a:lnTo>
                <a:lnTo>
                  <a:pt x="1806" y="541"/>
                </a:lnTo>
                <a:lnTo>
                  <a:pt x="1808" y="541"/>
                </a:lnTo>
                <a:lnTo>
                  <a:pt x="1812" y="541"/>
                </a:lnTo>
                <a:lnTo>
                  <a:pt x="1812" y="541"/>
                </a:lnTo>
                <a:lnTo>
                  <a:pt x="1817" y="539"/>
                </a:lnTo>
                <a:lnTo>
                  <a:pt x="1819" y="539"/>
                </a:lnTo>
                <a:lnTo>
                  <a:pt x="1821" y="537"/>
                </a:lnTo>
                <a:lnTo>
                  <a:pt x="1823" y="535"/>
                </a:lnTo>
                <a:lnTo>
                  <a:pt x="1823" y="533"/>
                </a:lnTo>
                <a:lnTo>
                  <a:pt x="1825" y="531"/>
                </a:lnTo>
                <a:lnTo>
                  <a:pt x="1827" y="531"/>
                </a:lnTo>
                <a:lnTo>
                  <a:pt x="1827" y="533"/>
                </a:lnTo>
                <a:lnTo>
                  <a:pt x="1829" y="535"/>
                </a:lnTo>
                <a:lnTo>
                  <a:pt x="1831" y="537"/>
                </a:lnTo>
                <a:lnTo>
                  <a:pt x="1833" y="539"/>
                </a:lnTo>
                <a:lnTo>
                  <a:pt x="1833" y="539"/>
                </a:lnTo>
                <a:lnTo>
                  <a:pt x="1837" y="539"/>
                </a:lnTo>
                <a:lnTo>
                  <a:pt x="1837" y="539"/>
                </a:lnTo>
                <a:lnTo>
                  <a:pt x="1841" y="537"/>
                </a:lnTo>
                <a:lnTo>
                  <a:pt x="1841" y="537"/>
                </a:lnTo>
                <a:lnTo>
                  <a:pt x="1845" y="535"/>
                </a:lnTo>
                <a:lnTo>
                  <a:pt x="1849" y="535"/>
                </a:lnTo>
                <a:lnTo>
                  <a:pt x="1851" y="535"/>
                </a:lnTo>
                <a:lnTo>
                  <a:pt x="1854" y="533"/>
                </a:lnTo>
                <a:lnTo>
                  <a:pt x="1858" y="531"/>
                </a:lnTo>
                <a:lnTo>
                  <a:pt x="1864" y="531"/>
                </a:lnTo>
                <a:lnTo>
                  <a:pt x="1866" y="533"/>
                </a:lnTo>
                <a:lnTo>
                  <a:pt x="1868" y="533"/>
                </a:lnTo>
                <a:lnTo>
                  <a:pt x="1870" y="533"/>
                </a:lnTo>
                <a:lnTo>
                  <a:pt x="1872" y="533"/>
                </a:lnTo>
                <a:lnTo>
                  <a:pt x="1876" y="531"/>
                </a:lnTo>
                <a:lnTo>
                  <a:pt x="1876" y="531"/>
                </a:lnTo>
                <a:lnTo>
                  <a:pt x="1878" y="527"/>
                </a:lnTo>
                <a:lnTo>
                  <a:pt x="1882" y="523"/>
                </a:lnTo>
                <a:lnTo>
                  <a:pt x="1882" y="523"/>
                </a:lnTo>
                <a:lnTo>
                  <a:pt x="1886" y="521"/>
                </a:lnTo>
                <a:lnTo>
                  <a:pt x="1895" y="519"/>
                </a:lnTo>
                <a:lnTo>
                  <a:pt x="1895" y="519"/>
                </a:lnTo>
                <a:lnTo>
                  <a:pt x="1899" y="515"/>
                </a:lnTo>
                <a:lnTo>
                  <a:pt x="1899" y="515"/>
                </a:lnTo>
                <a:lnTo>
                  <a:pt x="1899" y="510"/>
                </a:lnTo>
                <a:lnTo>
                  <a:pt x="1899" y="508"/>
                </a:lnTo>
                <a:lnTo>
                  <a:pt x="1895" y="506"/>
                </a:lnTo>
                <a:lnTo>
                  <a:pt x="1891" y="504"/>
                </a:lnTo>
                <a:lnTo>
                  <a:pt x="1886" y="496"/>
                </a:lnTo>
                <a:lnTo>
                  <a:pt x="1886" y="492"/>
                </a:lnTo>
                <a:lnTo>
                  <a:pt x="1886" y="492"/>
                </a:lnTo>
                <a:lnTo>
                  <a:pt x="1884" y="482"/>
                </a:lnTo>
                <a:lnTo>
                  <a:pt x="1884" y="475"/>
                </a:lnTo>
                <a:lnTo>
                  <a:pt x="1884" y="475"/>
                </a:lnTo>
                <a:lnTo>
                  <a:pt x="1880" y="465"/>
                </a:lnTo>
                <a:lnTo>
                  <a:pt x="1876" y="453"/>
                </a:lnTo>
                <a:lnTo>
                  <a:pt x="1872" y="432"/>
                </a:lnTo>
                <a:lnTo>
                  <a:pt x="1872" y="422"/>
                </a:lnTo>
                <a:lnTo>
                  <a:pt x="1872" y="422"/>
                </a:lnTo>
                <a:lnTo>
                  <a:pt x="1870" y="418"/>
                </a:lnTo>
                <a:lnTo>
                  <a:pt x="1870" y="416"/>
                </a:lnTo>
                <a:lnTo>
                  <a:pt x="1866" y="410"/>
                </a:lnTo>
                <a:lnTo>
                  <a:pt x="1866" y="410"/>
                </a:lnTo>
                <a:lnTo>
                  <a:pt x="1862" y="408"/>
                </a:lnTo>
                <a:lnTo>
                  <a:pt x="1862" y="408"/>
                </a:lnTo>
                <a:lnTo>
                  <a:pt x="1858" y="403"/>
                </a:lnTo>
                <a:lnTo>
                  <a:pt x="1856" y="395"/>
                </a:lnTo>
                <a:lnTo>
                  <a:pt x="1856" y="395"/>
                </a:lnTo>
                <a:lnTo>
                  <a:pt x="1849" y="381"/>
                </a:lnTo>
                <a:lnTo>
                  <a:pt x="1849" y="377"/>
                </a:lnTo>
                <a:lnTo>
                  <a:pt x="1849" y="366"/>
                </a:lnTo>
                <a:lnTo>
                  <a:pt x="1849" y="366"/>
                </a:lnTo>
                <a:lnTo>
                  <a:pt x="1843" y="356"/>
                </a:lnTo>
                <a:lnTo>
                  <a:pt x="1843" y="356"/>
                </a:lnTo>
                <a:lnTo>
                  <a:pt x="1839" y="354"/>
                </a:lnTo>
                <a:lnTo>
                  <a:pt x="1835" y="350"/>
                </a:lnTo>
                <a:lnTo>
                  <a:pt x="1841" y="338"/>
                </a:lnTo>
                <a:lnTo>
                  <a:pt x="1841" y="338"/>
                </a:lnTo>
                <a:lnTo>
                  <a:pt x="1839" y="329"/>
                </a:lnTo>
                <a:lnTo>
                  <a:pt x="1839" y="323"/>
                </a:lnTo>
                <a:lnTo>
                  <a:pt x="1839" y="319"/>
                </a:lnTo>
                <a:lnTo>
                  <a:pt x="1839" y="319"/>
                </a:lnTo>
                <a:lnTo>
                  <a:pt x="1839" y="315"/>
                </a:lnTo>
                <a:lnTo>
                  <a:pt x="1837" y="315"/>
                </a:lnTo>
                <a:lnTo>
                  <a:pt x="1833" y="311"/>
                </a:lnTo>
                <a:lnTo>
                  <a:pt x="1829" y="305"/>
                </a:lnTo>
                <a:lnTo>
                  <a:pt x="1829" y="305"/>
                </a:lnTo>
                <a:lnTo>
                  <a:pt x="1827" y="303"/>
                </a:lnTo>
                <a:lnTo>
                  <a:pt x="1827" y="303"/>
                </a:lnTo>
                <a:lnTo>
                  <a:pt x="1823" y="301"/>
                </a:lnTo>
                <a:lnTo>
                  <a:pt x="1823" y="301"/>
                </a:lnTo>
                <a:lnTo>
                  <a:pt x="1819" y="301"/>
                </a:lnTo>
                <a:lnTo>
                  <a:pt x="1814" y="299"/>
                </a:lnTo>
                <a:lnTo>
                  <a:pt x="1814" y="296"/>
                </a:lnTo>
                <a:lnTo>
                  <a:pt x="1827" y="299"/>
                </a:lnTo>
                <a:lnTo>
                  <a:pt x="1827" y="299"/>
                </a:lnTo>
                <a:lnTo>
                  <a:pt x="1831" y="296"/>
                </a:lnTo>
                <a:lnTo>
                  <a:pt x="1833" y="296"/>
                </a:lnTo>
                <a:lnTo>
                  <a:pt x="1835" y="294"/>
                </a:lnTo>
                <a:lnTo>
                  <a:pt x="1835" y="292"/>
                </a:lnTo>
                <a:lnTo>
                  <a:pt x="1837" y="290"/>
                </a:lnTo>
                <a:lnTo>
                  <a:pt x="1837" y="288"/>
                </a:lnTo>
                <a:lnTo>
                  <a:pt x="1837" y="288"/>
                </a:lnTo>
                <a:lnTo>
                  <a:pt x="1839" y="286"/>
                </a:lnTo>
                <a:lnTo>
                  <a:pt x="1837" y="286"/>
                </a:lnTo>
                <a:lnTo>
                  <a:pt x="1837" y="290"/>
                </a:lnTo>
                <a:lnTo>
                  <a:pt x="1837" y="290"/>
                </a:lnTo>
                <a:lnTo>
                  <a:pt x="1839" y="296"/>
                </a:lnTo>
                <a:lnTo>
                  <a:pt x="1839" y="299"/>
                </a:lnTo>
                <a:lnTo>
                  <a:pt x="1841" y="301"/>
                </a:lnTo>
                <a:lnTo>
                  <a:pt x="1841" y="301"/>
                </a:lnTo>
                <a:lnTo>
                  <a:pt x="1847" y="301"/>
                </a:lnTo>
                <a:lnTo>
                  <a:pt x="1849" y="301"/>
                </a:lnTo>
                <a:lnTo>
                  <a:pt x="1851" y="294"/>
                </a:lnTo>
                <a:lnTo>
                  <a:pt x="1854" y="294"/>
                </a:lnTo>
                <a:lnTo>
                  <a:pt x="1854" y="290"/>
                </a:lnTo>
                <a:lnTo>
                  <a:pt x="1854" y="288"/>
                </a:lnTo>
                <a:lnTo>
                  <a:pt x="1849" y="282"/>
                </a:lnTo>
                <a:lnTo>
                  <a:pt x="1851" y="272"/>
                </a:lnTo>
                <a:lnTo>
                  <a:pt x="1854" y="266"/>
                </a:lnTo>
                <a:lnTo>
                  <a:pt x="1854" y="264"/>
                </a:lnTo>
                <a:lnTo>
                  <a:pt x="1856" y="259"/>
                </a:lnTo>
                <a:lnTo>
                  <a:pt x="1856" y="259"/>
                </a:lnTo>
                <a:lnTo>
                  <a:pt x="1856" y="255"/>
                </a:lnTo>
                <a:lnTo>
                  <a:pt x="1856" y="253"/>
                </a:lnTo>
                <a:lnTo>
                  <a:pt x="1854" y="247"/>
                </a:lnTo>
                <a:lnTo>
                  <a:pt x="1851" y="247"/>
                </a:lnTo>
                <a:lnTo>
                  <a:pt x="1841" y="227"/>
                </a:lnTo>
                <a:lnTo>
                  <a:pt x="1841" y="227"/>
                </a:lnTo>
                <a:lnTo>
                  <a:pt x="1829" y="218"/>
                </a:lnTo>
                <a:lnTo>
                  <a:pt x="1823" y="210"/>
                </a:lnTo>
                <a:lnTo>
                  <a:pt x="1823" y="210"/>
                </a:lnTo>
                <a:lnTo>
                  <a:pt x="1814" y="204"/>
                </a:lnTo>
                <a:lnTo>
                  <a:pt x="1814" y="204"/>
                </a:lnTo>
                <a:lnTo>
                  <a:pt x="1810" y="204"/>
                </a:lnTo>
                <a:lnTo>
                  <a:pt x="1810" y="204"/>
                </a:lnTo>
                <a:lnTo>
                  <a:pt x="1794" y="200"/>
                </a:lnTo>
                <a:lnTo>
                  <a:pt x="1788" y="196"/>
                </a:lnTo>
                <a:lnTo>
                  <a:pt x="1788" y="196"/>
                </a:lnTo>
                <a:lnTo>
                  <a:pt x="1782" y="194"/>
                </a:lnTo>
                <a:lnTo>
                  <a:pt x="1779" y="194"/>
                </a:lnTo>
                <a:lnTo>
                  <a:pt x="1773" y="198"/>
                </a:lnTo>
                <a:lnTo>
                  <a:pt x="1773" y="198"/>
                </a:lnTo>
                <a:lnTo>
                  <a:pt x="1769" y="204"/>
                </a:lnTo>
                <a:lnTo>
                  <a:pt x="1769" y="204"/>
                </a:lnTo>
                <a:lnTo>
                  <a:pt x="1769" y="208"/>
                </a:lnTo>
                <a:lnTo>
                  <a:pt x="1765" y="212"/>
                </a:lnTo>
                <a:lnTo>
                  <a:pt x="1765" y="212"/>
                </a:lnTo>
                <a:lnTo>
                  <a:pt x="1759" y="218"/>
                </a:lnTo>
                <a:lnTo>
                  <a:pt x="1757" y="218"/>
                </a:lnTo>
                <a:lnTo>
                  <a:pt x="1757" y="220"/>
                </a:lnTo>
                <a:lnTo>
                  <a:pt x="1759" y="220"/>
                </a:lnTo>
                <a:lnTo>
                  <a:pt x="1757" y="216"/>
                </a:lnTo>
                <a:lnTo>
                  <a:pt x="1757" y="216"/>
                </a:lnTo>
                <a:lnTo>
                  <a:pt x="1755" y="212"/>
                </a:lnTo>
                <a:lnTo>
                  <a:pt x="1753" y="202"/>
                </a:lnTo>
                <a:lnTo>
                  <a:pt x="1755" y="196"/>
                </a:lnTo>
                <a:lnTo>
                  <a:pt x="1753" y="196"/>
                </a:lnTo>
                <a:lnTo>
                  <a:pt x="1749" y="190"/>
                </a:lnTo>
                <a:lnTo>
                  <a:pt x="1747" y="190"/>
                </a:lnTo>
                <a:lnTo>
                  <a:pt x="1740" y="187"/>
                </a:lnTo>
                <a:lnTo>
                  <a:pt x="1738" y="187"/>
                </a:lnTo>
                <a:lnTo>
                  <a:pt x="1734" y="194"/>
                </a:lnTo>
                <a:lnTo>
                  <a:pt x="1734" y="194"/>
                </a:lnTo>
                <a:lnTo>
                  <a:pt x="1734" y="198"/>
                </a:lnTo>
                <a:lnTo>
                  <a:pt x="1736" y="198"/>
                </a:lnTo>
                <a:lnTo>
                  <a:pt x="1738" y="200"/>
                </a:lnTo>
                <a:lnTo>
                  <a:pt x="1738" y="202"/>
                </a:lnTo>
                <a:lnTo>
                  <a:pt x="1736" y="204"/>
                </a:lnTo>
                <a:lnTo>
                  <a:pt x="1726" y="204"/>
                </a:lnTo>
                <a:lnTo>
                  <a:pt x="1724" y="204"/>
                </a:lnTo>
                <a:lnTo>
                  <a:pt x="1720" y="206"/>
                </a:lnTo>
                <a:lnTo>
                  <a:pt x="1720" y="206"/>
                </a:lnTo>
                <a:lnTo>
                  <a:pt x="1716" y="212"/>
                </a:lnTo>
                <a:lnTo>
                  <a:pt x="1710" y="214"/>
                </a:lnTo>
                <a:lnTo>
                  <a:pt x="1710" y="214"/>
                </a:lnTo>
                <a:lnTo>
                  <a:pt x="1710" y="214"/>
                </a:lnTo>
                <a:lnTo>
                  <a:pt x="1710" y="212"/>
                </a:lnTo>
                <a:lnTo>
                  <a:pt x="1710" y="214"/>
                </a:lnTo>
                <a:lnTo>
                  <a:pt x="1714" y="210"/>
                </a:lnTo>
                <a:lnTo>
                  <a:pt x="1716" y="210"/>
                </a:lnTo>
                <a:lnTo>
                  <a:pt x="1716" y="206"/>
                </a:lnTo>
                <a:lnTo>
                  <a:pt x="1716" y="204"/>
                </a:lnTo>
                <a:lnTo>
                  <a:pt x="1716" y="200"/>
                </a:lnTo>
                <a:lnTo>
                  <a:pt x="1714" y="198"/>
                </a:lnTo>
                <a:lnTo>
                  <a:pt x="1710" y="198"/>
                </a:lnTo>
                <a:lnTo>
                  <a:pt x="1707" y="196"/>
                </a:lnTo>
                <a:lnTo>
                  <a:pt x="1707" y="194"/>
                </a:lnTo>
                <a:lnTo>
                  <a:pt x="1707" y="190"/>
                </a:lnTo>
                <a:lnTo>
                  <a:pt x="1712" y="187"/>
                </a:lnTo>
                <a:lnTo>
                  <a:pt x="1716" y="187"/>
                </a:lnTo>
                <a:lnTo>
                  <a:pt x="1718" y="187"/>
                </a:lnTo>
                <a:lnTo>
                  <a:pt x="1718" y="185"/>
                </a:lnTo>
                <a:lnTo>
                  <a:pt x="1718" y="183"/>
                </a:lnTo>
                <a:lnTo>
                  <a:pt x="1716" y="181"/>
                </a:lnTo>
                <a:lnTo>
                  <a:pt x="1716" y="175"/>
                </a:lnTo>
                <a:lnTo>
                  <a:pt x="1716" y="175"/>
                </a:lnTo>
                <a:lnTo>
                  <a:pt x="1712" y="169"/>
                </a:lnTo>
                <a:lnTo>
                  <a:pt x="1710" y="169"/>
                </a:lnTo>
                <a:lnTo>
                  <a:pt x="1707" y="169"/>
                </a:lnTo>
                <a:lnTo>
                  <a:pt x="1707" y="169"/>
                </a:lnTo>
                <a:lnTo>
                  <a:pt x="1701" y="171"/>
                </a:lnTo>
                <a:lnTo>
                  <a:pt x="1701" y="171"/>
                </a:lnTo>
                <a:lnTo>
                  <a:pt x="1699" y="173"/>
                </a:lnTo>
                <a:lnTo>
                  <a:pt x="1697" y="175"/>
                </a:lnTo>
                <a:lnTo>
                  <a:pt x="1697" y="177"/>
                </a:lnTo>
                <a:lnTo>
                  <a:pt x="1697" y="177"/>
                </a:lnTo>
                <a:lnTo>
                  <a:pt x="1693" y="177"/>
                </a:lnTo>
                <a:lnTo>
                  <a:pt x="1691" y="173"/>
                </a:lnTo>
                <a:lnTo>
                  <a:pt x="1689" y="173"/>
                </a:lnTo>
                <a:lnTo>
                  <a:pt x="1685" y="171"/>
                </a:lnTo>
                <a:lnTo>
                  <a:pt x="1681" y="167"/>
                </a:lnTo>
                <a:lnTo>
                  <a:pt x="1679" y="167"/>
                </a:lnTo>
                <a:lnTo>
                  <a:pt x="1675" y="165"/>
                </a:lnTo>
                <a:lnTo>
                  <a:pt x="1675" y="165"/>
                </a:lnTo>
                <a:lnTo>
                  <a:pt x="1668" y="167"/>
                </a:lnTo>
                <a:lnTo>
                  <a:pt x="1662" y="165"/>
                </a:lnTo>
                <a:lnTo>
                  <a:pt x="1660" y="163"/>
                </a:lnTo>
                <a:lnTo>
                  <a:pt x="1660" y="163"/>
                </a:lnTo>
                <a:lnTo>
                  <a:pt x="1650" y="159"/>
                </a:lnTo>
                <a:lnTo>
                  <a:pt x="1646" y="155"/>
                </a:lnTo>
                <a:lnTo>
                  <a:pt x="1644" y="155"/>
                </a:lnTo>
                <a:lnTo>
                  <a:pt x="1642" y="152"/>
                </a:lnTo>
                <a:lnTo>
                  <a:pt x="1642" y="152"/>
                </a:lnTo>
                <a:lnTo>
                  <a:pt x="1638" y="152"/>
                </a:lnTo>
                <a:lnTo>
                  <a:pt x="1638" y="152"/>
                </a:lnTo>
                <a:lnTo>
                  <a:pt x="1625" y="155"/>
                </a:lnTo>
                <a:lnTo>
                  <a:pt x="1617" y="150"/>
                </a:lnTo>
                <a:lnTo>
                  <a:pt x="1617" y="150"/>
                </a:lnTo>
                <a:lnTo>
                  <a:pt x="1609" y="148"/>
                </a:lnTo>
                <a:lnTo>
                  <a:pt x="1609" y="148"/>
                </a:lnTo>
                <a:lnTo>
                  <a:pt x="1605" y="148"/>
                </a:lnTo>
                <a:lnTo>
                  <a:pt x="1603" y="148"/>
                </a:lnTo>
                <a:lnTo>
                  <a:pt x="1596" y="150"/>
                </a:lnTo>
                <a:lnTo>
                  <a:pt x="1592" y="146"/>
                </a:lnTo>
                <a:lnTo>
                  <a:pt x="1592" y="146"/>
                </a:lnTo>
                <a:lnTo>
                  <a:pt x="1586" y="146"/>
                </a:lnTo>
                <a:lnTo>
                  <a:pt x="1586" y="146"/>
                </a:lnTo>
                <a:lnTo>
                  <a:pt x="1582" y="146"/>
                </a:lnTo>
                <a:lnTo>
                  <a:pt x="1582" y="146"/>
                </a:lnTo>
                <a:lnTo>
                  <a:pt x="1576" y="148"/>
                </a:lnTo>
                <a:lnTo>
                  <a:pt x="1576" y="148"/>
                </a:lnTo>
                <a:lnTo>
                  <a:pt x="1568" y="155"/>
                </a:lnTo>
                <a:lnTo>
                  <a:pt x="1568" y="155"/>
                </a:lnTo>
                <a:lnTo>
                  <a:pt x="1561" y="163"/>
                </a:lnTo>
                <a:lnTo>
                  <a:pt x="1553" y="167"/>
                </a:lnTo>
                <a:lnTo>
                  <a:pt x="1545" y="169"/>
                </a:lnTo>
                <a:lnTo>
                  <a:pt x="1545" y="169"/>
                </a:lnTo>
                <a:lnTo>
                  <a:pt x="1539" y="173"/>
                </a:lnTo>
                <a:lnTo>
                  <a:pt x="1535" y="173"/>
                </a:lnTo>
                <a:lnTo>
                  <a:pt x="1535" y="175"/>
                </a:lnTo>
                <a:lnTo>
                  <a:pt x="1533" y="179"/>
                </a:lnTo>
                <a:lnTo>
                  <a:pt x="1531" y="181"/>
                </a:lnTo>
                <a:lnTo>
                  <a:pt x="1531" y="181"/>
                </a:lnTo>
                <a:lnTo>
                  <a:pt x="1533" y="181"/>
                </a:lnTo>
                <a:lnTo>
                  <a:pt x="1533" y="175"/>
                </a:lnTo>
                <a:lnTo>
                  <a:pt x="1535" y="163"/>
                </a:lnTo>
                <a:lnTo>
                  <a:pt x="1535" y="163"/>
                </a:lnTo>
                <a:lnTo>
                  <a:pt x="1533" y="155"/>
                </a:lnTo>
                <a:lnTo>
                  <a:pt x="1533" y="155"/>
                </a:lnTo>
                <a:lnTo>
                  <a:pt x="1528" y="152"/>
                </a:lnTo>
                <a:lnTo>
                  <a:pt x="1528" y="152"/>
                </a:lnTo>
                <a:lnTo>
                  <a:pt x="1524" y="150"/>
                </a:lnTo>
                <a:lnTo>
                  <a:pt x="1524" y="150"/>
                </a:lnTo>
                <a:lnTo>
                  <a:pt x="1522" y="150"/>
                </a:lnTo>
                <a:lnTo>
                  <a:pt x="1520" y="146"/>
                </a:lnTo>
                <a:lnTo>
                  <a:pt x="1522" y="144"/>
                </a:lnTo>
                <a:lnTo>
                  <a:pt x="1520" y="142"/>
                </a:lnTo>
                <a:lnTo>
                  <a:pt x="1520" y="140"/>
                </a:lnTo>
                <a:lnTo>
                  <a:pt x="1520" y="140"/>
                </a:lnTo>
                <a:lnTo>
                  <a:pt x="1516" y="138"/>
                </a:lnTo>
                <a:lnTo>
                  <a:pt x="1516" y="138"/>
                </a:lnTo>
                <a:lnTo>
                  <a:pt x="1512" y="136"/>
                </a:lnTo>
                <a:lnTo>
                  <a:pt x="1506" y="132"/>
                </a:lnTo>
                <a:lnTo>
                  <a:pt x="1506" y="132"/>
                </a:lnTo>
                <a:lnTo>
                  <a:pt x="1504" y="130"/>
                </a:lnTo>
                <a:lnTo>
                  <a:pt x="1504" y="130"/>
                </a:lnTo>
                <a:lnTo>
                  <a:pt x="1506" y="124"/>
                </a:lnTo>
                <a:lnTo>
                  <a:pt x="1506" y="124"/>
                </a:lnTo>
                <a:lnTo>
                  <a:pt x="1508" y="109"/>
                </a:lnTo>
                <a:lnTo>
                  <a:pt x="1510" y="107"/>
                </a:lnTo>
                <a:lnTo>
                  <a:pt x="1508" y="103"/>
                </a:lnTo>
                <a:lnTo>
                  <a:pt x="1508" y="103"/>
                </a:lnTo>
                <a:lnTo>
                  <a:pt x="1500" y="99"/>
                </a:lnTo>
                <a:lnTo>
                  <a:pt x="1500" y="97"/>
                </a:lnTo>
                <a:lnTo>
                  <a:pt x="1500" y="95"/>
                </a:lnTo>
                <a:lnTo>
                  <a:pt x="1502" y="95"/>
                </a:lnTo>
                <a:lnTo>
                  <a:pt x="1502" y="95"/>
                </a:lnTo>
                <a:lnTo>
                  <a:pt x="1506" y="93"/>
                </a:lnTo>
                <a:lnTo>
                  <a:pt x="1506" y="93"/>
                </a:lnTo>
                <a:lnTo>
                  <a:pt x="1510" y="91"/>
                </a:lnTo>
                <a:lnTo>
                  <a:pt x="1512" y="91"/>
                </a:lnTo>
                <a:lnTo>
                  <a:pt x="1514" y="87"/>
                </a:lnTo>
                <a:lnTo>
                  <a:pt x="1512" y="85"/>
                </a:lnTo>
                <a:lnTo>
                  <a:pt x="1508" y="80"/>
                </a:lnTo>
                <a:lnTo>
                  <a:pt x="1508" y="80"/>
                </a:lnTo>
                <a:lnTo>
                  <a:pt x="1504" y="76"/>
                </a:lnTo>
                <a:lnTo>
                  <a:pt x="1504" y="76"/>
                </a:lnTo>
                <a:lnTo>
                  <a:pt x="1498" y="74"/>
                </a:lnTo>
                <a:lnTo>
                  <a:pt x="1498" y="74"/>
                </a:lnTo>
                <a:lnTo>
                  <a:pt x="1489" y="74"/>
                </a:lnTo>
                <a:lnTo>
                  <a:pt x="1489" y="74"/>
                </a:lnTo>
                <a:lnTo>
                  <a:pt x="1485" y="76"/>
                </a:lnTo>
                <a:lnTo>
                  <a:pt x="1485" y="76"/>
                </a:lnTo>
                <a:lnTo>
                  <a:pt x="1479" y="85"/>
                </a:lnTo>
                <a:lnTo>
                  <a:pt x="1479" y="85"/>
                </a:lnTo>
                <a:lnTo>
                  <a:pt x="1477" y="93"/>
                </a:lnTo>
                <a:lnTo>
                  <a:pt x="1477" y="93"/>
                </a:lnTo>
                <a:lnTo>
                  <a:pt x="1475" y="99"/>
                </a:lnTo>
                <a:lnTo>
                  <a:pt x="1473" y="105"/>
                </a:lnTo>
                <a:lnTo>
                  <a:pt x="1471" y="107"/>
                </a:lnTo>
                <a:lnTo>
                  <a:pt x="1469" y="111"/>
                </a:lnTo>
                <a:lnTo>
                  <a:pt x="1469" y="111"/>
                </a:lnTo>
                <a:lnTo>
                  <a:pt x="1463" y="118"/>
                </a:lnTo>
                <a:lnTo>
                  <a:pt x="1459" y="118"/>
                </a:lnTo>
                <a:lnTo>
                  <a:pt x="1456" y="118"/>
                </a:lnTo>
                <a:lnTo>
                  <a:pt x="1456" y="118"/>
                </a:lnTo>
                <a:lnTo>
                  <a:pt x="1450" y="118"/>
                </a:lnTo>
                <a:lnTo>
                  <a:pt x="1438" y="118"/>
                </a:lnTo>
                <a:lnTo>
                  <a:pt x="1436" y="115"/>
                </a:lnTo>
                <a:lnTo>
                  <a:pt x="1434" y="115"/>
                </a:lnTo>
                <a:lnTo>
                  <a:pt x="1432" y="113"/>
                </a:lnTo>
                <a:lnTo>
                  <a:pt x="1419" y="109"/>
                </a:lnTo>
                <a:lnTo>
                  <a:pt x="1419" y="109"/>
                </a:lnTo>
                <a:lnTo>
                  <a:pt x="1409" y="109"/>
                </a:lnTo>
                <a:lnTo>
                  <a:pt x="1409" y="109"/>
                </a:lnTo>
                <a:lnTo>
                  <a:pt x="1399" y="111"/>
                </a:lnTo>
                <a:lnTo>
                  <a:pt x="1389" y="113"/>
                </a:lnTo>
                <a:lnTo>
                  <a:pt x="1378" y="111"/>
                </a:lnTo>
                <a:lnTo>
                  <a:pt x="1378" y="111"/>
                </a:lnTo>
                <a:lnTo>
                  <a:pt x="1376" y="111"/>
                </a:lnTo>
                <a:lnTo>
                  <a:pt x="1374" y="111"/>
                </a:lnTo>
                <a:lnTo>
                  <a:pt x="1370" y="113"/>
                </a:lnTo>
                <a:lnTo>
                  <a:pt x="1366" y="113"/>
                </a:lnTo>
                <a:lnTo>
                  <a:pt x="1364" y="113"/>
                </a:lnTo>
                <a:lnTo>
                  <a:pt x="1362" y="113"/>
                </a:lnTo>
                <a:lnTo>
                  <a:pt x="1358" y="113"/>
                </a:lnTo>
                <a:lnTo>
                  <a:pt x="1352" y="111"/>
                </a:lnTo>
                <a:lnTo>
                  <a:pt x="1350" y="107"/>
                </a:lnTo>
                <a:lnTo>
                  <a:pt x="1350" y="107"/>
                </a:lnTo>
                <a:lnTo>
                  <a:pt x="1343" y="103"/>
                </a:lnTo>
                <a:lnTo>
                  <a:pt x="1339" y="99"/>
                </a:lnTo>
                <a:lnTo>
                  <a:pt x="1339" y="95"/>
                </a:lnTo>
                <a:lnTo>
                  <a:pt x="1339" y="89"/>
                </a:lnTo>
                <a:lnTo>
                  <a:pt x="1341" y="83"/>
                </a:lnTo>
                <a:lnTo>
                  <a:pt x="1341" y="83"/>
                </a:lnTo>
                <a:lnTo>
                  <a:pt x="1341" y="78"/>
                </a:lnTo>
                <a:lnTo>
                  <a:pt x="1341" y="76"/>
                </a:lnTo>
                <a:lnTo>
                  <a:pt x="1339" y="74"/>
                </a:lnTo>
                <a:lnTo>
                  <a:pt x="1337" y="74"/>
                </a:lnTo>
                <a:lnTo>
                  <a:pt x="1335" y="72"/>
                </a:lnTo>
                <a:lnTo>
                  <a:pt x="1333" y="72"/>
                </a:lnTo>
                <a:lnTo>
                  <a:pt x="1329" y="78"/>
                </a:lnTo>
                <a:lnTo>
                  <a:pt x="1323" y="83"/>
                </a:lnTo>
                <a:lnTo>
                  <a:pt x="1319" y="85"/>
                </a:lnTo>
                <a:lnTo>
                  <a:pt x="1317" y="83"/>
                </a:lnTo>
                <a:lnTo>
                  <a:pt x="1312" y="78"/>
                </a:lnTo>
                <a:lnTo>
                  <a:pt x="1310" y="76"/>
                </a:lnTo>
                <a:lnTo>
                  <a:pt x="1310" y="76"/>
                </a:lnTo>
                <a:lnTo>
                  <a:pt x="1315" y="74"/>
                </a:lnTo>
                <a:lnTo>
                  <a:pt x="1315" y="72"/>
                </a:lnTo>
                <a:lnTo>
                  <a:pt x="1315" y="68"/>
                </a:lnTo>
                <a:lnTo>
                  <a:pt x="1315" y="68"/>
                </a:lnTo>
                <a:lnTo>
                  <a:pt x="1315" y="64"/>
                </a:lnTo>
                <a:lnTo>
                  <a:pt x="1312" y="58"/>
                </a:lnTo>
                <a:lnTo>
                  <a:pt x="1312" y="58"/>
                </a:lnTo>
                <a:lnTo>
                  <a:pt x="1310" y="56"/>
                </a:lnTo>
                <a:lnTo>
                  <a:pt x="1310" y="56"/>
                </a:lnTo>
                <a:lnTo>
                  <a:pt x="1308" y="54"/>
                </a:lnTo>
                <a:lnTo>
                  <a:pt x="1306" y="54"/>
                </a:lnTo>
                <a:lnTo>
                  <a:pt x="1298" y="62"/>
                </a:lnTo>
                <a:lnTo>
                  <a:pt x="1298" y="62"/>
                </a:lnTo>
                <a:lnTo>
                  <a:pt x="1292" y="68"/>
                </a:lnTo>
                <a:lnTo>
                  <a:pt x="1292" y="68"/>
                </a:lnTo>
                <a:lnTo>
                  <a:pt x="1290" y="74"/>
                </a:lnTo>
                <a:lnTo>
                  <a:pt x="1278" y="72"/>
                </a:lnTo>
                <a:lnTo>
                  <a:pt x="1275" y="72"/>
                </a:lnTo>
                <a:lnTo>
                  <a:pt x="1273" y="72"/>
                </a:lnTo>
                <a:lnTo>
                  <a:pt x="1269" y="70"/>
                </a:lnTo>
                <a:lnTo>
                  <a:pt x="1267" y="70"/>
                </a:lnTo>
                <a:lnTo>
                  <a:pt x="1267" y="68"/>
                </a:lnTo>
                <a:lnTo>
                  <a:pt x="1265" y="66"/>
                </a:lnTo>
                <a:lnTo>
                  <a:pt x="1267" y="60"/>
                </a:lnTo>
                <a:lnTo>
                  <a:pt x="1269" y="54"/>
                </a:lnTo>
                <a:lnTo>
                  <a:pt x="1269" y="54"/>
                </a:lnTo>
                <a:lnTo>
                  <a:pt x="1273" y="46"/>
                </a:lnTo>
                <a:lnTo>
                  <a:pt x="1273" y="43"/>
                </a:lnTo>
                <a:lnTo>
                  <a:pt x="1273" y="39"/>
                </a:lnTo>
                <a:lnTo>
                  <a:pt x="1271" y="37"/>
                </a:lnTo>
                <a:lnTo>
                  <a:pt x="1269" y="37"/>
                </a:lnTo>
                <a:lnTo>
                  <a:pt x="1269" y="37"/>
                </a:lnTo>
                <a:lnTo>
                  <a:pt x="1265" y="37"/>
                </a:lnTo>
                <a:lnTo>
                  <a:pt x="1261" y="37"/>
                </a:lnTo>
                <a:lnTo>
                  <a:pt x="1259" y="39"/>
                </a:lnTo>
                <a:lnTo>
                  <a:pt x="1257" y="43"/>
                </a:lnTo>
                <a:lnTo>
                  <a:pt x="1255" y="48"/>
                </a:lnTo>
                <a:lnTo>
                  <a:pt x="1255" y="48"/>
                </a:lnTo>
                <a:lnTo>
                  <a:pt x="1243" y="39"/>
                </a:lnTo>
                <a:lnTo>
                  <a:pt x="1238" y="35"/>
                </a:lnTo>
                <a:lnTo>
                  <a:pt x="1238" y="29"/>
                </a:lnTo>
                <a:lnTo>
                  <a:pt x="1238" y="27"/>
                </a:lnTo>
                <a:lnTo>
                  <a:pt x="1236" y="23"/>
                </a:lnTo>
                <a:lnTo>
                  <a:pt x="1234" y="23"/>
                </a:lnTo>
                <a:lnTo>
                  <a:pt x="1228" y="23"/>
                </a:lnTo>
                <a:lnTo>
                  <a:pt x="1226" y="25"/>
                </a:lnTo>
                <a:lnTo>
                  <a:pt x="1224" y="27"/>
                </a:lnTo>
                <a:lnTo>
                  <a:pt x="1220" y="27"/>
                </a:lnTo>
                <a:lnTo>
                  <a:pt x="1214" y="25"/>
                </a:lnTo>
                <a:lnTo>
                  <a:pt x="1214" y="25"/>
                </a:lnTo>
                <a:lnTo>
                  <a:pt x="1206" y="23"/>
                </a:lnTo>
                <a:lnTo>
                  <a:pt x="1206" y="23"/>
                </a:lnTo>
                <a:lnTo>
                  <a:pt x="1195" y="21"/>
                </a:lnTo>
                <a:lnTo>
                  <a:pt x="1193" y="19"/>
                </a:lnTo>
                <a:lnTo>
                  <a:pt x="1191" y="17"/>
                </a:lnTo>
                <a:lnTo>
                  <a:pt x="1189" y="8"/>
                </a:lnTo>
                <a:lnTo>
                  <a:pt x="1187" y="6"/>
                </a:lnTo>
                <a:lnTo>
                  <a:pt x="1181" y="4"/>
                </a:lnTo>
                <a:lnTo>
                  <a:pt x="1179" y="6"/>
                </a:lnTo>
                <a:lnTo>
                  <a:pt x="1177" y="8"/>
                </a:lnTo>
                <a:lnTo>
                  <a:pt x="1179" y="11"/>
                </a:lnTo>
                <a:lnTo>
                  <a:pt x="1179" y="13"/>
                </a:lnTo>
                <a:lnTo>
                  <a:pt x="1181" y="13"/>
                </a:lnTo>
                <a:lnTo>
                  <a:pt x="1181" y="13"/>
                </a:lnTo>
                <a:lnTo>
                  <a:pt x="1181" y="15"/>
                </a:lnTo>
                <a:lnTo>
                  <a:pt x="1177" y="17"/>
                </a:lnTo>
                <a:lnTo>
                  <a:pt x="1175" y="19"/>
                </a:lnTo>
                <a:lnTo>
                  <a:pt x="1175" y="19"/>
                </a:lnTo>
                <a:lnTo>
                  <a:pt x="1171" y="21"/>
                </a:lnTo>
                <a:lnTo>
                  <a:pt x="1171" y="21"/>
                </a:lnTo>
                <a:lnTo>
                  <a:pt x="1166" y="27"/>
                </a:lnTo>
                <a:lnTo>
                  <a:pt x="1162" y="31"/>
                </a:lnTo>
                <a:lnTo>
                  <a:pt x="1160" y="33"/>
                </a:lnTo>
                <a:lnTo>
                  <a:pt x="1154" y="29"/>
                </a:lnTo>
                <a:lnTo>
                  <a:pt x="1152" y="27"/>
                </a:lnTo>
                <a:lnTo>
                  <a:pt x="1142" y="19"/>
                </a:lnTo>
                <a:lnTo>
                  <a:pt x="1140" y="13"/>
                </a:lnTo>
                <a:lnTo>
                  <a:pt x="1136" y="6"/>
                </a:lnTo>
                <a:lnTo>
                  <a:pt x="1136" y="6"/>
                </a:lnTo>
                <a:lnTo>
                  <a:pt x="1129" y="0"/>
                </a:lnTo>
                <a:lnTo>
                  <a:pt x="1125" y="2"/>
                </a:lnTo>
                <a:lnTo>
                  <a:pt x="1121" y="8"/>
                </a:lnTo>
                <a:lnTo>
                  <a:pt x="1117" y="13"/>
                </a:lnTo>
                <a:lnTo>
                  <a:pt x="1115" y="11"/>
                </a:lnTo>
                <a:lnTo>
                  <a:pt x="1107" y="4"/>
                </a:lnTo>
                <a:lnTo>
                  <a:pt x="1103" y="6"/>
                </a:lnTo>
                <a:lnTo>
                  <a:pt x="1099" y="11"/>
                </a:lnTo>
                <a:lnTo>
                  <a:pt x="1092" y="11"/>
                </a:lnTo>
                <a:lnTo>
                  <a:pt x="1092" y="11"/>
                </a:lnTo>
                <a:lnTo>
                  <a:pt x="1086" y="13"/>
                </a:lnTo>
                <a:lnTo>
                  <a:pt x="1074" y="15"/>
                </a:lnTo>
                <a:lnTo>
                  <a:pt x="1066" y="15"/>
                </a:lnTo>
                <a:lnTo>
                  <a:pt x="1066" y="15"/>
                </a:lnTo>
                <a:lnTo>
                  <a:pt x="1041" y="21"/>
                </a:lnTo>
                <a:lnTo>
                  <a:pt x="1029" y="23"/>
                </a:lnTo>
                <a:lnTo>
                  <a:pt x="1029" y="23"/>
                </a:lnTo>
                <a:lnTo>
                  <a:pt x="1018" y="27"/>
                </a:lnTo>
                <a:lnTo>
                  <a:pt x="1018" y="27"/>
                </a:lnTo>
                <a:lnTo>
                  <a:pt x="1012" y="29"/>
                </a:lnTo>
                <a:lnTo>
                  <a:pt x="1002" y="35"/>
                </a:lnTo>
                <a:lnTo>
                  <a:pt x="1002" y="35"/>
                </a:lnTo>
                <a:lnTo>
                  <a:pt x="998" y="37"/>
                </a:lnTo>
                <a:lnTo>
                  <a:pt x="998" y="39"/>
                </a:lnTo>
                <a:lnTo>
                  <a:pt x="992" y="43"/>
                </a:lnTo>
                <a:lnTo>
                  <a:pt x="992" y="43"/>
                </a:lnTo>
                <a:lnTo>
                  <a:pt x="987" y="52"/>
                </a:lnTo>
                <a:lnTo>
                  <a:pt x="987" y="52"/>
                </a:lnTo>
                <a:lnTo>
                  <a:pt x="985" y="56"/>
                </a:lnTo>
                <a:lnTo>
                  <a:pt x="983" y="56"/>
                </a:lnTo>
                <a:lnTo>
                  <a:pt x="983" y="54"/>
                </a:lnTo>
                <a:lnTo>
                  <a:pt x="981" y="52"/>
                </a:lnTo>
                <a:lnTo>
                  <a:pt x="981" y="43"/>
                </a:lnTo>
                <a:lnTo>
                  <a:pt x="979" y="41"/>
                </a:lnTo>
                <a:lnTo>
                  <a:pt x="977" y="39"/>
                </a:lnTo>
                <a:lnTo>
                  <a:pt x="975" y="37"/>
                </a:lnTo>
                <a:lnTo>
                  <a:pt x="973" y="39"/>
                </a:lnTo>
                <a:lnTo>
                  <a:pt x="973" y="39"/>
                </a:lnTo>
                <a:lnTo>
                  <a:pt x="971" y="43"/>
                </a:lnTo>
                <a:lnTo>
                  <a:pt x="969" y="43"/>
                </a:lnTo>
                <a:lnTo>
                  <a:pt x="963" y="46"/>
                </a:lnTo>
                <a:lnTo>
                  <a:pt x="961" y="43"/>
                </a:lnTo>
                <a:lnTo>
                  <a:pt x="961" y="41"/>
                </a:lnTo>
                <a:lnTo>
                  <a:pt x="955" y="41"/>
                </a:lnTo>
                <a:lnTo>
                  <a:pt x="955" y="41"/>
                </a:lnTo>
                <a:lnTo>
                  <a:pt x="950" y="41"/>
                </a:lnTo>
                <a:lnTo>
                  <a:pt x="950" y="41"/>
                </a:lnTo>
                <a:lnTo>
                  <a:pt x="944" y="43"/>
                </a:lnTo>
                <a:lnTo>
                  <a:pt x="938" y="43"/>
                </a:lnTo>
                <a:lnTo>
                  <a:pt x="936" y="43"/>
                </a:lnTo>
                <a:lnTo>
                  <a:pt x="934" y="43"/>
                </a:lnTo>
                <a:lnTo>
                  <a:pt x="932" y="43"/>
                </a:lnTo>
                <a:lnTo>
                  <a:pt x="928" y="43"/>
                </a:lnTo>
                <a:lnTo>
                  <a:pt x="928" y="43"/>
                </a:lnTo>
                <a:lnTo>
                  <a:pt x="907" y="46"/>
                </a:lnTo>
                <a:lnTo>
                  <a:pt x="907" y="46"/>
                </a:lnTo>
                <a:lnTo>
                  <a:pt x="907" y="43"/>
                </a:lnTo>
                <a:lnTo>
                  <a:pt x="907" y="39"/>
                </a:lnTo>
                <a:lnTo>
                  <a:pt x="909" y="35"/>
                </a:lnTo>
                <a:lnTo>
                  <a:pt x="911" y="31"/>
                </a:lnTo>
                <a:lnTo>
                  <a:pt x="911" y="31"/>
                </a:lnTo>
                <a:lnTo>
                  <a:pt x="911" y="25"/>
                </a:lnTo>
                <a:lnTo>
                  <a:pt x="911" y="25"/>
                </a:lnTo>
                <a:lnTo>
                  <a:pt x="909" y="19"/>
                </a:lnTo>
                <a:lnTo>
                  <a:pt x="909" y="19"/>
                </a:lnTo>
                <a:lnTo>
                  <a:pt x="905" y="17"/>
                </a:lnTo>
                <a:lnTo>
                  <a:pt x="903" y="17"/>
                </a:lnTo>
                <a:lnTo>
                  <a:pt x="899" y="21"/>
                </a:lnTo>
                <a:lnTo>
                  <a:pt x="899" y="21"/>
                </a:lnTo>
                <a:lnTo>
                  <a:pt x="895" y="23"/>
                </a:lnTo>
                <a:lnTo>
                  <a:pt x="893" y="25"/>
                </a:lnTo>
                <a:lnTo>
                  <a:pt x="889" y="25"/>
                </a:lnTo>
                <a:lnTo>
                  <a:pt x="885" y="23"/>
                </a:lnTo>
                <a:lnTo>
                  <a:pt x="883" y="23"/>
                </a:lnTo>
                <a:lnTo>
                  <a:pt x="880" y="25"/>
                </a:lnTo>
                <a:lnTo>
                  <a:pt x="878" y="27"/>
                </a:lnTo>
                <a:lnTo>
                  <a:pt x="878" y="27"/>
                </a:lnTo>
                <a:lnTo>
                  <a:pt x="876" y="29"/>
                </a:lnTo>
                <a:lnTo>
                  <a:pt x="876" y="31"/>
                </a:lnTo>
                <a:lnTo>
                  <a:pt x="876" y="33"/>
                </a:lnTo>
                <a:lnTo>
                  <a:pt x="876" y="33"/>
                </a:lnTo>
                <a:lnTo>
                  <a:pt x="878" y="37"/>
                </a:lnTo>
                <a:lnTo>
                  <a:pt x="880" y="41"/>
                </a:lnTo>
                <a:lnTo>
                  <a:pt x="883" y="46"/>
                </a:lnTo>
                <a:lnTo>
                  <a:pt x="880" y="50"/>
                </a:lnTo>
                <a:lnTo>
                  <a:pt x="880" y="50"/>
                </a:lnTo>
                <a:lnTo>
                  <a:pt x="883" y="58"/>
                </a:lnTo>
                <a:lnTo>
                  <a:pt x="880" y="62"/>
                </a:lnTo>
                <a:lnTo>
                  <a:pt x="876" y="62"/>
                </a:lnTo>
                <a:lnTo>
                  <a:pt x="876" y="62"/>
                </a:lnTo>
                <a:lnTo>
                  <a:pt x="872" y="64"/>
                </a:lnTo>
                <a:lnTo>
                  <a:pt x="872" y="64"/>
                </a:lnTo>
                <a:lnTo>
                  <a:pt x="866" y="52"/>
                </a:lnTo>
                <a:lnTo>
                  <a:pt x="866" y="52"/>
                </a:lnTo>
                <a:lnTo>
                  <a:pt x="862" y="46"/>
                </a:lnTo>
                <a:lnTo>
                  <a:pt x="862" y="43"/>
                </a:lnTo>
                <a:lnTo>
                  <a:pt x="858" y="41"/>
                </a:lnTo>
                <a:lnTo>
                  <a:pt x="858" y="41"/>
                </a:lnTo>
                <a:lnTo>
                  <a:pt x="856" y="41"/>
                </a:lnTo>
                <a:lnTo>
                  <a:pt x="852" y="39"/>
                </a:lnTo>
                <a:lnTo>
                  <a:pt x="848" y="35"/>
                </a:lnTo>
                <a:lnTo>
                  <a:pt x="845" y="35"/>
                </a:lnTo>
                <a:lnTo>
                  <a:pt x="843" y="35"/>
                </a:lnTo>
                <a:lnTo>
                  <a:pt x="841" y="37"/>
                </a:lnTo>
                <a:lnTo>
                  <a:pt x="841" y="39"/>
                </a:lnTo>
                <a:lnTo>
                  <a:pt x="841" y="41"/>
                </a:lnTo>
                <a:lnTo>
                  <a:pt x="841" y="43"/>
                </a:lnTo>
                <a:lnTo>
                  <a:pt x="843" y="43"/>
                </a:lnTo>
                <a:lnTo>
                  <a:pt x="845" y="46"/>
                </a:lnTo>
                <a:lnTo>
                  <a:pt x="845" y="46"/>
                </a:lnTo>
                <a:lnTo>
                  <a:pt x="845" y="48"/>
                </a:lnTo>
                <a:lnTo>
                  <a:pt x="843" y="52"/>
                </a:lnTo>
                <a:lnTo>
                  <a:pt x="843" y="52"/>
                </a:lnTo>
                <a:lnTo>
                  <a:pt x="841" y="54"/>
                </a:lnTo>
                <a:lnTo>
                  <a:pt x="841" y="54"/>
                </a:lnTo>
                <a:lnTo>
                  <a:pt x="841" y="60"/>
                </a:lnTo>
                <a:lnTo>
                  <a:pt x="839" y="64"/>
                </a:lnTo>
                <a:lnTo>
                  <a:pt x="839" y="66"/>
                </a:lnTo>
                <a:lnTo>
                  <a:pt x="839" y="66"/>
                </a:lnTo>
                <a:lnTo>
                  <a:pt x="841" y="66"/>
                </a:lnTo>
                <a:lnTo>
                  <a:pt x="837" y="62"/>
                </a:lnTo>
                <a:lnTo>
                  <a:pt x="837" y="62"/>
                </a:lnTo>
                <a:lnTo>
                  <a:pt x="833" y="62"/>
                </a:lnTo>
                <a:lnTo>
                  <a:pt x="829" y="58"/>
                </a:lnTo>
                <a:lnTo>
                  <a:pt x="829" y="58"/>
                </a:lnTo>
                <a:lnTo>
                  <a:pt x="825" y="56"/>
                </a:lnTo>
                <a:lnTo>
                  <a:pt x="823" y="56"/>
                </a:lnTo>
                <a:lnTo>
                  <a:pt x="821" y="58"/>
                </a:lnTo>
                <a:lnTo>
                  <a:pt x="821" y="58"/>
                </a:lnTo>
                <a:lnTo>
                  <a:pt x="819" y="60"/>
                </a:lnTo>
                <a:lnTo>
                  <a:pt x="819" y="60"/>
                </a:lnTo>
                <a:lnTo>
                  <a:pt x="817" y="62"/>
                </a:lnTo>
                <a:lnTo>
                  <a:pt x="817" y="64"/>
                </a:lnTo>
                <a:lnTo>
                  <a:pt x="819" y="68"/>
                </a:lnTo>
                <a:lnTo>
                  <a:pt x="819" y="68"/>
                </a:lnTo>
                <a:lnTo>
                  <a:pt x="823" y="74"/>
                </a:lnTo>
                <a:lnTo>
                  <a:pt x="823" y="74"/>
                </a:lnTo>
                <a:lnTo>
                  <a:pt x="829" y="78"/>
                </a:lnTo>
                <a:lnTo>
                  <a:pt x="829" y="78"/>
                </a:lnTo>
                <a:lnTo>
                  <a:pt x="835" y="80"/>
                </a:lnTo>
                <a:lnTo>
                  <a:pt x="837" y="80"/>
                </a:lnTo>
                <a:lnTo>
                  <a:pt x="839" y="78"/>
                </a:lnTo>
                <a:lnTo>
                  <a:pt x="839" y="78"/>
                </a:lnTo>
                <a:lnTo>
                  <a:pt x="839" y="78"/>
                </a:lnTo>
                <a:lnTo>
                  <a:pt x="839" y="78"/>
                </a:lnTo>
                <a:lnTo>
                  <a:pt x="839" y="83"/>
                </a:lnTo>
                <a:lnTo>
                  <a:pt x="839" y="87"/>
                </a:lnTo>
                <a:lnTo>
                  <a:pt x="839" y="87"/>
                </a:lnTo>
                <a:lnTo>
                  <a:pt x="837" y="99"/>
                </a:lnTo>
                <a:lnTo>
                  <a:pt x="837" y="103"/>
                </a:lnTo>
                <a:lnTo>
                  <a:pt x="835" y="105"/>
                </a:lnTo>
                <a:lnTo>
                  <a:pt x="835" y="105"/>
                </a:lnTo>
                <a:lnTo>
                  <a:pt x="831" y="109"/>
                </a:lnTo>
                <a:lnTo>
                  <a:pt x="831" y="109"/>
                </a:lnTo>
                <a:lnTo>
                  <a:pt x="823" y="118"/>
                </a:lnTo>
                <a:lnTo>
                  <a:pt x="823" y="118"/>
                </a:lnTo>
                <a:lnTo>
                  <a:pt x="819" y="124"/>
                </a:lnTo>
                <a:lnTo>
                  <a:pt x="817" y="126"/>
                </a:lnTo>
                <a:lnTo>
                  <a:pt x="811" y="126"/>
                </a:lnTo>
                <a:lnTo>
                  <a:pt x="811" y="126"/>
                </a:lnTo>
                <a:lnTo>
                  <a:pt x="806" y="126"/>
                </a:lnTo>
                <a:lnTo>
                  <a:pt x="804" y="128"/>
                </a:lnTo>
                <a:lnTo>
                  <a:pt x="804" y="130"/>
                </a:lnTo>
                <a:lnTo>
                  <a:pt x="806" y="130"/>
                </a:lnTo>
                <a:lnTo>
                  <a:pt x="808" y="132"/>
                </a:lnTo>
                <a:lnTo>
                  <a:pt x="811" y="138"/>
                </a:lnTo>
                <a:lnTo>
                  <a:pt x="811" y="142"/>
                </a:lnTo>
                <a:lnTo>
                  <a:pt x="811" y="142"/>
                </a:lnTo>
                <a:lnTo>
                  <a:pt x="802" y="140"/>
                </a:lnTo>
                <a:lnTo>
                  <a:pt x="800" y="140"/>
                </a:lnTo>
                <a:lnTo>
                  <a:pt x="794" y="144"/>
                </a:lnTo>
                <a:lnTo>
                  <a:pt x="792" y="146"/>
                </a:lnTo>
                <a:lnTo>
                  <a:pt x="790" y="148"/>
                </a:lnTo>
                <a:lnTo>
                  <a:pt x="790" y="150"/>
                </a:lnTo>
                <a:lnTo>
                  <a:pt x="788" y="159"/>
                </a:lnTo>
                <a:lnTo>
                  <a:pt x="788" y="161"/>
                </a:lnTo>
                <a:lnTo>
                  <a:pt x="786" y="163"/>
                </a:lnTo>
                <a:lnTo>
                  <a:pt x="786" y="165"/>
                </a:lnTo>
                <a:lnTo>
                  <a:pt x="788" y="169"/>
                </a:lnTo>
                <a:lnTo>
                  <a:pt x="788" y="169"/>
                </a:lnTo>
                <a:lnTo>
                  <a:pt x="788" y="173"/>
                </a:lnTo>
                <a:lnTo>
                  <a:pt x="790" y="175"/>
                </a:lnTo>
                <a:lnTo>
                  <a:pt x="792" y="175"/>
                </a:lnTo>
                <a:lnTo>
                  <a:pt x="792" y="177"/>
                </a:lnTo>
                <a:lnTo>
                  <a:pt x="796" y="177"/>
                </a:lnTo>
                <a:lnTo>
                  <a:pt x="796" y="177"/>
                </a:lnTo>
                <a:lnTo>
                  <a:pt x="796" y="177"/>
                </a:lnTo>
                <a:lnTo>
                  <a:pt x="796" y="177"/>
                </a:lnTo>
                <a:lnTo>
                  <a:pt x="794" y="179"/>
                </a:lnTo>
                <a:lnTo>
                  <a:pt x="794" y="181"/>
                </a:lnTo>
                <a:lnTo>
                  <a:pt x="794" y="183"/>
                </a:lnTo>
                <a:lnTo>
                  <a:pt x="796" y="185"/>
                </a:lnTo>
                <a:lnTo>
                  <a:pt x="796" y="185"/>
                </a:lnTo>
                <a:lnTo>
                  <a:pt x="802" y="185"/>
                </a:lnTo>
                <a:lnTo>
                  <a:pt x="804" y="185"/>
                </a:lnTo>
                <a:lnTo>
                  <a:pt x="808" y="181"/>
                </a:lnTo>
                <a:lnTo>
                  <a:pt x="815" y="179"/>
                </a:lnTo>
                <a:lnTo>
                  <a:pt x="815" y="179"/>
                </a:lnTo>
                <a:lnTo>
                  <a:pt x="815" y="181"/>
                </a:lnTo>
                <a:lnTo>
                  <a:pt x="811" y="190"/>
                </a:lnTo>
                <a:lnTo>
                  <a:pt x="811" y="190"/>
                </a:lnTo>
                <a:lnTo>
                  <a:pt x="811" y="196"/>
                </a:lnTo>
                <a:lnTo>
                  <a:pt x="808" y="200"/>
                </a:lnTo>
                <a:lnTo>
                  <a:pt x="808" y="200"/>
                </a:lnTo>
                <a:lnTo>
                  <a:pt x="800" y="200"/>
                </a:lnTo>
                <a:lnTo>
                  <a:pt x="798" y="200"/>
                </a:lnTo>
                <a:lnTo>
                  <a:pt x="796" y="200"/>
                </a:lnTo>
                <a:lnTo>
                  <a:pt x="792" y="202"/>
                </a:lnTo>
                <a:lnTo>
                  <a:pt x="792" y="202"/>
                </a:lnTo>
                <a:lnTo>
                  <a:pt x="788" y="204"/>
                </a:lnTo>
                <a:lnTo>
                  <a:pt x="788" y="204"/>
                </a:lnTo>
                <a:lnTo>
                  <a:pt x="788" y="206"/>
                </a:lnTo>
                <a:lnTo>
                  <a:pt x="786" y="208"/>
                </a:lnTo>
                <a:lnTo>
                  <a:pt x="786" y="222"/>
                </a:lnTo>
                <a:lnTo>
                  <a:pt x="786" y="222"/>
                </a:lnTo>
                <a:lnTo>
                  <a:pt x="786" y="229"/>
                </a:lnTo>
                <a:lnTo>
                  <a:pt x="786" y="235"/>
                </a:lnTo>
                <a:lnTo>
                  <a:pt x="784" y="239"/>
                </a:lnTo>
                <a:lnTo>
                  <a:pt x="784" y="239"/>
                </a:lnTo>
                <a:lnTo>
                  <a:pt x="784" y="241"/>
                </a:lnTo>
                <a:lnTo>
                  <a:pt x="784" y="243"/>
                </a:lnTo>
                <a:lnTo>
                  <a:pt x="784" y="247"/>
                </a:lnTo>
                <a:lnTo>
                  <a:pt x="784" y="249"/>
                </a:lnTo>
                <a:lnTo>
                  <a:pt x="788" y="253"/>
                </a:lnTo>
                <a:lnTo>
                  <a:pt x="788" y="253"/>
                </a:lnTo>
                <a:lnTo>
                  <a:pt x="790" y="255"/>
                </a:lnTo>
                <a:lnTo>
                  <a:pt x="790" y="255"/>
                </a:lnTo>
                <a:lnTo>
                  <a:pt x="792" y="255"/>
                </a:lnTo>
                <a:lnTo>
                  <a:pt x="792" y="255"/>
                </a:lnTo>
                <a:lnTo>
                  <a:pt x="794" y="253"/>
                </a:lnTo>
                <a:lnTo>
                  <a:pt x="792" y="253"/>
                </a:lnTo>
                <a:lnTo>
                  <a:pt x="790" y="255"/>
                </a:lnTo>
                <a:lnTo>
                  <a:pt x="788" y="255"/>
                </a:lnTo>
                <a:lnTo>
                  <a:pt x="788" y="255"/>
                </a:lnTo>
                <a:lnTo>
                  <a:pt x="782" y="262"/>
                </a:lnTo>
                <a:lnTo>
                  <a:pt x="771" y="262"/>
                </a:lnTo>
                <a:lnTo>
                  <a:pt x="769" y="264"/>
                </a:lnTo>
                <a:lnTo>
                  <a:pt x="769" y="270"/>
                </a:lnTo>
                <a:lnTo>
                  <a:pt x="767" y="272"/>
                </a:lnTo>
                <a:lnTo>
                  <a:pt x="763" y="274"/>
                </a:lnTo>
                <a:lnTo>
                  <a:pt x="759" y="276"/>
                </a:lnTo>
                <a:lnTo>
                  <a:pt x="755" y="278"/>
                </a:lnTo>
                <a:lnTo>
                  <a:pt x="753" y="278"/>
                </a:lnTo>
                <a:lnTo>
                  <a:pt x="747" y="282"/>
                </a:lnTo>
                <a:lnTo>
                  <a:pt x="736" y="290"/>
                </a:lnTo>
                <a:lnTo>
                  <a:pt x="736" y="290"/>
                </a:lnTo>
                <a:lnTo>
                  <a:pt x="724" y="305"/>
                </a:lnTo>
                <a:lnTo>
                  <a:pt x="722" y="307"/>
                </a:lnTo>
                <a:lnTo>
                  <a:pt x="720" y="313"/>
                </a:lnTo>
                <a:lnTo>
                  <a:pt x="716" y="319"/>
                </a:lnTo>
                <a:lnTo>
                  <a:pt x="714" y="323"/>
                </a:lnTo>
                <a:lnTo>
                  <a:pt x="710" y="327"/>
                </a:lnTo>
                <a:lnTo>
                  <a:pt x="710" y="327"/>
                </a:lnTo>
                <a:lnTo>
                  <a:pt x="706" y="336"/>
                </a:lnTo>
                <a:lnTo>
                  <a:pt x="704" y="336"/>
                </a:lnTo>
                <a:lnTo>
                  <a:pt x="701" y="350"/>
                </a:lnTo>
                <a:lnTo>
                  <a:pt x="699" y="354"/>
                </a:lnTo>
                <a:lnTo>
                  <a:pt x="699" y="354"/>
                </a:lnTo>
                <a:lnTo>
                  <a:pt x="699" y="358"/>
                </a:lnTo>
                <a:lnTo>
                  <a:pt x="695" y="375"/>
                </a:lnTo>
                <a:lnTo>
                  <a:pt x="695" y="375"/>
                </a:lnTo>
                <a:lnTo>
                  <a:pt x="695" y="381"/>
                </a:lnTo>
                <a:lnTo>
                  <a:pt x="693" y="381"/>
                </a:lnTo>
                <a:lnTo>
                  <a:pt x="693" y="381"/>
                </a:lnTo>
                <a:lnTo>
                  <a:pt x="691" y="383"/>
                </a:lnTo>
                <a:lnTo>
                  <a:pt x="691" y="383"/>
                </a:lnTo>
                <a:lnTo>
                  <a:pt x="687" y="393"/>
                </a:lnTo>
                <a:lnTo>
                  <a:pt x="687" y="395"/>
                </a:lnTo>
                <a:lnTo>
                  <a:pt x="687" y="395"/>
                </a:lnTo>
                <a:lnTo>
                  <a:pt x="685" y="401"/>
                </a:lnTo>
                <a:lnTo>
                  <a:pt x="685" y="401"/>
                </a:lnTo>
                <a:lnTo>
                  <a:pt x="685" y="408"/>
                </a:lnTo>
                <a:lnTo>
                  <a:pt x="685" y="408"/>
                </a:lnTo>
                <a:lnTo>
                  <a:pt x="689" y="416"/>
                </a:lnTo>
                <a:lnTo>
                  <a:pt x="689" y="420"/>
                </a:lnTo>
                <a:lnTo>
                  <a:pt x="687" y="422"/>
                </a:lnTo>
                <a:lnTo>
                  <a:pt x="687" y="422"/>
                </a:lnTo>
                <a:lnTo>
                  <a:pt x="689" y="432"/>
                </a:lnTo>
                <a:lnTo>
                  <a:pt x="689" y="432"/>
                </a:lnTo>
                <a:lnTo>
                  <a:pt x="695" y="451"/>
                </a:lnTo>
                <a:lnTo>
                  <a:pt x="695" y="451"/>
                </a:lnTo>
                <a:lnTo>
                  <a:pt x="699" y="457"/>
                </a:lnTo>
                <a:lnTo>
                  <a:pt x="699" y="457"/>
                </a:lnTo>
                <a:lnTo>
                  <a:pt x="704" y="463"/>
                </a:lnTo>
                <a:lnTo>
                  <a:pt x="706" y="463"/>
                </a:lnTo>
                <a:lnTo>
                  <a:pt x="710" y="463"/>
                </a:lnTo>
                <a:lnTo>
                  <a:pt x="714" y="465"/>
                </a:lnTo>
                <a:lnTo>
                  <a:pt x="714" y="465"/>
                </a:lnTo>
                <a:lnTo>
                  <a:pt x="718" y="465"/>
                </a:lnTo>
                <a:lnTo>
                  <a:pt x="726" y="465"/>
                </a:lnTo>
                <a:lnTo>
                  <a:pt x="728" y="465"/>
                </a:lnTo>
                <a:lnTo>
                  <a:pt x="739" y="463"/>
                </a:lnTo>
                <a:lnTo>
                  <a:pt x="739" y="463"/>
                </a:lnTo>
                <a:lnTo>
                  <a:pt x="743" y="461"/>
                </a:lnTo>
                <a:lnTo>
                  <a:pt x="743" y="461"/>
                </a:lnTo>
                <a:lnTo>
                  <a:pt x="749" y="453"/>
                </a:lnTo>
                <a:lnTo>
                  <a:pt x="751" y="451"/>
                </a:lnTo>
                <a:lnTo>
                  <a:pt x="753" y="451"/>
                </a:lnTo>
                <a:lnTo>
                  <a:pt x="755" y="451"/>
                </a:lnTo>
                <a:lnTo>
                  <a:pt x="757" y="455"/>
                </a:lnTo>
                <a:lnTo>
                  <a:pt x="761" y="461"/>
                </a:lnTo>
                <a:lnTo>
                  <a:pt x="761" y="461"/>
                </a:lnTo>
                <a:lnTo>
                  <a:pt x="765" y="465"/>
                </a:lnTo>
                <a:lnTo>
                  <a:pt x="765" y="465"/>
                </a:lnTo>
                <a:lnTo>
                  <a:pt x="767" y="465"/>
                </a:lnTo>
                <a:lnTo>
                  <a:pt x="767" y="465"/>
                </a:lnTo>
                <a:lnTo>
                  <a:pt x="804" y="455"/>
                </a:lnTo>
                <a:lnTo>
                  <a:pt x="804" y="455"/>
                </a:lnTo>
                <a:lnTo>
                  <a:pt x="808" y="453"/>
                </a:lnTo>
                <a:lnTo>
                  <a:pt x="808" y="453"/>
                </a:lnTo>
                <a:lnTo>
                  <a:pt x="808" y="453"/>
                </a:lnTo>
                <a:lnTo>
                  <a:pt x="808" y="451"/>
                </a:lnTo>
                <a:lnTo>
                  <a:pt x="811" y="453"/>
                </a:lnTo>
                <a:lnTo>
                  <a:pt x="813" y="453"/>
                </a:lnTo>
                <a:lnTo>
                  <a:pt x="817" y="453"/>
                </a:lnTo>
                <a:lnTo>
                  <a:pt x="817" y="455"/>
                </a:lnTo>
                <a:lnTo>
                  <a:pt x="815" y="457"/>
                </a:lnTo>
                <a:lnTo>
                  <a:pt x="815" y="457"/>
                </a:lnTo>
                <a:lnTo>
                  <a:pt x="815" y="459"/>
                </a:lnTo>
                <a:lnTo>
                  <a:pt x="782" y="482"/>
                </a:lnTo>
                <a:lnTo>
                  <a:pt x="782" y="482"/>
                </a:lnTo>
                <a:lnTo>
                  <a:pt x="782" y="482"/>
                </a:lnTo>
                <a:lnTo>
                  <a:pt x="782" y="484"/>
                </a:lnTo>
                <a:lnTo>
                  <a:pt x="780" y="486"/>
                </a:lnTo>
                <a:lnTo>
                  <a:pt x="778" y="490"/>
                </a:lnTo>
                <a:lnTo>
                  <a:pt x="776" y="492"/>
                </a:lnTo>
                <a:lnTo>
                  <a:pt x="773" y="494"/>
                </a:lnTo>
                <a:lnTo>
                  <a:pt x="776" y="498"/>
                </a:lnTo>
                <a:lnTo>
                  <a:pt x="773" y="500"/>
                </a:lnTo>
                <a:lnTo>
                  <a:pt x="773" y="500"/>
                </a:lnTo>
                <a:lnTo>
                  <a:pt x="771" y="502"/>
                </a:lnTo>
                <a:lnTo>
                  <a:pt x="769" y="504"/>
                </a:lnTo>
                <a:lnTo>
                  <a:pt x="769" y="506"/>
                </a:lnTo>
                <a:lnTo>
                  <a:pt x="767" y="508"/>
                </a:lnTo>
                <a:lnTo>
                  <a:pt x="767" y="508"/>
                </a:lnTo>
                <a:lnTo>
                  <a:pt x="765" y="508"/>
                </a:lnTo>
                <a:lnTo>
                  <a:pt x="765" y="510"/>
                </a:lnTo>
                <a:lnTo>
                  <a:pt x="761" y="517"/>
                </a:lnTo>
                <a:lnTo>
                  <a:pt x="757" y="521"/>
                </a:lnTo>
                <a:lnTo>
                  <a:pt x="757" y="523"/>
                </a:lnTo>
                <a:lnTo>
                  <a:pt x="757" y="527"/>
                </a:lnTo>
                <a:lnTo>
                  <a:pt x="757" y="531"/>
                </a:lnTo>
                <a:lnTo>
                  <a:pt x="757" y="531"/>
                </a:lnTo>
                <a:lnTo>
                  <a:pt x="759" y="533"/>
                </a:lnTo>
                <a:lnTo>
                  <a:pt x="759" y="535"/>
                </a:lnTo>
                <a:lnTo>
                  <a:pt x="759" y="535"/>
                </a:lnTo>
                <a:lnTo>
                  <a:pt x="757" y="537"/>
                </a:lnTo>
                <a:lnTo>
                  <a:pt x="757" y="539"/>
                </a:lnTo>
                <a:lnTo>
                  <a:pt x="757" y="541"/>
                </a:lnTo>
                <a:lnTo>
                  <a:pt x="757" y="543"/>
                </a:lnTo>
                <a:lnTo>
                  <a:pt x="751" y="543"/>
                </a:lnTo>
                <a:lnTo>
                  <a:pt x="751" y="543"/>
                </a:lnTo>
                <a:lnTo>
                  <a:pt x="745" y="543"/>
                </a:lnTo>
                <a:lnTo>
                  <a:pt x="743" y="545"/>
                </a:lnTo>
                <a:lnTo>
                  <a:pt x="743" y="554"/>
                </a:lnTo>
                <a:lnTo>
                  <a:pt x="743" y="556"/>
                </a:lnTo>
                <a:lnTo>
                  <a:pt x="743" y="562"/>
                </a:lnTo>
                <a:lnTo>
                  <a:pt x="741" y="564"/>
                </a:lnTo>
                <a:lnTo>
                  <a:pt x="741" y="564"/>
                </a:lnTo>
                <a:lnTo>
                  <a:pt x="741" y="566"/>
                </a:lnTo>
                <a:lnTo>
                  <a:pt x="741" y="566"/>
                </a:lnTo>
                <a:lnTo>
                  <a:pt x="741" y="570"/>
                </a:lnTo>
                <a:lnTo>
                  <a:pt x="741" y="572"/>
                </a:lnTo>
                <a:lnTo>
                  <a:pt x="743" y="576"/>
                </a:lnTo>
                <a:lnTo>
                  <a:pt x="743" y="576"/>
                </a:lnTo>
                <a:lnTo>
                  <a:pt x="747" y="584"/>
                </a:lnTo>
                <a:lnTo>
                  <a:pt x="749" y="591"/>
                </a:lnTo>
                <a:lnTo>
                  <a:pt x="749" y="591"/>
                </a:lnTo>
                <a:lnTo>
                  <a:pt x="755" y="601"/>
                </a:lnTo>
                <a:lnTo>
                  <a:pt x="755" y="601"/>
                </a:lnTo>
                <a:lnTo>
                  <a:pt x="759" y="611"/>
                </a:lnTo>
                <a:lnTo>
                  <a:pt x="759" y="613"/>
                </a:lnTo>
                <a:lnTo>
                  <a:pt x="759" y="613"/>
                </a:lnTo>
                <a:lnTo>
                  <a:pt x="759" y="615"/>
                </a:lnTo>
                <a:lnTo>
                  <a:pt x="759" y="617"/>
                </a:lnTo>
                <a:lnTo>
                  <a:pt x="759" y="622"/>
                </a:lnTo>
                <a:lnTo>
                  <a:pt x="757" y="626"/>
                </a:lnTo>
                <a:lnTo>
                  <a:pt x="757" y="626"/>
                </a:lnTo>
                <a:lnTo>
                  <a:pt x="757" y="626"/>
                </a:lnTo>
                <a:lnTo>
                  <a:pt x="753" y="624"/>
                </a:lnTo>
                <a:lnTo>
                  <a:pt x="753" y="622"/>
                </a:lnTo>
                <a:lnTo>
                  <a:pt x="753" y="619"/>
                </a:lnTo>
                <a:lnTo>
                  <a:pt x="749" y="615"/>
                </a:lnTo>
                <a:lnTo>
                  <a:pt x="749" y="615"/>
                </a:lnTo>
                <a:lnTo>
                  <a:pt x="745" y="613"/>
                </a:lnTo>
                <a:lnTo>
                  <a:pt x="745" y="613"/>
                </a:lnTo>
                <a:lnTo>
                  <a:pt x="743" y="609"/>
                </a:lnTo>
                <a:lnTo>
                  <a:pt x="739" y="611"/>
                </a:lnTo>
                <a:lnTo>
                  <a:pt x="739" y="613"/>
                </a:lnTo>
                <a:lnTo>
                  <a:pt x="739" y="615"/>
                </a:lnTo>
                <a:lnTo>
                  <a:pt x="736" y="617"/>
                </a:lnTo>
                <a:lnTo>
                  <a:pt x="732" y="617"/>
                </a:lnTo>
                <a:lnTo>
                  <a:pt x="732" y="617"/>
                </a:lnTo>
                <a:lnTo>
                  <a:pt x="730" y="617"/>
                </a:lnTo>
                <a:lnTo>
                  <a:pt x="728" y="619"/>
                </a:lnTo>
                <a:lnTo>
                  <a:pt x="724" y="628"/>
                </a:lnTo>
                <a:lnTo>
                  <a:pt x="722" y="632"/>
                </a:lnTo>
                <a:lnTo>
                  <a:pt x="722" y="632"/>
                </a:lnTo>
                <a:lnTo>
                  <a:pt x="722" y="636"/>
                </a:lnTo>
                <a:lnTo>
                  <a:pt x="722" y="636"/>
                </a:lnTo>
                <a:lnTo>
                  <a:pt x="720" y="640"/>
                </a:lnTo>
                <a:lnTo>
                  <a:pt x="720" y="640"/>
                </a:lnTo>
                <a:lnTo>
                  <a:pt x="720" y="644"/>
                </a:lnTo>
                <a:lnTo>
                  <a:pt x="720" y="646"/>
                </a:lnTo>
                <a:lnTo>
                  <a:pt x="718" y="648"/>
                </a:lnTo>
                <a:lnTo>
                  <a:pt x="718" y="650"/>
                </a:lnTo>
                <a:lnTo>
                  <a:pt x="718" y="650"/>
                </a:lnTo>
                <a:lnTo>
                  <a:pt x="718" y="652"/>
                </a:lnTo>
                <a:lnTo>
                  <a:pt x="718" y="652"/>
                </a:lnTo>
                <a:lnTo>
                  <a:pt x="718" y="654"/>
                </a:lnTo>
                <a:lnTo>
                  <a:pt x="718" y="654"/>
                </a:lnTo>
                <a:lnTo>
                  <a:pt x="720" y="661"/>
                </a:lnTo>
                <a:lnTo>
                  <a:pt x="720" y="661"/>
                </a:lnTo>
                <a:lnTo>
                  <a:pt x="722" y="667"/>
                </a:lnTo>
                <a:lnTo>
                  <a:pt x="722" y="669"/>
                </a:lnTo>
                <a:lnTo>
                  <a:pt x="722" y="671"/>
                </a:lnTo>
                <a:lnTo>
                  <a:pt x="724" y="675"/>
                </a:lnTo>
                <a:lnTo>
                  <a:pt x="726" y="677"/>
                </a:lnTo>
                <a:lnTo>
                  <a:pt x="730" y="685"/>
                </a:lnTo>
                <a:lnTo>
                  <a:pt x="730" y="685"/>
                </a:lnTo>
                <a:lnTo>
                  <a:pt x="730" y="687"/>
                </a:lnTo>
                <a:lnTo>
                  <a:pt x="732" y="689"/>
                </a:lnTo>
                <a:lnTo>
                  <a:pt x="732" y="691"/>
                </a:lnTo>
                <a:lnTo>
                  <a:pt x="732" y="691"/>
                </a:lnTo>
                <a:lnTo>
                  <a:pt x="739" y="698"/>
                </a:lnTo>
                <a:lnTo>
                  <a:pt x="747" y="710"/>
                </a:lnTo>
                <a:lnTo>
                  <a:pt x="749" y="708"/>
                </a:lnTo>
                <a:lnTo>
                  <a:pt x="747" y="708"/>
                </a:lnTo>
                <a:lnTo>
                  <a:pt x="747" y="708"/>
                </a:lnTo>
                <a:lnTo>
                  <a:pt x="745" y="708"/>
                </a:lnTo>
                <a:lnTo>
                  <a:pt x="745" y="710"/>
                </a:lnTo>
                <a:lnTo>
                  <a:pt x="743" y="712"/>
                </a:lnTo>
                <a:lnTo>
                  <a:pt x="741" y="714"/>
                </a:lnTo>
                <a:lnTo>
                  <a:pt x="741" y="714"/>
                </a:lnTo>
                <a:lnTo>
                  <a:pt x="739" y="712"/>
                </a:lnTo>
                <a:lnTo>
                  <a:pt x="736" y="710"/>
                </a:lnTo>
                <a:lnTo>
                  <a:pt x="734" y="710"/>
                </a:lnTo>
                <a:lnTo>
                  <a:pt x="734" y="710"/>
                </a:lnTo>
                <a:lnTo>
                  <a:pt x="732" y="706"/>
                </a:lnTo>
                <a:lnTo>
                  <a:pt x="732" y="706"/>
                </a:lnTo>
                <a:lnTo>
                  <a:pt x="728" y="704"/>
                </a:lnTo>
                <a:lnTo>
                  <a:pt x="728" y="704"/>
                </a:lnTo>
                <a:lnTo>
                  <a:pt x="726" y="704"/>
                </a:lnTo>
                <a:lnTo>
                  <a:pt x="722" y="706"/>
                </a:lnTo>
                <a:lnTo>
                  <a:pt x="724" y="710"/>
                </a:lnTo>
                <a:lnTo>
                  <a:pt x="726" y="710"/>
                </a:lnTo>
                <a:lnTo>
                  <a:pt x="726" y="708"/>
                </a:lnTo>
                <a:lnTo>
                  <a:pt x="724" y="708"/>
                </a:lnTo>
                <a:lnTo>
                  <a:pt x="718" y="706"/>
                </a:lnTo>
                <a:lnTo>
                  <a:pt x="718" y="706"/>
                </a:lnTo>
                <a:lnTo>
                  <a:pt x="714" y="704"/>
                </a:lnTo>
                <a:lnTo>
                  <a:pt x="710" y="704"/>
                </a:lnTo>
                <a:lnTo>
                  <a:pt x="708" y="702"/>
                </a:lnTo>
                <a:lnTo>
                  <a:pt x="708" y="702"/>
                </a:lnTo>
                <a:lnTo>
                  <a:pt x="706" y="700"/>
                </a:lnTo>
                <a:lnTo>
                  <a:pt x="706" y="700"/>
                </a:lnTo>
                <a:lnTo>
                  <a:pt x="704" y="689"/>
                </a:lnTo>
                <a:lnTo>
                  <a:pt x="704" y="687"/>
                </a:lnTo>
                <a:lnTo>
                  <a:pt x="701" y="685"/>
                </a:lnTo>
                <a:lnTo>
                  <a:pt x="697" y="685"/>
                </a:lnTo>
                <a:lnTo>
                  <a:pt x="697" y="685"/>
                </a:lnTo>
                <a:lnTo>
                  <a:pt x="697" y="685"/>
                </a:lnTo>
                <a:lnTo>
                  <a:pt x="695" y="687"/>
                </a:lnTo>
                <a:lnTo>
                  <a:pt x="695" y="687"/>
                </a:lnTo>
                <a:lnTo>
                  <a:pt x="695" y="694"/>
                </a:lnTo>
                <a:lnTo>
                  <a:pt x="693" y="698"/>
                </a:lnTo>
                <a:lnTo>
                  <a:pt x="693" y="698"/>
                </a:lnTo>
                <a:lnTo>
                  <a:pt x="693" y="704"/>
                </a:lnTo>
                <a:lnTo>
                  <a:pt x="693" y="704"/>
                </a:lnTo>
                <a:lnTo>
                  <a:pt x="691" y="706"/>
                </a:lnTo>
                <a:lnTo>
                  <a:pt x="693" y="710"/>
                </a:lnTo>
                <a:lnTo>
                  <a:pt x="693" y="710"/>
                </a:lnTo>
                <a:lnTo>
                  <a:pt x="691" y="710"/>
                </a:lnTo>
                <a:lnTo>
                  <a:pt x="691" y="710"/>
                </a:lnTo>
                <a:lnTo>
                  <a:pt x="689" y="712"/>
                </a:lnTo>
                <a:lnTo>
                  <a:pt x="687" y="714"/>
                </a:lnTo>
                <a:lnTo>
                  <a:pt x="687" y="714"/>
                </a:lnTo>
                <a:lnTo>
                  <a:pt x="689" y="714"/>
                </a:lnTo>
                <a:lnTo>
                  <a:pt x="689" y="712"/>
                </a:lnTo>
                <a:lnTo>
                  <a:pt x="687" y="712"/>
                </a:lnTo>
                <a:lnTo>
                  <a:pt x="685" y="712"/>
                </a:lnTo>
                <a:lnTo>
                  <a:pt x="681" y="710"/>
                </a:lnTo>
                <a:lnTo>
                  <a:pt x="679" y="710"/>
                </a:lnTo>
                <a:lnTo>
                  <a:pt x="677" y="708"/>
                </a:lnTo>
                <a:lnTo>
                  <a:pt x="677" y="708"/>
                </a:lnTo>
                <a:lnTo>
                  <a:pt x="675" y="708"/>
                </a:lnTo>
                <a:lnTo>
                  <a:pt x="675" y="710"/>
                </a:lnTo>
                <a:lnTo>
                  <a:pt x="673" y="710"/>
                </a:lnTo>
                <a:lnTo>
                  <a:pt x="675" y="712"/>
                </a:lnTo>
                <a:lnTo>
                  <a:pt x="675" y="710"/>
                </a:lnTo>
                <a:lnTo>
                  <a:pt x="675" y="710"/>
                </a:lnTo>
                <a:lnTo>
                  <a:pt x="675" y="708"/>
                </a:lnTo>
                <a:lnTo>
                  <a:pt x="673" y="710"/>
                </a:lnTo>
                <a:lnTo>
                  <a:pt x="675" y="710"/>
                </a:lnTo>
                <a:lnTo>
                  <a:pt x="677" y="704"/>
                </a:lnTo>
                <a:lnTo>
                  <a:pt x="677" y="702"/>
                </a:lnTo>
                <a:lnTo>
                  <a:pt x="679" y="700"/>
                </a:lnTo>
                <a:lnTo>
                  <a:pt x="677" y="698"/>
                </a:lnTo>
                <a:lnTo>
                  <a:pt x="675" y="696"/>
                </a:lnTo>
                <a:lnTo>
                  <a:pt x="671" y="698"/>
                </a:lnTo>
                <a:lnTo>
                  <a:pt x="671" y="700"/>
                </a:lnTo>
                <a:lnTo>
                  <a:pt x="669" y="702"/>
                </a:lnTo>
                <a:lnTo>
                  <a:pt x="669" y="702"/>
                </a:lnTo>
                <a:lnTo>
                  <a:pt x="666" y="702"/>
                </a:lnTo>
                <a:lnTo>
                  <a:pt x="666" y="704"/>
                </a:lnTo>
                <a:lnTo>
                  <a:pt x="669" y="704"/>
                </a:lnTo>
                <a:lnTo>
                  <a:pt x="669" y="700"/>
                </a:lnTo>
                <a:lnTo>
                  <a:pt x="669" y="700"/>
                </a:lnTo>
                <a:lnTo>
                  <a:pt x="669" y="700"/>
                </a:lnTo>
                <a:lnTo>
                  <a:pt x="669" y="698"/>
                </a:lnTo>
                <a:lnTo>
                  <a:pt x="669" y="698"/>
                </a:lnTo>
                <a:lnTo>
                  <a:pt x="671" y="696"/>
                </a:lnTo>
                <a:lnTo>
                  <a:pt x="671" y="694"/>
                </a:lnTo>
                <a:lnTo>
                  <a:pt x="671" y="694"/>
                </a:lnTo>
                <a:lnTo>
                  <a:pt x="673" y="694"/>
                </a:lnTo>
                <a:lnTo>
                  <a:pt x="675" y="689"/>
                </a:lnTo>
                <a:lnTo>
                  <a:pt x="675" y="689"/>
                </a:lnTo>
                <a:lnTo>
                  <a:pt x="675" y="687"/>
                </a:lnTo>
                <a:lnTo>
                  <a:pt x="675" y="685"/>
                </a:lnTo>
                <a:lnTo>
                  <a:pt x="675" y="683"/>
                </a:lnTo>
                <a:lnTo>
                  <a:pt x="673" y="681"/>
                </a:lnTo>
                <a:lnTo>
                  <a:pt x="671" y="681"/>
                </a:lnTo>
                <a:lnTo>
                  <a:pt x="669" y="681"/>
                </a:lnTo>
                <a:lnTo>
                  <a:pt x="669" y="681"/>
                </a:lnTo>
                <a:lnTo>
                  <a:pt x="666" y="683"/>
                </a:lnTo>
                <a:lnTo>
                  <a:pt x="664" y="687"/>
                </a:lnTo>
                <a:lnTo>
                  <a:pt x="660" y="694"/>
                </a:lnTo>
                <a:lnTo>
                  <a:pt x="656" y="698"/>
                </a:lnTo>
                <a:lnTo>
                  <a:pt x="638" y="706"/>
                </a:lnTo>
                <a:lnTo>
                  <a:pt x="638" y="708"/>
                </a:lnTo>
                <a:lnTo>
                  <a:pt x="636" y="708"/>
                </a:lnTo>
                <a:lnTo>
                  <a:pt x="634" y="708"/>
                </a:lnTo>
                <a:lnTo>
                  <a:pt x="632" y="706"/>
                </a:lnTo>
                <a:lnTo>
                  <a:pt x="629" y="706"/>
                </a:lnTo>
                <a:lnTo>
                  <a:pt x="627" y="708"/>
                </a:lnTo>
                <a:lnTo>
                  <a:pt x="627" y="710"/>
                </a:lnTo>
                <a:lnTo>
                  <a:pt x="627" y="712"/>
                </a:lnTo>
                <a:lnTo>
                  <a:pt x="625" y="714"/>
                </a:lnTo>
                <a:lnTo>
                  <a:pt x="625" y="714"/>
                </a:lnTo>
                <a:lnTo>
                  <a:pt x="625" y="716"/>
                </a:lnTo>
                <a:lnTo>
                  <a:pt x="623" y="716"/>
                </a:lnTo>
                <a:lnTo>
                  <a:pt x="621" y="716"/>
                </a:lnTo>
                <a:lnTo>
                  <a:pt x="615" y="716"/>
                </a:lnTo>
                <a:lnTo>
                  <a:pt x="615" y="716"/>
                </a:lnTo>
                <a:lnTo>
                  <a:pt x="611" y="716"/>
                </a:lnTo>
                <a:lnTo>
                  <a:pt x="611" y="716"/>
                </a:lnTo>
                <a:lnTo>
                  <a:pt x="609" y="716"/>
                </a:lnTo>
                <a:lnTo>
                  <a:pt x="609" y="716"/>
                </a:lnTo>
                <a:lnTo>
                  <a:pt x="607" y="718"/>
                </a:lnTo>
                <a:lnTo>
                  <a:pt x="607" y="720"/>
                </a:lnTo>
                <a:lnTo>
                  <a:pt x="607" y="722"/>
                </a:lnTo>
                <a:lnTo>
                  <a:pt x="609" y="722"/>
                </a:lnTo>
                <a:lnTo>
                  <a:pt x="609" y="724"/>
                </a:lnTo>
                <a:lnTo>
                  <a:pt x="611" y="731"/>
                </a:lnTo>
                <a:lnTo>
                  <a:pt x="611" y="731"/>
                </a:lnTo>
                <a:lnTo>
                  <a:pt x="613" y="735"/>
                </a:lnTo>
                <a:lnTo>
                  <a:pt x="615" y="737"/>
                </a:lnTo>
                <a:lnTo>
                  <a:pt x="615" y="739"/>
                </a:lnTo>
                <a:lnTo>
                  <a:pt x="611" y="741"/>
                </a:lnTo>
                <a:lnTo>
                  <a:pt x="609" y="743"/>
                </a:lnTo>
                <a:lnTo>
                  <a:pt x="609" y="747"/>
                </a:lnTo>
                <a:lnTo>
                  <a:pt x="609" y="747"/>
                </a:lnTo>
                <a:lnTo>
                  <a:pt x="609" y="749"/>
                </a:lnTo>
                <a:lnTo>
                  <a:pt x="609" y="749"/>
                </a:lnTo>
                <a:lnTo>
                  <a:pt x="609" y="749"/>
                </a:lnTo>
                <a:lnTo>
                  <a:pt x="605" y="749"/>
                </a:lnTo>
                <a:lnTo>
                  <a:pt x="605" y="749"/>
                </a:lnTo>
                <a:lnTo>
                  <a:pt x="601" y="749"/>
                </a:lnTo>
                <a:lnTo>
                  <a:pt x="597" y="747"/>
                </a:lnTo>
                <a:lnTo>
                  <a:pt x="597" y="747"/>
                </a:lnTo>
                <a:lnTo>
                  <a:pt x="590" y="747"/>
                </a:lnTo>
                <a:lnTo>
                  <a:pt x="590" y="747"/>
                </a:lnTo>
                <a:lnTo>
                  <a:pt x="588" y="747"/>
                </a:lnTo>
                <a:lnTo>
                  <a:pt x="586" y="747"/>
                </a:lnTo>
                <a:lnTo>
                  <a:pt x="584" y="749"/>
                </a:lnTo>
                <a:lnTo>
                  <a:pt x="580" y="749"/>
                </a:lnTo>
                <a:lnTo>
                  <a:pt x="580" y="749"/>
                </a:lnTo>
                <a:lnTo>
                  <a:pt x="576" y="749"/>
                </a:lnTo>
                <a:lnTo>
                  <a:pt x="574" y="751"/>
                </a:lnTo>
                <a:lnTo>
                  <a:pt x="576" y="755"/>
                </a:lnTo>
                <a:lnTo>
                  <a:pt x="576" y="757"/>
                </a:lnTo>
                <a:lnTo>
                  <a:pt x="574" y="763"/>
                </a:lnTo>
                <a:lnTo>
                  <a:pt x="570" y="768"/>
                </a:lnTo>
                <a:lnTo>
                  <a:pt x="570" y="768"/>
                </a:lnTo>
                <a:lnTo>
                  <a:pt x="570" y="768"/>
                </a:lnTo>
                <a:lnTo>
                  <a:pt x="572" y="761"/>
                </a:lnTo>
                <a:lnTo>
                  <a:pt x="572" y="759"/>
                </a:lnTo>
                <a:lnTo>
                  <a:pt x="572" y="755"/>
                </a:lnTo>
                <a:lnTo>
                  <a:pt x="572" y="755"/>
                </a:lnTo>
                <a:lnTo>
                  <a:pt x="572" y="753"/>
                </a:lnTo>
                <a:lnTo>
                  <a:pt x="572" y="753"/>
                </a:lnTo>
                <a:lnTo>
                  <a:pt x="570" y="749"/>
                </a:lnTo>
                <a:lnTo>
                  <a:pt x="570" y="749"/>
                </a:lnTo>
                <a:lnTo>
                  <a:pt x="566" y="747"/>
                </a:lnTo>
                <a:lnTo>
                  <a:pt x="566" y="747"/>
                </a:lnTo>
                <a:lnTo>
                  <a:pt x="557" y="743"/>
                </a:lnTo>
                <a:lnTo>
                  <a:pt x="557" y="741"/>
                </a:lnTo>
                <a:lnTo>
                  <a:pt x="551" y="741"/>
                </a:lnTo>
                <a:lnTo>
                  <a:pt x="551" y="741"/>
                </a:lnTo>
                <a:lnTo>
                  <a:pt x="547" y="741"/>
                </a:lnTo>
                <a:lnTo>
                  <a:pt x="545" y="741"/>
                </a:lnTo>
                <a:lnTo>
                  <a:pt x="543" y="743"/>
                </a:lnTo>
                <a:lnTo>
                  <a:pt x="541" y="743"/>
                </a:lnTo>
                <a:lnTo>
                  <a:pt x="537" y="766"/>
                </a:lnTo>
                <a:lnTo>
                  <a:pt x="533" y="772"/>
                </a:lnTo>
                <a:lnTo>
                  <a:pt x="533" y="774"/>
                </a:lnTo>
                <a:lnTo>
                  <a:pt x="535" y="776"/>
                </a:lnTo>
                <a:lnTo>
                  <a:pt x="535" y="776"/>
                </a:lnTo>
                <a:lnTo>
                  <a:pt x="537" y="778"/>
                </a:lnTo>
                <a:lnTo>
                  <a:pt x="537" y="778"/>
                </a:lnTo>
                <a:lnTo>
                  <a:pt x="541" y="778"/>
                </a:lnTo>
                <a:lnTo>
                  <a:pt x="545" y="780"/>
                </a:lnTo>
                <a:lnTo>
                  <a:pt x="545" y="778"/>
                </a:lnTo>
                <a:lnTo>
                  <a:pt x="543" y="778"/>
                </a:lnTo>
                <a:lnTo>
                  <a:pt x="543" y="778"/>
                </a:lnTo>
                <a:lnTo>
                  <a:pt x="543" y="778"/>
                </a:lnTo>
                <a:lnTo>
                  <a:pt x="539" y="780"/>
                </a:lnTo>
                <a:lnTo>
                  <a:pt x="535" y="780"/>
                </a:lnTo>
                <a:lnTo>
                  <a:pt x="535" y="780"/>
                </a:lnTo>
                <a:lnTo>
                  <a:pt x="529" y="780"/>
                </a:lnTo>
                <a:lnTo>
                  <a:pt x="529" y="780"/>
                </a:lnTo>
                <a:lnTo>
                  <a:pt x="527" y="782"/>
                </a:lnTo>
                <a:lnTo>
                  <a:pt x="525" y="782"/>
                </a:lnTo>
                <a:lnTo>
                  <a:pt x="516" y="788"/>
                </a:lnTo>
                <a:lnTo>
                  <a:pt x="512" y="790"/>
                </a:lnTo>
                <a:lnTo>
                  <a:pt x="512" y="790"/>
                </a:lnTo>
                <a:lnTo>
                  <a:pt x="510" y="792"/>
                </a:lnTo>
                <a:lnTo>
                  <a:pt x="502" y="794"/>
                </a:lnTo>
                <a:lnTo>
                  <a:pt x="500" y="794"/>
                </a:lnTo>
                <a:lnTo>
                  <a:pt x="498" y="796"/>
                </a:lnTo>
                <a:lnTo>
                  <a:pt x="496" y="794"/>
                </a:lnTo>
                <a:lnTo>
                  <a:pt x="494" y="794"/>
                </a:lnTo>
                <a:lnTo>
                  <a:pt x="492" y="794"/>
                </a:lnTo>
                <a:lnTo>
                  <a:pt x="494" y="796"/>
                </a:lnTo>
                <a:lnTo>
                  <a:pt x="496" y="796"/>
                </a:lnTo>
                <a:lnTo>
                  <a:pt x="496" y="794"/>
                </a:lnTo>
                <a:lnTo>
                  <a:pt x="496" y="792"/>
                </a:lnTo>
                <a:lnTo>
                  <a:pt x="494" y="790"/>
                </a:lnTo>
                <a:lnTo>
                  <a:pt x="492" y="790"/>
                </a:lnTo>
                <a:lnTo>
                  <a:pt x="492" y="790"/>
                </a:lnTo>
                <a:lnTo>
                  <a:pt x="488" y="792"/>
                </a:lnTo>
                <a:lnTo>
                  <a:pt x="483" y="794"/>
                </a:lnTo>
                <a:lnTo>
                  <a:pt x="479" y="794"/>
                </a:lnTo>
                <a:lnTo>
                  <a:pt x="475" y="794"/>
                </a:lnTo>
                <a:lnTo>
                  <a:pt x="475" y="794"/>
                </a:lnTo>
                <a:lnTo>
                  <a:pt x="477" y="796"/>
                </a:lnTo>
                <a:lnTo>
                  <a:pt x="483" y="794"/>
                </a:lnTo>
                <a:lnTo>
                  <a:pt x="490" y="792"/>
                </a:lnTo>
                <a:lnTo>
                  <a:pt x="490" y="792"/>
                </a:lnTo>
                <a:lnTo>
                  <a:pt x="496" y="788"/>
                </a:lnTo>
                <a:lnTo>
                  <a:pt x="496" y="788"/>
                </a:lnTo>
                <a:lnTo>
                  <a:pt x="504" y="784"/>
                </a:lnTo>
                <a:lnTo>
                  <a:pt x="504" y="784"/>
                </a:lnTo>
                <a:lnTo>
                  <a:pt x="514" y="776"/>
                </a:lnTo>
                <a:lnTo>
                  <a:pt x="514" y="776"/>
                </a:lnTo>
                <a:lnTo>
                  <a:pt x="518" y="772"/>
                </a:lnTo>
                <a:lnTo>
                  <a:pt x="518" y="770"/>
                </a:lnTo>
                <a:lnTo>
                  <a:pt x="518" y="766"/>
                </a:lnTo>
                <a:lnTo>
                  <a:pt x="518" y="766"/>
                </a:lnTo>
                <a:lnTo>
                  <a:pt x="518" y="757"/>
                </a:lnTo>
                <a:lnTo>
                  <a:pt x="518" y="749"/>
                </a:lnTo>
                <a:lnTo>
                  <a:pt x="518" y="749"/>
                </a:lnTo>
                <a:lnTo>
                  <a:pt x="514" y="745"/>
                </a:lnTo>
                <a:lnTo>
                  <a:pt x="514" y="745"/>
                </a:lnTo>
                <a:lnTo>
                  <a:pt x="510" y="743"/>
                </a:lnTo>
                <a:lnTo>
                  <a:pt x="510" y="743"/>
                </a:lnTo>
                <a:lnTo>
                  <a:pt x="504" y="741"/>
                </a:lnTo>
                <a:lnTo>
                  <a:pt x="504" y="741"/>
                </a:lnTo>
                <a:lnTo>
                  <a:pt x="502" y="743"/>
                </a:lnTo>
                <a:lnTo>
                  <a:pt x="500" y="745"/>
                </a:lnTo>
                <a:lnTo>
                  <a:pt x="498" y="745"/>
                </a:lnTo>
                <a:lnTo>
                  <a:pt x="488" y="757"/>
                </a:lnTo>
                <a:lnTo>
                  <a:pt x="473" y="772"/>
                </a:lnTo>
                <a:lnTo>
                  <a:pt x="471" y="774"/>
                </a:lnTo>
                <a:lnTo>
                  <a:pt x="473" y="774"/>
                </a:lnTo>
                <a:lnTo>
                  <a:pt x="475" y="776"/>
                </a:lnTo>
                <a:lnTo>
                  <a:pt x="475" y="770"/>
                </a:lnTo>
                <a:lnTo>
                  <a:pt x="475" y="770"/>
                </a:lnTo>
                <a:lnTo>
                  <a:pt x="473" y="768"/>
                </a:lnTo>
                <a:lnTo>
                  <a:pt x="473" y="766"/>
                </a:lnTo>
                <a:lnTo>
                  <a:pt x="475" y="761"/>
                </a:lnTo>
                <a:lnTo>
                  <a:pt x="477" y="759"/>
                </a:lnTo>
                <a:lnTo>
                  <a:pt x="477" y="759"/>
                </a:lnTo>
                <a:lnTo>
                  <a:pt x="485" y="743"/>
                </a:lnTo>
                <a:lnTo>
                  <a:pt x="492" y="733"/>
                </a:lnTo>
                <a:lnTo>
                  <a:pt x="498" y="724"/>
                </a:lnTo>
                <a:lnTo>
                  <a:pt x="498" y="724"/>
                </a:lnTo>
                <a:lnTo>
                  <a:pt x="500" y="718"/>
                </a:lnTo>
                <a:lnTo>
                  <a:pt x="502" y="718"/>
                </a:lnTo>
                <a:lnTo>
                  <a:pt x="500" y="710"/>
                </a:lnTo>
                <a:lnTo>
                  <a:pt x="500" y="710"/>
                </a:lnTo>
                <a:lnTo>
                  <a:pt x="496" y="704"/>
                </a:lnTo>
                <a:lnTo>
                  <a:pt x="496" y="702"/>
                </a:lnTo>
                <a:lnTo>
                  <a:pt x="492" y="700"/>
                </a:lnTo>
                <a:lnTo>
                  <a:pt x="492" y="700"/>
                </a:lnTo>
                <a:lnTo>
                  <a:pt x="485" y="694"/>
                </a:lnTo>
                <a:lnTo>
                  <a:pt x="485" y="694"/>
                </a:lnTo>
                <a:lnTo>
                  <a:pt x="479" y="691"/>
                </a:lnTo>
                <a:lnTo>
                  <a:pt x="477" y="691"/>
                </a:lnTo>
                <a:lnTo>
                  <a:pt x="473" y="698"/>
                </a:lnTo>
                <a:lnTo>
                  <a:pt x="473" y="698"/>
                </a:lnTo>
                <a:lnTo>
                  <a:pt x="469" y="708"/>
                </a:lnTo>
                <a:lnTo>
                  <a:pt x="469" y="708"/>
                </a:lnTo>
                <a:lnTo>
                  <a:pt x="467" y="714"/>
                </a:lnTo>
                <a:lnTo>
                  <a:pt x="463" y="716"/>
                </a:lnTo>
                <a:lnTo>
                  <a:pt x="461" y="716"/>
                </a:lnTo>
                <a:lnTo>
                  <a:pt x="461" y="716"/>
                </a:lnTo>
                <a:lnTo>
                  <a:pt x="457" y="718"/>
                </a:lnTo>
                <a:lnTo>
                  <a:pt x="444" y="722"/>
                </a:lnTo>
                <a:lnTo>
                  <a:pt x="444" y="722"/>
                </a:lnTo>
                <a:lnTo>
                  <a:pt x="436" y="722"/>
                </a:lnTo>
                <a:lnTo>
                  <a:pt x="432" y="722"/>
                </a:lnTo>
                <a:lnTo>
                  <a:pt x="430" y="722"/>
                </a:lnTo>
                <a:lnTo>
                  <a:pt x="430" y="714"/>
                </a:lnTo>
                <a:lnTo>
                  <a:pt x="432" y="712"/>
                </a:lnTo>
                <a:lnTo>
                  <a:pt x="432" y="712"/>
                </a:lnTo>
                <a:lnTo>
                  <a:pt x="432" y="710"/>
                </a:lnTo>
                <a:lnTo>
                  <a:pt x="432" y="708"/>
                </a:lnTo>
                <a:lnTo>
                  <a:pt x="432" y="708"/>
                </a:lnTo>
                <a:lnTo>
                  <a:pt x="432" y="706"/>
                </a:lnTo>
                <a:lnTo>
                  <a:pt x="432" y="706"/>
                </a:lnTo>
                <a:lnTo>
                  <a:pt x="440" y="694"/>
                </a:lnTo>
                <a:lnTo>
                  <a:pt x="442" y="691"/>
                </a:lnTo>
                <a:lnTo>
                  <a:pt x="442" y="687"/>
                </a:lnTo>
                <a:lnTo>
                  <a:pt x="444" y="681"/>
                </a:lnTo>
                <a:lnTo>
                  <a:pt x="450" y="675"/>
                </a:lnTo>
                <a:lnTo>
                  <a:pt x="450" y="673"/>
                </a:lnTo>
                <a:lnTo>
                  <a:pt x="453" y="665"/>
                </a:lnTo>
                <a:lnTo>
                  <a:pt x="453" y="665"/>
                </a:lnTo>
                <a:lnTo>
                  <a:pt x="453" y="661"/>
                </a:lnTo>
                <a:lnTo>
                  <a:pt x="453" y="661"/>
                </a:lnTo>
                <a:lnTo>
                  <a:pt x="453" y="656"/>
                </a:lnTo>
                <a:lnTo>
                  <a:pt x="453" y="656"/>
                </a:lnTo>
                <a:lnTo>
                  <a:pt x="450" y="654"/>
                </a:lnTo>
                <a:lnTo>
                  <a:pt x="450" y="654"/>
                </a:lnTo>
                <a:lnTo>
                  <a:pt x="446" y="650"/>
                </a:lnTo>
                <a:lnTo>
                  <a:pt x="442" y="642"/>
                </a:lnTo>
                <a:lnTo>
                  <a:pt x="438" y="622"/>
                </a:lnTo>
                <a:lnTo>
                  <a:pt x="440" y="609"/>
                </a:lnTo>
                <a:lnTo>
                  <a:pt x="440" y="609"/>
                </a:lnTo>
                <a:lnTo>
                  <a:pt x="438" y="605"/>
                </a:lnTo>
                <a:lnTo>
                  <a:pt x="438" y="603"/>
                </a:lnTo>
                <a:lnTo>
                  <a:pt x="436" y="595"/>
                </a:lnTo>
                <a:lnTo>
                  <a:pt x="436" y="593"/>
                </a:lnTo>
                <a:lnTo>
                  <a:pt x="436" y="593"/>
                </a:lnTo>
                <a:lnTo>
                  <a:pt x="436" y="589"/>
                </a:lnTo>
                <a:lnTo>
                  <a:pt x="436" y="589"/>
                </a:lnTo>
                <a:lnTo>
                  <a:pt x="432" y="578"/>
                </a:lnTo>
                <a:lnTo>
                  <a:pt x="432" y="570"/>
                </a:lnTo>
                <a:lnTo>
                  <a:pt x="430" y="568"/>
                </a:lnTo>
                <a:lnTo>
                  <a:pt x="430" y="566"/>
                </a:lnTo>
                <a:lnTo>
                  <a:pt x="428" y="566"/>
                </a:lnTo>
                <a:lnTo>
                  <a:pt x="426" y="566"/>
                </a:lnTo>
                <a:lnTo>
                  <a:pt x="424" y="566"/>
                </a:lnTo>
                <a:lnTo>
                  <a:pt x="424" y="568"/>
                </a:lnTo>
                <a:lnTo>
                  <a:pt x="422" y="568"/>
                </a:lnTo>
                <a:lnTo>
                  <a:pt x="422" y="570"/>
                </a:lnTo>
                <a:lnTo>
                  <a:pt x="422" y="570"/>
                </a:lnTo>
                <a:lnTo>
                  <a:pt x="420" y="572"/>
                </a:lnTo>
                <a:lnTo>
                  <a:pt x="420" y="572"/>
                </a:lnTo>
                <a:lnTo>
                  <a:pt x="420" y="570"/>
                </a:lnTo>
                <a:lnTo>
                  <a:pt x="420" y="566"/>
                </a:lnTo>
                <a:lnTo>
                  <a:pt x="420" y="564"/>
                </a:lnTo>
                <a:lnTo>
                  <a:pt x="420" y="562"/>
                </a:lnTo>
                <a:lnTo>
                  <a:pt x="418" y="560"/>
                </a:lnTo>
                <a:lnTo>
                  <a:pt x="418" y="560"/>
                </a:lnTo>
                <a:lnTo>
                  <a:pt x="413" y="560"/>
                </a:lnTo>
                <a:lnTo>
                  <a:pt x="411" y="560"/>
                </a:lnTo>
                <a:lnTo>
                  <a:pt x="409" y="562"/>
                </a:lnTo>
                <a:lnTo>
                  <a:pt x="407" y="566"/>
                </a:lnTo>
                <a:lnTo>
                  <a:pt x="409" y="566"/>
                </a:lnTo>
                <a:lnTo>
                  <a:pt x="411" y="566"/>
                </a:lnTo>
                <a:lnTo>
                  <a:pt x="409" y="564"/>
                </a:lnTo>
                <a:lnTo>
                  <a:pt x="409" y="560"/>
                </a:lnTo>
                <a:lnTo>
                  <a:pt x="409" y="560"/>
                </a:lnTo>
                <a:lnTo>
                  <a:pt x="409" y="560"/>
                </a:lnTo>
                <a:lnTo>
                  <a:pt x="409" y="556"/>
                </a:lnTo>
                <a:lnTo>
                  <a:pt x="409" y="554"/>
                </a:lnTo>
                <a:lnTo>
                  <a:pt x="407" y="554"/>
                </a:lnTo>
                <a:lnTo>
                  <a:pt x="405" y="552"/>
                </a:lnTo>
                <a:lnTo>
                  <a:pt x="401" y="552"/>
                </a:lnTo>
                <a:lnTo>
                  <a:pt x="401" y="554"/>
                </a:lnTo>
                <a:lnTo>
                  <a:pt x="403" y="554"/>
                </a:lnTo>
                <a:lnTo>
                  <a:pt x="403" y="552"/>
                </a:lnTo>
                <a:lnTo>
                  <a:pt x="403" y="552"/>
                </a:lnTo>
                <a:lnTo>
                  <a:pt x="405" y="552"/>
                </a:lnTo>
                <a:lnTo>
                  <a:pt x="411" y="554"/>
                </a:lnTo>
                <a:lnTo>
                  <a:pt x="411" y="554"/>
                </a:lnTo>
                <a:lnTo>
                  <a:pt x="416" y="552"/>
                </a:lnTo>
                <a:lnTo>
                  <a:pt x="418" y="550"/>
                </a:lnTo>
                <a:lnTo>
                  <a:pt x="418" y="547"/>
                </a:lnTo>
                <a:lnTo>
                  <a:pt x="418" y="545"/>
                </a:lnTo>
                <a:lnTo>
                  <a:pt x="416" y="543"/>
                </a:lnTo>
                <a:lnTo>
                  <a:pt x="416" y="541"/>
                </a:lnTo>
                <a:lnTo>
                  <a:pt x="411" y="539"/>
                </a:lnTo>
                <a:lnTo>
                  <a:pt x="411" y="539"/>
                </a:lnTo>
                <a:lnTo>
                  <a:pt x="409" y="539"/>
                </a:lnTo>
                <a:lnTo>
                  <a:pt x="409" y="539"/>
                </a:lnTo>
                <a:lnTo>
                  <a:pt x="401" y="537"/>
                </a:lnTo>
                <a:lnTo>
                  <a:pt x="401" y="537"/>
                </a:lnTo>
                <a:lnTo>
                  <a:pt x="399" y="537"/>
                </a:lnTo>
                <a:lnTo>
                  <a:pt x="397" y="537"/>
                </a:lnTo>
                <a:lnTo>
                  <a:pt x="395" y="537"/>
                </a:lnTo>
                <a:lnTo>
                  <a:pt x="397" y="539"/>
                </a:lnTo>
                <a:lnTo>
                  <a:pt x="399" y="539"/>
                </a:lnTo>
                <a:lnTo>
                  <a:pt x="399" y="539"/>
                </a:lnTo>
                <a:lnTo>
                  <a:pt x="399" y="537"/>
                </a:lnTo>
                <a:lnTo>
                  <a:pt x="403" y="535"/>
                </a:lnTo>
                <a:lnTo>
                  <a:pt x="403" y="535"/>
                </a:lnTo>
                <a:lnTo>
                  <a:pt x="405" y="531"/>
                </a:lnTo>
                <a:lnTo>
                  <a:pt x="405" y="531"/>
                </a:lnTo>
                <a:lnTo>
                  <a:pt x="405" y="527"/>
                </a:lnTo>
                <a:lnTo>
                  <a:pt x="405" y="525"/>
                </a:lnTo>
                <a:lnTo>
                  <a:pt x="403" y="521"/>
                </a:lnTo>
                <a:lnTo>
                  <a:pt x="401" y="519"/>
                </a:lnTo>
                <a:lnTo>
                  <a:pt x="399" y="517"/>
                </a:lnTo>
                <a:lnTo>
                  <a:pt x="397" y="517"/>
                </a:lnTo>
                <a:lnTo>
                  <a:pt x="395" y="519"/>
                </a:lnTo>
                <a:lnTo>
                  <a:pt x="395" y="523"/>
                </a:lnTo>
                <a:lnTo>
                  <a:pt x="395" y="525"/>
                </a:lnTo>
                <a:lnTo>
                  <a:pt x="393" y="527"/>
                </a:lnTo>
                <a:lnTo>
                  <a:pt x="393" y="527"/>
                </a:lnTo>
                <a:lnTo>
                  <a:pt x="393" y="527"/>
                </a:lnTo>
                <a:lnTo>
                  <a:pt x="395" y="525"/>
                </a:lnTo>
                <a:lnTo>
                  <a:pt x="395" y="523"/>
                </a:lnTo>
                <a:lnTo>
                  <a:pt x="393" y="519"/>
                </a:lnTo>
                <a:lnTo>
                  <a:pt x="391" y="517"/>
                </a:lnTo>
                <a:lnTo>
                  <a:pt x="387" y="517"/>
                </a:lnTo>
                <a:lnTo>
                  <a:pt x="387" y="517"/>
                </a:lnTo>
                <a:lnTo>
                  <a:pt x="385" y="519"/>
                </a:lnTo>
                <a:lnTo>
                  <a:pt x="385" y="519"/>
                </a:lnTo>
                <a:lnTo>
                  <a:pt x="381" y="525"/>
                </a:lnTo>
                <a:lnTo>
                  <a:pt x="383" y="525"/>
                </a:lnTo>
                <a:lnTo>
                  <a:pt x="385" y="525"/>
                </a:lnTo>
                <a:lnTo>
                  <a:pt x="383" y="523"/>
                </a:lnTo>
                <a:lnTo>
                  <a:pt x="383" y="523"/>
                </a:lnTo>
                <a:lnTo>
                  <a:pt x="381" y="521"/>
                </a:lnTo>
                <a:lnTo>
                  <a:pt x="381" y="521"/>
                </a:lnTo>
                <a:lnTo>
                  <a:pt x="381" y="521"/>
                </a:lnTo>
                <a:lnTo>
                  <a:pt x="383" y="519"/>
                </a:lnTo>
                <a:lnTo>
                  <a:pt x="385" y="517"/>
                </a:lnTo>
                <a:lnTo>
                  <a:pt x="385" y="515"/>
                </a:lnTo>
                <a:lnTo>
                  <a:pt x="385" y="515"/>
                </a:lnTo>
                <a:lnTo>
                  <a:pt x="383" y="512"/>
                </a:lnTo>
                <a:lnTo>
                  <a:pt x="383" y="510"/>
                </a:lnTo>
                <a:lnTo>
                  <a:pt x="376" y="506"/>
                </a:lnTo>
                <a:lnTo>
                  <a:pt x="376" y="506"/>
                </a:lnTo>
                <a:lnTo>
                  <a:pt x="372" y="504"/>
                </a:lnTo>
                <a:lnTo>
                  <a:pt x="372" y="504"/>
                </a:lnTo>
                <a:lnTo>
                  <a:pt x="368" y="504"/>
                </a:lnTo>
                <a:lnTo>
                  <a:pt x="366" y="506"/>
                </a:lnTo>
                <a:lnTo>
                  <a:pt x="362" y="508"/>
                </a:lnTo>
                <a:lnTo>
                  <a:pt x="362" y="508"/>
                </a:lnTo>
                <a:lnTo>
                  <a:pt x="362" y="510"/>
                </a:lnTo>
                <a:lnTo>
                  <a:pt x="358" y="508"/>
                </a:lnTo>
                <a:lnTo>
                  <a:pt x="354" y="506"/>
                </a:lnTo>
                <a:lnTo>
                  <a:pt x="352" y="506"/>
                </a:lnTo>
                <a:lnTo>
                  <a:pt x="350" y="508"/>
                </a:lnTo>
                <a:lnTo>
                  <a:pt x="348" y="506"/>
                </a:lnTo>
                <a:lnTo>
                  <a:pt x="348" y="508"/>
                </a:lnTo>
                <a:lnTo>
                  <a:pt x="350" y="510"/>
                </a:lnTo>
                <a:lnTo>
                  <a:pt x="352" y="508"/>
                </a:lnTo>
                <a:lnTo>
                  <a:pt x="354" y="506"/>
                </a:lnTo>
                <a:lnTo>
                  <a:pt x="356" y="504"/>
                </a:lnTo>
                <a:lnTo>
                  <a:pt x="360" y="504"/>
                </a:lnTo>
                <a:lnTo>
                  <a:pt x="362" y="504"/>
                </a:lnTo>
                <a:lnTo>
                  <a:pt x="362" y="500"/>
                </a:lnTo>
                <a:lnTo>
                  <a:pt x="362" y="500"/>
                </a:lnTo>
                <a:lnTo>
                  <a:pt x="362" y="496"/>
                </a:lnTo>
                <a:lnTo>
                  <a:pt x="362" y="496"/>
                </a:lnTo>
                <a:lnTo>
                  <a:pt x="362" y="496"/>
                </a:lnTo>
                <a:lnTo>
                  <a:pt x="362" y="496"/>
                </a:lnTo>
                <a:lnTo>
                  <a:pt x="362" y="494"/>
                </a:lnTo>
                <a:lnTo>
                  <a:pt x="364" y="492"/>
                </a:lnTo>
                <a:lnTo>
                  <a:pt x="364" y="490"/>
                </a:lnTo>
                <a:lnTo>
                  <a:pt x="362" y="486"/>
                </a:lnTo>
                <a:lnTo>
                  <a:pt x="362" y="486"/>
                </a:lnTo>
                <a:lnTo>
                  <a:pt x="356" y="482"/>
                </a:lnTo>
                <a:lnTo>
                  <a:pt x="356" y="482"/>
                </a:lnTo>
                <a:lnTo>
                  <a:pt x="352" y="480"/>
                </a:lnTo>
                <a:lnTo>
                  <a:pt x="350" y="482"/>
                </a:lnTo>
                <a:lnTo>
                  <a:pt x="350" y="484"/>
                </a:lnTo>
                <a:lnTo>
                  <a:pt x="350" y="486"/>
                </a:lnTo>
                <a:lnTo>
                  <a:pt x="352" y="488"/>
                </a:lnTo>
                <a:lnTo>
                  <a:pt x="354" y="488"/>
                </a:lnTo>
                <a:lnTo>
                  <a:pt x="352" y="486"/>
                </a:lnTo>
                <a:lnTo>
                  <a:pt x="352" y="486"/>
                </a:lnTo>
                <a:lnTo>
                  <a:pt x="346" y="484"/>
                </a:lnTo>
                <a:lnTo>
                  <a:pt x="339" y="482"/>
                </a:lnTo>
                <a:lnTo>
                  <a:pt x="337" y="482"/>
                </a:lnTo>
                <a:lnTo>
                  <a:pt x="335" y="482"/>
                </a:lnTo>
                <a:lnTo>
                  <a:pt x="333" y="484"/>
                </a:lnTo>
                <a:lnTo>
                  <a:pt x="333" y="486"/>
                </a:lnTo>
                <a:lnTo>
                  <a:pt x="331" y="488"/>
                </a:lnTo>
                <a:lnTo>
                  <a:pt x="327" y="486"/>
                </a:lnTo>
                <a:lnTo>
                  <a:pt x="329" y="486"/>
                </a:lnTo>
                <a:lnTo>
                  <a:pt x="329" y="484"/>
                </a:lnTo>
                <a:lnTo>
                  <a:pt x="329" y="480"/>
                </a:lnTo>
                <a:lnTo>
                  <a:pt x="329" y="478"/>
                </a:lnTo>
                <a:lnTo>
                  <a:pt x="327" y="475"/>
                </a:lnTo>
                <a:lnTo>
                  <a:pt x="327" y="475"/>
                </a:lnTo>
                <a:lnTo>
                  <a:pt x="323" y="473"/>
                </a:lnTo>
                <a:lnTo>
                  <a:pt x="317" y="471"/>
                </a:lnTo>
                <a:lnTo>
                  <a:pt x="317" y="471"/>
                </a:lnTo>
                <a:lnTo>
                  <a:pt x="315" y="469"/>
                </a:lnTo>
                <a:lnTo>
                  <a:pt x="313" y="469"/>
                </a:lnTo>
                <a:lnTo>
                  <a:pt x="311" y="471"/>
                </a:lnTo>
                <a:lnTo>
                  <a:pt x="311" y="471"/>
                </a:lnTo>
                <a:lnTo>
                  <a:pt x="311" y="473"/>
                </a:lnTo>
                <a:lnTo>
                  <a:pt x="309" y="473"/>
                </a:lnTo>
                <a:lnTo>
                  <a:pt x="311" y="478"/>
                </a:lnTo>
                <a:lnTo>
                  <a:pt x="311" y="478"/>
                </a:lnTo>
                <a:lnTo>
                  <a:pt x="309" y="480"/>
                </a:lnTo>
                <a:lnTo>
                  <a:pt x="309" y="480"/>
                </a:lnTo>
                <a:lnTo>
                  <a:pt x="306" y="480"/>
                </a:lnTo>
                <a:lnTo>
                  <a:pt x="304" y="482"/>
                </a:lnTo>
                <a:lnTo>
                  <a:pt x="304" y="484"/>
                </a:lnTo>
                <a:lnTo>
                  <a:pt x="302" y="486"/>
                </a:lnTo>
                <a:lnTo>
                  <a:pt x="300" y="482"/>
                </a:lnTo>
                <a:lnTo>
                  <a:pt x="302" y="480"/>
                </a:lnTo>
                <a:lnTo>
                  <a:pt x="304" y="471"/>
                </a:lnTo>
                <a:lnTo>
                  <a:pt x="304" y="469"/>
                </a:lnTo>
                <a:lnTo>
                  <a:pt x="300" y="465"/>
                </a:lnTo>
                <a:lnTo>
                  <a:pt x="300" y="465"/>
                </a:lnTo>
                <a:lnTo>
                  <a:pt x="296" y="465"/>
                </a:lnTo>
                <a:lnTo>
                  <a:pt x="296" y="465"/>
                </a:lnTo>
                <a:lnTo>
                  <a:pt x="292" y="463"/>
                </a:lnTo>
                <a:lnTo>
                  <a:pt x="292" y="463"/>
                </a:lnTo>
                <a:lnTo>
                  <a:pt x="290" y="465"/>
                </a:lnTo>
                <a:lnTo>
                  <a:pt x="290" y="467"/>
                </a:lnTo>
                <a:lnTo>
                  <a:pt x="290" y="473"/>
                </a:lnTo>
                <a:lnTo>
                  <a:pt x="290" y="473"/>
                </a:lnTo>
                <a:lnTo>
                  <a:pt x="288" y="478"/>
                </a:lnTo>
                <a:lnTo>
                  <a:pt x="290" y="478"/>
                </a:lnTo>
                <a:lnTo>
                  <a:pt x="292" y="478"/>
                </a:lnTo>
                <a:lnTo>
                  <a:pt x="290" y="475"/>
                </a:lnTo>
                <a:lnTo>
                  <a:pt x="290" y="475"/>
                </a:lnTo>
                <a:lnTo>
                  <a:pt x="290" y="473"/>
                </a:lnTo>
                <a:lnTo>
                  <a:pt x="288" y="467"/>
                </a:lnTo>
                <a:lnTo>
                  <a:pt x="288" y="467"/>
                </a:lnTo>
                <a:lnTo>
                  <a:pt x="288" y="465"/>
                </a:lnTo>
                <a:lnTo>
                  <a:pt x="286" y="463"/>
                </a:lnTo>
                <a:lnTo>
                  <a:pt x="286" y="463"/>
                </a:lnTo>
                <a:lnTo>
                  <a:pt x="284" y="461"/>
                </a:lnTo>
                <a:lnTo>
                  <a:pt x="284" y="459"/>
                </a:lnTo>
                <a:lnTo>
                  <a:pt x="284" y="457"/>
                </a:lnTo>
                <a:lnTo>
                  <a:pt x="282" y="455"/>
                </a:lnTo>
                <a:lnTo>
                  <a:pt x="282" y="455"/>
                </a:lnTo>
                <a:lnTo>
                  <a:pt x="278" y="455"/>
                </a:lnTo>
                <a:lnTo>
                  <a:pt x="278" y="455"/>
                </a:lnTo>
                <a:lnTo>
                  <a:pt x="269" y="453"/>
                </a:lnTo>
                <a:lnTo>
                  <a:pt x="263" y="451"/>
                </a:lnTo>
                <a:lnTo>
                  <a:pt x="261" y="453"/>
                </a:lnTo>
                <a:lnTo>
                  <a:pt x="259" y="455"/>
                </a:lnTo>
                <a:lnTo>
                  <a:pt x="259" y="455"/>
                </a:lnTo>
                <a:lnTo>
                  <a:pt x="259" y="457"/>
                </a:lnTo>
                <a:lnTo>
                  <a:pt x="259" y="457"/>
                </a:lnTo>
                <a:lnTo>
                  <a:pt x="259" y="459"/>
                </a:lnTo>
                <a:lnTo>
                  <a:pt x="257" y="459"/>
                </a:lnTo>
                <a:lnTo>
                  <a:pt x="255" y="459"/>
                </a:lnTo>
                <a:lnTo>
                  <a:pt x="255" y="457"/>
                </a:lnTo>
                <a:lnTo>
                  <a:pt x="255" y="455"/>
                </a:lnTo>
                <a:lnTo>
                  <a:pt x="255" y="453"/>
                </a:lnTo>
                <a:lnTo>
                  <a:pt x="255" y="453"/>
                </a:lnTo>
                <a:lnTo>
                  <a:pt x="253" y="451"/>
                </a:lnTo>
                <a:lnTo>
                  <a:pt x="253" y="449"/>
                </a:lnTo>
                <a:lnTo>
                  <a:pt x="251" y="447"/>
                </a:lnTo>
                <a:lnTo>
                  <a:pt x="249" y="447"/>
                </a:lnTo>
                <a:lnTo>
                  <a:pt x="245" y="447"/>
                </a:lnTo>
                <a:lnTo>
                  <a:pt x="243" y="453"/>
                </a:lnTo>
                <a:lnTo>
                  <a:pt x="239" y="455"/>
                </a:lnTo>
                <a:lnTo>
                  <a:pt x="237" y="455"/>
                </a:lnTo>
                <a:lnTo>
                  <a:pt x="234" y="453"/>
                </a:lnTo>
                <a:lnTo>
                  <a:pt x="234" y="453"/>
                </a:lnTo>
                <a:lnTo>
                  <a:pt x="237" y="451"/>
                </a:lnTo>
                <a:lnTo>
                  <a:pt x="237" y="449"/>
                </a:lnTo>
                <a:lnTo>
                  <a:pt x="234" y="447"/>
                </a:lnTo>
                <a:lnTo>
                  <a:pt x="234" y="445"/>
                </a:lnTo>
                <a:lnTo>
                  <a:pt x="230" y="445"/>
                </a:lnTo>
                <a:lnTo>
                  <a:pt x="228" y="445"/>
                </a:lnTo>
                <a:lnTo>
                  <a:pt x="224" y="445"/>
                </a:lnTo>
                <a:lnTo>
                  <a:pt x="216" y="445"/>
                </a:lnTo>
                <a:lnTo>
                  <a:pt x="206" y="440"/>
                </a:lnTo>
                <a:lnTo>
                  <a:pt x="206" y="440"/>
                </a:lnTo>
                <a:lnTo>
                  <a:pt x="200" y="438"/>
                </a:lnTo>
                <a:lnTo>
                  <a:pt x="200" y="438"/>
                </a:lnTo>
                <a:lnTo>
                  <a:pt x="193" y="440"/>
                </a:lnTo>
                <a:lnTo>
                  <a:pt x="193" y="440"/>
                </a:lnTo>
                <a:lnTo>
                  <a:pt x="191" y="443"/>
                </a:lnTo>
                <a:lnTo>
                  <a:pt x="187" y="443"/>
                </a:lnTo>
                <a:lnTo>
                  <a:pt x="187" y="443"/>
                </a:lnTo>
                <a:lnTo>
                  <a:pt x="181" y="443"/>
                </a:lnTo>
                <a:lnTo>
                  <a:pt x="177" y="443"/>
                </a:lnTo>
                <a:lnTo>
                  <a:pt x="175" y="440"/>
                </a:lnTo>
                <a:lnTo>
                  <a:pt x="169" y="436"/>
                </a:lnTo>
                <a:lnTo>
                  <a:pt x="169" y="436"/>
                </a:lnTo>
                <a:lnTo>
                  <a:pt x="165" y="436"/>
                </a:lnTo>
                <a:lnTo>
                  <a:pt x="165" y="436"/>
                </a:lnTo>
                <a:lnTo>
                  <a:pt x="160" y="440"/>
                </a:lnTo>
                <a:lnTo>
                  <a:pt x="158" y="438"/>
                </a:lnTo>
                <a:lnTo>
                  <a:pt x="158" y="438"/>
                </a:lnTo>
                <a:lnTo>
                  <a:pt x="158" y="432"/>
                </a:lnTo>
                <a:lnTo>
                  <a:pt x="158" y="430"/>
                </a:lnTo>
                <a:lnTo>
                  <a:pt x="160" y="428"/>
                </a:lnTo>
                <a:lnTo>
                  <a:pt x="160" y="426"/>
                </a:lnTo>
                <a:lnTo>
                  <a:pt x="158" y="424"/>
                </a:lnTo>
                <a:lnTo>
                  <a:pt x="156" y="424"/>
                </a:lnTo>
                <a:lnTo>
                  <a:pt x="154" y="424"/>
                </a:lnTo>
                <a:lnTo>
                  <a:pt x="152" y="426"/>
                </a:lnTo>
                <a:lnTo>
                  <a:pt x="152" y="428"/>
                </a:lnTo>
                <a:lnTo>
                  <a:pt x="152" y="428"/>
                </a:lnTo>
                <a:lnTo>
                  <a:pt x="150" y="438"/>
                </a:lnTo>
                <a:lnTo>
                  <a:pt x="150" y="438"/>
                </a:lnTo>
                <a:lnTo>
                  <a:pt x="150" y="440"/>
                </a:lnTo>
                <a:lnTo>
                  <a:pt x="150" y="440"/>
                </a:lnTo>
                <a:lnTo>
                  <a:pt x="152" y="447"/>
                </a:lnTo>
                <a:lnTo>
                  <a:pt x="152" y="447"/>
                </a:lnTo>
                <a:lnTo>
                  <a:pt x="156" y="449"/>
                </a:lnTo>
                <a:lnTo>
                  <a:pt x="156" y="449"/>
                </a:lnTo>
                <a:lnTo>
                  <a:pt x="158" y="449"/>
                </a:lnTo>
                <a:lnTo>
                  <a:pt x="156" y="451"/>
                </a:lnTo>
                <a:lnTo>
                  <a:pt x="150" y="457"/>
                </a:lnTo>
                <a:lnTo>
                  <a:pt x="146" y="459"/>
                </a:lnTo>
                <a:lnTo>
                  <a:pt x="146" y="459"/>
                </a:lnTo>
                <a:lnTo>
                  <a:pt x="144" y="457"/>
                </a:lnTo>
                <a:lnTo>
                  <a:pt x="144" y="455"/>
                </a:lnTo>
                <a:lnTo>
                  <a:pt x="144" y="455"/>
                </a:lnTo>
                <a:lnTo>
                  <a:pt x="142" y="453"/>
                </a:lnTo>
                <a:lnTo>
                  <a:pt x="140" y="453"/>
                </a:lnTo>
                <a:lnTo>
                  <a:pt x="138" y="453"/>
                </a:lnTo>
                <a:lnTo>
                  <a:pt x="136" y="455"/>
                </a:lnTo>
                <a:lnTo>
                  <a:pt x="136" y="457"/>
                </a:lnTo>
                <a:lnTo>
                  <a:pt x="134" y="459"/>
                </a:lnTo>
                <a:lnTo>
                  <a:pt x="134" y="461"/>
                </a:lnTo>
                <a:lnTo>
                  <a:pt x="136" y="459"/>
                </a:lnTo>
                <a:lnTo>
                  <a:pt x="136" y="457"/>
                </a:lnTo>
                <a:lnTo>
                  <a:pt x="134" y="449"/>
                </a:lnTo>
                <a:lnTo>
                  <a:pt x="134" y="447"/>
                </a:lnTo>
                <a:lnTo>
                  <a:pt x="132" y="447"/>
                </a:lnTo>
                <a:lnTo>
                  <a:pt x="132" y="445"/>
                </a:lnTo>
                <a:lnTo>
                  <a:pt x="130" y="445"/>
                </a:lnTo>
                <a:lnTo>
                  <a:pt x="127" y="445"/>
                </a:lnTo>
                <a:lnTo>
                  <a:pt x="127" y="445"/>
                </a:lnTo>
                <a:lnTo>
                  <a:pt x="125" y="447"/>
                </a:lnTo>
                <a:lnTo>
                  <a:pt x="125" y="447"/>
                </a:lnTo>
                <a:lnTo>
                  <a:pt x="125" y="449"/>
                </a:lnTo>
                <a:lnTo>
                  <a:pt x="125" y="453"/>
                </a:lnTo>
                <a:lnTo>
                  <a:pt x="125" y="455"/>
                </a:lnTo>
                <a:lnTo>
                  <a:pt x="125" y="457"/>
                </a:lnTo>
                <a:lnTo>
                  <a:pt x="123" y="457"/>
                </a:lnTo>
                <a:lnTo>
                  <a:pt x="125" y="459"/>
                </a:lnTo>
                <a:lnTo>
                  <a:pt x="125" y="457"/>
                </a:lnTo>
                <a:lnTo>
                  <a:pt x="123" y="455"/>
                </a:lnTo>
                <a:lnTo>
                  <a:pt x="123" y="453"/>
                </a:lnTo>
                <a:lnTo>
                  <a:pt x="121" y="453"/>
                </a:lnTo>
                <a:lnTo>
                  <a:pt x="117" y="453"/>
                </a:lnTo>
                <a:lnTo>
                  <a:pt x="117" y="453"/>
                </a:lnTo>
                <a:lnTo>
                  <a:pt x="115" y="453"/>
                </a:lnTo>
                <a:lnTo>
                  <a:pt x="113" y="451"/>
                </a:lnTo>
                <a:lnTo>
                  <a:pt x="113" y="451"/>
                </a:lnTo>
                <a:lnTo>
                  <a:pt x="109" y="447"/>
                </a:lnTo>
                <a:lnTo>
                  <a:pt x="107" y="445"/>
                </a:lnTo>
                <a:lnTo>
                  <a:pt x="105" y="445"/>
                </a:lnTo>
                <a:lnTo>
                  <a:pt x="105" y="445"/>
                </a:lnTo>
                <a:lnTo>
                  <a:pt x="105" y="445"/>
                </a:lnTo>
                <a:lnTo>
                  <a:pt x="103" y="445"/>
                </a:lnTo>
                <a:lnTo>
                  <a:pt x="99" y="443"/>
                </a:lnTo>
                <a:lnTo>
                  <a:pt x="97" y="443"/>
                </a:lnTo>
                <a:lnTo>
                  <a:pt x="95" y="440"/>
                </a:lnTo>
                <a:lnTo>
                  <a:pt x="95" y="440"/>
                </a:lnTo>
                <a:lnTo>
                  <a:pt x="93" y="440"/>
                </a:lnTo>
                <a:lnTo>
                  <a:pt x="95" y="440"/>
                </a:lnTo>
                <a:lnTo>
                  <a:pt x="97" y="440"/>
                </a:lnTo>
                <a:lnTo>
                  <a:pt x="97" y="438"/>
                </a:lnTo>
                <a:lnTo>
                  <a:pt x="99" y="436"/>
                </a:lnTo>
                <a:lnTo>
                  <a:pt x="99" y="436"/>
                </a:lnTo>
                <a:lnTo>
                  <a:pt x="99" y="432"/>
                </a:lnTo>
                <a:lnTo>
                  <a:pt x="99" y="430"/>
                </a:lnTo>
                <a:lnTo>
                  <a:pt x="97" y="428"/>
                </a:lnTo>
                <a:lnTo>
                  <a:pt x="97" y="428"/>
                </a:lnTo>
                <a:lnTo>
                  <a:pt x="95" y="428"/>
                </a:lnTo>
                <a:lnTo>
                  <a:pt x="93" y="428"/>
                </a:lnTo>
                <a:lnTo>
                  <a:pt x="90" y="432"/>
                </a:lnTo>
                <a:lnTo>
                  <a:pt x="93" y="432"/>
                </a:lnTo>
                <a:lnTo>
                  <a:pt x="95" y="432"/>
                </a:lnTo>
                <a:lnTo>
                  <a:pt x="93" y="430"/>
                </a:lnTo>
                <a:lnTo>
                  <a:pt x="93" y="428"/>
                </a:lnTo>
                <a:lnTo>
                  <a:pt x="93" y="428"/>
                </a:lnTo>
                <a:lnTo>
                  <a:pt x="93" y="426"/>
                </a:lnTo>
                <a:lnTo>
                  <a:pt x="88" y="426"/>
                </a:lnTo>
                <a:lnTo>
                  <a:pt x="88" y="426"/>
                </a:lnTo>
                <a:lnTo>
                  <a:pt x="86" y="426"/>
                </a:lnTo>
                <a:lnTo>
                  <a:pt x="86" y="424"/>
                </a:lnTo>
                <a:lnTo>
                  <a:pt x="84" y="424"/>
                </a:lnTo>
                <a:lnTo>
                  <a:pt x="82" y="420"/>
                </a:lnTo>
                <a:lnTo>
                  <a:pt x="82" y="420"/>
                </a:lnTo>
                <a:lnTo>
                  <a:pt x="80" y="418"/>
                </a:lnTo>
                <a:lnTo>
                  <a:pt x="80" y="418"/>
                </a:lnTo>
                <a:lnTo>
                  <a:pt x="78" y="418"/>
                </a:lnTo>
                <a:lnTo>
                  <a:pt x="78" y="420"/>
                </a:lnTo>
                <a:lnTo>
                  <a:pt x="80" y="420"/>
                </a:lnTo>
                <a:lnTo>
                  <a:pt x="82" y="420"/>
                </a:lnTo>
                <a:lnTo>
                  <a:pt x="84" y="418"/>
                </a:lnTo>
                <a:lnTo>
                  <a:pt x="88" y="414"/>
                </a:lnTo>
                <a:lnTo>
                  <a:pt x="90" y="412"/>
                </a:lnTo>
                <a:lnTo>
                  <a:pt x="90" y="410"/>
                </a:lnTo>
                <a:lnTo>
                  <a:pt x="90" y="408"/>
                </a:lnTo>
                <a:lnTo>
                  <a:pt x="90" y="406"/>
                </a:lnTo>
                <a:lnTo>
                  <a:pt x="88" y="403"/>
                </a:lnTo>
                <a:lnTo>
                  <a:pt x="86" y="403"/>
                </a:lnTo>
                <a:lnTo>
                  <a:pt x="84" y="403"/>
                </a:lnTo>
                <a:lnTo>
                  <a:pt x="82" y="403"/>
                </a:lnTo>
                <a:lnTo>
                  <a:pt x="82" y="403"/>
                </a:lnTo>
                <a:lnTo>
                  <a:pt x="78" y="406"/>
                </a:lnTo>
                <a:lnTo>
                  <a:pt x="76" y="403"/>
                </a:lnTo>
                <a:lnTo>
                  <a:pt x="76" y="403"/>
                </a:lnTo>
                <a:lnTo>
                  <a:pt x="76" y="403"/>
                </a:lnTo>
                <a:lnTo>
                  <a:pt x="74" y="399"/>
                </a:lnTo>
                <a:lnTo>
                  <a:pt x="72" y="395"/>
                </a:lnTo>
                <a:lnTo>
                  <a:pt x="70" y="395"/>
                </a:lnTo>
                <a:lnTo>
                  <a:pt x="70" y="393"/>
                </a:lnTo>
                <a:lnTo>
                  <a:pt x="66" y="393"/>
                </a:lnTo>
                <a:lnTo>
                  <a:pt x="66" y="393"/>
                </a:lnTo>
                <a:lnTo>
                  <a:pt x="66" y="393"/>
                </a:lnTo>
                <a:lnTo>
                  <a:pt x="66" y="391"/>
                </a:lnTo>
                <a:lnTo>
                  <a:pt x="66" y="389"/>
                </a:lnTo>
                <a:lnTo>
                  <a:pt x="68" y="389"/>
                </a:lnTo>
                <a:lnTo>
                  <a:pt x="72" y="389"/>
                </a:lnTo>
                <a:lnTo>
                  <a:pt x="72" y="389"/>
                </a:lnTo>
                <a:lnTo>
                  <a:pt x="78" y="387"/>
                </a:lnTo>
                <a:lnTo>
                  <a:pt x="88" y="387"/>
                </a:lnTo>
                <a:lnTo>
                  <a:pt x="88" y="387"/>
                </a:lnTo>
                <a:lnTo>
                  <a:pt x="90" y="387"/>
                </a:lnTo>
                <a:lnTo>
                  <a:pt x="93" y="387"/>
                </a:lnTo>
                <a:lnTo>
                  <a:pt x="93" y="385"/>
                </a:lnTo>
                <a:lnTo>
                  <a:pt x="93" y="381"/>
                </a:lnTo>
                <a:lnTo>
                  <a:pt x="88" y="381"/>
                </a:lnTo>
                <a:lnTo>
                  <a:pt x="86" y="381"/>
                </a:lnTo>
                <a:lnTo>
                  <a:pt x="84" y="381"/>
                </a:lnTo>
                <a:lnTo>
                  <a:pt x="84" y="379"/>
                </a:lnTo>
                <a:lnTo>
                  <a:pt x="82" y="379"/>
                </a:lnTo>
                <a:lnTo>
                  <a:pt x="82" y="379"/>
                </a:lnTo>
                <a:lnTo>
                  <a:pt x="80" y="377"/>
                </a:lnTo>
                <a:lnTo>
                  <a:pt x="80" y="377"/>
                </a:lnTo>
                <a:lnTo>
                  <a:pt x="76" y="377"/>
                </a:lnTo>
                <a:lnTo>
                  <a:pt x="76" y="377"/>
                </a:lnTo>
                <a:lnTo>
                  <a:pt x="74" y="377"/>
                </a:lnTo>
                <a:lnTo>
                  <a:pt x="72" y="375"/>
                </a:lnTo>
                <a:lnTo>
                  <a:pt x="74" y="375"/>
                </a:lnTo>
                <a:lnTo>
                  <a:pt x="74" y="375"/>
                </a:lnTo>
                <a:lnTo>
                  <a:pt x="74" y="373"/>
                </a:lnTo>
                <a:lnTo>
                  <a:pt x="74" y="368"/>
                </a:lnTo>
                <a:lnTo>
                  <a:pt x="76" y="368"/>
                </a:lnTo>
                <a:lnTo>
                  <a:pt x="80" y="366"/>
                </a:lnTo>
                <a:lnTo>
                  <a:pt x="84" y="368"/>
                </a:lnTo>
                <a:lnTo>
                  <a:pt x="86" y="368"/>
                </a:lnTo>
                <a:lnTo>
                  <a:pt x="86" y="366"/>
                </a:lnTo>
                <a:lnTo>
                  <a:pt x="88" y="364"/>
                </a:lnTo>
                <a:lnTo>
                  <a:pt x="84" y="362"/>
                </a:lnTo>
                <a:lnTo>
                  <a:pt x="84" y="360"/>
                </a:lnTo>
                <a:lnTo>
                  <a:pt x="82" y="360"/>
                </a:lnTo>
                <a:lnTo>
                  <a:pt x="82" y="358"/>
                </a:lnTo>
                <a:lnTo>
                  <a:pt x="82" y="356"/>
                </a:lnTo>
                <a:lnTo>
                  <a:pt x="80" y="354"/>
                </a:lnTo>
                <a:lnTo>
                  <a:pt x="80" y="354"/>
                </a:lnTo>
                <a:lnTo>
                  <a:pt x="82" y="354"/>
                </a:lnTo>
                <a:lnTo>
                  <a:pt x="86" y="354"/>
                </a:lnTo>
                <a:lnTo>
                  <a:pt x="86" y="354"/>
                </a:lnTo>
                <a:lnTo>
                  <a:pt x="90" y="354"/>
                </a:lnTo>
                <a:lnTo>
                  <a:pt x="90" y="350"/>
                </a:lnTo>
                <a:lnTo>
                  <a:pt x="88" y="348"/>
                </a:lnTo>
                <a:lnTo>
                  <a:pt x="88" y="348"/>
                </a:lnTo>
                <a:lnTo>
                  <a:pt x="86" y="346"/>
                </a:lnTo>
                <a:lnTo>
                  <a:pt x="84" y="346"/>
                </a:lnTo>
                <a:lnTo>
                  <a:pt x="82" y="346"/>
                </a:lnTo>
                <a:lnTo>
                  <a:pt x="80" y="344"/>
                </a:lnTo>
                <a:lnTo>
                  <a:pt x="80" y="346"/>
                </a:lnTo>
                <a:lnTo>
                  <a:pt x="80" y="346"/>
                </a:lnTo>
                <a:lnTo>
                  <a:pt x="82" y="346"/>
                </a:lnTo>
                <a:lnTo>
                  <a:pt x="82" y="344"/>
                </a:lnTo>
                <a:lnTo>
                  <a:pt x="84" y="342"/>
                </a:lnTo>
                <a:lnTo>
                  <a:pt x="82" y="338"/>
                </a:lnTo>
                <a:lnTo>
                  <a:pt x="82" y="338"/>
                </a:lnTo>
                <a:lnTo>
                  <a:pt x="80" y="336"/>
                </a:lnTo>
                <a:lnTo>
                  <a:pt x="80" y="336"/>
                </a:lnTo>
                <a:lnTo>
                  <a:pt x="76" y="336"/>
                </a:lnTo>
                <a:lnTo>
                  <a:pt x="76" y="336"/>
                </a:lnTo>
                <a:lnTo>
                  <a:pt x="74" y="338"/>
                </a:lnTo>
                <a:lnTo>
                  <a:pt x="72" y="340"/>
                </a:lnTo>
                <a:lnTo>
                  <a:pt x="72" y="342"/>
                </a:lnTo>
                <a:lnTo>
                  <a:pt x="72" y="344"/>
                </a:lnTo>
                <a:lnTo>
                  <a:pt x="72" y="344"/>
                </a:lnTo>
                <a:lnTo>
                  <a:pt x="72" y="346"/>
                </a:lnTo>
                <a:lnTo>
                  <a:pt x="72" y="346"/>
                </a:lnTo>
                <a:lnTo>
                  <a:pt x="74" y="346"/>
                </a:lnTo>
                <a:lnTo>
                  <a:pt x="74" y="344"/>
                </a:lnTo>
                <a:lnTo>
                  <a:pt x="72" y="346"/>
                </a:lnTo>
                <a:lnTo>
                  <a:pt x="72" y="346"/>
                </a:lnTo>
                <a:lnTo>
                  <a:pt x="72" y="348"/>
                </a:lnTo>
                <a:lnTo>
                  <a:pt x="72" y="350"/>
                </a:lnTo>
                <a:lnTo>
                  <a:pt x="74" y="352"/>
                </a:lnTo>
                <a:lnTo>
                  <a:pt x="72" y="354"/>
                </a:lnTo>
                <a:lnTo>
                  <a:pt x="72" y="356"/>
                </a:lnTo>
                <a:lnTo>
                  <a:pt x="72" y="356"/>
                </a:lnTo>
                <a:lnTo>
                  <a:pt x="72" y="360"/>
                </a:lnTo>
                <a:lnTo>
                  <a:pt x="70" y="360"/>
                </a:lnTo>
                <a:lnTo>
                  <a:pt x="68" y="362"/>
                </a:lnTo>
                <a:lnTo>
                  <a:pt x="62" y="362"/>
                </a:lnTo>
                <a:lnTo>
                  <a:pt x="60" y="360"/>
                </a:lnTo>
                <a:lnTo>
                  <a:pt x="58" y="358"/>
                </a:lnTo>
                <a:lnTo>
                  <a:pt x="58" y="358"/>
                </a:lnTo>
                <a:lnTo>
                  <a:pt x="55" y="356"/>
                </a:lnTo>
                <a:lnTo>
                  <a:pt x="53" y="352"/>
                </a:lnTo>
                <a:lnTo>
                  <a:pt x="53" y="348"/>
                </a:lnTo>
                <a:lnTo>
                  <a:pt x="53" y="346"/>
                </a:lnTo>
                <a:lnTo>
                  <a:pt x="51" y="346"/>
                </a:lnTo>
                <a:lnTo>
                  <a:pt x="49" y="346"/>
                </a:lnTo>
                <a:lnTo>
                  <a:pt x="47" y="346"/>
                </a:lnTo>
                <a:lnTo>
                  <a:pt x="45" y="348"/>
                </a:lnTo>
                <a:lnTo>
                  <a:pt x="41" y="346"/>
                </a:lnTo>
                <a:lnTo>
                  <a:pt x="39" y="346"/>
                </a:lnTo>
                <a:lnTo>
                  <a:pt x="39" y="344"/>
                </a:lnTo>
                <a:lnTo>
                  <a:pt x="37" y="342"/>
                </a:lnTo>
                <a:lnTo>
                  <a:pt x="35" y="342"/>
                </a:lnTo>
                <a:lnTo>
                  <a:pt x="37" y="344"/>
                </a:lnTo>
                <a:lnTo>
                  <a:pt x="39" y="344"/>
                </a:lnTo>
                <a:lnTo>
                  <a:pt x="39" y="344"/>
                </a:lnTo>
                <a:lnTo>
                  <a:pt x="41" y="340"/>
                </a:lnTo>
                <a:lnTo>
                  <a:pt x="41" y="338"/>
                </a:lnTo>
                <a:lnTo>
                  <a:pt x="41" y="336"/>
                </a:lnTo>
                <a:lnTo>
                  <a:pt x="39" y="334"/>
                </a:lnTo>
                <a:lnTo>
                  <a:pt x="33" y="334"/>
                </a:lnTo>
                <a:lnTo>
                  <a:pt x="31" y="334"/>
                </a:lnTo>
                <a:lnTo>
                  <a:pt x="31" y="334"/>
                </a:lnTo>
                <a:lnTo>
                  <a:pt x="31" y="336"/>
                </a:lnTo>
                <a:lnTo>
                  <a:pt x="33" y="334"/>
                </a:lnTo>
                <a:lnTo>
                  <a:pt x="33" y="331"/>
                </a:lnTo>
                <a:lnTo>
                  <a:pt x="35" y="331"/>
                </a:lnTo>
                <a:lnTo>
                  <a:pt x="35" y="331"/>
                </a:lnTo>
                <a:lnTo>
                  <a:pt x="37" y="329"/>
                </a:lnTo>
                <a:lnTo>
                  <a:pt x="37" y="329"/>
                </a:lnTo>
                <a:lnTo>
                  <a:pt x="37" y="323"/>
                </a:lnTo>
                <a:lnTo>
                  <a:pt x="37" y="323"/>
                </a:lnTo>
                <a:lnTo>
                  <a:pt x="35" y="319"/>
                </a:lnTo>
                <a:lnTo>
                  <a:pt x="35" y="319"/>
                </a:lnTo>
                <a:lnTo>
                  <a:pt x="31" y="311"/>
                </a:lnTo>
                <a:lnTo>
                  <a:pt x="31" y="307"/>
                </a:lnTo>
                <a:lnTo>
                  <a:pt x="29" y="303"/>
                </a:lnTo>
                <a:lnTo>
                  <a:pt x="29" y="303"/>
                </a:lnTo>
                <a:lnTo>
                  <a:pt x="27" y="301"/>
                </a:lnTo>
                <a:lnTo>
                  <a:pt x="29" y="301"/>
                </a:lnTo>
                <a:lnTo>
                  <a:pt x="29" y="299"/>
                </a:lnTo>
                <a:lnTo>
                  <a:pt x="27" y="292"/>
                </a:lnTo>
                <a:lnTo>
                  <a:pt x="27" y="292"/>
                </a:lnTo>
                <a:lnTo>
                  <a:pt x="27" y="292"/>
                </a:lnTo>
                <a:lnTo>
                  <a:pt x="31" y="292"/>
                </a:lnTo>
                <a:lnTo>
                  <a:pt x="33" y="292"/>
                </a:lnTo>
                <a:lnTo>
                  <a:pt x="35" y="292"/>
                </a:lnTo>
                <a:lnTo>
                  <a:pt x="35" y="290"/>
                </a:lnTo>
                <a:lnTo>
                  <a:pt x="33" y="288"/>
                </a:lnTo>
                <a:lnTo>
                  <a:pt x="33" y="286"/>
                </a:lnTo>
                <a:lnTo>
                  <a:pt x="29" y="284"/>
                </a:lnTo>
                <a:lnTo>
                  <a:pt x="27" y="284"/>
                </a:lnTo>
                <a:lnTo>
                  <a:pt x="29" y="282"/>
                </a:lnTo>
                <a:lnTo>
                  <a:pt x="27" y="282"/>
                </a:lnTo>
                <a:lnTo>
                  <a:pt x="27" y="284"/>
                </a:lnTo>
                <a:lnTo>
                  <a:pt x="29" y="284"/>
                </a:lnTo>
                <a:lnTo>
                  <a:pt x="31" y="284"/>
                </a:lnTo>
                <a:lnTo>
                  <a:pt x="33" y="282"/>
                </a:lnTo>
                <a:lnTo>
                  <a:pt x="33" y="282"/>
                </a:lnTo>
                <a:lnTo>
                  <a:pt x="35" y="280"/>
                </a:lnTo>
                <a:lnTo>
                  <a:pt x="39" y="278"/>
                </a:lnTo>
                <a:lnTo>
                  <a:pt x="41" y="278"/>
                </a:lnTo>
                <a:lnTo>
                  <a:pt x="41" y="276"/>
                </a:lnTo>
                <a:lnTo>
                  <a:pt x="41" y="274"/>
                </a:lnTo>
                <a:lnTo>
                  <a:pt x="37" y="272"/>
                </a:lnTo>
                <a:lnTo>
                  <a:pt x="37" y="272"/>
                </a:lnTo>
                <a:lnTo>
                  <a:pt x="33" y="272"/>
                </a:lnTo>
                <a:lnTo>
                  <a:pt x="33" y="272"/>
                </a:lnTo>
                <a:lnTo>
                  <a:pt x="31" y="274"/>
                </a:lnTo>
                <a:lnTo>
                  <a:pt x="33" y="274"/>
                </a:lnTo>
                <a:lnTo>
                  <a:pt x="35" y="272"/>
                </a:lnTo>
                <a:lnTo>
                  <a:pt x="33" y="270"/>
                </a:lnTo>
                <a:lnTo>
                  <a:pt x="31" y="268"/>
                </a:lnTo>
                <a:lnTo>
                  <a:pt x="29" y="268"/>
                </a:lnTo>
                <a:lnTo>
                  <a:pt x="27" y="270"/>
                </a:lnTo>
                <a:lnTo>
                  <a:pt x="27" y="270"/>
                </a:lnTo>
                <a:lnTo>
                  <a:pt x="27" y="270"/>
                </a:lnTo>
                <a:lnTo>
                  <a:pt x="27" y="270"/>
                </a:lnTo>
                <a:lnTo>
                  <a:pt x="25" y="272"/>
                </a:lnTo>
                <a:lnTo>
                  <a:pt x="27" y="272"/>
                </a:lnTo>
                <a:lnTo>
                  <a:pt x="29" y="270"/>
                </a:lnTo>
                <a:lnTo>
                  <a:pt x="27" y="268"/>
                </a:lnTo>
                <a:lnTo>
                  <a:pt x="25" y="262"/>
                </a:lnTo>
                <a:lnTo>
                  <a:pt x="21" y="255"/>
                </a:lnTo>
                <a:lnTo>
                  <a:pt x="18" y="247"/>
                </a:lnTo>
                <a:lnTo>
                  <a:pt x="18" y="239"/>
                </a:lnTo>
                <a:lnTo>
                  <a:pt x="18" y="239"/>
                </a:lnTo>
                <a:lnTo>
                  <a:pt x="18" y="235"/>
                </a:lnTo>
                <a:lnTo>
                  <a:pt x="18" y="235"/>
                </a:lnTo>
                <a:lnTo>
                  <a:pt x="16" y="231"/>
                </a:lnTo>
                <a:lnTo>
                  <a:pt x="16" y="229"/>
                </a:lnTo>
                <a:lnTo>
                  <a:pt x="18" y="227"/>
                </a:lnTo>
                <a:lnTo>
                  <a:pt x="18" y="224"/>
                </a:lnTo>
                <a:lnTo>
                  <a:pt x="18" y="224"/>
                </a:lnTo>
                <a:lnTo>
                  <a:pt x="18" y="222"/>
                </a:lnTo>
                <a:lnTo>
                  <a:pt x="16" y="224"/>
                </a:lnTo>
                <a:lnTo>
                  <a:pt x="18" y="227"/>
                </a:lnTo>
                <a:lnTo>
                  <a:pt x="21" y="227"/>
                </a:lnTo>
                <a:lnTo>
                  <a:pt x="23" y="229"/>
                </a:lnTo>
                <a:lnTo>
                  <a:pt x="25" y="227"/>
                </a:lnTo>
                <a:lnTo>
                  <a:pt x="27" y="224"/>
                </a:lnTo>
                <a:lnTo>
                  <a:pt x="27" y="222"/>
                </a:lnTo>
                <a:lnTo>
                  <a:pt x="27" y="220"/>
                </a:lnTo>
                <a:lnTo>
                  <a:pt x="27" y="218"/>
                </a:lnTo>
                <a:lnTo>
                  <a:pt x="25" y="216"/>
                </a:lnTo>
                <a:lnTo>
                  <a:pt x="21" y="216"/>
                </a:lnTo>
                <a:lnTo>
                  <a:pt x="14" y="216"/>
                </a:lnTo>
                <a:lnTo>
                  <a:pt x="14" y="218"/>
                </a:lnTo>
                <a:lnTo>
                  <a:pt x="14" y="216"/>
                </a:lnTo>
                <a:lnTo>
                  <a:pt x="14" y="21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5" name="Rectangle 3391"/>
          <p:cNvSpPr>
            <a:spLocks noChangeArrowheads="1"/>
          </p:cNvSpPr>
          <p:nvPr/>
        </p:nvSpPr>
        <p:spPr bwMode="auto">
          <a:xfrm>
            <a:off x="4433888" y="3921125"/>
            <a:ext cx="19396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spc="50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Ross</a:t>
            </a:r>
            <a:endParaRPr kumimoji="0" lang="nb-NO" sz="1800" b="0" i="0" u="none" strike="noStrike" cap="none" spc="5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18" name="Rectangle 3394"/>
          <p:cNvSpPr>
            <a:spLocks noChangeArrowheads="1"/>
          </p:cNvSpPr>
          <p:nvPr/>
        </p:nvSpPr>
        <p:spPr bwMode="auto">
          <a:xfrm>
            <a:off x="4354513" y="4011613"/>
            <a:ext cx="368691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spc="5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Ice</a:t>
            </a:r>
            <a:r>
              <a:rPr kumimoji="0" lang="nb-NO" sz="700" b="0" i="0" u="none" strike="noStrike" cap="none" spc="50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 Shelf</a:t>
            </a:r>
            <a:endParaRPr kumimoji="0" lang="nb-NO" sz="1800" b="0" i="0" u="none" strike="noStrike" cap="none" spc="5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26" name="Rectangle 3402"/>
          <p:cNvSpPr>
            <a:spLocks noChangeArrowheads="1"/>
          </p:cNvSpPr>
          <p:nvPr/>
        </p:nvSpPr>
        <p:spPr bwMode="auto">
          <a:xfrm>
            <a:off x="3678238" y="2900363"/>
            <a:ext cx="1587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Ro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27" name="Rectangle 3403"/>
          <p:cNvSpPr>
            <a:spLocks noChangeArrowheads="1"/>
          </p:cNvSpPr>
          <p:nvPr/>
        </p:nvSpPr>
        <p:spPr bwMode="auto">
          <a:xfrm>
            <a:off x="3790950" y="2900363"/>
            <a:ext cx="1047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28" name="Rectangle 3404"/>
          <p:cNvSpPr>
            <a:spLocks noChangeArrowheads="1"/>
          </p:cNvSpPr>
          <p:nvPr/>
        </p:nvSpPr>
        <p:spPr bwMode="auto">
          <a:xfrm>
            <a:off x="3849688" y="2900363"/>
            <a:ext cx="1047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29" name="Rectangle 3405"/>
          <p:cNvSpPr>
            <a:spLocks noChangeArrowheads="1"/>
          </p:cNvSpPr>
          <p:nvPr/>
        </p:nvSpPr>
        <p:spPr bwMode="auto">
          <a:xfrm>
            <a:off x="3906838" y="2900363"/>
            <a:ext cx="1016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30" name="Rectangle 3406"/>
          <p:cNvSpPr>
            <a:spLocks noChangeArrowheads="1"/>
          </p:cNvSpPr>
          <p:nvPr/>
        </p:nvSpPr>
        <p:spPr bwMode="auto">
          <a:xfrm>
            <a:off x="3740150" y="2990850"/>
            <a:ext cx="71438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I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31" name="Rectangle 3407"/>
          <p:cNvSpPr>
            <a:spLocks noChangeArrowheads="1"/>
          </p:cNvSpPr>
          <p:nvPr/>
        </p:nvSpPr>
        <p:spPr bwMode="auto">
          <a:xfrm>
            <a:off x="3768725" y="2990850"/>
            <a:ext cx="952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c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32" name="Rectangle 3408"/>
          <p:cNvSpPr>
            <a:spLocks noChangeArrowheads="1"/>
          </p:cNvSpPr>
          <p:nvPr/>
        </p:nvSpPr>
        <p:spPr bwMode="auto">
          <a:xfrm>
            <a:off x="3817938" y="2990850"/>
            <a:ext cx="1016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33" name="Rectangle 3409"/>
          <p:cNvSpPr>
            <a:spLocks noChangeArrowheads="1"/>
          </p:cNvSpPr>
          <p:nvPr/>
        </p:nvSpPr>
        <p:spPr bwMode="auto">
          <a:xfrm>
            <a:off x="3705225" y="3076575"/>
            <a:ext cx="1016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34" name="Rectangle 3410"/>
          <p:cNvSpPr>
            <a:spLocks noChangeArrowheads="1"/>
          </p:cNvSpPr>
          <p:nvPr/>
        </p:nvSpPr>
        <p:spPr bwMode="auto">
          <a:xfrm>
            <a:off x="3757613" y="3076575"/>
            <a:ext cx="179388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hel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35" name="Rectangle 3411"/>
          <p:cNvSpPr>
            <a:spLocks noChangeArrowheads="1"/>
          </p:cNvSpPr>
          <p:nvPr/>
        </p:nvSpPr>
        <p:spPr bwMode="auto">
          <a:xfrm>
            <a:off x="3898900" y="3076575"/>
            <a:ext cx="77788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f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36" name="Rectangle 3412"/>
          <p:cNvSpPr>
            <a:spLocks noChangeArrowheads="1"/>
          </p:cNvSpPr>
          <p:nvPr/>
        </p:nvSpPr>
        <p:spPr bwMode="auto">
          <a:xfrm>
            <a:off x="3398838" y="2478088"/>
            <a:ext cx="522579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spc="100" normalizeH="0" dirty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 </a:t>
            </a:r>
            <a:r>
              <a:rPr kumimoji="0" lang="nb-NO" sz="800" b="0" i="0" u="none" strike="noStrike" cap="none" spc="100" normalizeH="0" dirty="0" err="1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Weddell-</a:t>
            </a:r>
            <a:endParaRPr kumimoji="0" lang="nb-NO" sz="1800" b="0" i="0" u="none" strike="noStrike" cap="none" spc="10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42" name="Rectangle 3418"/>
          <p:cNvSpPr>
            <a:spLocks noChangeArrowheads="1"/>
          </p:cNvSpPr>
          <p:nvPr/>
        </p:nvSpPr>
        <p:spPr bwMode="auto">
          <a:xfrm>
            <a:off x="3491880" y="2581275"/>
            <a:ext cx="36004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spc="100" normalizeH="0" dirty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havet</a:t>
            </a:r>
            <a:endParaRPr kumimoji="0" lang="nb-NO" sz="1800" b="0" i="0" u="none" strike="noStrike" cap="none" spc="10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46" name="Rectangle 3422"/>
          <p:cNvSpPr>
            <a:spLocks noChangeArrowheads="1"/>
          </p:cNvSpPr>
          <p:nvPr/>
        </p:nvSpPr>
        <p:spPr bwMode="auto">
          <a:xfrm>
            <a:off x="4124325" y="4368800"/>
            <a:ext cx="59169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spc="100" normalizeH="0" dirty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Rosshavet</a:t>
            </a:r>
            <a:endParaRPr kumimoji="0" lang="nb-NO" sz="1800" b="0" i="0" u="none" strike="noStrike" cap="none" spc="10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51" name="Rectangle 3427"/>
          <p:cNvSpPr>
            <a:spLocks noChangeArrowheads="1"/>
          </p:cNvSpPr>
          <p:nvPr/>
        </p:nvSpPr>
        <p:spPr bwMode="auto">
          <a:xfrm>
            <a:off x="4676775" y="6224588"/>
            <a:ext cx="20002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52" name="Rectangle 3428"/>
          <p:cNvSpPr>
            <a:spLocks noChangeArrowheads="1"/>
          </p:cNvSpPr>
          <p:nvPr/>
        </p:nvSpPr>
        <p:spPr bwMode="auto">
          <a:xfrm>
            <a:off x="4787900" y="6224588"/>
            <a:ext cx="1730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53" name="Rectangle 3429"/>
          <p:cNvSpPr>
            <a:spLocks noChangeArrowheads="1"/>
          </p:cNvSpPr>
          <p:nvPr/>
        </p:nvSpPr>
        <p:spPr bwMode="auto">
          <a:xfrm>
            <a:off x="4870450" y="6224588"/>
            <a:ext cx="2349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W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54" name="Rectangle 3430"/>
          <p:cNvSpPr>
            <a:spLocks noChangeArrowheads="1"/>
          </p:cNvSpPr>
          <p:nvPr/>
        </p:nvSpPr>
        <p:spPr bwMode="auto">
          <a:xfrm>
            <a:off x="5048250" y="6224588"/>
            <a:ext cx="1825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Z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55" name="Rectangle 3431"/>
          <p:cNvSpPr>
            <a:spLocks noChangeArrowheads="1"/>
          </p:cNvSpPr>
          <p:nvPr/>
        </p:nvSpPr>
        <p:spPr bwMode="auto">
          <a:xfrm>
            <a:off x="5141913" y="6224588"/>
            <a:ext cx="1730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56" name="Rectangle 3432"/>
          <p:cNvSpPr>
            <a:spLocks noChangeArrowheads="1"/>
          </p:cNvSpPr>
          <p:nvPr/>
        </p:nvSpPr>
        <p:spPr bwMode="auto">
          <a:xfrm>
            <a:off x="5224463" y="6224588"/>
            <a:ext cx="2746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AL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57" name="Rectangle 3433"/>
          <p:cNvSpPr>
            <a:spLocks noChangeArrowheads="1"/>
          </p:cNvSpPr>
          <p:nvPr/>
        </p:nvSpPr>
        <p:spPr bwMode="auto">
          <a:xfrm>
            <a:off x="5407025" y="6224588"/>
            <a:ext cx="19208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58" name="Rectangle 3434"/>
          <p:cNvSpPr>
            <a:spLocks noChangeArrowheads="1"/>
          </p:cNvSpPr>
          <p:nvPr/>
        </p:nvSpPr>
        <p:spPr bwMode="auto">
          <a:xfrm>
            <a:off x="5508625" y="6224588"/>
            <a:ext cx="20002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59" name="Rectangle 3435"/>
          <p:cNvSpPr>
            <a:spLocks noChangeArrowheads="1"/>
          </p:cNvSpPr>
          <p:nvPr/>
        </p:nvSpPr>
        <p:spPr bwMode="auto">
          <a:xfrm>
            <a:off x="5619750" y="6224588"/>
            <a:ext cx="2032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3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D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60" name="Rectangle 3436"/>
          <p:cNvSpPr>
            <a:spLocks noChangeArrowheads="1"/>
          </p:cNvSpPr>
          <p:nvPr/>
        </p:nvSpPr>
        <p:spPr bwMode="auto">
          <a:xfrm>
            <a:off x="5392738" y="3475038"/>
            <a:ext cx="23788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spc="120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Øst-</a:t>
            </a:r>
            <a:endParaRPr kumimoji="0" lang="nb-NO" sz="1800" b="0" i="0" u="none" strike="noStrike" cap="none" spc="12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64" name="Rectangle 3440"/>
          <p:cNvSpPr>
            <a:spLocks noChangeArrowheads="1"/>
          </p:cNvSpPr>
          <p:nvPr/>
        </p:nvSpPr>
        <p:spPr bwMode="auto">
          <a:xfrm>
            <a:off x="5254625" y="3609975"/>
            <a:ext cx="54470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spc="140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Antarktis</a:t>
            </a:r>
            <a:endParaRPr kumimoji="0" lang="nb-NO" sz="1800" b="0" i="0" u="none" strike="noStrike" cap="none" spc="14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70" name="Rectangle 3446"/>
          <p:cNvSpPr>
            <a:spLocks noChangeArrowheads="1"/>
          </p:cNvSpPr>
          <p:nvPr/>
        </p:nvSpPr>
        <p:spPr bwMode="auto">
          <a:xfrm>
            <a:off x="3819525" y="3556000"/>
            <a:ext cx="30457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spc="140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Vest-</a:t>
            </a:r>
            <a:endParaRPr kumimoji="0" lang="nb-NO" sz="1800" b="0" i="0" u="none" strike="noStrike" cap="none" spc="14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74" name="Rectangle 3450"/>
          <p:cNvSpPr>
            <a:spLocks noChangeArrowheads="1"/>
          </p:cNvSpPr>
          <p:nvPr/>
        </p:nvSpPr>
        <p:spPr bwMode="auto">
          <a:xfrm>
            <a:off x="3706813" y="3690938"/>
            <a:ext cx="54470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spc="140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Antarktis</a:t>
            </a:r>
            <a:endParaRPr kumimoji="0" lang="nb-NO" sz="1800" b="0" i="0" u="none" strike="noStrike" cap="none" spc="14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80" name="Rectangle 3456"/>
          <p:cNvSpPr>
            <a:spLocks noChangeArrowheads="1"/>
          </p:cNvSpPr>
          <p:nvPr/>
        </p:nvSpPr>
        <p:spPr bwMode="auto">
          <a:xfrm>
            <a:off x="2873375" y="3775075"/>
            <a:ext cx="61555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spc="100" normalizeH="0" dirty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Amundsen-</a:t>
            </a:r>
            <a:endParaRPr kumimoji="0" lang="nb-NO" sz="1800" b="0" i="0" u="none" strike="noStrike" cap="none" spc="10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86" name="Rectangle 3462"/>
          <p:cNvSpPr>
            <a:spLocks noChangeArrowheads="1"/>
          </p:cNvSpPr>
          <p:nvPr/>
        </p:nvSpPr>
        <p:spPr bwMode="auto">
          <a:xfrm>
            <a:off x="2998788" y="3881438"/>
            <a:ext cx="11747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h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87" name="Rectangle 3463"/>
          <p:cNvSpPr>
            <a:spLocks noChangeArrowheads="1"/>
          </p:cNvSpPr>
          <p:nvPr/>
        </p:nvSpPr>
        <p:spPr bwMode="auto">
          <a:xfrm>
            <a:off x="3068638" y="3881438"/>
            <a:ext cx="11112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88" name="Rectangle 3464"/>
          <p:cNvSpPr>
            <a:spLocks noChangeArrowheads="1"/>
          </p:cNvSpPr>
          <p:nvPr/>
        </p:nvSpPr>
        <p:spPr bwMode="auto">
          <a:xfrm>
            <a:off x="3130550" y="3881438"/>
            <a:ext cx="16827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ve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89" name="Rectangle 3465"/>
          <p:cNvSpPr>
            <a:spLocks noChangeArrowheads="1"/>
          </p:cNvSpPr>
          <p:nvPr/>
        </p:nvSpPr>
        <p:spPr bwMode="auto">
          <a:xfrm>
            <a:off x="3254375" y="3881438"/>
            <a:ext cx="95250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1" name="Freeform 3477"/>
          <p:cNvSpPr>
            <a:spLocks/>
          </p:cNvSpPr>
          <p:nvPr/>
        </p:nvSpPr>
        <p:spPr bwMode="auto">
          <a:xfrm>
            <a:off x="4225926" y="5221288"/>
            <a:ext cx="71438" cy="104775"/>
          </a:xfrm>
          <a:custGeom>
            <a:avLst/>
            <a:gdLst/>
            <a:ahLst/>
            <a:cxnLst>
              <a:cxn ang="0">
                <a:pos x="1" y="25"/>
              </a:cxn>
              <a:cxn ang="0">
                <a:pos x="8" y="28"/>
              </a:cxn>
              <a:cxn ang="0">
                <a:pos x="15" y="24"/>
              </a:cxn>
              <a:cxn ang="0">
                <a:pos x="11" y="17"/>
              </a:cxn>
              <a:cxn ang="0">
                <a:pos x="5" y="7"/>
              </a:cxn>
              <a:cxn ang="0">
                <a:pos x="16" y="1"/>
              </a:cxn>
              <a:cxn ang="0">
                <a:pos x="22" y="4"/>
              </a:cxn>
              <a:cxn ang="0">
                <a:pos x="20" y="7"/>
              </a:cxn>
              <a:cxn ang="0">
                <a:pos x="15" y="4"/>
              </a:cxn>
              <a:cxn ang="0">
                <a:pos x="8" y="8"/>
              </a:cxn>
              <a:cxn ang="0">
                <a:pos x="13" y="15"/>
              </a:cxn>
              <a:cxn ang="0">
                <a:pos x="19" y="25"/>
              </a:cxn>
              <a:cxn ang="0">
                <a:pos x="7" y="31"/>
              </a:cxn>
              <a:cxn ang="0">
                <a:pos x="0" y="28"/>
              </a:cxn>
              <a:cxn ang="0">
                <a:pos x="1" y="25"/>
              </a:cxn>
            </a:cxnLst>
            <a:rect l="0" t="0" r="r" b="b"/>
            <a:pathLst>
              <a:path w="22" h="32">
                <a:moveTo>
                  <a:pt x="1" y="25"/>
                </a:moveTo>
                <a:cubicBezTo>
                  <a:pt x="3" y="26"/>
                  <a:pt x="5" y="27"/>
                  <a:pt x="8" y="28"/>
                </a:cubicBezTo>
                <a:cubicBezTo>
                  <a:pt x="12" y="29"/>
                  <a:pt x="14" y="27"/>
                  <a:pt x="15" y="24"/>
                </a:cubicBezTo>
                <a:cubicBezTo>
                  <a:pt x="15" y="21"/>
                  <a:pt x="14" y="20"/>
                  <a:pt x="11" y="17"/>
                </a:cubicBezTo>
                <a:cubicBezTo>
                  <a:pt x="6" y="15"/>
                  <a:pt x="4" y="11"/>
                  <a:pt x="5" y="7"/>
                </a:cubicBezTo>
                <a:cubicBezTo>
                  <a:pt x="5" y="3"/>
                  <a:pt x="10" y="0"/>
                  <a:pt x="16" y="1"/>
                </a:cubicBezTo>
                <a:cubicBezTo>
                  <a:pt x="19" y="2"/>
                  <a:pt x="21" y="3"/>
                  <a:pt x="22" y="4"/>
                </a:cubicBezTo>
                <a:cubicBezTo>
                  <a:pt x="20" y="7"/>
                  <a:pt x="20" y="7"/>
                  <a:pt x="20" y="7"/>
                </a:cubicBezTo>
                <a:cubicBezTo>
                  <a:pt x="19" y="6"/>
                  <a:pt x="18" y="5"/>
                  <a:pt x="15" y="4"/>
                </a:cubicBezTo>
                <a:cubicBezTo>
                  <a:pt x="11" y="4"/>
                  <a:pt x="9" y="6"/>
                  <a:pt x="8" y="8"/>
                </a:cubicBezTo>
                <a:cubicBezTo>
                  <a:pt x="8" y="10"/>
                  <a:pt x="9" y="12"/>
                  <a:pt x="13" y="15"/>
                </a:cubicBezTo>
                <a:cubicBezTo>
                  <a:pt x="18" y="17"/>
                  <a:pt x="20" y="20"/>
                  <a:pt x="19" y="25"/>
                </a:cubicBezTo>
                <a:cubicBezTo>
                  <a:pt x="18" y="29"/>
                  <a:pt x="14" y="32"/>
                  <a:pt x="7" y="31"/>
                </a:cubicBezTo>
                <a:cubicBezTo>
                  <a:pt x="4" y="30"/>
                  <a:pt x="1" y="29"/>
                  <a:pt x="0" y="28"/>
                </a:cubicBezTo>
                <a:lnTo>
                  <a:pt x="1" y="25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2" name="Freeform 3478"/>
          <p:cNvSpPr>
            <a:spLocks noEditPoints="1"/>
          </p:cNvSpPr>
          <p:nvPr/>
        </p:nvSpPr>
        <p:spPr bwMode="auto">
          <a:xfrm>
            <a:off x="4306888" y="5264150"/>
            <a:ext cx="73025" cy="77788"/>
          </a:xfrm>
          <a:custGeom>
            <a:avLst/>
            <a:gdLst/>
            <a:ahLst/>
            <a:cxnLst>
              <a:cxn ang="0">
                <a:pos x="18" y="3"/>
              </a:cxn>
              <a:cxn ang="0">
                <a:pos x="20" y="1"/>
              </a:cxn>
              <a:cxn ang="0">
                <a:pos x="22" y="2"/>
              </a:cxn>
              <a:cxn ang="0">
                <a:pos x="19" y="5"/>
              </a:cxn>
              <a:cxn ang="0">
                <a:pos x="21" y="13"/>
              </a:cxn>
              <a:cxn ang="0">
                <a:pos x="9" y="23"/>
              </a:cxn>
              <a:cxn ang="0">
                <a:pos x="4" y="21"/>
              </a:cxn>
              <a:cxn ang="0">
                <a:pos x="2" y="23"/>
              </a:cxn>
              <a:cxn ang="0">
                <a:pos x="0" y="21"/>
              </a:cxn>
              <a:cxn ang="0">
                <a:pos x="3" y="19"/>
              </a:cxn>
              <a:cxn ang="0">
                <a:pos x="1" y="10"/>
              </a:cxn>
              <a:cxn ang="0">
                <a:pos x="13" y="1"/>
              </a:cxn>
              <a:cxn ang="0">
                <a:pos x="18" y="3"/>
              </a:cxn>
              <a:cxn ang="0">
                <a:pos x="16" y="6"/>
              </a:cxn>
              <a:cxn ang="0">
                <a:pos x="12" y="4"/>
              </a:cxn>
              <a:cxn ang="0">
                <a:pos x="4" y="11"/>
              </a:cxn>
              <a:cxn ang="0">
                <a:pos x="5" y="16"/>
              </a:cxn>
              <a:cxn ang="0">
                <a:pos x="5" y="17"/>
              </a:cxn>
              <a:cxn ang="0">
                <a:pos x="16" y="6"/>
              </a:cxn>
              <a:cxn ang="0">
                <a:pos x="6" y="18"/>
              </a:cxn>
              <a:cxn ang="0">
                <a:pos x="10" y="20"/>
              </a:cxn>
              <a:cxn ang="0">
                <a:pos x="17" y="13"/>
              </a:cxn>
              <a:cxn ang="0">
                <a:pos x="17" y="7"/>
              </a:cxn>
              <a:cxn ang="0">
                <a:pos x="17" y="7"/>
              </a:cxn>
              <a:cxn ang="0">
                <a:pos x="6" y="18"/>
              </a:cxn>
            </a:cxnLst>
            <a:rect l="0" t="0" r="r" b="b"/>
            <a:pathLst>
              <a:path w="22" h="24">
                <a:moveTo>
                  <a:pt x="18" y="3"/>
                </a:moveTo>
                <a:cubicBezTo>
                  <a:pt x="20" y="1"/>
                  <a:pt x="20" y="1"/>
                  <a:pt x="20" y="1"/>
                </a:cubicBezTo>
                <a:cubicBezTo>
                  <a:pt x="22" y="2"/>
                  <a:pt x="22" y="2"/>
                  <a:pt x="22" y="2"/>
                </a:cubicBezTo>
                <a:cubicBezTo>
                  <a:pt x="19" y="5"/>
                  <a:pt x="19" y="5"/>
                  <a:pt x="19" y="5"/>
                </a:cubicBezTo>
                <a:cubicBezTo>
                  <a:pt x="21" y="7"/>
                  <a:pt x="22" y="10"/>
                  <a:pt x="21" y="13"/>
                </a:cubicBezTo>
                <a:cubicBezTo>
                  <a:pt x="20" y="21"/>
                  <a:pt x="14" y="24"/>
                  <a:pt x="9" y="23"/>
                </a:cubicBezTo>
                <a:cubicBezTo>
                  <a:pt x="7" y="23"/>
                  <a:pt x="5" y="22"/>
                  <a:pt x="4" y="21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19"/>
                  <a:pt x="3" y="19"/>
                  <a:pt x="3" y="19"/>
                </a:cubicBezTo>
                <a:cubicBezTo>
                  <a:pt x="1" y="17"/>
                  <a:pt x="0" y="14"/>
                  <a:pt x="1" y="10"/>
                </a:cubicBezTo>
                <a:cubicBezTo>
                  <a:pt x="2" y="3"/>
                  <a:pt x="7" y="0"/>
                  <a:pt x="13" y="1"/>
                </a:cubicBezTo>
                <a:cubicBezTo>
                  <a:pt x="15" y="1"/>
                  <a:pt x="16" y="2"/>
                  <a:pt x="18" y="3"/>
                </a:cubicBezTo>
                <a:close/>
                <a:moveTo>
                  <a:pt x="16" y="6"/>
                </a:moveTo>
                <a:cubicBezTo>
                  <a:pt x="15" y="5"/>
                  <a:pt x="14" y="4"/>
                  <a:pt x="12" y="4"/>
                </a:cubicBezTo>
                <a:cubicBezTo>
                  <a:pt x="7" y="3"/>
                  <a:pt x="5" y="7"/>
                  <a:pt x="4" y="11"/>
                </a:cubicBezTo>
                <a:cubicBezTo>
                  <a:pt x="4" y="13"/>
                  <a:pt x="4" y="15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6"/>
                </a:lnTo>
                <a:close/>
                <a:moveTo>
                  <a:pt x="6" y="18"/>
                </a:moveTo>
                <a:cubicBezTo>
                  <a:pt x="7" y="19"/>
                  <a:pt x="8" y="20"/>
                  <a:pt x="10" y="20"/>
                </a:cubicBezTo>
                <a:cubicBezTo>
                  <a:pt x="14" y="21"/>
                  <a:pt x="17" y="18"/>
                  <a:pt x="17" y="13"/>
                </a:cubicBezTo>
                <a:cubicBezTo>
                  <a:pt x="18" y="11"/>
                  <a:pt x="18" y="9"/>
                  <a:pt x="17" y="7"/>
                </a:cubicBezTo>
                <a:cubicBezTo>
                  <a:pt x="17" y="7"/>
                  <a:pt x="17" y="7"/>
                  <a:pt x="17" y="7"/>
                </a:cubicBezTo>
                <a:lnTo>
                  <a:pt x="6" y="18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3" name="Freeform 3479"/>
          <p:cNvSpPr>
            <a:spLocks/>
          </p:cNvSpPr>
          <p:nvPr/>
        </p:nvSpPr>
        <p:spPr bwMode="auto">
          <a:xfrm>
            <a:off x="4398963" y="5276850"/>
            <a:ext cx="39688" cy="69850"/>
          </a:xfrm>
          <a:custGeom>
            <a:avLst/>
            <a:gdLst/>
            <a:ahLst/>
            <a:cxnLst>
              <a:cxn ang="0">
                <a:pos x="1" y="6"/>
              </a:cxn>
              <a:cxn ang="0">
                <a:pos x="2" y="0"/>
              </a:cxn>
              <a:cxn ang="0">
                <a:pos x="5" y="0"/>
              </a:cxn>
              <a:cxn ang="0">
                <a:pos x="5" y="4"/>
              </a:cxn>
              <a:cxn ang="0">
                <a:pos x="5" y="4"/>
              </a:cxn>
              <a:cxn ang="0">
                <a:pos x="11" y="0"/>
              </a:cxn>
              <a:cxn ang="0">
                <a:pos x="12" y="0"/>
              </a:cxn>
              <a:cxn ang="0">
                <a:pos x="12" y="4"/>
              </a:cxn>
              <a:cxn ang="0">
                <a:pos x="11" y="4"/>
              </a:cxn>
              <a:cxn ang="0">
                <a:pos x="5" y="8"/>
              </a:cxn>
              <a:cxn ang="0">
                <a:pos x="5" y="10"/>
              </a:cxn>
              <a:cxn ang="0">
                <a:pos x="4" y="21"/>
              </a:cxn>
              <a:cxn ang="0">
                <a:pos x="0" y="21"/>
              </a:cxn>
              <a:cxn ang="0">
                <a:pos x="1" y="6"/>
              </a:cxn>
            </a:cxnLst>
            <a:rect l="0" t="0" r="r" b="b"/>
            <a:pathLst>
              <a:path w="12" h="21">
                <a:moveTo>
                  <a:pt x="1" y="6"/>
                </a:moveTo>
                <a:cubicBezTo>
                  <a:pt x="1" y="4"/>
                  <a:pt x="2" y="2"/>
                  <a:pt x="2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6" y="1"/>
                  <a:pt x="9" y="0"/>
                  <a:pt x="11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1" y="4"/>
                  <a:pt x="11" y="4"/>
                </a:cubicBezTo>
                <a:cubicBezTo>
                  <a:pt x="8" y="3"/>
                  <a:pt x="6" y="5"/>
                  <a:pt x="5" y="8"/>
                </a:cubicBezTo>
                <a:cubicBezTo>
                  <a:pt x="5" y="9"/>
                  <a:pt x="5" y="9"/>
                  <a:pt x="5" y="10"/>
                </a:cubicBezTo>
                <a:cubicBezTo>
                  <a:pt x="4" y="21"/>
                  <a:pt x="4" y="21"/>
                  <a:pt x="4" y="21"/>
                </a:cubicBezTo>
                <a:cubicBezTo>
                  <a:pt x="0" y="21"/>
                  <a:pt x="0" y="21"/>
                  <a:pt x="0" y="21"/>
                </a:cubicBezTo>
                <a:lnTo>
                  <a:pt x="1" y="6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4" name="Freeform 3480"/>
          <p:cNvSpPr>
            <a:spLocks noEditPoints="1"/>
          </p:cNvSpPr>
          <p:nvPr/>
        </p:nvSpPr>
        <p:spPr bwMode="auto">
          <a:xfrm>
            <a:off x="4454526" y="5254625"/>
            <a:ext cx="19050" cy="98425"/>
          </a:xfrm>
          <a:custGeom>
            <a:avLst/>
            <a:gdLst/>
            <a:ahLst/>
            <a:cxnLst>
              <a:cxn ang="0">
                <a:pos x="0" y="29"/>
              </a:cxn>
              <a:cxn ang="0">
                <a:pos x="1" y="8"/>
              </a:cxn>
              <a:cxn ang="0">
                <a:pos x="5" y="8"/>
              </a:cxn>
              <a:cxn ang="0">
                <a:pos x="4" y="30"/>
              </a:cxn>
              <a:cxn ang="0">
                <a:pos x="0" y="29"/>
              </a:cxn>
              <a:cxn ang="0">
                <a:pos x="6" y="2"/>
              </a:cxn>
              <a:cxn ang="0">
                <a:pos x="3" y="5"/>
              </a:cxn>
              <a:cxn ang="0">
                <a:pos x="1" y="2"/>
              </a:cxn>
              <a:cxn ang="0">
                <a:pos x="4" y="0"/>
              </a:cxn>
              <a:cxn ang="0">
                <a:pos x="6" y="2"/>
              </a:cxn>
            </a:cxnLst>
            <a:rect l="0" t="0" r="r" b="b"/>
            <a:pathLst>
              <a:path w="6" h="30">
                <a:moveTo>
                  <a:pt x="0" y="29"/>
                </a:moveTo>
                <a:cubicBezTo>
                  <a:pt x="1" y="8"/>
                  <a:pt x="1" y="8"/>
                  <a:pt x="1" y="8"/>
                </a:cubicBezTo>
                <a:cubicBezTo>
                  <a:pt x="5" y="8"/>
                  <a:pt x="5" y="8"/>
                  <a:pt x="5" y="8"/>
                </a:cubicBezTo>
                <a:cubicBezTo>
                  <a:pt x="4" y="30"/>
                  <a:pt x="4" y="30"/>
                  <a:pt x="4" y="30"/>
                </a:cubicBezTo>
                <a:lnTo>
                  <a:pt x="0" y="29"/>
                </a:lnTo>
                <a:close/>
                <a:moveTo>
                  <a:pt x="6" y="2"/>
                </a:moveTo>
                <a:cubicBezTo>
                  <a:pt x="6" y="4"/>
                  <a:pt x="5" y="5"/>
                  <a:pt x="3" y="5"/>
                </a:cubicBezTo>
                <a:cubicBezTo>
                  <a:pt x="2" y="4"/>
                  <a:pt x="1" y="3"/>
                  <a:pt x="1" y="2"/>
                </a:cubicBezTo>
                <a:cubicBezTo>
                  <a:pt x="1" y="1"/>
                  <a:pt x="2" y="0"/>
                  <a:pt x="4" y="0"/>
                </a:cubicBezTo>
                <a:cubicBezTo>
                  <a:pt x="5" y="0"/>
                  <a:pt x="6" y="1"/>
                  <a:pt x="6" y="2"/>
                </a:cubicBez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5" name="Freeform 3481"/>
          <p:cNvSpPr>
            <a:spLocks/>
          </p:cNvSpPr>
          <p:nvPr/>
        </p:nvSpPr>
        <p:spPr bwMode="auto">
          <a:xfrm>
            <a:off x="4494213" y="5280025"/>
            <a:ext cx="44450" cy="76200"/>
          </a:xfrm>
          <a:custGeom>
            <a:avLst/>
            <a:gdLst/>
            <a:ahLst/>
            <a:cxnLst>
              <a:cxn ang="0">
                <a:pos x="1" y="18"/>
              </a:cxn>
              <a:cxn ang="0">
                <a:pos x="6" y="20"/>
              </a:cxn>
              <a:cxn ang="0">
                <a:pos x="10" y="17"/>
              </a:cxn>
              <a:cxn ang="0">
                <a:pos x="6" y="13"/>
              </a:cxn>
              <a:cxn ang="0">
                <a:pos x="1" y="7"/>
              </a:cxn>
              <a:cxn ang="0">
                <a:pos x="8" y="1"/>
              </a:cxn>
              <a:cxn ang="0">
                <a:pos x="13" y="2"/>
              </a:cxn>
              <a:cxn ang="0">
                <a:pos x="12" y="5"/>
              </a:cxn>
              <a:cxn ang="0">
                <a:pos x="8" y="3"/>
              </a:cxn>
              <a:cxn ang="0">
                <a:pos x="5" y="6"/>
              </a:cxn>
              <a:cxn ang="0">
                <a:pos x="8" y="10"/>
              </a:cxn>
              <a:cxn ang="0">
                <a:pos x="14" y="17"/>
              </a:cxn>
              <a:cxn ang="0">
                <a:pos x="6" y="23"/>
              </a:cxn>
              <a:cxn ang="0">
                <a:pos x="0" y="21"/>
              </a:cxn>
              <a:cxn ang="0">
                <a:pos x="1" y="18"/>
              </a:cxn>
            </a:cxnLst>
            <a:rect l="0" t="0" r="r" b="b"/>
            <a:pathLst>
              <a:path w="14" h="23">
                <a:moveTo>
                  <a:pt x="1" y="18"/>
                </a:moveTo>
                <a:cubicBezTo>
                  <a:pt x="2" y="19"/>
                  <a:pt x="4" y="20"/>
                  <a:pt x="6" y="20"/>
                </a:cubicBezTo>
                <a:cubicBezTo>
                  <a:pt x="9" y="20"/>
                  <a:pt x="10" y="19"/>
                  <a:pt x="10" y="17"/>
                </a:cubicBezTo>
                <a:cubicBezTo>
                  <a:pt x="10" y="15"/>
                  <a:pt x="9" y="14"/>
                  <a:pt x="6" y="13"/>
                </a:cubicBezTo>
                <a:cubicBezTo>
                  <a:pt x="2" y="11"/>
                  <a:pt x="1" y="9"/>
                  <a:pt x="1" y="7"/>
                </a:cubicBezTo>
                <a:cubicBezTo>
                  <a:pt x="1" y="3"/>
                  <a:pt x="4" y="0"/>
                  <a:pt x="8" y="1"/>
                </a:cubicBezTo>
                <a:cubicBezTo>
                  <a:pt x="10" y="1"/>
                  <a:pt x="12" y="1"/>
                  <a:pt x="13" y="2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4"/>
                  <a:pt x="10" y="3"/>
                  <a:pt x="8" y="3"/>
                </a:cubicBezTo>
                <a:cubicBezTo>
                  <a:pt x="6" y="3"/>
                  <a:pt x="5" y="5"/>
                  <a:pt x="5" y="6"/>
                </a:cubicBezTo>
                <a:cubicBezTo>
                  <a:pt x="4" y="8"/>
                  <a:pt x="6" y="9"/>
                  <a:pt x="8" y="10"/>
                </a:cubicBezTo>
                <a:cubicBezTo>
                  <a:pt x="12" y="11"/>
                  <a:pt x="14" y="13"/>
                  <a:pt x="14" y="17"/>
                </a:cubicBezTo>
                <a:cubicBezTo>
                  <a:pt x="14" y="20"/>
                  <a:pt x="11" y="23"/>
                  <a:pt x="6" y="23"/>
                </a:cubicBezTo>
                <a:cubicBezTo>
                  <a:pt x="3" y="23"/>
                  <a:pt x="1" y="22"/>
                  <a:pt x="0" y="21"/>
                </a:cubicBezTo>
                <a:lnTo>
                  <a:pt x="1" y="18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6" name="Freeform 3482"/>
          <p:cNvSpPr>
            <a:spLocks/>
          </p:cNvSpPr>
          <p:nvPr/>
        </p:nvSpPr>
        <p:spPr bwMode="auto">
          <a:xfrm>
            <a:off x="4562476" y="5251450"/>
            <a:ext cx="61913" cy="10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4" y="13"/>
              </a:cxn>
              <a:cxn ang="0">
                <a:pos x="4" y="13"/>
              </a:cxn>
              <a:cxn ang="0">
                <a:pos x="7" y="11"/>
              </a:cxn>
              <a:cxn ang="0">
                <a:pos x="11" y="10"/>
              </a:cxn>
              <a:cxn ang="0">
                <a:pos x="19" y="18"/>
              </a:cxn>
              <a:cxn ang="0">
                <a:pos x="19" y="31"/>
              </a:cxn>
              <a:cxn ang="0">
                <a:pos x="15" y="31"/>
              </a:cxn>
              <a:cxn ang="0">
                <a:pos x="15" y="19"/>
              </a:cxn>
              <a:cxn ang="0">
                <a:pos x="10" y="13"/>
              </a:cxn>
              <a:cxn ang="0">
                <a:pos x="5" y="17"/>
              </a:cxn>
              <a:cxn ang="0">
                <a:pos x="4" y="19"/>
              </a:cxn>
              <a:cxn ang="0">
                <a:pos x="5" y="32"/>
              </a:cxn>
              <a:cxn ang="0">
                <a:pos x="1" y="32"/>
              </a:cxn>
              <a:cxn ang="0">
                <a:pos x="0" y="0"/>
              </a:cxn>
            </a:cxnLst>
            <a:rect l="0" t="0" r="r" b="b"/>
            <a:pathLst>
              <a:path w="19" h="32">
                <a:moveTo>
                  <a:pt x="0" y="0"/>
                </a:moveTo>
                <a:cubicBezTo>
                  <a:pt x="4" y="0"/>
                  <a:pt x="4" y="0"/>
                  <a:pt x="4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2"/>
                  <a:pt x="6" y="11"/>
                  <a:pt x="7" y="11"/>
                </a:cubicBezTo>
                <a:cubicBezTo>
                  <a:pt x="8" y="10"/>
                  <a:pt x="10" y="10"/>
                  <a:pt x="11" y="10"/>
                </a:cubicBezTo>
                <a:cubicBezTo>
                  <a:pt x="14" y="9"/>
                  <a:pt x="19" y="11"/>
                  <a:pt x="19" y="18"/>
                </a:cubicBezTo>
                <a:cubicBezTo>
                  <a:pt x="19" y="31"/>
                  <a:pt x="19" y="31"/>
                  <a:pt x="19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6"/>
                  <a:pt x="13" y="13"/>
                  <a:pt x="10" y="13"/>
                </a:cubicBezTo>
                <a:cubicBezTo>
                  <a:pt x="7" y="13"/>
                  <a:pt x="5" y="15"/>
                  <a:pt x="5" y="17"/>
                </a:cubicBezTo>
                <a:cubicBezTo>
                  <a:pt x="4" y="17"/>
                  <a:pt x="4" y="18"/>
                  <a:pt x="4" y="19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2"/>
                  <a:pt x="1" y="32"/>
                  <a:pt x="1" y="32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7" name="Freeform 3483"/>
          <p:cNvSpPr>
            <a:spLocks noEditPoints="1"/>
          </p:cNvSpPr>
          <p:nvPr/>
        </p:nvSpPr>
        <p:spPr bwMode="auto">
          <a:xfrm>
            <a:off x="4646613" y="5276850"/>
            <a:ext cx="58738" cy="76200"/>
          </a:xfrm>
          <a:custGeom>
            <a:avLst/>
            <a:gdLst/>
            <a:ahLst/>
            <a:cxnLst>
              <a:cxn ang="0">
                <a:pos x="17" y="17"/>
              </a:cxn>
              <a:cxn ang="0">
                <a:pos x="18" y="22"/>
              </a:cxn>
              <a:cxn ang="0">
                <a:pos x="14" y="22"/>
              </a:cxn>
              <a:cxn ang="0">
                <a:pos x="14" y="19"/>
              </a:cxn>
              <a:cxn ang="0">
                <a:pos x="14" y="20"/>
              </a:cxn>
              <a:cxn ang="0">
                <a:pos x="7" y="23"/>
              </a:cxn>
              <a:cxn ang="0">
                <a:pos x="0" y="17"/>
              </a:cxn>
              <a:cxn ang="0">
                <a:pos x="13" y="9"/>
              </a:cxn>
              <a:cxn ang="0">
                <a:pos x="13" y="8"/>
              </a:cxn>
              <a:cxn ang="0">
                <a:pos x="8" y="4"/>
              </a:cxn>
              <a:cxn ang="0">
                <a:pos x="2" y="5"/>
              </a:cxn>
              <a:cxn ang="0">
                <a:pos x="1" y="3"/>
              </a:cxn>
              <a:cxn ang="0">
                <a:pos x="8" y="1"/>
              </a:cxn>
              <a:cxn ang="0">
                <a:pos x="17" y="9"/>
              </a:cxn>
              <a:cxn ang="0">
                <a:pos x="17" y="17"/>
              </a:cxn>
              <a:cxn ang="0">
                <a:pos x="13" y="11"/>
              </a:cxn>
              <a:cxn ang="0">
                <a:pos x="4" y="17"/>
              </a:cxn>
              <a:cxn ang="0">
                <a:pos x="8" y="20"/>
              </a:cxn>
              <a:cxn ang="0">
                <a:pos x="13" y="16"/>
              </a:cxn>
              <a:cxn ang="0">
                <a:pos x="13" y="15"/>
              </a:cxn>
              <a:cxn ang="0">
                <a:pos x="13" y="11"/>
              </a:cxn>
            </a:cxnLst>
            <a:rect l="0" t="0" r="r" b="b"/>
            <a:pathLst>
              <a:path w="18" h="23">
                <a:moveTo>
                  <a:pt x="17" y="17"/>
                </a:moveTo>
                <a:cubicBezTo>
                  <a:pt x="17" y="19"/>
                  <a:pt x="17" y="21"/>
                  <a:pt x="18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0"/>
                  <a:pt x="14" y="20"/>
                </a:cubicBezTo>
                <a:cubicBezTo>
                  <a:pt x="12" y="21"/>
                  <a:pt x="10" y="23"/>
                  <a:pt x="7" y="23"/>
                </a:cubicBezTo>
                <a:cubicBezTo>
                  <a:pt x="3" y="23"/>
                  <a:pt x="0" y="20"/>
                  <a:pt x="0" y="17"/>
                </a:cubicBezTo>
                <a:cubicBezTo>
                  <a:pt x="0" y="12"/>
                  <a:pt x="4" y="9"/>
                  <a:pt x="13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6"/>
                  <a:pt x="12" y="3"/>
                  <a:pt x="8" y="4"/>
                </a:cubicBezTo>
                <a:cubicBezTo>
                  <a:pt x="5" y="4"/>
                  <a:pt x="3" y="4"/>
                  <a:pt x="2" y="5"/>
                </a:cubicBezTo>
                <a:cubicBezTo>
                  <a:pt x="1" y="3"/>
                  <a:pt x="1" y="3"/>
                  <a:pt x="1" y="3"/>
                </a:cubicBezTo>
                <a:cubicBezTo>
                  <a:pt x="3" y="2"/>
                  <a:pt x="5" y="1"/>
                  <a:pt x="8" y="1"/>
                </a:cubicBezTo>
                <a:cubicBezTo>
                  <a:pt x="14" y="0"/>
                  <a:pt x="16" y="5"/>
                  <a:pt x="17" y="9"/>
                </a:cubicBezTo>
                <a:lnTo>
                  <a:pt x="17" y="17"/>
                </a:lnTo>
                <a:close/>
                <a:moveTo>
                  <a:pt x="13" y="11"/>
                </a:moveTo>
                <a:cubicBezTo>
                  <a:pt x="9" y="11"/>
                  <a:pt x="4" y="12"/>
                  <a:pt x="4" y="17"/>
                </a:cubicBezTo>
                <a:cubicBezTo>
                  <a:pt x="4" y="19"/>
                  <a:pt x="6" y="20"/>
                  <a:pt x="8" y="20"/>
                </a:cubicBezTo>
                <a:cubicBezTo>
                  <a:pt x="11" y="20"/>
                  <a:pt x="13" y="18"/>
                  <a:pt x="13" y="16"/>
                </a:cubicBezTo>
                <a:cubicBezTo>
                  <a:pt x="13" y="16"/>
                  <a:pt x="13" y="15"/>
                  <a:pt x="13" y="15"/>
                </a:cubicBezTo>
                <a:lnTo>
                  <a:pt x="13" y="11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8" name="Freeform 3484"/>
          <p:cNvSpPr>
            <a:spLocks/>
          </p:cNvSpPr>
          <p:nvPr/>
        </p:nvSpPr>
        <p:spPr bwMode="auto">
          <a:xfrm>
            <a:off x="4719638" y="5270500"/>
            <a:ext cx="65088" cy="762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9" y="13"/>
              </a:cxn>
              <a:cxn ang="0">
                <a:pos x="12" y="19"/>
              </a:cxn>
              <a:cxn ang="0">
                <a:pos x="12" y="19"/>
              </a:cxn>
              <a:cxn ang="0">
                <a:pos x="13" y="13"/>
              </a:cxn>
              <a:cxn ang="0">
                <a:pos x="16" y="0"/>
              </a:cxn>
              <a:cxn ang="0">
                <a:pos x="20" y="0"/>
              </a:cxn>
              <a:cxn ang="0">
                <a:pos x="14" y="22"/>
              </a:cxn>
              <a:cxn ang="0">
                <a:pos x="10" y="23"/>
              </a:cxn>
              <a:cxn ang="0">
                <a:pos x="0" y="2"/>
              </a:cxn>
              <a:cxn ang="0">
                <a:pos x="4" y="2"/>
              </a:cxn>
            </a:cxnLst>
            <a:rect l="0" t="0" r="r" b="b"/>
            <a:pathLst>
              <a:path w="20" h="23">
                <a:moveTo>
                  <a:pt x="4" y="2"/>
                </a:moveTo>
                <a:cubicBezTo>
                  <a:pt x="9" y="13"/>
                  <a:pt x="9" y="13"/>
                  <a:pt x="9" y="13"/>
                </a:cubicBezTo>
                <a:cubicBezTo>
                  <a:pt x="10" y="15"/>
                  <a:pt x="11" y="17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7"/>
                  <a:pt x="13" y="15"/>
                  <a:pt x="13" y="13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4" y="22"/>
                  <a:pt x="14" y="22"/>
                  <a:pt x="14" y="22"/>
                </a:cubicBezTo>
                <a:cubicBezTo>
                  <a:pt x="10" y="23"/>
                  <a:pt x="10" y="23"/>
                  <a:pt x="10" y="23"/>
                </a:cubicBezTo>
                <a:cubicBezTo>
                  <a:pt x="0" y="2"/>
                  <a:pt x="0" y="2"/>
                  <a:pt x="0" y="2"/>
                </a:cubicBezTo>
                <a:lnTo>
                  <a:pt x="4" y="2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9" name="Freeform 3485"/>
          <p:cNvSpPr>
            <a:spLocks noEditPoints="1"/>
          </p:cNvSpPr>
          <p:nvPr/>
        </p:nvSpPr>
        <p:spPr bwMode="auto">
          <a:xfrm>
            <a:off x="4800601" y="5257800"/>
            <a:ext cx="65088" cy="77788"/>
          </a:xfrm>
          <a:custGeom>
            <a:avLst/>
            <a:gdLst/>
            <a:ahLst/>
            <a:cxnLst>
              <a:cxn ang="0">
                <a:pos x="5" y="14"/>
              </a:cxn>
              <a:cxn ang="0">
                <a:pos x="13" y="20"/>
              </a:cxn>
              <a:cxn ang="0">
                <a:pos x="19" y="18"/>
              </a:cxn>
              <a:cxn ang="0">
                <a:pos x="20" y="21"/>
              </a:cxn>
              <a:cxn ang="0">
                <a:pos x="13" y="23"/>
              </a:cxn>
              <a:cxn ang="0">
                <a:pos x="1" y="14"/>
              </a:cxn>
              <a:cxn ang="0">
                <a:pos x="9" y="1"/>
              </a:cxn>
              <a:cxn ang="0">
                <a:pos x="19" y="10"/>
              </a:cxn>
              <a:cxn ang="0">
                <a:pos x="19" y="12"/>
              </a:cxn>
              <a:cxn ang="0">
                <a:pos x="5" y="14"/>
              </a:cxn>
              <a:cxn ang="0">
                <a:pos x="15" y="10"/>
              </a:cxn>
              <a:cxn ang="0">
                <a:pos x="9" y="4"/>
              </a:cxn>
              <a:cxn ang="0">
                <a:pos x="4" y="11"/>
              </a:cxn>
              <a:cxn ang="0">
                <a:pos x="15" y="10"/>
              </a:cxn>
            </a:cxnLst>
            <a:rect l="0" t="0" r="r" b="b"/>
            <a:pathLst>
              <a:path w="20" h="24">
                <a:moveTo>
                  <a:pt x="5" y="14"/>
                </a:moveTo>
                <a:cubicBezTo>
                  <a:pt x="6" y="19"/>
                  <a:pt x="9" y="21"/>
                  <a:pt x="13" y="20"/>
                </a:cubicBezTo>
                <a:cubicBezTo>
                  <a:pt x="16" y="20"/>
                  <a:pt x="17" y="19"/>
                  <a:pt x="19" y="18"/>
                </a:cubicBezTo>
                <a:cubicBezTo>
                  <a:pt x="20" y="21"/>
                  <a:pt x="20" y="21"/>
                  <a:pt x="20" y="21"/>
                </a:cubicBezTo>
                <a:cubicBezTo>
                  <a:pt x="19" y="22"/>
                  <a:pt x="16" y="23"/>
                  <a:pt x="13" y="23"/>
                </a:cubicBezTo>
                <a:cubicBezTo>
                  <a:pt x="7" y="24"/>
                  <a:pt x="2" y="21"/>
                  <a:pt x="1" y="14"/>
                </a:cubicBezTo>
                <a:cubicBezTo>
                  <a:pt x="0" y="8"/>
                  <a:pt x="3" y="2"/>
                  <a:pt x="9" y="1"/>
                </a:cubicBezTo>
                <a:cubicBezTo>
                  <a:pt x="16" y="0"/>
                  <a:pt x="19" y="6"/>
                  <a:pt x="19" y="10"/>
                </a:cubicBezTo>
                <a:cubicBezTo>
                  <a:pt x="19" y="11"/>
                  <a:pt x="20" y="11"/>
                  <a:pt x="19" y="12"/>
                </a:cubicBezTo>
                <a:lnTo>
                  <a:pt x="5" y="14"/>
                </a:lnTo>
                <a:close/>
                <a:moveTo>
                  <a:pt x="15" y="10"/>
                </a:moveTo>
                <a:cubicBezTo>
                  <a:pt x="15" y="7"/>
                  <a:pt x="13" y="3"/>
                  <a:pt x="9" y="4"/>
                </a:cubicBezTo>
                <a:cubicBezTo>
                  <a:pt x="5" y="5"/>
                  <a:pt x="4" y="9"/>
                  <a:pt x="4" y="11"/>
                </a:cubicBezTo>
                <a:lnTo>
                  <a:pt x="15" y="1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0" name="Freeform 3486"/>
          <p:cNvSpPr>
            <a:spLocks/>
          </p:cNvSpPr>
          <p:nvPr/>
        </p:nvSpPr>
        <p:spPr bwMode="auto">
          <a:xfrm>
            <a:off x="4872038" y="5235575"/>
            <a:ext cx="55563" cy="84138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7" y="5"/>
              </a:cxn>
              <a:cxn ang="0">
                <a:pos x="13" y="4"/>
              </a:cxn>
              <a:cxn ang="0">
                <a:pos x="13" y="7"/>
              </a:cxn>
              <a:cxn ang="0">
                <a:pos x="8" y="8"/>
              </a:cxn>
              <a:cxn ang="0">
                <a:pos x="10" y="19"/>
              </a:cxn>
              <a:cxn ang="0">
                <a:pos x="14" y="23"/>
              </a:cxn>
              <a:cxn ang="0">
                <a:pos x="16" y="22"/>
              </a:cxn>
              <a:cxn ang="0">
                <a:pos x="17" y="25"/>
              </a:cxn>
              <a:cxn ang="0">
                <a:pos x="14" y="26"/>
              </a:cxn>
              <a:cxn ang="0">
                <a:pos x="9" y="25"/>
              </a:cxn>
              <a:cxn ang="0">
                <a:pos x="7" y="20"/>
              </a:cxn>
              <a:cxn ang="0">
                <a:pos x="4" y="9"/>
              </a:cxn>
              <a:cxn ang="0">
                <a:pos x="1" y="9"/>
              </a:cxn>
              <a:cxn ang="0">
                <a:pos x="0" y="6"/>
              </a:cxn>
              <a:cxn ang="0">
                <a:pos x="3" y="6"/>
              </a:cxn>
              <a:cxn ang="0">
                <a:pos x="2" y="2"/>
              </a:cxn>
              <a:cxn ang="0">
                <a:pos x="6" y="0"/>
              </a:cxn>
            </a:cxnLst>
            <a:rect l="0" t="0" r="r" b="b"/>
            <a:pathLst>
              <a:path w="17" h="26">
                <a:moveTo>
                  <a:pt x="6" y="0"/>
                </a:moveTo>
                <a:cubicBezTo>
                  <a:pt x="7" y="5"/>
                  <a:pt x="7" y="5"/>
                  <a:pt x="7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7"/>
                  <a:pt x="13" y="7"/>
                  <a:pt x="13" y="7"/>
                </a:cubicBezTo>
                <a:cubicBezTo>
                  <a:pt x="8" y="8"/>
                  <a:pt x="8" y="8"/>
                  <a:pt x="8" y="8"/>
                </a:cubicBezTo>
                <a:cubicBezTo>
                  <a:pt x="10" y="19"/>
                  <a:pt x="10" y="19"/>
                  <a:pt x="10" y="19"/>
                </a:cubicBezTo>
                <a:cubicBezTo>
                  <a:pt x="11" y="22"/>
                  <a:pt x="12" y="23"/>
                  <a:pt x="14" y="23"/>
                </a:cubicBezTo>
                <a:cubicBezTo>
                  <a:pt x="15" y="22"/>
                  <a:pt x="16" y="22"/>
                  <a:pt x="16" y="22"/>
                </a:cubicBezTo>
                <a:cubicBezTo>
                  <a:pt x="17" y="25"/>
                  <a:pt x="17" y="25"/>
                  <a:pt x="17" y="25"/>
                </a:cubicBezTo>
                <a:cubicBezTo>
                  <a:pt x="16" y="25"/>
                  <a:pt x="15" y="26"/>
                  <a:pt x="14" y="26"/>
                </a:cubicBezTo>
                <a:cubicBezTo>
                  <a:pt x="12" y="26"/>
                  <a:pt x="10" y="26"/>
                  <a:pt x="9" y="25"/>
                </a:cubicBezTo>
                <a:cubicBezTo>
                  <a:pt x="8" y="24"/>
                  <a:pt x="7" y="23"/>
                  <a:pt x="7" y="20"/>
                </a:cubicBezTo>
                <a:cubicBezTo>
                  <a:pt x="4" y="9"/>
                  <a:pt x="4" y="9"/>
                  <a:pt x="4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6"/>
                  <a:pt x="0" y="6"/>
                  <a:pt x="0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2"/>
                  <a:pt x="2" y="2"/>
                  <a:pt x="2" y="2"/>
                </a:cubicBezTo>
                <a:lnTo>
                  <a:pt x="6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5" name="Rectangle 3491"/>
          <p:cNvSpPr>
            <a:spLocks noChangeArrowheads="1"/>
          </p:cNvSpPr>
          <p:nvPr/>
        </p:nvSpPr>
        <p:spPr bwMode="auto">
          <a:xfrm>
            <a:off x="2938463" y="1035050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16" name="Rectangle 3492"/>
          <p:cNvSpPr>
            <a:spLocks noChangeArrowheads="1"/>
          </p:cNvSpPr>
          <p:nvPr/>
        </p:nvSpPr>
        <p:spPr bwMode="auto">
          <a:xfrm>
            <a:off x="3054351" y="938213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17" name="Rectangle 3493"/>
          <p:cNvSpPr>
            <a:spLocks noChangeArrowheads="1"/>
          </p:cNvSpPr>
          <p:nvPr/>
        </p:nvSpPr>
        <p:spPr bwMode="auto">
          <a:xfrm>
            <a:off x="3149601" y="869950"/>
            <a:ext cx="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24" name="Freeform 3500"/>
          <p:cNvSpPr>
            <a:spLocks noEditPoints="1"/>
          </p:cNvSpPr>
          <p:nvPr/>
        </p:nvSpPr>
        <p:spPr bwMode="auto">
          <a:xfrm>
            <a:off x="2543176" y="1390650"/>
            <a:ext cx="134938" cy="128588"/>
          </a:xfrm>
          <a:custGeom>
            <a:avLst/>
            <a:gdLst/>
            <a:ahLst/>
            <a:cxnLst>
              <a:cxn ang="0">
                <a:pos x="17" y="24"/>
              </a:cxn>
              <a:cxn ang="0">
                <a:pos x="23" y="35"/>
              </a:cxn>
              <a:cxn ang="0">
                <a:pos x="20" y="39"/>
              </a:cxn>
              <a:cxn ang="0">
                <a:pos x="0" y="5"/>
              </a:cxn>
              <a:cxn ang="0">
                <a:pos x="4" y="0"/>
              </a:cxn>
              <a:cxn ang="0">
                <a:pos x="41" y="13"/>
              </a:cxn>
              <a:cxn ang="0">
                <a:pos x="38" y="17"/>
              </a:cxn>
              <a:cxn ang="0">
                <a:pos x="26" y="13"/>
              </a:cxn>
              <a:cxn ang="0">
                <a:pos x="17" y="24"/>
              </a:cxn>
              <a:cxn ang="0">
                <a:pos x="22" y="12"/>
              </a:cxn>
              <a:cxn ang="0">
                <a:pos x="12" y="8"/>
              </a:cxn>
              <a:cxn ang="0">
                <a:pos x="5" y="6"/>
              </a:cxn>
              <a:cxn ang="0">
                <a:pos x="5" y="6"/>
              </a:cxn>
              <a:cxn ang="0">
                <a:pos x="9" y="11"/>
              </a:cxn>
              <a:cxn ang="0">
                <a:pos x="15" y="21"/>
              </a:cxn>
              <a:cxn ang="0">
                <a:pos x="22" y="12"/>
              </a:cxn>
            </a:cxnLst>
            <a:rect l="0" t="0" r="r" b="b"/>
            <a:pathLst>
              <a:path w="41" h="39">
                <a:moveTo>
                  <a:pt x="17" y="24"/>
                </a:moveTo>
                <a:cubicBezTo>
                  <a:pt x="23" y="35"/>
                  <a:pt x="23" y="35"/>
                  <a:pt x="23" y="35"/>
                </a:cubicBezTo>
                <a:cubicBezTo>
                  <a:pt x="20" y="39"/>
                  <a:pt x="20" y="39"/>
                  <a:pt x="20" y="39"/>
                </a:cubicBezTo>
                <a:cubicBezTo>
                  <a:pt x="0" y="5"/>
                  <a:pt x="0" y="5"/>
                  <a:pt x="0" y="5"/>
                </a:cubicBezTo>
                <a:cubicBezTo>
                  <a:pt x="4" y="0"/>
                  <a:pt x="4" y="0"/>
                  <a:pt x="4" y="0"/>
                </a:cubicBezTo>
                <a:cubicBezTo>
                  <a:pt x="41" y="13"/>
                  <a:pt x="41" y="13"/>
                  <a:pt x="41" y="13"/>
                </a:cubicBezTo>
                <a:cubicBezTo>
                  <a:pt x="38" y="17"/>
                  <a:pt x="38" y="17"/>
                  <a:pt x="38" y="17"/>
                </a:cubicBezTo>
                <a:cubicBezTo>
                  <a:pt x="26" y="13"/>
                  <a:pt x="26" y="13"/>
                  <a:pt x="26" y="13"/>
                </a:cubicBezTo>
                <a:lnTo>
                  <a:pt x="17" y="24"/>
                </a:lnTo>
                <a:close/>
                <a:moveTo>
                  <a:pt x="22" y="12"/>
                </a:moveTo>
                <a:cubicBezTo>
                  <a:pt x="12" y="8"/>
                  <a:pt x="12" y="8"/>
                  <a:pt x="12" y="8"/>
                </a:cubicBezTo>
                <a:cubicBezTo>
                  <a:pt x="9" y="7"/>
                  <a:pt x="7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7" y="7"/>
                  <a:pt x="8" y="9"/>
                  <a:pt x="9" y="11"/>
                </a:cubicBezTo>
                <a:cubicBezTo>
                  <a:pt x="15" y="21"/>
                  <a:pt x="15" y="21"/>
                  <a:pt x="15" y="21"/>
                </a:cubicBezTo>
                <a:lnTo>
                  <a:pt x="22" y="12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5" name="Freeform 3501"/>
          <p:cNvSpPr>
            <a:spLocks/>
          </p:cNvSpPr>
          <p:nvPr/>
        </p:nvSpPr>
        <p:spPr bwMode="auto">
          <a:xfrm>
            <a:off x="2592388" y="1276350"/>
            <a:ext cx="127000" cy="120650"/>
          </a:xfrm>
          <a:custGeom>
            <a:avLst/>
            <a:gdLst/>
            <a:ahLst/>
            <a:cxnLst>
              <a:cxn ang="0">
                <a:pos x="23" y="31"/>
              </a:cxn>
              <a:cxn ang="0">
                <a:pos x="6" y="52"/>
              </a:cxn>
              <a:cxn ang="0">
                <a:pos x="0" y="46"/>
              </a:cxn>
              <a:cxn ang="0">
                <a:pos x="41" y="0"/>
              </a:cxn>
              <a:cxn ang="0">
                <a:pos x="48" y="4"/>
              </a:cxn>
              <a:cxn ang="0">
                <a:pos x="31" y="25"/>
              </a:cxn>
              <a:cxn ang="0">
                <a:pos x="80" y="68"/>
              </a:cxn>
              <a:cxn ang="0">
                <a:pos x="74" y="76"/>
              </a:cxn>
              <a:cxn ang="0">
                <a:pos x="23" y="31"/>
              </a:cxn>
            </a:cxnLst>
            <a:rect l="0" t="0" r="r" b="b"/>
            <a:pathLst>
              <a:path w="80" h="76">
                <a:moveTo>
                  <a:pt x="23" y="31"/>
                </a:moveTo>
                <a:lnTo>
                  <a:pt x="6" y="52"/>
                </a:lnTo>
                <a:lnTo>
                  <a:pt x="0" y="46"/>
                </a:lnTo>
                <a:lnTo>
                  <a:pt x="41" y="0"/>
                </a:lnTo>
                <a:lnTo>
                  <a:pt x="48" y="4"/>
                </a:lnTo>
                <a:lnTo>
                  <a:pt x="31" y="25"/>
                </a:lnTo>
                <a:lnTo>
                  <a:pt x="80" y="68"/>
                </a:lnTo>
                <a:lnTo>
                  <a:pt x="74" y="76"/>
                </a:lnTo>
                <a:lnTo>
                  <a:pt x="23" y="31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6" name="Freeform 3502"/>
          <p:cNvSpPr>
            <a:spLocks/>
          </p:cNvSpPr>
          <p:nvPr/>
        </p:nvSpPr>
        <p:spPr bwMode="auto">
          <a:xfrm>
            <a:off x="2684463" y="1235075"/>
            <a:ext cx="136525" cy="96838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8" y="0"/>
              </a:cxn>
              <a:cxn ang="0">
                <a:pos x="55" y="47"/>
              </a:cxn>
              <a:cxn ang="0">
                <a:pos x="80" y="22"/>
              </a:cxn>
              <a:cxn ang="0">
                <a:pos x="86" y="28"/>
              </a:cxn>
              <a:cxn ang="0">
                <a:pos x="53" y="61"/>
              </a:cxn>
              <a:cxn ang="0">
                <a:pos x="0" y="8"/>
              </a:cxn>
            </a:cxnLst>
            <a:rect l="0" t="0" r="r" b="b"/>
            <a:pathLst>
              <a:path w="86" h="61">
                <a:moveTo>
                  <a:pt x="0" y="8"/>
                </a:moveTo>
                <a:lnTo>
                  <a:pt x="8" y="0"/>
                </a:lnTo>
                <a:lnTo>
                  <a:pt x="55" y="47"/>
                </a:lnTo>
                <a:lnTo>
                  <a:pt x="80" y="22"/>
                </a:lnTo>
                <a:lnTo>
                  <a:pt x="86" y="28"/>
                </a:lnTo>
                <a:lnTo>
                  <a:pt x="53" y="61"/>
                </a:lnTo>
                <a:lnTo>
                  <a:pt x="0" y="8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7" name="Freeform 3503"/>
          <p:cNvSpPr>
            <a:spLocks noEditPoints="1"/>
          </p:cNvSpPr>
          <p:nvPr/>
        </p:nvSpPr>
        <p:spPr bwMode="auto">
          <a:xfrm>
            <a:off x="2795588" y="1130300"/>
            <a:ext cx="127000" cy="130175"/>
          </a:xfrm>
          <a:custGeom>
            <a:avLst/>
            <a:gdLst/>
            <a:ahLst/>
            <a:cxnLst>
              <a:cxn ang="0">
                <a:pos x="13" y="25"/>
              </a:cxn>
              <a:cxn ang="0">
                <a:pos x="18" y="37"/>
              </a:cxn>
              <a:cxn ang="0">
                <a:pos x="14" y="40"/>
              </a:cxn>
              <a:cxn ang="0">
                <a:pos x="0" y="4"/>
              </a:cxn>
              <a:cxn ang="0">
                <a:pos x="4" y="0"/>
              </a:cxn>
              <a:cxn ang="0">
                <a:pos x="39" y="18"/>
              </a:cxn>
              <a:cxn ang="0">
                <a:pos x="35" y="21"/>
              </a:cxn>
              <a:cxn ang="0">
                <a:pos x="24" y="16"/>
              </a:cxn>
              <a:cxn ang="0">
                <a:pos x="13" y="25"/>
              </a:cxn>
              <a:cxn ang="0">
                <a:pos x="21" y="14"/>
              </a:cxn>
              <a:cxn ang="0">
                <a:pos x="11" y="8"/>
              </a:cxn>
              <a:cxn ang="0">
                <a:pos x="5" y="5"/>
              </a:cxn>
              <a:cxn ang="0">
                <a:pos x="4" y="5"/>
              </a:cxn>
              <a:cxn ang="0">
                <a:pos x="7" y="11"/>
              </a:cxn>
              <a:cxn ang="0">
                <a:pos x="12" y="22"/>
              </a:cxn>
              <a:cxn ang="0">
                <a:pos x="21" y="14"/>
              </a:cxn>
            </a:cxnLst>
            <a:rect l="0" t="0" r="r" b="b"/>
            <a:pathLst>
              <a:path w="39" h="40">
                <a:moveTo>
                  <a:pt x="13" y="25"/>
                </a:moveTo>
                <a:cubicBezTo>
                  <a:pt x="18" y="37"/>
                  <a:pt x="18" y="37"/>
                  <a:pt x="18" y="37"/>
                </a:cubicBezTo>
                <a:cubicBezTo>
                  <a:pt x="14" y="40"/>
                  <a:pt x="14" y="40"/>
                  <a:pt x="14" y="40"/>
                </a:cubicBezTo>
                <a:cubicBezTo>
                  <a:pt x="0" y="4"/>
                  <a:pt x="0" y="4"/>
                  <a:pt x="0" y="4"/>
                </a:cubicBezTo>
                <a:cubicBezTo>
                  <a:pt x="4" y="0"/>
                  <a:pt x="4" y="0"/>
                  <a:pt x="4" y="0"/>
                </a:cubicBezTo>
                <a:cubicBezTo>
                  <a:pt x="39" y="18"/>
                  <a:pt x="39" y="18"/>
                  <a:pt x="39" y="18"/>
                </a:cubicBezTo>
                <a:cubicBezTo>
                  <a:pt x="35" y="21"/>
                  <a:pt x="35" y="21"/>
                  <a:pt x="35" y="21"/>
                </a:cubicBezTo>
                <a:cubicBezTo>
                  <a:pt x="24" y="16"/>
                  <a:pt x="24" y="16"/>
                  <a:pt x="24" y="16"/>
                </a:cubicBezTo>
                <a:lnTo>
                  <a:pt x="13" y="25"/>
                </a:lnTo>
                <a:close/>
                <a:moveTo>
                  <a:pt x="21" y="14"/>
                </a:moveTo>
                <a:cubicBezTo>
                  <a:pt x="11" y="8"/>
                  <a:pt x="11" y="8"/>
                  <a:pt x="11" y="8"/>
                </a:cubicBezTo>
                <a:cubicBezTo>
                  <a:pt x="8" y="7"/>
                  <a:pt x="6" y="6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5" y="7"/>
                  <a:pt x="7" y="9"/>
                  <a:pt x="7" y="11"/>
                </a:cubicBezTo>
                <a:cubicBezTo>
                  <a:pt x="12" y="22"/>
                  <a:pt x="12" y="22"/>
                  <a:pt x="12" y="22"/>
                </a:cubicBezTo>
                <a:lnTo>
                  <a:pt x="21" y="14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8" name="Freeform 3504"/>
          <p:cNvSpPr>
            <a:spLocks/>
          </p:cNvSpPr>
          <p:nvPr/>
        </p:nvSpPr>
        <p:spPr bwMode="auto">
          <a:xfrm>
            <a:off x="2876551" y="1009650"/>
            <a:ext cx="150813" cy="152400"/>
          </a:xfrm>
          <a:custGeom>
            <a:avLst/>
            <a:gdLst/>
            <a:ahLst/>
            <a:cxnLst>
              <a:cxn ang="0">
                <a:pos x="22" y="47"/>
              </a:cxn>
              <a:cxn ang="0">
                <a:pos x="0" y="19"/>
              </a:cxn>
              <a:cxn ang="0">
                <a:pos x="5" y="15"/>
              </a:cxn>
              <a:cxn ang="0">
                <a:pos x="26" y="22"/>
              </a:cxn>
              <a:cxn ang="0">
                <a:pos x="39" y="27"/>
              </a:cxn>
              <a:cxn ang="0">
                <a:pos x="39" y="27"/>
              </a:cxn>
              <a:cxn ang="0">
                <a:pos x="29" y="15"/>
              </a:cxn>
              <a:cxn ang="0">
                <a:pos x="20" y="3"/>
              </a:cxn>
              <a:cxn ang="0">
                <a:pos x="24" y="0"/>
              </a:cxn>
              <a:cxn ang="0">
                <a:pos x="46" y="29"/>
              </a:cxn>
              <a:cxn ang="0">
                <a:pos x="42" y="32"/>
              </a:cxn>
              <a:cxn ang="0">
                <a:pos x="21" y="25"/>
              </a:cxn>
              <a:cxn ang="0">
                <a:pos x="7" y="20"/>
              </a:cxn>
              <a:cxn ang="0">
                <a:pos x="7" y="20"/>
              </a:cxn>
              <a:cxn ang="0">
                <a:pos x="17" y="32"/>
              </a:cxn>
              <a:cxn ang="0">
                <a:pos x="26" y="44"/>
              </a:cxn>
              <a:cxn ang="0">
                <a:pos x="22" y="47"/>
              </a:cxn>
            </a:cxnLst>
            <a:rect l="0" t="0" r="r" b="b"/>
            <a:pathLst>
              <a:path w="46" h="47">
                <a:moveTo>
                  <a:pt x="22" y="47"/>
                </a:moveTo>
                <a:cubicBezTo>
                  <a:pt x="0" y="19"/>
                  <a:pt x="0" y="19"/>
                  <a:pt x="0" y="19"/>
                </a:cubicBezTo>
                <a:cubicBezTo>
                  <a:pt x="5" y="15"/>
                  <a:pt x="5" y="15"/>
                  <a:pt x="5" y="15"/>
                </a:cubicBezTo>
                <a:cubicBezTo>
                  <a:pt x="26" y="22"/>
                  <a:pt x="26" y="22"/>
                  <a:pt x="26" y="22"/>
                </a:cubicBezTo>
                <a:cubicBezTo>
                  <a:pt x="31" y="23"/>
                  <a:pt x="35" y="25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6" y="23"/>
                  <a:pt x="33" y="20"/>
                  <a:pt x="29" y="15"/>
                </a:cubicBezTo>
                <a:cubicBezTo>
                  <a:pt x="20" y="3"/>
                  <a:pt x="20" y="3"/>
                  <a:pt x="20" y="3"/>
                </a:cubicBezTo>
                <a:cubicBezTo>
                  <a:pt x="24" y="0"/>
                  <a:pt x="24" y="0"/>
                  <a:pt x="24" y="0"/>
                </a:cubicBezTo>
                <a:cubicBezTo>
                  <a:pt x="46" y="29"/>
                  <a:pt x="46" y="29"/>
                  <a:pt x="46" y="29"/>
                </a:cubicBezTo>
                <a:cubicBezTo>
                  <a:pt x="42" y="32"/>
                  <a:pt x="42" y="32"/>
                  <a:pt x="42" y="32"/>
                </a:cubicBezTo>
                <a:cubicBezTo>
                  <a:pt x="21" y="25"/>
                  <a:pt x="21" y="25"/>
                  <a:pt x="21" y="25"/>
                </a:cubicBezTo>
                <a:cubicBezTo>
                  <a:pt x="16" y="24"/>
                  <a:pt x="11" y="22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10" y="24"/>
                  <a:pt x="13" y="27"/>
                  <a:pt x="17" y="32"/>
                </a:cubicBezTo>
                <a:cubicBezTo>
                  <a:pt x="26" y="44"/>
                  <a:pt x="26" y="44"/>
                  <a:pt x="26" y="44"/>
                </a:cubicBezTo>
                <a:lnTo>
                  <a:pt x="22" y="47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9" name="Freeform 3505"/>
          <p:cNvSpPr>
            <a:spLocks/>
          </p:cNvSpPr>
          <p:nvPr/>
        </p:nvSpPr>
        <p:spPr bwMode="auto">
          <a:xfrm>
            <a:off x="2987676" y="930275"/>
            <a:ext cx="114300" cy="131763"/>
          </a:xfrm>
          <a:custGeom>
            <a:avLst/>
            <a:gdLst/>
            <a:ahLst/>
            <a:cxnLst>
              <a:cxn ang="0">
                <a:pos x="25" y="27"/>
              </a:cxn>
              <a:cxn ang="0">
                <a:pos x="4" y="41"/>
              </a:cxn>
              <a:cxn ang="0">
                <a:pos x="0" y="35"/>
              </a:cxn>
              <a:cxn ang="0">
                <a:pos x="52" y="0"/>
              </a:cxn>
              <a:cxn ang="0">
                <a:pos x="56" y="8"/>
              </a:cxn>
              <a:cxn ang="0">
                <a:pos x="35" y="21"/>
              </a:cxn>
              <a:cxn ang="0">
                <a:pos x="72" y="76"/>
              </a:cxn>
              <a:cxn ang="0">
                <a:pos x="62" y="83"/>
              </a:cxn>
              <a:cxn ang="0">
                <a:pos x="25" y="27"/>
              </a:cxn>
            </a:cxnLst>
            <a:rect l="0" t="0" r="r" b="b"/>
            <a:pathLst>
              <a:path w="72" h="83">
                <a:moveTo>
                  <a:pt x="25" y="27"/>
                </a:moveTo>
                <a:lnTo>
                  <a:pt x="4" y="41"/>
                </a:lnTo>
                <a:lnTo>
                  <a:pt x="0" y="35"/>
                </a:lnTo>
                <a:lnTo>
                  <a:pt x="52" y="0"/>
                </a:lnTo>
                <a:lnTo>
                  <a:pt x="56" y="8"/>
                </a:lnTo>
                <a:lnTo>
                  <a:pt x="35" y="21"/>
                </a:lnTo>
                <a:lnTo>
                  <a:pt x="72" y="76"/>
                </a:lnTo>
                <a:lnTo>
                  <a:pt x="62" y="83"/>
                </a:lnTo>
                <a:lnTo>
                  <a:pt x="25" y="27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0" name="Freeform 3506"/>
          <p:cNvSpPr>
            <a:spLocks/>
          </p:cNvSpPr>
          <p:nvPr/>
        </p:nvSpPr>
        <p:spPr bwMode="auto">
          <a:xfrm>
            <a:off x="3101976" y="874713"/>
            <a:ext cx="123825" cy="141288"/>
          </a:xfrm>
          <a:custGeom>
            <a:avLst/>
            <a:gdLst/>
            <a:ahLst/>
            <a:cxnLst>
              <a:cxn ang="0">
                <a:pos x="58" y="37"/>
              </a:cxn>
              <a:cxn ang="0">
                <a:pos x="31" y="52"/>
              </a:cxn>
              <a:cxn ang="0">
                <a:pos x="43" y="76"/>
              </a:cxn>
              <a:cxn ang="0">
                <a:pos x="74" y="58"/>
              </a:cxn>
              <a:cxn ang="0">
                <a:pos x="78" y="66"/>
              </a:cxn>
              <a:cxn ang="0">
                <a:pos x="37" y="89"/>
              </a:cxn>
              <a:cxn ang="0">
                <a:pos x="0" y="23"/>
              </a:cxn>
              <a:cxn ang="0">
                <a:pos x="39" y="0"/>
              </a:cxn>
              <a:cxn ang="0">
                <a:pos x="43" y="9"/>
              </a:cxn>
              <a:cxn ang="0">
                <a:pos x="15" y="25"/>
              </a:cxn>
              <a:cxn ang="0">
                <a:pos x="27" y="46"/>
              </a:cxn>
              <a:cxn ang="0">
                <a:pos x="54" y="29"/>
              </a:cxn>
              <a:cxn ang="0">
                <a:pos x="58" y="37"/>
              </a:cxn>
            </a:cxnLst>
            <a:rect l="0" t="0" r="r" b="b"/>
            <a:pathLst>
              <a:path w="78" h="89">
                <a:moveTo>
                  <a:pt x="58" y="37"/>
                </a:moveTo>
                <a:lnTo>
                  <a:pt x="31" y="52"/>
                </a:lnTo>
                <a:lnTo>
                  <a:pt x="43" y="76"/>
                </a:lnTo>
                <a:lnTo>
                  <a:pt x="74" y="58"/>
                </a:lnTo>
                <a:lnTo>
                  <a:pt x="78" y="66"/>
                </a:lnTo>
                <a:lnTo>
                  <a:pt x="37" y="89"/>
                </a:lnTo>
                <a:lnTo>
                  <a:pt x="0" y="23"/>
                </a:lnTo>
                <a:lnTo>
                  <a:pt x="39" y="0"/>
                </a:lnTo>
                <a:lnTo>
                  <a:pt x="43" y="9"/>
                </a:lnTo>
                <a:lnTo>
                  <a:pt x="15" y="25"/>
                </a:lnTo>
                <a:lnTo>
                  <a:pt x="27" y="46"/>
                </a:lnTo>
                <a:lnTo>
                  <a:pt x="54" y="29"/>
                </a:lnTo>
                <a:lnTo>
                  <a:pt x="58" y="37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1" name="Freeform 3507"/>
          <p:cNvSpPr>
            <a:spLocks noEditPoints="1"/>
          </p:cNvSpPr>
          <p:nvPr/>
        </p:nvSpPr>
        <p:spPr bwMode="auto">
          <a:xfrm>
            <a:off x="3209926" y="825500"/>
            <a:ext cx="127000" cy="134938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9" y="4"/>
              </a:cxn>
              <a:cxn ang="0">
                <a:pos x="20" y="1"/>
              </a:cxn>
              <a:cxn ang="0">
                <a:pos x="26" y="6"/>
              </a:cxn>
              <a:cxn ang="0">
                <a:pos x="24" y="18"/>
              </a:cxn>
              <a:cxn ang="0">
                <a:pos x="24" y="18"/>
              </a:cxn>
              <a:cxn ang="0">
                <a:pos x="32" y="22"/>
              </a:cxn>
              <a:cxn ang="0">
                <a:pos x="39" y="29"/>
              </a:cxn>
              <a:cxn ang="0">
                <a:pos x="35" y="32"/>
              </a:cxn>
              <a:cxn ang="0">
                <a:pos x="28" y="25"/>
              </a:cxn>
              <a:cxn ang="0">
                <a:pos x="18" y="22"/>
              </a:cxn>
              <a:cxn ang="0">
                <a:pos x="14" y="25"/>
              </a:cxn>
              <a:cxn ang="0">
                <a:pos x="21" y="39"/>
              </a:cxn>
              <a:cxn ang="0">
                <a:pos x="16" y="41"/>
              </a:cxn>
              <a:cxn ang="0">
                <a:pos x="0" y="9"/>
              </a:cxn>
              <a:cxn ang="0">
                <a:pos x="12" y="21"/>
              </a:cxn>
              <a:cxn ang="0">
                <a:pos x="17" y="19"/>
              </a:cxn>
              <a:cxn ang="0">
                <a:pos x="22" y="9"/>
              </a:cxn>
              <a:cxn ang="0">
                <a:pos x="10" y="7"/>
              </a:cxn>
              <a:cxn ang="0">
                <a:pos x="6" y="9"/>
              </a:cxn>
              <a:cxn ang="0">
                <a:pos x="12" y="21"/>
              </a:cxn>
            </a:cxnLst>
            <a:rect l="0" t="0" r="r" b="b"/>
            <a:pathLst>
              <a:path w="39" h="41">
                <a:moveTo>
                  <a:pt x="0" y="9"/>
                </a:moveTo>
                <a:cubicBezTo>
                  <a:pt x="2" y="7"/>
                  <a:pt x="5" y="5"/>
                  <a:pt x="9" y="4"/>
                </a:cubicBezTo>
                <a:cubicBezTo>
                  <a:pt x="13" y="1"/>
                  <a:pt x="17" y="0"/>
                  <a:pt x="20" y="1"/>
                </a:cubicBezTo>
                <a:cubicBezTo>
                  <a:pt x="23" y="2"/>
                  <a:pt x="25" y="3"/>
                  <a:pt x="26" y="6"/>
                </a:cubicBezTo>
                <a:cubicBezTo>
                  <a:pt x="28" y="10"/>
                  <a:pt x="27" y="15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7" y="17"/>
                  <a:pt x="30" y="19"/>
                  <a:pt x="32" y="22"/>
                </a:cubicBezTo>
                <a:cubicBezTo>
                  <a:pt x="36" y="26"/>
                  <a:pt x="38" y="28"/>
                  <a:pt x="39" y="29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1"/>
                  <a:pt x="31" y="29"/>
                  <a:pt x="28" y="25"/>
                </a:cubicBezTo>
                <a:cubicBezTo>
                  <a:pt x="25" y="21"/>
                  <a:pt x="22" y="20"/>
                  <a:pt x="18" y="22"/>
                </a:cubicBezTo>
                <a:cubicBezTo>
                  <a:pt x="14" y="25"/>
                  <a:pt x="14" y="25"/>
                  <a:pt x="14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16" y="41"/>
                  <a:pt x="16" y="41"/>
                  <a:pt x="16" y="41"/>
                </a:cubicBezTo>
                <a:lnTo>
                  <a:pt x="0" y="9"/>
                </a:lnTo>
                <a:close/>
                <a:moveTo>
                  <a:pt x="12" y="21"/>
                </a:moveTo>
                <a:cubicBezTo>
                  <a:pt x="17" y="19"/>
                  <a:pt x="17" y="19"/>
                  <a:pt x="17" y="19"/>
                </a:cubicBezTo>
                <a:cubicBezTo>
                  <a:pt x="22" y="16"/>
                  <a:pt x="24" y="12"/>
                  <a:pt x="22" y="9"/>
                </a:cubicBezTo>
                <a:cubicBezTo>
                  <a:pt x="20" y="4"/>
                  <a:pt x="15" y="4"/>
                  <a:pt x="10" y="7"/>
                </a:cubicBezTo>
                <a:cubicBezTo>
                  <a:pt x="8" y="8"/>
                  <a:pt x="7" y="9"/>
                  <a:pt x="6" y="9"/>
                </a:cubicBezTo>
                <a:lnTo>
                  <a:pt x="12" y="21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2" name="Freeform 3508"/>
          <p:cNvSpPr>
            <a:spLocks/>
          </p:cNvSpPr>
          <p:nvPr/>
        </p:nvSpPr>
        <p:spPr bwMode="auto">
          <a:xfrm>
            <a:off x="3324226" y="757238"/>
            <a:ext cx="136525" cy="150813"/>
          </a:xfrm>
          <a:custGeom>
            <a:avLst/>
            <a:gdLst/>
            <a:ahLst/>
            <a:cxnLst>
              <a:cxn ang="0">
                <a:pos x="10" y="21"/>
              </a:cxn>
              <a:cxn ang="0">
                <a:pos x="23" y="50"/>
              </a:cxn>
              <a:cxn ang="0">
                <a:pos x="60" y="33"/>
              </a:cxn>
              <a:cxn ang="0">
                <a:pos x="47" y="4"/>
              </a:cxn>
              <a:cxn ang="0">
                <a:pos x="58" y="0"/>
              </a:cxn>
              <a:cxn ang="0">
                <a:pos x="86" y="70"/>
              </a:cxn>
              <a:cxn ang="0">
                <a:pos x="76" y="74"/>
              </a:cxn>
              <a:cxn ang="0">
                <a:pos x="62" y="41"/>
              </a:cxn>
              <a:cxn ang="0">
                <a:pos x="27" y="58"/>
              </a:cxn>
              <a:cxn ang="0">
                <a:pos x="41" y="89"/>
              </a:cxn>
              <a:cxn ang="0">
                <a:pos x="31" y="95"/>
              </a:cxn>
              <a:cxn ang="0">
                <a:pos x="0" y="25"/>
              </a:cxn>
              <a:cxn ang="0">
                <a:pos x="10" y="21"/>
              </a:cxn>
            </a:cxnLst>
            <a:rect l="0" t="0" r="r" b="b"/>
            <a:pathLst>
              <a:path w="86" h="95">
                <a:moveTo>
                  <a:pt x="10" y="21"/>
                </a:moveTo>
                <a:lnTo>
                  <a:pt x="23" y="50"/>
                </a:lnTo>
                <a:lnTo>
                  <a:pt x="60" y="33"/>
                </a:lnTo>
                <a:lnTo>
                  <a:pt x="47" y="4"/>
                </a:lnTo>
                <a:lnTo>
                  <a:pt x="58" y="0"/>
                </a:lnTo>
                <a:lnTo>
                  <a:pt x="86" y="70"/>
                </a:lnTo>
                <a:lnTo>
                  <a:pt x="76" y="74"/>
                </a:lnTo>
                <a:lnTo>
                  <a:pt x="62" y="41"/>
                </a:lnTo>
                <a:lnTo>
                  <a:pt x="27" y="58"/>
                </a:lnTo>
                <a:lnTo>
                  <a:pt x="41" y="89"/>
                </a:lnTo>
                <a:lnTo>
                  <a:pt x="31" y="95"/>
                </a:lnTo>
                <a:lnTo>
                  <a:pt x="0" y="25"/>
                </a:lnTo>
                <a:lnTo>
                  <a:pt x="10" y="21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3" name="Freeform 3509"/>
          <p:cNvSpPr>
            <a:spLocks noEditPoints="1"/>
          </p:cNvSpPr>
          <p:nvPr/>
        </p:nvSpPr>
        <p:spPr bwMode="auto">
          <a:xfrm>
            <a:off x="3497263" y="719138"/>
            <a:ext cx="101600" cy="133350"/>
          </a:xfrm>
          <a:custGeom>
            <a:avLst/>
            <a:gdLst/>
            <a:ahLst/>
            <a:cxnLst>
              <a:cxn ang="0">
                <a:pos x="5" y="27"/>
              </a:cxn>
              <a:cxn ang="0">
                <a:pos x="5" y="39"/>
              </a:cxn>
              <a:cxn ang="0">
                <a:pos x="0" y="41"/>
              </a:cxn>
              <a:cxn ang="0">
                <a:pos x="0" y="2"/>
              </a:cxn>
              <a:cxn ang="0">
                <a:pos x="6" y="0"/>
              </a:cxn>
              <a:cxn ang="0">
                <a:pos x="31" y="30"/>
              </a:cxn>
              <a:cxn ang="0">
                <a:pos x="26" y="32"/>
              </a:cxn>
              <a:cxn ang="0">
                <a:pos x="18" y="22"/>
              </a:cxn>
              <a:cxn ang="0">
                <a:pos x="5" y="27"/>
              </a:cxn>
              <a:cxn ang="0">
                <a:pos x="16" y="19"/>
              </a:cxn>
              <a:cxn ang="0">
                <a:pos x="8" y="11"/>
              </a:cxn>
              <a:cxn ang="0">
                <a:pos x="4" y="5"/>
              </a:cxn>
              <a:cxn ang="0">
                <a:pos x="4" y="5"/>
              </a:cxn>
              <a:cxn ang="0">
                <a:pos x="4" y="12"/>
              </a:cxn>
              <a:cxn ang="0">
                <a:pos x="4" y="23"/>
              </a:cxn>
              <a:cxn ang="0">
                <a:pos x="16" y="19"/>
              </a:cxn>
            </a:cxnLst>
            <a:rect l="0" t="0" r="r" b="b"/>
            <a:pathLst>
              <a:path w="31" h="41">
                <a:moveTo>
                  <a:pt x="5" y="27"/>
                </a:moveTo>
                <a:cubicBezTo>
                  <a:pt x="5" y="39"/>
                  <a:pt x="5" y="39"/>
                  <a:pt x="5" y="3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"/>
                  <a:pt x="0" y="2"/>
                  <a:pt x="0" y="2"/>
                </a:cubicBezTo>
                <a:cubicBezTo>
                  <a:pt x="6" y="0"/>
                  <a:pt x="6" y="0"/>
                  <a:pt x="6" y="0"/>
                </a:cubicBezTo>
                <a:cubicBezTo>
                  <a:pt x="31" y="30"/>
                  <a:pt x="31" y="30"/>
                  <a:pt x="31" y="30"/>
                </a:cubicBezTo>
                <a:cubicBezTo>
                  <a:pt x="26" y="32"/>
                  <a:pt x="26" y="32"/>
                  <a:pt x="26" y="32"/>
                </a:cubicBezTo>
                <a:cubicBezTo>
                  <a:pt x="18" y="22"/>
                  <a:pt x="18" y="22"/>
                  <a:pt x="18" y="22"/>
                </a:cubicBezTo>
                <a:lnTo>
                  <a:pt x="5" y="27"/>
                </a:lnTo>
                <a:close/>
                <a:moveTo>
                  <a:pt x="16" y="19"/>
                </a:moveTo>
                <a:cubicBezTo>
                  <a:pt x="8" y="11"/>
                  <a:pt x="8" y="11"/>
                  <a:pt x="8" y="11"/>
                </a:cubicBezTo>
                <a:cubicBezTo>
                  <a:pt x="7" y="9"/>
                  <a:pt x="5" y="7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7"/>
                  <a:pt x="4" y="10"/>
                  <a:pt x="4" y="12"/>
                </a:cubicBezTo>
                <a:cubicBezTo>
                  <a:pt x="4" y="23"/>
                  <a:pt x="4" y="23"/>
                  <a:pt x="4" y="23"/>
                </a:cubicBezTo>
                <a:lnTo>
                  <a:pt x="16" y="1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4" name="Freeform 3510"/>
          <p:cNvSpPr>
            <a:spLocks/>
          </p:cNvSpPr>
          <p:nvPr/>
        </p:nvSpPr>
        <p:spPr bwMode="auto">
          <a:xfrm>
            <a:off x="3575051" y="666750"/>
            <a:ext cx="104775" cy="130175"/>
          </a:xfrm>
          <a:custGeom>
            <a:avLst/>
            <a:gdLst/>
            <a:ahLst/>
            <a:cxnLst>
              <a:cxn ang="0">
                <a:pos x="24" y="40"/>
              </a:cxn>
              <a:cxn ang="0">
                <a:pos x="0" y="9"/>
              </a:cxn>
              <a:cxn ang="0">
                <a:pos x="6" y="8"/>
              </a:cxn>
              <a:cxn ang="0">
                <a:pos x="17" y="23"/>
              </a:cxn>
              <a:cxn ang="0">
                <a:pos x="25" y="35"/>
              </a:cxn>
              <a:cxn ang="0">
                <a:pos x="25" y="35"/>
              </a:cxn>
              <a:cxn ang="0">
                <a:pos x="26" y="21"/>
              </a:cxn>
              <a:cxn ang="0">
                <a:pos x="27" y="1"/>
              </a:cxn>
              <a:cxn ang="0">
                <a:pos x="32" y="0"/>
              </a:cxn>
              <a:cxn ang="0">
                <a:pos x="29" y="39"/>
              </a:cxn>
              <a:cxn ang="0">
                <a:pos x="24" y="40"/>
              </a:cxn>
            </a:cxnLst>
            <a:rect l="0" t="0" r="r" b="b"/>
            <a:pathLst>
              <a:path w="32" h="40">
                <a:moveTo>
                  <a:pt x="24" y="40"/>
                </a:moveTo>
                <a:cubicBezTo>
                  <a:pt x="0" y="9"/>
                  <a:pt x="0" y="9"/>
                  <a:pt x="0" y="9"/>
                </a:cubicBezTo>
                <a:cubicBezTo>
                  <a:pt x="6" y="8"/>
                  <a:pt x="6" y="8"/>
                  <a:pt x="6" y="8"/>
                </a:cubicBezTo>
                <a:cubicBezTo>
                  <a:pt x="17" y="23"/>
                  <a:pt x="17" y="23"/>
                  <a:pt x="17" y="23"/>
                </a:cubicBezTo>
                <a:cubicBezTo>
                  <a:pt x="20" y="27"/>
                  <a:pt x="23" y="31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1"/>
                  <a:pt x="25" y="26"/>
                  <a:pt x="26" y="21"/>
                </a:cubicBezTo>
                <a:cubicBezTo>
                  <a:pt x="27" y="1"/>
                  <a:pt x="27" y="1"/>
                  <a:pt x="27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39"/>
                  <a:pt x="29" y="39"/>
                  <a:pt x="29" y="39"/>
                </a:cubicBezTo>
                <a:lnTo>
                  <a:pt x="24" y="4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5" name="Freeform 3511"/>
          <p:cNvSpPr>
            <a:spLocks/>
          </p:cNvSpPr>
          <p:nvPr/>
        </p:nvSpPr>
        <p:spPr bwMode="auto">
          <a:xfrm>
            <a:off x="3716338" y="639763"/>
            <a:ext cx="101600" cy="130175"/>
          </a:xfrm>
          <a:custGeom>
            <a:avLst/>
            <a:gdLst/>
            <a:ahLst/>
            <a:cxnLst>
              <a:cxn ang="0">
                <a:pos x="51" y="39"/>
              </a:cxn>
              <a:cxn ang="0">
                <a:pos x="21" y="45"/>
              </a:cxn>
              <a:cxn ang="0">
                <a:pos x="27" y="72"/>
              </a:cxn>
              <a:cxn ang="0">
                <a:pos x="62" y="64"/>
              </a:cxn>
              <a:cxn ang="0">
                <a:pos x="64" y="72"/>
              </a:cxn>
              <a:cxn ang="0">
                <a:pos x="18" y="82"/>
              </a:cxn>
              <a:cxn ang="0">
                <a:pos x="0" y="10"/>
              </a:cxn>
              <a:cxn ang="0">
                <a:pos x="45" y="0"/>
              </a:cxn>
              <a:cxn ang="0">
                <a:pos x="47" y="6"/>
              </a:cxn>
              <a:cxn ang="0">
                <a:pos x="14" y="15"/>
              </a:cxn>
              <a:cxn ang="0">
                <a:pos x="18" y="39"/>
              </a:cxn>
              <a:cxn ang="0">
                <a:pos x="49" y="31"/>
              </a:cxn>
              <a:cxn ang="0">
                <a:pos x="51" y="39"/>
              </a:cxn>
            </a:cxnLst>
            <a:rect l="0" t="0" r="r" b="b"/>
            <a:pathLst>
              <a:path w="64" h="82">
                <a:moveTo>
                  <a:pt x="51" y="39"/>
                </a:moveTo>
                <a:lnTo>
                  <a:pt x="21" y="45"/>
                </a:lnTo>
                <a:lnTo>
                  <a:pt x="27" y="72"/>
                </a:lnTo>
                <a:lnTo>
                  <a:pt x="62" y="64"/>
                </a:lnTo>
                <a:lnTo>
                  <a:pt x="64" y="72"/>
                </a:lnTo>
                <a:lnTo>
                  <a:pt x="18" y="82"/>
                </a:lnTo>
                <a:lnTo>
                  <a:pt x="0" y="10"/>
                </a:lnTo>
                <a:lnTo>
                  <a:pt x="45" y="0"/>
                </a:lnTo>
                <a:lnTo>
                  <a:pt x="47" y="6"/>
                </a:lnTo>
                <a:lnTo>
                  <a:pt x="14" y="15"/>
                </a:lnTo>
                <a:lnTo>
                  <a:pt x="18" y="39"/>
                </a:lnTo>
                <a:lnTo>
                  <a:pt x="49" y="31"/>
                </a:lnTo>
                <a:lnTo>
                  <a:pt x="51" y="3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6" name="Freeform 3512"/>
          <p:cNvSpPr>
            <a:spLocks/>
          </p:cNvSpPr>
          <p:nvPr/>
        </p:nvSpPr>
        <p:spPr bwMode="auto">
          <a:xfrm>
            <a:off x="3824288" y="614363"/>
            <a:ext cx="98425" cy="127000"/>
          </a:xfrm>
          <a:custGeom>
            <a:avLst/>
            <a:gdLst/>
            <a:ahLst/>
            <a:cxnLst>
              <a:cxn ang="0">
                <a:pos x="27" y="14"/>
              </a:cxn>
              <a:cxn ang="0">
                <a:pos x="2" y="18"/>
              </a:cxn>
              <a:cxn ang="0">
                <a:pos x="0" y="10"/>
              </a:cxn>
              <a:cxn ang="0">
                <a:pos x="59" y="0"/>
              </a:cxn>
              <a:cxn ang="0">
                <a:pos x="62" y="8"/>
              </a:cxn>
              <a:cxn ang="0">
                <a:pos x="37" y="12"/>
              </a:cxn>
              <a:cxn ang="0">
                <a:pos x="49" y="78"/>
              </a:cxn>
              <a:cxn ang="0">
                <a:pos x="39" y="80"/>
              </a:cxn>
              <a:cxn ang="0">
                <a:pos x="27" y="14"/>
              </a:cxn>
            </a:cxnLst>
            <a:rect l="0" t="0" r="r" b="b"/>
            <a:pathLst>
              <a:path w="62" h="80">
                <a:moveTo>
                  <a:pt x="27" y="14"/>
                </a:moveTo>
                <a:lnTo>
                  <a:pt x="2" y="18"/>
                </a:lnTo>
                <a:lnTo>
                  <a:pt x="0" y="10"/>
                </a:lnTo>
                <a:lnTo>
                  <a:pt x="59" y="0"/>
                </a:lnTo>
                <a:lnTo>
                  <a:pt x="62" y="8"/>
                </a:lnTo>
                <a:lnTo>
                  <a:pt x="37" y="12"/>
                </a:lnTo>
                <a:lnTo>
                  <a:pt x="49" y="78"/>
                </a:lnTo>
                <a:lnTo>
                  <a:pt x="39" y="80"/>
                </a:lnTo>
                <a:lnTo>
                  <a:pt x="27" y="14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7" name="Freeform 3523"/>
          <p:cNvSpPr>
            <a:spLocks/>
          </p:cNvSpPr>
          <p:nvPr/>
        </p:nvSpPr>
        <p:spPr bwMode="auto">
          <a:xfrm>
            <a:off x="6202363" y="1717675"/>
            <a:ext cx="90488" cy="101600"/>
          </a:xfrm>
          <a:custGeom>
            <a:avLst/>
            <a:gdLst/>
            <a:ahLst/>
            <a:cxnLst>
              <a:cxn ang="0">
                <a:pos x="57" y="8"/>
              </a:cxn>
              <a:cxn ang="0">
                <a:pos x="8" y="64"/>
              </a:cxn>
              <a:cxn ang="0">
                <a:pos x="0" y="58"/>
              </a:cxn>
              <a:cxn ang="0">
                <a:pos x="49" y="0"/>
              </a:cxn>
              <a:cxn ang="0">
                <a:pos x="57" y="8"/>
              </a:cxn>
            </a:cxnLst>
            <a:rect l="0" t="0" r="r" b="b"/>
            <a:pathLst>
              <a:path w="57" h="64">
                <a:moveTo>
                  <a:pt x="57" y="8"/>
                </a:moveTo>
                <a:lnTo>
                  <a:pt x="8" y="64"/>
                </a:lnTo>
                <a:lnTo>
                  <a:pt x="0" y="58"/>
                </a:lnTo>
                <a:lnTo>
                  <a:pt x="49" y="0"/>
                </a:lnTo>
                <a:lnTo>
                  <a:pt x="57" y="8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8" name="Freeform 3524"/>
          <p:cNvSpPr>
            <a:spLocks/>
          </p:cNvSpPr>
          <p:nvPr/>
        </p:nvSpPr>
        <p:spPr bwMode="auto">
          <a:xfrm>
            <a:off x="6246813" y="1763713"/>
            <a:ext cx="157163" cy="157163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26" y="0"/>
              </a:cxn>
              <a:cxn ang="0">
                <a:pos x="30" y="4"/>
              </a:cxn>
              <a:cxn ang="0">
                <a:pos x="26" y="27"/>
              </a:cxn>
              <a:cxn ang="0">
                <a:pos x="23" y="40"/>
              </a:cxn>
              <a:cxn ang="0">
                <a:pos x="23" y="40"/>
              </a:cxn>
              <a:cxn ang="0">
                <a:pos x="33" y="29"/>
              </a:cxn>
              <a:cxn ang="0">
                <a:pos x="44" y="18"/>
              </a:cxn>
              <a:cxn ang="0">
                <a:pos x="48" y="21"/>
              </a:cxn>
              <a:cxn ang="0">
                <a:pos x="22" y="48"/>
              </a:cxn>
              <a:cxn ang="0">
                <a:pos x="18" y="44"/>
              </a:cxn>
              <a:cxn ang="0">
                <a:pos x="22" y="22"/>
              </a:cxn>
              <a:cxn ang="0">
                <a:pos x="25" y="8"/>
              </a:cxn>
              <a:cxn ang="0">
                <a:pos x="25" y="8"/>
              </a:cxn>
              <a:cxn ang="0">
                <a:pos x="15" y="19"/>
              </a:cxn>
              <a:cxn ang="0">
                <a:pos x="4" y="30"/>
              </a:cxn>
              <a:cxn ang="0">
                <a:pos x="0" y="27"/>
              </a:cxn>
            </a:cxnLst>
            <a:rect l="0" t="0" r="r" b="b"/>
            <a:pathLst>
              <a:path w="48" h="48">
                <a:moveTo>
                  <a:pt x="0" y="27"/>
                </a:moveTo>
                <a:cubicBezTo>
                  <a:pt x="26" y="0"/>
                  <a:pt x="26" y="0"/>
                  <a:pt x="26" y="0"/>
                </a:cubicBezTo>
                <a:cubicBezTo>
                  <a:pt x="30" y="4"/>
                  <a:pt x="30" y="4"/>
                  <a:pt x="30" y="4"/>
                </a:cubicBezTo>
                <a:cubicBezTo>
                  <a:pt x="26" y="27"/>
                  <a:pt x="26" y="27"/>
                  <a:pt x="26" y="27"/>
                </a:cubicBezTo>
                <a:cubicBezTo>
                  <a:pt x="25" y="32"/>
                  <a:pt x="24" y="36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6" y="36"/>
                  <a:pt x="29" y="33"/>
                  <a:pt x="33" y="29"/>
                </a:cubicBezTo>
                <a:cubicBezTo>
                  <a:pt x="44" y="18"/>
                  <a:pt x="44" y="18"/>
                  <a:pt x="44" y="18"/>
                </a:cubicBezTo>
                <a:cubicBezTo>
                  <a:pt x="48" y="21"/>
                  <a:pt x="48" y="21"/>
                  <a:pt x="48" y="21"/>
                </a:cubicBezTo>
                <a:cubicBezTo>
                  <a:pt x="22" y="48"/>
                  <a:pt x="22" y="48"/>
                  <a:pt x="22" y="48"/>
                </a:cubicBezTo>
                <a:cubicBezTo>
                  <a:pt x="18" y="44"/>
                  <a:pt x="18" y="44"/>
                  <a:pt x="18" y="44"/>
                </a:cubicBezTo>
                <a:cubicBezTo>
                  <a:pt x="22" y="22"/>
                  <a:pt x="22" y="22"/>
                  <a:pt x="22" y="22"/>
                </a:cubicBezTo>
                <a:cubicBezTo>
                  <a:pt x="23" y="17"/>
                  <a:pt x="24" y="12"/>
                  <a:pt x="25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2" y="11"/>
                  <a:pt x="19" y="15"/>
                  <a:pt x="15" y="19"/>
                </a:cubicBezTo>
                <a:cubicBezTo>
                  <a:pt x="4" y="30"/>
                  <a:pt x="4" y="30"/>
                  <a:pt x="4" y="30"/>
                </a:cubicBezTo>
                <a:lnTo>
                  <a:pt x="0" y="27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9" name="Freeform 3525"/>
          <p:cNvSpPr>
            <a:spLocks noEditPoints="1"/>
          </p:cNvSpPr>
          <p:nvPr/>
        </p:nvSpPr>
        <p:spPr bwMode="auto">
          <a:xfrm>
            <a:off x="6351588" y="1874838"/>
            <a:ext cx="138113" cy="136525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35" y="8"/>
              </a:cxn>
              <a:cxn ang="0">
                <a:pos x="42" y="23"/>
              </a:cxn>
              <a:cxn ang="0">
                <a:pos x="36" y="36"/>
              </a:cxn>
              <a:cxn ang="0">
                <a:pos x="22" y="41"/>
              </a:cxn>
              <a:cxn ang="0">
                <a:pos x="6" y="31"/>
              </a:cxn>
              <a:cxn ang="0">
                <a:pos x="0" y="24"/>
              </a:cxn>
              <a:cxn ang="0">
                <a:pos x="27" y="0"/>
              </a:cxn>
              <a:cxn ang="0">
                <a:pos x="6" y="25"/>
              </a:cxn>
              <a:cxn ang="0">
                <a:pos x="10" y="30"/>
              </a:cxn>
              <a:cxn ang="0">
                <a:pos x="32" y="32"/>
              </a:cxn>
              <a:cxn ang="0">
                <a:pos x="32" y="11"/>
              </a:cxn>
              <a:cxn ang="0">
                <a:pos x="28" y="6"/>
              </a:cxn>
              <a:cxn ang="0">
                <a:pos x="6" y="25"/>
              </a:cxn>
            </a:cxnLst>
            <a:rect l="0" t="0" r="r" b="b"/>
            <a:pathLst>
              <a:path w="42" h="42">
                <a:moveTo>
                  <a:pt x="27" y="0"/>
                </a:moveTo>
                <a:cubicBezTo>
                  <a:pt x="29" y="2"/>
                  <a:pt x="32" y="5"/>
                  <a:pt x="35" y="8"/>
                </a:cubicBezTo>
                <a:cubicBezTo>
                  <a:pt x="40" y="13"/>
                  <a:pt x="42" y="19"/>
                  <a:pt x="42" y="23"/>
                </a:cubicBezTo>
                <a:cubicBezTo>
                  <a:pt x="42" y="28"/>
                  <a:pt x="41" y="32"/>
                  <a:pt x="36" y="36"/>
                </a:cubicBezTo>
                <a:cubicBezTo>
                  <a:pt x="32" y="40"/>
                  <a:pt x="27" y="42"/>
                  <a:pt x="22" y="41"/>
                </a:cubicBezTo>
                <a:cubicBezTo>
                  <a:pt x="17" y="41"/>
                  <a:pt x="11" y="37"/>
                  <a:pt x="6" y="31"/>
                </a:cubicBezTo>
                <a:cubicBezTo>
                  <a:pt x="4" y="28"/>
                  <a:pt x="2" y="26"/>
                  <a:pt x="0" y="24"/>
                </a:cubicBezTo>
                <a:lnTo>
                  <a:pt x="27" y="0"/>
                </a:lnTo>
                <a:close/>
                <a:moveTo>
                  <a:pt x="6" y="25"/>
                </a:moveTo>
                <a:cubicBezTo>
                  <a:pt x="7" y="27"/>
                  <a:pt x="8" y="28"/>
                  <a:pt x="10" y="30"/>
                </a:cubicBezTo>
                <a:cubicBezTo>
                  <a:pt x="17" y="38"/>
                  <a:pt x="25" y="39"/>
                  <a:pt x="32" y="32"/>
                </a:cubicBezTo>
                <a:cubicBezTo>
                  <a:pt x="39" y="26"/>
                  <a:pt x="39" y="19"/>
                  <a:pt x="32" y="11"/>
                </a:cubicBezTo>
                <a:cubicBezTo>
                  <a:pt x="30" y="9"/>
                  <a:pt x="29" y="7"/>
                  <a:pt x="28" y="6"/>
                </a:cubicBezTo>
                <a:lnTo>
                  <a:pt x="6" y="25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0" name="Freeform 3526"/>
          <p:cNvSpPr>
            <a:spLocks/>
          </p:cNvSpPr>
          <p:nvPr/>
        </p:nvSpPr>
        <p:spPr bwMode="auto">
          <a:xfrm>
            <a:off x="6446838" y="1992313"/>
            <a:ext cx="104775" cy="84138"/>
          </a:xfrm>
          <a:custGeom>
            <a:avLst/>
            <a:gdLst/>
            <a:ahLst/>
            <a:cxnLst>
              <a:cxn ang="0">
                <a:pos x="66" y="8"/>
              </a:cxn>
              <a:cxn ang="0">
                <a:pos x="8" y="53"/>
              </a:cxn>
              <a:cxn ang="0">
                <a:pos x="0" y="45"/>
              </a:cxn>
              <a:cxn ang="0">
                <a:pos x="59" y="0"/>
              </a:cxn>
              <a:cxn ang="0">
                <a:pos x="66" y="8"/>
              </a:cxn>
            </a:cxnLst>
            <a:rect l="0" t="0" r="r" b="b"/>
            <a:pathLst>
              <a:path w="66" h="53">
                <a:moveTo>
                  <a:pt x="66" y="8"/>
                </a:moveTo>
                <a:lnTo>
                  <a:pt x="8" y="53"/>
                </a:lnTo>
                <a:lnTo>
                  <a:pt x="0" y="45"/>
                </a:lnTo>
                <a:lnTo>
                  <a:pt x="59" y="0"/>
                </a:lnTo>
                <a:lnTo>
                  <a:pt x="66" y="8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1" name="Freeform 3527"/>
          <p:cNvSpPr>
            <a:spLocks noEditPoints="1"/>
          </p:cNvSpPr>
          <p:nvPr/>
        </p:nvSpPr>
        <p:spPr bwMode="auto">
          <a:xfrm>
            <a:off x="6481763" y="2076450"/>
            <a:ext cx="134938" cy="120650"/>
          </a:xfrm>
          <a:custGeom>
            <a:avLst/>
            <a:gdLst/>
            <a:ahLst/>
            <a:cxnLst>
              <a:cxn ang="0">
                <a:pos x="15" y="11"/>
              </a:cxn>
              <a:cxn ang="0">
                <a:pos x="3" y="14"/>
              </a:cxn>
              <a:cxn ang="0">
                <a:pos x="0" y="9"/>
              </a:cxn>
              <a:cxn ang="0">
                <a:pos x="38" y="0"/>
              </a:cxn>
              <a:cxn ang="0">
                <a:pos x="41" y="5"/>
              </a:cxn>
              <a:cxn ang="0">
                <a:pos x="19" y="37"/>
              </a:cxn>
              <a:cxn ang="0">
                <a:pos x="16" y="32"/>
              </a:cxn>
              <a:cxn ang="0">
                <a:pos x="23" y="22"/>
              </a:cxn>
              <a:cxn ang="0">
                <a:pos x="15" y="11"/>
              </a:cxn>
              <a:cxn ang="0">
                <a:pos x="25" y="19"/>
              </a:cxn>
              <a:cxn ang="0">
                <a:pos x="32" y="10"/>
              </a:cxn>
              <a:cxn ang="0">
                <a:pos x="36" y="5"/>
              </a:cxn>
              <a:cxn ang="0">
                <a:pos x="36" y="5"/>
              </a:cxn>
              <a:cxn ang="0">
                <a:pos x="29" y="7"/>
              </a:cxn>
              <a:cxn ang="0">
                <a:pos x="18" y="9"/>
              </a:cxn>
              <a:cxn ang="0">
                <a:pos x="25" y="19"/>
              </a:cxn>
            </a:cxnLst>
            <a:rect l="0" t="0" r="r" b="b"/>
            <a:pathLst>
              <a:path w="41" h="37">
                <a:moveTo>
                  <a:pt x="15" y="11"/>
                </a:moveTo>
                <a:cubicBezTo>
                  <a:pt x="3" y="14"/>
                  <a:pt x="3" y="14"/>
                  <a:pt x="3" y="14"/>
                </a:cubicBezTo>
                <a:cubicBezTo>
                  <a:pt x="0" y="9"/>
                  <a:pt x="0" y="9"/>
                  <a:pt x="0" y="9"/>
                </a:cubicBezTo>
                <a:cubicBezTo>
                  <a:pt x="38" y="0"/>
                  <a:pt x="38" y="0"/>
                  <a:pt x="38" y="0"/>
                </a:cubicBezTo>
                <a:cubicBezTo>
                  <a:pt x="41" y="5"/>
                  <a:pt x="41" y="5"/>
                  <a:pt x="41" y="5"/>
                </a:cubicBezTo>
                <a:cubicBezTo>
                  <a:pt x="19" y="37"/>
                  <a:pt x="19" y="37"/>
                  <a:pt x="19" y="37"/>
                </a:cubicBezTo>
                <a:cubicBezTo>
                  <a:pt x="16" y="32"/>
                  <a:pt x="16" y="32"/>
                  <a:pt x="16" y="32"/>
                </a:cubicBezTo>
                <a:cubicBezTo>
                  <a:pt x="23" y="22"/>
                  <a:pt x="23" y="22"/>
                  <a:pt x="23" y="22"/>
                </a:cubicBezTo>
                <a:lnTo>
                  <a:pt x="15" y="11"/>
                </a:lnTo>
                <a:close/>
                <a:moveTo>
                  <a:pt x="25" y="19"/>
                </a:moveTo>
                <a:cubicBezTo>
                  <a:pt x="32" y="10"/>
                  <a:pt x="32" y="10"/>
                  <a:pt x="32" y="10"/>
                </a:cubicBezTo>
                <a:cubicBezTo>
                  <a:pt x="33" y="8"/>
                  <a:pt x="34" y="6"/>
                  <a:pt x="36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4" y="5"/>
                  <a:pt x="32" y="6"/>
                  <a:pt x="29" y="7"/>
                </a:cubicBezTo>
                <a:cubicBezTo>
                  <a:pt x="18" y="9"/>
                  <a:pt x="18" y="9"/>
                  <a:pt x="18" y="9"/>
                </a:cubicBezTo>
                <a:lnTo>
                  <a:pt x="25" y="1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2" name="Freeform 3528"/>
          <p:cNvSpPr>
            <a:spLocks/>
          </p:cNvSpPr>
          <p:nvPr/>
        </p:nvSpPr>
        <p:spPr bwMode="auto">
          <a:xfrm>
            <a:off x="6564313" y="2168525"/>
            <a:ext cx="150813" cy="142875"/>
          </a:xfrm>
          <a:custGeom>
            <a:avLst/>
            <a:gdLst/>
            <a:ahLst/>
            <a:cxnLst>
              <a:cxn ang="0">
                <a:pos x="70" y="10"/>
              </a:cxn>
              <a:cxn ang="0">
                <a:pos x="43" y="25"/>
              </a:cxn>
              <a:cxn ang="0">
                <a:pos x="64" y="60"/>
              </a:cxn>
              <a:cxn ang="0">
                <a:pos x="90" y="45"/>
              </a:cxn>
              <a:cxn ang="0">
                <a:pos x="95" y="53"/>
              </a:cxn>
              <a:cxn ang="0">
                <a:pos x="31" y="90"/>
              </a:cxn>
              <a:cxn ang="0">
                <a:pos x="25" y="82"/>
              </a:cxn>
              <a:cxn ang="0">
                <a:pos x="55" y="64"/>
              </a:cxn>
              <a:cxn ang="0">
                <a:pos x="35" y="29"/>
              </a:cxn>
              <a:cxn ang="0">
                <a:pos x="4" y="47"/>
              </a:cxn>
              <a:cxn ang="0">
                <a:pos x="0" y="37"/>
              </a:cxn>
              <a:cxn ang="0">
                <a:pos x="66" y="0"/>
              </a:cxn>
              <a:cxn ang="0">
                <a:pos x="70" y="10"/>
              </a:cxn>
            </a:cxnLst>
            <a:rect l="0" t="0" r="r" b="b"/>
            <a:pathLst>
              <a:path w="95" h="90">
                <a:moveTo>
                  <a:pt x="70" y="10"/>
                </a:moveTo>
                <a:lnTo>
                  <a:pt x="43" y="25"/>
                </a:lnTo>
                <a:lnTo>
                  <a:pt x="64" y="60"/>
                </a:lnTo>
                <a:lnTo>
                  <a:pt x="90" y="45"/>
                </a:lnTo>
                <a:lnTo>
                  <a:pt x="95" y="53"/>
                </a:lnTo>
                <a:lnTo>
                  <a:pt x="31" y="90"/>
                </a:lnTo>
                <a:lnTo>
                  <a:pt x="25" y="82"/>
                </a:lnTo>
                <a:lnTo>
                  <a:pt x="55" y="64"/>
                </a:lnTo>
                <a:lnTo>
                  <a:pt x="35" y="29"/>
                </a:lnTo>
                <a:lnTo>
                  <a:pt x="4" y="47"/>
                </a:lnTo>
                <a:lnTo>
                  <a:pt x="0" y="37"/>
                </a:lnTo>
                <a:lnTo>
                  <a:pt x="66" y="0"/>
                </a:lnTo>
                <a:lnTo>
                  <a:pt x="70" y="1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3" name="Freeform 3529"/>
          <p:cNvSpPr>
            <a:spLocks noEditPoints="1"/>
          </p:cNvSpPr>
          <p:nvPr/>
        </p:nvSpPr>
        <p:spPr bwMode="auto">
          <a:xfrm>
            <a:off x="6629401" y="2332038"/>
            <a:ext cx="133350" cy="114300"/>
          </a:xfrm>
          <a:custGeom>
            <a:avLst/>
            <a:gdLst/>
            <a:ahLst/>
            <a:cxnLst>
              <a:cxn ang="0">
                <a:pos x="14" y="8"/>
              </a:cxn>
              <a:cxn ang="0">
                <a:pos x="2" y="9"/>
              </a:cxn>
              <a:cxn ang="0">
                <a:pos x="0" y="5"/>
              </a:cxn>
              <a:cxn ang="0">
                <a:pos x="39" y="0"/>
              </a:cxn>
              <a:cxn ang="0">
                <a:pos x="41" y="6"/>
              </a:cxn>
              <a:cxn ang="0">
                <a:pos x="15" y="35"/>
              </a:cxn>
              <a:cxn ang="0">
                <a:pos x="13" y="30"/>
              </a:cxn>
              <a:cxn ang="0">
                <a:pos x="21" y="21"/>
              </a:cxn>
              <a:cxn ang="0">
                <a:pos x="14" y="8"/>
              </a:cxn>
              <a:cxn ang="0">
                <a:pos x="24" y="18"/>
              </a:cxn>
              <a:cxn ang="0">
                <a:pos x="31" y="10"/>
              </a:cxn>
              <a:cxn ang="0">
                <a:pos x="36" y="5"/>
              </a:cxn>
              <a:cxn ang="0">
                <a:pos x="36" y="5"/>
              </a:cxn>
              <a:cxn ang="0">
                <a:pos x="29" y="6"/>
              </a:cxn>
              <a:cxn ang="0">
                <a:pos x="18" y="7"/>
              </a:cxn>
              <a:cxn ang="0">
                <a:pos x="24" y="18"/>
              </a:cxn>
            </a:cxnLst>
            <a:rect l="0" t="0" r="r" b="b"/>
            <a:pathLst>
              <a:path w="41" h="35">
                <a:moveTo>
                  <a:pt x="14" y="8"/>
                </a:moveTo>
                <a:cubicBezTo>
                  <a:pt x="2" y="9"/>
                  <a:pt x="2" y="9"/>
                  <a:pt x="2" y="9"/>
                </a:cubicBezTo>
                <a:cubicBezTo>
                  <a:pt x="0" y="5"/>
                  <a:pt x="0" y="5"/>
                  <a:pt x="0" y="5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6"/>
                  <a:pt x="41" y="6"/>
                  <a:pt x="41" y="6"/>
                </a:cubicBezTo>
                <a:cubicBezTo>
                  <a:pt x="15" y="35"/>
                  <a:pt x="15" y="35"/>
                  <a:pt x="15" y="35"/>
                </a:cubicBezTo>
                <a:cubicBezTo>
                  <a:pt x="13" y="30"/>
                  <a:pt x="13" y="30"/>
                  <a:pt x="13" y="30"/>
                </a:cubicBezTo>
                <a:cubicBezTo>
                  <a:pt x="21" y="21"/>
                  <a:pt x="21" y="21"/>
                  <a:pt x="21" y="21"/>
                </a:cubicBezTo>
                <a:lnTo>
                  <a:pt x="14" y="8"/>
                </a:lnTo>
                <a:close/>
                <a:moveTo>
                  <a:pt x="24" y="18"/>
                </a:moveTo>
                <a:cubicBezTo>
                  <a:pt x="31" y="10"/>
                  <a:pt x="31" y="10"/>
                  <a:pt x="31" y="10"/>
                </a:cubicBezTo>
                <a:cubicBezTo>
                  <a:pt x="33" y="8"/>
                  <a:pt x="35" y="6"/>
                  <a:pt x="36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4" y="5"/>
                  <a:pt x="32" y="6"/>
                  <a:pt x="29" y="6"/>
                </a:cubicBezTo>
                <a:cubicBezTo>
                  <a:pt x="18" y="7"/>
                  <a:pt x="18" y="7"/>
                  <a:pt x="18" y="7"/>
                </a:cubicBezTo>
                <a:lnTo>
                  <a:pt x="24" y="18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4" name="Freeform 3530"/>
          <p:cNvSpPr>
            <a:spLocks/>
          </p:cNvSpPr>
          <p:nvPr/>
        </p:nvSpPr>
        <p:spPr bwMode="auto">
          <a:xfrm>
            <a:off x="6700838" y="2406650"/>
            <a:ext cx="138113" cy="104775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28" y="0"/>
              </a:cxn>
              <a:cxn ang="0">
                <a:pos x="30" y="5"/>
              </a:cxn>
              <a:cxn ang="0">
                <a:pos x="17" y="18"/>
              </a:cxn>
              <a:cxn ang="0">
                <a:pos x="6" y="28"/>
              </a:cxn>
              <a:cxn ang="0">
                <a:pos x="6" y="28"/>
              </a:cxn>
              <a:cxn ang="0">
                <a:pos x="21" y="26"/>
              </a:cxn>
              <a:cxn ang="0">
                <a:pos x="40" y="25"/>
              </a:cxn>
              <a:cxn ang="0">
                <a:pos x="42" y="30"/>
              </a:cxn>
              <a:cxn ang="0">
                <a:pos x="3" y="32"/>
              </a:cxn>
              <a:cxn ang="0">
                <a:pos x="0" y="27"/>
              </a:cxn>
            </a:cxnLst>
            <a:rect l="0" t="0" r="r" b="b"/>
            <a:pathLst>
              <a:path w="42" h="32">
                <a:moveTo>
                  <a:pt x="0" y="27"/>
                </a:moveTo>
                <a:cubicBezTo>
                  <a:pt x="28" y="0"/>
                  <a:pt x="28" y="0"/>
                  <a:pt x="28" y="0"/>
                </a:cubicBezTo>
                <a:cubicBezTo>
                  <a:pt x="30" y="5"/>
                  <a:pt x="30" y="5"/>
                  <a:pt x="30" y="5"/>
                </a:cubicBezTo>
                <a:cubicBezTo>
                  <a:pt x="17" y="18"/>
                  <a:pt x="17" y="18"/>
                  <a:pt x="17" y="18"/>
                </a:cubicBezTo>
                <a:cubicBezTo>
                  <a:pt x="13" y="22"/>
                  <a:pt x="10" y="25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11" y="27"/>
                  <a:pt x="15" y="27"/>
                  <a:pt x="21" y="26"/>
                </a:cubicBezTo>
                <a:cubicBezTo>
                  <a:pt x="40" y="25"/>
                  <a:pt x="40" y="25"/>
                  <a:pt x="40" y="25"/>
                </a:cubicBezTo>
                <a:cubicBezTo>
                  <a:pt x="42" y="30"/>
                  <a:pt x="42" y="30"/>
                  <a:pt x="42" y="30"/>
                </a:cubicBezTo>
                <a:cubicBezTo>
                  <a:pt x="3" y="32"/>
                  <a:pt x="3" y="32"/>
                  <a:pt x="3" y="32"/>
                </a:cubicBezTo>
                <a:lnTo>
                  <a:pt x="0" y="27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5" name="Freeform 3531"/>
          <p:cNvSpPr>
            <a:spLocks/>
          </p:cNvSpPr>
          <p:nvPr/>
        </p:nvSpPr>
        <p:spPr bwMode="auto">
          <a:xfrm>
            <a:off x="6743701" y="2536825"/>
            <a:ext cx="136525" cy="114300"/>
          </a:xfrm>
          <a:custGeom>
            <a:avLst/>
            <a:gdLst/>
            <a:ahLst/>
            <a:cxnLst>
              <a:cxn ang="0">
                <a:pos x="49" y="56"/>
              </a:cxn>
              <a:cxn ang="0">
                <a:pos x="37" y="27"/>
              </a:cxn>
              <a:cxn ang="0">
                <a:pos x="12" y="37"/>
              </a:cxn>
              <a:cxn ang="0">
                <a:pos x="25" y="70"/>
              </a:cxn>
              <a:cxn ang="0">
                <a:pos x="19" y="72"/>
              </a:cxn>
              <a:cxn ang="0">
                <a:pos x="0" y="29"/>
              </a:cxn>
              <a:cxn ang="0">
                <a:pos x="70" y="0"/>
              </a:cxn>
              <a:cxn ang="0">
                <a:pos x="86" y="42"/>
              </a:cxn>
              <a:cxn ang="0">
                <a:pos x="78" y="46"/>
              </a:cxn>
              <a:cxn ang="0">
                <a:pos x="66" y="15"/>
              </a:cxn>
              <a:cxn ang="0">
                <a:pos x="43" y="23"/>
              </a:cxn>
              <a:cxn ang="0">
                <a:pos x="56" y="52"/>
              </a:cxn>
              <a:cxn ang="0">
                <a:pos x="49" y="56"/>
              </a:cxn>
            </a:cxnLst>
            <a:rect l="0" t="0" r="r" b="b"/>
            <a:pathLst>
              <a:path w="86" h="72">
                <a:moveTo>
                  <a:pt x="49" y="56"/>
                </a:moveTo>
                <a:lnTo>
                  <a:pt x="37" y="27"/>
                </a:lnTo>
                <a:lnTo>
                  <a:pt x="12" y="37"/>
                </a:lnTo>
                <a:lnTo>
                  <a:pt x="25" y="70"/>
                </a:lnTo>
                <a:lnTo>
                  <a:pt x="19" y="72"/>
                </a:lnTo>
                <a:lnTo>
                  <a:pt x="0" y="29"/>
                </a:lnTo>
                <a:lnTo>
                  <a:pt x="70" y="0"/>
                </a:lnTo>
                <a:lnTo>
                  <a:pt x="86" y="42"/>
                </a:lnTo>
                <a:lnTo>
                  <a:pt x="78" y="46"/>
                </a:lnTo>
                <a:lnTo>
                  <a:pt x="66" y="15"/>
                </a:lnTo>
                <a:lnTo>
                  <a:pt x="43" y="23"/>
                </a:lnTo>
                <a:lnTo>
                  <a:pt x="56" y="52"/>
                </a:lnTo>
                <a:lnTo>
                  <a:pt x="49" y="56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6" name="Freeform 3532"/>
          <p:cNvSpPr>
            <a:spLocks/>
          </p:cNvSpPr>
          <p:nvPr/>
        </p:nvSpPr>
        <p:spPr bwMode="auto">
          <a:xfrm>
            <a:off x="6796088" y="2638425"/>
            <a:ext cx="130175" cy="95250"/>
          </a:xfrm>
          <a:custGeom>
            <a:avLst/>
            <a:gdLst/>
            <a:ahLst/>
            <a:cxnLst>
              <a:cxn ang="0">
                <a:pos x="64" y="27"/>
              </a:cxn>
              <a:cxn ang="0">
                <a:pos x="55" y="2"/>
              </a:cxn>
              <a:cxn ang="0">
                <a:pos x="62" y="0"/>
              </a:cxn>
              <a:cxn ang="0">
                <a:pos x="82" y="58"/>
              </a:cxn>
              <a:cxn ang="0">
                <a:pos x="76" y="60"/>
              </a:cxn>
              <a:cxn ang="0">
                <a:pos x="66" y="37"/>
              </a:cxn>
              <a:cxn ang="0">
                <a:pos x="4" y="60"/>
              </a:cxn>
              <a:cxn ang="0">
                <a:pos x="0" y="50"/>
              </a:cxn>
              <a:cxn ang="0">
                <a:pos x="64" y="27"/>
              </a:cxn>
            </a:cxnLst>
            <a:rect l="0" t="0" r="r" b="b"/>
            <a:pathLst>
              <a:path w="82" h="60">
                <a:moveTo>
                  <a:pt x="64" y="27"/>
                </a:moveTo>
                <a:lnTo>
                  <a:pt x="55" y="2"/>
                </a:lnTo>
                <a:lnTo>
                  <a:pt x="62" y="0"/>
                </a:lnTo>
                <a:lnTo>
                  <a:pt x="82" y="58"/>
                </a:lnTo>
                <a:lnTo>
                  <a:pt x="76" y="60"/>
                </a:lnTo>
                <a:lnTo>
                  <a:pt x="66" y="37"/>
                </a:lnTo>
                <a:lnTo>
                  <a:pt x="4" y="60"/>
                </a:lnTo>
                <a:lnTo>
                  <a:pt x="0" y="50"/>
                </a:lnTo>
                <a:lnTo>
                  <a:pt x="64" y="27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8" name="Freeform 3544"/>
          <p:cNvSpPr>
            <a:spLocks/>
          </p:cNvSpPr>
          <p:nvPr/>
        </p:nvSpPr>
        <p:spPr bwMode="auto">
          <a:xfrm>
            <a:off x="2792413" y="5124450"/>
            <a:ext cx="130175" cy="120650"/>
          </a:xfrm>
          <a:custGeom>
            <a:avLst/>
            <a:gdLst/>
            <a:ahLst/>
            <a:cxnLst>
              <a:cxn ang="0">
                <a:pos x="3" y="19"/>
              </a:cxn>
              <a:cxn ang="0">
                <a:pos x="8" y="27"/>
              </a:cxn>
              <a:cxn ang="0">
                <a:pos x="18" y="29"/>
              </a:cxn>
              <a:cxn ang="0">
                <a:pos x="18" y="19"/>
              </a:cxn>
              <a:cxn ang="0">
                <a:pos x="19" y="4"/>
              </a:cxn>
              <a:cxn ang="0">
                <a:pos x="35" y="7"/>
              </a:cxn>
              <a:cxn ang="0">
                <a:pos x="40" y="14"/>
              </a:cxn>
              <a:cxn ang="0">
                <a:pos x="36" y="16"/>
              </a:cxn>
              <a:cxn ang="0">
                <a:pos x="32" y="9"/>
              </a:cxn>
              <a:cxn ang="0">
                <a:pos x="23" y="7"/>
              </a:cxn>
              <a:cxn ang="0">
                <a:pos x="23" y="18"/>
              </a:cxn>
              <a:cxn ang="0">
                <a:pos x="22" y="33"/>
              </a:cxn>
              <a:cxn ang="0">
                <a:pos x="5" y="30"/>
              </a:cxn>
              <a:cxn ang="0">
                <a:pos x="0" y="20"/>
              </a:cxn>
              <a:cxn ang="0">
                <a:pos x="3" y="19"/>
              </a:cxn>
            </a:cxnLst>
            <a:rect l="0" t="0" r="r" b="b"/>
            <a:pathLst>
              <a:path w="40" h="37">
                <a:moveTo>
                  <a:pt x="3" y="19"/>
                </a:moveTo>
                <a:cubicBezTo>
                  <a:pt x="4" y="21"/>
                  <a:pt x="5" y="24"/>
                  <a:pt x="8" y="27"/>
                </a:cubicBezTo>
                <a:cubicBezTo>
                  <a:pt x="11" y="31"/>
                  <a:pt x="15" y="32"/>
                  <a:pt x="18" y="29"/>
                </a:cubicBezTo>
                <a:cubicBezTo>
                  <a:pt x="21" y="27"/>
                  <a:pt x="21" y="24"/>
                  <a:pt x="18" y="19"/>
                </a:cubicBezTo>
                <a:cubicBezTo>
                  <a:pt x="15" y="12"/>
                  <a:pt x="15" y="7"/>
                  <a:pt x="19" y="4"/>
                </a:cubicBezTo>
                <a:cubicBezTo>
                  <a:pt x="23" y="0"/>
                  <a:pt x="30" y="1"/>
                  <a:pt x="35" y="7"/>
                </a:cubicBezTo>
                <a:cubicBezTo>
                  <a:pt x="38" y="10"/>
                  <a:pt x="39" y="12"/>
                  <a:pt x="40" y="14"/>
                </a:cubicBezTo>
                <a:cubicBezTo>
                  <a:pt x="36" y="16"/>
                  <a:pt x="36" y="16"/>
                  <a:pt x="36" y="16"/>
                </a:cubicBezTo>
                <a:cubicBezTo>
                  <a:pt x="35" y="14"/>
                  <a:pt x="34" y="12"/>
                  <a:pt x="32" y="9"/>
                </a:cubicBezTo>
                <a:cubicBezTo>
                  <a:pt x="28" y="5"/>
                  <a:pt x="25" y="6"/>
                  <a:pt x="23" y="7"/>
                </a:cubicBezTo>
                <a:cubicBezTo>
                  <a:pt x="20" y="10"/>
                  <a:pt x="21" y="13"/>
                  <a:pt x="23" y="18"/>
                </a:cubicBezTo>
                <a:cubicBezTo>
                  <a:pt x="26" y="25"/>
                  <a:pt x="26" y="29"/>
                  <a:pt x="22" y="33"/>
                </a:cubicBezTo>
                <a:cubicBezTo>
                  <a:pt x="18" y="36"/>
                  <a:pt x="11" y="37"/>
                  <a:pt x="5" y="30"/>
                </a:cubicBezTo>
                <a:cubicBezTo>
                  <a:pt x="2" y="27"/>
                  <a:pt x="0" y="23"/>
                  <a:pt x="0" y="20"/>
                </a:cubicBezTo>
                <a:lnTo>
                  <a:pt x="3" y="1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9" name="Freeform 3545"/>
          <p:cNvSpPr>
            <a:spLocks/>
          </p:cNvSpPr>
          <p:nvPr/>
        </p:nvSpPr>
        <p:spPr bwMode="auto">
          <a:xfrm>
            <a:off x="2889251" y="5189538"/>
            <a:ext cx="125413" cy="127000"/>
          </a:xfrm>
          <a:custGeom>
            <a:avLst/>
            <a:gdLst/>
            <a:ahLst/>
            <a:cxnLst>
              <a:cxn ang="0">
                <a:pos x="48" y="24"/>
              </a:cxn>
              <a:cxn ang="0">
                <a:pos x="29" y="6"/>
              </a:cxn>
              <a:cxn ang="0">
                <a:pos x="35" y="0"/>
              </a:cxn>
              <a:cxn ang="0">
                <a:pos x="79" y="43"/>
              </a:cxn>
              <a:cxn ang="0">
                <a:pos x="72" y="49"/>
              </a:cxn>
              <a:cxn ang="0">
                <a:pos x="56" y="31"/>
              </a:cxn>
              <a:cxn ang="0">
                <a:pos x="9" y="80"/>
              </a:cxn>
              <a:cxn ang="0">
                <a:pos x="0" y="72"/>
              </a:cxn>
              <a:cxn ang="0">
                <a:pos x="48" y="24"/>
              </a:cxn>
            </a:cxnLst>
            <a:rect l="0" t="0" r="r" b="b"/>
            <a:pathLst>
              <a:path w="79" h="80">
                <a:moveTo>
                  <a:pt x="48" y="24"/>
                </a:moveTo>
                <a:lnTo>
                  <a:pt x="29" y="6"/>
                </a:lnTo>
                <a:lnTo>
                  <a:pt x="35" y="0"/>
                </a:lnTo>
                <a:lnTo>
                  <a:pt x="79" y="43"/>
                </a:lnTo>
                <a:lnTo>
                  <a:pt x="72" y="49"/>
                </a:lnTo>
                <a:lnTo>
                  <a:pt x="56" y="31"/>
                </a:lnTo>
                <a:lnTo>
                  <a:pt x="9" y="80"/>
                </a:lnTo>
                <a:lnTo>
                  <a:pt x="0" y="72"/>
                </a:lnTo>
                <a:lnTo>
                  <a:pt x="48" y="24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0" name="Freeform 3546"/>
          <p:cNvSpPr>
            <a:spLocks/>
          </p:cNvSpPr>
          <p:nvPr/>
        </p:nvSpPr>
        <p:spPr bwMode="auto">
          <a:xfrm>
            <a:off x="2959101" y="5280025"/>
            <a:ext cx="90488" cy="98425"/>
          </a:xfrm>
          <a:custGeom>
            <a:avLst/>
            <a:gdLst/>
            <a:ahLst/>
            <a:cxnLst>
              <a:cxn ang="0">
                <a:pos x="57" y="7"/>
              </a:cxn>
              <a:cxn ang="0">
                <a:pos x="8" y="62"/>
              </a:cxn>
              <a:cxn ang="0">
                <a:pos x="0" y="56"/>
              </a:cxn>
              <a:cxn ang="0">
                <a:pos x="49" y="0"/>
              </a:cxn>
              <a:cxn ang="0">
                <a:pos x="57" y="7"/>
              </a:cxn>
            </a:cxnLst>
            <a:rect l="0" t="0" r="r" b="b"/>
            <a:pathLst>
              <a:path w="57" h="62">
                <a:moveTo>
                  <a:pt x="57" y="7"/>
                </a:moveTo>
                <a:lnTo>
                  <a:pt x="8" y="62"/>
                </a:lnTo>
                <a:lnTo>
                  <a:pt x="0" y="56"/>
                </a:lnTo>
                <a:lnTo>
                  <a:pt x="49" y="0"/>
                </a:lnTo>
                <a:lnTo>
                  <a:pt x="57" y="7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1" name="Freeform 3547"/>
          <p:cNvSpPr>
            <a:spLocks/>
          </p:cNvSpPr>
          <p:nvPr/>
        </p:nvSpPr>
        <p:spPr bwMode="auto">
          <a:xfrm>
            <a:off x="3011488" y="5322888"/>
            <a:ext cx="87313" cy="138113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55" y="6"/>
              </a:cxn>
              <a:cxn ang="0">
                <a:pos x="12" y="58"/>
              </a:cxn>
              <a:cxn ang="0">
                <a:pos x="41" y="80"/>
              </a:cxn>
              <a:cxn ang="0">
                <a:pos x="35" y="87"/>
              </a:cxn>
              <a:cxn ang="0">
                <a:pos x="0" y="58"/>
              </a:cxn>
              <a:cxn ang="0">
                <a:pos x="47" y="0"/>
              </a:cxn>
            </a:cxnLst>
            <a:rect l="0" t="0" r="r" b="b"/>
            <a:pathLst>
              <a:path w="55" h="87">
                <a:moveTo>
                  <a:pt x="47" y="0"/>
                </a:moveTo>
                <a:lnTo>
                  <a:pt x="55" y="6"/>
                </a:lnTo>
                <a:lnTo>
                  <a:pt x="12" y="58"/>
                </a:lnTo>
                <a:lnTo>
                  <a:pt x="41" y="80"/>
                </a:lnTo>
                <a:lnTo>
                  <a:pt x="35" y="87"/>
                </a:lnTo>
                <a:lnTo>
                  <a:pt x="0" y="58"/>
                </a:lnTo>
                <a:lnTo>
                  <a:pt x="47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2" name="Freeform 3548"/>
          <p:cNvSpPr>
            <a:spLocks/>
          </p:cNvSpPr>
          <p:nvPr/>
        </p:nvSpPr>
        <p:spPr bwMode="auto">
          <a:xfrm>
            <a:off x="3098801" y="5391150"/>
            <a:ext cx="85725" cy="138113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54" y="6"/>
              </a:cxn>
              <a:cxn ang="0">
                <a:pos x="15" y="60"/>
              </a:cxn>
              <a:cxn ang="0">
                <a:pos x="43" y="81"/>
              </a:cxn>
              <a:cxn ang="0">
                <a:pos x="37" y="87"/>
              </a:cxn>
              <a:cxn ang="0">
                <a:pos x="0" y="60"/>
              </a:cxn>
              <a:cxn ang="0">
                <a:pos x="45" y="0"/>
              </a:cxn>
            </a:cxnLst>
            <a:rect l="0" t="0" r="r" b="b"/>
            <a:pathLst>
              <a:path w="54" h="87">
                <a:moveTo>
                  <a:pt x="45" y="0"/>
                </a:moveTo>
                <a:lnTo>
                  <a:pt x="54" y="6"/>
                </a:lnTo>
                <a:lnTo>
                  <a:pt x="15" y="60"/>
                </a:lnTo>
                <a:lnTo>
                  <a:pt x="43" y="81"/>
                </a:lnTo>
                <a:lnTo>
                  <a:pt x="37" y="87"/>
                </a:lnTo>
                <a:lnTo>
                  <a:pt x="0" y="60"/>
                </a:lnTo>
                <a:lnTo>
                  <a:pt x="45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3" name="Freeform 3549"/>
          <p:cNvSpPr>
            <a:spLocks/>
          </p:cNvSpPr>
          <p:nvPr/>
        </p:nvSpPr>
        <p:spPr bwMode="auto">
          <a:xfrm>
            <a:off x="3194051" y="5453063"/>
            <a:ext cx="123825" cy="141288"/>
          </a:xfrm>
          <a:custGeom>
            <a:avLst/>
            <a:gdLst/>
            <a:ahLst/>
            <a:cxnLst>
              <a:cxn ang="0">
                <a:pos x="55" y="58"/>
              </a:cxn>
              <a:cxn ang="0">
                <a:pos x="29" y="39"/>
              </a:cxn>
              <a:cxn ang="0">
                <a:pos x="14" y="62"/>
              </a:cxn>
              <a:cxn ang="0">
                <a:pos x="43" y="83"/>
              </a:cxn>
              <a:cxn ang="0">
                <a:pos x="39" y="89"/>
              </a:cxn>
              <a:cxn ang="0">
                <a:pos x="0" y="64"/>
              </a:cxn>
              <a:cxn ang="0">
                <a:pos x="41" y="0"/>
              </a:cxn>
              <a:cxn ang="0">
                <a:pos x="78" y="25"/>
              </a:cxn>
              <a:cxn ang="0">
                <a:pos x="74" y="31"/>
              </a:cxn>
              <a:cxn ang="0">
                <a:pos x="45" y="13"/>
              </a:cxn>
              <a:cxn ang="0">
                <a:pos x="33" y="33"/>
              </a:cxn>
              <a:cxn ang="0">
                <a:pos x="59" y="50"/>
              </a:cxn>
              <a:cxn ang="0">
                <a:pos x="55" y="58"/>
              </a:cxn>
            </a:cxnLst>
            <a:rect l="0" t="0" r="r" b="b"/>
            <a:pathLst>
              <a:path w="78" h="89">
                <a:moveTo>
                  <a:pt x="55" y="58"/>
                </a:moveTo>
                <a:lnTo>
                  <a:pt x="29" y="39"/>
                </a:lnTo>
                <a:lnTo>
                  <a:pt x="14" y="62"/>
                </a:lnTo>
                <a:lnTo>
                  <a:pt x="43" y="83"/>
                </a:lnTo>
                <a:lnTo>
                  <a:pt x="39" y="89"/>
                </a:lnTo>
                <a:lnTo>
                  <a:pt x="0" y="64"/>
                </a:lnTo>
                <a:lnTo>
                  <a:pt x="41" y="0"/>
                </a:lnTo>
                <a:lnTo>
                  <a:pt x="78" y="25"/>
                </a:lnTo>
                <a:lnTo>
                  <a:pt x="74" y="31"/>
                </a:lnTo>
                <a:lnTo>
                  <a:pt x="45" y="13"/>
                </a:lnTo>
                <a:lnTo>
                  <a:pt x="33" y="33"/>
                </a:lnTo>
                <a:lnTo>
                  <a:pt x="59" y="50"/>
                </a:lnTo>
                <a:lnTo>
                  <a:pt x="55" y="58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4" name="Freeform 3550"/>
          <p:cNvSpPr>
            <a:spLocks/>
          </p:cNvSpPr>
          <p:nvPr/>
        </p:nvSpPr>
        <p:spPr bwMode="auto">
          <a:xfrm>
            <a:off x="3298826" y="5511800"/>
            <a:ext cx="139700" cy="153988"/>
          </a:xfrm>
          <a:custGeom>
            <a:avLst/>
            <a:gdLst/>
            <a:ahLst/>
            <a:cxnLst>
              <a:cxn ang="0">
                <a:pos x="45" y="7"/>
              </a:cxn>
              <a:cxn ang="0">
                <a:pos x="28" y="33"/>
              </a:cxn>
              <a:cxn ang="0">
                <a:pos x="63" y="52"/>
              </a:cxn>
              <a:cxn ang="0">
                <a:pos x="80" y="25"/>
              </a:cxn>
              <a:cxn ang="0">
                <a:pos x="88" y="29"/>
              </a:cxn>
              <a:cxn ang="0">
                <a:pos x="53" y="97"/>
              </a:cxn>
              <a:cxn ang="0">
                <a:pos x="43" y="91"/>
              </a:cxn>
              <a:cxn ang="0">
                <a:pos x="59" y="60"/>
              </a:cxn>
              <a:cxn ang="0">
                <a:pos x="24" y="42"/>
              </a:cxn>
              <a:cxn ang="0">
                <a:pos x="8" y="72"/>
              </a:cxn>
              <a:cxn ang="0">
                <a:pos x="0" y="66"/>
              </a:cxn>
              <a:cxn ang="0">
                <a:pos x="35" y="0"/>
              </a:cxn>
              <a:cxn ang="0">
                <a:pos x="45" y="7"/>
              </a:cxn>
            </a:cxnLst>
            <a:rect l="0" t="0" r="r" b="b"/>
            <a:pathLst>
              <a:path w="88" h="97">
                <a:moveTo>
                  <a:pt x="45" y="7"/>
                </a:moveTo>
                <a:lnTo>
                  <a:pt x="28" y="33"/>
                </a:lnTo>
                <a:lnTo>
                  <a:pt x="63" y="52"/>
                </a:lnTo>
                <a:lnTo>
                  <a:pt x="80" y="25"/>
                </a:lnTo>
                <a:lnTo>
                  <a:pt x="88" y="29"/>
                </a:lnTo>
                <a:lnTo>
                  <a:pt x="53" y="97"/>
                </a:lnTo>
                <a:lnTo>
                  <a:pt x="43" y="91"/>
                </a:lnTo>
                <a:lnTo>
                  <a:pt x="59" y="60"/>
                </a:lnTo>
                <a:lnTo>
                  <a:pt x="24" y="42"/>
                </a:lnTo>
                <a:lnTo>
                  <a:pt x="8" y="72"/>
                </a:lnTo>
                <a:lnTo>
                  <a:pt x="0" y="66"/>
                </a:lnTo>
                <a:lnTo>
                  <a:pt x="35" y="0"/>
                </a:lnTo>
                <a:lnTo>
                  <a:pt x="45" y="7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5" name="Freeform 3551"/>
          <p:cNvSpPr>
            <a:spLocks noEditPoints="1"/>
          </p:cNvSpPr>
          <p:nvPr/>
        </p:nvSpPr>
        <p:spPr bwMode="auto">
          <a:xfrm>
            <a:off x="3422651" y="5594350"/>
            <a:ext cx="107950" cy="133350"/>
          </a:xfrm>
          <a:custGeom>
            <a:avLst/>
            <a:gdLst/>
            <a:ahLst/>
            <a:cxnLst>
              <a:cxn ang="0">
                <a:pos x="14" y="21"/>
              </a:cxn>
              <a:cxn ang="0">
                <a:pos x="5" y="30"/>
              </a:cxn>
              <a:cxn ang="0">
                <a:pos x="0" y="28"/>
              </a:cxn>
              <a:cxn ang="0">
                <a:pos x="28" y="0"/>
              </a:cxn>
              <a:cxn ang="0">
                <a:pos x="33" y="2"/>
              </a:cxn>
              <a:cxn ang="0">
                <a:pos x="31" y="41"/>
              </a:cxn>
              <a:cxn ang="0">
                <a:pos x="26" y="39"/>
              </a:cxn>
              <a:cxn ang="0">
                <a:pos x="27" y="27"/>
              </a:cxn>
              <a:cxn ang="0">
                <a:pos x="14" y="21"/>
              </a:cxn>
              <a:cxn ang="0">
                <a:pos x="27" y="23"/>
              </a:cxn>
              <a:cxn ang="0">
                <a:pos x="28" y="12"/>
              </a:cxn>
              <a:cxn ang="0">
                <a:pos x="29" y="5"/>
              </a:cxn>
              <a:cxn ang="0">
                <a:pos x="28" y="5"/>
              </a:cxn>
              <a:cxn ang="0">
                <a:pos x="24" y="10"/>
              </a:cxn>
              <a:cxn ang="0">
                <a:pos x="16" y="18"/>
              </a:cxn>
              <a:cxn ang="0">
                <a:pos x="27" y="23"/>
              </a:cxn>
            </a:cxnLst>
            <a:rect l="0" t="0" r="r" b="b"/>
            <a:pathLst>
              <a:path w="33" h="41">
                <a:moveTo>
                  <a:pt x="14" y="21"/>
                </a:moveTo>
                <a:cubicBezTo>
                  <a:pt x="5" y="30"/>
                  <a:pt x="5" y="30"/>
                  <a:pt x="5" y="30"/>
                </a:cubicBezTo>
                <a:cubicBezTo>
                  <a:pt x="0" y="28"/>
                  <a:pt x="0" y="28"/>
                  <a:pt x="0" y="28"/>
                </a:cubicBezTo>
                <a:cubicBezTo>
                  <a:pt x="28" y="0"/>
                  <a:pt x="28" y="0"/>
                  <a:pt x="28" y="0"/>
                </a:cubicBezTo>
                <a:cubicBezTo>
                  <a:pt x="33" y="2"/>
                  <a:pt x="33" y="2"/>
                  <a:pt x="33" y="2"/>
                </a:cubicBezTo>
                <a:cubicBezTo>
                  <a:pt x="31" y="41"/>
                  <a:pt x="31" y="41"/>
                  <a:pt x="31" y="41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27"/>
                  <a:pt x="27" y="27"/>
                  <a:pt x="27" y="27"/>
                </a:cubicBezTo>
                <a:lnTo>
                  <a:pt x="14" y="21"/>
                </a:lnTo>
                <a:close/>
                <a:moveTo>
                  <a:pt x="27" y="23"/>
                </a:moveTo>
                <a:cubicBezTo>
                  <a:pt x="28" y="12"/>
                  <a:pt x="28" y="12"/>
                  <a:pt x="28" y="12"/>
                </a:cubicBezTo>
                <a:cubicBezTo>
                  <a:pt x="28" y="9"/>
                  <a:pt x="28" y="7"/>
                  <a:pt x="29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6"/>
                  <a:pt x="26" y="8"/>
                  <a:pt x="24" y="10"/>
                </a:cubicBezTo>
                <a:cubicBezTo>
                  <a:pt x="16" y="18"/>
                  <a:pt x="16" y="18"/>
                  <a:pt x="16" y="18"/>
                </a:cubicBezTo>
                <a:lnTo>
                  <a:pt x="27" y="23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6" name="Freeform 3552"/>
          <p:cNvSpPr>
            <a:spLocks/>
          </p:cNvSpPr>
          <p:nvPr/>
        </p:nvSpPr>
        <p:spPr bwMode="auto">
          <a:xfrm>
            <a:off x="3582988" y="5622925"/>
            <a:ext cx="100013" cy="134938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5" y="2"/>
              </a:cxn>
              <a:cxn ang="0">
                <a:pos x="5" y="21"/>
              </a:cxn>
              <a:cxn ang="0">
                <a:pos x="4" y="35"/>
              </a:cxn>
              <a:cxn ang="0">
                <a:pos x="4" y="35"/>
              </a:cxn>
              <a:cxn ang="0">
                <a:pos x="13" y="24"/>
              </a:cxn>
              <a:cxn ang="0">
                <a:pos x="26" y="9"/>
              </a:cxn>
              <a:cxn ang="0">
                <a:pos x="31" y="11"/>
              </a:cxn>
              <a:cxn ang="0">
                <a:pos x="5" y="41"/>
              </a:cxn>
              <a:cxn ang="0">
                <a:pos x="0" y="39"/>
              </a:cxn>
            </a:cxnLst>
            <a:rect l="0" t="0" r="r" b="b"/>
            <a:pathLst>
              <a:path w="31" h="41">
                <a:moveTo>
                  <a:pt x="0" y="39"/>
                </a:moveTo>
                <a:cubicBezTo>
                  <a:pt x="0" y="0"/>
                  <a:pt x="0" y="0"/>
                  <a:pt x="0" y="0"/>
                </a:cubicBezTo>
                <a:cubicBezTo>
                  <a:pt x="5" y="2"/>
                  <a:pt x="5" y="2"/>
                  <a:pt x="5" y="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6"/>
                  <a:pt x="5" y="31"/>
                  <a:pt x="4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7" y="32"/>
                  <a:pt x="10" y="28"/>
                  <a:pt x="13" y="24"/>
                </a:cubicBezTo>
                <a:cubicBezTo>
                  <a:pt x="26" y="9"/>
                  <a:pt x="26" y="9"/>
                  <a:pt x="26" y="9"/>
                </a:cubicBezTo>
                <a:cubicBezTo>
                  <a:pt x="31" y="11"/>
                  <a:pt x="31" y="11"/>
                  <a:pt x="31" y="11"/>
                </a:cubicBezTo>
                <a:cubicBezTo>
                  <a:pt x="5" y="41"/>
                  <a:pt x="5" y="41"/>
                  <a:pt x="5" y="41"/>
                </a:cubicBezTo>
                <a:lnTo>
                  <a:pt x="0" y="3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7" name="Freeform 3553"/>
          <p:cNvSpPr>
            <a:spLocks/>
          </p:cNvSpPr>
          <p:nvPr/>
        </p:nvSpPr>
        <p:spPr bwMode="auto">
          <a:xfrm>
            <a:off x="3679826" y="5668963"/>
            <a:ext cx="101600" cy="138113"/>
          </a:xfrm>
          <a:custGeom>
            <a:avLst/>
            <a:gdLst/>
            <a:ahLst/>
            <a:cxnLst>
              <a:cxn ang="0">
                <a:pos x="52" y="52"/>
              </a:cxn>
              <a:cxn ang="0">
                <a:pos x="21" y="41"/>
              </a:cxn>
              <a:cxn ang="0">
                <a:pos x="13" y="68"/>
              </a:cxn>
              <a:cxn ang="0">
                <a:pos x="48" y="78"/>
              </a:cxn>
              <a:cxn ang="0">
                <a:pos x="44" y="87"/>
              </a:cxn>
              <a:cxn ang="0">
                <a:pos x="0" y="72"/>
              </a:cxn>
              <a:cxn ang="0">
                <a:pos x="21" y="0"/>
              </a:cxn>
              <a:cxn ang="0">
                <a:pos x="64" y="13"/>
              </a:cxn>
              <a:cxn ang="0">
                <a:pos x="62" y="21"/>
              </a:cxn>
              <a:cxn ang="0">
                <a:pos x="29" y="10"/>
              </a:cxn>
              <a:cxn ang="0">
                <a:pos x="23" y="33"/>
              </a:cxn>
              <a:cxn ang="0">
                <a:pos x="54" y="43"/>
              </a:cxn>
              <a:cxn ang="0">
                <a:pos x="52" y="52"/>
              </a:cxn>
            </a:cxnLst>
            <a:rect l="0" t="0" r="r" b="b"/>
            <a:pathLst>
              <a:path w="64" h="87">
                <a:moveTo>
                  <a:pt x="52" y="52"/>
                </a:moveTo>
                <a:lnTo>
                  <a:pt x="21" y="41"/>
                </a:lnTo>
                <a:lnTo>
                  <a:pt x="13" y="68"/>
                </a:lnTo>
                <a:lnTo>
                  <a:pt x="48" y="78"/>
                </a:lnTo>
                <a:lnTo>
                  <a:pt x="44" y="87"/>
                </a:lnTo>
                <a:lnTo>
                  <a:pt x="0" y="72"/>
                </a:lnTo>
                <a:lnTo>
                  <a:pt x="21" y="0"/>
                </a:lnTo>
                <a:lnTo>
                  <a:pt x="64" y="13"/>
                </a:lnTo>
                <a:lnTo>
                  <a:pt x="62" y="21"/>
                </a:lnTo>
                <a:lnTo>
                  <a:pt x="29" y="10"/>
                </a:lnTo>
                <a:lnTo>
                  <a:pt x="23" y="33"/>
                </a:lnTo>
                <a:lnTo>
                  <a:pt x="54" y="43"/>
                </a:lnTo>
                <a:lnTo>
                  <a:pt x="52" y="52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8" name="Freeform 3554"/>
          <p:cNvSpPr>
            <a:spLocks/>
          </p:cNvSpPr>
          <p:nvPr/>
        </p:nvSpPr>
        <p:spPr bwMode="auto">
          <a:xfrm>
            <a:off x="3808413" y="5699125"/>
            <a:ext cx="96838" cy="127000"/>
          </a:xfrm>
          <a:custGeom>
            <a:avLst/>
            <a:gdLst/>
            <a:ahLst/>
            <a:cxnLst>
              <a:cxn ang="0">
                <a:pos x="24" y="14"/>
              </a:cxn>
              <a:cxn ang="0">
                <a:pos x="0" y="8"/>
              </a:cxn>
              <a:cxn ang="0">
                <a:pos x="2" y="0"/>
              </a:cxn>
              <a:cxn ang="0">
                <a:pos x="61" y="14"/>
              </a:cxn>
              <a:cxn ang="0">
                <a:pos x="59" y="22"/>
              </a:cxn>
              <a:cxn ang="0">
                <a:pos x="35" y="16"/>
              </a:cxn>
              <a:cxn ang="0">
                <a:pos x="18" y="80"/>
              </a:cxn>
              <a:cxn ang="0">
                <a:pos x="8" y="78"/>
              </a:cxn>
              <a:cxn ang="0">
                <a:pos x="24" y="14"/>
              </a:cxn>
            </a:cxnLst>
            <a:rect l="0" t="0" r="r" b="b"/>
            <a:pathLst>
              <a:path w="61" h="80">
                <a:moveTo>
                  <a:pt x="24" y="14"/>
                </a:moveTo>
                <a:lnTo>
                  <a:pt x="0" y="8"/>
                </a:lnTo>
                <a:lnTo>
                  <a:pt x="2" y="0"/>
                </a:lnTo>
                <a:lnTo>
                  <a:pt x="61" y="14"/>
                </a:lnTo>
                <a:lnTo>
                  <a:pt x="59" y="22"/>
                </a:lnTo>
                <a:lnTo>
                  <a:pt x="35" y="16"/>
                </a:lnTo>
                <a:lnTo>
                  <a:pt x="18" y="80"/>
                </a:lnTo>
                <a:lnTo>
                  <a:pt x="8" y="78"/>
                </a:lnTo>
                <a:lnTo>
                  <a:pt x="24" y="14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9" name="Rectangle 3555"/>
          <p:cNvSpPr>
            <a:spLocks noChangeArrowheads="1"/>
          </p:cNvSpPr>
          <p:nvPr/>
        </p:nvSpPr>
        <p:spPr bwMode="auto">
          <a:xfrm>
            <a:off x="3452813" y="3311525"/>
            <a:ext cx="1047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V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0" name="Rectangle 3556"/>
          <p:cNvSpPr>
            <a:spLocks noChangeArrowheads="1"/>
          </p:cNvSpPr>
          <p:nvPr/>
        </p:nvSpPr>
        <p:spPr bwMode="auto">
          <a:xfrm>
            <a:off x="3511551" y="3311525"/>
            <a:ext cx="71438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i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1" name="Rectangle 3557"/>
          <p:cNvSpPr>
            <a:spLocks noChangeArrowheads="1"/>
          </p:cNvSpPr>
          <p:nvPr/>
        </p:nvSpPr>
        <p:spPr bwMode="auto">
          <a:xfrm>
            <a:off x="3540126" y="3311525"/>
            <a:ext cx="1047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2" name="Rectangle 3558"/>
          <p:cNvSpPr>
            <a:spLocks noChangeArrowheads="1"/>
          </p:cNvSpPr>
          <p:nvPr/>
        </p:nvSpPr>
        <p:spPr bwMode="auto">
          <a:xfrm>
            <a:off x="3598863" y="3311525"/>
            <a:ext cx="87313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3" name="Rectangle 3559"/>
          <p:cNvSpPr>
            <a:spLocks noChangeArrowheads="1"/>
          </p:cNvSpPr>
          <p:nvPr/>
        </p:nvSpPr>
        <p:spPr bwMode="auto">
          <a:xfrm>
            <a:off x="3641726" y="3311525"/>
            <a:ext cx="1047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4" name="Rectangle 3560"/>
          <p:cNvSpPr>
            <a:spLocks noChangeArrowheads="1"/>
          </p:cNvSpPr>
          <p:nvPr/>
        </p:nvSpPr>
        <p:spPr bwMode="auto">
          <a:xfrm>
            <a:off x="3698876" y="3311525"/>
            <a:ext cx="1047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5" name="Rectangle 3561"/>
          <p:cNvSpPr>
            <a:spLocks noChangeArrowheads="1"/>
          </p:cNvSpPr>
          <p:nvPr/>
        </p:nvSpPr>
        <p:spPr bwMode="auto">
          <a:xfrm>
            <a:off x="3463926" y="3400425"/>
            <a:ext cx="1301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6" name="Rectangle 3562"/>
          <p:cNvSpPr>
            <a:spLocks noChangeArrowheads="1"/>
          </p:cNvSpPr>
          <p:nvPr/>
        </p:nvSpPr>
        <p:spPr bwMode="auto">
          <a:xfrm>
            <a:off x="3543301" y="3400425"/>
            <a:ext cx="9842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7" name="Rectangle 3563"/>
          <p:cNvSpPr>
            <a:spLocks noChangeArrowheads="1"/>
          </p:cNvSpPr>
          <p:nvPr/>
        </p:nvSpPr>
        <p:spPr bwMode="auto">
          <a:xfrm>
            <a:off x="3595688" y="3400425"/>
            <a:ext cx="87313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8" name="Rectangle 3564"/>
          <p:cNvSpPr>
            <a:spLocks noChangeArrowheads="1"/>
          </p:cNvSpPr>
          <p:nvPr/>
        </p:nvSpPr>
        <p:spPr bwMode="auto">
          <a:xfrm>
            <a:off x="3638551" y="3400425"/>
            <a:ext cx="889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89" name="Rectangle 3565"/>
          <p:cNvSpPr>
            <a:spLocks noChangeArrowheads="1"/>
          </p:cNvSpPr>
          <p:nvPr/>
        </p:nvSpPr>
        <p:spPr bwMode="auto">
          <a:xfrm>
            <a:off x="3683001" y="3400425"/>
            <a:ext cx="71438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i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90" name="Rectangle 3566"/>
          <p:cNvSpPr>
            <a:spLocks noChangeArrowheads="1"/>
          </p:cNvSpPr>
          <p:nvPr/>
        </p:nvSpPr>
        <p:spPr bwMode="auto">
          <a:xfrm>
            <a:off x="3711576" y="3400425"/>
            <a:ext cx="793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f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91" name="Oval 3567"/>
          <p:cNvSpPr>
            <a:spLocks noChangeArrowheads="1"/>
          </p:cNvSpPr>
          <p:nvPr/>
        </p:nvSpPr>
        <p:spPr bwMode="auto">
          <a:xfrm>
            <a:off x="3781426" y="3351213"/>
            <a:ext cx="22225" cy="22225"/>
          </a:xfrm>
          <a:prstGeom prst="ellipse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2" name="Rectangle 3568"/>
          <p:cNvSpPr>
            <a:spLocks noChangeArrowheads="1"/>
          </p:cNvSpPr>
          <p:nvPr/>
        </p:nvSpPr>
        <p:spPr bwMode="auto">
          <a:xfrm>
            <a:off x="3810001" y="3289300"/>
            <a:ext cx="21159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spc="50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4897</a:t>
            </a:r>
            <a:endParaRPr kumimoji="0" lang="nb-NO" sz="1800" b="0" i="0" u="none" strike="noStrike" cap="none" spc="5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95" name="Freeform 3571"/>
          <p:cNvSpPr>
            <a:spLocks/>
          </p:cNvSpPr>
          <p:nvPr/>
        </p:nvSpPr>
        <p:spPr bwMode="auto">
          <a:xfrm>
            <a:off x="3856038" y="1338263"/>
            <a:ext cx="688975" cy="963613"/>
          </a:xfrm>
          <a:custGeom>
            <a:avLst/>
            <a:gdLst/>
            <a:ahLst/>
            <a:cxnLst>
              <a:cxn ang="0">
                <a:pos x="128" y="4"/>
              </a:cxn>
              <a:cxn ang="0">
                <a:pos x="117" y="6"/>
              </a:cxn>
              <a:cxn ang="0">
                <a:pos x="106" y="7"/>
              </a:cxn>
              <a:cxn ang="0">
                <a:pos x="101" y="8"/>
              </a:cxn>
              <a:cxn ang="0">
                <a:pos x="90" y="10"/>
              </a:cxn>
              <a:cxn ang="0">
                <a:pos x="79" y="13"/>
              </a:cxn>
              <a:cxn ang="0">
                <a:pos x="68" y="15"/>
              </a:cxn>
              <a:cxn ang="0">
                <a:pos x="57" y="18"/>
              </a:cxn>
              <a:cxn ang="0">
                <a:pos x="46" y="20"/>
              </a:cxn>
              <a:cxn ang="0">
                <a:pos x="1" y="37"/>
              </a:cxn>
              <a:cxn ang="0">
                <a:pos x="92" y="294"/>
              </a:cxn>
              <a:cxn ang="0">
                <a:pos x="99" y="290"/>
              </a:cxn>
              <a:cxn ang="0">
                <a:pos x="100" y="290"/>
              </a:cxn>
              <a:cxn ang="0">
                <a:pos x="99" y="289"/>
              </a:cxn>
              <a:cxn ang="0">
                <a:pos x="107" y="283"/>
              </a:cxn>
              <a:cxn ang="0">
                <a:pos x="111" y="277"/>
              </a:cxn>
              <a:cxn ang="0">
                <a:pos x="112" y="276"/>
              </a:cxn>
              <a:cxn ang="0">
                <a:pos x="114" y="275"/>
              </a:cxn>
              <a:cxn ang="0">
                <a:pos x="117" y="273"/>
              </a:cxn>
              <a:cxn ang="0">
                <a:pos x="124" y="269"/>
              </a:cxn>
              <a:cxn ang="0">
                <a:pos x="126" y="270"/>
              </a:cxn>
              <a:cxn ang="0">
                <a:pos x="126" y="269"/>
              </a:cxn>
              <a:cxn ang="0">
                <a:pos x="128" y="263"/>
              </a:cxn>
              <a:cxn ang="0">
                <a:pos x="130" y="261"/>
              </a:cxn>
              <a:cxn ang="0">
                <a:pos x="128" y="258"/>
              </a:cxn>
              <a:cxn ang="0">
                <a:pos x="127" y="255"/>
              </a:cxn>
              <a:cxn ang="0">
                <a:pos x="129" y="253"/>
              </a:cxn>
              <a:cxn ang="0">
                <a:pos x="131" y="252"/>
              </a:cxn>
              <a:cxn ang="0">
                <a:pos x="131" y="252"/>
              </a:cxn>
              <a:cxn ang="0">
                <a:pos x="132" y="249"/>
              </a:cxn>
              <a:cxn ang="0">
                <a:pos x="132" y="248"/>
              </a:cxn>
              <a:cxn ang="0">
                <a:pos x="136" y="245"/>
              </a:cxn>
              <a:cxn ang="0">
                <a:pos x="137" y="244"/>
              </a:cxn>
              <a:cxn ang="0">
                <a:pos x="140" y="242"/>
              </a:cxn>
              <a:cxn ang="0">
                <a:pos x="142" y="241"/>
              </a:cxn>
              <a:cxn ang="0">
                <a:pos x="150" y="232"/>
              </a:cxn>
              <a:cxn ang="0">
                <a:pos x="152" y="231"/>
              </a:cxn>
              <a:cxn ang="0">
                <a:pos x="154" y="232"/>
              </a:cxn>
              <a:cxn ang="0">
                <a:pos x="155" y="234"/>
              </a:cxn>
              <a:cxn ang="0">
                <a:pos x="158" y="231"/>
              </a:cxn>
              <a:cxn ang="0">
                <a:pos x="159" y="230"/>
              </a:cxn>
              <a:cxn ang="0">
                <a:pos x="159" y="229"/>
              </a:cxn>
              <a:cxn ang="0">
                <a:pos x="163" y="229"/>
              </a:cxn>
              <a:cxn ang="0">
                <a:pos x="165" y="228"/>
              </a:cxn>
              <a:cxn ang="0">
                <a:pos x="168" y="227"/>
              </a:cxn>
              <a:cxn ang="0">
                <a:pos x="169" y="227"/>
              </a:cxn>
              <a:cxn ang="0">
                <a:pos x="170" y="228"/>
              </a:cxn>
              <a:cxn ang="0">
                <a:pos x="170" y="228"/>
              </a:cxn>
              <a:cxn ang="0">
                <a:pos x="171" y="225"/>
              </a:cxn>
              <a:cxn ang="0">
                <a:pos x="176" y="225"/>
              </a:cxn>
              <a:cxn ang="0">
                <a:pos x="187" y="224"/>
              </a:cxn>
              <a:cxn ang="0">
                <a:pos x="190" y="223"/>
              </a:cxn>
              <a:cxn ang="0">
                <a:pos x="195" y="220"/>
              </a:cxn>
              <a:cxn ang="0">
                <a:pos x="197" y="220"/>
              </a:cxn>
              <a:cxn ang="0">
                <a:pos x="200" y="218"/>
              </a:cxn>
              <a:cxn ang="0">
                <a:pos x="200" y="216"/>
              </a:cxn>
              <a:cxn ang="0">
                <a:pos x="200" y="214"/>
              </a:cxn>
              <a:cxn ang="0">
                <a:pos x="200" y="212"/>
              </a:cxn>
              <a:cxn ang="0">
                <a:pos x="203" y="210"/>
              </a:cxn>
              <a:cxn ang="0">
                <a:pos x="204" y="208"/>
              </a:cxn>
              <a:cxn ang="0">
                <a:pos x="211" y="208"/>
              </a:cxn>
            </a:cxnLst>
            <a:rect l="0" t="0" r="r" b="b"/>
            <a:pathLst>
              <a:path w="211" h="295">
                <a:moveTo>
                  <a:pt x="204" y="0"/>
                </a:moveTo>
                <a:cubicBezTo>
                  <a:pt x="176" y="0"/>
                  <a:pt x="151" y="1"/>
                  <a:pt x="129" y="4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4"/>
                  <a:pt x="128" y="4"/>
                  <a:pt x="128" y="4"/>
                </a:cubicBezTo>
                <a:cubicBezTo>
                  <a:pt x="123" y="5"/>
                  <a:pt x="123" y="5"/>
                  <a:pt x="123" y="5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6"/>
                  <a:pt x="117" y="6"/>
                  <a:pt x="117" y="6"/>
                </a:cubicBezTo>
                <a:cubicBezTo>
                  <a:pt x="112" y="6"/>
                  <a:pt x="112" y="6"/>
                  <a:pt x="112" y="6"/>
                </a:cubicBezTo>
                <a:cubicBezTo>
                  <a:pt x="106" y="7"/>
                  <a:pt x="106" y="7"/>
                  <a:pt x="106" y="7"/>
                </a:cubicBezTo>
                <a:cubicBezTo>
                  <a:pt x="106" y="7"/>
                  <a:pt x="106" y="7"/>
                  <a:pt x="106" y="7"/>
                </a:cubicBezTo>
                <a:cubicBezTo>
                  <a:pt x="101" y="8"/>
                  <a:pt x="101" y="8"/>
                  <a:pt x="101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0" y="10"/>
                  <a:pt x="90" y="10"/>
                  <a:pt x="90" y="10"/>
                </a:cubicBezTo>
                <a:cubicBezTo>
                  <a:pt x="84" y="11"/>
                  <a:pt x="84" y="11"/>
                  <a:pt x="84" y="11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3"/>
                  <a:pt x="79" y="13"/>
                  <a:pt x="79" y="13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68" y="15"/>
                  <a:pt x="68" y="15"/>
                  <a:pt x="68" y="15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57" y="18"/>
                  <a:pt x="57" y="18"/>
                  <a:pt x="57" y="18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5" y="21"/>
                  <a:pt x="45" y="21"/>
                  <a:pt x="45" y="21"/>
                </a:cubicBezTo>
                <a:cubicBezTo>
                  <a:pt x="17" y="29"/>
                  <a:pt x="3" y="37"/>
                  <a:pt x="1" y="37"/>
                </a:cubicBezTo>
                <a:cubicBezTo>
                  <a:pt x="1" y="37"/>
                  <a:pt x="1" y="37"/>
                  <a:pt x="0" y="37"/>
                </a:cubicBezTo>
                <a:cubicBezTo>
                  <a:pt x="91" y="295"/>
                  <a:pt x="91" y="295"/>
                  <a:pt x="91" y="295"/>
                </a:cubicBezTo>
                <a:cubicBezTo>
                  <a:pt x="92" y="294"/>
                  <a:pt x="92" y="294"/>
                  <a:pt x="92" y="294"/>
                </a:cubicBezTo>
                <a:cubicBezTo>
                  <a:pt x="96" y="290"/>
                  <a:pt x="96" y="290"/>
                  <a:pt x="96" y="290"/>
                </a:cubicBezTo>
                <a:cubicBezTo>
                  <a:pt x="97" y="290"/>
                  <a:pt x="97" y="290"/>
                  <a:pt x="97" y="290"/>
                </a:cubicBezTo>
                <a:cubicBezTo>
                  <a:pt x="99" y="290"/>
                  <a:pt x="99" y="290"/>
                  <a:pt x="99" y="290"/>
                </a:cubicBezTo>
                <a:cubicBezTo>
                  <a:pt x="99" y="291"/>
                  <a:pt x="99" y="291"/>
                  <a:pt x="99" y="291"/>
                </a:cubicBezTo>
                <a:cubicBezTo>
                  <a:pt x="99" y="291"/>
                  <a:pt x="99" y="291"/>
                  <a:pt x="99" y="291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00" y="289"/>
                  <a:pt x="100" y="289"/>
                  <a:pt x="100" y="289"/>
                </a:cubicBezTo>
                <a:cubicBezTo>
                  <a:pt x="99" y="289"/>
                  <a:pt x="99" y="289"/>
                  <a:pt x="99" y="289"/>
                </a:cubicBezTo>
                <a:cubicBezTo>
                  <a:pt x="107" y="285"/>
                  <a:pt x="107" y="285"/>
                  <a:pt x="107" y="285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11" y="279"/>
                  <a:pt x="111" y="279"/>
                  <a:pt x="111" y="279"/>
                </a:cubicBezTo>
                <a:cubicBezTo>
                  <a:pt x="112" y="277"/>
                  <a:pt x="112" y="277"/>
                  <a:pt x="112" y="277"/>
                </a:cubicBezTo>
                <a:cubicBezTo>
                  <a:pt x="111" y="277"/>
                  <a:pt x="111" y="277"/>
                  <a:pt x="111" y="277"/>
                </a:cubicBezTo>
                <a:cubicBezTo>
                  <a:pt x="112" y="276"/>
                  <a:pt x="112" y="276"/>
                  <a:pt x="112" y="276"/>
                </a:cubicBezTo>
                <a:cubicBezTo>
                  <a:pt x="112" y="276"/>
                  <a:pt x="112" y="276"/>
                  <a:pt x="112" y="276"/>
                </a:cubicBezTo>
                <a:cubicBezTo>
                  <a:pt x="112" y="276"/>
                  <a:pt x="112" y="276"/>
                  <a:pt x="112" y="276"/>
                </a:cubicBezTo>
                <a:cubicBezTo>
                  <a:pt x="113" y="276"/>
                  <a:pt x="113" y="276"/>
                  <a:pt x="113" y="276"/>
                </a:cubicBezTo>
                <a:cubicBezTo>
                  <a:pt x="114" y="275"/>
                  <a:pt x="114" y="275"/>
                  <a:pt x="114" y="275"/>
                </a:cubicBezTo>
                <a:cubicBezTo>
                  <a:pt x="114" y="275"/>
                  <a:pt x="114" y="275"/>
                  <a:pt x="114" y="275"/>
                </a:cubicBezTo>
                <a:cubicBezTo>
                  <a:pt x="114" y="275"/>
                  <a:pt x="114" y="275"/>
                  <a:pt x="114" y="275"/>
                </a:cubicBezTo>
                <a:cubicBezTo>
                  <a:pt x="117" y="273"/>
                  <a:pt x="117" y="273"/>
                  <a:pt x="117" y="273"/>
                </a:cubicBezTo>
                <a:cubicBezTo>
                  <a:pt x="117" y="273"/>
                  <a:pt x="117" y="273"/>
                  <a:pt x="117" y="273"/>
                </a:cubicBezTo>
                <a:cubicBezTo>
                  <a:pt x="120" y="272"/>
                  <a:pt x="120" y="272"/>
                  <a:pt x="120" y="272"/>
                </a:cubicBezTo>
                <a:cubicBezTo>
                  <a:pt x="123" y="269"/>
                  <a:pt x="123" y="269"/>
                  <a:pt x="123" y="269"/>
                </a:cubicBezTo>
                <a:cubicBezTo>
                  <a:pt x="124" y="269"/>
                  <a:pt x="124" y="269"/>
                  <a:pt x="124" y="269"/>
                </a:cubicBezTo>
                <a:cubicBezTo>
                  <a:pt x="125" y="269"/>
                  <a:pt x="125" y="269"/>
                  <a:pt x="125" y="269"/>
                </a:cubicBezTo>
                <a:cubicBezTo>
                  <a:pt x="125" y="269"/>
                  <a:pt x="125" y="269"/>
                  <a:pt x="125" y="269"/>
                </a:cubicBezTo>
                <a:cubicBezTo>
                  <a:pt x="126" y="270"/>
                  <a:pt x="126" y="270"/>
                  <a:pt x="126" y="270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26" y="268"/>
                  <a:pt x="126" y="268"/>
                  <a:pt x="126" y="268"/>
                </a:cubicBezTo>
                <a:cubicBezTo>
                  <a:pt x="125" y="268"/>
                  <a:pt x="125" y="268"/>
                  <a:pt x="125" y="268"/>
                </a:cubicBezTo>
                <a:cubicBezTo>
                  <a:pt x="128" y="263"/>
                  <a:pt x="128" y="263"/>
                  <a:pt x="128" y="263"/>
                </a:cubicBezTo>
                <a:cubicBezTo>
                  <a:pt x="128" y="263"/>
                  <a:pt x="128" y="263"/>
                  <a:pt x="128" y="263"/>
                </a:cubicBezTo>
                <a:cubicBezTo>
                  <a:pt x="130" y="262"/>
                  <a:pt x="130" y="262"/>
                  <a:pt x="130" y="262"/>
                </a:cubicBezTo>
                <a:cubicBezTo>
                  <a:pt x="130" y="261"/>
                  <a:pt x="130" y="261"/>
                  <a:pt x="130" y="261"/>
                </a:cubicBezTo>
                <a:cubicBezTo>
                  <a:pt x="130" y="261"/>
                  <a:pt x="130" y="261"/>
                  <a:pt x="130" y="261"/>
                </a:cubicBezTo>
                <a:cubicBezTo>
                  <a:pt x="130" y="261"/>
                  <a:pt x="130" y="261"/>
                  <a:pt x="130" y="261"/>
                </a:cubicBezTo>
                <a:cubicBezTo>
                  <a:pt x="128" y="258"/>
                  <a:pt x="128" y="258"/>
                  <a:pt x="128" y="258"/>
                </a:cubicBezTo>
                <a:cubicBezTo>
                  <a:pt x="128" y="258"/>
                  <a:pt x="128" y="258"/>
                  <a:pt x="128" y="258"/>
                </a:cubicBezTo>
                <a:cubicBezTo>
                  <a:pt x="127" y="256"/>
                  <a:pt x="127" y="256"/>
                  <a:pt x="127" y="256"/>
                </a:cubicBezTo>
                <a:cubicBezTo>
                  <a:pt x="127" y="255"/>
                  <a:pt x="127" y="255"/>
                  <a:pt x="127" y="255"/>
                </a:cubicBezTo>
                <a:cubicBezTo>
                  <a:pt x="128" y="254"/>
                  <a:pt x="128" y="254"/>
                  <a:pt x="128" y="254"/>
                </a:cubicBezTo>
                <a:cubicBezTo>
                  <a:pt x="128" y="254"/>
                  <a:pt x="128" y="254"/>
                  <a:pt x="128" y="254"/>
                </a:cubicBezTo>
                <a:cubicBezTo>
                  <a:pt x="129" y="253"/>
                  <a:pt x="129" y="253"/>
                  <a:pt x="129" y="253"/>
                </a:cubicBezTo>
                <a:cubicBezTo>
                  <a:pt x="129" y="253"/>
                  <a:pt x="129" y="253"/>
                  <a:pt x="129" y="253"/>
                </a:cubicBezTo>
                <a:cubicBezTo>
                  <a:pt x="130" y="252"/>
                  <a:pt x="130" y="252"/>
                  <a:pt x="130" y="252"/>
                </a:cubicBezTo>
                <a:cubicBezTo>
                  <a:pt x="131" y="252"/>
                  <a:pt x="131" y="252"/>
                  <a:pt x="131" y="252"/>
                </a:cubicBezTo>
                <a:cubicBezTo>
                  <a:pt x="131" y="252"/>
                  <a:pt x="131" y="252"/>
                  <a:pt x="131" y="252"/>
                </a:cubicBezTo>
                <a:cubicBezTo>
                  <a:pt x="131" y="252"/>
                  <a:pt x="131" y="252"/>
                  <a:pt x="131" y="252"/>
                </a:cubicBezTo>
                <a:cubicBezTo>
                  <a:pt x="131" y="252"/>
                  <a:pt x="131" y="252"/>
                  <a:pt x="131" y="252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32" y="249"/>
                  <a:pt x="132" y="249"/>
                  <a:pt x="132" y="249"/>
                </a:cubicBezTo>
                <a:cubicBezTo>
                  <a:pt x="132" y="249"/>
                  <a:pt x="132" y="249"/>
                  <a:pt x="132" y="249"/>
                </a:cubicBezTo>
                <a:cubicBezTo>
                  <a:pt x="132" y="248"/>
                  <a:pt x="132" y="248"/>
                  <a:pt x="132" y="248"/>
                </a:cubicBezTo>
                <a:cubicBezTo>
                  <a:pt x="132" y="248"/>
                  <a:pt x="132" y="248"/>
                  <a:pt x="132" y="248"/>
                </a:cubicBezTo>
                <a:cubicBezTo>
                  <a:pt x="134" y="246"/>
                  <a:pt x="134" y="246"/>
                  <a:pt x="134" y="246"/>
                </a:cubicBezTo>
                <a:cubicBezTo>
                  <a:pt x="135" y="245"/>
                  <a:pt x="135" y="245"/>
                  <a:pt x="135" y="245"/>
                </a:cubicBezTo>
                <a:cubicBezTo>
                  <a:pt x="136" y="245"/>
                  <a:pt x="136" y="245"/>
                  <a:pt x="136" y="245"/>
                </a:cubicBezTo>
                <a:cubicBezTo>
                  <a:pt x="136" y="245"/>
                  <a:pt x="136" y="245"/>
                  <a:pt x="136" y="245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37" y="244"/>
                  <a:pt x="137" y="244"/>
                  <a:pt x="137" y="244"/>
                </a:cubicBezTo>
                <a:cubicBezTo>
                  <a:pt x="139" y="244"/>
                  <a:pt x="139" y="244"/>
                  <a:pt x="139" y="244"/>
                </a:cubicBezTo>
                <a:cubicBezTo>
                  <a:pt x="139" y="243"/>
                  <a:pt x="139" y="243"/>
                  <a:pt x="139" y="243"/>
                </a:cubicBezTo>
                <a:cubicBezTo>
                  <a:pt x="140" y="242"/>
                  <a:pt x="140" y="242"/>
                  <a:pt x="140" y="242"/>
                </a:cubicBezTo>
                <a:cubicBezTo>
                  <a:pt x="141" y="242"/>
                  <a:pt x="141" y="242"/>
                  <a:pt x="141" y="242"/>
                </a:cubicBezTo>
                <a:cubicBezTo>
                  <a:pt x="142" y="242"/>
                  <a:pt x="142" y="242"/>
                  <a:pt x="142" y="242"/>
                </a:cubicBezTo>
                <a:cubicBezTo>
                  <a:pt x="142" y="241"/>
                  <a:pt x="142" y="241"/>
                  <a:pt x="142" y="241"/>
                </a:cubicBezTo>
                <a:cubicBezTo>
                  <a:pt x="143" y="238"/>
                  <a:pt x="143" y="238"/>
                  <a:pt x="143" y="238"/>
                </a:cubicBezTo>
                <a:cubicBezTo>
                  <a:pt x="149" y="232"/>
                  <a:pt x="149" y="232"/>
                  <a:pt x="149" y="232"/>
                </a:cubicBezTo>
                <a:cubicBezTo>
                  <a:pt x="150" y="232"/>
                  <a:pt x="150" y="232"/>
                  <a:pt x="150" y="232"/>
                </a:cubicBezTo>
                <a:cubicBezTo>
                  <a:pt x="150" y="232"/>
                  <a:pt x="150" y="232"/>
                  <a:pt x="150" y="232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2" y="231"/>
                  <a:pt x="152" y="231"/>
                  <a:pt x="152" y="231"/>
                </a:cubicBezTo>
                <a:cubicBezTo>
                  <a:pt x="154" y="231"/>
                  <a:pt x="154" y="231"/>
                  <a:pt x="154" y="231"/>
                </a:cubicBezTo>
                <a:cubicBezTo>
                  <a:pt x="154" y="232"/>
                  <a:pt x="154" y="232"/>
                  <a:pt x="154" y="232"/>
                </a:cubicBezTo>
                <a:cubicBezTo>
                  <a:pt x="154" y="232"/>
                  <a:pt x="154" y="232"/>
                  <a:pt x="154" y="232"/>
                </a:cubicBezTo>
                <a:cubicBezTo>
                  <a:pt x="155" y="233"/>
                  <a:pt x="155" y="233"/>
                  <a:pt x="155" y="233"/>
                </a:cubicBezTo>
                <a:cubicBezTo>
                  <a:pt x="155" y="234"/>
                  <a:pt x="155" y="234"/>
                  <a:pt x="155" y="234"/>
                </a:cubicBezTo>
                <a:cubicBezTo>
                  <a:pt x="155" y="234"/>
                  <a:pt x="155" y="234"/>
                  <a:pt x="155" y="234"/>
                </a:cubicBezTo>
                <a:cubicBezTo>
                  <a:pt x="157" y="234"/>
                  <a:pt x="157" y="234"/>
                  <a:pt x="157" y="234"/>
                </a:cubicBezTo>
                <a:cubicBezTo>
                  <a:pt x="158" y="233"/>
                  <a:pt x="158" y="233"/>
                  <a:pt x="158" y="233"/>
                </a:cubicBezTo>
                <a:cubicBezTo>
                  <a:pt x="158" y="231"/>
                  <a:pt x="158" y="231"/>
                  <a:pt x="158" y="231"/>
                </a:cubicBezTo>
                <a:cubicBezTo>
                  <a:pt x="158" y="231"/>
                  <a:pt x="158" y="231"/>
                  <a:pt x="158" y="231"/>
                </a:cubicBezTo>
                <a:cubicBezTo>
                  <a:pt x="159" y="230"/>
                  <a:pt x="159" y="230"/>
                  <a:pt x="159" y="230"/>
                </a:cubicBezTo>
                <a:cubicBezTo>
                  <a:pt x="159" y="230"/>
                  <a:pt x="159" y="230"/>
                  <a:pt x="159" y="230"/>
                </a:cubicBezTo>
                <a:cubicBezTo>
                  <a:pt x="159" y="229"/>
                  <a:pt x="159" y="229"/>
                  <a:pt x="159" y="229"/>
                </a:cubicBezTo>
                <a:cubicBezTo>
                  <a:pt x="159" y="229"/>
                  <a:pt x="159" y="229"/>
                  <a:pt x="159" y="229"/>
                </a:cubicBezTo>
                <a:cubicBezTo>
                  <a:pt x="159" y="229"/>
                  <a:pt x="159" y="229"/>
                  <a:pt x="159" y="229"/>
                </a:cubicBezTo>
                <a:cubicBezTo>
                  <a:pt x="161" y="228"/>
                  <a:pt x="161" y="228"/>
                  <a:pt x="161" y="228"/>
                </a:cubicBezTo>
                <a:cubicBezTo>
                  <a:pt x="161" y="228"/>
                  <a:pt x="161" y="228"/>
                  <a:pt x="161" y="228"/>
                </a:cubicBezTo>
                <a:cubicBezTo>
                  <a:pt x="163" y="229"/>
                  <a:pt x="163" y="229"/>
                  <a:pt x="163" y="229"/>
                </a:cubicBezTo>
                <a:cubicBezTo>
                  <a:pt x="163" y="229"/>
                  <a:pt x="163" y="229"/>
                  <a:pt x="163" y="229"/>
                </a:cubicBezTo>
                <a:cubicBezTo>
                  <a:pt x="164" y="227"/>
                  <a:pt x="164" y="227"/>
                  <a:pt x="164" y="227"/>
                </a:cubicBezTo>
                <a:cubicBezTo>
                  <a:pt x="165" y="228"/>
                  <a:pt x="165" y="228"/>
                  <a:pt x="165" y="228"/>
                </a:cubicBezTo>
                <a:cubicBezTo>
                  <a:pt x="166" y="228"/>
                  <a:pt x="166" y="228"/>
                  <a:pt x="166" y="228"/>
                </a:cubicBezTo>
                <a:cubicBezTo>
                  <a:pt x="167" y="228"/>
                  <a:pt x="167" y="228"/>
                  <a:pt x="167" y="228"/>
                </a:cubicBezTo>
                <a:cubicBezTo>
                  <a:pt x="168" y="227"/>
                  <a:pt x="168" y="227"/>
                  <a:pt x="168" y="227"/>
                </a:cubicBezTo>
                <a:cubicBezTo>
                  <a:pt x="168" y="227"/>
                  <a:pt x="168" y="227"/>
                  <a:pt x="168" y="227"/>
                </a:cubicBezTo>
                <a:cubicBezTo>
                  <a:pt x="169" y="227"/>
                  <a:pt x="169" y="227"/>
                  <a:pt x="169" y="227"/>
                </a:cubicBezTo>
                <a:cubicBezTo>
                  <a:pt x="169" y="227"/>
                  <a:pt x="169" y="227"/>
                  <a:pt x="169" y="227"/>
                </a:cubicBezTo>
                <a:cubicBezTo>
                  <a:pt x="170" y="227"/>
                  <a:pt x="170" y="227"/>
                  <a:pt x="170" y="227"/>
                </a:cubicBezTo>
                <a:cubicBezTo>
                  <a:pt x="170" y="228"/>
                  <a:pt x="170" y="228"/>
                  <a:pt x="170" y="228"/>
                </a:cubicBezTo>
                <a:cubicBezTo>
                  <a:pt x="170" y="228"/>
                  <a:pt x="170" y="228"/>
                  <a:pt x="170" y="228"/>
                </a:cubicBezTo>
                <a:cubicBezTo>
                  <a:pt x="170" y="228"/>
                  <a:pt x="170" y="228"/>
                  <a:pt x="170" y="228"/>
                </a:cubicBezTo>
                <a:cubicBezTo>
                  <a:pt x="170" y="228"/>
                  <a:pt x="170" y="228"/>
                  <a:pt x="170" y="228"/>
                </a:cubicBezTo>
                <a:cubicBezTo>
                  <a:pt x="170" y="228"/>
                  <a:pt x="170" y="228"/>
                  <a:pt x="170" y="228"/>
                </a:cubicBezTo>
                <a:cubicBezTo>
                  <a:pt x="170" y="227"/>
                  <a:pt x="170" y="227"/>
                  <a:pt x="170" y="227"/>
                </a:cubicBezTo>
                <a:cubicBezTo>
                  <a:pt x="170" y="226"/>
                  <a:pt x="170" y="226"/>
                  <a:pt x="170" y="226"/>
                </a:cubicBezTo>
                <a:cubicBezTo>
                  <a:pt x="171" y="225"/>
                  <a:pt x="171" y="225"/>
                  <a:pt x="171" y="225"/>
                </a:cubicBezTo>
                <a:cubicBezTo>
                  <a:pt x="172" y="226"/>
                  <a:pt x="172" y="226"/>
                  <a:pt x="172" y="226"/>
                </a:cubicBezTo>
                <a:cubicBezTo>
                  <a:pt x="173" y="226"/>
                  <a:pt x="173" y="226"/>
                  <a:pt x="173" y="226"/>
                </a:cubicBezTo>
                <a:cubicBezTo>
                  <a:pt x="176" y="225"/>
                  <a:pt x="176" y="225"/>
                  <a:pt x="176" y="225"/>
                </a:cubicBezTo>
                <a:cubicBezTo>
                  <a:pt x="187" y="226"/>
                  <a:pt x="187" y="226"/>
                  <a:pt x="187" y="226"/>
                </a:cubicBezTo>
                <a:cubicBezTo>
                  <a:pt x="187" y="225"/>
                  <a:pt x="187" y="225"/>
                  <a:pt x="187" y="225"/>
                </a:cubicBezTo>
                <a:cubicBezTo>
                  <a:pt x="187" y="224"/>
                  <a:pt x="187" y="224"/>
                  <a:pt x="187" y="224"/>
                </a:cubicBezTo>
                <a:cubicBezTo>
                  <a:pt x="188" y="223"/>
                  <a:pt x="188" y="223"/>
                  <a:pt x="188" y="223"/>
                </a:cubicBezTo>
                <a:cubicBezTo>
                  <a:pt x="188" y="223"/>
                  <a:pt x="188" y="223"/>
                  <a:pt x="188" y="223"/>
                </a:cubicBezTo>
                <a:cubicBezTo>
                  <a:pt x="190" y="223"/>
                  <a:pt x="190" y="223"/>
                  <a:pt x="190" y="223"/>
                </a:cubicBezTo>
                <a:cubicBezTo>
                  <a:pt x="191" y="222"/>
                  <a:pt x="191" y="222"/>
                  <a:pt x="191" y="222"/>
                </a:cubicBezTo>
                <a:cubicBezTo>
                  <a:pt x="192" y="223"/>
                  <a:pt x="192" y="223"/>
                  <a:pt x="192" y="223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7" y="220"/>
                  <a:pt x="197" y="220"/>
                  <a:pt x="197" y="220"/>
                </a:cubicBezTo>
                <a:cubicBezTo>
                  <a:pt x="198" y="219"/>
                  <a:pt x="198" y="219"/>
                  <a:pt x="198" y="219"/>
                </a:cubicBezTo>
                <a:cubicBezTo>
                  <a:pt x="198" y="219"/>
                  <a:pt x="198" y="219"/>
                  <a:pt x="198" y="219"/>
                </a:cubicBezTo>
                <a:cubicBezTo>
                  <a:pt x="200" y="218"/>
                  <a:pt x="200" y="218"/>
                  <a:pt x="200" y="218"/>
                </a:cubicBezTo>
                <a:cubicBezTo>
                  <a:pt x="200" y="218"/>
                  <a:pt x="200" y="218"/>
                  <a:pt x="200" y="218"/>
                </a:cubicBezTo>
                <a:cubicBezTo>
                  <a:pt x="200" y="217"/>
                  <a:pt x="200" y="217"/>
                  <a:pt x="200" y="217"/>
                </a:cubicBezTo>
                <a:cubicBezTo>
                  <a:pt x="200" y="216"/>
                  <a:pt x="200" y="216"/>
                  <a:pt x="200" y="216"/>
                </a:cubicBezTo>
                <a:cubicBezTo>
                  <a:pt x="198" y="216"/>
                  <a:pt x="198" y="216"/>
                  <a:pt x="198" y="216"/>
                </a:cubicBezTo>
                <a:cubicBezTo>
                  <a:pt x="199" y="215"/>
                  <a:pt x="199" y="215"/>
                  <a:pt x="199" y="215"/>
                </a:cubicBezTo>
                <a:cubicBezTo>
                  <a:pt x="200" y="214"/>
                  <a:pt x="200" y="214"/>
                  <a:pt x="200" y="214"/>
                </a:cubicBezTo>
                <a:cubicBezTo>
                  <a:pt x="200" y="214"/>
                  <a:pt x="200" y="214"/>
                  <a:pt x="200" y="214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200" y="212"/>
                  <a:pt x="200" y="212"/>
                  <a:pt x="200" y="212"/>
                </a:cubicBezTo>
                <a:cubicBezTo>
                  <a:pt x="202" y="210"/>
                  <a:pt x="202" y="210"/>
                  <a:pt x="202" y="210"/>
                </a:cubicBezTo>
                <a:cubicBezTo>
                  <a:pt x="202" y="210"/>
                  <a:pt x="202" y="210"/>
                  <a:pt x="202" y="210"/>
                </a:cubicBezTo>
                <a:cubicBezTo>
                  <a:pt x="203" y="210"/>
                  <a:pt x="203" y="210"/>
                  <a:pt x="203" y="210"/>
                </a:cubicBezTo>
                <a:cubicBezTo>
                  <a:pt x="203" y="209"/>
                  <a:pt x="203" y="209"/>
                  <a:pt x="203" y="209"/>
                </a:cubicBezTo>
                <a:cubicBezTo>
                  <a:pt x="203" y="209"/>
                  <a:pt x="203" y="209"/>
                  <a:pt x="203" y="209"/>
                </a:cubicBezTo>
                <a:cubicBezTo>
                  <a:pt x="204" y="208"/>
                  <a:pt x="204" y="208"/>
                  <a:pt x="204" y="208"/>
                </a:cubicBezTo>
                <a:cubicBezTo>
                  <a:pt x="205" y="208"/>
                  <a:pt x="205" y="208"/>
                  <a:pt x="205" y="208"/>
                </a:cubicBezTo>
                <a:cubicBezTo>
                  <a:pt x="207" y="209"/>
                  <a:pt x="207" y="209"/>
                  <a:pt x="207" y="209"/>
                </a:cubicBezTo>
                <a:cubicBezTo>
                  <a:pt x="211" y="208"/>
                  <a:pt x="211" y="208"/>
                  <a:pt x="211" y="208"/>
                </a:cubicBezTo>
                <a:cubicBezTo>
                  <a:pt x="211" y="0"/>
                  <a:pt x="211" y="0"/>
                  <a:pt x="211" y="0"/>
                </a:cubicBezTo>
                <a:cubicBezTo>
                  <a:pt x="209" y="0"/>
                  <a:pt x="206" y="0"/>
                  <a:pt x="204" y="0"/>
                </a:cubicBezTo>
              </a:path>
            </a:pathLst>
          </a:custGeom>
          <a:solidFill>
            <a:srgbClr val="E0EED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6" name="Freeform 3572"/>
          <p:cNvSpPr>
            <a:spLocks/>
          </p:cNvSpPr>
          <p:nvPr/>
        </p:nvSpPr>
        <p:spPr bwMode="auto">
          <a:xfrm>
            <a:off x="4003676" y="1352550"/>
            <a:ext cx="274638" cy="55563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7" y="15"/>
              </a:cxn>
              <a:cxn ang="0">
                <a:pos x="0" y="17"/>
              </a:cxn>
              <a:cxn ang="0">
                <a:pos x="1" y="16"/>
              </a:cxn>
              <a:cxn ang="0">
                <a:pos x="1" y="16"/>
              </a:cxn>
              <a:cxn ang="0">
                <a:pos x="6" y="15"/>
              </a:cxn>
              <a:cxn ang="0">
                <a:pos x="6" y="15"/>
              </a:cxn>
              <a:cxn ang="0">
                <a:pos x="12" y="14"/>
              </a:cxn>
              <a:cxn ang="0">
                <a:pos x="17" y="12"/>
              </a:cxn>
              <a:cxn ang="0">
                <a:pos x="17" y="12"/>
              </a:cxn>
              <a:cxn ang="0">
                <a:pos x="23" y="11"/>
              </a:cxn>
              <a:cxn ang="0">
                <a:pos x="28" y="10"/>
              </a:cxn>
              <a:cxn ang="0">
                <a:pos x="28" y="10"/>
              </a:cxn>
              <a:cxn ang="0">
                <a:pos x="34" y="9"/>
              </a:cxn>
              <a:cxn ang="0">
                <a:pos x="34" y="9"/>
              </a:cxn>
              <a:cxn ang="0">
                <a:pos x="39" y="7"/>
              </a:cxn>
              <a:cxn ang="0">
                <a:pos x="45" y="6"/>
              </a:cxn>
              <a:cxn ang="0">
                <a:pos x="50" y="5"/>
              </a:cxn>
              <a:cxn ang="0">
                <a:pos x="50" y="5"/>
              </a:cxn>
              <a:cxn ang="0">
                <a:pos x="56" y="4"/>
              </a:cxn>
              <a:cxn ang="0">
                <a:pos x="56" y="4"/>
              </a:cxn>
              <a:cxn ang="0">
                <a:pos x="61" y="3"/>
              </a:cxn>
              <a:cxn ang="0">
                <a:pos x="61" y="3"/>
              </a:cxn>
              <a:cxn ang="0">
                <a:pos x="67" y="2"/>
              </a:cxn>
              <a:cxn ang="0">
                <a:pos x="72" y="2"/>
              </a:cxn>
              <a:cxn ang="0">
                <a:pos x="72" y="2"/>
              </a:cxn>
              <a:cxn ang="0">
                <a:pos x="78" y="1"/>
              </a:cxn>
              <a:cxn ang="0">
                <a:pos x="83" y="0"/>
              </a:cxn>
              <a:cxn ang="0">
                <a:pos x="83" y="0"/>
              </a:cxn>
              <a:cxn ang="0">
                <a:pos x="84" y="0"/>
              </a:cxn>
            </a:cxnLst>
            <a:rect l="0" t="0" r="r" b="b"/>
            <a:pathLst>
              <a:path w="84" h="17">
                <a:moveTo>
                  <a:pt x="84" y="0"/>
                </a:moveTo>
                <a:cubicBezTo>
                  <a:pt x="52" y="3"/>
                  <a:pt x="27" y="9"/>
                  <a:pt x="7" y="15"/>
                </a:cubicBezTo>
                <a:cubicBezTo>
                  <a:pt x="5" y="15"/>
                  <a:pt x="2" y="16"/>
                  <a:pt x="0" y="17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14"/>
                  <a:pt x="12" y="14"/>
                  <a:pt x="12" y="14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23" y="11"/>
                  <a:pt x="23" y="11"/>
                  <a:pt x="23" y="11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9" y="7"/>
                  <a:pt x="39" y="7"/>
                  <a:pt x="39" y="7"/>
                </a:cubicBezTo>
                <a:cubicBezTo>
                  <a:pt x="45" y="6"/>
                  <a:pt x="45" y="6"/>
                  <a:pt x="45" y="6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61" y="3"/>
                  <a:pt x="61" y="3"/>
                  <a:pt x="61" y="3"/>
                </a:cubicBezTo>
                <a:cubicBezTo>
                  <a:pt x="61" y="3"/>
                  <a:pt x="61" y="3"/>
                  <a:pt x="61" y="3"/>
                </a:cubicBezTo>
                <a:cubicBezTo>
                  <a:pt x="67" y="2"/>
                  <a:pt x="67" y="2"/>
                  <a:pt x="67" y="2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2"/>
                  <a:pt x="72" y="2"/>
                  <a:pt x="72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4" y="0"/>
                  <a:pt x="84" y="0"/>
                  <a:pt x="84" y="0"/>
                </a:cubicBezTo>
              </a:path>
            </a:pathLst>
          </a:custGeom>
          <a:solidFill>
            <a:srgbClr val="9FD8D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7" name="Freeform 3573"/>
          <p:cNvSpPr>
            <a:spLocks noEditPoints="1"/>
          </p:cNvSpPr>
          <p:nvPr/>
        </p:nvSpPr>
        <p:spPr bwMode="auto">
          <a:xfrm>
            <a:off x="4549776" y="1338263"/>
            <a:ext cx="1041400" cy="862013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0" y="110"/>
              </a:cxn>
              <a:cxn ang="0">
                <a:pos x="0" y="186"/>
              </a:cxn>
              <a:cxn ang="0">
                <a:pos x="1" y="208"/>
              </a:cxn>
              <a:cxn ang="0">
                <a:pos x="4" y="215"/>
              </a:cxn>
              <a:cxn ang="0">
                <a:pos x="9" y="215"/>
              </a:cxn>
              <a:cxn ang="0">
                <a:pos x="14" y="215"/>
              </a:cxn>
              <a:cxn ang="0">
                <a:pos x="17" y="219"/>
              </a:cxn>
              <a:cxn ang="0">
                <a:pos x="22" y="219"/>
              </a:cxn>
              <a:cxn ang="0">
                <a:pos x="28" y="219"/>
              </a:cxn>
              <a:cxn ang="0">
                <a:pos x="30" y="222"/>
              </a:cxn>
              <a:cxn ang="0">
                <a:pos x="40" y="220"/>
              </a:cxn>
              <a:cxn ang="0">
                <a:pos x="53" y="219"/>
              </a:cxn>
              <a:cxn ang="0">
                <a:pos x="55" y="224"/>
              </a:cxn>
              <a:cxn ang="0">
                <a:pos x="58" y="220"/>
              </a:cxn>
              <a:cxn ang="0">
                <a:pos x="63" y="218"/>
              </a:cxn>
              <a:cxn ang="0">
                <a:pos x="67" y="223"/>
              </a:cxn>
              <a:cxn ang="0">
                <a:pos x="71" y="222"/>
              </a:cxn>
              <a:cxn ang="0">
                <a:pos x="78" y="224"/>
              </a:cxn>
              <a:cxn ang="0">
                <a:pos x="84" y="224"/>
              </a:cxn>
              <a:cxn ang="0">
                <a:pos x="90" y="227"/>
              </a:cxn>
              <a:cxn ang="0">
                <a:pos x="93" y="225"/>
              </a:cxn>
              <a:cxn ang="0">
                <a:pos x="99" y="221"/>
              </a:cxn>
              <a:cxn ang="0">
                <a:pos x="101" y="220"/>
              </a:cxn>
              <a:cxn ang="0">
                <a:pos x="115" y="224"/>
              </a:cxn>
              <a:cxn ang="0">
                <a:pos x="120" y="227"/>
              </a:cxn>
              <a:cxn ang="0">
                <a:pos x="128" y="229"/>
              </a:cxn>
              <a:cxn ang="0">
                <a:pos x="137" y="238"/>
              </a:cxn>
              <a:cxn ang="0">
                <a:pos x="142" y="237"/>
              </a:cxn>
              <a:cxn ang="0">
                <a:pos x="154" y="241"/>
              </a:cxn>
              <a:cxn ang="0">
                <a:pos x="156" y="250"/>
              </a:cxn>
              <a:cxn ang="0">
                <a:pos x="167" y="251"/>
              </a:cxn>
              <a:cxn ang="0">
                <a:pos x="168" y="258"/>
              </a:cxn>
              <a:cxn ang="0">
                <a:pos x="171" y="259"/>
              </a:cxn>
              <a:cxn ang="0">
                <a:pos x="174" y="259"/>
              </a:cxn>
              <a:cxn ang="0">
                <a:pos x="176" y="257"/>
              </a:cxn>
              <a:cxn ang="0">
                <a:pos x="180" y="256"/>
              </a:cxn>
              <a:cxn ang="0">
                <a:pos x="183" y="262"/>
              </a:cxn>
              <a:cxn ang="0">
                <a:pos x="187" y="261"/>
              </a:cxn>
              <a:cxn ang="0">
                <a:pos x="191" y="260"/>
              </a:cxn>
              <a:cxn ang="0">
                <a:pos x="196" y="263"/>
              </a:cxn>
              <a:cxn ang="0">
                <a:pos x="201" y="263"/>
              </a:cxn>
              <a:cxn ang="0">
                <a:pos x="203" y="262"/>
              </a:cxn>
              <a:cxn ang="0">
                <a:pos x="207" y="263"/>
              </a:cxn>
              <a:cxn ang="0">
                <a:pos x="210" y="263"/>
              </a:cxn>
              <a:cxn ang="0">
                <a:pos x="212" y="259"/>
              </a:cxn>
              <a:cxn ang="0">
                <a:pos x="219" y="258"/>
              </a:cxn>
              <a:cxn ang="0">
                <a:pos x="254" y="198"/>
              </a:cxn>
              <a:cxn ang="0">
                <a:pos x="292" y="132"/>
              </a:cxn>
              <a:cxn ang="0">
                <a:pos x="310" y="79"/>
              </a:cxn>
              <a:cxn ang="0">
                <a:pos x="275" y="61"/>
              </a:cxn>
              <a:cxn ang="0">
                <a:pos x="250" y="49"/>
              </a:cxn>
              <a:cxn ang="0">
                <a:pos x="224" y="39"/>
              </a:cxn>
              <a:cxn ang="0">
                <a:pos x="198" y="30"/>
              </a:cxn>
              <a:cxn ang="0">
                <a:pos x="171" y="22"/>
              </a:cxn>
              <a:cxn ang="0">
                <a:pos x="149" y="16"/>
              </a:cxn>
              <a:cxn ang="0">
                <a:pos x="85" y="5"/>
              </a:cxn>
            </a:cxnLst>
            <a:rect l="0" t="0" r="r" b="b"/>
            <a:pathLst>
              <a:path w="319" h="264">
                <a:moveTo>
                  <a:pt x="1" y="208"/>
                </a:moveTo>
                <a:cubicBezTo>
                  <a:pt x="1" y="208"/>
                  <a:pt x="1" y="208"/>
                  <a:pt x="1" y="208"/>
                </a:cubicBezTo>
                <a:cubicBezTo>
                  <a:pt x="1" y="208"/>
                  <a:pt x="1" y="208"/>
                  <a:pt x="1" y="208"/>
                </a:cubicBezTo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6"/>
                  <a:pt x="0" y="176"/>
                  <a:pt x="0" y="17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07"/>
                  <a:pt x="0" y="207"/>
                  <a:pt x="0" y="207"/>
                </a:cubicBezTo>
                <a:cubicBezTo>
                  <a:pt x="1" y="207"/>
                  <a:pt x="1" y="207"/>
                  <a:pt x="1" y="207"/>
                </a:cubicBezTo>
                <a:cubicBezTo>
                  <a:pt x="1" y="208"/>
                  <a:pt x="1" y="208"/>
                  <a:pt x="1" y="208"/>
                </a:cubicBezTo>
                <a:cubicBezTo>
                  <a:pt x="1" y="208"/>
                  <a:pt x="1" y="208"/>
                  <a:pt x="1" y="208"/>
                </a:cubicBezTo>
                <a:cubicBezTo>
                  <a:pt x="1" y="208"/>
                  <a:pt x="1" y="208"/>
                  <a:pt x="1" y="208"/>
                </a:cubicBezTo>
                <a:cubicBezTo>
                  <a:pt x="1" y="208"/>
                  <a:pt x="1" y="208"/>
                  <a:pt x="1" y="208"/>
                </a:cubicBezTo>
                <a:cubicBezTo>
                  <a:pt x="1" y="210"/>
                  <a:pt x="1" y="210"/>
                  <a:pt x="1" y="210"/>
                </a:cubicBezTo>
                <a:cubicBezTo>
                  <a:pt x="2" y="212"/>
                  <a:pt x="2" y="212"/>
                  <a:pt x="2" y="212"/>
                </a:cubicBezTo>
                <a:cubicBezTo>
                  <a:pt x="3" y="212"/>
                  <a:pt x="3" y="212"/>
                  <a:pt x="3" y="212"/>
                </a:cubicBezTo>
                <a:cubicBezTo>
                  <a:pt x="3" y="213"/>
                  <a:pt x="3" y="213"/>
                  <a:pt x="3" y="213"/>
                </a:cubicBezTo>
                <a:cubicBezTo>
                  <a:pt x="3" y="213"/>
                  <a:pt x="3" y="213"/>
                  <a:pt x="3" y="213"/>
                </a:cubicBezTo>
                <a:cubicBezTo>
                  <a:pt x="3" y="214"/>
                  <a:pt x="3" y="214"/>
                  <a:pt x="3" y="214"/>
                </a:cubicBezTo>
                <a:cubicBezTo>
                  <a:pt x="4" y="215"/>
                  <a:pt x="4" y="215"/>
                  <a:pt x="4" y="215"/>
                </a:cubicBezTo>
                <a:cubicBezTo>
                  <a:pt x="4" y="216"/>
                  <a:pt x="4" y="216"/>
                  <a:pt x="4" y="216"/>
                </a:cubicBezTo>
                <a:cubicBezTo>
                  <a:pt x="4" y="216"/>
                  <a:pt x="4" y="216"/>
                  <a:pt x="4" y="216"/>
                </a:cubicBezTo>
                <a:cubicBezTo>
                  <a:pt x="6" y="214"/>
                  <a:pt x="6" y="214"/>
                  <a:pt x="6" y="214"/>
                </a:cubicBezTo>
                <a:cubicBezTo>
                  <a:pt x="6" y="214"/>
                  <a:pt x="6" y="214"/>
                  <a:pt x="6" y="214"/>
                </a:cubicBezTo>
                <a:cubicBezTo>
                  <a:pt x="6" y="214"/>
                  <a:pt x="6" y="214"/>
                  <a:pt x="6" y="214"/>
                </a:cubicBezTo>
                <a:cubicBezTo>
                  <a:pt x="7" y="214"/>
                  <a:pt x="7" y="214"/>
                  <a:pt x="7" y="214"/>
                </a:cubicBezTo>
                <a:cubicBezTo>
                  <a:pt x="9" y="215"/>
                  <a:pt x="9" y="215"/>
                  <a:pt x="9" y="215"/>
                </a:cubicBezTo>
                <a:cubicBezTo>
                  <a:pt x="9" y="215"/>
                  <a:pt x="9" y="215"/>
                  <a:pt x="9" y="215"/>
                </a:cubicBezTo>
                <a:cubicBezTo>
                  <a:pt x="9" y="217"/>
                  <a:pt x="9" y="217"/>
                  <a:pt x="9" y="217"/>
                </a:cubicBezTo>
                <a:cubicBezTo>
                  <a:pt x="10" y="217"/>
                  <a:pt x="10" y="217"/>
                  <a:pt x="10" y="217"/>
                </a:cubicBezTo>
                <a:cubicBezTo>
                  <a:pt x="11" y="217"/>
                  <a:pt x="11" y="217"/>
                  <a:pt x="11" y="217"/>
                </a:cubicBezTo>
                <a:cubicBezTo>
                  <a:pt x="12" y="215"/>
                  <a:pt x="12" y="215"/>
                  <a:pt x="12" y="215"/>
                </a:cubicBezTo>
                <a:cubicBezTo>
                  <a:pt x="13" y="215"/>
                  <a:pt x="13" y="215"/>
                  <a:pt x="13" y="215"/>
                </a:cubicBezTo>
                <a:cubicBezTo>
                  <a:pt x="14" y="215"/>
                  <a:pt x="14" y="215"/>
                  <a:pt x="14" y="215"/>
                </a:cubicBezTo>
                <a:cubicBezTo>
                  <a:pt x="15" y="215"/>
                  <a:pt x="15" y="215"/>
                  <a:pt x="15" y="215"/>
                </a:cubicBezTo>
                <a:cubicBezTo>
                  <a:pt x="16" y="217"/>
                  <a:pt x="16" y="217"/>
                  <a:pt x="16" y="217"/>
                </a:cubicBezTo>
                <a:cubicBezTo>
                  <a:pt x="16" y="217"/>
                  <a:pt x="16" y="217"/>
                  <a:pt x="16" y="217"/>
                </a:cubicBezTo>
                <a:cubicBezTo>
                  <a:pt x="16" y="217"/>
                  <a:pt x="16" y="217"/>
                  <a:pt x="16" y="217"/>
                </a:cubicBezTo>
                <a:cubicBezTo>
                  <a:pt x="17" y="217"/>
                  <a:pt x="17" y="217"/>
                  <a:pt x="17" y="217"/>
                </a:cubicBezTo>
                <a:cubicBezTo>
                  <a:pt x="18" y="219"/>
                  <a:pt x="18" y="219"/>
                  <a:pt x="18" y="219"/>
                </a:cubicBezTo>
                <a:cubicBezTo>
                  <a:pt x="17" y="219"/>
                  <a:pt x="17" y="219"/>
                  <a:pt x="17" y="219"/>
                </a:cubicBezTo>
                <a:cubicBezTo>
                  <a:pt x="18" y="220"/>
                  <a:pt x="18" y="220"/>
                  <a:pt x="18" y="220"/>
                </a:cubicBezTo>
                <a:cubicBezTo>
                  <a:pt x="18" y="220"/>
                  <a:pt x="18" y="220"/>
                  <a:pt x="18" y="220"/>
                </a:cubicBezTo>
                <a:cubicBezTo>
                  <a:pt x="21" y="219"/>
                  <a:pt x="21" y="219"/>
                  <a:pt x="21" y="219"/>
                </a:cubicBezTo>
                <a:cubicBezTo>
                  <a:pt x="22" y="218"/>
                  <a:pt x="22" y="218"/>
                  <a:pt x="22" y="218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3" y="219"/>
                  <a:pt x="23" y="219"/>
                  <a:pt x="23" y="219"/>
                </a:cubicBezTo>
                <a:cubicBezTo>
                  <a:pt x="24" y="219"/>
                  <a:pt x="24" y="219"/>
                  <a:pt x="24" y="219"/>
                </a:cubicBezTo>
                <a:cubicBezTo>
                  <a:pt x="24" y="218"/>
                  <a:pt x="24" y="218"/>
                  <a:pt x="24" y="218"/>
                </a:cubicBezTo>
                <a:cubicBezTo>
                  <a:pt x="25" y="218"/>
                  <a:pt x="25" y="218"/>
                  <a:pt x="25" y="218"/>
                </a:cubicBezTo>
                <a:cubicBezTo>
                  <a:pt x="27" y="218"/>
                  <a:pt x="27" y="218"/>
                  <a:pt x="27" y="218"/>
                </a:cubicBezTo>
                <a:cubicBezTo>
                  <a:pt x="27" y="218"/>
                  <a:pt x="27" y="218"/>
                  <a:pt x="27" y="218"/>
                </a:cubicBezTo>
                <a:cubicBezTo>
                  <a:pt x="28" y="219"/>
                  <a:pt x="28" y="219"/>
                  <a:pt x="28" y="219"/>
                </a:cubicBezTo>
                <a:cubicBezTo>
                  <a:pt x="28" y="219"/>
                  <a:pt x="28" y="219"/>
                  <a:pt x="28" y="219"/>
                </a:cubicBezTo>
                <a:cubicBezTo>
                  <a:pt x="29" y="219"/>
                  <a:pt x="29" y="219"/>
                  <a:pt x="29" y="219"/>
                </a:cubicBezTo>
                <a:cubicBezTo>
                  <a:pt x="29" y="219"/>
                  <a:pt x="29" y="219"/>
                  <a:pt x="29" y="219"/>
                </a:cubicBezTo>
                <a:cubicBezTo>
                  <a:pt x="31" y="220"/>
                  <a:pt x="31" y="220"/>
                  <a:pt x="31" y="220"/>
                </a:cubicBezTo>
                <a:cubicBezTo>
                  <a:pt x="31" y="221"/>
                  <a:pt x="31" y="221"/>
                  <a:pt x="31" y="221"/>
                </a:cubicBezTo>
                <a:cubicBezTo>
                  <a:pt x="30" y="222"/>
                  <a:pt x="30" y="222"/>
                  <a:pt x="30" y="222"/>
                </a:cubicBezTo>
                <a:cubicBezTo>
                  <a:pt x="30" y="222"/>
                  <a:pt x="30" y="222"/>
                  <a:pt x="30" y="222"/>
                </a:cubicBezTo>
                <a:cubicBezTo>
                  <a:pt x="31" y="222"/>
                  <a:pt x="31" y="222"/>
                  <a:pt x="31" y="222"/>
                </a:cubicBezTo>
                <a:cubicBezTo>
                  <a:pt x="32" y="222"/>
                  <a:pt x="32" y="222"/>
                  <a:pt x="32" y="222"/>
                </a:cubicBezTo>
                <a:cubicBezTo>
                  <a:pt x="32" y="222"/>
                  <a:pt x="32" y="222"/>
                  <a:pt x="32" y="222"/>
                </a:cubicBezTo>
                <a:cubicBezTo>
                  <a:pt x="32" y="222"/>
                  <a:pt x="32" y="222"/>
                  <a:pt x="32" y="222"/>
                </a:cubicBezTo>
                <a:cubicBezTo>
                  <a:pt x="35" y="222"/>
                  <a:pt x="35" y="222"/>
                  <a:pt x="35" y="222"/>
                </a:cubicBezTo>
                <a:cubicBezTo>
                  <a:pt x="39" y="220"/>
                  <a:pt x="39" y="220"/>
                  <a:pt x="39" y="220"/>
                </a:cubicBezTo>
                <a:cubicBezTo>
                  <a:pt x="40" y="220"/>
                  <a:pt x="40" y="220"/>
                  <a:pt x="40" y="220"/>
                </a:cubicBezTo>
                <a:cubicBezTo>
                  <a:pt x="40" y="220"/>
                  <a:pt x="40" y="220"/>
                  <a:pt x="40" y="220"/>
                </a:cubicBezTo>
                <a:cubicBezTo>
                  <a:pt x="41" y="218"/>
                  <a:pt x="41" y="218"/>
                  <a:pt x="41" y="218"/>
                </a:cubicBezTo>
                <a:cubicBezTo>
                  <a:pt x="46" y="219"/>
                  <a:pt x="46" y="219"/>
                  <a:pt x="46" y="219"/>
                </a:cubicBezTo>
                <a:cubicBezTo>
                  <a:pt x="47" y="219"/>
                  <a:pt x="47" y="219"/>
                  <a:pt x="47" y="219"/>
                </a:cubicBezTo>
                <a:cubicBezTo>
                  <a:pt x="48" y="220"/>
                  <a:pt x="48" y="220"/>
                  <a:pt x="48" y="220"/>
                </a:cubicBezTo>
                <a:cubicBezTo>
                  <a:pt x="53" y="219"/>
                  <a:pt x="53" y="219"/>
                  <a:pt x="53" y="219"/>
                </a:cubicBezTo>
                <a:cubicBezTo>
                  <a:pt x="53" y="219"/>
                  <a:pt x="53" y="219"/>
                  <a:pt x="53" y="219"/>
                </a:cubicBezTo>
                <a:cubicBezTo>
                  <a:pt x="54" y="220"/>
                  <a:pt x="54" y="220"/>
                  <a:pt x="54" y="220"/>
                </a:cubicBezTo>
                <a:cubicBezTo>
                  <a:pt x="54" y="220"/>
                  <a:pt x="54" y="220"/>
                  <a:pt x="54" y="220"/>
                </a:cubicBezTo>
                <a:cubicBezTo>
                  <a:pt x="54" y="221"/>
                  <a:pt x="54" y="221"/>
                  <a:pt x="54" y="221"/>
                </a:cubicBezTo>
                <a:cubicBezTo>
                  <a:pt x="54" y="223"/>
                  <a:pt x="54" y="223"/>
                  <a:pt x="54" y="223"/>
                </a:cubicBezTo>
                <a:cubicBezTo>
                  <a:pt x="55" y="223"/>
                  <a:pt x="55" y="223"/>
                  <a:pt x="55" y="223"/>
                </a:cubicBezTo>
                <a:cubicBezTo>
                  <a:pt x="55" y="224"/>
                  <a:pt x="55" y="224"/>
                  <a:pt x="55" y="224"/>
                </a:cubicBezTo>
                <a:cubicBezTo>
                  <a:pt x="55" y="224"/>
                  <a:pt x="55" y="224"/>
                  <a:pt x="55" y="224"/>
                </a:cubicBezTo>
                <a:cubicBezTo>
                  <a:pt x="55" y="224"/>
                  <a:pt x="55" y="224"/>
                  <a:pt x="55" y="224"/>
                </a:cubicBezTo>
                <a:cubicBezTo>
                  <a:pt x="56" y="224"/>
                  <a:pt x="56" y="224"/>
                  <a:pt x="56" y="224"/>
                </a:cubicBezTo>
                <a:cubicBezTo>
                  <a:pt x="57" y="223"/>
                  <a:pt x="57" y="223"/>
                  <a:pt x="57" y="223"/>
                </a:cubicBezTo>
                <a:cubicBezTo>
                  <a:pt x="58" y="221"/>
                  <a:pt x="58" y="221"/>
                  <a:pt x="58" y="221"/>
                </a:cubicBezTo>
                <a:cubicBezTo>
                  <a:pt x="58" y="221"/>
                  <a:pt x="58" y="221"/>
                  <a:pt x="58" y="221"/>
                </a:cubicBezTo>
                <a:cubicBezTo>
                  <a:pt x="58" y="220"/>
                  <a:pt x="58" y="220"/>
                  <a:pt x="58" y="220"/>
                </a:cubicBezTo>
                <a:cubicBezTo>
                  <a:pt x="58" y="220"/>
                  <a:pt x="58" y="220"/>
                  <a:pt x="58" y="220"/>
                </a:cubicBezTo>
                <a:cubicBezTo>
                  <a:pt x="59" y="219"/>
                  <a:pt x="59" y="219"/>
                  <a:pt x="59" y="219"/>
                </a:cubicBezTo>
                <a:cubicBezTo>
                  <a:pt x="60" y="217"/>
                  <a:pt x="60" y="217"/>
                  <a:pt x="60" y="217"/>
                </a:cubicBezTo>
                <a:cubicBezTo>
                  <a:pt x="61" y="218"/>
                  <a:pt x="61" y="218"/>
                  <a:pt x="61" y="218"/>
                </a:cubicBezTo>
                <a:cubicBezTo>
                  <a:pt x="61" y="218"/>
                  <a:pt x="61" y="218"/>
                  <a:pt x="61" y="218"/>
                </a:cubicBezTo>
                <a:cubicBezTo>
                  <a:pt x="62" y="218"/>
                  <a:pt x="62" y="218"/>
                  <a:pt x="62" y="218"/>
                </a:cubicBezTo>
                <a:cubicBezTo>
                  <a:pt x="63" y="217"/>
                  <a:pt x="63" y="217"/>
                  <a:pt x="63" y="217"/>
                </a:cubicBezTo>
                <a:cubicBezTo>
                  <a:pt x="63" y="218"/>
                  <a:pt x="63" y="218"/>
                  <a:pt x="63" y="218"/>
                </a:cubicBezTo>
                <a:cubicBezTo>
                  <a:pt x="65" y="220"/>
                  <a:pt x="65" y="220"/>
                  <a:pt x="65" y="220"/>
                </a:cubicBezTo>
                <a:cubicBezTo>
                  <a:pt x="67" y="221"/>
                  <a:pt x="67" y="221"/>
                  <a:pt x="67" y="221"/>
                </a:cubicBezTo>
                <a:cubicBezTo>
                  <a:pt x="67" y="221"/>
                  <a:pt x="67" y="221"/>
                  <a:pt x="67" y="221"/>
                </a:cubicBezTo>
                <a:cubicBezTo>
                  <a:pt x="67" y="222"/>
                  <a:pt x="67" y="222"/>
                  <a:pt x="67" y="222"/>
                </a:cubicBezTo>
                <a:cubicBezTo>
                  <a:pt x="67" y="222"/>
                  <a:pt x="67" y="222"/>
                  <a:pt x="67" y="222"/>
                </a:cubicBezTo>
                <a:cubicBezTo>
                  <a:pt x="67" y="223"/>
                  <a:pt x="67" y="223"/>
                  <a:pt x="67" y="223"/>
                </a:cubicBezTo>
                <a:cubicBezTo>
                  <a:pt x="67" y="223"/>
                  <a:pt x="67" y="223"/>
                  <a:pt x="67" y="223"/>
                </a:cubicBezTo>
                <a:cubicBezTo>
                  <a:pt x="67" y="224"/>
                  <a:pt x="67" y="224"/>
                  <a:pt x="67" y="224"/>
                </a:cubicBezTo>
                <a:cubicBezTo>
                  <a:pt x="67" y="224"/>
                  <a:pt x="67" y="224"/>
                  <a:pt x="67" y="224"/>
                </a:cubicBezTo>
                <a:cubicBezTo>
                  <a:pt x="67" y="224"/>
                  <a:pt x="67" y="224"/>
                  <a:pt x="67" y="224"/>
                </a:cubicBezTo>
                <a:cubicBezTo>
                  <a:pt x="68" y="224"/>
                  <a:pt x="68" y="224"/>
                  <a:pt x="68" y="224"/>
                </a:cubicBezTo>
                <a:cubicBezTo>
                  <a:pt x="71" y="222"/>
                  <a:pt x="71" y="222"/>
                  <a:pt x="71" y="222"/>
                </a:cubicBezTo>
                <a:cubicBezTo>
                  <a:pt x="71" y="222"/>
                  <a:pt x="71" y="222"/>
                  <a:pt x="71" y="222"/>
                </a:cubicBezTo>
                <a:cubicBezTo>
                  <a:pt x="71" y="222"/>
                  <a:pt x="71" y="222"/>
                  <a:pt x="71" y="222"/>
                </a:cubicBezTo>
                <a:cubicBezTo>
                  <a:pt x="71" y="222"/>
                  <a:pt x="71" y="222"/>
                  <a:pt x="71" y="222"/>
                </a:cubicBezTo>
                <a:cubicBezTo>
                  <a:pt x="72" y="222"/>
                  <a:pt x="72" y="222"/>
                  <a:pt x="72" y="222"/>
                </a:cubicBezTo>
                <a:cubicBezTo>
                  <a:pt x="75" y="221"/>
                  <a:pt x="75" y="221"/>
                  <a:pt x="75" y="221"/>
                </a:cubicBezTo>
                <a:cubicBezTo>
                  <a:pt x="75" y="221"/>
                  <a:pt x="75" y="221"/>
                  <a:pt x="75" y="221"/>
                </a:cubicBezTo>
                <a:cubicBezTo>
                  <a:pt x="78" y="222"/>
                  <a:pt x="78" y="222"/>
                  <a:pt x="78" y="222"/>
                </a:cubicBezTo>
                <a:cubicBezTo>
                  <a:pt x="77" y="223"/>
                  <a:pt x="77" y="223"/>
                  <a:pt x="77" y="223"/>
                </a:cubicBezTo>
                <a:cubicBezTo>
                  <a:pt x="78" y="224"/>
                  <a:pt x="78" y="224"/>
                  <a:pt x="78" y="224"/>
                </a:cubicBezTo>
                <a:cubicBezTo>
                  <a:pt x="79" y="225"/>
                  <a:pt x="79" y="225"/>
                  <a:pt x="79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9" y="223"/>
                  <a:pt x="79" y="223"/>
                  <a:pt x="79" y="223"/>
                </a:cubicBezTo>
                <a:cubicBezTo>
                  <a:pt x="80" y="223"/>
                  <a:pt x="80" y="223"/>
                  <a:pt x="80" y="223"/>
                </a:cubicBezTo>
                <a:cubicBezTo>
                  <a:pt x="83" y="223"/>
                  <a:pt x="83" y="223"/>
                  <a:pt x="83" y="223"/>
                </a:cubicBezTo>
                <a:cubicBezTo>
                  <a:pt x="83" y="224"/>
                  <a:pt x="83" y="224"/>
                  <a:pt x="83" y="224"/>
                </a:cubicBezTo>
                <a:cubicBezTo>
                  <a:pt x="84" y="224"/>
                  <a:pt x="84" y="224"/>
                  <a:pt x="84" y="224"/>
                </a:cubicBezTo>
                <a:cubicBezTo>
                  <a:pt x="85" y="226"/>
                  <a:pt x="85" y="226"/>
                  <a:pt x="85" y="226"/>
                </a:cubicBezTo>
                <a:cubicBezTo>
                  <a:pt x="86" y="225"/>
                  <a:pt x="86" y="225"/>
                  <a:pt x="86" y="225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7" y="224"/>
                  <a:pt x="87" y="224"/>
                  <a:pt x="87" y="224"/>
                </a:cubicBezTo>
                <a:cubicBezTo>
                  <a:pt x="88" y="223"/>
                  <a:pt x="88" y="223"/>
                  <a:pt x="88" y="223"/>
                </a:cubicBezTo>
                <a:cubicBezTo>
                  <a:pt x="88" y="224"/>
                  <a:pt x="88" y="224"/>
                  <a:pt x="88" y="224"/>
                </a:cubicBezTo>
                <a:cubicBezTo>
                  <a:pt x="90" y="227"/>
                  <a:pt x="90" y="227"/>
                  <a:pt x="90" y="227"/>
                </a:cubicBezTo>
                <a:cubicBezTo>
                  <a:pt x="91" y="228"/>
                  <a:pt x="91" y="228"/>
                  <a:pt x="91" y="228"/>
                </a:cubicBezTo>
                <a:cubicBezTo>
                  <a:pt x="91" y="228"/>
                  <a:pt x="91" y="228"/>
                  <a:pt x="91" y="228"/>
                </a:cubicBezTo>
                <a:cubicBezTo>
                  <a:pt x="92" y="227"/>
                  <a:pt x="92" y="227"/>
                  <a:pt x="92" y="227"/>
                </a:cubicBezTo>
                <a:cubicBezTo>
                  <a:pt x="93" y="228"/>
                  <a:pt x="93" y="228"/>
                  <a:pt x="93" y="228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3" y="226"/>
                  <a:pt x="93" y="226"/>
                  <a:pt x="93" y="226"/>
                </a:cubicBezTo>
                <a:cubicBezTo>
                  <a:pt x="93" y="225"/>
                  <a:pt x="93" y="225"/>
                  <a:pt x="93" y="225"/>
                </a:cubicBezTo>
                <a:cubicBezTo>
                  <a:pt x="95" y="223"/>
                  <a:pt x="95" y="223"/>
                  <a:pt x="95" y="223"/>
                </a:cubicBezTo>
                <a:cubicBezTo>
                  <a:pt x="96" y="223"/>
                  <a:pt x="96" y="223"/>
                  <a:pt x="96" y="223"/>
                </a:cubicBezTo>
                <a:cubicBezTo>
                  <a:pt x="97" y="223"/>
                  <a:pt x="97" y="223"/>
                  <a:pt x="97" y="223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98" y="220"/>
                  <a:pt x="98" y="220"/>
                  <a:pt x="98" y="220"/>
                </a:cubicBezTo>
                <a:cubicBezTo>
                  <a:pt x="99" y="221"/>
                  <a:pt x="99" y="221"/>
                  <a:pt x="99" y="221"/>
                </a:cubicBezTo>
                <a:cubicBezTo>
                  <a:pt x="100" y="222"/>
                  <a:pt x="100" y="222"/>
                  <a:pt x="100" y="222"/>
                </a:cubicBezTo>
                <a:cubicBezTo>
                  <a:pt x="101" y="222"/>
                  <a:pt x="101" y="222"/>
                  <a:pt x="101" y="222"/>
                </a:cubicBezTo>
                <a:cubicBezTo>
                  <a:pt x="100" y="221"/>
                  <a:pt x="100" y="221"/>
                  <a:pt x="100" y="221"/>
                </a:cubicBezTo>
                <a:cubicBezTo>
                  <a:pt x="101" y="221"/>
                  <a:pt x="101" y="221"/>
                  <a:pt x="101" y="221"/>
                </a:cubicBezTo>
                <a:cubicBezTo>
                  <a:pt x="100" y="219"/>
                  <a:pt x="100" y="219"/>
                  <a:pt x="100" y="219"/>
                </a:cubicBezTo>
                <a:cubicBezTo>
                  <a:pt x="101" y="220"/>
                  <a:pt x="101" y="220"/>
                  <a:pt x="101" y="220"/>
                </a:cubicBezTo>
                <a:cubicBezTo>
                  <a:pt x="101" y="220"/>
                  <a:pt x="101" y="220"/>
                  <a:pt x="101" y="220"/>
                </a:cubicBezTo>
                <a:cubicBezTo>
                  <a:pt x="102" y="219"/>
                  <a:pt x="102" y="219"/>
                  <a:pt x="102" y="219"/>
                </a:cubicBezTo>
                <a:cubicBezTo>
                  <a:pt x="106" y="218"/>
                  <a:pt x="106" y="218"/>
                  <a:pt x="106" y="218"/>
                </a:cubicBezTo>
                <a:cubicBezTo>
                  <a:pt x="111" y="219"/>
                  <a:pt x="111" y="219"/>
                  <a:pt x="111" y="219"/>
                </a:cubicBezTo>
                <a:cubicBezTo>
                  <a:pt x="116" y="222"/>
                  <a:pt x="116" y="222"/>
                  <a:pt x="116" y="222"/>
                </a:cubicBezTo>
                <a:cubicBezTo>
                  <a:pt x="116" y="222"/>
                  <a:pt x="116" y="222"/>
                  <a:pt x="116" y="222"/>
                </a:cubicBezTo>
                <a:cubicBezTo>
                  <a:pt x="116" y="224"/>
                  <a:pt x="116" y="224"/>
                  <a:pt x="116" y="224"/>
                </a:cubicBezTo>
                <a:cubicBezTo>
                  <a:pt x="115" y="224"/>
                  <a:pt x="115" y="224"/>
                  <a:pt x="115" y="224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5" y="227"/>
                  <a:pt x="115" y="227"/>
                  <a:pt x="115" y="227"/>
                </a:cubicBezTo>
                <a:cubicBezTo>
                  <a:pt x="115" y="227"/>
                  <a:pt x="115" y="227"/>
                  <a:pt x="115" y="227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120" y="227"/>
                  <a:pt x="120" y="227"/>
                  <a:pt x="120" y="227"/>
                </a:cubicBezTo>
                <a:cubicBezTo>
                  <a:pt x="120" y="227"/>
                  <a:pt x="120" y="227"/>
                  <a:pt x="120" y="227"/>
                </a:cubicBezTo>
                <a:cubicBezTo>
                  <a:pt x="122" y="228"/>
                  <a:pt x="122" y="228"/>
                  <a:pt x="122" y="228"/>
                </a:cubicBezTo>
                <a:cubicBezTo>
                  <a:pt x="122" y="228"/>
                  <a:pt x="122" y="228"/>
                  <a:pt x="122" y="228"/>
                </a:cubicBezTo>
                <a:cubicBezTo>
                  <a:pt x="125" y="228"/>
                  <a:pt x="125" y="228"/>
                  <a:pt x="125" y="228"/>
                </a:cubicBezTo>
                <a:cubicBezTo>
                  <a:pt x="125" y="228"/>
                  <a:pt x="125" y="228"/>
                  <a:pt x="125" y="228"/>
                </a:cubicBezTo>
                <a:cubicBezTo>
                  <a:pt x="127" y="230"/>
                  <a:pt x="127" y="230"/>
                  <a:pt x="127" y="230"/>
                </a:cubicBezTo>
                <a:cubicBezTo>
                  <a:pt x="128" y="229"/>
                  <a:pt x="128" y="229"/>
                  <a:pt x="128" y="229"/>
                </a:cubicBezTo>
                <a:cubicBezTo>
                  <a:pt x="129" y="229"/>
                  <a:pt x="129" y="229"/>
                  <a:pt x="129" y="229"/>
                </a:cubicBezTo>
                <a:cubicBezTo>
                  <a:pt x="130" y="230"/>
                  <a:pt x="130" y="230"/>
                  <a:pt x="130" y="230"/>
                </a:cubicBezTo>
                <a:cubicBezTo>
                  <a:pt x="132" y="227"/>
                  <a:pt x="132" y="227"/>
                  <a:pt x="132" y="227"/>
                </a:cubicBezTo>
                <a:cubicBezTo>
                  <a:pt x="131" y="230"/>
                  <a:pt x="131" y="230"/>
                  <a:pt x="131" y="230"/>
                </a:cubicBezTo>
                <a:cubicBezTo>
                  <a:pt x="131" y="231"/>
                  <a:pt x="131" y="231"/>
                  <a:pt x="131" y="231"/>
                </a:cubicBezTo>
                <a:cubicBezTo>
                  <a:pt x="137" y="237"/>
                  <a:pt x="137" y="237"/>
                  <a:pt x="137" y="237"/>
                </a:cubicBezTo>
                <a:cubicBezTo>
                  <a:pt x="137" y="238"/>
                  <a:pt x="137" y="238"/>
                  <a:pt x="137" y="238"/>
                </a:cubicBezTo>
                <a:cubicBezTo>
                  <a:pt x="138" y="239"/>
                  <a:pt x="138" y="239"/>
                  <a:pt x="138" y="239"/>
                </a:cubicBezTo>
                <a:cubicBezTo>
                  <a:pt x="140" y="238"/>
                  <a:pt x="140" y="238"/>
                  <a:pt x="140" y="238"/>
                </a:cubicBezTo>
                <a:cubicBezTo>
                  <a:pt x="141" y="238"/>
                  <a:pt x="141" y="238"/>
                  <a:pt x="141" y="238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1" y="237"/>
                  <a:pt x="141" y="237"/>
                  <a:pt x="141" y="237"/>
                </a:cubicBezTo>
                <a:cubicBezTo>
                  <a:pt x="142" y="237"/>
                  <a:pt x="142" y="237"/>
                  <a:pt x="142" y="237"/>
                </a:cubicBezTo>
                <a:cubicBezTo>
                  <a:pt x="142" y="237"/>
                  <a:pt x="142" y="237"/>
                  <a:pt x="142" y="237"/>
                </a:cubicBezTo>
                <a:cubicBezTo>
                  <a:pt x="142" y="237"/>
                  <a:pt x="142" y="237"/>
                  <a:pt x="142" y="237"/>
                </a:cubicBezTo>
                <a:cubicBezTo>
                  <a:pt x="143" y="236"/>
                  <a:pt x="143" y="236"/>
                  <a:pt x="143" y="236"/>
                </a:cubicBezTo>
                <a:cubicBezTo>
                  <a:pt x="144" y="236"/>
                  <a:pt x="144" y="236"/>
                  <a:pt x="144" y="236"/>
                </a:cubicBezTo>
                <a:cubicBezTo>
                  <a:pt x="144" y="236"/>
                  <a:pt x="144" y="236"/>
                  <a:pt x="144" y="236"/>
                </a:cubicBezTo>
                <a:cubicBezTo>
                  <a:pt x="146" y="236"/>
                  <a:pt x="146" y="236"/>
                  <a:pt x="146" y="236"/>
                </a:cubicBezTo>
                <a:cubicBezTo>
                  <a:pt x="151" y="239"/>
                  <a:pt x="151" y="239"/>
                  <a:pt x="151" y="239"/>
                </a:cubicBezTo>
                <a:cubicBezTo>
                  <a:pt x="154" y="241"/>
                  <a:pt x="154" y="241"/>
                  <a:pt x="154" y="241"/>
                </a:cubicBezTo>
                <a:cubicBezTo>
                  <a:pt x="154" y="241"/>
                  <a:pt x="154" y="241"/>
                  <a:pt x="154" y="241"/>
                </a:cubicBezTo>
                <a:cubicBezTo>
                  <a:pt x="156" y="244"/>
                  <a:pt x="156" y="244"/>
                  <a:pt x="156" y="244"/>
                </a:cubicBezTo>
                <a:cubicBezTo>
                  <a:pt x="155" y="244"/>
                  <a:pt x="155" y="244"/>
                  <a:pt x="155" y="244"/>
                </a:cubicBezTo>
                <a:cubicBezTo>
                  <a:pt x="155" y="245"/>
                  <a:pt x="155" y="245"/>
                  <a:pt x="155" y="245"/>
                </a:cubicBezTo>
                <a:cubicBezTo>
                  <a:pt x="155" y="246"/>
                  <a:pt x="155" y="246"/>
                  <a:pt x="155" y="246"/>
                </a:cubicBezTo>
                <a:cubicBezTo>
                  <a:pt x="154" y="246"/>
                  <a:pt x="154" y="246"/>
                  <a:pt x="154" y="246"/>
                </a:cubicBezTo>
                <a:cubicBezTo>
                  <a:pt x="156" y="250"/>
                  <a:pt x="156" y="250"/>
                  <a:pt x="156" y="250"/>
                </a:cubicBezTo>
                <a:cubicBezTo>
                  <a:pt x="158" y="253"/>
                  <a:pt x="158" y="253"/>
                  <a:pt x="158" y="253"/>
                </a:cubicBezTo>
                <a:cubicBezTo>
                  <a:pt x="160" y="253"/>
                  <a:pt x="160" y="253"/>
                  <a:pt x="160" y="253"/>
                </a:cubicBezTo>
                <a:cubicBezTo>
                  <a:pt x="161" y="252"/>
                  <a:pt x="161" y="252"/>
                  <a:pt x="161" y="252"/>
                </a:cubicBezTo>
                <a:cubicBezTo>
                  <a:pt x="162" y="250"/>
                  <a:pt x="162" y="250"/>
                  <a:pt x="162" y="250"/>
                </a:cubicBezTo>
                <a:cubicBezTo>
                  <a:pt x="162" y="251"/>
                  <a:pt x="162" y="251"/>
                  <a:pt x="162" y="251"/>
                </a:cubicBezTo>
                <a:cubicBezTo>
                  <a:pt x="164" y="251"/>
                  <a:pt x="164" y="251"/>
                  <a:pt x="164" y="251"/>
                </a:cubicBezTo>
                <a:cubicBezTo>
                  <a:pt x="167" y="251"/>
                  <a:pt x="167" y="251"/>
                  <a:pt x="167" y="251"/>
                </a:cubicBezTo>
                <a:cubicBezTo>
                  <a:pt x="165" y="252"/>
                  <a:pt x="165" y="252"/>
                  <a:pt x="165" y="252"/>
                </a:cubicBezTo>
                <a:cubicBezTo>
                  <a:pt x="165" y="253"/>
                  <a:pt x="165" y="253"/>
                  <a:pt x="165" y="253"/>
                </a:cubicBezTo>
                <a:cubicBezTo>
                  <a:pt x="168" y="256"/>
                  <a:pt x="168" y="256"/>
                  <a:pt x="168" y="256"/>
                </a:cubicBezTo>
                <a:cubicBezTo>
                  <a:pt x="168" y="256"/>
                  <a:pt x="168" y="256"/>
                  <a:pt x="168" y="256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68" y="257"/>
                  <a:pt x="168" y="257"/>
                  <a:pt x="168" y="257"/>
                </a:cubicBezTo>
                <a:cubicBezTo>
                  <a:pt x="168" y="258"/>
                  <a:pt x="168" y="258"/>
                  <a:pt x="168" y="258"/>
                </a:cubicBezTo>
                <a:cubicBezTo>
                  <a:pt x="168" y="258"/>
                  <a:pt x="168" y="258"/>
                  <a:pt x="168" y="258"/>
                </a:cubicBezTo>
                <a:cubicBezTo>
                  <a:pt x="168" y="258"/>
                  <a:pt x="168" y="258"/>
                  <a:pt x="168" y="258"/>
                </a:cubicBezTo>
                <a:cubicBezTo>
                  <a:pt x="169" y="258"/>
                  <a:pt x="169" y="258"/>
                  <a:pt x="169" y="258"/>
                </a:cubicBezTo>
                <a:cubicBezTo>
                  <a:pt x="169" y="258"/>
                  <a:pt x="169" y="258"/>
                  <a:pt x="169" y="258"/>
                </a:cubicBezTo>
                <a:cubicBezTo>
                  <a:pt x="170" y="259"/>
                  <a:pt x="170" y="259"/>
                  <a:pt x="170" y="259"/>
                </a:cubicBezTo>
                <a:cubicBezTo>
                  <a:pt x="170" y="259"/>
                  <a:pt x="170" y="259"/>
                  <a:pt x="170" y="259"/>
                </a:cubicBezTo>
                <a:cubicBezTo>
                  <a:pt x="171" y="259"/>
                  <a:pt x="171" y="259"/>
                  <a:pt x="171" y="259"/>
                </a:cubicBezTo>
                <a:cubicBezTo>
                  <a:pt x="172" y="259"/>
                  <a:pt x="172" y="259"/>
                  <a:pt x="172" y="259"/>
                </a:cubicBezTo>
                <a:cubicBezTo>
                  <a:pt x="172" y="259"/>
                  <a:pt x="172" y="259"/>
                  <a:pt x="172" y="259"/>
                </a:cubicBezTo>
                <a:cubicBezTo>
                  <a:pt x="173" y="261"/>
                  <a:pt x="173" y="261"/>
                  <a:pt x="173" y="261"/>
                </a:cubicBezTo>
                <a:cubicBezTo>
                  <a:pt x="173" y="260"/>
                  <a:pt x="173" y="260"/>
                  <a:pt x="173" y="260"/>
                </a:cubicBezTo>
                <a:cubicBezTo>
                  <a:pt x="173" y="260"/>
                  <a:pt x="173" y="260"/>
                  <a:pt x="173" y="260"/>
                </a:cubicBezTo>
                <a:cubicBezTo>
                  <a:pt x="173" y="260"/>
                  <a:pt x="173" y="260"/>
                  <a:pt x="173" y="260"/>
                </a:cubicBezTo>
                <a:cubicBezTo>
                  <a:pt x="174" y="259"/>
                  <a:pt x="174" y="259"/>
                  <a:pt x="174" y="259"/>
                </a:cubicBezTo>
                <a:cubicBezTo>
                  <a:pt x="174" y="259"/>
                  <a:pt x="174" y="259"/>
                  <a:pt x="174" y="259"/>
                </a:cubicBezTo>
                <a:cubicBezTo>
                  <a:pt x="175" y="258"/>
                  <a:pt x="175" y="258"/>
                  <a:pt x="175" y="258"/>
                </a:cubicBezTo>
                <a:cubicBezTo>
                  <a:pt x="175" y="258"/>
                  <a:pt x="175" y="258"/>
                  <a:pt x="175" y="258"/>
                </a:cubicBezTo>
                <a:cubicBezTo>
                  <a:pt x="175" y="258"/>
                  <a:pt x="175" y="258"/>
                  <a:pt x="175" y="258"/>
                </a:cubicBezTo>
                <a:cubicBezTo>
                  <a:pt x="175" y="258"/>
                  <a:pt x="175" y="258"/>
                  <a:pt x="175" y="258"/>
                </a:cubicBezTo>
                <a:cubicBezTo>
                  <a:pt x="175" y="257"/>
                  <a:pt x="175" y="257"/>
                  <a:pt x="175" y="257"/>
                </a:cubicBezTo>
                <a:cubicBezTo>
                  <a:pt x="176" y="257"/>
                  <a:pt x="176" y="257"/>
                  <a:pt x="176" y="257"/>
                </a:cubicBezTo>
                <a:cubicBezTo>
                  <a:pt x="176" y="256"/>
                  <a:pt x="176" y="256"/>
                  <a:pt x="176" y="256"/>
                </a:cubicBezTo>
                <a:cubicBezTo>
                  <a:pt x="177" y="256"/>
                  <a:pt x="177" y="256"/>
                  <a:pt x="177" y="256"/>
                </a:cubicBezTo>
                <a:cubicBezTo>
                  <a:pt x="178" y="257"/>
                  <a:pt x="178" y="257"/>
                  <a:pt x="178" y="257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9" y="256"/>
                  <a:pt x="179" y="256"/>
                  <a:pt x="179" y="256"/>
                </a:cubicBezTo>
                <a:cubicBezTo>
                  <a:pt x="180" y="256"/>
                  <a:pt x="180" y="256"/>
                  <a:pt x="180" y="256"/>
                </a:cubicBezTo>
                <a:cubicBezTo>
                  <a:pt x="180" y="256"/>
                  <a:pt x="180" y="256"/>
                  <a:pt x="180" y="256"/>
                </a:cubicBezTo>
                <a:cubicBezTo>
                  <a:pt x="182" y="258"/>
                  <a:pt x="182" y="258"/>
                  <a:pt x="182" y="258"/>
                </a:cubicBezTo>
                <a:cubicBezTo>
                  <a:pt x="183" y="259"/>
                  <a:pt x="183" y="259"/>
                  <a:pt x="183" y="259"/>
                </a:cubicBezTo>
                <a:cubicBezTo>
                  <a:pt x="184" y="259"/>
                  <a:pt x="184" y="259"/>
                  <a:pt x="184" y="259"/>
                </a:cubicBezTo>
                <a:cubicBezTo>
                  <a:pt x="184" y="260"/>
                  <a:pt x="184" y="260"/>
                  <a:pt x="184" y="260"/>
                </a:cubicBezTo>
                <a:cubicBezTo>
                  <a:pt x="184" y="260"/>
                  <a:pt x="184" y="260"/>
                  <a:pt x="184" y="260"/>
                </a:cubicBezTo>
                <a:cubicBezTo>
                  <a:pt x="184" y="261"/>
                  <a:pt x="184" y="261"/>
                  <a:pt x="184" y="261"/>
                </a:cubicBezTo>
                <a:cubicBezTo>
                  <a:pt x="183" y="262"/>
                  <a:pt x="183" y="262"/>
                  <a:pt x="183" y="262"/>
                </a:cubicBezTo>
                <a:cubicBezTo>
                  <a:pt x="183" y="262"/>
                  <a:pt x="183" y="262"/>
                  <a:pt x="183" y="262"/>
                </a:cubicBezTo>
                <a:cubicBezTo>
                  <a:pt x="183" y="262"/>
                  <a:pt x="183" y="262"/>
                  <a:pt x="183" y="262"/>
                </a:cubicBezTo>
                <a:cubicBezTo>
                  <a:pt x="186" y="261"/>
                  <a:pt x="186" y="261"/>
                  <a:pt x="186" y="261"/>
                </a:cubicBezTo>
                <a:cubicBezTo>
                  <a:pt x="186" y="261"/>
                  <a:pt x="186" y="261"/>
                  <a:pt x="186" y="261"/>
                </a:cubicBezTo>
                <a:cubicBezTo>
                  <a:pt x="187" y="261"/>
                  <a:pt x="187" y="261"/>
                  <a:pt x="187" y="261"/>
                </a:cubicBezTo>
                <a:cubicBezTo>
                  <a:pt x="187" y="261"/>
                  <a:pt x="187" y="261"/>
                  <a:pt x="187" y="261"/>
                </a:cubicBezTo>
                <a:cubicBezTo>
                  <a:pt x="187" y="261"/>
                  <a:pt x="187" y="261"/>
                  <a:pt x="187" y="261"/>
                </a:cubicBezTo>
                <a:cubicBezTo>
                  <a:pt x="187" y="261"/>
                  <a:pt x="187" y="261"/>
                  <a:pt x="187" y="261"/>
                </a:cubicBezTo>
                <a:cubicBezTo>
                  <a:pt x="187" y="260"/>
                  <a:pt x="187" y="260"/>
                  <a:pt x="187" y="260"/>
                </a:cubicBezTo>
                <a:cubicBezTo>
                  <a:pt x="188" y="259"/>
                  <a:pt x="188" y="259"/>
                  <a:pt x="188" y="259"/>
                </a:cubicBezTo>
                <a:cubicBezTo>
                  <a:pt x="189" y="259"/>
                  <a:pt x="189" y="259"/>
                  <a:pt x="189" y="259"/>
                </a:cubicBezTo>
                <a:cubicBezTo>
                  <a:pt x="189" y="259"/>
                  <a:pt x="189" y="259"/>
                  <a:pt x="189" y="259"/>
                </a:cubicBezTo>
                <a:cubicBezTo>
                  <a:pt x="191" y="260"/>
                  <a:pt x="191" y="260"/>
                  <a:pt x="191" y="260"/>
                </a:cubicBezTo>
                <a:cubicBezTo>
                  <a:pt x="191" y="260"/>
                  <a:pt x="191" y="260"/>
                  <a:pt x="191" y="260"/>
                </a:cubicBezTo>
                <a:cubicBezTo>
                  <a:pt x="191" y="260"/>
                  <a:pt x="191" y="260"/>
                  <a:pt x="191" y="260"/>
                </a:cubicBezTo>
                <a:cubicBezTo>
                  <a:pt x="191" y="260"/>
                  <a:pt x="191" y="260"/>
                  <a:pt x="191" y="260"/>
                </a:cubicBezTo>
                <a:cubicBezTo>
                  <a:pt x="191" y="261"/>
                  <a:pt x="191" y="261"/>
                  <a:pt x="191" y="261"/>
                </a:cubicBezTo>
                <a:cubicBezTo>
                  <a:pt x="192" y="262"/>
                  <a:pt x="192" y="262"/>
                  <a:pt x="192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3"/>
                  <a:pt x="195" y="263"/>
                  <a:pt x="195" y="263"/>
                </a:cubicBezTo>
                <a:cubicBezTo>
                  <a:pt x="196" y="263"/>
                  <a:pt x="196" y="263"/>
                  <a:pt x="196" y="263"/>
                </a:cubicBezTo>
                <a:cubicBezTo>
                  <a:pt x="197" y="264"/>
                  <a:pt x="197" y="264"/>
                  <a:pt x="197" y="264"/>
                </a:cubicBezTo>
                <a:cubicBezTo>
                  <a:pt x="199" y="264"/>
                  <a:pt x="199" y="264"/>
                  <a:pt x="199" y="264"/>
                </a:cubicBezTo>
                <a:cubicBezTo>
                  <a:pt x="198" y="263"/>
                  <a:pt x="198" y="263"/>
                  <a:pt x="198" y="263"/>
                </a:cubicBezTo>
                <a:cubicBezTo>
                  <a:pt x="199" y="263"/>
                  <a:pt x="199" y="263"/>
                  <a:pt x="199" y="263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1" y="262"/>
                  <a:pt x="201" y="262"/>
                  <a:pt x="201" y="262"/>
                </a:cubicBezTo>
                <a:cubicBezTo>
                  <a:pt x="201" y="263"/>
                  <a:pt x="201" y="263"/>
                  <a:pt x="201" y="263"/>
                </a:cubicBezTo>
                <a:cubicBezTo>
                  <a:pt x="202" y="263"/>
                  <a:pt x="202" y="263"/>
                  <a:pt x="202" y="263"/>
                </a:cubicBezTo>
                <a:cubicBezTo>
                  <a:pt x="202" y="263"/>
                  <a:pt x="202" y="263"/>
                  <a:pt x="202" y="263"/>
                </a:cubicBezTo>
                <a:cubicBezTo>
                  <a:pt x="202" y="262"/>
                  <a:pt x="202" y="262"/>
                  <a:pt x="202" y="262"/>
                </a:cubicBezTo>
                <a:cubicBezTo>
                  <a:pt x="202" y="262"/>
                  <a:pt x="202" y="262"/>
                  <a:pt x="202" y="262"/>
                </a:cubicBezTo>
                <a:cubicBezTo>
                  <a:pt x="202" y="262"/>
                  <a:pt x="202" y="262"/>
                  <a:pt x="202" y="262"/>
                </a:cubicBezTo>
                <a:cubicBezTo>
                  <a:pt x="202" y="261"/>
                  <a:pt x="202" y="261"/>
                  <a:pt x="202" y="261"/>
                </a:cubicBezTo>
                <a:cubicBezTo>
                  <a:pt x="203" y="262"/>
                  <a:pt x="203" y="262"/>
                  <a:pt x="203" y="262"/>
                </a:cubicBezTo>
                <a:cubicBezTo>
                  <a:pt x="203" y="262"/>
                  <a:pt x="203" y="262"/>
                  <a:pt x="203" y="262"/>
                </a:cubicBezTo>
                <a:cubicBezTo>
                  <a:pt x="204" y="261"/>
                  <a:pt x="204" y="261"/>
                  <a:pt x="204" y="261"/>
                </a:cubicBezTo>
                <a:cubicBezTo>
                  <a:pt x="204" y="261"/>
                  <a:pt x="204" y="261"/>
                  <a:pt x="204" y="261"/>
                </a:cubicBezTo>
                <a:cubicBezTo>
                  <a:pt x="206" y="261"/>
                  <a:pt x="206" y="261"/>
                  <a:pt x="206" y="261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6" y="263"/>
                  <a:pt x="206" y="263"/>
                  <a:pt x="206" y="263"/>
                </a:cubicBezTo>
                <a:cubicBezTo>
                  <a:pt x="207" y="263"/>
                  <a:pt x="207" y="263"/>
                  <a:pt x="207" y="263"/>
                </a:cubicBezTo>
                <a:cubicBezTo>
                  <a:pt x="207" y="263"/>
                  <a:pt x="207" y="263"/>
                  <a:pt x="207" y="263"/>
                </a:cubicBezTo>
                <a:cubicBezTo>
                  <a:pt x="207" y="264"/>
                  <a:pt x="207" y="264"/>
                  <a:pt x="207" y="264"/>
                </a:cubicBezTo>
                <a:cubicBezTo>
                  <a:pt x="208" y="264"/>
                  <a:pt x="208" y="264"/>
                  <a:pt x="208" y="264"/>
                </a:cubicBezTo>
                <a:cubicBezTo>
                  <a:pt x="209" y="264"/>
                  <a:pt x="209" y="264"/>
                  <a:pt x="209" y="264"/>
                </a:cubicBezTo>
                <a:cubicBezTo>
                  <a:pt x="209" y="263"/>
                  <a:pt x="209" y="263"/>
                  <a:pt x="209" y="263"/>
                </a:cubicBezTo>
                <a:cubicBezTo>
                  <a:pt x="210" y="263"/>
                  <a:pt x="210" y="263"/>
                  <a:pt x="210" y="263"/>
                </a:cubicBezTo>
                <a:cubicBezTo>
                  <a:pt x="210" y="263"/>
                  <a:pt x="210" y="263"/>
                  <a:pt x="210" y="263"/>
                </a:cubicBezTo>
                <a:cubicBezTo>
                  <a:pt x="210" y="262"/>
                  <a:pt x="210" y="262"/>
                  <a:pt x="210" y="262"/>
                </a:cubicBezTo>
                <a:cubicBezTo>
                  <a:pt x="210" y="262"/>
                  <a:pt x="210" y="262"/>
                  <a:pt x="210" y="262"/>
                </a:cubicBezTo>
                <a:cubicBezTo>
                  <a:pt x="211" y="261"/>
                  <a:pt x="211" y="261"/>
                  <a:pt x="211" y="261"/>
                </a:cubicBezTo>
                <a:cubicBezTo>
                  <a:pt x="211" y="260"/>
                  <a:pt x="211" y="260"/>
                  <a:pt x="211" y="260"/>
                </a:cubicBezTo>
                <a:cubicBezTo>
                  <a:pt x="211" y="260"/>
                  <a:pt x="211" y="260"/>
                  <a:pt x="211" y="260"/>
                </a:cubicBezTo>
                <a:cubicBezTo>
                  <a:pt x="211" y="259"/>
                  <a:pt x="211" y="259"/>
                  <a:pt x="211" y="259"/>
                </a:cubicBezTo>
                <a:cubicBezTo>
                  <a:pt x="212" y="259"/>
                  <a:pt x="212" y="259"/>
                  <a:pt x="212" y="259"/>
                </a:cubicBezTo>
                <a:cubicBezTo>
                  <a:pt x="212" y="258"/>
                  <a:pt x="212" y="258"/>
                  <a:pt x="212" y="258"/>
                </a:cubicBezTo>
                <a:cubicBezTo>
                  <a:pt x="213" y="259"/>
                  <a:pt x="213" y="259"/>
                  <a:pt x="213" y="259"/>
                </a:cubicBezTo>
                <a:cubicBezTo>
                  <a:pt x="213" y="259"/>
                  <a:pt x="213" y="259"/>
                  <a:pt x="213" y="259"/>
                </a:cubicBezTo>
                <a:cubicBezTo>
                  <a:pt x="216" y="258"/>
                  <a:pt x="216" y="258"/>
                  <a:pt x="216" y="258"/>
                </a:cubicBezTo>
                <a:cubicBezTo>
                  <a:pt x="216" y="258"/>
                  <a:pt x="216" y="258"/>
                  <a:pt x="216" y="258"/>
                </a:cubicBezTo>
                <a:cubicBezTo>
                  <a:pt x="217" y="258"/>
                  <a:pt x="217" y="258"/>
                  <a:pt x="217" y="258"/>
                </a:cubicBezTo>
                <a:cubicBezTo>
                  <a:pt x="219" y="258"/>
                  <a:pt x="219" y="258"/>
                  <a:pt x="219" y="258"/>
                </a:cubicBezTo>
                <a:cubicBezTo>
                  <a:pt x="221" y="254"/>
                  <a:pt x="221" y="254"/>
                  <a:pt x="221" y="254"/>
                </a:cubicBezTo>
                <a:cubicBezTo>
                  <a:pt x="226" y="245"/>
                  <a:pt x="226" y="245"/>
                  <a:pt x="226" y="245"/>
                </a:cubicBezTo>
                <a:cubicBezTo>
                  <a:pt x="232" y="236"/>
                  <a:pt x="232" y="236"/>
                  <a:pt x="232" y="236"/>
                </a:cubicBezTo>
                <a:cubicBezTo>
                  <a:pt x="237" y="226"/>
                  <a:pt x="237" y="226"/>
                  <a:pt x="237" y="226"/>
                </a:cubicBezTo>
                <a:cubicBezTo>
                  <a:pt x="243" y="217"/>
                  <a:pt x="243" y="217"/>
                  <a:pt x="243" y="217"/>
                </a:cubicBezTo>
                <a:cubicBezTo>
                  <a:pt x="248" y="207"/>
                  <a:pt x="248" y="207"/>
                  <a:pt x="248" y="207"/>
                </a:cubicBezTo>
                <a:cubicBezTo>
                  <a:pt x="254" y="198"/>
                  <a:pt x="254" y="198"/>
                  <a:pt x="254" y="198"/>
                </a:cubicBezTo>
                <a:cubicBezTo>
                  <a:pt x="259" y="189"/>
                  <a:pt x="259" y="189"/>
                  <a:pt x="259" y="189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70" y="170"/>
                  <a:pt x="270" y="170"/>
                  <a:pt x="270" y="170"/>
                </a:cubicBezTo>
                <a:cubicBezTo>
                  <a:pt x="275" y="160"/>
                  <a:pt x="275" y="160"/>
                  <a:pt x="275" y="160"/>
                </a:cubicBezTo>
                <a:cubicBezTo>
                  <a:pt x="281" y="151"/>
                  <a:pt x="281" y="151"/>
                  <a:pt x="281" y="151"/>
                </a:cubicBezTo>
                <a:cubicBezTo>
                  <a:pt x="286" y="141"/>
                  <a:pt x="286" y="141"/>
                  <a:pt x="286" y="141"/>
                </a:cubicBezTo>
                <a:cubicBezTo>
                  <a:pt x="292" y="132"/>
                  <a:pt x="292" y="132"/>
                  <a:pt x="292" y="132"/>
                </a:cubicBezTo>
                <a:cubicBezTo>
                  <a:pt x="297" y="122"/>
                  <a:pt x="297" y="122"/>
                  <a:pt x="297" y="122"/>
                </a:cubicBezTo>
                <a:cubicBezTo>
                  <a:pt x="303" y="112"/>
                  <a:pt x="303" y="112"/>
                  <a:pt x="303" y="112"/>
                </a:cubicBezTo>
                <a:cubicBezTo>
                  <a:pt x="309" y="103"/>
                  <a:pt x="309" y="103"/>
                  <a:pt x="309" y="103"/>
                </a:cubicBezTo>
                <a:cubicBezTo>
                  <a:pt x="314" y="93"/>
                  <a:pt x="314" y="93"/>
                  <a:pt x="314" y="93"/>
                </a:cubicBezTo>
                <a:cubicBezTo>
                  <a:pt x="319" y="84"/>
                  <a:pt x="319" y="84"/>
                  <a:pt x="319" y="84"/>
                </a:cubicBezTo>
                <a:cubicBezTo>
                  <a:pt x="315" y="82"/>
                  <a:pt x="315" y="82"/>
                  <a:pt x="315" y="82"/>
                </a:cubicBezTo>
                <a:cubicBezTo>
                  <a:pt x="310" y="79"/>
                  <a:pt x="310" y="79"/>
                  <a:pt x="310" y="79"/>
                </a:cubicBezTo>
                <a:cubicBezTo>
                  <a:pt x="305" y="76"/>
                  <a:pt x="305" y="76"/>
                  <a:pt x="305" y="76"/>
                </a:cubicBezTo>
                <a:cubicBezTo>
                  <a:pt x="300" y="73"/>
                  <a:pt x="300" y="73"/>
                  <a:pt x="300" y="73"/>
                </a:cubicBezTo>
                <a:cubicBezTo>
                  <a:pt x="295" y="71"/>
                  <a:pt x="295" y="71"/>
                  <a:pt x="295" y="71"/>
                </a:cubicBezTo>
                <a:cubicBezTo>
                  <a:pt x="290" y="68"/>
                  <a:pt x="290" y="68"/>
                  <a:pt x="290" y="68"/>
                </a:cubicBezTo>
                <a:cubicBezTo>
                  <a:pt x="285" y="66"/>
                  <a:pt x="285" y="66"/>
                  <a:pt x="285" y="66"/>
                </a:cubicBezTo>
                <a:cubicBezTo>
                  <a:pt x="280" y="63"/>
                  <a:pt x="280" y="63"/>
                  <a:pt x="280" y="63"/>
                </a:cubicBezTo>
                <a:cubicBezTo>
                  <a:pt x="275" y="61"/>
                  <a:pt x="275" y="61"/>
                  <a:pt x="275" y="61"/>
                </a:cubicBezTo>
                <a:cubicBezTo>
                  <a:pt x="270" y="59"/>
                  <a:pt x="270" y="59"/>
                  <a:pt x="270" y="59"/>
                </a:cubicBezTo>
                <a:cubicBezTo>
                  <a:pt x="270" y="59"/>
                  <a:pt x="270" y="59"/>
                  <a:pt x="270" y="59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60" y="54"/>
                  <a:pt x="260" y="54"/>
                  <a:pt x="260" y="54"/>
                </a:cubicBezTo>
                <a:cubicBezTo>
                  <a:pt x="260" y="54"/>
                  <a:pt x="260" y="54"/>
                  <a:pt x="260" y="54"/>
                </a:cubicBezTo>
                <a:cubicBezTo>
                  <a:pt x="255" y="52"/>
                  <a:pt x="255" y="52"/>
                  <a:pt x="255" y="52"/>
                </a:cubicBezTo>
                <a:cubicBezTo>
                  <a:pt x="250" y="49"/>
                  <a:pt x="250" y="49"/>
                  <a:pt x="250" y="49"/>
                </a:cubicBezTo>
                <a:cubicBezTo>
                  <a:pt x="245" y="47"/>
                  <a:pt x="245" y="47"/>
                  <a:pt x="245" y="47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40" y="45"/>
                  <a:pt x="240" y="45"/>
                  <a:pt x="240" y="45"/>
                </a:cubicBezTo>
                <a:cubicBezTo>
                  <a:pt x="234" y="43"/>
                  <a:pt x="234" y="43"/>
                  <a:pt x="234" y="43"/>
                </a:cubicBezTo>
                <a:cubicBezTo>
                  <a:pt x="229" y="41"/>
                  <a:pt x="229" y="41"/>
                  <a:pt x="229" y="41"/>
                </a:cubicBezTo>
                <a:cubicBezTo>
                  <a:pt x="224" y="39"/>
                  <a:pt x="224" y="39"/>
                  <a:pt x="224" y="39"/>
                </a:cubicBezTo>
                <a:cubicBezTo>
                  <a:pt x="224" y="39"/>
                  <a:pt x="224" y="39"/>
                  <a:pt x="224" y="39"/>
                </a:cubicBezTo>
                <a:cubicBezTo>
                  <a:pt x="219" y="37"/>
                  <a:pt x="219" y="37"/>
                  <a:pt x="219" y="37"/>
                </a:cubicBezTo>
                <a:cubicBezTo>
                  <a:pt x="214" y="35"/>
                  <a:pt x="214" y="35"/>
                  <a:pt x="214" y="35"/>
                </a:cubicBezTo>
                <a:cubicBezTo>
                  <a:pt x="214" y="35"/>
                  <a:pt x="214" y="35"/>
                  <a:pt x="214" y="35"/>
                </a:cubicBezTo>
                <a:cubicBezTo>
                  <a:pt x="208" y="33"/>
                  <a:pt x="208" y="33"/>
                  <a:pt x="208" y="33"/>
                </a:cubicBezTo>
                <a:cubicBezTo>
                  <a:pt x="203" y="32"/>
                  <a:pt x="203" y="32"/>
                  <a:pt x="203" y="32"/>
                </a:cubicBezTo>
                <a:cubicBezTo>
                  <a:pt x="203" y="32"/>
                  <a:pt x="203" y="32"/>
                  <a:pt x="203" y="32"/>
                </a:cubicBezTo>
                <a:cubicBezTo>
                  <a:pt x="198" y="30"/>
                  <a:pt x="198" y="30"/>
                  <a:pt x="198" y="30"/>
                </a:cubicBezTo>
                <a:cubicBezTo>
                  <a:pt x="192" y="28"/>
                  <a:pt x="192" y="28"/>
                  <a:pt x="192" y="28"/>
                </a:cubicBezTo>
                <a:cubicBezTo>
                  <a:pt x="192" y="28"/>
                  <a:pt x="192" y="28"/>
                  <a:pt x="192" y="28"/>
                </a:cubicBezTo>
                <a:cubicBezTo>
                  <a:pt x="187" y="27"/>
                  <a:pt x="187" y="27"/>
                  <a:pt x="187" y="27"/>
                </a:cubicBezTo>
                <a:cubicBezTo>
                  <a:pt x="182" y="25"/>
                  <a:pt x="182" y="25"/>
                  <a:pt x="182" y="25"/>
                </a:cubicBezTo>
                <a:cubicBezTo>
                  <a:pt x="182" y="25"/>
                  <a:pt x="182" y="25"/>
                  <a:pt x="182" y="25"/>
                </a:cubicBezTo>
                <a:cubicBezTo>
                  <a:pt x="176" y="23"/>
                  <a:pt x="176" y="23"/>
                  <a:pt x="176" y="23"/>
                </a:cubicBezTo>
                <a:cubicBezTo>
                  <a:pt x="171" y="22"/>
                  <a:pt x="171" y="22"/>
                  <a:pt x="171" y="22"/>
                </a:cubicBezTo>
                <a:cubicBezTo>
                  <a:pt x="171" y="22"/>
                  <a:pt x="171" y="22"/>
                  <a:pt x="171" y="22"/>
                </a:cubicBezTo>
                <a:cubicBezTo>
                  <a:pt x="166" y="20"/>
                  <a:pt x="166" y="20"/>
                  <a:pt x="166" y="20"/>
                </a:cubicBezTo>
                <a:cubicBezTo>
                  <a:pt x="166" y="20"/>
                  <a:pt x="166" y="20"/>
                  <a:pt x="166" y="20"/>
                </a:cubicBezTo>
                <a:cubicBezTo>
                  <a:pt x="160" y="19"/>
                  <a:pt x="160" y="19"/>
                  <a:pt x="160" y="19"/>
                </a:cubicBezTo>
                <a:cubicBezTo>
                  <a:pt x="155" y="18"/>
                  <a:pt x="155" y="18"/>
                  <a:pt x="155" y="18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49" y="16"/>
                  <a:pt x="149" y="16"/>
                  <a:pt x="149" y="16"/>
                </a:cubicBezTo>
                <a:cubicBezTo>
                  <a:pt x="144" y="15"/>
                  <a:pt x="144" y="15"/>
                  <a:pt x="144" y="15"/>
                </a:cubicBezTo>
                <a:cubicBezTo>
                  <a:pt x="138" y="14"/>
                  <a:pt x="138" y="14"/>
                  <a:pt x="138" y="14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27" y="11"/>
                  <a:pt x="127" y="11"/>
                  <a:pt x="127" y="11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10" y="8"/>
                  <a:pt x="97" y="6"/>
                  <a:pt x="85" y="5"/>
                </a:cubicBezTo>
                <a:cubicBezTo>
                  <a:pt x="54" y="2"/>
                  <a:pt x="26" y="0"/>
                  <a:pt x="0" y="0"/>
                </a:cubicBezTo>
              </a:path>
            </a:pathLst>
          </a:custGeom>
          <a:solidFill>
            <a:srgbClr val="E0EED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 dirty="0"/>
          </a:p>
        </p:txBody>
      </p:sp>
      <p:sp>
        <p:nvSpPr>
          <p:cNvPr id="4598" name="Freeform 3574"/>
          <p:cNvSpPr>
            <a:spLocks/>
          </p:cNvSpPr>
          <p:nvPr/>
        </p:nvSpPr>
        <p:spPr bwMode="auto">
          <a:xfrm>
            <a:off x="4948238" y="1371600"/>
            <a:ext cx="642938" cy="241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1"/>
              </a:cxn>
              <a:cxn ang="0">
                <a:pos x="11" y="3"/>
              </a:cxn>
              <a:cxn ang="0">
                <a:pos x="11" y="3"/>
              </a:cxn>
              <a:cxn ang="0">
                <a:pos x="16" y="4"/>
              </a:cxn>
              <a:cxn ang="0">
                <a:pos x="22" y="5"/>
              </a:cxn>
              <a:cxn ang="0">
                <a:pos x="27" y="6"/>
              </a:cxn>
              <a:cxn ang="0">
                <a:pos x="27" y="6"/>
              </a:cxn>
              <a:cxn ang="0">
                <a:pos x="33" y="8"/>
              </a:cxn>
              <a:cxn ang="0">
                <a:pos x="38" y="9"/>
              </a:cxn>
              <a:cxn ang="0">
                <a:pos x="44" y="10"/>
              </a:cxn>
              <a:cxn ang="0">
                <a:pos x="44" y="10"/>
              </a:cxn>
              <a:cxn ang="0">
                <a:pos x="49" y="12"/>
              </a:cxn>
              <a:cxn ang="0">
                <a:pos x="49" y="12"/>
              </a:cxn>
              <a:cxn ang="0">
                <a:pos x="54" y="13"/>
              </a:cxn>
              <a:cxn ang="0">
                <a:pos x="60" y="15"/>
              </a:cxn>
              <a:cxn ang="0">
                <a:pos x="60" y="15"/>
              </a:cxn>
              <a:cxn ang="0">
                <a:pos x="65" y="17"/>
              </a:cxn>
              <a:cxn ang="0">
                <a:pos x="70" y="18"/>
              </a:cxn>
              <a:cxn ang="0">
                <a:pos x="70" y="18"/>
              </a:cxn>
              <a:cxn ang="0">
                <a:pos x="76" y="20"/>
              </a:cxn>
              <a:cxn ang="0">
                <a:pos x="81" y="22"/>
              </a:cxn>
              <a:cxn ang="0">
                <a:pos x="81" y="22"/>
              </a:cxn>
              <a:cxn ang="0">
                <a:pos x="86" y="23"/>
              </a:cxn>
              <a:cxn ang="0">
                <a:pos x="92" y="25"/>
              </a:cxn>
              <a:cxn ang="0">
                <a:pos x="92" y="25"/>
              </a:cxn>
              <a:cxn ang="0">
                <a:pos x="97" y="27"/>
              </a:cxn>
              <a:cxn ang="0">
                <a:pos x="102" y="29"/>
              </a:cxn>
              <a:cxn ang="0">
                <a:pos x="102" y="29"/>
              </a:cxn>
              <a:cxn ang="0">
                <a:pos x="107" y="31"/>
              </a:cxn>
              <a:cxn ang="0">
                <a:pos x="112" y="33"/>
              </a:cxn>
              <a:cxn ang="0">
                <a:pos x="118" y="35"/>
              </a:cxn>
              <a:cxn ang="0">
                <a:pos x="118" y="35"/>
              </a:cxn>
              <a:cxn ang="0">
                <a:pos x="123" y="37"/>
              </a:cxn>
              <a:cxn ang="0">
                <a:pos x="128" y="39"/>
              </a:cxn>
              <a:cxn ang="0">
                <a:pos x="133" y="42"/>
              </a:cxn>
              <a:cxn ang="0">
                <a:pos x="138" y="44"/>
              </a:cxn>
              <a:cxn ang="0">
                <a:pos x="138" y="44"/>
              </a:cxn>
              <a:cxn ang="0">
                <a:pos x="143" y="46"/>
              </a:cxn>
              <a:cxn ang="0">
                <a:pos x="148" y="49"/>
              </a:cxn>
              <a:cxn ang="0">
                <a:pos x="148" y="49"/>
              </a:cxn>
              <a:cxn ang="0">
                <a:pos x="153" y="51"/>
              </a:cxn>
              <a:cxn ang="0">
                <a:pos x="158" y="53"/>
              </a:cxn>
              <a:cxn ang="0">
                <a:pos x="163" y="56"/>
              </a:cxn>
              <a:cxn ang="0">
                <a:pos x="168" y="58"/>
              </a:cxn>
              <a:cxn ang="0">
                <a:pos x="173" y="61"/>
              </a:cxn>
              <a:cxn ang="0">
                <a:pos x="178" y="63"/>
              </a:cxn>
              <a:cxn ang="0">
                <a:pos x="183" y="66"/>
              </a:cxn>
              <a:cxn ang="0">
                <a:pos x="188" y="69"/>
              </a:cxn>
              <a:cxn ang="0">
                <a:pos x="193" y="72"/>
              </a:cxn>
              <a:cxn ang="0">
                <a:pos x="197" y="74"/>
              </a:cxn>
              <a:cxn ang="0">
                <a:pos x="197" y="74"/>
              </a:cxn>
              <a:cxn ang="0">
                <a:pos x="0" y="0"/>
              </a:cxn>
            </a:cxnLst>
            <a:rect l="0" t="0" r="r" b="b"/>
            <a:pathLst>
              <a:path w="197" h="74">
                <a:moveTo>
                  <a:pt x="0" y="0"/>
                </a:moveTo>
                <a:cubicBezTo>
                  <a:pt x="5" y="1"/>
                  <a:pt x="5" y="1"/>
                  <a:pt x="5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6" y="4"/>
                  <a:pt x="16" y="4"/>
                  <a:pt x="16" y="4"/>
                </a:cubicBezTo>
                <a:cubicBezTo>
                  <a:pt x="22" y="5"/>
                  <a:pt x="22" y="5"/>
                  <a:pt x="22" y="5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33" y="8"/>
                  <a:pt x="33" y="8"/>
                  <a:pt x="33" y="8"/>
                </a:cubicBezTo>
                <a:cubicBezTo>
                  <a:pt x="38" y="9"/>
                  <a:pt x="38" y="9"/>
                  <a:pt x="38" y="9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54" y="13"/>
                  <a:pt x="54" y="13"/>
                  <a:pt x="54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65" y="17"/>
                  <a:pt x="65" y="17"/>
                  <a:pt x="65" y="17"/>
                </a:cubicBezTo>
                <a:cubicBezTo>
                  <a:pt x="70" y="18"/>
                  <a:pt x="70" y="18"/>
                  <a:pt x="70" y="18"/>
                </a:cubicBezTo>
                <a:cubicBezTo>
                  <a:pt x="70" y="18"/>
                  <a:pt x="70" y="18"/>
                  <a:pt x="70" y="18"/>
                </a:cubicBezTo>
                <a:cubicBezTo>
                  <a:pt x="76" y="20"/>
                  <a:pt x="76" y="20"/>
                  <a:pt x="76" y="20"/>
                </a:cubicBezTo>
                <a:cubicBezTo>
                  <a:pt x="81" y="22"/>
                  <a:pt x="81" y="22"/>
                  <a:pt x="81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6" y="23"/>
                  <a:pt x="86" y="23"/>
                  <a:pt x="86" y="23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7" y="27"/>
                  <a:pt x="97" y="27"/>
                  <a:pt x="97" y="27"/>
                </a:cubicBezTo>
                <a:cubicBezTo>
                  <a:pt x="102" y="29"/>
                  <a:pt x="102" y="29"/>
                  <a:pt x="102" y="29"/>
                </a:cubicBezTo>
                <a:cubicBezTo>
                  <a:pt x="102" y="29"/>
                  <a:pt x="102" y="29"/>
                  <a:pt x="102" y="29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8" y="35"/>
                  <a:pt x="118" y="35"/>
                  <a:pt x="118" y="35"/>
                </a:cubicBezTo>
                <a:cubicBezTo>
                  <a:pt x="118" y="35"/>
                  <a:pt x="118" y="35"/>
                  <a:pt x="118" y="35"/>
                </a:cubicBezTo>
                <a:cubicBezTo>
                  <a:pt x="123" y="37"/>
                  <a:pt x="123" y="37"/>
                  <a:pt x="123" y="37"/>
                </a:cubicBezTo>
                <a:cubicBezTo>
                  <a:pt x="128" y="39"/>
                  <a:pt x="128" y="39"/>
                  <a:pt x="128" y="39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8" y="49"/>
                  <a:pt x="148" y="49"/>
                  <a:pt x="148" y="49"/>
                </a:cubicBezTo>
                <a:cubicBezTo>
                  <a:pt x="148" y="49"/>
                  <a:pt x="148" y="49"/>
                  <a:pt x="148" y="49"/>
                </a:cubicBezTo>
                <a:cubicBezTo>
                  <a:pt x="153" y="51"/>
                  <a:pt x="153" y="51"/>
                  <a:pt x="153" y="51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63" y="56"/>
                  <a:pt x="163" y="56"/>
                  <a:pt x="163" y="56"/>
                </a:cubicBezTo>
                <a:cubicBezTo>
                  <a:pt x="168" y="58"/>
                  <a:pt x="168" y="58"/>
                  <a:pt x="168" y="58"/>
                </a:cubicBezTo>
                <a:cubicBezTo>
                  <a:pt x="173" y="61"/>
                  <a:pt x="173" y="61"/>
                  <a:pt x="173" y="61"/>
                </a:cubicBezTo>
                <a:cubicBezTo>
                  <a:pt x="178" y="63"/>
                  <a:pt x="178" y="63"/>
                  <a:pt x="178" y="63"/>
                </a:cubicBezTo>
                <a:cubicBezTo>
                  <a:pt x="183" y="66"/>
                  <a:pt x="183" y="66"/>
                  <a:pt x="183" y="66"/>
                </a:cubicBezTo>
                <a:cubicBezTo>
                  <a:pt x="188" y="69"/>
                  <a:pt x="188" y="69"/>
                  <a:pt x="188" y="69"/>
                </a:cubicBezTo>
                <a:cubicBezTo>
                  <a:pt x="193" y="72"/>
                  <a:pt x="193" y="72"/>
                  <a:pt x="193" y="72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44" y="43"/>
                  <a:pt x="77" y="14"/>
                  <a:pt x="0" y="0"/>
                </a:cubicBezTo>
              </a:path>
            </a:pathLst>
          </a:custGeom>
          <a:solidFill>
            <a:srgbClr val="9FD8D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2" name="Freeform 3578"/>
          <p:cNvSpPr>
            <a:spLocks noEditPoints="1"/>
          </p:cNvSpPr>
          <p:nvPr/>
        </p:nvSpPr>
        <p:spPr bwMode="auto">
          <a:xfrm>
            <a:off x="4222751" y="2079625"/>
            <a:ext cx="1420813" cy="1336675"/>
          </a:xfrm>
          <a:custGeom>
            <a:avLst/>
            <a:gdLst/>
            <a:ahLst/>
            <a:cxnLst>
              <a:cxn ang="0">
                <a:pos x="689" y="107"/>
              </a:cxn>
              <a:cxn ang="0">
                <a:pos x="648" y="114"/>
              </a:cxn>
              <a:cxn ang="0">
                <a:pos x="553" y="249"/>
              </a:cxn>
              <a:cxn ang="0">
                <a:pos x="432" y="457"/>
              </a:cxn>
              <a:cxn ang="0">
                <a:pos x="315" y="663"/>
              </a:cxn>
              <a:cxn ang="0">
                <a:pos x="895" y="169"/>
              </a:cxn>
              <a:cxn ang="0">
                <a:pos x="854" y="153"/>
              </a:cxn>
              <a:cxn ang="0">
                <a:pos x="796" y="146"/>
              </a:cxn>
              <a:cxn ang="0">
                <a:pos x="749" y="177"/>
              </a:cxn>
              <a:cxn ang="0">
                <a:pos x="740" y="151"/>
              </a:cxn>
              <a:cxn ang="0">
                <a:pos x="728" y="136"/>
              </a:cxn>
              <a:cxn ang="0">
                <a:pos x="716" y="118"/>
              </a:cxn>
              <a:cxn ang="0">
                <a:pos x="712" y="89"/>
              </a:cxn>
              <a:cxn ang="0">
                <a:pos x="59" y="35"/>
              </a:cxn>
              <a:cxn ang="0">
                <a:pos x="107" y="25"/>
              </a:cxn>
              <a:cxn ang="0">
                <a:pos x="99" y="35"/>
              </a:cxn>
              <a:cxn ang="0">
                <a:pos x="97" y="62"/>
              </a:cxn>
              <a:cxn ang="0">
                <a:pos x="70" y="42"/>
              </a:cxn>
              <a:cxn ang="0">
                <a:pos x="62" y="48"/>
              </a:cxn>
              <a:cxn ang="0">
                <a:pos x="53" y="64"/>
              </a:cxn>
              <a:cxn ang="0">
                <a:pos x="35" y="60"/>
              </a:cxn>
              <a:cxn ang="0">
                <a:pos x="57" y="74"/>
              </a:cxn>
              <a:cxn ang="0">
                <a:pos x="55" y="103"/>
              </a:cxn>
              <a:cxn ang="0">
                <a:pos x="25" y="126"/>
              </a:cxn>
              <a:cxn ang="0">
                <a:pos x="6" y="155"/>
              </a:cxn>
              <a:cxn ang="0">
                <a:pos x="14" y="171"/>
              </a:cxn>
              <a:cxn ang="0">
                <a:pos x="16" y="177"/>
              </a:cxn>
              <a:cxn ang="0">
                <a:pos x="33" y="177"/>
              </a:cxn>
              <a:cxn ang="0">
                <a:pos x="14" y="200"/>
              </a:cxn>
              <a:cxn ang="0">
                <a:pos x="2" y="235"/>
              </a:cxn>
              <a:cxn ang="0">
                <a:pos x="8" y="251"/>
              </a:cxn>
              <a:cxn ang="0">
                <a:pos x="164" y="729"/>
              </a:cxn>
              <a:cxn ang="0">
                <a:pos x="197" y="58"/>
              </a:cxn>
              <a:cxn ang="0">
                <a:pos x="185" y="44"/>
              </a:cxn>
              <a:cxn ang="0">
                <a:pos x="160" y="44"/>
              </a:cxn>
              <a:cxn ang="0">
                <a:pos x="117" y="44"/>
              </a:cxn>
              <a:cxn ang="0">
                <a:pos x="121" y="19"/>
              </a:cxn>
              <a:cxn ang="0">
                <a:pos x="327" y="11"/>
              </a:cxn>
              <a:cxn ang="0">
                <a:pos x="257" y="21"/>
              </a:cxn>
              <a:cxn ang="0">
                <a:pos x="206" y="95"/>
              </a:cxn>
              <a:cxn ang="0">
                <a:pos x="206" y="336"/>
              </a:cxn>
              <a:cxn ang="0">
                <a:pos x="206" y="576"/>
              </a:cxn>
              <a:cxn ang="0">
                <a:pos x="206" y="813"/>
              </a:cxn>
              <a:cxn ang="0">
                <a:pos x="313" y="661"/>
              </a:cxn>
              <a:cxn ang="0">
                <a:pos x="430" y="455"/>
              </a:cxn>
              <a:cxn ang="0">
                <a:pos x="549" y="247"/>
              </a:cxn>
              <a:cxn ang="0">
                <a:pos x="613" y="111"/>
              </a:cxn>
              <a:cxn ang="0">
                <a:pos x="572" y="114"/>
              </a:cxn>
              <a:cxn ang="0">
                <a:pos x="549" y="85"/>
              </a:cxn>
              <a:cxn ang="0">
                <a:pos x="531" y="83"/>
              </a:cxn>
              <a:cxn ang="0">
                <a:pos x="524" y="66"/>
              </a:cxn>
              <a:cxn ang="0">
                <a:pos x="504" y="74"/>
              </a:cxn>
              <a:cxn ang="0">
                <a:pos x="477" y="66"/>
              </a:cxn>
              <a:cxn ang="0">
                <a:pos x="483" y="37"/>
              </a:cxn>
              <a:cxn ang="0">
                <a:pos x="467" y="48"/>
              </a:cxn>
              <a:cxn ang="0">
                <a:pos x="444" y="23"/>
              </a:cxn>
              <a:cxn ang="0">
                <a:pos x="407" y="21"/>
              </a:cxn>
              <a:cxn ang="0">
                <a:pos x="399" y="11"/>
              </a:cxn>
              <a:cxn ang="0">
                <a:pos x="374" y="33"/>
              </a:cxn>
              <a:cxn ang="0">
                <a:pos x="341" y="0"/>
              </a:cxn>
            </a:cxnLst>
            <a:rect l="0" t="0" r="r" b="b"/>
            <a:pathLst>
              <a:path w="895" h="842">
                <a:moveTo>
                  <a:pt x="712" y="74"/>
                </a:moveTo>
                <a:lnTo>
                  <a:pt x="705" y="74"/>
                </a:lnTo>
                <a:lnTo>
                  <a:pt x="701" y="76"/>
                </a:lnTo>
                <a:lnTo>
                  <a:pt x="697" y="83"/>
                </a:lnTo>
                <a:lnTo>
                  <a:pt x="695" y="91"/>
                </a:lnTo>
                <a:lnTo>
                  <a:pt x="693" y="95"/>
                </a:lnTo>
                <a:lnTo>
                  <a:pt x="693" y="97"/>
                </a:lnTo>
                <a:lnTo>
                  <a:pt x="691" y="101"/>
                </a:lnTo>
                <a:lnTo>
                  <a:pt x="691" y="103"/>
                </a:lnTo>
                <a:lnTo>
                  <a:pt x="689" y="107"/>
                </a:lnTo>
                <a:lnTo>
                  <a:pt x="689" y="107"/>
                </a:lnTo>
                <a:lnTo>
                  <a:pt x="685" y="109"/>
                </a:lnTo>
                <a:lnTo>
                  <a:pt x="679" y="116"/>
                </a:lnTo>
                <a:lnTo>
                  <a:pt x="679" y="116"/>
                </a:lnTo>
                <a:lnTo>
                  <a:pt x="675" y="118"/>
                </a:lnTo>
                <a:lnTo>
                  <a:pt x="673" y="118"/>
                </a:lnTo>
                <a:lnTo>
                  <a:pt x="670" y="118"/>
                </a:lnTo>
                <a:lnTo>
                  <a:pt x="664" y="118"/>
                </a:lnTo>
                <a:lnTo>
                  <a:pt x="664" y="118"/>
                </a:lnTo>
                <a:lnTo>
                  <a:pt x="652" y="118"/>
                </a:lnTo>
                <a:lnTo>
                  <a:pt x="650" y="118"/>
                </a:lnTo>
                <a:lnTo>
                  <a:pt x="648" y="114"/>
                </a:lnTo>
                <a:lnTo>
                  <a:pt x="644" y="114"/>
                </a:lnTo>
                <a:lnTo>
                  <a:pt x="644" y="114"/>
                </a:lnTo>
                <a:lnTo>
                  <a:pt x="633" y="109"/>
                </a:lnTo>
                <a:lnTo>
                  <a:pt x="629" y="116"/>
                </a:lnTo>
                <a:lnTo>
                  <a:pt x="619" y="134"/>
                </a:lnTo>
                <a:lnTo>
                  <a:pt x="607" y="155"/>
                </a:lnTo>
                <a:lnTo>
                  <a:pt x="596" y="173"/>
                </a:lnTo>
                <a:lnTo>
                  <a:pt x="586" y="192"/>
                </a:lnTo>
                <a:lnTo>
                  <a:pt x="574" y="210"/>
                </a:lnTo>
                <a:lnTo>
                  <a:pt x="564" y="231"/>
                </a:lnTo>
                <a:lnTo>
                  <a:pt x="553" y="249"/>
                </a:lnTo>
                <a:lnTo>
                  <a:pt x="541" y="268"/>
                </a:lnTo>
                <a:lnTo>
                  <a:pt x="531" y="286"/>
                </a:lnTo>
                <a:lnTo>
                  <a:pt x="520" y="305"/>
                </a:lnTo>
                <a:lnTo>
                  <a:pt x="508" y="325"/>
                </a:lnTo>
                <a:lnTo>
                  <a:pt x="498" y="344"/>
                </a:lnTo>
                <a:lnTo>
                  <a:pt x="487" y="362"/>
                </a:lnTo>
                <a:lnTo>
                  <a:pt x="475" y="381"/>
                </a:lnTo>
                <a:lnTo>
                  <a:pt x="465" y="399"/>
                </a:lnTo>
                <a:lnTo>
                  <a:pt x="454" y="418"/>
                </a:lnTo>
                <a:lnTo>
                  <a:pt x="444" y="436"/>
                </a:lnTo>
                <a:lnTo>
                  <a:pt x="432" y="457"/>
                </a:lnTo>
                <a:lnTo>
                  <a:pt x="422" y="476"/>
                </a:lnTo>
                <a:lnTo>
                  <a:pt x="411" y="494"/>
                </a:lnTo>
                <a:lnTo>
                  <a:pt x="401" y="513"/>
                </a:lnTo>
                <a:lnTo>
                  <a:pt x="389" y="531"/>
                </a:lnTo>
                <a:lnTo>
                  <a:pt x="378" y="550"/>
                </a:lnTo>
                <a:lnTo>
                  <a:pt x="368" y="568"/>
                </a:lnTo>
                <a:lnTo>
                  <a:pt x="358" y="587"/>
                </a:lnTo>
                <a:lnTo>
                  <a:pt x="345" y="605"/>
                </a:lnTo>
                <a:lnTo>
                  <a:pt x="335" y="624"/>
                </a:lnTo>
                <a:lnTo>
                  <a:pt x="325" y="644"/>
                </a:lnTo>
                <a:lnTo>
                  <a:pt x="315" y="663"/>
                </a:lnTo>
                <a:lnTo>
                  <a:pt x="302" y="681"/>
                </a:lnTo>
                <a:lnTo>
                  <a:pt x="292" y="700"/>
                </a:lnTo>
                <a:lnTo>
                  <a:pt x="282" y="718"/>
                </a:lnTo>
                <a:lnTo>
                  <a:pt x="271" y="737"/>
                </a:lnTo>
                <a:lnTo>
                  <a:pt x="259" y="755"/>
                </a:lnTo>
                <a:lnTo>
                  <a:pt x="249" y="774"/>
                </a:lnTo>
                <a:lnTo>
                  <a:pt x="238" y="792"/>
                </a:lnTo>
                <a:lnTo>
                  <a:pt x="228" y="811"/>
                </a:lnTo>
                <a:lnTo>
                  <a:pt x="218" y="829"/>
                </a:lnTo>
                <a:lnTo>
                  <a:pt x="214" y="836"/>
                </a:lnTo>
                <a:lnTo>
                  <a:pt x="895" y="169"/>
                </a:lnTo>
                <a:lnTo>
                  <a:pt x="891" y="167"/>
                </a:lnTo>
                <a:lnTo>
                  <a:pt x="889" y="165"/>
                </a:lnTo>
                <a:lnTo>
                  <a:pt x="882" y="167"/>
                </a:lnTo>
                <a:lnTo>
                  <a:pt x="880" y="167"/>
                </a:lnTo>
                <a:lnTo>
                  <a:pt x="874" y="165"/>
                </a:lnTo>
                <a:lnTo>
                  <a:pt x="874" y="163"/>
                </a:lnTo>
                <a:lnTo>
                  <a:pt x="872" y="163"/>
                </a:lnTo>
                <a:lnTo>
                  <a:pt x="862" y="157"/>
                </a:lnTo>
                <a:lnTo>
                  <a:pt x="862" y="157"/>
                </a:lnTo>
                <a:lnTo>
                  <a:pt x="858" y="153"/>
                </a:lnTo>
                <a:lnTo>
                  <a:pt x="854" y="153"/>
                </a:lnTo>
                <a:lnTo>
                  <a:pt x="852" y="153"/>
                </a:lnTo>
                <a:lnTo>
                  <a:pt x="841" y="155"/>
                </a:lnTo>
                <a:lnTo>
                  <a:pt x="839" y="155"/>
                </a:lnTo>
                <a:lnTo>
                  <a:pt x="829" y="151"/>
                </a:lnTo>
                <a:lnTo>
                  <a:pt x="823" y="148"/>
                </a:lnTo>
                <a:lnTo>
                  <a:pt x="819" y="148"/>
                </a:lnTo>
                <a:lnTo>
                  <a:pt x="810" y="151"/>
                </a:lnTo>
                <a:lnTo>
                  <a:pt x="808" y="148"/>
                </a:lnTo>
                <a:lnTo>
                  <a:pt x="804" y="146"/>
                </a:lnTo>
                <a:lnTo>
                  <a:pt x="800" y="146"/>
                </a:lnTo>
                <a:lnTo>
                  <a:pt x="796" y="146"/>
                </a:lnTo>
                <a:lnTo>
                  <a:pt x="792" y="148"/>
                </a:lnTo>
                <a:lnTo>
                  <a:pt x="786" y="153"/>
                </a:lnTo>
                <a:lnTo>
                  <a:pt x="777" y="161"/>
                </a:lnTo>
                <a:lnTo>
                  <a:pt x="777" y="161"/>
                </a:lnTo>
                <a:lnTo>
                  <a:pt x="769" y="165"/>
                </a:lnTo>
                <a:lnTo>
                  <a:pt x="769" y="167"/>
                </a:lnTo>
                <a:lnTo>
                  <a:pt x="761" y="169"/>
                </a:lnTo>
                <a:lnTo>
                  <a:pt x="755" y="173"/>
                </a:lnTo>
                <a:lnTo>
                  <a:pt x="755" y="173"/>
                </a:lnTo>
                <a:lnTo>
                  <a:pt x="751" y="173"/>
                </a:lnTo>
                <a:lnTo>
                  <a:pt x="749" y="177"/>
                </a:lnTo>
                <a:lnTo>
                  <a:pt x="749" y="177"/>
                </a:lnTo>
                <a:lnTo>
                  <a:pt x="747" y="179"/>
                </a:lnTo>
                <a:lnTo>
                  <a:pt x="747" y="179"/>
                </a:lnTo>
                <a:lnTo>
                  <a:pt x="745" y="181"/>
                </a:lnTo>
                <a:lnTo>
                  <a:pt x="745" y="177"/>
                </a:lnTo>
                <a:lnTo>
                  <a:pt x="742" y="177"/>
                </a:lnTo>
                <a:lnTo>
                  <a:pt x="742" y="171"/>
                </a:lnTo>
                <a:lnTo>
                  <a:pt x="742" y="169"/>
                </a:lnTo>
                <a:lnTo>
                  <a:pt x="745" y="159"/>
                </a:lnTo>
                <a:lnTo>
                  <a:pt x="742" y="153"/>
                </a:lnTo>
                <a:lnTo>
                  <a:pt x="740" y="151"/>
                </a:lnTo>
                <a:lnTo>
                  <a:pt x="738" y="151"/>
                </a:lnTo>
                <a:lnTo>
                  <a:pt x="734" y="151"/>
                </a:lnTo>
                <a:lnTo>
                  <a:pt x="734" y="151"/>
                </a:lnTo>
                <a:lnTo>
                  <a:pt x="732" y="151"/>
                </a:lnTo>
                <a:lnTo>
                  <a:pt x="732" y="148"/>
                </a:lnTo>
                <a:lnTo>
                  <a:pt x="732" y="148"/>
                </a:lnTo>
                <a:lnTo>
                  <a:pt x="732" y="144"/>
                </a:lnTo>
                <a:lnTo>
                  <a:pt x="732" y="142"/>
                </a:lnTo>
                <a:lnTo>
                  <a:pt x="732" y="140"/>
                </a:lnTo>
                <a:lnTo>
                  <a:pt x="730" y="138"/>
                </a:lnTo>
                <a:lnTo>
                  <a:pt x="728" y="136"/>
                </a:lnTo>
                <a:lnTo>
                  <a:pt x="724" y="134"/>
                </a:lnTo>
                <a:lnTo>
                  <a:pt x="724" y="134"/>
                </a:lnTo>
                <a:lnTo>
                  <a:pt x="718" y="130"/>
                </a:lnTo>
                <a:lnTo>
                  <a:pt x="716" y="130"/>
                </a:lnTo>
                <a:lnTo>
                  <a:pt x="714" y="130"/>
                </a:lnTo>
                <a:lnTo>
                  <a:pt x="714" y="130"/>
                </a:lnTo>
                <a:lnTo>
                  <a:pt x="714" y="130"/>
                </a:lnTo>
                <a:lnTo>
                  <a:pt x="714" y="128"/>
                </a:lnTo>
                <a:lnTo>
                  <a:pt x="714" y="126"/>
                </a:lnTo>
                <a:lnTo>
                  <a:pt x="714" y="124"/>
                </a:lnTo>
                <a:lnTo>
                  <a:pt x="716" y="118"/>
                </a:lnTo>
                <a:lnTo>
                  <a:pt x="720" y="103"/>
                </a:lnTo>
                <a:lnTo>
                  <a:pt x="720" y="101"/>
                </a:lnTo>
                <a:lnTo>
                  <a:pt x="712" y="97"/>
                </a:lnTo>
                <a:lnTo>
                  <a:pt x="712" y="97"/>
                </a:lnTo>
                <a:lnTo>
                  <a:pt x="710" y="95"/>
                </a:lnTo>
                <a:lnTo>
                  <a:pt x="710" y="95"/>
                </a:lnTo>
                <a:lnTo>
                  <a:pt x="708" y="93"/>
                </a:lnTo>
                <a:lnTo>
                  <a:pt x="710" y="93"/>
                </a:lnTo>
                <a:lnTo>
                  <a:pt x="710" y="93"/>
                </a:lnTo>
                <a:lnTo>
                  <a:pt x="710" y="89"/>
                </a:lnTo>
                <a:lnTo>
                  <a:pt x="712" y="89"/>
                </a:lnTo>
                <a:lnTo>
                  <a:pt x="712" y="89"/>
                </a:lnTo>
                <a:lnTo>
                  <a:pt x="712" y="89"/>
                </a:lnTo>
                <a:lnTo>
                  <a:pt x="712" y="89"/>
                </a:lnTo>
                <a:lnTo>
                  <a:pt x="714" y="87"/>
                </a:lnTo>
                <a:lnTo>
                  <a:pt x="718" y="87"/>
                </a:lnTo>
                <a:lnTo>
                  <a:pt x="722" y="85"/>
                </a:lnTo>
                <a:lnTo>
                  <a:pt x="722" y="83"/>
                </a:lnTo>
                <a:lnTo>
                  <a:pt x="720" y="81"/>
                </a:lnTo>
                <a:lnTo>
                  <a:pt x="716" y="76"/>
                </a:lnTo>
                <a:lnTo>
                  <a:pt x="712" y="74"/>
                </a:lnTo>
                <a:moveTo>
                  <a:pt x="59" y="35"/>
                </a:moveTo>
                <a:lnTo>
                  <a:pt x="59" y="35"/>
                </a:lnTo>
                <a:lnTo>
                  <a:pt x="59" y="35"/>
                </a:lnTo>
                <a:lnTo>
                  <a:pt x="59" y="37"/>
                </a:lnTo>
                <a:lnTo>
                  <a:pt x="62" y="37"/>
                </a:lnTo>
                <a:lnTo>
                  <a:pt x="59" y="35"/>
                </a:lnTo>
                <a:moveTo>
                  <a:pt x="119" y="17"/>
                </a:moveTo>
                <a:lnTo>
                  <a:pt x="115" y="19"/>
                </a:lnTo>
                <a:lnTo>
                  <a:pt x="111" y="23"/>
                </a:lnTo>
                <a:lnTo>
                  <a:pt x="111" y="23"/>
                </a:lnTo>
                <a:lnTo>
                  <a:pt x="107" y="25"/>
                </a:lnTo>
                <a:lnTo>
                  <a:pt x="107" y="25"/>
                </a:lnTo>
                <a:lnTo>
                  <a:pt x="103" y="25"/>
                </a:lnTo>
                <a:lnTo>
                  <a:pt x="103" y="25"/>
                </a:lnTo>
                <a:lnTo>
                  <a:pt x="99" y="23"/>
                </a:lnTo>
                <a:lnTo>
                  <a:pt x="97" y="25"/>
                </a:lnTo>
                <a:lnTo>
                  <a:pt x="97" y="25"/>
                </a:lnTo>
                <a:lnTo>
                  <a:pt x="94" y="25"/>
                </a:lnTo>
                <a:lnTo>
                  <a:pt x="94" y="27"/>
                </a:lnTo>
                <a:lnTo>
                  <a:pt x="94" y="29"/>
                </a:lnTo>
                <a:lnTo>
                  <a:pt x="97" y="31"/>
                </a:lnTo>
                <a:lnTo>
                  <a:pt x="97" y="31"/>
                </a:lnTo>
                <a:lnTo>
                  <a:pt x="99" y="35"/>
                </a:lnTo>
                <a:lnTo>
                  <a:pt x="99" y="35"/>
                </a:lnTo>
                <a:lnTo>
                  <a:pt x="99" y="39"/>
                </a:lnTo>
                <a:lnTo>
                  <a:pt x="99" y="42"/>
                </a:lnTo>
                <a:lnTo>
                  <a:pt x="99" y="46"/>
                </a:lnTo>
                <a:lnTo>
                  <a:pt x="101" y="54"/>
                </a:lnTo>
                <a:lnTo>
                  <a:pt x="99" y="56"/>
                </a:lnTo>
                <a:lnTo>
                  <a:pt x="97" y="60"/>
                </a:lnTo>
                <a:lnTo>
                  <a:pt x="97" y="60"/>
                </a:lnTo>
                <a:lnTo>
                  <a:pt x="97" y="60"/>
                </a:lnTo>
                <a:lnTo>
                  <a:pt x="97" y="60"/>
                </a:lnTo>
                <a:lnTo>
                  <a:pt x="97" y="62"/>
                </a:lnTo>
                <a:lnTo>
                  <a:pt x="92" y="62"/>
                </a:lnTo>
                <a:lnTo>
                  <a:pt x="88" y="64"/>
                </a:lnTo>
                <a:lnTo>
                  <a:pt x="88" y="64"/>
                </a:lnTo>
                <a:lnTo>
                  <a:pt x="86" y="64"/>
                </a:lnTo>
                <a:lnTo>
                  <a:pt x="86" y="64"/>
                </a:lnTo>
                <a:lnTo>
                  <a:pt x="84" y="64"/>
                </a:lnTo>
                <a:lnTo>
                  <a:pt x="84" y="64"/>
                </a:lnTo>
                <a:lnTo>
                  <a:pt x="84" y="64"/>
                </a:lnTo>
                <a:lnTo>
                  <a:pt x="78" y="50"/>
                </a:lnTo>
                <a:lnTo>
                  <a:pt x="72" y="44"/>
                </a:lnTo>
                <a:lnTo>
                  <a:pt x="70" y="42"/>
                </a:lnTo>
                <a:lnTo>
                  <a:pt x="68" y="42"/>
                </a:lnTo>
                <a:lnTo>
                  <a:pt x="68" y="42"/>
                </a:lnTo>
                <a:lnTo>
                  <a:pt x="64" y="39"/>
                </a:lnTo>
                <a:lnTo>
                  <a:pt x="64" y="39"/>
                </a:lnTo>
                <a:lnTo>
                  <a:pt x="64" y="42"/>
                </a:lnTo>
                <a:lnTo>
                  <a:pt x="64" y="42"/>
                </a:lnTo>
                <a:lnTo>
                  <a:pt x="64" y="42"/>
                </a:lnTo>
                <a:lnTo>
                  <a:pt x="64" y="42"/>
                </a:lnTo>
                <a:lnTo>
                  <a:pt x="64" y="44"/>
                </a:lnTo>
                <a:lnTo>
                  <a:pt x="62" y="46"/>
                </a:lnTo>
                <a:lnTo>
                  <a:pt x="62" y="48"/>
                </a:lnTo>
                <a:lnTo>
                  <a:pt x="59" y="50"/>
                </a:lnTo>
                <a:lnTo>
                  <a:pt x="59" y="52"/>
                </a:lnTo>
                <a:lnTo>
                  <a:pt x="57" y="58"/>
                </a:lnTo>
                <a:lnTo>
                  <a:pt x="57" y="58"/>
                </a:lnTo>
                <a:lnTo>
                  <a:pt x="57" y="62"/>
                </a:lnTo>
                <a:lnTo>
                  <a:pt x="55" y="64"/>
                </a:lnTo>
                <a:lnTo>
                  <a:pt x="55" y="64"/>
                </a:lnTo>
                <a:lnTo>
                  <a:pt x="55" y="64"/>
                </a:lnTo>
                <a:lnTo>
                  <a:pt x="55" y="64"/>
                </a:lnTo>
                <a:lnTo>
                  <a:pt x="53" y="64"/>
                </a:lnTo>
                <a:lnTo>
                  <a:pt x="53" y="64"/>
                </a:lnTo>
                <a:lnTo>
                  <a:pt x="53" y="64"/>
                </a:lnTo>
                <a:lnTo>
                  <a:pt x="53" y="64"/>
                </a:lnTo>
                <a:lnTo>
                  <a:pt x="51" y="64"/>
                </a:lnTo>
                <a:lnTo>
                  <a:pt x="49" y="62"/>
                </a:lnTo>
                <a:lnTo>
                  <a:pt x="47" y="60"/>
                </a:lnTo>
                <a:lnTo>
                  <a:pt x="45" y="60"/>
                </a:lnTo>
                <a:lnTo>
                  <a:pt x="41" y="56"/>
                </a:lnTo>
                <a:lnTo>
                  <a:pt x="37" y="56"/>
                </a:lnTo>
                <a:lnTo>
                  <a:pt x="37" y="56"/>
                </a:lnTo>
                <a:lnTo>
                  <a:pt x="35" y="58"/>
                </a:lnTo>
                <a:lnTo>
                  <a:pt x="35" y="60"/>
                </a:lnTo>
                <a:lnTo>
                  <a:pt x="37" y="62"/>
                </a:lnTo>
                <a:lnTo>
                  <a:pt x="39" y="66"/>
                </a:lnTo>
                <a:lnTo>
                  <a:pt x="45" y="70"/>
                </a:lnTo>
                <a:lnTo>
                  <a:pt x="49" y="72"/>
                </a:lnTo>
                <a:lnTo>
                  <a:pt x="51" y="70"/>
                </a:lnTo>
                <a:lnTo>
                  <a:pt x="53" y="70"/>
                </a:lnTo>
                <a:lnTo>
                  <a:pt x="53" y="70"/>
                </a:lnTo>
                <a:lnTo>
                  <a:pt x="55" y="68"/>
                </a:lnTo>
                <a:lnTo>
                  <a:pt x="55" y="70"/>
                </a:lnTo>
                <a:lnTo>
                  <a:pt x="55" y="70"/>
                </a:lnTo>
                <a:lnTo>
                  <a:pt x="57" y="74"/>
                </a:lnTo>
                <a:lnTo>
                  <a:pt x="57" y="74"/>
                </a:lnTo>
                <a:lnTo>
                  <a:pt x="57" y="76"/>
                </a:lnTo>
                <a:lnTo>
                  <a:pt x="57" y="79"/>
                </a:lnTo>
                <a:lnTo>
                  <a:pt x="57" y="85"/>
                </a:lnTo>
                <a:lnTo>
                  <a:pt x="55" y="95"/>
                </a:lnTo>
                <a:lnTo>
                  <a:pt x="55" y="95"/>
                </a:lnTo>
                <a:lnTo>
                  <a:pt x="55" y="101"/>
                </a:lnTo>
                <a:lnTo>
                  <a:pt x="55" y="101"/>
                </a:lnTo>
                <a:lnTo>
                  <a:pt x="55" y="101"/>
                </a:lnTo>
                <a:lnTo>
                  <a:pt x="55" y="101"/>
                </a:lnTo>
                <a:lnTo>
                  <a:pt x="55" y="103"/>
                </a:lnTo>
                <a:lnTo>
                  <a:pt x="51" y="105"/>
                </a:lnTo>
                <a:lnTo>
                  <a:pt x="47" y="107"/>
                </a:lnTo>
                <a:lnTo>
                  <a:pt x="41" y="116"/>
                </a:lnTo>
                <a:lnTo>
                  <a:pt x="37" y="124"/>
                </a:lnTo>
                <a:lnTo>
                  <a:pt x="35" y="124"/>
                </a:lnTo>
                <a:lnTo>
                  <a:pt x="31" y="126"/>
                </a:lnTo>
                <a:lnTo>
                  <a:pt x="31" y="126"/>
                </a:lnTo>
                <a:lnTo>
                  <a:pt x="25" y="126"/>
                </a:lnTo>
                <a:lnTo>
                  <a:pt x="25" y="126"/>
                </a:lnTo>
                <a:lnTo>
                  <a:pt x="25" y="126"/>
                </a:lnTo>
                <a:lnTo>
                  <a:pt x="25" y="126"/>
                </a:lnTo>
                <a:lnTo>
                  <a:pt x="29" y="132"/>
                </a:lnTo>
                <a:lnTo>
                  <a:pt x="29" y="134"/>
                </a:lnTo>
                <a:lnTo>
                  <a:pt x="29" y="138"/>
                </a:lnTo>
                <a:lnTo>
                  <a:pt x="27" y="140"/>
                </a:lnTo>
                <a:lnTo>
                  <a:pt x="27" y="142"/>
                </a:lnTo>
                <a:lnTo>
                  <a:pt x="25" y="142"/>
                </a:lnTo>
                <a:lnTo>
                  <a:pt x="16" y="140"/>
                </a:lnTo>
                <a:lnTo>
                  <a:pt x="10" y="144"/>
                </a:lnTo>
                <a:lnTo>
                  <a:pt x="8" y="146"/>
                </a:lnTo>
                <a:lnTo>
                  <a:pt x="6" y="155"/>
                </a:lnTo>
                <a:lnTo>
                  <a:pt x="6" y="155"/>
                </a:lnTo>
                <a:lnTo>
                  <a:pt x="6" y="159"/>
                </a:lnTo>
                <a:lnTo>
                  <a:pt x="6" y="159"/>
                </a:lnTo>
                <a:lnTo>
                  <a:pt x="4" y="161"/>
                </a:lnTo>
                <a:lnTo>
                  <a:pt x="4" y="165"/>
                </a:lnTo>
                <a:lnTo>
                  <a:pt x="6" y="167"/>
                </a:lnTo>
                <a:lnTo>
                  <a:pt x="6" y="169"/>
                </a:lnTo>
                <a:lnTo>
                  <a:pt x="10" y="169"/>
                </a:lnTo>
                <a:lnTo>
                  <a:pt x="10" y="169"/>
                </a:lnTo>
                <a:lnTo>
                  <a:pt x="14" y="171"/>
                </a:lnTo>
                <a:lnTo>
                  <a:pt x="14" y="171"/>
                </a:lnTo>
                <a:lnTo>
                  <a:pt x="14" y="171"/>
                </a:lnTo>
                <a:lnTo>
                  <a:pt x="14" y="171"/>
                </a:lnTo>
                <a:lnTo>
                  <a:pt x="14" y="171"/>
                </a:lnTo>
                <a:lnTo>
                  <a:pt x="14" y="175"/>
                </a:lnTo>
                <a:lnTo>
                  <a:pt x="14" y="175"/>
                </a:lnTo>
                <a:lnTo>
                  <a:pt x="14" y="175"/>
                </a:lnTo>
                <a:lnTo>
                  <a:pt x="14" y="175"/>
                </a:lnTo>
                <a:lnTo>
                  <a:pt x="12" y="177"/>
                </a:lnTo>
                <a:lnTo>
                  <a:pt x="12" y="177"/>
                </a:lnTo>
                <a:lnTo>
                  <a:pt x="12" y="177"/>
                </a:lnTo>
                <a:lnTo>
                  <a:pt x="12" y="177"/>
                </a:lnTo>
                <a:lnTo>
                  <a:pt x="16" y="177"/>
                </a:lnTo>
                <a:lnTo>
                  <a:pt x="20" y="173"/>
                </a:lnTo>
                <a:lnTo>
                  <a:pt x="20" y="173"/>
                </a:lnTo>
                <a:lnTo>
                  <a:pt x="29" y="169"/>
                </a:lnTo>
                <a:lnTo>
                  <a:pt x="29" y="169"/>
                </a:lnTo>
                <a:lnTo>
                  <a:pt x="31" y="169"/>
                </a:lnTo>
                <a:lnTo>
                  <a:pt x="31" y="171"/>
                </a:lnTo>
                <a:lnTo>
                  <a:pt x="31" y="171"/>
                </a:lnTo>
                <a:lnTo>
                  <a:pt x="33" y="175"/>
                </a:lnTo>
                <a:lnTo>
                  <a:pt x="33" y="175"/>
                </a:lnTo>
                <a:lnTo>
                  <a:pt x="33" y="177"/>
                </a:lnTo>
                <a:lnTo>
                  <a:pt x="33" y="177"/>
                </a:lnTo>
                <a:lnTo>
                  <a:pt x="29" y="188"/>
                </a:lnTo>
                <a:lnTo>
                  <a:pt x="29" y="192"/>
                </a:lnTo>
                <a:lnTo>
                  <a:pt x="29" y="192"/>
                </a:lnTo>
                <a:lnTo>
                  <a:pt x="27" y="198"/>
                </a:lnTo>
                <a:lnTo>
                  <a:pt x="27" y="198"/>
                </a:lnTo>
                <a:lnTo>
                  <a:pt x="25" y="200"/>
                </a:lnTo>
                <a:lnTo>
                  <a:pt x="25" y="200"/>
                </a:lnTo>
                <a:lnTo>
                  <a:pt x="25" y="200"/>
                </a:lnTo>
                <a:lnTo>
                  <a:pt x="22" y="200"/>
                </a:lnTo>
                <a:lnTo>
                  <a:pt x="22" y="200"/>
                </a:lnTo>
                <a:lnTo>
                  <a:pt x="14" y="200"/>
                </a:lnTo>
                <a:lnTo>
                  <a:pt x="10" y="200"/>
                </a:lnTo>
                <a:lnTo>
                  <a:pt x="10" y="200"/>
                </a:lnTo>
                <a:lnTo>
                  <a:pt x="8" y="202"/>
                </a:lnTo>
                <a:lnTo>
                  <a:pt x="6" y="202"/>
                </a:lnTo>
                <a:lnTo>
                  <a:pt x="4" y="204"/>
                </a:lnTo>
                <a:lnTo>
                  <a:pt x="4" y="218"/>
                </a:lnTo>
                <a:lnTo>
                  <a:pt x="4" y="225"/>
                </a:lnTo>
                <a:lnTo>
                  <a:pt x="4" y="225"/>
                </a:lnTo>
                <a:lnTo>
                  <a:pt x="4" y="231"/>
                </a:lnTo>
                <a:lnTo>
                  <a:pt x="4" y="231"/>
                </a:lnTo>
                <a:lnTo>
                  <a:pt x="2" y="235"/>
                </a:lnTo>
                <a:lnTo>
                  <a:pt x="2" y="237"/>
                </a:lnTo>
                <a:lnTo>
                  <a:pt x="2" y="243"/>
                </a:lnTo>
                <a:lnTo>
                  <a:pt x="4" y="245"/>
                </a:lnTo>
                <a:lnTo>
                  <a:pt x="6" y="247"/>
                </a:lnTo>
                <a:lnTo>
                  <a:pt x="6" y="247"/>
                </a:lnTo>
                <a:lnTo>
                  <a:pt x="6" y="247"/>
                </a:lnTo>
                <a:lnTo>
                  <a:pt x="8" y="249"/>
                </a:lnTo>
                <a:lnTo>
                  <a:pt x="8" y="249"/>
                </a:lnTo>
                <a:lnTo>
                  <a:pt x="10" y="249"/>
                </a:lnTo>
                <a:lnTo>
                  <a:pt x="8" y="251"/>
                </a:lnTo>
                <a:lnTo>
                  <a:pt x="8" y="251"/>
                </a:lnTo>
                <a:lnTo>
                  <a:pt x="6" y="253"/>
                </a:lnTo>
                <a:lnTo>
                  <a:pt x="6" y="253"/>
                </a:lnTo>
                <a:lnTo>
                  <a:pt x="4" y="255"/>
                </a:lnTo>
                <a:lnTo>
                  <a:pt x="0" y="260"/>
                </a:lnTo>
                <a:lnTo>
                  <a:pt x="146" y="679"/>
                </a:lnTo>
                <a:lnTo>
                  <a:pt x="154" y="700"/>
                </a:lnTo>
                <a:lnTo>
                  <a:pt x="154" y="700"/>
                </a:lnTo>
                <a:lnTo>
                  <a:pt x="160" y="716"/>
                </a:lnTo>
                <a:lnTo>
                  <a:pt x="160" y="714"/>
                </a:lnTo>
                <a:lnTo>
                  <a:pt x="164" y="729"/>
                </a:lnTo>
                <a:lnTo>
                  <a:pt x="164" y="729"/>
                </a:lnTo>
                <a:lnTo>
                  <a:pt x="166" y="737"/>
                </a:lnTo>
                <a:lnTo>
                  <a:pt x="166" y="737"/>
                </a:lnTo>
                <a:lnTo>
                  <a:pt x="179" y="770"/>
                </a:lnTo>
                <a:lnTo>
                  <a:pt x="179" y="770"/>
                </a:lnTo>
                <a:lnTo>
                  <a:pt x="203" y="842"/>
                </a:lnTo>
                <a:lnTo>
                  <a:pt x="203" y="50"/>
                </a:lnTo>
                <a:lnTo>
                  <a:pt x="201" y="54"/>
                </a:lnTo>
                <a:lnTo>
                  <a:pt x="201" y="54"/>
                </a:lnTo>
                <a:lnTo>
                  <a:pt x="199" y="56"/>
                </a:lnTo>
                <a:lnTo>
                  <a:pt x="199" y="56"/>
                </a:lnTo>
                <a:lnTo>
                  <a:pt x="197" y="58"/>
                </a:lnTo>
                <a:lnTo>
                  <a:pt x="197" y="56"/>
                </a:lnTo>
                <a:lnTo>
                  <a:pt x="195" y="56"/>
                </a:lnTo>
                <a:lnTo>
                  <a:pt x="193" y="52"/>
                </a:lnTo>
                <a:lnTo>
                  <a:pt x="193" y="52"/>
                </a:lnTo>
                <a:lnTo>
                  <a:pt x="191" y="48"/>
                </a:lnTo>
                <a:lnTo>
                  <a:pt x="191" y="48"/>
                </a:lnTo>
                <a:lnTo>
                  <a:pt x="191" y="39"/>
                </a:lnTo>
                <a:lnTo>
                  <a:pt x="189" y="37"/>
                </a:lnTo>
                <a:lnTo>
                  <a:pt x="187" y="42"/>
                </a:lnTo>
                <a:lnTo>
                  <a:pt x="187" y="44"/>
                </a:lnTo>
                <a:lnTo>
                  <a:pt x="185" y="44"/>
                </a:lnTo>
                <a:lnTo>
                  <a:pt x="185" y="44"/>
                </a:lnTo>
                <a:lnTo>
                  <a:pt x="177" y="46"/>
                </a:lnTo>
                <a:lnTo>
                  <a:pt x="177" y="46"/>
                </a:lnTo>
                <a:lnTo>
                  <a:pt x="177" y="46"/>
                </a:lnTo>
                <a:lnTo>
                  <a:pt x="177" y="46"/>
                </a:lnTo>
                <a:lnTo>
                  <a:pt x="175" y="46"/>
                </a:lnTo>
                <a:lnTo>
                  <a:pt x="173" y="42"/>
                </a:lnTo>
                <a:lnTo>
                  <a:pt x="169" y="42"/>
                </a:lnTo>
                <a:lnTo>
                  <a:pt x="166" y="42"/>
                </a:lnTo>
                <a:lnTo>
                  <a:pt x="160" y="44"/>
                </a:lnTo>
                <a:lnTo>
                  <a:pt x="160" y="44"/>
                </a:lnTo>
                <a:lnTo>
                  <a:pt x="154" y="44"/>
                </a:lnTo>
                <a:lnTo>
                  <a:pt x="152" y="44"/>
                </a:lnTo>
                <a:lnTo>
                  <a:pt x="148" y="44"/>
                </a:lnTo>
                <a:lnTo>
                  <a:pt x="146" y="44"/>
                </a:lnTo>
                <a:lnTo>
                  <a:pt x="146" y="44"/>
                </a:lnTo>
                <a:lnTo>
                  <a:pt x="142" y="42"/>
                </a:lnTo>
                <a:lnTo>
                  <a:pt x="121" y="46"/>
                </a:lnTo>
                <a:lnTo>
                  <a:pt x="121" y="46"/>
                </a:lnTo>
                <a:lnTo>
                  <a:pt x="119" y="44"/>
                </a:lnTo>
                <a:lnTo>
                  <a:pt x="119" y="44"/>
                </a:lnTo>
                <a:lnTo>
                  <a:pt x="117" y="44"/>
                </a:lnTo>
                <a:lnTo>
                  <a:pt x="117" y="44"/>
                </a:lnTo>
                <a:lnTo>
                  <a:pt x="117" y="44"/>
                </a:lnTo>
                <a:lnTo>
                  <a:pt x="117" y="39"/>
                </a:lnTo>
                <a:lnTo>
                  <a:pt x="117" y="39"/>
                </a:lnTo>
                <a:lnTo>
                  <a:pt x="117" y="35"/>
                </a:lnTo>
                <a:lnTo>
                  <a:pt x="117" y="33"/>
                </a:lnTo>
                <a:lnTo>
                  <a:pt x="119" y="29"/>
                </a:lnTo>
                <a:lnTo>
                  <a:pt x="119" y="29"/>
                </a:lnTo>
                <a:lnTo>
                  <a:pt x="121" y="25"/>
                </a:lnTo>
                <a:lnTo>
                  <a:pt x="123" y="21"/>
                </a:lnTo>
                <a:lnTo>
                  <a:pt x="121" y="19"/>
                </a:lnTo>
                <a:lnTo>
                  <a:pt x="119" y="17"/>
                </a:lnTo>
                <a:moveTo>
                  <a:pt x="341" y="0"/>
                </a:moveTo>
                <a:lnTo>
                  <a:pt x="337" y="9"/>
                </a:lnTo>
                <a:lnTo>
                  <a:pt x="337" y="9"/>
                </a:lnTo>
                <a:lnTo>
                  <a:pt x="331" y="11"/>
                </a:lnTo>
                <a:lnTo>
                  <a:pt x="331" y="11"/>
                </a:lnTo>
                <a:lnTo>
                  <a:pt x="331" y="11"/>
                </a:lnTo>
                <a:lnTo>
                  <a:pt x="331" y="11"/>
                </a:lnTo>
                <a:lnTo>
                  <a:pt x="331" y="11"/>
                </a:lnTo>
                <a:lnTo>
                  <a:pt x="327" y="11"/>
                </a:lnTo>
                <a:lnTo>
                  <a:pt x="327" y="11"/>
                </a:lnTo>
                <a:lnTo>
                  <a:pt x="319" y="4"/>
                </a:lnTo>
                <a:lnTo>
                  <a:pt x="317" y="11"/>
                </a:lnTo>
                <a:lnTo>
                  <a:pt x="315" y="11"/>
                </a:lnTo>
                <a:lnTo>
                  <a:pt x="308" y="11"/>
                </a:lnTo>
                <a:lnTo>
                  <a:pt x="300" y="13"/>
                </a:lnTo>
                <a:lnTo>
                  <a:pt x="300" y="13"/>
                </a:lnTo>
                <a:lnTo>
                  <a:pt x="288" y="13"/>
                </a:lnTo>
                <a:lnTo>
                  <a:pt x="288" y="13"/>
                </a:lnTo>
                <a:lnTo>
                  <a:pt x="280" y="13"/>
                </a:lnTo>
                <a:lnTo>
                  <a:pt x="257" y="21"/>
                </a:lnTo>
                <a:lnTo>
                  <a:pt x="257" y="21"/>
                </a:lnTo>
                <a:lnTo>
                  <a:pt x="243" y="23"/>
                </a:lnTo>
                <a:lnTo>
                  <a:pt x="234" y="25"/>
                </a:lnTo>
                <a:lnTo>
                  <a:pt x="228" y="29"/>
                </a:lnTo>
                <a:lnTo>
                  <a:pt x="228" y="29"/>
                </a:lnTo>
                <a:lnTo>
                  <a:pt x="218" y="35"/>
                </a:lnTo>
                <a:lnTo>
                  <a:pt x="214" y="37"/>
                </a:lnTo>
                <a:lnTo>
                  <a:pt x="210" y="42"/>
                </a:lnTo>
                <a:lnTo>
                  <a:pt x="206" y="46"/>
                </a:lnTo>
                <a:lnTo>
                  <a:pt x="206" y="50"/>
                </a:lnTo>
                <a:lnTo>
                  <a:pt x="206" y="72"/>
                </a:lnTo>
                <a:lnTo>
                  <a:pt x="206" y="95"/>
                </a:lnTo>
                <a:lnTo>
                  <a:pt x="206" y="118"/>
                </a:lnTo>
                <a:lnTo>
                  <a:pt x="206" y="138"/>
                </a:lnTo>
                <a:lnTo>
                  <a:pt x="206" y="161"/>
                </a:lnTo>
                <a:lnTo>
                  <a:pt x="206" y="183"/>
                </a:lnTo>
                <a:lnTo>
                  <a:pt x="206" y="204"/>
                </a:lnTo>
                <a:lnTo>
                  <a:pt x="206" y="227"/>
                </a:lnTo>
                <a:lnTo>
                  <a:pt x="206" y="249"/>
                </a:lnTo>
                <a:lnTo>
                  <a:pt x="206" y="270"/>
                </a:lnTo>
                <a:lnTo>
                  <a:pt x="206" y="292"/>
                </a:lnTo>
                <a:lnTo>
                  <a:pt x="206" y="315"/>
                </a:lnTo>
                <a:lnTo>
                  <a:pt x="206" y="336"/>
                </a:lnTo>
                <a:lnTo>
                  <a:pt x="206" y="358"/>
                </a:lnTo>
                <a:lnTo>
                  <a:pt x="206" y="379"/>
                </a:lnTo>
                <a:lnTo>
                  <a:pt x="206" y="402"/>
                </a:lnTo>
                <a:lnTo>
                  <a:pt x="206" y="424"/>
                </a:lnTo>
                <a:lnTo>
                  <a:pt x="206" y="445"/>
                </a:lnTo>
                <a:lnTo>
                  <a:pt x="206" y="467"/>
                </a:lnTo>
                <a:lnTo>
                  <a:pt x="206" y="488"/>
                </a:lnTo>
                <a:lnTo>
                  <a:pt x="206" y="511"/>
                </a:lnTo>
                <a:lnTo>
                  <a:pt x="206" y="531"/>
                </a:lnTo>
                <a:lnTo>
                  <a:pt x="206" y="554"/>
                </a:lnTo>
                <a:lnTo>
                  <a:pt x="206" y="576"/>
                </a:lnTo>
                <a:lnTo>
                  <a:pt x="206" y="597"/>
                </a:lnTo>
                <a:lnTo>
                  <a:pt x="206" y="620"/>
                </a:lnTo>
                <a:lnTo>
                  <a:pt x="206" y="640"/>
                </a:lnTo>
                <a:lnTo>
                  <a:pt x="206" y="663"/>
                </a:lnTo>
                <a:lnTo>
                  <a:pt x="206" y="683"/>
                </a:lnTo>
                <a:lnTo>
                  <a:pt x="206" y="706"/>
                </a:lnTo>
                <a:lnTo>
                  <a:pt x="206" y="727"/>
                </a:lnTo>
                <a:lnTo>
                  <a:pt x="206" y="749"/>
                </a:lnTo>
                <a:lnTo>
                  <a:pt x="206" y="770"/>
                </a:lnTo>
                <a:lnTo>
                  <a:pt x="206" y="792"/>
                </a:lnTo>
                <a:lnTo>
                  <a:pt x="206" y="813"/>
                </a:lnTo>
                <a:lnTo>
                  <a:pt x="206" y="842"/>
                </a:lnTo>
                <a:lnTo>
                  <a:pt x="214" y="827"/>
                </a:lnTo>
                <a:lnTo>
                  <a:pt x="226" y="809"/>
                </a:lnTo>
                <a:lnTo>
                  <a:pt x="236" y="790"/>
                </a:lnTo>
                <a:lnTo>
                  <a:pt x="247" y="772"/>
                </a:lnTo>
                <a:lnTo>
                  <a:pt x="257" y="753"/>
                </a:lnTo>
                <a:lnTo>
                  <a:pt x="269" y="735"/>
                </a:lnTo>
                <a:lnTo>
                  <a:pt x="280" y="716"/>
                </a:lnTo>
                <a:lnTo>
                  <a:pt x="290" y="698"/>
                </a:lnTo>
                <a:lnTo>
                  <a:pt x="300" y="679"/>
                </a:lnTo>
                <a:lnTo>
                  <a:pt x="313" y="661"/>
                </a:lnTo>
                <a:lnTo>
                  <a:pt x="323" y="642"/>
                </a:lnTo>
                <a:lnTo>
                  <a:pt x="333" y="624"/>
                </a:lnTo>
                <a:lnTo>
                  <a:pt x="343" y="605"/>
                </a:lnTo>
                <a:lnTo>
                  <a:pt x="354" y="587"/>
                </a:lnTo>
                <a:lnTo>
                  <a:pt x="366" y="568"/>
                </a:lnTo>
                <a:lnTo>
                  <a:pt x="376" y="550"/>
                </a:lnTo>
                <a:lnTo>
                  <a:pt x="387" y="529"/>
                </a:lnTo>
                <a:lnTo>
                  <a:pt x="397" y="511"/>
                </a:lnTo>
                <a:lnTo>
                  <a:pt x="409" y="492"/>
                </a:lnTo>
                <a:lnTo>
                  <a:pt x="420" y="474"/>
                </a:lnTo>
                <a:lnTo>
                  <a:pt x="430" y="455"/>
                </a:lnTo>
                <a:lnTo>
                  <a:pt x="440" y="436"/>
                </a:lnTo>
                <a:lnTo>
                  <a:pt x="452" y="418"/>
                </a:lnTo>
                <a:lnTo>
                  <a:pt x="463" y="399"/>
                </a:lnTo>
                <a:lnTo>
                  <a:pt x="473" y="379"/>
                </a:lnTo>
                <a:lnTo>
                  <a:pt x="485" y="360"/>
                </a:lnTo>
                <a:lnTo>
                  <a:pt x="496" y="342"/>
                </a:lnTo>
                <a:lnTo>
                  <a:pt x="506" y="323"/>
                </a:lnTo>
                <a:lnTo>
                  <a:pt x="518" y="305"/>
                </a:lnTo>
                <a:lnTo>
                  <a:pt x="529" y="286"/>
                </a:lnTo>
                <a:lnTo>
                  <a:pt x="539" y="266"/>
                </a:lnTo>
                <a:lnTo>
                  <a:pt x="549" y="247"/>
                </a:lnTo>
                <a:lnTo>
                  <a:pt x="561" y="229"/>
                </a:lnTo>
                <a:lnTo>
                  <a:pt x="572" y="210"/>
                </a:lnTo>
                <a:lnTo>
                  <a:pt x="582" y="190"/>
                </a:lnTo>
                <a:lnTo>
                  <a:pt x="594" y="171"/>
                </a:lnTo>
                <a:lnTo>
                  <a:pt x="605" y="153"/>
                </a:lnTo>
                <a:lnTo>
                  <a:pt x="615" y="134"/>
                </a:lnTo>
                <a:lnTo>
                  <a:pt x="627" y="114"/>
                </a:lnTo>
                <a:lnTo>
                  <a:pt x="629" y="109"/>
                </a:lnTo>
                <a:lnTo>
                  <a:pt x="623" y="109"/>
                </a:lnTo>
                <a:lnTo>
                  <a:pt x="613" y="111"/>
                </a:lnTo>
                <a:lnTo>
                  <a:pt x="613" y="111"/>
                </a:lnTo>
                <a:lnTo>
                  <a:pt x="603" y="111"/>
                </a:lnTo>
                <a:lnTo>
                  <a:pt x="603" y="111"/>
                </a:lnTo>
                <a:lnTo>
                  <a:pt x="592" y="111"/>
                </a:lnTo>
                <a:lnTo>
                  <a:pt x="590" y="111"/>
                </a:lnTo>
                <a:lnTo>
                  <a:pt x="584" y="114"/>
                </a:lnTo>
                <a:lnTo>
                  <a:pt x="584" y="114"/>
                </a:lnTo>
                <a:lnTo>
                  <a:pt x="580" y="114"/>
                </a:lnTo>
                <a:lnTo>
                  <a:pt x="578" y="114"/>
                </a:lnTo>
                <a:lnTo>
                  <a:pt x="576" y="114"/>
                </a:lnTo>
                <a:lnTo>
                  <a:pt x="572" y="114"/>
                </a:lnTo>
                <a:lnTo>
                  <a:pt x="572" y="114"/>
                </a:lnTo>
                <a:lnTo>
                  <a:pt x="566" y="109"/>
                </a:lnTo>
                <a:lnTo>
                  <a:pt x="564" y="109"/>
                </a:lnTo>
                <a:lnTo>
                  <a:pt x="561" y="105"/>
                </a:lnTo>
                <a:lnTo>
                  <a:pt x="555" y="103"/>
                </a:lnTo>
                <a:lnTo>
                  <a:pt x="555" y="101"/>
                </a:lnTo>
                <a:lnTo>
                  <a:pt x="551" y="97"/>
                </a:lnTo>
                <a:lnTo>
                  <a:pt x="551" y="95"/>
                </a:lnTo>
                <a:lnTo>
                  <a:pt x="549" y="91"/>
                </a:lnTo>
                <a:lnTo>
                  <a:pt x="549" y="91"/>
                </a:lnTo>
                <a:lnTo>
                  <a:pt x="549" y="85"/>
                </a:lnTo>
                <a:lnTo>
                  <a:pt x="549" y="85"/>
                </a:lnTo>
                <a:lnTo>
                  <a:pt x="551" y="79"/>
                </a:lnTo>
                <a:lnTo>
                  <a:pt x="551" y="74"/>
                </a:lnTo>
                <a:lnTo>
                  <a:pt x="549" y="72"/>
                </a:lnTo>
                <a:lnTo>
                  <a:pt x="549" y="72"/>
                </a:lnTo>
                <a:lnTo>
                  <a:pt x="545" y="76"/>
                </a:lnTo>
                <a:lnTo>
                  <a:pt x="545" y="76"/>
                </a:lnTo>
                <a:lnTo>
                  <a:pt x="539" y="83"/>
                </a:lnTo>
                <a:lnTo>
                  <a:pt x="539" y="83"/>
                </a:lnTo>
                <a:lnTo>
                  <a:pt x="533" y="83"/>
                </a:lnTo>
                <a:lnTo>
                  <a:pt x="533" y="83"/>
                </a:lnTo>
                <a:lnTo>
                  <a:pt x="531" y="83"/>
                </a:lnTo>
                <a:lnTo>
                  <a:pt x="529" y="83"/>
                </a:lnTo>
                <a:lnTo>
                  <a:pt x="522" y="76"/>
                </a:lnTo>
                <a:lnTo>
                  <a:pt x="522" y="76"/>
                </a:lnTo>
                <a:lnTo>
                  <a:pt x="520" y="74"/>
                </a:lnTo>
                <a:lnTo>
                  <a:pt x="520" y="72"/>
                </a:lnTo>
                <a:lnTo>
                  <a:pt x="520" y="70"/>
                </a:lnTo>
                <a:lnTo>
                  <a:pt x="522" y="70"/>
                </a:lnTo>
                <a:lnTo>
                  <a:pt x="522" y="70"/>
                </a:lnTo>
                <a:lnTo>
                  <a:pt x="522" y="70"/>
                </a:lnTo>
                <a:lnTo>
                  <a:pt x="522" y="68"/>
                </a:lnTo>
                <a:lnTo>
                  <a:pt x="524" y="66"/>
                </a:lnTo>
                <a:lnTo>
                  <a:pt x="524" y="64"/>
                </a:lnTo>
                <a:lnTo>
                  <a:pt x="524" y="62"/>
                </a:lnTo>
                <a:lnTo>
                  <a:pt x="524" y="62"/>
                </a:lnTo>
                <a:lnTo>
                  <a:pt x="522" y="56"/>
                </a:lnTo>
                <a:lnTo>
                  <a:pt x="522" y="54"/>
                </a:lnTo>
                <a:lnTo>
                  <a:pt x="522" y="54"/>
                </a:lnTo>
                <a:lnTo>
                  <a:pt x="514" y="60"/>
                </a:lnTo>
                <a:lnTo>
                  <a:pt x="510" y="68"/>
                </a:lnTo>
                <a:lnTo>
                  <a:pt x="506" y="72"/>
                </a:lnTo>
                <a:lnTo>
                  <a:pt x="504" y="74"/>
                </a:lnTo>
                <a:lnTo>
                  <a:pt x="504" y="74"/>
                </a:lnTo>
                <a:lnTo>
                  <a:pt x="504" y="74"/>
                </a:lnTo>
                <a:lnTo>
                  <a:pt x="504" y="74"/>
                </a:lnTo>
                <a:lnTo>
                  <a:pt x="489" y="72"/>
                </a:lnTo>
                <a:lnTo>
                  <a:pt x="489" y="72"/>
                </a:lnTo>
                <a:lnTo>
                  <a:pt x="487" y="70"/>
                </a:lnTo>
                <a:lnTo>
                  <a:pt x="483" y="70"/>
                </a:lnTo>
                <a:lnTo>
                  <a:pt x="483" y="70"/>
                </a:lnTo>
                <a:lnTo>
                  <a:pt x="479" y="68"/>
                </a:lnTo>
                <a:lnTo>
                  <a:pt x="479" y="68"/>
                </a:lnTo>
                <a:lnTo>
                  <a:pt x="477" y="68"/>
                </a:lnTo>
                <a:lnTo>
                  <a:pt x="477" y="66"/>
                </a:lnTo>
                <a:lnTo>
                  <a:pt x="477" y="66"/>
                </a:lnTo>
                <a:lnTo>
                  <a:pt x="477" y="66"/>
                </a:lnTo>
                <a:lnTo>
                  <a:pt x="477" y="66"/>
                </a:lnTo>
                <a:lnTo>
                  <a:pt x="477" y="62"/>
                </a:lnTo>
                <a:lnTo>
                  <a:pt x="477" y="62"/>
                </a:lnTo>
                <a:lnTo>
                  <a:pt x="477" y="56"/>
                </a:lnTo>
                <a:lnTo>
                  <a:pt x="477" y="54"/>
                </a:lnTo>
                <a:lnTo>
                  <a:pt x="481" y="48"/>
                </a:lnTo>
                <a:lnTo>
                  <a:pt x="483" y="39"/>
                </a:lnTo>
                <a:lnTo>
                  <a:pt x="483" y="37"/>
                </a:lnTo>
                <a:lnTo>
                  <a:pt x="483" y="37"/>
                </a:lnTo>
                <a:lnTo>
                  <a:pt x="479" y="37"/>
                </a:lnTo>
                <a:lnTo>
                  <a:pt x="479" y="37"/>
                </a:lnTo>
                <a:lnTo>
                  <a:pt x="477" y="37"/>
                </a:lnTo>
                <a:lnTo>
                  <a:pt x="475" y="42"/>
                </a:lnTo>
                <a:lnTo>
                  <a:pt x="475" y="42"/>
                </a:lnTo>
                <a:lnTo>
                  <a:pt x="471" y="46"/>
                </a:lnTo>
                <a:lnTo>
                  <a:pt x="471" y="48"/>
                </a:lnTo>
                <a:lnTo>
                  <a:pt x="469" y="48"/>
                </a:lnTo>
                <a:lnTo>
                  <a:pt x="467" y="48"/>
                </a:lnTo>
                <a:lnTo>
                  <a:pt x="467" y="48"/>
                </a:lnTo>
                <a:lnTo>
                  <a:pt x="467" y="48"/>
                </a:lnTo>
                <a:lnTo>
                  <a:pt x="467" y="48"/>
                </a:lnTo>
                <a:lnTo>
                  <a:pt x="454" y="39"/>
                </a:lnTo>
                <a:lnTo>
                  <a:pt x="454" y="39"/>
                </a:lnTo>
                <a:lnTo>
                  <a:pt x="448" y="35"/>
                </a:lnTo>
                <a:lnTo>
                  <a:pt x="448" y="33"/>
                </a:lnTo>
                <a:lnTo>
                  <a:pt x="448" y="33"/>
                </a:lnTo>
                <a:lnTo>
                  <a:pt x="448" y="33"/>
                </a:lnTo>
                <a:lnTo>
                  <a:pt x="448" y="33"/>
                </a:lnTo>
                <a:lnTo>
                  <a:pt x="448" y="25"/>
                </a:lnTo>
                <a:lnTo>
                  <a:pt x="446" y="23"/>
                </a:lnTo>
                <a:lnTo>
                  <a:pt x="444" y="23"/>
                </a:lnTo>
                <a:lnTo>
                  <a:pt x="440" y="27"/>
                </a:lnTo>
                <a:lnTo>
                  <a:pt x="438" y="27"/>
                </a:lnTo>
                <a:lnTo>
                  <a:pt x="438" y="27"/>
                </a:lnTo>
                <a:lnTo>
                  <a:pt x="438" y="27"/>
                </a:lnTo>
                <a:lnTo>
                  <a:pt x="438" y="27"/>
                </a:lnTo>
                <a:lnTo>
                  <a:pt x="434" y="27"/>
                </a:lnTo>
                <a:lnTo>
                  <a:pt x="434" y="27"/>
                </a:lnTo>
                <a:lnTo>
                  <a:pt x="426" y="23"/>
                </a:lnTo>
                <a:lnTo>
                  <a:pt x="420" y="21"/>
                </a:lnTo>
                <a:lnTo>
                  <a:pt x="409" y="21"/>
                </a:lnTo>
                <a:lnTo>
                  <a:pt x="407" y="21"/>
                </a:lnTo>
                <a:lnTo>
                  <a:pt x="403" y="17"/>
                </a:lnTo>
                <a:lnTo>
                  <a:pt x="403" y="17"/>
                </a:lnTo>
                <a:lnTo>
                  <a:pt x="401" y="15"/>
                </a:lnTo>
                <a:lnTo>
                  <a:pt x="401" y="13"/>
                </a:lnTo>
                <a:lnTo>
                  <a:pt x="399" y="7"/>
                </a:lnTo>
                <a:lnTo>
                  <a:pt x="397" y="7"/>
                </a:lnTo>
                <a:lnTo>
                  <a:pt x="399" y="7"/>
                </a:lnTo>
                <a:lnTo>
                  <a:pt x="399" y="9"/>
                </a:lnTo>
                <a:lnTo>
                  <a:pt x="399" y="11"/>
                </a:lnTo>
                <a:lnTo>
                  <a:pt x="399" y="11"/>
                </a:lnTo>
                <a:lnTo>
                  <a:pt x="399" y="11"/>
                </a:lnTo>
                <a:lnTo>
                  <a:pt x="399" y="13"/>
                </a:lnTo>
                <a:lnTo>
                  <a:pt x="399" y="13"/>
                </a:lnTo>
                <a:lnTo>
                  <a:pt x="395" y="15"/>
                </a:lnTo>
                <a:lnTo>
                  <a:pt x="393" y="15"/>
                </a:lnTo>
                <a:lnTo>
                  <a:pt x="391" y="17"/>
                </a:lnTo>
                <a:lnTo>
                  <a:pt x="387" y="19"/>
                </a:lnTo>
                <a:lnTo>
                  <a:pt x="382" y="27"/>
                </a:lnTo>
                <a:lnTo>
                  <a:pt x="382" y="27"/>
                </a:lnTo>
                <a:lnTo>
                  <a:pt x="378" y="31"/>
                </a:lnTo>
                <a:lnTo>
                  <a:pt x="376" y="31"/>
                </a:lnTo>
                <a:lnTo>
                  <a:pt x="374" y="33"/>
                </a:lnTo>
                <a:lnTo>
                  <a:pt x="374" y="33"/>
                </a:lnTo>
                <a:lnTo>
                  <a:pt x="366" y="29"/>
                </a:lnTo>
                <a:lnTo>
                  <a:pt x="366" y="29"/>
                </a:lnTo>
                <a:lnTo>
                  <a:pt x="364" y="27"/>
                </a:lnTo>
                <a:lnTo>
                  <a:pt x="364" y="27"/>
                </a:lnTo>
                <a:lnTo>
                  <a:pt x="354" y="17"/>
                </a:lnTo>
                <a:lnTo>
                  <a:pt x="354" y="17"/>
                </a:lnTo>
                <a:lnTo>
                  <a:pt x="350" y="11"/>
                </a:lnTo>
                <a:lnTo>
                  <a:pt x="350" y="11"/>
                </a:lnTo>
                <a:lnTo>
                  <a:pt x="347" y="4"/>
                </a:lnTo>
                <a:lnTo>
                  <a:pt x="341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9" name="Freeform 3575"/>
          <p:cNvSpPr>
            <a:spLocks noEditPoints="1"/>
          </p:cNvSpPr>
          <p:nvPr/>
        </p:nvSpPr>
        <p:spPr bwMode="auto">
          <a:xfrm>
            <a:off x="5267326" y="1616075"/>
            <a:ext cx="777875" cy="731838"/>
          </a:xfrm>
          <a:custGeom>
            <a:avLst/>
            <a:gdLst/>
            <a:ahLst/>
            <a:cxnLst>
              <a:cxn ang="0">
                <a:pos x="189" y="60"/>
              </a:cxn>
              <a:cxn ang="0">
                <a:pos x="201" y="70"/>
              </a:cxn>
              <a:cxn ang="0">
                <a:pos x="213" y="81"/>
              </a:cxn>
              <a:cxn ang="0">
                <a:pos x="225" y="92"/>
              </a:cxn>
              <a:cxn ang="0">
                <a:pos x="238" y="103"/>
              </a:cxn>
              <a:cxn ang="0">
                <a:pos x="90" y="18"/>
              </a:cxn>
              <a:cxn ang="0">
                <a:pos x="68" y="57"/>
              </a:cxn>
              <a:cxn ang="0">
                <a:pos x="46" y="95"/>
              </a:cxn>
              <a:cxn ang="0">
                <a:pos x="24" y="133"/>
              </a:cxn>
              <a:cxn ang="0">
                <a:pos x="2" y="170"/>
              </a:cxn>
              <a:cxn ang="0">
                <a:pos x="2" y="175"/>
              </a:cxn>
              <a:cxn ang="0">
                <a:pos x="4" y="173"/>
              </a:cxn>
              <a:cxn ang="0">
                <a:pos x="6" y="173"/>
              </a:cxn>
              <a:cxn ang="0">
                <a:pos x="11" y="177"/>
              </a:cxn>
              <a:cxn ang="0">
                <a:pos x="17" y="181"/>
              </a:cxn>
              <a:cxn ang="0">
                <a:pos x="22" y="176"/>
              </a:cxn>
              <a:cxn ang="0">
                <a:pos x="29" y="177"/>
              </a:cxn>
              <a:cxn ang="0">
                <a:pos x="33" y="181"/>
              </a:cxn>
              <a:cxn ang="0">
                <a:pos x="34" y="184"/>
              </a:cxn>
              <a:cxn ang="0">
                <a:pos x="35" y="187"/>
              </a:cxn>
              <a:cxn ang="0">
                <a:pos x="34" y="190"/>
              </a:cxn>
              <a:cxn ang="0">
                <a:pos x="37" y="194"/>
              </a:cxn>
              <a:cxn ang="0">
                <a:pos x="37" y="196"/>
              </a:cxn>
              <a:cxn ang="0">
                <a:pos x="41" y="202"/>
              </a:cxn>
              <a:cxn ang="0">
                <a:pos x="40" y="206"/>
              </a:cxn>
              <a:cxn ang="0">
                <a:pos x="38" y="207"/>
              </a:cxn>
              <a:cxn ang="0">
                <a:pos x="39" y="210"/>
              </a:cxn>
              <a:cxn ang="0">
                <a:pos x="50" y="208"/>
              </a:cxn>
              <a:cxn ang="0">
                <a:pos x="40" y="213"/>
              </a:cxn>
              <a:cxn ang="0">
                <a:pos x="43" y="215"/>
              </a:cxn>
              <a:cxn ang="0">
                <a:pos x="45" y="218"/>
              </a:cxn>
              <a:cxn ang="0">
                <a:pos x="44" y="220"/>
              </a:cxn>
              <a:cxn ang="0">
                <a:pos x="45" y="220"/>
              </a:cxn>
              <a:cxn ang="0">
                <a:pos x="47" y="223"/>
              </a:cxn>
              <a:cxn ang="0">
                <a:pos x="49" y="222"/>
              </a:cxn>
              <a:cxn ang="0">
                <a:pos x="60" y="215"/>
              </a:cxn>
              <a:cxn ang="0">
                <a:pos x="67" y="211"/>
              </a:cxn>
              <a:cxn ang="0">
                <a:pos x="72" y="211"/>
              </a:cxn>
              <a:cxn ang="0">
                <a:pos x="80" y="212"/>
              </a:cxn>
              <a:cxn ang="0">
                <a:pos x="88" y="215"/>
              </a:cxn>
              <a:cxn ang="0">
                <a:pos x="96" y="214"/>
              </a:cxn>
              <a:cxn ang="0">
                <a:pos x="105" y="219"/>
              </a:cxn>
              <a:cxn ang="0">
                <a:pos x="112" y="220"/>
              </a:cxn>
              <a:cxn ang="0">
                <a:pos x="116" y="223"/>
              </a:cxn>
              <a:cxn ang="0">
                <a:pos x="212" y="128"/>
              </a:cxn>
              <a:cxn ang="0">
                <a:pos x="236" y="105"/>
              </a:cxn>
              <a:cxn ang="0">
                <a:pos x="225" y="93"/>
              </a:cxn>
              <a:cxn ang="0">
                <a:pos x="208" y="78"/>
              </a:cxn>
              <a:cxn ang="0">
                <a:pos x="191" y="63"/>
              </a:cxn>
              <a:cxn ang="0">
                <a:pos x="174" y="49"/>
              </a:cxn>
              <a:cxn ang="0">
                <a:pos x="156" y="36"/>
              </a:cxn>
              <a:cxn ang="0">
                <a:pos x="142" y="26"/>
              </a:cxn>
              <a:cxn ang="0">
                <a:pos x="129" y="17"/>
              </a:cxn>
              <a:cxn ang="0">
                <a:pos x="110" y="5"/>
              </a:cxn>
            </a:cxnLst>
            <a:rect l="0" t="0" r="r" b="b"/>
            <a:pathLst>
              <a:path w="238" h="224">
                <a:moveTo>
                  <a:pt x="7" y="173"/>
                </a:moveTo>
                <a:cubicBezTo>
                  <a:pt x="7" y="174"/>
                  <a:pt x="7" y="174"/>
                  <a:pt x="7" y="174"/>
                </a:cubicBezTo>
                <a:cubicBezTo>
                  <a:pt x="7" y="173"/>
                  <a:pt x="7" y="173"/>
                  <a:pt x="7" y="173"/>
                </a:cubicBezTo>
                <a:moveTo>
                  <a:pt x="189" y="60"/>
                </a:moveTo>
                <a:cubicBezTo>
                  <a:pt x="192" y="62"/>
                  <a:pt x="192" y="62"/>
                  <a:pt x="192" y="62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205" y="73"/>
                  <a:pt x="205" y="73"/>
                  <a:pt x="205" y="73"/>
                </a:cubicBezTo>
                <a:cubicBezTo>
                  <a:pt x="209" y="77"/>
                  <a:pt x="209" y="77"/>
                  <a:pt x="209" y="77"/>
                </a:cubicBezTo>
                <a:cubicBezTo>
                  <a:pt x="209" y="77"/>
                  <a:pt x="209" y="77"/>
                  <a:pt x="209" y="77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21" y="88"/>
                  <a:pt x="221" y="88"/>
                  <a:pt x="221" y="88"/>
                </a:cubicBezTo>
                <a:cubicBezTo>
                  <a:pt x="225" y="92"/>
                  <a:pt x="225" y="92"/>
                  <a:pt x="225" y="92"/>
                </a:cubicBezTo>
                <a:cubicBezTo>
                  <a:pt x="225" y="92"/>
                  <a:pt x="225" y="92"/>
                  <a:pt x="225" y="92"/>
                </a:cubicBezTo>
                <a:cubicBezTo>
                  <a:pt x="229" y="96"/>
                  <a:pt x="229" y="96"/>
                  <a:pt x="229" y="96"/>
                </a:cubicBezTo>
                <a:cubicBezTo>
                  <a:pt x="233" y="100"/>
                  <a:pt x="233" y="100"/>
                  <a:pt x="233" y="100"/>
                </a:cubicBezTo>
                <a:cubicBezTo>
                  <a:pt x="237" y="104"/>
                  <a:pt x="237" y="104"/>
                  <a:pt x="237" y="104"/>
                </a:cubicBezTo>
                <a:cubicBezTo>
                  <a:pt x="238" y="103"/>
                  <a:pt x="238" y="103"/>
                  <a:pt x="238" y="103"/>
                </a:cubicBezTo>
                <a:cubicBezTo>
                  <a:pt x="238" y="103"/>
                  <a:pt x="221" y="85"/>
                  <a:pt x="189" y="60"/>
                </a:cubicBezTo>
                <a:moveTo>
                  <a:pt x="100" y="0"/>
                </a:moveTo>
                <a:cubicBezTo>
                  <a:pt x="95" y="9"/>
                  <a:pt x="95" y="9"/>
                  <a:pt x="95" y="9"/>
                </a:cubicBezTo>
                <a:cubicBezTo>
                  <a:pt x="90" y="18"/>
                  <a:pt x="90" y="18"/>
                  <a:pt x="90" y="18"/>
                </a:cubicBezTo>
                <a:cubicBezTo>
                  <a:pt x="84" y="28"/>
                  <a:pt x="84" y="28"/>
                  <a:pt x="84" y="28"/>
                </a:cubicBezTo>
                <a:cubicBezTo>
                  <a:pt x="79" y="38"/>
                  <a:pt x="79" y="38"/>
                  <a:pt x="79" y="38"/>
                </a:cubicBezTo>
                <a:cubicBezTo>
                  <a:pt x="73" y="47"/>
                  <a:pt x="73" y="47"/>
                  <a:pt x="73" y="47"/>
                </a:cubicBezTo>
                <a:cubicBezTo>
                  <a:pt x="68" y="57"/>
                  <a:pt x="68" y="57"/>
                  <a:pt x="68" y="57"/>
                </a:cubicBezTo>
                <a:cubicBezTo>
                  <a:pt x="62" y="66"/>
                  <a:pt x="62" y="66"/>
                  <a:pt x="62" y="66"/>
                </a:cubicBezTo>
                <a:cubicBezTo>
                  <a:pt x="57" y="76"/>
                  <a:pt x="57" y="76"/>
                  <a:pt x="57" y="76"/>
                </a:cubicBezTo>
                <a:cubicBezTo>
                  <a:pt x="51" y="85"/>
                  <a:pt x="51" y="85"/>
                  <a:pt x="51" y="85"/>
                </a:cubicBezTo>
                <a:cubicBezTo>
                  <a:pt x="46" y="95"/>
                  <a:pt x="46" y="95"/>
                  <a:pt x="46" y="95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35" y="114"/>
                  <a:pt x="35" y="114"/>
                  <a:pt x="35" y="114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13" y="151"/>
                  <a:pt x="13" y="151"/>
                  <a:pt x="13" y="151"/>
                </a:cubicBezTo>
                <a:cubicBezTo>
                  <a:pt x="8" y="161"/>
                  <a:pt x="8" y="161"/>
                  <a:pt x="8" y="161"/>
                </a:cubicBezTo>
                <a:cubicBezTo>
                  <a:pt x="2" y="170"/>
                  <a:pt x="2" y="170"/>
                  <a:pt x="2" y="170"/>
                </a:cubicBezTo>
                <a:cubicBezTo>
                  <a:pt x="0" y="173"/>
                  <a:pt x="0" y="173"/>
                  <a:pt x="0" y="173"/>
                </a:cubicBezTo>
                <a:cubicBezTo>
                  <a:pt x="1" y="174"/>
                  <a:pt x="1" y="174"/>
                  <a:pt x="1" y="174"/>
                </a:cubicBezTo>
                <a:cubicBezTo>
                  <a:pt x="2" y="175"/>
                  <a:pt x="2" y="175"/>
                  <a:pt x="2" y="175"/>
                </a:cubicBezTo>
                <a:cubicBezTo>
                  <a:pt x="2" y="175"/>
                  <a:pt x="2" y="175"/>
                  <a:pt x="2" y="175"/>
                </a:cubicBezTo>
                <a:cubicBezTo>
                  <a:pt x="2" y="175"/>
                  <a:pt x="2" y="175"/>
                  <a:pt x="2" y="175"/>
                </a:cubicBezTo>
                <a:cubicBezTo>
                  <a:pt x="2" y="175"/>
                  <a:pt x="2" y="175"/>
                  <a:pt x="2" y="175"/>
                </a:cubicBezTo>
                <a:cubicBezTo>
                  <a:pt x="3" y="173"/>
                  <a:pt x="3" y="173"/>
                  <a:pt x="3" y="173"/>
                </a:cubicBezTo>
                <a:cubicBezTo>
                  <a:pt x="4" y="173"/>
                  <a:pt x="4" y="173"/>
                  <a:pt x="4" y="173"/>
                </a:cubicBezTo>
                <a:cubicBezTo>
                  <a:pt x="5" y="173"/>
                  <a:pt x="5" y="173"/>
                  <a:pt x="5" y="173"/>
                </a:cubicBezTo>
                <a:cubicBezTo>
                  <a:pt x="5" y="173"/>
                  <a:pt x="5" y="173"/>
                  <a:pt x="5" y="173"/>
                </a:cubicBezTo>
                <a:cubicBezTo>
                  <a:pt x="6" y="173"/>
                  <a:pt x="6" y="173"/>
                  <a:pt x="6" y="173"/>
                </a:cubicBezTo>
                <a:cubicBezTo>
                  <a:pt x="6" y="173"/>
                  <a:pt x="6" y="173"/>
                  <a:pt x="6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8" y="173"/>
                  <a:pt x="8" y="173"/>
                  <a:pt x="8" y="173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11" y="177"/>
                  <a:pt x="11" y="177"/>
                  <a:pt x="11" y="177"/>
                </a:cubicBezTo>
                <a:cubicBezTo>
                  <a:pt x="12" y="177"/>
                  <a:pt x="12" y="177"/>
                  <a:pt x="12" y="177"/>
                </a:cubicBezTo>
                <a:cubicBezTo>
                  <a:pt x="14" y="180"/>
                  <a:pt x="14" y="180"/>
                  <a:pt x="14" y="180"/>
                </a:cubicBezTo>
                <a:cubicBezTo>
                  <a:pt x="16" y="181"/>
                  <a:pt x="16" y="181"/>
                  <a:pt x="16" y="181"/>
                </a:cubicBezTo>
                <a:cubicBezTo>
                  <a:pt x="17" y="181"/>
                  <a:pt x="17" y="181"/>
                  <a:pt x="17" y="181"/>
                </a:cubicBezTo>
                <a:cubicBezTo>
                  <a:pt x="17" y="181"/>
                  <a:pt x="17" y="181"/>
                  <a:pt x="17" y="181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22" y="176"/>
                  <a:pt x="22" y="176"/>
                  <a:pt x="22" y="176"/>
                </a:cubicBezTo>
                <a:cubicBezTo>
                  <a:pt x="22" y="176"/>
                  <a:pt x="22" y="176"/>
                  <a:pt x="22" y="176"/>
                </a:cubicBezTo>
                <a:cubicBezTo>
                  <a:pt x="26" y="176"/>
                  <a:pt x="26" y="176"/>
                  <a:pt x="26" y="176"/>
                </a:cubicBezTo>
                <a:cubicBezTo>
                  <a:pt x="26" y="176"/>
                  <a:pt x="26" y="176"/>
                  <a:pt x="26" y="176"/>
                </a:cubicBezTo>
                <a:cubicBezTo>
                  <a:pt x="29" y="177"/>
                  <a:pt x="29" y="177"/>
                  <a:pt x="29" y="177"/>
                </a:cubicBezTo>
                <a:cubicBezTo>
                  <a:pt x="29" y="177"/>
                  <a:pt x="29" y="177"/>
                  <a:pt x="29" y="177"/>
                </a:cubicBezTo>
                <a:cubicBezTo>
                  <a:pt x="31" y="179"/>
                  <a:pt x="31" y="179"/>
                  <a:pt x="31" y="179"/>
                </a:cubicBezTo>
                <a:cubicBezTo>
                  <a:pt x="31" y="179"/>
                  <a:pt x="31" y="179"/>
                  <a:pt x="31" y="179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4" y="182"/>
                  <a:pt x="34" y="182"/>
                  <a:pt x="34" y="182"/>
                </a:cubicBezTo>
                <a:cubicBezTo>
                  <a:pt x="33" y="183"/>
                  <a:pt x="33" y="183"/>
                  <a:pt x="33" y="183"/>
                </a:cubicBezTo>
                <a:cubicBezTo>
                  <a:pt x="33" y="183"/>
                  <a:pt x="33" y="183"/>
                  <a:pt x="33" y="183"/>
                </a:cubicBezTo>
                <a:cubicBezTo>
                  <a:pt x="34" y="184"/>
                  <a:pt x="34" y="184"/>
                  <a:pt x="34" y="184"/>
                </a:cubicBezTo>
                <a:cubicBezTo>
                  <a:pt x="34" y="184"/>
                  <a:pt x="34" y="184"/>
                  <a:pt x="34" y="184"/>
                </a:cubicBezTo>
                <a:cubicBezTo>
                  <a:pt x="35" y="186"/>
                  <a:pt x="35" y="186"/>
                  <a:pt x="35" y="186"/>
                </a:cubicBezTo>
                <a:cubicBezTo>
                  <a:pt x="35" y="186"/>
                  <a:pt x="35" y="186"/>
                  <a:pt x="35" y="186"/>
                </a:cubicBezTo>
                <a:cubicBezTo>
                  <a:pt x="35" y="187"/>
                  <a:pt x="35" y="187"/>
                  <a:pt x="35" y="187"/>
                </a:cubicBezTo>
                <a:cubicBezTo>
                  <a:pt x="36" y="188"/>
                  <a:pt x="36" y="188"/>
                  <a:pt x="36" y="188"/>
                </a:cubicBezTo>
                <a:cubicBezTo>
                  <a:pt x="35" y="188"/>
                  <a:pt x="35" y="188"/>
                  <a:pt x="35" y="188"/>
                </a:cubicBezTo>
                <a:cubicBezTo>
                  <a:pt x="35" y="189"/>
                  <a:pt x="35" y="189"/>
                  <a:pt x="35" y="189"/>
                </a:cubicBezTo>
                <a:cubicBezTo>
                  <a:pt x="34" y="190"/>
                  <a:pt x="34" y="190"/>
                  <a:pt x="34" y="190"/>
                </a:cubicBezTo>
                <a:cubicBezTo>
                  <a:pt x="34" y="191"/>
                  <a:pt x="34" y="191"/>
                  <a:pt x="34" y="191"/>
                </a:cubicBezTo>
                <a:cubicBezTo>
                  <a:pt x="35" y="190"/>
                  <a:pt x="35" y="190"/>
                  <a:pt x="35" y="190"/>
                </a:cubicBezTo>
                <a:cubicBezTo>
                  <a:pt x="35" y="191"/>
                  <a:pt x="35" y="191"/>
                  <a:pt x="35" y="191"/>
                </a:cubicBezTo>
                <a:cubicBezTo>
                  <a:pt x="37" y="194"/>
                  <a:pt x="37" y="194"/>
                  <a:pt x="37" y="194"/>
                </a:cubicBezTo>
                <a:cubicBezTo>
                  <a:pt x="37" y="194"/>
                  <a:pt x="37" y="194"/>
                  <a:pt x="37" y="194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37" y="195"/>
                  <a:pt x="37" y="195"/>
                  <a:pt x="37" y="195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38" y="196"/>
                  <a:pt x="38" y="196"/>
                  <a:pt x="38" y="196"/>
                </a:cubicBezTo>
                <a:cubicBezTo>
                  <a:pt x="38" y="197"/>
                  <a:pt x="38" y="197"/>
                  <a:pt x="38" y="197"/>
                </a:cubicBezTo>
                <a:cubicBezTo>
                  <a:pt x="39" y="200"/>
                  <a:pt x="39" y="200"/>
                  <a:pt x="39" y="200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1" y="204"/>
                  <a:pt x="41" y="204"/>
                  <a:pt x="41" y="204"/>
                </a:cubicBezTo>
                <a:cubicBezTo>
                  <a:pt x="41" y="204"/>
                  <a:pt x="41" y="204"/>
                  <a:pt x="41" y="204"/>
                </a:cubicBezTo>
                <a:cubicBezTo>
                  <a:pt x="40" y="206"/>
                  <a:pt x="40" y="206"/>
                  <a:pt x="40" y="206"/>
                </a:cubicBezTo>
                <a:cubicBezTo>
                  <a:pt x="39" y="206"/>
                  <a:pt x="39" y="206"/>
                  <a:pt x="39" y="206"/>
                </a:cubicBezTo>
                <a:cubicBezTo>
                  <a:pt x="38" y="206"/>
                  <a:pt x="38" y="206"/>
                  <a:pt x="38" y="206"/>
                </a:cubicBezTo>
                <a:cubicBezTo>
                  <a:pt x="38" y="206"/>
                  <a:pt x="38" y="206"/>
                  <a:pt x="38" y="206"/>
                </a:cubicBezTo>
                <a:cubicBezTo>
                  <a:pt x="38" y="207"/>
                  <a:pt x="38" y="207"/>
                  <a:pt x="38" y="207"/>
                </a:cubicBezTo>
                <a:cubicBezTo>
                  <a:pt x="39" y="209"/>
                  <a:pt x="39" y="209"/>
                  <a:pt x="39" y="209"/>
                </a:cubicBezTo>
                <a:cubicBezTo>
                  <a:pt x="39" y="210"/>
                  <a:pt x="39" y="210"/>
                  <a:pt x="39" y="210"/>
                </a:cubicBezTo>
                <a:cubicBezTo>
                  <a:pt x="39" y="210"/>
                  <a:pt x="39" y="210"/>
                  <a:pt x="39" y="210"/>
                </a:cubicBezTo>
                <a:cubicBezTo>
                  <a:pt x="39" y="210"/>
                  <a:pt x="39" y="210"/>
                  <a:pt x="39" y="210"/>
                </a:cubicBezTo>
                <a:cubicBezTo>
                  <a:pt x="46" y="207"/>
                  <a:pt x="46" y="207"/>
                  <a:pt x="46" y="207"/>
                </a:cubicBezTo>
                <a:cubicBezTo>
                  <a:pt x="47" y="207"/>
                  <a:pt x="47" y="207"/>
                  <a:pt x="47" y="207"/>
                </a:cubicBezTo>
                <a:cubicBezTo>
                  <a:pt x="49" y="208"/>
                  <a:pt x="49" y="208"/>
                  <a:pt x="49" y="208"/>
                </a:cubicBezTo>
                <a:cubicBezTo>
                  <a:pt x="50" y="208"/>
                  <a:pt x="50" y="208"/>
                  <a:pt x="50" y="208"/>
                </a:cubicBezTo>
                <a:cubicBezTo>
                  <a:pt x="51" y="210"/>
                  <a:pt x="51" y="210"/>
                  <a:pt x="51" y="210"/>
                </a:cubicBezTo>
                <a:cubicBezTo>
                  <a:pt x="44" y="211"/>
                  <a:pt x="44" y="211"/>
                  <a:pt x="44" y="211"/>
                </a:cubicBezTo>
                <a:cubicBezTo>
                  <a:pt x="40" y="213"/>
                  <a:pt x="40" y="213"/>
                  <a:pt x="40" y="213"/>
                </a:cubicBezTo>
                <a:cubicBezTo>
                  <a:pt x="40" y="213"/>
                  <a:pt x="40" y="213"/>
                  <a:pt x="40" y="213"/>
                </a:cubicBezTo>
                <a:cubicBezTo>
                  <a:pt x="41" y="214"/>
                  <a:pt x="41" y="214"/>
                  <a:pt x="41" y="214"/>
                </a:cubicBezTo>
                <a:cubicBezTo>
                  <a:pt x="41" y="214"/>
                  <a:pt x="41" y="214"/>
                  <a:pt x="41" y="214"/>
                </a:cubicBezTo>
                <a:cubicBezTo>
                  <a:pt x="43" y="215"/>
                  <a:pt x="43" y="215"/>
                  <a:pt x="43" y="215"/>
                </a:cubicBezTo>
                <a:cubicBezTo>
                  <a:pt x="43" y="215"/>
                  <a:pt x="43" y="215"/>
                  <a:pt x="43" y="215"/>
                </a:cubicBezTo>
                <a:cubicBezTo>
                  <a:pt x="43" y="217"/>
                  <a:pt x="43" y="217"/>
                  <a:pt x="43" y="217"/>
                </a:cubicBezTo>
                <a:cubicBezTo>
                  <a:pt x="44" y="217"/>
                  <a:pt x="44" y="217"/>
                  <a:pt x="44" y="217"/>
                </a:cubicBezTo>
                <a:cubicBezTo>
                  <a:pt x="44" y="217"/>
                  <a:pt x="44" y="217"/>
                  <a:pt x="44" y="217"/>
                </a:cubicBezTo>
                <a:cubicBezTo>
                  <a:pt x="45" y="218"/>
                  <a:pt x="45" y="218"/>
                  <a:pt x="45" y="218"/>
                </a:cubicBezTo>
                <a:cubicBezTo>
                  <a:pt x="45" y="218"/>
                  <a:pt x="45" y="218"/>
                  <a:pt x="45" y="218"/>
                </a:cubicBezTo>
                <a:cubicBezTo>
                  <a:pt x="45" y="219"/>
                  <a:pt x="45" y="219"/>
                  <a:pt x="45" y="219"/>
                </a:cubicBezTo>
                <a:cubicBezTo>
                  <a:pt x="45" y="219"/>
                  <a:pt x="45" y="219"/>
                  <a:pt x="45" y="219"/>
                </a:cubicBezTo>
                <a:cubicBezTo>
                  <a:pt x="44" y="220"/>
                  <a:pt x="44" y="220"/>
                  <a:pt x="44" y="220"/>
                </a:cubicBezTo>
                <a:cubicBezTo>
                  <a:pt x="44" y="220"/>
                  <a:pt x="44" y="220"/>
                  <a:pt x="44" y="220"/>
                </a:cubicBezTo>
                <a:cubicBezTo>
                  <a:pt x="44" y="220"/>
                  <a:pt x="44" y="220"/>
                  <a:pt x="44" y="220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46" y="220"/>
                  <a:pt x="46" y="220"/>
                  <a:pt x="46" y="220"/>
                </a:cubicBezTo>
                <a:cubicBezTo>
                  <a:pt x="46" y="221"/>
                  <a:pt x="46" y="221"/>
                  <a:pt x="46" y="221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6" y="224"/>
                  <a:pt x="46" y="224"/>
                  <a:pt x="46" y="224"/>
                </a:cubicBezTo>
                <a:cubicBezTo>
                  <a:pt x="46" y="224"/>
                  <a:pt x="46" y="224"/>
                  <a:pt x="46" y="224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53" y="221"/>
                  <a:pt x="53" y="221"/>
                  <a:pt x="53" y="221"/>
                </a:cubicBezTo>
                <a:cubicBezTo>
                  <a:pt x="57" y="219"/>
                  <a:pt x="57" y="219"/>
                  <a:pt x="57" y="219"/>
                </a:cubicBezTo>
                <a:cubicBezTo>
                  <a:pt x="60" y="215"/>
                  <a:pt x="60" y="215"/>
                  <a:pt x="60" y="215"/>
                </a:cubicBezTo>
                <a:cubicBezTo>
                  <a:pt x="60" y="215"/>
                  <a:pt x="60" y="215"/>
                  <a:pt x="60" y="215"/>
                </a:cubicBezTo>
                <a:cubicBezTo>
                  <a:pt x="64" y="212"/>
                  <a:pt x="64" y="212"/>
                  <a:pt x="64" y="212"/>
                </a:cubicBezTo>
                <a:cubicBezTo>
                  <a:pt x="64" y="212"/>
                  <a:pt x="64" y="212"/>
                  <a:pt x="64" y="212"/>
                </a:cubicBezTo>
                <a:cubicBezTo>
                  <a:pt x="67" y="211"/>
                  <a:pt x="67" y="211"/>
                  <a:pt x="67" y="211"/>
                </a:cubicBezTo>
                <a:cubicBezTo>
                  <a:pt x="67" y="211"/>
                  <a:pt x="67" y="211"/>
                  <a:pt x="67" y="211"/>
                </a:cubicBezTo>
                <a:cubicBezTo>
                  <a:pt x="69" y="211"/>
                  <a:pt x="69" y="211"/>
                  <a:pt x="69" y="211"/>
                </a:cubicBezTo>
                <a:cubicBezTo>
                  <a:pt x="69" y="211"/>
                  <a:pt x="69" y="211"/>
                  <a:pt x="69" y="211"/>
                </a:cubicBezTo>
                <a:cubicBezTo>
                  <a:pt x="72" y="211"/>
                  <a:pt x="72" y="211"/>
                  <a:pt x="72" y="211"/>
                </a:cubicBezTo>
                <a:cubicBezTo>
                  <a:pt x="72" y="211"/>
                  <a:pt x="72" y="211"/>
                  <a:pt x="72" y="211"/>
                </a:cubicBezTo>
                <a:cubicBezTo>
                  <a:pt x="74" y="213"/>
                  <a:pt x="74" y="213"/>
                  <a:pt x="74" y="213"/>
                </a:cubicBezTo>
                <a:cubicBezTo>
                  <a:pt x="77" y="212"/>
                  <a:pt x="77" y="212"/>
                  <a:pt x="77" y="212"/>
                </a:cubicBezTo>
                <a:cubicBezTo>
                  <a:pt x="78" y="212"/>
                  <a:pt x="78" y="212"/>
                  <a:pt x="78" y="212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84" y="213"/>
                  <a:pt x="84" y="213"/>
                  <a:pt x="84" y="213"/>
                </a:cubicBezTo>
                <a:cubicBezTo>
                  <a:pt x="84" y="213"/>
                  <a:pt x="84" y="213"/>
                  <a:pt x="84" y="213"/>
                </a:cubicBezTo>
                <a:cubicBezTo>
                  <a:pt x="88" y="215"/>
                  <a:pt x="88" y="215"/>
                  <a:pt x="88" y="215"/>
                </a:cubicBezTo>
                <a:cubicBezTo>
                  <a:pt x="94" y="214"/>
                  <a:pt x="94" y="214"/>
                  <a:pt x="94" y="214"/>
                </a:cubicBezTo>
                <a:cubicBezTo>
                  <a:pt x="94" y="214"/>
                  <a:pt x="94" y="214"/>
                  <a:pt x="94" y="214"/>
                </a:cubicBezTo>
                <a:cubicBezTo>
                  <a:pt x="96" y="214"/>
                  <a:pt x="96" y="214"/>
                  <a:pt x="96" y="214"/>
                </a:cubicBezTo>
                <a:cubicBezTo>
                  <a:pt x="96" y="214"/>
                  <a:pt x="96" y="214"/>
                  <a:pt x="96" y="214"/>
                </a:cubicBezTo>
                <a:cubicBezTo>
                  <a:pt x="97" y="215"/>
                  <a:pt x="97" y="215"/>
                  <a:pt x="97" y="215"/>
                </a:cubicBezTo>
                <a:cubicBezTo>
                  <a:pt x="98" y="215"/>
                  <a:pt x="98" y="215"/>
                  <a:pt x="98" y="215"/>
                </a:cubicBezTo>
                <a:cubicBezTo>
                  <a:pt x="100" y="217"/>
                  <a:pt x="100" y="217"/>
                  <a:pt x="100" y="217"/>
                </a:cubicBezTo>
                <a:cubicBezTo>
                  <a:pt x="105" y="219"/>
                  <a:pt x="105" y="219"/>
                  <a:pt x="105" y="219"/>
                </a:cubicBezTo>
                <a:cubicBezTo>
                  <a:pt x="105" y="219"/>
                  <a:pt x="105" y="219"/>
                  <a:pt x="105" y="219"/>
                </a:cubicBezTo>
                <a:cubicBezTo>
                  <a:pt x="106" y="220"/>
                  <a:pt x="106" y="220"/>
                  <a:pt x="106" y="220"/>
                </a:cubicBezTo>
                <a:cubicBezTo>
                  <a:pt x="109" y="221"/>
                  <a:pt x="109" y="221"/>
                  <a:pt x="109" y="221"/>
                </a:cubicBezTo>
                <a:cubicBezTo>
                  <a:pt x="112" y="220"/>
                  <a:pt x="112" y="220"/>
                  <a:pt x="112" y="220"/>
                </a:cubicBezTo>
                <a:cubicBezTo>
                  <a:pt x="112" y="220"/>
                  <a:pt x="112" y="220"/>
                  <a:pt x="112" y="220"/>
                </a:cubicBezTo>
                <a:cubicBezTo>
                  <a:pt x="114" y="221"/>
                  <a:pt x="114" y="221"/>
                  <a:pt x="114" y="221"/>
                </a:cubicBezTo>
                <a:cubicBezTo>
                  <a:pt x="115" y="221"/>
                  <a:pt x="115" y="221"/>
                  <a:pt x="115" y="221"/>
                </a:cubicBezTo>
                <a:cubicBezTo>
                  <a:pt x="116" y="223"/>
                  <a:pt x="116" y="223"/>
                  <a:pt x="116" y="223"/>
                </a:cubicBezTo>
                <a:cubicBezTo>
                  <a:pt x="206" y="135"/>
                  <a:pt x="206" y="135"/>
                  <a:pt x="206" y="135"/>
                </a:cubicBezTo>
                <a:cubicBezTo>
                  <a:pt x="209" y="132"/>
                  <a:pt x="209" y="132"/>
                  <a:pt x="209" y="132"/>
                </a:cubicBezTo>
                <a:cubicBezTo>
                  <a:pt x="209" y="132"/>
                  <a:pt x="209" y="132"/>
                  <a:pt x="209" y="132"/>
                </a:cubicBezTo>
                <a:cubicBezTo>
                  <a:pt x="212" y="128"/>
                  <a:pt x="212" y="128"/>
                  <a:pt x="212" y="128"/>
                </a:cubicBezTo>
                <a:cubicBezTo>
                  <a:pt x="212" y="128"/>
                  <a:pt x="212" y="128"/>
                  <a:pt x="212" y="128"/>
                </a:cubicBezTo>
                <a:cubicBezTo>
                  <a:pt x="224" y="117"/>
                  <a:pt x="224" y="117"/>
                  <a:pt x="224" y="117"/>
                </a:cubicBezTo>
                <a:cubicBezTo>
                  <a:pt x="224" y="117"/>
                  <a:pt x="224" y="117"/>
                  <a:pt x="224" y="117"/>
                </a:cubicBezTo>
                <a:cubicBezTo>
                  <a:pt x="236" y="105"/>
                  <a:pt x="236" y="105"/>
                  <a:pt x="236" y="105"/>
                </a:cubicBezTo>
                <a:cubicBezTo>
                  <a:pt x="233" y="101"/>
                  <a:pt x="233" y="101"/>
                  <a:pt x="233" y="101"/>
                </a:cubicBezTo>
                <a:cubicBezTo>
                  <a:pt x="229" y="97"/>
                  <a:pt x="229" y="97"/>
                  <a:pt x="229" y="97"/>
                </a:cubicBezTo>
                <a:cubicBezTo>
                  <a:pt x="225" y="93"/>
                  <a:pt x="225" y="93"/>
                  <a:pt x="225" y="93"/>
                </a:cubicBezTo>
                <a:cubicBezTo>
                  <a:pt x="225" y="93"/>
                  <a:pt x="225" y="93"/>
                  <a:pt x="225" y="93"/>
                </a:cubicBezTo>
                <a:cubicBezTo>
                  <a:pt x="221" y="89"/>
                  <a:pt x="221" y="89"/>
                  <a:pt x="221" y="89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2" y="82"/>
                  <a:pt x="212" y="82"/>
                  <a:pt x="212" y="82"/>
                </a:cubicBezTo>
                <a:cubicBezTo>
                  <a:pt x="208" y="78"/>
                  <a:pt x="208" y="78"/>
                  <a:pt x="208" y="78"/>
                </a:cubicBezTo>
                <a:cubicBezTo>
                  <a:pt x="204" y="74"/>
                  <a:pt x="204" y="74"/>
                  <a:pt x="204" y="74"/>
                </a:cubicBezTo>
                <a:cubicBezTo>
                  <a:pt x="200" y="71"/>
                  <a:pt x="200" y="71"/>
                  <a:pt x="200" y="71"/>
                </a:cubicBezTo>
                <a:cubicBezTo>
                  <a:pt x="196" y="67"/>
                  <a:pt x="196" y="67"/>
                  <a:pt x="196" y="67"/>
                </a:cubicBezTo>
                <a:cubicBezTo>
                  <a:pt x="191" y="63"/>
                  <a:pt x="191" y="63"/>
                  <a:pt x="191" y="63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74" y="49"/>
                  <a:pt x="174" y="49"/>
                  <a:pt x="174" y="49"/>
                </a:cubicBezTo>
                <a:cubicBezTo>
                  <a:pt x="170" y="46"/>
                  <a:pt x="170" y="46"/>
                  <a:pt x="170" y="46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61" y="39"/>
                  <a:pt x="161" y="39"/>
                  <a:pt x="161" y="39"/>
                </a:cubicBezTo>
                <a:cubicBezTo>
                  <a:pt x="156" y="36"/>
                  <a:pt x="156" y="36"/>
                  <a:pt x="156" y="36"/>
                </a:cubicBezTo>
                <a:cubicBezTo>
                  <a:pt x="152" y="33"/>
                  <a:pt x="152" y="33"/>
                  <a:pt x="152" y="33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2" y="26"/>
                  <a:pt x="142" y="26"/>
                  <a:pt x="142" y="26"/>
                </a:cubicBezTo>
                <a:cubicBezTo>
                  <a:pt x="138" y="23"/>
                  <a:pt x="138" y="23"/>
                  <a:pt x="138" y="23"/>
                </a:cubicBezTo>
                <a:cubicBezTo>
                  <a:pt x="133" y="20"/>
                  <a:pt x="133" y="20"/>
                  <a:pt x="133" y="20"/>
                </a:cubicBezTo>
                <a:cubicBezTo>
                  <a:pt x="129" y="17"/>
                  <a:pt x="129" y="17"/>
                  <a:pt x="129" y="17"/>
                </a:cubicBezTo>
                <a:cubicBezTo>
                  <a:pt x="129" y="17"/>
                  <a:pt x="129" y="17"/>
                  <a:pt x="129" y="17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4" y="8"/>
                  <a:pt x="114" y="8"/>
                  <a:pt x="114" y="8"/>
                </a:cubicBezTo>
                <a:cubicBezTo>
                  <a:pt x="110" y="5"/>
                  <a:pt x="110" y="5"/>
                  <a:pt x="110" y="5"/>
                </a:cubicBezTo>
                <a:cubicBezTo>
                  <a:pt x="105" y="2"/>
                  <a:pt x="105" y="2"/>
                  <a:pt x="105" y="2"/>
                </a:cubicBezTo>
                <a:cubicBezTo>
                  <a:pt x="100" y="0"/>
                  <a:pt x="100" y="0"/>
                  <a:pt x="100" y="0"/>
                </a:cubicBezTo>
              </a:path>
            </a:pathLst>
          </a:custGeom>
          <a:solidFill>
            <a:srgbClr val="E0EED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0" name="Freeform 3576"/>
          <p:cNvSpPr>
            <a:spLocks/>
          </p:cNvSpPr>
          <p:nvPr/>
        </p:nvSpPr>
        <p:spPr bwMode="auto">
          <a:xfrm>
            <a:off x="5594351" y="1616075"/>
            <a:ext cx="447675" cy="342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5" y="2"/>
              </a:cxn>
              <a:cxn ang="0">
                <a:pos x="10" y="5"/>
              </a:cxn>
              <a:cxn ang="0">
                <a:pos x="14" y="8"/>
              </a:cxn>
              <a:cxn ang="0">
                <a:pos x="19" y="11"/>
              </a:cxn>
              <a:cxn ang="0">
                <a:pos x="24" y="14"/>
              </a:cxn>
              <a:cxn ang="0">
                <a:pos x="29" y="17"/>
              </a:cxn>
              <a:cxn ang="0">
                <a:pos x="29" y="17"/>
              </a:cxn>
              <a:cxn ang="0">
                <a:pos x="33" y="20"/>
              </a:cxn>
              <a:cxn ang="0">
                <a:pos x="38" y="23"/>
              </a:cxn>
              <a:cxn ang="0">
                <a:pos x="42" y="26"/>
              </a:cxn>
              <a:cxn ang="0">
                <a:pos x="47" y="29"/>
              </a:cxn>
              <a:cxn ang="0">
                <a:pos x="47" y="29"/>
              </a:cxn>
              <a:cxn ang="0">
                <a:pos x="52" y="33"/>
              </a:cxn>
              <a:cxn ang="0">
                <a:pos x="56" y="36"/>
              </a:cxn>
              <a:cxn ang="0">
                <a:pos x="61" y="39"/>
              </a:cxn>
              <a:cxn ang="0">
                <a:pos x="65" y="42"/>
              </a:cxn>
              <a:cxn ang="0">
                <a:pos x="70" y="46"/>
              </a:cxn>
              <a:cxn ang="0">
                <a:pos x="74" y="49"/>
              </a:cxn>
              <a:cxn ang="0">
                <a:pos x="78" y="53"/>
              </a:cxn>
              <a:cxn ang="0">
                <a:pos x="83" y="56"/>
              </a:cxn>
              <a:cxn ang="0">
                <a:pos x="87" y="60"/>
              </a:cxn>
              <a:cxn ang="0">
                <a:pos x="91" y="63"/>
              </a:cxn>
              <a:cxn ang="0">
                <a:pos x="96" y="67"/>
              </a:cxn>
              <a:cxn ang="0">
                <a:pos x="100" y="71"/>
              </a:cxn>
              <a:cxn ang="0">
                <a:pos x="104" y="74"/>
              </a:cxn>
              <a:cxn ang="0">
                <a:pos x="108" y="78"/>
              </a:cxn>
              <a:cxn ang="0">
                <a:pos x="112" y="82"/>
              </a:cxn>
              <a:cxn ang="0">
                <a:pos x="116" y="86"/>
              </a:cxn>
              <a:cxn ang="0">
                <a:pos x="121" y="89"/>
              </a:cxn>
              <a:cxn ang="0">
                <a:pos x="125" y="93"/>
              </a:cxn>
              <a:cxn ang="0">
                <a:pos x="125" y="93"/>
              </a:cxn>
              <a:cxn ang="0">
                <a:pos x="129" y="97"/>
              </a:cxn>
              <a:cxn ang="0">
                <a:pos x="133" y="101"/>
              </a:cxn>
              <a:cxn ang="0">
                <a:pos x="136" y="105"/>
              </a:cxn>
              <a:cxn ang="0">
                <a:pos x="137" y="104"/>
              </a:cxn>
              <a:cxn ang="0">
                <a:pos x="133" y="100"/>
              </a:cxn>
              <a:cxn ang="0">
                <a:pos x="129" y="96"/>
              </a:cxn>
              <a:cxn ang="0">
                <a:pos x="125" y="92"/>
              </a:cxn>
              <a:cxn ang="0">
                <a:pos x="125" y="92"/>
              </a:cxn>
              <a:cxn ang="0">
                <a:pos x="121" y="88"/>
              </a:cxn>
              <a:cxn ang="0">
                <a:pos x="117" y="85"/>
              </a:cxn>
              <a:cxn ang="0">
                <a:pos x="113" y="81"/>
              </a:cxn>
              <a:cxn ang="0">
                <a:pos x="109" y="77"/>
              </a:cxn>
              <a:cxn ang="0">
                <a:pos x="109" y="77"/>
              </a:cxn>
              <a:cxn ang="0">
                <a:pos x="105" y="73"/>
              </a:cxn>
              <a:cxn ang="0">
                <a:pos x="101" y="70"/>
              </a:cxn>
              <a:cxn ang="0">
                <a:pos x="101" y="70"/>
              </a:cxn>
              <a:cxn ang="0">
                <a:pos x="96" y="66"/>
              </a:cxn>
              <a:cxn ang="0">
                <a:pos x="92" y="62"/>
              </a:cxn>
              <a:cxn ang="0">
                <a:pos x="89" y="60"/>
              </a:cxn>
              <a:cxn ang="0">
                <a:pos x="0" y="0"/>
              </a:cxn>
            </a:cxnLst>
            <a:rect l="0" t="0" r="r" b="b"/>
            <a:pathLst>
              <a:path w="137" h="105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5" y="2"/>
                  <a:pt x="5" y="2"/>
                  <a:pt x="5" y="2"/>
                </a:cubicBezTo>
                <a:cubicBezTo>
                  <a:pt x="10" y="5"/>
                  <a:pt x="10" y="5"/>
                  <a:pt x="10" y="5"/>
                </a:cubicBezTo>
                <a:cubicBezTo>
                  <a:pt x="14" y="8"/>
                  <a:pt x="14" y="8"/>
                  <a:pt x="14" y="8"/>
                </a:cubicBezTo>
                <a:cubicBezTo>
                  <a:pt x="19" y="11"/>
                  <a:pt x="19" y="11"/>
                  <a:pt x="19" y="11"/>
                </a:cubicBezTo>
                <a:cubicBezTo>
                  <a:pt x="24" y="14"/>
                  <a:pt x="24" y="14"/>
                  <a:pt x="24" y="14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33" y="20"/>
                  <a:pt x="33" y="20"/>
                  <a:pt x="33" y="20"/>
                </a:cubicBezTo>
                <a:cubicBezTo>
                  <a:pt x="38" y="23"/>
                  <a:pt x="38" y="23"/>
                  <a:pt x="38" y="23"/>
                </a:cubicBezTo>
                <a:cubicBezTo>
                  <a:pt x="42" y="26"/>
                  <a:pt x="42" y="26"/>
                  <a:pt x="42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52" y="33"/>
                  <a:pt x="52" y="33"/>
                  <a:pt x="52" y="33"/>
                </a:cubicBezTo>
                <a:cubicBezTo>
                  <a:pt x="56" y="36"/>
                  <a:pt x="56" y="36"/>
                  <a:pt x="56" y="36"/>
                </a:cubicBezTo>
                <a:cubicBezTo>
                  <a:pt x="61" y="39"/>
                  <a:pt x="61" y="39"/>
                  <a:pt x="61" y="39"/>
                </a:cubicBezTo>
                <a:cubicBezTo>
                  <a:pt x="65" y="42"/>
                  <a:pt x="65" y="42"/>
                  <a:pt x="65" y="42"/>
                </a:cubicBezTo>
                <a:cubicBezTo>
                  <a:pt x="70" y="46"/>
                  <a:pt x="70" y="46"/>
                  <a:pt x="70" y="46"/>
                </a:cubicBezTo>
                <a:cubicBezTo>
                  <a:pt x="74" y="49"/>
                  <a:pt x="74" y="49"/>
                  <a:pt x="74" y="49"/>
                </a:cubicBezTo>
                <a:cubicBezTo>
                  <a:pt x="78" y="53"/>
                  <a:pt x="78" y="53"/>
                  <a:pt x="78" y="53"/>
                </a:cubicBezTo>
                <a:cubicBezTo>
                  <a:pt x="83" y="56"/>
                  <a:pt x="83" y="56"/>
                  <a:pt x="83" y="56"/>
                </a:cubicBezTo>
                <a:cubicBezTo>
                  <a:pt x="87" y="60"/>
                  <a:pt x="87" y="60"/>
                  <a:pt x="87" y="60"/>
                </a:cubicBezTo>
                <a:cubicBezTo>
                  <a:pt x="91" y="63"/>
                  <a:pt x="91" y="63"/>
                  <a:pt x="91" y="63"/>
                </a:cubicBezTo>
                <a:cubicBezTo>
                  <a:pt x="96" y="67"/>
                  <a:pt x="96" y="67"/>
                  <a:pt x="96" y="67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04" y="74"/>
                  <a:pt x="104" y="74"/>
                  <a:pt x="104" y="74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6" y="86"/>
                  <a:pt x="116" y="86"/>
                  <a:pt x="116" y="86"/>
                </a:cubicBezTo>
                <a:cubicBezTo>
                  <a:pt x="121" y="89"/>
                  <a:pt x="121" y="89"/>
                  <a:pt x="121" y="89"/>
                </a:cubicBezTo>
                <a:cubicBezTo>
                  <a:pt x="125" y="93"/>
                  <a:pt x="125" y="93"/>
                  <a:pt x="125" y="93"/>
                </a:cubicBezTo>
                <a:cubicBezTo>
                  <a:pt x="125" y="93"/>
                  <a:pt x="125" y="93"/>
                  <a:pt x="125" y="93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7" y="104"/>
                  <a:pt x="137" y="104"/>
                  <a:pt x="137" y="104"/>
                </a:cubicBezTo>
                <a:cubicBezTo>
                  <a:pt x="133" y="100"/>
                  <a:pt x="133" y="100"/>
                  <a:pt x="133" y="100"/>
                </a:cubicBezTo>
                <a:cubicBezTo>
                  <a:pt x="129" y="96"/>
                  <a:pt x="129" y="96"/>
                  <a:pt x="129" y="96"/>
                </a:cubicBezTo>
                <a:cubicBezTo>
                  <a:pt x="125" y="92"/>
                  <a:pt x="125" y="92"/>
                  <a:pt x="125" y="92"/>
                </a:cubicBezTo>
                <a:cubicBezTo>
                  <a:pt x="125" y="92"/>
                  <a:pt x="125" y="92"/>
                  <a:pt x="125" y="92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17" y="85"/>
                  <a:pt x="117" y="85"/>
                  <a:pt x="117" y="85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96" y="66"/>
                  <a:pt x="96" y="66"/>
                  <a:pt x="96" y="66"/>
                </a:cubicBezTo>
                <a:cubicBezTo>
                  <a:pt x="92" y="62"/>
                  <a:pt x="92" y="62"/>
                  <a:pt x="92" y="62"/>
                </a:cubicBezTo>
                <a:cubicBezTo>
                  <a:pt x="89" y="60"/>
                  <a:pt x="89" y="60"/>
                  <a:pt x="89" y="60"/>
                </a:cubicBezTo>
                <a:cubicBezTo>
                  <a:pt x="67" y="42"/>
                  <a:pt x="37" y="20"/>
                  <a:pt x="0" y="0"/>
                </a:cubicBezTo>
              </a:path>
            </a:pathLst>
          </a:custGeom>
          <a:solidFill>
            <a:srgbClr val="9FD8D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1" name="Freeform 3577"/>
          <p:cNvSpPr>
            <a:spLocks noEditPoints="1"/>
          </p:cNvSpPr>
          <p:nvPr/>
        </p:nvSpPr>
        <p:spPr bwMode="auto">
          <a:xfrm>
            <a:off x="4222751" y="2079625"/>
            <a:ext cx="1420813" cy="1336675"/>
          </a:xfrm>
          <a:custGeom>
            <a:avLst/>
            <a:gdLst/>
            <a:ahLst/>
            <a:cxnLst>
              <a:cxn ang="0">
                <a:pos x="689" y="107"/>
              </a:cxn>
              <a:cxn ang="0">
                <a:pos x="648" y="114"/>
              </a:cxn>
              <a:cxn ang="0">
                <a:pos x="553" y="249"/>
              </a:cxn>
              <a:cxn ang="0">
                <a:pos x="432" y="457"/>
              </a:cxn>
              <a:cxn ang="0">
                <a:pos x="315" y="663"/>
              </a:cxn>
              <a:cxn ang="0">
                <a:pos x="895" y="169"/>
              </a:cxn>
              <a:cxn ang="0">
                <a:pos x="854" y="153"/>
              </a:cxn>
              <a:cxn ang="0">
                <a:pos x="796" y="146"/>
              </a:cxn>
              <a:cxn ang="0">
                <a:pos x="749" y="177"/>
              </a:cxn>
              <a:cxn ang="0">
                <a:pos x="740" y="151"/>
              </a:cxn>
              <a:cxn ang="0">
                <a:pos x="728" y="136"/>
              </a:cxn>
              <a:cxn ang="0">
                <a:pos x="716" y="118"/>
              </a:cxn>
              <a:cxn ang="0">
                <a:pos x="712" y="89"/>
              </a:cxn>
              <a:cxn ang="0">
                <a:pos x="59" y="35"/>
              </a:cxn>
              <a:cxn ang="0">
                <a:pos x="107" y="25"/>
              </a:cxn>
              <a:cxn ang="0">
                <a:pos x="99" y="35"/>
              </a:cxn>
              <a:cxn ang="0">
                <a:pos x="97" y="62"/>
              </a:cxn>
              <a:cxn ang="0">
                <a:pos x="70" y="42"/>
              </a:cxn>
              <a:cxn ang="0">
                <a:pos x="62" y="48"/>
              </a:cxn>
              <a:cxn ang="0">
                <a:pos x="53" y="64"/>
              </a:cxn>
              <a:cxn ang="0">
                <a:pos x="35" y="60"/>
              </a:cxn>
              <a:cxn ang="0">
                <a:pos x="57" y="74"/>
              </a:cxn>
              <a:cxn ang="0">
                <a:pos x="55" y="103"/>
              </a:cxn>
              <a:cxn ang="0">
                <a:pos x="25" y="126"/>
              </a:cxn>
              <a:cxn ang="0">
                <a:pos x="6" y="155"/>
              </a:cxn>
              <a:cxn ang="0">
                <a:pos x="14" y="171"/>
              </a:cxn>
              <a:cxn ang="0">
                <a:pos x="16" y="177"/>
              </a:cxn>
              <a:cxn ang="0">
                <a:pos x="33" y="177"/>
              </a:cxn>
              <a:cxn ang="0">
                <a:pos x="14" y="200"/>
              </a:cxn>
              <a:cxn ang="0">
                <a:pos x="2" y="235"/>
              </a:cxn>
              <a:cxn ang="0">
                <a:pos x="8" y="251"/>
              </a:cxn>
              <a:cxn ang="0">
                <a:pos x="164" y="729"/>
              </a:cxn>
              <a:cxn ang="0">
                <a:pos x="197" y="58"/>
              </a:cxn>
              <a:cxn ang="0">
                <a:pos x="185" y="44"/>
              </a:cxn>
              <a:cxn ang="0">
                <a:pos x="160" y="44"/>
              </a:cxn>
              <a:cxn ang="0">
                <a:pos x="117" y="44"/>
              </a:cxn>
              <a:cxn ang="0">
                <a:pos x="121" y="19"/>
              </a:cxn>
              <a:cxn ang="0">
                <a:pos x="327" y="11"/>
              </a:cxn>
              <a:cxn ang="0">
                <a:pos x="257" y="21"/>
              </a:cxn>
              <a:cxn ang="0">
                <a:pos x="206" y="95"/>
              </a:cxn>
              <a:cxn ang="0">
                <a:pos x="206" y="336"/>
              </a:cxn>
              <a:cxn ang="0">
                <a:pos x="206" y="576"/>
              </a:cxn>
              <a:cxn ang="0">
                <a:pos x="206" y="813"/>
              </a:cxn>
              <a:cxn ang="0">
                <a:pos x="313" y="661"/>
              </a:cxn>
              <a:cxn ang="0">
                <a:pos x="430" y="455"/>
              </a:cxn>
              <a:cxn ang="0">
                <a:pos x="549" y="247"/>
              </a:cxn>
              <a:cxn ang="0">
                <a:pos x="613" y="111"/>
              </a:cxn>
              <a:cxn ang="0">
                <a:pos x="572" y="114"/>
              </a:cxn>
              <a:cxn ang="0">
                <a:pos x="549" y="85"/>
              </a:cxn>
              <a:cxn ang="0">
                <a:pos x="531" y="83"/>
              </a:cxn>
              <a:cxn ang="0">
                <a:pos x="524" y="66"/>
              </a:cxn>
              <a:cxn ang="0">
                <a:pos x="504" y="74"/>
              </a:cxn>
              <a:cxn ang="0">
                <a:pos x="477" y="66"/>
              </a:cxn>
              <a:cxn ang="0">
                <a:pos x="483" y="37"/>
              </a:cxn>
              <a:cxn ang="0">
                <a:pos x="467" y="48"/>
              </a:cxn>
              <a:cxn ang="0">
                <a:pos x="444" y="23"/>
              </a:cxn>
              <a:cxn ang="0">
                <a:pos x="407" y="21"/>
              </a:cxn>
              <a:cxn ang="0">
                <a:pos x="399" y="11"/>
              </a:cxn>
              <a:cxn ang="0">
                <a:pos x="374" y="33"/>
              </a:cxn>
              <a:cxn ang="0">
                <a:pos x="341" y="0"/>
              </a:cxn>
            </a:cxnLst>
            <a:rect l="0" t="0" r="r" b="b"/>
            <a:pathLst>
              <a:path w="895" h="842">
                <a:moveTo>
                  <a:pt x="712" y="74"/>
                </a:moveTo>
                <a:lnTo>
                  <a:pt x="705" y="74"/>
                </a:lnTo>
                <a:lnTo>
                  <a:pt x="701" y="76"/>
                </a:lnTo>
                <a:lnTo>
                  <a:pt x="697" y="83"/>
                </a:lnTo>
                <a:lnTo>
                  <a:pt x="695" y="91"/>
                </a:lnTo>
                <a:lnTo>
                  <a:pt x="693" y="95"/>
                </a:lnTo>
                <a:lnTo>
                  <a:pt x="693" y="97"/>
                </a:lnTo>
                <a:lnTo>
                  <a:pt x="691" y="101"/>
                </a:lnTo>
                <a:lnTo>
                  <a:pt x="691" y="103"/>
                </a:lnTo>
                <a:lnTo>
                  <a:pt x="689" y="107"/>
                </a:lnTo>
                <a:lnTo>
                  <a:pt x="689" y="107"/>
                </a:lnTo>
                <a:lnTo>
                  <a:pt x="685" y="109"/>
                </a:lnTo>
                <a:lnTo>
                  <a:pt x="679" y="116"/>
                </a:lnTo>
                <a:lnTo>
                  <a:pt x="679" y="116"/>
                </a:lnTo>
                <a:lnTo>
                  <a:pt x="675" y="118"/>
                </a:lnTo>
                <a:lnTo>
                  <a:pt x="673" y="118"/>
                </a:lnTo>
                <a:lnTo>
                  <a:pt x="670" y="118"/>
                </a:lnTo>
                <a:lnTo>
                  <a:pt x="664" y="118"/>
                </a:lnTo>
                <a:lnTo>
                  <a:pt x="664" y="118"/>
                </a:lnTo>
                <a:lnTo>
                  <a:pt x="652" y="118"/>
                </a:lnTo>
                <a:lnTo>
                  <a:pt x="650" y="118"/>
                </a:lnTo>
                <a:lnTo>
                  <a:pt x="648" y="114"/>
                </a:lnTo>
                <a:lnTo>
                  <a:pt x="644" y="114"/>
                </a:lnTo>
                <a:lnTo>
                  <a:pt x="644" y="114"/>
                </a:lnTo>
                <a:lnTo>
                  <a:pt x="633" y="109"/>
                </a:lnTo>
                <a:lnTo>
                  <a:pt x="629" y="116"/>
                </a:lnTo>
                <a:lnTo>
                  <a:pt x="619" y="134"/>
                </a:lnTo>
                <a:lnTo>
                  <a:pt x="607" y="155"/>
                </a:lnTo>
                <a:lnTo>
                  <a:pt x="596" y="173"/>
                </a:lnTo>
                <a:lnTo>
                  <a:pt x="586" y="192"/>
                </a:lnTo>
                <a:lnTo>
                  <a:pt x="574" y="210"/>
                </a:lnTo>
                <a:lnTo>
                  <a:pt x="564" y="231"/>
                </a:lnTo>
                <a:lnTo>
                  <a:pt x="553" y="249"/>
                </a:lnTo>
                <a:lnTo>
                  <a:pt x="541" y="268"/>
                </a:lnTo>
                <a:lnTo>
                  <a:pt x="531" y="286"/>
                </a:lnTo>
                <a:lnTo>
                  <a:pt x="520" y="305"/>
                </a:lnTo>
                <a:lnTo>
                  <a:pt x="508" y="325"/>
                </a:lnTo>
                <a:lnTo>
                  <a:pt x="498" y="344"/>
                </a:lnTo>
                <a:lnTo>
                  <a:pt x="487" y="362"/>
                </a:lnTo>
                <a:lnTo>
                  <a:pt x="475" y="381"/>
                </a:lnTo>
                <a:lnTo>
                  <a:pt x="465" y="399"/>
                </a:lnTo>
                <a:lnTo>
                  <a:pt x="454" y="418"/>
                </a:lnTo>
                <a:lnTo>
                  <a:pt x="444" y="436"/>
                </a:lnTo>
                <a:lnTo>
                  <a:pt x="432" y="457"/>
                </a:lnTo>
                <a:lnTo>
                  <a:pt x="422" y="476"/>
                </a:lnTo>
                <a:lnTo>
                  <a:pt x="411" y="494"/>
                </a:lnTo>
                <a:lnTo>
                  <a:pt x="401" y="513"/>
                </a:lnTo>
                <a:lnTo>
                  <a:pt x="389" y="531"/>
                </a:lnTo>
                <a:lnTo>
                  <a:pt x="378" y="550"/>
                </a:lnTo>
                <a:lnTo>
                  <a:pt x="368" y="568"/>
                </a:lnTo>
                <a:lnTo>
                  <a:pt x="358" y="587"/>
                </a:lnTo>
                <a:lnTo>
                  <a:pt x="345" y="605"/>
                </a:lnTo>
                <a:lnTo>
                  <a:pt x="335" y="624"/>
                </a:lnTo>
                <a:lnTo>
                  <a:pt x="325" y="644"/>
                </a:lnTo>
                <a:lnTo>
                  <a:pt x="315" y="663"/>
                </a:lnTo>
                <a:lnTo>
                  <a:pt x="302" y="681"/>
                </a:lnTo>
                <a:lnTo>
                  <a:pt x="292" y="700"/>
                </a:lnTo>
                <a:lnTo>
                  <a:pt x="282" y="718"/>
                </a:lnTo>
                <a:lnTo>
                  <a:pt x="271" y="737"/>
                </a:lnTo>
                <a:lnTo>
                  <a:pt x="259" y="755"/>
                </a:lnTo>
                <a:lnTo>
                  <a:pt x="249" y="774"/>
                </a:lnTo>
                <a:lnTo>
                  <a:pt x="238" y="792"/>
                </a:lnTo>
                <a:lnTo>
                  <a:pt x="228" y="811"/>
                </a:lnTo>
                <a:lnTo>
                  <a:pt x="218" y="829"/>
                </a:lnTo>
                <a:lnTo>
                  <a:pt x="214" y="836"/>
                </a:lnTo>
                <a:lnTo>
                  <a:pt x="895" y="169"/>
                </a:lnTo>
                <a:lnTo>
                  <a:pt x="891" y="167"/>
                </a:lnTo>
                <a:lnTo>
                  <a:pt x="889" y="165"/>
                </a:lnTo>
                <a:lnTo>
                  <a:pt x="882" y="167"/>
                </a:lnTo>
                <a:lnTo>
                  <a:pt x="880" y="167"/>
                </a:lnTo>
                <a:lnTo>
                  <a:pt x="874" y="165"/>
                </a:lnTo>
                <a:lnTo>
                  <a:pt x="874" y="163"/>
                </a:lnTo>
                <a:lnTo>
                  <a:pt x="872" y="163"/>
                </a:lnTo>
                <a:lnTo>
                  <a:pt x="862" y="157"/>
                </a:lnTo>
                <a:lnTo>
                  <a:pt x="862" y="157"/>
                </a:lnTo>
                <a:lnTo>
                  <a:pt x="858" y="153"/>
                </a:lnTo>
                <a:lnTo>
                  <a:pt x="854" y="153"/>
                </a:lnTo>
                <a:lnTo>
                  <a:pt x="852" y="153"/>
                </a:lnTo>
                <a:lnTo>
                  <a:pt x="841" y="155"/>
                </a:lnTo>
                <a:lnTo>
                  <a:pt x="839" y="155"/>
                </a:lnTo>
                <a:lnTo>
                  <a:pt x="829" y="151"/>
                </a:lnTo>
                <a:lnTo>
                  <a:pt x="823" y="148"/>
                </a:lnTo>
                <a:lnTo>
                  <a:pt x="819" y="148"/>
                </a:lnTo>
                <a:lnTo>
                  <a:pt x="810" y="151"/>
                </a:lnTo>
                <a:lnTo>
                  <a:pt x="808" y="148"/>
                </a:lnTo>
                <a:lnTo>
                  <a:pt x="804" y="146"/>
                </a:lnTo>
                <a:lnTo>
                  <a:pt x="800" y="146"/>
                </a:lnTo>
                <a:lnTo>
                  <a:pt x="796" y="146"/>
                </a:lnTo>
                <a:lnTo>
                  <a:pt x="792" y="148"/>
                </a:lnTo>
                <a:lnTo>
                  <a:pt x="786" y="153"/>
                </a:lnTo>
                <a:lnTo>
                  <a:pt x="777" y="161"/>
                </a:lnTo>
                <a:lnTo>
                  <a:pt x="777" y="161"/>
                </a:lnTo>
                <a:lnTo>
                  <a:pt x="769" y="165"/>
                </a:lnTo>
                <a:lnTo>
                  <a:pt x="769" y="167"/>
                </a:lnTo>
                <a:lnTo>
                  <a:pt x="761" y="169"/>
                </a:lnTo>
                <a:lnTo>
                  <a:pt x="755" y="173"/>
                </a:lnTo>
                <a:lnTo>
                  <a:pt x="755" y="173"/>
                </a:lnTo>
                <a:lnTo>
                  <a:pt x="751" y="173"/>
                </a:lnTo>
                <a:lnTo>
                  <a:pt x="749" y="177"/>
                </a:lnTo>
                <a:lnTo>
                  <a:pt x="749" y="177"/>
                </a:lnTo>
                <a:lnTo>
                  <a:pt x="747" y="179"/>
                </a:lnTo>
                <a:lnTo>
                  <a:pt x="747" y="179"/>
                </a:lnTo>
                <a:lnTo>
                  <a:pt x="745" y="181"/>
                </a:lnTo>
                <a:lnTo>
                  <a:pt x="745" y="177"/>
                </a:lnTo>
                <a:lnTo>
                  <a:pt x="742" y="177"/>
                </a:lnTo>
                <a:lnTo>
                  <a:pt x="742" y="171"/>
                </a:lnTo>
                <a:lnTo>
                  <a:pt x="742" y="169"/>
                </a:lnTo>
                <a:lnTo>
                  <a:pt x="745" y="159"/>
                </a:lnTo>
                <a:lnTo>
                  <a:pt x="742" y="153"/>
                </a:lnTo>
                <a:lnTo>
                  <a:pt x="740" y="151"/>
                </a:lnTo>
                <a:lnTo>
                  <a:pt x="738" y="151"/>
                </a:lnTo>
                <a:lnTo>
                  <a:pt x="734" y="151"/>
                </a:lnTo>
                <a:lnTo>
                  <a:pt x="734" y="151"/>
                </a:lnTo>
                <a:lnTo>
                  <a:pt x="732" y="151"/>
                </a:lnTo>
                <a:lnTo>
                  <a:pt x="732" y="148"/>
                </a:lnTo>
                <a:lnTo>
                  <a:pt x="732" y="148"/>
                </a:lnTo>
                <a:lnTo>
                  <a:pt x="732" y="144"/>
                </a:lnTo>
                <a:lnTo>
                  <a:pt x="732" y="142"/>
                </a:lnTo>
                <a:lnTo>
                  <a:pt x="732" y="140"/>
                </a:lnTo>
                <a:lnTo>
                  <a:pt x="730" y="138"/>
                </a:lnTo>
                <a:lnTo>
                  <a:pt x="728" y="136"/>
                </a:lnTo>
                <a:lnTo>
                  <a:pt x="724" y="134"/>
                </a:lnTo>
                <a:lnTo>
                  <a:pt x="724" y="134"/>
                </a:lnTo>
                <a:lnTo>
                  <a:pt x="718" y="130"/>
                </a:lnTo>
                <a:lnTo>
                  <a:pt x="716" y="130"/>
                </a:lnTo>
                <a:lnTo>
                  <a:pt x="714" y="130"/>
                </a:lnTo>
                <a:lnTo>
                  <a:pt x="714" y="130"/>
                </a:lnTo>
                <a:lnTo>
                  <a:pt x="714" y="130"/>
                </a:lnTo>
                <a:lnTo>
                  <a:pt x="714" y="128"/>
                </a:lnTo>
                <a:lnTo>
                  <a:pt x="714" y="126"/>
                </a:lnTo>
                <a:lnTo>
                  <a:pt x="714" y="124"/>
                </a:lnTo>
                <a:lnTo>
                  <a:pt x="716" y="118"/>
                </a:lnTo>
                <a:lnTo>
                  <a:pt x="720" y="103"/>
                </a:lnTo>
                <a:lnTo>
                  <a:pt x="720" y="101"/>
                </a:lnTo>
                <a:lnTo>
                  <a:pt x="712" y="97"/>
                </a:lnTo>
                <a:lnTo>
                  <a:pt x="712" y="97"/>
                </a:lnTo>
                <a:lnTo>
                  <a:pt x="710" y="95"/>
                </a:lnTo>
                <a:lnTo>
                  <a:pt x="710" y="95"/>
                </a:lnTo>
                <a:lnTo>
                  <a:pt x="708" y="93"/>
                </a:lnTo>
                <a:lnTo>
                  <a:pt x="710" y="93"/>
                </a:lnTo>
                <a:lnTo>
                  <a:pt x="710" y="93"/>
                </a:lnTo>
                <a:lnTo>
                  <a:pt x="710" y="89"/>
                </a:lnTo>
                <a:lnTo>
                  <a:pt x="712" y="89"/>
                </a:lnTo>
                <a:lnTo>
                  <a:pt x="712" y="89"/>
                </a:lnTo>
                <a:lnTo>
                  <a:pt x="712" y="89"/>
                </a:lnTo>
                <a:lnTo>
                  <a:pt x="712" y="89"/>
                </a:lnTo>
                <a:lnTo>
                  <a:pt x="714" y="87"/>
                </a:lnTo>
                <a:lnTo>
                  <a:pt x="718" y="87"/>
                </a:lnTo>
                <a:lnTo>
                  <a:pt x="722" y="85"/>
                </a:lnTo>
                <a:lnTo>
                  <a:pt x="722" y="83"/>
                </a:lnTo>
                <a:lnTo>
                  <a:pt x="720" y="81"/>
                </a:lnTo>
                <a:lnTo>
                  <a:pt x="716" y="76"/>
                </a:lnTo>
                <a:lnTo>
                  <a:pt x="712" y="74"/>
                </a:lnTo>
                <a:close/>
                <a:moveTo>
                  <a:pt x="59" y="35"/>
                </a:moveTo>
                <a:lnTo>
                  <a:pt x="59" y="35"/>
                </a:lnTo>
                <a:lnTo>
                  <a:pt x="59" y="35"/>
                </a:lnTo>
                <a:lnTo>
                  <a:pt x="59" y="37"/>
                </a:lnTo>
                <a:lnTo>
                  <a:pt x="62" y="37"/>
                </a:lnTo>
                <a:lnTo>
                  <a:pt x="59" y="35"/>
                </a:lnTo>
                <a:close/>
                <a:moveTo>
                  <a:pt x="119" y="17"/>
                </a:moveTo>
                <a:lnTo>
                  <a:pt x="115" y="19"/>
                </a:lnTo>
                <a:lnTo>
                  <a:pt x="111" y="23"/>
                </a:lnTo>
                <a:lnTo>
                  <a:pt x="111" y="23"/>
                </a:lnTo>
                <a:lnTo>
                  <a:pt x="107" y="25"/>
                </a:lnTo>
                <a:lnTo>
                  <a:pt x="107" y="25"/>
                </a:lnTo>
                <a:lnTo>
                  <a:pt x="103" y="25"/>
                </a:lnTo>
                <a:lnTo>
                  <a:pt x="103" y="25"/>
                </a:lnTo>
                <a:lnTo>
                  <a:pt x="99" y="23"/>
                </a:lnTo>
                <a:lnTo>
                  <a:pt x="97" y="25"/>
                </a:lnTo>
                <a:lnTo>
                  <a:pt x="97" y="25"/>
                </a:lnTo>
                <a:lnTo>
                  <a:pt x="94" y="25"/>
                </a:lnTo>
                <a:lnTo>
                  <a:pt x="94" y="27"/>
                </a:lnTo>
                <a:lnTo>
                  <a:pt x="94" y="29"/>
                </a:lnTo>
                <a:lnTo>
                  <a:pt x="97" y="31"/>
                </a:lnTo>
                <a:lnTo>
                  <a:pt x="97" y="31"/>
                </a:lnTo>
                <a:lnTo>
                  <a:pt x="99" y="35"/>
                </a:lnTo>
                <a:lnTo>
                  <a:pt x="99" y="35"/>
                </a:lnTo>
                <a:lnTo>
                  <a:pt x="99" y="39"/>
                </a:lnTo>
                <a:lnTo>
                  <a:pt x="99" y="42"/>
                </a:lnTo>
                <a:lnTo>
                  <a:pt x="99" y="46"/>
                </a:lnTo>
                <a:lnTo>
                  <a:pt x="101" y="54"/>
                </a:lnTo>
                <a:lnTo>
                  <a:pt x="99" y="56"/>
                </a:lnTo>
                <a:lnTo>
                  <a:pt x="97" y="60"/>
                </a:lnTo>
                <a:lnTo>
                  <a:pt x="97" y="60"/>
                </a:lnTo>
                <a:lnTo>
                  <a:pt x="97" y="60"/>
                </a:lnTo>
                <a:lnTo>
                  <a:pt x="97" y="60"/>
                </a:lnTo>
                <a:lnTo>
                  <a:pt x="97" y="62"/>
                </a:lnTo>
                <a:lnTo>
                  <a:pt x="92" y="62"/>
                </a:lnTo>
                <a:lnTo>
                  <a:pt x="88" y="64"/>
                </a:lnTo>
                <a:lnTo>
                  <a:pt x="88" y="64"/>
                </a:lnTo>
                <a:lnTo>
                  <a:pt x="86" y="64"/>
                </a:lnTo>
                <a:lnTo>
                  <a:pt x="86" y="64"/>
                </a:lnTo>
                <a:lnTo>
                  <a:pt x="84" y="64"/>
                </a:lnTo>
                <a:lnTo>
                  <a:pt x="84" y="64"/>
                </a:lnTo>
                <a:lnTo>
                  <a:pt x="84" y="64"/>
                </a:lnTo>
                <a:lnTo>
                  <a:pt x="78" y="50"/>
                </a:lnTo>
                <a:lnTo>
                  <a:pt x="72" y="44"/>
                </a:lnTo>
                <a:lnTo>
                  <a:pt x="70" y="42"/>
                </a:lnTo>
                <a:lnTo>
                  <a:pt x="68" y="42"/>
                </a:lnTo>
                <a:lnTo>
                  <a:pt x="68" y="42"/>
                </a:lnTo>
                <a:lnTo>
                  <a:pt x="64" y="39"/>
                </a:lnTo>
                <a:lnTo>
                  <a:pt x="64" y="39"/>
                </a:lnTo>
                <a:lnTo>
                  <a:pt x="64" y="42"/>
                </a:lnTo>
                <a:lnTo>
                  <a:pt x="64" y="42"/>
                </a:lnTo>
                <a:lnTo>
                  <a:pt x="64" y="42"/>
                </a:lnTo>
                <a:lnTo>
                  <a:pt x="64" y="42"/>
                </a:lnTo>
                <a:lnTo>
                  <a:pt x="64" y="44"/>
                </a:lnTo>
                <a:lnTo>
                  <a:pt x="62" y="46"/>
                </a:lnTo>
                <a:lnTo>
                  <a:pt x="62" y="48"/>
                </a:lnTo>
                <a:lnTo>
                  <a:pt x="59" y="50"/>
                </a:lnTo>
                <a:lnTo>
                  <a:pt x="59" y="52"/>
                </a:lnTo>
                <a:lnTo>
                  <a:pt x="57" y="58"/>
                </a:lnTo>
                <a:lnTo>
                  <a:pt x="57" y="58"/>
                </a:lnTo>
                <a:lnTo>
                  <a:pt x="57" y="62"/>
                </a:lnTo>
                <a:lnTo>
                  <a:pt x="55" y="64"/>
                </a:lnTo>
                <a:lnTo>
                  <a:pt x="55" y="64"/>
                </a:lnTo>
                <a:lnTo>
                  <a:pt x="55" y="64"/>
                </a:lnTo>
                <a:lnTo>
                  <a:pt x="55" y="64"/>
                </a:lnTo>
                <a:lnTo>
                  <a:pt x="53" y="64"/>
                </a:lnTo>
                <a:lnTo>
                  <a:pt x="53" y="64"/>
                </a:lnTo>
                <a:lnTo>
                  <a:pt x="53" y="64"/>
                </a:lnTo>
                <a:lnTo>
                  <a:pt x="53" y="64"/>
                </a:lnTo>
                <a:lnTo>
                  <a:pt x="51" y="64"/>
                </a:lnTo>
                <a:lnTo>
                  <a:pt x="49" y="62"/>
                </a:lnTo>
                <a:lnTo>
                  <a:pt x="47" y="60"/>
                </a:lnTo>
                <a:lnTo>
                  <a:pt x="45" y="60"/>
                </a:lnTo>
                <a:lnTo>
                  <a:pt x="41" y="56"/>
                </a:lnTo>
                <a:lnTo>
                  <a:pt x="37" y="56"/>
                </a:lnTo>
                <a:lnTo>
                  <a:pt x="37" y="56"/>
                </a:lnTo>
                <a:lnTo>
                  <a:pt x="35" y="58"/>
                </a:lnTo>
                <a:lnTo>
                  <a:pt x="35" y="60"/>
                </a:lnTo>
                <a:lnTo>
                  <a:pt x="37" y="62"/>
                </a:lnTo>
                <a:lnTo>
                  <a:pt x="39" y="66"/>
                </a:lnTo>
                <a:lnTo>
                  <a:pt x="45" y="70"/>
                </a:lnTo>
                <a:lnTo>
                  <a:pt x="49" y="72"/>
                </a:lnTo>
                <a:lnTo>
                  <a:pt x="51" y="70"/>
                </a:lnTo>
                <a:lnTo>
                  <a:pt x="53" y="70"/>
                </a:lnTo>
                <a:lnTo>
                  <a:pt x="53" y="70"/>
                </a:lnTo>
                <a:lnTo>
                  <a:pt x="55" y="68"/>
                </a:lnTo>
                <a:lnTo>
                  <a:pt x="55" y="70"/>
                </a:lnTo>
                <a:lnTo>
                  <a:pt x="55" y="70"/>
                </a:lnTo>
                <a:lnTo>
                  <a:pt x="57" y="74"/>
                </a:lnTo>
                <a:lnTo>
                  <a:pt x="57" y="74"/>
                </a:lnTo>
                <a:lnTo>
                  <a:pt x="57" y="76"/>
                </a:lnTo>
                <a:lnTo>
                  <a:pt x="57" y="79"/>
                </a:lnTo>
                <a:lnTo>
                  <a:pt x="57" y="85"/>
                </a:lnTo>
                <a:lnTo>
                  <a:pt x="55" y="95"/>
                </a:lnTo>
                <a:lnTo>
                  <a:pt x="55" y="95"/>
                </a:lnTo>
                <a:lnTo>
                  <a:pt x="55" y="101"/>
                </a:lnTo>
                <a:lnTo>
                  <a:pt x="55" y="101"/>
                </a:lnTo>
                <a:lnTo>
                  <a:pt x="55" y="101"/>
                </a:lnTo>
                <a:lnTo>
                  <a:pt x="55" y="101"/>
                </a:lnTo>
                <a:lnTo>
                  <a:pt x="55" y="103"/>
                </a:lnTo>
                <a:lnTo>
                  <a:pt x="51" y="105"/>
                </a:lnTo>
                <a:lnTo>
                  <a:pt x="47" y="107"/>
                </a:lnTo>
                <a:lnTo>
                  <a:pt x="41" y="116"/>
                </a:lnTo>
                <a:lnTo>
                  <a:pt x="37" y="124"/>
                </a:lnTo>
                <a:lnTo>
                  <a:pt x="35" y="124"/>
                </a:lnTo>
                <a:lnTo>
                  <a:pt x="31" y="126"/>
                </a:lnTo>
                <a:lnTo>
                  <a:pt x="31" y="126"/>
                </a:lnTo>
                <a:lnTo>
                  <a:pt x="25" y="126"/>
                </a:lnTo>
                <a:lnTo>
                  <a:pt x="25" y="126"/>
                </a:lnTo>
                <a:lnTo>
                  <a:pt x="25" y="126"/>
                </a:lnTo>
                <a:lnTo>
                  <a:pt x="25" y="126"/>
                </a:lnTo>
                <a:lnTo>
                  <a:pt x="29" y="132"/>
                </a:lnTo>
                <a:lnTo>
                  <a:pt x="29" y="134"/>
                </a:lnTo>
                <a:lnTo>
                  <a:pt x="29" y="138"/>
                </a:lnTo>
                <a:lnTo>
                  <a:pt x="27" y="140"/>
                </a:lnTo>
                <a:lnTo>
                  <a:pt x="27" y="142"/>
                </a:lnTo>
                <a:lnTo>
                  <a:pt x="25" y="142"/>
                </a:lnTo>
                <a:lnTo>
                  <a:pt x="16" y="140"/>
                </a:lnTo>
                <a:lnTo>
                  <a:pt x="10" y="144"/>
                </a:lnTo>
                <a:lnTo>
                  <a:pt x="8" y="146"/>
                </a:lnTo>
                <a:lnTo>
                  <a:pt x="6" y="155"/>
                </a:lnTo>
                <a:lnTo>
                  <a:pt x="6" y="155"/>
                </a:lnTo>
                <a:lnTo>
                  <a:pt x="6" y="159"/>
                </a:lnTo>
                <a:lnTo>
                  <a:pt x="6" y="159"/>
                </a:lnTo>
                <a:lnTo>
                  <a:pt x="4" y="161"/>
                </a:lnTo>
                <a:lnTo>
                  <a:pt x="4" y="165"/>
                </a:lnTo>
                <a:lnTo>
                  <a:pt x="6" y="167"/>
                </a:lnTo>
                <a:lnTo>
                  <a:pt x="6" y="169"/>
                </a:lnTo>
                <a:lnTo>
                  <a:pt x="10" y="169"/>
                </a:lnTo>
                <a:lnTo>
                  <a:pt x="10" y="169"/>
                </a:lnTo>
                <a:lnTo>
                  <a:pt x="14" y="171"/>
                </a:lnTo>
                <a:lnTo>
                  <a:pt x="14" y="171"/>
                </a:lnTo>
                <a:lnTo>
                  <a:pt x="14" y="171"/>
                </a:lnTo>
                <a:lnTo>
                  <a:pt x="14" y="171"/>
                </a:lnTo>
                <a:lnTo>
                  <a:pt x="14" y="171"/>
                </a:lnTo>
                <a:lnTo>
                  <a:pt x="14" y="175"/>
                </a:lnTo>
                <a:lnTo>
                  <a:pt x="14" y="175"/>
                </a:lnTo>
                <a:lnTo>
                  <a:pt x="14" y="175"/>
                </a:lnTo>
                <a:lnTo>
                  <a:pt x="14" y="175"/>
                </a:lnTo>
                <a:lnTo>
                  <a:pt x="12" y="177"/>
                </a:lnTo>
                <a:lnTo>
                  <a:pt x="12" y="177"/>
                </a:lnTo>
                <a:lnTo>
                  <a:pt x="12" y="177"/>
                </a:lnTo>
                <a:lnTo>
                  <a:pt x="12" y="177"/>
                </a:lnTo>
                <a:lnTo>
                  <a:pt x="16" y="177"/>
                </a:lnTo>
                <a:lnTo>
                  <a:pt x="20" y="173"/>
                </a:lnTo>
                <a:lnTo>
                  <a:pt x="20" y="173"/>
                </a:lnTo>
                <a:lnTo>
                  <a:pt x="29" y="169"/>
                </a:lnTo>
                <a:lnTo>
                  <a:pt x="29" y="169"/>
                </a:lnTo>
                <a:lnTo>
                  <a:pt x="31" y="169"/>
                </a:lnTo>
                <a:lnTo>
                  <a:pt x="31" y="171"/>
                </a:lnTo>
                <a:lnTo>
                  <a:pt x="31" y="171"/>
                </a:lnTo>
                <a:lnTo>
                  <a:pt x="33" y="175"/>
                </a:lnTo>
                <a:lnTo>
                  <a:pt x="33" y="175"/>
                </a:lnTo>
                <a:lnTo>
                  <a:pt x="33" y="177"/>
                </a:lnTo>
                <a:lnTo>
                  <a:pt x="33" y="177"/>
                </a:lnTo>
                <a:lnTo>
                  <a:pt x="29" y="188"/>
                </a:lnTo>
                <a:lnTo>
                  <a:pt x="29" y="192"/>
                </a:lnTo>
                <a:lnTo>
                  <a:pt x="29" y="192"/>
                </a:lnTo>
                <a:lnTo>
                  <a:pt x="27" y="198"/>
                </a:lnTo>
                <a:lnTo>
                  <a:pt x="27" y="198"/>
                </a:lnTo>
                <a:lnTo>
                  <a:pt x="25" y="200"/>
                </a:lnTo>
                <a:lnTo>
                  <a:pt x="25" y="200"/>
                </a:lnTo>
                <a:lnTo>
                  <a:pt x="25" y="200"/>
                </a:lnTo>
                <a:lnTo>
                  <a:pt x="22" y="200"/>
                </a:lnTo>
                <a:lnTo>
                  <a:pt x="22" y="200"/>
                </a:lnTo>
                <a:lnTo>
                  <a:pt x="14" y="200"/>
                </a:lnTo>
                <a:lnTo>
                  <a:pt x="10" y="200"/>
                </a:lnTo>
                <a:lnTo>
                  <a:pt x="10" y="200"/>
                </a:lnTo>
                <a:lnTo>
                  <a:pt x="8" y="202"/>
                </a:lnTo>
                <a:lnTo>
                  <a:pt x="6" y="202"/>
                </a:lnTo>
                <a:lnTo>
                  <a:pt x="4" y="204"/>
                </a:lnTo>
                <a:lnTo>
                  <a:pt x="4" y="218"/>
                </a:lnTo>
                <a:lnTo>
                  <a:pt x="4" y="225"/>
                </a:lnTo>
                <a:lnTo>
                  <a:pt x="4" y="225"/>
                </a:lnTo>
                <a:lnTo>
                  <a:pt x="4" y="231"/>
                </a:lnTo>
                <a:lnTo>
                  <a:pt x="4" y="231"/>
                </a:lnTo>
                <a:lnTo>
                  <a:pt x="2" y="235"/>
                </a:lnTo>
                <a:lnTo>
                  <a:pt x="2" y="237"/>
                </a:lnTo>
                <a:lnTo>
                  <a:pt x="2" y="243"/>
                </a:lnTo>
                <a:lnTo>
                  <a:pt x="4" y="245"/>
                </a:lnTo>
                <a:lnTo>
                  <a:pt x="6" y="247"/>
                </a:lnTo>
                <a:lnTo>
                  <a:pt x="6" y="247"/>
                </a:lnTo>
                <a:lnTo>
                  <a:pt x="6" y="247"/>
                </a:lnTo>
                <a:lnTo>
                  <a:pt x="8" y="249"/>
                </a:lnTo>
                <a:lnTo>
                  <a:pt x="8" y="249"/>
                </a:lnTo>
                <a:lnTo>
                  <a:pt x="10" y="249"/>
                </a:lnTo>
                <a:lnTo>
                  <a:pt x="8" y="251"/>
                </a:lnTo>
                <a:lnTo>
                  <a:pt x="8" y="251"/>
                </a:lnTo>
                <a:lnTo>
                  <a:pt x="6" y="253"/>
                </a:lnTo>
                <a:lnTo>
                  <a:pt x="6" y="253"/>
                </a:lnTo>
                <a:lnTo>
                  <a:pt x="4" y="255"/>
                </a:lnTo>
                <a:lnTo>
                  <a:pt x="0" y="260"/>
                </a:lnTo>
                <a:lnTo>
                  <a:pt x="146" y="679"/>
                </a:lnTo>
                <a:lnTo>
                  <a:pt x="154" y="700"/>
                </a:lnTo>
                <a:lnTo>
                  <a:pt x="154" y="700"/>
                </a:lnTo>
                <a:lnTo>
                  <a:pt x="160" y="716"/>
                </a:lnTo>
                <a:lnTo>
                  <a:pt x="160" y="714"/>
                </a:lnTo>
                <a:lnTo>
                  <a:pt x="164" y="729"/>
                </a:lnTo>
                <a:lnTo>
                  <a:pt x="164" y="729"/>
                </a:lnTo>
                <a:lnTo>
                  <a:pt x="166" y="737"/>
                </a:lnTo>
                <a:lnTo>
                  <a:pt x="166" y="737"/>
                </a:lnTo>
                <a:lnTo>
                  <a:pt x="179" y="770"/>
                </a:lnTo>
                <a:lnTo>
                  <a:pt x="179" y="770"/>
                </a:lnTo>
                <a:lnTo>
                  <a:pt x="203" y="842"/>
                </a:lnTo>
                <a:lnTo>
                  <a:pt x="203" y="50"/>
                </a:lnTo>
                <a:lnTo>
                  <a:pt x="201" y="54"/>
                </a:lnTo>
                <a:lnTo>
                  <a:pt x="201" y="54"/>
                </a:lnTo>
                <a:lnTo>
                  <a:pt x="199" y="56"/>
                </a:lnTo>
                <a:lnTo>
                  <a:pt x="199" y="56"/>
                </a:lnTo>
                <a:lnTo>
                  <a:pt x="197" y="58"/>
                </a:lnTo>
                <a:lnTo>
                  <a:pt x="197" y="56"/>
                </a:lnTo>
                <a:lnTo>
                  <a:pt x="195" y="56"/>
                </a:lnTo>
                <a:lnTo>
                  <a:pt x="193" y="52"/>
                </a:lnTo>
                <a:lnTo>
                  <a:pt x="193" y="52"/>
                </a:lnTo>
                <a:lnTo>
                  <a:pt x="191" y="48"/>
                </a:lnTo>
                <a:lnTo>
                  <a:pt x="191" y="48"/>
                </a:lnTo>
                <a:lnTo>
                  <a:pt x="191" y="39"/>
                </a:lnTo>
                <a:lnTo>
                  <a:pt x="189" y="37"/>
                </a:lnTo>
                <a:lnTo>
                  <a:pt x="187" y="42"/>
                </a:lnTo>
                <a:lnTo>
                  <a:pt x="187" y="44"/>
                </a:lnTo>
                <a:lnTo>
                  <a:pt x="185" y="44"/>
                </a:lnTo>
                <a:lnTo>
                  <a:pt x="185" y="44"/>
                </a:lnTo>
                <a:lnTo>
                  <a:pt x="177" y="46"/>
                </a:lnTo>
                <a:lnTo>
                  <a:pt x="177" y="46"/>
                </a:lnTo>
                <a:lnTo>
                  <a:pt x="177" y="46"/>
                </a:lnTo>
                <a:lnTo>
                  <a:pt x="177" y="46"/>
                </a:lnTo>
                <a:lnTo>
                  <a:pt x="175" y="46"/>
                </a:lnTo>
                <a:lnTo>
                  <a:pt x="173" y="42"/>
                </a:lnTo>
                <a:lnTo>
                  <a:pt x="169" y="42"/>
                </a:lnTo>
                <a:lnTo>
                  <a:pt x="166" y="42"/>
                </a:lnTo>
                <a:lnTo>
                  <a:pt x="160" y="44"/>
                </a:lnTo>
                <a:lnTo>
                  <a:pt x="160" y="44"/>
                </a:lnTo>
                <a:lnTo>
                  <a:pt x="154" y="44"/>
                </a:lnTo>
                <a:lnTo>
                  <a:pt x="152" y="44"/>
                </a:lnTo>
                <a:lnTo>
                  <a:pt x="148" y="44"/>
                </a:lnTo>
                <a:lnTo>
                  <a:pt x="146" y="44"/>
                </a:lnTo>
                <a:lnTo>
                  <a:pt x="146" y="44"/>
                </a:lnTo>
                <a:lnTo>
                  <a:pt x="142" y="42"/>
                </a:lnTo>
                <a:lnTo>
                  <a:pt x="121" y="46"/>
                </a:lnTo>
                <a:lnTo>
                  <a:pt x="121" y="46"/>
                </a:lnTo>
                <a:lnTo>
                  <a:pt x="119" y="44"/>
                </a:lnTo>
                <a:lnTo>
                  <a:pt x="119" y="44"/>
                </a:lnTo>
                <a:lnTo>
                  <a:pt x="117" y="44"/>
                </a:lnTo>
                <a:lnTo>
                  <a:pt x="117" y="44"/>
                </a:lnTo>
                <a:lnTo>
                  <a:pt x="117" y="44"/>
                </a:lnTo>
                <a:lnTo>
                  <a:pt x="117" y="39"/>
                </a:lnTo>
                <a:lnTo>
                  <a:pt x="117" y="39"/>
                </a:lnTo>
                <a:lnTo>
                  <a:pt x="117" y="35"/>
                </a:lnTo>
                <a:lnTo>
                  <a:pt x="117" y="33"/>
                </a:lnTo>
                <a:lnTo>
                  <a:pt x="119" y="29"/>
                </a:lnTo>
                <a:lnTo>
                  <a:pt x="119" y="29"/>
                </a:lnTo>
                <a:lnTo>
                  <a:pt x="121" y="25"/>
                </a:lnTo>
                <a:lnTo>
                  <a:pt x="123" y="21"/>
                </a:lnTo>
                <a:lnTo>
                  <a:pt x="121" y="19"/>
                </a:lnTo>
                <a:lnTo>
                  <a:pt x="119" y="17"/>
                </a:lnTo>
                <a:close/>
                <a:moveTo>
                  <a:pt x="341" y="0"/>
                </a:moveTo>
                <a:lnTo>
                  <a:pt x="337" y="9"/>
                </a:lnTo>
                <a:lnTo>
                  <a:pt x="337" y="9"/>
                </a:lnTo>
                <a:lnTo>
                  <a:pt x="331" y="11"/>
                </a:lnTo>
                <a:lnTo>
                  <a:pt x="331" y="11"/>
                </a:lnTo>
                <a:lnTo>
                  <a:pt x="331" y="11"/>
                </a:lnTo>
                <a:lnTo>
                  <a:pt x="331" y="11"/>
                </a:lnTo>
                <a:lnTo>
                  <a:pt x="331" y="11"/>
                </a:lnTo>
                <a:lnTo>
                  <a:pt x="327" y="11"/>
                </a:lnTo>
                <a:lnTo>
                  <a:pt x="327" y="11"/>
                </a:lnTo>
                <a:lnTo>
                  <a:pt x="319" y="4"/>
                </a:lnTo>
                <a:lnTo>
                  <a:pt x="317" y="11"/>
                </a:lnTo>
                <a:lnTo>
                  <a:pt x="315" y="11"/>
                </a:lnTo>
                <a:lnTo>
                  <a:pt x="308" y="11"/>
                </a:lnTo>
                <a:lnTo>
                  <a:pt x="300" y="13"/>
                </a:lnTo>
                <a:lnTo>
                  <a:pt x="300" y="13"/>
                </a:lnTo>
                <a:lnTo>
                  <a:pt x="288" y="13"/>
                </a:lnTo>
                <a:lnTo>
                  <a:pt x="288" y="13"/>
                </a:lnTo>
                <a:lnTo>
                  <a:pt x="280" y="13"/>
                </a:lnTo>
                <a:lnTo>
                  <a:pt x="257" y="21"/>
                </a:lnTo>
                <a:lnTo>
                  <a:pt x="257" y="21"/>
                </a:lnTo>
                <a:lnTo>
                  <a:pt x="243" y="23"/>
                </a:lnTo>
                <a:lnTo>
                  <a:pt x="234" y="25"/>
                </a:lnTo>
                <a:lnTo>
                  <a:pt x="228" y="29"/>
                </a:lnTo>
                <a:lnTo>
                  <a:pt x="228" y="29"/>
                </a:lnTo>
                <a:lnTo>
                  <a:pt x="218" y="35"/>
                </a:lnTo>
                <a:lnTo>
                  <a:pt x="214" y="37"/>
                </a:lnTo>
                <a:lnTo>
                  <a:pt x="210" y="42"/>
                </a:lnTo>
                <a:lnTo>
                  <a:pt x="206" y="46"/>
                </a:lnTo>
                <a:lnTo>
                  <a:pt x="206" y="50"/>
                </a:lnTo>
                <a:lnTo>
                  <a:pt x="206" y="72"/>
                </a:lnTo>
                <a:lnTo>
                  <a:pt x="206" y="95"/>
                </a:lnTo>
                <a:lnTo>
                  <a:pt x="206" y="118"/>
                </a:lnTo>
                <a:lnTo>
                  <a:pt x="206" y="138"/>
                </a:lnTo>
                <a:lnTo>
                  <a:pt x="206" y="161"/>
                </a:lnTo>
                <a:lnTo>
                  <a:pt x="206" y="183"/>
                </a:lnTo>
                <a:lnTo>
                  <a:pt x="206" y="204"/>
                </a:lnTo>
                <a:lnTo>
                  <a:pt x="206" y="227"/>
                </a:lnTo>
                <a:lnTo>
                  <a:pt x="206" y="249"/>
                </a:lnTo>
                <a:lnTo>
                  <a:pt x="206" y="270"/>
                </a:lnTo>
                <a:lnTo>
                  <a:pt x="206" y="292"/>
                </a:lnTo>
                <a:lnTo>
                  <a:pt x="206" y="315"/>
                </a:lnTo>
                <a:lnTo>
                  <a:pt x="206" y="336"/>
                </a:lnTo>
                <a:lnTo>
                  <a:pt x="206" y="358"/>
                </a:lnTo>
                <a:lnTo>
                  <a:pt x="206" y="379"/>
                </a:lnTo>
                <a:lnTo>
                  <a:pt x="206" y="402"/>
                </a:lnTo>
                <a:lnTo>
                  <a:pt x="206" y="424"/>
                </a:lnTo>
                <a:lnTo>
                  <a:pt x="206" y="445"/>
                </a:lnTo>
                <a:lnTo>
                  <a:pt x="206" y="467"/>
                </a:lnTo>
                <a:lnTo>
                  <a:pt x="206" y="488"/>
                </a:lnTo>
                <a:lnTo>
                  <a:pt x="206" y="511"/>
                </a:lnTo>
                <a:lnTo>
                  <a:pt x="206" y="531"/>
                </a:lnTo>
                <a:lnTo>
                  <a:pt x="206" y="554"/>
                </a:lnTo>
                <a:lnTo>
                  <a:pt x="206" y="576"/>
                </a:lnTo>
                <a:lnTo>
                  <a:pt x="206" y="597"/>
                </a:lnTo>
                <a:lnTo>
                  <a:pt x="206" y="620"/>
                </a:lnTo>
                <a:lnTo>
                  <a:pt x="206" y="640"/>
                </a:lnTo>
                <a:lnTo>
                  <a:pt x="206" y="663"/>
                </a:lnTo>
                <a:lnTo>
                  <a:pt x="206" y="683"/>
                </a:lnTo>
                <a:lnTo>
                  <a:pt x="206" y="706"/>
                </a:lnTo>
                <a:lnTo>
                  <a:pt x="206" y="727"/>
                </a:lnTo>
                <a:lnTo>
                  <a:pt x="206" y="749"/>
                </a:lnTo>
                <a:lnTo>
                  <a:pt x="206" y="770"/>
                </a:lnTo>
                <a:lnTo>
                  <a:pt x="206" y="792"/>
                </a:lnTo>
                <a:lnTo>
                  <a:pt x="206" y="813"/>
                </a:lnTo>
                <a:lnTo>
                  <a:pt x="206" y="842"/>
                </a:lnTo>
                <a:lnTo>
                  <a:pt x="214" y="827"/>
                </a:lnTo>
                <a:lnTo>
                  <a:pt x="226" y="809"/>
                </a:lnTo>
                <a:lnTo>
                  <a:pt x="236" y="790"/>
                </a:lnTo>
                <a:lnTo>
                  <a:pt x="247" y="772"/>
                </a:lnTo>
                <a:lnTo>
                  <a:pt x="257" y="753"/>
                </a:lnTo>
                <a:lnTo>
                  <a:pt x="269" y="735"/>
                </a:lnTo>
                <a:lnTo>
                  <a:pt x="280" y="716"/>
                </a:lnTo>
                <a:lnTo>
                  <a:pt x="290" y="698"/>
                </a:lnTo>
                <a:lnTo>
                  <a:pt x="300" y="679"/>
                </a:lnTo>
                <a:lnTo>
                  <a:pt x="313" y="661"/>
                </a:lnTo>
                <a:lnTo>
                  <a:pt x="323" y="642"/>
                </a:lnTo>
                <a:lnTo>
                  <a:pt x="333" y="624"/>
                </a:lnTo>
                <a:lnTo>
                  <a:pt x="343" y="605"/>
                </a:lnTo>
                <a:lnTo>
                  <a:pt x="354" y="587"/>
                </a:lnTo>
                <a:lnTo>
                  <a:pt x="366" y="568"/>
                </a:lnTo>
                <a:lnTo>
                  <a:pt x="376" y="550"/>
                </a:lnTo>
                <a:lnTo>
                  <a:pt x="387" y="529"/>
                </a:lnTo>
                <a:lnTo>
                  <a:pt x="397" y="511"/>
                </a:lnTo>
                <a:lnTo>
                  <a:pt x="409" y="492"/>
                </a:lnTo>
                <a:lnTo>
                  <a:pt x="420" y="474"/>
                </a:lnTo>
                <a:lnTo>
                  <a:pt x="430" y="455"/>
                </a:lnTo>
                <a:lnTo>
                  <a:pt x="440" y="436"/>
                </a:lnTo>
                <a:lnTo>
                  <a:pt x="452" y="418"/>
                </a:lnTo>
                <a:lnTo>
                  <a:pt x="463" y="399"/>
                </a:lnTo>
                <a:lnTo>
                  <a:pt x="473" y="379"/>
                </a:lnTo>
                <a:lnTo>
                  <a:pt x="485" y="360"/>
                </a:lnTo>
                <a:lnTo>
                  <a:pt x="496" y="342"/>
                </a:lnTo>
                <a:lnTo>
                  <a:pt x="506" y="323"/>
                </a:lnTo>
                <a:lnTo>
                  <a:pt x="518" y="305"/>
                </a:lnTo>
                <a:lnTo>
                  <a:pt x="529" y="286"/>
                </a:lnTo>
                <a:lnTo>
                  <a:pt x="539" y="266"/>
                </a:lnTo>
                <a:lnTo>
                  <a:pt x="549" y="247"/>
                </a:lnTo>
                <a:lnTo>
                  <a:pt x="561" y="229"/>
                </a:lnTo>
                <a:lnTo>
                  <a:pt x="572" y="210"/>
                </a:lnTo>
                <a:lnTo>
                  <a:pt x="582" y="190"/>
                </a:lnTo>
                <a:lnTo>
                  <a:pt x="594" y="171"/>
                </a:lnTo>
                <a:lnTo>
                  <a:pt x="605" y="153"/>
                </a:lnTo>
                <a:lnTo>
                  <a:pt x="615" y="134"/>
                </a:lnTo>
                <a:lnTo>
                  <a:pt x="627" y="114"/>
                </a:lnTo>
                <a:lnTo>
                  <a:pt x="629" y="109"/>
                </a:lnTo>
                <a:lnTo>
                  <a:pt x="623" y="109"/>
                </a:lnTo>
                <a:lnTo>
                  <a:pt x="613" y="111"/>
                </a:lnTo>
                <a:lnTo>
                  <a:pt x="613" y="111"/>
                </a:lnTo>
                <a:lnTo>
                  <a:pt x="603" y="111"/>
                </a:lnTo>
                <a:lnTo>
                  <a:pt x="603" y="111"/>
                </a:lnTo>
                <a:lnTo>
                  <a:pt x="592" y="111"/>
                </a:lnTo>
                <a:lnTo>
                  <a:pt x="590" y="111"/>
                </a:lnTo>
                <a:lnTo>
                  <a:pt x="584" y="114"/>
                </a:lnTo>
                <a:lnTo>
                  <a:pt x="584" y="114"/>
                </a:lnTo>
                <a:lnTo>
                  <a:pt x="580" y="114"/>
                </a:lnTo>
                <a:lnTo>
                  <a:pt x="578" y="114"/>
                </a:lnTo>
                <a:lnTo>
                  <a:pt x="576" y="114"/>
                </a:lnTo>
                <a:lnTo>
                  <a:pt x="572" y="114"/>
                </a:lnTo>
                <a:lnTo>
                  <a:pt x="572" y="114"/>
                </a:lnTo>
                <a:lnTo>
                  <a:pt x="566" y="109"/>
                </a:lnTo>
                <a:lnTo>
                  <a:pt x="564" y="109"/>
                </a:lnTo>
                <a:lnTo>
                  <a:pt x="561" y="105"/>
                </a:lnTo>
                <a:lnTo>
                  <a:pt x="555" y="103"/>
                </a:lnTo>
                <a:lnTo>
                  <a:pt x="555" y="101"/>
                </a:lnTo>
                <a:lnTo>
                  <a:pt x="551" y="97"/>
                </a:lnTo>
                <a:lnTo>
                  <a:pt x="551" y="95"/>
                </a:lnTo>
                <a:lnTo>
                  <a:pt x="549" y="91"/>
                </a:lnTo>
                <a:lnTo>
                  <a:pt x="549" y="91"/>
                </a:lnTo>
                <a:lnTo>
                  <a:pt x="549" y="85"/>
                </a:lnTo>
                <a:lnTo>
                  <a:pt x="549" y="85"/>
                </a:lnTo>
                <a:lnTo>
                  <a:pt x="551" y="79"/>
                </a:lnTo>
                <a:lnTo>
                  <a:pt x="551" y="74"/>
                </a:lnTo>
                <a:lnTo>
                  <a:pt x="549" y="72"/>
                </a:lnTo>
                <a:lnTo>
                  <a:pt x="549" y="72"/>
                </a:lnTo>
                <a:lnTo>
                  <a:pt x="545" y="76"/>
                </a:lnTo>
                <a:lnTo>
                  <a:pt x="545" y="76"/>
                </a:lnTo>
                <a:lnTo>
                  <a:pt x="539" y="83"/>
                </a:lnTo>
                <a:lnTo>
                  <a:pt x="539" y="83"/>
                </a:lnTo>
                <a:lnTo>
                  <a:pt x="533" y="83"/>
                </a:lnTo>
                <a:lnTo>
                  <a:pt x="533" y="83"/>
                </a:lnTo>
                <a:lnTo>
                  <a:pt x="531" y="83"/>
                </a:lnTo>
                <a:lnTo>
                  <a:pt x="529" y="83"/>
                </a:lnTo>
                <a:lnTo>
                  <a:pt x="522" y="76"/>
                </a:lnTo>
                <a:lnTo>
                  <a:pt x="522" y="76"/>
                </a:lnTo>
                <a:lnTo>
                  <a:pt x="520" y="74"/>
                </a:lnTo>
                <a:lnTo>
                  <a:pt x="520" y="72"/>
                </a:lnTo>
                <a:lnTo>
                  <a:pt x="520" y="70"/>
                </a:lnTo>
                <a:lnTo>
                  <a:pt x="522" y="70"/>
                </a:lnTo>
                <a:lnTo>
                  <a:pt x="522" y="70"/>
                </a:lnTo>
                <a:lnTo>
                  <a:pt x="522" y="70"/>
                </a:lnTo>
                <a:lnTo>
                  <a:pt x="522" y="68"/>
                </a:lnTo>
                <a:lnTo>
                  <a:pt x="524" y="66"/>
                </a:lnTo>
                <a:lnTo>
                  <a:pt x="524" y="64"/>
                </a:lnTo>
                <a:lnTo>
                  <a:pt x="524" y="62"/>
                </a:lnTo>
                <a:lnTo>
                  <a:pt x="524" y="62"/>
                </a:lnTo>
                <a:lnTo>
                  <a:pt x="522" y="56"/>
                </a:lnTo>
                <a:lnTo>
                  <a:pt x="522" y="54"/>
                </a:lnTo>
                <a:lnTo>
                  <a:pt x="522" y="54"/>
                </a:lnTo>
                <a:lnTo>
                  <a:pt x="514" y="60"/>
                </a:lnTo>
                <a:lnTo>
                  <a:pt x="510" y="68"/>
                </a:lnTo>
                <a:lnTo>
                  <a:pt x="506" y="72"/>
                </a:lnTo>
                <a:lnTo>
                  <a:pt x="504" y="74"/>
                </a:lnTo>
                <a:lnTo>
                  <a:pt x="504" y="74"/>
                </a:lnTo>
                <a:lnTo>
                  <a:pt x="504" y="74"/>
                </a:lnTo>
                <a:lnTo>
                  <a:pt x="504" y="74"/>
                </a:lnTo>
                <a:lnTo>
                  <a:pt x="489" y="72"/>
                </a:lnTo>
                <a:lnTo>
                  <a:pt x="489" y="72"/>
                </a:lnTo>
                <a:lnTo>
                  <a:pt x="487" y="70"/>
                </a:lnTo>
                <a:lnTo>
                  <a:pt x="483" y="70"/>
                </a:lnTo>
                <a:lnTo>
                  <a:pt x="483" y="70"/>
                </a:lnTo>
                <a:lnTo>
                  <a:pt x="479" y="68"/>
                </a:lnTo>
                <a:lnTo>
                  <a:pt x="479" y="68"/>
                </a:lnTo>
                <a:lnTo>
                  <a:pt x="477" y="68"/>
                </a:lnTo>
                <a:lnTo>
                  <a:pt x="477" y="66"/>
                </a:lnTo>
                <a:lnTo>
                  <a:pt x="477" y="66"/>
                </a:lnTo>
                <a:lnTo>
                  <a:pt x="477" y="66"/>
                </a:lnTo>
                <a:lnTo>
                  <a:pt x="477" y="66"/>
                </a:lnTo>
                <a:lnTo>
                  <a:pt x="477" y="62"/>
                </a:lnTo>
                <a:lnTo>
                  <a:pt x="477" y="62"/>
                </a:lnTo>
                <a:lnTo>
                  <a:pt x="477" y="56"/>
                </a:lnTo>
                <a:lnTo>
                  <a:pt x="477" y="54"/>
                </a:lnTo>
                <a:lnTo>
                  <a:pt x="481" y="48"/>
                </a:lnTo>
                <a:lnTo>
                  <a:pt x="483" y="39"/>
                </a:lnTo>
                <a:lnTo>
                  <a:pt x="483" y="37"/>
                </a:lnTo>
                <a:lnTo>
                  <a:pt x="483" y="37"/>
                </a:lnTo>
                <a:lnTo>
                  <a:pt x="479" y="37"/>
                </a:lnTo>
                <a:lnTo>
                  <a:pt x="479" y="37"/>
                </a:lnTo>
                <a:lnTo>
                  <a:pt x="477" y="37"/>
                </a:lnTo>
                <a:lnTo>
                  <a:pt x="475" y="42"/>
                </a:lnTo>
                <a:lnTo>
                  <a:pt x="475" y="42"/>
                </a:lnTo>
                <a:lnTo>
                  <a:pt x="471" y="46"/>
                </a:lnTo>
                <a:lnTo>
                  <a:pt x="471" y="48"/>
                </a:lnTo>
                <a:lnTo>
                  <a:pt x="469" y="48"/>
                </a:lnTo>
                <a:lnTo>
                  <a:pt x="467" y="48"/>
                </a:lnTo>
                <a:lnTo>
                  <a:pt x="467" y="48"/>
                </a:lnTo>
                <a:lnTo>
                  <a:pt x="467" y="48"/>
                </a:lnTo>
                <a:lnTo>
                  <a:pt x="467" y="48"/>
                </a:lnTo>
                <a:lnTo>
                  <a:pt x="454" y="39"/>
                </a:lnTo>
                <a:lnTo>
                  <a:pt x="454" y="39"/>
                </a:lnTo>
                <a:lnTo>
                  <a:pt x="448" y="35"/>
                </a:lnTo>
                <a:lnTo>
                  <a:pt x="448" y="33"/>
                </a:lnTo>
                <a:lnTo>
                  <a:pt x="448" y="33"/>
                </a:lnTo>
                <a:lnTo>
                  <a:pt x="448" y="33"/>
                </a:lnTo>
                <a:lnTo>
                  <a:pt x="448" y="33"/>
                </a:lnTo>
                <a:lnTo>
                  <a:pt x="448" y="25"/>
                </a:lnTo>
                <a:lnTo>
                  <a:pt x="446" y="23"/>
                </a:lnTo>
                <a:lnTo>
                  <a:pt x="444" y="23"/>
                </a:lnTo>
                <a:lnTo>
                  <a:pt x="440" y="27"/>
                </a:lnTo>
                <a:lnTo>
                  <a:pt x="438" y="27"/>
                </a:lnTo>
                <a:lnTo>
                  <a:pt x="438" y="27"/>
                </a:lnTo>
                <a:lnTo>
                  <a:pt x="438" y="27"/>
                </a:lnTo>
                <a:lnTo>
                  <a:pt x="438" y="27"/>
                </a:lnTo>
                <a:lnTo>
                  <a:pt x="434" y="27"/>
                </a:lnTo>
                <a:lnTo>
                  <a:pt x="434" y="27"/>
                </a:lnTo>
                <a:lnTo>
                  <a:pt x="426" y="23"/>
                </a:lnTo>
                <a:lnTo>
                  <a:pt x="420" y="21"/>
                </a:lnTo>
                <a:lnTo>
                  <a:pt x="409" y="21"/>
                </a:lnTo>
                <a:lnTo>
                  <a:pt x="407" y="21"/>
                </a:lnTo>
                <a:lnTo>
                  <a:pt x="403" y="17"/>
                </a:lnTo>
                <a:lnTo>
                  <a:pt x="403" y="17"/>
                </a:lnTo>
                <a:lnTo>
                  <a:pt x="401" y="15"/>
                </a:lnTo>
                <a:lnTo>
                  <a:pt x="401" y="13"/>
                </a:lnTo>
                <a:lnTo>
                  <a:pt x="399" y="7"/>
                </a:lnTo>
                <a:lnTo>
                  <a:pt x="397" y="7"/>
                </a:lnTo>
                <a:lnTo>
                  <a:pt x="399" y="7"/>
                </a:lnTo>
                <a:lnTo>
                  <a:pt x="399" y="9"/>
                </a:lnTo>
                <a:lnTo>
                  <a:pt x="399" y="11"/>
                </a:lnTo>
                <a:lnTo>
                  <a:pt x="399" y="11"/>
                </a:lnTo>
                <a:lnTo>
                  <a:pt x="399" y="11"/>
                </a:lnTo>
                <a:lnTo>
                  <a:pt x="399" y="13"/>
                </a:lnTo>
                <a:lnTo>
                  <a:pt x="399" y="13"/>
                </a:lnTo>
                <a:lnTo>
                  <a:pt x="395" y="15"/>
                </a:lnTo>
                <a:lnTo>
                  <a:pt x="393" y="15"/>
                </a:lnTo>
                <a:lnTo>
                  <a:pt x="391" y="17"/>
                </a:lnTo>
                <a:lnTo>
                  <a:pt x="387" y="19"/>
                </a:lnTo>
                <a:lnTo>
                  <a:pt x="382" y="27"/>
                </a:lnTo>
                <a:lnTo>
                  <a:pt x="382" y="27"/>
                </a:lnTo>
                <a:lnTo>
                  <a:pt x="378" y="31"/>
                </a:lnTo>
                <a:lnTo>
                  <a:pt x="376" y="31"/>
                </a:lnTo>
                <a:lnTo>
                  <a:pt x="374" y="33"/>
                </a:lnTo>
                <a:lnTo>
                  <a:pt x="374" y="33"/>
                </a:lnTo>
                <a:lnTo>
                  <a:pt x="366" y="29"/>
                </a:lnTo>
                <a:lnTo>
                  <a:pt x="366" y="29"/>
                </a:lnTo>
                <a:lnTo>
                  <a:pt x="364" y="27"/>
                </a:lnTo>
                <a:lnTo>
                  <a:pt x="364" y="27"/>
                </a:lnTo>
                <a:lnTo>
                  <a:pt x="354" y="17"/>
                </a:lnTo>
                <a:lnTo>
                  <a:pt x="354" y="17"/>
                </a:lnTo>
                <a:lnTo>
                  <a:pt x="350" y="11"/>
                </a:lnTo>
                <a:lnTo>
                  <a:pt x="350" y="11"/>
                </a:lnTo>
                <a:lnTo>
                  <a:pt x="347" y="4"/>
                </a:lnTo>
                <a:lnTo>
                  <a:pt x="341" y="0"/>
                </a:lnTo>
                <a:close/>
              </a:path>
            </a:pathLst>
          </a:custGeom>
          <a:solidFill>
            <a:srgbClr val="FFFBD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3" name="Freeform 3579"/>
          <p:cNvSpPr>
            <a:spLocks noEditPoints="1"/>
          </p:cNvSpPr>
          <p:nvPr/>
        </p:nvSpPr>
        <p:spPr bwMode="auto">
          <a:xfrm>
            <a:off x="4549776" y="1612900"/>
            <a:ext cx="1044575" cy="1803400"/>
          </a:xfrm>
          <a:custGeom>
            <a:avLst/>
            <a:gdLst/>
            <a:ahLst/>
            <a:cxnLst>
              <a:cxn ang="0">
                <a:pos x="205" y="198"/>
              </a:cxn>
              <a:cxn ang="0">
                <a:pos x="189" y="226"/>
              </a:cxn>
              <a:cxn ang="0">
                <a:pos x="173" y="254"/>
              </a:cxn>
              <a:cxn ang="0">
                <a:pos x="157" y="282"/>
              </a:cxn>
              <a:cxn ang="0">
                <a:pos x="141" y="309"/>
              </a:cxn>
              <a:cxn ang="0">
                <a:pos x="125" y="337"/>
              </a:cxn>
              <a:cxn ang="0">
                <a:pos x="109" y="364"/>
              </a:cxn>
              <a:cxn ang="0">
                <a:pos x="93" y="391"/>
              </a:cxn>
              <a:cxn ang="0">
                <a:pos x="78" y="419"/>
              </a:cxn>
              <a:cxn ang="0">
                <a:pos x="62" y="446"/>
              </a:cxn>
              <a:cxn ang="0">
                <a:pos x="46" y="473"/>
              </a:cxn>
              <a:cxn ang="0">
                <a:pos x="31" y="500"/>
              </a:cxn>
              <a:cxn ang="0">
                <a:pos x="15" y="527"/>
              </a:cxn>
              <a:cxn ang="0">
                <a:pos x="0" y="552"/>
              </a:cxn>
              <a:cxn ang="0">
                <a:pos x="6" y="546"/>
              </a:cxn>
              <a:cxn ang="0">
                <a:pos x="21" y="519"/>
              </a:cxn>
              <a:cxn ang="0">
                <a:pos x="37" y="492"/>
              </a:cxn>
              <a:cxn ang="0">
                <a:pos x="53" y="465"/>
              </a:cxn>
              <a:cxn ang="0">
                <a:pos x="68" y="437"/>
              </a:cxn>
              <a:cxn ang="0">
                <a:pos x="84" y="410"/>
              </a:cxn>
              <a:cxn ang="0">
                <a:pos x="100" y="383"/>
              </a:cxn>
              <a:cxn ang="0">
                <a:pos x="116" y="355"/>
              </a:cxn>
              <a:cxn ang="0">
                <a:pos x="131" y="328"/>
              </a:cxn>
              <a:cxn ang="0">
                <a:pos x="147" y="301"/>
              </a:cxn>
              <a:cxn ang="0">
                <a:pos x="163" y="273"/>
              </a:cxn>
              <a:cxn ang="0">
                <a:pos x="179" y="245"/>
              </a:cxn>
              <a:cxn ang="0">
                <a:pos x="195" y="218"/>
              </a:cxn>
              <a:cxn ang="0">
                <a:pos x="208" y="196"/>
              </a:cxn>
              <a:cxn ang="0">
                <a:pos x="319" y="0"/>
              </a:cxn>
              <a:cxn ang="0">
                <a:pos x="303" y="28"/>
              </a:cxn>
              <a:cxn ang="0">
                <a:pos x="286" y="57"/>
              </a:cxn>
              <a:cxn ang="0">
                <a:pos x="270" y="86"/>
              </a:cxn>
              <a:cxn ang="0">
                <a:pos x="254" y="114"/>
              </a:cxn>
              <a:cxn ang="0">
                <a:pos x="237" y="142"/>
              </a:cxn>
              <a:cxn ang="0">
                <a:pos x="221" y="170"/>
              </a:cxn>
              <a:cxn ang="0">
                <a:pos x="220" y="174"/>
              </a:cxn>
              <a:cxn ang="0">
                <a:pos x="228" y="162"/>
              </a:cxn>
              <a:cxn ang="0">
                <a:pos x="244" y="134"/>
              </a:cxn>
              <a:cxn ang="0">
                <a:pos x="260" y="105"/>
              </a:cxn>
              <a:cxn ang="0">
                <a:pos x="277" y="77"/>
              </a:cxn>
              <a:cxn ang="0">
                <a:pos x="293" y="48"/>
              </a:cxn>
              <a:cxn ang="0">
                <a:pos x="310" y="19"/>
              </a:cxn>
              <a:cxn ang="0">
                <a:pos x="320" y="1"/>
              </a:cxn>
            </a:cxnLst>
            <a:rect l="0" t="0" r="r" b="b"/>
            <a:pathLst>
              <a:path w="320" h="552">
                <a:moveTo>
                  <a:pt x="207" y="196"/>
                </a:moveTo>
                <a:cubicBezTo>
                  <a:pt x="206" y="196"/>
                  <a:pt x="206" y="196"/>
                  <a:pt x="206" y="196"/>
                </a:cubicBezTo>
                <a:cubicBezTo>
                  <a:pt x="205" y="198"/>
                  <a:pt x="205" y="198"/>
                  <a:pt x="205" y="198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194" y="217"/>
                  <a:pt x="194" y="217"/>
                  <a:pt x="194" y="217"/>
                </a:cubicBezTo>
                <a:cubicBezTo>
                  <a:pt x="189" y="226"/>
                  <a:pt x="189" y="226"/>
                  <a:pt x="189" y="226"/>
                </a:cubicBezTo>
                <a:cubicBezTo>
                  <a:pt x="183" y="235"/>
                  <a:pt x="183" y="235"/>
                  <a:pt x="183" y="235"/>
                </a:cubicBezTo>
                <a:cubicBezTo>
                  <a:pt x="178" y="245"/>
                  <a:pt x="178" y="245"/>
                  <a:pt x="178" y="245"/>
                </a:cubicBezTo>
                <a:cubicBezTo>
                  <a:pt x="173" y="254"/>
                  <a:pt x="173" y="254"/>
                  <a:pt x="173" y="254"/>
                </a:cubicBezTo>
                <a:cubicBezTo>
                  <a:pt x="167" y="263"/>
                  <a:pt x="167" y="263"/>
                  <a:pt x="167" y="263"/>
                </a:cubicBezTo>
                <a:cubicBezTo>
                  <a:pt x="162" y="272"/>
                  <a:pt x="162" y="272"/>
                  <a:pt x="162" y="272"/>
                </a:cubicBezTo>
                <a:cubicBezTo>
                  <a:pt x="157" y="282"/>
                  <a:pt x="157" y="282"/>
                  <a:pt x="157" y="282"/>
                </a:cubicBezTo>
                <a:cubicBezTo>
                  <a:pt x="152" y="291"/>
                  <a:pt x="152" y="291"/>
                  <a:pt x="152" y="291"/>
                </a:cubicBezTo>
                <a:cubicBezTo>
                  <a:pt x="146" y="300"/>
                  <a:pt x="146" y="300"/>
                  <a:pt x="146" y="300"/>
                </a:cubicBezTo>
                <a:cubicBezTo>
                  <a:pt x="141" y="309"/>
                  <a:pt x="141" y="309"/>
                  <a:pt x="141" y="309"/>
                </a:cubicBezTo>
                <a:cubicBezTo>
                  <a:pt x="136" y="318"/>
                  <a:pt x="136" y="318"/>
                  <a:pt x="136" y="318"/>
                </a:cubicBezTo>
                <a:cubicBezTo>
                  <a:pt x="130" y="327"/>
                  <a:pt x="130" y="327"/>
                  <a:pt x="130" y="327"/>
                </a:cubicBezTo>
                <a:cubicBezTo>
                  <a:pt x="125" y="337"/>
                  <a:pt x="125" y="337"/>
                  <a:pt x="125" y="337"/>
                </a:cubicBezTo>
                <a:cubicBezTo>
                  <a:pt x="120" y="346"/>
                  <a:pt x="120" y="346"/>
                  <a:pt x="120" y="346"/>
                </a:cubicBezTo>
                <a:cubicBezTo>
                  <a:pt x="114" y="355"/>
                  <a:pt x="114" y="355"/>
                  <a:pt x="114" y="355"/>
                </a:cubicBezTo>
                <a:cubicBezTo>
                  <a:pt x="109" y="364"/>
                  <a:pt x="109" y="364"/>
                  <a:pt x="109" y="364"/>
                </a:cubicBezTo>
                <a:cubicBezTo>
                  <a:pt x="104" y="373"/>
                  <a:pt x="104" y="373"/>
                  <a:pt x="104" y="373"/>
                </a:cubicBezTo>
                <a:cubicBezTo>
                  <a:pt x="99" y="382"/>
                  <a:pt x="99" y="382"/>
                  <a:pt x="99" y="382"/>
                </a:cubicBezTo>
                <a:cubicBezTo>
                  <a:pt x="93" y="391"/>
                  <a:pt x="93" y="391"/>
                  <a:pt x="93" y="391"/>
                </a:cubicBezTo>
                <a:cubicBezTo>
                  <a:pt x="88" y="400"/>
                  <a:pt x="88" y="400"/>
                  <a:pt x="88" y="400"/>
                </a:cubicBezTo>
                <a:cubicBezTo>
                  <a:pt x="83" y="410"/>
                  <a:pt x="83" y="410"/>
                  <a:pt x="83" y="410"/>
                </a:cubicBezTo>
                <a:cubicBezTo>
                  <a:pt x="78" y="419"/>
                  <a:pt x="78" y="419"/>
                  <a:pt x="78" y="419"/>
                </a:cubicBezTo>
                <a:cubicBezTo>
                  <a:pt x="72" y="428"/>
                  <a:pt x="72" y="428"/>
                  <a:pt x="72" y="428"/>
                </a:cubicBezTo>
                <a:cubicBezTo>
                  <a:pt x="67" y="437"/>
                  <a:pt x="67" y="437"/>
                  <a:pt x="67" y="437"/>
                </a:cubicBezTo>
                <a:cubicBezTo>
                  <a:pt x="62" y="446"/>
                  <a:pt x="62" y="446"/>
                  <a:pt x="62" y="446"/>
                </a:cubicBezTo>
                <a:cubicBezTo>
                  <a:pt x="57" y="455"/>
                  <a:pt x="57" y="455"/>
                  <a:pt x="57" y="455"/>
                </a:cubicBezTo>
                <a:cubicBezTo>
                  <a:pt x="52" y="464"/>
                  <a:pt x="52" y="464"/>
                  <a:pt x="52" y="464"/>
                </a:cubicBezTo>
                <a:cubicBezTo>
                  <a:pt x="46" y="473"/>
                  <a:pt x="46" y="473"/>
                  <a:pt x="46" y="473"/>
                </a:cubicBezTo>
                <a:cubicBezTo>
                  <a:pt x="41" y="482"/>
                  <a:pt x="41" y="482"/>
                  <a:pt x="41" y="482"/>
                </a:cubicBezTo>
                <a:cubicBezTo>
                  <a:pt x="36" y="491"/>
                  <a:pt x="36" y="491"/>
                  <a:pt x="36" y="491"/>
                </a:cubicBezTo>
                <a:cubicBezTo>
                  <a:pt x="31" y="500"/>
                  <a:pt x="31" y="500"/>
                  <a:pt x="31" y="500"/>
                </a:cubicBezTo>
                <a:cubicBezTo>
                  <a:pt x="25" y="509"/>
                  <a:pt x="25" y="509"/>
                  <a:pt x="25" y="509"/>
                </a:cubicBezTo>
                <a:cubicBezTo>
                  <a:pt x="20" y="518"/>
                  <a:pt x="20" y="518"/>
                  <a:pt x="20" y="518"/>
                </a:cubicBezTo>
                <a:cubicBezTo>
                  <a:pt x="15" y="527"/>
                  <a:pt x="15" y="527"/>
                  <a:pt x="15" y="527"/>
                </a:cubicBezTo>
                <a:cubicBezTo>
                  <a:pt x="10" y="536"/>
                  <a:pt x="10" y="536"/>
                  <a:pt x="10" y="536"/>
                </a:cubicBezTo>
                <a:cubicBezTo>
                  <a:pt x="4" y="545"/>
                  <a:pt x="4" y="545"/>
                  <a:pt x="4" y="545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552"/>
                  <a:pt x="0" y="552"/>
                  <a:pt x="0" y="552"/>
                </a:cubicBezTo>
                <a:cubicBezTo>
                  <a:pt x="4" y="549"/>
                  <a:pt x="4" y="549"/>
                  <a:pt x="4" y="549"/>
                </a:cubicBezTo>
                <a:cubicBezTo>
                  <a:pt x="6" y="546"/>
                  <a:pt x="6" y="546"/>
                  <a:pt x="6" y="546"/>
                </a:cubicBezTo>
                <a:cubicBezTo>
                  <a:pt x="11" y="537"/>
                  <a:pt x="11" y="537"/>
                  <a:pt x="11" y="537"/>
                </a:cubicBezTo>
                <a:cubicBezTo>
                  <a:pt x="16" y="528"/>
                  <a:pt x="16" y="528"/>
                  <a:pt x="16" y="528"/>
                </a:cubicBezTo>
                <a:cubicBezTo>
                  <a:pt x="21" y="519"/>
                  <a:pt x="21" y="519"/>
                  <a:pt x="21" y="519"/>
                </a:cubicBezTo>
                <a:cubicBezTo>
                  <a:pt x="26" y="510"/>
                  <a:pt x="26" y="510"/>
                  <a:pt x="26" y="510"/>
                </a:cubicBezTo>
                <a:cubicBezTo>
                  <a:pt x="32" y="501"/>
                  <a:pt x="32" y="501"/>
                  <a:pt x="32" y="501"/>
                </a:cubicBezTo>
                <a:cubicBezTo>
                  <a:pt x="37" y="492"/>
                  <a:pt x="37" y="492"/>
                  <a:pt x="37" y="492"/>
                </a:cubicBezTo>
                <a:cubicBezTo>
                  <a:pt x="42" y="483"/>
                  <a:pt x="42" y="483"/>
                  <a:pt x="42" y="483"/>
                </a:cubicBezTo>
                <a:cubicBezTo>
                  <a:pt x="47" y="474"/>
                  <a:pt x="47" y="474"/>
                  <a:pt x="47" y="474"/>
                </a:cubicBezTo>
                <a:cubicBezTo>
                  <a:pt x="53" y="465"/>
                  <a:pt x="53" y="465"/>
                  <a:pt x="53" y="465"/>
                </a:cubicBezTo>
                <a:cubicBezTo>
                  <a:pt x="58" y="456"/>
                  <a:pt x="58" y="456"/>
                  <a:pt x="58" y="456"/>
                </a:cubicBezTo>
                <a:cubicBezTo>
                  <a:pt x="63" y="446"/>
                  <a:pt x="63" y="446"/>
                  <a:pt x="63" y="446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84" y="410"/>
                  <a:pt x="84" y="410"/>
                  <a:pt x="84" y="410"/>
                </a:cubicBezTo>
                <a:cubicBezTo>
                  <a:pt x="89" y="401"/>
                  <a:pt x="89" y="401"/>
                  <a:pt x="89" y="401"/>
                </a:cubicBezTo>
                <a:cubicBezTo>
                  <a:pt x="95" y="392"/>
                  <a:pt x="95" y="392"/>
                  <a:pt x="95" y="392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5" y="374"/>
                  <a:pt x="105" y="374"/>
                  <a:pt x="105" y="374"/>
                </a:cubicBezTo>
                <a:cubicBezTo>
                  <a:pt x="110" y="365"/>
                  <a:pt x="110" y="365"/>
                  <a:pt x="110" y="365"/>
                </a:cubicBezTo>
                <a:cubicBezTo>
                  <a:pt x="116" y="355"/>
                  <a:pt x="116" y="355"/>
                  <a:pt x="116" y="355"/>
                </a:cubicBezTo>
                <a:cubicBezTo>
                  <a:pt x="121" y="346"/>
                  <a:pt x="121" y="346"/>
                  <a:pt x="121" y="346"/>
                </a:cubicBezTo>
                <a:cubicBezTo>
                  <a:pt x="126" y="337"/>
                  <a:pt x="126" y="337"/>
                  <a:pt x="126" y="337"/>
                </a:cubicBezTo>
                <a:cubicBezTo>
                  <a:pt x="131" y="328"/>
                  <a:pt x="131" y="328"/>
                  <a:pt x="131" y="328"/>
                </a:cubicBezTo>
                <a:cubicBezTo>
                  <a:pt x="137" y="319"/>
                  <a:pt x="137" y="319"/>
                  <a:pt x="137" y="319"/>
                </a:cubicBezTo>
                <a:cubicBezTo>
                  <a:pt x="142" y="310"/>
                  <a:pt x="142" y="310"/>
                  <a:pt x="142" y="310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53" y="291"/>
                  <a:pt x="153" y="291"/>
                  <a:pt x="153" y="291"/>
                </a:cubicBezTo>
                <a:cubicBezTo>
                  <a:pt x="158" y="282"/>
                  <a:pt x="158" y="282"/>
                  <a:pt x="158" y="282"/>
                </a:cubicBezTo>
                <a:cubicBezTo>
                  <a:pt x="163" y="273"/>
                  <a:pt x="163" y="273"/>
                  <a:pt x="163" y="273"/>
                </a:cubicBezTo>
                <a:cubicBezTo>
                  <a:pt x="169" y="264"/>
                  <a:pt x="169" y="264"/>
                  <a:pt x="169" y="264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45"/>
                  <a:pt x="179" y="245"/>
                  <a:pt x="179" y="245"/>
                </a:cubicBezTo>
                <a:cubicBezTo>
                  <a:pt x="185" y="236"/>
                  <a:pt x="185" y="236"/>
                  <a:pt x="185" y="236"/>
                </a:cubicBezTo>
                <a:cubicBezTo>
                  <a:pt x="190" y="227"/>
                  <a:pt x="190" y="227"/>
                  <a:pt x="190" y="227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08"/>
                  <a:pt x="201" y="208"/>
                  <a:pt x="201" y="208"/>
                </a:cubicBezTo>
                <a:cubicBezTo>
                  <a:pt x="206" y="199"/>
                  <a:pt x="206" y="199"/>
                  <a:pt x="206" y="199"/>
                </a:cubicBezTo>
                <a:cubicBezTo>
                  <a:pt x="208" y="196"/>
                  <a:pt x="208" y="196"/>
                  <a:pt x="208" y="196"/>
                </a:cubicBezTo>
                <a:cubicBezTo>
                  <a:pt x="207" y="196"/>
                  <a:pt x="207" y="196"/>
                  <a:pt x="207" y="196"/>
                </a:cubicBezTo>
                <a:moveTo>
                  <a:pt x="319" y="0"/>
                </a:moveTo>
                <a:cubicBezTo>
                  <a:pt x="319" y="0"/>
                  <a:pt x="319" y="0"/>
                  <a:pt x="319" y="0"/>
                </a:cubicBezTo>
                <a:cubicBezTo>
                  <a:pt x="314" y="9"/>
                  <a:pt x="314" y="9"/>
                  <a:pt x="314" y="9"/>
                </a:cubicBezTo>
                <a:cubicBezTo>
                  <a:pt x="309" y="19"/>
                  <a:pt x="309" y="19"/>
                  <a:pt x="309" y="19"/>
                </a:cubicBezTo>
                <a:cubicBezTo>
                  <a:pt x="303" y="28"/>
                  <a:pt x="303" y="28"/>
                  <a:pt x="303" y="28"/>
                </a:cubicBezTo>
                <a:cubicBezTo>
                  <a:pt x="297" y="38"/>
                  <a:pt x="297" y="38"/>
                  <a:pt x="297" y="38"/>
                </a:cubicBezTo>
                <a:cubicBezTo>
                  <a:pt x="292" y="48"/>
                  <a:pt x="292" y="48"/>
                  <a:pt x="292" y="48"/>
                </a:cubicBezTo>
                <a:cubicBezTo>
                  <a:pt x="286" y="57"/>
                  <a:pt x="286" y="57"/>
                  <a:pt x="286" y="57"/>
                </a:cubicBezTo>
                <a:cubicBezTo>
                  <a:pt x="281" y="67"/>
                  <a:pt x="281" y="67"/>
                  <a:pt x="281" y="67"/>
                </a:cubicBezTo>
                <a:cubicBezTo>
                  <a:pt x="275" y="76"/>
                  <a:pt x="275" y="76"/>
                  <a:pt x="275" y="76"/>
                </a:cubicBezTo>
                <a:cubicBezTo>
                  <a:pt x="270" y="86"/>
                  <a:pt x="270" y="86"/>
                  <a:pt x="270" y="86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9" y="105"/>
                  <a:pt x="259" y="105"/>
                  <a:pt x="259" y="105"/>
                </a:cubicBezTo>
                <a:cubicBezTo>
                  <a:pt x="254" y="114"/>
                  <a:pt x="254" y="114"/>
                  <a:pt x="254" y="114"/>
                </a:cubicBezTo>
                <a:cubicBezTo>
                  <a:pt x="248" y="123"/>
                  <a:pt x="248" y="123"/>
                  <a:pt x="248" y="123"/>
                </a:cubicBezTo>
                <a:cubicBezTo>
                  <a:pt x="243" y="133"/>
                  <a:pt x="243" y="133"/>
                  <a:pt x="243" y="133"/>
                </a:cubicBezTo>
                <a:cubicBezTo>
                  <a:pt x="237" y="142"/>
                  <a:pt x="237" y="142"/>
                  <a:pt x="237" y="142"/>
                </a:cubicBezTo>
                <a:cubicBezTo>
                  <a:pt x="232" y="152"/>
                  <a:pt x="232" y="152"/>
                  <a:pt x="232" y="152"/>
                </a:cubicBezTo>
                <a:cubicBezTo>
                  <a:pt x="226" y="161"/>
                  <a:pt x="226" y="161"/>
                  <a:pt x="226" y="161"/>
                </a:cubicBezTo>
                <a:cubicBezTo>
                  <a:pt x="221" y="170"/>
                  <a:pt x="221" y="170"/>
                  <a:pt x="221" y="170"/>
                </a:cubicBezTo>
                <a:cubicBezTo>
                  <a:pt x="219" y="174"/>
                  <a:pt x="219" y="174"/>
                  <a:pt x="219" y="174"/>
                </a:cubicBezTo>
                <a:cubicBezTo>
                  <a:pt x="220" y="174"/>
                  <a:pt x="220" y="174"/>
                  <a:pt x="220" y="174"/>
                </a:cubicBezTo>
                <a:cubicBezTo>
                  <a:pt x="220" y="174"/>
                  <a:pt x="220" y="174"/>
                  <a:pt x="220" y="174"/>
                </a:cubicBezTo>
                <a:cubicBezTo>
                  <a:pt x="220" y="174"/>
                  <a:pt x="220" y="174"/>
                  <a:pt x="220" y="174"/>
                </a:cubicBezTo>
                <a:cubicBezTo>
                  <a:pt x="222" y="171"/>
                  <a:pt x="222" y="171"/>
                  <a:pt x="222" y="171"/>
                </a:cubicBezTo>
                <a:cubicBezTo>
                  <a:pt x="228" y="162"/>
                  <a:pt x="228" y="162"/>
                  <a:pt x="228" y="162"/>
                </a:cubicBezTo>
                <a:cubicBezTo>
                  <a:pt x="233" y="152"/>
                  <a:pt x="233" y="152"/>
                  <a:pt x="233" y="152"/>
                </a:cubicBezTo>
                <a:cubicBezTo>
                  <a:pt x="238" y="143"/>
                  <a:pt x="238" y="143"/>
                  <a:pt x="238" y="143"/>
                </a:cubicBezTo>
                <a:cubicBezTo>
                  <a:pt x="244" y="134"/>
                  <a:pt x="244" y="134"/>
                  <a:pt x="244" y="134"/>
                </a:cubicBezTo>
                <a:cubicBezTo>
                  <a:pt x="249" y="124"/>
                  <a:pt x="249" y="124"/>
                  <a:pt x="249" y="124"/>
                </a:cubicBezTo>
                <a:cubicBezTo>
                  <a:pt x="255" y="115"/>
                  <a:pt x="255" y="115"/>
                  <a:pt x="255" y="115"/>
                </a:cubicBezTo>
                <a:cubicBezTo>
                  <a:pt x="260" y="105"/>
                  <a:pt x="260" y="105"/>
                  <a:pt x="260" y="105"/>
                </a:cubicBezTo>
                <a:cubicBezTo>
                  <a:pt x="266" y="96"/>
                  <a:pt x="266" y="96"/>
                  <a:pt x="266" y="96"/>
                </a:cubicBezTo>
                <a:cubicBezTo>
                  <a:pt x="271" y="86"/>
                  <a:pt x="271" y="86"/>
                  <a:pt x="271" y="86"/>
                </a:cubicBezTo>
                <a:cubicBezTo>
                  <a:pt x="277" y="77"/>
                  <a:pt x="277" y="77"/>
                  <a:pt x="277" y="77"/>
                </a:cubicBezTo>
                <a:cubicBezTo>
                  <a:pt x="282" y="67"/>
                  <a:pt x="282" y="67"/>
                  <a:pt x="282" y="67"/>
                </a:cubicBezTo>
                <a:cubicBezTo>
                  <a:pt x="288" y="58"/>
                  <a:pt x="288" y="58"/>
                  <a:pt x="288" y="58"/>
                </a:cubicBezTo>
                <a:cubicBezTo>
                  <a:pt x="293" y="48"/>
                  <a:pt x="293" y="48"/>
                  <a:pt x="293" y="48"/>
                </a:cubicBezTo>
                <a:cubicBezTo>
                  <a:pt x="299" y="39"/>
                  <a:pt x="299" y="39"/>
                  <a:pt x="299" y="39"/>
                </a:cubicBezTo>
                <a:cubicBezTo>
                  <a:pt x="304" y="29"/>
                  <a:pt x="304" y="29"/>
                  <a:pt x="304" y="29"/>
                </a:cubicBezTo>
                <a:cubicBezTo>
                  <a:pt x="310" y="19"/>
                  <a:pt x="310" y="19"/>
                  <a:pt x="310" y="19"/>
                </a:cubicBezTo>
                <a:cubicBezTo>
                  <a:pt x="315" y="10"/>
                  <a:pt x="315" y="10"/>
                  <a:pt x="315" y="10"/>
                </a:cubicBezTo>
                <a:cubicBezTo>
                  <a:pt x="320" y="1"/>
                  <a:pt x="320" y="1"/>
                  <a:pt x="320" y="1"/>
                </a:cubicBezTo>
                <a:cubicBezTo>
                  <a:pt x="320" y="1"/>
                  <a:pt x="320" y="1"/>
                  <a:pt x="320" y="1"/>
                </a:cubicBezTo>
                <a:cubicBezTo>
                  <a:pt x="320" y="0"/>
                  <a:pt x="320" y="0"/>
                  <a:pt x="319" y="0"/>
                </a:cubicBezTo>
              </a:path>
            </a:pathLst>
          </a:custGeom>
          <a:solidFill>
            <a:srgbClr val="9FD8D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4" name="Freeform 3580"/>
          <p:cNvSpPr>
            <a:spLocks noEditPoints="1"/>
          </p:cNvSpPr>
          <p:nvPr/>
        </p:nvSpPr>
        <p:spPr bwMode="auto">
          <a:xfrm>
            <a:off x="4545013" y="1338263"/>
            <a:ext cx="4763" cy="2081213"/>
          </a:xfrm>
          <a:custGeom>
            <a:avLst/>
            <a:gdLst/>
            <a:ahLst/>
            <a:cxnLst>
              <a:cxn ang="0">
                <a:pos x="0" y="251"/>
              </a:cxn>
              <a:cxn ang="0">
                <a:pos x="0" y="636"/>
              </a:cxn>
              <a:cxn ang="0">
                <a:pos x="1" y="637"/>
              </a:cxn>
              <a:cxn ang="0">
                <a:pos x="1" y="636"/>
              </a:cxn>
              <a:cxn ang="0">
                <a:pos x="1" y="612"/>
              </a:cxn>
              <a:cxn ang="0">
                <a:pos x="1" y="591"/>
              </a:cxn>
              <a:cxn ang="0">
                <a:pos x="1" y="570"/>
              </a:cxn>
              <a:cxn ang="0">
                <a:pos x="1" y="549"/>
              </a:cxn>
              <a:cxn ang="0">
                <a:pos x="1" y="528"/>
              </a:cxn>
              <a:cxn ang="0">
                <a:pos x="1" y="507"/>
              </a:cxn>
              <a:cxn ang="0">
                <a:pos x="1" y="485"/>
              </a:cxn>
              <a:cxn ang="0">
                <a:pos x="1" y="464"/>
              </a:cxn>
              <a:cxn ang="0">
                <a:pos x="1" y="443"/>
              </a:cxn>
              <a:cxn ang="0">
                <a:pos x="1" y="422"/>
              </a:cxn>
              <a:cxn ang="0">
                <a:pos x="1" y="401"/>
              </a:cxn>
              <a:cxn ang="0">
                <a:pos x="1" y="380"/>
              </a:cxn>
              <a:cxn ang="0">
                <a:pos x="1" y="358"/>
              </a:cxn>
              <a:cxn ang="0">
                <a:pos x="1" y="337"/>
              </a:cxn>
              <a:cxn ang="0">
                <a:pos x="1" y="316"/>
              </a:cxn>
              <a:cxn ang="0">
                <a:pos x="1" y="294"/>
              </a:cxn>
              <a:cxn ang="0">
                <a:pos x="1" y="273"/>
              </a:cxn>
              <a:cxn ang="0">
                <a:pos x="1" y="251"/>
              </a:cxn>
              <a:cxn ang="0">
                <a:pos x="0" y="0"/>
              </a:cxn>
              <a:cxn ang="0">
                <a:pos x="1" y="207"/>
              </a:cxn>
              <a:cxn ang="0">
                <a:pos x="1" y="186"/>
              </a:cxn>
              <a:cxn ang="0">
                <a:pos x="1" y="165"/>
              </a:cxn>
              <a:cxn ang="0">
                <a:pos x="1" y="143"/>
              </a:cxn>
              <a:cxn ang="0">
                <a:pos x="1" y="121"/>
              </a:cxn>
              <a:cxn ang="0">
                <a:pos x="1" y="99"/>
              </a:cxn>
              <a:cxn ang="0">
                <a:pos x="1" y="77"/>
              </a:cxn>
              <a:cxn ang="0">
                <a:pos x="1" y="55"/>
              </a:cxn>
              <a:cxn ang="0">
                <a:pos x="1" y="33"/>
              </a:cxn>
              <a:cxn ang="0">
                <a:pos x="1" y="10"/>
              </a:cxn>
              <a:cxn ang="0">
                <a:pos x="0" y="0"/>
              </a:cxn>
            </a:cxnLst>
            <a:rect l="0" t="0" r="r" b="b"/>
            <a:pathLst>
              <a:path w="1" h="637">
                <a:moveTo>
                  <a:pt x="1" y="249"/>
                </a:moveTo>
                <a:cubicBezTo>
                  <a:pt x="0" y="251"/>
                  <a:pt x="0" y="251"/>
                  <a:pt x="0" y="251"/>
                </a:cubicBezTo>
                <a:cubicBezTo>
                  <a:pt x="0" y="251"/>
                  <a:pt x="0" y="251"/>
                  <a:pt x="0" y="251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637"/>
                  <a:pt x="0" y="637"/>
                  <a:pt x="0" y="637"/>
                </a:cubicBezTo>
                <a:cubicBezTo>
                  <a:pt x="1" y="637"/>
                  <a:pt x="1" y="637"/>
                  <a:pt x="1" y="637"/>
                </a:cubicBezTo>
                <a:cubicBezTo>
                  <a:pt x="1" y="636"/>
                  <a:pt x="1" y="636"/>
                  <a:pt x="1" y="636"/>
                </a:cubicBezTo>
                <a:cubicBezTo>
                  <a:pt x="1" y="636"/>
                  <a:pt x="1" y="636"/>
                  <a:pt x="1" y="636"/>
                </a:cubicBezTo>
                <a:cubicBezTo>
                  <a:pt x="1" y="622"/>
                  <a:pt x="1" y="622"/>
                  <a:pt x="1" y="622"/>
                </a:cubicBezTo>
                <a:cubicBezTo>
                  <a:pt x="1" y="612"/>
                  <a:pt x="1" y="612"/>
                  <a:pt x="1" y="612"/>
                </a:cubicBezTo>
                <a:cubicBezTo>
                  <a:pt x="1" y="601"/>
                  <a:pt x="1" y="601"/>
                  <a:pt x="1" y="601"/>
                </a:cubicBezTo>
                <a:cubicBezTo>
                  <a:pt x="1" y="591"/>
                  <a:pt x="1" y="591"/>
                  <a:pt x="1" y="591"/>
                </a:cubicBezTo>
                <a:cubicBezTo>
                  <a:pt x="1" y="580"/>
                  <a:pt x="1" y="580"/>
                  <a:pt x="1" y="580"/>
                </a:cubicBezTo>
                <a:cubicBezTo>
                  <a:pt x="1" y="570"/>
                  <a:pt x="1" y="570"/>
                  <a:pt x="1" y="570"/>
                </a:cubicBezTo>
                <a:cubicBezTo>
                  <a:pt x="1" y="559"/>
                  <a:pt x="1" y="559"/>
                  <a:pt x="1" y="559"/>
                </a:cubicBezTo>
                <a:cubicBezTo>
                  <a:pt x="1" y="549"/>
                  <a:pt x="1" y="549"/>
                  <a:pt x="1" y="549"/>
                </a:cubicBezTo>
                <a:cubicBezTo>
                  <a:pt x="1" y="538"/>
                  <a:pt x="1" y="538"/>
                  <a:pt x="1" y="538"/>
                </a:cubicBezTo>
                <a:cubicBezTo>
                  <a:pt x="1" y="528"/>
                  <a:pt x="1" y="528"/>
                  <a:pt x="1" y="528"/>
                </a:cubicBezTo>
                <a:cubicBezTo>
                  <a:pt x="1" y="517"/>
                  <a:pt x="1" y="517"/>
                  <a:pt x="1" y="517"/>
                </a:cubicBezTo>
                <a:cubicBezTo>
                  <a:pt x="1" y="507"/>
                  <a:pt x="1" y="507"/>
                  <a:pt x="1" y="507"/>
                </a:cubicBezTo>
                <a:cubicBezTo>
                  <a:pt x="1" y="496"/>
                  <a:pt x="1" y="496"/>
                  <a:pt x="1" y="496"/>
                </a:cubicBezTo>
                <a:cubicBezTo>
                  <a:pt x="1" y="485"/>
                  <a:pt x="1" y="485"/>
                  <a:pt x="1" y="485"/>
                </a:cubicBezTo>
                <a:cubicBezTo>
                  <a:pt x="1" y="475"/>
                  <a:pt x="1" y="475"/>
                  <a:pt x="1" y="475"/>
                </a:cubicBezTo>
                <a:cubicBezTo>
                  <a:pt x="1" y="464"/>
                  <a:pt x="1" y="464"/>
                  <a:pt x="1" y="464"/>
                </a:cubicBezTo>
                <a:cubicBezTo>
                  <a:pt x="1" y="454"/>
                  <a:pt x="1" y="454"/>
                  <a:pt x="1" y="454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33"/>
                  <a:pt x="1" y="433"/>
                  <a:pt x="1" y="433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11"/>
                  <a:pt x="1" y="411"/>
                  <a:pt x="1" y="411"/>
                </a:cubicBezTo>
                <a:cubicBezTo>
                  <a:pt x="1" y="401"/>
                  <a:pt x="1" y="401"/>
                  <a:pt x="1" y="401"/>
                </a:cubicBezTo>
                <a:cubicBezTo>
                  <a:pt x="1" y="390"/>
                  <a:pt x="1" y="390"/>
                  <a:pt x="1" y="390"/>
                </a:cubicBezTo>
                <a:cubicBezTo>
                  <a:pt x="1" y="380"/>
                  <a:pt x="1" y="380"/>
                  <a:pt x="1" y="380"/>
                </a:cubicBezTo>
                <a:cubicBezTo>
                  <a:pt x="1" y="369"/>
                  <a:pt x="1" y="369"/>
                  <a:pt x="1" y="369"/>
                </a:cubicBezTo>
                <a:cubicBezTo>
                  <a:pt x="1" y="358"/>
                  <a:pt x="1" y="358"/>
                  <a:pt x="1" y="35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37"/>
                  <a:pt x="1" y="337"/>
                  <a:pt x="1" y="337"/>
                </a:cubicBezTo>
                <a:cubicBezTo>
                  <a:pt x="1" y="326"/>
                  <a:pt x="1" y="326"/>
                  <a:pt x="1" y="326"/>
                </a:cubicBezTo>
                <a:cubicBezTo>
                  <a:pt x="1" y="316"/>
                  <a:pt x="1" y="316"/>
                  <a:pt x="1" y="316"/>
                </a:cubicBezTo>
                <a:cubicBezTo>
                  <a:pt x="1" y="305"/>
                  <a:pt x="1" y="305"/>
                  <a:pt x="1" y="305"/>
                </a:cubicBezTo>
                <a:cubicBezTo>
                  <a:pt x="1" y="294"/>
                  <a:pt x="1" y="294"/>
                  <a:pt x="1" y="294"/>
                </a:cubicBezTo>
                <a:cubicBezTo>
                  <a:pt x="1" y="284"/>
                  <a:pt x="1" y="284"/>
                  <a:pt x="1" y="284"/>
                </a:cubicBezTo>
                <a:cubicBezTo>
                  <a:pt x="1" y="273"/>
                  <a:pt x="1" y="273"/>
                  <a:pt x="1" y="273"/>
                </a:cubicBezTo>
                <a:cubicBezTo>
                  <a:pt x="1" y="262"/>
                  <a:pt x="1" y="262"/>
                  <a:pt x="1" y="262"/>
                </a:cubicBezTo>
                <a:cubicBezTo>
                  <a:pt x="1" y="251"/>
                  <a:pt x="1" y="251"/>
                  <a:pt x="1" y="251"/>
                </a:cubicBezTo>
                <a:cubicBezTo>
                  <a:pt x="1" y="249"/>
                  <a:pt x="1" y="249"/>
                  <a:pt x="1" y="249"/>
                </a:cubicBezTo>
                <a:moveTo>
                  <a:pt x="0" y="0"/>
                </a:moveTo>
                <a:cubicBezTo>
                  <a:pt x="0" y="208"/>
                  <a:pt x="0" y="208"/>
                  <a:pt x="0" y="208"/>
                </a:cubicBezTo>
                <a:cubicBezTo>
                  <a:pt x="1" y="207"/>
                  <a:pt x="1" y="207"/>
                  <a:pt x="1" y="207"/>
                </a:cubicBezTo>
                <a:cubicBezTo>
                  <a:pt x="1" y="197"/>
                  <a:pt x="1" y="197"/>
                  <a:pt x="1" y="197"/>
                </a:cubicBezTo>
                <a:cubicBezTo>
                  <a:pt x="1" y="186"/>
                  <a:pt x="1" y="186"/>
                  <a:pt x="1" y="186"/>
                </a:cubicBezTo>
                <a:cubicBezTo>
                  <a:pt x="1" y="176"/>
                  <a:pt x="1" y="176"/>
                  <a:pt x="1" y="176"/>
                </a:cubicBezTo>
                <a:cubicBezTo>
                  <a:pt x="1" y="165"/>
                  <a:pt x="1" y="165"/>
                  <a:pt x="1" y="165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43"/>
                  <a:pt x="1" y="143"/>
                  <a:pt x="1" y="143"/>
                </a:cubicBezTo>
                <a:cubicBezTo>
                  <a:pt x="1" y="132"/>
                  <a:pt x="1" y="132"/>
                  <a:pt x="1" y="132"/>
                </a:cubicBezTo>
                <a:cubicBezTo>
                  <a:pt x="1" y="121"/>
                  <a:pt x="1" y="121"/>
                  <a:pt x="1" y="121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99"/>
                  <a:pt x="1" y="99"/>
                  <a:pt x="1" y="99"/>
                </a:cubicBezTo>
                <a:cubicBezTo>
                  <a:pt x="1" y="88"/>
                  <a:pt x="1" y="88"/>
                  <a:pt x="1" y="88"/>
                </a:cubicBezTo>
                <a:cubicBezTo>
                  <a:pt x="1" y="77"/>
                  <a:pt x="1" y="77"/>
                  <a:pt x="1" y="77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55"/>
                  <a:pt x="1" y="55"/>
                  <a:pt x="1" y="55"/>
                </a:cubicBezTo>
                <a:cubicBezTo>
                  <a:pt x="1" y="44"/>
                  <a:pt x="1" y="44"/>
                  <a:pt x="1" y="44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</a:path>
            </a:pathLst>
          </a:custGeom>
          <a:solidFill>
            <a:srgbClr val="9FD8D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5" name="Rectangle 3581"/>
          <p:cNvSpPr>
            <a:spLocks noChangeArrowheads="1"/>
          </p:cNvSpPr>
          <p:nvPr/>
        </p:nvSpPr>
        <p:spPr bwMode="auto">
          <a:xfrm>
            <a:off x="4545013" y="3419475"/>
            <a:ext cx="4763" cy="1588"/>
          </a:xfrm>
          <a:prstGeom prst="rect">
            <a:avLst/>
          </a:prstGeom>
          <a:solidFill>
            <a:srgbClr val="9FD8D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6" name="Freeform 3582"/>
          <p:cNvSpPr>
            <a:spLocks/>
          </p:cNvSpPr>
          <p:nvPr/>
        </p:nvSpPr>
        <p:spPr bwMode="auto">
          <a:xfrm>
            <a:off x="4545013" y="3419475"/>
            <a:ext cx="4763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7" name="Freeform 3583"/>
          <p:cNvSpPr>
            <a:spLocks/>
          </p:cNvSpPr>
          <p:nvPr/>
        </p:nvSpPr>
        <p:spPr bwMode="auto">
          <a:xfrm>
            <a:off x="5940426" y="2047875"/>
            <a:ext cx="9525" cy="95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6"/>
              </a:cxn>
              <a:cxn ang="0">
                <a:pos x="6" y="0"/>
              </a:cxn>
              <a:cxn ang="0">
                <a:pos x="6" y="0"/>
              </a:cxn>
            </a:cxnLst>
            <a:rect l="0" t="0" r="r" b="b"/>
            <a:pathLst>
              <a:path w="6" h="6">
                <a:moveTo>
                  <a:pt x="6" y="0"/>
                </a:moveTo>
                <a:lnTo>
                  <a:pt x="0" y="6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rgbClr val="74736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8" name="Freeform 3584"/>
          <p:cNvSpPr>
            <a:spLocks/>
          </p:cNvSpPr>
          <p:nvPr/>
        </p:nvSpPr>
        <p:spPr bwMode="auto">
          <a:xfrm>
            <a:off x="5940426" y="2047875"/>
            <a:ext cx="9525" cy="95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6"/>
              </a:cxn>
              <a:cxn ang="0">
                <a:pos x="6" y="0"/>
              </a:cxn>
              <a:cxn ang="0">
                <a:pos x="6" y="0"/>
              </a:cxn>
            </a:cxnLst>
            <a:rect l="0" t="0" r="r" b="b"/>
            <a:pathLst>
              <a:path w="6" h="6">
                <a:moveTo>
                  <a:pt x="6" y="0"/>
                </a:moveTo>
                <a:lnTo>
                  <a:pt x="0" y="6"/>
                </a:lnTo>
                <a:lnTo>
                  <a:pt x="6" y="0"/>
                </a:lnTo>
                <a:lnTo>
                  <a:pt x="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9" name="Freeform 3585"/>
          <p:cNvSpPr>
            <a:spLocks/>
          </p:cNvSpPr>
          <p:nvPr/>
        </p:nvSpPr>
        <p:spPr bwMode="auto">
          <a:xfrm>
            <a:off x="5959476" y="1998663"/>
            <a:ext cx="39688" cy="36513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0" y="23"/>
              </a:cxn>
              <a:cxn ang="0">
                <a:pos x="0" y="23"/>
              </a:cxn>
              <a:cxn ang="0">
                <a:pos x="25" y="0"/>
              </a:cxn>
              <a:cxn ang="0">
                <a:pos x="25" y="0"/>
              </a:cxn>
            </a:cxnLst>
            <a:rect l="0" t="0" r="r" b="b"/>
            <a:pathLst>
              <a:path w="25" h="23">
                <a:moveTo>
                  <a:pt x="25" y="0"/>
                </a:moveTo>
                <a:lnTo>
                  <a:pt x="0" y="23"/>
                </a:lnTo>
                <a:lnTo>
                  <a:pt x="0" y="23"/>
                </a:lnTo>
                <a:lnTo>
                  <a:pt x="25" y="0"/>
                </a:lnTo>
                <a:lnTo>
                  <a:pt x="25" y="0"/>
                </a:lnTo>
                <a:close/>
              </a:path>
            </a:pathLst>
          </a:custGeom>
          <a:solidFill>
            <a:srgbClr val="74736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0" name="Freeform 3586"/>
          <p:cNvSpPr>
            <a:spLocks/>
          </p:cNvSpPr>
          <p:nvPr/>
        </p:nvSpPr>
        <p:spPr bwMode="auto">
          <a:xfrm>
            <a:off x="5959476" y="1998663"/>
            <a:ext cx="39688" cy="36513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0" y="23"/>
              </a:cxn>
              <a:cxn ang="0">
                <a:pos x="0" y="23"/>
              </a:cxn>
              <a:cxn ang="0">
                <a:pos x="25" y="0"/>
              </a:cxn>
              <a:cxn ang="0">
                <a:pos x="25" y="0"/>
              </a:cxn>
            </a:cxnLst>
            <a:rect l="0" t="0" r="r" b="b"/>
            <a:pathLst>
              <a:path w="25" h="23">
                <a:moveTo>
                  <a:pt x="25" y="0"/>
                </a:moveTo>
                <a:lnTo>
                  <a:pt x="0" y="23"/>
                </a:lnTo>
                <a:lnTo>
                  <a:pt x="0" y="23"/>
                </a:lnTo>
                <a:lnTo>
                  <a:pt x="25" y="0"/>
                </a:lnTo>
                <a:lnTo>
                  <a:pt x="25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1" name="Freeform 3587"/>
          <p:cNvSpPr>
            <a:spLocks noEditPoints="1"/>
          </p:cNvSpPr>
          <p:nvPr/>
        </p:nvSpPr>
        <p:spPr bwMode="auto">
          <a:xfrm>
            <a:off x="4454526" y="3157538"/>
            <a:ext cx="28575" cy="79375"/>
          </a:xfrm>
          <a:custGeom>
            <a:avLst/>
            <a:gdLst/>
            <a:ahLst/>
            <a:cxnLst>
              <a:cxn ang="0">
                <a:pos x="14" y="35"/>
              </a:cxn>
              <a:cxn ang="0">
                <a:pos x="14" y="37"/>
              </a:cxn>
              <a:cxn ang="0">
                <a:pos x="18" y="50"/>
              </a:cxn>
              <a:cxn ang="0">
                <a:pos x="18" y="50"/>
              </a:cxn>
              <a:cxn ang="0">
                <a:pos x="14" y="35"/>
              </a:cxn>
              <a:cxn ang="0">
                <a:pos x="0" y="0"/>
              </a:cxn>
              <a:cxn ang="0">
                <a:pos x="8" y="21"/>
              </a:cxn>
              <a:cxn ang="0">
                <a:pos x="8" y="21"/>
              </a:cxn>
              <a:cxn ang="0">
                <a:pos x="0" y="0"/>
              </a:cxn>
            </a:cxnLst>
            <a:rect l="0" t="0" r="r" b="b"/>
            <a:pathLst>
              <a:path w="18" h="50">
                <a:moveTo>
                  <a:pt x="14" y="35"/>
                </a:moveTo>
                <a:lnTo>
                  <a:pt x="14" y="37"/>
                </a:lnTo>
                <a:lnTo>
                  <a:pt x="18" y="50"/>
                </a:lnTo>
                <a:lnTo>
                  <a:pt x="18" y="50"/>
                </a:lnTo>
                <a:lnTo>
                  <a:pt x="14" y="35"/>
                </a:lnTo>
                <a:close/>
                <a:moveTo>
                  <a:pt x="0" y="0"/>
                </a:moveTo>
                <a:lnTo>
                  <a:pt x="8" y="21"/>
                </a:lnTo>
                <a:lnTo>
                  <a:pt x="8" y="21"/>
                </a:lnTo>
                <a:lnTo>
                  <a:pt x="0" y="0"/>
                </a:lnTo>
                <a:close/>
              </a:path>
            </a:pathLst>
          </a:custGeom>
          <a:solidFill>
            <a:srgbClr val="74736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2" name="Freeform 3588"/>
          <p:cNvSpPr>
            <a:spLocks noEditPoints="1"/>
          </p:cNvSpPr>
          <p:nvPr/>
        </p:nvSpPr>
        <p:spPr bwMode="auto">
          <a:xfrm>
            <a:off x="4454526" y="3157538"/>
            <a:ext cx="28575" cy="79375"/>
          </a:xfrm>
          <a:custGeom>
            <a:avLst/>
            <a:gdLst/>
            <a:ahLst/>
            <a:cxnLst>
              <a:cxn ang="0">
                <a:pos x="14" y="35"/>
              </a:cxn>
              <a:cxn ang="0">
                <a:pos x="14" y="37"/>
              </a:cxn>
              <a:cxn ang="0">
                <a:pos x="18" y="50"/>
              </a:cxn>
              <a:cxn ang="0">
                <a:pos x="18" y="50"/>
              </a:cxn>
              <a:cxn ang="0">
                <a:pos x="14" y="35"/>
              </a:cxn>
              <a:cxn ang="0">
                <a:pos x="0" y="0"/>
              </a:cxn>
              <a:cxn ang="0">
                <a:pos x="8" y="21"/>
              </a:cxn>
              <a:cxn ang="0">
                <a:pos x="8" y="21"/>
              </a:cxn>
              <a:cxn ang="0">
                <a:pos x="0" y="0"/>
              </a:cxn>
            </a:cxnLst>
            <a:rect l="0" t="0" r="r" b="b"/>
            <a:pathLst>
              <a:path w="18" h="50">
                <a:moveTo>
                  <a:pt x="14" y="35"/>
                </a:moveTo>
                <a:lnTo>
                  <a:pt x="14" y="37"/>
                </a:lnTo>
                <a:lnTo>
                  <a:pt x="18" y="50"/>
                </a:lnTo>
                <a:lnTo>
                  <a:pt x="18" y="50"/>
                </a:lnTo>
                <a:lnTo>
                  <a:pt x="14" y="35"/>
                </a:lnTo>
                <a:moveTo>
                  <a:pt x="0" y="0"/>
                </a:moveTo>
                <a:lnTo>
                  <a:pt x="8" y="21"/>
                </a:lnTo>
                <a:lnTo>
                  <a:pt x="8" y="21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3" name="Freeform 3589"/>
          <p:cNvSpPr>
            <a:spLocks/>
          </p:cNvSpPr>
          <p:nvPr/>
        </p:nvSpPr>
        <p:spPr bwMode="auto">
          <a:xfrm>
            <a:off x="4486276" y="3249613"/>
            <a:ext cx="20638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3" y="33"/>
              </a:cxn>
              <a:cxn ang="0">
                <a:pos x="13" y="33"/>
              </a:cxn>
              <a:cxn ang="0">
                <a:pos x="0" y="0"/>
              </a:cxn>
            </a:cxnLst>
            <a:rect l="0" t="0" r="r" b="b"/>
            <a:pathLst>
              <a:path w="13" h="33">
                <a:moveTo>
                  <a:pt x="0" y="0"/>
                </a:moveTo>
                <a:lnTo>
                  <a:pt x="0" y="0"/>
                </a:lnTo>
                <a:lnTo>
                  <a:pt x="13" y="33"/>
                </a:lnTo>
                <a:lnTo>
                  <a:pt x="13" y="33"/>
                </a:lnTo>
                <a:lnTo>
                  <a:pt x="0" y="0"/>
                </a:lnTo>
                <a:close/>
              </a:path>
            </a:pathLst>
          </a:custGeom>
          <a:solidFill>
            <a:srgbClr val="74736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4" name="Freeform 3590"/>
          <p:cNvSpPr>
            <a:spLocks/>
          </p:cNvSpPr>
          <p:nvPr/>
        </p:nvSpPr>
        <p:spPr bwMode="auto">
          <a:xfrm>
            <a:off x="4486276" y="3249613"/>
            <a:ext cx="20638" cy="52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13" y="33"/>
              </a:cxn>
              <a:cxn ang="0">
                <a:pos x="13" y="33"/>
              </a:cxn>
              <a:cxn ang="0">
                <a:pos x="0" y="0"/>
              </a:cxn>
            </a:cxnLst>
            <a:rect l="0" t="0" r="r" b="b"/>
            <a:pathLst>
              <a:path w="13" h="33">
                <a:moveTo>
                  <a:pt x="0" y="0"/>
                </a:moveTo>
                <a:lnTo>
                  <a:pt x="0" y="0"/>
                </a:lnTo>
                <a:lnTo>
                  <a:pt x="13" y="33"/>
                </a:lnTo>
                <a:lnTo>
                  <a:pt x="13" y="33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5" name="Freeform 3591"/>
          <p:cNvSpPr>
            <a:spLocks noEditPoints="1"/>
          </p:cNvSpPr>
          <p:nvPr/>
        </p:nvSpPr>
        <p:spPr bwMode="auto">
          <a:xfrm>
            <a:off x="4219576" y="2079625"/>
            <a:ext cx="1427163" cy="412750"/>
          </a:xfrm>
          <a:custGeom>
            <a:avLst/>
            <a:gdLst/>
            <a:ahLst/>
            <a:cxnLst>
              <a:cxn ang="0">
                <a:pos x="10" y="200"/>
              </a:cxn>
              <a:cxn ang="0">
                <a:pos x="10" y="249"/>
              </a:cxn>
              <a:cxn ang="0">
                <a:pos x="12" y="200"/>
              </a:cxn>
              <a:cxn ang="0">
                <a:pos x="35" y="175"/>
              </a:cxn>
              <a:cxn ang="0">
                <a:pos x="35" y="175"/>
              </a:cxn>
              <a:cxn ang="0">
                <a:pos x="14" y="177"/>
              </a:cxn>
              <a:cxn ang="0">
                <a:pos x="747" y="159"/>
              </a:cxn>
              <a:cxn ang="0">
                <a:pos x="802" y="142"/>
              </a:cxn>
              <a:cxn ang="0">
                <a:pos x="753" y="175"/>
              </a:cxn>
              <a:cxn ang="0">
                <a:pos x="788" y="153"/>
              </a:cxn>
              <a:cxn ang="0">
                <a:pos x="864" y="157"/>
              </a:cxn>
              <a:cxn ang="0">
                <a:pos x="876" y="159"/>
              </a:cxn>
              <a:cxn ang="0">
                <a:pos x="812" y="146"/>
              </a:cxn>
              <a:cxn ang="0">
                <a:pos x="734" y="148"/>
              </a:cxn>
              <a:cxn ang="0">
                <a:pos x="39" y="124"/>
              </a:cxn>
              <a:cxn ang="0">
                <a:pos x="10" y="146"/>
              </a:cxn>
              <a:cxn ang="0">
                <a:pos x="8" y="167"/>
              </a:cxn>
              <a:cxn ang="0">
                <a:pos x="27" y="126"/>
              </a:cxn>
              <a:cxn ang="0">
                <a:pos x="714" y="97"/>
              </a:cxn>
              <a:cxn ang="0">
                <a:pos x="712" y="95"/>
              </a:cxn>
              <a:cxn ang="0">
                <a:pos x="59" y="74"/>
              </a:cxn>
              <a:cxn ang="0">
                <a:pos x="57" y="70"/>
              </a:cxn>
              <a:cxn ang="0">
                <a:pos x="547" y="76"/>
              </a:cxn>
              <a:cxn ang="0">
                <a:pos x="568" y="109"/>
              </a:cxn>
              <a:cxn ang="0">
                <a:pos x="633" y="109"/>
              </a:cxn>
              <a:cxn ang="0">
                <a:pos x="691" y="107"/>
              </a:cxn>
              <a:cxn ang="0">
                <a:pos x="714" y="89"/>
              </a:cxn>
              <a:cxn ang="0">
                <a:pos x="714" y="70"/>
              </a:cxn>
              <a:cxn ang="0">
                <a:pos x="687" y="109"/>
              </a:cxn>
              <a:cxn ang="0">
                <a:pos x="594" y="111"/>
              </a:cxn>
              <a:cxn ang="0">
                <a:pos x="551" y="91"/>
              </a:cxn>
              <a:cxn ang="0">
                <a:pos x="524" y="76"/>
              </a:cxn>
              <a:cxn ang="0">
                <a:pos x="491" y="72"/>
              </a:cxn>
              <a:cxn ang="0">
                <a:pos x="90" y="64"/>
              </a:cxn>
              <a:cxn ang="0">
                <a:pos x="524" y="54"/>
              </a:cxn>
              <a:cxn ang="0">
                <a:pos x="524" y="54"/>
              </a:cxn>
              <a:cxn ang="0">
                <a:pos x="43" y="68"/>
              </a:cxn>
              <a:cxn ang="0">
                <a:pos x="43" y="56"/>
              </a:cxn>
              <a:cxn ang="0">
                <a:pos x="66" y="44"/>
              </a:cxn>
              <a:cxn ang="0">
                <a:pos x="66" y="44"/>
              </a:cxn>
              <a:cxn ang="0">
                <a:pos x="123" y="46"/>
              </a:cxn>
              <a:cxn ang="0">
                <a:pos x="175" y="42"/>
              </a:cxn>
              <a:cxn ang="0">
                <a:pos x="193" y="48"/>
              </a:cxn>
              <a:cxn ang="0">
                <a:pos x="479" y="37"/>
              </a:cxn>
              <a:cxn ang="0">
                <a:pos x="485" y="39"/>
              </a:cxn>
              <a:cxn ang="0">
                <a:pos x="450" y="33"/>
              </a:cxn>
              <a:cxn ang="0">
                <a:pos x="57" y="33"/>
              </a:cxn>
              <a:cxn ang="0">
                <a:pos x="86" y="64"/>
              </a:cxn>
              <a:cxn ang="0">
                <a:pos x="442" y="27"/>
              </a:cxn>
              <a:cxn ang="0">
                <a:pos x="105" y="25"/>
              </a:cxn>
              <a:cxn ang="0">
                <a:pos x="99" y="60"/>
              </a:cxn>
              <a:cxn ang="0">
                <a:pos x="105" y="25"/>
              </a:cxn>
              <a:cxn ang="0">
                <a:pos x="119" y="39"/>
              </a:cxn>
              <a:cxn ang="0">
                <a:pos x="317" y="11"/>
              </a:cxn>
              <a:cxn ang="0">
                <a:pos x="201" y="56"/>
              </a:cxn>
              <a:cxn ang="0">
                <a:pos x="282" y="13"/>
              </a:cxn>
              <a:cxn ang="0">
                <a:pos x="397" y="0"/>
              </a:cxn>
              <a:cxn ang="0">
                <a:pos x="405" y="17"/>
              </a:cxn>
              <a:cxn ang="0">
                <a:pos x="407" y="17"/>
              </a:cxn>
              <a:cxn ang="0">
                <a:pos x="339" y="9"/>
              </a:cxn>
              <a:cxn ang="0">
                <a:pos x="384" y="27"/>
              </a:cxn>
              <a:cxn ang="0">
                <a:pos x="378" y="31"/>
              </a:cxn>
            </a:cxnLst>
            <a:rect l="0" t="0" r="r" b="b"/>
            <a:pathLst>
              <a:path w="899" h="260">
                <a:moveTo>
                  <a:pt x="10" y="251"/>
                </a:moveTo>
                <a:lnTo>
                  <a:pt x="10" y="251"/>
                </a:lnTo>
                <a:lnTo>
                  <a:pt x="8" y="253"/>
                </a:lnTo>
                <a:lnTo>
                  <a:pt x="8" y="253"/>
                </a:lnTo>
                <a:lnTo>
                  <a:pt x="6" y="255"/>
                </a:lnTo>
                <a:lnTo>
                  <a:pt x="0" y="260"/>
                </a:lnTo>
                <a:lnTo>
                  <a:pt x="2" y="260"/>
                </a:lnTo>
                <a:lnTo>
                  <a:pt x="6" y="255"/>
                </a:lnTo>
                <a:lnTo>
                  <a:pt x="8" y="253"/>
                </a:lnTo>
                <a:lnTo>
                  <a:pt x="8" y="253"/>
                </a:lnTo>
                <a:lnTo>
                  <a:pt x="10" y="251"/>
                </a:lnTo>
                <a:lnTo>
                  <a:pt x="10" y="251"/>
                </a:lnTo>
                <a:close/>
                <a:moveTo>
                  <a:pt x="16" y="200"/>
                </a:moveTo>
                <a:lnTo>
                  <a:pt x="12" y="200"/>
                </a:lnTo>
                <a:lnTo>
                  <a:pt x="12" y="200"/>
                </a:lnTo>
                <a:lnTo>
                  <a:pt x="10" y="200"/>
                </a:lnTo>
                <a:lnTo>
                  <a:pt x="8" y="202"/>
                </a:lnTo>
                <a:lnTo>
                  <a:pt x="6" y="204"/>
                </a:lnTo>
                <a:lnTo>
                  <a:pt x="6" y="218"/>
                </a:lnTo>
                <a:lnTo>
                  <a:pt x="6" y="225"/>
                </a:lnTo>
                <a:lnTo>
                  <a:pt x="6" y="225"/>
                </a:lnTo>
                <a:lnTo>
                  <a:pt x="6" y="231"/>
                </a:lnTo>
                <a:lnTo>
                  <a:pt x="6" y="231"/>
                </a:lnTo>
                <a:lnTo>
                  <a:pt x="4" y="235"/>
                </a:lnTo>
                <a:lnTo>
                  <a:pt x="4" y="237"/>
                </a:lnTo>
                <a:lnTo>
                  <a:pt x="4" y="243"/>
                </a:lnTo>
                <a:lnTo>
                  <a:pt x="6" y="247"/>
                </a:lnTo>
                <a:lnTo>
                  <a:pt x="8" y="247"/>
                </a:lnTo>
                <a:lnTo>
                  <a:pt x="8" y="247"/>
                </a:lnTo>
                <a:lnTo>
                  <a:pt x="8" y="247"/>
                </a:lnTo>
                <a:lnTo>
                  <a:pt x="10" y="249"/>
                </a:lnTo>
                <a:lnTo>
                  <a:pt x="10" y="249"/>
                </a:lnTo>
                <a:lnTo>
                  <a:pt x="8" y="247"/>
                </a:lnTo>
                <a:lnTo>
                  <a:pt x="8" y="247"/>
                </a:lnTo>
                <a:lnTo>
                  <a:pt x="8" y="247"/>
                </a:lnTo>
                <a:lnTo>
                  <a:pt x="6" y="245"/>
                </a:lnTo>
                <a:lnTo>
                  <a:pt x="4" y="243"/>
                </a:lnTo>
                <a:lnTo>
                  <a:pt x="4" y="237"/>
                </a:lnTo>
                <a:lnTo>
                  <a:pt x="4" y="235"/>
                </a:lnTo>
                <a:lnTo>
                  <a:pt x="6" y="231"/>
                </a:lnTo>
                <a:lnTo>
                  <a:pt x="6" y="231"/>
                </a:lnTo>
                <a:lnTo>
                  <a:pt x="6" y="225"/>
                </a:lnTo>
                <a:lnTo>
                  <a:pt x="6" y="225"/>
                </a:lnTo>
                <a:lnTo>
                  <a:pt x="6" y="218"/>
                </a:lnTo>
                <a:lnTo>
                  <a:pt x="6" y="204"/>
                </a:lnTo>
                <a:lnTo>
                  <a:pt x="8" y="202"/>
                </a:lnTo>
                <a:lnTo>
                  <a:pt x="10" y="202"/>
                </a:lnTo>
                <a:lnTo>
                  <a:pt x="12" y="200"/>
                </a:lnTo>
                <a:lnTo>
                  <a:pt x="12" y="200"/>
                </a:lnTo>
                <a:lnTo>
                  <a:pt x="16" y="200"/>
                </a:lnTo>
                <a:lnTo>
                  <a:pt x="24" y="200"/>
                </a:lnTo>
                <a:lnTo>
                  <a:pt x="24" y="200"/>
                </a:lnTo>
                <a:lnTo>
                  <a:pt x="24" y="200"/>
                </a:lnTo>
                <a:lnTo>
                  <a:pt x="16" y="200"/>
                </a:lnTo>
                <a:close/>
                <a:moveTo>
                  <a:pt x="16" y="171"/>
                </a:moveTo>
                <a:lnTo>
                  <a:pt x="16" y="171"/>
                </a:lnTo>
                <a:lnTo>
                  <a:pt x="16" y="175"/>
                </a:lnTo>
                <a:lnTo>
                  <a:pt x="16" y="175"/>
                </a:lnTo>
                <a:lnTo>
                  <a:pt x="16" y="171"/>
                </a:lnTo>
                <a:lnTo>
                  <a:pt x="16" y="171"/>
                </a:lnTo>
                <a:close/>
                <a:moveTo>
                  <a:pt x="33" y="171"/>
                </a:moveTo>
                <a:lnTo>
                  <a:pt x="33" y="171"/>
                </a:lnTo>
                <a:lnTo>
                  <a:pt x="35" y="175"/>
                </a:lnTo>
                <a:lnTo>
                  <a:pt x="35" y="175"/>
                </a:lnTo>
                <a:lnTo>
                  <a:pt x="33" y="177"/>
                </a:lnTo>
                <a:lnTo>
                  <a:pt x="31" y="188"/>
                </a:lnTo>
                <a:lnTo>
                  <a:pt x="29" y="192"/>
                </a:lnTo>
                <a:lnTo>
                  <a:pt x="29" y="192"/>
                </a:lnTo>
                <a:lnTo>
                  <a:pt x="29" y="198"/>
                </a:lnTo>
                <a:lnTo>
                  <a:pt x="29" y="198"/>
                </a:lnTo>
                <a:lnTo>
                  <a:pt x="27" y="200"/>
                </a:lnTo>
                <a:lnTo>
                  <a:pt x="27" y="200"/>
                </a:lnTo>
                <a:lnTo>
                  <a:pt x="29" y="198"/>
                </a:lnTo>
                <a:lnTo>
                  <a:pt x="29" y="198"/>
                </a:lnTo>
                <a:lnTo>
                  <a:pt x="31" y="192"/>
                </a:lnTo>
                <a:lnTo>
                  <a:pt x="31" y="192"/>
                </a:lnTo>
                <a:lnTo>
                  <a:pt x="31" y="188"/>
                </a:lnTo>
                <a:lnTo>
                  <a:pt x="35" y="177"/>
                </a:lnTo>
                <a:lnTo>
                  <a:pt x="35" y="177"/>
                </a:lnTo>
                <a:lnTo>
                  <a:pt x="35" y="175"/>
                </a:lnTo>
                <a:lnTo>
                  <a:pt x="35" y="175"/>
                </a:lnTo>
                <a:lnTo>
                  <a:pt x="33" y="171"/>
                </a:lnTo>
                <a:lnTo>
                  <a:pt x="33" y="171"/>
                </a:lnTo>
                <a:close/>
                <a:moveTo>
                  <a:pt x="31" y="169"/>
                </a:moveTo>
                <a:lnTo>
                  <a:pt x="22" y="173"/>
                </a:lnTo>
                <a:lnTo>
                  <a:pt x="22" y="173"/>
                </a:lnTo>
                <a:lnTo>
                  <a:pt x="18" y="177"/>
                </a:lnTo>
                <a:lnTo>
                  <a:pt x="14" y="177"/>
                </a:lnTo>
                <a:lnTo>
                  <a:pt x="14" y="177"/>
                </a:lnTo>
                <a:lnTo>
                  <a:pt x="14" y="177"/>
                </a:lnTo>
                <a:lnTo>
                  <a:pt x="14" y="177"/>
                </a:lnTo>
                <a:lnTo>
                  <a:pt x="16" y="175"/>
                </a:lnTo>
                <a:lnTo>
                  <a:pt x="14" y="175"/>
                </a:lnTo>
                <a:lnTo>
                  <a:pt x="14" y="177"/>
                </a:lnTo>
                <a:lnTo>
                  <a:pt x="14" y="177"/>
                </a:lnTo>
                <a:lnTo>
                  <a:pt x="14" y="177"/>
                </a:lnTo>
                <a:lnTo>
                  <a:pt x="18" y="177"/>
                </a:lnTo>
                <a:lnTo>
                  <a:pt x="22" y="173"/>
                </a:lnTo>
                <a:lnTo>
                  <a:pt x="31" y="169"/>
                </a:lnTo>
                <a:lnTo>
                  <a:pt x="31" y="169"/>
                </a:lnTo>
                <a:close/>
                <a:moveTo>
                  <a:pt x="742" y="146"/>
                </a:moveTo>
                <a:lnTo>
                  <a:pt x="742" y="146"/>
                </a:lnTo>
                <a:lnTo>
                  <a:pt x="742" y="148"/>
                </a:lnTo>
                <a:lnTo>
                  <a:pt x="742" y="148"/>
                </a:lnTo>
                <a:lnTo>
                  <a:pt x="740" y="151"/>
                </a:lnTo>
                <a:lnTo>
                  <a:pt x="740" y="151"/>
                </a:lnTo>
                <a:lnTo>
                  <a:pt x="736" y="151"/>
                </a:lnTo>
                <a:lnTo>
                  <a:pt x="736" y="151"/>
                </a:lnTo>
                <a:lnTo>
                  <a:pt x="740" y="151"/>
                </a:lnTo>
                <a:lnTo>
                  <a:pt x="742" y="151"/>
                </a:lnTo>
                <a:lnTo>
                  <a:pt x="744" y="153"/>
                </a:lnTo>
                <a:lnTo>
                  <a:pt x="747" y="159"/>
                </a:lnTo>
                <a:lnTo>
                  <a:pt x="744" y="169"/>
                </a:lnTo>
                <a:lnTo>
                  <a:pt x="744" y="171"/>
                </a:lnTo>
                <a:lnTo>
                  <a:pt x="744" y="177"/>
                </a:lnTo>
                <a:lnTo>
                  <a:pt x="747" y="177"/>
                </a:lnTo>
                <a:lnTo>
                  <a:pt x="747" y="177"/>
                </a:lnTo>
                <a:lnTo>
                  <a:pt x="744" y="169"/>
                </a:lnTo>
                <a:lnTo>
                  <a:pt x="747" y="159"/>
                </a:lnTo>
                <a:lnTo>
                  <a:pt x="744" y="155"/>
                </a:lnTo>
                <a:lnTo>
                  <a:pt x="747" y="155"/>
                </a:lnTo>
                <a:lnTo>
                  <a:pt x="749" y="155"/>
                </a:lnTo>
                <a:lnTo>
                  <a:pt x="749" y="151"/>
                </a:lnTo>
                <a:lnTo>
                  <a:pt x="749" y="151"/>
                </a:lnTo>
                <a:lnTo>
                  <a:pt x="744" y="148"/>
                </a:lnTo>
                <a:lnTo>
                  <a:pt x="744" y="148"/>
                </a:lnTo>
                <a:lnTo>
                  <a:pt x="742" y="146"/>
                </a:lnTo>
                <a:close/>
                <a:moveTo>
                  <a:pt x="802" y="142"/>
                </a:moveTo>
                <a:lnTo>
                  <a:pt x="798" y="142"/>
                </a:lnTo>
                <a:lnTo>
                  <a:pt x="798" y="142"/>
                </a:lnTo>
                <a:lnTo>
                  <a:pt x="792" y="144"/>
                </a:lnTo>
                <a:lnTo>
                  <a:pt x="792" y="144"/>
                </a:lnTo>
                <a:lnTo>
                  <a:pt x="784" y="151"/>
                </a:lnTo>
                <a:lnTo>
                  <a:pt x="784" y="151"/>
                </a:lnTo>
                <a:lnTo>
                  <a:pt x="777" y="159"/>
                </a:lnTo>
                <a:lnTo>
                  <a:pt x="769" y="163"/>
                </a:lnTo>
                <a:lnTo>
                  <a:pt x="761" y="165"/>
                </a:lnTo>
                <a:lnTo>
                  <a:pt x="761" y="165"/>
                </a:lnTo>
                <a:lnTo>
                  <a:pt x="755" y="169"/>
                </a:lnTo>
                <a:lnTo>
                  <a:pt x="755" y="169"/>
                </a:lnTo>
                <a:lnTo>
                  <a:pt x="753" y="171"/>
                </a:lnTo>
                <a:lnTo>
                  <a:pt x="751" y="171"/>
                </a:lnTo>
                <a:lnTo>
                  <a:pt x="751" y="173"/>
                </a:lnTo>
                <a:lnTo>
                  <a:pt x="753" y="175"/>
                </a:lnTo>
                <a:lnTo>
                  <a:pt x="751" y="175"/>
                </a:lnTo>
                <a:lnTo>
                  <a:pt x="751" y="177"/>
                </a:lnTo>
                <a:lnTo>
                  <a:pt x="751" y="177"/>
                </a:lnTo>
                <a:lnTo>
                  <a:pt x="749" y="179"/>
                </a:lnTo>
                <a:lnTo>
                  <a:pt x="749" y="179"/>
                </a:lnTo>
                <a:lnTo>
                  <a:pt x="751" y="177"/>
                </a:lnTo>
                <a:lnTo>
                  <a:pt x="751" y="177"/>
                </a:lnTo>
                <a:lnTo>
                  <a:pt x="753" y="173"/>
                </a:lnTo>
                <a:lnTo>
                  <a:pt x="757" y="173"/>
                </a:lnTo>
                <a:lnTo>
                  <a:pt x="757" y="173"/>
                </a:lnTo>
                <a:lnTo>
                  <a:pt x="763" y="169"/>
                </a:lnTo>
                <a:lnTo>
                  <a:pt x="771" y="167"/>
                </a:lnTo>
                <a:lnTo>
                  <a:pt x="771" y="165"/>
                </a:lnTo>
                <a:lnTo>
                  <a:pt x="779" y="161"/>
                </a:lnTo>
                <a:lnTo>
                  <a:pt x="779" y="161"/>
                </a:lnTo>
                <a:lnTo>
                  <a:pt x="788" y="153"/>
                </a:lnTo>
                <a:lnTo>
                  <a:pt x="794" y="148"/>
                </a:lnTo>
                <a:lnTo>
                  <a:pt x="798" y="146"/>
                </a:lnTo>
                <a:lnTo>
                  <a:pt x="802" y="146"/>
                </a:lnTo>
                <a:lnTo>
                  <a:pt x="806" y="146"/>
                </a:lnTo>
                <a:lnTo>
                  <a:pt x="810" y="148"/>
                </a:lnTo>
                <a:lnTo>
                  <a:pt x="812" y="151"/>
                </a:lnTo>
                <a:lnTo>
                  <a:pt x="821" y="148"/>
                </a:lnTo>
                <a:lnTo>
                  <a:pt x="825" y="148"/>
                </a:lnTo>
                <a:lnTo>
                  <a:pt x="831" y="151"/>
                </a:lnTo>
                <a:lnTo>
                  <a:pt x="841" y="155"/>
                </a:lnTo>
                <a:lnTo>
                  <a:pt x="843" y="155"/>
                </a:lnTo>
                <a:lnTo>
                  <a:pt x="854" y="153"/>
                </a:lnTo>
                <a:lnTo>
                  <a:pt x="856" y="153"/>
                </a:lnTo>
                <a:lnTo>
                  <a:pt x="860" y="153"/>
                </a:lnTo>
                <a:lnTo>
                  <a:pt x="864" y="157"/>
                </a:lnTo>
                <a:lnTo>
                  <a:pt x="864" y="157"/>
                </a:lnTo>
                <a:lnTo>
                  <a:pt x="874" y="163"/>
                </a:lnTo>
                <a:lnTo>
                  <a:pt x="876" y="163"/>
                </a:lnTo>
                <a:lnTo>
                  <a:pt x="876" y="165"/>
                </a:lnTo>
                <a:lnTo>
                  <a:pt x="882" y="167"/>
                </a:lnTo>
                <a:lnTo>
                  <a:pt x="884" y="167"/>
                </a:lnTo>
                <a:lnTo>
                  <a:pt x="891" y="165"/>
                </a:lnTo>
                <a:lnTo>
                  <a:pt x="893" y="167"/>
                </a:lnTo>
                <a:lnTo>
                  <a:pt x="897" y="169"/>
                </a:lnTo>
                <a:lnTo>
                  <a:pt x="899" y="167"/>
                </a:lnTo>
                <a:lnTo>
                  <a:pt x="897" y="163"/>
                </a:lnTo>
                <a:lnTo>
                  <a:pt x="895" y="163"/>
                </a:lnTo>
                <a:lnTo>
                  <a:pt x="891" y="161"/>
                </a:lnTo>
                <a:lnTo>
                  <a:pt x="891" y="161"/>
                </a:lnTo>
                <a:lnTo>
                  <a:pt x="884" y="163"/>
                </a:lnTo>
                <a:lnTo>
                  <a:pt x="878" y="161"/>
                </a:lnTo>
                <a:lnTo>
                  <a:pt x="876" y="159"/>
                </a:lnTo>
                <a:lnTo>
                  <a:pt x="876" y="159"/>
                </a:lnTo>
                <a:lnTo>
                  <a:pt x="866" y="155"/>
                </a:lnTo>
                <a:lnTo>
                  <a:pt x="862" y="151"/>
                </a:lnTo>
                <a:lnTo>
                  <a:pt x="860" y="151"/>
                </a:lnTo>
                <a:lnTo>
                  <a:pt x="858" y="148"/>
                </a:lnTo>
                <a:lnTo>
                  <a:pt x="858" y="148"/>
                </a:lnTo>
                <a:lnTo>
                  <a:pt x="854" y="148"/>
                </a:lnTo>
                <a:lnTo>
                  <a:pt x="854" y="148"/>
                </a:lnTo>
                <a:lnTo>
                  <a:pt x="841" y="151"/>
                </a:lnTo>
                <a:lnTo>
                  <a:pt x="833" y="146"/>
                </a:lnTo>
                <a:lnTo>
                  <a:pt x="833" y="146"/>
                </a:lnTo>
                <a:lnTo>
                  <a:pt x="825" y="144"/>
                </a:lnTo>
                <a:lnTo>
                  <a:pt x="825" y="144"/>
                </a:lnTo>
                <a:lnTo>
                  <a:pt x="821" y="144"/>
                </a:lnTo>
                <a:lnTo>
                  <a:pt x="819" y="144"/>
                </a:lnTo>
                <a:lnTo>
                  <a:pt x="812" y="146"/>
                </a:lnTo>
                <a:lnTo>
                  <a:pt x="808" y="142"/>
                </a:lnTo>
                <a:lnTo>
                  <a:pt x="808" y="142"/>
                </a:lnTo>
                <a:lnTo>
                  <a:pt x="802" y="142"/>
                </a:lnTo>
                <a:lnTo>
                  <a:pt x="802" y="142"/>
                </a:lnTo>
                <a:close/>
                <a:moveTo>
                  <a:pt x="716" y="130"/>
                </a:moveTo>
                <a:lnTo>
                  <a:pt x="718" y="130"/>
                </a:lnTo>
                <a:lnTo>
                  <a:pt x="720" y="130"/>
                </a:lnTo>
                <a:lnTo>
                  <a:pt x="726" y="134"/>
                </a:lnTo>
                <a:lnTo>
                  <a:pt x="726" y="134"/>
                </a:lnTo>
                <a:lnTo>
                  <a:pt x="730" y="136"/>
                </a:lnTo>
                <a:lnTo>
                  <a:pt x="732" y="138"/>
                </a:lnTo>
                <a:lnTo>
                  <a:pt x="734" y="140"/>
                </a:lnTo>
                <a:lnTo>
                  <a:pt x="734" y="142"/>
                </a:lnTo>
                <a:lnTo>
                  <a:pt x="734" y="144"/>
                </a:lnTo>
                <a:lnTo>
                  <a:pt x="734" y="148"/>
                </a:lnTo>
                <a:lnTo>
                  <a:pt x="734" y="148"/>
                </a:lnTo>
                <a:lnTo>
                  <a:pt x="734" y="148"/>
                </a:lnTo>
                <a:lnTo>
                  <a:pt x="734" y="142"/>
                </a:lnTo>
                <a:lnTo>
                  <a:pt x="734" y="142"/>
                </a:lnTo>
                <a:lnTo>
                  <a:pt x="734" y="140"/>
                </a:lnTo>
                <a:lnTo>
                  <a:pt x="732" y="138"/>
                </a:lnTo>
                <a:lnTo>
                  <a:pt x="730" y="136"/>
                </a:lnTo>
                <a:lnTo>
                  <a:pt x="726" y="134"/>
                </a:lnTo>
                <a:lnTo>
                  <a:pt x="726" y="134"/>
                </a:lnTo>
                <a:lnTo>
                  <a:pt x="720" y="130"/>
                </a:lnTo>
                <a:lnTo>
                  <a:pt x="716" y="130"/>
                </a:lnTo>
                <a:close/>
                <a:moveTo>
                  <a:pt x="57" y="101"/>
                </a:moveTo>
                <a:lnTo>
                  <a:pt x="55" y="103"/>
                </a:lnTo>
                <a:lnTo>
                  <a:pt x="53" y="105"/>
                </a:lnTo>
                <a:lnTo>
                  <a:pt x="49" y="107"/>
                </a:lnTo>
                <a:lnTo>
                  <a:pt x="43" y="116"/>
                </a:lnTo>
                <a:lnTo>
                  <a:pt x="39" y="124"/>
                </a:lnTo>
                <a:lnTo>
                  <a:pt x="37" y="124"/>
                </a:lnTo>
                <a:lnTo>
                  <a:pt x="33" y="126"/>
                </a:lnTo>
                <a:lnTo>
                  <a:pt x="33" y="126"/>
                </a:lnTo>
                <a:lnTo>
                  <a:pt x="27" y="124"/>
                </a:lnTo>
                <a:lnTo>
                  <a:pt x="24" y="124"/>
                </a:lnTo>
                <a:lnTo>
                  <a:pt x="27" y="126"/>
                </a:lnTo>
                <a:lnTo>
                  <a:pt x="27" y="126"/>
                </a:lnTo>
                <a:lnTo>
                  <a:pt x="31" y="134"/>
                </a:lnTo>
                <a:lnTo>
                  <a:pt x="31" y="134"/>
                </a:lnTo>
                <a:lnTo>
                  <a:pt x="31" y="140"/>
                </a:lnTo>
                <a:lnTo>
                  <a:pt x="29" y="140"/>
                </a:lnTo>
                <a:lnTo>
                  <a:pt x="27" y="142"/>
                </a:lnTo>
                <a:lnTo>
                  <a:pt x="27" y="142"/>
                </a:lnTo>
                <a:lnTo>
                  <a:pt x="18" y="140"/>
                </a:lnTo>
                <a:lnTo>
                  <a:pt x="12" y="144"/>
                </a:lnTo>
                <a:lnTo>
                  <a:pt x="10" y="146"/>
                </a:lnTo>
                <a:lnTo>
                  <a:pt x="8" y="155"/>
                </a:lnTo>
                <a:lnTo>
                  <a:pt x="8" y="155"/>
                </a:lnTo>
                <a:lnTo>
                  <a:pt x="8" y="159"/>
                </a:lnTo>
                <a:lnTo>
                  <a:pt x="8" y="159"/>
                </a:lnTo>
                <a:lnTo>
                  <a:pt x="6" y="161"/>
                </a:lnTo>
                <a:lnTo>
                  <a:pt x="6" y="165"/>
                </a:lnTo>
                <a:lnTo>
                  <a:pt x="8" y="169"/>
                </a:lnTo>
                <a:lnTo>
                  <a:pt x="8" y="169"/>
                </a:lnTo>
                <a:lnTo>
                  <a:pt x="12" y="169"/>
                </a:lnTo>
                <a:lnTo>
                  <a:pt x="12" y="169"/>
                </a:lnTo>
                <a:lnTo>
                  <a:pt x="16" y="171"/>
                </a:lnTo>
                <a:lnTo>
                  <a:pt x="16" y="171"/>
                </a:lnTo>
                <a:lnTo>
                  <a:pt x="12" y="169"/>
                </a:lnTo>
                <a:lnTo>
                  <a:pt x="12" y="169"/>
                </a:lnTo>
                <a:lnTo>
                  <a:pt x="8" y="169"/>
                </a:lnTo>
                <a:lnTo>
                  <a:pt x="8" y="167"/>
                </a:lnTo>
                <a:lnTo>
                  <a:pt x="6" y="165"/>
                </a:lnTo>
                <a:lnTo>
                  <a:pt x="6" y="161"/>
                </a:lnTo>
                <a:lnTo>
                  <a:pt x="8" y="159"/>
                </a:lnTo>
                <a:lnTo>
                  <a:pt x="8" y="159"/>
                </a:lnTo>
                <a:lnTo>
                  <a:pt x="8" y="155"/>
                </a:lnTo>
                <a:lnTo>
                  <a:pt x="8" y="155"/>
                </a:lnTo>
                <a:lnTo>
                  <a:pt x="10" y="146"/>
                </a:lnTo>
                <a:lnTo>
                  <a:pt x="12" y="144"/>
                </a:lnTo>
                <a:lnTo>
                  <a:pt x="18" y="140"/>
                </a:lnTo>
                <a:lnTo>
                  <a:pt x="27" y="142"/>
                </a:lnTo>
                <a:lnTo>
                  <a:pt x="29" y="142"/>
                </a:lnTo>
                <a:lnTo>
                  <a:pt x="29" y="140"/>
                </a:lnTo>
                <a:lnTo>
                  <a:pt x="31" y="138"/>
                </a:lnTo>
                <a:lnTo>
                  <a:pt x="31" y="134"/>
                </a:lnTo>
                <a:lnTo>
                  <a:pt x="31" y="132"/>
                </a:lnTo>
                <a:lnTo>
                  <a:pt x="27" y="126"/>
                </a:lnTo>
                <a:lnTo>
                  <a:pt x="27" y="126"/>
                </a:lnTo>
                <a:lnTo>
                  <a:pt x="27" y="126"/>
                </a:lnTo>
                <a:lnTo>
                  <a:pt x="27" y="126"/>
                </a:lnTo>
                <a:lnTo>
                  <a:pt x="33" y="126"/>
                </a:lnTo>
                <a:lnTo>
                  <a:pt x="33" y="126"/>
                </a:lnTo>
                <a:lnTo>
                  <a:pt x="37" y="124"/>
                </a:lnTo>
                <a:lnTo>
                  <a:pt x="39" y="124"/>
                </a:lnTo>
                <a:lnTo>
                  <a:pt x="43" y="116"/>
                </a:lnTo>
                <a:lnTo>
                  <a:pt x="49" y="107"/>
                </a:lnTo>
                <a:lnTo>
                  <a:pt x="53" y="105"/>
                </a:lnTo>
                <a:lnTo>
                  <a:pt x="57" y="103"/>
                </a:lnTo>
                <a:lnTo>
                  <a:pt x="57" y="101"/>
                </a:lnTo>
                <a:close/>
                <a:moveTo>
                  <a:pt x="712" y="95"/>
                </a:moveTo>
                <a:lnTo>
                  <a:pt x="712" y="95"/>
                </a:lnTo>
                <a:lnTo>
                  <a:pt x="714" y="97"/>
                </a:lnTo>
                <a:lnTo>
                  <a:pt x="714" y="97"/>
                </a:lnTo>
                <a:lnTo>
                  <a:pt x="722" y="101"/>
                </a:lnTo>
                <a:lnTo>
                  <a:pt x="722" y="103"/>
                </a:lnTo>
                <a:lnTo>
                  <a:pt x="718" y="118"/>
                </a:lnTo>
                <a:lnTo>
                  <a:pt x="716" y="124"/>
                </a:lnTo>
                <a:lnTo>
                  <a:pt x="716" y="126"/>
                </a:lnTo>
                <a:lnTo>
                  <a:pt x="716" y="128"/>
                </a:lnTo>
                <a:lnTo>
                  <a:pt x="716" y="130"/>
                </a:lnTo>
                <a:lnTo>
                  <a:pt x="716" y="128"/>
                </a:lnTo>
                <a:lnTo>
                  <a:pt x="716" y="126"/>
                </a:lnTo>
                <a:lnTo>
                  <a:pt x="716" y="124"/>
                </a:lnTo>
                <a:lnTo>
                  <a:pt x="718" y="118"/>
                </a:lnTo>
                <a:lnTo>
                  <a:pt x="722" y="103"/>
                </a:lnTo>
                <a:lnTo>
                  <a:pt x="722" y="101"/>
                </a:lnTo>
                <a:lnTo>
                  <a:pt x="714" y="97"/>
                </a:lnTo>
                <a:lnTo>
                  <a:pt x="714" y="97"/>
                </a:lnTo>
                <a:lnTo>
                  <a:pt x="712" y="95"/>
                </a:lnTo>
                <a:close/>
                <a:moveTo>
                  <a:pt x="714" y="89"/>
                </a:moveTo>
                <a:lnTo>
                  <a:pt x="712" y="89"/>
                </a:lnTo>
                <a:lnTo>
                  <a:pt x="712" y="93"/>
                </a:lnTo>
                <a:lnTo>
                  <a:pt x="712" y="93"/>
                </a:lnTo>
                <a:lnTo>
                  <a:pt x="712" y="93"/>
                </a:lnTo>
                <a:lnTo>
                  <a:pt x="714" y="89"/>
                </a:lnTo>
                <a:close/>
                <a:moveTo>
                  <a:pt x="726" y="85"/>
                </a:moveTo>
                <a:lnTo>
                  <a:pt x="726" y="85"/>
                </a:lnTo>
                <a:lnTo>
                  <a:pt x="726" y="85"/>
                </a:lnTo>
                <a:close/>
                <a:moveTo>
                  <a:pt x="726" y="85"/>
                </a:moveTo>
                <a:lnTo>
                  <a:pt x="726" y="85"/>
                </a:lnTo>
                <a:lnTo>
                  <a:pt x="726" y="85"/>
                </a:lnTo>
                <a:close/>
                <a:moveTo>
                  <a:pt x="57" y="70"/>
                </a:moveTo>
                <a:lnTo>
                  <a:pt x="57" y="70"/>
                </a:lnTo>
                <a:lnTo>
                  <a:pt x="59" y="74"/>
                </a:lnTo>
                <a:lnTo>
                  <a:pt x="59" y="74"/>
                </a:lnTo>
                <a:lnTo>
                  <a:pt x="59" y="79"/>
                </a:lnTo>
                <a:lnTo>
                  <a:pt x="59" y="79"/>
                </a:lnTo>
                <a:lnTo>
                  <a:pt x="59" y="85"/>
                </a:lnTo>
                <a:lnTo>
                  <a:pt x="57" y="95"/>
                </a:lnTo>
                <a:lnTo>
                  <a:pt x="57" y="95"/>
                </a:lnTo>
                <a:lnTo>
                  <a:pt x="57" y="101"/>
                </a:lnTo>
                <a:lnTo>
                  <a:pt x="57" y="101"/>
                </a:lnTo>
                <a:lnTo>
                  <a:pt x="57" y="95"/>
                </a:lnTo>
                <a:lnTo>
                  <a:pt x="57" y="95"/>
                </a:lnTo>
                <a:lnTo>
                  <a:pt x="59" y="85"/>
                </a:lnTo>
                <a:lnTo>
                  <a:pt x="59" y="79"/>
                </a:lnTo>
                <a:lnTo>
                  <a:pt x="59" y="76"/>
                </a:lnTo>
                <a:lnTo>
                  <a:pt x="59" y="74"/>
                </a:lnTo>
                <a:lnTo>
                  <a:pt x="59" y="74"/>
                </a:lnTo>
                <a:lnTo>
                  <a:pt x="57" y="70"/>
                </a:lnTo>
                <a:lnTo>
                  <a:pt x="57" y="70"/>
                </a:lnTo>
                <a:close/>
                <a:moveTo>
                  <a:pt x="47" y="70"/>
                </a:moveTo>
                <a:lnTo>
                  <a:pt x="47" y="72"/>
                </a:lnTo>
                <a:lnTo>
                  <a:pt x="47" y="70"/>
                </a:lnTo>
                <a:close/>
                <a:moveTo>
                  <a:pt x="524" y="70"/>
                </a:moveTo>
                <a:lnTo>
                  <a:pt x="522" y="70"/>
                </a:lnTo>
                <a:lnTo>
                  <a:pt x="522" y="72"/>
                </a:lnTo>
                <a:lnTo>
                  <a:pt x="522" y="74"/>
                </a:lnTo>
                <a:lnTo>
                  <a:pt x="524" y="76"/>
                </a:lnTo>
                <a:lnTo>
                  <a:pt x="524" y="76"/>
                </a:lnTo>
                <a:lnTo>
                  <a:pt x="531" y="83"/>
                </a:lnTo>
                <a:lnTo>
                  <a:pt x="533" y="83"/>
                </a:lnTo>
                <a:lnTo>
                  <a:pt x="535" y="83"/>
                </a:lnTo>
                <a:lnTo>
                  <a:pt x="535" y="83"/>
                </a:lnTo>
                <a:lnTo>
                  <a:pt x="541" y="83"/>
                </a:lnTo>
                <a:lnTo>
                  <a:pt x="541" y="83"/>
                </a:lnTo>
                <a:lnTo>
                  <a:pt x="547" y="76"/>
                </a:lnTo>
                <a:lnTo>
                  <a:pt x="547" y="76"/>
                </a:lnTo>
                <a:lnTo>
                  <a:pt x="551" y="72"/>
                </a:lnTo>
                <a:lnTo>
                  <a:pt x="551" y="72"/>
                </a:lnTo>
                <a:lnTo>
                  <a:pt x="553" y="74"/>
                </a:lnTo>
                <a:lnTo>
                  <a:pt x="553" y="79"/>
                </a:lnTo>
                <a:lnTo>
                  <a:pt x="551" y="85"/>
                </a:lnTo>
                <a:lnTo>
                  <a:pt x="551" y="85"/>
                </a:lnTo>
                <a:lnTo>
                  <a:pt x="551" y="91"/>
                </a:lnTo>
                <a:lnTo>
                  <a:pt x="551" y="91"/>
                </a:lnTo>
                <a:lnTo>
                  <a:pt x="553" y="95"/>
                </a:lnTo>
                <a:lnTo>
                  <a:pt x="553" y="97"/>
                </a:lnTo>
                <a:lnTo>
                  <a:pt x="557" y="101"/>
                </a:lnTo>
                <a:lnTo>
                  <a:pt x="557" y="103"/>
                </a:lnTo>
                <a:lnTo>
                  <a:pt x="563" y="105"/>
                </a:lnTo>
                <a:lnTo>
                  <a:pt x="566" y="109"/>
                </a:lnTo>
                <a:lnTo>
                  <a:pt x="568" y="109"/>
                </a:lnTo>
                <a:lnTo>
                  <a:pt x="574" y="114"/>
                </a:lnTo>
                <a:lnTo>
                  <a:pt x="574" y="114"/>
                </a:lnTo>
                <a:lnTo>
                  <a:pt x="578" y="114"/>
                </a:lnTo>
                <a:lnTo>
                  <a:pt x="580" y="114"/>
                </a:lnTo>
                <a:lnTo>
                  <a:pt x="582" y="114"/>
                </a:lnTo>
                <a:lnTo>
                  <a:pt x="586" y="114"/>
                </a:lnTo>
                <a:lnTo>
                  <a:pt x="586" y="114"/>
                </a:lnTo>
                <a:lnTo>
                  <a:pt x="592" y="111"/>
                </a:lnTo>
                <a:lnTo>
                  <a:pt x="594" y="111"/>
                </a:lnTo>
                <a:lnTo>
                  <a:pt x="605" y="111"/>
                </a:lnTo>
                <a:lnTo>
                  <a:pt x="605" y="111"/>
                </a:lnTo>
                <a:lnTo>
                  <a:pt x="615" y="111"/>
                </a:lnTo>
                <a:lnTo>
                  <a:pt x="615" y="111"/>
                </a:lnTo>
                <a:lnTo>
                  <a:pt x="625" y="109"/>
                </a:lnTo>
                <a:lnTo>
                  <a:pt x="631" y="109"/>
                </a:lnTo>
                <a:lnTo>
                  <a:pt x="633" y="109"/>
                </a:lnTo>
                <a:lnTo>
                  <a:pt x="635" y="109"/>
                </a:lnTo>
                <a:lnTo>
                  <a:pt x="646" y="114"/>
                </a:lnTo>
                <a:lnTo>
                  <a:pt x="646" y="114"/>
                </a:lnTo>
                <a:lnTo>
                  <a:pt x="650" y="114"/>
                </a:lnTo>
                <a:lnTo>
                  <a:pt x="652" y="118"/>
                </a:lnTo>
                <a:lnTo>
                  <a:pt x="654" y="118"/>
                </a:lnTo>
                <a:lnTo>
                  <a:pt x="666" y="118"/>
                </a:lnTo>
                <a:lnTo>
                  <a:pt x="666" y="118"/>
                </a:lnTo>
                <a:lnTo>
                  <a:pt x="672" y="118"/>
                </a:lnTo>
                <a:lnTo>
                  <a:pt x="675" y="118"/>
                </a:lnTo>
                <a:lnTo>
                  <a:pt x="677" y="118"/>
                </a:lnTo>
                <a:lnTo>
                  <a:pt x="681" y="116"/>
                </a:lnTo>
                <a:lnTo>
                  <a:pt x="681" y="116"/>
                </a:lnTo>
                <a:lnTo>
                  <a:pt x="687" y="109"/>
                </a:lnTo>
                <a:lnTo>
                  <a:pt x="691" y="107"/>
                </a:lnTo>
                <a:lnTo>
                  <a:pt x="691" y="107"/>
                </a:lnTo>
                <a:lnTo>
                  <a:pt x="693" y="103"/>
                </a:lnTo>
                <a:lnTo>
                  <a:pt x="693" y="101"/>
                </a:lnTo>
                <a:lnTo>
                  <a:pt x="695" y="97"/>
                </a:lnTo>
                <a:lnTo>
                  <a:pt x="695" y="95"/>
                </a:lnTo>
                <a:lnTo>
                  <a:pt x="697" y="91"/>
                </a:lnTo>
                <a:lnTo>
                  <a:pt x="699" y="83"/>
                </a:lnTo>
                <a:lnTo>
                  <a:pt x="703" y="76"/>
                </a:lnTo>
                <a:lnTo>
                  <a:pt x="707" y="74"/>
                </a:lnTo>
                <a:lnTo>
                  <a:pt x="714" y="74"/>
                </a:lnTo>
                <a:lnTo>
                  <a:pt x="718" y="76"/>
                </a:lnTo>
                <a:lnTo>
                  <a:pt x="722" y="81"/>
                </a:lnTo>
                <a:lnTo>
                  <a:pt x="724" y="83"/>
                </a:lnTo>
                <a:lnTo>
                  <a:pt x="724" y="85"/>
                </a:lnTo>
                <a:lnTo>
                  <a:pt x="720" y="87"/>
                </a:lnTo>
                <a:lnTo>
                  <a:pt x="716" y="87"/>
                </a:lnTo>
                <a:lnTo>
                  <a:pt x="714" y="89"/>
                </a:lnTo>
                <a:lnTo>
                  <a:pt x="714" y="89"/>
                </a:lnTo>
                <a:lnTo>
                  <a:pt x="714" y="89"/>
                </a:lnTo>
                <a:lnTo>
                  <a:pt x="716" y="87"/>
                </a:lnTo>
                <a:lnTo>
                  <a:pt x="720" y="87"/>
                </a:lnTo>
                <a:lnTo>
                  <a:pt x="724" y="85"/>
                </a:lnTo>
                <a:lnTo>
                  <a:pt x="726" y="83"/>
                </a:lnTo>
                <a:lnTo>
                  <a:pt x="726" y="85"/>
                </a:lnTo>
                <a:lnTo>
                  <a:pt x="728" y="85"/>
                </a:lnTo>
                <a:lnTo>
                  <a:pt x="730" y="83"/>
                </a:lnTo>
                <a:lnTo>
                  <a:pt x="728" y="81"/>
                </a:lnTo>
                <a:lnTo>
                  <a:pt x="724" y="76"/>
                </a:lnTo>
                <a:lnTo>
                  <a:pt x="724" y="76"/>
                </a:lnTo>
                <a:lnTo>
                  <a:pt x="720" y="72"/>
                </a:lnTo>
                <a:lnTo>
                  <a:pt x="720" y="72"/>
                </a:lnTo>
                <a:lnTo>
                  <a:pt x="714" y="70"/>
                </a:lnTo>
                <a:lnTo>
                  <a:pt x="714" y="70"/>
                </a:lnTo>
                <a:lnTo>
                  <a:pt x="705" y="70"/>
                </a:lnTo>
                <a:lnTo>
                  <a:pt x="705" y="70"/>
                </a:lnTo>
                <a:lnTo>
                  <a:pt x="701" y="72"/>
                </a:lnTo>
                <a:lnTo>
                  <a:pt x="701" y="72"/>
                </a:lnTo>
                <a:lnTo>
                  <a:pt x="695" y="81"/>
                </a:lnTo>
                <a:lnTo>
                  <a:pt x="695" y="81"/>
                </a:lnTo>
                <a:lnTo>
                  <a:pt x="699" y="81"/>
                </a:lnTo>
                <a:lnTo>
                  <a:pt x="697" y="83"/>
                </a:lnTo>
                <a:lnTo>
                  <a:pt x="695" y="89"/>
                </a:lnTo>
                <a:lnTo>
                  <a:pt x="695" y="95"/>
                </a:lnTo>
                <a:lnTo>
                  <a:pt x="695" y="97"/>
                </a:lnTo>
                <a:lnTo>
                  <a:pt x="693" y="101"/>
                </a:lnTo>
                <a:lnTo>
                  <a:pt x="693" y="101"/>
                </a:lnTo>
                <a:lnTo>
                  <a:pt x="691" y="107"/>
                </a:lnTo>
                <a:lnTo>
                  <a:pt x="691" y="107"/>
                </a:lnTo>
                <a:lnTo>
                  <a:pt x="687" y="109"/>
                </a:lnTo>
                <a:lnTo>
                  <a:pt x="681" y="116"/>
                </a:lnTo>
                <a:lnTo>
                  <a:pt x="681" y="116"/>
                </a:lnTo>
                <a:lnTo>
                  <a:pt x="675" y="118"/>
                </a:lnTo>
                <a:lnTo>
                  <a:pt x="675" y="118"/>
                </a:lnTo>
                <a:lnTo>
                  <a:pt x="672" y="118"/>
                </a:lnTo>
                <a:lnTo>
                  <a:pt x="666" y="118"/>
                </a:lnTo>
                <a:lnTo>
                  <a:pt x="654" y="116"/>
                </a:lnTo>
                <a:lnTo>
                  <a:pt x="654" y="116"/>
                </a:lnTo>
                <a:lnTo>
                  <a:pt x="650" y="114"/>
                </a:lnTo>
                <a:lnTo>
                  <a:pt x="646" y="114"/>
                </a:lnTo>
                <a:lnTo>
                  <a:pt x="633" y="109"/>
                </a:lnTo>
                <a:lnTo>
                  <a:pt x="625" y="109"/>
                </a:lnTo>
                <a:lnTo>
                  <a:pt x="615" y="111"/>
                </a:lnTo>
                <a:lnTo>
                  <a:pt x="615" y="111"/>
                </a:lnTo>
                <a:lnTo>
                  <a:pt x="605" y="111"/>
                </a:lnTo>
                <a:lnTo>
                  <a:pt x="594" y="111"/>
                </a:lnTo>
                <a:lnTo>
                  <a:pt x="592" y="111"/>
                </a:lnTo>
                <a:lnTo>
                  <a:pt x="586" y="114"/>
                </a:lnTo>
                <a:lnTo>
                  <a:pt x="586" y="114"/>
                </a:lnTo>
                <a:lnTo>
                  <a:pt x="580" y="114"/>
                </a:lnTo>
                <a:lnTo>
                  <a:pt x="580" y="114"/>
                </a:lnTo>
                <a:lnTo>
                  <a:pt x="578" y="111"/>
                </a:lnTo>
                <a:lnTo>
                  <a:pt x="574" y="114"/>
                </a:lnTo>
                <a:lnTo>
                  <a:pt x="574" y="114"/>
                </a:lnTo>
                <a:lnTo>
                  <a:pt x="566" y="109"/>
                </a:lnTo>
                <a:lnTo>
                  <a:pt x="566" y="109"/>
                </a:lnTo>
                <a:lnTo>
                  <a:pt x="563" y="105"/>
                </a:lnTo>
                <a:lnTo>
                  <a:pt x="557" y="101"/>
                </a:lnTo>
                <a:lnTo>
                  <a:pt x="557" y="101"/>
                </a:lnTo>
                <a:lnTo>
                  <a:pt x="553" y="95"/>
                </a:lnTo>
                <a:lnTo>
                  <a:pt x="553" y="95"/>
                </a:lnTo>
                <a:lnTo>
                  <a:pt x="551" y="91"/>
                </a:lnTo>
                <a:lnTo>
                  <a:pt x="551" y="91"/>
                </a:lnTo>
                <a:lnTo>
                  <a:pt x="551" y="85"/>
                </a:lnTo>
                <a:lnTo>
                  <a:pt x="551" y="85"/>
                </a:lnTo>
                <a:lnTo>
                  <a:pt x="553" y="79"/>
                </a:lnTo>
                <a:lnTo>
                  <a:pt x="553" y="74"/>
                </a:lnTo>
                <a:lnTo>
                  <a:pt x="551" y="72"/>
                </a:lnTo>
                <a:lnTo>
                  <a:pt x="551" y="72"/>
                </a:lnTo>
                <a:lnTo>
                  <a:pt x="547" y="76"/>
                </a:lnTo>
                <a:lnTo>
                  <a:pt x="547" y="76"/>
                </a:lnTo>
                <a:lnTo>
                  <a:pt x="541" y="83"/>
                </a:lnTo>
                <a:lnTo>
                  <a:pt x="541" y="83"/>
                </a:lnTo>
                <a:lnTo>
                  <a:pt x="535" y="83"/>
                </a:lnTo>
                <a:lnTo>
                  <a:pt x="535" y="83"/>
                </a:lnTo>
                <a:lnTo>
                  <a:pt x="531" y="83"/>
                </a:lnTo>
                <a:lnTo>
                  <a:pt x="524" y="76"/>
                </a:lnTo>
                <a:lnTo>
                  <a:pt x="524" y="76"/>
                </a:lnTo>
                <a:lnTo>
                  <a:pt x="522" y="72"/>
                </a:lnTo>
                <a:lnTo>
                  <a:pt x="522" y="72"/>
                </a:lnTo>
                <a:lnTo>
                  <a:pt x="524" y="70"/>
                </a:lnTo>
                <a:close/>
                <a:moveTo>
                  <a:pt x="479" y="66"/>
                </a:moveTo>
                <a:lnTo>
                  <a:pt x="479" y="68"/>
                </a:lnTo>
                <a:lnTo>
                  <a:pt x="481" y="68"/>
                </a:lnTo>
                <a:lnTo>
                  <a:pt x="481" y="68"/>
                </a:lnTo>
                <a:lnTo>
                  <a:pt x="485" y="70"/>
                </a:lnTo>
                <a:lnTo>
                  <a:pt x="485" y="70"/>
                </a:lnTo>
                <a:lnTo>
                  <a:pt x="489" y="70"/>
                </a:lnTo>
                <a:lnTo>
                  <a:pt x="491" y="72"/>
                </a:lnTo>
                <a:lnTo>
                  <a:pt x="491" y="72"/>
                </a:lnTo>
                <a:lnTo>
                  <a:pt x="506" y="74"/>
                </a:lnTo>
                <a:lnTo>
                  <a:pt x="506" y="74"/>
                </a:lnTo>
                <a:lnTo>
                  <a:pt x="491" y="72"/>
                </a:lnTo>
                <a:lnTo>
                  <a:pt x="491" y="72"/>
                </a:lnTo>
                <a:lnTo>
                  <a:pt x="489" y="70"/>
                </a:lnTo>
                <a:lnTo>
                  <a:pt x="485" y="70"/>
                </a:lnTo>
                <a:lnTo>
                  <a:pt x="485" y="70"/>
                </a:lnTo>
                <a:lnTo>
                  <a:pt x="481" y="68"/>
                </a:lnTo>
                <a:lnTo>
                  <a:pt x="481" y="68"/>
                </a:lnTo>
                <a:lnTo>
                  <a:pt x="479" y="66"/>
                </a:lnTo>
                <a:close/>
                <a:moveTo>
                  <a:pt x="57" y="64"/>
                </a:moveTo>
                <a:lnTo>
                  <a:pt x="57" y="64"/>
                </a:lnTo>
                <a:lnTo>
                  <a:pt x="55" y="64"/>
                </a:lnTo>
                <a:lnTo>
                  <a:pt x="55" y="64"/>
                </a:lnTo>
                <a:lnTo>
                  <a:pt x="57" y="64"/>
                </a:lnTo>
                <a:lnTo>
                  <a:pt x="57" y="64"/>
                </a:lnTo>
                <a:close/>
                <a:moveTo>
                  <a:pt x="99" y="60"/>
                </a:moveTo>
                <a:lnTo>
                  <a:pt x="99" y="60"/>
                </a:lnTo>
                <a:lnTo>
                  <a:pt x="94" y="62"/>
                </a:lnTo>
                <a:lnTo>
                  <a:pt x="90" y="64"/>
                </a:lnTo>
                <a:lnTo>
                  <a:pt x="90" y="64"/>
                </a:lnTo>
                <a:lnTo>
                  <a:pt x="88" y="64"/>
                </a:lnTo>
                <a:lnTo>
                  <a:pt x="88" y="64"/>
                </a:lnTo>
                <a:lnTo>
                  <a:pt x="90" y="64"/>
                </a:lnTo>
                <a:lnTo>
                  <a:pt x="90" y="64"/>
                </a:lnTo>
                <a:lnTo>
                  <a:pt x="94" y="62"/>
                </a:lnTo>
                <a:lnTo>
                  <a:pt x="99" y="62"/>
                </a:lnTo>
                <a:lnTo>
                  <a:pt x="99" y="60"/>
                </a:lnTo>
                <a:close/>
                <a:moveTo>
                  <a:pt x="524" y="54"/>
                </a:moveTo>
                <a:lnTo>
                  <a:pt x="516" y="60"/>
                </a:lnTo>
                <a:lnTo>
                  <a:pt x="512" y="66"/>
                </a:lnTo>
                <a:lnTo>
                  <a:pt x="506" y="74"/>
                </a:lnTo>
                <a:lnTo>
                  <a:pt x="508" y="72"/>
                </a:lnTo>
                <a:lnTo>
                  <a:pt x="512" y="68"/>
                </a:lnTo>
                <a:lnTo>
                  <a:pt x="516" y="60"/>
                </a:lnTo>
                <a:lnTo>
                  <a:pt x="524" y="54"/>
                </a:lnTo>
                <a:lnTo>
                  <a:pt x="524" y="54"/>
                </a:lnTo>
                <a:lnTo>
                  <a:pt x="524" y="56"/>
                </a:lnTo>
                <a:lnTo>
                  <a:pt x="526" y="62"/>
                </a:lnTo>
                <a:lnTo>
                  <a:pt x="526" y="62"/>
                </a:lnTo>
                <a:lnTo>
                  <a:pt x="526" y="64"/>
                </a:lnTo>
                <a:lnTo>
                  <a:pt x="526" y="66"/>
                </a:lnTo>
                <a:lnTo>
                  <a:pt x="524" y="68"/>
                </a:lnTo>
                <a:lnTo>
                  <a:pt x="524" y="70"/>
                </a:lnTo>
                <a:lnTo>
                  <a:pt x="524" y="68"/>
                </a:lnTo>
                <a:lnTo>
                  <a:pt x="526" y="66"/>
                </a:lnTo>
                <a:lnTo>
                  <a:pt x="528" y="64"/>
                </a:lnTo>
                <a:lnTo>
                  <a:pt x="526" y="62"/>
                </a:lnTo>
                <a:lnTo>
                  <a:pt x="526" y="62"/>
                </a:lnTo>
                <a:lnTo>
                  <a:pt x="524" y="56"/>
                </a:lnTo>
                <a:lnTo>
                  <a:pt x="524" y="54"/>
                </a:lnTo>
                <a:lnTo>
                  <a:pt x="524" y="54"/>
                </a:lnTo>
                <a:close/>
                <a:moveTo>
                  <a:pt x="41" y="52"/>
                </a:moveTo>
                <a:lnTo>
                  <a:pt x="39" y="52"/>
                </a:lnTo>
                <a:lnTo>
                  <a:pt x="37" y="54"/>
                </a:lnTo>
                <a:lnTo>
                  <a:pt x="37" y="54"/>
                </a:lnTo>
                <a:lnTo>
                  <a:pt x="35" y="56"/>
                </a:lnTo>
                <a:lnTo>
                  <a:pt x="35" y="56"/>
                </a:lnTo>
                <a:lnTo>
                  <a:pt x="33" y="58"/>
                </a:lnTo>
                <a:lnTo>
                  <a:pt x="33" y="60"/>
                </a:lnTo>
                <a:lnTo>
                  <a:pt x="35" y="64"/>
                </a:lnTo>
                <a:lnTo>
                  <a:pt x="35" y="64"/>
                </a:lnTo>
                <a:lnTo>
                  <a:pt x="39" y="70"/>
                </a:lnTo>
                <a:lnTo>
                  <a:pt x="39" y="70"/>
                </a:lnTo>
                <a:lnTo>
                  <a:pt x="39" y="70"/>
                </a:lnTo>
                <a:lnTo>
                  <a:pt x="39" y="70"/>
                </a:lnTo>
                <a:lnTo>
                  <a:pt x="41" y="66"/>
                </a:lnTo>
                <a:lnTo>
                  <a:pt x="43" y="68"/>
                </a:lnTo>
                <a:lnTo>
                  <a:pt x="47" y="70"/>
                </a:lnTo>
                <a:lnTo>
                  <a:pt x="47" y="70"/>
                </a:lnTo>
                <a:lnTo>
                  <a:pt x="51" y="72"/>
                </a:lnTo>
                <a:lnTo>
                  <a:pt x="53" y="72"/>
                </a:lnTo>
                <a:lnTo>
                  <a:pt x="55" y="70"/>
                </a:lnTo>
                <a:lnTo>
                  <a:pt x="55" y="70"/>
                </a:lnTo>
                <a:lnTo>
                  <a:pt x="53" y="70"/>
                </a:lnTo>
                <a:lnTo>
                  <a:pt x="51" y="72"/>
                </a:lnTo>
                <a:lnTo>
                  <a:pt x="47" y="70"/>
                </a:lnTo>
                <a:lnTo>
                  <a:pt x="41" y="66"/>
                </a:lnTo>
                <a:lnTo>
                  <a:pt x="39" y="62"/>
                </a:lnTo>
                <a:lnTo>
                  <a:pt x="37" y="60"/>
                </a:lnTo>
                <a:lnTo>
                  <a:pt x="37" y="58"/>
                </a:lnTo>
                <a:lnTo>
                  <a:pt x="39" y="56"/>
                </a:lnTo>
                <a:lnTo>
                  <a:pt x="39" y="56"/>
                </a:lnTo>
                <a:lnTo>
                  <a:pt x="43" y="56"/>
                </a:lnTo>
                <a:lnTo>
                  <a:pt x="47" y="60"/>
                </a:lnTo>
                <a:lnTo>
                  <a:pt x="49" y="60"/>
                </a:lnTo>
                <a:lnTo>
                  <a:pt x="51" y="62"/>
                </a:lnTo>
                <a:lnTo>
                  <a:pt x="53" y="64"/>
                </a:lnTo>
                <a:lnTo>
                  <a:pt x="55" y="64"/>
                </a:lnTo>
                <a:lnTo>
                  <a:pt x="53" y="64"/>
                </a:lnTo>
                <a:lnTo>
                  <a:pt x="51" y="62"/>
                </a:lnTo>
                <a:lnTo>
                  <a:pt x="49" y="60"/>
                </a:lnTo>
                <a:lnTo>
                  <a:pt x="49" y="60"/>
                </a:lnTo>
                <a:lnTo>
                  <a:pt x="43" y="56"/>
                </a:lnTo>
                <a:lnTo>
                  <a:pt x="41" y="56"/>
                </a:lnTo>
                <a:lnTo>
                  <a:pt x="41" y="54"/>
                </a:lnTo>
                <a:lnTo>
                  <a:pt x="41" y="52"/>
                </a:lnTo>
                <a:lnTo>
                  <a:pt x="41" y="52"/>
                </a:lnTo>
                <a:close/>
                <a:moveTo>
                  <a:pt x="66" y="42"/>
                </a:moveTo>
                <a:lnTo>
                  <a:pt x="66" y="44"/>
                </a:lnTo>
                <a:lnTo>
                  <a:pt x="64" y="46"/>
                </a:lnTo>
                <a:lnTo>
                  <a:pt x="64" y="46"/>
                </a:lnTo>
                <a:lnTo>
                  <a:pt x="61" y="50"/>
                </a:lnTo>
                <a:lnTo>
                  <a:pt x="61" y="52"/>
                </a:lnTo>
                <a:lnTo>
                  <a:pt x="59" y="58"/>
                </a:lnTo>
                <a:lnTo>
                  <a:pt x="59" y="58"/>
                </a:lnTo>
                <a:lnTo>
                  <a:pt x="59" y="62"/>
                </a:lnTo>
                <a:lnTo>
                  <a:pt x="57" y="64"/>
                </a:lnTo>
                <a:lnTo>
                  <a:pt x="59" y="62"/>
                </a:lnTo>
                <a:lnTo>
                  <a:pt x="59" y="58"/>
                </a:lnTo>
                <a:lnTo>
                  <a:pt x="59" y="58"/>
                </a:lnTo>
                <a:lnTo>
                  <a:pt x="61" y="52"/>
                </a:lnTo>
                <a:lnTo>
                  <a:pt x="61" y="50"/>
                </a:lnTo>
                <a:lnTo>
                  <a:pt x="64" y="48"/>
                </a:lnTo>
                <a:lnTo>
                  <a:pt x="64" y="46"/>
                </a:lnTo>
                <a:lnTo>
                  <a:pt x="66" y="44"/>
                </a:lnTo>
                <a:lnTo>
                  <a:pt x="66" y="42"/>
                </a:lnTo>
                <a:close/>
                <a:moveTo>
                  <a:pt x="171" y="39"/>
                </a:moveTo>
                <a:lnTo>
                  <a:pt x="168" y="39"/>
                </a:lnTo>
                <a:lnTo>
                  <a:pt x="162" y="42"/>
                </a:lnTo>
                <a:lnTo>
                  <a:pt x="162" y="42"/>
                </a:lnTo>
                <a:lnTo>
                  <a:pt x="154" y="44"/>
                </a:lnTo>
                <a:lnTo>
                  <a:pt x="154" y="44"/>
                </a:lnTo>
                <a:lnTo>
                  <a:pt x="150" y="42"/>
                </a:lnTo>
                <a:lnTo>
                  <a:pt x="148" y="42"/>
                </a:lnTo>
                <a:lnTo>
                  <a:pt x="148" y="42"/>
                </a:lnTo>
                <a:lnTo>
                  <a:pt x="144" y="42"/>
                </a:lnTo>
                <a:lnTo>
                  <a:pt x="123" y="46"/>
                </a:lnTo>
                <a:lnTo>
                  <a:pt x="123" y="46"/>
                </a:lnTo>
                <a:lnTo>
                  <a:pt x="121" y="44"/>
                </a:lnTo>
                <a:lnTo>
                  <a:pt x="121" y="44"/>
                </a:lnTo>
                <a:lnTo>
                  <a:pt x="123" y="46"/>
                </a:lnTo>
                <a:lnTo>
                  <a:pt x="123" y="46"/>
                </a:lnTo>
                <a:lnTo>
                  <a:pt x="144" y="42"/>
                </a:lnTo>
                <a:lnTo>
                  <a:pt x="148" y="44"/>
                </a:lnTo>
                <a:lnTo>
                  <a:pt x="148" y="44"/>
                </a:lnTo>
                <a:lnTo>
                  <a:pt x="150" y="44"/>
                </a:lnTo>
                <a:lnTo>
                  <a:pt x="154" y="44"/>
                </a:lnTo>
                <a:lnTo>
                  <a:pt x="156" y="44"/>
                </a:lnTo>
                <a:lnTo>
                  <a:pt x="162" y="44"/>
                </a:lnTo>
                <a:lnTo>
                  <a:pt x="162" y="44"/>
                </a:lnTo>
                <a:lnTo>
                  <a:pt x="168" y="42"/>
                </a:lnTo>
                <a:lnTo>
                  <a:pt x="171" y="42"/>
                </a:lnTo>
                <a:lnTo>
                  <a:pt x="175" y="42"/>
                </a:lnTo>
                <a:lnTo>
                  <a:pt x="177" y="46"/>
                </a:lnTo>
                <a:lnTo>
                  <a:pt x="179" y="46"/>
                </a:lnTo>
                <a:lnTo>
                  <a:pt x="179" y="44"/>
                </a:lnTo>
                <a:lnTo>
                  <a:pt x="175" y="42"/>
                </a:lnTo>
                <a:lnTo>
                  <a:pt x="171" y="39"/>
                </a:lnTo>
                <a:close/>
                <a:moveTo>
                  <a:pt x="191" y="37"/>
                </a:moveTo>
                <a:lnTo>
                  <a:pt x="191" y="37"/>
                </a:lnTo>
                <a:lnTo>
                  <a:pt x="189" y="42"/>
                </a:lnTo>
                <a:lnTo>
                  <a:pt x="189" y="42"/>
                </a:lnTo>
                <a:lnTo>
                  <a:pt x="187" y="44"/>
                </a:lnTo>
                <a:lnTo>
                  <a:pt x="187" y="44"/>
                </a:lnTo>
                <a:lnTo>
                  <a:pt x="179" y="46"/>
                </a:lnTo>
                <a:lnTo>
                  <a:pt x="179" y="46"/>
                </a:lnTo>
                <a:lnTo>
                  <a:pt x="187" y="44"/>
                </a:lnTo>
                <a:lnTo>
                  <a:pt x="187" y="44"/>
                </a:lnTo>
                <a:lnTo>
                  <a:pt x="189" y="44"/>
                </a:lnTo>
                <a:lnTo>
                  <a:pt x="189" y="42"/>
                </a:lnTo>
                <a:lnTo>
                  <a:pt x="191" y="37"/>
                </a:lnTo>
                <a:lnTo>
                  <a:pt x="193" y="39"/>
                </a:lnTo>
                <a:lnTo>
                  <a:pt x="193" y="48"/>
                </a:lnTo>
                <a:lnTo>
                  <a:pt x="193" y="48"/>
                </a:lnTo>
                <a:lnTo>
                  <a:pt x="195" y="52"/>
                </a:lnTo>
                <a:lnTo>
                  <a:pt x="195" y="52"/>
                </a:lnTo>
                <a:lnTo>
                  <a:pt x="197" y="56"/>
                </a:lnTo>
                <a:lnTo>
                  <a:pt x="199" y="56"/>
                </a:lnTo>
                <a:lnTo>
                  <a:pt x="199" y="56"/>
                </a:lnTo>
                <a:lnTo>
                  <a:pt x="195" y="52"/>
                </a:lnTo>
                <a:lnTo>
                  <a:pt x="195" y="52"/>
                </a:lnTo>
                <a:lnTo>
                  <a:pt x="193" y="48"/>
                </a:lnTo>
                <a:lnTo>
                  <a:pt x="193" y="48"/>
                </a:lnTo>
                <a:lnTo>
                  <a:pt x="193" y="39"/>
                </a:lnTo>
                <a:lnTo>
                  <a:pt x="191" y="37"/>
                </a:lnTo>
                <a:close/>
                <a:moveTo>
                  <a:pt x="485" y="37"/>
                </a:moveTo>
                <a:lnTo>
                  <a:pt x="481" y="37"/>
                </a:lnTo>
                <a:lnTo>
                  <a:pt x="481" y="37"/>
                </a:lnTo>
                <a:lnTo>
                  <a:pt x="479" y="37"/>
                </a:lnTo>
                <a:lnTo>
                  <a:pt x="477" y="42"/>
                </a:lnTo>
                <a:lnTo>
                  <a:pt x="475" y="42"/>
                </a:lnTo>
                <a:lnTo>
                  <a:pt x="473" y="46"/>
                </a:lnTo>
                <a:lnTo>
                  <a:pt x="473" y="46"/>
                </a:lnTo>
                <a:lnTo>
                  <a:pt x="469" y="48"/>
                </a:lnTo>
                <a:lnTo>
                  <a:pt x="471" y="48"/>
                </a:lnTo>
                <a:lnTo>
                  <a:pt x="473" y="48"/>
                </a:lnTo>
                <a:lnTo>
                  <a:pt x="473" y="46"/>
                </a:lnTo>
                <a:lnTo>
                  <a:pt x="477" y="42"/>
                </a:lnTo>
                <a:lnTo>
                  <a:pt x="477" y="42"/>
                </a:lnTo>
                <a:lnTo>
                  <a:pt x="479" y="37"/>
                </a:lnTo>
                <a:lnTo>
                  <a:pt x="481" y="37"/>
                </a:lnTo>
                <a:lnTo>
                  <a:pt x="481" y="37"/>
                </a:lnTo>
                <a:lnTo>
                  <a:pt x="485" y="37"/>
                </a:lnTo>
                <a:lnTo>
                  <a:pt x="485" y="37"/>
                </a:lnTo>
                <a:lnTo>
                  <a:pt x="485" y="39"/>
                </a:lnTo>
                <a:lnTo>
                  <a:pt x="483" y="48"/>
                </a:lnTo>
                <a:lnTo>
                  <a:pt x="479" y="54"/>
                </a:lnTo>
                <a:lnTo>
                  <a:pt x="479" y="56"/>
                </a:lnTo>
                <a:lnTo>
                  <a:pt x="479" y="62"/>
                </a:lnTo>
                <a:lnTo>
                  <a:pt x="479" y="62"/>
                </a:lnTo>
                <a:lnTo>
                  <a:pt x="479" y="66"/>
                </a:lnTo>
                <a:lnTo>
                  <a:pt x="479" y="66"/>
                </a:lnTo>
                <a:lnTo>
                  <a:pt x="479" y="66"/>
                </a:lnTo>
                <a:lnTo>
                  <a:pt x="479" y="62"/>
                </a:lnTo>
                <a:lnTo>
                  <a:pt x="479" y="62"/>
                </a:lnTo>
                <a:lnTo>
                  <a:pt x="479" y="54"/>
                </a:lnTo>
                <a:lnTo>
                  <a:pt x="483" y="48"/>
                </a:lnTo>
                <a:lnTo>
                  <a:pt x="487" y="39"/>
                </a:lnTo>
                <a:lnTo>
                  <a:pt x="485" y="37"/>
                </a:lnTo>
                <a:lnTo>
                  <a:pt x="485" y="37"/>
                </a:lnTo>
                <a:close/>
                <a:moveTo>
                  <a:pt x="450" y="33"/>
                </a:moveTo>
                <a:lnTo>
                  <a:pt x="450" y="35"/>
                </a:lnTo>
                <a:lnTo>
                  <a:pt x="456" y="39"/>
                </a:lnTo>
                <a:lnTo>
                  <a:pt x="456" y="39"/>
                </a:lnTo>
                <a:lnTo>
                  <a:pt x="469" y="48"/>
                </a:lnTo>
                <a:lnTo>
                  <a:pt x="469" y="48"/>
                </a:lnTo>
                <a:lnTo>
                  <a:pt x="456" y="39"/>
                </a:lnTo>
                <a:lnTo>
                  <a:pt x="450" y="33"/>
                </a:lnTo>
                <a:close/>
                <a:moveTo>
                  <a:pt x="64" y="37"/>
                </a:moveTo>
                <a:lnTo>
                  <a:pt x="61" y="37"/>
                </a:lnTo>
                <a:lnTo>
                  <a:pt x="61" y="35"/>
                </a:lnTo>
                <a:lnTo>
                  <a:pt x="61" y="35"/>
                </a:lnTo>
                <a:lnTo>
                  <a:pt x="61" y="35"/>
                </a:lnTo>
                <a:lnTo>
                  <a:pt x="64" y="37"/>
                </a:lnTo>
                <a:close/>
                <a:moveTo>
                  <a:pt x="61" y="31"/>
                </a:moveTo>
                <a:lnTo>
                  <a:pt x="59" y="31"/>
                </a:lnTo>
                <a:lnTo>
                  <a:pt x="57" y="33"/>
                </a:lnTo>
                <a:lnTo>
                  <a:pt x="57" y="35"/>
                </a:lnTo>
                <a:lnTo>
                  <a:pt x="59" y="35"/>
                </a:lnTo>
                <a:lnTo>
                  <a:pt x="61" y="35"/>
                </a:lnTo>
                <a:lnTo>
                  <a:pt x="61" y="37"/>
                </a:lnTo>
                <a:lnTo>
                  <a:pt x="64" y="37"/>
                </a:lnTo>
                <a:lnTo>
                  <a:pt x="64" y="37"/>
                </a:lnTo>
                <a:lnTo>
                  <a:pt x="66" y="42"/>
                </a:lnTo>
                <a:lnTo>
                  <a:pt x="66" y="42"/>
                </a:lnTo>
                <a:lnTo>
                  <a:pt x="66" y="39"/>
                </a:lnTo>
                <a:lnTo>
                  <a:pt x="66" y="39"/>
                </a:lnTo>
                <a:lnTo>
                  <a:pt x="70" y="42"/>
                </a:lnTo>
                <a:lnTo>
                  <a:pt x="70" y="42"/>
                </a:lnTo>
                <a:lnTo>
                  <a:pt x="72" y="42"/>
                </a:lnTo>
                <a:lnTo>
                  <a:pt x="74" y="44"/>
                </a:lnTo>
                <a:lnTo>
                  <a:pt x="80" y="50"/>
                </a:lnTo>
                <a:lnTo>
                  <a:pt x="86" y="64"/>
                </a:lnTo>
                <a:lnTo>
                  <a:pt x="86" y="64"/>
                </a:lnTo>
                <a:lnTo>
                  <a:pt x="80" y="50"/>
                </a:lnTo>
                <a:lnTo>
                  <a:pt x="76" y="44"/>
                </a:lnTo>
                <a:lnTo>
                  <a:pt x="72" y="42"/>
                </a:lnTo>
                <a:lnTo>
                  <a:pt x="70" y="42"/>
                </a:lnTo>
                <a:lnTo>
                  <a:pt x="70" y="42"/>
                </a:lnTo>
                <a:lnTo>
                  <a:pt x="66" y="37"/>
                </a:lnTo>
                <a:lnTo>
                  <a:pt x="66" y="37"/>
                </a:lnTo>
                <a:lnTo>
                  <a:pt x="61" y="35"/>
                </a:lnTo>
                <a:lnTo>
                  <a:pt x="61" y="33"/>
                </a:lnTo>
                <a:lnTo>
                  <a:pt x="64" y="31"/>
                </a:lnTo>
                <a:lnTo>
                  <a:pt x="61" y="31"/>
                </a:lnTo>
                <a:close/>
                <a:moveTo>
                  <a:pt x="450" y="23"/>
                </a:moveTo>
                <a:lnTo>
                  <a:pt x="444" y="23"/>
                </a:lnTo>
                <a:lnTo>
                  <a:pt x="440" y="27"/>
                </a:lnTo>
                <a:lnTo>
                  <a:pt x="442" y="27"/>
                </a:lnTo>
                <a:lnTo>
                  <a:pt x="446" y="23"/>
                </a:lnTo>
                <a:lnTo>
                  <a:pt x="448" y="23"/>
                </a:lnTo>
                <a:lnTo>
                  <a:pt x="450" y="25"/>
                </a:lnTo>
                <a:lnTo>
                  <a:pt x="450" y="33"/>
                </a:lnTo>
                <a:lnTo>
                  <a:pt x="450" y="33"/>
                </a:lnTo>
                <a:lnTo>
                  <a:pt x="450" y="33"/>
                </a:lnTo>
                <a:lnTo>
                  <a:pt x="450" y="25"/>
                </a:lnTo>
                <a:lnTo>
                  <a:pt x="450" y="23"/>
                </a:lnTo>
                <a:close/>
                <a:moveTo>
                  <a:pt x="121" y="17"/>
                </a:moveTo>
                <a:lnTo>
                  <a:pt x="117" y="19"/>
                </a:lnTo>
                <a:lnTo>
                  <a:pt x="113" y="23"/>
                </a:lnTo>
                <a:lnTo>
                  <a:pt x="113" y="23"/>
                </a:lnTo>
                <a:lnTo>
                  <a:pt x="109" y="25"/>
                </a:lnTo>
                <a:lnTo>
                  <a:pt x="109" y="25"/>
                </a:lnTo>
                <a:lnTo>
                  <a:pt x="105" y="25"/>
                </a:lnTo>
                <a:lnTo>
                  <a:pt x="105" y="25"/>
                </a:lnTo>
                <a:lnTo>
                  <a:pt x="101" y="23"/>
                </a:lnTo>
                <a:lnTo>
                  <a:pt x="99" y="25"/>
                </a:lnTo>
                <a:lnTo>
                  <a:pt x="99" y="25"/>
                </a:lnTo>
                <a:lnTo>
                  <a:pt x="96" y="25"/>
                </a:lnTo>
                <a:lnTo>
                  <a:pt x="96" y="27"/>
                </a:lnTo>
                <a:lnTo>
                  <a:pt x="96" y="29"/>
                </a:lnTo>
                <a:lnTo>
                  <a:pt x="96" y="31"/>
                </a:lnTo>
                <a:lnTo>
                  <a:pt x="101" y="35"/>
                </a:lnTo>
                <a:lnTo>
                  <a:pt x="101" y="35"/>
                </a:lnTo>
                <a:lnTo>
                  <a:pt x="101" y="42"/>
                </a:lnTo>
                <a:lnTo>
                  <a:pt x="101" y="42"/>
                </a:lnTo>
                <a:lnTo>
                  <a:pt x="101" y="46"/>
                </a:lnTo>
                <a:lnTo>
                  <a:pt x="101" y="56"/>
                </a:lnTo>
                <a:lnTo>
                  <a:pt x="101" y="56"/>
                </a:lnTo>
                <a:lnTo>
                  <a:pt x="99" y="60"/>
                </a:lnTo>
                <a:lnTo>
                  <a:pt x="99" y="60"/>
                </a:lnTo>
                <a:lnTo>
                  <a:pt x="101" y="56"/>
                </a:lnTo>
                <a:lnTo>
                  <a:pt x="103" y="54"/>
                </a:lnTo>
                <a:lnTo>
                  <a:pt x="101" y="46"/>
                </a:lnTo>
                <a:lnTo>
                  <a:pt x="101" y="42"/>
                </a:lnTo>
                <a:lnTo>
                  <a:pt x="101" y="39"/>
                </a:lnTo>
                <a:lnTo>
                  <a:pt x="101" y="35"/>
                </a:lnTo>
                <a:lnTo>
                  <a:pt x="101" y="35"/>
                </a:lnTo>
                <a:lnTo>
                  <a:pt x="99" y="31"/>
                </a:lnTo>
                <a:lnTo>
                  <a:pt x="99" y="31"/>
                </a:lnTo>
                <a:lnTo>
                  <a:pt x="96" y="29"/>
                </a:lnTo>
                <a:lnTo>
                  <a:pt x="96" y="27"/>
                </a:lnTo>
                <a:lnTo>
                  <a:pt x="96" y="25"/>
                </a:lnTo>
                <a:lnTo>
                  <a:pt x="99" y="25"/>
                </a:lnTo>
                <a:lnTo>
                  <a:pt x="99" y="25"/>
                </a:lnTo>
                <a:lnTo>
                  <a:pt x="101" y="23"/>
                </a:lnTo>
                <a:lnTo>
                  <a:pt x="105" y="25"/>
                </a:lnTo>
                <a:lnTo>
                  <a:pt x="105" y="25"/>
                </a:lnTo>
                <a:lnTo>
                  <a:pt x="109" y="25"/>
                </a:lnTo>
                <a:lnTo>
                  <a:pt x="109" y="25"/>
                </a:lnTo>
                <a:lnTo>
                  <a:pt x="113" y="23"/>
                </a:lnTo>
                <a:lnTo>
                  <a:pt x="113" y="23"/>
                </a:lnTo>
                <a:lnTo>
                  <a:pt x="117" y="19"/>
                </a:lnTo>
                <a:lnTo>
                  <a:pt x="121" y="17"/>
                </a:lnTo>
                <a:lnTo>
                  <a:pt x="123" y="19"/>
                </a:lnTo>
                <a:lnTo>
                  <a:pt x="125" y="21"/>
                </a:lnTo>
                <a:lnTo>
                  <a:pt x="123" y="25"/>
                </a:lnTo>
                <a:lnTo>
                  <a:pt x="121" y="29"/>
                </a:lnTo>
                <a:lnTo>
                  <a:pt x="121" y="29"/>
                </a:lnTo>
                <a:lnTo>
                  <a:pt x="119" y="33"/>
                </a:lnTo>
                <a:lnTo>
                  <a:pt x="119" y="35"/>
                </a:lnTo>
                <a:lnTo>
                  <a:pt x="119" y="39"/>
                </a:lnTo>
                <a:lnTo>
                  <a:pt x="119" y="39"/>
                </a:lnTo>
                <a:lnTo>
                  <a:pt x="119" y="44"/>
                </a:lnTo>
                <a:lnTo>
                  <a:pt x="119" y="44"/>
                </a:lnTo>
                <a:lnTo>
                  <a:pt x="119" y="44"/>
                </a:lnTo>
                <a:lnTo>
                  <a:pt x="119" y="39"/>
                </a:lnTo>
                <a:lnTo>
                  <a:pt x="119" y="39"/>
                </a:lnTo>
                <a:lnTo>
                  <a:pt x="119" y="35"/>
                </a:lnTo>
                <a:lnTo>
                  <a:pt x="119" y="35"/>
                </a:lnTo>
                <a:lnTo>
                  <a:pt x="121" y="29"/>
                </a:lnTo>
                <a:lnTo>
                  <a:pt x="121" y="29"/>
                </a:lnTo>
                <a:lnTo>
                  <a:pt x="123" y="25"/>
                </a:lnTo>
                <a:lnTo>
                  <a:pt x="125" y="21"/>
                </a:lnTo>
                <a:lnTo>
                  <a:pt x="123" y="19"/>
                </a:lnTo>
                <a:lnTo>
                  <a:pt x="121" y="17"/>
                </a:lnTo>
                <a:close/>
                <a:moveTo>
                  <a:pt x="321" y="4"/>
                </a:moveTo>
                <a:lnTo>
                  <a:pt x="317" y="11"/>
                </a:lnTo>
                <a:lnTo>
                  <a:pt x="317" y="11"/>
                </a:lnTo>
                <a:lnTo>
                  <a:pt x="310" y="11"/>
                </a:lnTo>
                <a:lnTo>
                  <a:pt x="302" y="13"/>
                </a:lnTo>
                <a:lnTo>
                  <a:pt x="290" y="13"/>
                </a:lnTo>
                <a:lnTo>
                  <a:pt x="290" y="13"/>
                </a:lnTo>
                <a:lnTo>
                  <a:pt x="282" y="13"/>
                </a:lnTo>
                <a:lnTo>
                  <a:pt x="259" y="21"/>
                </a:lnTo>
                <a:lnTo>
                  <a:pt x="245" y="21"/>
                </a:lnTo>
                <a:lnTo>
                  <a:pt x="236" y="25"/>
                </a:lnTo>
                <a:lnTo>
                  <a:pt x="230" y="29"/>
                </a:lnTo>
                <a:lnTo>
                  <a:pt x="220" y="33"/>
                </a:lnTo>
                <a:lnTo>
                  <a:pt x="216" y="37"/>
                </a:lnTo>
                <a:lnTo>
                  <a:pt x="210" y="42"/>
                </a:lnTo>
                <a:lnTo>
                  <a:pt x="205" y="50"/>
                </a:lnTo>
                <a:lnTo>
                  <a:pt x="203" y="54"/>
                </a:lnTo>
                <a:lnTo>
                  <a:pt x="203" y="54"/>
                </a:lnTo>
                <a:lnTo>
                  <a:pt x="201" y="56"/>
                </a:lnTo>
                <a:lnTo>
                  <a:pt x="201" y="56"/>
                </a:lnTo>
                <a:lnTo>
                  <a:pt x="203" y="54"/>
                </a:lnTo>
                <a:lnTo>
                  <a:pt x="203" y="54"/>
                </a:lnTo>
                <a:lnTo>
                  <a:pt x="205" y="50"/>
                </a:lnTo>
                <a:lnTo>
                  <a:pt x="205" y="50"/>
                </a:lnTo>
                <a:lnTo>
                  <a:pt x="208" y="46"/>
                </a:lnTo>
                <a:lnTo>
                  <a:pt x="212" y="42"/>
                </a:lnTo>
                <a:lnTo>
                  <a:pt x="216" y="37"/>
                </a:lnTo>
                <a:lnTo>
                  <a:pt x="220" y="35"/>
                </a:lnTo>
                <a:lnTo>
                  <a:pt x="230" y="29"/>
                </a:lnTo>
                <a:lnTo>
                  <a:pt x="230" y="29"/>
                </a:lnTo>
                <a:lnTo>
                  <a:pt x="236" y="25"/>
                </a:lnTo>
                <a:lnTo>
                  <a:pt x="245" y="23"/>
                </a:lnTo>
                <a:lnTo>
                  <a:pt x="259" y="21"/>
                </a:lnTo>
                <a:lnTo>
                  <a:pt x="259" y="21"/>
                </a:lnTo>
                <a:lnTo>
                  <a:pt x="282" y="13"/>
                </a:lnTo>
                <a:lnTo>
                  <a:pt x="290" y="13"/>
                </a:lnTo>
                <a:lnTo>
                  <a:pt x="290" y="13"/>
                </a:lnTo>
                <a:lnTo>
                  <a:pt x="302" y="13"/>
                </a:lnTo>
                <a:lnTo>
                  <a:pt x="302" y="13"/>
                </a:lnTo>
                <a:lnTo>
                  <a:pt x="310" y="11"/>
                </a:lnTo>
                <a:lnTo>
                  <a:pt x="317" y="11"/>
                </a:lnTo>
                <a:lnTo>
                  <a:pt x="319" y="11"/>
                </a:lnTo>
                <a:lnTo>
                  <a:pt x="321" y="4"/>
                </a:lnTo>
                <a:lnTo>
                  <a:pt x="329" y="11"/>
                </a:lnTo>
                <a:lnTo>
                  <a:pt x="329" y="11"/>
                </a:lnTo>
                <a:lnTo>
                  <a:pt x="333" y="11"/>
                </a:lnTo>
                <a:lnTo>
                  <a:pt x="333" y="11"/>
                </a:lnTo>
                <a:lnTo>
                  <a:pt x="333" y="11"/>
                </a:lnTo>
                <a:lnTo>
                  <a:pt x="329" y="11"/>
                </a:lnTo>
                <a:lnTo>
                  <a:pt x="321" y="4"/>
                </a:lnTo>
                <a:close/>
                <a:moveTo>
                  <a:pt x="397" y="0"/>
                </a:moveTo>
                <a:lnTo>
                  <a:pt x="395" y="2"/>
                </a:lnTo>
                <a:lnTo>
                  <a:pt x="399" y="4"/>
                </a:lnTo>
                <a:lnTo>
                  <a:pt x="397" y="4"/>
                </a:lnTo>
                <a:lnTo>
                  <a:pt x="399" y="7"/>
                </a:lnTo>
                <a:lnTo>
                  <a:pt x="401" y="7"/>
                </a:lnTo>
                <a:lnTo>
                  <a:pt x="401" y="9"/>
                </a:lnTo>
                <a:lnTo>
                  <a:pt x="401" y="11"/>
                </a:lnTo>
                <a:lnTo>
                  <a:pt x="401" y="11"/>
                </a:lnTo>
                <a:lnTo>
                  <a:pt x="401" y="9"/>
                </a:lnTo>
                <a:lnTo>
                  <a:pt x="401" y="7"/>
                </a:lnTo>
                <a:lnTo>
                  <a:pt x="399" y="7"/>
                </a:lnTo>
                <a:lnTo>
                  <a:pt x="401" y="7"/>
                </a:lnTo>
                <a:lnTo>
                  <a:pt x="403" y="13"/>
                </a:lnTo>
                <a:lnTo>
                  <a:pt x="403" y="15"/>
                </a:lnTo>
                <a:lnTo>
                  <a:pt x="405" y="17"/>
                </a:lnTo>
                <a:lnTo>
                  <a:pt x="405" y="17"/>
                </a:lnTo>
                <a:lnTo>
                  <a:pt x="409" y="21"/>
                </a:lnTo>
                <a:lnTo>
                  <a:pt x="411" y="21"/>
                </a:lnTo>
                <a:lnTo>
                  <a:pt x="422" y="21"/>
                </a:lnTo>
                <a:lnTo>
                  <a:pt x="428" y="23"/>
                </a:lnTo>
                <a:lnTo>
                  <a:pt x="436" y="27"/>
                </a:lnTo>
                <a:lnTo>
                  <a:pt x="436" y="27"/>
                </a:lnTo>
                <a:lnTo>
                  <a:pt x="440" y="27"/>
                </a:lnTo>
                <a:lnTo>
                  <a:pt x="440" y="27"/>
                </a:lnTo>
                <a:lnTo>
                  <a:pt x="440" y="27"/>
                </a:lnTo>
                <a:lnTo>
                  <a:pt x="436" y="27"/>
                </a:lnTo>
                <a:lnTo>
                  <a:pt x="436" y="27"/>
                </a:lnTo>
                <a:lnTo>
                  <a:pt x="430" y="23"/>
                </a:lnTo>
                <a:lnTo>
                  <a:pt x="422" y="21"/>
                </a:lnTo>
                <a:lnTo>
                  <a:pt x="411" y="21"/>
                </a:lnTo>
                <a:lnTo>
                  <a:pt x="409" y="21"/>
                </a:lnTo>
                <a:lnTo>
                  <a:pt x="407" y="17"/>
                </a:lnTo>
                <a:lnTo>
                  <a:pt x="405" y="17"/>
                </a:lnTo>
                <a:lnTo>
                  <a:pt x="403" y="13"/>
                </a:lnTo>
                <a:lnTo>
                  <a:pt x="403" y="13"/>
                </a:lnTo>
                <a:lnTo>
                  <a:pt x="401" y="7"/>
                </a:lnTo>
                <a:lnTo>
                  <a:pt x="399" y="4"/>
                </a:lnTo>
                <a:lnTo>
                  <a:pt x="401" y="4"/>
                </a:lnTo>
                <a:lnTo>
                  <a:pt x="399" y="2"/>
                </a:lnTo>
                <a:lnTo>
                  <a:pt x="399" y="2"/>
                </a:lnTo>
                <a:lnTo>
                  <a:pt x="399" y="2"/>
                </a:lnTo>
                <a:lnTo>
                  <a:pt x="397" y="0"/>
                </a:lnTo>
                <a:close/>
                <a:moveTo>
                  <a:pt x="343" y="0"/>
                </a:moveTo>
                <a:lnTo>
                  <a:pt x="339" y="9"/>
                </a:lnTo>
                <a:lnTo>
                  <a:pt x="339" y="9"/>
                </a:lnTo>
                <a:lnTo>
                  <a:pt x="333" y="11"/>
                </a:lnTo>
                <a:lnTo>
                  <a:pt x="333" y="11"/>
                </a:lnTo>
                <a:lnTo>
                  <a:pt x="339" y="9"/>
                </a:lnTo>
                <a:lnTo>
                  <a:pt x="339" y="9"/>
                </a:lnTo>
                <a:lnTo>
                  <a:pt x="343" y="0"/>
                </a:lnTo>
                <a:lnTo>
                  <a:pt x="349" y="4"/>
                </a:lnTo>
                <a:lnTo>
                  <a:pt x="352" y="11"/>
                </a:lnTo>
                <a:lnTo>
                  <a:pt x="352" y="11"/>
                </a:lnTo>
                <a:lnTo>
                  <a:pt x="356" y="17"/>
                </a:lnTo>
                <a:lnTo>
                  <a:pt x="356" y="17"/>
                </a:lnTo>
                <a:lnTo>
                  <a:pt x="366" y="27"/>
                </a:lnTo>
                <a:lnTo>
                  <a:pt x="366" y="27"/>
                </a:lnTo>
                <a:lnTo>
                  <a:pt x="368" y="29"/>
                </a:lnTo>
                <a:lnTo>
                  <a:pt x="368" y="29"/>
                </a:lnTo>
                <a:lnTo>
                  <a:pt x="376" y="33"/>
                </a:lnTo>
                <a:lnTo>
                  <a:pt x="376" y="33"/>
                </a:lnTo>
                <a:lnTo>
                  <a:pt x="378" y="31"/>
                </a:lnTo>
                <a:lnTo>
                  <a:pt x="380" y="31"/>
                </a:lnTo>
                <a:lnTo>
                  <a:pt x="384" y="27"/>
                </a:lnTo>
                <a:lnTo>
                  <a:pt x="384" y="27"/>
                </a:lnTo>
                <a:lnTo>
                  <a:pt x="389" y="19"/>
                </a:lnTo>
                <a:lnTo>
                  <a:pt x="393" y="17"/>
                </a:lnTo>
                <a:lnTo>
                  <a:pt x="395" y="15"/>
                </a:lnTo>
                <a:lnTo>
                  <a:pt x="397" y="15"/>
                </a:lnTo>
                <a:lnTo>
                  <a:pt x="401" y="13"/>
                </a:lnTo>
                <a:lnTo>
                  <a:pt x="401" y="13"/>
                </a:lnTo>
                <a:lnTo>
                  <a:pt x="401" y="13"/>
                </a:lnTo>
                <a:lnTo>
                  <a:pt x="395" y="15"/>
                </a:lnTo>
                <a:lnTo>
                  <a:pt x="395" y="15"/>
                </a:lnTo>
                <a:lnTo>
                  <a:pt x="393" y="17"/>
                </a:lnTo>
                <a:lnTo>
                  <a:pt x="389" y="19"/>
                </a:lnTo>
                <a:lnTo>
                  <a:pt x="384" y="27"/>
                </a:lnTo>
                <a:lnTo>
                  <a:pt x="384" y="27"/>
                </a:lnTo>
                <a:lnTo>
                  <a:pt x="380" y="31"/>
                </a:lnTo>
                <a:lnTo>
                  <a:pt x="378" y="31"/>
                </a:lnTo>
                <a:lnTo>
                  <a:pt x="376" y="33"/>
                </a:lnTo>
                <a:lnTo>
                  <a:pt x="376" y="31"/>
                </a:lnTo>
                <a:lnTo>
                  <a:pt x="368" y="29"/>
                </a:lnTo>
                <a:lnTo>
                  <a:pt x="368" y="29"/>
                </a:lnTo>
                <a:lnTo>
                  <a:pt x="366" y="27"/>
                </a:lnTo>
                <a:lnTo>
                  <a:pt x="356" y="17"/>
                </a:lnTo>
                <a:lnTo>
                  <a:pt x="356" y="17"/>
                </a:lnTo>
                <a:lnTo>
                  <a:pt x="352" y="11"/>
                </a:lnTo>
                <a:lnTo>
                  <a:pt x="352" y="11"/>
                </a:lnTo>
                <a:lnTo>
                  <a:pt x="349" y="4"/>
                </a:lnTo>
                <a:lnTo>
                  <a:pt x="343" y="0"/>
                </a:lnTo>
                <a:close/>
              </a:path>
            </a:pathLst>
          </a:custGeom>
          <a:solidFill>
            <a:srgbClr val="32C0C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6" name="Freeform 3592"/>
          <p:cNvSpPr>
            <a:spLocks noEditPoints="1"/>
          </p:cNvSpPr>
          <p:nvPr/>
        </p:nvSpPr>
        <p:spPr bwMode="auto">
          <a:xfrm>
            <a:off x="4219576" y="2079625"/>
            <a:ext cx="1427163" cy="412750"/>
          </a:xfrm>
          <a:custGeom>
            <a:avLst/>
            <a:gdLst/>
            <a:ahLst/>
            <a:cxnLst>
              <a:cxn ang="0">
                <a:pos x="10" y="200"/>
              </a:cxn>
              <a:cxn ang="0">
                <a:pos x="10" y="249"/>
              </a:cxn>
              <a:cxn ang="0">
                <a:pos x="12" y="200"/>
              </a:cxn>
              <a:cxn ang="0">
                <a:pos x="35" y="175"/>
              </a:cxn>
              <a:cxn ang="0">
                <a:pos x="35" y="175"/>
              </a:cxn>
              <a:cxn ang="0">
                <a:pos x="14" y="177"/>
              </a:cxn>
              <a:cxn ang="0">
                <a:pos x="747" y="159"/>
              </a:cxn>
              <a:cxn ang="0">
                <a:pos x="802" y="142"/>
              </a:cxn>
              <a:cxn ang="0">
                <a:pos x="753" y="175"/>
              </a:cxn>
              <a:cxn ang="0">
                <a:pos x="788" y="153"/>
              </a:cxn>
              <a:cxn ang="0">
                <a:pos x="864" y="157"/>
              </a:cxn>
              <a:cxn ang="0">
                <a:pos x="876" y="159"/>
              </a:cxn>
              <a:cxn ang="0">
                <a:pos x="812" y="146"/>
              </a:cxn>
              <a:cxn ang="0">
                <a:pos x="734" y="148"/>
              </a:cxn>
              <a:cxn ang="0">
                <a:pos x="39" y="124"/>
              </a:cxn>
              <a:cxn ang="0">
                <a:pos x="10" y="146"/>
              </a:cxn>
              <a:cxn ang="0">
                <a:pos x="8" y="167"/>
              </a:cxn>
              <a:cxn ang="0">
                <a:pos x="27" y="126"/>
              </a:cxn>
              <a:cxn ang="0">
                <a:pos x="714" y="97"/>
              </a:cxn>
              <a:cxn ang="0">
                <a:pos x="712" y="95"/>
              </a:cxn>
              <a:cxn ang="0">
                <a:pos x="59" y="74"/>
              </a:cxn>
              <a:cxn ang="0">
                <a:pos x="57" y="70"/>
              </a:cxn>
              <a:cxn ang="0">
                <a:pos x="547" y="76"/>
              </a:cxn>
              <a:cxn ang="0">
                <a:pos x="568" y="109"/>
              </a:cxn>
              <a:cxn ang="0">
                <a:pos x="633" y="109"/>
              </a:cxn>
              <a:cxn ang="0">
                <a:pos x="691" y="107"/>
              </a:cxn>
              <a:cxn ang="0">
                <a:pos x="714" y="89"/>
              </a:cxn>
              <a:cxn ang="0">
                <a:pos x="714" y="70"/>
              </a:cxn>
              <a:cxn ang="0">
                <a:pos x="687" y="109"/>
              </a:cxn>
              <a:cxn ang="0">
                <a:pos x="594" y="111"/>
              </a:cxn>
              <a:cxn ang="0">
                <a:pos x="551" y="91"/>
              </a:cxn>
              <a:cxn ang="0">
                <a:pos x="524" y="76"/>
              </a:cxn>
              <a:cxn ang="0">
                <a:pos x="491" y="72"/>
              </a:cxn>
              <a:cxn ang="0">
                <a:pos x="90" y="64"/>
              </a:cxn>
              <a:cxn ang="0">
                <a:pos x="524" y="54"/>
              </a:cxn>
              <a:cxn ang="0">
                <a:pos x="524" y="54"/>
              </a:cxn>
              <a:cxn ang="0">
                <a:pos x="43" y="68"/>
              </a:cxn>
              <a:cxn ang="0">
                <a:pos x="43" y="56"/>
              </a:cxn>
              <a:cxn ang="0">
                <a:pos x="66" y="44"/>
              </a:cxn>
              <a:cxn ang="0">
                <a:pos x="66" y="44"/>
              </a:cxn>
              <a:cxn ang="0">
                <a:pos x="123" y="46"/>
              </a:cxn>
              <a:cxn ang="0">
                <a:pos x="175" y="42"/>
              </a:cxn>
              <a:cxn ang="0">
                <a:pos x="193" y="48"/>
              </a:cxn>
              <a:cxn ang="0">
                <a:pos x="479" y="37"/>
              </a:cxn>
              <a:cxn ang="0">
                <a:pos x="485" y="39"/>
              </a:cxn>
              <a:cxn ang="0">
                <a:pos x="450" y="33"/>
              </a:cxn>
              <a:cxn ang="0">
                <a:pos x="57" y="33"/>
              </a:cxn>
              <a:cxn ang="0">
                <a:pos x="86" y="64"/>
              </a:cxn>
              <a:cxn ang="0">
                <a:pos x="442" y="27"/>
              </a:cxn>
              <a:cxn ang="0">
                <a:pos x="105" y="25"/>
              </a:cxn>
              <a:cxn ang="0">
                <a:pos x="99" y="60"/>
              </a:cxn>
              <a:cxn ang="0">
                <a:pos x="105" y="25"/>
              </a:cxn>
              <a:cxn ang="0">
                <a:pos x="119" y="39"/>
              </a:cxn>
              <a:cxn ang="0">
                <a:pos x="317" y="11"/>
              </a:cxn>
              <a:cxn ang="0">
                <a:pos x="201" y="56"/>
              </a:cxn>
              <a:cxn ang="0">
                <a:pos x="282" y="13"/>
              </a:cxn>
              <a:cxn ang="0">
                <a:pos x="397" y="0"/>
              </a:cxn>
              <a:cxn ang="0">
                <a:pos x="405" y="17"/>
              </a:cxn>
              <a:cxn ang="0">
                <a:pos x="407" y="17"/>
              </a:cxn>
              <a:cxn ang="0">
                <a:pos x="339" y="9"/>
              </a:cxn>
              <a:cxn ang="0">
                <a:pos x="384" y="27"/>
              </a:cxn>
              <a:cxn ang="0">
                <a:pos x="378" y="31"/>
              </a:cxn>
            </a:cxnLst>
            <a:rect l="0" t="0" r="r" b="b"/>
            <a:pathLst>
              <a:path w="899" h="260">
                <a:moveTo>
                  <a:pt x="10" y="251"/>
                </a:moveTo>
                <a:lnTo>
                  <a:pt x="10" y="251"/>
                </a:lnTo>
                <a:lnTo>
                  <a:pt x="8" y="253"/>
                </a:lnTo>
                <a:lnTo>
                  <a:pt x="8" y="253"/>
                </a:lnTo>
                <a:lnTo>
                  <a:pt x="6" y="255"/>
                </a:lnTo>
                <a:lnTo>
                  <a:pt x="0" y="260"/>
                </a:lnTo>
                <a:lnTo>
                  <a:pt x="2" y="260"/>
                </a:lnTo>
                <a:lnTo>
                  <a:pt x="6" y="255"/>
                </a:lnTo>
                <a:lnTo>
                  <a:pt x="8" y="253"/>
                </a:lnTo>
                <a:lnTo>
                  <a:pt x="8" y="253"/>
                </a:lnTo>
                <a:lnTo>
                  <a:pt x="10" y="251"/>
                </a:lnTo>
                <a:lnTo>
                  <a:pt x="10" y="251"/>
                </a:lnTo>
                <a:moveTo>
                  <a:pt x="16" y="200"/>
                </a:moveTo>
                <a:lnTo>
                  <a:pt x="12" y="200"/>
                </a:lnTo>
                <a:lnTo>
                  <a:pt x="12" y="200"/>
                </a:lnTo>
                <a:lnTo>
                  <a:pt x="10" y="200"/>
                </a:lnTo>
                <a:lnTo>
                  <a:pt x="8" y="202"/>
                </a:lnTo>
                <a:lnTo>
                  <a:pt x="6" y="204"/>
                </a:lnTo>
                <a:lnTo>
                  <a:pt x="6" y="218"/>
                </a:lnTo>
                <a:lnTo>
                  <a:pt x="6" y="225"/>
                </a:lnTo>
                <a:lnTo>
                  <a:pt x="6" y="225"/>
                </a:lnTo>
                <a:lnTo>
                  <a:pt x="6" y="231"/>
                </a:lnTo>
                <a:lnTo>
                  <a:pt x="6" y="231"/>
                </a:lnTo>
                <a:lnTo>
                  <a:pt x="4" y="235"/>
                </a:lnTo>
                <a:lnTo>
                  <a:pt x="4" y="237"/>
                </a:lnTo>
                <a:lnTo>
                  <a:pt x="4" y="243"/>
                </a:lnTo>
                <a:lnTo>
                  <a:pt x="6" y="247"/>
                </a:lnTo>
                <a:lnTo>
                  <a:pt x="8" y="247"/>
                </a:lnTo>
                <a:lnTo>
                  <a:pt x="8" y="247"/>
                </a:lnTo>
                <a:lnTo>
                  <a:pt x="8" y="247"/>
                </a:lnTo>
                <a:lnTo>
                  <a:pt x="10" y="249"/>
                </a:lnTo>
                <a:lnTo>
                  <a:pt x="10" y="249"/>
                </a:lnTo>
                <a:lnTo>
                  <a:pt x="8" y="247"/>
                </a:lnTo>
                <a:lnTo>
                  <a:pt x="8" y="247"/>
                </a:lnTo>
                <a:lnTo>
                  <a:pt x="8" y="247"/>
                </a:lnTo>
                <a:lnTo>
                  <a:pt x="6" y="245"/>
                </a:lnTo>
                <a:lnTo>
                  <a:pt x="4" y="243"/>
                </a:lnTo>
                <a:lnTo>
                  <a:pt x="4" y="237"/>
                </a:lnTo>
                <a:lnTo>
                  <a:pt x="4" y="235"/>
                </a:lnTo>
                <a:lnTo>
                  <a:pt x="6" y="231"/>
                </a:lnTo>
                <a:lnTo>
                  <a:pt x="6" y="231"/>
                </a:lnTo>
                <a:lnTo>
                  <a:pt x="6" y="225"/>
                </a:lnTo>
                <a:lnTo>
                  <a:pt x="6" y="225"/>
                </a:lnTo>
                <a:lnTo>
                  <a:pt x="6" y="218"/>
                </a:lnTo>
                <a:lnTo>
                  <a:pt x="6" y="204"/>
                </a:lnTo>
                <a:lnTo>
                  <a:pt x="8" y="202"/>
                </a:lnTo>
                <a:lnTo>
                  <a:pt x="10" y="202"/>
                </a:lnTo>
                <a:lnTo>
                  <a:pt x="12" y="200"/>
                </a:lnTo>
                <a:lnTo>
                  <a:pt x="12" y="200"/>
                </a:lnTo>
                <a:lnTo>
                  <a:pt x="16" y="200"/>
                </a:lnTo>
                <a:lnTo>
                  <a:pt x="24" y="200"/>
                </a:lnTo>
                <a:lnTo>
                  <a:pt x="24" y="200"/>
                </a:lnTo>
                <a:lnTo>
                  <a:pt x="24" y="200"/>
                </a:lnTo>
                <a:lnTo>
                  <a:pt x="16" y="200"/>
                </a:lnTo>
                <a:moveTo>
                  <a:pt x="16" y="171"/>
                </a:moveTo>
                <a:lnTo>
                  <a:pt x="16" y="171"/>
                </a:lnTo>
                <a:lnTo>
                  <a:pt x="16" y="175"/>
                </a:lnTo>
                <a:lnTo>
                  <a:pt x="16" y="175"/>
                </a:lnTo>
                <a:lnTo>
                  <a:pt x="16" y="171"/>
                </a:lnTo>
                <a:lnTo>
                  <a:pt x="16" y="171"/>
                </a:lnTo>
                <a:moveTo>
                  <a:pt x="33" y="171"/>
                </a:moveTo>
                <a:lnTo>
                  <a:pt x="33" y="171"/>
                </a:lnTo>
                <a:lnTo>
                  <a:pt x="35" y="175"/>
                </a:lnTo>
                <a:lnTo>
                  <a:pt x="35" y="175"/>
                </a:lnTo>
                <a:lnTo>
                  <a:pt x="33" y="177"/>
                </a:lnTo>
                <a:lnTo>
                  <a:pt x="31" y="188"/>
                </a:lnTo>
                <a:lnTo>
                  <a:pt x="29" y="192"/>
                </a:lnTo>
                <a:lnTo>
                  <a:pt x="29" y="192"/>
                </a:lnTo>
                <a:lnTo>
                  <a:pt x="29" y="198"/>
                </a:lnTo>
                <a:lnTo>
                  <a:pt x="29" y="198"/>
                </a:lnTo>
                <a:lnTo>
                  <a:pt x="27" y="200"/>
                </a:lnTo>
                <a:lnTo>
                  <a:pt x="27" y="200"/>
                </a:lnTo>
                <a:lnTo>
                  <a:pt x="29" y="198"/>
                </a:lnTo>
                <a:lnTo>
                  <a:pt x="29" y="198"/>
                </a:lnTo>
                <a:lnTo>
                  <a:pt x="31" y="192"/>
                </a:lnTo>
                <a:lnTo>
                  <a:pt x="31" y="192"/>
                </a:lnTo>
                <a:lnTo>
                  <a:pt x="31" y="188"/>
                </a:lnTo>
                <a:lnTo>
                  <a:pt x="35" y="177"/>
                </a:lnTo>
                <a:lnTo>
                  <a:pt x="35" y="177"/>
                </a:lnTo>
                <a:lnTo>
                  <a:pt x="35" y="175"/>
                </a:lnTo>
                <a:lnTo>
                  <a:pt x="35" y="175"/>
                </a:lnTo>
                <a:lnTo>
                  <a:pt x="33" y="171"/>
                </a:lnTo>
                <a:lnTo>
                  <a:pt x="33" y="171"/>
                </a:lnTo>
                <a:moveTo>
                  <a:pt x="31" y="169"/>
                </a:moveTo>
                <a:lnTo>
                  <a:pt x="22" y="173"/>
                </a:lnTo>
                <a:lnTo>
                  <a:pt x="22" y="173"/>
                </a:lnTo>
                <a:lnTo>
                  <a:pt x="18" y="177"/>
                </a:lnTo>
                <a:lnTo>
                  <a:pt x="14" y="177"/>
                </a:lnTo>
                <a:lnTo>
                  <a:pt x="14" y="177"/>
                </a:lnTo>
                <a:lnTo>
                  <a:pt x="14" y="177"/>
                </a:lnTo>
                <a:lnTo>
                  <a:pt x="14" y="177"/>
                </a:lnTo>
                <a:lnTo>
                  <a:pt x="16" y="175"/>
                </a:lnTo>
                <a:lnTo>
                  <a:pt x="14" y="175"/>
                </a:lnTo>
                <a:lnTo>
                  <a:pt x="14" y="177"/>
                </a:lnTo>
                <a:lnTo>
                  <a:pt x="14" y="177"/>
                </a:lnTo>
                <a:lnTo>
                  <a:pt x="14" y="177"/>
                </a:lnTo>
                <a:lnTo>
                  <a:pt x="18" y="177"/>
                </a:lnTo>
                <a:lnTo>
                  <a:pt x="22" y="173"/>
                </a:lnTo>
                <a:lnTo>
                  <a:pt x="31" y="169"/>
                </a:lnTo>
                <a:lnTo>
                  <a:pt x="31" y="169"/>
                </a:lnTo>
                <a:moveTo>
                  <a:pt x="742" y="146"/>
                </a:moveTo>
                <a:lnTo>
                  <a:pt x="742" y="146"/>
                </a:lnTo>
                <a:lnTo>
                  <a:pt x="742" y="148"/>
                </a:lnTo>
                <a:lnTo>
                  <a:pt x="742" y="148"/>
                </a:lnTo>
                <a:lnTo>
                  <a:pt x="740" y="151"/>
                </a:lnTo>
                <a:lnTo>
                  <a:pt x="740" y="151"/>
                </a:lnTo>
                <a:lnTo>
                  <a:pt x="736" y="151"/>
                </a:lnTo>
                <a:lnTo>
                  <a:pt x="736" y="151"/>
                </a:lnTo>
                <a:lnTo>
                  <a:pt x="740" y="151"/>
                </a:lnTo>
                <a:lnTo>
                  <a:pt x="742" y="151"/>
                </a:lnTo>
                <a:lnTo>
                  <a:pt x="744" y="153"/>
                </a:lnTo>
                <a:lnTo>
                  <a:pt x="747" y="159"/>
                </a:lnTo>
                <a:lnTo>
                  <a:pt x="744" y="169"/>
                </a:lnTo>
                <a:lnTo>
                  <a:pt x="744" y="171"/>
                </a:lnTo>
                <a:lnTo>
                  <a:pt x="744" y="177"/>
                </a:lnTo>
                <a:lnTo>
                  <a:pt x="747" y="177"/>
                </a:lnTo>
                <a:lnTo>
                  <a:pt x="747" y="177"/>
                </a:lnTo>
                <a:lnTo>
                  <a:pt x="744" y="169"/>
                </a:lnTo>
                <a:lnTo>
                  <a:pt x="747" y="159"/>
                </a:lnTo>
                <a:lnTo>
                  <a:pt x="744" y="155"/>
                </a:lnTo>
                <a:lnTo>
                  <a:pt x="747" y="155"/>
                </a:lnTo>
                <a:lnTo>
                  <a:pt x="749" y="155"/>
                </a:lnTo>
                <a:lnTo>
                  <a:pt x="749" y="151"/>
                </a:lnTo>
                <a:lnTo>
                  <a:pt x="749" y="151"/>
                </a:lnTo>
                <a:lnTo>
                  <a:pt x="744" y="148"/>
                </a:lnTo>
                <a:lnTo>
                  <a:pt x="744" y="148"/>
                </a:lnTo>
                <a:lnTo>
                  <a:pt x="742" y="146"/>
                </a:lnTo>
                <a:moveTo>
                  <a:pt x="802" y="142"/>
                </a:moveTo>
                <a:lnTo>
                  <a:pt x="798" y="142"/>
                </a:lnTo>
                <a:lnTo>
                  <a:pt x="798" y="142"/>
                </a:lnTo>
                <a:lnTo>
                  <a:pt x="792" y="144"/>
                </a:lnTo>
                <a:lnTo>
                  <a:pt x="792" y="144"/>
                </a:lnTo>
                <a:lnTo>
                  <a:pt x="784" y="151"/>
                </a:lnTo>
                <a:lnTo>
                  <a:pt x="784" y="151"/>
                </a:lnTo>
                <a:lnTo>
                  <a:pt x="777" y="159"/>
                </a:lnTo>
                <a:lnTo>
                  <a:pt x="769" y="163"/>
                </a:lnTo>
                <a:lnTo>
                  <a:pt x="761" y="165"/>
                </a:lnTo>
                <a:lnTo>
                  <a:pt x="761" y="165"/>
                </a:lnTo>
                <a:lnTo>
                  <a:pt x="755" y="169"/>
                </a:lnTo>
                <a:lnTo>
                  <a:pt x="755" y="169"/>
                </a:lnTo>
                <a:lnTo>
                  <a:pt x="753" y="171"/>
                </a:lnTo>
                <a:lnTo>
                  <a:pt x="751" y="171"/>
                </a:lnTo>
                <a:lnTo>
                  <a:pt x="751" y="173"/>
                </a:lnTo>
                <a:lnTo>
                  <a:pt x="753" y="175"/>
                </a:lnTo>
                <a:lnTo>
                  <a:pt x="751" y="175"/>
                </a:lnTo>
                <a:lnTo>
                  <a:pt x="751" y="177"/>
                </a:lnTo>
                <a:lnTo>
                  <a:pt x="751" y="177"/>
                </a:lnTo>
                <a:lnTo>
                  <a:pt x="749" y="179"/>
                </a:lnTo>
                <a:lnTo>
                  <a:pt x="749" y="179"/>
                </a:lnTo>
                <a:lnTo>
                  <a:pt x="751" y="177"/>
                </a:lnTo>
                <a:lnTo>
                  <a:pt x="751" y="177"/>
                </a:lnTo>
                <a:lnTo>
                  <a:pt x="753" y="173"/>
                </a:lnTo>
                <a:lnTo>
                  <a:pt x="757" y="173"/>
                </a:lnTo>
                <a:lnTo>
                  <a:pt x="757" y="173"/>
                </a:lnTo>
                <a:lnTo>
                  <a:pt x="763" y="169"/>
                </a:lnTo>
                <a:lnTo>
                  <a:pt x="771" y="167"/>
                </a:lnTo>
                <a:lnTo>
                  <a:pt x="771" y="165"/>
                </a:lnTo>
                <a:lnTo>
                  <a:pt x="779" y="161"/>
                </a:lnTo>
                <a:lnTo>
                  <a:pt x="779" y="161"/>
                </a:lnTo>
                <a:lnTo>
                  <a:pt x="788" y="153"/>
                </a:lnTo>
                <a:lnTo>
                  <a:pt x="794" y="148"/>
                </a:lnTo>
                <a:lnTo>
                  <a:pt x="798" y="146"/>
                </a:lnTo>
                <a:lnTo>
                  <a:pt x="802" y="146"/>
                </a:lnTo>
                <a:lnTo>
                  <a:pt x="806" y="146"/>
                </a:lnTo>
                <a:lnTo>
                  <a:pt x="810" y="148"/>
                </a:lnTo>
                <a:lnTo>
                  <a:pt x="812" y="151"/>
                </a:lnTo>
                <a:lnTo>
                  <a:pt x="821" y="148"/>
                </a:lnTo>
                <a:lnTo>
                  <a:pt x="825" y="148"/>
                </a:lnTo>
                <a:lnTo>
                  <a:pt x="831" y="151"/>
                </a:lnTo>
                <a:lnTo>
                  <a:pt x="841" y="155"/>
                </a:lnTo>
                <a:lnTo>
                  <a:pt x="843" y="155"/>
                </a:lnTo>
                <a:lnTo>
                  <a:pt x="854" y="153"/>
                </a:lnTo>
                <a:lnTo>
                  <a:pt x="856" y="153"/>
                </a:lnTo>
                <a:lnTo>
                  <a:pt x="860" y="153"/>
                </a:lnTo>
                <a:lnTo>
                  <a:pt x="864" y="157"/>
                </a:lnTo>
                <a:lnTo>
                  <a:pt x="864" y="157"/>
                </a:lnTo>
                <a:lnTo>
                  <a:pt x="874" y="163"/>
                </a:lnTo>
                <a:lnTo>
                  <a:pt x="876" y="163"/>
                </a:lnTo>
                <a:lnTo>
                  <a:pt x="876" y="165"/>
                </a:lnTo>
                <a:lnTo>
                  <a:pt x="882" y="167"/>
                </a:lnTo>
                <a:lnTo>
                  <a:pt x="884" y="167"/>
                </a:lnTo>
                <a:lnTo>
                  <a:pt x="891" y="165"/>
                </a:lnTo>
                <a:lnTo>
                  <a:pt x="893" y="167"/>
                </a:lnTo>
                <a:lnTo>
                  <a:pt x="897" y="169"/>
                </a:lnTo>
                <a:lnTo>
                  <a:pt x="899" y="167"/>
                </a:lnTo>
                <a:lnTo>
                  <a:pt x="897" y="163"/>
                </a:lnTo>
                <a:lnTo>
                  <a:pt x="895" y="163"/>
                </a:lnTo>
                <a:lnTo>
                  <a:pt x="891" y="161"/>
                </a:lnTo>
                <a:lnTo>
                  <a:pt x="891" y="161"/>
                </a:lnTo>
                <a:lnTo>
                  <a:pt x="884" y="163"/>
                </a:lnTo>
                <a:lnTo>
                  <a:pt x="878" y="161"/>
                </a:lnTo>
                <a:lnTo>
                  <a:pt x="876" y="159"/>
                </a:lnTo>
                <a:lnTo>
                  <a:pt x="876" y="159"/>
                </a:lnTo>
                <a:lnTo>
                  <a:pt x="866" y="155"/>
                </a:lnTo>
                <a:lnTo>
                  <a:pt x="862" y="151"/>
                </a:lnTo>
                <a:lnTo>
                  <a:pt x="860" y="151"/>
                </a:lnTo>
                <a:lnTo>
                  <a:pt x="858" y="148"/>
                </a:lnTo>
                <a:lnTo>
                  <a:pt x="858" y="148"/>
                </a:lnTo>
                <a:lnTo>
                  <a:pt x="854" y="148"/>
                </a:lnTo>
                <a:lnTo>
                  <a:pt x="854" y="148"/>
                </a:lnTo>
                <a:lnTo>
                  <a:pt x="841" y="151"/>
                </a:lnTo>
                <a:lnTo>
                  <a:pt x="833" y="146"/>
                </a:lnTo>
                <a:lnTo>
                  <a:pt x="833" y="146"/>
                </a:lnTo>
                <a:lnTo>
                  <a:pt x="825" y="144"/>
                </a:lnTo>
                <a:lnTo>
                  <a:pt x="825" y="144"/>
                </a:lnTo>
                <a:lnTo>
                  <a:pt x="821" y="144"/>
                </a:lnTo>
                <a:lnTo>
                  <a:pt x="819" y="144"/>
                </a:lnTo>
                <a:lnTo>
                  <a:pt x="812" y="146"/>
                </a:lnTo>
                <a:lnTo>
                  <a:pt x="808" y="142"/>
                </a:lnTo>
                <a:lnTo>
                  <a:pt x="808" y="142"/>
                </a:lnTo>
                <a:lnTo>
                  <a:pt x="802" y="142"/>
                </a:lnTo>
                <a:lnTo>
                  <a:pt x="802" y="142"/>
                </a:lnTo>
                <a:moveTo>
                  <a:pt x="716" y="130"/>
                </a:moveTo>
                <a:lnTo>
                  <a:pt x="718" y="130"/>
                </a:lnTo>
                <a:lnTo>
                  <a:pt x="720" y="130"/>
                </a:lnTo>
                <a:lnTo>
                  <a:pt x="726" y="134"/>
                </a:lnTo>
                <a:lnTo>
                  <a:pt x="726" y="134"/>
                </a:lnTo>
                <a:lnTo>
                  <a:pt x="730" y="136"/>
                </a:lnTo>
                <a:lnTo>
                  <a:pt x="732" y="138"/>
                </a:lnTo>
                <a:lnTo>
                  <a:pt x="734" y="140"/>
                </a:lnTo>
                <a:lnTo>
                  <a:pt x="734" y="142"/>
                </a:lnTo>
                <a:lnTo>
                  <a:pt x="734" y="144"/>
                </a:lnTo>
                <a:lnTo>
                  <a:pt x="734" y="148"/>
                </a:lnTo>
                <a:lnTo>
                  <a:pt x="734" y="148"/>
                </a:lnTo>
                <a:lnTo>
                  <a:pt x="734" y="148"/>
                </a:lnTo>
                <a:lnTo>
                  <a:pt x="734" y="142"/>
                </a:lnTo>
                <a:lnTo>
                  <a:pt x="734" y="142"/>
                </a:lnTo>
                <a:lnTo>
                  <a:pt x="734" y="140"/>
                </a:lnTo>
                <a:lnTo>
                  <a:pt x="732" y="138"/>
                </a:lnTo>
                <a:lnTo>
                  <a:pt x="730" y="136"/>
                </a:lnTo>
                <a:lnTo>
                  <a:pt x="726" y="134"/>
                </a:lnTo>
                <a:lnTo>
                  <a:pt x="726" y="134"/>
                </a:lnTo>
                <a:lnTo>
                  <a:pt x="720" y="130"/>
                </a:lnTo>
                <a:lnTo>
                  <a:pt x="716" y="130"/>
                </a:lnTo>
                <a:moveTo>
                  <a:pt x="57" y="101"/>
                </a:moveTo>
                <a:lnTo>
                  <a:pt x="55" y="103"/>
                </a:lnTo>
                <a:lnTo>
                  <a:pt x="53" y="105"/>
                </a:lnTo>
                <a:lnTo>
                  <a:pt x="49" y="107"/>
                </a:lnTo>
                <a:lnTo>
                  <a:pt x="43" y="116"/>
                </a:lnTo>
                <a:lnTo>
                  <a:pt x="39" y="124"/>
                </a:lnTo>
                <a:lnTo>
                  <a:pt x="37" y="124"/>
                </a:lnTo>
                <a:lnTo>
                  <a:pt x="33" y="126"/>
                </a:lnTo>
                <a:lnTo>
                  <a:pt x="33" y="126"/>
                </a:lnTo>
                <a:lnTo>
                  <a:pt x="27" y="124"/>
                </a:lnTo>
                <a:lnTo>
                  <a:pt x="24" y="124"/>
                </a:lnTo>
                <a:lnTo>
                  <a:pt x="27" y="126"/>
                </a:lnTo>
                <a:lnTo>
                  <a:pt x="27" y="126"/>
                </a:lnTo>
                <a:lnTo>
                  <a:pt x="31" y="134"/>
                </a:lnTo>
                <a:lnTo>
                  <a:pt x="31" y="134"/>
                </a:lnTo>
                <a:lnTo>
                  <a:pt x="31" y="140"/>
                </a:lnTo>
                <a:lnTo>
                  <a:pt x="29" y="140"/>
                </a:lnTo>
                <a:lnTo>
                  <a:pt x="27" y="142"/>
                </a:lnTo>
                <a:lnTo>
                  <a:pt x="27" y="142"/>
                </a:lnTo>
                <a:lnTo>
                  <a:pt x="18" y="140"/>
                </a:lnTo>
                <a:lnTo>
                  <a:pt x="12" y="144"/>
                </a:lnTo>
                <a:lnTo>
                  <a:pt x="10" y="146"/>
                </a:lnTo>
                <a:lnTo>
                  <a:pt x="8" y="155"/>
                </a:lnTo>
                <a:lnTo>
                  <a:pt x="8" y="155"/>
                </a:lnTo>
                <a:lnTo>
                  <a:pt x="8" y="159"/>
                </a:lnTo>
                <a:lnTo>
                  <a:pt x="8" y="159"/>
                </a:lnTo>
                <a:lnTo>
                  <a:pt x="6" y="161"/>
                </a:lnTo>
                <a:lnTo>
                  <a:pt x="6" y="165"/>
                </a:lnTo>
                <a:lnTo>
                  <a:pt x="8" y="169"/>
                </a:lnTo>
                <a:lnTo>
                  <a:pt x="8" y="169"/>
                </a:lnTo>
                <a:lnTo>
                  <a:pt x="12" y="169"/>
                </a:lnTo>
                <a:lnTo>
                  <a:pt x="12" y="169"/>
                </a:lnTo>
                <a:lnTo>
                  <a:pt x="16" y="171"/>
                </a:lnTo>
                <a:lnTo>
                  <a:pt x="16" y="171"/>
                </a:lnTo>
                <a:lnTo>
                  <a:pt x="12" y="169"/>
                </a:lnTo>
                <a:lnTo>
                  <a:pt x="12" y="169"/>
                </a:lnTo>
                <a:lnTo>
                  <a:pt x="8" y="169"/>
                </a:lnTo>
                <a:lnTo>
                  <a:pt x="8" y="167"/>
                </a:lnTo>
                <a:lnTo>
                  <a:pt x="6" y="165"/>
                </a:lnTo>
                <a:lnTo>
                  <a:pt x="6" y="161"/>
                </a:lnTo>
                <a:lnTo>
                  <a:pt x="8" y="159"/>
                </a:lnTo>
                <a:lnTo>
                  <a:pt x="8" y="159"/>
                </a:lnTo>
                <a:lnTo>
                  <a:pt x="8" y="155"/>
                </a:lnTo>
                <a:lnTo>
                  <a:pt x="8" y="155"/>
                </a:lnTo>
                <a:lnTo>
                  <a:pt x="10" y="146"/>
                </a:lnTo>
                <a:lnTo>
                  <a:pt x="12" y="144"/>
                </a:lnTo>
                <a:lnTo>
                  <a:pt x="18" y="140"/>
                </a:lnTo>
                <a:lnTo>
                  <a:pt x="27" y="142"/>
                </a:lnTo>
                <a:lnTo>
                  <a:pt x="29" y="142"/>
                </a:lnTo>
                <a:lnTo>
                  <a:pt x="29" y="140"/>
                </a:lnTo>
                <a:lnTo>
                  <a:pt x="31" y="138"/>
                </a:lnTo>
                <a:lnTo>
                  <a:pt x="31" y="134"/>
                </a:lnTo>
                <a:lnTo>
                  <a:pt x="31" y="132"/>
                </a:lnTo>
                <a:lnTo>
                  <a:pt x="27" y="126"/>
                </a:lnTo>
                <a:lnTo>
                  <a:pt x="27" y="126"/>
                </a:lnTo>
                <a:lnTo>
                  <a:pt x="27" y="126"/>
                </a:lnTo>
                <a:lnTo>
                  <a:pt x="27" y="126"/>
                </a:lnTo>
                <a:lnTo>
                  <a:pt x="33" y="126"/>
                </a:lnTo>
                <a:lnTo>
                  <a:pt x="33" y="126"/>
                </a:lnTo>
                <a:lnTo>
                  <a:pt x="37" y="124"/>
                </a:lnTo>
                <a:lnTo>
                  <a:pt x="39" y="124"/>
                </a:lnTo>
                <a:lnTo>
                  <a:pt x="43" y="116"/>
                </a:lnTo>
                <a:lnTo>
                  <a:pt x="49" y="107"/>
                </a:lnTo>
                <a:lnTo>
                  <a:pt x="53" y="105"/>
                </a:lnTo>
                <a:lnTo>
                  <a:pt x="57" y="103"/>
                </a:lnTo>
                <a:lnTo>
                  <a:pt x="57" y="101"/>
                </a:lnTo>
                <a:moveTo>
                  <a:pt x="712" y="95"/>
                </a:moveTo>
                <a:lnTo>
                  <a:pt x="712" y="95"/>
                </a:lnTo>
                <a:lnTo>
                  <a:pt x="714" y="97"/>
                </a:lnTo>
                <a:lnTo>
                  <a:pt x="714" y="97"/>
                </a:lnTo>
                <a:lnTo>
                  <a:pt x="722" y="101"/>
                </a:lnTo>
                <a:lnTo>
                  <a:pt x="722" y="103"/>
                </a:lnTo>
                <a:lnTo>
                  <a:pt x="718" y="118"/>
                </a:lnTo>
                <a:lnTo>
                  <a:pt x="716" y="124"/>
                </a:lnTo>
                <a:lnTo>
                  <a:pt x="716" y="126"/>
                </a:lnTo>
                <a:lnTo>
                  <a:pt x="716" y="128"/>
                </a:lnTo>
                <a:lnTo>
                  <a:pt x="716" y="130"/>
                </a:lnTo>
                <a:lnTo>
                  <a:pt x="716" y="128"/>
                </a:lnTo>
                <a:lnTo>
                  <a:pt x="716" y="126"/>
                </a:lnTo>
                <a:lnTo>
                  <a:pt x="716" y="124"/>
                </a:lnTo>
                <a:lnTo>
                  <a:pt x="718" y="118"/>
                </a:lnTo>
                <a:lnTo>
                  <a:pt x="722" y="103"/>
                </a:lnTo>
                <a:lnTo>
                  <a:pt x="722" y="101"/>
                </a:lnTo>
                <a:lnTo>
                  <a:pt x="714" y="97"/>
                </a:lnTo>
                <a:lnTo>
                  <a:pt x="714" y="97"/>
                </a:lnTo>
                <a:lnTo>
                  <a:pt x="712" y="95"/>
                </a:lnTo>
                <a:moveTo>
                  <a:pt x="714" y="89"/>
                </a:moveTo>
                <a:lnTo>
                  <a:pt x="712" y="89"/>
                </a:lnTo>
                <a:lnTo>
                  <a:pt x="712" y="93"/>
                </a:lnTo>
                <a:lnTo>
                  <a:pt x="712" y="93"/>
                </a:lnTo>
                <a:lnTo>
                  <a:pt x="712" y="93"/>
                </a:lnTo>
                <a:lnTo>
                  <a:pt x="714" y="89"/>
                </a:lnTo>
                <a:moveTo>
                  <a:pt x="726" y="85"/>
                </a:moveTo>
                <a:lnTo>
                  <a:pt x="726" y="85"/>
                </a:lnTo>
                <a:lnTo>
                  <a:pt x="726" y="85"/>
                </a:lnTo>
                <a:moveTo>
                  <a:pt x="726" y="85"/>
                </a:moveTo>
                <a:lnTo>
                  <a:pt x="726" y="85"/>
                </a:lnTo>
                <a:lnTo>
                  <a:pt x="726" y="85"/>
                </a:lnTo>
                <a:moveTo>
                  <a:pt x="57" y="70"/>
                </a:moveTo>
                <a:lnTo>
                  <a:pt x="57" y="70"/>
                </a:lnTo>
                <a:lnTo>
                  <a:pt x="59" y="74"/>
                </a:lnTo>
                <a:lnTo>
                  <a:pt x="59" y="74"/>
                </a:lnTo>
                <a:lnTo>
                  <a:pt x="59" y="79"/>
                </a:lnTo>
                <a:lnTo>
                  <a:pt x="59" y="79"/>
                </a:lnTo>
                <a:lnTo>
                  <a:pt x="59" y="85"/>
                </a:lnTo>
                <a:lnTo>
                  <a:pt x="57" y="95"/>
                </a:lnTo>
                <a:lnTo>
                  <a:pt x="57" y="95"/>
                </a:lnTo>
                <a:lnTo>
                  <a:pt x="57" y="101"/>
                </a:lnTo>
                <a:lnTo>
                  <a:pt x="57" y="101"/>
                </a:lnTo>
                <a:lnTo>
                  <a:pt x="57" y="95"/>
                </a:lnTo>
                <a:lnTo>
                  <a:pt x="57" y="95"/>
                </a:lnTo>
                <a:lnTo>
                  <a:pt x="59" y="85"/>
                </a:lnTo>
                <a:lnTo>
                  <a:pt x="59" y="79"/>
                </a:lnTo>
                <a:lnTo>
                  <a:pt x="59" y="76"/>
                </a:lnTo>
                <a:lnTo>
                  <a:pt x="59" y="74"/>
                </a:lnTo>
                <a:lnTo>
                  <a:pt x="59" y="74"/>
                </a:lnTo>
                <a:lnTo>
                  <a:pt x="57" y="70"/>
                </a:lnTo>
                <a:lnTo>
                  <a:pt x="57" y="70"/>
                </a:lnTo>
                <a:moveTo>
                  <a:pt x="47" y="70"/>
                </a:moveTo>
                <a:lnTo>
                  <a:pt x="47" y="72"/>
                </a:lnTo>
                <a:lnTo>
                  <a:pt x="47" y="70"/>
                </a:lnTo>
                <a:moveTo>
                  <a:pt x="524" y="70"/>
                </a:moveTo>
                <a:lnTo>
                  <a:pt x="522" y="70"/>
                </a:lnTo>
                <a:lnTo>
                  <a:pt x="522" y="72"/>
                </a:lnTo>
                <a:lnTo>
                  <a:pt x="522" y="74"/>
                </a:lnTo>
                <a:lnTo>
                  <a:pt x="524" y="76"/>
                </a:lnTo>
                <a:lnTo>
                  <a:pt x="524" y="76"/>
                </a:lnTo>
                <a:lnTo>
                  <a:pt x="531" y="83"/>
                </a:lnTo>
                <a:lnTo>
                  <a:pt x="533" y="83"/>
                </a:lnTo>
                <a:lnTo>
                  <a:pt x="535" y="83"/>
                </a:lnTo>
                <a:lnTo>
                  <a:pt x="535" y="83"/>
                </a:lnTo>
                <a:lnTo>
                  <a:pt x="541" y="83"/>
                </a:lnTo>
                <a:lnTo>
                  <a:pt x="541" y="83"/>
                </a:lnTo>
                <a:lnTo>
                  <a:pt x="547" y="76"/>
                </a:lnTo>
                <a:lnTo>
                  <a:pt x="547" y="76"/>
                </a:lnTo>
                <a:lnTo>
                  <a:pt x="551" y="72"/>
                </a:lnTo>
                <a:lnTo>
                  <a:pt x="551" y="72"/>
                </a:lnTo>
                <a:lnTo>
                  <a:pt x="553" y="74"/>
                </a:lnTo>
                <a:lnTo>
                  <a:pt x="553" y="79"/>
                </a:lnTo>
                <a:lnTo>
                  <a:pt x="551" y="85"/>
                </a:lnTo>
                <a:lnTo>
                  <a:pt x="551" y="85"/>
                </a:lnTo>
                <a:lnTo>
                  <a:pt x="551" y="91"/>
                </a:lnTo>
                <a:lnTo>
                  <a:pt x="551" y="91"/>
                </a:lnTo>
                <a:lnTo>
                  <a:pt x="553" y="95"/>
                </a:lnTo>
                <a:lnTo>
                  <a:pt x="553" y="97"/>
                </a:lnTo>
                <a:lnTo>
                  <a:pt x="557" y="101"/>
                </a:lnTo>
                <a:lnTo>
                  <a:pt x="557" y="103"/>
                </a:lnTo>
                <a:lnTo>
                  <a:pt x="563" y="105"/>
                </a:lnTo>
                <a:lnTo>
                  <a:pt x="566" y="109"/>
                </a:lnTo>
                <a:lnTo>
                  <a:pt x="568" y="109"/>
                </a:lnTo>
                <a:lnTo>
                  <a:pt x="574" y="114"/>
                </a:lnTo>
                <a:lnTo>
                  <a:pt x="574" y="114"/>
                </a:lnTo>
                <a:lnTo>
                  <a:pt x="578" y="114"/>
                </a:lnTo>
                <a:lnTo>
                  <a:pt x="580" y="114"/>
                </a:lnTo>
                <a:lnTo>
                  <a:pt x="582" y="114"/>
                </a:lnTo>
                <a:lnTo>
                  <a:pt x="586" y="114"/>
                </a:lnTo>
                <a:lnTo>
                  <a:pt x="586" y="114"/>
                </a:lnTo>
                <a:lnTo>
                  <a:pt x="592" y="111"/>
                </a:lnTo>
                <a:lnTo>
                  <a:pt x="594" y="111"/>
                </a:lnTo>
                <a:lnTo>
                  <a:pt x="605" y="111"/>
                </a:lnTo>
                <a:lnTo>
                  <a:pt x="605" y="111"/>
                </a:lnTo>
                <a:lnTo>
                  <a:pt x="615" y="111"/>
                </a:lnTo>
                <a:lnTo>
                  <a:pt x="615" y="111"/>
                </a:lnTo>
                <a:lnTo>
                  <a:pt x="625" y="109"/>
                </a:lnTo>
                <a:lnTo>
                  <a:pt x="631" y="109"/>
                </a:lnTo>
                <a:lnTo>
                  <a:pt x="633" y="109"/>
                </a:lnTo>
                <a:lnTo>
                  <a:pt x="635" y="109"/>
                </a:lnTo>
                <a:lnTo>
                  <a:pt x="646" y="114"/>
                </a:lnTo>
                <a:lnTo>
                  <a:pt x="646" y="114"/>
                </a:lnTo>
                <a:lnTo>
                  <a:pt x="650" y="114"/>
                </a:lnTo>
                <a:lnTo>
                  <a:pt x="652" y="118"/>
                </a:lnTo>
                <a:lnTo>
                  <a:pt x="654" y="118"/>
                </a:lnTo>
                <a:lnTo>
                  <a:pt x="666" y="118"/>
                </a:lnTo>
                <a:lnTo>
                  <a:pt x="666" y="118"/>
                </a:lnTo>
                <a:lnTo>
                  <a:pt x="672" y="118"/>
                </a:lnTo>
                <a:lnTo>
                  <a:pt x="675" y="118"/>
                </a:lnTo>
                <a:lnTo>
                  <a:pt x="677" y="118"/>
                </a:lnTo>
                <a:lnTo>
                  <a:pt x="681" y="116"/>
                </a:lnTo>
                <a:lnTo>
                  <a:pt x="681" y="116"/>
                </a:lnTo>
                <a:lnTo>
                  <a:pt x="687" y="109"/>
                </a:lnTo>
                <a:lnTo>
                  <a:pt x="691" y="107"/>
                </a:lnTo>
                <a:lnTo>
                  <a:pt x="691" y="107"/>
                </a:lnTo>
                <a:lnTo>
                  <a:pt x="693" y="103"/>
                </a:lnTo>
                <a:lnTo>
                  <a:pt x="693" y="101"/>
                </a:lnTo>
                <a:lnTo>
                  <a:pt x="695" y="97"/>
                </a:lnTo>
                <a:lnTo>
                  <a:pt x="695" y="95"/>
                </a:lnTo>
                <a:lnTo>
                  <a:pt x="697" y="91"/>
                </a:lnTo>
                <a:lnTo>
                  <a:pt x="699" y="83"/>
                </a:lnTo>
                <a:lnTo>
                  <a:pt x="703" y="76"/>
                </a:lnTo>
                <a:lnTo>
                  <a:pt x="707" y="74"/>
                </a:lnTo>
                <a:lnTo>
                  <a:pt x="714" y="74"/>
                </a:lnTo>
                <a:lnTo>
                  <a:pt x="718" y="76"/>
                </a:lnTo>
                <a:lnTo>
                  <a:pt x="722" y="81"/>
                </a:lnTo>
                <a:lnTo>
                  <a:pt x="724" y="83"/>
                </a:lnTo>
                <a:lnTo>
                  <a:pt x="724" y="85"/>
                </a:lnTo>
                <a:lnTo>
                  <a:pt x="720" y="87"/>
                </a:lnTo>
                <a:lnTo>
                  <a:pt x="716" y="87"/>
                </a:lnTo>
                <a:lnTo>
                  <a:pt x="714" y="89"/>
                </a:lnTo>
                <a:lnTo>
                  <a:pt x="714" y="89"/>
                </a:lnTo>
                <a:lnTo>
                  <a:pt x="714" y="89"/>
                </a:lnTo>
                <a:lnTo>
                  <a:pt x="716" y="87"/>
                </a:lnTo>
                <a:lnTo>
                  <a:pt x="720" y="87"/>
                </a:lnTo>
                <a:lnTo>
                  <a:pt x="724" y="85"/>
                </a:lnTo>
                <a:lnTo>
                  <a:pt x="726" y="83"/>
                </a:lnTo>
                <a:lnTo>
                  <a:pt x="726" y="85"/>
                </a:lnTo>
                <a:lnTo>
                  <a:pt x="728" y="85"/>
                </a:lnTo>
                <a:lnTo>
                  <a:pt x="730" y="83"/>
                </a:lnTo>
                <a:lnTo>
                  <a:pt x="728" y="81"/>
                </a:lnTo>
                <a:lnTo>
                  <a:pt x="724" y="76"/>
                </a:lnTo>
                <a:lnTo>
                  <a:pt x="724" y="76"/>
                </a:lnTo>
                <a:lnTo>
                  <a:pt x="720" y="72"/>
                </a:lnTo>
                <a:lnTo>
                  <a:pt x="720" y="72"/>
                </a:lnTo>
                <a:lnTo>
                  <a:pt x="714" y="70"/>
                </a:lnTo>
                <a:lnTo>
                  <a:pt x="714" y="70"/>
                </a:lnTo>
                <a:lnTo>
                  <a:pt x="705" y="70"/>
                </a:lnTo>
                <a:lnTo>
                  <a:pt x="705" y="70"/>
                </a:lnTo>
                <a:lnTo>
                  <a:pt x="701" y="72"/>
                </a:lnTo>
                <a:lnTo>
                  <a:pt x="701" y="72"/>
                </a:lnTo>
                <a:lnTo>
                  <a:pt x="695" y="81"/>
                </a:lnTo>
                <a:lnTo>
                  <a:pt x="695" y="81"/>
                </a:lnTo>
                <a:lnTo>
                  <a:pt x="699" y="81"/>
                </a:lnTo>
                <a:lnTo>
                  <a:pt x="697" y="83"/>
                </a:lnTo>
                <a:lnTo>
                  <a:pt x="695" y="89"/>
                </a:lnTo>
                <a:lnTo>
                  <a:pt x="695" y="95"/>
                </a:lnTo>
                <a:lnTo>
                  <a:pt x="695" y="97"/>
                </a:lnTo>
                <a:lnTo>
                  <a:pt x="693" y="101"/>
                </a:lnTo>
                <a:lnTo>
                  <a:pt x="693" y="101"/>
                </a:lnTo>
                <a:lnTo>
                  <a:pt x="691" y="107"/>
                </a:lnTo>
                <a:lnTo>
                  <a:pt x="691" y="107"/>
                </a:lnTo>
                <a:lnTo>
                  <a:pt x="687" y="109"/>
                </a:lnTo>
                <a:lnTo>
                  <a:pt x="681" y="116"/>
                </a:lnTo>
                <a:lnTo>
                  <a:pt x="681" y="116"/>
                </a:lnTo>
                <a:lnTo>
                  <a:pt x="675" y="118"/>
                </a:lnTo>
                <a:lnTo>
                  <a:pt x="675" y="118"/>
                </a:lnTo>
                <a:lnTo>
                  <a:pt x="672" y="118"/>
                </a:lnTo>
                <a:lnTo>
                  <a:pt x="666" y="118"/>
                </a:lnTo>
                <a:lnTo>
                  <a:pt x="654" y="116"/>
                </a:lnTo>
                <a:lnTo>
                  <a:pt x="654" y="116"/>
                </a:lnTo>
                <a:lnTo>
                  <a:pt x="650" y="114"/>
                </a:lnTo>
                <a:lnTo>
                  <a:pt x="646" y="114"/>
                </a:lnTo>
                <a:lnTo>
                  <a:pt x="633" y="109"/>
                </a:lnTo>
                <a:lnTo>
                  <a:pt x="625" y="109"/>
                </a:lnTo>
                <a:lnTo>
                  <a:pt x="615" y="111"/>
                </a:lnTo>
                <a:lnTo>
                  <a:pt x="615" y="111"/>
                </a:lnTo>
                <a:lnTo>
                  <a:pt x="605" y="111"/>
                </a:lnTo>
                <a:lnTo>
                  <a:pt x="594" y="111"/>
                </a:lnTo>
                <a:lnTo>
                  <a:pt x="592" y="111"/>
                </a:lnTo>
                <a:lnTo>
                  <a:pt x="586" y="114"/>
                </a:lnTo>
                <a:lnTo>
                  <a:pt x="586" y="114"/>
                </a:lnTo>
                <a:lnTo>
                  <a:pt x="580" y="114"/>
                </a:lnTo>
                <a:lnTo>
                  <a:pt x="580" y="114"/>
                </a:lnTo>
                <a:lnTo>
                  <a:pt x="578" y="111"/>
                </a:lnTo>
                <a:lnTo>
                  <a:pt x="574" y="114"/>
                </a:lnTo>
                <a:lnTo>
                  <a:pt x="574" y="114"/>
                </a:lnTo>
                <a:lnTo>
                  <a:pt x="566" y="109"/>
                </a:lnTo>
                <a:lnTo>
                  <a:pt x="566" y="109"/>
                </a:lnTo>
                <a:lnTo>
                  <a:pt x="563" y="105"/>
                </a:lnTo>
                <a:lnTo>
                  <a:pt x="557" y="101"/>
                </a:lnTo>
                <a:lnTo>
                  <a:pt x="557" y="101"/>
                </a:lnTo>
                <a:lnTo>
                  <a:pt x="553" y="95"/>
                </a:lnTo>
                <a:lnTo>
                  <a:pt x="553" y="95"/>
                </a:lnTo>
                <a:lnTo>
                  <a:pt x="551" y="91"/>
                </a:lnTo>
                <a:lnTo>
                  <a:pt x="551" y="91"/>
                </a:lnTo>
                <a:lnTo>
                  <a:pt x="551" y="85"/>
                </a:lnTo>
                <a:lnTo>
                  <a:pt x="551" y="85"/>
                </a:lnTo>
                <a:lnTo>
                  <a:pt x="553" y="79"/>
                </a:lnTo>
                <a:lnTo>
                  <a:pt x="553" y="74"/>
                </a:lnTo>
                <a:lnTo>
                  <a:pt x="551" y="72"/>
                </a:lnTo>
                <a:lnTo>
                  <a:pt x="551" y="72"/>
                </a:lnTo>
                <a:lnTo>
                  <a:pt x="547" y="76"/>
                </a:lnTo>
                <a:lnTo>
                  <a:pt x="547" y="76"/>
                </a:lnTo>
                <a:lnTo>
                  <a:pt x="541" y="83"/>
                </a:lnTo>
                <a:lnTo>
                  <a:pt x="541" y="83"/>
                </a:lnTo>
                <a:lnTo>
                  <a:pt x="535" y="83"/>
                </a:lnTo>
                <a:lnTo>
                  <a:pt x="535" y="83"/>
                </a:lnTo>
                <a:lnTo>
                  <a:pt x="531" y="83"/>
                </a:lnTo>
                <a:lnTo>
                  <a:pt x="524" y="76"/>
                </a:lnTo>
                <a:lnTo>
                  <a:pt x="524" y="76"/>
                </a:lnTo>
                <a:lnTo>
                  <a:pt x="522" y="72"/>
                </a:lnTo>
                <a:lnTo>
                  <a:pt x="522" y="72"/>
                </a:lnTo>
                <a:lnTo>
                  <a:pt x="524" y="70"/>
                </a:lnTo>
                <a:moveTo>
                  <a:pt x="479" y="66"/>
                </a:moveTo>
                <a:lnTo>
                  <a:pt x="479" y="68"/>
                </a:lnTo>
                <a:lnTo>
                  <a:pt x="481" y="68"/>
                </a:lnTo>
                <a:lnTo>
                  <a:pt x="481" y="68"/>
                </a:lnTo>
                <a:lnTo>
                  <a:pt x="485" y="70"/>
                </a:lnTo>
                <a:lnTo>
                  <a:pt x="485" y="70"/>
                </a:lnTo>
                <a:lnTo>
                  <a:pt x="489" y="70"/>
                </a:lnTo>
                <a:lnTo>
                  <a:pt x="491" y="72"/>
                </a:lnTo>
                <a:lnTo>
                  <a:pt x="491" y="72"/>
                </a:lnTo>
                <a:lnTo>
                  <a:pt x="506" y="74"/>
                </a:lnTo>
                <a:lnTo>
                  <a:pt x="506" y="74"/>
                </a:lnTo>
                <a:lnTo>
                  <a:pt x="491" y="72"/>
                </a:lnTo>
                <a:lnTo>
                  <a:pt x="491" y="72"/>
                </a:lnTo>
                <a:lnTo>
                  <a:pt x="489" y="70"/>
                </a:lnTo>
                <a:lnTo>
                  <a:pt x="485" y="70"/>
                </a:lnTo>
                <a:lnTo>
                  <a:pt x="485" y="70"/>
                </a:lnTo>
                <a:lnTo>
                  <a:pt x="481" y="68"/>
                </a:lnTo>
                <a:lnTo>
                  <a:pt x="481" y="68"/>
                </a:lnTo>
                <a:lnTo>
                  <a:pt x="479" y="66"/>
                </a:lnTo>
                <a:moveTo>
                  <a:pt x="57" y="64"/>
                </a:moveTo>
                <a:lnTo>
                  <a:pt x="57" y="64"/>
                </a:lnTo>
                <a:lnTo>
                  <a:pt x="55" y="64"/>
                </a:lnTo>
                <a:lnTo>
                  <a:pt x="55" y="64"/>
                </a:lnTo>
                <a:lnTo>
                  <a:pt x="57" y="64"/>
                </a:lnTo>
                <a:lnTo>
                  <a:pt x="57" y="64"/>
                </a:lnTo>
                <a:moveTo>
                  <a:pt x="99" y="60"/>
                </a:moveTo>
                <a:lnTo>
                  <a:pt x="99" y="60"/>
                </a:lnTo>
                <a:lnTo>
                  <a:pt x="94" y="62"/>
                </a:lnTo>
                <a:lnTo>
                  <a:pt x="90" y="64"/>
                </a:lnTo>
                <a:lnTo>
                  <a:pt x="90" y="64"/>
                </a:lnTo>
                <a:lnTo>
                  <a:pt x="88" y="64"/>
                </a:lnTo>
                <a:lnTo>
                  <a:pt x="88" y="64"/>
                </a:lnTo>
                <a:lnTo>
                  <a:pt x="90" y="64"/>
                </a:lnTo>
                <a:lnTo>
                  <a:pt x="90" y="64"/>
                </a:lnTo>
                <a:lnTo>
                  <a:pt x="94" y="62"/>
                </a:lnTo>
                <a:lnTo>
                  <a:pt x="99" y="62"/>
                </a:lnTo>
                <a:lnTo>
                  <a:pt x="99" y="60"/>
                </a:lnTo>
                <a:moveTo>
                  <a:pt x="524" y="54"/>
                </a:moveTo>
                <a:lnTo>
                  <a:pt x="516" y="60"/>
                </a:lnTo>
                <a:lnTo>
                  <a:pt x="512" y="66"/>
                </a:lnTo>
                <a:lnTo>
                  <a:pt x="506" y="74"/>
                </a:lnTo>
                <a:lnTo>
                  <a:pt x="508" y="72"/>
                </a:lnTo>
                <a:lnTo>
                  <a:pt x="512" y="68"/>
                </a:lnTo>
                <a:lnTo>
                  <a:pt x="516" y="60"/>
                </a:lnTo>
                <a:lnTo>
                  <a:pt x="524" y="54"/>
                </a:lnTo>
                <a:lnTo>
                  <a:pt x="524" y="54"/>
                </a:lnTo>
                <a:lnTo>
                  <a:pt x="524" y="56"/>
                </a:lnTo>
                <a:lnTo>
                  <a:pt x="526" y="62"/>
                </a:lnTo>
                <a:lnTo>
                  <a:pt x="526" y="62"/>
                </a:lnTo>
                <a:lnTo>
                  <a:pt x="526" y="64"/>
                </a:lnTo>
                <a:lnTo>
                  <a:pt x="526" y="66"/>
                </a:lnTo>
                <a:lnTo>
                  <a:pt x="524" y="68"/>
                </a:lnTo>
                <a:lnTo>
                  <a:pt x="524" y="70"/>
                </a:lnTo>
                <a:lnTo>
                  <a:pt x="524" y="68"/>
                </a:lnTo>
                <a:lnTo>
                  <a:pt x="526" y="66"/>
                </a:lnTo>
                <a:lnTo>
                  <a:pt x="528" y="64"/>
                </a:lnTo>
                <a:lnTo>
                  <a:pt x="526" y="62"/>
                </a:lnTo>
                <a:lnTo>
                  <a:pt x="526" y="62"/>
                </a:lnTo>
                <a:lnTo>
                  <a:pt x="524" y="56"/>
                </a:lnTo>
                <a:lnTo>
                  <a:pt x="524" y="54"/>
                </a:lnTo>
                <a:lnTo>
                  <a:pt x="524" y="54"/>
                </a:lnTo>
                <a:moveTo>
                  <a:pt x="41" y="52"/>
                </a:moveTo>
                <a:lnTo>
                  <a:pt x="39" y="52"/>
                </a:lnTo>
                <a:lnTo>
                  <a:pt x="37" y="54"/>
                </a:lnTo>
                <a:lnTo>
                  <a:pt x="37" y="54"/>
                </a:lnTo>
                <a:lnTo>
                  <a:pt x="35" y="56"/>
                </a:lnTo>
                <a:lnTo>
                  <a:pt x="35" y="56"/>
                </a:lnTo>
                <a:lnTo>
                  <a:pt x="33" y="58"/>
                </a:lnTo>
                <a:lnTo>
                  <a:pt x="33" y="60"/>
                </a:lnTo>
                <a:lnTo>
                  <a:pt x="35" y="64"/>
                </a:lnTo>
                <a:lnTo>
                  <a:pt x="35" y="64"/>
                </a:lnTo>
                <a:lnTo>
                  <a:pt x="39" y="70"/>
                </a:lnTo>
                <a:lnTo>
                  <a:pt x="39" y="70"/>
                </a:lnTo>
                <a:lnTo>
                  <a:pt x="39" y="70"/>
                </a:lnTo>
                <a:lnTo>
                  <a:pt x="39" y="70"/>
                </a:lnTo>
                <a:lnTo>
                  <a:pt x="41" y="66"/>
                </a:lnTo>
                <a:lnTo>
                  <a:pt x="43" y="68"/>
                </a:lnTo>
                <a:lnTo>
                  <a:pt x="47" y="70"/>
                </a:lnTo>
                <a:lnTo>
                  <a:pt x="47" y="70"/>
                </a:lnTo>
                <a:lnTo>
                  <a:pt x="51" y="72"/>
                </a:lnTo>
                <a:lnTo>
                  <a:pt x="53" y="72"/>
                </a:lnTo>
                <a:lnTo>
                  <a:pt x="55" y="70"/>
                </a:lnTo>
                <a:lnTo>
                  <a:pt x="55" y="70"/>
                </a:lnTo>
                <a:lnTo>
                  <a:pt x="53" y="70"/>
                </a:lnTo>
                <a:lnTo>
                  <a:pt x="51" y="72"/>
                </a:lnTo>
                <a:lnTo>
                  <a:pt x="47" y="70"/>
                </a:lnTo>
                <a:lnTo>
                  <a:pt x="41" y="66"/>
                </a:lnTo>
                <a:lnTo>
                  <a:pt x="39" y="62"/>
                </a:lnTo>
                <a:lnTo>
                  <a:pt x="37" y="60"/>
                </a:lnTo>
                <a:lnTo>
                  <a:pt x="37" y="58"/>
                </a:lnTo>
                <a:lnTo>
                  <a:pt x="39" y="56"/>
                </a:lnTo>
                <a:lnTo>
                  <a:pt x="39" y="56"/>
                </a:lnTo>
                <a:lnTo>
                  <a:pt x="43" y="56"/>
                </a:lnTo>
                <a:lnTo>
                  <a:pt x="47" y="60"/>
                </a:lnTo>
                <a:lnTo>
                  <a:pt x="49" y="60"/>
                </a:lnTo>
                <a:lnTo>
                  <a:pt x="51" y="62"/>
                </a:lnTo>
                <a:lnTo>
                  <a:pt x="53" y="64"/>
                </a:lnTo>
                <a:lnTo>
                  <a:pt x="55" y="64"/>
                </a:lnTo>
                <a:lnTo>
                  <a:pt x="53" y="64"/>
                </a:lnTo>
                <a:lnTo>
                  <a:pt x="51" y="62"/>
                </a:lnTo>
                <a:lnTo>
                  <a:pt x="49" y="60"/>
                </a:lnTo>
                <a:lnTo>
                  <a:pt x="49" y="60"/>
                </a:lnTo>
                <a:lnTo>
                  <a:pt x="43" y="56"/>
                </a:lnTo>
                <a:lnTo>
                  <a:pt x="41" y="56"/>
                </a:lnTo>
                <a:lnTo>
                  <a:pt x="41" y="54"/>
                </a:lnTo>
                <a:lnTo>
                  <a:pt x="41" y="52"/>
                </a:lnTo>
                <a:lnTo>
                  <a:pt x="41" y="52"/>
                </a:lnTo>
                <a:moveTo>
                  <a:pt x="66" y="42"/>
                </a:moveTo>
                <a:lnTo>
                  <a:pt x="66" y="44"/>
                </a:lnTo>
                <a:lnTo>
                  <a:pt x="64" y="46"/>
                </a:lnTo>
                <a:lnTo>
                  <a:pt x="64" y="46"/>
                </a:lnTo>
                <a:lnTo>
                  <a:pt x="61" y="50"/>
                </a:lnTo>
                <a:lnTo>
                  <a:pt x="61" y="52"/>
                </a:lnTo>
                <a:lnTo>
                  <a:pt x="59" y="58"/>
                </a:lnTo>
                <a:lnTo>
                  <a:pt x="59" y="58"/>
                </a:lnTo>
                <a:lnTo>
                  <a:pt x="59" y="62"/>
                </a:lnTo>
                <a:lnTo>
                  <a:pt x="57" y="64"/>
                </a:lnTo>
                <a:lnTo>
                  <a:pt x="59" y="62"/>
                </a:lnTo>
                <a:lnTo>
                  <a:pt x="59" y="58"/>
                </a:lnTo>
                <a:lnTo>
                  <a:pt x="59" y="58"/>
                </a:lnTo>
                <a:lnTo>
                  <a:pt x="61" y="52"/>
                </a:lnTo>
                <a:lnTo>
                  <a:pt x="61" y="50"/>
                </a:lnTo>
                <a:lnTo>
                  <a:pt x="64" y="48"/>
                </a:lnTo>
                <a:lnTo>
                  <a:pt x="64" y="46"/>
                </a:lnTo>
                <a:lnTo>
                  <a:pt x="66" y="44"/>
                </a:lnTo>
                <a:lnTo>
                  <a:pt x="66" y="42"/>
                </a:lnTo>
                <a:moveTo>
                  <a:pt x="171" y="39"/>
                </a:moveTo>
                <a:lnTo>
                  <a:pt x="168" y="39"/>
                </a:lnTo>
                <a:lnTo>
                  <a:pt x="162" y="42"/>
                </a:lnTo>
                <a:lnTo>
                  <a:pt x="162" y="42"/>
                </a:lnTo>
                <a:lnTo>
                  <a:pt x="154" y="44"/>
                </a:lnTo>
                <a:lnTo>
                  <a:pt x="154" y="44"/>
                </a:lnTo>
                <a:lnTo>
                  <a:pt x="150" y="42"/>
                </a:lnTo>
                <a:lnTo>
                  <a:pt x="148" y="42"/>
                </a:lnTo>
                <a:lnTo>
                  <a:pt x="148" y="42"/>
                </a:lnTo>
                <a:lnTo>
                  <a:pt x="144" y="42"/>
                </a:lnTo>
                <a:lnTo>
                  <a:pt x="123" y="46"/>
                </a:lnTo>
                <a:lnTo>
                  <a:pt x="123" y="46"/>
                </a:lnTo>
                <a:lnTo>
                  <a:pt x="121" y="44"/>
                </a:lnTo>
                <a:lnTo>
                  <a:pt x="121" y="44"/>
                </a:lnTo>
                <a:lnTo>
                  <a:pt x="123" y="46"/>
                </a:lnTo>
                <a:lnTo>
                  <a:pt x="123" y="46"/>
                </a:lnTo>
                <a:lnTo>
                  <a:pt x="144" y="42"/>
                </a:lnTo>
                <a:lnTo>
                  <a:pt x="148" y="44"/>
                </a:lnTo>
                <a:lnTo>
                  <a:pt x="148" y="44"/>
                </a:lnTo>
                <a:lnTo>
                  <a:pt x="150" y="44"/>
                </a:lnTo>
                <a:lnTo>
                  <a:pt x="154" y="44"/>
                </a:lnTo>
                <a:lnTo>
                  <a:pt x="156" y="44"/>
                </a:lnTo>
                <a:lnTo>
                  <a:pt x="162" y="44"/>
                </a:lnTo>
                <a:lnTo>
                  <a:pt x="162" y="44"/>
                </a:lnTo>
                <a:lnTo>
                  <a:pt x="168" y="42"/>
                </a:lnTo>
                <a:lnTo>
                  <a:pt x="171" y="42"/>
                </a:lnTo>
                <a:lnTo>
                  <a:pt x="175" y="42"/>
                </a:lnTo>
                <a:lnTo>
                  <a:pt x="177" y="46"/>
                </a:lnTo>
                <a:lnTo>
                  <a:pt x="179" y="46"/>
                </a:lnTo>
                <a:lnTo>
                  <a:pt x="179" y="44"/>
                </a:lnTo>
                <a:lnTo>
                  <a:pt x="175" y="42"/>
                </a:lnTo>
                <a:lnTo>
                  <a:pt x="171" y="39"/>
                </a:lnTo>
                <a:moveTo>
                  <a:pt x="191" y="37"/>
                </a:moveTo>
                <a:lnTo>
                  <a:pt x="191" y="37"/>
                </a:lnTo>
                <a:lnTo>
                  <a:pt x="189" y="42"/>
                </a:lnTo>
                <a:lnTo>
                  <a:pt x="189" y="42"/>
                </a:lnTo>
                <a:lnTo>
                  <a:pt x="187" y="44"/>
                </a:lnTo>
                <a:lnTo>
                  <a:pt x="187" y="44"/>
                </a:lnTo>
                <a:lnTo>
                  <a:pt x="179" y="46"/>
                </a:lnTo>
                <a:lnTo>
                  <a:pt x="179" y="46"/>
                </a:lnTo>
                <a:lnTo>
                  <a:pt x="187" y="44"/>
                </a:lnTo>
                <a:lnTo>
                  <a:pt x="187" y="44"/>
                </a:lnTo>
                <a:lnTo>
                  <a:pt x="189" y="44"/>
                </a:lnTo>
                <a:lnTo>
                  <a:pt x="189" y="42"/>
                </a:lnTo>
                <a:lnTo>
                  <a:pt x="191" y="37"/>
                </a:lnTo>
                <a:lnTo>
                  <a:pt x="193" y="39"/>
                </a:lnTo>
                <a:lnTo>
                  <a:pt x="193" y="48"/>
                </a:lnTo>
                <a:lnTo>
                  <a:pt x="193" y="48"/>
                </a:lnTo>
                <a:lnTo>
                  <a:pt x="195" y="52"/>
                </a:lnTo>
                <a:lnTo>
                  <a:pt x="195" y="52"/>
                </a:lnTo>
                <a:lnTo>
                  <a:pt x="197" y="56"/>
                </a:lnTo>
                <a:lnTo>
                  <a:pt x="199" y="56"/>
                </a:lnTo>
                <a:lnTo>
                  <a:pt x="199" y="56"/>
                </a:lnTo>
                <a:lnTo>
                  <a:pt x="195" y="52"/>
                </a:lnTo>
                <a:lnTo>
                  <a:pt x="195" y="52"/>
                </a:lnTo>
                <a:lnTo>
                  <a:pt x="193" y="48"/>
                </a:lnTo>
                <a:lnTo>
                  <a:pt x="193" y="48"/>
                </a:lnTo>
                <a:lnTo>
                  <a:pt x="193" y="39"/>
                </a:lnTo>
                <a:lnTo>
                  <a:pt x="191" y="37"/>
                </a:lnTo>
                <a:moveTo>
                  <a:pt x="485" y="37"/>
                </a:moveTo>
                <a:lnTo>
                  <a:pt x="481" y="37"/>
                </a:lnTo>
                <a:lnTo>
                  <a:pt x="481" y="37"/>
                </a:lnTo>
                <a:lnTo>
                  <a:pt x="479" y="37"/>
                </a:lnTo>
                <a:lnTo>
                  <a:pt x="477" y="42"/>
                </a:lnTo>
                <a:lnTo>
                  <a:pt x="475" y="42"/>
                </a:lnTo>
                <a:lnTo>
                  <a:pt x="473" y="46"/>
                </a:lnTo>
                <a:lnTo>
                  <a:pt x="473" y="46"/>
                </a:lnTo>
                <a:lnTo>
                  <a:pt x="469" y="48"/>
                </a:lnTo>
                <a:lnTo>
                  <a:pt x="471" y="48"/>
                </a:lnTo>
                <a:lnTo>
                  <a:pt x="473" y="48"/>
                </a:lnTo>
                <a:lnTo>
                  <a:pt x="473" y="46"/>
                </a:lnTo>
                <a:lnTo>
                  <a:pt x="477" y="42"/>
                </a:lnTo>
                <a:lnTo>
                  <a:pt x="477" y="42"/>
                </a:lnTo>
                <a:lnTo>
                  <a:pt x="479" y="37"/>
                </a:lnTo>
                <a:lnTo>
                  <a:pt x="481" y="37"/>
                </a:lnTo>
                <a:lnTo>
                  <a:pt x="481" y="37"/>
                </a:lnTo>
                <a:lnTo>
                  <a:pt x="485" y="37"/>
                </a:lnTo>
                <a:lnTo>
                  <a:pt x="485" y="37"/>
                </a:lnTo>
                <a:lnTo>
                  <a:pt x="485" y="39"/>
                </a:lnTo>
                <a:lnTo>
                  <a:pt x="483" y="48"/>
                </a:lnTo>
                <a:lnTo>
                  <a:pt x="479" y="54"/>
                </a:lnTo>
                <a:lnTo>
                  <a:pt x="479" y="56"/>
                </a:lnTo>
                <a:lnTo>
                  <a:pt x="479" y="62"/>
                </a:lnTo>
                <a:lnTo>
                  <a:pt x="479" y="62"/>
                </a:lnTo>
                <a:lnTo>
                  <a:pt x="479" y="66"/>
                </a:lnTo>
                <a:lnTo>
                  <a:pt x="479" y="66"/>
                </a:lnTo>
                <a:lnTo>
                  <a:pt x="479" y="66"/>
                </a:lnTo>
                <a:lnTo>
                  <a:pt x="479" y="62"/>
                </a:lnTo>
                <a:lnTo>
                  <a:pt x="479" y="62"/>
                </a:lnTo>
                <a:lnTo>
                  <a:pt x="479" y="54"/>
                </a:lnTo>
                <a:lnTo>
                  <a:pt x="483" y="48"/>
                </a:lnTo>
                <a:lnTo>
                  <a:pt x="487" y="39"/>
                </a:lnTo>
                <a:lnTo>
                  <a:pt x="485" y="37"/>
                </a:lnTo>
                <a:lnTo>
                  <a:pt x="485" y="37"/>
                </a:lnTo>
                <a:moveTo>
                  <a:pt x="450" y="33"/>
                </a:moveTo>
                <a:lnTo>
                  <a:pt x="450" y="35"/>
                </a:lnTo>
                <a:lnTo>
                  <a:pt x="456" y="39"/>
                </a:lnTo>
                <a:lnTo>
                  <a:pt x="456" y="39"/>
                </a:lnTo>
                <a:lnTo>
                  <a:pt x="469" y="48"/>
                </a:lnTo>
                <a:lnTo>
                  <a:pt x="469" y="48"/>
                </a:lnTo>
                <a:lnTo>
                  <a:pt x="456" y="39"/>
                </a:lnTo>
                <a:lnTo>
                  <a:pt x="450" y="33"/>
                </a:lnTo>
                <a:moveTo>
                  <a:pt x="64" y="37"/>
                </a:moveTo>
                <a:lnTo>
                  <a:pt x="61" y="37"/>
                </a:lnTo>
                <a:lnTo>
                  <a:pt x="61" y="35"/>
                </a:lnTo>
                <a:lnTo>
                  <a:pt x="61" y="35"/>
                </a:lnTo>
                <a:lnTo>
                  <a:pt x="61" y="35"/>
                </a:lnTo>
                <a:lnTo>
                  <a:pt x="64" y="37"/>
                </a:lnTo>
                <a:moveTo>
                  <a:pt x="61" y="31"/>
                </a:moveTo>
                <a:lnTo>
                  <a:pt x="59" y="31"/>
                </a:lnTo>
                <a:lnTo>
                  <a:pt x="57" y="33"/>
                </a:lnTo>
                <a:lnTo>
                  <a:pt x="57" y="35"/>
                </a:lnTo>
                <a:lnTo>
                  <a:pt x="59" y="35"/>
                </a:lnTo>
                <a:lnTo>
                  <a:pt x="61" y="35"/>
                </a:lnTo>
                <a:lnTo>
                  <a:pt x="61" y="37"/>
                </a:lnTo>
                <a:lnTo>
                  <a:pt x="64" y="37"/>
                </a:lnTo>
                <a:lnTo>
                  <a:pt x="64" y="37"/>
                </a:lnTo>
                <a:lnTo>
                  <a:pt x="66" y="42"/>
                </a:lnTo>
                <a:lnTo>
                  <a:pt x="66" y="42"/>
                </a:lnTo>
                <a:lnTo>
                  <a:pt x="66" y="39"/>
                </a:lnTo>
                <a:lnTo>
                  <a:pt x="66" y="39"/>
                </a:lnTo>
                <a:lnTo>
                  <a:pt x="70" y="42"/>
                </a:lnTo>
                <a:lnTo>
                  <a:pt x="70" y="42"/>
                </a:lnTo>
                <a:lnTo>
                  <a:pt x="72" y="42"/>
                </a:lnTo>
                <a:lnTo>
                  <a:pt x="74" y="44"/>
                </a:lnTo>
                <a:lnTo>
                  <a:pt x="80" y="50"/>
                </a:lnTo>
                <a:lnTo>
                  <a:pt x="86" y="64"/>
                </a:lnTo>
                <a:lnTo>
                  <a:pt x="86" y="64"/>
                </a:lnTo>
                <a:lnTo>
                  <a:pt x="80" y="50"/>
                </a:lnTo>
                <a:lnTo>
                  <a:pt x="76" y="44"/>
                </a:lnTo>
                <a:lnTo>
                  <a:pt x="72" y="42"/>
                </a:lnTo>
                <a:lnTo>
                  <a:pt x="70" y="42"/>
                </a:lnTo>
                <a:lnTo>
                  <a:pt x="70" y="42"/>
                </a:lnTo>
                <a:lnTo>
                  <a:pt x="66" y="37"/>
                </a:lnTo>
                <a:lnTo>
                  <a:pt x="66" y="37"/>
                </a:lnTo>
                <a:lnTo>
                  <a:pt x="61" y="35"/>
                </a:lnTo>
                <a:lnTo>
                  <a:pt x="61" y="33"/>
                </a:lnTo>
                <a:lnTo>
                  <a:pt x="64" y="31"/>
                </a:lnTo>
                <a:lnTo>
                  <a:pt x="61" y="31"/>
                </a:lnTo>
                <a:moveTo>
                  <a:pt x="450" y="23"/>
                </a:moveTo>
                <a:lnTo>
                  <a:pt x="444" y="23"/>
                </a:lnTo>
                <a:lnTo>
                  <a:pt x="440" y="27"/>
                </a:lnTo>
                <a:lnTo>
                  <a:pt x="442" y="27"/>
                </a:lnTo>
                <a:lnTo>
                  <a:pt x="446" y="23"/>
                </a:lnTo>
                <a:lnTo>
                  <a:pt x="448" y="23"/>
                </a:lnTo>
                <a:lnTo>
                  <a:pt x="450" y="25"/>
                </a:lnTo>
                <a:lnTo>
                  <a:pt x="450" y="33"/>
                </a:lnTo>
                <a:lnTo>
                  <a:pt x="450" y="33"/>
                </a:lnTo>
                <a:lnTo>
                  <a:pt x="450" y="33"/>
                </a:lnTo>
                <a:lnTo>
                  <a:pt x="450" y="25"/>
                </a:lnTo>
                <a:lnTo>
                  <a:pt x="450" y="23"/>
                </a:lnTo>
                <a:moveTo>
                  <a:pt x="121" y="17"/>
                </a:moveTo>
                <a:lnTo>
                  <a:pt x="117" y="19"/>
                </a:lnTo>
                <a:lnTo>
                  <a:pt x="113" y="23"/>
                </a:lnTo>
                <a:lnTo>
                  <a:pt x="113" y="23"/>
                </a:lnTo>
                <a:lnTo>
                  <a:pt x="109" y="25"/>
                </a:lnTo>
                <a:lnTo>
                  <a:pt x="109" y="25"/>
                </a:lnTo>
                <a:lnTo>
                  <a:pt x="105" y="25"/>
                </a:lnTo>
                <a:lnTo>
                  <a:pt x="105" y="25"/>
                </a:lnTo>
                <a:lnTo>
                  <a:pt x="101" y="23"/>
                </a:lnTo>
                <a:lnTo>
                  <a:pt x="99" y="25"/>
                </a:lnTo>
                <a:lnTo>
                  <a:pt x="99" y="25"/>
                </a:lnTo>
                <a:lnTo>
                  <a:pt x="96" y="25"/>
                </a:lnTo>
                <a:lnTo>
                  <a:pt x="96" y="27"/>
                </a:lnTo>
                <a:lnTo>
                  <a:pt x="96" y="29"/>
                </a:lnTo>
                <a:lnTo>
                  <a:pt x="96" y="31"/>
                </a:lnTo>
                <a:lnTo>
                  <a:pt x="101" y="35"/>
                </a:lnTo>
                <a:lnTo>
                  <a:pt x="101" y="35"/>
                </a:lnTo>
                <a:lnTo>
                  <a:pt x="101" y="42"/>
                </a:lnTo>
                <a:lnTo>
                  <a:pt x="101" y="42"/>
                </a:lnTo>
                <a:lnTo>
                  <a:pt x="101" y="46"/>
                </a:lnTo>
                <a:lnTo>
                  <a:pt x="101" y="56"/>
                </a:lnTo>
                <a:lnTo>
                  <a:pt x="101" y="56"/>
                </a:lnTo>
                <a:lnTo>
                  <a:pt x="99" y="60"/>
                </a:lnTo>
                <a:lnTo>
                  <a:pt x="99" y="60"/>
                </a:lnTo>
                <a:lnTo>
                  <a:pt x="101" y="56"/>
                </a:lnTo>
                <a:lnTo>
                  <a:pt x="103" y="54"/>
                </a:lnTo>
                <a:lnTo>
                  <a:pt x="101" y="46"/>
                </a:lnTo>
                <a:lnTo>
                  <a:pt x="101" y="42"/>
                </a:lnTo>
                <a:lnTo>
                  <a:pt x="101" y="39"/>
                </a:lnTo>
                <a:lnTo>
                  <a:pt x="101" y="35"/>
                </a:lnTo>
                <a:lnTo>
                  <a:pt x="101" y="35"/>
                </a:lnTo>
                <a:lnTo>
                  <a:pt x="99" y="31"/>
                </a:lnTo>
                <a:lnTo>
                  <a:pt x="99" y="31"/>
                </a:lnTo>
                <a:lnTo>
                  <a:pt x="96" y="29"/>
                </a:lnTo>
                <a:lnTo>
                  <a:pt x="96" y="27"/>
                </a:lnTo>
                <a:lnTo>
                  <a:pt x="96" y="25"/>
                </a:lnTo>
                <a:lnTo>
                  <a:pt x="99" y="25"/>
                </a:lnTo>
                <a:lnTo>
                  <a:pt x="99" y="25"/>
                </a:lnTo>
                <a:lnTo>
                  <a:pt x="101" y="23"/>
                </a:lnTo>
                <a:lnTo>
                  <a:pt x="105" y="25"/>
                </a:lnTo>
                <a:lnTo>
                  <a:pt x="105" y="25"/>
                </a:lnTo>
                <a:lnTo>
                  <a:pt x="109" y="25"/>
                </a:lnTo>
                <a:lnTo>
                  <a:pt x="109" y="25"/>
                </a:lnTo>
                <a:lnTo>
                  <a:pt x="113" y="23"/>
                </a:lnTo>
                <a:lnTo>
                  <a:pt x="113" y="23"/>
                </a:lnTo>
                <a:lnTo>
                  <a:pt x="117" y="19"/>
                </a:lnTo>
                <a:lnTo>
                  <a:pt x="121" y="17"/>
                </a:lnTo>
                <a:lnTo>
                  <a:pt x="123" y="19"/>
                </a:lnTo>
                <a:lnTo>
                  <a:pt x="125" y="21"/>
                </a:lnTo>
                <a:lnTo>
                  <a:pt x="123" y="25"/>
                </a:lnTo>
                <a:lnTo>
                  <a:pt x="121" y="29"/>
                </a:lnTo>
                <a:lnTo>
                  <a:pt x="121" y="29"/>
                </a:lnTo>
                <a:lnTo>
                  <a:pt x="119" y="33"/>
                </a:lnTo>
                <a:lnTo>
                  <a:pt x="119" y="35"/>
                </a:lnTo>
                <a:lnTo>
                  <a:pt x="119" y="39"/>
                </a:lnTo>
                <a:lnTo>
                  <a:pt x="119" y="39"/>
                </a:lnTo>
                <a:lnTo>
                  <a:pt x="119" y="44"/>
                </a:lnTo>
                <a:lnTo>
                  <a:pt x="119" y="44"/>
                </a:lnTo>
                <a:lnTo>
                  <a:pt x="119" y="44"/>
                </a:lnTo>
                <a:lnTo>
                  <a:pt x="119" y="39"/>
                </a:lnTo>
                <a:lnTo>
                  <a:pt x="119" y="39"/>
                </a:lnTo>
                <a:lnTo>
                  <a:pt x="119" y="35"/>
                </a:lnTo>
                <a:lnTo>
                  <a:pt x="119" y="35"/>
                </a:lnTo>
                <a:lnTo>
                  <a:pt x="121" y="29"/>
                </a:lnTo>
                <a:lnTo>
                  <a:pt x="121" y="29"/>
                </a:lnTo>
                <a:lnTo>
                  <a:pt x="123" y="25"/>
                </a:lnTo>
                <a:lnTo>
                  <a:pt x="125" y="21"/>
                </a:lnTo>
                <a:lnTo>
                  <a:pt x="123" y="19"/>
                </a:lnTo>
                <a:lnTo>
                  <a:pt x="121" y="17"/>
                </a:lnTo>
                <a:moveTo>
                  <a:pt x="321" y="4"/>
                </a:moveTo>
                <a:lnTo>
                  <a:pt x="317" y="11"/>
                </a:lnTo>
                <a:lnTo>
                  <a:pt x="317" y="11"/>
                </a:lnTo>
                <a:lnTo>
                  <a:pt x="310" y="11"/>
                </a:lnTo>
                <a:lnTo>
                  <a:pt x="302" y="13"/>
                </a:lnTo>
                <a:lnTo>
                  <a:pt x="290" y="13"/>
                </a:lnTo>
                <a:lnTo>
                  <a:pt x="290" y="13"/>
                </a:lnTo>
                <a:lnTo>
                  <a:pt x="282" y="13"/>
                </a:lnTo>
                <a:lnTo>
                  <a:pt x="259" y="21"/>
                </a:lnTo>
                <a:lnTo>
                  <a:pt x="245" y="21"/>
                </a:lnTo>
                <a:lnTo>
                  <a:pt x="236" y="25"/>
                </a:lnTo>
                <a:lnTo>
                  <a:pt x="230" y="29"/>
                </a:lnTo>
                <a:lnTo>
                  <a:pt x="220" y="33"/>
                </a:lnTo>
                <a:lnTo>
                  <a:pt x="216" y="37"/>
                </a:lnTo>
                <a:lnTo>
                  <a:pt x="210" y="42"/>
                </a:lnTo>
                <a:lnTo>
                  <a:pt x="205" y="50"/>
                </a:lnTo>
                <a:lnTo>
                  <a:pt x="203" y="54"/>
                </a:lnTo>
                <a:lnTo>
                  <a:pt x="203" y="54"/>
                </a:lnTo>
                <a:lnTo>
                  <a:pt x="201" y="56"/>
                </a:lnTo>
                <a:lnTo>
                  <a:pt x="201" y="56"/>
                </a:lnTo>
                <a:lnTo>
                  <a:pt x="203" y="54"/>
                </a:lnTo>
                <a:lnTo>
                  <a:pt x="203" y="54"/>
                </a:lnTo>
                <a:lnTo>
                  <a:pt x="205" y="50"/>
                </a:lnTo>
                <a:lnTo>
                  <a:pt x="205" y="50"/>
                </a:lnTo>
                <a:lnTo>
                  <a:pt x="208" y="46"/>
                </a:lnTo>
                <a:lnTo>
                  <a:pt x="212" y="42"/>
                </a:lnTo>
                <a:lnTo>
                  <a:pt x="216" y="37"/>
                </a:lnTo>
                <a:lnTo>
                  <a:pt x="220" y="35"/>
                </a:lnTo>
                <a:lnTo>
                  <a:pt x="230" y="29"/>
                </a:lnTo>
                <a:lnTo>
                  <a:pt x="230" y="29"/>
                </a:lnTo>
                <a:lnTo>
                  <a:pt x="236" y="25"/>
                </a:lnTo>
                <a:lnTo>
                  <a:pt x="245" y="23"/>
                </a:lnTo>
                <a:lnTo>
                  <a:pt x="259" y="21"/>
                </a:lnTo>
                <a:lnTo>
                  <a:pt x="259" y="21"/>
                </a:lnTo>
                <a:lnTo>
                  <a:pt x="282" y="13"/>
                </a:lnTo>
                <a:lnTo>
                  <a:pt x="290" y="13"/>
                </a:lnTo>
                <a:lnTo>
                  <a:pt x="290" y="13"/>
                </a:lnTo>
                <a:lnTo>
                  <a:pt x="302" y="13"/>
                </a:lnTo>
                <a:lnTo>
                  <a:pt x="302" y="13"/>
                </a:lnTo>
                <a:lnTo>
                  <a:pt x="310" y="11"/>
                </a:lnTo>
                <a:lnTo>
                  <a:pt x="317" y="11"/>
                </a:lnTo>
                <a:lnTo>
                  <a:pt x="319" y="11"/>
                </a:lnTo>
                <a:lnTo>
                  <a:pt x="321" y="4"/>
                </a:lnTo>
                <a:lnTo>
                  <a:pt x="329" y="11"/>
                </a:lnTo>
                <a:lnTo>
                  <a:pt x="329" y="11"/>
                </a:lnTo>
                <a:lnTo>
                  <a:pt x="333" y="11"/>
                </a:lnTo>
                <a:lnTo>
                  <a:pt x="333" y="11"/>
                </a:lnTo>
                <a:lnTo>
                  <a:pt x="333" y="11"/>
                </a:lnTo>
                <a:lnTo>
                  <a:pt x="329" y="11"/>
                </a:lnTo>
                <a:lnTo>
                  <a:pt x="321" y="4"/>
                </a:lnTo>
                <a:moveTo>
                  <a:pt x="397" y="0"/>
                </a:moveTo>
                <a:lnTo>
                  <a:pt x="395" y="2"/>
                </a:lnTo>
                <a:lnTo>
                  <a:pt x="399" y="4"/>
                </a:lnTo>
                <a:lnTo>
                  <a:pt x="397" y="4"/>
                </a:lnTo>
                <a:lnTo>
                  <a:pt x="399" y="7"/>
                </a:lnTo>
                <a:lnTo>
                  <a:pt x="401" y="7"/>
                </a:lnTo>
                <a:lnTo>
                  <a:pt x="401" y="9"/>
                </a:lnTo>
                <a:lnTo>
                  <a:pt x="401" y="11"/>
                </a:lnTo>
                <a:lnTo>
                  <a:pt x="401" y="11"/>
                </a:lnTo>
                <a:lnTo>
                  <a:pt x="401" y="9"/>
                </a:lnTo>
                <a:lnTo>
                  <a:pt x="401" y="7"/>
                </a:lnTo>
                <a:lnTo>
                  <a:pt x="399" y="7"/>
                </a:lnTo>
                <a:lnTo>
                  <a:pt x="401" y="7"/>
                </a:lnTo>
                <a:lnTo>
                  <a:pt x="403" y="13"/>
                </a:lnTo>
                <a:lnTo>
                  <a:pt x="403" y="15"/>
                </a:lnTo>
                <a:lnTo>
                  <a:pt x="405" y="17"/>
                </a:lnTo>
                <a:lnTo>
                  <a:pt x="405" y="17"/>
                </a:lnTo>
                <a:lnTo>
                  <a:pt x="409" y="21"/>
                </a:lnTo>
                <a:lnTo>
                  <a:pt x="411" y="21"/>
                </a:lnTo>
                <a:lnTo>
                  <a:pt x="422" y="21"/>
                </a:lnTo>
                <a:lnTo>
                  <a:pt x="428" y="23"/>
                </a:lnTo>
                <a:lnTo>
                  <a:pt x="436" y="27"/>
                </a:lnTo>
                <a:lnTo>
                  <a:pt x="436" y="27"/>
                </a:lnTo>
                <a:lnTo>
                  <a:pt x="440" y="27"/>
                </a:lnTo>
                <a:lnTo>
                  <a:pt x="440" y="27"/>
                </a:lnTo>
                <a:lnTo>
                  <a:pt x="440" y="27"/>
                </a:lnTo>
                <a:lnTo>
                  <a:pt x="436" y="27"/>
                </a:lnTo>
                <a:lnTo>
                  <a:pt x="436" y="27"/>
                </a:lnTo>
                <a:lnTo>
                  <a:pt x="430" y="23"/>
                </a:lnTo>
                <a:lnTo>
                  <a:pt x="422" y="21"/>
                </a:lnTo>
                <a:lnTo>
                  <a:pt x="411" y="21"/>
                </a:lnTo>
                <a:lnTo>
                  <a:pt x="409" y="21"/>
                </a:lnTo>
                <a:lnTo>
                  <a:pt x="407" y="17"/>
                </a:lnTo>
                <a:lnTo>
                  <a:pt x="405" y="17"/>
                </a:lnTo>
                <a:lnTo>
                  <a:pt x="403" y="13"/>
                </a:lnTo>
                <a:lnTo>
                  <a:pt x="403" y="13"/>
                </a:lnTo>
                <a:lnTo>
                  <a:pt x="401" y="7"/>
                </a:lnTo>
                <a:lnTo>
                  <a:pt x="399" y="4"/>
                </a:lnTo>
                <a:lnTo>
                  <a:pt x="401" y="4"/>
                </a:lnTo>
                <a:lnTo>
                  <a:pt x="399" y="2"/>
                </a:lnTo>
                <a:lnTo>
                  <a:pt x="399" y="2"/>
                </a:lnTo>
                <a:lnTo>
                  <a:pt x="399" y="2"/>
                </a:lnTo>
                <a:lnTo>
                  <a:pt x="397" y="0"/>
                </a:lnTo>
                <a:moveTo>
                  <a:pt x="343" y="0"/>
                </a:moveTo>
                <a:lnTo>
                  <a:pt x="339" y="9"/>
                </a:lnTo>
                <a:lnTo>
                  <a:pt x="339" y="9"/>
                </a:lnTo>
                <a:lnTo>
                  <a:pt x="333" y="11"/>
                </a:lnTo>
                <a:lnTo>
                  <a:pt x="333" y="11"/>
                </a:lnTo>
                <a:lnTo>
                  <a:pt x="339" y="9"/>
                </a:lnTo>
                <a:lnTo>
                  <a:pt x="339" y="9"/>
                </a:lnTo>
                <a:lnTo>
                  <a:pt x="343" y="0"/>
                </a:lnTo>
                <a:lnTo>
                  <a:pt x="349" y="4"/>
                </a:lnTo>
                <a:lnTo>
                  <a:pt x="352" y="11"/>
                </a:lnTo>
                <a:lnTo>
                  <a:pt x="352" y="11"/>
                </a:lnTo>
                <a:lnTo>
                  <a:pt x="356" y="17"/>
                </a:lnTo>
                <a:lnTo>
                  <a:pt x="356" y="17"/>
                </a:lnTo>
                <a:lnTo>
                  <a:pt x="366" y="27"/>
                </a:lnTo>
                <a:lnTo>
                  <a:pt x="366" y="27"/>
                </a:lnTo>
                <a:lnTo>
                  <a:pt x="368" y="29"/>
                </a:lnTo>
                <a:lnTo>
                  <a:pt x="368" y="29"/>
                </a:lnTo>
                <a:lnTo>
                  <a:pt x="376" y="33"/>
                </a:lnTo>
                <a:lnTo>
                  <a:pt x="376" y="33"/>
                </a:lnTo>
                <a:lnTo>
                  <a:pt x="378" y="31"/>
                </a:lnTo>
                <a:lnTo>
                  <a:pt x="380" y="31"/>
                </a:lnTo>
                <a:lnTo>
                  <a:pt x="384" y="27"/>
                </a:lnTo>
                <a:lnTo>
                  <a:pt x="384" y="27"/>
                </a:lnTo>
                <a:lnTo>
                  <a:pt x="389" y="19"/>
                </a:lnTo>
                <a:lnTo>
                  <a:pt x="393" y="17"/>
                </a:lnTo>
                <a:lnTo>
                  <a:pt x="395" y="15"/>
                </a:lnTo>
                <a:lnTo>
                  <a:pt x="397" y="15"/>
                </a:lnTo>
                <a:lnTo>
                  <a:pt x="401" y="13"/>
                </a:lnTo>
                <a:lnTo>
                  <a:pt x="401" y="13"/>
                </a:lnTo>
                <a:lnTo>
                  <a:pt x="401" y="13"/>
                </a:lnTo>
                <a:lnTo>
                  <a:pt x="395" y="15"/>
                </a:lnTo>
                <a:lnTo>
                  <a:pt x="395" y="15"/>
                </a:lnTo>
                <a:lnTo>
                  <a:pt x="393" y="17"/>
                </a:lnTo>
                <a:lnTo>
                  <a:pt x="389" y="19"/>
                </a:lnTo>
                <a:lnTo>
                  <a:pt x="384" y="27"/>
                </a:lnTo>
                <a:lnTo>
                  <a:pt x="384" y="27"/>
                </a:lnTo>
                <a:lnTo>
                  <a:pt x="380" y="31"/>
                </a:lnTo>
                <a:lnTo>
                  <a:pt x="378" y="31"/>
                </a:lnTo>
                <a:lnTo>
                  <a:pt x="376" y="33"/>
                </a:lnTo>
                <a:lnTo>
                  <a:pt x="376" y="31"/>
                </a:lnTo>
                <a:lnTo>
                  <a:pt x="368" y="29"/>
                </a:lnTo>
                <a:lnTo>
                  <a:pt x="368" y="29"/>
                </a:lnTo>
                <a:lnTo>
                  <a:pt x="366" y="27"/>
                </a:lnTo>
                <a:lnTo>
                  <a:pt x="356" y="17"/>
                </a:lnTo>
                <a:lnTo>
                  <a:pt x="356" y="17"/>
                </a:lnTo>
                <a:lnTo>
                  <a:pt x="352" y="11"/>
                </a:lnTo>
                <a:lnTo>
                  <a:pt x="352" y="11"/>
                </a:lnTo>
                <a:lnTo>
                  <a:pt x="349" y="4"/>
                </a:lnTo>
                <a:lnTo>
                  <a:pt x="343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7" name="Rectangle 3593"/>
          <p:cNvSpPr>
            <a:spLocks noChangeArrowheads="1"/>
          </p:cNvSpPr>
          <p:nvPr/>
        </p:nvSpPr>
        <p:spPr bwMode="auto">
          <a:xfrm>
            <a:off x="4344988" y="3308350"/>
            <a:ext cx="11112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8" name="Rectangle 3594"/>
          <p:cNvSpPr>
            <a:spLocks noChangeArrowheads="1"/>
          </p:cNvSpPr>
          <p:nvPr/>
        </p:nvSpPr>
        <p:spPr bwMode="auto">
          <a:xfrm>
            <a:off x="4400551" y="3308350"/>
            <a:ext cx="11747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ø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19" name="Rectangle 3595"/>
          <p:cNvSpPr>
            <a:spLocks noChangeArrowheads="1"/>
          </p:cNvSpPr>
          <p:nvPr/>
        </p:nvSpPr>
        <p:spPr bwMode="auto">
          <a:xfrm>
            <a:off x="4460876" y="3308350"/>
            <a:ext cx="95250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20" name="Rectangle 3596"/>
          <p:cNvSpPr>
            <a:spLocks noChangeArrowheads="1"/>
          </p:cNvSpPr>
          <p:nvPr/>
        </p:nvSpPr>
        <p:spPr bwMode="auto">
          <a:xfrm>
            <a:off x="4497388" y="3308350"/>
            <a:ext cx="33337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polen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0" name="Rectangle 3606"/>
          <p:cNvSpPr>
            <a:spLocks noChangeArrowheads="1"/>
          </p:cNvSpPr>
          <p:nvPr/>
        </p:nvSpPr>
        <p:spPr bwMode="auto">
          <a:xfrm>
            <a:off x="4951413" y="2997200"/>
            <a:ext cx="185738" cy="4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6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45°Ø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1" name="Rectangle 3607"/>
          <p:cNvSpPr>
            <a:spLocks noChangeArrowheads="1"/>
          </p:cNvSpPr>
          <p:nvPr/>
        </p:nvSpPr>
        <p:spPr bwMode="auto">
          <a:xfrm>
            <a:off x="4300538" y="2797175"/>
            <a:ext cx="6350" cy="3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3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20°V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2" name="Rectangle 3608"/>
          <p:cNvSpPr>
            <a:spLocks noChangeArrowheads="1"/>
          </p:cNvSpPr>
          <p:nvPr/>
        </p:nvSpPr>
        <p:spPr bwMode="auto">
          <a:xfrm>
            <a:off x="4443413" y="3005138"/>
            <a:ext cx="290513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2100" b="0" i="0" u="none" strike="noStrike" cap="none" normalizeH="0" baseline="0" dirty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3" name="Rectangle 3609"/>
          <p:cNvSpPr>
            <a:spLocks noChangeArrowheads="1"/>
          </p:cNvSpPr>
          <p:nvPr/>
        </p:nvSpPr>
        <p:spPr bwMode="auto">
          <a:xfrm>
            <a:off x="4625976" y="3005138"/>
            <a:ext cx="276225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21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4" name="Rectangle 3610"/>
          <p:cNvSpPr>
            <a:spLocks noChangeArrowheads="1"/>
          </p:cNvSpPr>
          <p:nvPr/>
        </p:nvSpPr>
        <p:spPr bwMode="auto">
          <a:xfrm>
            <a:off x="4791076" y="3005138"/>
            <a:ext cx="346075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21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ta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5" name="Rectangle 3611"/>
          <p:cNvSpPr>
            <a:spLocks noChangeArrowheads="1"/>
          </p:cNvSpPr>
          <p:nvPr/>
        </p:nvSpPr>
        <p:spPr bwMode="auto">
          <a:xfrm>
            <a:off x="5046663" y="3005138"/>
            <a:ext cx="2159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21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6" name="Rectangle 3612"/>
          <p:cNvSpPr>
            <a:spLocks noChangeArrowheads="1"/>
          </p:cNvSpPr>
          <p:nvPr/>
        </p:nvSpPr>
        <p:spPr bwMode="auto">
          <a:xfrm>
            <a:off x="5154613" y="3005138"/>
            <a:ext cx="3429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21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kt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7" name="Rectangle 3613"/>
          <p:cNvSpPr>
            <a:spLocks noChangeArrowheads="1"/>
          </p:cNvSpPr>
          <p:nvPr/>
        </p:nvSpPr>
        <p:spPr bwMode="auto">
          <a:xfrm>
            <a:off x="5407026" y="3005138"/>
            <a:ext cx="188913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21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i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38" name="Rectangle 3614"/>
          <p:cNvSpPr>
            <a:spLocks noChangeArrowheads="1"/>
          </p:cNvSpPr>
          <p:nvPr/>
        </p:nvSpPr>
        <p:spPr bwMode="auto">
          <a:xfrm>
            <a:off x="5487988" y="3005138"/>
            <a:ext cx="23495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2100" b="0" i="0" u="none" strike="noStrike" cap="none" normalizeH="0" baseline="0" smtClean="0">
                <a:ln>
                  <a:noFill/>
                </a:ln>
                <a:solidFill>
                  <a:srgbClr val="926941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42" name="Rectangle 3618"/>
          <p:cNvSpPr>
            <a:spLocks noChangeArrowheads="1"/>
          </p:cNvSpPr>
          <p:nvPr/>
        </p:nvSpPr>
        <p:spPr bwMode="auto">
          <a:xfrm>
            <a:off x="4443413" y="1479550"/>
            <a:ext cx="1254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i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49" name="Freeform 3625"/>
          <p:cNvSpPr>
            <a:spLocks/>
          </p:cNvSpPr>
          <p:nvPr/>
        </p:nvSpPr>
        <p:spPr bwMode="auto">
          <a:xfrm>
            <a:off x="4219576" y="1544638"/>
            <a:ext cx="71438" cy="104775"/>
          </a:xfrm>
          <a:custGeom>
            <a:avLst/>
            <a:gdLst/>
            <a:ahLst/>
            <a:cxnLst>
              <a:cxn ang="0">
                <a:pos x="5" y="27"/>
              </a:cxn>
              <a:cxn ang="0">
                <a:pos x="12" y="28"/>
              </a:cxn>
              <a:cxn ang="0">
                <a:pos x="17" y="21"/>
              </a:cxn>
              <a:cxn ang="0">
                <a:pos x="10" y="17"/>
              </a:cxn>
              <a:cxn ang="0">
                <a:pos x="1" y="10"/>
              </a:cxn>
              <a:cxn ang="0">
                <a:pos x="8" y="0"/>
              </a:cxn>
              <a:cxn ang="0">
                <a:pos x="15" y="0"/>
              </a:cxn>
              <a:cxn ang="0">
                <a:pos x="15" y="4"/>
              </a:cxn>
              <a:cxn ang="0">
                <a:pos x="9" y="4"/>
              </a:cxn>
              <a:cxn ang="0">
                <a:pos x="4" y="9"/>
              </a:cxn>
              <a:cxn ang="0">
                <a:pos x="11" y="13"/>
              </a:cxn>
              <a:cxn ang="0">
                <a:pos x="21" y="20"/>
              </a:cxn>
              <a:cxn ang="0">
                <a:pos x="13" y="31"/>
              </a:cxn>
              <a:cxn ang="0">
                <a:pos x="5" y="31"/>
              </a:cxn>
              <a:cxn ang="0">
                <a:pos x="5" y="27"/>
              </a:cxn>
            </a:cxnLst>
            <a:rect l="0" t="0" r="r" b="b"/>
            <a:pathLst>
              <a:path w="22" h="32">
                <a:moveTo>
                  <a:pt x="5" y="27"/>
                </a:moveTo>
                <a:cubicBezTo>
                  <a:pt x="7" y="28"/>
                  <a:pt x="10" y="28"/>
                  <a:pt x="12" y="28"/>
                </a:cubicBezTo>
                <a:cubicBezTo>
                  <a:pt x="16" y="27"/>
                  <a:pt x="18" y="24"/>
                  <a:pt x="17" y="21"/>
                </a:cubicBezTo>
                <a:cubicBezTo>
                  <a:pt x="16" y="19"/>
                  <a:pt x="14" y="18"/>
                  <a:pt x="10" y="17"/>
                </a:cubicBezTo>
                <a:cubicBezTo>
                  <a:pt x="5" y="16"/>
                  <a:pt x="2" y="15"/>
                  <a:pt x="1" y="10"/>
                </a:cubicBezTo>
                <a:cubicBezTo>
                  <a:pt x="0" y="6"/>
                  <a:pt x="3" y="2"/>
                  <a:pt x="8" y="0"/>
                </a:cubicBezTo>
                <a:cubicBezTo>
                  <a:pt x="11" y="0"/>
                  <a:pt x="13" y="0"/>
                  <a:pt x="15" y="0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3"/>
                  <a:pt x="11" y="3"/>
                  <a:pt x="9" y="4"/>
                </a:cubicBezTo>
                <a:cubicBezTo>
                  <a:pt x="5" y="4"/>
                  <a:pt x="4" y="7"/>
                  <a:pt x="4" y="9"/>
                </a:cubicBezTo>
                <a:cubicBezTo>
                  <a:pt x="5" y="12"/>
                  <a:pt x="7" y="13"/>
                  <a:pt x="11" y="13"/>
                </a:cubicBezTo>
                <a:cubicBezTo>
                  <a:pt x="17" y="14"/>
                  <a:pt x="20" y="16"/>
                  <a:pt x="21" y="20"/>
                </a:cubicBezTo>
                <a:cubicBezTo>
                  <a:pt x="22" y="25"/>
                  <a:pt x="19" y="29"/>
                  <a:pt x="13" y="31"/>
                </a:cubicBezTo>
                <a:cubicBezTo>
                  <a:pt x="10" y="32"/>
                  <a:pt x="7" y="32"/>
                  <a:pt x="5" y="31"/>
                </a:cubicBezTo>
                <a:lnTo>
                  <a:pt x="5" y="27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0" name="Freeform 3626"/>
          <p:cNvSpPr>
            <a:spLocks noEditPoints="1"/>
          </p:cNvSpPr>
          <p:nvPr/>
        </p:nvSpPr>
        <p:spPr bwMode="auto">
          <a:xfrm>
            <a:off x="4300538" y="1550988"/>
            <a:ext cx="76200" cy="85725"/>
          </a:xfrm>
          <a:custGeom>
            <a:avLst/>
            <a:gdLst/>
            <a:ahLst/>
            <a:cxnLst>
              <a:cxn ang="0">
                <a:pos x="15" y="3"/>
              </a:cxn>
              <a:cxn ang="0">
                <a:pos x="17" y="0"/>
              </a:cxn>
              <a:cxn ang="0">
                <a:pos x="19" y="1"/>
              </a:cxn>
              <a:cxn ang="0">
                <a:pos x="17" y="4"/>
              </a:cxn>
              <a:cxn ang="0">
                <a:pos x="22" y="11"/>
              </a:cxn>
              <a:cxn ang="0">
                <a:pos x="13" y="24"/>
              </a:cxn>
              <a:cxn ang="0">
                <a:pos x="8" y="23"/>
              </a:cxn>
              <a:cxn ang="0">
                <a:pos x="6" y="26"/>
              </a:cxn>
              <a:cxn ang="0">
                <a:pos x="4" y="25"/>
              </a:cxn>
              <a:cxn ang="0">
                <a:pos x="6" y="22"/>
              </a:cxn>
              <a:cxn ang="0">
                <a:pos x="1" y="15"/>
              </a:cxn>
              <a:cxn ang="0">
                <a:pos x="10" y="2"/>
              </a:cxn>
              <a:cxn ang="0">
                <a:pos x="15" y="3"/>
              </a:cxn>
              <a:cxn ang="0">
                <a:pos x="14" y="5"/>
              </a:cxn>
              <a:cxn ang="0">
                <a:pos x="10" y="5"/>
              </a:cxn>
              <a:cxn ang="0">
                <a:pos x="5" y="14"/>
              </a:cxn>
              <a:cxn ang="0">
                <a:pos x="7" y="19"/>
              </a:cxn>
              <a:cxn ang="0">
                <a:pos x="7" y="19"/>
              </a:cxn>
              <a:cxn ang="0">
                <a:pos x="14" y="5"/>
              </a:cxn>
              <a:cxn ang="0">
                <a:pos x="9" y="20"/>
              </a:cxn>
              <a:cxn ang="0">
                <a:pos x="13" y="21"/>
              </a:cxn>
              <a:cxn ang="0">
                <a:pos x="18" y="12"/>
              </a:cxn>
              <a:cxn ang="0">
                <a:pos x="16" y="7"/>
              </a:cxn>
              <a:cxn ang="0">
                <a:pos x="16" y="7"/>
              </a:cxn>
              <a:cxn ang="0">
                <a:pos x="9" y="20"/>
              </a:cxn>
            </a:cxnLst>
            <a:rect l="0" t="0" r="r" b="b"/>
            <a:pathLst>
              <a:path w="23" h="26">
                <a:moveTo>
                  <a:pt x="15" y="3"/>
                </a:moveTo>
                <a:cubicBezTo>
                  <a:pt x="17" y="0"/>
                  <a:pt x="17" y="0"/>
                  <a:pt x="17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20" y="5"/>
                  <a:pt x="21" y="8"/>
                  <a:pt x="22" y="11"/>
                </a:cubicBezTo>
                <a:cubicBezTo>
                  <a:pt x="23" y="19"/>
                  <a:pt x="18" y="23"/>
                  <a:pt x="13" y="24"/>
                </a:cubicBezTo>
                <a:cubicBezTo>
                  <a:pt x="11" y="24"/>
                  <a:pt x="9" y="24"/>
                  <a:pt x="8" y="23"/>
                </a:cubicBezTo>
                <a:cubicBezTo>
                  <a:pt x="6" y="26"/>
                  <a:pt x="6" y="26"/>
                  <a:pt x="6" y="26"/>
                </a:cubicBezTo>
                <a:cubicBezTo>
                  <a:pt x="4" y="25"/>
                  <a:pt x="4" y="25"/>
                  <a:pt x="4" y="25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1"/>
                  <a:pt x="2" y="18"/>
                  <a:pt x="1" y="15"/>
                </a:cubicBezTo>
                <a:cubicBezTo>
                  <a:pt x="0" y="8"/>
                  <a:pt x="4" y="3"/>
                  <a:pt x="10" y="2"/>
                </a:cubicBezTo>
                <a:cubicBezTo>
                  <a:pt x="12" y="2"/>
                  <a:pt x="14" y="2"/>
                  <a:pt x="15" y="3"/>
                </a:cubicBezTo>
                <a:close/>
                <a:moveTo>
                  <a:pt x="14" y="5"/>
                </a:moveTo>
                <a:cubicBezTo>
                  <a:pt x="13" y="5"/>
                  <a:pt x="12" y="5"/>
                  <a:pt x="10" y="5"/>
                </a:cubicBezTo>
                <a:cubicBezTo>
                  <a:pt x="6" y="6"/>
                  <a:pt x="4" y="10"/>
                  <a:pt x="5" y="14"/>
                </a:cubicBezTo>
                <a:cubicBezTo>
                  <a:pt x="5" y="16"/>
                  <a:pt x="6" y="18"/>
                  <a:pt x="7" y="19"/>
                </a:cubicBezTo>
                <a:cubicBezTo>
                  <a:pt x="7" y="19"/>
                  <a:pt x="7" y="19"/>
                  <a:pt x="7" y="19"/>
                </a:cubicBezTo>
                <a:lnTo>
                  <a:pt x="14" y="5"/>
                </a:lnTo>
                <a:close/>
                <a:moveTo>
                  <a:pt x="9" y="20"/>
                </a:moveTo>
                <a:cubicBezTo>
                  <a:pt x="10" y="21"/>
                  <a:pt x="11" y="21"/>
                  <a:pt x="13" y="21"/>
                </a:cubicBezTo>
                <a:cubicBezTo>
                  <a:pt x="17" y="21"/>
                  <a:pt x="19" y="17"/>
                  <a:pt x="18" y="12"/>
                </a:cubicBezTo>
                <a:cubicBezTo>
                  <a:pt x="18" y="10"/>
                  <a:pt x="17" y="8"/>
                  <a:pt x="16" y="7"/>
                </a:cubicBezTo>
                <a:cubicBezTo>
                  <a:pt x="16" y="7"/>
                  <a:pt x="16" y="7"/>
                  <a:pt x="16" y="7"/>
                </a:cubicBezTo>
                <a:lnTo>
                  <a:pt x="9" y="2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1" name="Freeform 3627"/>
          <p:cNvSpPr>
            <a:spLocks/>
          </p:cNvSpPr>
          <p:nvPr/>
        </p:nvSpPr>
        <p:spPr bwMode="auto">
          <a:xfrm>
            <a:off x="4392613" y="1544638"/>
            <a:ext cx="34925" cy="74613"/>
          </a:xfrm>
          <a:custGeom>
            <a:avLst/>
            <a:gdLst/>
            <a:ahLst/>
            <a:cxnLst>
              <a:cxn ang="0">
                <a:pos x="1" y="9"/>
              </a:cxn>
              <a:cxn ang="0">
                <a:pos x="0" y="2"/>
              </a:cxn>
              <a:cxn ang="0">
                <a:pos x="3" y="2"/>
              </a:cxn>
              <a:cxn ang="0">
                <a:pos x="4" y="6"/>
              </a:cxn>
              <a:cxn ang="0">
                <a:pos x="4" y="6"/>
              </a:cxn>
              <a:cxn ang="0">
                <a:pos x="9" y="0"/>
              </a:cxn>
              <a:cxn ang="0">
                <a:pos x="11" y="0"/>
              </a:cxn>
              <a:cxn ang="0">
                <a:pos x="11" y="4"/>
              </a:cxn>
              <a:cxn ang="0">
                <a:pos x="10" y="4"/>
              </a:cxn>
              <a:cxn ang="0">
                <a:pos x="5" y="10"/>
              </a:cxn>
              <a:cxn ang="0">
                <a:pos x="5" y="11"/>
              </a:cxn>
              <a:cxn ang="0">
                <a:pos x="6" y="23"/>
              </a:cxn>
              <a:cxn ang="0">
                <a:pos x="2" y="23"/>
              </a:cxn>
              <a:cxn ang="0">
                <a:pos x="1" y="9"/>
              </a:cxn>
            </a:cxnLst>
            <a:rect l="0" t="0" r="r" b="b"/>
            <a:pathLst>
              <a:path w="11" h="23">
                <a:moveTo>
                  <a:pt x="1" y="9"/>
                </a:moveTo>
                <a:cubicBezTo>
                  <a:pt x="1" y="6"/>
                  <a:pt x="0" y="4"/>
                  <a:pt x="0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5" y="3"/>
                  <a:pt x="7" y="1"/>
                  <a:pt x="9" y="0"/>
                </a:cubicBezTo>
                <a:cubicBezTo>
                  <a:pt x="10" y="0"/>
                  <a:pt x="10" y="0"/>
                  <a:pt x="11" y="0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0" y="4"/>
                  <a:pt x="10" y="4"/>
                </a:cubicBezTo>
                <a:cubicBezTo>
                  <a:pt x="7" y="4"/>
                  <a:pt x="5" y="7"/>
                  <a:pt x="5" y="10"/>
                </a:cubicBezTo>
                <a:cubicBezTo>
                  <a:pt x="5" y="10"/>
                  <a:pt x="5" y="11"/>
                  <a:pt x="5" y="11"/>
                </a:cubicBezTo>
                <a:cubicBezTo>
                  <a:pt x="6" y="23"/>
                  <a:pt x="6" y="23"/>
                  <a:pt x="6" y="23"/>
                </a:cubicBezTo>
                <a:cubicBezTo>
                  <a:pt x="2" y="23"/>
                  <a:pt x="2" y="23"/>
                  <a:pt x="2" y="23"/>
                </a:cubicBezTo>
                <a:lnTo>
                  <a:pt x="1" y="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3" name="Freeform 3629"/>
          <p:cNvSpPr>
            <a:spLocks/>
          </p:cNvSpPr>
          <p:nvPr/>
        </p:nvSpPr>
        <p:spPr bwMode="auto">
          <a:xfrm>
            <a:off x="4486276" y="1541463"/>
            <a:ext cx="46038" cy="71438"/>
          </a:xfrm>
          <a:custGeom>
            <a:avLst/>
            <a:gdLst/>
            <a:ahLst/>
            <a:cxnLst>
              <a:cxn ang="0">
                <a:pos x="1" y="18"/>
              </a:cxn>
              <a:cxn ang="0">
                <a:pos x="7" y="19"/>
              </a:cxn>
              <a:cxn ang="0">
                <a:pos x="11" y="16"/>
              </a:cxn>
              <a:cxn ang="0">
                <a:pos x="6" y="12"/>
              </a:cxn>
              <a:cxn ang="0">
                <a:pos x="1" y="6"/>
              </a:cxn>
              <a:cxn ang="0">
                <a:pos x="8" y="0"/>
              </a:cxn>
              <a:cxn ang="0">
                <a:pos x="13" y="1"/>
              </a:cxn>
              <a:cxn ang="0">
                <a:pos x="12" y="4"/>
              </a:cxn>
              <a:cxn ang="0">
                <a:pos x="8" y="3"/>
              </a:cxn>
              <a:cxn ang="0">
                <a:pos x="4" y="6"/>
              </a:cxn>
              <a:cxn ang="0">
                <a:pos x="8" y="9"/>
              </a:cxn>
              <a:cxn ang="0">
                <a:pos x="14" y="15"/>
              </a:cxn>
              <a:cxn ang="0">
                <a:pos x="7" y="22"/>
              </a:cxn>
              <a:cxn ang="0">
                <a:pos x="1" y="21"/>
              </a:cxn>
              <a:cxn ang="0">
                <a:pos x="1" y="18"/>
              </a:cxn>
            </a:cxnLst>
            <a:rect l="0" t="0" r="r" b="b"/>
            <a:pathLst>
              <a:path w="14" h="22">
                <a:moveTo>
                  <a:pt x="1" y="18"/>
                </a:moveTo>
                <a:cubicBezTo>
                  <a:pt x="3" y="19"/>
                  <a:pt x="5" y="19"/>
                  <a:pt x="7" y="19"/>
                </a:cubicBezTo>
                <a:cubicBezTo>
                  <a:pt x="9" y="19"/>
                  <a:pt x="11" y="18"/>
                  <a:pt x="11" y="16"/>
                </a:cubicBezTo>
                <a:cubicBezTo>
                  <a:pt x="11" y="14"/>
                  <a:pt x="9" y="13"/>
                  <a:pt x="6" y="12"/>
                </a:cubicBezTo>
                <a:cubicBezTo>
                  <a:pt x="3" y="11"/>
                  <a:pt x="1" y="9"/>
                  <a:pt x="1" y="6"/>
                </a:cubicBezTo>
                <a:cubicBezTo>
                  <a:pt x="0" y="3"/>
                  <a:pt x="3" y="0"/>
                  <a:pt x="8" y="0"/>
                </a:cubicBezTo>
                <a:cubicBezTo>
                  <a:pt x="10" y="0"/>
                  <a:pt x="12" y="0"/>
                  <a:pt x="13" y="1"/>
                </a:cubicBezTo>
                <a:cubicBezTo>
                  <a:pt x="12" y="4"/>
                  <a:pt x="12" y="4"/>
                  <a:pt x="12" y="4"/>
                </a:cubicBezTo>
                <a:cubicBezTo>
                  <a:pt x="11" y="3"/>
                  <a:pt x="10" y="3"/>
                  <a:pt x="8" y="3"/>
                </a:cubicBezTo>
                <a:cubicBezTo>
                  <a:pt x="5" y="3"/>
                  <a:pt x="4" y="4"/>
                  <a:pt x="4" y="6"/>
                </a:cubicBezTo>
                <a:cubicBezTo>
                  <a:pt x="4" y="7"/>
                  <a:pt x="6" y="8"/>
                  <a:pt x="8" y="9"/>
                </a:cubicBezTo>
                <a:cubicBezTo>
                  <a:pt x="12" y="10"/>
                  <a:pt x="14" y="12"/>
                  <a:pt x="14" y="15"/>
                </a:cubicBezTo>
                <a:cubicBezTo>
                  <a:pt x="14" y="19"/>
                  <a:pt x="12" y="22"/>
                  <a:pt x="7" y="22"/>
                </a:cubicBezTo>
                <a:cubicBezTo>
                  <a:pt x="4" y="22"/>
                  <a:pt x="2" y="22"/>
                  <a:pt x="1" y="21"/>
                </a:cubicBezTo>
                <a:lnTo>
                  <a:pt x="1" y="18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4" name="Freeform 3630"/>
          <p:cNvSpPr>
            <a:spLocks/>
          </p:cNvSpPr>
          <p:nvPr/>
        </p:nvSpPr>
        <p:spPr bwMode="auto">
          <a:xfrm>
            <a:off x="4556126" y="1508125"/>
            <a:ext cx="61913" cy="10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4" y="13"/>
              </a:cxn>
              <a:cxn ang="0">
                <a:pos x="4" y="13"/>
              </a:cxn>
              <a:cxn ang="0">
                <a:pos x="7" y="10"/>
              </a:cxn>
              <a:cxn ang="0">
                <a:pos x="11" y="9"/>
              </a:cxn>
              <a:cxn ang="0">
                <a:pos x="19" y="19"/>
              </a:cxn>
              <a:cxn ang="0">
                <a:pos x="19" y="31"/>
              </a:cxn>
              <a:cxn ang="0">
                <a:pos x="15" y="31"/>
              </a:cxn>
              <a:cxn ang="0">
                <a:pos x="15" y="19"/>
              </a:cxn>
              <a:cxn ang="0">
                <a:pos x="10" y="13"/>
              </a:cxn>
              <a:cxn ang="0">
                <a:pos x="5" y="17"/>
              </a:cxn>
              <a:cxn ang="0">
                <a:pos x="4" y="18"/>
              </a:cxn>
              <a:cxn ang="0">
                <a:pos x="4" y="31"/>
              </a:cxn>
              <a:cxn ang="0">
                <a:pos x="0" y="31"/>
              </a:cxn>
              <a:cxn ang="0">
                <a:pos x="0" y="0"/>
              </a:cxn>
            </a:cxnLst>
            <a:rect l="0" t="0" r="r" b="b"/>
            <a:pathLst>
              <a:path w="19" h="31">
                <a:moveTo>
                  <a:pt x="0" y="0"/>
                </a:moveTo>
                <a:cubicBezTo>
                  <a:pt x="4" y="0"/>
                  <a:pt x="4" y="0"/>
                  <a:pt x="4" y="0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2"/>
                  <a:pt x="6" y="11"/>
                  <a:pt x="7" y="10"/>
                </a:cubicBezTo>
                <a:cubicBezTo>
                  <a:pt x="8" y="10"/>
                  <a:pt x="10" y="9"/>
                  <a:pt x="11" y="9"/>
                </a:cubicBezTo>
                <a:cubicBezTo>
                  <a:pt x="14" y="9"/>
                  <a:pt x="19" y="11"/>
                  <a:pt x="19" y="19"/>
                </a:cubicBezTo>
                <a:cubicBezTo>
                  <a:pt x="19" y="31"/>
                  <a:pt x="19" y="31"/>
                  <a:pt x="19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6"/>
                  <a:pt x="14" y="13"/>
                  <a:pt x="10" y="13"/>
                </a:cubicBezTo>
                <a:cubicBezTo>
                  <a:pt x="7" y="13"/>
                  <a:pt x="5" y="14"/>
                  <a:pt x="5" y="17"/>
                </a:cubicBezTo>
                <a:cubicBezTo>
                  <a:pt x="4" y="17"/>
                  <a:pt x="4" y="18"/>
                  <a:pt x="4" y="18"/>
                </a:cubicBezTo>
                <a:cubicBezTo>
                  <a:pt x="4" y="31"/>
                  <a:pt x="4" y="31"/>
                  <a:pt x="4" y="31"/>
                </a:cubicBezTo>
                <a:cubicBezTo>
                  <a:pt x="0" y="31"/>
                  <a:pt x="0" y="31"/>
                  <a:pt x="0" y="31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5" name="Freeform 3631"/>
          <p:cNvSpPr>
            <a:spLocks noEditPoints="1"/>
          </p:cNvSpPr>
          <p:nvPr/>
        </p:nvSpPr>
        <p:spPr bwMode="auto">
          <a:xfrm>
            <a:off x="4637088" y="1541463"/>
            <a:ext cx="58738" cy="71438"/>
          </a:xfrm>
          <a:custGeom>
            <a:avLst/>
            <a:gdLst/>
            <a:ahLst/>
            <a:cxnLst>
              <a:cxn ang="0">
                <a:pos x="17" y="17"/>
              </a:cxn>
              <a:cxn ang="0">
                <a:pos x="17" y="22"/>
              </a:cxn>
              <a:cxn ang="0">
                <a:pos x="14" y="22"/>
              </a:cxn>
              <a:cxn ang="0">
                <a:pos x="14" y="19"/>
              </a:cxn>
              <a:cxn ang="0">
                <a:pos x="14" y="19"/>
              </a:cxn>
              <a:cxn ang="0">
                <a:pos x="7" y="22"/>
              </a:cxn>
              <a:cxn ang="0">
                <a:pos x="1" y="16"/>
              </a:cxn>
              <a:cxn ang="0">
                <a:pos x="14" y="8"/>
              </a:cxn>
              <a:cxn ang="0">
                <a:pos x="14" y="8"/>
              </a:cxn>
              <a:cxn ang="0">
                <a:pos x="9" y="3"/>
              </a:cxn>
              <a:cxn ang="0">
                <a:pos x="3" y="4"/>
              </a:cxn>
              <a:cxn ang="0">
                <a:pos x="2" y="1"/>
              </a:cxn>
              <a:cxn ang="0">
                <a:pos x="10" y="0"/>
              </a:cxn>
              <a:cxn ang="0">
                <a:pos x="18" y="9"/>
              </a:cxn>
              <a:cxn ang="0">
                <a:pos x="17" y="17"/>
              </a:cxn>
              <a:cxn ang="0">
                <a:pos x="14" y="11"/>
              </a:cxn>
              <a:cxn ang="0">
                <a:pos x="4" y="15"/>
              </a:cxn>
              <a:cxn ang="0">
                <a:pos x="8" y="19"/>
              </a:cxn>
              <a:cxn ang="0">
                <a:pos x="13" y="16"/>
              </a:cxn>
              <a:cxn ang="0">
                <a:pos x="14" y="15"/>
              </a:cxn>
              <a:cxn ang="0">
                <a:pos x="14" y="11"/>
              </a:cxn>
            </a:cxnLst>
            <a:rect l="0" t="0" r="r" b="b"/>
            <a:pathLst>
              <a:path w="18" h="22">
                <a:moveTo>
                  <a:pt x="17" y="17"/>
                </a:moveTo>
                <a:cubicBezTo>
                  <a:pt x="17" y="19"/>
                  <a:pt x="17" y="20"/>
                  <a:pt x="17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2" y="21"/>
                  <a:pt x="10" y="22"/>
                  <a:pt x="7" y="22"/>
                </a:cubicBezTo>
                <a:cubicBezTo>
                  <a:pt x="3" y="22"/>
                  <a:pt x="0" y="19"/>
                  <a:pt x="1" y="16"/>
                </a:cubicBezTo>
                <a:cubicBezTo>
                  <a:pt x="1" y="11"/>
                  <a:pt x="5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6"/>
                  <a:pt x="13" y="3"/>
                  <a:pt x="9" y="3"/>
                </a:cubicBezTo>
                <a:cubicBezTo>
                  <a:pt x="7" y="3"/>
                  <a:pt x="5" y="3"/>
                  <a:pt x="3" y="4"/>
                </a:cubicBezTo>
                <a:cubicBezTo>
                  <a:pt x="2" y="1"/>
                  <a:pt x="2" y="1"/>
                  <a:pt x="2" y="1"/>
                </a:cubicBezTo>
                <a:cubicBezTo>
                  <a:pt x="4" y="0"/>
                  <a:pt x="7" y="0"/>
                  <a:pt x="10" y="0"/>
                </a:cubicBezTo>
                <a:cubicBezTo>
                  <a:pt x="16" y="0"/>
                  <a:pt x="18" y="4"/>
                  <a:pt x="18" y="9"/>
                </a:cubicBezTo>
                <a:lnTo>
                  <a:pt x="17" y="17"/>
                </a:lnTo>
                <a:close/>
                <a:moveTo>
                  <a:pt x="14" y="11"/>
                </a:moveTo>
                <a:cubicBezTo>
                  <a:pt x="9" y="11"/>
                  <a:pt x="5" y="11"/>
                  <a:pt x="4" y="15"/>
                </a:cubicBezTo>
                <a:cubicBezTo>
                  <a:pt x="4" y="18"/>
                  <a:pt x="6" y="19"/>
                  <a:pt x="8" y="19"/>
                </a:cubicBezTo>
                <a:cubicBezTo>
                  <a:pt x="11" y="19"/>
                  <a:pt x="13" y="18"/>
                  <a:pt x="13" y="16"/>
                </a:cubicBezTo>
                <a:cubicBezTo>
                  <a:pt x="14" y="15"/>
                  <a:pt x="14" y="15"/>
                  <a:pt x="14" y="15"/>
                </a:cubicBezTo>
                <a:lnTo>
                  <a:pt x="14" y="11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6" name="Freeform 3632"/>
          <p:cNvSpPr>
            <a:spLocks/>
          </p:cNvSpPr>
          <p:nvPr/>
        </p:nvSpPr>
        <p:spPr bwMode="auto">
          <a:xfrm>
            <a:off x="4714876" y="1544638"/>
            <a:ext cx="66675" cy="7143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8" y="12"/>
              </a:cxn>
              <a:cxn ang="0">
                <a:pos x="9" y="18"/>
              </a:cxn>
              <a:cxn ang="0">
                <a:pos x="9" y="18"/>
              </a:cxn>
              <a:cxn ang="0">
                <a:pos x="11" y="13"/>
              </a:cxn>
              <a:cxn ang="0">
                <a:pos x="16" y="1"/>
              </a:cxn>
              <a:cxn ang="0">
                <a:pos x="20" y="1"/>
              </a:cxn>
              <a:cxn ang="0">
                <a:pos x="11" y="22"/>
              </a:cxn>
              <a:cxn ang="0">
                <a:pos x="7" y="22"/>
              </a:cxn>
              <a:cxn ang="0">
                <a:pos x="0" y="0"/>
              </a:cxn>
              <a:cxn ang="0">
                <a:pos x="4" y="0"/>
              </a:cxn>
            </a:cxnLst>
            <a:rect l="0" t="0" r="r" b="b"/>
            <a:pathLst>
              <a:path w="20" h="22">
                <a:moveTo>
                  <a:pt x="4" y="0"/>
                </a:moveTo>
                <a:cubicBezTo>
                  <a:pt x="8" y="12"/>
                  <a:pt x="8" y="12"/>
                  <a:pt x="8" y="12"/>
                </a:cubicBezTo>
                <a:cubicBezTo>
                  <a:pt x="8" y="14"/>
                  <a:pt x="9" y="16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10" y="16"/>
                  <a:pt x="11" y="14"/>
                  <a:pt x="11" y="13"/>
                </a:cubicBezTo>
                <a:cubicBezTo>
                  <a:pt x="16" y="1"/>
                  <a:pt x="16" y="1"/>
                  <a:pt x="16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1" y="22"/>
                  <a:pt x="11" y="22"/>
                  <a:pt x="11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0" y="0"/>
                  <a:pt x="0" y="0"/>
                  <a:pt x="0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7" name="Freeform 3633"/>
          <p:cNvSpPr>
            <a:spLocks noEditPoints="1"/>
          </p:cNvSpPr>
          <p:nvPr/>
        </p:nvSpPr>
        <p:spPr bwMode="auto">
          <a:xfrm>
            <a:off x="4791076" y="1550988"/>
            <a:ext cx="68263" cy="74613"/>
          </a:xfrm>
          <a:custGeom>
            <a:avLst/>
            <a:gdLst/>
            <a:ahLst/>
            <a:cxnLst>
              <a:cxn ang="0">
                <a:pos x="5" y="11"/>
              </a:cxn>
              <a:cxn ang="0">
                <a:pos x="11" y="20"/>
              </a:cxn>
              <a:cxn ang="0">
                <a:pos x="17" y="20"/>
              </a:cxn>
              <a:cxn ang="0">
                <a:pos x="18" y="22"/>
              </a:cxn>
              <a:cxn ang="0">
                <a:pos x="10" y="23"/>
              </a:cxn>
              <a:cxn ang="0">
                <a:pos x="1" y="11"/>
              </a:cxn>
              <a:cxn ang="0">
                <a:pos x="13" y="1"/>
              </a:cxn>
              <a:cxn ang="0">
                <a:pos x="20" y="12"/>
              </a:cxn>
              <a:cxn ang="0">
                <a:pos x="20" y="14"/>
              </a:cxn>
              <a:cxn ang="0">
                <a:pos x="5" y="11"/>
              </a:cxn>
              <a:cxn ang="0">
                <a:pos x="17" y="10"/>
              </a:cxn>
              <a:cxn ang="0">
                <a:pos x="12" y="3"/>
              </a:cxn>
              <a:cxn ang="0">
                <a:pos x="5" y="9"/>
              </a:cxn>
              <a:cxn ang="0">
                <a:pos x="17" y="10"/>
              </a:cxn>
            </a:cxnLst>
            <a:rect l="0" t="0" r="r" b="b"/>
            <a:pathLst>
              <a:path w="21" h="23">
                <a:moveTo>
                  <a:pt x="5" y="11"/>
                </a:moveTo>
                <a:cubicBezTo>
                  <a:pt x="4" y="17"/>
                  <a:pt x="7" y="19"/>
                  <a:pt x="11" y="20"/>
                </a:cubicBezTo>
                <a:cubicBezTo>
                  <a:pt x="14" y="20"/>
                  <a:pt x="16" y="20"/>
                  <a:pt x="17" y="20"/>
                </a:cubicBezTo>
                <a:cubicBezTo>
                  <a:pt x="18" y="22"/>
                  <a:pt x="18" y="22"/>
                  <a:pt x="18" y="22"/>
                </a:cubicBezTo>
                <a:cubicBezTo>
                  <a:pt x="16" y="23"/>
                  <a:pt x="14" y="23"/>
                  <a:pt x="10" y="23"/>
                </a:cubicBezTo>
                <a:cubicBezTo>
                  <a:pt x="4" y="22"/>
                  <a:pt x="0" y="17"/>
                  <a:pt x="1" y="11"/>
                </a:cubicBezTo>
                <a:cubicBezTo>
                  <a:pt x="2" y="4"/>
                  <a:pt x="7" y="0"/>
                  <a:pt x="13" y="1"/>
                </a:cubicBezTo>
                <a:cubicBezTo>
                  <a:pt x="20" y="2"/>
                  <a:pt x="21" y="8"/>
                  <a:pt x="20" y="12"/>
                </a:cubicBezTo>
                <a:cubicBezTo>
                  <a:pt x="20" y="13"/>
                  <a:pt x="20" y="13"/>
                  <a:pt x="20" y="14"/>
                </a:cubicBezTo>
                <a:lnTo>
                  <a:pt x="5" y="11"/>
                </a:lnTo>
                <a:close/>
                <a:moveTo>
                  <a:pt x="17" y="10"/>
                </a:moveTo>
                <a:cubicBezTo>
                  <a:pt x="17" y="8"/>
                  <a:pt x="16" y="4"/>
                  <a:pt x="12" y="3"/>
                </a:cubicBezTo>
                <a:cubicBezTo>
                  <a:pt x="8" y="3"/>
                  <a:pt x="6" y="6"/>
                  <a:pt x="5" y="9"/>
                </a:cubicBezTo>
                <a:lnTo>
                  <a:pt x="17" y="1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8" name="Freeform 3634"/>
          <p:cNvSpPr>
            <a:spLocks/>
          </p:cNvSpPr>
          <p:nvPr/>
        </p:nvSpPr>
        <p:spPr bwMode="auto">
          <a:xfrm>
            <a:off x="4878388" y="1550988"/>
            <a:ext cx="42863" cy="889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7" y="5"/>
              </a:cxn>
              <a:cxn ang="0">
                <a:pos x="13" y="6"/>
              </a:cxn>
              <a:cxn ang="0">
                <a:pos x="12" y="9"/>
              </a:cxn>
              <a:cxn ang="0">
                <a:pos x="6" y="8"/>
              </a:cxn>
              <a:cxn ang="0">
                <a:pos x="4" y="19"/>
              </a:cxn>
              <a:cxn ang="0">
                <a:pos x="6" y="24"/>
              </a:cxn>
              <a:cxn ang="0">
                <a:pos x="8" y="24"/>
              </a:cxn>
              <a:cxn ang="0">
                <a:pos x="8" y="27"/>
              </a:cxn>
              <a:cxn ang="0">
                <a:pos x="4" y="27"/>
              </a:cxn>
              <a:cxn ang="0">
                <a:pos x="0" y="24"/>
              </a:cxn>
              <a:cxn ang="0">
                <a:pos x="0" y="18"/>
              </a:cxn>
              <a:cxn ang="0">
                <a:pos x="3" y="7"/>
              </a:cxn>
              <a:cxn ang="0">
                <a:pos x="0" y="6"/>
              </a:cxn>
              <a:cxn ang="0">
                <a:pos x="0" y="3"/>
              </a:cxn>
              <a:cxn ang="0">
                <a:pos x="3" y="4"/>
              </a:cxn>
              <a:cxn ang="0">
                <a:pos x="4" y="0"/>
              </a:cxn>
              <a:cxn ang="0">
                <a:pos x="8" y="0"/>
              </a:cxn>
            </a:cxnLst>
            <a:rect l="0" t="0" r="r" b="b"/>
            <a:pathLst>
              <a:path w="13" h="27">
                <a:moveTo>
                  <a:pt x="8" y="0"/>
                </a:moveTo>
                <a:cubicBezTo>
                  <a:pt x="7" y="5"/>
                  <a:pt x="7" y="5"/>
                  <a:pt x="7" y="5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9"/>
                  <a:pt x="12" y="9"/>
                  <a:pt x="12" y="9"/>
                </a:cubicBezTo>
                <a:cubicBezTo>
                  <a:pt x="6" y="8"/>
                  <a:pt x="6" y="8"/>
                  <a:pt x="6" y="8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2"/>
                  <a:pt x="4" y="23"/>
                  <a:pt x="6" y="24"/>
                </a:cubicBezTo>
                <a:cubicBezTo>
                  <a:pt x="7" y="24"/>
                  <a:pt x="8" y="24"/>
                  <a:pt x="8" y="24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6" y="27"/>
                  <a:pt x="4" y="27"/>
                </a:cubicBezTo>
                <a:cubicBezTo>
                  <a:pt x="2" y="26"/>
                  <a:pt x="1" y="25"/>
                  <a:pt x="0" y="24"/>
                </a:cubicBezTo>
                <a:cubicBezTo>
                  <a:pt x="0" y="23"/>
                  <a:pt x="0" y="21"/>
                  <a:pt x="0" y="18"/>
                </a:cubicBezTo>
                <a:cubicBezTo>
                  <a:pt x="3" y="7"/>
                  <a:pt x="3" y="7"/>
                  <a:pt x="3" y="7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0" y="3"/>
                  <a:pt x="0" y="3"/>
                </a:cubicBezTo>
                <a:cubicBezTo>
                  <a:pt x="3" y="4"/>
                  <a:pt x="3" y="4"/>
                  <a:pt x="3" y="4"/>
                </a:cubicBezTo>
                <a:cubicBezTo>
                  <a:pt x="4" y="0"/>
                  <a:pt x="4" y="0"/>
                  <a:pt x="4" y="0"/>
                </a:cubicBezTo>
                <a:lnTo>
                  <a:pt x="8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9" name="Rectangle 3635"/>
          <p:cNvSpPr>
            <a:spLocks noChangeArrowheads="1"/>
          </p:cNvSpPr>
          <p:nvPr/>
        </p:nvSpPr>
        <p:spPr bwMode="auto">
          <a:xfrm>
            <a:off x="4651376" y="2117725"/>
            <a:ext cx="11112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60" name="Rectangle 3636"/>
          <p:cNvSpPr>
            <a:spLocks noChangeArrowheads="1"/>
          </p:cNvSpPr>
          <p:nvPr/>
        </p:nvSpPr>
        <p:spPr bwMode="auto">
          <a:xfrm>
            <a:off x="4702176" y="2117725"/>
            <a:ext cx="93663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61" name="Rectangle 3637"/>
          <p:cNvSpPr>
            <a:spLocks noChangeArrowheads="1"/>
          </p:cNvSpPr>
          <p:nvPr/>
        </p:nvSpPr>
        <p:spPr bwMode="auto">
          <a:xfrm>
            <a:off x="4735513" y="2117725"/>
            <a:ext cx="11747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62" name="Rectangle 3638"/>
          <p:cNvSpPr>
            <a:spLocks noChangeArrowheads="1"/>
          </p:cNvSpPr>
          <p:nvPr/>
        </p:nvSpPr>
        <p:spPr bwMode="auto">
          <a:xfrm>
            <a:off x="4789488" y="2117725"/>
            <a:ext cx="82550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l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63" name="Rectangle 3639"/>
          <p:cNvSpPr>
            <a:spLocks noChangeArrowheads="1"/>
          </p:cNvSpPr>
          <p:nvPr/>
        </p:nvSpPr>
        <p:spPr bwMode="auto">
          <a:xfrm>
            <a:off x="4813301" y="2117725"/>
            <a:ext cx="82550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l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64" name="Rectangle 3640"/>
          <p:cNvSpPr>
            <a:spLocks noChangeArrowheads="1"/>
          </p:cNvSpPr>
          <p:nvPr/>
        </p:nvSpPr>
        <p:spPr bwMode="auto">
          <a:xfrm>
            <a:off x="4614863" y="2171700"/>
            <a:ext cx="19050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5" name="Rectangle 3641"/>
          <p:cNvSpPr>
            <a:spLocks noChangeArrowheads="1"/>
          </p:cNvSpPr>
          <p:nvPr/>
        </p:nvSpPr>
        <p:spPr bwMode="auto">
          <a:xfrm>
            <a:off x="5610226" y="5126038"/>
            <a:ext cx="204788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95DA"/>
                </a:solidFill>
                <a:effectLst/>
                <a:latin typeface="Myriad Pro" pitchFamily="34" charset="0"/>
                <a:cs typeface="Arial" pitchFamily="34" charset="0"/>
              </a:rPr>
              <a:t>60°S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66" name="Freeform 3642"/>
          <p:cNvSpPr>
            <a:spLocks/>
          </p:cNvSpPr>
          <p:nvPr/>
        </p:nvSpPr>
        <p:spPr bwMode="auto">
          <a:xfrm>
            <a:off x="2474913" y="3425825"/>
            <a:ext cx="2078038" cy="3429000"/>
          </a:xfrm>
          <a:custGeom>
            <a:avLst/>
            <a:gdLst/>
            <a:ahLst/>
            <a:cxnLst>
              <a:cxn ang="0">
                <a:pos x="2" y="2160"/>
              </a:cxn>
              <a:cxn ang="0">
                <a:pos x="1309" y="2"/>
              </a:cxn>
              <a:cxn ang="0">
                <a:pos x="1304" y="0"/>
              </a:cxn>
              <a:cxn ang="0">
                <a:pos x="0" y="2158"/>
              </a:cxn>
              <a:cxn ang="0">
                <a:pos x="2" y="2160"/>
              </a:cxn>
            </a:cxnLst>
            <a:rect l="0" t="0" r="r" b="b"/>
            <a:pathLst>
              <a:path w="1309" h="2160">
                <a:moveTo>
                  <a:pt x="2" y="2160"/>
                </a:moveTo>
                <a:lnTo>
                  <a:pt x="1309" y="2"/>
                </a:lnTo>
                <a:lnTo>
                  <a:pt x="1304" y="0"/>
                </a:lnTo>
                <a:lnTo>
                  <a:pt x="0" y="2158"/>
                </a:lnTo>
                <a:lnTo>
                  <a:pt x="2" y="2160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7" name="Freeform 3643"/>
          <p:cNvSpPr>
            <a:spLocks/>
          </p:cNvSpPr>
          <p:nvPr/>
        </p:nvSpPr>
        <p:spPr bwMode="auto">
          <a:xfrm>
            <a:off x="2474913" y="3425825"/>
            <a:ext cx="2078038" cy="3429000"/>
          </a:xfrm>
          <a:custGeom>
            <a:avLst/>
            <a:gdLst/>
            <a:ahLst/>
            <a:cxnLst>
              <a:cxn ang="0">
                <a:pos x="2" y="2160"/>
              </a:cxn>
              <a:cxn ang="0">
                <a:pos x="1309" y="2"/>
              </a:cxn>
              <a:cxn ang="0">
                <a:pos x="1304" y="0"/>
              </a:cxn>
              <a:cxn ang="0">
                <a:pos x="0" y="2158"/>
              </a:cxn>
            </a:cxnLst>
            <a:rect l="0" t="0" r="r" b="b"/>
            <a:pathLst>
              <a:path w="1309" h="2160">
                <a:moveTo>
                  <a:pt x="2" y="2160"/>
                </a:moveTo>
                <a:lnTo>
                  <a:pt x="1309" y="2"/>
                </a:lnTo>
                <a:lnTo>
                  <a:pt x="1304" y="0"/>
                </a:lnTo>
                <a:lnTo>
                  <a:pt x="0" y="215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8" name="Freeform 3644"/>
          <p:cNvSpPr>
            <a:spLocks noEditPoints="1"/>
          </p:cNvSpPr>
          <p:nvPr/>
        </p:nvSpPr>
        <p:spPr bwMode="auto">
          <a:xfrm>
            <a:off x="2560638" y="6573838"/>
            <a:ext cx="44450" cy="58738"/>
          </a:xfrm>
          <a:custGeom>
            <a:avLst/>
            <a:gdLst/>
            <a:ahLst/>
            <a:cxnLst>
              <a:cxn ang="0">
                <a:pos x="8" y="29"/>
              </a:cxn>
              <a:cxn ang="0">
                <a:pos x="8" y="31"/>
              </a:cxn>
              <a:cxn ang="0">
                <a:pos x="6" y="29"/>
              </a:cxn>
              <a:cxn ang="0">
                <a:pos x="8" y="29"/>
              </a:cxn>
              <a:cxn ang="0">
                <a:pos x="4" y="27"/>
              </a:cxn>
              <a:cxn ang="0">
                <a:pos x="0" y="14"/>
              </a:cxn>
              <a:cxn ang="0">
                <a:pos x="0" y="12"/>
              </a:cxn>
              <a:cxn ang="0">
                <a:pos x="26" y="6"/>
              </a:cxn>
              <a:cxn ang="0">
                <a:pos x="24" y="6"/>
              </a:cxn>
              <a:cxn ang="0">
                <a:pos x="24" y="6"/>
              </a:cxn>
              <a:cxn ang="0">
                <a:pos x="24" y="8"/>
              </a:cxn>
              <a:cxn ang="0">
                <a:pos x="24" y="12"/>
              </a:cxn>
              <a:cxn ang="0">
                <a:pos x="24" y="16"/>
              </a:cxn>
              <a:cxn ang="0">
                <a:pos x="26" y="19"/>
              </a:cxn>
              <a:cxn ang="0">
                <a:pos x="26" y="21"/>
              </a:cxn>
              <a:cxn ang="0">
                <a:pos x="24" y="23"/>
              </a:cxn>
              <a:cxn ang="0">
                <a:pos x="24" y="25"/>
              </a:cxn>
              <a:cxn ang="0">
                <a:pos x="24" y="27"/>
              </a:cxn>
              <a:cxn ang="0">
                <a:pos x="24" y="29"/>
              </a:cxn>
              <a:cxn ang="0">
                <a:pos x="24" y="29"/>
              </a:cxn>
              <a:cxn ang="0">
                <a:pos x="22" y="31"/>
              </a:cxn>
              <a:cxn ang="0">
                <a:pos x="22" y="33"/>
              </a:cxn>
              <a:cxn ang="0">
                <a:pos x="22" y="35"/>
              </a:cxn>
              <a:cxn ang="0">
                <a:pos x="20" y="37"/>
              </a:cxn>
              <a:cxn ang="0">
                <a:pos x="20" y="37"/>
              </a:cxn>
              <a:cxn ang="0">
                <a:pos x="20" y="37"/>
              </a:cxn>
              <a:cxn ang="0">
                <a:pos x="18" y="37"/>
              </a:cxn>
              <a:cxn ang="0">
                <a:pos x="18" y="37"/>
              </a:cxn>
              <a:cxn ang="0">
                <a:pos x="16" y="35"/>
              </a:cxn>
              <a:cxn ang="0">
                <a:pos x="16" y="33"/>
              </a:cxn>
              <a:cxn ang="0">
                <a:pos x="18" y="33"/>
              </a:cxn>
              <a:cxn ang="0">
                <a:pos x="16" y="31"/>
              </a:cxn>
              <a:cxn ang="0">
                <a:pos x="14" y="27"/>
              </a:cxn>
              <a:cxn ang="0">
                <a:pos x="12" y="29"/>
              </a:cxn>
              <a:cxn ang="0">
                <a:pos x="12" y="25"/>
              </a:cxn>
              <a:cxn ang="0">
                <a:pos x="10" y="25"/>
              </a:cxn>
              <a:cxn ang="0">
                <a:pos x="8" y="27"/>
              </a:cxn>
              <a:cxn ang="0">
                <a:pos x="6" y="25"/>
              </a:cxn>
              <a:cxn ang="0">
                <a:pos x="6" y="25"/>
              </a:cxn>
              <a:cxn ang="0">
                <a:pos x="4" y="25"/>
              </a:cxn>
              <a:cxn ang="0">
                <a:pos x="4" y="23"/>
              </a:cxn>
              <a:cxn ang="0">
                <a:pos x="2" y="19"/>
              </a:cxn>
              <a:cxn ang="0">
                <a:pos x="2" y="19"/>
              </a:cxn>
              <a:cxn ang="0">
                <a:pos x="0" y="19"/>
              </a:cxn>
              <a:cxn ang="0">
                <a:pos x="0" y="14"/>
              </a:cxn>
              <a:cxn ang="0">
                <a:pos x="2" y="10"/>
              </a:cxn>
              <a:cxn ang="0">
                <a:pos x="4" y="10"/>
              </a:cxn>
              <a:cxn ang="0">
                <a:pos x="4" y="8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8" y="2"/>
              </a:cxn>
              <a:cxn ang="0">
                <a:pos x="12" y="2"/>
              </a:cxn>
              <a:cxn ang="0">
                <a:pos x="14" y="0"/>
              </a:cxn>
              <a:cxn ang="0">
                <a:pos x="16" y="2"/>
              </a:cxn>
              <a:cxn ang="0">
                <a:pos x="18" y="6"/>
              </a:cxn>
              <a:cxn ang="0">
                <a:pos x="20" y="6"/>
              </a:cxn>
              <a:cxn ang="0">
                <a:pos x="22" y="4"/>
              </a:cxn>
              <a:cxn ang="0">
                <a:pos x="26" y="0"/>
              </a:cxn>
              <a:cxn ang="0">
                <a:pos x="28" y="0"/>
              </a:cxn>
              <a:cxn ang="0">
                <a:pos x="28" y="2"/>
              </a:cxn>
              <a:cxn ang="0">
                <a:pos x="28" y="4"/>
              </a:cxn>
            </a:cxnLst>
            <a:rect l="0" t="0" r="r" b="b"/>
            <a:pathLst>
              <a:path w="28" h="37">
                <a:moveTo>
                  <a:pt x="8" y="29"/>
                </a:moveTo>
                <a:lnTo>
                  <a:pt x="8" y="29"/>
                </a:lnTo>
                <a:lnTo>
                  <a:pt x="8" y="29"/>
                </a:lnTo>
                <a:lnTo>
                  <a:pt x="8" y="29"/>
                </a:lnTo>
                <a:lnTo>
                  <a:pt x="8" y="29"/>
                </a:lnTo>
                <a:lnTo>
                  <a:pt x="10" y="29"/>
                </a:lnTo>
                <a:lnTo>
                  <a:pt x="8" y="29"/>
                </a:lnTo>
                <a:lnTo>
                  <a:pt x="8" y="29"/>
                </a:lnTo>
                <a:lnTo>
                  <a:pt x="8" y="31"/>
                </a:lnTo>
                <a:lnTo>
                  <a:pt x="8" y="31"/>
                </a:lnTo>
                <a:lnTo>
                  <a:pt x="8" y="31"/>
                </a:lnTo>
                <a:lnTo>
                  <a:pt x="8" y="31"/>
                </a:lnTo>
                <a:lnTo>
                  <a:pt x="6" y="31"/>
                </a:lnTo>
                <a:lnTo>
                  <a:pt x="6" y="31"/>
                </a:lnTo>
                <a:lnTo>
                  <a:pt x="6" y="29"/>
                </a:lnTo>
                <a:lnTo>
                  <a:pt x="6" y="29"/>
                </a:lnTo>
                <a:lnTo>
                  <a:pt x="6" y="29"/>
                </a:lnTo>
                <a:lnTo>
                  <a:pt x="8" y="29"/>
                </a:lnTo>
                <a:lnTo>
                  <a:pt x="8" y="29"/>
                </a:lnTo>
                <a:lnTo>
                  <a:pt x="8" y="29"/>
                </a:lnTo>
                <a:close/>
                <a:moveTo>
                  <a:pt x="6" y="29"/>
                </a:moveTo>
                <a:lnTo>
                  <a:pt x="6" y="31"/>
                </a:lnTo>
                <a:lnTo>
                  <a:pt x="6" y="31"/>
                </a:lnTo>
                <a:lnTo>
                  <a:pt x="4" y="29"/>
                </a:lnTo>
                <a:lnTo>
                  <a:pt x="4" y="27"/>
                </a:lnTo>
                <a:lnTo>
                  <a:pt x="4" y="27"/>
                </a:lnTo>
                <a:lnTo>
                  <a:pt x="6" y="27"/>
                </a:lnTo>
                <a:lnTo>
                  <a:pt x="6" y="29"/>
                </a:lnTo>
                <a:close/>
                <a:moveTo>
                  <a:pt x="0" y="12"/>
                </a:moveTo>
                <a:lnTo>
                  <a:pt x="0" y="14"/>
                </a:lnTo>
                <a:lnTo>
                  <a:pt x="0" y="12"/>
                </a:lnTo>
                <a:lnTo>
                  <a:pt x="0" y="10"/>
                </a:lnTo>
                <a:lnTo>
                  <a:pt x="2" y="10"/>
                </a:lnTo>
                <a:lnTo>
                  <a:pt x="0" y="12"/>
                </a:lnTo>
                <a:lnTo>
                  <a:pt x="0" y="12"/>
                </a:lnTo>
                <a:close/>
                <a:moveTo>
                  <a:pt x="28" y="4"/>
                </a:moveTo>
                <a:lnTo>
                  <a:pt x="28" y="4"/>
                </a:lnTo>
                <a:lnTo>
                  <a:pt x="28" y="4"/>
                </a:lnTo>
                <a:lnTo>
                  <a:pt x="26" y="4"/>
                </a:lnTo>
                <a:lnTo>
                  <a:pt x="26" y="6"/>
                </a:lnTo>
                <a:lnTo>
                  <a:pt x="26" y="6"/>
                </a:lnTo>
                <a:lnTo>
                  <a:pt x="26" y="6"/>
                </a:lnTo>
                <a:lnTo>
                  <a:pt x="26" y="6"/>
                </a:lnTo>
                <a:lnTo>
                  <a:pt x="26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4" y="6"/>
                </a:lnTo>
                <a:lnTo>
                  <a:pt x="22" y="8"/>
                </a:lnTo>
                <a:lnTo>
                  <a:pt x="24" y="8"/>
                </a:lnTo>
                <a:lnTo>
                  <a:pt x="24" y="8"/>
                </a:lnTo>
                <a:lnTo>
                  <a:pt x="24" y="10"/>
                </a:lnTo>
                <a:lnTo>
                  <a:pt x="24" y="10"/>
                </a:lnTo>
                <a:lnTo>
                  <a:pt x="24" y="12"/>
                </a:lnTo>
                <a:lnTo>
                  <a:pt x="24" y="12"/>
                </a:lnTo>
                <a:lnTo>
                  <a:pt x="24" y="12"/>
                </a:lnTo>
                <a:lnTo>
                  <a:pt x="24" y="12"/>
                </a:lnTo>
                <a:lnTo>
                  <a:pt x="24" y="14"/>
                </a:lnTo>
                <a:lnTo>
                  <a:pt x="24" y="14"/>
                </a:lnTo>
                <a:lnTo>
                  <a:pt x="24" y="16"/>
                </a:lnTo>
                <a:lnTo>
                  <a:pt x="24" y="16"/>
                </a:lnTo>
                <a:lnTo>
                  <a:pt x="24" y="16"/>
                </a:lnTo>
                <a:lnTo>
                  <a:pt x="24" y="16"/>
                </a:lnTo>
                <a:lnTo>
                  <a:pt x="24" y="19"/>
                </a:lnTo>
                <a:lnTo>
                  <a:pt x="26" y="19"/>
                </a:lnTo>
                <a:lnTo>
                  <a:pt x="26" y="19"/>
                </a:lnTo>
                <a:lnTo>
                  <a:pt x="26" y="21"/>
                </a:lnTo>
                <a:lnTo>
                  <a:pt x="26" y="21"/>
                </a:lnTo>
                <a:lnTo>
                  <a:pt x="26" y="21"/>
                </a:lnTo>
                <a:lnTo>
                  <a:pt x="26" y="21"/>
                </a:lnTo>
                <a:lnTo>
                  <a:pt x="26" y="23"/>
                </a:lnTo>
                <a:lnTo>
                  <a:pt x="26" y="23"/>
                </a:lnTo>
                <a:lnTo>
                  <a:pt x="24" y="23"/>
                </a:lnTo>
                <a:lnTo>
                  <a:pt x="24" y="23"/>
                </a:lnTo>
                <a:lnTo>
                  <a:pt x="24" y="23"/>
                </a:lnTo>
                <a:lnTo>
                  <a:pt x="24" y="25"/>
                </a:lnTo>
                <a:lnTo>
                  <a:pt x="24" y="25"/>
                </a:lnTo>
                <a:lnTo>
                  <a:pt x="24" y="25"/>
                </a:lnTo>
                <a:lnTo>
                  <a:pt x="24" y="25"/>
                </a:lnTo>
                <a:lnTo>
                  <a:pt x="24" y="25"/>
                </a:lnTo>
                <a:lnTo>
                  <a:pt x="24" y="25"/>
                </a:lnTo>
                <a:lnTo>
                  <a:pt x="24" y="27"/>
                </a:lnTo>
                <a:lnTo>
                  <a:pt x="24" y="27"/>
                </a:lnTo>
                <a:lnTo>
                  <a:pt x="24" y="27"/>
                </a:lnTo>
                <a:lnTo>
                  <a:pt x="24" y="27"/>
                </a:lnTo>
                <a:lnTo>
                  <a:pt x="24" y="27"/>
                </a:lnTo>
                <a:lnTo>
                  <a:pt x="24" y="27"/>
                </a:lnTo>
                <a:lnTo>
                  <a:pt x="24" y="27"/>
                </a:lnTo>
                <a:lnTo>
                  <a:pt x="24" y="27"/>
                </a:lnTo>
                <a:lnTo>
                  <a:pt x="24" y="29"/>
                </a:lnTo>
                <a:lnTo>
                  <a:pt x="24" y="29"/>
                </a:lnTo>
                <a:lnTo>
                  <a:pt x="24" y="29"/>
                </a:lnTo>
                <a:lnTo>
                  <a:pt x="24" y="29"/>
                </a:lnTo>
                <a:lnTo>
                  <a:pt x="24" y="29"/>
                </a:lnTo>
                <a:lnTo>
                  <a:pt x="24" y="29"/>
                </a:lnTo>
                <a:lnTo>
                  <a:pt x="24" y="29"/>
                </a:lnTo>
                <a:lnTo>
                  <a:pt x="24" y="31"/>
                </a:lnTo>
                <a:lnTo>
                  <a:pt x="22" y="31"/>
                </a:lnTo>
                <a:lnTo>
                  <a:pt x="22" y="31"/>
                </a:lnTo>
                <a:lnTo>
                  <a:pt x="22" y="31"/>
                </a:lnTo>
                <a:lnTo>
                  <a:pt x="22" y="33"/>
                </a:lnTo>
                <a:lnTo>
                  <a:pt x="22" y="33"/>
                </a:lnTo>
                <a:lnTo>
                  <a:pt x="22" y="33"/>
                </a:lnTo>
                <a:lnTo>
                  <a:pt x="22" y="33"/>
                </a:lnTo>
                <a:lnTo>
                  <a:pt x="22" y="33"/>
                </a:lnTo>
                <a:lnTo>
                  <a:pt x="22" y="33"/>
                </a:lnTo>
                <a:lnTo>
                  <a:pt x="22" y="33"/>
                </a:lnTo>
                <a:lnTo>
                  <a:pt x="22" y="33"/>
                </a:lnTo>
                <a:lnTo>
                  <a:pt x="22" y="35"/>
                </a:lnTo>
                <a:lnTo>
                  <a:pt x="22" y="35"/>
                </a:lnTo>
                <a:lnTo>
                  <a:pt x="22" y="35"/>
                </a:lnTo>
                <a:lnTo>
                  <a:pt x="22" y="35"/>
                </a:lnTo>
                <a:lnTo>
                  <a:pt x="22" y="35"/>
                </a:lnTo>
                <a:lnTo>
                  <a:pt x="20" y="35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20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6" y="37"/>
                </a:lnTo>
                <a:lnTo>
                  <a:pt x="16" y="37"/>
                </a:lnTo>
                <a:lnTo>
                  <a:pt x="16" y="35"/>
                </a:lnTo>
                <a:lnTo>
                  <a:pt x="16" y="35"/>
                </a:lnTo>
                <a:lnTo>
                  <a:pt x="16" y="35"/>
                </a:lnTo>
                <a:lnTo>
                  <a:pt x="16" y="35"/>
                </a:lnTo>
                <a:lnTo>
                  <a:pt x="16" y="33"/>
                </a:lnTo>
                <a:lnTo>
                  <a:pt x="16" y="33"/>
                </a:lnTo>
                <a:lnTo>
                  <a:pt x="16" y="33"/>
                </a:lnTo>
                <a:lnTo>
                  <a:pt x="16" y="33"/>
                </a:lnTo>
                <a:lnTo>
                  <a:pt x="16" y="33"/>
                </a:lnTo>
                <a:lnTo>
                  <a:pt x="18" y="33"/>
                </a:lnTo>
                <a:lnTo>
                  <a:pt x="18" y="33"/>
                </a:lnTo>
                <a:lnTo>
                  <a:pt x="18" y="33"/>
                </a:lnTo>
                <a:lnTo>
                  <a:pt x="18" y="33"/>
                </a:lnTo>
                <a:lnTo>
                  <a:pt x="16" y="31"/>
                </a:lnTo>
                <a:lnTo>
                  <a:pt x="16" y="31"/>
                </a:lnTo>
                <a:lnTo>
                  <a:pt x="16" y="31"/>
                </a:lnTo>
                <a:lnTo>
                  <a:pt x="16" y="31"/>
                </a:lnTo>
                <a:lnTo>
                  <a:pt x="16" y="29"/>
                </a:lnTo>
                <a:lnTo>
                  <a:pt x="16" y="29"/>
                </a:lnTo>
                <a:lnTo>
                  <a:pt x="16" y="27"/>
                </a:lnTo>
                <a:lnTo>
                  <a:pt x="16" y="27"/>
                </a:lnTo>
                <a:lnTo>
                  <a:pt x="14" y="27"/>
                </a:lnTo>
                <a:lnTo>
                  <a:pt x="14" y="27"/>
                </a:lnTo>
                <a:lnTo>
                  <a:pt x="14" y="27"/>
                </a:lnTo>
                <a:lnTo>
                  <a:pt x="12" y="29"/>
                </a:lnTo>
                <a:lnTo>
                  <a:pt x="12" y="29"/>
                </a:lnTo>
                <a:lnTo>
                  <a:pt x="12" y="29"/>
                </a:lnTo>
                <a:lnTo>
                  <a:pt x="12" y="29"/>
                </a:lnTo>
                <a:lnTo>
                  <a:pt x="12" y="29"/>
                </a:lnTo>
                <a:lnTo>
                  <a:pt x="12" y="27"/>
                </a:lnTo>
                <a:lnTo>
                  <a:pt x="12" y="27"/>
                </a:lnTo>
                <a:lnTo>
                  <a:pt x="12" y="25"/>
                </a:lnTo>
                <a:lnTo>
                  <a:pt x="12" y="25"/>
                </a:lnTo>
                <a:lnTo>
                  <a:pt x="12" y="25"/>
                </a:lnTo>
                <a:lnTo>
                  <a:pt x="12" y="25"/>
                </a:lnTo>
                <a:lnTo>
                  <a:pt x="10" y="25"/>
                </a:lnTo>
                <a:lnTo>
                  <a:pt x="10" y="25"/>
                </a:lnTo>
                <a:lnTo>
                  <a:pt x="10" y="25"/>
                </a:lnTo>
                <a:lnTo>
                  <a:pt x="10" y="25"/>
                </a:lnTo>
                <a:lnTo>
                  <a:pt x="10" y="27"/>
                </a:lnTo>
                <a:lnTo>
                  <a:pt x="8" y="27"/>
                </a:lnTo>
                <a:lnTo>
                  <a:pt x="8" y="27"/>
                </a:lnTo>
                <a:lnTo>
                  <a:pt x="8" y="27"/>
                </a:lnTo>
                <a:lnTo>
                  <a:pt x="8" y="27"/>
                </a:lnTo>
                <a:lnTo>
                  <a:pt x="8" y="25"/>
                </a:lnTo>
                <a:lnTo>
                  <a:pt x="8" y="25"/>
                </a:lnTo>
                <a:lnTo>
                  <a:pt x="6" y="25"/>
                </a:lnTo>
                <a:lnTo>
                  <a:pt x="6" y="25"/>
                </a:lnTo>
                <a:lnTo>
                  <a:pt x="6" y="27"/>
                </a:lnTo>
                <a:lnTo>
                  <a:pt x="6" y="27"/>
                </a:lnTo>
                <a:lnTo>
                  <a:pt x="6" y="25"/>
                </a:lnTo>
                <a:lnTo>
                  <a:pt x="6" y="25"/>
                </a:lnTo>
                <a:lnTo>
                  <a:pt x="6" y="23"/>
                </a:lnTo>
                <a:lnTo>
                  <a:pt x="6" y="23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4" y="25"/>
                </a:lnTo>
                <a:lnTo>
                  <a:pt x="4" y="23"/>
                </a:lnTo>
                <a:lnTo>
                  <a:pt x="4" y="23"/>
                </a:lnTo>
                <a:lnTo>
                  <a:pt x="2" y="23"/>
                </a:lnTo>
                <a:lnTo>
                  <a:pt x="2" y="23"/>
                </a:lnTo>
                <a:lnTo>
                  <a:pt x="2" y="21"/>
                </a:lnTo>
                <a:lnTo>
                  <a:pt x="2" y="21"/>
                </a:lnTo>
                <a:lnTo>
                  <a:pt x="2" y="19"/>
                </a:lnTo>
                <a:lnTo>
                  <a:pt x="2" y="19"/>
                </a:lnTo>
                <a:lnTo>
                  <a:pt x="4" y="19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2" y="16"/>
                </a:lnTo>
                <a:lnTo>
                  <a:pt x="2" y="16"/>
                </a:lnTo>
                <a:lnTo>
                  <a:pt x="2" y="19"/>
                </a:lnTo>
                <a:lnTo>
                  <a:pt x="0" y="19"/>
                </a:lnTo>
                <a:lnTo>
                  <a:pt x="0" y="19"/>
                </a:lnTo>
                <a:lnTo>
                  <a:pt x="0" y="16"/>
                </a:lnTo>
                <a:lnTo>
                  <a:pt x="0" y="14"/>
                </a:lnTo>
                <a:lnTo>
                  <a:pt x="0" y="14"/>
                </a:lnTo>
                <a:lnTo>
                  <a:pt x="0" y="14"/>
                </a:lnTo>
                <a:lnTo>
                  <a:pt x="0" y="14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4" y="2"/>
                </a:lnTo>
                <a:lnTo>
                  <a:pt x="14" y="2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4" y="0"/>
                </a:lnTo>
                <a:lnTo>
                  <a:pt x="16" y="0"/>
                </a:lnTo>
                <a:lnTo>
                  <a:pt x="16" y="0"/>
                </a:lnTo>
                <a:lnTo>
                  <a:pt x="16" y="2"/>
                </a:lnTo>
                <a:lnTo>
                  <a:pt x="16" y="2"/>
                </a:lnTo>
                <a:lnTo>
                  <a:pt x="18" y="4"/>
                </a:lnTo>
                <a:lnTo>
                  <a:pt x="18" y="4"/>
                </a:lnTo>
                <a:lnTo>
                  <a:pt x="20" y="6"/>
                </a:lnTo>
                <a:lnTo>
                  <a:pt x="18" y="6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4"/>
                </a:lnTo>
                <a:lnTo>
                  <a:pt x="22" y="4"/>
                </a:lnTo>
                <a:lnTo>
                  <a:pt x="22" y="4"/>
                </a:lnTo>
                <a:lnTo>
                  <a:pt x="22" y="4"/>
                </a:lnTo>
                <a:lnTo>
                  <a:pt x="22" y="2"/>
                </a:lnTo>
                <a:lnTo>
                  <a:pt x="24" y="2"/>
                </a:lnTo>
                <a:lnTo>
                  <a:pt x="24" y="2"/>
                </a:lnTo>
                <a:lnTo>
                  <a:pt x="24" y="0"/>
                </a:lnTo>
                <a:lnTo>
                  <a:pt x="26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0"/>
                </a:lnTo>
                <a:lnTo>
                  <a:pt x="28" y="2"/>
                </a:lnTo>
                <a:lnTo>
                  <a:pt x="28" y="2"/>
                </a:lnTo>
                <a:lnTo>
                  <a:pt x="28" y="2"/>
                </a:lnTo>
                <a:lnTo>
                  <a:pt x="28" y="2"/>
                </a:lnTo>
                <a:lnTo>
                  <a:pt x="28" y="2"/>
                </a:lnTo>
                <a:lnTo>
                  <a:pt x="28" y="4"/>
                </a:lnTo>
                <a:lnTo>
                  <a:pt x="28" y="4"/>
                </a:lnTo>
                <a:lnTo>
                  <a:pt x="28" y="4"/>
                </a:lnTo>
                <a:lnTo>
                  <a:pt x="28" y="4"/>
                </a:lnTo>
                <a:lnTo>
                  <a:pt x="28" y="4"/>
                </a:lnTo>
                <a:lnTo>
                  <a:pt x="28" y="4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9" name="Freeform 3645"/>
          <p:cNvSpPr>
            <a:spLocks/>
          </p:cNvSpPr>
          <p:nvPr/>
        </p:nvSpPr>
        <p:spPr bwMode="auto">
          <a:xfrm>
            <a:off x="2570163" y="6551613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0" name="Freeform 3646"/>
          <p:cNvSpPr>
            <a:spLocks/>
          </p:cNvSpPr>
          <p:nvPr/>
        </p:nvSpPr>
        <p:spPr bwMode="auto">
          <a:xfrm>
            <a:off x="2570163" y="6551613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1" name="Freeform 3647"/>
          <p:cNvSpPr>
            <a:spLocks/>
          </p:cNvSpPr>
          <p:nvPr/>
        </p:nvSpPr>
        <p:spPr bwMode="auto">
          <a:xfrm>
            <a:off x="2592388" y="6583363"/>
            <a:ext cx="158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2" name="Freeform 3648"/>
          <p:cNvSpPr>
            <a:spLocks/>
          </p:cNvSpPr>
          <p:nvPr/>
        </p:nvSpPr>
        <p:spPr bwMode="auto">
          <a:xfrm>
            <a:off x="2592388" y="6583363"/>
            <a:ext cx="158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3" name="Freeform 3649"/>
          <p:cNvSpPr>
            <a:spLocks/>
          </p:cNvSpPr>
          <p:nvPr/>
        </p:nvSpPr>
        <p:spPr bwMode="auto">
          <a:xfrm>
            <a:off x="2540001" y="6370638"/>
            <a:ext cx="101600" cy="200025"/>
          </a:xfrm>
          <a:custGeom>
            <a:avLst/>
            <a:gdLst/>
            <a:ahLst/>
            <a:cxnLst>
              <a:cxn ang="0">
                <a:pos x="54" y="23"/>
              </a:cxn>
              <a:cxn ang="0">
                <a:pos x="54" y="27"/>
              </a:cxn>
              <a:cxn ang="0">
                <a:pos x="52" y="33"/>
              </a:cxn>
              <a:cxn ang="0">
                <a:pos x="52" y="37"/>
              </a:cxn>
              <a:cxn ang="0">
                <a:pos x="52" y="42"/>
              </a:cxn>
              <a:cxn ang="0">
                <a:pos x="52" y="46"/>
              </a:cxn>
              <a:cxn ang="0">
                <a:pos x="54" y="50"/>
              </a:cxn>
              <a:cxn ang="0">
                <a:pos x="56" y="52"/>
              </a:cxn>
              <a:cxn ang="0">
                <a:pos x="60" y="54"/>
              </a:cxn>
              <a:cxn ang="0">
                <a:pos x="62" y="58"/>
              </a:cxn>
              <a:cxn ang="0">
                <a:pos x="64" y="62"/>
              </a:cxn>
              <a:cxn ang="0">
                <a:pos x="62" y="68"/>
              </a:cxn>
              <a:cxn ang="0">
                <a:pos x="60" y="72"/>
              </a:cxn>
              <a:cxn ang="0">
                <a:pos x="60" y="75"/>
              </a:cxn>
              <a:cxn ang="0">
                <a:pos x="56" y="75"/>
              </a:cxn>
              <a:cxn ang="0">
                <a:pos x="52" y="75"/>
              </a:cxn>
              <a:cxn ang="0">
                <a:pos x="52" y="79"/>
              </a:cxn>
              <a:cxn ang="0">
                <a:pos x="52" y="83"/>
              </a:cxn>
              <a:cxn ang="0">
                <a:pos x="54" y="87"/>
              </a:cxn>
              <a:cxn ang="0">
                <a:pos x="56" y="91"/>
              </a:cxn>
              <a:cxn ang="0">
                <a:pos x="58" y="95"/>
              </a:cxn>
              <a:cxn ang="0">
                <a:pos x="58" y="99"/>
              </a:cxn>
              <a:cxn ang="0">
                <a:pos x="56" y="103"/>
              </a:cxn>
              <a:cxn ang="0">
                <a:pos x="56" y="107"/>
              </a:cxn>
              <a:cxn ang="0">
                <a:pos x="56" y="112"/>
              </a:cxn>
              <a:cxn ang="0">
                <a:pos x="54" y="116"/>
              </a:cxn>
              <a:cxn ang="0">
                <a:pos x="52" y="120"/>
              </a:cxn>
              <a:cxn ang="0">
                <a:pos x="50" y="122"/>
              </a:cxn>
              <a:cxn ang="0">
                <a:pos x="46" y="124"/>
              </a:cxn>
              <a:cxn ang="0">
                <a:pos x="44" y="122"/>
              </a:cxn>
              <a:cxn ang="0">
                <a:pos x="41" y="124"/>
              </a:cxn>
              <a:cxn ang="0">
                <a:pos x="41" y="124"/>
              </a:cxn>
              <a:cxn ang="0">
                <a:pos x="39" y="122"/>
              </a:cxn>
              <a:cxn ang="0">
                <a:pos x="39" y="114"/>
              </a:cxn>
              <a:cxn ang="0">
                <a:pos x="35" y="109"/>
              </a:cxn>
              <a:cxn ang="0">
                <a:pos x="35" y="107"/>
              </a:cxn>
              <a:cxn ang="0">
                <a:pos x="29" y="97"/>
              </a:cxn>
              <a:cxn ang="0">
                <a:pos x="19" y="85"/>
              </a:cxn>
              <a:cxn ang="0">
                <a:pos x="13" y="70"/>
              </a:cxn>
              <a:cxn ang="0">
                <a:pos x="21" y="64"/>
              </a:cxn>
              <a:cxn ang="0">
                <a:pos x="21" y="54"/>
              </a:cxn>
              <a:cxn ang="0">
                <a:pos x="19" y="44"/>
              </a:cxn>
              <a:cxn ang="0">
                <a:pos x="11" y="42"/>
              </a:cxn>
              <a:cxn ang="0">
                <a:pos x="11" y="35"/>
              </a:cxn>
              <a:cxn ang="0">
                <a:pos x="7" y="35"/>
              </a:cxn>
              <a:cxn ang="0">
                <a:pos x="4" y="29"/>
              </a:cxn>
              <a:cxn ang="0">
                <a:pos x="7" y="27"/>
              </a:cxn>
              <a:cxn ang="0">
                <a:pos x="0" y="23"/>
              </a:cxn>
              <a:cxn ang="0">
                <a:pos x="2" y="19"/>
              </a:cxn>
              <a:cxn ang="0">
                <a:pos x="7" y="15"/>
              </a:cxn>
              <a:cxn ang="0">
                <a:pos x="13" y="3"/>
              </a:cxn>
              <a:cxn ang="0">
                <a:pos x="21" y="3"/>
              </a:cxn>
              <a:cxn ang="0">
                <a:pos x="31" y="5"/>
              </a:cxn>
              <a:cxn ang="0">
                <a:pos x="33" y="9"/>
              </a:cxn>
              <a:cxn ang="0">
                <a:pos x="37" y="13"/>
              </a:cxn>
              <a:cxn ang="0">
                <a:pos x="44" y="17"/>
              </a:cxn>
              <a:cxn ang="0">
                <a:pos x="48" y="17"/>
              </a:cxn>
            </a:cxnLst>
            <a:rect l="0" t="0" r="r" b="b"/>
            <a:pathLst>
              <a:path w="64" h="126">
                <a:moveTo>
                  <a:pt x="54" y="19"/>
                </a:moveTo>
                <a:lnTo>
                  <a:pt x="54" y="19"/>
                </a:lnTo>
                <a:lnTo>
                  <a:pt x="54" y="21"/>
                </a:lnTo>
                <a:lnTo>
                  <a:pt x="54" y="21"/>
                </a:lnTo>
                <a:lnTo>
                  <a:pt x="54" y="21"/>
                </a:lnTo>
                <a:lnTo>
                  <a:pt x="54" y="23"/>
                </a:lnTo>
                <a:lnTo>
                  <a:pt x="54" y="23"/>
                </a:lnTo>
                <a:lnTo>
                  <a:pt x="54" y="25"/>
                </a:lnTo>
                <a:lnTo>
                  <a:pt x="54" y="25"/>
                </a:lnTo>
                <a:lnTo>
                  <a:pt x="54" y="25"/>
                </a:lnTo>
                <a:lnTo>
                  <a:pt x="54" y="27"/>
                </a:lnTo>
                <a:lnTo>
                  <a:pt x="54" y="27"/>
                </a:lnTo>
                <a:lnTo>
                  <a:pt x="54" y="27"/>
                </a:lnTo>
                <a:lnTo>
                  <a:pt x="52" y="29"/>
                </a:lnTo>
                <a:lnTo>
                  <a:pt x="52" y="29"/>
                </a:lnTo>
                <a:lnTo>
                  <a:pt x="52" y="31"/>
                </a:lnTo>
                <a:lnTo>
                  <a:pt x="52" y="31"/>
                </a:lnTo>
                <a:lnTo>
                  <a:pt x="52" y="33"/>
                </a:lnTo>
                <a:lnTo>
                  <a:pt x="52" y="33"/>
                </a:lnTo>
                <a:lnTo>
                  <a:pt x="52" y="33"/>
                </a:lnTo>
                <a:lnTo>
                  <a:pt x="52" y="33"/>
                </a:lnTo>
                <a:lnTo>
                  <a:pt x="52" y="35"/>
                </a:lnTo>
                <a:lnTo>
                  <a:pt x="52" y="35"/>
                </a:lnTo>
                <a:lnTo>
                  <a:pt x="52" y="37"/>
                </a:lnTo>
                <a:lnTo>
                  <a:pt x="52" y="37"/>
                </a:lnTo>
                <a:lnTo>
                  <a:pt x="52" y="37"/>
                </a:lnTo>
                <a:lnTo>
                  <a:pt x="52" y="40"/>
                </a:lnTo>
                <a:lnTo>
                  <a:pt x="52" y="40"/>
                </a:lnTo>
                <a:lnTo>
                  <a:pt x="52" y="40"/>
                </a:lnTo>
                <a:lnTo>
                  <a:pt x="52" y="42"/>
                </a:lnTo>
                <a:lnTo>
                  <a:pt x="50" y="42"/>
                </a:lnTo>
                <a:lnTo>
                  <a:pt x="50" y="44"/>
                </a:lnTo>
                <a:lnTo>
                  <a:pt x="50" y="44"/>
                </a:lnTo>
                <a:lnTo>
                  <a:pt x="50" y="44"/>
                </a:lnTo>
                <a:lnTo>
                  <a:pt x="50" y="46"/>
                </a:lnTo>
                <a:lnTo>
                  <a:pt x="52" y="46"/>
                </a:lnTo>
                <a:lnTo>
                  <a:pt x="52" y="48"/>
                </a:lnTo>
                <a:lnTo>
                  <a:pt x="52" y="48"/>
                </a:lnTo>
                <a:lnTo>
                  <a:pt x="52" y="48"/>
                </a:lnTo>
                <a:lnTo>
                  <a:pt x="54" y="50"/>
                </a:lnTo>
                <a:lnTo>
                  <a:pt x="54" y="50"/>
                </a:lnTo>
                <a:lnTo>
                  <a:pt x="54" y="50"/>
                </a:lnTo>
                <a:lnTo>
                  <a:pt x="54" y="50"/>
                </a:lnTo>
                <a:lnTo>
                  <a:pt x="54" y="52"/>
                </a:lnTo>
                <a:lnTo>
                  <a:pt x="54" y="52"/>
                </a:lnTo>
                <a:lnTo>
                  <a:pt x="56" y="52"/>
                </a:lnTo>
                <a:lnTo>
                  <a:pt x="56" y="52"/>
                </a:lnTo>
                <a:lnTo>
                  <a:pt x="56" y="52"/>
                </a:lnTo>
                <a:lnTo>
                  <a:pt x="58" y="52"/>
                </a:lnTo>
                <a:lnTo>
                  <a:pt x="58" y="52"/>
                </a:lnTo>
                <a:lnTo>
                  <a:pt x="58" y="52"/>
                </a:lnTo>
                <a:lnTo>
                  <a:pt x="60" y="52"/>
                </a:lnTo>
                <a:lnTo>
                  <a:pt x="60" y="54"/>
                </a:lnTo>
                <a:lnTo>
                  <a:pt x="60" y="54"/>
                </a:lnTo>
                <a:lnTo>
                  <a:pt x="60" y="54"/>
                </a:lnTo>
                <a:lnTo>
                  <a:pt x="60" y="56"/>
                </a:lnTo>
                <a:lnTo>
                  <a:pt x="62" y="56"/>
                </a:lnTo>
                <a:lnTo>
                  <a:pt x="62" y="56"/>
                </a:lnTo>
                <a:lnTo>
                  <a:pt x="62" y="58"/>
                </a:lnTo>
                <a:lnTo>
                  <a:pt x="62" y="58"/>
                </a:lnTo>
                <a:lnTo>
                  <a:pt x="62" y="58"/>
                </a:lnTo>
                <a:lnTo>
                  <a:pt x="64" y="60"/>
                </a:lnTo>
                <a:lnTo>
                  <a:pt x="64" y="60"/>
                </a:lnTo>
                <a:lnTo>
                  <a:pt x="64" y="62"/>
                </a:lnTo>
                <a:lnTo>
                  <a:pt x="64" y="62"/>
                </a:lnTo>
                <a:lnTo>
                  <a:pt x="64" y="62"/>
                </a:lnTo>
                <a:lnTo>
                  <a:pt x="64" y="64"/>
                </a:lnTo>
                <a:lnTo>
                  <a:pt x="64" y="64"/>
                </a:lnTo>
                <a:lnTo>
                  <a:pt x="64" y="66"/>
                </a:lnTo>
                <a:lnTo>
                  <a:pt x="64" y="66"/>
                </a:lnTo>
                <a:lnTo>
                  <a:pt x="62" y="66"/>
                </a:lnTo>
                <a:lnTo>
                  <a:pt x="62" y="68"/>
                </a:lnTo>
                <a:lnTo>
                  <a:pt x="62" y="68"/>
                </a:lnTo>
                <a:lnTo>
                  <a:pt x="62" y="68"/>
                </a:lnTo>
                <a:lnTo>
                  <a:pt x="62" y="68"/>
                </a:lnTo>
                <a:lnTo>
                  <a:pt x="60" y="70"/>
                </a:lnTo>
                <a:lnTo>
                  <a:pt x="60" y="70"/>
                </a:lnTo>
                <a:lnTo>
                  <a:pt x="60" y="72"/>
                </a:lnTo>
                <a:lnTo>
                  <a:pt x="60" y="72"/>
                </a:lnTo>
                <a:lnTo>
                  <a:pt x="60" y="75"/>
                </a:lnTo>
                <a:lnTo>
                  <a:pt x="60" y="75"/>
                </a:lnTo>
                <a:lnTo>
                  <a:pt x="60" y="75"/>
                </a:lnTo>
                <a:lnTo>
                  <a:pt x="60" y="75"/>
                </a:lnTo>
                <a:lnTo>
                  <a:pt x="60" y="75"/>
                </a:lnTo>
                <a:lnTo>
                  <a:pt x="58" y="75"/>
                </a:lnTo>
                <a:lnTo>
                  <a:pt x="58" y="75"/>
                </a:lnTo>
                <a:lnTo>
                  <a:pt x="58" y="75"/>
                </a:lnTo>
                <a:lnTo>
                  <a:pt x="58" y="75"/>
                </a:lnTo>
                <a:lnTo>
                  <a:pt x="56" y="75"/>
                </a:lnTo>
                <a:lnTo>
                  <a:pt x="56" y="75"/>
                </a:lnTo>
                <a:lnTo>
                  <a:pt x="54" y="75"/>
                </a:lnTo>
                <a:lnTo>
                  <a:pt x="54" y="75"/>
                </a:lnTo>
                <a:lnTo>
                  <a:pt x="54" y="75"/>
                </a:lnTo>
                <a:lnTo>
                  <a:pt x="52" y="75"/>
                </a:lnTo>
                <a:lnTo>
                  <a:pt x="52" y="75"/>
                </a:lnTo>
                <a:lnTo>
                  <a:pt x="52" y="75"/>
                </a:lnTo>
                <a:lnTo>
                  <a:pt x="50" y="75"/>
                </a:lnTo>
                <a:lnTo>
                  <a:pt x="50" y="77"/>
                </a:lnTo>
                <a:lnTo>
                  <a:pt x="52" y="77"/>
                </a:lnTo>
                <a:lnTo>
                  <a:pt x="52" y="77"/>
                </a:lnTo>
                <a:lnTo>
                  <a:pt x="52" y="79"/>
                </a:lnTo>
                <a:lnTo>
                  <a:pt x="52" y="79"/>
                </a:lnTo>
                <a:lnTo>
                  <a:pt x="52" y="81"/>
                </a:lnTo>
                <a:lnTo>
                  <a:pt x="52" y="81"/>
                </a:lnTo>
                <a:lnTo>
                  <a:pt x="52" y="81"/>
                </a:lnTo>
                <a:lnTo>
                  <a:pt x="52" y="81"/>
                </a:lnTo>
                <a:lnTo>
                  <a:pt x="52" y="83"/>
                </a:lnTo>
                <a:lnTo>
                  <a:pt x="52" y="83"/>
                </a:lnTo>
                <a:lnTo>
                  <a:pt x="52" y="83"/>
                </a:lnTo>
                <a:lnTo>
                  <a:pt x="52" y="83"/>
                </a:lnTo>
                <a:lnTo>
                  <a:pt x="54" y="85"/>
                </a:lnTo>
                <a:lnTo>
                  <a:pt x="54" y="85"/>
                </a:lnTo>
                <a:lnTo>
                  <a:pt x="54" y="87"/>
                </a:lnTo>
                <a:lnTo>
                  <a:pt x="54" y="87"/>
                </a:lnTo>
                <a:lnTo>
                  <a:pt x="54" y="87"/>
                </a:lnTo>
                <a:lnTo>
                  <a:pt x="54" y="89"/>
                </a:lnTo>
                <a:lnTo>
                  <a:pt x="54" y="89"/>
                </a:lnTo>
                <a:lnTo>
                  <a:pt x="54" y="89"/>
                </a:lnTo>
                <a:lnTo>
                  <a:pt x="56" y="91"/>
                </a:lnTo>
                <a:lnTo>
                  <a:pt x="56" y="91"/>
                </a:lnTo>
                <a:lnTo>
                  <a:pt x="56" y="93"/>
                </a:lnTo>
                <a:lnTo>
                  <a:pt x="56" y="93"/>
                </a:lnTo>
                <a:lnTo>
                  <a:pt x="56" y="93"/>
                </a:lnTo>
                <a:lnTo>
                  <a:pt x="56" y="95"/>
                </a:lnTo>
                <a:lnTo>
                  <a:pt x="58" y="95"/>
                </a:lnTo>
                <a:lnTo>
                  <a:pt x="58" y="95"/>
                </a:lnTo>
                <a:lnTo>
                  <a:pt x="58" y="97"/>
                </a:lnTo>
                <a:lnTo>
                  <a:pt x="58" y="97"/>
                </a:lnTo>
                <a:lnTo>
                  <a:pt x="58" y="97"/>
                </a:lnTo>
                <a:lnTo>
                  <a:pt x="58" y="99"/>
                </a:lnTo>
                <a:lnTo>
                  <a:pt x="58" y="99"/>
                </a:lnTo>
                <a:lnTo>
                  <a:pt x="58" y="99"/>
                </a:lnTo>
                <a:lnTo>
                  <a:pt x="58" y="101"/>
                </a:lnTo>
                <a:lnTo>
                  <a:pt x="58" y="101"/>
                </a:lnTo>
                <a:lnTo>
                  <a:pt x="58" y="103"/>
                </a:lnTo>
                <a:lnTo>
                  <a:pt x="56" y="103"/>
                </a:lnTo>
                <a:lnTo>
                  <a:pt x="56" y="103"/>
                </a:lnTo>
                <a:lnTo>
                  <a:pt x="56" y="103"/>
                </a:lnTo>
                <a:lnTo>
                  <a:pt x="56" y="105"/>
                </a:lnTo>
                <a:lnTo>
                  <a:pt x="56" y="105"/>
                </a:lnTo>
                <a:lnTo>
                  <a:pt x="56" y="105"/>
                </a:lnTo>
                <a:lnTo>
                  <a:pt x="56" y="105"/>
                </a:lnTo>
                <a:lnTo>
                  <a:pt x="56" y="107"/>
                </a:lnTo>
                <a:lnTo>
                  <a:pt x="56" y="107"/>
                </a:lnTo>
                <a:lnTo>
                  <a:pt x="56" y="107"/>
                </a:lnTo>
                <a:lnTo>
                  <a:pt x="56" y="109"/>
                </a:lnTo>
                <a:lnTo>
                  <a:pt x="56" y="109"/>
                </a:lnTo>
                <a:lnTo>
                  <a:pt x="56" y="109"/>
                </a:lnTo>
                <a:lnTo>
                  <a:pt x="56" y="112"/>
                </a:lnTo>
                <a:lnTo>
                  <a:pt x="56" y="112"/>
                </a:lnTo>
                <a:lnTo>
                  <a:pt x="56" y="114"/>
                </a:lnTo>
                <a:lnTo>
                  <a:pt x="54" y="114"/>
                </a:lnTo>
                <a:lnTo>
                  <a:pt x="54" y="114"/>
                </a:lnTo>
                <a:lnTo>
                  <a:pt x="54" y="114"/>
                </a:lnTo>
                <a:lnTo>
                  <a:pt x="54" y="116"/>
                </a:lnTo>
                <a:lnTo>
                  <a:pt x="54" y="116"/>
                </a:lnTo>
                <a:lnTo>
                  <a:pt x="54" y="116"/>
                </a:lnTo>
                <a:lnTo>
                  <a:pt x="54" y="118"/>
                </a:lnTo>
                <a:lnTo>
                  <a:pt x="54" y="118"/>
                </a:lnTo>
                <a:lnTo>
                  <a:pt x="52" y="118"/>
                </a:lnTo>
                <a:lnTo>
                  <a:pt x="52" y="118"/>
                </a:lnTo>
                <a:lnTo>
                  <a:pt x="52" y="120"/>
                </a:lnTo>
                <a:lnTo>
                  <a:pt x="52" y="120"/>
                </a:lnTo>
                <a:lnTo>
                  <a:pt x="52" y="120"/>
                </a:lnTo>
                <a:lnTo>
                  <a:pt x="50" y="120"/>
                </a:lnTo>
                <a:lnTo>
                  <a:pt x="50" y="122"/>
                </a:lnTo>
                <a:lnTo>
                  <a:pt x="50" y="122"/>
                </a:lnTo>
                <a:lnTo>
                  <a:pt x="50" y="122"/>
                </a:lnTo>
                <a:lnTo>
                  <a:pt x="48" y="122"/>
                </a:lnTo>
                <a:lnTo>
                  <a:pt x="48" y="122"/>
                </a:lnTo>
                <a:lnTo>
                  <a:pt x="48" y="124"/>
                </a:lnTo>
                <a:lnTo>
                  <a:pt x="48" y="124"/>
                </a:lnTo>
                <a:lnTo>
                  <a:pt x="48" y="124"/>
                </a:lnTo>
                <a:lnTo>
                  <a:pt x="46" y="124"/>
                </a:lnTo>
                <a:lnTo>
                  <a:pt x="46" y="124"/>
                </a:lnTo>
                <a:lnTo>
                  <a:pt x="46" y="124"/>
                </a:lnTo>
                <a:lnTo>
                  <a:pt x="44" y="124"/>
                </a:lnTo>
                <a:lnTo>
                  <a:pt x="44" y="124"/>
                </a:lnTo>
                <a:lnTo>
                  <a:pt x="44" y="124"/>
                </a:lnTo>
                <a:lnTo>
                  <a:pt x="44" y="122"/>
                </a:lnTo>
                <a:lnTo>
                  <a:pt x="44" y="122"/>
                </a:lnTo>
                <a:lnTo>
                  <a:pt x="41" y="124"/>
                </a:lnTo>
                <a:lnTo>
                  <a:pt x="41" y="124"/>
                </a:lnTo>
                <a:lnTo>
                  <a:pt x="41" y="124"/>
                </a:lnTo>
                <a:lnTo>
                  <a:pt x="41" y="124"/>
                </a:lnTo>
                <a:lnTo>
                  <a:pt x="41" y="124"/>
                </a:lnTo>
                <a:lnTo>
                  <a:pt x="41" y="124"/>
                </a:lnTo>
                <a:lnTo>
                  <a:pt x="41" y="124"/>
                </a:lnTo>
                <a:lnTo>
                  <a:pt x="41" y="124"/>
                </a:lnTo>
                <a:lnTo>
                  <a:pt x="41" y="124"/>
                </a:lnTo>
                <a:lnTo>
                  <a:pt x="41" y="124"/>
                </a:lnTo>
                <a:lnTo>
                  <a:pt x="41" y="124"/>
                </a:lnTo>
                <a:lnTo>
                  <a:pt x="39" y="126"/>
                </a:lnTo>
                <a:lnTo>
                  <a:pt x="39" y="124"/>
                </a:lnTo>
                <a:lnTo>
                  <a:pt x="39" y="124"/>
                </a:lnTo>
                <a:lnTo>
                  <a:pt x="39" y="122"/>
                </a:lnTo>
                <a:lnTo>
                  <a:pt x="39" y="122"/>
                </a:lnTo>
                <a:lnTo>
                  <a:pt x="39" y="122"/>
                </a:lnTo>
                <a:lnTo>
                  <a:pt x="39" y="120"/>
                </a:lnTo>
                <a:lnTo>
                  <a:pt x="41" y="118"/>
                </a:lnTo>
                <a:lnTo>
                  <a:pt x="39" y="118"/>
                </a:lnTo>
                <a:lnTo>
                  <a:pt x="39" y="116"/>
                </a:lnTo>
                <a:lnTo>
                  <a:pt x="39" y="116"/>
                </a:lnTo>
                <a:lnTo>
                  <a:pt x="39" y="114"/>
                </a:lnTo>
                <a:lnTo>
                  <a:pt x="37" y="114"/>
                </a:lnTo>
                <a:lnTo>
                  <a:pt x="37" y="114"/>
                </a:lnTo>
                <a:lnTo>
                  <a:pt x="35" y="112"/>
                </a:lnTo>
                <a:lnTo>
                  <a:pt x="35" y="112"/>
                </a:lnTo>
                <a:lnTo>
                  <a:pt x="35" y="109"/>
                </a:lnTo>
                <a:lnTo>
                  <a:pt x="35" y="109"/>
                </a:lnTo>
                <a:lnTo>
                  <a:pt x="35" y="109"/>
                </a:lnTo>
                <a:lnTo>
                  <a:pt x="35" y="109"/>
                </a:lnTo>
                <a:lnTo>
                  <a:pt x="35" y="109"/>
                </a:lnTo>
                <a:lnTo>
                  <a:pt x="35" y="107"/>
                </a:lnTo>
                <a:lnTo>
                  <a:pt x="35" y="107"/>
                </a:lnTo>
                <a:lnTo>
                  <a:pt x="35" y="107"/>
                </a:lnTo>
                <a:lnTo>
                  <a:pt x="33" y="105"/>
                </a:lnTo>
                <a:lnTo>
                  <a:pt x="33" y="103"/>
                </a:lnTo>
                <a:lnTo>
                  <a:pt x="31" y="97"/>
                </a:lnTo>
                <a:lnTo>
                  <a:pt x="29" y="97"/>
                </a:lnTo>
                <a:lnTo>
                  <a:pt x="29" y="97"/>
                </a:lnTo>
                <a:lnTo>
                  <a:pt x="29" y="97"/>
                </a:lnTo>
                <a:lnTo>
                  <a:pt x="29" y="95"/>
                </a:lnTo>
                <a:lnTo>
                  <a:pt x="29" y="93"/>
                </a:lnTo>
                <a:lnTo>
                  <a:pt x="27" y="91"/>
                </a:lnTo>
                <a:lnTo>
                  <a:pt x="25" y="89"/>
                </a:lnTo>
                <a:lnTo>
                  <a:pt x="21" y="85"/>
                </a:lnTo>
                <a:lnTo>
                  <a:pt x="19" y="85"/>
                </a:lnTo>
                <a:lnTo>
                  <a:pt x="19" y="83"/>
                </a:lnTo>
                <a:lnTo>
                  <a:pt x="19" y="79"/>
                </a:lnTo>
                <a:lnTo>
                  <a:pt x="19" y="77"/>
                </a:lnTo>
                <a:lnTo>
                  <a:pt x="17" y="77"/>
                </a:lnTo>
                <a:lnTo>
                  <a:pt x="15" y="72"/>
                </a:lnTo>
                <a:lnTo>
                  <a:pt x="13" y="70"/>
                </a:lnTo>
                <a:lnTo>
                  <a:pt x="15" y="70"/>
                </a:lnTo>
                <a:lnTo>
                  <a:pt x="15" y="70"/>
                </a:lnTo>
                <a:lnTo>
                  <a:pt x="15" y="70"/>
                </a:lnTo>
                <a:lnTo>
                  <a:pt x="17" y="70"/>
                </a:lnTo>
                <a:lnTo>
                  <a:pt x="19" y="66"/>
                </a:lnTo>
                <a:lnTo>
                  <a:pt x="21" y="64"/>
                </a:lnTo>
                <a:lnTo>
                  <a:pt x="21" y="64"/>
                </a:lnTo>
                <a:lnTo>
                  <a:pt x="23" y="62"/>
                </a:lnTo>
                <a:lnTo>
                  <a:pt x="23" y="62"/>
                </a:lnTo>
                <a:lnTo>
                  <a:pt x="23" y="62"/>
                </a:lnTo>
                <a:lnTo>
                  <a:pt x="21" y="56"/>
                </a:lnTo>
                <a:lnTo>
                  <a:pt x="21" y="54"/>
                </a:lnTo>
                <a:lnTo>
                  <a:pt x="19" y="54"/>
                </a:lnTo>
                <a:lnTo>
                  <a:pt x="21" y="52"/>
                </a:lnTo>
                <a:lnTo>
                  <a:pt x="21" y="52"/>
                </a:lnTo>
                <a:lnTo>
                  <a:pt x="19" y="48"/>
                </a:lnTo>
                <a:lnTo>
                  <a:pt x="19" y="46"/>
                </a:lnTo>
                <a:lnTo>
                  <a:pt x="19" y="44"/>
                </a:lnTo>
                <a:lnTo>
                  <a:pt x="19" y="42"/>
                </a:lnTo>
                <a:lnTo>
                  <a:pt x="17" y="44"/>
                </a:lnTo>
                <a:lnTo>
                  <a:pt x="17" y="44"/>
                </a:lnTo>
                <a:lnTo>
                  <a:pt x="15" y="46"/>
                </a:lnTo>
                <a:lnTo>
                  <a:pt x="13" y="44"/>
                </a:lnTo>
                <a:lnTo>
                  <a:pt x="11" y="42"/>
                </a:lnTo>
                <a:lnTo>
                  <a:pt x="11" y="42"/>
                </a:lnTo>
                <a:lnTo>
                  <a:pt x="9" y="42"/>
                </a:lnTo>
                <a:lnTo>
                  <a:pt x="9" y="37"/>
                </a:lnTo>
                <a:lnTo>
                  <a:pt x="11" y="35"/>
                </a:lnTo>
                <a:lnTo>
                  <a:pt x="11" y="35"/>
                </a:lnTo>
                <a:lnTo>
                  <a:pt x="11" y="35"/>
                </a:lnTo>
                <a:lnTo>
                  <a:pt x="11" y="35"/>
                </a:lnTo>
                <a:lnTo>
                  <a:pt x="9" y="35"/>
                </a:lnTo>
                <a:lnTo>
                  <a:pt x="9" y="35"/>
                </a:lnTo>
                <a:lnTo>
                  <a:pt x="9" y="35"/>
                </a:lnTo>
                <a:lnTo>
                  <a:pt x="7" y="33"/>
                </a:lnTo>
                <a:lnTo>
                  <a:pt x="7" y="35"/>
                </a:lnTo>
                <a:lnTo>
                  <a:pt x="7" y="35"/>
                </a:lnTo>
                <a:lnTo>
                  <a:pt x="7" y="35"/>
                </a:lnTo>
                <a:lnTo>
                  <a:pt x="7" y="35"/>
                </a:lnTo>
                <a:lnTo>
                  <a:pt x="4" y="33"/>
                </a:lnTo>
                <a:lnTo>
                  <a:pt x="4" y="33"/>
                </a:lnTo>
                <a:lnTo>
                  <a:pt x="4" y="29"/>
                </a:lnTo>
                <a:lnTo>
                  <a:pt x="4" y="29"/>
                </a:lnTo>
                <a:lnTo>
                  <a:pt x="4" y="29"/>
                </a:lnTo>
                <a:lnTo>
                  <a:pt x="4" y="29"/>
                </a:lnTo>
                <a:lnTo>
                  <a:pt x="4" y="29"/>
                </a:lnTo>
                <a:lnTo>
                  <a:pt x="7" y="29"/>
                </a:lnTo>
                <a:lnTo>
                  <a:pt x="7" y="27"/>
                </a:lnTo>
                <a:lnTo>
                  <a:pt x="7" y="27"/>
                </a:lnTo>
                <a:lnTo>
                  <a:pt x="7" y="27"/>
                </a:lnTo>
                <a:lnTo>
                  <a:pt x="4" y="25"/>
                </a:lnTo>
                <a:lnTo>
                  <a:pt x="2" y="25"/>
                </a:lnTo>
                <a:lnTo>
                  <a:pt x="0" y="23"/>
                </a:lnTo>
                <a:lnTo>
                  <a:pt x="0" y="23"/>
                </a:lnTo>
                <a:lnTo>
                  <a:pt x="0" y="21"/>
                </a:lnTo>
                <a:lnTo>
                  <a:pt x="0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19"/>
                </a:lnTo>
                <a:lnTo>
                  <a:pt x="4" y="17"/>
                </a:lnTo>
                <a:lnTo>
                  <a:pt x="7" y="17"/>
                </a:lnTo>
                <a:lnTo>
                  <a:pt x="4" y="15"/>
                </a:lnTo>
                <a:lnTo>
                  <a:pt x="7" y="15"/>
                </a:lnTo>
                <a:lnTo>
                  <a:pt x="7" y="15"/>
                </a:lnTo>
                <a:lnTo>
                  <a:pt x="7" y="15"/>
                </a:lnTo>
                <a:lnTo>
                  <a:pt x="9" y="13"/>
                </a:lnTo>
                <a:lnTo>
                  <a:pt x="11" y="13"/>
                </a:lnTo>
                <a:lnTo>
                  <a:pt x="11" y="7"/>
                </a:lnTo>
                <a:lnTo>
                  <a:pt x="11" y="5"/>
                </a:lnTo>
                <a:lnTo>
                  <a:pt x="11" y="5"/>
                </a:lnTo>
                <a:lnTo>
                  <a:pt x="13" y="3"/>
                </a:lnTo>
                <a:lnTo>
                  <a:pt x="13" y="3"/>
                </a:lnTo>
                <a:lnTo>
                  <a:pt x="13" y="0"/>
                </a:lnTo>
                <a:lnTo>
                  <a:pt x="13" y="0"/>
                </a:lnTo>
                <a:lnTo>
                  <a:pt x="15" y="0"/>
                </a:lnTo>
                <a:lnTo>
                  <a:pt x="17" y="0"/>
                </a:lnTo>
                <a:lnTo>
                  <a:pt x="21" y="3"/>
                </a:lnTo>
                <a:lnTo>
                  <a:pt x="23" y="3"/>
                </a:lnTo>
                <a:lnTo>
                  <a:pt x="25" y="5"/>
                </a:lnTo>
                <a:lnTo>
                  <a:pt x="25" y="3"/>
                </a:lnTo>
                <a:lnTo>
                  <a:pt x="27" y="3"/>
                </a:lnTo>
                <a:lnTo>
                  <a:pt x="31" y="5"/>
                </a:lnTo>
                <a:lnTo>
                  <a:pt x="31" y="5"/>
                </a:lnTo>
                <a:lnTo>
                  <a:pt x="33" y="5"/>
                </a:lnTo>
                <a:lnTo>
                  <a:pt x="33" y="5"/>
                </a:lnTo>
                <a:lnTo>
                  <a:pt x="33" y="7"/>
                </a:lnTo>
                <a:lnTo>
                  <a:pt x="33" y="7"/>
                </a:lnTo>
                <a:lnTo>
                  <a:pt x="33" y="9"/>
                </a:lnTo>
                <a:lnTo>
                  <a:pt x="33" y="9"/>
                </a:lnTo>
                <a:lnTo>
                  <a:pt x="35" y="11"/>
                </a:lnTo>
                <a:lnTo>
                  <a:pt x="35" y="11"/>
                </a:lnTo>
                <a:lnTo>
                  <a:pt x="35" y="11"/>
                </a:lnTo>
                <a:lnTo>
                  <a:pt x="35" y="11"/>
                </a:lnTo>
                <a:lnTo>
                  <a:pt x="37" y="13"/>
                </a:lnTo>
                <a:lnTo>
                  <a:pt x="37" y="13"/>
                </a:lnTo>
                <a:lnTo>
                  <a:pt x="39" y="17"/>
                </a:lnTo>
                <a:lnTo>
                  <a:pt x="41" y="17"/>
                </a:lnTo>
                <a:lnTo>
                  <a:pt x="41" y="17"/>
                </a:lnTo>
                <a:lnTo>
                  <a:pt x="41" y="17"/>
                </a:lnTo>
                <a:lnTo>
                  <a:pt x="41" y="17"/>
                </a:lnTo>
                <a:lnTo>
                  <a:pt x="44" y="17"/>
                </a:lnTo>
                <a:lnTo>
                  <a:pt x="44" y="17"/>
                </a:lnTo>
                <a:lnTo>
                  <a:pt x="44" y="17"/>
                </a:lnTo>
                <a:lnTo>
                  <a:pt x="46" y="17"/>
                </a:lnTo>
                <a:lnTo>
                  <a:pt x="46" y="17"/>
                </a:lnTo>
                <a:lnTo>
                  <a:pt x="48" y="17"/>
                </a:lnTo>
                <a:lnTo>
                  <a:pt x="48" y="17"/>
                </a:lnTo>
                <a:lnTo>
                  <a:pt x="50" y="19"/>
                </a:lnTo>
                <a:lnTo>
                  <a:pt x="52" y="19"/>
                </a:lnTo>
                <a:lnTo>
                  <a:pt x="54" y="19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4" name="Freeform 3650"/>
          <p:cNvSpPr>
            <a:spLocks/>
          </p:cNvSpPr>
          <p:nvPr/>
        </p:nvSpPr>
        <p:spPr bwMode="auto">
          <a:xfrm>
            <a:off x="2468563" y="6391275"/>
            <a:ext cx="114300" cy="157163"/>
          </a:xfrm>
          <a:custGeom>
            <a:avLst/>
            <a:gdLst/>
            <a:ahLst/>
            <a:cxnLst>
              <a:cxn ang="0">
                <a:pos x="41" y="4"/>
              </a:cxn>
              <a:cxn ang="0">
                <a:pos x="45" y="6"/>
              </a:cxn>
              <a:cxn ang="0">
                <a:pos x="47" y="6"/>
              </a:cxn>
              <a:cxn ang="0">
                <a:pos x="45" y="8"/>
              </a:cxn>
              <a:cxn ang="0">
                <a:pos x="47" y="12"/>
              </a:cxn>
              <a:cxn ang="0">
                <a:pos x="52" y="14"/>
              </a:cxn>
              <a:cxn ang="0">
                <a:pos x="49" y="16"/>
              </a:cxn>
              <a:cxn ang="0">
                <a:pos x="49" y="20"/>
              </a:cxn>
              <a:cxn ang="0">
                <a:pos x="52" y="22"/>
              </a:cxn>
              <a:cxn ang="0">
                <a:pos x="54" y="22"/>
              </a:cxn>
              <a:cxn ang="0">
                <a:pos x="56" y="22"/>
              </a:cxn>
              <a:cxn ang="0">
                <a:pos x="56" y="29"/>
              </a:cxn>
              <a:cxn ang="0">
                <a:pos x="62" y="31"/>
              </a:cxn>
              <a:cxn ang="0">
                <a:pos x="64" y="35"/>
              </a:cxn>
              <a:cxn ang="0">
                <a:pos x="66" y="41"/>
              </a:cxn>
              <a:cxn ang="0">
                <a:pos x="68" y="49"/>
              </a:cxn>
              <a:cxn ang="0">
                <a:pos x="62" y="57"/>
              </a:cxn>
              <a:cxn ang="0">
                <a:pos x="58" y="57"/>
              </a:cxn>
              <a:cxn ang="0">
                <a:pos x="64" y="66"/>
              </a:cxn>
              <a:cxn ang="0">
                <a:pos x="70" y="76"/>
              </a:cxn>
              <a:cxn ang="0">
                <a:pos x="72" y="80"/>
              </a:cxn>
              <a:cxn ang="0">
                <a:pos x="68" y="84"/>
              </a:cxn>
              <a:cxn ang="0">
                <a:pos x="62" y="82"/>
              </a:cxn>
              <a:cxn ang="0">
                <a:pos x="64" y="86"/>
              </a:cxn>
              <a:cxn ang="0">
                <a:pos x="66" y="90"/>
              </a:cxn>
              <a:cxn ang="0">
                <a:pos x="64" y="96"/>
              </a:cxn>
              <a:cxn ang="0">
                <a:pos x="64" y="96"/>
              </a:cxn>
              <a:cxn ang="0">
                <a:pos x="62" y="96"/>
              </a:cxn>
              <a:cxn ang="0">
                <a:pos x="60" y="99"/>
              </a:cxn>
              <a:cxn ang="0">
                <a:pos x="56" y="94"/>
              </a:cxn>
              <a:cxn ang="0">
                <a:pos x="54" y="92"/>
              </a:cxn>
              <a:cxn ang="0">
                <a:pos x="49" y="80"/>
              </a:cxn>
              <a:cxn ang="0">
                <a:pos x="47" y="76"/>
              </a:cxn>
              <a:cxn ang="0">
                <a:pos x="43" y="80"/>
              </a:cxn>
              <a:cxn ang="0">
                <a:pos x="43" y="82"/>
              </a:cxn>
              <a:cxn ang="0">
                <a:pos x="39" y="80"/>
              </a:cxn>
              <a:cxn ang="0">
                <a:pos x="37" y="80"/>
              </a:cxn>
              <a:cxn ang="0">
                <a:pos x="35" y="74"/>
              </a:cxn>
              <a:cxn ang="0">
                <a:pos x="33" y="70"/>
              </a:cxn>
              <a:cxn ang="0">
                <a:pos x="27" y="66"/>
              </a:cxn>
              <a:cxn ang="0">
                <a:pos x="25" y="62"/>
              </a:cxn>
              <a:cxn ang="0">
                <a:pos x="21" y="59"/>
              </a:cxn>
              <a:cxn ang="0">
                <a:pos x="14" y="53"/>
              </a:cxn>
              <a:cxn ang="0">
                <a:pos x="10" y="49"/>
              </a:cxn>
              <a:cxn ang="0">
                <a:pos x="8" y="47"/>
              </a:cxn>
              <a:cxn ang="0">
                <a:pos x="12" y="45"/>
              </a:cxn>
              <a:cxn ang="0">
                <a:pos x="14" y="41"/>
              </a:cxn>
              <a:cxn ang="0">
                <a:pos x="14" y="39"/>
              </a:cxn>
              <a:cxn ang="0">
                <a:pos x="17" y="35"/>
              </a:cxn>
              <a:cxn ang="0">
                <a:pos x="12" y="35"/>
              </a:cxn>
              <a:cxn ang="0">
                <a:pos x="10" y="33"/>
              </a:cxn>
              <a:cxn ang="0">
                <a:pos x="8" y="24"/>
              </a:cxn>
              <a:cxn ang="0">
                <a:pos x="4" y="24"/>
              </a:cxn>
              <a:cxn ang="0">
                <a:pos x="0" y="18"/>
              </a:cxn>
              <a:cxn ang="0">
                <a:pos x="0" y="14"/>
              </a:cxn>
              <a:cxn ang="0">
                <a:pos x="0" y="12"/>
              </a:cxn>
              <a:cxn ang="0">
                <a:pos x="4" y="8"/>
              </a:cxn>
              <a:cxn ang="0">
                <a:pos x="6" y="6"/>
              </a:cxn>
              <a:cxn ang="0">
                <a:pos x="10" y="6"/>
              </a:cxn>
              <a:cxn ang="0">
                <a:pos x="17" y="4"/>
              </a:cxn>
              <a:cxn ang="0">
                <a:pos x="19" y="0"/>
              </a:cxn>
              <a:cxn ang="0">
                <a:pos x="31" y="0"/>
              </a:cxn>
            </a:cxnLst>
            <a:rect l="0" t="0" r="r" b="b"/>
            <a:pathLst>
              <a:path w="72" h="99">
                <a:moveTo>
                  <a:pt x="35" y="0"/>
                </a:moveTo>
                <a:lnTo>
                  <a:pt x="37" y="2"/>
                </a:lnTo>
                <a:lnTo>
                  <a:pt x="39" y="2"/>
                </a:lnTo>
                <a:lnTo>
                  <a:pt x="41" y="4"/>
                </a:lnTo>
                <a:lnTo>
                  <a:pt x="43" y="4"/>
                </a:lnTo>
                <a:lnTo>
                  <a:pt x="43" y="4"/>
                </a:lnTo>
                <a:lnTo>
                  <a:pt x="45" y="6"/>
                </a:lnTo>
                <a:lnTo>
                  <a:pt x="45" y="6"/>
                </a:lnTo>
                <a:lnTo>
                  <a:pt x="45" y="6"/>
                </a:lnTo>
                <a:lnTo>
                  <a:pt x="45" y="6"/>
                </a:lnTo>
                <a:lnTo>
                  <a:pt x="49" y="4"/>
                </a:lnTo>
                <a:lnTo>
                  <a:pt x="47" y="6"/>
                </a:lnTo>
                <a:lnTo>
                  <a:pt x="47" y="8"/>
                </a:lnTo>
                <a:lnTo>
                  <a:pt x="47" y="8"/>
                </a:lnTo>
                <a:lnTo>
                  <a:pt x="47" y="8"/>
                </a:lnTo>
                <a:lnTo>
                  <a:pt x="45" y="8"/>
                </a:lnTo>
                <a:lnTo>
                  <a:pt x="45" y="8"/>
                </a:lnTo>
                <a:lnTo>
                  <a:pt x="45" y="10"/>
                </a:lnTo>
                <a:lnTo>
                  <a:pt x="45" y="10"/>
                </a:lnTo>
                <a:lnTo>
                  <a:pt x="47" y="12"/>
                </a:lnTo>
                <a:lnTo>
                  <a:pt x="49" y="12"/>
                </a:lnTo>
                <a:lnTo>
                  <a:pt x="52" y="14"/>
                </a:lnTo>
                <a:lnTo>
                  <a:pt x="52" y="14"/>
                </a:lnTo>
                <a:lnTo>
                  <a:pt x="52" y="14"/>
                </a:lnTo>
                <a:lnTo>
                  <a:pt x="52" y="16"/>
                </a:lnTo>
                <a:lnTo>
                  <a:pt x="49" y="16"/>
                </a:lnTo>
                <a:lnTo>
                  <a:pt x="49" y="16"/>
                </a:lnTo>
                <a:lnTo>
                  <a:pt x="49" y="16"/>
                </a:lnTo>
                <a:lnTo>
                  <a:pt x="49" y="16"/>
                </a:lnTo>
                <a:lnTo>
                  <a:pt x="49" y="16"/>
                </a:lnTo>
                <a:lnTo>
                  <a:pt x="49" y="20"/>
                </a:lnTo>
                <a:lnTo>
                  <a:pt x="49" y="20"/>
                </a:lnTo>
                <a:lnTo>
                  <a:pt x="52" y="22"/>
                </a:lnTo>
                <a:lnTo>
                  <a:pt x="52" y="22"/>
                </a:lnTo>
                <a:lnTo>
                  <a:pt x="52" y="22"/>
                </a:lnTo>
                <a:lnTo>
                  <a:pt x="52" y="22"/>
                </a:lnTo>
                <a:lnTo>
                  <a:pt x="52" y="20"/>
                </a:lnTo>
                <a:lnTo>
                  <a:pt x="54" y="22"/>
                </a:lnTo>
                <a:lnTo>
                  <a:pt x="54" y="22"/>
                </a:lnTo>
                <a:lnTo>
                  <a:pt x="54" y="22"/>
                </a:lnTo>
                <a:lnTo>
                  <a:pt x="56" y="22"/>
                </a:lnTo>
                <a:lnTo>
                  <a:pt x="56" y="22"/>
                </a:lnTo>
                <a:lnTo>
                  <a:pt x="56" y="22"/>
                </a:lnTo>
                <a:lnTo>
                  <a:pt x="56" y="22"/>
                </a:lnTo>
                <a:lnTo>
                  <a:pt x="54" y="24"/>
                </a:lnTo>
                <a:lnTo>
                  <a:pt x="54" y="29"/>
                </a:lnTo>
                <a:lnTo>
                  <a:pt x="56" y="29"/>
                </a:lnTo>
                <a:lnTo>
                  <a:pt x="56" y="29"/>
                </a:lnTo>
                <a:lnTo>
                  <a:pt x="58" y="31"/>
                </a:lnTo>
                <a:lnTo>
                  <a:pt x="60" y="33"/>
                </a:lnTo>
                <a:lnTo>
                  <a:pt x="62" y="31"/>
                </a:lnTo>
                <a:lnTo>
                  <a:pt x="62" y="31"/>
                </a:lnTo>
                <a:lnTo>
                  <a:pt x="64" y="29"/>
                </a:lnTo>
                <a:lnTo>
                  <a:pt x="64" y="31"/>
                </a:lnTo>
                <a:lnTo>
                  <a:pt x="64" y="33"/>
                </a:lnTo>
                <a:lnTo>
                  <a:pt x="64" y="35"/>
                </a:lnTo>
                <a:lnTo>
                  <a:pt x="66" y="39"/>
                </a:lnTo>
                <a:lnTo>
                  <a:pt x="66" y="39"/>
                </a:lnTo>
                <a:lnTo>
                  <a:pt x="64" y="41"/>
                </a:lnTo>
                <a:lnTo>
                  <a:pt x="66" y="41"/>
                </a:lnTo>
                <a:lnTo>
                  <a:pt x="66" y="43"/>
                </a:lnTo>
                <a:lnTo>
                  <a:pt x="68" y="49"/>
                </a:lnTo>
                <a:lnTo>
                  <a:pt x="68" y="49"/>
                </a:lnTo>
                <a:lnTo>
                  <a:pt x="68" y="49"/>
                </a:lnTo>
                <a:lnTo>
                  <a:pt x="66" y="51"/>
                </a:lnTo>
                <a:lnTo>
                  <a:pt x="66" y="51"/>
                </a:lnTo>
                <a:lnTo>
                  <a:pt x="64" y="53"/>
                </a:lnTo>
                <a:lnTo>
                  <a:pt x="62" y="57"/>
                </a:lnTo>
                <a:lnTo>
                  <a:pt x="60" y="57"/>
                </a:lnTo>
                <a:lnTo>
                  <a:pt x="60" y="57"/>
                </a:lnTo>
                <a:lnTo>
                  <a:pt x="60" y="57"/>
                </a:lnTo>
                <a:lnTo>
                  <a:pt x="58" y="57"/>
                </a:lnTo>
                <a:lnTo>
                  <a:pt x="60" y="59"/>
                </a:lnTo>
                <a:lnTo>
                  <a:pt x="62" y="64"/>
                </a:lnTo>
                <a:lnTo>
                  <a:pt x="64" y="64"/>
                </a:lnTo>
                <a:lnTo>
                  <a:pt x="64" y="66"/>
                </a:lnTo>
                <a:lnTo>
                  <a:pt x="64" y="70"/>
                </a:lnTo>
                <a:lnTo>
                  <a:pt x="64" y="72"/>
                </a:lnTo>
                <a:lnTo>
                  <a:pt x="66" y="72"/>
                </a:lnTo>
                <a:lnTo>
                  <a:pt x="70" y="76"/>
                </a:lnTo>
                <a:lnTo>
                  <a:pt x="72" y="78"/>
                </a:lnTo>
                <a:lnTo>
                  <a:pt x="72" y="80"/>
                </a:lnTo>
                <a:lnTo>
                  <a:pt x="72" y="80"/>
                </a:lnTo>
                <a:lnTo>
                  <a:pt x="72" y="80"/>
                </a:lnTo>
                <a:lnTo>
                  <a:pt x="70" y="82"/>
                </a:lnTo>
                <a:lnTo>
                  <a:pt x="70" y="82"/>
                </a:lnTo>
                <a:lnTo>
                  <a:pt x="68" y="84"/>
                </a:lnTo>
                <a:lnTo>
                  <a:pt x="68" y="84"/>
                </a:lnTo>
                <a:lnTo>
                  <a:pt x="68" y="84"/>
                </a:lnTo>
                <a:lnTo>
                  <a:pt x="64" y="82"/>
                </a:lnTo>
                <a:lnTo>
                  <a:pt x="64" y="82"/>
                </a:lnTo>
                <a:lnTo>
                  <a:pt x="62" y="82"/>
                </a:lnTo>
                <a:lnTo>
                  <a:pt x="62" y="82"/>
                </a:lnTo>
                <a:lnTo>
                  <a:pt x="62" y="84"/>
                </a:lnTo>
                <a:lnTo>
                  <a:pt x="62" y="86"/>
                </a:lnTo>
                <a:lnTo>
                  <a:pt x="64" y="86"/>
                </a:lnTo>
                <a:lnTo>
                  <a:pt x="66" y="86"/>
                </a:lnTo>
                <a:lnTo>
                  <a:pt x="66" y="88"/>
                </a:lnTo>
                <a:lnTo>
                  <a:pt x="66" y="88"/>
                </a:lnTo>
                <a:lnTo>
                  <a:pt x="66" y="90"/>
                </a:lnTo>
                <a:lnTo>
                  <a:pt x="64" y="92"/>
                </a:lnTo>
                <a:lnTo>
                  <a:pt x="64" y="94"/>
                </a:lnTo>
                <a:lnTo>
                  <a:pt x="64" y="96"/>
                </a:lnTo>
                <a:lnTo>
                  <a:pt x="64" y="96"/>
                </a:lnTo>
                <a:lnTo>
                  <a:pt x="64" y="96"/>
                </a:lnTo>
                <a:lnTo>
                  <a:pt x="64" y="96"/>
                </a:lnTo>
                <a:lnTo>
                  <a:pt x="64" y="96"/>
                </a:lnTo>
                <a:lnTo>
                  <a:pt x="64" y="96"/>
                </a:lnTo>
                <a:lnTo>
                  <a:pt x="62" y="96"/>
                </a:lnTo>
                <a:lnTo>
                  <a:pt x="62" y="96"/>
                </a:lnTo>
                <a:lnTo>
                  <a:pt x="62" y="96"/>
                </a:lnTo>
                <a:lnTo>
                  <a:pt x="62" y="96"/>
                </a:lnTo>
                <a:lnTo>
                  <a:pt x="62" y="96"/>
                </a:lnTo>
                <a:lnTo>
                  <a:pt x="62" y="96"/>
                </a:lnTo>
                <a:lnTo>
                  <a:pt x="62" y="99"/>
                </a:lnTo>
                <a:lnTo>
                  <a:pt x="60" y="99"/>
                </a:lnTo>
                <a:lnTo>
                  <a:pt x="60" y="99"/>
                </a:lnTo>
                <a:lnTo>
                  <a:pt x="58" y="96"/>
                </a:lnTo>
                <a:lnTo>
                  <a:pt x="58" y="96"/>
                </a:lnTo>
                <a:lnTo>
                  <a:pt x="56" y="94"/>
                </a:lnTo>
                <a:lnTo>
                  <a:pt x="56" y="94"/>
                </a:lnTo>
                <a:lnTo>
                  <a:pt x="54" y="94"/>
                </a:lnTo>
                <a:lnTo>
                  <a:pt x="54" y="94"/>
                </a:lnTo>
                <a:lnTo>
                  <a:pt x="54" y="92"/>
                </a:lnTo>
                <a:lnTo>
                  <a:pt x="54" y="92"/>
                </a:lnTo>
                <a:lnTo>
                  <a:pt x="52" y="86"/>
                </a:lnTo>
                <a:lnTo>
                  <a:pt x="52" y="80"/>
                </a:lnTo>
                <a:lnTo>
                  <a:pt x="49" y="80"/>
                </a:lnTo>
                <a:lnTo>
                  <a:pt x="49" y="76"/>
                </a:lnTo>
                <a:lnTo>
                  <a:pt x="47" y="76"/>
                </a:lnTo>
                <a:lnTo>
                  <a:pt x="45" y="76"/>
                </a:lnTo>
                <a:lnTo>
                  <a:pt x="47" y="76"/>
                </a:lnTo>
                <a:lnTo>
                  <a:pt x="45" y="78"/>
                </a:lnTo>
                <a:lnTo>
                  <a:pt x="45" y="78"/>
                </a:lnTo>
                <a:lnTo>
                  <a:pt x="45" y="78"/>
                </a:lnTo>
                <a:lnTo>
                  <a:pt x="43" y="80"/>
                </a:lnTo>
                <a:lnTo>
                  <a:pt x="43" y="80"/>
                </a:lnTo>
                <a:lnTo>
                  <a:pt x="43" y="80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43" y="84"/>
                </a:lnTo>
                <a:lnTo>
                  <a:pt x="43" y="82"/>
                </a:lnTo>
                <a:lnTo>
                  <a:pt x="39" y="80"/>
                </a:lnTo>
                <a:lnTo>
                  <a:pt x="39" y="80"/>
                </a:lnTo>
                <a:lnTo>
                  <a:pt x="39" y="80"/>
                </a:lnTo>
                <a:lnTo>
                  <a:pt x="37" y="80"/>
                </a:lnTo>
                <a:lnTo>
                  <a:pt x="37" y="80"/>
                </a:lnTo>
                <a:lnTo>
                  <a:pt x="35" y="78"/>
                </a:lnTo>
                <a:lnTo>
                  <a:pt x="35" y="78"/>
                </a:lnTo>
                <a:lnTo>
                  <a:pt x="37" y="76"/>
                </a:lnTo>
                <a:lnTo>
                  <a:pt x="35" y="74"/>
                </a:lnTo>
                <a:lnTo>
                  <a:pt x="35" y="72"/>
                </a:lnTo>
                <a:lnTo>
                  <a:pt x="35" y="72"/>
                </a:lnTo>
                <a:lnTo>
                  <a:pt x="35" y="70"/>
                </a:lnTo>
                <a:lnTo>
                  <a:pt x="33" y="70"/>
                </a:lnTo>
                <a:lnTo>
                  <a:pt x="33" y="70"/>
                </a:lnTo>
                <a:lnTo>
                  <a:pt x="31" y="68"/>
                </a:lnTo>
                <a:lnTo>
                  <a:pt x="31" y="66"/>
                </a:lnTo>
                <a:lnTo>
                  <a:pt x="27" y="66"/>
                </a:lnTo>
                <a:lnTo>
                  <a:pt x="27" y="64"/>
                </a:lnTo>
                <a:lnTo>
                  <a:pt x="27" y="64"/>
                </a:lnTo>
                <a:lnTo>
                  <a:pt x="25" y="62"/>
                </a:lnTo>
                <a:lnTo>
                  <a:pt x="25" y="62"/>
                </a:lnTo>
                <a:lnTo>
                  <a:pt x="23" y="62"/>
                </a:lnTo>
                <a:lnTo>
                  <a:pt x="21" y="59"/>
                </a:lnTo>
                <a:lnTo>
                  <a:pt x="21" y="59"/>
                </a:lnTo>
                <a:lnTo>
                  <a:pt x="21" y="59"/>
                </a:lnTo>
                <a:lnTo>
                  <a:pt x="21" y="57"/>
                </a:lnTo>
                <a:lnTo>
                  <a:pt x="17" y="55"/>
                </a:lnTo>
                <a:lnTo>
                  <a:pt x="14" y="53"/>
                </a:lnTo>
                <a:lnTo>
                  <a:pt x="14" y="53"/>
                </a:lnTo>
                <a:lnTo>
                  <a:pt x="10" y="51"/>
                </a:lnTo>
                <a:lnTo>
                  <a:pt x="10" y="49"/>
                </a:lnTo>
                <a:lnTo>
                  <a:pt x="10" y="49"/>
                </a:lnTo>
                <a:lnTo>
                  <a:pt x="10" y="49"/>
                </a:lnTo>
                <a:lnTo>
                  <a:pt x="10" y="49"/>
                </a:lnTo>
                <a:lnTo>
                  <a:pt x="10" y="49"/>
                </a:lnTo>
                <a:lnTo>
                  <a:pt x="10" y="47"/>
                </a:lnTo>
                <a:lnTo>
                  <a:pt x="8" y="47"/>
                </a:lnTo>
                <a:lnTo>
                  <a:pt x="10" y="47"/>
                </a:lnTo>
                <a:lnTo>
                  <a:pt x="12" y="45"/>
                </a:lnTo>
                <a:lnTo>
                  <a:pt x="12" y="45"/>
                </a:lnTo>
                <a:lnTo>
                  <a:pt x="12" y="45"/>
                </a:lnTo>
                <a:lnTo>
                  <a:pt x="14" y="43"/>
                </a:lnTo>
                <a:lnTo>
                  <a:pt x="14" y="43"/>
                </a:lnTo>
                <a:lnTo>
                  <a:pt x="14" y="43"/>
                </a:lnTo>
                <a:lnTo>
                  <a:pt x="14" y="41"/>
                </a:lnTo>
                <a:lnTo>
                  <a:pt x="12" y="41"/>
                </a:lnTo>
                <a:lnTo>
                  <a:pt x="12" y="39"/>
                </a:lnTo>
                <a:lnTo>
                  <a:pt x="12" y="39"/>
                </a:lnTo>
                <a:lnTo>
                  <a:pt x="14" y="39"/>
                </a:lnTo>
                <a:lnTo>
                  <a:pt x="17" y="39"/>
                </a:lnTo>
                <a:lnTo>
                  <a:pt x="17" y="39"/>
                </a:lnTo>
                <a:lnTo>
                  <a:pt x="17" y="37"/>
                </a:lnTo>
                <a:lnTo>
                  <a:pt x="17" y="35"/>
                </a:lnTo>
                <a:lnTo>
                  <a:pt x="14" y="33"/>
                </a:lnTo>
                <a:lnTo>
                  <a:pt x="14" y="33"/>
                </a:lnTo>
                <a:lnTo>
                  <a:pt x="14" y="35"/>
                </a:lnTo>
                <a:lnTo>
                  <a:pt x="12" y="35"/>
                </a:lnTo>
                <a:lnTo>
                  <a:pt x="12" y="35"/>
                </a:lnTo>
                <a:lnTo>
                  <a:pt x="10" y="33"/>
                </a:lnTo>
                <a:lnTo>
                  <a:pt x="10" y="33"/>
                </a:lnTo>
                <a:lnTo>
                  <a:pt x="10" y="33"/>
                </a:lnTo>
                <a:lnTo>
                  <a:pt x="8" y="29"/>
                </a:lnTo>
                <a:lnTo>
                  <a:pt x="8" y="27"/>
                </a:lnTo>
                <a:lnTo>
                  <a:pt x="10" y="24"/>
                </a:lnTo>
                <a:lnTo>
                  <a:pt x="8" y="24"/>
                </a:lnTo>
                <a:lnTo>
                  <a:pt x="8" y="24"/>
                </a:lnTo>
                <a:lnTo>
                  <a:pt x="6" y="24"/>
                </a:lnTo>
                <a:lnTo>
                  <a:pt x="6" y="24"/>
                </a:lnTo>
                <a:lnTo>
                  <a:pt x="4" y="24"/>
                </a:lnTo>
                <a:lnTo>
                  <a:pt x="2" y="24"/>
                </a:lnTo>
                <a:lnTo>
                  <a:pt x="2" y="22"/>
                </a:lnTo>
                <a:lnTo>
                  <a:pt x="0" y="18"/>
                </a:lnTo>
                <a:lnTo>
                  <a:pt x="0" y="18"/>
                </a:lnTo>
                <a:lnTo>
                  <a:pt x="0" y="18"/>
                </a:lnTo>
                <a:lnTo>
                  <a:pt x="0" y="16"/>
                </a:lnTo>
                <a:lnTo>
                  <a:pt x="0" y="16"/>
                </a:lnTo>
                <a:lnTo>
                  <a:pt x="0" y="14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0"/>
                </a:lnTo>
                <a:lnTo>
                  <a:pt x="0" y="10"/>
                </a:lnTo>
                <a:lnTo>
                  <a:pt x="2" y="8"/>
                </a:lnTo>
                <a:lnTo>
                  <a:pt x="4" y="8"/>
                </a:lnTo>
                <a:lnTo>
                  <a:pt x="4" y="10"/>
                </a:lnTo>
                <a:lnTo>
                  <a:pt x="6" y="10"/>
                </a:lnTo>
                <a:lnTo>
                  <a:pt x="4" y="8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10" y="6"/>
                </a:lnTo>
                <a:lnTo>
                  <a:pt x="10" y="6"/>
                </a:lnTo>
                <a:lnTo>
                  <a:pt x="12" y="6"/>
                </a:lnTo>
                <a:lnTo>
                  <a:pt x="17" y="4"/>
                </a:lnTo>
                <a:lnTo>
                  <a:pt x="17" y="4"/>
                </a:lnTo>
                <a:lnTo>
                  <a:pt x="17" y="2"/>
                </a:lnTo>
                <a:lnTo>
                  <a:pt x="17" y="2"/>
                </a:lnTo>
                <a:lnTo>
                  <a:pt x="17" y="2"/>
                </a:lnTo>
                <a:lnTo>
                  <a:pt x="19" y="0"/>
                </a:lnTo>
                <a:lnTo>
                  <a:pt x="23" y="0"/>
                </a:lnTo>
                <a:lnTo>
                  <a:pt x="27" y="0"/>
                </a:lnTo>
                <a:lnTo>
                  <a:pt x="29" y="0"/>
                </a:lnTo>
                <a:lnTo>
                  <a:pt x="31" y="0"/>
                </a:lnTo>
                <a:lnTo>
                  <a:pt x="33" y="0"/>
                </a:lnTo>
                <a:lnTo>
                  <a:pt x="35" y="0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5" name="Freeform 3651"/>
          <p:cNvSpPr>
            <a:spLocks/>
          </p:cNvSpPr>
          <p:nvPr/>
        </p:nvSpPr>
        <p:spPr bwMode="auto">
          <a:xfrm>
            <a:off x="2459038" y="6475413"/>
            <a:ext cx="104775" cy="117475"/>
          </a:xfrm>
          <a:custGeom>
            <a:avLst/>
            <a:gdLst/>
            <a:ahLst/>
            <a:cxnLst>
              <a:cxn ang="0">
                <a:pos x="62" y="50"/>
              </a:cxn>
              <a:cxn ang="0">
                <a:pos x="60" y="52"/>
              </a:cxn>
              <a:cxn ang="0">
                <a:pos x="60" y="56"/>
              </a:cxn>
              <a:cxn ang="0">
                <a:pos x="60" y="56"/>
              </a:cxn>
              <a:cxn ang="0">
                <a:pos x="60" y="58"/>
              </a:cxn>
              <a:cxn ang="0">
                <a:pos x="60" y="60"/>
              </a:cxn>
              <a:cxn ang="0">
                <a:pos x="62" y="60"/>
              </a:cxn>
              <a:cxn ang="0">
                <a:pos x="62" y="62"/>
              </a:cxn>
              <a:cxn ang="0">
                <a:pos x="64" y="64"/>
              </a:cxn>
              <a:cxn ang="0">
                <a:pos x="64" y="68"/>
              </a:cxn>
              <a:cxn ang="0">
                <a:pos x="60" y="70"/>
              </a:cxn>
              <a:cxn ang="0">
                <a:pos x="60" y="66"/>
              </a:cxn>
              <a:cxn ang="0">
                <a:pos x="60" y="64"/>
              </a:cxn>
              <a:cxn ang="0">
                <a:pos x="58" y="62"/>
              </a:cxn>
              <a:cxn ang="0">
                <a:pos x="58" y="60"/>
              </a:cxn>
              <a:cxn ang="0">
                <a:pos x="55" y="62"/>
              </a:cxn>
              <a:cxn ang="0">
                <a:pos x="58" y="64"/>
              </a:cxn>
              <a:cxn ang="0">
                <a:pos x="55" y="64"/>
              </a:cxn>
              <a:cxn ang="0">
                <a:pos x="53" y="66"/>
              </a:cxn>
              <a:cxn ang="0">
                <a:pos x="51" y="64"/>
              </a:cxn>
              <a:cxn ang="0">
                <a:pos x="51" y="72"/>
              </a:cxn>
              <a:cxn ang="0">
                <a:pos x="49" y="72"/>
              </a:cxn>
              <a:cxn ang="0">
                <a:pos x="45" y="74"/>
              </a:cxn>
              <a:cxn ang="0">
                <a:pos x="41" y="74"/>
              </a:cxn>
              <a:cxn ang="0">
                <a:pos x="41" y="68"/>
              </a:cxn>
              <a:cxn ang="0">
                <a:pos x="39" y="62"/>
              </a:cxn>
              <a:cxn ang="0">
                <a:pos x="37" y="58"/>
              </a:cxn>
              <a:cxn ang="0">
                <a:pos x="35" y="52"/>
              </a:cxn>
              <a:cxn ang="0">
                <a:pos x="31" y="50"/>
              </a:cxn>
              <a:cxn ang="0">
                <a:pos x="31" y="43"/>
              </a:cxn>
              <a:cxn ang="0">
                <a:pos x="14" y="39"/>
              </a:cxn>
              <a:cxn ang="0">
                <a:pos x="6" y="41"/>
              </a:cxn>
              <a:cxn ang="0">
                <a:pos x="2" y="35"/>
              </a:cxn>
              <a:cxn ang="0">
                <a:pos x="4" y="27"/>
              </a:cxn>
              <a:cxn ang="0">
                <a:pos x="4" y="19"/>
              </a:cxn>
              <a:cxn ang="0">
                <a:pos x="2" y="17"/>
              </a:cxn>
              <a:cxn ang="0">
                <a:pos x="6" y="13"/>
              </a:cxn>
              <a:cxn ang="0">
                <a:pos x="8" y="9"/>
              </a:cxn>
              <a:cxn ang="0">
                <a:pos x="14" y="9"/>
              </a:cxn>
              <a:cxn ang="0">
                <a:pos x="18" y="4"/>
              </a:cxn>
              <a:cxn ang="0">
                <a:pos x="20" y="0"/>
              </a:cxn>
              <a:cxn ang="0">
                <a:pos x="27" y="6"/>
              </a:cxn>
              <a:cxn ang="0">
                <a:pos x="31" y="9"/>
              </a:cxn>
              <a:cxn ang="0">
                <a:pos x="33" y="13"/>
              </a:cxn>
              <a:cxn ang="0">
                <a:pos x="39" y="17"/>
              </a:cxn>
              <a:cxn ang="0">
                <a:pos x="41" y="21"/>
              </a:cxn>
              <a:cxn ang="0">
                <a:pos x="43" y="27"/>
              </a:cxn>
              <a:cxn ang="0">
                <a:pos x="45" y="27"/>
              </a:cxn>
              <a:cxn ang="0">
                <a:pos x="49" y="29"/>
              </a:cxn>
              <a:cxn ang="0">
                <a:pos x="49" y="27"/>
              </a:cxn>
              <a:cxn ang="0">
                <a:pos x="53" y="23"/>
              </a:cxn>
              <a:cxn ang="0">
                <a:pos x="55" y="27"/>
              </a:cxn>
              <a:cxn ang="0">
                <a:pos x="60" y="39"/>
              </a:cxn>
              <a:cxn ang="0">
                <a:pos x="62" y="41"/>
              </a:cxn>
              <a:cxn ang="0">
                <a:pos x="66" y="46"/>
              </a:cxn>
            </a:cxnLst>
            <a:rect l="0" t="0" r="r" b="b"/>
            <a:pathLst>
              <a:path w="66" h="74">
                <a:moveTo>
                  <a:pt x="66" y="46"/>
                </a:moveTo>
                <a:lnTo>
                  <a:pt x="64" y="46"/>
                </a:lnTo>
                <a:lnTo>
                  <a:pt x="66" y="48"/>
                </a:lnTo>
                <a:lnTo>
                  <a:pt x="62" y="50"/>
                </a:lnTo>
                <a:lnTo>
                  <a:pt x="62" y="50"/>
                </a:lnTo>
                <a:lnTo>
                  <a:pt x="62" y="50"/>
                </a:lnTo>
                <a:lnTo>
                  <a:pt x="62" y="50"/>
                </a:lnTo>
                <a:lnTo>
                  <a:pt x="60" y="52"/>
                </a:lnTo>
                <a:lnTo>
                  <a:pt x="60" y="52"/>
                </a:lnTo>
                <a:lnTo>
                  <a:pt x="60" y="52"/>
                </a:lnTo>
                <a:lnTo>
                  <a:pt x="60" y="54"/>
                </a:lnTo>
                <a:lnTo>
                  <a:pt x="60" y="56"/>
                </a:lnTo>
                <a:lnTo>
                  <a:pt x="60" y="56"/>
                </a:lnTo>
                <a:lnTo>
                  <a:pt x="60" y="56"/>
                </a:lnTo>
                <a:lnTo>
                  <a:pt x="60" y="56"/>
                </a:lnTo>
                <a:lnTo>
                  <a:pt x="60" y="56"/>
                </a:lnTo>
                <a:lnTo>
                  <a:pt x="60" y="56"/>
                </a:lnTo>
                <a:lnTo>
                  <a:pt x="60" y="56"/>
                </a:lnTo>
                <a:lnTo>
                  <a:pt x="60" y="56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58"/>
                </a:lnTo>
                <a:lnTo>
                  <a:pt x="60" y="60"/>
                </a:lnTo>
                <a:lnTo>
                  <a:pt x="60" y="60"/>
                </a:lnTo>
                <a:lnTo>
                  <a:pt x="60" y="60"/>
                </a:lnTo>
                <a:lnTo>
                  <a:pt x="60" y="60"/>
                </a:lnTo>
                <a:lnTo>
                  <a:pt x="62" y="60"/>
                </a:lnTo>
                <a:lnTo>
                  <a:pt x="62" y="60"/>
                </a:lnTo>
                <a:lnTo>
                  <a:pt x="62" y="60"/>
                </a:lnTo>
                <a:lnTo>
                  <a:pt x="62" y="60"/>
                </a:lnTo>
                <a:lnTo>
                  <a:pt x="62" y="62"/>
                </a:lnTo>
                <a:lnTo>
                  <a:pt x="62" y="62"/>
                </a:lnTo>
                <a:lnTo>
                  <a:pt x="62" y="64"/>
                </a:lnTo>
                <a:lnTo>
                  <a:pt x="62" y="64"/>
                </a:lnTo>
                <a:lnTo>
                  <a:pt x="64" y="64"/>
                </a:lnTo>
                <a:lnTo>
                  <a:pt x="64" y="66"/>
                </a:lnTo>
                <a:lnTo>
                  <a:pt x="64" y="66"/>
                </a:lnTo>
                <a:lnTo>
                  <a:pt x="64" y="68"/>
                </a:lnTo>
                <a:lnTo>
                  <a:pt x="64" y="68"/>
                </a:lnTo>
                <a:lnTo>
                  <a:pt x="64" y="70"/>
                </a:lnTo>
                <a:lnTo>
                  <a:pt x="62" y="70"/>
                </a:lnTo>
                <a:lnTo>
                  <a:pt x="62" y="70"/>
                </a:lnTo>
                <a:lnTo>
                  <a:pt x="60" y="70"/>
                </a:lnTo>
                <a:lnTo>
                  <a:pt x="60" y="68"/>
                </a:lnTo>
                <a:lnTo>
                  <a:pt x="60" y="68"/>
                </a:lnTo>
                <a:lnTo>
                  <a:pt x="60" y="68"/>
                </a:lnTo>
                <a:lnTo>
                  <a:pt x="60" y="66"/>
                </a:lnTo>
                <a:lnTo>
                  <a:pt x="60" y="66"/>
                </a:lnTo>
                <a:lnTo>
                  <a:pt x="60" y="66"/>
                </a:lnTo>
                <a:lnTo>
                  <a:pt x="60" y="64"/>
                </a:lnTo>
                <a:lnTo>
                  <a:pt x="60" y="64"/>
                </a:lnTo>
                <a:lnTo>
                  <a:pt x="60" y="64"/>
                </a:lnTo>
                <a:lnTo>
                  <a:pt x="58" y="62"/>
                </a:lnTo>
                <a:lnTo>
                  <a:pt x="58" y="62"/>
                </a:lnTo>
                <a:lnTo>
                  <a:pt x="58" y="62"/>
                </a:lnTo>
                <a:lnTo>
                  <a:pt x="58" y="62"/>
                </a:lnTo>
                <a:lnTo>
                  <a:pt x="58" y="62"/>
                </a:lnTo>
                <a:lnTo>
                  <a:pt x="58" y="62"/>
                </a:lnTo>
                <a:lnTo>
                  <a:pt x="58" y="60"/>
                </a:lnTo>
                <a:lnTo>
                  <a:pt x="55" y="60"/>
                </a:lnTo>
                <a:lnTo>
                  <a:pt x="55" y="60"/>
                </a:lnTo>
                <a:lnTo>
                  <a:pt x="55" y="62"/>
                </a:lnTo>
                <a:lnTo>
                  <a:pt x="55" y="62"/>
                </a:lnTo>
                <a:lnTo>
                  <a:pt x="55" y="62"/>
                </a:lnTo>
                <a:lnTo>
                  <a:pt x="55" y="62"/>
                </a:lnTo>
                <a:lnTo>
                  <a:pt x="58" y="64"/>
                </a:lnTo>
                <a:lnTo>
                  <a:pt x="58" y="64"/>
                </a:lnTo>
                <a:lnTo>
                  <a:pt x="58" y="64"/>
                </a:lnTo>
                <a:lnTo>
                  <a:pt x="58" y="64"/>
                </a:lnTo>
                <a:lnTo>
                  <a:pt x="58" y="64"/>
                </a:lnTo>
                <a:lnTo>
                  <a:pt x="55" y="64"/>
                </a:lnTo>
                <a:lnTo>
                  <a:pt x="55" y="64"/>
                </a:lnTo>
                <a:lnTo>
                  <a:pt x="53" y="64"/>
                </a:lnTo>
                <a:lnTo>
                  <a:pt x="53" y="64"/>
                </a:lnTo>
                <a:lnTo>
                  <a:pt x="53" y="66"/>
                </a:lnTo>
                <a:lnTo>
                  <a:pt x="51" y="66"/>
                </a:lnTo>
                <a:lnTo>
                  <a:pt x="51" y="64"/>
                </a:lnTo>
                <a:lnTo>
                  <a:pt x="51" y="64"/>
                </a:lnTo>
                <a:lnTo>
                  <a:pt x="51" y="64"/>
                </a:lnTo>
                <a:lnTo>
                  <a:pt x="49" y="66"/>
                </a:lnTo>
                <a:lnTo>
                  <a:pt x="49" y="68"/>
                </a:lnTo>
                <a:lnTo>
                  <a:pt x="51" y="72"/>
                </a:lnTo>
                <a:lnTo>
                  <a:pt x="51" y="72"/>
                </a:lnTo>
                <a:lnTo>
                  <a:pt x="51" y="72"/>
                </a:lnTo>
                <a:lnTo>
                  <a:pt x="51" y="72"/>
                </a:lnTo>
                <a:lnTo>
                  <a:pt x="49" y="72"/>
                </a:lnTo>
                <a:lnTo>
                  <a:pt x="49" y="72"/>
                </a:lnTo>
                <a:lnTo>
                  <a:pt x="49" y="72"/>
                </a:lnTo>
                <a:lnTo>
                  <a:pt x="47" y="72"/>
                </a:lnTo>
                <a:lnTo>
                  <a:pt x="45" y="72"/>
                </a:lnTo>
                <a:lnTo>
                  <a:pt x="45" y="74"/>
                </a:lnTo>
                <a:lnTo>
                  <a:pt x="45" y="74"/>
                </a:lnTo>
                <a:lnTo>
                  <a:pt x="43" y="74"/>
                </a:lnTo>
                <a:lnTo>
                  <a:pt x="43" y="74"/>
                </a:lnTo>
                <a:lnTo>
                  <a:pt x="41" y="74"/>
                </a:lnTo>
                <a:lnTo>
                  <a:pt x="41" y="70"/>
                </a:lnTo>
                <a:lnTo>
                  <a:pt x="39" y="70"/>
                </a:lnTo>
                <a:lnTo>
                  <a:pt x="39" y="70"/>
                </a:lnTo>
                <a:lnTo>
                  <a:pt x="41" y="68"/>
                </a:lnTo>
                <a:lnTo>
                  <a:pt x="39" y="68"/>
                </a:lnTo>
                <a:lnTo>
                  <a:pt x="39" y="66"/>
                </a:lnTo>
                <a:lnTo>
                  <a:pt x="39" y="64"/>
                </a:lnTo>
                <a:lnTo>
                  <a:pt x="39" y="62"/>
                </a:lnTo>
                <a:lnTo>
                  <a:pt x="37" y="62"/>
                </a:lnTo>
                <a:lnTo>
                  <a:pt x="37" y="60"/>
                </a:lnTo>
                <a:lnTo>
                  <a:pt x="37" y="60"/>
                </a:lnTo>
                <a:lnTo>
                  <a:pt x="37" y="58"/>
                </a:lnTo>
                <a:lnTo>
                  <a:pt x="35" y="56"/>
                </a:lnTo>
                <a:lnTo>
                  <a:pt x="35" y="54"/>
                </a:lnTo>
                <a:lnTo>
                  <a:pt x="35" y="54"/>
                </a:lnTo>
                <a:lnTo>
                  <a:pt x="35" y="52"/>
                </a:lnTo>
                <a:lnTo>
                  <a:pt x="35" y="52"/>
                </a:lnTo>
                <a:lnTo>
                  <a:pt x="33" y="52"/>
                </a:lnTo>
                <a:lnTo>
                  <a:pt x="31" y="50"/>
                </a:lnTo>
                <a:lnTo>
                  <a:pt x="31" y="50"/>
                </a:lnTo>
                <a:lnTo>
                  <a:pt x="31" y="48"/>
                </a:lnTo>
                <a:lnTo>
                  <a:pt x="31" y="46"/>
                </a:lnTo>
                <a:lnTo>
                  <a:pt x="31" y="43"/>
                </a:lnTo>
                <a:lnTo>
                  <a:pt x="31" y="43"/>
                </a:lnTo>
                <a:lnTo>
                  <a:pt x="25" y="39"/>
                </a:lnTo>
                <a:lnTo>
                  <a:pt x="20" y="39"/>
                </a:lnTo>
                <a:lnTo>
                  <a:pt x="14" y="39"/>
                </a:lnTo>
                <a:lnTo>
                  <a:pt x="14" y="39"/>
                </a:lnTo>
                <a:lnTo>
                  <a:pt x="12" y="39"/>
                </a:lnTo>
                <a:lnTo>
                  <a:pt x="12" y="39"/>
                </a:lnTo>
                <a:lnTo>
                  <a:pt x="6" y="41"/>
                </a:lnTo>
                <a:lnTo>
                  <a:pt x="6" y="41"/>
                </a:lnTo>
                <a:lnTo>
                  <a:pt x="2" y="39"/>
                </a:lnTo>
                <a:lnTo>
                  <a:pt x="0" y="41"/>
                </a:lnTo>
                <a:lnTo>
                  <a:pt x="2" y="37"/>
                </a:lnTo>
                <a:lnTo>
                  <a:pt x="2" y="35"/>
                </a:lnTo>
                <a:lnTo>
                  <a:pt x="4" y="33"/>
                </a:lnTo>
                <a:lnTo>
                  <a:pt x="4" y="31"/>
                </a:lnTo>
                <a:lnTo>
                  <a:pt x="4" y="27"/>
                </a:lnTo>
                <a:lnTo>
                  <a:pt x="4" y="27"/>
                </a:lnTo>
                <a:lnTo>
                  <a:pt x="6" y="23"/>
                </a:lnTo>
                <a:lnTo>
                  <a:pt x="4" y="21"/>
                </a:lnTo>
                <a:lnTo>
                  <a:pt x="4" y="21"/>
                </a:lnTo>
                <a:lnTo>
                  <a:pt x="4" y="19"/>
                </a:lnTo>
                <a:lnTo>
                  <a:pt x="2" y="17"/>
                </a:lnTo>
                <a:lnTo>
                  <a:pt x="2" y="17"/>
                </a:lnTo>
                <a:lnTo>
                  <a:pt x="0" y="17"/>
                </a:lnTo>
                <a:lnTo>
                  <a:pt x="2" y="17"/>
                </a:lnTo>
                <a:lnTo>
                  <a:pt x="4" y="15"/>
                </a:lnTo>
                <a:lnTo>
                  <a:pt x="4" y="15"/>
                </a:lnTo>
                <a:lnTo>
                  <a:pt x="4" y="13"/>
                </a:lnTo>
                <a:lnTo>
                  <a:pt x="6" y="13"/>
                </a:lnTo>
                <a:lnTo>
                  <a:pt x="8" y="13"/>
                </a:lnTo>
                <a:lnTo>
                  <a:pt x="6" y="11"/>
                </a:lnTo>
                <a:lnTo>
                  <a:pt x="8" y="9"/>
                </a:lnTo>
                <a:lnTo>
                  <a:pt x="8" y="9"/>
                </a:lnTo>
                <a:lnTo>
                  <a:pt x="10" y="6"/>
                </a:lnTo>
                <a:lnTo>
                  <a:pt x="10" y="6"/>
                </a:lnTo>
                <a:lnTo>
                  <a:pt x="12" y="9"/>
                </a:lnTo>
                <a:lnTo>
                  <a:pt x="14" y="9"/>
                </a:lnTo>
                <a:lnTo>
                  <a:pt x="16" y="4"/>
                </a:lnTo>
                <a:lnTo>
                  <a:pt x="16" y="4"/>
                </a:lnTo>
                <a:lnTo>
                  <a:pt x="18" y="4"/>
                </a:lnTo>
                <a:lnTo>
                  <a:pt x="18" y="4"/>
                </a:lnTo>
                <a:lnTo>
                  <a:pt x="18" y="4"/>
                </a:lnTo>
                <a:lnTo>
                  <a:pt x="20" y="2"/>
                </a:lnTo>
                <a:lnTo>
                  <a:pt x="18" y="2"/>
                </a:lnTo>
                <a:lnTo>
                  <a:pt x="20" y="0"/>
                </a:lnTo>
                <a:lnTo>
                  <a:pt x="20" y="0"/>
                </a:lnTo>
                <a:lnTo>
                  <a:pt x="23" y="2"/>
                </a:lnTo>
                <a:lnTo>
                  <a:pt x="27" y="4"/>
                </a:lnTo>
                <a:lnTo>
                  <a:pt x="27" y="6"/>
                </a:lnTo>
                <a:lnTo>
                  <a:pt x="27" y="6"/>
                </a:lnTo>
                <a:lnTo>
                  <a:pt x="27" y="6"/>
                </a:lnTo>
                <a:lnTo>
                  <a:pt x="29" y="9"/>
                </a:lnTo>
                <a:lnTo>
                  <a:pt x="31" y="9"/>
                </a:lnTo>
                <a:lnTo>
                  <a:pt x="31" y="9"/>
                </a:lnTo>
                <a:lnTo>
                  <a:pt x="33" y="11"/>
                </a:lnTo>
                <a:lnTo>
                  <a:pt x="33" y="11"/>
                </a:lnTo>
                <a:lnTo>
                  <a:pt x="33" y="13"/>
                </a:lnTo>
                <a:lnTo>
                  <a:pt x="37" y="13"/>
                </a:lnTo>
                <a:lnTo>
                  <a:pt x="37" y="15"/>
                </a:lnTo>
                <a:lnTo>
                  <a:pt x="39" y="17"/>
                </a:lnTo>
                <a:lnTo>
                  <a:pt x="39" y="17"/>
                </a:lnTo>
                <a:lnTo>
                  <a:pt x="41" y="17"/>
                </a:lnTo>
                <a:lnTo>
                  <a:pt x="41" y="19"/>
                </a:lnTo>
                <a:lnTo>
                  <a:pt x="41" y="19"/>
                </a:lnTo>
                <a:lnTo>
                  <a:pt x="41" y="21"/>
                </a:lnTo>
                <a:lnTo>
                  <a:pt x="43" y="23"/>
                </a:lnTo>
                <a:lnTo>
                  <a:pt x="41" y="25"/>
                </a:lnTo>
                <a:lnTo>
                  <a:pt x="41" y="25"/>
                </a:lnTo>
                <a:lnTo>
                  <a:pt x="43" y="27"/>
                </a:lnTo>
                <a:lnTo>
                  <a:pt x="43" y="27"/>
                </a:lnTo>
                <a:lnTo>
                  <a:pt x="45" y="27"/>
                </a:lnTo>
                <a:lnTo>
                  <a:pt x="45" y="27"/>
                </a:lnTo>
                <a:lnTo>
                  <a:pt x="45" y="27"/>
                </a:lnTo>
                <a:lnTo>
                  <a:pt x="49" y="29"/>
                </a:lnTo>
                <a:lnTo>
                  <a:pt x="49" y="31"/>
                </a:lnTo>
                <a:lnTo>
                  <a:pt x="49" y="29"/>
                </a:lnTo>
                <a:lnTo>
                  <a:pt x="49" y="29"/>
                </a:lnTo>
                <a:lnTo>
                  <a:pt x="49" y="29"/>
                </a:lnTo>
                <a:lnTo>
                  <a:pt x="49" y="27"/>
                </a:lnTo>
                <a:lnTo>
                  <a:pt x="49" y="27"/>
                </a:lnTo>
                <a:lnTo>
                  <a:pt x="49" y="27"/>
                </a:lnTo>
                <a:lnTo>
                  <a:pt x="51" y="25"/>
                </a:lnTo>
                <a:lnTo>
                  <a:pt x="51" y="25"/>
                </a:lnTo>
                <a:lnTo>
                  <a:pt x="51" y="25"/>
                </a:lnTo>
                <a:lnTo>
                  <a:pt x="53" y="23"/>
                </a:lnTo>
                <a:lnTo>
                  <a:pt x="51" y="23"/>
                </a:lnTo>
                <a:lnTo>
                  <a:pt x="53" y="23"/>
                </a:lnTo>
                <a:lnTo>
                  <a:pt x="55" y="23"/>
                </a:lnTo>
                <a:lnTo>
                  <a:pt x="55" y="27"/>
                </a:lnTo>
                <a:lnTo>
                  <a:pt x="58" y="27"/>
                </a:lnTo>
                <a:lnTo>
                  <a:pt x="58" y="33"/>
                </a:lnTo>
                <a:lnTo>
                  <a:pt x="60" y="39"/>
                </a:lnTo>
                <a:lnTo>
                  <a:pt x="60" y="39"/>
                </a:lnTo>
                <a:lnTo>
                  <a:pt x="60" y="41"/>
                </a:lnTo>
                <a:lnTo>
                  <a:pt x="60" y="41"/>
                </a:lnTo>
                <a:lnTo>
                  <a:pt x="62" y="41"/>
                </a:lnTo>
                <a:lnTo>
                  <a:pt x="62" y="41"/>
                </a:lnTo>
                <a:lnTo>
                  <a:pt x="64" y="43"/>
                </a:lnTo>
                <a:lnTo>
                  <a:pt x="64" y="43"/>
                </a:lnTo>
                <a:lnTo>
                  <a:pt x="66" y="46"/>
                </a:lnTo>
                <a:lnTo>
                  <a:pt x="66" y="46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6" name="Freeform 3652"/>
          <p:cNvSpPr>
            <a:spLocks noEditPoints="1"/>
          </p:cNvSpPr>
          <p:nvPr/>
        </p:nvSpPr>
        <p:spPr bwMode="auto">
          <a:xfrm>
            <a:off x="2530476" y="6577013"/>
            <a:ext cx="26988" cy="46038"/>
          </a:xfrm>
          <a:custGeom>
            <a:avLst/>
            <a:gdLst/>
            <a:ahLst/>
            <a:cxnLst>
              <a:cxn ang="0">
                <a:pos x="15" y="27"/>
              </a:cxn>
              <a:cxn ang="0">
                <a:pos x="13" y="27"/>
              </a:cxn>
              <a:cxn ang="0">
                <a:pos x="13" y="27"/>
              </a:cxn>
              <a:cxn ang="0">
                <a:pos x="13" y="25"/>
              </a:cxn>
              <a:cxn ang="0">
                <a:pos x="13" y="23"/>
              </a:cxn>
              <a:cxn ang="0">
                <a:pos x="13" y="23"/>
              </a:cxn>
              <a:cxn ang="0">
                <a:pos x="15" y="23"/>
              </a:cxn>
              <a:cxn ang="0">
                <a:pos x="13" y="21"/>
              </a:cxn>
              <a:cxn ang="0">
                <a:pos x="13" y="19"/>
              </a:cxn>
              <a:cxn ang="0">
                <a:pos x="15" y="19"/>
              </a:cxn>
              <a:cxn ang="0">
                <a:pos x="15" y="21"/>
              </a:cxn>
              <a:cxn ang="0">
                <a:pos x="15" y="23"/>
              </a:cxn>
              <a:cxn ang="0">
                <a:pos x="15" y="2"/>
              </a:cxn>
              <a:cxn ang="0">
                <a:pos x="15" y="6"/>
              </a:cxn>
              <a:cxn ang="0">
                <a:pos x="10" y="4"/>
              </a:cxn>
              <a:cxn ang="0">
                <a:pos x="10" y="6"/>
              </a:cxn>
              <a:cxn ang="0">
                <a:pos x="13" y="6"/>
              </a:cxn>
              <a:cxn ang="0">
                <a:pos x="13" y="8"/>
              </a:cxn>
              <a:cxn ang="0">
                <a:pos x="13" y="10"/>
              </a:cxn>
              <a:cxn ang="0">
                <a:pos x="15" y="10"/>
              </a:cxn>
              <a:cxn ang="0">
                <a:pos x="17" y="12"/>
              </a:cxn>
              <a:cxn ang="0">
                <a:pos x="15" y="12"/>
              </a:cxn>
              <a:cxn ang="0">
                <a:pos x="15" y="14"/>
              </a:cxn>
              <a:cxn ang="0">
                <a:pos x="17" y="14"/>
              </a:cxn>
              <a:cxn ang="0">
                <a:pos x="15" y="17"/>
              </a:cxn>
              <a:cxn ang="0">
                <a:pos x="15" y="19"/>
              </a:cxn>
              <a:cxn ang="0">
                <a:pos x="13" y="19"/>
              </a:cxn>
              <a:cxn ang="0">
                <a:pos x="10" y="23"/>
              </a:cxn>
              <a:cxn ang="0">
                <a:pos x="10" y="25"/>
              </a:cxn>
              <a:cxn ang="0">
                <a:pos x="10" y="25"/>
              </a:cxn>
              <a:cxn ang="0">
                <a:pos x="10" y="27"/>
              </a:cxn>
              <a:cxn ang="0">
                <a:pos x="10" y="23"/>
              </a:cxn>
              <a:cxn ang="0">
                <a:pos x="8" y="25"/>
              </a:cxn>
              <a:cxn ang="0">
                <a:pos x="8" y="27"/>
              </a:cxn>
              <a:cxn ang="0">
                <a:pos x="6" y="29"/>
              </a:cxn>
              <a:cxn ang="0">
                <a:pos x="6" y="27"/>
              </a:cxn>
              <a:cxn ang="0">
                <a:pos x="6" y="27"/>
              </a:cxn>
              <a:cxn ang="0">
                <a:pos x="4" y="29"/>
              </a:cxn>
              <a:cxn ang="0">
                <a:pos x="0" y="29"/>
              </a:cxn>
              <a:cxn ang="0">
                <a:pos x="0" y="27"/>
              </a:cxn>
              <a:cxn ang="0">
                <a:pos x="0" y="25"/>
              </a:cxn>
              <a:cxn ang="0">
                <a:pos x="0" y="21"/>
              </a:cxn>
              <a:cxn ang="0">
                <a:pos x="2" y="17"/>
              </a:cxn>
              <a:cxn ang="0">
                <a:pos x="0" y="12"/>
              </a:cxn>
              <a:cxn ang="0">
                <a:pos x="0" y="8"/>
              </a:cxn>
              <a:cxn ang="0">
                <a:pos x="4" y="8"/>
              </a:cxn>
              <a:cxn ang="0">
                <a:pos x="6" y="8"/>
              </a:cxn>
              <a:cxn ang="0">
                <a:pos x="4" y="4"/>
              </a:cxn>
              <a:cxn ang="0">
                <a:pos x="6" y="0"/>
              </a:cxn>
              <a:cxn ang="0">
                <a:pos x="8" y="2"/>
              </a:cxn>
              <a:cxn ang="0">
                <a:pos x="10" y="0"/>
              </a:cxn>
              <a:cxn ang="0">
                <a:pos x="13" y="0"/>
              </a:cxn>
              <a:cxn ang="0">
                <a:pos x="13" y="0"/>
              </a:cxn>
              <a:cxn ang="0">
                <a:pos x="15" y="0"/>
              </a:cxn>
            </a:cxnLst>
            <a:rect l="0" t="0" r="r" b="b"/>
            <a:pathLst>
              <a:path w="17" h="29">
                <a:moveTo>
                  <a:pt x="15" y="25"/>
                </a:moveTo>
                <a:lnTo>
                  <a:pt x="15" y="25"/>
                </a:lnTo>
                <a:lnTo>
                  <a:pt x="15" y="27"/>
                </a:lnTo>
                <a:lnTo>
                  <a:pt x="15" y="27"/>
                </a:lnTo>
                <a:lnTo>
                  <a:pt x="15" y="27"/>
                </a:lnTo>
                <a:lnTo>
                  <a:pt x="13" y="27"/>
                </a:lnTo>
                <a:lnTo>
                  <a:pt x="13" y="25"/>
                </a:lnTo>
                <a:lnTo>
                  <a:pt x="13" y="25"/>
                </a:lnTo>
                <a:lnTo>
                  <a:pt x="13" y="27"/>
                </a:lnTo>
                <a:lnTo>
                  <a:pt x="13" y="27"/>
                </a:lnTo>
                <a:lnTo>
                  <a:pt x="13" y="27"/>
                </a:lnTo>
                <a:lnTo>
                  <a:pt x="13" y="25"/>
                </a:lnTo>
                <a:lnTo>
                  <a:pt x="13" y="25"/>
                </a:lnTo>
                <a:lnTo>
                  <a:pt x="13" y="25"/>
                </a:lnTo>
                <a:lnTo>
                  <a:pt x="13" y="23"/>
                </a:lnTo>
                <a:lnTo>
                  <a:pt x="13" y="23"/>
                </a:lnTo>
                <a:lnTo>
                  <a:pt x="13" y="23"/>
                </a:lnTo>
                <a:lnTo>
                  <a:pt x="13" y="23"/>
                </a:lnTo>
                <a:lnTo>
                  <a:pt x="13" y="25"/>
                </a:lnTo>
                <a:lnTo>
                  <a:pt x="15" y="25"/>
                </a:lnTo>
                <a:close/>
                <a:moveTo>
                  <a:pt x="15" y="23"/>
                </a:moveTo>
                <a:lnTo>
                  <a:pt x="13" y="23"/>
                </a:lnTo>
                <a:lnTo>
                  <a:pt x="13" y="23"/>
                </a:lnTo>
                <a:lnTo>
                  <a:pt x="13" y="21"/>
                </a:lnTo>
                <a:lnTo>
                  <a:pt x="13" y="21"/>
                </a:lnTo>
                <a:lnTo>
                  <a:pt x="13" y="19"/>
                </a:lnTo>
                <a:lnTo>
                  <a:pt x="13" y="19"/>
                </a:lnTo>
                <a:lnTo>
                  <a:pt x="13" y="19"/>
                </a:lnTo>
                <a:lnTo>
                  <a:pt x="13" y="19"/>
                </a:lnTo>
                <a:lnTo>
                  <a:pt x="15" y="19"/>
                </a:lnTo>
                <a:lnTo>
                  <a:pt x="15" y="19"/>
                </a:lnTo>
                <a:lnTo>
                  <a:pt x="15" y="19"/>
                </a:lnTo>
                <a:lnTo>
                  <a:pt x="15" y="21"/>
                </a:lnTo>
                <a:lnTo>
                  <a:pt x="15" y="21"/>
                </a:lnTo>
                <a:lnTo>
                  <a:pt x="15" y="23"/>
                </a:lnTo>
                <a:lnTo>
                  <a:pt x="15" y="23"/>
                </a:lnTo>
                <a:close/>
                <a:moveTo>
                  <a:pt x="15" y="0"/>
                </a:moveTo>
                <a:lnTo>
                  <a:pt x="15" y="2"/>
                </a:lnTo>
                <a:lnTo>
                  <a:pt x="15" y="2"/>
                </a:lnTo>
                <a:lnTo>
                  <a:pt x="15" y="4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3" y="6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3" y="6"/>
                </a:lnTo>
                <a:lnTo>
                  <a:pt x="13" y="8"/>
                </a:lnTo>
                <a:lnTo>
                  <a:pt x="13" y="8"/>
                </a:lnTo>
                <a:lnTo>
                  <a:pt x="13" y="8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5" y="10"/>
                </a:lnTo>
                <a:lnTo>
                  <a:pt x="15" y="10"/>
                </a:lnTo>
                <a:lnTo>
                  <a:pt x="17" y="10"/>
                </a:lnTo>
                <a:lnTo>
                  <a:pt x="17" y="10"/>
                </a:lnTo>
                <a:lnTo>
                  <a:pt x="17" y="12"/>
                </a:lnTo>
                <a:lnTo>
                  <a:pt x="17" y="12"/>
                </a:lnTo>
                <a:lnTo>
                  <a:pt x="15" y="12"/>
                </a:lnTo>
                <a:lnTo>
                  <a:pt x="15" y="12"/>
                </a:lnTo>
                <a:lnTo>
                  <a:pt x="15" y="12"/>
                </a:lnTo>
                <a:lnTo>
                  <a:pt x="15" y="14"/>
                </a:lnTo>
                <a:lnTo>
                  <a:pt x="15" y="14"/>
                </a:lnTo>
                <a:lnTo>
                  <a:pt x="15" y="14"/>
                </a:lnTo>
                <a:lnTo>
                  <a:pt x="15" y="14"/>
                </a:lnTo>
                <a:lnTo>
                  <a:pt x="17" y="14"/>
                </a:lnTo>
                <a:lnTo>
                  <a:pt x="17" y="17"/>
                </a:lnTo>
                <a:lnTo>
                  <a:pt x="17" y="17"/>
                </a:lnTo>
                <a:lnTo>
                  <a:pt x="15" y="17"/>
                </a:lnTo>
                <a:lnTo>
                  <a:pt x="15" y="17"/>
                </a:lnTo>
                <a:lnTo>
                  <a:pt x="15" y="19"/>
                </a:lnTo>
                <a:lnTo>
                  <a:pt x="15" y="19"/>
                </a:lnTo>
                <a:lnTo>
                  <a:pt x="13" y="17"/>
                </a:lnTo>
                <a:lnTo>
                  <a:pt x="13" y="19"/>
                </a:lnTo>
                <a:lnTo>
                  <a:pt x="13" y="19"/>
                </a:lnTo>
                <a:lnTo>
                  <a:pt x="13" y="19"/>
                </a:lnTo>
                <a:lnTo>
                  <a:pt x="13" y="21"/>
                </a:lnTo>
                <a:lnTo>
                  <a:pt x="10" y="23"/>
                </a:lnTo>
                <a:lnTo>
                  <a:pt x="10" y="23"/>
                </a:lnTo>
                <a:lnTo>
                  <a:pt x="10" y="23"/>
                </a:lnTo>
                <a:lnTo>
                  <a:pt x="10" y="25"/>
                </a:lnTo>
                <a:lnTo>
                  <a:pt x="10" y="27"/>
                </a:lnTo>
                <a:lnTo>
                  <a:pt x="10" y="27"/>
                </a:lnTo>
                <a:lnTo>
                  <a:pt x="10" y="25"/>
                </a:lnTo>
                <a:lnTo>
                  <a:pt x="10" y="25"/>
                </a:lnTo>
                <a:lnTo>
                  <a:pt x="10" y="27"/>
                </a:lnTo>
                <a:lnTo>
                  <a:pt x="10" y="27"/>
                </a:lnTo>
                <a:lnTo>
                  <a:pt x="10" y="27"/>
                </a:lnTo>
                <a:lnTo>
                  <a:pt x="10" y="25"/>
                </a:lnTo>
                <a:lnTo>
                  <a:pt x="10" y="23"/>
                </a:lnTo>
                <a:lnTo>
                  <a:pt x="8" y="23"/>
                </a:lnTo>
                <a:lnTo>
                  <a:pt x="8" y="25"/>
                </a:lnTo>
                <a:lnTo>
                  <a:pt x="8" y="25"/>
                </a:lnTo>
                <a:lnTo>
                  <a:pt x="8" y="25"/>
                </a:lnTo>
                <a:lnTo>
                  <a:pt x="8" y="27"/>
                </a:lnTo>
                <a:lnTo>
                  <a:pt x="8" y="27"/>
                </a:lnTo>
                <a:lnTo>
                  <a:pt x="8" y="27"/>
                </a:lnTo>
                <a:lnTo>
                  <a:pt x="8" y="29"/>
                </a:lnTo>
                <a:lnTo>
                  <a:pt x="6" y="29"/>
                </a:lnTo>
                <a:lnTo>
                  <a:pt x="6" y="27"/>
                </a:lnTo>
                <a:lnTo>
                  <a:pt x="6" y="27"/>
                </a:lnTo>
                <a:lnTo>
                  <a:pt x="6" y="27"/>
                </a:lnTo>
                <a:lnTo>
                  <a:pt x="6" y="27"/>
                </a:lnTo>
                <a:lnTo>
                  <a:pt x="6" y="27"/>
                </a:lnTo>
                <a:lnTo>
                  <a:pt x="6" y="27"/>
                </a:lnTo>
                <a:lnTo>
                  <a:pt x="4" y="27"/>
                </a:lnTo>
                <a:lnTo>
                  <a:pt x="4" y="27"/>
                </a:lnTo>
                <a:lnTo>
                  <a:pt x="4" y="29"/>
                </a:lnTo>
                <a:lnTo>
                  <a:pt x="4" y="29"/>
                </a:lnTo>
                <a:lnTo>
                  <a:pt x="4" y="29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7"/>
                </a:lnTo>
                <a:lnTo>
                  <a:pt x="0" y="27"/>
                </a:lnTo>
                <a:lnTo>
                  <a:pt x="0" y="25"/>
                </a:lnTo>
                <a:lnTo>
                  <a:pt x="0" y="25"/>
                </a:lnTo>
                <a:lnTo>
                  <a:pt x="0" y="23"/>
                </a:lnTo>
                <a:lnTo>
                  <a:pt x="0" y="21"/>
                </a:lnTo>
                <a:lnTo>
                  <a:pt x="0" y="21"/>
                </a:lnTo>
                <a:lnTo>
                  <a:pt x="2" y="21"/>
                </a:lnTo>
                <a:lnTo>
                  <a:pt x="2" y="21"/>
                </a:lnTo>
                <a:lnTo>
                  <a:pt x="2" y="17"/>
                </a:lnTo>
                <a:lnTo>
                  <a:pt x="0" y="17"/>
                </a:lnTo>
                <a:lnTo>
                  <a:pt x="0" y="14"/>
                </a:lnTo>
                <a:lnTo>
                  <a:pt x="0" y="12"/>
                </a:lnTo>
                <a:lnTo>
                  <a:pt x="0" y="10"/>
                </a:lnTo>
                <a:lnTo>
                  <a:pt x="0" y="10"/>
                </a:ln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4" y="4"/>
                </a:lnTo>
                <a:lnTo>
                  <a:pt x="4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10" y="0"/>
                </a:lnTo>
                <a:lnTo>
                  <a:pt x="10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3" y="0"/>
                </a:lnTo>
                <a:lnTo>
                  <a:pt x="15" y="0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7" name="Freeform 3653"/>
          <p:cNvSpPr>
            <a:spLocks/>
          </p:cNvSpPr>
          <p:nvPr/>
        </p:nvSpPr>
        <p:spPr bwMode="auto">
          <a:xfrm>
            <a:off x="2443163" y="6537325"/>
            <a:ext cx="90488" cy="98425"/>
          </a:xfrm>
          <a:custGeom>
            <a:avLst/>
            <a:gdLst/>
            <a:ahLst/>
            <a:cxnLst>
              <a:cxn ang="0">
                <a:pos x="55" y="39"/>
              </a:cxn>
              <a:cxn ang="0">
                <a:pos x="57" y="46"/>
              </a:cxn>
              <a:cxn ang="0">
                <a:pos x="55" y="46"/>
              </a:cxn>
              <a:cxn ang="0">
                <a:pos x="55" y="50"/>
              </a:cxn>
              <a:cxn ang="0">
                <a:pos x="55" y="52"/>
              </a:cxn>
              <a:cxn ang="0">
                <a:pos x="53" y="50"/>
              </a:cxn>
              <a:cxn ang="0">
                <a:pos x="53" y="48"/>
              </a:cxn>
              <a:cxn ang="0">
                <a:pos x="51" y="50"/>
              </a:cxn>
              <a:cxn ang="0">
                <a:pos x="51" y="48"/>
              </a:cxn>
              <a:cxn ang="0">
                <a:pos x="51" y="48"/>
              </a:cxn>
              <a:cxn ang="0">
                <a:pos x="51" y="50"/>
              </a:cxn>
              <a:cxn ang="0">
                <a:pos x="51" y="52"/>
              </a:cxn>
              <a:cxn ang="0">
                <a:pos x="53" y="54"/>
              </a:cxn>
              <a:cxn ang="0">
                <a:pos x="51" y="54"/>
              </a:cxn>
              <a:cxn ang="0">
                <a:pos x="49" y="56"/>
              </a:cxn>
              <a:cxn ang="0">
                <a:pos x="47" y="56"/>
              </a:cxn>
              <a:cxn ang="0">
                <a:pos x="45" y="58"/>
              </a:cxn>
              <a:cxn ang="0">
                <a:pos x="45" y="58"/>
              </a:cxn>
              <a:cxn ang="0">
                <a:pos x="45" y="60"/>
              </a:cxn>
              <a:cxn ang="0">
                <a:pos x="45" y="60"/>
              </a:cxn>
              <a:cxn ang="0">
                <a:pos x="43" y="62"/>
              </a:cxn>
              <a:cxn ang="0">
                <a:pos x="43" y="60"/>
              </a:cxn>
              <a:cxn ang="0">
                <a:pos x="41" y="58"/>
              </a:cxn>
              <a:cxn ang="0">
                <a:pos x="37" y="54"/>
              </a:cxn>
              <a:cxn ang="0">
                <a:pos x="30" y="54"/>
              </a:cxn>
              <a:cxn ang="0">
                <a:pos x="33" y="58"/>
              </a:cxn>
              <a:cxn ang="0">
                <a:pos x="26" y="54"/>
              </a:cxn>
              <a:cxn ang="0">
                <a:pos x="24" y="56"/>
              </a:cxn>
              <a:cxn ang="0">
                <a:pos x="18" y="50"/>
              </a:cxn>
              <a:cxn ang="0">
                <a:pos x="18" y="52"/>
              </a:cxn>
              <a:cxn ang="0">
                <a:pos x="14" y="50"/>
              </a:cxn>
              <a:cxn ang="0">
                <a:pos x="10" y="42"/>
              </a:cxn>
              <a:cxn ang="0">
                <a:pos x="12" y="39"/>
              </a:cxn>
              <a:cxn ang="0">
                <a:pos x="10" y="35"/>
              </a:cxn>
              <a:cxn ang="0">
                <a:pos x="8" y="33"/>
              </a:cxn>
              <a:cxn ang="0">
                <a:pos x="8" y="33"/>
              </a:cxn>
              <a:cxn ang="0">
                <a:pos x="8" y="29"/>
              </a:cxn>
              <a:cxn ang="0">
                <a:pos x="8" y="25"/>
              </a:cxn>
              <a:cxn ang="0">
                <a:pos x="6" y="21"/>
              </a:cxn>
              <a:cxn ang="0">
                <a:pos x="6" y="21"/>
              </a:cxn>
              <a:cxn ang="0">
                <a:pos x="4" y="21"/>
              </a:cxn>
              <a:cxn ang="0">
                <a:pos x="2" y="19"/>
              </a:cxn>
              <a:cxn ang="0">
                <a:pos x="0" y="13"/>
              </a:cxn>
              <a:cxn ang="0">
                <a:pos x="2" y="11"/>
              </a:cxn>
              <a:cxn ang="0">
                <a:pos x="6" y="4"/>
              </a:cxn>
              <a:cxn ang="0">
                <a:pos x="12" y="0"/>
              </a:cxn>
              <a:cxn ang="0">
                <a:pos x="22" y="0"/>
              </a:cxn>
              <a:cxn ang="0">
                <a:pos x="24" y="0"/>
              </a:cxn>
              <a:cxn ang="0">
                <a:pos x="41" y="4"/>
              </a:cxn>
              <a:cxn ang="0">
                <a:pos x="41" y="9"/>
              </a:cxn>
              <a:cxn ang="0">
                <a:pos x="43" y="13"/>
              </a:cxn>
              <a:cxn ang="0">
                <a:pos x="45" y="15"/>
              </a:cxn>
              <a:cxn ang="0">
                <a:pos x="47" y="19"/>
              </a:cxn>
              <a:cxn ang="0">
                <a:pos x="47" y="23"/>
              </a:cxn>
              <a:cxn ang="0">
                <a:pos x="49" y="27"/>
              </a:cxn>
              <a:cxn ang="0">
                <a:pos x="49" y="31"/>
              </a:cxn>
              <a:cxn ang="0">
                <a:pos x="51" y="35"/>
              </a:cxn>
              <a:cxn ang="0">
                <a:pos x="55" y="35"/>
              </a:cxn>
            </a:cxnLst>
            <a:rect l="0" t="0" r="r" b="b"/>
            <a:pathLst>
              <a:path w="57" h="62">
                <a:moveTo>
                  <a:pt x="55" y="35"/>
                </a:moveTo>
                <a:lnTo>
                  <a:pt x="55" y="37"/>
                </a:lnTo>
                <a:lnTo>
                  <a:pt x="55" y="39"/>
                </a:lnTo>
                <a:lnTo>
                  <a:pt x="55" y="42"/>
                </a:lnTo>
                <a:lnTo>
                  <a:pt x="57" y="42"/>
                </a:lnTo>
                <a:lnTo>
                  <a:pt x="57" y="46"/>
                </a:lnTo>
                <a:lnTo>
                  <a:pt x="57" y="46"/>
                </a:lnTo>
                <a:lnTo>
                  <a:pt x="55" y="46"/>
                </a:lnTo>
                <a:lnTo>
                  <a:pt x="55" y="46"/>
                </a:lnTo>
                <a:lnTo>
                  <a:pt x="55" y="48"/>
                </a:lnTo>
                <a:lnTo>
                  <a:pt x="55" y="50"/>
                </a:lnTo>
                <a:lnTo>
                  <a:pt x="55" y="50"/>
                </a:lnTo>
                <a:lnTo>
                  <a:pt x="55" y="52"/>
                </a:lnTo>
                <a:lnTo>
                  <a:pt x="55" y="52"/>
                </a:lnTo>
                <a:lnTo>
                  <a:pt x="55" y="52"/>
                </a:lnTo>
                <a:lnTo>
                  <a:pt x="55" y="50"/>
                </a:lnTo>
                <a:lnTo>
                  <a:pt x="55" y="50"/>
                </a:lnTo>
                <a:lnTo>
                  <a:pt x="53" y="50"/>
                </a:lnTo>
                <a:lnTo>
                  <a:pt x="53" y="50"/>
                </a:lnTo>
                <a:lnTo>
                  <a:pt x="53" y="50"/>
                </a:lnTo>
                <a:lnTo>
                  <a:pt x="53" y="48"/>
                </a:lnTo>
                <a:lnTo>
                  <a:pt x="53" y="48"/>
                </a:lnTo>
                <a:lnTo>
                  <a:pt x="53" y="50"/>
                </a:lnTo>
                <a:lnTo>
                  <a:pt x="51" y="50"/>
                </a:lnTo>
                <a:lnTo>
                  <a:pt x="51" y="50"/>
                </a:lnTo>
                <a:lnTo>
                  <a:pt x="51" y="50"/>
                </a:lnTo>
                <a:lnTo>
                  <a:pt x="51" y="48"/>
                </a:lnTo>
                <a:lnTo>
                  <a:pt x="51" y="48"/>
                </a:lnTo>
                <a:lnTo>
                  <a:pt x="51" y="48"/>
                </a:lnTo>
                <a:lnTo>
                  <a:pt x="51" y="48"/>
                </a:lnTo>
                <a:lnTo>
                  <a:pt x="49" y="48"/>
                </a:lnTo>
                <a:lnTo>
                  <a:pt x="49" y="48"/>
                </a:lnTo>
                <a:lnTo>
                  <a:pt x="51" y="50"/>
                </a:lnTo>
                <a:lnTo>
                  <a:pt x="51" y="50"/>
                </a:lnTo>
                <a:lnTo>
                  <a:pt x="51" y="52"/>
                </a:lnTo>
                <a:lnTo>
                  <a:pt x="51" y="52"/>
                </a:lnTo>
                <a:lnTo>
                  <a:pt x="53" y="52"/>
                </a:lnTo>
                <a:lnTo>
                  <a:pt x="53" y="52"/>
                </a:lnTo>
                <a:lnTo>
                  <a:pt x="53" y="54"/>
                </a:lnTo>
                <a:lnTo>
                  <a:pt x="53" y="54"/>
                </a:lnTo>
                <a:lnTo>
                  <a:pt x="51" y="54"/>
                </a:lnTo>
                <a:lnTo>
                  <a:pt x="51" y="54"/>
                </a:lnTo>
                <a:lnTo>
                  <a:pt x="51" y="54"/>
                </a:lnTo>
                <a:lnTo>
                  <a:pt x="49" y="56"/>
                </a:lnTo>
                <a:lnTo>
                  <a:pt x="49" y="56"/>
                </a:lnTo>
                <a:lnTo>
                  <a:pt x="47" y="56"/>
                </a:lnTo>
                <a:lnTo>
                  <a:pt x="47" y="56"/>
                </a:lnTo>
                <a:lnTo>
                  <a:pt x="47" y="56"/>
                </a:lnTo>
                <a:lnTo>
                  <a:pt x="45" y="56"/>
                </a:lnTo>
                <a:lnTo>
                  <a:pt x="45" y="58"/>
                </a:lnTo>
                <a:lnTo>
                  <a:pt x="45" y="58"/>
                </a:lnTo>
                <a:lnTo>
                  <a:pt x="45" y="58"/>
                </a:lnTo>
                <a:lnTo>
                  <a:pt x="45" y="58"/>
                </a:lnTo>
                <a:lnTo>
                  <a:pt x="45" y="58"/>
                </a:lnTo>
                <a:lnTo>
                  <a:pt x="43" y="58"/>
                </a:lnTo>
                <a:lnTo>
                  <a:pt x="43" y="60"/>
                </a:lnTo>
                <a:lnTo>
                  <a:pt x="45" y="60"/>
                </a:lnTo>
                <a:lnTo>
                  <a:pt x="45" y="58"/>
                </a:lnTo>
                <a:lnTo>
                  <a:pt x="45" y="58"/>
                </a:lnTo>
                <a:lnTo>
                  <a:pt x="45" y="60"/>
                </a:lnTo>
                <a:lnTo>
                  <a:pt x="47" y="60"/>
                </a:lnTo>
                <a:lnTo>
                  <a:pt x="45" y="62"/>
                </a:lnTo>
                <a:lnTo>
                  <a:pt x="43" y="62"/>
                </a:lnTo>
                <a:lnTo>
                  <a:pt x="43" y="62"/>
                </a:lnTo>
                <a:lnTo>
                  <a:pt x="43" y="62"/>
                </a:lnTo>
                <a:lnTo>
                  <a:pt x="43" y="60"/>
                </a:lnTo>
                <a:lnTo>
                  <a:pt x="41" y="60"/>
                </a:lnTo>
                <a:lnTo>
                  <a:pt x="41" y="60"/>
                </a:lnTo>
                <a:lnTo>
                  <a:pt x="41" y="58"/>
                </a:lnTo>
                <a:lnTo>
                  <a:pt x="41" y="56"/>
                </a:lnTo>
                <a:lnTo>
                  <a:pt x="39" y="56"/>
                </a:lnTo>
                <a:lnTo>
                  <a:pt x="37" y="54"/>
                </a:lnTo>
                <a:lnTo>
                  <a:pt x="37" y="52"/>
                </a:lnTo>
                <a:lnTo>
                  <a:pt x="33" y="52"/>
                </a:lnTo>
                <a:lnTo>
                  <a:pt x="30" y="54"/>
                </a:lnTo>
                <a:lnTo>
                  <a:pt x="33" y="54"/>
                </a:lnTo>
                <a:lnTo>
                  <a:pt x="33" y="58"/>
                </a:lnTo>
                <a:lnTo>
                  <a:pt x="33" y="58"/>
                </a:lnTo>
                <a:lnTo>
                  <a:pt x="30" y="58"/>
                </a:lnTo>
                <a:lnTo>
                  <a:pt x="28" y="56"/>
                </a:lnTo>
                <a:lnTo>
                  <a:pt x="26" y="54"/>
                </a:lnTo>
                <a:lnTo>
                  <a:pt x="26" y="54"/>
                </a:lnTo>
                <a:lnTo>
                  <a:pt x="26" y="54"/>
                </a:lnTo>
                <a:lnTo>
                  <a:pt x="24" y="56"/>
                </a:lnTo>
                <a:lnTo>
                  <a:pt x="22" y="54"/>
                </a:lnTo>
                <a:lnTo>
                  <a:pt x="20" y="52"/>
                </a:lnTo>
                <a:lnTo>
                  <a:pt x="18" y="50"/>
                </a:lnTo>
                <a:lnTo>
                  <a:pt x="16" y="52"/>
                </a:lnTo>
                <a:lnTo>
                  <a:pt x="16" y="52"/>
                </a:lnTo>
                <a:lnTo>
                  <a:pt x="18" y="52"/>
                </a:lnTo>
                <a:lnTo>
                  <a:pt x="16" y="52"/>
                </a:lnTo>
                <a:lnTo>
                  <a:pt x="14" y="52"/>
                </a:lnTo>
                <a:lnTo>
                  <a:pt x="14" y="50"/>
                </a:lnTo>
                <a:lnTo>
                  <a:pt x="12" y="48"/>
                </a:lnTo>
                <a:lnTo>
                  <a:pt x="12" y="46"/>
                </a:lnTo>
                <a:lnTo>
                  <a:pt x="10" y="42"/>
                </a:lnTo>
                <a:lnTo>
                  <a:pt x="10" y="42"/>
                </a:lnTo>
                <a:lnTo>
                  <a:pt x="10" y="39"/>
                </a:lnTo>
                <a:lnTo>
                  <a:pt x="12" y="39"/>
                </a:lnTo>
                <a:lnTo>
                  <a:pt x="10" y="37"/>
                </a:lnTo>
                <a:lnTo>
                  <a:pt x="10" y="37"/>
                </a:lnTo>
                <a:lnTo>
                  <a:pt x="10" y="35"/>
                </a:lnTo>
                <a:lnTo>
                  <a:pt x="8" y="35"/>
                </a:lnTo>
                <a:lnTo>
                  <a:pt x="8" y="33"/>
                </a:lnTo>
                <a:lnTo>
                  <a:pt x="8" y="33"/>
                </a:lnTo>
                <a:lnTo>
                  <a:pt x="8" y="33"/>
                </a:lnTo>
                <a:lnTo>
                  <a:pt x="8" y="33"/>
                </a:lnTo>
                <a:lnTo>
                  <a:pt x="8" y="33"/>
                </a:lnTo>
                <a:lnTo>
                  <a:pt x="6" y="31"/>
                </a:lnTo>
                <a:lnTo>
                  <a:pt x="8" y="29"/>
                </a:lnTo>
                <a:lnTo>
                  <a:pt x="8" y="29"/>
                </a:lnTo>
                <a:lnTo>
                  <a:pt x="8" y="29"/>
                </a:lnTo>
                <a:lnTo>
                  <a:pt x="8" y="25"/>
                </a:lnTo>
                <a:lnTo>
                  <a:pt x="8" y="25"/>
                </a:lnTo>
                <a:lnTo>
                  <a:pt x="8" y="23"/>
                </a:lnTo>
                <a:lnTo>
                  <a:pt x="6" y="21"/>
                </a:lnTo>
                <a:lnTo>
                  <a:pt x="6" y="21"/>
                </a:lnTo>
                <a:lnTo>
                  <a:pt x="6" y="21"/>
                </a:lnTo>
                <a:lnTo>
                  <a:pt x="6" y="21"/>
                </a:lnTo>
                <a:lnTo>
                  <a:pt x="6" y="21"/>
                </a:lnTo>
                <a:lnTo>
                  <a:pt x="6" y="21"/>
                </a:lnTo>
                <a:lnTo>
                  <a:pt x="6" y="21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2" y="19"/>
                </a:lnTo>
                <a:lnTo>
                  <a:pt x="0" y="17"/>
                </a:lnTo>
                <a:lnTo>
                  <a:pt x="0" y="15"/>
                </a:lnTo>
                <a:lnTo>
                  <a:pt x="0" y="13"/>
                </a:lnTo>
                <a:lnTo>
                  <a:pt x="0" y="11"/>
                </a:lnTo>
                <a:lnTo>
                  <a:pt x="0" y="11"/>
                </a:lnTo>
                <a:lnTo>
                  <a:pt x="2" y="11"/>
                </a:lnTo>
                <a:lnTo>
                  <a:pt x="4" y="7"/>
                </a:lnTo>
                <a:lnTo>
                  <a:pt x="4" y="7"/>
                </a:lnTo>
                <a:lnTo>
                  <a:pt x="6" y="4"/>
                </a:lnTo>
                <a:lnTo>
                  <a:pt x="8" y="4"/>
                </a:lnTo>
                <a:lnTo>
                  <a:pt x="10" y="2"/>
                </a:lnTo>
                <a:lnTo>
                  <a:pt x="12" y="0"/>
                </a:lnTo>
                <a:lnTo>
                  <a:pt x="16" y="2"/>
                </a:lnTo>
                <a:lnTo>
                  <a:pt x="16" y="2"/>
                </a:lnTo>
                <a:lnTo>
                  <a:pt x="22" y="0"/>
                </a:lnTo>
                <a:lnTo>
                  <a:pt x="22" y="0"/>
                </a:lnTo>
                <a:lnTo>
                  <a:pt x="24" y="0"/>
                </a:lnTo>
                <a:lnTo>
                  <a:pt x="24" y="0"/>
                </a:lnTo>
                <a:lnTo>
                  <a:pt x="30" y="0"/>
                </a:lnTo>
                <a:lnTo>
                  <a:pt x="35" y="0"/>
                </a:lnTo>
                <a:lnTo>
                  <a:pt x="41" y="4"/>
                </a:lnTo>
                <a:lnTo>
                  <a:pt x="41" y="4"/>
                </a:lnTo>
                <a:lnTo>
                  <a:pt x="41" y="7"/>
                </a:lnTo>
                <a:lnTo>
                  <a:pt x="41" y="9"/>
                </a:lnTo>
                <a:lnTo>
                  <a:pt x="41" y="11"/>
                </a:lnTo>
                <a:lnTo>
                  <a:pt x="41" y="11"/>
                </a:lnTo>
                <a:lnTo>
                  <a:pt x="43" y="13"/>
                </a:lnTo>
                <a:lnTo>
                  <a:pt x="45" y="13"/>
                </a:lnTo>
                <a:lnTo>
                  <a:pt x="45" y="13"/>
                </a:lnTo>
                <a:lnTo>
                  <a:pt x="45" y="15"/>
                </a:lnTo>
                <a:lnTo>
                  <a:pt x="45" y="15"/>
                </a:lnTo>
                <a:lnTo>
                  <a:pt x="45" y="17"/>
                </a:lnTo>
                <a:lnTo>
                  <a:pt x="47" y="19"/>
                </a:lnTo>
                <a:lnTo>
                  <a:pt x="47" y="21"/>
                </a:lnTo>
                <a:lnTo>
                  <a:pt x="47" y="21"/>
                </a:lnTo>
                <a:lnTo>
                  <a:pt x="47" y="23"/>
                </a:lnTo>
                <a:lnTo>
                  <a:pt x="49" y="23"/>
                </a:lnTo>
                <a:lnTo>
                  <a:pt x="49" y="25"/>
                </a:lnTo>
                <a:lnTo>
                  <a:pt x="49" y="27"/>
                </a:lnTo>
                <a:lnTo>
                  <a:pt x="49" y="29"/>
                </a:lnTo>
                <a:lnTo>
                  <a:pt x="51" y="29"/>
                </a:lnTo>
                <a:lnTo>
                  <a:pt x="49" y="31"/>
                </a:lnTo>
                <a:lnTo>
                  <a:pt x="49" y="31"/>
                </a:lnTo>
                <a:lnTo>
                  <a:pt x="51" y="31"/>
                </a:lnTo>
                <a:lnTo>
                  <a:pt x="51" y="35"/>
                </a:lnTo>
                <a:lnTo>
                  <a:pt x="53" y="35"/>
                </a:lnTo>
                <a:lnTo>
                  <a:pt x="53" y="35"/>
                </a:lnTo>
                <a:lnTo>
                  <a:pt x="55" y="35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8" name="Freeform 3654"/>
          <p:cNvSpPr>
            <a:spLocks/>
          </p:cNvSpPr>
          <p:nvPr/>
        </p:nvSpPr>
        <p:spPr bwMode="auto">
          <a:xfrm>
            <a:off x="2471738" y="6616700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4" y="4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2" y="2"/>
                </a:lnTo>
                <a:lnTo>
                  <a:pt x="4" y="4"/>
                </a:lnTo>
                <a:lnTo>
                  <a:pt x="0" y="0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9" name="Freeform 3655"/>
          <p:cNvSpPr>
            <a:spLocks/>
          </p:cNvSpPr>
          <p:nvPr/>
        </p:nvSpPr>
        <p:spPr bwMode="auto">
          <a:xfrm>
            <a:off x="2471738" y="6616700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2" y="2"/>
                </a:lnTo>
                <a:lnTo>
                  <a:pt x="4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0" name="Freeform 3656"/>
          <p:cNvSpPr>
            <a:spLocks noEditPoints="1"/>
          </p:cNvSpPr>
          <p:nvPr/>
        </p:nvSpPr>
        <p:spPr bwMode="auto">
          <a:xfrm>
            <a:off x="2403476" y="6599238"/>
            <a:ext cx="65088" cy="82550"/>
          </a:xfrm>
          <a:custGeom>
            <a:avLst/>
            <a:gdLst/>
            <a:ahLst/>
            <a:cxnLst>
              <a:cxn ang="0">
                <a:pos x="4" y="42"/>
              </a:cxn>
              <a:cxn ang="0">
                <a:pos x="4" y="40"/>
              </a:cxn>
              <a:cxn ang="0">
                <a:pos x="20" y="17"/>
              </a:cxn>
              <a:cxn ang="0">
                <a:pos x="27" y="15"/>
              </a:cxn>
              <a:cxn ang="0">
                <a:pos x="31" y="19"/>
              </a:cxn>
              <a:cxn ang="0">
                <a:pos x="31" y="23"/>
              </a:cxn>
              <a:cxn ang="0">
                <a:pos x="29" y="27"/>
              </a:cxn>
              <a:cxn ang="0">
                <a:pos x="27" y="29"/>
              </a:cxn>
              <a:cxn ang="0">
                <a:pos x="29" y="33"/>
              </a:cxn>
              <a:cxn ang="0">
                <a:pos x="33" y="33"/>
              </a:cxn>
              <a:cxn ang="0">
                <a:pos x="33" y="35"/>
              </a:cxn>
              <a:cxn ang="0">
                <a:pos x="35" y="37"/>
              </a:cxn>
              <a:cxn ang="0">
                <a:pos x="39" y="37"/>
              </a:cxn>
              <a:cxn ang="0">
                <a:pos x="37" y="42"/>
              </a:cxn>
              <a:cxn ang="0">
                <a:pos x="41" y="42"/>
              </a:cxn>
              <a:cxn ang="0">
                <a:pos x="41" y="46"/>
              </a:cxn>
              <a:cxn ang="0">
                <a:pos x="39" y="50"/>
              </a:cxn>
              <a:cxn ang="0">
                <a:pos x="39" y="46"/>
              </a:cxn>
              <a:cxn ang="0">
                <a:pos x="37" y="44"/>
              </a:cxn>
              <a:cxn ang="0">
                <a:pos x="37" y="46"/>
              </a:cxn>
              <a:cxn ang="0">
                <a:pos x="35" y="50"/>
              </a:cxn>
              <a:cxn ang="0">
                <a:pos x="31" y="50"/>
              </a:cxn>
              <a:cxn ang="0">
                <a:pos x="27" y="52"/>
              </a:cxn>
              <a:cxn ang="0">
                <a:pos x="25" y="52"/>
              </a:cxn>
              <a:cxn ang="0">
                <a:pos x="23" y="50"/>
              </a:cxn>
              <a:cxn ang="0">
                <a:pos x="18" y="50"/>
              </a:cxn>
              <a:cxn ang="0">
                <a:pos x="12" y="52"/>
              </a:cxn>
              <a:cxn ang="0">
                <a:pos x="16" y="48"/>
              </a:cxn>
              <a:cxn ang="0">
                <a:pos x="18" y="46"/>
              </a:cxn>
              <a:cxn ang="0">
                <a:pos x="14" y="48"/>
              </a:cxn>
              <a:cxn ang="0">
                <a:pos x="12" y="48"/>
              </a:cxn>
              <a:cxn ang="0">
                <a:pos x="12" y="48"/>
              </a:cxn>
              <a:cxn ang="0">
                <a:pos x="10" y="46"/>
              </a:cxn>
              <a:cxn ang="0">
                <a:pos x="12" y="46"/>
              </a:cxn>
              <a:cxn ang="0">
                <a:pos x="14" y="44"/>
              </a:cxn>
              <a:cxn ang="0">
                <a:pos x="10" y="44"/>
              </a:cxn>
              <a:cxn ang="0">
                <a:pos x="10" y="44"/>
              </a:cxn>
              <a:cxn ang="0">
                <a:pos x="8" y="46"/>
              </a:cxn>
              <a:cxn ang="0">
                <a:pos x="8" y="48"/>
              </a:cxn>
              <a:cxn ang="0">
                <a:pos x="4" y="44"/>
              </a:cxn>
              <a:cxn ang="0">
                <a:pos x="6" y="42"/>
              </a:cxn>
              <a:cxn ang="0">
                <a:pos x="8" y="40"/>
              </a:cxn>
              <a:cxn ang="0">
                <a:pos x="12" y="40"/>
              </a:cxn>
              <a:cxn ang="0">
                <a:pos x="8" y="40"/>
              </a:cxn>
              <a:cxn ang="0">
                <a:pos x="6" y="37"/>
              </a:cxn>
              <a:cxn ang="0">
                <a:pos x="4" y="40"/>
              </a:cxn>
              <a:cxn ang="0">
                <a:pos x="2" y="37"/>
              </a:cxn>
              <a:cxn ang="0">
                <a:pos x="2" y="35"/>
              </a:cxn>
              <a:cxn ang="0">
                <a:pos x="6" y="31"/>
              </a:cxn>
              <a:cxn ang="0">
                <a:pos x="6" y="29"/>
              </a:cxn>
              <a:cxn ang="0">
                <a:pos x="6" y="25"/>
              </a:cxn>
              <a:cxn ang="0">
                <a:pos x="6" y="23"/>
              </a:cxn>
              <a:cxn ang="0">
                <a:pos x="4" y="23"/>
              </a:cxn>
              <a:cxn ang="0">
                <a:pos x="8" y="17"/>
              </a:cxn>
              <a:cxn ang="0">
                <a:pos x="8" y="11"/>
              </a:cxn>
              <a:cxn ang="0">
                <a:pos x="16" y="3"/>
              </a:cxn>
              <a:cxn ang="0">
                <a:pos x="23" y="3"/>
              </a:cxn>
              <a:cxn ang="0">
                <a:pos x="23" y="9"/>
              </a:cxn>
              <a:cxn ang="0">
                <a:pos x="20" y="13"/>
              </a:cxn>
              <a:cxn ang="0">
                <a:pos x="18" y="15"/>
              </a:cxn>
            </a:cxnLst>
            <a:rect l="0" t="0" r="r" b="b"/>
            <a:pathLst>
              <a:path w="41" h="52">
                <a:moveTo>
                  <a:pt x="6" y="40"/>
                </a:moveTo>
                <a:lnTo>
                  <a:pt x="6" y="40"/>
                </a:lnTo>
                <a:lnTo>
                  <a:pt x="6" y="42"/>
                </a:lnTo>
                <a:lnTo>
                  <a:pt x="4" y="42"/>
                </a:lnTo>
                <a:lnTo>
                  <a:pt x="4" y="40"/>
                </a:lnTo>
                <a:lnTo>
                  <a:pt x="4" y="40"/>
                </a:lnTo>
                <a:lnTo>
                  <a:pt x="4" y="40"/>
                </a:lnTo>
                <a:lnTo>
                  <a:pt x="4" y="40"/>
                </a:lnTo>
                <a:lnTo>
                  <a:pt x="4" y="40"/>
                </a:lnTo>
                <a:lnTo>
                  <a:pt x="6" y="40"/>
                </a:lnTo>
                <a:close/>
                <a:moveTo>
                  <a:pt x="18" y="15"/>
                </a:moveTo>
                <a:lnTo>
                  <a:pt x="20" y="17"/>
                </a:lnTo>
                <a:lnTo>
                  <a:pt x="20" y="15"/>
                </a:lnTo>
                <a:lnTo>
                  <a:pt x="25" y="15"/>
                </a:lnTo>
                <a:lnTo>
                  <a:pt x="27" y="15"/>
                </a:lnTo>
                <a:lnTo>
                  <a:pt x="27" y="15"/>
                </a:lnTo>
                <a:lnTo>
                  <a:pt x="29" y="15"/>
                </a:lnTo>
                <a:lnTo>
                  <a:pt x="29" y="15"/>
                </a:lnTo>
                <a:lnTo>
                  <a:pt x="31" y="15"/>
                </a:lnTo>
                <a:lnTo>
                  <a:pt x="31" y="19"/>
                </a:lnTo>
                <a:lnTo>
                  <a:pt x="31" y="19"/>
                </a:lnTo>
                <a:lnTo>
                  <a:pt x="31" y="21"/>
                </a:lnTo>
                <a:lnTo>
                  <a:pt x="31" y="21"/>
                </a:lnTo>
                <a:lnTo>
                  <a:pt x="31" y="23"/>
                </a:lnTo>
                <a:lnTo>
                  <a:pt x="29" y="23"/>
                </a:lnTo>
                <a:lnTo>
                  <a:pt x="29" y="23"/>
                </a:lnTo>
                <a:lnTo>
                  <a:pt x="29" y="25"/>
                </a:lnTo>
                <a:lnTo>
                  <a:pt x="29" y="27"/>
                </a:lnTo>
                <a:lnTo>
                  <a:pt x="29" y="29"/>
                </a:lnTo>
                <a:lnTo>
                  <a:pt x="29" y="29"/>
                </a:lnTo>
                <a:lnTo>
                  <a:pt x="27" y="29"/>
                </a:lnTo>
                <a:lnTo>
                  <a:pt x="27" y="29"/>
                </a:lnTo>
                <a:lnTo>
                  <a:pt x="27" y="29"/>
                </a:lnTo>
                <a:lnTo>
                  <a:pt x="27" y="31"/>
                </a:lnTo>
                <a:lnTo>
                  <a:pt x="27" y="31"/>
                </a:lnTo>
                <a:lnTo>
                  <a:pt x="29" y="33"/>
                </a:lnTo>
                <a:lnTo>
                  <a:pt x="29" y="33"/>
                </a:lnTo>
                <a:lnTo>
                  <a:pt x="31" y="33"/>
                </a:lnTo>
                <a:lnTo>
                  <a:pt x="31" y="33"/>
                </a:lnTo>
                <a:lnTo>
                  <a:pt x="33" y="33"/>
                </a:lnTo>
                <a:lnTo>
                  <a:pt x="33" y="33"/>
                </a:lnTo>
                <a:lnTo>
                  <a:pt x="33" y="33"/>
                </a:lnTo>
                <a:lnTo>
                  <a:pt x="33" y="33"/>
                </a:lnTo>
                <a:lnTo>
                  <a:pt x="33" y="35"/>
                </a:lnTo>
                <a:lnTo>
                  <a:pt x="33" y="35"/>
                </a:lnTo>
                <a:lnTo>
                  <a:pt x="33" y="35"/>
                </a:lnTo>
                <a:lnTo>
                  <a:pt x="33" y="35"/>
                </a:lnTo>
                <a:lnTo>
                  <a:pt x="35" y="37"/>
                </a:lnTo>
                <a:lnTo>
                  <a:pt x="35" y="37"/>
                </a:lnTo>
                <a:lnTo>
                  <a:pt x="37" y="40"/>
                </a:lnTo>
                <a:lnTo>
                  <a:pt x="37" y="37"/>
                </a:lnTo>
                <a:lnTo>
                  <a:pt x="39" y="37"/>
                </a:lnTo>
                <a:lnTo>
                  <a:pt x="37" y="40"/>
                </a:lnTo>
                <a:lnTo>
                  <a:pt x="37" y="40"/>
                </a:lnTo>
                <a:lnTo>
                  <a:pt x="39" y="40"/>
                </a:lnTo>
                <a:lnTo>
                  <a:pt x="37" y="42"/>
                </a:lnTo>
                <a:lnTo>
                  <a:pt x="39" y="42"/>
                </a:lnTo>
                <a:lnTo>
                  <a:pt x="39" y="42"/>
                </a:lnTo>
                <a:lnTo>
                  <a:pt x="39" y="42"/>
                </a:lnTo>
                <a:lnTo>
                  <a:pt x="41" y="42"/>
                </a:lnTo>
                <a:lnTo>
                  <a:pt x="41" y="42"/>
                </a:lnTo>
                <a:lnTo>
                  <a:pt x="41" y="44"/>
                </a:lnTo>
                <a:lnTo>
                  <a:pt x="41" y="44"/>
                </a:lnTo>
                <a:lnTo>
                  <a:pt x="41" y="46"/>
                </a:lnTo>
                <a:lnTo>
                  <a:pt x="39" y="46"/>
                </a:lnTo>
                <a:lnTo>
                  <a:pt x="39" y="48"/>
                </a:lnTo>
                <a:lnTo>
                  <a:pt x="39" y="48"/>
                </a:lnTo>
                <a:lnTo>
                  <a:pt x="39" y="50"/>
                </a:lnTo>
                <a:lnTo>
                  <a:pt x="37" y="48"/>
                </a:lnTo>
                <a:lnTo>
                  <a:pt x="37" y="48"/>
                </a:lnTo>
                <a:lnTo>
                  <a:pt x="37" y="46"/>
                </a:lnTo>
                <a:lnTo>
                  <a:pt x="39" y="46"/>
                </a:lnTo>
                <a:lnTo>
                  <a:pt x="39" y="46"/>
                </a:lnTo>
                <a:lnTo>
                  <a:pt x="39" y="46"/>
                </a:lnTo>
                <a:lnTo>
                  <a:pt x="37" y="44"/>
                </a:lnTo>
                <a:lnTo>
                  <a:pt x="37" y="44"/>
                </a:lnTo>
                <a:lnTo>
                  <a:pt x="37" y="44"/>
                </a:lnTo>
                <a:lnTo>
                  <a:pt x="37" y="44"/>
                </a:lnTo>
                <a:lnTo>
                  <a:pt x="37" y="46"/>
                </a:lnTo>
                <a:lnTo>
                  <a:pt x="37" y="46"/>
                </a:lnTo>
                <a:lnTo>
                  <a:pt x="35" y="48"/>
                </a:lnTo>
                <a:lnTo>
                  <a:pt x="35" y="48"/>
                </a:lnTo>
                <a:lnTo>
                  <a:pt x="35" y="50"/>
                </a:lnTo>
                <a:lnTo>
                  <a:pt x="35" y="50"/>
                </a:lnTo>
                <a:lnTo>
                  <a:pt x="35" y="50"/>
                </a:lnTo>
                <a:lnTo>
                  <a:pt x="35" y="50"/>
                </a:lnTo>
                <a:lnTo>
                  <a:pt x="33" y="50"/>
                </a:lnTo>
                <a:lnTo>
                  <a:pt x="31" y="50"/>
                </a:lnTo>
                <a:lnTo>
                  <a:pt x="31" y="50"/>
                </a:lnTo>
                <a:lnTo>
                  <a:pt x="29" y="50"/>
                </a:lnTo>
                <a:lnTo>
                  <a:pt x="29" y="52"/>
                </a:lnTo>
                <a:lnTo>
                  <a:pt x="27" y="52"/>
                </a:lnTo>
                <a:lnTo>
                  <a:pt x="27" y="50"/>
                </a:lnTo>
                <a:lnTo>
                  <a:pt x="27" y="52"/>
                </a:lnTo>
                <a:lnTo>
                  <a:pt x="25" y="52"/>
                </a:lnTo>
                <a:lnTo>
                  <a:pt x="25" y="52"/>
                </a:lnTo>
                <a:lnTo>
                  <a:pt x="25" y="52"/>
                </a:lnTo>
                <a:lnTo>
                  <a:pt x="23" y="50"/>
                </a:lnTo>
                <a:lnTo>
                  <a:pt x="23" y="50"/>
                </a:lnTo>
                <a:lnTo>
                  <a:pt x="23" y="50"/>
                </a:lnTo>
                <a:lnTo>
                  <a:pt x="23" y="50"/>
                </a:lnTo>
                <a:lnTo>
                  <a:pt x="20" y="50"/>
                </a:lnTo>
                <a:lnTo>
                  <a:pt x="18" y="50"/>
                </a:lnTo>
                <a:lnTo>
                  <a:pt x="18" y="50"/>
                </a:lnTo>
                <a:lnTo>
                  <a:pt x="16" y="50"/>
                </a:lnTo>
                <a:lnTo>
                  <a:pt x="16" y="50"/>
                </a:lnTo>
                <a:lnTo>
                  <a:pt x="14" y="52"/>
                </a:lnTo>
                <a:lnTo>
                  <a:pt x="12" y="52"/>
                </a:lnTo>
                <a:lnTo>
                  <a:pt x="14" y="50"/>
                </a:lnTo>
                <a:lnTo>
                  <a:pt x="14" y="50"/>
                </a:lnTo>
                <a:lnTo>
                  <a:pt x="14" y="48"/>
                </a:lnTo>
                <a:lnTo>
                  <a:pt x="16" y="48"/>
                </a:lnTo>
                <a:lnTo>
                  <a:pt x="16" y="48"/>
                </a:lnTo>
                <a:lnTo>
                  <a:pt x="18" y="46"/>
                </a:lnTo>
                <a:lnTo>
                  <a:pt x="18" y="46"/>
                </a:lnTo>
                <a:lnTo>
                  <a:pt x="18" y="46"/>
                </a:lnTo>
                <a:lnTo>
                  <a:pt x="16" y="46"/>
                </a:lnTo>
                <a:lnTo>
                  <a:pt x="16" y="48"/>
                </a:lnTo>
                <a:lnTo>
                  <a:pt x="14" y="48"/>
                </a:lnTo>
                <a:lnTo>
                  <a:pt x="14" y="48"/>
                </a:lnTo>
                <a:lnTo>
                  <a:pt x="14" y="50"/>
                </a:lnTo>
                <a:lnTo>
                  <a:pt x="12" y="50"/>
                </a:lnTo>
                <a:lnTo>
                  <a:pt x="12" y="48"/>
                </a:lnTo>
                <a:lnTo>
                  <a:pt x="12" y="48"/>
                </a:lnTo>
                <a:lnTo>
                  <a:pt x="14" y="46"/>
                </a:lnTo>
                <a:lnTo>
                  <a:pt x="12" y="48"/>
                </a:lnTo>
                <a:lnTo>
                  <a:pt x="12" y="48"/>
                </a:lnTo>
                <a:lnTo>
                  <a:pt x="12" y="48"/>
                </a:lnTo>
                <a:lnTo>
                  <a:pt x="12" y="48"/>
                </a:lnTo>
                <a:lnTo>
                  <a:pt x="12" y="46"/>
                </a:lnTo>
                <a:lnTo>
                  <a:pt x="12" y="46"/>
                </a:lnTo>
                <a:lnTo>
                  <a:pt x="10" y="46"/>
                </a:lnTo>
                <a:lnTo>
                  <a:pt x="10" y="46"/>
                </a:lnTo>
                <a:lnTo>
                  <a:pt x="10" y="46"/>
                </a:lnTo>
                <a:lnTo>
                  <a:pt x="12" y="46"/>
                </a:lnTo>
                <a:lnTo>
                  <a:pt x="12" y="46"/>
                </a:lnTo>
                <a:lnTo>
                  <a:pt x="12" y="46"/>
                </a:lnTo>
                <a:lnTo>
                  <a:pt x="14" y="46"/>
                </a:lnTo>
                <a:lnTo>
                  <a:pt x="14" y="44"/>
                </a:lnTo>
                <a:lnTo>
                  <a:pt x="14" y="44"/>
                </a:lnTo>
                <a:lnTo>
                  <a:pt x="12" y="46"/>
                </a:lnTo>
                <a:lnTo>
                  <a:pt x="12" y="44"/>
                </a:lnTo>
                <a:lnTo>
                  <a:pt x="10" y="44"/>
                </a:lnTo>
                <a:lnTo>
                  <a:pt x="10" y="44"/>
                </a:lnTo>
                <a:lnTo>
                  <a:pt x="10" y="44"/>
                </a:lnTo>
                <a:lnTo>
                  <a:pt x="10" y="42"/>
                </a:lnTo>
                <a:lnTo>
                  <a:pt x="8" y="42"/>
                </a:lnTo>
                <a:lnTo>
                  <a:pt x="10" y="44"/>
                </a:lnTo>
                <a:lnTo>
                  <a:pt x="10" y="44"/>
                </a:lnTo>
                <a:lnTo>
                  <a:pt x="10" y="44"/>
                </a:lnTo>
                <a:lnTo>
                  <a:pt x="10" y="46"/>
                </a:lnTo>
                <a:lnTo>
                  <a:pt x="8" y="46"/>
                </a:lnTo>
                <a:lnTo>
                  <a:pt x="8" y="46"/>
                </a:lnTo>
                <a:lnTo>
                  <a:pt x="8" y="46"/>
                </a:lnTo>
                <a:lnTo>
                  <a:pt x="8" y="46"/>
                </a:lnTo>
                <a:lnTo>
                  <a:pt x="8" y="48"/>
                </a:lnTo>
                <a:lnTo>
                  <a:pt x="6" y="48"/>
                </a:lnTo>
                <a:lnTo>
                  <a:pt x="4" y="46"/>
                </a:lnTo>
                <a:lnTo>
                  <a:pt x="4" y="46"/>
                </a:lnTo>
                <a:lnTo>
                  <a:pt x="4" y="44"/>
                </a:lnTo>
                <a:lnTo>
                  <a:pt x="4" y="44"/>
                </a:lnTo>
                <a:lnTo>
                  <a:pt x="4" y="44"/>
                </a:lnTo>
                <a:lnTo>
                  <a:pt x="6" y="42"/>
                </a:lnTo>
                <a:lnTo>
                  <a:pt x="6" y="42"/>
                </a:lnTo>
                <a:lnTo>
                  <a:pt x="6" y="42"/>
                </a:lnTo>
                <a:lnTo>
                  <a:pt x="8" y="42"/>
                </a:lnTo>
                <a:lnTo>
                  <a:pt x="8" y="40"/>
                </a:lnTo>
                <a:lnTo>
                  <a:pt x="8" y="40"/>
                </a:lnTo>
                <a:lnTo>
                  <a:pt x="10" y="40"/>
                </a:lnTo>
                <a:lnTo>
                  <a:pt x="10" y="40"/>
                </a:lnTo>
                <a:lnTo>
                  <a:pt x="10" y="40"/>
                </a:lnTo>
                <a:lnTo>
                  <a:pt x="12" y="40"/>
                </a:lnTo>
                <a:lnTo>
                  <a:pt x="12" y="37"/>
                </a:lnTo>
                <a:lnTo>
                  <a:pt x="10" y="40"/>
                </a:lnTo>
                <a:lnTo>
                  <a:pt x="10" y="40"/>
                </a:lnTo>
                <a:lnTo>
                  <a:pt x="8" y="40"/>
                </a:lnTo>
                <a:lnTo>
                  <a:pt x="8" y="40"/>
                </a:lnTo>
                <a:lnTo>
                  <a:pt x="6" y="37"/>
                </a:lnTo>
                <a:lnTo>
                  <a:pt x="6" y="37"/>
                </a:lnTo>
                <a:lnTo>
                  <a:pt x="6" y="37"/>
                </a:lnTo>
                <a:lnTo>
                  <a:pt x="6" y="37"/>
                </a:lnTo>
                <a:lnTo>
                  <a:pt x="6" y="40"/>
                </a:lnTo>
                <a:lnTo>
                  <a:pt x="6" y="40"/>
                </a:lnTo>
                <a:lnTo>
                  <a:pt x="4" y="40"/>
                </a:lnTo>
                <a:lnTo>
                  <a:pt x="4" y="37"/>
                </a:lnTo>
                <a:lnTo>
                  <a:pt x="2" y="37"/>
                </a:lnTo>
                <a:lnTo>
                  <a:pt x="2" y="37"/>
                </a:lnTo>
                <a:lnTo>
                  <a:pt x="2" y="37"/>
                </a:lnTo>
                <a:lnTo>
                  <a:pt x="0" y="37"/>
                </a:lnTo>
                <a:lnTo>
                  <a:pt x="2" y="37"/>
                </a:lnTo>
                <a:lnTo>
                  <a:pt x="2" y="35"/>
                </a:lnTo>
                <a:lnTo>
                  <a:pt x="2" y="35"/>
                </a:lnTo>
                <a:lnTo>
                  <a:pt x="4" y="35"/>
                </a:lnTo>
                <a:lnTo>
                  <a:pt x="4" y="35"/>
                </a:lnTo>
                <a:lnTo>
                  <a:pt x="6" y="33"/>
                </a:lnTo>
                <a:lnTo>
                  <a:pt x="6" y="31"/>
                </a:lnTo>
                <a:lnTo>
                  <a:pt x="6" y="31"/>
                </a:lnTo>
                <a:lnTo>
                  <a:pt x="6" y="31"/>
                </a:lnTo>
                <a:lnTo>
                  <a:pt x="6" y="31"/>
                </a:lnTo>
                <a:lnTo>
                  <a:pt x="6" y="29"/>
                </a:lnTo>
                <a:lnTo>
                  <a:pt x="6" y="29"/>
                </a:lnTo>
                <a:lnTo>
                  <a:pt x="6" y="29"/>
                </a:lnTo>
                <a:lnTo>
                  <a:pt x="6" y="25"/>
                </a:lnTo>
                <a:lnTo>
                  <a:pt x="6" y="25"/>
                </a:lnTo>
                <a:lnTo>
                  <a:pt x="6" y="25"/>
                </a:lnTo>
                <a:lnTo>
                  <a:pt x="8" y="23"/>
                </a:lnTo>
                <a:lnTo>
                  <a:pt x="6" y="23"/>
                </a:lnTo>
                <a:lnTo>
                  <a:pt x="6" y="23"/>
                </a:lnTo>
                <a:lnTo>
                  <a:pt x="6" y="23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4" y="21"/>
                </a:lnTo>
                <a:lnTo>
                  <a:pt x="4" y="21"/>
                </a:lnTo>
                <a:lnTo>
                  <a:pt x="8" y="19"/>
                </a:lnTo>
                <a:lnTo>
                  <a:pt x="8" y="17"/>
                </a:lnTo>
                <a:lnTo>
                  <a:pt x="6" y="17"/>
                </a:lnTo>
                <a:lnTo>
                  <a:pt x="8" y="13"/>
                </a:lnTo>
                <a:lnTo>
                  <a:pt x="8" y="11"/>
                </a:lnTo>
                <a:lnTo>
                  <a:pt x="8" y="11"/>
                </a:lnTo>
                <a:lnTo>
                  <a:pt x="10" y="9"/>
                </a:lnTo>
                <a:lnTo>
                  <a:pt x="10" y="9"/>
                </a:lnTo>
                <a:lnTo>
                  <a:pt x="16" y="3"/>
                </a:lnTo>
                <a:lnTo>
                  <a:pt x="16" y="3"/>
                </a:lnTo>
                <a:lnTo>
                  <a:pt x="18" y="0"/>
                </a:lnTo>
                <a:lnTo>
                  <a:pt x="18" y="0"/>
                </a:lnTo>
                <a:lnTo>
                  <a:pt x="23" y="3"/>
                </a:lnTo>
                <a:lnTo>
                  <a:pt x="23" y="3"/>
                </a:lnTo>
                <a:lnTo>
                  <a:pt x="23" y="3"/>
                </a:lnTo>
                <a:lnTo>
                  <a:pt x="23" y="3"/>
                </a:lnTo>
                <a:lnTo>
                  <a:pt x="20" y="7"/>
                </a:lnTo>
                <a:lnTo>
                  <a:pt x="23" y="9"/>
                </a:lnTo>
                <a:lnTo>
                  <a:pt x="23" y="9"/>
                </a:lnTo>
                <a:lnTo>
                  <a:pt x="20" y="9"/>
                </a:lnTo>
                <a:lnTo>
                  <a:pt x="20" y="11"/>
                </a:lnTo>
                <a:lnTo>
                  <a:pt x="20" y="13"/>
                </a:lnTo>
                <a:lnTo>
                  <a:pt x="18" y="13"/>
                </a:lnTo>
                <a:lnTo>
                  <a:pt x="18" y="13"/>
                </a:lnTo>
                <a:lnTo>
                  <a:pt x="18" y="15"/>
                </a:lnTo>
                <a:lnTo>
                  <a:pt x="18" y="15"/>
                </a:lnTo>
                <a:lnTo>
                  <a:pt x="18" y="15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1" name="Freeform 3657"/>
          <p:cNvSpPr>
            <a:spLocks noEditPoints="1"/>
          </p:cNvSpPr>
          <p:nvPr/>
        </p:nvSpPr>
        <p:spPr bwMode="auto">
          <a:xfrm>
            <a:off x="2360613" y="6554788"/>
            <a:ext cx="85725" cy="103188"/>
          </a:xfrm>
          <a:custGeom>
            <a:avLst/>
            <a:gdLst/>
            <a:ahLst/>
            <a:cxnLst>
              <a:cxn ang="0">
                <a:pos x="19" y="55"/>
              </a:cxn>
              <a:cxn ang="0">
                <a:pos x="10" y="28"/>
              </a:cxn>
              <a:cxn ang="0">
                <a:pos x="15" y="26"/>
              </a:cxn>
              <a:cxn ang="0">
                <a:pos x="19" y="24"/>
              </a:cxn>
              <a:cxn ang="0">
                <a:pos x="13" y="22"/>
              </a:cxn>
              <a:cxn ang="0">
                <a:pos x="27" y="20"/>
              </a:cxn>
              <a:cxn ang="0">
                <a:pos x="2" y="16"/>
              </a:cxn>
              <a:cxn ang="0">
                <a:pos x="6" y="24"/>
              </a:cxn>
              <a:cxn ang="0">
                <a:pos x="10" y="18"/>
              </a:cxn>
              <a:cxn ang="0">
                <a:pos x="47" y="4"/>
              </a:cxn>
              <a:cxn ang="0">
                <a:pos x="47" y="16"/>
              </a:cxn>
              <a:cxn ang="0">
                <a:pos x="43" y="26"/>
              </a:cxn>
              <a:cxn ang="0">
                <a:pos x="35" y="41"/>
              </a:cxn>
              <a:cxn ang="0">
                <a:pos x="31" y="51"/>
              </a:cxn>
              <a:cxn ang="0">
                <a:pos x="33" y="57"/>
              </a:cxn>
              <a:cxn ang="0">
                <a:pos x="31" y="63"/>
              </a:cxn>
              <a:cxn ang="0">
                <a:pos x="25" y="63"/>
              </a:cxn>
              <a:cxn ang="0">
                <a:pos x="19" y="55"/>
              </a:cxn>
              <a:cxn ang="0">
                <a:pos x="15" y="53"/>
              </a:cxn>
              <a:cxn ang="0">
                <a:pos x="10" y="47"/>
              </a:cxn>
              <a:cxn ang="0">
                <a:pos x="13" y="37"/>
              </a:cxn>
              <a:cxn ang="0">
                <a:pos x="15" y="35"/>
              </a:cxn>
              <a:cxn ang="0">
                <a:pos x="15" y="31"/>
              </a:cxn>
              <a:cxn ang="0">
                <a:pos x="17" y="35"/>
              </a:cxn>
              <a:cxn ang="0">
                <a:pos x="21" y="35"/>
              </a:cxn>
              <a:cxn ang="0">
                <a:pos x="27" y="41"/>
              </a:cxn>
              <a:cxn ang="0">
                <a:pos x="25" y="37"/>
              </a:cxn>
              <a:cxn ang="0">
                <a:pos x="33" y="33"/>
              </a:cxn>
              <a:cxn ang="0">
                <a:pos x="29" y="35"/>
              </a:cxn>
              <a:cxn ang="0">
                <a:pos x="25" y="33"/>
              </a:cxn>
              <a:cxn ang="0">
                <a:pos x="21" y="28"/>
              </a:cxn>
              <a:cxn ang="0">
                <a:pos x="25" y="26"/>
              </a:cxn>
              <a:cxn ang="0">
                <a:pos x="29" y="24"/>
              </a:cxn>
              <a:cxn ang="0">
                <a:pos x="35" y="22"/>
              </a:cxn>
              <a:cxn ang="0">
                <a:pos x="31" y="22"/>
              </a:cxn>
              <a:cxn ang="0">
                <a:pos x="29" y="20"/>
              </a:cxn>
              <a:cxn ang="0">
                <a:pos x="31" y="20"/>
              </a:cxn>
              <a:cxn ang="0">
                <a:pos x="27" y="18"/>
              </a:cxn>
              <a:cxn ang="0">
                <a:pos x="31" y="16"/>
              </a:cxn>
              <a:cxn ang="0">
                <a:pos x="31" y="12"/>
              </a:cxn>
              <a:cxn ang="0">
                <a:pos x="33" y="10"/>
              </a:cxn>
              <a:cxn ang="0">
                <a:pos x="33" y="10"/>
              </a:cxn>
              <a:cxn ang="0">
                <a:pos x="29" y="14"/>
              </a:cxn>
              <a:cxn ang="0">
                <a:pos x="23" y="14"/>
              </a:cxn>
              <a:cxn ang="0">
                <a:pos x="23" y="12"/>
              </a:cxn>
              <a:cxn ang="0">
                <a:pos x="23" y="12"/>
              </a:cxn>
              <a:cxn ang="0">
                <a:pos x="19" y="14"/>
              </a:cxn>
              <a:cxn ang="0">
                <a:pos x="21" y="18"/>
              </a:cxn>
              <a:cxn ang="0">
                <a:pos x="19" y="18"/>
              </a:cxn>
              <a:cxn ang="0">
                <a:pos x="17" y="12"/>
              </a:cxn>
              <a:cxn ang="0">
                <a:pos x="17" y="16"/>
              </a:cxn>
              <a:cxn ang="0">
                <a:pos x="13" y="18"/>
              </a:cxn>
              <a:cxn ang="0">
                <a:pos x="10" y="16"/>
              </a:cxn>
              <a:cxn ang="0">
                <a:pos x="10" y="14"/>
              </a:cxn>
              <a:cxn ang="0">
                <a:pos x="13" y="10"/>
              </a:cxn>
              <a:cxn ang="0">
                <a:pos x="17" y="6"/>
              </a:cxn>
              <a:cxn ang="0">
                <a:pos x="21" y="6"/>
              </a:cxn>
              <a:cxn ang="0">
                <a:pos x="23" y="6"/>
              </a:cxn>
              <a:cxn ang="0">
                <a:pos x="29" y="8"/>
              </a:cxn>
              <a:cxn ang="0">
                <a:pos x="39" y="0"/>
              </a:cxn>
            </a:cxnLst>
            <a:rect l="0" t="0" r="r" b="b"/>
            <a:pathLst>
              <a:path w="54" h="65">
                <a:moveTo>
                  <a:pt x="19" y="55"/>
                </a:moveTo>
                <a:lnTo>
                  <a:pt x="19" y="57"/>
                </a:lnTo>
                <a:lnTo>
                  <a:pt x="19" y="57"/>
                </a:lnTo>
                <a:lnTo>
                  <a:pt x="19" y="57"/>
                </a:lnTo>
                <a:lnTo>
                  <a:pt x="17" y="57"/>
                </a:lnTo>
                <a:lnTo>
                  <a:pt x="17" y="57"/>
                </a:lnTo>
                <a:lnTo>
                  <a:pt x="17" y="55"/>
                </a:lnTo>
                <a:lnTo>
                  <a:pt x="19" y="55"/>
                </a:lnTo>
                <a:close/>
                <a:moveTo>
                  <a:pt x="10" y="28"/>
                </a:moveTo>
                <a:lnTo>
                  <a:pt x="10" y="28"/>
                </a:lnTo>
                <a:lnTo>
                  <a:pt x="10" y="28"/>
                </a:lnTo>
                <a:lnTo>
                  <a:pt x="10" y="28"/>
                </a:lnTo>
                <a:lnTo>
                  <a:pt x="10" y="28"/>
                </a:lnTo>
                <a:lnTo>
                  <a:pt x="10" y="28"/>
                </a:lnTo>
                <a:lnTo>
                  <a:pt x="10" y="28"/>
                </a:lnTo>
                <a:lnTo>
                  <a:pt x="10" y="28"/>
                </a:lnTo>
                <a:lnTo>
                  <a:pt x="10" y="28"/>
                </a:lnTo>
                <a:close/>
                <a:moveTo>
                  <a:pt x="19" y="28"/>
                </a:moveTo>
                <a:lnTo>
                  <a:pt x="19" y="31"/>
                </a:lnTo>
                <a:lnTo>
                  <a:pt x="17" y="28"/>
                </a:lnTo>
                <a:lnTo>
                  <a:pt x="15" y="26"/>
                </a:lnTo>
                <a:lnTo>
                  <a:pt x="15" y="26"/>
                </a:lnTo>
                <a:lnTo>
                  <a:pt x="15" y="26"/>
                </a:lnTo>
                <a:lnTo>
                  <a:pt x="15" y="26"/>
                </a:lnTo>
                <a:lnTo>
                  <a:pt x="15" y="26"/>
                </a:lnTo>
                <a:lnTo>
                  <a:pt x="19" y="26"/>
                </a:lnTo>
                <a:lnTo>
                  <a:pt x="19" y="28"/>
                </a:lnTo>
                <a:lnTo>
                  <a:pt x="19" y="28"/>
                </a:lnTo>
                <a:close/>
                <a:moveTo>
                  <a:pt x="21" y="24"/>
                </a:moveTo>
                <a:lnTo>
                  <a:pt x="21" y="26"/>
                </a:lnTo>
                <a:lnTo>
                  <a:pt x="19" y="26"/>
                </a:lnTo>
                <a:lnTo>
                  <a:pt x="19" y="24"/>
                </a:lnTo>
                <a:lnTo>
                  <a:pt x="21" y="24"/>
                </a:lnTo>
                <a:lnTo>
                  <a:pt x="21" y="24"/>
                </a:lnTo>
                <a:close/>
                <a:moveTo>
                  <a:pt x="13" y="24"/>
                </a:moveTo>
                <a:lnTo>
                  <a:pt x="13" y="24"/>
                </a:lnTo>
                <a:lnTo>
                  <a:pt x="10" y="24"/>
                </a:lnTo>
                <a:lnTo>
                  <a:pt x="10" y="22"/>
                </a:lnTo>
                <a:lnTo>
                  <a:pt x="10" y="22"/>
                </a:lnTo>
                <a:lnTo>
                  <a:pt x="13" y="22"/>
                </a:lnTo>
                <a:lnTo>
                  <a:pt x="13" y="22"/>
                </a:lnTo>
                <a:lnTo>
                  <a:pt x="13" y="24"/>
                </a:lnTo>
                <a:lnTo>
                  <a:pt x="13" y="24"/>
                </a:lnTo>
                <a:close/>
                <a:moveTo>
                  <a:pt x="23" y="22"/>
                </a:moveTo>
                <a:lnTo>
                  <a:pt x="23" y="22"/>
                </a:lnTo>
                <a:lnTo>
                  <a:pt x="25" y="20"/>
                </a:lnTo>
                <a:lnTo>
                  <a:pt x="27" y="20"/>
                </a:lnTo>
                <a:lnTo>
                  <a:pt x="27" y="20"/>
                </a:lnTo>
                <a:lnTo>
                  <a:pt x="27" y="22"/>
                </a:lnTo>
                <a:lnTo>
                  <a:pt x="25" y="22"/>
                </a:lnTo>
                <a:lnTo>
                  <a:pt x="23" y="22"/>
                </a:lnTo>
                <a:close/>
                <a:moveTo>
                  <a:pt x="2" y="18"/>
                </a:moveTo>
                <a:lnTo>
                  <a:pt x="0" y="18"/>
                </a:lnTo>
                <a:lnTo>
                  <a:pt x="0" y="16"/>
                </a:lnTo>
                <a:lnTo>
                  <a:pt x="0" y="16"/>
                </a:lnTo>
                <a:lnTo>
                  <a:pt x="2" y="16"/>
                </a:lnTo>
                <a:lnTo>
                  <a:pt x="2" y="18"/>
                </a:lnTo>
                <a:lnTo>
                  <a:pt x="2" y="18"/>
                </a:lnTo>
                <a:close/>
                <a:moveTo>
                  <a:pt x="8" y="24"/>
                </a:moveTo>
                <a:lnTo>
                  <a:pt x="6" y="24"/>
                </a:lnTo>
                <a:lnTo>
                  <a:pt x="6" y="24"/>
                </a:lnTo>
                <a:lnTo>
                  <a:pt x="6" y="24"/>
                </a:lnTo>
                <a:lnTo>
                  <a:pt x="6" y="24"/>
                </a:lnTo>
                <a:lnTo>
                  <a:pt x="6" y="24"/>
                </a:lnTo>
                <a:lnTo>
                  <a:pt x="6" y="22"/>
                </a:lnTo>
                <a:lnTo>
                  <a:pt x="6" y="22"/>
                </a:lnTo>
                <a:lnTo>
                  <a:pt x="6" y="18"/>
                </a:lnTo>
                <a:lnTo>
                  <a:pt x="8" y="16"/>
                </a:lnTo>
                <a:lnTo>
                  <a:pt x="8" y="14"/>
                </a:lnTo>
                <a:lnTo>
                  <a:pt x="8" y="14"/>
                </a:lnTo>
                <a:lnTo>
                  <a:pt x="10" y="16"/>
                </a:lnTo>
                <a:lnTo>
                  <a:pt x="10" y="18"/>
                </a:lnTo>
                <a:lnTo>
                  <a:pt x="10" y="20"/>
                </a:lnTo>
                <a:lnTo>
                  <a:pt x="8" y="24"/>
                </a:lnTo>
                <a:lnTo>
                  <a:pt x="8" y="24"/>
                </a:lnTo>
                <a:lnTo>
                  <a:pt x="8" y="24"/>
                </a:lnTo>
                <a:close/>
                <a:moveTo>
                  <a:pt x="43" y="6"/>
                </a:moveTo>
                <a:lnTo>
                  <a:pt x="43" y="6"/>
                </a:lnTo>
                <a:lnTo>
                  <a:pt x="43" y="6"/>
                </a:lnTo>
                <a:lnTo>
                  <a:pt x="47" y="4"/>
                </a:lnTo>
                <a:lnTo>
                  <a:pt x="52" y="4"/>
                </a:lnTo>
                <a:lnTo>
                  <a:pt x="52" y="6"/>
                </a:lnTo>
                <a:lnTo>
                  <a:pt x="54" y="8"/>
                </a:lnTo>
                <a:lnTo>
                  <a:pt x="50" y="8"/>
                </a:lnTo>
                <a:lnTo>
                  <a:pt x="50" y="12"/>
                </a:lnTo>
                <a:lnTo>
                  <a:pt x="47" y="10"/>
                </a:lnTo>
                <a:lnTo>
                  <a:pt x="47" y="14"/>
                </a:lnTo>
                <a:lnTo>
                  <a:pt x="47" y="16"/>
                </a:lnTo>
                <a:lnTo>
                  <a:pt x="45" y="16"/>
                </a:lnTo>
                <a:lnTo>
                  <a:pt x="45" y="18"/>
                </a:lnTo>
                <a:lnTo>
                  <a:pt x="45" y="18"/>
                </a:lnTo>
                <a:lnTo>
                  <a:pt x="45" y="18"/>
                </a:lnTo>
                <a:lnTo>
                  <a:pt x="45" y="18"/>
                </a:lnTo>
                <a:lnTo>
                  <a:pt x="43" y="20"/>
                </a:lnTo>
                <a:lnTo>
                  <a:pt x="43" y="24"/>
                </a:lnTo>
                <a:lnTo>
                  <a:pt x="43" y="26"/>
                </a:lnTo>
                <a:lnTo>
                  <a:pt x="45" y="28"/>
                </a:lnTo>
                <a:lnTo>
                  <a:pt x="43" y="31"/>
                </a:lnTo>
                <a:lnTo>
                  <a:pt x="43" y="31"/>
                </a:lnTo>
                <a:lnTo>
                  <a:pt x="37" y="37"/>
                </a:lnTo>
                <a:lnTo>
                  <a:pt x="37" y="37"/>
                </a:lnTo>
                <a:lnTo>
                  <a:pt x="35" y="39"/>
                </a:lnTo>
                <a:lnTo>
                  <a:pt x="35" y="39"/>
                </a:lnTo>
                <a:lnTo>
                  <a:pt x="35" y="41"/>
                </a:lnTo>
                <a:lnTo>
                  <a:pt x="33" y="45"/>
                </a:lnTo>
                <a:lnTo>
                  <a:pt x="35" y="45"/>
                </a:lnTo>
                <a:lnTo>
                  <a:pt x="35" y="47"/>
                </a:lnTo>
                <a:lnTo>
                  <a:pt x="31" y="49"/>
                </a:lnTo>
                <a:lnTo>
                  <a:pt x="31" y="49"/>
                </a:lnTo>
                <a:lnTo>
                  <a:pt x="31" y="51"/>
                </a:lnTo>
                <a:lnTo>
                  <a:pt x="31" y="51"/>
                </a:lnTo>
                <a:lnTo>
                  <a:pt x="31" y="51"/>
                </a:lnTo>
                <a:lnTo>
                  <a:pt x="33" y="51"/>
                </a:lnTo>
                <a:lnTo>
                  <a:pt x="33" y="51"/>
                </a:lnTo>
                <a:lnTo>
                  <a:pt x="33" y="51"/>
                </a:lnTo>
                <a:lnTo>
                  <a:pt x="35" y="51"/>
                </a:lnTo>
                <a:lnTo>
                  <a:pt x="33" y="53"/>
                </a:lnTo>
                <a:lnTo>
                  <a:pt x="33" y="53"/>
                </a:lnTo>
                <a:lnTo>
                  <a:pt x="33" y="53"/>
                </a:lnTo>
                <a:lnTo>
                  <a:pt x="33" y="57"/>
                </a:lnTo>
                <a:lnTo>
                  <a:pt x="33" y="57"/>
                </a:lnTo>
                <a:lnTo>
                  <a:pt x="33" y="57"/>
                </a:lnTo>
                <a:lnTo>
                  <a:pt x="33" y="59"/>
                </a:lnTo>
                <a:lnTo>
                  <a:pt x="33" y="59"/>
                </a:lnTo>
                <a:lnTo>
                  <a:pt x="33" y="59"/>
                </a:lnTo>
                <a:lnTo>
                  <a:pt x="33" y="59"/>
                </a:lnTo>
                <a:lnTo>
                  <a:pt x="33" y="61"/>
                </a:lnTo>
                <a:lnTo>
                  <a:pt x="31" y="63"/>
                </a:lnTo>
                <a:lnTo>
                  <a:pt x="31" y="63"/>
                </a:lnTo>
                <a:lnTo>
                  <a:pt x="29" y="63"/>
                </a:lnTo>
                <a:lnTo>
                  <a:pt x="29" y="63"/>
                </a:lnTo>
                <a:lnTo>
                  <a:pt x="29" y="65"/>
                </a:lnTo>
                <a:lnTo>
                  <a:pt x="27" y="65"/>
                </a:lnTo>
                <a:lnTo>
                  <a:pt x="27" y="65"/>
                </a:lnTo>
                <a:lnTo>
                  <a:pt x="27" y="63"/>
                </a:lnTo>
                <a:lnTo>
                  <a:pt x="25" y="63"/>
                </a:lnTo>
                <a:lnTo>
                  <a:pt x="25" y="61"/>
                </a:lnTo>
                <a:lnTo>
                  <a:pt x="23" y="61"/>
                </a:lnTo>
                <a:lnTo>
                  <a:pt x="23" y="61"/>
                </a:lnTo>
                <a:lnTo>
                  <a:pt x="21" y="59"/>
                </a:lnTo>
                <a:lnTo>
                  <a:pt x="21" y="59"/>
                </a:lnTo>
                <a:lnTo>
                  <a:pt x="21" y="57"/>
                </a:lnTo>
                <a:lnTo>
                  <a:pt x="19" y="57"/>
                </a:lnTo>
                <a:lnTo>
                  <a:pt x="19" y="55"/>
                </a:lnTo>
                <a:lnTo>
                  <a:pt x="19" y="55"/>
                </a:lnTo>
                <a:lnTo>
                  <a:pt x="19" y="55"/>
                </a:lnTo>
                <a:lnTo>
                  <a:pt x="19" y="55"/>
                </a:lnTo>
                <a:lnTo>
                  <a:pt x="19" y="55"/>
                </a:lnTo>
                <a:lnTo>
                  <a:pt x="17" y="55"/>
                </a:lnTo>
                <a:lnTo>
                  <a:pt x="17" y="55"/>
                </a:lnTo>
                <a:lnTo>
                  <a:pt x="17" y="55"/>
                </a:lnTo>
                <a:lnTo>
                  <a:pt x="15" y="53"/>
                </a:lnTo>
                <a:lnTo>
                  <a:pt x="15" y="53"/>
                </a:lnTo>
                <a:lnTo>
                  <a:pt x="15" y="53"/>
                </a:lnTo>
                <a:lnTo>
                  <a:pt x="13" y="51"/>
                </a:lnTo>
                <a:lnTo>
                  <a:pt x="13" y="51"/>
                </a:lnTo>
                <a:lnTo>
                  <a:pt x="13" y="51"/>
                </a:lnTo>
                <a:lnTo>
                  <a:pt x="13" y="49"/>
                </a:lnTo>
                <a:lnTo>
                  <a:pt x="13" y="49"/>
                </a:lnTo>
                <a:lnTo>
                  <a:pt x="10" y="47"/>
                </a:lnTo>
                <a:lnTo>
                  <a:pt x="10" y="45"/>
                </a:lnTo>
                <a:lnTo>
                  <a:pt x="10" y="45"/>
                </a:lnTo>
                <a:lnTo>
                  <a:pt x="10" y="43"/>
                </a:lnTo>
                <a:lnTo>
                  <a:pt x="10" y="43"/>
                </a:lnTo>
                <a:lnTo>
                  <a:pt x="13" y="41"/>
                </a:lnTo>
                <a:lnTo>
                  <a:pt x="13" y="39"/>
                </a:lnTo>
                <a:lnTo>
                  <a:pt x="13" y="39"/>
                </a:lnTo>
                <a:lnTo>
                  <a:pt x="13" y="37"/>
                </a:lnTo>
                <a:lnTo>
                  <a:pt x="13" y="37"/>
                </a:lnTo>
                <a:lnTo>
                  <a:pt x="13" y="35"/>
                </a:lnTo>
                <a:lnTo>
                  <a:pt x="13" y="35"/>
                </a:lnTo>
                <a:lnTo>
                  <a:pt x="13" y="35"/>
                </a:lnTo>
                <a:lnTo>
                  <a:pt x="15" y="37"/>
                </a:lnTo>
                <a:lnTo>
                  <a:pt x="15" y="35"/>
                </a:lnTo>
                <a:lnTo>
                  <a:pt x="15" y="35"/>
                </a:lnTo>
                <a:lnTo>
                  <a:pt x="15" y="35"/>
                </a:lnTo>
                <a:lnTo>
                  <a:pt x="15" y="35"/>
                </a:lnTo>
                <a:lnTo>
                  <a:pt x="15" y="33"/>
                </a:lnTo>
                <a:lnTo>
                  <a:pt x="15" y="33"/>
                </a:lnTo>
                <a:lnTo>
                  <a:pt x="15" y="33"/>
                </a:lnTo>
                <a:lnTo>
                  <a:pt x="15" y="33"/>
                </a:lnTo>
                <a:lnTo>
                  <a:pt x="15" y="31"/>
                </a:lnTo>
                <a:lnTo>
                  <a:pt x="15" y="31"/>
                </a:lnTo>
                <a:lnTo>
                  <a:pt x="15" y="31"/>
                </a:lnTo>
                <a:lnTo>
                  <a:pt x="15" y="31"/>
                </a:lnTo>
                <a:lnTo>
                  <a:pt x="15" y="33"/>
                </a:lnTo>
                <a:lnTo>
                  <a:pt x="15" y="33"/>
                </a:lnTo>
                <a:lnTo>
                  <a:pt x="17" y="33"/>
                </a:lnTo>
                <a:lnTo>
                  <a:pt x="17" y="33"/>
                </a:lnTo>
                <a:lnTo>
                  <a:pt x="17" y="33"/>
                </a:lnTo>
                <a:lnTo>
                  <a:pt x="17" y="35"/>
                </a:lnTo>
                <a:lnTo>
                  <a:pt x="17" y="35"/>
                </a:lnTo>
                <a:lnTo>
                  <a:pt x="17" y="37"/>
                </a:lnTo>
                <a:lnTo>
                  <a:pt x="17" y="37"/>
                </a:lnTo>
                <a:lnTo>
                  <a:pt x="19" y="35"/>
                </a:lnTo>
                <a:lnTo>
                  <a:pt x="19" y="37"/>
                </a:lnTo>
                <a:lnTo>
                  <a:pt x="21" y="35"/>
                </a:lnTo>
                <a:lnTo>
                  <a:pt x="21" y="35"/>
                </a:lnTo>
                <a:lnTo>
                  <a:pt x="21" y="35"/>
                </a:lnTo>
                <a:lnTo>
                  <a:pt x="21" y="35"/>
                </a:lnTo>
                <a:lnTo>
                  <a:pt x="23" y="37"/>
                </a:lnTo>
                <a:lnTo>
                  <a:pt x="23" y="37"/>
                </a:lnTo>
                <a:lnTo>
                  <a:pt x="23" y="39"/>
                </a:lnTo>
                <a:lnTo>
                  <a:pt x="23" y="39"/>
                </a:lnTo>
                <a:lnTo>
                  <a:pt x="25" y="39"/>
                </a:lnTo>
                <a:lnTo>
                  <a:pt x="25" y="41"/>
                </a:lnTo>
                <a:lnTo>
                  <a:pt x="27" y="41"/>
                </a:lnTo>
                <a:lnTo>
                  <a:pt x="27" y="41"/>
                </a:lnTo>
                <a:lnTo>
                  <a:pt x="29" y="41"/>
                </a:lnTo>
                <a:lnTo>
                  <a:pt x="27" y="41"/>
                </a:lnTo>
                <a:lnTo>
                  <a:pt x="27" y="41"/>
                </a:lnTo>
                <a:lnTo>
                  <a:pt x="27" y="41"/>
                </a:lnTo>
                <a:lnTo>
                  <a:pt x="27" y="41"/>
                </a:lnTo>
                <a:lnTo>
                  <a:pt x="25" y="39"/>
                </a:lnTo>
                <a:lnTo>
                  <a:pt x="25" y="39"/>
                </a:lnTo>
                <a:lnTo>
                  <a:pt x="25" y="37"/>
                </a:lnTo>
                <a:lnTo>
                  <a:pt x="27" y="35"/>
                </a:lnTo>
                <a:lnTo>
                  <a:pt x="29" y="35"/>
                </a:lnTo>
                <a:lnTo>
                  <a:pt x="29" y="35"/>
                </a:lnTo>
                <a:lnTo>
                  <a:pt x="29" y="35"/>
                </a:lnTo>
                <a:lnTo>
                  <a:pt x="31" y="35"/>
                </a:lnTo>
                <a:lnTo>
                  <a:pt x="33" y="35"/>
                </a:lnTo>
                <a:lnTo>
                  <a:pt x="33" y="35"/>
                </a:lnTo>
                <a:lnTo>
                  <a:pt x="33" y="33"/>
                </a:lnTo>
                <a:lnTo>
                  <a:pt x="35" y="33"/>
                </a:lnTo>
                <a:lnTo>
                  <a:pt x="35" y="33"/>
                </a:lnTo>
                <a:lnTo>
                  <a:pt x="33" y="33"/>
                </a:lnTo>
                <a:lnTo>
                  <a:pt x="31" y="33"/>
                </a:lnTo>
                <a:lnTo>
                  <a:pt x="31" y="33"/>
                </a:lnTo>
                <a:lnTo>
                  <a:pt x="29" y="33"/>
                </a:lnTo>
                <a:lnTo>
                  <a:pt x="29" y="33"/>
                </a:lnTo>
                <a:lnTo>
                  <a:pt x="29" y="35"/>
                </a:lnTo>
                <a:lnTo>
                  <a:pt x="27" y="35"/>
                </a:lnTo>
                <a:lnTo>
                  <a:pt x="25" y="35"/>
                </a:lnTo>
                <a:lnTo>
                  <a:pt x="25" y="37"/>
                </a:lnTo>
                <a:lnTo>
                  <a:pt x="23" y="37"/>
                </a:lnTo>
                <a:lnTo>
                  <a:pt x="23" y="37"/>
                </a:lnTo>
                <a:lnTo>
                  <a:pt x="23" y="35"/>
                </a:lnTo>
                <a:lnTo>
                  <a:pt x="23" y="35"/>
                </a:lnTo>
                <a:lnTo>
                  <a:pt x="25" y="33"/>
                </a:lnTo>
                <a:lnTo>
                  <a:pt x="25" y="33"/>
                </a:lnTo>
                <a:lnTo>
                  <a:pt x="23" y="33"/>
                </a:lnTo>
                <a:lnTo>
                  <a:pt x="23" y="33"/>
                </a:lnTo>
                <a:lnTo>
                  <a:pt x="21" y="31"/>
                </a:lnTo>
                <a:lnTo>
                  <a:pt x="21" y="31"/>
                </a:lnTo>
                <a:lnTo>
                  <a:pt x="21" y="31"/>
                </a:lnTo>
                <a:lnTo>
                  <a:pt x="21" y="31"/>
                </a:lnTo>
                <a:lnTo>
                  <a:pt x="21" y="28"/>
                </a:lnTo>
                <a:lnTo>
                  <a:pt x="23" y="28"/>
                </a:lnTo>
                <a:lnTo>
                  <a:pt x="25" y="28"/>
                </a:lnTo>
                <a:lnTo>
                  <a:pt x="27" y="28"/>
                </a:lnTo>
                <a:lnTo>
                  <a:pt x="27" y="28"/>
                </a:lnTo>
                <a:lnTo>
                  <a:pt x="27" y="28"/>
                </a:lnTo>
                <a:lnTo>
                  <a:pt x="27" y="28"/>
                </a:lnTo>
                <a:lnTo>
                  <a:pt x="27" y="26"/>
                </a:lnTo>
                <a:lnTo>
                  <a:pt x="25" y="26"/>
                </a:lnTo>
                <a:lnTo>
                  <a:pt x="25" y="26"/>
                </a:lnTo>
                <a:lnTo>
                  <a:pt x="25" y="26"/>
                </a:lnTo>
                <a:lnTo>
                  <a:pt x="25" y="26"/>
                </a:lnTo>
                <a:lnTo>
                  <a:pt x="25" y="26"/>
                </a:lnTo>
                <a:lnTo>
                  <a:pt x="27" y="26"/>
                </a:lnTo>
                <a:lnTo>
                  <a:pt x="27" y="24"/>
                </a:lnTo>
                <a:lnTo>
                  <a:pt x="27" y="24"/>
                </a:lnTo>
                <a:lnTo>
                  <a:pt x="29" y="24"/>
                </a:lnTo>
                <a:lnTo>
                  <a:pt x="29" y="22"/>
                </a:lnTo>
                <a:lnTo>
                  <a:pt x="29" y="22"/>
                </a:lnTo>
                <a:lnTo>
                  <a:pt x="29" y="22"/>
                </a:lnTo>
                <a:lnTo>
                  <a:pt x="29" y="22"/>
                </a:lnTo>
                <a:lnTo>
                  <a:pt x="31" y="22"/>
                </a:lnTo>
                <a:lnTo>
                  <a:pt x="31" y="22"/>
                </a:lnTo>
                <a:lnTo>
                  <a:pt x="31" y="22"/>
                </a:lnTo>
                <a:lnTo>
                  <a:pt x="35" y="22"/>
                </a:lnTo>
                <a:lnTo>
                  <a:pt x="35" y="22"/>
                </a:lnTo>
                <a:lnTo>
                  <a:pt x="35" y="22"/>
                </a:lnTo>
                <a:lnTo>
                  <a:pt x="35" y="20"/>
                </a:lnTo>
                <a:lnTo>
                  <a:pt x="33" y="20"/>
                </a:lnTo>
                <a:lnTo>
                  <a:pt x="33" y="20"/>
                </a:lnTo>
                <a:lnTo>
                  <a:pt x="33" y="20"/>
                </a:lnTo>
                <a:lnTo>
                  <a:pt x="31" y="22"/>
                </a:lnTo>
                <a:lnTo>
                  <a:pt x="31" y="22"/>
                </a:lnTo>
                <a:lnTo>
                  <a:pt x="31" y="22"/>
                </a:lnTo>
                <a:lnTo>
                  <a:pt x="29" y="22"/>
                </a:lnTo>
                <a:lnTo>
                  <a:pt x="29" y="22"/>
                </a:lnTo>
                <a:lnTo>
                  <a:pt x="29" y="22"/>
                </a:lnTo>
                <a:lnTo>
                  <a:pt x="29" y="22"/>
                </a:lnTo>
                <a:lnTo>
                  <a:pt x="27" y="20"/>
                </a:lnTo>
                <a:lnTo>
                  <a:pt x="27" y="20"/>
                </a:lnTo>
                <a:lnTo>
                  <a:pt x="29" y="20"/>
                </a:lnTo>
                <a:lnTo>
                  <a:pt x="29" y="20"/>
                </a:lnTo>
                <a:lnTo>
                  <a:pt x="29" y="20"/>
                </a:lnTo>
                <a:lnTo>
                  <a:pt x="29" y="20"/>
                </a:lnTo>
                <a:lnTo>
                  <a:pt x="29" y="20"/>
                </a:lnTo>
                <a:lnTo>
                  <a:pt x="31" y="20"/>
                </a:lnTo>
                <a:lnTo>
                  <a:pt x="31" y="20"/>
                </a:lnTo>
                <a:lnTo>
                  <a:pt x="31" y="20"/>
                </a:lnTo>
                <a:lnTo>
                  <a:pt x="31" y="20"/>
                </a:lnTo>
                <a:lnTo>
                  <a:pt x="31" y="18"/>
                </a:lnTo>
                <a:lnTo>
                  <a:pt x="31" y="18"/>
                </a:lnTo>
                <a:lnTo>
                  <a:pt x="29" y="20"/>
                </a:lnTo>
                <a:lnTo>
                  <a:pt x="29" y="20"/>
                </a:lnTo>
                <a:lnTo>
                  <a:pt x="29" y="20"/>
                </a:lnTo>
                <a:lnTo>
                  <a:pt x="27" y="20"/>
                </a:lnTo>
                <a:lnTo>
                  <a:pt x="27" y="18"/>
                </a:lnTo>
                <a:lnTo>
                  <a:pt x="27" y="18"/>
                </a:lnTo>
                <a:lnTo>
                  <a:pt x="25" y="18"/>
                </a:lnTo>
                <a:lnTo>
                  <a:pt x="25" y="18"/>
                </a:lnTo>
                <a:lnTo>
                  <a:pt x="27" y="18"/>
                </a:lnTo>
                <a:lnTo>
                  <a:pt x="27" y="16"/>
                </a:lnTo>
                <a:lnTo>
                  <a:pt x="29" y="16"/>
                </a:lnTo>
                <a:lnTo>
                  <a:pt x="29" y="16"/>
                </a:lnTo>
                <a:lnTo>
                  <a:pt x="29" y="16"/>
                </a:lnTo>
                <a:lnTo>
                  <a:pt x="31" y="16"/>
                </a:lnTo>
                <a:lnTo>
                  <a:pt x="31" y="14"/>
                </a:lnTo>
                <a:lnTo>
                  <a:pt x="31" y="14"/>
                </a:lnTo>
                <a:lnTo>
                  <a:pt x="31" y="14"/>
                </a:lnTo>
                <a:lnTo>
                  <a:pt x="31" y="14"/>
                </a:lnTo>
                <a:lnTo>
                  <a:pt x="31" y="14"/>
                </a:lnTo>
                <a:lnTo>
                  <a:pt x="31" y="14"/>
                </a:lnTo>
                <a:lnTo>
                  <a:pt x="31" y="14"/>
                </a:lnTo>
                <a:lnTo>
                  <a:pt x="31" y="12"/>
                </a:lnTo>
                <a:lnTo>
                  <a:pt x="33" y="12"/>
                </a:lnTo>
                <a:lnTo>
                  <a:pt x="35" y="12"/>
                </a:lnTo>
                <a:lnTo>
                  <a:pt x="37" y="12"/>
                </a:lnTo>
                <a:lnTo>
                  <a:pt x="37" y="12"/>
                </a:lnTo>
                <a:lnTo>
                  <a:pt x="37" y="10"/>
                </a:lnTo>
                <a:lnTo>
                  <a:pt x="35" y="12"/>
                </a:lnTo>
                <a:lnTo>
                  <a:pt x="33" y="12"/>
                </a:lnTo>
                <a:lnTo>
                  <a:pt x="33" y="10"/>
                </a:lnTo>
                <a:lnTo>
                  <a:pt x="33" y="10"/>
                </a:lnTo>
                <a:lnTo>
                  <a:pt x="33" y="10"/>
                </a:lnTo>
                <a:lnTo>
                  <a:pt x="33" y="8"/>
                </a:lnTo>
                <a:lnTo>
                  <a:pt x="35" y="8"/>
                </a:lnTo>
                <a:lnTo>
                  <a:pt x="35" y="8"/>
                </a:lnTo>
                <a:lnTo>
                  <a:pt x="33" y="8"/>
                </a:lnTo>
                <a:lnTo>
                  <a:pt x="33" y="8"/>
                </a:lnTo>
                <a:lnTo>
                  <a:pt x="33" y="10"/>
                </a:lnTo>
                <a:lnTo>
                  <a:pt x="33" y="10"/>
                </a:lnTo>
                <a:lnTo>
                  <a:pt x="31" y="12"/>
                </a:lnTo>
                <a:lnTo>
                  <a:pt x="31" y="12"/>
                </a:lnTo>
                <a:lnTo>
                  <a:pt x="31" y="14"/>
                </a:lnTo>
                <a:lnTo>
                  <a:pt x="31" y="14"/>
                </a:lnTo>
                <a:lnTo>
                  <a:pt x="31" y="14"/>
                </a:lnTo>
                <a:lnTo>
                  <a:pt x="29" y="14"/>
                </a:lnTo>
                <a:lnTo>
                  <a:pt x="29" y="14"/>
                </a:lnTo>
                <a:lnTo>
                  <a:pt x="29" y="16"/>
                </a:lnTo>
                <a:lnTo>
                  <a:pt x="27" y="16"/>
                </a:lnTo>
                <a:lnTo>
                  <a:pt x="25" y="16"/>
                </a:lnTo>
                <a:lnTo>
                  <a:pt x="25" y="16"/>
                </a:lnTo>
                <a:lnTo>
                  <a:pt x="25" y="18"/>
                </a:lnTo>
                <a:lnTo>
                  <a:pt x="23" y="18"/>
                </a:lnTo>
                <a:lnTo>
                  <a:pt x="23" y="18"/>
                </a:lnTo>
                <a:lnTo>
                  <a:pt x="23" y="14"/>
                </a:lnTo>
                <a:lnTo>
                  <a:pt x="27" y="14"/>
                </a:lnTo>
                <a:lnTo>
                  <a:pt x="29" y="14"/>
                </a:lnTo>
                <a:lnTo>
                  <a:pt x="29" y="14"/>
                </a:lnTo>
                <a:lnTo>
                  <a:pt x="29" y="14"/>
                </a:lnTo>
                <a:lnTo>
                  <a:pt x="29" y="14"/>
                </a:lnTo>
                <a:lnTo>
                  <a:pt x="27" y="14"/>
                </a:lnTo>
                <a:lnTo>
                  <a:pt x="25" y="12"/>
                </a:lnTo>
                <a:lnTo>
                  <a:pt x="23" y="12"/>
                </a:lnTo>
                <a:lnTo>
                  <a:pt x="23" y="12"/>
                </a:lnTo>
                <a:lnTo>
                  <a:pt x="23" y="12"/>
                </a:lnTo>
                <a:lnTo>
                  <a:pt x="23" y="12"/>
                </a:lnTo>
                <a:lnTo>
                  <a:pt x="23" y="10"/>
                </a:lnTo>
                <a:lnTo>
                  <a:pt x="23" y="10"/>
                </a:lnTo>
                <a:lnTo>
                  <a:pt x="23" y="10"/>
                </a:lnTo>
                <a:lnTo>
                  <a:pt x="23" y="10"/>
                </a:lnTo>
                <a:lnTo>
                  <a:pt x="23" y="12"/>
                </a:lnTo>
                <a:lnTo>
                  <a:pt x="23" y="12"/>
                </a:lnTo>
                <a:lnTo>
                  <a:pt x="21" y="14"/>
                </a:lnTo>
                <a:lnTo>
                  <a:pt x="21" y="14"/>
                </a:lnTo>
                <a:lnTo>
                  <a:pt x="21" y="12"/>
                </a:lnTo>
                <a:lnTo>
                  <a:pt x="21" y="14"/>
                </a:lnTo>
                <a:lnTo>
                  <a:pt x="21" y="14"/>
                </a:lnTo>
                <a:lnTo>
                  <a:pt x="19" y="14"/>
                </a:lnTo>
                <a:lnTo>
                  <a:pt x="19" y="14"/>
                </a:lnTo>
                <a:lnTo>
                  <a:pt x="19" y="16"/>
                </a:lnTo>
                <a:lnTo>
                  <a:pt x="19" y="16"/>
                </a:lnTo>
                <a:lnTo>
                  <a:pt x="21" y="14"/>
                </a:lnTo>
                <a:lnTo>
                  <a:pt x="23" y="14"/>
                </a:lnTo>
                <a:lnTo>
                  <a:pt x="23" y="18"/>
                </a:lnTo>
                <a:lnTo>
                  <a:pt x="23" y="18"/>
                </a:lnTo>
                <a:lnTo>
                  <a:pt x="23" y="18"/>
                </a:lnTo>
                <a:lnTo>
                  <a:pt x="21" y="18"/>
                </a:lnTo>
                <a:lnTo>
                  <a:pt x="21" y="18"/>
                </a:lnTo>
                <a:lnTo>
                  <a:pt x="19" y="18"/>
                </a:lnTo>
                <a:lnTo>
                  <a:pt x="19" y="18"/>
                </a:lnTo>
                <a:lnTo>
                  <a:pt x="17" y="20"/>
                </a:lnTo>
                <a:lnTo>
                  <a:pt x="17" y="18"/>
                </a:lnTo>
                <a:lnTo>
                  <a:pt x="17" y="18"/>
                </a:lnTo>
                <a:lnTo>
                  <a:pt x="19" y="18"/>
                </a:lnTo>
                <a:lnTo>
                  <a:pt x="19" y="18"/>
                </a:lnTo>
                <a:lnTo>
                  <a:pt x="17" y="16"/>
                </a:lnTo>
                <a:lnTo>
                  <a:pt x="17" y="14"/>
                </a:lnTo>
                <a:lnTo>
                  <a:pt x="19" y="12"/>
                </a:lnTo>
                <a:lnTo>
                  <a:pt x="19" y="12"/>
                </a:lnTo>
                <a:lnTo>
                  <a:pt x="19" y="10"/>
                </a:lnTo>
                <a:lnTo>
                  <a:pt x="17" y="10"/>
                </a:lnTo>
                <a:lnTo>
                  <a:pt x="17" y="12"/>
                </a:lnTo>
                <a:lnTo>
                  <a:pt x="17" y="12"/>
                </a:lnTo>
                <a:lnTo>
                  <a:pt x="17" y="12"/>
                </a:lnTo>
                <a:lnTo>
                  <a:pt x="15" y="12"/>
                </a:lnTo>
                <a:lnTo>
                  <a:pt x="15" y="12"/>
                </a:lnTo>
                <a:lnTo>
                  <a:pt x="15" y="14"/>
                </a:lnTo>
                <a:lnTo>
                  <a:pt x="15" y="14"/>
                </a:lnTo>
                <a:lnTo>
                  <a:pt x="17" y="12"/>
                </a:lnTo>
                <a:lnTo>
                  <a:pt x="17" y="14"/>
                </a:lnTo>
                <a:lnTo>
                  <a:pt x="17" y="16"/>
                </a:lnTo>
                <a:lnTo>
                  <a:pt x="17" y="16"/>
                </a:lnTo>
                <a:lnTo>
                  <a:pt x="17" y="18"/>
                </a:lnTo>
                <a:lnTo>
                  <a:pt x="17" y="18"/>
                </a:lnTo>
                <a:lnTo>
                  <a:pt x="17" y="18"/>
                </a:lnTo>
                <a:lnTo>
                  <a:pt x="15" y="20"/>
                </a:lnTo>
                <a:lnTo>
                  <a:pt x="13" y="20"/>
                </a:lnTo>
                <a:lnTo>
                  <a:pt x="13" y="20"/>
                </a:lnTo>
                <a:lnTo>
                  <a:pt x="13" y="18"/>
                </a:lnTo>
                <a:lnTo>
                  <a:pt x="13" y="18"/>
                </a:lnTo>
                <a:lnTo>
                  <a:pt x="13" y="18"/>
                </a:lnTo>
                <a:lnTo>
                  <a:pt x="13" y="16"/>
                </a:lnTo>
                <a:lnTo>
                  <a:pt x="13" y="14"/>
                </a:lnTo>
                <a:lnTo>
                  <a:pt x="13" y="14"/>
                </a:lnTo>
                <a:lnTo>
                  <a:pt x="13" y="14"/>
                </a:lnTo>
                <a:lnTo>
                  <a:pt x="13" y="14"/>
                </a:lnTo>
                <a:lnTo>
                  <a:pt x="10" y="16"/>
                </a:lnTo>
                <a:lnTo>
                  <a:pt x="10" y="16"/>
                </a:lnTo>
                <a:lnTo>
                  <a:pt x="10" y="16"/>
                </a:lnTo>
                <a:lnTo>
                  <a:pt x="10" y="16"/>
                </a:lnTo>
                <a:lnTo>
                  <a:pt x="10" y="16"/>
                </a:lnTo>
                <a:lnTo>
                  <a:pt x="10" y="16"/>
                </a:lnTo>
                <a:lnTo>
                  <a:pt x="10" y="14"/>
                </a:lnTo>
                <a:lnTo>
                  <a:pt x="10" y="14"/>
                </a:lnTo>
                <a:lnTo>
                  <a:pt x="10" y="14"/>
                </a:lnTo>
                <a:lnTo>
                  <a:pt x="10" y="14"/>
                </a:lnTo>
                <a:lnTo>
                  <a:pt x="8" y="12"/>
                </a:lnTo>
                <a:lnTo>
                  <a:pt x="8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7" y="10"/>
                </a:lnTo>
                <a:lnTo>
                  <a:pt x="17" y="8"/>
                </a:lnTo>
                <a:lnTo>
                  <a:pt x="17" y="8"/>
                </a:lnTo>
                <a:lnTo>
                  <a:pt x="17" y="6"/>
                </a:lnTo>
                <a:lnTo>
                  <a:pt x="19" y="4"/>
                </a:lnTo>
                <a:lnTo>
                  <a:pt x="19" y="4"/>
                </a:lnTo>
                <a:lnTo>
                  <a:pt x="19" y="4"/>
                </a:lnTo>
                <a:lnTo>
                  <a:pt x="19" y="4"/>
                </a:lnTo>
                <a:lnTo>
                  <a:pt x="21" y="6"/>
                </a:lnTo>
                <a:lnTo>
                  <a:pt x="21" y="6"/>
                </a:lnTo>
                <a:lnTo>
                  <a:pt x="23" y="6"/>
                </a:lnTo>
                <a:lnTo>
                  <a:pt x="21" y="6"/>
                </a:lnTo>
                <a:lnTo>
                  <a:pt x="21" y="6"/>
                </a:lnTo>
                <a:lnTo>
                  <a:pt x="21" y="6"/>
                </a:lnTo>
                <a:lnTo>
                  <a:pt x="21" y="8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5" y="6"/>
                </a:lnTo>
                <a:lnTo>
                  <a:pt x="25" y="8"/>
                </a:lnTo>
                <a:lnTo>
                  <a:pt x="25" y="8"/>
                </a:lnTo>
                <a:lnTo>
                  <a:pt x="25" y="8"/>
                </a:lnTo>
                <a:lnTo>
                  <a:pt x="25" y="8"/>
                </a:lnTo>
                <a:lnTo>
                  <a:pt x="27" y="8"/>
                </a:lnTo>
                <a:lnTo>
                  <a:pt x="29" y="8"/>
                </a:lnTo>
                <a:lnTo>
                  <a:pt x="29" y="8"/>
                </a:lnTo>
                <a:lnTo>
                  <a:pt x="31" y="8"/>
                </a:lnTo>
                <a:lnTo>
                  <a:pt x="31" y="6"/>
                </a:lnTo>
                <a:lnTo>
                  <a:pt x="31" y="4"/>
                </a:lnTo>
                <a:lnTo>
                  <a:pt x="33" y="4"/>
                </a:lnTo>
                <a:lnTo>
                  <a:pt x="33" y="2"/>
                </a:lnTo>
                <a:lnTo>
                  <a:pt x="35" y="2"/>
                </a:lnTo>
                <a:lnTo>
                  <a:pt x="37" y="2"/>
                </a:lnTo>
                <a:lnTo>
                  <a:pt x="39" y="0"/>
                </a:lnTo>
                <a:lnTo>
                  <a:pt x="41" y="0"/>
                </a:lnTo>
                <a:lnTo>
                  <a:pt x="43" y="0"/>
                </a:lnTo>
                <a:lnTo>
                  <a:pt x="41" y="2"/>
                </a:lnTo>
                <a:lnTo>
                  <a:pt x="41" y="6"/>
                </a:lnTo>
                <a:lnTo>
                  <a:pt x="41" y="6"/>
                </a:lnTo>
                <a:lnTo>
                  <a:pt x="43" y="6"/>
                </a:lnTo>
                <a:lnTo>
                  <a:pt x="43" y="6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2" name="Freeform 3658"/>
          <p:cNvSpPr>
            <a:spLocks noEditPoints="1"/>
          </p:cNvSpPr>
          <p:nvPr/>
        </p:nvSpPr>
        <p:spPr bwMode="auto">
          <a:xfrm>
            <a:off x="2370138" y="6469063"/>
            <a:ext cx="98425" cy="101600"/>
          </a:xfrm>
          <a:custGeom>
            <a:avLst/>
            <a:gdLst/>
            <a:ahLst/>
            <a:cxnLst>
              <a:cxn ang="0">
                <a:pos x="4" y="64"/>
              </a:cxn>
              <a:cxn ang="0">
                <a:pos x="9" y="60"/>
              </a:cxn>
              <a:cxn ang="0">
                <a:pos x="13" y="56"/>
              </a:cxn>
              <a:cxn ang="0">
                <a:pos x="13" y="52"/>
              </a:cxn>
              <a:cxn ang="0">
                <a:pos x="7" y="54"/>
              </a:cxn>
              <a:cxn ang="0">
                <a:pos x="7" y="52"/>
              </a:cxn>
              <a:cxn ang="0">
                <a:pos x="9" y="43"/>
              </a:cxn>
              <a:cxn ang="0">
                <a:pos x="7" y="43"/>
              </a:cxn>
              <a:cxn ang="0">
                <a:pos x="13" y="47"/>
              </a:cxn>
              <a:cxn ang="0">
                <a:pos x="17" y="41"/>
              </a:cxn>
              <a:cxn ang="0">
                <a:pos x="23" y="37"/>
              </a:cxn>
              <a:cxn ang="0">
                <a:pos x="7" y="41"/>
              </a:cxn>
              <a:cxn ang="0">
                <a:pos x="7" y="29"/>
              </a:cxn>
              <a:cxn ang="0">
                <a:pos x="4" y="27"/>
              </a:cxn>
              <a:cxn ang="0">
                <a:pos x="4" y="19"/>
              </a:cxn>
              <a:cxn ang="0">
                <a:pos x="7" y="19"/>
              </a:cxn>
              <a:cxn ang="0">
                <a:pos x="13" y="21"/>
              </a:cxn>
              <a:cxn ang="0">
                <a:pos x="17" y="25"/>
              </a:cxn>
              <a:cxn ang="0">
                <a:pos x="4" y="10"/>
              </a:cxn>
              <a:cxn ang="0">
                <a:pos x="0" y="8"/>
              </a:cxn>
              <a:cxn ang="0">
                <a:pos x="37" y="6"/>
              </a:cxn>
              <a:cxn ang="0">
                <a:pos x="46" y="8"/>
              </a:cxn>
              <a:cxn ang="0">
                <a:pos x="50" y="17"/>
              </a:cxn>
              <a:cxn ang="0">
                <a:pos x="60" y="31"/>
              </a:cxn>
              <a:cxn ang="0">
                <a:pos x="46" y="58"/>
              </a:cxn>
              <a:cxn ang="0">
                <a:pos x="27" y="56"/>
              </a:cxn>
              <a:cxn ang="0">
                <a:pos x="19" y="60"/>
              </a:cxn>
              <a:cxn ang="0">
                <a:pos x="23" y="56"/>
              </a:cxn>
              <a:cxn ang="0">
                <a:pos x="29" y="52"/>
              </a:cxn>
              <a:cxn ang="0">
                <a:pos x="21" y="52"/>
              </a:cxn>
              <a:cxn ang="0">
                <a:pos x="15" y="52"/>
              </a:cxn>
              <a:cxn ang="0">
                <a:pos x="21" y="47"/>
              </a:cxn>
              <a:cxn ang="0">
                <a:pos x="27" y="41"/>
              </a:cxn>
              <a:cxn ang="0">
                <a:pos x="25" y="37"/>
              </a:cxn>
              <a:cxn ang="0">
                <a:pos x="33" y="31"/>
              </a:cxn>
              <a:cxn ang="0">
                <a:pos x="35" y="39"/>
              </a:cxn>
              <a:cxn ang="0">
                <a:pos x="39" y="31"/>
              </a:cxn>
              <a:cxn ang="0">
                <a:pos x="48" y="27"/>
              </a:cxn>
              <a:cxn ang="0">
                <a:pos x="48" y="23"/>
              </a:cxn>
              <a:cxn ang="0">
                <a:pos x="39" y="27"/>
              </a:cxn>
              <a:cxn ang="0">
                <a:pos x="33" y="29"/>
              </a:cxn>
              <a:cxn ang="0">
                <a:pos x="29" y="31"/>
              </a:cxn>
              <a:cxn ang="0">
                <a:pos x="23" y="37"/>
              </a:cxn>
              <a:cxn ang="0">
                <a:pos x="17" y="45"/>
              </a:cxn>
              <a:cxn ang="0">
                <a:pos x="19" y="37"/>
              </a:cxn>
              <a:cxn ang="0">
                <a:pos x="17" y="33"/>
              </a:cxn>
              <a:cxn ang="0">
                <a:pos x="19" y="27"/>
              </a:cxn>
              <a:cxn ang="0">
                <a:pos x="15" y="35"/>
              </a:cxn>
              <a:cxn ang="0">
                <a:pos x="9" y="33"/>
              </a:cxn>
              <a:cxn ang="0">
                <a:pos x="9" y="29"/>
              </a:cxn>
              <a:cxn ang="0">
                <a:pos x="9" y="27"/>
              </a:cxn>
              <a:cxn ang="0">
                <a:pos x="15" y="23"/>
              </a:cxn>
              <a:cxn ang="0">
                <a:pos x="21" y="19"/>
              </a:cxn>
              <a:cxn ang="0">
                <a:pos x="23" y="8"/>
              </a:cxn>
              <a:cxn ang="0">
                <a:pos x="15" y="17"/>
              </a:cxn>
              <a:cxn ang="0">
                <a:pos x="11" y="15"/>
              </a:cxn>
              <a:cxn ang="0">
                <a:pos x="9" y="8"/>
              </a:cxn>
              <a:cxn ang="0">
                <a:pos x="15" y="10"/>
              </a:cxn>
              <a:cxn ang="0">
                <a:pos x="19" y="6"/>
              </a:cxn>
              <a:cxn ang="0">
                <a:pos x="13" y="6"/>
              </a:cxn>
              <a:cxn ang="0">
                <a:pos x="17" y="4"/>
              </a:cxn>
            </a:cxnLst>
            <a:rect l="0" t="0" r="r" b="b"/>
            <a:pathLst>
              <a:path w="62" h="64">
                <a:moveTo>
                  <a:pt x="9" y="64"/>
                </a:moveTo>
                <a:lnTo>
                  <a:pt x="9" y="64"/>
                </a:lnTo>
                <a:lnTo>
                  <a:pt x="9" y="64"/>
                </a:lnTo>
                <a:close/>
                <a:moveTo>
                  <a:pt x="11" y="60"/>
                </a:moveTo>
                <a:lnTo>
                  <a:pt x="11" y="62"/>
                </a:lnTo>
                <a:lnTo>
                  <a:pt x="9" y="62"/>
                </a:lnTo>
                <a:lnTo>
                  <a:pt x="9" y="62"/>
                </a:lnTo>
                <a:lnTo>
                  <a:pt x="9" y="64"/>
                </a:lnTo>
                <a:lnTo>
                  <a:pt x="9" y="64"/>
                </a:lnTo>
                <a:lnTo>
                  <a:pt x="9" y="64"/>
                </a:lnTo>
                <a:lnTo>
                  <a:pt x="7" y="64"/>
                </a:lnTo>
                <a:lnTo>
                  <a:pt x="7" y="64"/>
                </a:lnTo>
                <a:lnTo>
                  <a:pt x="7" y="64"/>
                </a:lnTo>
                <a:lnTo>
                  <a:pt x="4" y="64"/>
                </a:lnTo>
                <a:lnTo>
                  <a:pt x="4" y="64"/>
                </a:lnTo>
                <a:lnTo>
                  <a:pt x="4" y="64"/>
                </a:lnTo>
                <a:lnTo>
                  <a:pt x="4" y="64"/>
                </a:lnTo>
                <a:lnTo>
                  <a:pt x="4" y="62"/>
                </a:lnTo>
                <a:lnTo>
                  <a:pt x="4" y="62"/>
                </a:lnTo>
                <a:lnTo>
                  <a:pt x="4" y="60"/>
                </a:lnTo>
                <a:lnTo>
                  <a:pt x="7" y="60"/>
                </a:lnTo>
                <a:lnTo>
                  <a:pt x="7" y="58"/>
                </a:lnTo>
                <a:lnTo>
                  <a:pt x="7" y="58"/>
                </a:lnTo>
                <a:lnTo>
                  <a:pt x="9" y="58"/>
                </a:lnTo>
                <a:lnTo>
                  <a:pt x="9" y="58"/>
                </a:lnTo>
                <a:lnTo>
                  <a:pt x="9" y="60"/>
                </a:lnTo>
                <a:lnTo>
                  <a:pt x="9" y="60"/>
                </a:lnTo>
                <a:lnTo>
                  <a:pt x="9" y="60"/>
                </a:lnTo>
                <a:lnTo>
                  <a:pt x="9" y="58"/>
                </a:lnTo>
                <a:lnTo>
                  <a:pt x="9" y="58"/>
                </a:lnTo>
                <a:lnTo>
                  <a:pt x="9" y="56"/>
                </a:lnTo>
                <a:lnTo>
                  <a:pt x="11" y="56"/>
                </a:lnTo>
                <a:lnTo>
                  <a:pt x="11" y="56"/>
                </a:lnTo>
                <a:lnTo>
                  <a:pt x="11" y="56"/>
                </a:lnTo>
                <a:lnTo>
                  <a:pt x="11" y="54"/>
                </a:lnTo>
                <a:lnTo>
                  <a:pt x="11" y="56"/>
                </a:lnTo>
                <a:lnTo>
                  <a:pt x="11" y="56"/>
                </a:lnTo>
                <a:lnTo>
                  <a:pt x="11" y="58"/>
                </a:lnTo>
                <a:lnTo>
                  <a:pt x="11" y="60"/>
                </a:lnTo>
                <a:close/>
                <a:moveTo>
                  <a:pt x="15" y="56"/>
                </a:moveTo>
                <a:lnTo>
                  <a:pt x="15" y="56"/>
                </a:lnTo>
                <a:lnTo>
                  <a:pt x="13" y="56"/>
                </a:lnTo>
                <a:lnTo>
                  <a:pt x="15" y="54"/>
                </a:lnTo>
                <a:lnTo>
                  <a:pt x="17" y="54"/>
                </a:lnTo>
                <a:lnTo>
                  <a:pt x="15" y="54"/>
                </a:lnTo>
                <a:lnTo>
                  <a:pt x="15" y="52"/>
                </a:lnTo>
                <a:lnTo>
                  <a:pt x="15" y="52"/>
                </a:lnTo>
                <a:lnTo>
                  <a:pt x="17" y="52"/>
                </a:lnTo>
                <a:lnTo>
                  <a:pt x="17" y="52"/>
                </a:lnTo>
                <a:lnTo>
                  <a:pt x="19" y="54"/>
                </a:lnTo>
                <a:lnTo>
                  <a:pt x="17" y="54"/>
                </a:lnTo>
                <a:lnTo>
                  <a:pt x="15" y="56"/>
                </a:lnTo>
                <a:close/>
                <a:moveTo>
                  <a:pt x="13" y="52"/>
                </a:moveTo>
                <a:lnTo>
                  <a:pt x="13" y="52"/>
                </a:lnTo>
                <a:lnTo>
                  <a:pt x="13" y="52"/>
                </a:lnTo>
                <a:lnTo>
                  <a:pt x="13" y="52"/>
                </a:lnTo>
                <a:lnTo>
                  <a:pt x="13" y="50"/>
                </a:lnTo>
                <a:lnTo>
                  <a:pt x="13" y="50"/>
                </a:lnTo>
                <a:lnTo>
                  <a:pt x="13" y="50"/>
                </a:lnTo>
                <a:lnTo>
                  <a:pt x="15" y="50"/>
                </a:lnTo>
                <a:lnTo>
                  <a:pt x="13" y="50"/>
                </a:lnTo>
                <a:lnTo>
                  <a:pt x="13" y="52"/>
                </a:lnTo>
                <a:close/>
                <a:moveTo>
                  <a:pt x="7" y="54"/>
                </a:moveTo>
                <a:lnTo>
                  <a:pt x="7" y="54"/>
                </a:lnTo>
                <a:lnTo>
                  <a:pt x="9" y="56"/>
                </a:lnTo>
                <a:lnTo>
                  <a:pt x="7" y="56"/>
                </a:lnTo>
                <a:lnTo>
                  <a:pt x="7" y="56"/>
                </a:lnTo>
                <a:lnTo>
                  <a:pt x="7" y="56"/>
                </a:lnTo>
                <a:lnTo>
                  <a:pt x="7" y="56"/>
                </a:lnTo>
                <a:lnTo>
                  <a:pt x="7" y="54"/>
                </a:lnTo>
                <a:lnTo>
                  <a:pt x="4" y="56"/>
                </a:lnTo>
                <a:lnTo>
                  <a:pt x="4" y="58"/>
                </a:lnTo>
                <a:lnTo>
                  <a:pt x="4" y="60"/>
                </a:lnTo>
                <a:lnTo>
                  <a:pt x="2" y="60"/>
                </a:lnTo>
                <a:lnTo>
                  <a:pt x="2" y="58"/>
                </a:lnTo>
                <a:lnTo>
                  <a:pt x="2" y="54"/>
                </a:lnTo>
                <a:lnTo>
                  <a:pt x="4" y="54"/>
                </a:lnTo>
                <a:lnTo>
                  <a:pt x="4" y="52"/>
                </a:lnTo>
                <a:lnTo>
                  <a:pt x="2" y="52"/>
                </a:lnTo>
                <a:lnTo>
                  <a:pt x="2" y="47"/>
                </a:lnTo>
                <a:lnTo>
                  <a:pt x="4" y="47"/>
                </a:lnTo>
                <a:lnTo>
                  <a:pt x="7" y="50"/>
                </a:lnTo>
                <a:lnTo>
                  <a:pt x="7" y="50"/>
                </a:lnTo>
                <a:lnTo>
                  <a:pt x="7" y="52"/>
                </a:lnTo>
                <a:lnTo>
                  <a:pt x="7" y="52"/>
                </a:lnTo>
                <a:lnTo>
                  <a:pt x="7" y="54"/>
                </a:lnTo>
                <a:close/>
                <a:moveTo>
                  <a:pt x="11" y="54"/>
                </a:moveTo>
                <a:lnTo>
                  <a:pt x="11" y="54"/>
                </a:lnTo>
                <a:lnTo>
                  <a:pt x="9" y="54"/>
                </a:lnTo>
                <a:lnTo>
                  <a:pt x="9" y="52"/>
                </a:lnTo>
                <a:lnTo>
                  <a:pt x="7" y="52"/>
                </a:lnTo>
                <a:lnTo>
                  <a:pt x="7" y="52"/>
                </a:lnTo>
                <a:lnTo>
                  <a:pt x="7" y="47"/>
                </a:lnTo>
                <a:lnTo>
                  <a:pt x="7" y="47"/>
                </a:lnTo>
                <a:lnTo>
                  <a:pt x="7" y="45"/>
                </a:lnTo>
                <a:lnTo>
                  <a:pt x="9" y="45"/>
                </a:lnTo>
                <a:lnTo>
                  <a:pt x="7" y="43"/>
                </a:lnTo>
                <a:lnTo>
                  <a:pt x="9" y="43"/>
                </a:lnTo>
                <a:lnTo>
                  <a:pt x="9" y="43"/>
                </a:lnTo>
                <a:lnTo>
                  <a:pt x="9" y="43"/>
                </a:lnTo>
                <a:lnTo>
                  <a:pt x="11" y="45"/>
                </a:lnTo>
                <a:lnTo>
                  <a:pt x="11" y="47"/>
                </a:lnTo>
                <a:lnTo>
                  <a:pt x="13" y="47"/>
                </a:lnTo>
                <a:lnTo>
                  <a:pt x="13" y="47"/>
                </a:lnTo>
                <a:lnTo>
                  <a:pt x="13" y="50"/>
                </a:lnTo>
                <a:lnTo>
                  <a:pt x="13" y="52"/>
                </a:lnTo>
                <a:lnTo>
                  <a:pt x="13" y="52"/>
                </a:lnTo>
                <a:lnTo>
                  <a:pt x="11" y="54"/>
                </a:lnTo>
                <a:lnTo>
                  <a:pt x="11" y="54"/>
                </a:lnTo>
                <a:lnTo>
                  <a:pt x="11" y="54"/>
                </a:lnTo>
                <a:lnTo>
                  <a:pt x="11" y="54"/>
                </a:lnTo>
                <a:close/>
                <a:moveTo>
                  <a:pt x="7" y="43"/>
                </a:moveTo>
                <a:lnTo>
                  <a:pt x="4" y="43"/>
                </a:lnTo>
                <a:lnTo>
                  <a:pt x="4" y="41"/>
                </a:lnTo>
                <a:lnTo>
                  <a:pt x="7" y="41"/>
                </a:lnTo>
                <a:lnTo>
                  <a:pt x="7" y="41"/>
                </a:lnTo>
                <a:lnTo>
                  <a:pt x="7" y="43"/>
                </a:lnTo>
                <a:lnTo>
                  <a:pt x="7" y="43"/>
                </a:lnTo>
                <a:close/>
                <a:moveTo>
                  <a:pt x="17" y="41"/>
                </a:moveTo>
                <a:lnTo>
                  <a:pt x="15" y="45"/>
                </a:lnTo>
                <a:lnTo>
                  <a:pt x="15" y="45"/>
                </a:lnTo>
                <a:lnTo>
                  <a:pt x="15" y="47"/>
                </a:lnTo>
                <a:lnTo>
                  <a:pt x="15" y="47"/>
                </a:lnTo>
                <a:lnTo>
                  <a:pt x="15" y="47"/>
                </a:lnTo>
                <a:lnTo>
                  <a:pt x="15" y="50"/>
                </a:lnTo>
                <a:lnTo>
                  <a:pt x="13" y="47"/>
                </a:lnTo>
                <a:lnTo>
                  <a:pt x="13" y="47"/>
                </a:lnTo>
                <a:lnTo>
                  <a:pt x="13" y="47"/>
                </a:lnTo>
                <a:lnTo>
                  <a:pt x="13" y="45"/>
                </a:lnTo>
                <a:lnTo>
                  <a:pt x="11" y="45"/>
                </a:lnTo>
                <a:lnTo>
                  <a:pt x="11" y="45"/>
                </a:lnTo>
                <a:lnTo>
                  <a:pt x="11" y="43"/>
                </a:lnTo>
                <a:lnTo>
                  <a:pt x="11" y="43"/>
                </a:lnTo>
                <a:lnTo>
                  <a:pt x="11" y="43"/>
                </a:lnTo>
                <a:lnTo>
                  <a:pt x="13" y="43"/>
                </a:lnTo>
                <a:lnTo>
                  <a:pt x="13" y="43"/>
                </a:lnTo>
                <a:lnTo>
                  <a:pt x="13" y="41"/>
                </a:lnTo>
                <a:lnTo>
                  <a:pt x="13" y="41"/>
                </a:lnTo>
                <a:lnTo>
                  <a:pt x="17" y="41"/>
                </a:lnTo>
                <a:lnTo>
                  <a:pt x="17" y="41"/>
                </a:lnTo>
                <a:close/>
                <a:moveTo>
                  <a:pt x="11" y="41"/>
                </a:moveTo>
                <a:lnTo>
                  <a:pt x="11" y="43"/>
                </a:lnTo>
                <a:lnTo>
                  <a:pt x="9" y="43"/>
                </a:lnTo>
                <a:lnTo>
                  <a:pt x="11" y="39"/>
                </a:lnTo>
                <a:lnTo>
                  <a:pt x="11" y="39"/>
                </a:lnTo>
                <a:lnTo>
                  <a:pt x="11" y="39"/>
                </a:lnTo>
                <a:lnTo>
                  <a:pt x="11" y="41"/>
                </a:lnTo>
                <a:lnTo>
                  <a:pt x="11" y="41"/>
                </a:lnTo>
                <a:lnTo>
                  <a:pt x="11" y="41"/>
                </a:lnTo>
                <a:lnTo>
                  <a:pt x="11" y="41"/>
                </a:lnTo>
                <a:close/>
                <a:moveTo>
                  <a:pt x="23" y="41"/>
                </a:moveTo>
                <a:lnTo>
                  <a:pt x="23" y="41"/>
                </a:lnTo>
                <a:lnTo>
                  <a:pt x="23" y="39"/>
                </a:lnTo>
                <a:lnTo>
                  <a:pt x="23" y="37"/>
                </a:lnTo>
                <a:lnTo>
                  <a:pt x="23" y="37"/>
                </a:lnTo>
                <a:lnTo>
                  <a:pt x="25" y="37"/>
                </a:lnTo>
                <a:lnTo>
                  <a:pt x="25" y="37"/>
                </a:lnTo>
                <a:lnTo>
                  <a:pt x="25" y="39"/>
                </a:lnTo>
                <a:lnTo>
                  <a:pt x="25" y="39"/>
                </a:lnTo>
                <a:lnTo>
                  <a:pt x="25" y="39"/>
                </a:lnTo>
                <a:lnTo>
                  <a:pt x="25" y="39"/>
                </a:lnTo>
                <a:lnTo>
                  <a:pt x="25" y="39"/>
                </a:lnTo>
                <a:lnTo>
                  <a:pt x="25" y="39"/>
                </a:lnTo>
                <a:lnTo>
                  <a:pt x="23" y="41"/>
                </a:lnTo>
                <a:close/>
                <a:moveTo>
                  <a:pt x="7" y="43"/>
                </a:moveTo>
                <a:lnTo>
                  <a:pt x="7" y="43"/>
                </a:lnTo>
                <a:lnTo>
                  <a:pt x="7" y="43"/>
                </a:lnTo>
                <a:lnTo>
                  <a:pt x="7" y="41"/>
                </a:lnTo>
                <a:lnTo>
                  <a:pt x="7" y="41"/>
                </a:lnTo>
                <a:lnTo>
                  <a:pt x="7" y="39"/>
                </a:lnTo>
                <a:lnTo>
                  <a:pt x="7" y="37"/>
                </a:lnTo>
                <a:lnTo>
                  <a:pt x="7" y="37"/>
                </a:lnTo>
                <a:lnTo>
                  <a:pt x="9" y="39"/>
                </a:lnTo>
                <a:lnTo>
                  <a:pt x="9" y="39"/>
                </a:lnTo>
                <a:lnTo>
                  <a:pt x="7" y="43"/>
                </a:lnTo>
                <a:close/>
                <a:moveTo>
                  <a:pt x="7" y="37"/>
                </a:moveTo>
                <a:lnTo>
                  <a:pt x="4" y="37"/>
                </a:lnTo>
                <a:lnTo>
                  <a:pt x="4" y="35"/>
                </a:lnTo>
                <a:lnTo>
                  <a:pt x="7" y="35"/>
                </a:lnTo>
                <a:lnTo>
                  <a:pt x="7" y="37"/>
                </a:lnTo>
                <a:close/>
                <a:moveTo>
                  <a:pt x="7" y="29"/>
                </a:moveTo>
                <a:lnTo>
                  <a:pt x="7" y="29"/>
                </a:lnTo>
                <a:lnTo>
                  <a:pt x="7" y="31"/>
                </a:lnTo>
                <a:lnTo>
                  <a:pt x="7" y="31"/>
                </a:lnTo>
                <a:lnTo>
                  <a:pt x="4" y="31"/>
                </a:lnTo>
                <a:lnTo>
                  <a:pt x="4" y="31"/>
                </a:lnTo>
                <a:lnTo>
                  <a:pt x="7" y="31"/>
                </a:lnTo>
                <a:lnTo>
                  <a:pt x="7" y="33"/>
                </a:lnTo>
                <a:lnTo>
                  <a:pt x="4" y="35"/>
                </a:lnTo>
                <a:lnTo>
                  <a:pt x="4" y="35"/>
                </a:lnTo>
                <a:lnTo>
                  <a:pt x="4" y="31"/>
                </a:lnTo>
                <a:lnTo>
                  <a:pt x="4" y="33"/>
                </a:lnTo>
                <a:lnTo>
                  <a:pt x="2" y="31"/>
                </a:lnTo>
                <a:lnTo>
                  <a:pt x="2" y="29"/>
                </a:lnTo>
                <a:lnTo>
                  <a:pt x="4" y="29"/>
                </a:lnTo>
                <a:lnTo>
                  <a:pt x="4" y="27"/>
                </a:lnTo>
                <a:lnTo>
                  <a:pt x="4" y="25"/>
                </a:lnTo>
                <a:lnTo>
                  <a:pt x="2" y="23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7" y="25"/>
                </a:lnTo>
                <a:lnTo>
                  <a:pt x="7" y="27"/>
                </a:lnTo>
                <a:lnTo>
                  <a:pt x="7" y="27"/>
                </a:lnTo>
                <a:lnTo>
                  <a:pt x="7" y="29"/>
                </a:lnTo>
                <a:lnTo>
                  <a:pt x="7" y="29"/>
                </a:lnTo>
                <a:close/>
                <a:moveTo>
                  <a:pt x="11" y="25"/>
                </a:moveTo>
                <a:lnTo>
                  <a:pt x="9" y="25"/>
                </a:lnTo>
                <a:lnTo>
                  <a:pt x="4" y="19"/>
                </a:lnTo>
                <a:lnTo>
                  <a:pt x="7" y="21"/>
                </a:lnTo>
                <a:lnTo>
                  <a:pt x="9" y="23"/>
                </a:lnTo>
                <a:lnTo>
                  <a:pt x="9" y="23"/>
                </a:lnTo>
                <a:lnTo>
                  <a:pt x="9" y="23"/>
                </a:lnTo>
                <a:lnTo>
                  <a:pt x="11" y="25"/>
                </a:lnTo>
                <a:close/>
                <a:moveTo>
                  <a:pt x="2" y="17"/>
                </a:moveTo>
                <a:lnTo>
                  <a:pt x="4" y="21"/>
                </a:lnTo>
                <a:lnTo>
                  <a:pt x="2" y="21"/>
                </a:lnTo>
                <a:lnTo>
                  <a:pt x="2" y="17"/>
                </a:lnTo>
                <a:lnTo>
                  <a:pt x="2" y="17"/>
                </a:lnTo>
                <a:close/>
                <a:moveTo>
                  <a:pt x="11" y="21"/>
                </a:moveTo>
                <a:lnTo>
                  <a:pt x="11" y="21"/>
                </a:lnTo>
                <a:lnTo>
                  <a:pt x="7" y="19"/>
                </a:lnTo>
                <a:lnTo>
                  <a:pt x="7" y="19"/>
                </a:lnTo>
                <a:lnTo>
                  <a:pt x="4" y="17"/>
                </a:lnTo>
                <a:lnTo>
                  <a:pt x="7" y="17"/>
                </a:lnTo>
                <a:lnTo>
                  <a:pt x="7" y="17"/>
                </a:lnTo>
                <a:lnTo>
                  <a:pt x="9" y="17"/>
                </a:lnTo>
                <a:lnTo>
                  <a:pt x="9" y="17"/>
                </a:lnTo>
                <a:lnTo>
                  <a:pt x="9" y="17"/>
                </a:lnTo>
                <a:lnTo>
                  <a:pt x="9" y="17"/>
                </a:lnTo>
                <a:lnTo>
                  <a:pt x="9" y="19"/>
                </a:lnTo>
                <a:lnTo>
                  <a:pt x="11" y="21"/>
                </a:lnTo>
                <a:close/>
                <a:moveTo>
                  <a:pt x="17" y="25"/>
                </a:moveTo>
                <a:lnTo>
                  <a:pt x="17" y="25"/>
                </a:lnTo>
                <a:lnTo>
                  <a:pt x="17" y="25"/>
                </a:lnTo>
                <a:lnTo>
                  <a:pt x="15" y="21"/>
                </a:lnTo>
                <a:lnTo>
                  <a:pt x="13" y="21"/>
                </a:lnTo>
                <a:lnTo>
                  <a:pt x="15" y="19"/>
                </a:lnTo>
                <a:lnTo>
                  <a:pt x="15" y="19"/>
                </a:lnTo>
                <a:lnTo>
                  <a:pt x="17" y="17"/>
                </a:lnTo>
                <a:lnTo>
                  <a:pt x="19" y="15"/>
                </a:lnTo>
                <a:lnTo>
                  <a:pt x="21" y="15"/>
                </a:lnTo>
                <a:lnTo>
                  <a:pt x="21" y="15"/>
                </a:lnTo>
                <a:lnTo>
                  <a:pt x="21" y="17"/>
                </a:lnTo>
                <a:lnTo>
                  <a:pt x="19" y="19"/>
                </a:lnTo>
                <a:lnTo>
                  <a:pt x="19" y="21"/>
                </a:lnTo>
                <a:lnTo>
                  <a:pt x="19" y="21"/>
                </a:lnTo>
                <a:lnTo>
                  <a:pt x="19" y="21"/>
                </a:lnTo>
                <a:lnTo>
                  <a:pt x="19" y="23"/>
                </a:lnTo>
                <a:lnTo>
                  <a:pt x="17" y="23"/>
                </a:lnTo>
                <a:lnTo>
                  <a:pt x="17" y="25"/>
                </a:lnTo>
                <a:close/>
                <a:moveTo>
                  <a:pt x="2" y="15"/>
                </a:moveTo>
                <a:lnTo>
                  <a:pt x="2" y="17"/>
                </a:lnTo>
                <a:lnTo>
                  <a:pt x="0" y="15"/>
                </a:lnTo>
                <a:lnTo>
                  <a:pt x="0" y="13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close/>
                <a:moveTo>
                  <a:pt x="9" y="17"/>
                </a:moveTo>
                <a:lnTo>
                  <a:pt x="9" y="17"/>
                </a:lnTo>
                <a:lnTo>
                  <a:pt x="7" y="15"/>
                </a:lnTo>
                <a:lnTo>
                  <a:pt x="4" y="13"/>
                </a:lnTo>
                <a:lnTo>
                  <a:pt x="4" y="13"/>
                </a:lnTo>
                <a:lnTo>
                  <a:pt x="4" y="10"/>
                </a:lnTo>
                <a:lnTo>
                  <a:pt x="4" y="10"/>
                </a:lnTo>
                <a:lnTo>
                  <a:pt x="7" y="13"/>
                </a:lnTo>
                <a:lnTo>
                  <a:pt x="7" y="13"/>
                </a:lnTo>
                <a:lnTo>
                  <a:pt x="9" y="13"/>
                </a:lnTo>
                <a:lnTo>
                  <a:pt x="9" y="15"/>
                </a:lnTo>
                <a:lnTo>
                  <a:pt x="9" y="17"/>
                </a:lnTo>
                <a:close/>
                <a:moveTo>
                  <a:pt x="0" y="6"/>
                </a:moveTo>
                <a:lnTo>
                  <a:pt x="0" y="8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6"/>
                </a:lnTo>
                <a:lnTo>
                  <a:pt x="0" y="6"/>
                </a:lnTo>
                <a:close/>
                <a:moveTo>
                  <a:pt x="4" y="8"/>
                </a:moveTo>
                <a:lnTo>
                  <a:pt x="7" y="10"/>
                </a:lnTo>
                <a:lnTo>
                  <a:pt x="4" y="8"/>
                </a:lnTo>
                <a:lnTo>
                  <a:pt x="4" y="6"/>
                </a:lnTo>
                <a:lnTo>
                  <a:pt x="4" y="8"/>
                </a:lnTo>
                <a:close/>
                <a:moveTo>
                  <a:pt x="31" y="4"/>
                </a:moveTo>
                <a:lnTo>
                  <a:pt x="31" y="4"/>
                </a:lnTo>
                <a:lnTo>
                  <a:pt x="33" y="6"/>
                </a:lnTo>
                <a:lnTo>
                  <a:pt x="33" y="8"/>
                </a:lnTo>
                <a:lnTo>
                  <a:pt x="35" y="6"/>
                </a:lnTo>
                <a:lnTo>
                  <a:pt x="37" y="6"/>
                </a:lnTo>
                <a:lnTo>
                  <a:pt x="37" y="6"/>
                </a:lnTo>
                <a:lnTo>
                  <a:pt x="37" y="6"/>
                </a:lnTo>
                <a:lnTo>
                  <a:pt x="39" y="6"/>
                </a:lnTo>
                <a:lnTo>
                  <a:pt x="39" y="8"/>
                </a:lnTo>
                <a:lnTo>
                  <a:pt x="39" y="8"/>
                </a:lnTo>
                <a:lnTo>
                  <a:pt x="41" y="6"/>
                </a:lnTo>
                <a:lnTo>
                  <a:pt x="41" y="6"/>
                </a:lnTo>
                <a:lnTo>
                  <a:pt x="44" y="6"/>
                </a:lnTo>
                <a:lnTo>
                  <a:pt x="44" y="6"/>
                </a:lnTo>
                <a:lnTo>
                  <a:pt x="44" y="6"/>
                </a:lnTo>
                <a:lnTo>
                  <a:pt x="44" y="8"/>
                </a:lnTo>
                <a:lnTo>
                  <a:pt x="46" y="8"/>
                </a:lnTo>
                <a:lnTo>
                  <a:pt x="46" y="8"/>
                </a:lnTo>
                <a:lnTo>
                  <a:pt x="46" y="8"/>
                </a:lnTo>
                <a:lnTo>
                  <a:pt x="44" y="10"/>
                </a:lnTo>
                <a:lnTo>
                  <a:pt x="44" y="10"/>
                </a:lnTo>
                <a:lnTo>
                  <a:pt x="44" y="10"/>
                </a:lnTo>
                <a:lnTo>
                  <a:pt x="44" y="10"/>
                </a:lnTo>
                <a:lnTo>
                  <a:pt x="46" y="10"/>
                </a:lnTo>
                <a:lnTo>
                  <a:pt x="46" y="10"/>
                </a:lnTo>
                <a:lnTo>
                  <a:pt x="48" y="13"/>
                </a:lnTo>
                <a:lnTo>
                  <a:pt x="48" y="13"/>
                </a:lnTo>
                <a:lnTo>
                  <a:pt x="46" y="13"/>
                </a:lnTo>
                <a:lnTo>
                  <a:pt x="46" y="15"/>
                </a:lnTo>
                <a:lnTo>
                  <a:pt x="48" y="15"/>
                </a:lnTo>
                <a:lnTo>
                  <a:pt x="48" y="17"/>
                </a:lnTo>
                <a:lnTo>
                  <a:pt x="48" y="17"/>
                </a:lnTo>
                <a:lnTo>
                  <a:pt x="50" y="17"/>
                </a:lnTo>
                <a:lnTo>
                  <a:pt x="50" y="19"/>
                </a:lnTo>
                <a:lnTo>
                  <a:pt x="52" y="19"/>
                </a:lnTo>
                <a:lnTo>
                  <a:pt x="52" y="19"/>
                </a:lnTo>
                <a:lnTo>
                  <a:pt x="56" y="19"/>
                </a:lnTo>
                <a:lnTo>
                  <a:pt x="58" y="21"/>
                </a:lnTo>
                <a:lnTo>
                  <a:pt x="56" y="21"/>
                </a:lnTo>
                <a:lnTo>
                  <a:pt x="58" y="21"/>
                </a:lnTo>
                <a:lnTo>
                  <a:pt x="58" y="21"/>
                </a:lnTo>
                <a:lnTo>
                  <a:pt x="60" y="23"/>
                </a:lnTo>
                <a:lnTo>
                  <a:pt x="60" y="25"/>
                </a:lnTo>
                <a:lnTo>
                  <a:pt x="60" y="25"/>
                </a:lnTo>
                <a:lnTo>
                  <a:pt x="62" y="27"/>
                </a:lnTo>
                <a:lnTo>
                  <a:pt x="60" y="31"/>
                </a:lnTo>
                <a:lnTo>
                  <a:pt x="60" y="31"/>
                </a:lnTo>
                <a:lnTo>
                  <a:pt x="60" y="35"/>
                </a:lnTo>
                <a:lnTo>
                  <a:pt x="60" y="37"/>
                </a:lnTo>
                <a:lnTo>
                  <a:pt x="58" y="39"/>
                </a:lnTo>
                <a:lnTo>
                  <a:pt x="58" y="41"/>
                </a:lnTo>
                <a:lnTo>
                  <a:pt x="56" y="45"/>
                </a:lnTo>
                <a:lnTo>
                  <a:pt x="54" y="47"/>
                </a:lnTo>
                <a:lnTo>
                  <a:pt x="52" y="47"/>
                </a:lnTo>
                <a:lnTo>
                  <a:pt x="50" y="50"/>
                </a:lnTo>
                <a:lnTo>
                  <a:pt x="50" y="50"/>
                </a:lnTo>
                <a:lnTo>
                  <a:pt x="48" y="54"/>
                </a:lnTo>
                <a:lnTo>
                  <a:pt x="46" y="54"/>
                </a:lnTo>
                <a:lnTo>
                  <a:pt x="46" y="54"/>
                </a:lnTo>
                <a:lnTo>
                  <a:pt x="46" y="56"/>
                </a:lnTo>
                <a:lnTo>
                  <a:pt x="46" y="58"/>
                </a:lnTo>
                <a:lnTo>
                  <a:pt x="41" y="58"/>
                </a:lnTo>
                <a:lnTo>
                  <a:pt x="37" y="60"/>
                </a:lnTo>
                <a:lnTo>
                  <a:pt x="37" y="60"/>
                </a:lnTo>
                <a:lnTo>
                  <a:pt x="37" y="60"/>
                </a:lnTo>
                <a:lnTo>
                  <a:pt x="37" y="60"/>
                </a:lnTo>
                <a:lnTo>
                  <a:pt x="35" y="60"/>
                </a:lnTo>
                <a:lnTo>
                  <a:pt x="35" y="60"/>
                </a:lnTo>
                <a:lnTo>
                  <a:pt x="35" y="56"/>
                </a:lnTo>
                <a:lnTo>
                  <a:pt x="37" y="54"/>
                </a:lnTo>
                <a:lnTo>
                  <a:pt x="35" y="54"/>
                </a:lnTo>
                <a:lnTo>
                  <a:pt x="33" y="54"/>
                </a:lnTo>
                <a:lnTo>
                  <a:pt x="31" y="56"/>
                </a:lnTo>
                <a:lnTo>
                  <a:pt x="29" y="56"/>
                </a:lnTo>
                <a:lnTo>
                  <a:pt x="27" y="56"/>
                </a:lnTo>
                <a:lnTo>
                  <a:pt x="27" y="58"/>
                </a:lnTo>
                <a:lnTo>
                  <a:pt x="25" y="58"/>
                </a:lnTo>
                <a:lnTo>
                  <a:pt x="25" y="60"/>
                </a:lnTo>
                <a:lnTo>
                  <a:pt x="25" y="62"/>
                </a:lnTo>
                <a:lnTo>
                  <a:pt x="23" y="62"/>
                </a:lnTo>
                <a:lnTo>
                  <a:pt x="23" y="62"/>
                </a:lnTo>
                <a:lnTo>
                  <a:pt x="21" y="62"/>
                </a:lnTo>
                <a:lnTo>
                  <a:pt x="19" y="62"/>
                </a:lnTo>
                <a:lnTo>
                  <a:pt x="19" y="62"/>
                </a:lnTo>
                <a:lnTo>
                  <a:pt x="19" y="62"/>
                </a:lnTo>
                <a:lnTo>
                  <a:pt x="19" y="62"/>
                </a:lnTo>
                <a:lnTo>
                  <a:pt x="19" y="60"/>
                </a:lnTo>
                <a:lnTo>
                  <a:pt x="17" y="60"/>
                </a:lnTo>
                <a:lnTo>
                  <a:pt x="19" y="60"/>
                </a:lnTo>
                <a:lnTo>
                  <a:pt x="19" y="60"/>
                </a:lnTo>
                <a:lnTo>
                  <a:pt x="19" y="58"/>
                </a:lnTo>
                <a:lnTo>
                  <a:pt x="17" y="58"/>
                </a:lnTo>
                <a:lnTo>
                  <a:pt x="17" y="60"/>
                </a:lnTo>
                <a:lnTo>
                  <a:pt x="17" y="58"/>
                </a:lnTo>
                <a:lnTo>
                  <a:pt x="17" y="58"/>
                </a:lnTo>
                <a:lnTo>
                  <a:pt x="19" y="56"/>
                </a:lnTo>
                <a:lnTo>
                  <a:pt x="19" y="56"/>
                </a:lnTo>
                <a:lnTo>
                  <a:pt x="19" y="56"/>
                </a:lnTo>
                <a:lnTo>
                  <a:pt x="21" y="56"/>
                </a:lnTo>
                <a:lnTo>
                  <a:pt x="21" y="54"/>
                </a:lnTo>
                <a:lnTo>
                  <a:pt x="21" y="56"/>
                </a:lnTo>
                <a:lnTo>
                  <a:pt x="21" y="56"/>
                </a:lnTo>
                <a:lnTo>
                  <a:pt x="23" y="56"/>
                </a:lnTo>
                <a:lnTo>
                  <a:pt x="23" y="56"/>
                </a:lnTo>
                <a:lnTo>
                  <a:pt x="23" y="56"/>
                </a:lnTo>
                <a:lnTo>
                  <a:pt x="23" y="56"/>
                </a:lnTo>
                <a:lnTo>
                  <a:pt x="25" y="54"/>
                </a:lnTo>
                <a:lnTo>
                  <a:pt x="27" y="54"/>
                </a:lnTo>
                <a:lnTo>
                  <a:pt x="27" y="54"/>
                </a:lnTo>
                <a:lnTo>
                  <a:pt x="29" y="54"/>
                </a:lnTo>
                <a:lnTo>
                  <a:pt x="29" y="52"/>
                </a:lnTo>
                <a:lnTo>
                  <a:pt x="29" y="52"/>
                </a:lnTo>
                <a:lnTo>
                  <a:pt x="29" y="52"/>
                </a:lnTo>
                <a:lnTo>
                  <a:pt x="29" y="52"/>
                </a:lnTo>
                <a:lnTo>
                  <a:pt x="29" y="52"/>
                </a:lnTo>
                <a:lnTo>
                  <a:pt x="29" y="52"/>
                </a:lnTo>
                <a:lnTo>
                  <a:pt x="29" y="52"/>
                </a:lnTo>
                <a:lnTo>
                  <a:pt x="27" y="52"/>
                </a:lnTo>
                <a:lnTo>
                  <a:pt x="27" y="52"/>
                </a:lnTo>
                <a:lnTo>
                  <a:pt x="25" y="54"/>
                </a:lnTo>
                <a:lnTo>
                  <a:pt x="25" y="54"/>
                </a:lnTo>
                <a:lnTo>
                  <a:pt x="25" y="54"/>
                </a:lnTo>
                <a:lnTo>
                  <a:pt x="23" y="54"/>
                </a:lnTo>
                <a:lnTo>
                  <a:pt x="23" y="56"/>
                </a:lnTo>
                <a:lnTo>
                  <a:pt x="23" y="56"/>
                </a:lnTo>
                <a:lnTo>
                  <a:pt x="23" y="56"/>
                </a:lnTo>
                <a:lnTo>
                  <a:pt x="21" y="56"/>
                </a:lnTo>
                <a:lnTo>
                  <a:pt x="21" y="54"/>
                </a:lnTo>
                <a:lnTo>
                  <a:pt x="21" y="54"/>
                </a:lnTo>
                <a:lnTo>
                  <a:pt x="21" y="52"/>
                </a:lnTo>
                <a:lnTo>
                  <a:pt x="21" y="52"/>
                </a:lnTo>
                <a:lnTo>
                  <a:pt x="21" y="52"/>
                </a:lnTo>
                <a:lnTo>
                  <a:pt x="21" y="52"/>
                </a:lnTo>
                <a:lnTo>
                  <a:pt x="21" y="52"/>
                </a:lnTo>
                <a:lnTo>
                  <a:pt x="21" y="52"/>
                </a:lnTo>
                <a:lnTo>
                  <a:pt x="21" y="54"/>
                </a:lnTo>
                <a:lnTo>
                  <a:pt x="19" y="54"/>
                </a:lnTo>
                <a:lnTo>
                  <a:pt x="19" y="54"/>
                </a:lnTo>
                <a:lnTo>
                  <a:pt x="19" y="54"/>
                </a:lnTo>
                <a:lnTo>
                  <a:pt x="19" y="54"/>
                </a:lnTo>
                <a:lnTo>
                  <a:pt x="17" y="52"/>
                </a:lnTo>
                <a:lnTo>
                  <a:pt x="17" y="52"/>
                </a:lnTo>
                <a:lnTo>
                  <a:pt x="17" y="52"/>
                </a:lnTo>
                <a:lnTo>
                  <a:pt x="17" y="52"/>
                </a:lnTo>
                <a:lnTo>
                  <a:pt x="15" y="52"/>
                </a:lnTo>
                <a:lnTo>
                  <a:pt x="15" y="52"/>
                </a:lnTo>
                <a:lnTo>
                  <a:pt x="15" y="50"/>
                </a:lnTo>
                <a:lnTo>
                  <a:pt x="17" y="50"/>
                </a:lnTo>
                <a:lnTo>
                  <a:pt x="17" y="50"/>
                </a:lnTo>
                <a:lnTo>
                  <a:pt x="17" y="47"/>
                </a:lnTo>
                <a:lnTo>
                  <a:pt x="17" y="47"/>
                </a:lnTo>
                <a:lnTo>
                  <a:pt x="19" y="47"/>
                </a:lnTo>
                <a:lnTo>
                  <a:pt x="19" y="47"/>
                </a:lnTo>
                <a:lnTo>
                  <a:pt x="19" y="47"/>
                </a:lnTo>
                <a:lnTo>
                  <a:pt x="21" y="47"/>
                </a:lnTo>
                <a:lnTo>
                  <a:pt x="21" y="47"/>
                </a:lnTo>
                <a:lnTo>
                  <a:pt x="21" y="47"/>
                </a:lnTo>
                <a:lnTo>
                  <a:pt x="21" y="47"/>
                </a:lnTo>
                <a:lnTo>
                  <a:pt x="21" y="47"/>
                </a:lnTo>
                <a:lnTo>
                  <a:pt x="21" y="47"/>
                </a:lnTo>
                <a:lnTo>
                  <a:pt x="23" y="45"/>
                </a:lnTo>
                <a:lnTo>
                  <a:pt x="23" y="45"/>
                </a:lnTo>
                <a:lnTo>
                  <a:pt x="23" y="45"/>
                </a:lnTo>
                <a:lnTo>
                  <a:pt x="23" y="45"/>
                </a:lnTo>
                <a:lnTo>
                  <a:pt x="23" y="45"/>
                </a:lnTo>
                <a:lnTo>
                  <a:pt x="23" y="43"/>
                </a:lnTo>
                <a:lnTo>
                  <a:pt x="23" y="43"/>
                </a:lnTo>
                <a:lnTo>
                  <a:pt x="23" y="43"/>
                </a:lnTo>
                <a:lnTo>
                  <a:pt x="25" y="41"/>
                </a:lnTo>
                <a:lnTo>
                  <a:pt x="25" y="41"/>
                </a:lnTo>
                <a:lnTo>
                  <a:pt x="27" y="41"/>
                </a:lnTo>
                <a:lnTo>
                  <a:pt x="27" y="41"/>
                </a:lnTo>
                <a:lnTo>
                  <a:pt x="27" y="41"/>
                </a:lnTo>
                <a:lnTo>
                  <a:pt x="29" y="41"/>
                </a:lnTo>
                <a:lnTo>
                  <a:pt x="29" y="41"/>
                </a:lnTo>
                <a:lnTo>
                  <a:pt x="29" y="39"/>
                </a:lnTo>
                <a:lnTo>
                  <a:pt x="29" y="39"/>
                </a:lnTo>
                <a:lnTo>
                  <a:pt x="29" y="39"/>
                </a:lnTo>
                <a:lnTo>
                  <a:pt x="29" y="39"/>
                </a:lnTo>
                <a:lnTo>
                  <a:pt x="29" y="39"/>
                </a:lnTo>
                <a:lnTo>
                  <a:pt x="29" y="39"/>
                </a:lnTo>
                <a:lnTo>
                  <a:pt x="27" y="41"/>
                </a:lnTo>
                <a:lnTo>
                  <a:pt x="27" y="39"/>
                </a:lnTo>
                <a:lnTo>
                  <a:pt x="27" y="39"/>
                </a:lnTo>
                <a:lnTo>
                  <a:pt x="27" y="39"/>
                </a:lnTo>
                <a:lnTo>
                  <a:pt x="27" y="39"/>
                </a:lnTo>
                <a:lnTo>
                  <a:pt x="25" y="37"/>
                </a:lnTo>
                <a:lnTo>
                  <a:pt x="25" y="37"/>
                </a:lnTo>
                <a:lnTo>
                  <a:pt x="27" y="35"/>
                </a:lnTo>
                <a:lnTo>
                  <a:pt x="27" y="35"/>
                </a:lnTo>
                <a:lnTo>
                  <a:pt x="27" y="35"/>
                </a:lnTo>
                <a:lnTo>
                  <a:pt x="29" y="35"/>
                </a:lnTo>
                <a:lnTo>
                  <a:pt x="29" y="35"/>
                </a:lnTo>
                <a:lnTo>
                  <a:pt x="29" y="33"/>
                </a:lnTo>
                <a:lnTo>
                  <a:pt x="29" y="33"/>
                </a:lnTo>
                <a:lnTo>
                  <a:pt x="31" y="33"/>
                </a:lnTo>
                <a:lnTo>
                  <a:pt x="31" y="31"/>
                </a:lnTo>
                <a:lnTo>
                  <a:pt x="33" y="31"/>
                </a:lnTo>
                <a:lnTo>
                  <a:pt x="33" y="31"/>
                </a:lnTo>
                <a:lnTo>
                  <a:pt x="33" y="31"/>
                </a:lnTo>
                <a:lnTo>
                  <a:pt x="33" y="31"/>
                </a:lnTo>
                <a:lnTo>
                  <a:pt x="33" y="31"/>
                </a:lnTo>
                <a:lnTo>
                  <a:pt x="35" y="29"/>
                </a:lnTo>
                <a:lnTo>
                  <a:pt x="35" y="29"/>
                </a:lnTo>
                <a:lnTo>
                  <a:pt x="37" y="29"/>
                </a:lnTo>
                <a:lnTo>
                  <a:pt x="37" y="27"/>
                </a:lnTo>
                <a:lnTo>
                  <a:pt x="37" y="29"/>
                </a:lnTo>
                <a:lnTo>
                  <a:pt x="39" y="29"/>
                </a:lnTo>
                <a:lnTo>
                  <a:pt x="39" y="29"/>
                </a:lnTo>
                <a:lnTo>
                  <a:pt x="37" y="31"/>
                </a:lnTo>
                <a:lnTo>
                  <a:pt x="37" y="33"/>
                </a:lnTo>
                <a:lnTo>
                  <a:pt x="37" y="35"/>
                </a:lnTo>
                <a:lnTo>
                  <a:pt x="35" y="37"/>
                </a:lnTo>
                <a:lnTo>
                  <a:pt x="35" y="37"/>
                </a:lnTo>
                <a:lnTo>
                  <a:pt x="35" y="39"/>
                </a:lnTo>
                <a:lnTo>
                  <a:pt x="35" y="39"/>
                </a:lnTo>
                <a:lnTo>
                  <a:pt x="35" y="39"/>
                </a:lnTo>
                <a:lnTo>
                  <a:pt x="35" y="41"/>
                </a:lnTo>
                <a:lnTo>
                  <a:pt x="35" y="41"/>
                </a:lnTo>
                <a:lnTo>
                  <a:pt x="35" y="41"/>
                </a:lnTo>
                <a:lnTo>
                  <a:pt x="35" y="43"/>
                </a:lnTo>
                <a:lnTo>
                  <a:pt x="35" y="43"/>
                </a:lnTo>
                <a:lnTo>
                  <a:pt x="35" y="41"/>
                </a:lnTo>
                <a:lnTo>
                  <a:pt x="35" y="39"/>
                </a:lnTo>
                <a:lnTo>
                  <a:pt x="35" y="39"/>
                </a:lnTo>
                <a:lnTo>
                  <a:pt x="35" y="39"/>
                </a:lnTo>
                <a:lnTo>
                  <a:pt x="37" y="37"/>
                </a:lnTo>
                <a:lnTo>
                  <a:pt x="37" y="35"/>
                </a:lnTo>
                <a:lnTo>
                  <a:pt x="39" y="31"/>
                </a:lnTo>
                <a:lnTo>
                  <a:pt x="39" y="31"/>
                </a:lnTo>
                <a:lnTo>
                  <a:pt x="39" y="31"/>
                </a:lnTo>
                <a:lnTo>
                  <a:pt x="39" y="31"/>
                </a:lnTo>
                <a:lnTo>
                  <a:pt x="39" y="31"/>
                </a:lnTo>
                <a:lnTo>
                  <a:pt x="39" y="29"/>
                </a:lnTo>
                <a:lnTo>
                  <a:pt x="41" y="29"/>
                </a:lnTo>
                <a:lnTo>
                  <a:pt x="41" y="29"/>
                </a:lnTo>
                <a:lnTo>
                  <a:pt x="44" y="27"/>
                </a:lnTo>
                <a:lnTo>
                  <a:pt x="44" y="27"/>
                </a:lnTo>
                <a:lnTo>
                  <a:pt x="44" y="27"/>
                </a:lnTo>
                <a:lnTo>
                  <a:pt x="44" y="27"/>
                </a:lnTo>
                <a:lnTo>
                  <a:pt x="46" y="27"/>
                </a:lnTo>
                <a:lnTo>
                  <a:pt x="48" y="27"/>
                </a:lnTo>
                <a:lnTo>
                  <a:pt x="48" y="27"/>
                </a:lnTo>
                <a:lnTo>
                  <a:pt x="48" y="29"/>
                </a:lnTo>
                <a:lnTo>
                  <a:pt x="48" y="27"/>
                </a:lnTo>
                <a:lnTo>
                  <a:pt x="50" y="27"/>
                </a:lnTo>
                <a:lnTo>
                  <a:pt x="50" y="27"/>
                </a:lnTo>
                <a:lnTo>
                  <a:pt x="48" y="27"/>
                </a:lnTo>
                <a:lnTo>
                  <a:pt x="48" y="27"/>
                </a:lnTo>
                <a:lnTo>
                  <a:pt x="48" y="27"/>
                </a:lnTo>
                <a:lnTo>
                  <a:pt x="46" y="27"/>
                </a:lnTo>
                <a:lnTo>
                  <a:pt x="46" y="27"/>
                </a:lnTo>
                <a:lnTo>
                  <a:pt x="46" y="27"/>
                </a:lnTo>
                <a:lnTo>
                  <a:pt x="46" y="25"/>
                </a:lnTo>
                <a:lnTo>
                  <a:pt x="48" y="23"/>
                </a:lnTo>
                <a:lnTo>
                  <a:pt x="48" y="23"/>
                </a:lnTo>
                <a:lnTo>
                  <a:pt x="48" y="23"/>
                </a:lnTo>
                <a:lnTo>
                  <a:pt x="46" y="23"/>
                </a:lnTo>
                <a:lnTo>
                  <a:pt x="46" y="25"/>
                </a:lnTo>
                <a:lnTo>
                  <a:pt x="46" y="23"/>
                </a:lnTo>
                <a:lnTo>
                  <a:pt x="46" y="23"/>
                </a:lnTo>
                <a:lnTo>
                  <a:pt x="46" y="25"/>
                </a:lnTo>
                <a:lnTo>
                  <a:pt x="46" y="25"/>
                </a:lnTo>
                <a:lnTo>
                  <a:pt x="44" y="27"/>
                </a:lnTo>
                <a:lnTo>
                  <a:pt x="44" y="27"/>
                </a:lnTo>
                <a:lnTo>
                  <a:pt x="44" y="27"/>
                </a:lnTo>
                <a:lnTo>
                  <a:pt x="41" y="27"/>
                </a:lnTo>
                <a:lnTo>
                  <a:pt x="41" y="27"/>
                </a:lnTo>
                <a:lnTo>
                  <a:pt x="39" y="29"/>
                </a:lnTo>
                <a:lnTo>
                  <a:pt x="39" y="27"/>
                </a:lnTo>
                <a:lnTo>
                  <a:pt x="39" y="27"/>
                </a:lnTo>
                <a:lnTo>
                  <a:pt x="39" y="27"/>
                </a:lnTo>
                <a:lnTo>
                  <a:pt x="39" y="25"/>
                </a:lnTo>
                <a:lnTo>
                  <a:pt x="41" y="25"/>
                </a:lnTo>
                <a:lnTo>
                  <a:pt x="41" y="25"/>
                </a:lnTo>
                <a:lnTo>
                  <a:pt x="39" y="25"/>
                </a:lnTo>
                <a:lnTo>
                  <a:pt x="39" y="27"/>
                </a:lnTo>
                <a:lnTo>
                  <a:pt x="37" y="27"/>
                </a:lnTo>
                <a:lnTo>
                  <a:pt x="37" y="27"/>
                </a:lnTo>
                <a:lnTo>
                  <a:pt x="37" y="27"/>
                </a:lnTo>
                <a:lnTo>
                  <a:pt x="37" y="27"/>
                </a:lnTo>
                <a:lnTo>
                  <a:pt x="35" y="27"/>
                </a:lnTo>
                <a:lnTo>
                  <a:pt x="35" y="27"/>
                </a:lnTo>
                <a:lnTo>
                  <a:pt x="33" y="27"/>
                </a:lnTo>
                <a:lnTo>
                  <a:pt x="33" y="29"/>
                </a:lnTo>
                <a:lnTo>
                  <a:pt x="33" y="29"/>
                </a:lnTo>
                <a:lnTo>
                  <a:pt x="31" y="29"/>
                </a:lnTo>
                <a:lnTo>
                  <a:pt x="31" y="29"/>
                </a:lnTo>
                <a:lnTo>
                  <a:pt x="31" y="27"/>
                </a:lnTo>
                <a:lnTo>
                  <a:pt x="31" y="27"/>
                </a:lnTo>
                <a:lnTo>
                  <a:pt x="31" y="25"/>
                </a:lnTo>
                <a:lnTo>
                  <a:pt x="29" y="25"/>
                </a:lnTo>
                <a:lnTo>
                  <a:pt x="29" y="27"/>
                </a:lnTo>
                <a:lnTo>
                  <a:pt x="31" y="29"/>
                </a:lnTo>
                <a:lnTo>
                  <a:pt x="31" y="29"/>
                </a:lnTo>
                <a:lnTo>
                  <a:pt x="31" y="29"/>
                </a:lnTo>
                <a:lnTo>
                  <a:pt x="29" y="29"/>
                </a:lnTo>
                <a:lnTo>
                  <a:pt x="29" y="29"/>
                </a:lnTo>
                <a:lnTo>
                  <a:pt x="29" y="31"/>
                </a:lnTo>
                <a:lnTo>
                  <a:pt x="29" y="31"/>
                </a:lnTo>
                <a:lnTo>
                  <a:pt x="29" y="31"/>
                </a:lnTo>
                <a:lnTo>
                  <a:pt x="29" y="31"/>
                </a:lnTo>
                <a:lnTo>
                  <a:pt x="29" y="33"/>
                </a:lnTo>
                <a:lnTo>
                  <a:pt x="29" y="33"/>
                </a:lnTo>
                <a:lnTo>
                  <a:pt x="27" y="35"/>
                </a:lnTo>
                <a:lnTo>
                  <a:pt x="27" y="35"/>
                </a:lnTo>
                <a:lnTo>
                  <a:pt x="25" y="33"/>
                </a:lnTo>
                <a:lnTo>
                  <a:pt x="25" y="33"/>
                </a:lnTo>
                <a:lnTo>
                  <a:pt x="25" y="33"/>
                </a:lnTo>
                <a:lnTo>
                  <a:pt x="25" y="35"/>
                </a:lnTo>
                <a:lnTo>
                  <a:pt x="23" y="35"/>
                </a:lnTo>
                <a:lnTo>
                  <a:pt x="23" y="37"/>
                </a:lnTo>
                <a:lnTo>
                  <a:pt x="23" y="37"/>
                </a:lnTo>
                <a:lnTo>
                  <a:pt x="23" y="37"/>
                </a:lnTo>
                <a:lnTo>
                  <a:pt x="21" y="37"/>
                </a:lnTo>
                <a:lnTo>
                  <a:pt x="21" y="39"/>
                </a:lnTo>
                <a:lnTo>
                  <a:pt x="21" y="39"/>
                </a:lnTo>
                <a:lnTo>
                  <a:pt x="21" y="41"/>
                </a:lnTo>
                <a:lnTo>
                  <a:pt x="21" y="41"/>
                </a:lnTo>
                <a:lnTo>
                  <a:pt x="21" y="43"/>
                </a:lnTo>
                <a:lnTo>
                  <a:pt x="21" y="43"/>
                </a:lnTo>
                <a:lnTo>
                  <a:pt x="21" y="43"/>
                </a:lnTo>
                <a:lnTo>
                  <a:pt x="19" y="45"/>
                </a:lnTo>
                <a:lnTo>
                  <a:pt x="19" y="45"/>
                </a:lnTo>
                <a:lnTo>
                  <a:pt x="19" y="43"/>
                </a:lnTo>
                <a:lnTo>
                  <a:pt x="19" y="45"/>
                </a:lnTo>
                <a:lnTo>
                  <a:pt x="17" y="45"/>
                </a:lnTo>
                <a:lnTo>
                  <a:pt x="17" y="45"/>
                </a:lnTo>
                <a:lnTo>
                  <a:pt x="17" y="43"/>
                </a:lnTo>
                <a:lnTo>
                  <a:pt x="17" y="43"/>
                </a:lnTo>
                <a:lnTo>
                  <a:pt x="17" y="43"/>
                </a:lnTo>
                <a:lnTo>
                  <a:pt x="17" y="41"/>
                </a:lnTo>
                <a:lnTo>
                  <a:pt x="17" y="41"/>
                </a:lnTo>
                <a:lnTo>
                  <a:pt x="19" y="41"/>
                </a:lnTo>
                <a:lnTo>
                  <a:pt x="19" y="41"/>
                </a:lnTo>
                <a:lnTo>
                  <a:pt x="19" y="41"/>
                </a:lnTo>
                <a:lnTo>
                  <a:pt x="19" y="39"/>
                </a:lnTo>
                <a:lnTo>
                  <a:pt x="19" y="41"/>
                </a:lnTo>
                <a:lnTo>
                  <a:pt x="19" y="39"/>
                </a:lnTo>
                <a:lnTo>
                  <a:pt x="19" y="39"/>
                </a:lnTo>
                <a:lnTo>
                  <a:pt x="19" y="37"/>
                </a:lnTo>
                <a:lnTo>
                  <a:pt x="19" y="37"/>
                </a:lnTo>
                <a:lnTo>
                  <a:pt x="21" y="35"/>
                </a:lnTo>
                <a:lnTo>
                  <a:pt x="21" y="35"/>
                </a:lnTo>
                <a:lnTo>
                  <a:pt x="21" y="35"/>
                </a:lnTo>
                <a:lnTo>
                  <a:pt x="21" y="35"/>
                </a:lnTo>
                <a:lnTo>
                  <a:pt x="19" y="35"/>
                </a:lnTo>
                <a:lnTo>
                  <a:pt x="17" y="37"/>
                </a:lnTo>
                <a:lnTo>
                  <a:pt x="17" y="37"/>
                </a:lnTo>
                <a:lnTo>
                  <a:pt x="15" y="37"/>
                </a:lnTo>
                <a:lnTo>
                  <a:pt x="15" y="37"/>
                </a:lnTo>
                <a:lnTo>
                  <a:pt x="15" y="37"/>
                </a:lnTo>
                <a:lnTo>
                  <a:pt x="15" y="35"/>
                </a:lnTo>
                <a:lnTo>
                  <a:pt x="17" y="35"/>
                </a:lnTo>
                <a:lnTo>
                  <a:pt x="17" y="33"/>
                </a:lnTo>
                <a:lnTo>
                  <a:pt x="19" y="33"/>
                </a:lnTo>
                <a:lnTo>
                  <a:pt x="19" y="33"/>
                </a:lnTo>
                <a:lnTo>
                  <a:pt x="17" y="33"/>
                </a:lnTo>
                <a:lnTo>
                  <a:pt x="17" y="31"/>
                </a:lnTo>
                <a:lnTo>
                  <a:pt x="17" y="33"/>
                </a:lnTo>
                <a:lnTo>
                  <a:pt x="17" y="31"/>
                </a:lnTo>
                <a:lnTo>
                  <a:pt x="17" y="31"/>
                </a:lnTo>
                <a:lnTo>
                  <a:pt x="17" y="31"/>
                </a:lnTo>
                <a:lnTo>
                  <a:pt x="17" y="29"/>
                </a:lnTo>
                <a:lnTo>
                  <a:pt x="19" y="29"/>
                </a:lnTo>
                <a:lnTo>
                  <a:pt x="19" y="29"/>
                </a:lnTo>
                <a:lnTo>
                  <a:pt x="19" y="29"/>
                </a:lnTo>
                <a:lnTo>
                  <a:pt x="21" y="27"/>
                </a:lnTo>
                <a:lnTo>
                  <a:pt x="19" y="27"/>
                </a:lnTo>
                <a:lnTo>
                  <a:pt x="19" y="27"/>
                </a:lnTo>
                <a:lnTo>
                  <a:pt x="19" y="27"/>
                </a:lnTo>
                <a:lnTo>
                  <a:pt x="19" y="27"/>
                </a:lnTo>
                <a:lnTo>
                  <a:pt x="17" y="27"/>
                </a:lnTo>
                <a:lnTo>
                  <a:pt x="17" y="29"/>
                </a:lnTo>
                <a:lnTo>
                  <a:pt x="17" y="31"/>
                </a:lnTo>
                <a:lnTo>
                  <a:pt x="17" y="31"/>
                </a:lnTo>
                <a:lnTo>
                  <a:pt x="15" y="31"/>
                </a:lnTo>
                <a:lnTo>
                  <a:pt x="15" y="33"/>
                </a:lnTo>
                <a:lnTo>
                  <a:pt x="15" y="33"/>
                </a:lnTo>
                <a:lnTo>
                  <a:pt x="15" y="33"/>
                </a:lnTo>
                <a:lnTo>
                  <a:pt x="15" y="35"/>
                </a:lnTo>
                <a:lnTo>
                  <a:pt x="15" y="35"/>
                </a:lnTo>
                <a:lnTo>
                  <a:pt x="15" y="35"/>
                </a:lnTo>
                <a:lnTo>
                  <a:pt x="13" y="35"/>
                </a:lnTo>
                <a:lnTo>
                  <a:pt x="13" y="35"/>
                </a:lnTo>
                <a:lnTo>
                  <a:pt x="13" y="35"/>
                </a:lnTo>
                <a:lnTo>
                  <a:pt x="13" y="37"/>
                </a:lnTo>
                <a:lnTo>
                  <a:pt x="13" y="37"/>
                </a:lnTo>
                <a:lnTo>
                  <a:pt x="11" y="37"/>
                </a:lnTo>
                <a:lnTo>
                  <a:pt x="11" y="35"/>
                </a:lnTo>
                <a:lnTo>
                  <a:pt x="11" y="35"/>
                </a:lnTo>
                <a:lnTo>
                  <a:pt x="11" y="33"/>
                </a:lnTo>
                <a:lnTo>
                  <a:pt x="11" y="33"/>
                </a:lnTo>
                <a:lnTo>
                  <a:pt x="11" y="33"/>
                </a:lnTo>
                <a:lnTo>
                  <a:pt x="9" y="33"/>
                </a:lnTo>
                <a:lnTo>
                  <a:pt x="9" y="33"/>
                </a:lnTo>
                <a:lnTo>
                  <a:pt x="9" y="33"/>
                </a:lnTo>
                <a:lnTo>
                  <a:pt x="9" y="33"/>
                </a:lnTo>
                <a:lnTo>
                  <a:pt x="9" y="33"/>
                </a:lnTo>
                <a:lnTo>
                  <a:pt x="9" y="31"/>
                </a:lnTo>
                <a:lnTo>
                  <a:pt x="11" y="31"/>
                </a:lnTo>
                <a:lnTo>
                  <a:pt x="11" y="31"/>
                </a:lnTo>
                <a:lnTo>
                  <a:pt x="9" y="31"/>
                </a:lnTo>
                <a:lnTo>
                  <a:pt x="9" y="31"/>
                </a:lnTo>
                <a:lnTo>
                  <a:pt x="9" y="31"/>
                </a:lnTo>
                <a:lnTo>
                  <a:pt x="9" y="31"/>
                </a:lnTo>
                <a:lnTo>
                  <a:pt x="9" y="31"/>
                </a:lnTo>
                <a:lnTo>
                  <a:pt x="9" y="31"/>
                </a:lnTo>
                <a:lnTo>
                  <a:pt x="9" y="29"/>
                </a:lnTo>
                <a:lnTo>
                  <a:pt x="9" y="29"/>
                </a:lnTo>
                <a:lnTo>
                  <a:pt x="9" y="29"/>
                </a:lnTo>
                <a:lnTo>
                  <a:pt x="9" y="29"/>
                </a:lnTo>
                <a:lnTo>
                  <a:pt x="11" y="29"/>
                </a:lnTo>
                <a:lnTo>
                  <a:pt x="11" y="29"/>
                </a:lnTo>
                <a:lnTo>
                  <a:pt x="11" y="29"/>
                </a:lnTo>
                <a:lnTo>
                  <a:pt x="11" y="29"/>
                </a:lnTo>
                <a:lnTo>
                  <a:pt x="11" y="29"/>
                </a:lnTo>
                <a:lnTo>
                  <a:pt x="11" y="29"/>
                </a:lnTo>
                <a:lnTo>
                  <a:pt x="11" y="29"/>
                </a:lnTo>
                <a:lnTo>
                  <a:pt x="9" y="29"/>
                </a:lnTo>
                <a:lnTo>
                  <a:pt x="9" y="27"/>
                </a:lnTo>
                <a:lnTo>
                  <a:pt x="9" y="27"/>
                </a:lnTo>
                <a:lnTo>
                  <a:pt x="9" y="27"/>
                </a:lnTo>
                <a:lnTo>
                  <a:pt x="9" y="27"/>
                </a:lnTo>
                <a:lnTo>
                  <a:pt x="9" y="27"/>
                </a:lnTo>
                <a:lnTo>
                  <a:pt x="9" y="27"/>
                </a:lnTo>
                <a:lnTo>
                  <a:pt x="11" y="27"/>
                </a:lnTo>
                <a:lnTo>
                  <a:pt x="11" y="25"/>
                </a:lnTo>
                <a:lnTo>
                  <a:pt x="11" y="25"/>
                </a:lnTo>
                <a:lnTo>
                  <a:pt x="11" y="25"/>
                </a:lnTo>
                <a:lnTo>
                  <a:pt x="11" y="23"/>
                </a:lnTo>
                <a:lnTo>
                  <a:pt x="11" y="23"/>
                </a:lnTo>
                <a:lnTo>
                  <a:pt x="11" y="23"/>
                </a:lnTo>
                <a:lnTo>
                  <a:pt x="11" y="21"/>
                </a:lnTo>
                <a:lnTo>
                  <a:pt x="11" y="21"/>
                </a:lnTo>
                <a:lnTo>
                  <a:pt x="11" y="21"/>
                </a:lnTo>
                <a:lnTo>
                  <a:pt x="13" y="21"/>
                </a:lnTo>
                <a:lnTo>
                  <a:pt x="13" y="23"/>
                </a:lnTo>
                <a:lnTo>
                  <a:pt x="15" y="23"/>
                </a:lnTo>
                <a:lnTo>
                  <a:pt x="15" y="25"/>
                </a:lnTo>
                <a:lnTo>
                  <a:pt x="15" y="25"/>
                </a:lnTo>
                <a:lnTo>
                  <a:pt x="15" y="25"/>
                </a:lnTo>
                <a:lnTo>
                  <a:pt x="17" y="25"/>
                </a:lnTo>
                <a:lnTo>
                  <a:pt x="17" y="25"/>
                </a:lnTo>
                <a:lnTo>
                  <a:pt x="17" y="25"/>
                </a:lnTo>
                <a:lnTo>
                  <a:pt x="19" y="25"/>
                </a:lnTo>
                <a:lnTo>
                  <a:pt x="19" y="25"/>
                </a:lnTo>
                <a:lnTo>
                  <a:pt x="19" y="25"/>
                </a:lnTo>
                <a:lnTo>
                  <a:pt x="19" y="23"/>
                </a:lnTo>
                <a:lnTo>
                  <a:pt x="21" y="23"/>
                </a:lnTo>
                <a:lnTo>
                  <a:pt x="21" y="21"/>
                </a:lnTo>
                <a:lnTo>
                  <a:pt x="21" y="21"/>
                </a:lnTo>
                <a:lnTo>
                  <a:pt x="21" y="19"/>
                </a:lnTo>
                <a:lnTo>
                  <a:pt x="21" y="17"/>
                </a:lnTo>
                <a:lnTo>
                  <a:pt x="21" y="17"/>
                </a:lnTo>
                <a:lnTo>
                  <a:pt x="21" y="15"/>
                </a:lnTo>
                <a:lnTo>
                  <a:pt x="21" y="15"/>
                </a:lnTo>
                <a:lnTo>
                  <a:pt x="23" y="15"/>
                </a:lnTo>
                <a:lnTo>
                  <a:pt x="21" y="15"/>
                </a:lnTo>
                <a:lnTo>
                  <a:pt x="21" y="13"/>
                </a:lnTo>
                <a:lnTo>
                  <a:pt x="21" y="13"/>
                </a:lnTo>
                <a:lnTo>
                  <a:pt x="21" y="13"/>
                </a:lnTo>
                <a:lnTo>
                  <a:pt x="21" y="13"/>
                </a:lnTo>
                <a:lnTo>
                  <a:pt x="23" y="10"/>
                </a:lnTo>
                <a:lnTo>
                  <a:pt x="23" y="10"/>
                </a:lnTo>
                <a:lnTo>
                  <a:pt x="23" y="10"/>
                </a:lnTo>
                <a:lnTo>
                  <a:pt x="23" y="8"/>
                </a:lnTo>
                <a:lnTo>
                  <a:pt x="23" y="8"/>
                </a:lnTo>
                <a:lnTo>
                  <a:pt x="23" y="10"/>
                </a:lnTo>
                <a:lnTo>
                  <a:pt x="21" y="10"/>
                </a:lnTo>
                <a:lnTo>
                  <a:pt x="21" y="13"/>
                </a:lnTo>
                <a:lnTo>
                  <a:pt x="21" y="13"/>
                </a:lnTo>
                <a:lnTo>
                  <a:pt x="19" y="13"/>
                </a:lnTo>
                <a:lnTo>
                  <a:pt x="19" y="15"/>
                </a:lnTo>
                <a:lnTo>
                  <a:pt x="19" y="15"/>
                </a:lnTo>
                <a:lnTo>
                  <a:pt x="17" y="15"/>
                </a:lnTo>
                <a:lnTo>
                  <a:pt x="17" y="15"/>
                </a:lnTo>
                <a:lnTo>
                  <a:pt x="17" y="15"/>
                </a:lnTo>
                <a:lnTo>
                  <a:pt x="17" y="17"/>
                </a:lnTo>
                <a:lnTo>
                  <a:pt x="17" y="17"/>
                </a:lnTo>
                <a:lnTo>
                  <a:pt x="15" y="17"/>
                </a:lnTo>
                <a:lnTo>
                  <a:pt x="15" y="17"/>
                </a:lnTo>
                <a:lnTo>
                  <a:pt x="13" y="17"/>
                </a:lnTo>
                <a:lnTo>
                  <a:pt x="13" y="19"/>
                </a:lnTo>
                <a:lnTo>
                  <a:pt x="11" y="19"/>
                </a:lnTo>
                <a:lnTo>
                  <a:pt x="11" y="19"/>
                </a:lnTo>
                <a:lnTo>
                  <a:pt x="11" y="19"/>
                </a:lnTo>
                <a:lnTo>
                  <a:pt x="11" y="19"/>
                </a:lnTo>
                <a:lnTo>
                  <a:pt x="11" y="17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9" y="13"/>
                </a:lnTo>
                <a:lnTo>
                  <a:pt x="11" y="13"/>
                </a:lnTo>
                <a:lnTo>
                  <a:pt x="11" y="13"/>
                </a:lnTo>
                <a:lnTo>
                  <a:pt x="9" y="10"/>
                </a:lnTo>
                <a:lnTo>
                  <a:pt x="9" y="10"/>
                </a:lnTo>
                <a:lnTo>
                  <a:pt x="9" y="10"/>
                </a:lnTo>
                <a:lnTo>
                  <a:pt x="7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9" y="6"/>
                </a:lnTo>
                <a:lnTo>
                  <a:pt x="9" y="8"/>
                </a:lnTo>
                <a:lnTo>
                  <a:pt x="11" y="8"/>
                </a:lnTo>
                <a:lnTo>
                  <a:pt x="11" y="10"/>
                </a:lnTo>
                <a:lnTo>
                  <a:pt x="11" y="10"/>
                </a:lnTo>
                <a:lnTo>
                  <a:pt x="13" y="13"/>
                </a:lnTo>
                <a:lnTo>
                  <a:pt x="13" y="15"/>
                </a:lnTo>
                <a:lnTo>
                  <a:pt x="15" y="15"/>
                </a:lnTo>
                <a:lnTo>
                  <a:pt x="15" y="13"/>
                </a:lnTo>
                <a:lnTo>
                  <a:pt x="15" y="13"/>
                </a:lnTo>
                <a:lnTo>
                  <a:pt x="15" y="15"/>
                </a:lnTo>
                <a:lnTo>
                  <a:pt x="15" y="15"/>
                </a:lnTo>
                <a:lnTo>
                  <a:pt x="15" y="13"/>
                </a:lnTo>
                <a:lnTo>
                  <a:pt x="15" y="13"/>
                </a:lnTo>
                <a:lnTo>
                  <a:pt x="15" y="13"/>
                </a:lnTo>
                <a:lnTo>
                  <a:pt x="15" y="10"/>
                </a:lnTo>
                <a:lnTo>
                  <a:pt x="13" y="10"/>
                </a:lnTo>
                <a:lnTo>
                  <a:pt x="13" y="10"/>
                </a:lnTo>
                <a:lnTo>
                  <a:pt x="13" y="8"/>
                </a:lnTo>
                <a:lnTo>
                  <a:pt x="13" y="8"/>
                </a:lnTo>
                <a:lnTo>
                  <a:pt x="15" y="8"/>
                </a:lnTo>
                <a:lnTo>
                  <a:pt x="15" y="8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7" y="6"/>
                </a:lnTo>
                <a:lnTo>
                  <a:pt x="17" y="6"/>
                </a:lnTo>
                <a:lnTo>
                  <a:pt x="19" y="6"/>
                </a:lnTo>
                <a:lnTo>
                  <a:pt x="19" y="6"/>
                </a:lnTo>
                <a:lnTo>
                  <a:pt x="19" y="6"/>
                </a:lnTo>
                <a:lnTo>
                  <a:pt x="19" y="6"/>
                </a:lnTo>
                <a:lnTo>
                  <a:pt x="19" y="6"/>
                </a:lnTo>
                <a:lnTo>
                  <a:pt x="19" y="6"/>
                </a:lnTo>
                <a:lnTo>
                  <a:pt x="19" y="6"/>
                </a:lnTo>
                <a:lnTo>
                  <a:pt x="17" y="6"/>
                </a:lnTo>
                <a:lnTo>
                  <a:pt x="19" y="4"/>
                </a:lnTo>
                <a:lnTo>
                  <a:pt x="17" y="4"/>
                </a:lnTo>
                <a:lnTo>
                  <a:pt x="17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3" y="8"/>
                </a:lnTo>
                <a:lnTo>
                  <a:pt x="13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9" y="6"/>
                </a:lnTo>
                <a:lnTo>
                  <a:pt x="11" y="6"/>
                </a:lnTo>
                <a:lnTo>
                  <a:pt x="11" y="4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5" y="2"/>
                </a:lnTo>
                <a:lnTo>
                  <a:pt x="15" y="4"/>
                </a:lnTo>
                <a:lnTo>
                  <a:pt x="15" y="4"/>
                </a:lnTo>
                <a:lnTo>
                  <a:pt x="17" y="4"/>
                </a:lnTo>
                <a:lnTo>
                  <a:pt x="17" y="4"/>
                </a:lnTo>
                <a:lnTo>
                  <a:pt x="19" y="4"/>
                </a:lnTo>
                <a:lnTo>
                  <a:pt x="21" y="2"/>
                </a:lnTo>
                <a:lnTo>
                  <a:pt x="23" y="4"/>
                </a:lnTo>
                <a:lnTo>
                  <a:pt x="23" y="2"/>
                </a:lnTo>
                <a:lnTo>
                  <a:pt x="25" y="2"/>
                </a:lnTo>
                <a:lnTo>
                  <a:pt x="25" y="4"/>
                </a:lnTo>
                <a:lnTo>
                  <a:pt x="25" y="4"/>
                </a:lnTo>
                <a:lnTo>
                  <a:pt x="27" y="2"/>
                </a:lnTo>
                <a:lnTo>
                  <a:pt x="29" y="0"/>
                </a:lnTo>
                <a:lnTo>
                  <a:pt x="31" y="2"/>
                </a:lnTo>
                <a:lnTo>
                  <a:pt x="31" y="4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3" name="Freeform 3659"/>
          <p:cNvSpPr>
            <a:spLocks/>
          </p:cNvSpPr>
          <p:nvPr/>
        </p:nvSpPr>
        <p:spPr bwMode="auto">
          <a:xfrm>
            <a:off x="2422526" y="647858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4" name="Freeform 3660"/>
          <p:cNvSpPr>
            <a:spLocks/>
          </p:cNvSpPr>
          <p:nvPr/>
        </p:nvSpPr>
        <p:spPr bwMode="auto">
          <a:xfrm>
            <a:off x="2422526" y="647858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5" name="Freeform 3661"/>
          <p:cNvSpPr>
            <a:spLocks noEditPoints="1"/>
          </p:cNvSpPr>
          <p:nvPr/>
        </p:nvSpPr>
        <p:spPr bwMode="auto">
          <a:xfrm>
            <a:off x="2406651" y="6311900"/>
            <a:ext cx="136525" cy="98425"/>
          </a:xfrm>
          <a:custGeom>
            <a:avLst/>
            <a:gdLst/>
            <a:ahLst/>
            <a:cxnLst>
              <a:cxn ang="0">
                <a:pos x="4" y="48"/>
              </a:cxn>
              <a:cxn ang="0">
                <a:pos x="6" y="44"/>
              </a:cxn>
              <a:cxn ang="0">
                <a:pos x="14" y="44"/>
              </a:cxn>
              <a:cxn ang="0">
                <a:pos x="21" y="42"/>
              </a:cxn>
              <a:cxn ang="0">
                <a:pos x="21" y="33"/>
              </a:cxn>
              <a:cxn ang="0">
                <a:pos x="33" y="29"/>
              </a:cxn>
              <a:cxn ang="0">
                <a:pos x="25" y="29"/>
              </a:cxn>
              <a:cxn ang="0">
                <a:pos x="53" y="21"/>
              </a:cxn>
              <a:cxn ang="0">
                <a:pos x="47" y="21"/>
              </a:cxn>
              <a:cxn ang="0">
                <a:pos x="49" y="17"/>
              </a:cxn>
              <a:cxn ang="0">
                <a:pos x="84" y="17"/>
              </a:cxn>
              <a:cxn ang="0">
                <a:pos x="84" y="29"/>
              </a:cxn>
              <a:cxn ang="0">
                <a:pos x="78" y="44"/>
              </a:cxn>
              <a:cxn ang="0">
                <a:pos x="56" y="54"/>
              </a:cxn>
              <a:cxn ang="0">
                <a:pos x="39" y="62"/>
              </a:cxn>
              <a:cxn ang="0">
                <a:pos x="23" y="58"/>
              </a:cxn>
              <a:cxn ang="0">
                <a:pos x="14" y="60"/>
              </a:cxn>
              <a:cxn ang="0">
                <a:pos x="2" y="58"/>
              </a:cxn>
              <a:cxn ang="0">
                <a:pos x="6" y="50"/>
              </a:cxn>
              <a:cxn ang="0">
                <a:pos x="10" y="56"/>
              </a:cxn>
              <a:cxn ang="0">
                <a:pos x="16" y="56"/>
              </a:cxn>
              <a:cxn ang="0">
                <a:pos x="12" y="50"/>
              </a:cxn>
              <a:cxn ang="0">
                <a:pos x="21" y="44"/>
              </a:cxn>
              <a:cxn ang="0">
                <a:pos x="25" y="52"/>
              </a:cxn>
              <a:cxn ang="0">
                <a:pos x="25" y="46"/>
              </a:cxn>
              <a:cxn ang="0">
                <a:pos x="33" y="48"/>
              </a:cxn>
              <a:cxn ang="0">
                <a:pos x="33" y="58"/>
              </a:cxn>
              <a:cxn ang="0">
                <a:pos x="33" y="56"/>
              </a:cxn>
              <a:cxn ang="0">
                <a:pos x="41" y="52"/>
              </a:cxn>
              <a:cxn ang="0">
                <a:pos x="33" y="46"/>
              </a:cxn>
              <a:cxn ang="0">
                <a:pos x="25" y="42"/>
              </a:cxn>
              <a:cxn ang="0">
                <a:pos x="25" y="40"/>
              </a:cxn>
              <a:cxn ang="0">
                <a:pos x="21" y="35"/>
              </a:cxn>
              <a:cxn ang="0">
                <a:pos x="27" y="35"/>
              </a:cxn>
              <a:cxn ang="0">
                <a:pos x="33" y="33"/>
              </a:cxn>
              <a:cxn ang="0">
                <a:pos x="41" y="35"/>
              </a:cxn>
              <a:cxn ang="0">
                <a:pos x="47" y="40"/>
              </a:cxn>
              <a:cxn ang="0">
                <a:pos x="43" y="35"/>
              </a:cxn>
              <a:cxn ang="0">
                <a:pos x="53" y="33"/>
              </a:cxn>
              <a:cxn ang="0">
                <a:pos x="56" y="31"/>
              </a:cxn>
              <a:cxn ang="0">
                <a:pos x="43" y="31"/>
              </a:cxn>
              <a:cxn ang="0">
                <a:pos x="35" y="27"/>
              </a:cxn>
              <a:cxn ang="0">
                <a:pos x="35" y="23"/>
              </a:cxn>
              <a:cxn ang="0">
                <a:pos x="47" y="23"/>
              </a:cxn>
              <a:cxn ang="0">
                <a:pos x="58" y="23"/>
              </a:cxn>
              <a:cxn ang="0">
                <a:pos x="66" y="33"/>
              </a:cxn>
              <a:cxn ang="0">
                <a:pos x="58" y="23"/>
              </a:cxn>
              <a:cxn ang="0">
                <a:pos x="60" y="21"/>
              </a:cxn>
              <a:cxn ang="0">
                <a:pos x="64" y="27"/>
              </a:cxn>
              <a:cxn ang="0">
                <a:pos x="66" y="25"/>
              </a:cxn>
              <a:cxn ang="0">
                <a:pos x="68" y="21"/>
              </a:cxn>
              <a:cxn ang="0">
                <a:pos x="60" y="19"/>
              </a:cxn>
              <a:cxn ang="0">
                <a:pos x="66" y="17"/>
              </a:cxn>
              <a:cxn ang="0">
                <a:pos x="76" y="19"/>
              </a:cxn>
              <a:cxn ang="0">
                <a:pos x="82" y="15"/>
              </a:cxn>
              <a:cxn ang="0">
                <a:pos x="60" y="11"/>
              </a:cxn>
              <a:cxn ang="0">
                <a:pos x="68" y="9"/>
              </a:cxn>
              <a:cxn ang="0">
                <a:pos x="68" y="11"/>
              </a:cxn>
              <a:cxn ang="0">
                <a:pos x="74" y="7"/>
              </a:cxn>
              <a:cxn ang="0">
                <a:pos x="56" y="2"/>
              </a:cxn>
            </a:cxnLst>
            <a:rect l="0" t="0" r="r" b="b"/>
            <a:pathLst>
              <a:path w="86" h="62">
                <a:moveTo>
                  <a:pt x="2" y="48"/>
                </a:moveTo>
                <a:lnTo>
                  <a:pt x="2" y="48"/>
                </a:lnTo>
                <a:lnTo>
                  <a:pt x="2" y="48"/>
                </a:lnTo>
                <a:lnTo>
                  <a:pt x="2" y="46"/>
                </a:lnTo>
                <a:lnTo>
                  <a:pt x="2" y="46"/>
                </a:lnTo>
                <a:lnTo>
                  <a:pt x="2" y="46"/>
                </a:lnTo>
                <a:lnTo>
                  <a:pt x="2" y="46"/>
                </a:lnTo>
                <a:lnTo>
                  <a:pt x="2" y="48"/>
                </a:lnTo>
                <a:close/>
                <a:moveTo>
                  <a:pt x="8" y="50"/>
                </a:moveTo>
                <a:lnTo>
                  <a:pt x="8" y="50"/>
                </a:lnTo>
                <a:lnTo>
                  <a:pt x="6" y="50"/>
                </a:lnTo>
                <a:lnTo>
                  <a:pt x="4" y="50"/>
                </a:lnTo>
                <a:lnTo>
                  <a:pt x="4" y="48"/>
                </a:lnTo>
                <a:lnTo>
                  <a:pt x="6" y="48"/>
                </a:lnTo>
                <a:lnTo>
                  <a:pt x="4" y="48"/>
                </a:lnTo>
                <a:lnTo>
                  <a:pt x="4" y="46"/>
                </a:lnTo>
                <a:lnTo>
                  <a:pt x="4" y="46"/>
                </a:lnTo>
                <a:lnTo>
                  <a:pt x="6" y="46"/>
                </a:lnTo>
                <a:lnTo>
                  <a:pt x="8" y="46"/>
                </a:lnTo>
                <a:lnTo>
                  <a:pt x="10" y="46"/>
                </a:lnTo>
                <a:lnTo>
                  <a:pt x="8" y="50"/>
                </a:lnTo>
                <a:close/>
                <a:moveTo>
                  <a:pt x="4" y="42"/>
                </a:moveTo>
                <a:lnTo>
                  <a:pt x="6" y="42"/>
                </a:lnTo>
                <a:lnTo>
                  <a:pt x="8" y="42"/>
                </a:lnTo>
                <a:lnTo>
                  <a:pt x="8" y="42"/>
                </a:lnTo>
                <a:lnTo>
                  <a:pt x="8" y="42"/>
                </a:lnTo>
                <a:lnTo>
                  <a:pt x="8" y="44"/>
                </a:lnTo>
                <a:lnTo>
                  <a:pt x="8" y="44"/>
                </a:lnTo>
                <a:lnTo>
                  <a:pt x="8" y="44"/>
                </a:lnTo>
                <a:lnTo>
                  <a:pt x="6" y="44"/>
                </a:lnTo>
                <a:lnTo>
                  <a:pt x="6" y="44"/>
                </a:lnTo>
                <a:lnTo>
                  <a:pt x="4" y="44"/>
                </a:lnTo>
                <a:lnTo>
                  <a:pt x="4" y="42"/>
                </a:lnTo>
                <a:close/>
                <a:moveTo>
                  <a:pt x="10" y="48"/>
                </a:moveTo>
                <a:lnTo>
                  <a:pt x="10" y="48"/>
                </a:lnTo>
                <a:lnTo>
                  <a:pt x="10" y="46"/>
                </a:lnTo>
                <a:lnTo>
                  <a:pt x="10" y="46"/>
                </a:lnTo>
                <a:lnTo>
                  <a:pt x="10" y="46"/>
                </a:lnTo>
                <a:lnTo>
                  <a:pt x="10" y="44"/>
                </a:lnTo>
                <a:lnTo>
                  <a:pt x="10" y="44"/>
                </a:lnTo>
                <a:lnTo>
                  <a:pt x="10" y="42"/>
                </a:lnTo>
                <a:lnTo>
                  <a:pt x="12" y="42"/>
                </a:lnTo>
                <a:lnTo>
                  <a:pt x="14" y="42"/>
                </a:lnTo>
                <a:lnTo>
                  <a:pt x="14" y="44"/>
                </a:lnTo>
                <a:lnTo>
                  <a:pt x="14" y="44"/>
                </a:lnTo>
                <a:lnTo>
                  <a:pt x="14" y="44"/>
                </a:lnTo>
                <a:lnTo>
                  <a:pt x="12" y="48"/>
                </a:lnTo>
                <a:lnTo>
                  <a:pt x="12" y="48"/>
                </a:lnTo>
                <a:lnTo>
                  <a:pt x="10" y="48"/>
                </a:lnTo>
                <a:lnTo>
                  <a:pt x="10" y="48"/>
                </a:lnTo>
                <a:close/>
                <a:moveTo>
                  <a:pt x="21" y="42"/>
                </a:moveTo>
                <a:lnTo>
                  <a:pt x="16" y="42"/>
                </a:lnTo>
                <a:lnTo>
                  <a:pt x="16" y="42"/>
                </a:lnTo>
                <a:lnTo>
                  <a:pt x="16" y="42"/>
                </a:lnTo>
                <a:lnTo>
                  <a:pt x="16" y="42"/>
                </a:lnTo>
                <a:lnTo>
                  <a:pt x="14" y="42"/>
                </a:lnTo>
                <a:lnTo>
                  <a:pt x="18" y="42"/>
                </a:lnTo>
                <a:lnTo>
                  <a:pt x="18" y="42"/>
                </a:lnTo>
                <a:lnTo>
                  <a:pt x="18" y="42"/>
                </a:lnTo>
                <a:lnTo>
                  <a:pt x="21" y="42"/>
                </a:lnTo>
                <a:lnTo>
                  <a:pt x="21" y="42"/>
                </a:lnTo>
                <a:lnTo>
                  <a:pt x="21" y="42"/>
                </a:lnTo>
                <a:close/>
                <a:moveTo>
                  <a:pt x="16" y="37"/>
                </a:moveTo>
                <a:lnTo>
                  <a:pt x="16" y="37"/>
                </a:lnTo>
                <a:lnTo>
                  <a:pt x="16" y="35"/>
                </a:lnTo>
                <a:lnTo>
                  <a:pt x="16" y="35"/>
                </a:lnTo>
                <a:lnTo>
                  <a:pt x="16" y="35"/>
                </a:lnTo>
                <a:lnTo>
                  <a:pt x="16" y="35"/>
                </a:lnTo>
                <a:lnTo>
                  <a:pt x="16" y="33"/>
                </a:lnTo>
                <a:lnTo>
                  <a:pt x="18" y="33"/>
                </a:lnTo>
                <a:lnTo>
                  <a:pt x="16" y="37"/>
                </a:lnTo>
                <a:close/>
                <a:moveTo>
                  <a:pt x="18" y="29"/>
                </a:moveTo>
                <a:lnTo>
                  <a:pt x="18" y="31"/>
                </a:lnTo>
                <a:lnTo>
                  <a:pt x="21" y="31"/>
                </a:lnTo>
                <a:lnTo>
                  <a:pt x="21" y="33"/>
                </a:lnTo>
                <a:lnTo>
                  <a:pt x="21" y="33"/>
                </a:lnTo>
                <a:lnTo>
                  <a:pt x="18" y="31"/>
                </a:lnTo>
                <a:lnTo>
                  <a:pt x="18" y="31"/>
                </a:lnTo>
                <a:lnTo>
                  <a:pt x="18" y="29"/>
                </a:lnTo>
                <a:close/>
                <a:moveTo>
                  <a:pt x="23" y="31"/>
                </a:moveTo>
                <a:lnTo>
                  <a:pt x="23" y="31"/>
                </a:lnTo>
                <a:lnTo>
                  <a:pt x="21" y="31"/>
                </a:lnTo>
                <a:lnTo>
                  <a:pt x="21" y="31"/>
                </a:lnTo>
                <a:lnTo>
                  <a:pt x="21" y="29"/>
                </a:lnTo>
                <a:lnTo>
                  <a:pt x="21" y="29"/>
                </a:lnTo>
                <a:lnTo>
                  <a:pt x="23" y="31"/>
                </a:lnTo>
                <a:close/>
                <a:moveTo>
                  <a:pt x="29" y="29"/>
                </a:moveTo>
                <a:lnTo>
                  <a:pt x="31" y="29"/>
                </a:lnTo>
                <a:lnTo>
                  <a:pt x="31" y="29"/>
                </a:lnTo>
                <a:lnTo>
                  <a:pt x="33" y="29"/>
                </a:lnTo>
                <a:lnTo>
                  <a:pt x="33" y="31"/>
                </a:lnTo>
                <a:lnTo>
                  <a:pt x="31" y="31"/>
                </a:lnTo>
                <a:lnTo>
                  <a:pt x="29" y="31"/>
                </a:lnTo>
                <a:lnTo>
                  <a:pt x="29" y="33"/>
                </a:lnTo>
                <a:lnTo>
                  <a:pt x="29" y="31"/>
                </a:lnTo>
                <a:lnTo>
                  <a:pt x="29" y="31"/>
                </a:lnTo>
                <a:lnTo>
                  <a:pt x="29" y="31"/>
                </a:lnTo>
                <a:lnTo>
                  <a:pt x="29" y="29"/>
                </a:lnTo>
                <a:close/>
                <a:moveTo>
                  <a:pt x="25" y="29"/>
                </a:moveTo>
                <a:lnTo>
                  <a:pt x="25" y="29"/>
                </a:lnTo>
                <a:lnTo>
                  <a:pt x="25" y="27"/>
                </a:lnTo>
                <a:lnTo>
                  <a:pt x="25" y="27"/>
                </a:lnTo>
                <a:lnTo>
                  <a:pt x="25" y="27"/>
                </a:lnTo>
                <a:lnTo>
                  <a:pt x="25" y="27"/>
                </a:lnTo>
                <a:lnTo>
                  <a:pt x="25" y="29"/>
                </a:lnTo>
                <a:close/>
                <a:moveTo>
                  <a:pt x="35" y="27"/>
                </a:moveTo>
                <a:lnTo>
                  <a:pt x="33" y="29"/>
                </a:lnTo>
                <a:lnTo>
                  <a:pt x="31" y="27"/>
                </a:lnTo>
                <a:lnTo>
                  <a:pt x="31" y="25"/>
                </a:lnTo>
                <a:lnTo>
                  <a:pt x="33" y="25"/>
                </a:lnTo>
                <a:lnTo>
                  <a:pt x="35" y="25"/>
                </a:lnTo>
                <a:lnTo>
                  <a:pt x="35" y="27"/>
                </a:lnTo>
                <a:close/>
                <a:moveTo>
                  <a:pt x="53" y="23"/>
                </a:moveTo>
                <a:lnTo>
                  <a:pt x="51" y="23"/>
                </a:lnTo>
                <a:lnTo>
                  <a:pt x="51" y="21"/>
                </a:lnTo>
                <a:lnTo>
                  <a:pt x="51" y="21"/>
                </a:lnTo>
                <a:lnTo>
                  <a:pt x="51" y="21"/>
                </a:lnTo>
                <a:lnTo>
                  <a:pt x="53" y="21"/>
                </a:lnTo>
                <a:lnTo>
                  <a:pt x="53" y="21"/>
                </a:lnTo>
                <a:lnTo>
                  <a:pt x="53" y="21"/>
                </a:lnTo>
                <a:lnTo>
                  <a:pt x="53" y="21"/>
                </a:lnTo>
                <a:lnTo>
                  <a:pt x="53" y="23"/>
                </a:lnTo>
                <a:close/>
                <a:moveTo>
                  <a:pt x="51" y="19"/>
                </a:moveTo>
                <a:lnTo>
                  <a:pt x="51" y="19"/>
                </a:lnTo>
                <a:lnTo>
                  <a:pt x="51" y="19"/>
                </a:lnTo>
                <a:lnTo>
                  <a:pt x="51" y="19"/>
                </a:lnTo>
                <a:lnTo>
                  <a:pt x="51" y="17"/>
                </a:lnTo>
                <a:lnTo>
                  <a:pt x="53" y="17"/>
                </a:lnTo>
                <a:lnTo>
                  <a:pt x="53" y="17"/>
                </a:lnTo>
                <a:lnTo>
                  <a:pt x="53" y="19"/>
                </a:lnTo>
                <a:lnTo>
                  <a:pt x="51" y="19"/>
                </a:lnTo>
                <a:lnTo>
                  <a:pt x="51" y="19"/>
                </a:lnTo>
                <a:close/>
                <a:moveTo>
                  <a:pt x="49" y="17"/>
                </a:moveTo>
                <a:lnTo>
                  <a:pt x="49" y="21"/>
                </a:lnTo>
                <a:lnTo>
                  <a:pt x="47" y="21"/>
                </a:lnTo>
                <a:lnTo>
                  <a:pt x="47" y="23"/>
                </a:lnTo>
                <a:lnTo>
                  <a:pt x="45" y="21"/>
                </a:lnTo>
                <a:lnTo>
                  <a:pt x="43" y="21"/>
                </a:lnTo>
                <a:lnTo>
                  <a:pt x="43" y="19"/>
                </a:lnTo>
                <a:lnTo>
                  <a:pt x="43" y="19"/>
                </a:lnTo>
                <a:lnTo>
                  <a:pt x="45" y="19"/>
                </a:lnTo>
                <a:lnTo>
                  <a:pt x="45" y="17"/>
                </a:lnTo>
                <a:lnTo>
                  <a:pt x="47" y="17"/>
                </a:lnTo>
                <a:lnTo>
                  <a:pt x="47" y="17"/>
                </a:lnTo>
                <a:lnTo>
                  <a:pt x="49" y="17"/>
                </a:lnTo>
                <a:lnTo>
                  <a:pt x="49" y="15"/>
                </a:lnTo>
                <a:lnTo>
                  <a:pt x="49" y="15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close/>
                <a:moveTo>
                  <a:pt x="53" y="17"/>
                </a:moveTo>
                <a:lnTo>
                  <a:pt x="51" y="17"/>
                </a:lnTo>
                <a:lnTo>
                  <a:pt x="51" y="17"/>
                </a:lnTo>
                <a:lnTo>
                  <a:pt x="51" y="17"/>
                </a:lnTo>
                <a:lnTo>
                  <a:pt x="51" y="15"/>
                </a:lnTo>
                <a:lnTo>
                  <a:pt x="51" y="15"/>
                </a:lnTo>
                <a:lnTo>
                  <a:pt x="51" y="15"/>
                </a:lnTo>
                <a:lnTo>
                  <a:pt x="53" y="15"/>
                </a:lnTo>
                <a:lnTo>
                  <a:pt x="53" y="17"/>
                </a:lnTo>
                <a:lnTo>
                  <a:pt x="53" y="17"/>
                </a:lnTo>
                <a:close/>
                <a:moveTo>
                  <a:pt x="82" y="15"/>
                </a:moveTo>
                <a:lnTo>
                  <a:pt x="84" y="17"/>
                </a:lnTo>
                <a:lnTo>
                  <a:pt x="84" y="17"/>
                </a:lnTo>
                <a:lnTo>
                  <a:pt x="84" y="17"/>
                </a:lnTo>
                <a:lnTo>
                  <a:pt x="84" y="19"/>
                </a:lnTo>
                <a:lnTo>
                  <a:pt x="84" y="19"/>
                </a:lnTo>
                <a:lnTo>
                  <a:pt x="84" y="19"/>
                </a:lnTo>
                <a:lnTo>
                  <a:pt x="84" y="21"/>
                </a:lnTo>
                <a:lnTo>
                  <a:pt x="84" y="23"/>
                </a:lnTo>
                <a:lnTo>
                  <a:pt x="84" y="23"/>
                </a:lnTo>
                <a:lnTo>
                  <a:pt x="84" y="23"/>
                </a:lnTo>
                <a:lnTo>
                  <a:pt x="86" y="23"/>
                </a:lnTo>
                <a:lnTo>
                  <a:pt x="86" y="23"/>
                </a:lnTo>
                <a:lnTo>
                  <a:pt x="86" y="25"/>
                </a:lnTo>
                <a:lnTo>
                  <a:pt x="84" y="25"/>
                </a:lnTo>
                <a:lnTo>
                  <a:pt x="84" y="25"/>
                </a:lnTo>
                <a:lnTo>
                  <a:pt x="84" y="27"/>
                </a:lnTo>
                <a:lnTo>
                  <a:pt x="84" y="29"/>
                </a:lnTo>
                <a:lnTo>
                  <a:pt x="84" y="29"/>
                </a:lnTo>
                <a:lnTo>
                  <a:pt x="84" y="31"/>
                </a:lnTo>
                <a:lnTo>
                  <a:pt x="84" y="31"/>
                </a:lnTo>
                <a:lnTo>
                  <a:pt x="82" y="31"/>
                </a:lnTo>
                <a:lnTo>
                  <a:pt x="82" y="33"/>
                </a:lnTo>
                <a:lnTo>
                  <a:pt x="78" y="33"/>
                </a:lnTo>
                <a:lnTo>
                  <a:pt x="76" y="33"/>
                </a:lnTo>
                <a:lnTo>
                  <a:pt x="76" y="33"/>
                </a:lnTo>
                <a:lnTo>
                  <a:pt x="72" y="35"/>
                </a:lnTo>
                <a:lnTo>
                  <a:pt x="76" y="42"/>
                </a:lnTo>
                <a:lnTo>
                  <a:pt x="76" y="42"/>
                </a:lnTo>
                <a:lnTo>
                  <a:pt x="76" y="42"/>
                </a:lnTo>
                <a:lnTo>
                  <a:pt x="78" y="42"/>
                </a:lnTo>
                <a:lnTo>
                  <a:pt x="78" y="42"/>
                </a:lnTo>
                <a:lnTo>
                  <a:pt x="78" y="42"/>
                </a:lnTo>
                <a:lnTo>
                  <a:pt x="78" y="44"/>
                </a:lnTo>
                <a:lnTo>
                  <a:pt x="78" y="46"/>
                </a:lnTo>
                <a:lnTo>
                  <a:pt x="78" y="46"/>
                </a:lnTo>
                <a:lnTo>
                  <a:pt x="76" y="48"/>
                </a:lnTo>
                <a:lnTo>
                  <a:pt x="74" y="50"/>
                </a:lnTo>
                <a:lnTo>
                  <a:pt x="72" y="50"/>
                </a:lnTo>
                <a:lnTo>
                  <a:pt x="70" y="50"/>
                </a:lnTo>
                <a:lnTo>
                  <a:pt x="68" y="50"/>
                </a:lnTo>
                <a:lnTo>
                  <a:pt x="66" y="50"/>
                </a:lnTo>
                <a:lnTo>
                  <a:pt x="62" y="50"/>
                </a:lnTo>
                <a:lnTo>
                  <a:pt x="58" y="50"/>
                </a:lnTo>
                <a:lnTo>
                  <a:pt x="56" y="52"/>
                </a:lnTo>
                <a:lnTo>
                  <a:pt x="56" y="52"/>
                </a:lnTo>
                <a:lnTo>
                  <a:pt x="56" y="52"/>
                </a:lnTo>
                <a:lnTo>
                  <a:pt x="56" y="54"/>
                </a:lnTo>
                <a:lnTo>
                  <a:pt x="56" y="54"/>
                </a:lnTo>
                <a:lnTo>
                  <a:pt x="51" y="56"/>
                </a:lnTo>
                <a:lnTo>
                  <a:pt x="49" y="56"/>
                </a:lnTo>
                <a:lnTo>
                  <a:pt x="49" y="56"/>
                </a:lnTo>
                <a:lnTo>
                  <a:pt x="47" y="56"/>
                </a:lnTo>
                <a:lnTo>
                  <a:pt x="47" y="56"/>
                </a:lnTo>
                <a:lnTo>
                  <a:pt x="45" y="56"/>
                </a:lnTo>
                <a:lnTo>
                  <a:pt x="45" y="56"/>
                </a:lnTo>
                <a:lnTo>
                  <a:pt x="43" y="58"/>
                </a:lnTo>
                <a:lnTo>
                  <a:pt x="45" y="60"/>
                </a:lnTo>
                <a:lnTo>
                  <a:pt x="43" y="60"/>
                </a:lnTo>
                <a:lnTo>
                  <a:pt x="43" y="58"/>
                </a:lnTo>
                <a:lnTo>
                  <a:pt x="41" y="58"/>
                </a:lnTo>
                <a:lnTo>
                  <a:pt x="39" y="60"/>
                </a:lnTo>
                <a:lnTo>
                  <a:pt x="39" y="60"/>
                </a:lnTo>
                <a:lnTo>
                  <a:pt x="39" y="62"/>
                </a:lnTo>
                <a:lnTo>
                  <a:pt x="39" y="62"/>
                </a:lnTo>
                <a:lnTo>
                  <a:pt x="37" y="60"/>
                </a:lnTo>
                <a:lnTo>
                  <a:pt x="37" y="60"/>
                </a:lnTo>
                <a:lnTo>
                  <a:pt x="35" y="62"/>
                </a:lnTo>
                <a:lnTo>
                  <a:pt x="33" y="60"/>
                </a:lnTo>
                <a:lnTo>
                  <a:pt x="33" y="62"/>
                </a:lnTo>
                <a:lnTo>
                  <a:pt x="31" y="62"/>
                </a:lnTo>
                <a:lnTo>
                  <a:pt x="29" y="62"/>
                </a:lnTo>
                <a:lnTo>
                  <a:pt x="27" y="62"/>
                </a:lnTo>
                <a:lnTo>
                  <a:pt x="27" y="60"/>
                </a:lnTo>
                <a:lnTo>
                  <a:pt x="27" y="60"/>
                </a:lnTo>
                <a:lnTo>
                  <a:pt x="25" y="58"/>
                </a:lnTo>
                <a:lnTo>
                  <a:pt x="25" y="58"/>
                </a:lnTo>
                <a:lnTo>
                  <a:pt x="25" y="58"/>
                </a:lnTo>
                <a:lnTo>
                  <a:pt x="23" y="58"/>
                </a:lnTo>
                <a:lnTo>
                  <a:pt x="23" y="58"/>
                </a:lnTo>
                <a:lnTo>
                  <a:pt x="23" y="60"/>
                </a:lnTo>
                <a:lnTo>
                  <a:pt x="21" y="60"/>
                </a:lnTo>
                <a:lnTo>
                  <a:pt x="18" y="60"/>
                </a:lnTo>
                <a:lnTo>
                  <a:pt x="18" y="60"/>
                </a:lnTo>
                <a:lnTo>
                  <a:pt x="18" y="62"/>
                </a:lnTo>
                <a:lnTo>
                  <a:pt x="16" y="60"/>
                </a:lnTo>
                <a:lnTo>
                  <a:pt x="16" y="60"/>
                </a:lnTo>
                <a:lnTo>
                  <a:pt x="16" y="60"/>
                </a:lnTo>
                <a:lnTo>
                  <a:pt x="16" y="60"/>
                </a:lnTo>
                <a:lnTo>
                  <a:pt x="14" y="58"/>
                </a:lnTo>
                <a:lnTo>
                  <a:pt x="14" y="60"/>
                </a:lnTo>
                <a:lnTo>
                  <a:pt x="14" y="60"/>
                </a:lnTo>
                <a:lnTo>
                  <a:pt x="14" y="60"/>
                </a:lnTo>
                <a:lnTo>
                  <a:pt x="14" y="60"/>
                </a:lnTo>
                <a:lnTo>
                  <a:pt x="14" y="60"/>
                </a:lnTo>
                <a:lnTo>
                  <a:pt x="14" y="60"/>
                </a:lnTo>
                <a:lnTo>
                  <a:pt x="12" y="60"/>
                </a:lnTo>
                <a:lnTo>
                  <a:pt x="12" y="60"/>
                </a:lnTo>
                <a:lnTo>
                  <a:pt x="10" y="60"/>
                </a:lnTo>
                <a:lnTo>
                  <a:pt x="10" y="58"/>
                </a:lnTo>
                <a:lnTo>
                  <a:pt x="8" y="60"/>
                </a:lnTo>
                <a:lnTo>
                  <a:pt x="6" y="58"/>
                </a:lnTo>
                <a:lnTo>
                  <a:pt x="6" y="60"/>
                </a:lnTo>
                <a:lnTo>
                  <a:pt x="2" y="58"/>
                </a:lnTo>
                <a:lnTo>
                  <a:pt x="2" y="58"/>
                </a:lnTo>
                <a:lnTo>
                  <a:pt x="0" y="58"/>
                </a:lnTo>
                <a:lnTo>
                  <a:pt x="0" y="58"/>
                </a:lnTo>
                <a:lnTo>
                  <a:pt x="2" y="58"/>
                </a:lnTo>
                <a:lnTo>
                  <a:pt x="2" y="58"/>
                </a:lnTo>
                <a:lnTo>
                  <a:pt x="2" y="56"/>
                </a:lnTo>
                <a:lnTo>
                  <a:pt x="2" y="56"/>
                </a:lnTo>
                <a:lnTo>
                  <a:pt x="2" y="56"/>
                </a:lnTo>
                <a:lnTo>
                  <a:pt x="2" y="54"/>
                </a:lnTo>
                <a:lnTo>
                  <a:pt x="2" y="54"/>
                </a:lnTo>
                <a:lnTo>
                  <a:pt x="4" y="54"/>
                </a:lnTo>
                <a:lnTo>
                  <a:pt x="4" y="54"/>
                </a:lnTo>
                <a:lnTo>
                  <a:pt x="4" y="54"/>
                </a:lnTo>
                <a:lnTo>
                  <a:pt x="4" y="54"/>
                </a:lnTo>
                <a:lnTo>
                  <a:pt x="2" y="52"/>
                </a:lnTo>
                <a:lnTo>
                  <a:pt x="0" y="52"/>
                </a:lnTo>
                <a:lnTo>
                  <a:pt x="2" y="50"/>
                </a:lnTo>
                <a:lnTo>
                  <a:pt x="4" y="50"/>
                </a:lnTo>
                <a:lnTo>
                  <a:pt x="4" y="50"/>
                </a:lnTo>
                <a:lnTo>
                  <a:pt x="6" y="50"/>
                </a:lnTo>
                <a:lnTo>
                  <a:pt x="6" y="50"/>
                </a:lnTo>
                <a:lnTo>
                  <a:pt x="6" y="52"/>
                </a:lnTo>
                <a:lnTo>
                  <a:pt x="6" y="54"/>
                </a:lnTo>
                <a:lnTo>
                  <a:pt x="6" y="54"/>
                </a:lnTo>
                <a:lnTo>
                  <a:pt x="6" y="54"/>
                </a:lnTo>
                <a:lnTo>
                  <a:pt x="6" y="52"/>
                </a:lnTo>
                <a:lnTo>
                  <a:pt x="6" y="52"/>
                </a:lnTo>
                <a:lnTo>
                  <a:pt x="6" y="50"/>
                </a:lnTo>
                <a:lnTo>
                  <a:pt x="8" y="50"/>
                </a:lnTo>
                <a:lnTo>
                  <a:pt x="10" y="50"/>
                </a:lnTo>
                <a:lnTo>
                  <a:pt x="10" y="50"/>
                </a:lnTo>
                <a:lnTo>
                  <a:pt x="10" y="52"/>
                </a:lnTo>
                <a:lnTo>
                  <a:pt x="10" y="54"/>
                </a:lnTo>
                <a:lnTo>
                  <a:pt x="10" y="54"/>
                </a:lnTo>
                <a:lnTo>
                  <a:pt x="10" y="56"/>
                </a:lnTo>
                <a:lnTo>
                  <a:pt x="8" y="56"/>
                </a:lnTo>
                <a:lnTo>
                  <a:pt x="8" y="58"/>
                </a:lnTo>
                <a:lnTo>
                  <a:pt x="8" y="58"/>
                </a:lnTo>
                <a:lnTo>
                  <a:pt x="8" y="58"/>
                </a:lnTo>
                <a:lnTo>
                  <a:pt x="10" y="56"/>
                </a:lnTo>
                <a:lnTo>
                  <a:pt x="12" y="54"/>
                </a:lnTo>
                <a:lnTo>
                  <a:pt x="12" y="54"/>
                </a:lnTo>
                <a:lnTo>
                  <a:pt x="12" y="54"/>
                </a:lnTo>
                <a:lnTo>
                  <a:pt x="14" y="56"/>
                </a:lnTo>
                <a:lnTo>
                  <a:pt x="12" y="56"/>
                </a:lnTo>
                <a:lnTo>
                  <a:pt x="14" y="56"/>
                </a:lnTo>
                <a:lnTo>
                  <a:pt x="14" y="56"/>
                </a:lnTo>
                <a:lnTo>
                  <a:pt x="14" y="56"/>
                </a:lnTo>
                <a:lnTo>
                  <a:pt x="16" y="56"/>
                </a:lnTo>
                <a:lnTo>
                  <a:pt x="16" y="56"/>
                </a:lnTo>
                <a:lnTo>
                  <a:pt x="18" y="56"/>
                </a:lnTo>
                <a:lnTo>
                  <a:pt x="18" y="56"/>
                </a:lnTo>
                <a:lnTo>
                  <a:pt x="18" y="56"/>
                </a:lnTo>
                <a:lnTo>
                  <a:pt x="16" y="56"/>
                </a:lnTo>
                <a:lnTo>
                  <a:pt x="14" y="54"/>
                </a:lnTo>
                <a:lnTo>
                  <a:pt x="14" y="54"/>
                </a:lnTo>
                <a:lnTo>
                  <a:pt x="14" y="54"/>
                </a:lnTo>
                <a:lnTo>
                  <a:pt x="14" y="52"/>
                </a:lnTo>
                <a:lnTo>
                  <a:pt x="14" y="52"/>
                </a:lnTo>
                <a:lnTo>
                  <a:pt x="12" y="52"/>
                </a:lnTo>
                <a:lnTo>
                  <a:pt x="12" y="52"/>
                </a:lnTo>
                <a:lnTo>
                  <a:pt x="12" y="50"/>
                </a:lnTo>
                <a:lnTo>
                  <a:pt x="12" y="50"/>
                </a:lnTo>
                <a:lnTo>
                  <a:pt x="12" y="50"/>
                </a:lnTo>
                <a:lnTo>
                  <a:pt x="12" y="50"/>
                </a:lnTo>
                <a:lnTo>
                  <a:pt x="14" y="50"/>
                </a:lnTo>
                <a:lnTo>
                  <a:pt x="14" y="50"/>
                </a:lnTo>
                <a:lnTo>
                  <a:pt x="14" y="52"/>
                </a:lnTo>
                <a:lnTo>
                  <a:pt x="14" y="50"/>
                </a:lnTo>
                <a:lnTo>
                  <a:pt x="14" y="50"/>
                </a:lnTo>
                <a:lnTo>
                  <a:pt x="14" y="50"/>
                </a:lnTo>
                <a:lnTo>
                  <a:pt x="14" y="50"/>
                </a:lnTo>
                <a:lnTo>
                  <a:pt x="12" y="48"/>
                </a:lnTo>
                <a:lnTo>
                  <a:pt x="12" y="48"/>
                </a:lnTo>
                <a:lnTo>
                  <a:pt x="14" y="48"/>
                </a:lnTo>
                <a:lnTo>
                  <a:pt x="18" y="44"/>
                </a:lnTo>
                <a:lnTo>
                  <a:pt x="21" y="44"/>
                </a:lnTo>
                <a:lnTo>
                  <a:pt x="21" y="44"/>
                </a:lnTo>
                <a:lnTo>
                  <a:pt x="21" y="44"/>
                </a:lnTo>
                <a:lnTo>
                  <a:pt x="21" y="44"/>
                </a:lnTo>
                <a:lnTo>
                  <a:pt x="21" y="48"/>
                </a:lnTo>
                <a:lnTo>
                  <a:pt x="21" y="48"/>
                </a:lnTo>
                <a:lnTo>
                  <a:pt x="23" y="50"/>
                </a:lnTo>
                <a:lnTo>
                  <a:pt x="23" y="50"/>
                </a:lnTo>
                <a:lnTo>
                  <a:pt x="23" y="50"/>
                </a:lnTo>
                <a:lnTo>
                  <a:pt x="23" y="52"/>
                </a:lnTo>
                <a:lnTo>
                  <a:pt x="23" y="52"/>
                </a:lnTo>
                <a:lnTo>
                  <a:pt x="25" y="54"/>
                </a:lnTo>
                <a:lnTo>
                  <a:pt x="23" y="54"/>
                </a:lnTo>
                <a:lnTo>
                  <a:pt x="23" y="56"/>
                </a:lnTo>
                <a:lnTo>
                  <a:pt x="23" y="56"/>
                </a:lnTo>
                <a:lnTo>
                  <a:pt x="25" y="56"/>
                </a:lnTo>
                <a:lnTo>
                  <a:pt x="25" y="56"/>
                </a:lnTo>
                <a:lnTo>
                  <a:pt x="25" y="54"/>
                </a:lnTo>
                <a:lnTo>
                  <a:pt x="25" y="52"/>
                </a:lnTo>
                <a:lnTo>
                  <a:pt x="25" y="52"/>
                </a:lnTo>
                <a:lnTo>
                  <a:pt x="25" y="52"/>
                </a:lnTo>
                <a:lnTo>
                  <a:pt x="25" y="52"/>
                </a:lnTo>
                <a:lnTo>
                  <a:pt x="23" y="52"/>
                </a:lnTo>
                <a:lnTo>
                  <a:pt x="23" y="50"/>
                </a:lnTo>
                <a:lnTo>
                  <a:pt x="23" y="48"/>
                </a:lnTo>
                <a:lnTo>
                  <a:pt x="23" y="46"/>
                </a:lnTo>
                <a:lnTo>
                  <a:pt x="23" y="46"/>
                </a:lnTo>
                <a:lnTo>
                  <a:pt x="23" y="44"/>
                </a:lnTo>
                <a:lnTo>
                  <a:pt x="23" y="44"/>
                </a:lnTo>
                <a:lnTo>
                  <a:pt x="23" y="44"/>
                </a:lnTo>
                <a:lnTo>
                  <a:pt x="25" y="44"/>
                </a:lnTo>
                <a:lnTo>
                  <a:pt x="25" y="44"/>
                </a:lnTo>
                <a:lnTo>
                  <a:pt x="25" y="46"/>
                </a:lnTo>
                <a:lnTo>
                  <a:pt x="25" y="46"/>
                </a:lnTo>
                <a:lnTo>
                  <a:pt x="25" y="46"/>
                </a:lnTo>
                <a:lnTo>
                  <a:pt x="25" y="46"/>
                </a:lnTo>
                <a:lnTo>
                  <a:pt x="25" y="44"/>
                </a:lnTo>
                <a:lnTo>
                  <a:pt x="25" y="44"/>
                </a:lnTo>
                <a:lnTo>
                  <a:pt x="25" y="42"/>
                </a:lnTo>
                <a:lnTo>
                  <a:pt x="27" y="42"/>
                </a:lnTo>
                <a:lnTo>
                  <a:pt x="29" y="42"/>
                </a:lnTo>
                <a:lnTo>
                  <a:pt x="29" y="44"/>
                </a:lnTo>
                <a:lnTo>
                  <a:pt x="31" y="44"/>
                </a:lnTo>
                <a:lnTo>
                  <a:pt x="31" y="44"/>
                </a:lnTo>
                <a:lnTo>
                  <a:pt x="31" y="44"/>
                </a:lnTo>
                <a:lnTo>
                  <a:pt x="31" y="46"/>
                </a:lnTo>
                <a:lnTo>
                  <a:pt x="31" y="46"/>
                </a:lnTo>
                <a:lnTo>
                  <a:pt x="31" y="46"/>
                </a:lnTo>
                <a:lnTo>
                  <a:pt x="33" y="48"/>
                </a:lnTo>
                <a:lnTo>
                  <a:pt x="33" y="48"/>
                </a:lnTo>
                <a:lnTo>
                  <a:pt x="33" y="50"/>
                </a:lnTo>
                <a:lnTo>
                  <a:pt x="33" y="52"/>
                </a:lnTo>
                <a:lnTo>
                  <a:pt x="33" y="54"/>
                </a:lnTo>
                <a:lnTo>
                  <a:pt x="31" y="56"/>
                </a:lnTo>
                <a:lnTo>
                  <a:pt x="31" y="56"/>
                </a:lnTo>
                <a:lnTo>
                  <a:pt x="29" y="58"/>
                </a:lnTo>
                <a:lnTo>
                  <a:pt x="29" y="58"/>
                </a:lnTo>
                <a:lnTo>
                  <a:pt x="31" y="58"/>
                </a:lnTo>
                <a:lnTo>
                  <a:pt x="31" y="58"/>
                </a:lnTo>
                <a:lnTo>
                  <a:pt x="31" y="58"/>
                </a:lnTo>
                <a:lnTo>
                  <a:pt x="31" y="58"/>
                </a:lnTo>
                <a:lnTo>
                  <a:pt x="33" y="58"/>
                </a:lnTo>
                <a:lnTo>
                  <a:pt x="33" y="58"/>
                </a:lnTo>
                <a:lnTo>
                  <a:pt x="33" y="58"/>
                </a:lnTo>
                <a:lnTo>
                  <a:pt x="33" y="58"/>
                </a:lnTo>
                <a:lnTo>
                  <a:pt x="35" y="58"/>
                </a:lnTo>
                <a:lnTo>
                  <a:pt x="35" y="58"/>
                </a:lnTo>
                <a:lnTo>
                  <a:pt x="35" y="58"/>
                </a:lnTo>
                <a:lnTo>
                  <a:pt x="35" y="58"/>
                </a:lnTo>
                <a:lnTo>
                  <a:pt x="35" y="58"/>
                </a:lnTo>
                <a:lnTo>
                  <a:pt x="37" y="58"/>
                </a:lnTo>
                <a:lnTo>
                  <a:pt x="37" y="58"/>
                </a:lnTo>
                <a:lnTo>
                  <a:pt x="35" y="56"/>
                </a:lnTo>
                <a:lnTo>
                  <a:pt x="35" y="56"/>
                </a:lnTo>
                <a:lnTo>
                  <a:pt x="35" y="56"/>
                </a:lnTo>
                <a:lnTo>
                  <a:pt x="33" y="58"/>
                </a:lnTo>
                <a:lnTo>
                  <a:pt x="33" y="56"/>
                </a:lnTo>
                <a:lnTo>
                  <a:pt x="31" y="56"/>
                </a:lnTo>
                <a:lnTo>
                  <a:pt x="33" y="56"/>
                </a:lnTo>
                <a:lnTo>
                  <a:pt x="33" y="54"/>
                </a:lnTo>
                <a:lnTo>
                  <a:pt x="33" y="54"/>
                </a:lnTo>
                <a:lnTo>
                  <a:pt x="33" y="54"/>
                </a:lnTo>
                <a:lnTo>
                  <a:pt x="33" y="52"/>
                </a:lnTo>
                <a:lnTo>
                  <a:pt x="35" y="50"/>
                </a:lnTo>
                <a:lnTo>
                  <a:pt x="35" y="50"/>
                </a:lnTo>
                <a:lnTo>
                  <a:pt x="35" y="50"/>
                </a:lnTo>
                <a:lnTo>
                  <a:pt x="35" y="50"/>
                </a:lnTo>
                <a:lnTo>
                  <a:pt x="37" y="50"/>
                </a:lnTo>
                <a:lnTo>
                  <a:pt x="37" y="52"/>
                </a:lnTo>
                <a:lnTo>
                  <a:pt x="39" y="50"/>
                </a:lnTo>
                <a:lnTo>
                  <a:pt x="39" y="50"/>
                </a:lnTo>
                <a:lnTo>
                  <a:pt x="41" y="52"/>
                </a:lnTo>
                <a:lnTo>
                  <a:pt x="41" y="52"/>
                </a:lnTo>
                <a:lnTo>
                  <a:pt x="41" y="52"/>
                </a:lnTo>
                <a:lnTo>
                  <a:pt x="41" y="52"/>
                </a:lnTo>
                <a:lnTo>
                  <a:pt x="41" y="52"/>
                </a:lnTo>
                <a:lnTo>
                  <a:pt x="41" y="50"/>
                </a:lnTo>
                <a:lnTo>
                  <a:pt x="39" y="50"/>
                </a:lnTo>
                <a:lnTo>
                  <a:pt x="39" y="50"/>
                </a:lnTo>
                <a:lnTo>
                  <a:pt x="39" y="50"/>
                </a:lnTo>
                <a:lnTo>
                  <a:pt x="37" y="50"/>
                </a:lnTo>
                <a:lnTo>
                  <a:pt x="37" y="50"/>
                </a:lnTo>
                <a:lnTo>
                  <a:pt x="37" y="50"/>
                </a:lnTo>
                <a:lnTo>
                  <a:pt x="35" y="50"/>
                </a:lnTo>
                <a:lnTo>
                  <a:pt x="35" y="50"/>
                </a:lnTo>
                <a:lnTo>
                  <a:pt x="33" y="48"/>
                </a:lnTo>
                <a:lnTo>
                  <a:pt x="33" y="48"/>
                </a:lnTo>
                <a:lnTo>
                  <a:pt x="33" y="48"/>
                </a:lnTo>
                <a:lnTo>
                  <a:pt x="33" y="46"/>
                </a:lnTo>
                <a:lnTo>
                  <a:pt x="33" y="46"/>
                </a:lnTo>
                <a:lnTo>
                  <a:pt x="33" y="46"/>
                </a:lnTo>
                <a:lnTo>
                  <a:pt x="33" y="44"/>
                </a:lnTo>
                <a:lnTo>
                  <a:pt x="33" y="44"/>
                </a:lnTo>
                <a:lnTo>
                  <a:pt x="33" y="44"/>
                </a:lnTo>
                <a:lnTo>
                  <a:pt x="31" y="42"/>
                </a:lnTo>
                <a:lnTo>
                  <a:pt x="31" y="42"/>
                </a:lnTo>
                <a:lnTo>
                  <a:pt x="31" y="42"/>
                </a:lnTo>
                <a:lnTo>
                  <a:pt x="29" y="42"/>
                </a:lnTo>
                <a:lnTo>
                  <a:pt x="29" y="40"/>
                </a:lnTo>
                <a:lnTo>
                  <a:pt x="29" y="40"/>
                </a:lnTo>
                <a:lnTo>
                  <a:pt x="25" y="42"/>
                </a:lnTo>
                <a:lnTo>
                  <a:pt x="25" y="42"/>
                </a:lnTo>
                <a:lnTo>
                  <a:pt x="25" y="42"/>
                </a:lnTo>
                <a:lnTo>
                  <a:pt x="25" y="42"/>
                </a:lnTo>
                <a:lnTo>
                  <a:pt x="23" y="42"/>
                </a:lnTo>
                <a:lnTo>
                  <a:pt x="23" y="42"/>
                </a:lnTo>
                <a:lnTo>
                  <a:pt x="21" y="42"/>
                </a:lnTo>
                <a:lnTo>
                  <a:pt x="21" y="40"/>
                </a:lnTo>
                <a:lnTo>
                  <a:pt x="18" y="40"/>
                </a:lnTo>
                <a:lnTo>
                  <a:pt x="18" y="40"/>
                </a:lnTo>
                <a:lnTo>
                  <a:pt x="16" y="40"/>
                </a:lnTo>
                <a:lnTo>
                  <a:pt x="16" y="40"/>
                </a:lnTo>
                <a:lnTo>
                  <a:pt x="16" y="40"/>
                </a:lnTo>
                <a:lnTo>
                  <a:pt x="18" y="40"/>
                </a:lnTo>
                <a:lnTo>
                  <a:pt x="21" y="40"/>
                </a:lnTo>
                <a:lnTo>
                  <a:pt x="21" y="40"/>
                </a:lnTo>
                <a:lnTo>
                  <a:pt x="23" y="40"/>
                </a:lnTo>
                <a:lnTo>
                  <a:pt x="23" y="40"/>
                </a:lnTo>
                <a:lnTo>
                  <a:pt x="25" y="40"/>
                </a:lnTo>
                <a:lnTo>
                  <a:pt x="27" y="40"/>
                </a:lnTo>
                <a:lnTo>
                  <a:pt x="27" y="40"/>
                </a:lnTo>
                <a:lnTo>
                  <a:pt x="29" y="40"/>
                </a:lnTo>
                <a:lnTo>
                  <a:pt x="27" y="40"/>
                </a:lnTo>
                <a:lnTo>
                  <a:pt x="27" y="37"/>
                </a:lnTo>
                <a:lnTo>
                  <a:pt x="25" y="37"/>
                </a:lnTo>
                <a:lnTo>
                  <a:pt x="25" y="37"/>
                </a:lnTo>
                <a:lnTo>
                  <a:pt x="25" y="37"/>
                </a:lnTo>
                <a:lnTo>
                  <a:pt x="27" y="37"/>
                </a:lnTo>
                <a:lnTo>
                  <a:pt x="27" y="37"/>
                </a:lnTo>
                <a:lnTo>
                  <a:pt x="27" y="37"/>
                </a:lnTo>
                <a:lnTo>
                  <a:pt x="25" y="37"/>
                </a:lnTo>
                <a:lnTo>
                  <a:pt x="23" y="37"/>
                </a:lnTo>
                <a:lnTo>
                  <a:pt x="18" y="37"/>
                </a:lnTo>
                <a:lnTo>
                  <a:pt x="21" y="35"/>
                </a:lnTo>
                <a:lnTo>
                  <a:pt x="21" y="35"/>
                </a:lnTo>
                <a:lnTo>
                  <a:pt x="21" y="33"/>
                </a:lnTo>
                <a:lnTo>
                  <a:pt x="23" y="33"/>
                </a:lnTo>
                <a:lnTo>
                  <a:pt x="23" y="33"/>
                </a:lnTo>
                <a:lnTo>
                  <a:pt x="25" y="35"/>
                </a:lnTo>
                <a:lnTo>
                  <a:pt x="25" y="35"/>
                </a:lnTo>
                <a:lnTo>
                  <a:pt x="25" y="33"/>
                </a:lnTo>
                <a:lnTo>
                  <a:pt x="27" y="33"/>
                </a:lnTo>
                <a:lnTo>
                  <a:pt x="27" y="33"/>
                </a:lnTo>
                <a:lnTo>
                  <a:pt x="27" y="33"/>
                </a:lnTo>
                <a:lnTo>
                  <a:pt x="27" y="35"/>
                </a:lnTo>
                <a:lnTo>
                  <a:pt x="27" y="35"/>
                </a:lnTo>
                <a:lnTo>
                  <a:pt x="27" y="35"/>
                </a:lnTo>
                <a:lnTo>
                  <a:pt x="27" y="35"/>
                </a:lnTo>
                <a:lnTo>
                  <a:pt x="27" y="35"/>
                </a:lnTo>
                <a:lnTo>
                  <a:pt x="27" y="33"/>
                </a:lnTo>
                <a:lnTo>
                  <a:pt x="27" y="33"/>
                </a:lnTo>
                <a:lnTo>
                  <a:pt x="29" y="33"/>
                </a:lnTo>
                <a:lnTo>
                  <a:pt x="29" y="33"/>
                </a:lnTo>
                <a:lnTo>
                  <a:pt x="31" y="33"/>
                </a:lnTo>
                <a:lnTo>
                  <a:pt x="31" y="33"/>
                </a:lnTo>
                <a:lnTo>
                  <a:pt x="33" y="35"/>
                </a:lnTo>
                <a:lnTo>
                  <a:pt x="33" y="35"/>
                </a:lnTo>
                <a:lnTo>
                  <a:pt x="33" y="35"/>
                </a:lnTo>
                <a:lnTo>
                  <a:pt x="33" y="35"/>
                </a:lnTo>
                <a:lnTo>
                  <a:pt x="33" y="35"/>
                </a:lnTo>
                <a:lnTo>
                  <a:pt x="33" y="33"/>
                </a:lnTo>
                <a:lnTo>
                  <a:pt x="33" y="33"/>
                </a:lnTo>
                <a:lnTo>
                  <a:pt x="33" y="33"/>
                </a:lnTo>
                <a:lnTo>
                  <a:pt x="33" y="33"/>
                </a:lnTo>
                <a:lnTo>
                  <a:pt x="37" y="33"/>
                </a:lnTo>
                <a:lnTo>
                  <a:pt x="37" y="33"/>
                </a:lnTo>
                <a:lnTo>
                  <a:pt x="37" y="33"/>
                </a:lnTo>
                <a:lnTo>
                  <a:pt x="37" y="35"/>
                </a:lnTo>
                <a:lnTo>
                  <a:pt x="37" y="35"/>
                </a:lnTo>
                <a:lnTo>
                  <a:pt x="37" y="35"/>
                </a:lnTo>
                <a:lnTo>
                  <a:pt x="37" y="37"/>
                </a:lnTo>
                <a:lnTo>
                  <a:pt x="37" y="37"/>
                </a:lnTo>
                <a:lnTo>
                  <a:pt x="37" y="40"/>
                </a:lnTo>
                <a:lnTo>
                  <a:pt x="37" y="40"/>
                </a:lnTo>
                <a:lnTo>
                  <a:pt x="37" y="37"/>
                </a:lnTo>
                <a:lnTo>
                  <a:pt x="37" y="35"/>
                </a:lnTo>
                <a:lnTo>
                  <a:pt x="37" y="35"/>
                </a:lnTo>
                <a:lnTo>
                  <a:pt x="39" y="35"/>
                </a:lnTo>
                <a:lnTo>
                  <a:pt x="41" y="35"/>
                </a:lnTo>
                <a:lnTo>
                  <a:pt x="41" y="35"/>
                </a:lnTo>
                <a:lnTo>
                  <a:pt x="41" y="37"/>
                </a:lnTo>
                <a:lnTo>
                  <a:pt x="43" y="37"/>
                </a:lnTo>
                <a:lnTo>
                  <a:pt x="43" y="40"/>
                </a:lnTo>
                <a:lnTo>
                  <a:pt x="43" y="40"/>
                </a:lnTo>
                <a:lnTo>
                  <a:pt x="43" y="40"/>
                </a:lnTo>
                <a:lnTo>
                  <a:pt x="43" y="40"/>
                </a:lnTo>
                <a:lnTo>
                  <a:pt x="45" y="40"/>
                </a:lnTo>
                <a:lnTo>
                  <a:pt x="45" y="42"/>
                </a:lnTo>
                <a:lnTo>
                  <a:pt x="45" y="42"/>
                </a:lnTo>
                <a:lnTo>
                  <a:pt x="45" y="40"/>
                </a:lnTo>
                <a:lnTo>
                  <a:pt x="47" y="40"/>
                </a:lnTo>
                <a:lnTo>
                  <a:pt x="47" y="40"/>
                </a:lnTo>
                <a:lnTo>
                  <a:pt x="47" y="40"/>
                </a:lnTo>
                <a:lnTo>
                  <a:pt x="47" y="40"/>
                </a:lnTo>
                <a:lnTo>
                  <a:pt x="47" y="40"/>
                </a:lnTo>
                <a:lnTo>
                  <a:pt x="49" y="40"/>
                </a:lnTo>
                <a:lnTo>
                  <a:pt x="49" y="40"/>
                </a:lnTo>
                <a:lnTo>
                  <a:pt x="49" y="37"/>
                </a:lnTo>
                <a:lnTo>
                  <a:pt x="47" y="37"/>
                </a:lnTo>
                <a:lnTo>
                  <a:pt x="47" y="37"/>
                </a:lnTo>
                <a:lnTo>
                  <a:pt x="47" y="40"/>
                </a:lnTo>
                <a:lnTo>
                  <a:pt x="47" y="40"/>
                </a:lnTo>
                <a:lnTo>
                  <a:pt x="45" y="40"/>
                </a:lnTo>
                <a:lnTo>
                  <a:pt x="45" y="40"/>
                </a:lnTo>
                <a:lnTo>
                  <a:pt x="45" y="40"/>
                </a:lnTo>
                <a:lnTo>
                  <a:pt x="43" y="37"/>
                </a:lnTo>
                <a:lnTo>
                  <a:pt x="43" y="37"/>
                </a:lnTo>
                <a:lnTo>
                  <a:pt x="43" y="37"/>
                </a:lnTo>
                <a:lnTo>
                  <a:pt x="43" y="35"/>
                </a:lnTo>
                <a:lnTo>
                  <a:pt x="43" y="35"/>
                </a:lnTo>
                <a:lnTo>
                  <a:pt x="45" y="35"/>
                </a:lnTo>
                <a:lnTo>
                  <a:pt x="45" y="37"/>
                </a:lnTo>
                <a:lnTo>
                  <a:pt x="45" y="35"/>
                </a:lnTo>
                <a:lnTo>
                  <a:pt x="45" y="35"/>
                </a:lnTo>
                <a:lnTo>
                  <a:pt x="45" y="35"/>
                </a:lnTo>
                <a:lnTo>
                  <a:pt x="45" y="35"/>
                </a:lnTo>
                <a:lnTo>
                  <a:pt x="45" y="35"/>
                </a:lnTo>
                <a:lnTo>
                  <a:pt x="45" y="35"/>
                </a:lnTo>
                <a:lnTo>
                  <a:pt x="45" y="35"/>
                </a:lnTo>
                <a:lnTo>
                  <a:pt x="45" y="33"/>
                </a:lnTo>
                <a:lnTo>
                  <a:pt x="49" y="33"/>
                </a:lnTo>
                <a:lnTo>
                  <a:pt x="49" y="33"/>
                </a:lnTo>
                <a:lnTo>
                  <a:pt x="51" y="33"/>
                </a:lnTo>
                <a:lnTo>
                  <a:pt x="53" y="33"/>
                </a:lnTo>
                <a:lnTo>
                  <a:pt x="53" y="31"/>
                </a:lnTo>
                <a:lnTo>
                  <a:pt x="53" y="31"/>
                </a:lnTo>
                <a:lnTo>
                  <a:pt x="56" y="33"/>
                </a:lnTo>
                <a:lnTo>
                  <a:pt x="56" y="33"/>
                </a:lnTo>
                <a:lnTo>
                  <a:pt x="56" y="35"/>
                </a:lnTo>
                <a:lnTo>
                  <a:pt x="58" y="35"/>
                </a:lnTo>
                <a:lnTo>
                  <a:pt x="58" y="33"/>
                </a:lnTo>
                <a:lnTo>
                  <a:pt x="58" y="33"/>
                </a:lnTo>
                <a:lnTo>
                  <a:pt x="58" y="33"/>
                </a:lnTo>
                <a:lnTo>
                  <a:pt x="58" y="33"/>
                </a:lnTo>
                <a:lnTo>
                  <a:pt x="56" y="33"/>
                </a:lnTo>
                <a:lnTo>
                  <a:pt x="56" y="31"/>
                </a:lnTo>
                <a:lnTo>
                  <a:pt x="56" y="31"/>
                </a:lnTo>
                <a:lnTo>
                  <a:pt x="56" y="31"/>
                </a:lnTo>
                <a:lnTo>
                  <a:pt x="56" y="31"/>
                </a:lnTo>
                <a:lnTo>
                  <a:pt x="56" y="31"/>
                </a:lnTo>
                <a:lnTo>
                  <a:pt x="53" y="31"/>
                </a:lnTo>
                <a:lnTo>
                  <a:pt x="51" y="31"/>
                </a:lnTo>
                <a:lnTo>
                  <a:pt x="49" y="31"/>
                </a:lnTo>
                <a:lnTo>
                  <a:pt x="49" y="31"/>
                </a:lnTo>
                <a:lnTo>
                  <a:pt x="47" y="33"/>
                </a:lnTo>
                <a:lnTo>
                  <a:pt x="45" y="33"/>
                </a:lnTo>
                <a:lnTo>
                  <a:pt x="45" y="33"/>
                </a:lnTo>
                <a:lnTo>
                  <a:pt x="43" y="33"/>
                </a:lnTo>
                <a:lnTo>
                  <a:pt x="43" y="33"/>
                </a:lnTo>
                <a:lnTo>
                  <a:pt x="43" y="33"/>
                </a:lnTo>
                <a:lnTo>
                  <a:pt x="41" y="33"/>
                </a:lnTo>
                <a:lnTo>
                  <a:pt x="43" y="31"/>
                </a:lnTo>
                <a:lnTo>
                  <a:pt x="43" y="31"/>
                </a:lnTo>
                <a:lnTo>
                  <a:pt x="43" y="31"/>
                </a:lnTo>
                <a:lnTo>
                  <a:pt x="43" y="31"/>
                </a:lnTo>
                <a:lnTo>
                  <a:pt x="45" y="31"/>
                </a:lnTo>
                <a:lnTo>
                  <a:pt x="49" y="29"/>
                </a:lnTo>
                <a:lnTo>
                  <a:pt x="47" y="29"/>
                </a:lnTo>
                <a:lnTo>
                  <a:pt x="45" y="29"/>
                </a:lnTo>
                <a:lnTo>
                  <a:pt x="43" y="29"/>
                </a:lnTo>
                <a:lnTo>
                  <a:pt x="41" y="29"/>
                </a:lnTo>
                <a:lnTo>
                  <a:pt x="41" y="29"/>
                </a:lnTo>
                <a:lnTo>
                  <a:pt x="39" y="29"/>
                </a:lnTo>
                <a:lnTo>
                  <a:pt x="39" y="31"/>
                </a:lnTo>
                <a:lnTo>
                  <a:pt x="37" y="31"/>
                </a:lnTo>
                <a:lnTo>
                  <a:pt x="35" y="31"/>
                </a:lnTo>
                <a:lnTo>
                  <a:pt x="35" y="29"/>
                </a:lnTo>
                <a:lnTo>
                  <a:pt x="35" y="29"/>
                </a:lnTo>
                <a:lnTo>
                  <a:pt x="35" y="27"/>
                </a:lnTo>
                <a:lnTo>
                  <a:pt x="35" y="27"/>
                </a:lnTo>
                <a:lnTo>
                  <a:pt x="37" y="27"/>
                </a:lnTo>
                <a:lnTo>
                  <a:pt x="37" y="27"/>
                </a:lnTo>
                <a:lnTo>
                  <a:pt x="39" y="27"/>
                </a:lnTo>
                <a:lnTo>
                  <a:pt x="39" y="27"/>
                </a:lnTo>
                <a:lnTo>
                  <a:pt x="39" y="27"/>
                </a:lnTo>
                <a:lnTo>
                  <a:pt x="39" y="27"/>
                </a:lnTo>
                <a:lnTo>
                  <a:pt x="39" y="25"/>
                </a:lnTo>
                <a:lnTo>
                  <a:pt x="39" y="25"/>
                </a:lnTo>
                <a:lnTo>
                  <a:pt x="37" y="25"/>
                </a:lnTo>
                <a:lnTo>
                  <a:pt x="35" y="25"/>
                </a:lnTo>
                <a:lnTo>
                  <a:pt x="37" y="25"/>
                </a:lnTo>
                <a:lnTo>
                  <a:pt x="35" y="23"/>
                </a:lnTo>
                <a:lnTo>
                  <a:pt x="35" y="23"/>
                </a:lnTo>
                <a:lnTo>
                  <a:pt x="35" y="23"/>
                </a:lnTo>
                <a:lnTo>
                  <a:pt x="39" y="21"/>
                </a:lnTo>
                <a:lnTo>
                  <a:pt x="39" y="19"/>
                </a:lnTo>
                <a:lnTo>
                  <a:pt x="41" y="19"/>
                </a:lnTo>
                <a:lnTo>
                  <a:pt x="41" y="19"/>
                </a:lnTo>
                <a:lnTo>
                  <a:pt x="41" y="19"/>
                </a:lnTo>
                <a:lnTo>
                  <a:pt x="43" y="21"/>
                </a:lnTo>
                <a:lnTo>
                  <a:pt x="43" y="21"/>
                </a:lnTo>
                <a:lnTo>
                  <a:pt x="43" y="23"/>
                </a:lnTo>
                <a:lnTo>
                  <a:pt x="43" y="23"/>
                </a:lnTo>
                <a:lnTo>
                  <a:pt x="45" y="23"/>
                </a:lnTo>
                <a:lnTo>
                  <a:pt x="45" y="23"/>
                </a:lnTo>
                <a:lnTo>
                  <a:pt x="45" y="23"/>
                </a:lnTo>
                <a:lnTo>
                  <a:pt x="47" y="25"/>
                </a:lnTo>
                <a:lnTo>
                  <a:pt x="47" y="23"/>
                </a:lnTo>
                <a:lnTo>
                  <a:pt x="47" y="23"/>
                </a:lnTo>
                <a:lnTo>
                  <a:pt x="49" y="21"/>
                </a:lnTo>
                <a:lnTo>
                  <a:pt x="51" y="21"/>
                </a:lnTo>
                <a:lnTo>
                  <a:pt x="51" y="23"/>
                </a:lnTo>
                <a:lnTo>
                  <a:pt x="51" y="23"/>
                </a:lnTo>
                <a:lnTo>
                  <a:pt x="51" y="23"/>
                </a:lnTo>
                <a:lnTo>
                  <a:pt x="49" y="23"/>
                </a:lnTo>
                <a:lnTo>
                  <a:pt x="49" y="25"/>
                </a:lnTo>
                <a:lnTo>
                  <a:pt x="49" y="25"/>
                </a:lnTo>
                <a:lnTo>
                  <a:pt x="49" y="25"/>
                </a:lnTo>
                <a:lnTo>
                  <a:pt x="53" y="23"/>
                </a:lnTo>
                <a:lnTo>
                  <a:pt x="53" y="23"/>
                </a:lnTo>
                <a:lnTo>
                  <a:pt x="56" y="23"/>
                </a:lnTo>
                <a:lnTo>
                  <a:pt x="56" y="23"/>
                </a:lnTo>
                <a:lnTo>
                  <a:pt x="58" y="23"/>
                </a:lnTo>
                <a:lnTo>
                  <a:pt x="58" y="23"/>
                </a:lnTo>
                <a:lnTo>
                  <a:pt x="58" y="25"/>
                </a:lnTo>
                <a:lnTo>
                  <a:pt x="58" y="25"/>
                </a:lnTo>
                <a:lnTo>
                  <a:pt x="58" y="27"/>
                </a:lnTo>
                <a:lnTo>
                  <a:pt x="58" y="27"/>
                </a:lnTo>
                <a:lnTo>
                  <a:pt x="58" y="29"/>
                </a:lnTo>
                <a:lnTo>
                  <a:pt x="60" y="29"/>
                </a:lnTo>
                <a:lnTo>
                  <a:pt x="60" y="31"/>
                </a:lnTo>
                <a:lnTo>
                  <a:pt x="62" y="31"/>
                </a:lnTo>
                <a:lnTo>
                  <a:pt x="62" y="31"/>
                </a:lnTo>
                <a:lnTo>
                  <a:pt x="62" y="33"/>
                </a:lnTo>
                <a:lnTo>
                  <a:pt x="64" y="35"/>
                </a:lnTo>
                <a:lnTo>
                  <a:pt x="64" y="35"/>
                </a:lnTo>
                <a:lnTo>
                  <a:pt x="66" y="35"/>
                </a:lnTo>
                <a:lnTo>
                  <a:pt x="66" y="35"/>
                </a:lnTo>
                <a:lnTo>
                  <a:pt x="66" y="33"/>
                </a:lnTo>
                <a:lnTo>
                  <a:pt x="66" y="33"/>
                </a:lnTo>
                <a:lnTo>
                  <a:pt x="64" y="33"/>
                </a:lnTo>
                <a:lnTo>
                  <a:pt x="64" y="33"/>
                </a:lnTo>
                <a:lnTo>
                  <a:pt x="64" y="31"/>
                </a:lnTo>
                <a:lnTo>
                  <a:pt x="62" y="31"/>
                </a:lnTo>
                <a:lnTo>
                  <a:pt x="62" y="31"/>
                </a:lnTo>
                <a:lnTo>
                  <a:pt x="62" y="29"/>
                </a:lnTo>
                <a:lnTo>
                  <a:pt x="60" y="29"/>
                </a:lnTo>
                <a:lnTo>
                  <a:pt x="60" y="27"/>
                </a:lnTo>
                <a:lnTo>
                  <a:pt x="58" y="27"/>
                </a:lnTo>
                <a:lnTo>
                  <a:pt x="60" y="25"/>
                </a:lnTo>
                <a:lnTo>
                  <a:pt x="58" y="25"/>
                </a:lnTo>
                <a:lnTo>
                  <a:pt x="58" y="23"/>
                </a:lnTo>
                <a:lnTo>
                  <a:pt x="58" y="23"/>
                </a:lnTo>
                <a:lnTo>
                  <a:pt x="58" y="23"/>
                </a:lnTo>
                <a:lnTo>
                  <a:pt x="58" y="23"/>
                </a:lnTo>
                <a:lnTo>
                  <a:pt x="58" y="21"/>
                </a:lnTo>
                <a:lnTo>
                  <a:pt x="56" y="21"/>
                </a:lnTo>
                <a:lnTo>
                  <a:pt x="56" y="21"/>
                </a:lnTo>
                <a:lnTo>
                  <a:pt x="53" y="21"/>
                </a:lnTo>
                <a:lnTo>
                  <a:pt x="53" y="21"/>
                </a:lnTo>
                <a:lnTo>
                  <a:pt x="53" y="19"/>
                </a:lnTo>
                <a:lnTo>
                  <a:pt x="56" y="19"/>
                </a:lnTo>
                <a:lnTo>
                  <a:pt x="56" y="19"/>
                </a:lnTo>
                <a:lnTo>
                  <a:pt x="56" y="17"/>
                </a:lnTo>
                <a:lnTo>
                  <a:pt x="58" y="17"/>
                </a:lnTo>
                <a:lnTo>
                  <a:pt x="60" y="19"/>
                </a:lnTo>
                <a:lnTo>
                  <a:pt x="60" y="19"/>
                </a:lnTo>
                <a:lnTo>
                  <a:pt x="60" y="19"/>
                </a:lnTo>
                <a:lnTo>
                  <a:pt x="60" y="21"/>
                </a:lnTo>
                <a:lnTo>
                  <a:pt x="62" y="21"/>
                </a:lnTo>
                <a:lnTo>
                  <a:pt x="62" y="23"/>
                </a:lnTo>
                <a:lnTo>
                  <a:pt x="62" y="23"/>
                </a:lnTo>
                <a:lnTo>
                  <a:pt x="62" y="23"/>
                </a:lnTo>
                <a:lnTo>
                  <a:pt x="62" y="23"/>
                </a:lnTo>
                <a:lnTo>
                  <a:pt x="62" y="25"/>
                </a:lnTo>
                <a:lnTo>
                  <a:pt x="62" y="25"/>
                </a:lnTo>
                <a:lnTo>
                  <a:pt x="62" y="25"/>
                </a:lnTo>
                <a:lnTo>
                  <a:pt x="62" y="25"/>
                </a:lnTo>
                <a:lnTo>
                  <a:pt x="62" y="27"/>
                </a:lnTo>
                <a:lnTo>
                  <a:pt x="62" y="27"/>
                </a:lnTo>
                <a:lnTo>
                  <a:pt x="64" y="27"/>
                </a:lnTo>
                <a:lnTo>
                  <a:pt x="64" y="29"/>
                </a:lnTo>
                <a:lnTo>
                  <a:pt x="66" y="29"/>
                </a:lnTo>
                <a:lnTo>
                  <a:pt x="64" y="27"/>
                </a:lnTo>
                <a:lnTo>
                  <a:pt x="64" y="27"/>
                </a:lnTo>
                <a:lnTo>
                  <a:pt x="66" y="27"/>
                </a:lnTo>
                <a:lnTo>
                  <a:pt x="66" y="29"/>
                </a:lnTo>
                <a:lnTo>
                  <a:pt x="68" y="29"/>
                </a:lnTo>
                <a:lnTo>
                  <a:pt x="68" y="29"/>
                </a:lnTo>
                <a:lnTo>
                  <a:pt x="68" y="29"/>
                </a:lnTo>
                <a:lnTo>
                  <a:pt x="68" y="29"/>
                </a:lnTo>
                <a:lnTo>
                  <a:pt x="68" y="29"/>
                </a:lnTo>
                <a:lnTo>
                  <a:pt x="68" y="27"/>
                </a:lnTo>
                <a:lnTo>
                  <a:pt x="68" y="27"/>
                </a:lnTo>
                <a:lnTo>
                  <a:pt x="66" y="27"/>
                </a:lnTo>
                <a:lnTo>
                  <a:pt x="66" y="25"/>
                </a:lnTo>
                <a:lnTo>
                  <a:pt x="64" y="25"/>
                </a:lnTo>
                <a:lnTo>
                  <a:pt x="64" y="25"/>
                </a:lnTo>
                <a:lnTo>
                  <a:pt x="66" y="25"/>
                </a:lnTo>
                <a:lnTo>
                  <a:pt x="66" y="25"/>
                </a:lnTo>
                <a:lnTo>
                  <a:pt x="68" y="25"/>
                </a:lnTo>
                <a:lnTo>
                  <a:pt x="68" y="23"/>
                </a:lnTo>
                <a:lnTo>
                  <a:pt x="68" y="23"/>
                </a:lnTo>
                <a:lnTo>
                  <a:pt x="68" y="23"/>
                </a:lnTo>
                <a:lnTo>
                  <a:pt x="68" y="23"/>
                </a:lnTo>
                <a:lnTo>
                  <a:pt x="68" y="23"/>
                </a:lnTo>
                <a:lnTo>
                  <a:pt x="68" y="23"/>
                </a:lnTo>
                <a:lnTo>
                  <a:pt x="68" y="23"/>
                </a:lnTo>
                <a:lnTo>
                  <a:pt x="66" y="23"/>
                </a:lnTo>
                <a:lnTo>
                  <a:pt x="66" y="23"/>
                </a:lnTo>
                <a:lnTo>
                  <a:pt x="66" y="23"/>
                </a:lnTo>
                <a:lnTo>
                  <a:pt x="66" y="23"/>
                </a:lnTo>
                <a:lnTo>
                  <a:pt x="68" y="21"/>
                </a:lnTo>
                <a:lnTo>
                  <a:pt x="68" y="21"/>
                </a:lnTo>
                <a:lnTo>
                  <a:pt x="68" y="21"/>
                </a:lnTo>
                <a:lnTo>
                  <a:pt x="66" y="21"/>
                </a:lnTo>
                <a:lnTo>
                  <a:pt x="66" y="21"/>
                </a:lnTo>
                <a:lnTo>
                  <a:pt x="66" y="21"/>
                </a:lnTo>
                <a:lnTo>
                  <a:pt x="66" y="21"/>
                </a:lnTo>
                <a:lnTo>
                  <a:pt x="64" y="23"/>
                </a:lnTo>
                <a:lnTo>
                  <a:pt x="62" y="23"/>
                </a:lnTo>
                <a:lnTo>
                  <a:pt x="64" y="21"/>
                </a:lnTo>
                <a:lnTo>
                  <a:pt x="64" y="21"/>
                </a:lnTo>
                <a:lnTo>
                  <a:pt x="62" y="21"/>
                </a:lnTo>
                <a:lnTo>
                  <a:pt x="62" y="21"/>
                </a:lnTo>
                <a:lnTo>
                  <a:pt x="62" y="21"/>
                </a:lnTo>
                <a:lnTo>
                  <a:pt x="62" y="19"/>
                </a:lnTo>
                <a:lnTo>
                  <a:pt x="60" y="19"/>
                </a:lnTo>
                <a:lnTo>
                  <a:pt x="60" y="19"/>
                </a:lnTo>
                <a:lnTo>
                  <a:pt x="62" y="19"/>
                </a:lnTo>
                <a:lnTo>
                  <a:pt x="60" y="19"/>
                </a:lnTo>
                <a:lnTo>
                  <a:pt x="60" y="17"/>
                </a:lnTo>
                <a:lnTo>
                  <a:pt x="60" y="17"/>
                </a:lnTo>
                <a:lnTo>
                  <a:pt x="62" y="17"/>
                </a:lnTo>
                <a:lnTo>
                  <a:pt x="62" y="17"/>
                </a:lnTo>
                <a:lnTo>
                  <a:pt x="62" y="17"/>
                </a:lnTo>
                <a:lnTo>
                  <a:pt x="62" y="15"/>
                </a:lnTo>
                <a:lnTo>
                  <a:pt x="64" y="15"/>
                </a:lnTo>
                <a:lnTo>
                  <a:pt x="64" y="15"/>
                </a:lnTo>
                <a:lnTo>
                  <a:pt x="64" y="17"/>
                </a:lnTo>
                <a:lnTo>
                  <a:pt x="64" y="17"/>
                </a:lnTo>
                <a:lnTo>
                  <a:pt x="66" y="17"/>
                </a:lnTo>
                <a:lnTo>
                  <a:pt x="66" y="17"/>
                </a:lnTo>
                <a:lnTo>
                  <a:pt x="66" y="17"/>
                </a:lnTo>
                <a:lnTo>
                  <a:pt x="68" y="17"/>
                </a:lnTo>
                <a:lnTo>
                  <a:pt x="68" y="17"/>
                </a:lnTo>
                <a:lnTo>
                  <a:pt x="68" y="17"/>
                </a:lnTo>
                <a:lnTo>
                  <a:pt x="68" y="17"/>
                </a:lnTo>
                <a:lnTo>
                  <a:pt x="68" y="15"/>
                </a:lnTo>
                <a:lnTo>
                  <a:pt x="70" y="15"/>
                </a:lnTo>
                <a:lnTo>
                  <a:pt x="72" y="15"/>
                </a:lnTo>
                <a:lnTo>
                  <a:pt x="72" y="15"/>
                </a:lnTo>
                <a:lnTo>
                  <a:pt x="72" y="15"/>
                </a:lnTo>
                <a:lnTo>
                  <a:pt x="72" y="15"/>
                </a:lnTo>
                <a:lnTo>
                  <a:pt x="72" y="17"/>
                </a:lnTo>
                <a:lnTo>
                  <a:pt x="72" y="17"/>
                </a:lnTo>
                <a:lnTo>
                  <a:pt x="74" y="19"/>
                </a:lnTo>
                <a:lnTo>
                  <a:pt x="76" y="17"/>
                </a:lnTo>
                <a:lnTo>
                  <a:pt x="76" y="19"/>
                </a:lnTo>
                <a:lnTo>
                  <a:pt x="76" y="17"/>
                </a:lnTo>
                <a:lnTo>
                  <a:pt x="76" y="19"/>
                </a:lnTo>
                <a:lnTo>
                  <a:pt x="76" y="19"/>
                </a:lnTo>
                <a:lnTo>
                  <a:pt x="76" y="17"/>
                </a:lnTo>
                <a:lnTo>
                  <a:pt x="78" y="17"/>
                </a:lnTo>
                <a:lnTo>
                  <a:pt x="78" y="17"/>
                </a:lnTo>
                <a:lnTo>
                  <a:pt x="78" y="17"/>
                </a:lnTo>
                <a:lnTo>
                  <a:pt x="78" y="17"/>
                </a:lnTo>
                <a:lnTo>
                  <a:pt x="80" y="17"/>
                </a:lnTo>
                <a:lnTo>
                  <a:pt x="78" y="17"/>
                </a:lnTo>
                <a:lnTo>
                  <a:pt x="80" y="15"/>
                </a:lnTo>
                <a:lnTo>
                  <a:pt x="80" y="15"/>
                </a:lnTo>
                <a:lnTo>
                  <a:pt x="80" y="15"/>
                </a:lnTo>
                <a:lnTo>
                  <a:pt x="82" y="15"/>
                </a:lnTo>
                <a:lnTo>
                  <a:pt x="82" y="15"/>
                </a:lnTo>
                <a:lnTo>
                  <a:pt x="82" y="15"/>
                </a:lnTo>
                <a:close/>
                <a:moveTo>
                  <a:pt x="60" y="11"/>
                </a:moveTo>
                <a:lnTo>
                  <a:pt x="60" y="13"/>
                </a:lnTo>
                <a:lnTo>
                  <a:pt x="62" y="13"/>
                </a:lnTo>
                <a:lnTo>
                  <a:pt x="62" y="13"/>
                </a:lnTo>
                <a:lnTo>
                  <a:pt x="62" y="15"/>
                </a:lnTo>
                <a:lnTo>
                  <a:pt x="60" y="15"/>
                </a:lnTo>
                <a:lnTo>
                  <a:pt x="60" y="15"/>
                </a:lnTo>
                <a:lnTo>
                  <a:pt x="58" y="15"/>
                </a:lnTo>
                <a:lnTo>
                  <a:pt x="58" y="15"/>
                </a:lnTo>
                <a:lnTo>
                  <a:pt x="56" y="15"/>
                </a:lnTo>
                <a:lnTo>
                  <a:pt x="56" y="15"/>
                </a:lnTo>
                <a:lnTo>
                  <a:pt x="56" y="13"/>
                </a:lnTo>
                <a:lnTo>
                  <a:pt x="58" y="13"/>
                </a:lnTo>
                <a:lnTo>
                  <a:pt x="60" y="11"/>
                </a:lnTo>
                <a:close/>
                <a:moveTo>
                  <a:pt x="68" y="15"/>
                </a:moveTo>
                <a:lnTo>
                  <a:pt x="64" y="15"/>
                </a:lnTo>
                <a:lnTo>
                  <a:pt x="64" y="15"/>
                </a:lnTo>
                <a:lnTo>
                  <a:pt x="64" y="15"/>
                </a:lnTo>
                <a:lnTo>
                  <a:pt x="64" y="13"/>
                </a:lnTo>
                <a:lnTo>
                  <a:pt x="62" y="13"/>
                </a:lnTo>
                <a:lnTo>
                  <a:pt x="62" y="11"/>
                </a:lnTo>
                <a:lnTo>
                  <a:pt x="66" y="11"/>
                </a:lnTo>
                <a:lnTo>
                  <a:pt x="66" y="11"/>
                </a:lnTo>
                <a:lnTo>
                  <a:pt x="66" y="13"/>
                </a:lnTo>
                <a:lnTo>
                  <a:pt x="68" y="13"/>
                </a:lnTo>
                <a:lnTo>
                  <a:pt x="68" y="13"/>
                </a:lnTo>
                <a:lnTo>
                  <a:pt x="68" y="15"/>
                </a:lnTo>
                <a:close/>
                <a:moveTo>
                  <a:pt x="70" y="9"/>
                </a:moveTo>
                <a:lnTo>
                  <a:pt x="68" y="9"/>
                </a:lnTo>
                <a:lnTo>
                  <a:pt x="68" y="9"/>
                </a:lnTo>
                <a:lnTo>
                  <a:pt x="66" y="7"/>
                </a:lnTo>
                <a:lnTo>
                  <a:pt x="66" y="7"/>
                </a:lnTo>
                <a:lnTo>
                  <a:pt x="68" y="7"/>
                </a:lnTo>
                <a:lnTo>
                  <a:pt x="68" y="7"/>
                </a:lnTo>
                <a:lnTo>
                  <a:pt x="68" y="7"/>
                </a:lnTo>
                <a:lnTo>
                  <a:pt x="70" y="7"/>
                </a:lnTo>
                <a:lnTo>
                  <a:pt x="70" y="9"/>
                </a:lnTo>
                <a:close/>
                <a:moveTo>
                  <a:pt x="74" y="15"/>
                </a:moveTo>
                <a:lnTo>
                  <a:pt x="70" y="15"/>
                </a:lnTo>
                <a:lnTo>
                  <a:pt x="68" y="13"/>
                </a:lnTo>
                <a:lnTo>
                  <a:pt x="68" y="13"/>
                </a:lnTo>
                <a:lnTo>
                  <a:pt x="68" y="13"/>
                </a:lnTo>
                <a:lnTo>
                  <a:pt x="68" y="11"/>
                </a:lnTo>
                <a:lnTo>
                  <a:pt x="68" y="11"/>
                </a:lnTo>
                <a:lnTo>
                  <a:pt x="70" y="9"/>
                </a:lnTo>
                <a:lnTo>
                  <a:pt x="70" y="9"/>
                </a:lnTo>
                <a:lnTo>
                  <a:pt x="74" y="9"/>
                </a:lnTo>
                <a:lnTo>
                  <a:pt x="74" y="7"/>
                </a:lnTo>
                <a:lnTo>
                  <a:pt x="74" y="7"/>
                </a:lnTo>
                <a:lnTo>
                  <a:pt x="72" y="7"/>
                </a:lnTo>
                <a:lnTo>
                  <a:pt x="70" y="7"/>
                </a:lnTo>
                <a:lnTo>
                  <a:pt x="70" y="5"/>
                </a:lnTo>
                <a:lnTo>
                  <a:pt x="70" y="5"/>
                </a:lnTo>
                <a:lnTo>
                  <a:pt x="72" y="5"/>
                </a:lnTo>
                <a:lnTo>
                  <a:pt x="72" y="5"/>
                </a:lnTo>
                <a:lnTo>
                  <a:pt x="74" y="7"/>
                </a:lnTo>
                <a:lnTo>
                  <a:pt x="74" y="7"/>
                </a:lnTo>
                <a:lnTo>
                  <a:pt x="74" y="7"/>
                </a:lnTo>
                <a:lnTo>
                  <a:pt x="74" y="7"/>
                </a:lnTo>
                <a:lnTo>
                  <a:pt x="74" y="9"/>
                </a:lnTo>
                <a:lnTo>
                  <a:pt x="74" y="9"/>
                </a:lnTo>
                <a:lnTo>
                  <a:pt x="74" y="11"/>
                </a:lnTo>
                <a:lnTo>
                  <a:pt x="74" y="11"/>
                </a:lnTo>
                <a:lnTo>
                  <a:pt x="74" y="11"/>
                </a:lnTo>
                <a:lnTo>
                  <a:pt x="74" y="13"/>
                </a:lnTo>
                <a:lnTo>
                  <a:pt x="74" y="15"/>
                </a:lnTo>
                <a:close/>
                <a:moveTo>
                  <a:pt x="62" y="7"/>
                </a:moveTo>
                <a:lnTo>
                  <a:pt x="60" y="7"/>
                </a:lnTo>
                <a:lnTo>
                  <a:pt x="58" y="7"/>
                </a:lnTo>
                <a:lnTo>
                  <a:pt x="56" y="7"/>
                </a:lnTo>
                <a:lnTo>
                  <a:pt x="53" y="5"/>
                </a:lnTo>
                <a:lnTo>
                  <a:pt x="53" y="5"/>
                </a:lnTo>
                <a:lnTo>
                  <a:pt x="56" y="2"/>
                </a:lnTo>
                <a:lnTo>
                  <a:pt x="56" y="2"/>
                </a:lnTo>
                <a:lnTo>
                  <a:pt x="60" y="0"/>
                </a:lnTo>
                <a:lnTo>
                  <a:pt x="62" y="7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6" name="Freeform 3662"/>
          <p:cNvSpPr>
            <a:spLocks noEditPoints="1"/>
          </p:cNvSpPr>
          <p:nvPr/>
        </p:nvSpPr>
        <p:spPr bwMode="auto">
          <a:xfrm>
            <a:off x="2508251" y="6253163"/>
            <a:ext cx="117475" cy="147638"/>
          </a:xfrm>
          <a:custGeom>
            <a:avLst/>
            <a:gdLst/>
            <a:ahLst/>
            <a:cxnLst>
              <a:cxn ang="0">
                <a:pos x="31" y="44"/>
              </a:cxn>
              <a:cxn ang="0">
                <a:pos x="29" y="48"/>
              </a:cxn>
              <a:cxn ang="0">
                <a:pos x="35" y="48"/>
              </a:cxn>
              <a:cxn ang="0">
                <a:pos x="33" y="44"/>
              </a:cxn>
              <a:cxn ang="0">
                <a:pos x="41" y="44"/>
              </a:cxn>
              <a:cxn ang="0">
                <a:pos x="47" y="46"/>
              </a:cxn>
              <a:cxn ang="0">
                <a:pos x="59" y="50"/>
              </a:cxn>
              <a:cxn ang="0">
                <a:pos x="72" y="58"/>
              </a:cxn>
              <a:cxn ang="0">
                <a:pos x="72" y="66"/>
              </a:cxn>
              <a:cxn ang="0">
                <a:pos x="72" y="74"/>
              </a:cxn>
              <a:cxn ang="0">
                <a:pos x="70" y="81"/>
              </a:cxn>
              <a:cxn ang="0">
                <a:pos x="72" y="91"/>
              </a:cxn>
              <a:cxn ang="0">
                <a:pos x="68" y="91"/>
              </a:cxn>
              <a:cxn ang="0">
                <a:pos x="61" y="91"/>
              </a:cxn>
              <a:cxn ang="0">
                <a:pos x="55" y="85"/>
              </a:cxn>
              <a:cxn ang="0">
                <a:pos x="51" y="79"/>
              </a:cxn>
              <a:cxn ang="0">
                <a:pos x="33" y="74"/>
              </a:cxn>
              <a:cxn ang="0">
                <a:pos x="29" y="87"/>
              </a:cxn>
              <a:cxn ang="0">
                <a:pos x="20" y="93"/>
              </a:cxn>
              <a:cxn ang="0">
                <a:pos x="10" y="87"/>
              </a:cxn>
              <a:cxn ang="0">
                <a:pos x="12" y="79"/>
              </a:cxn>
              <a:cxn ang="0">
                <a:pos x="18" y="68"/>
              </a:cxn>
              <a:cxn ang="0">
                <a:pos x="22" y="62"/>
              </a:cxn>
              <a:cxn ang="0">
                <a:pos x="20" y="56"/>
              </a:cxn>
              <a:cxn ang="0">
                <a:pos x="16" y="52"/>
              </a:cxn>
              <a:cxn ang="0">
                <a:pos x="14" y="54"/>
              </a:cxn>
              <a:cxn ang="0">
                <a:pos x="8" y="54"/>
              </a:cxn>
              <a:cxn ang="0">
                <a:pos x="12" y="52"/>
              </a:cxn>
              <a:cxn ang="0">
                <a:pos x="10" y="46"/>
              </a:cxn>
              <a:cxn ang="0">
                <a:pos x="10" y="44"/>
              </a:cxn>
              <a:cxn ang="0">
                <a:pos x="14" y="42"/>
              </a:cxn>
              <a:cxn ang="0">
                <a:pos x="14" y="48"/>
              </a:cxn>
              <a:cxn ang="0">
                <a:pos x="22" y="44"/>
              </a:cxn>
              <a:cxn ang="0">
                <a:pos x="18" y="42"/>
              </a:cxn>
              <a:cxn ang="0">
                <a:pos x="20" y="39"/>
              </a:cxn>
              <a:cxn ang="0">
                <a:pos x="18" y="39"/>
              </a:cxn>
              <a:cxn ang="0">
                <a:pos x="24" y="37"/>
              </a:cxn>
              <a:cxn ang="0">
                <a:pos x="29" y="37"/>
              </a:cxn>
              <a:cxn ang="0">
                <a:pos x="8" y="39"/>
              </a:cxn>
              <a:cxn ang="0">
                <a:pos x="8" y="35"/>
              </a:cxn>
              <a:cxn ang="0">
                <a:pos x="14" y="33"/>
              </a:cxn>
              <a:cxn ang="0">
                <a:pos x="10" y="27"/>
              </a:cxn>
              <a:cxn ang="0">
                <a:pos x="49" y="5"/>
              </a:cxn>
              <a:cxn ang="0">
                <a:pos x="49" y="15"/>
              </a:cxn>
              <a:cxn ang="0">
                <a:pos x="47" y="23"/>
              </a:cxn>
              <a:cxn ang="0">
                <a:pos x="37" y="35"/>
              </a:cxn>
              <a:cxn ang="0">
                <a:pos x="31" y="39"/>
              </a:cxn>
              <a:cxn ang="0">
                <a:pos x="31" y="35"/>
              </a:cxn>
              <a:cxn ang="0">
                <a:pos x="35" y="31"/>
              </a:cxn>
              <a:cxn ang="0">
                <a:pos x="31" y="31"/>
              </a:cxn>
              <a:cxn ang="0">
                <a:pos x="29" y="29"/>
              </a:cxn>
              <a:cxn ang="0">
                <a:pos x="31" y="25"/>
              </a:cxn>
              <a:cxn ang="0">
                <a:pos x="39" y="23"/>
              </a:cxn>
              <a:cxn ang="0">
                <a:pos x="35" y="17"/>
              </a:cxn>
              <a:cxn ang="0">
                <a:pos x="37" y="15"/>
              </a:cxn>
              <a:cxn ang="0">
                <a:pos x="41" y="9"/>
              </a:cxn>
              <a:cxn ang="0">
                <a:pos x="45" y="5"/>
              </a:cxn>
              <a:cxn ang="0">
                <a:pos x="45" y="0"/>
              </a:cxn>
            </a:cxnLst>
            <a:rect l="0" t="0" r="r" b="b"/>
            <a:pathLst>
              <a:path w="74" h="93">
                <a:moveTo>
                  <a:pt x="29" y="37"/>
                </a:moveTo>
                <a:lnTo>
                  <a:pt x="29" y="37"/>
                </a:lnTo>
                <a:lnTo>
                  <a:pt x="29" y="39"/>
                </a:lnTo>
                <a:lnTo>
                  <a:pt x="29" y="39"/>
                </a:lnTo>
                <a:lnTo>
                  <a:pt x="31" y="39"/>
                </a:lnTo>
                <a:lnTo>
                  <a:pt x="31" y="42"/>
                </a:lnTo>
                <a:lnTo>
                  <a:pt x="31" y="44"/>
                </a:lnTo>
                <a:lnTo>
                  <a:pt x="31" y="44"/>
                </a:lnTo>
                <a:lnTo>
                  <a:pt x="31" y="44"/>
                </a:lnTo>
                <a:lnTo>
                  <a:pt x="31" y="44"/>
                </a:lnTo>
                <a:lnTo>
                  <a:pt x="31" y="46"/>
                </a:lnTo>
                <a:lnTo>
                  <a:pt x="29" y="48"/>
                </a:lnTo>
                <a:lnTo>
                  <a:pt x="29" y="48"/>
                </a:lnTo>
                <a:lnTo>
                  <a:pt x="29" y="48"/>
                </a:lnTo>
                <a:lnTo>
                  <a:pt x="29" y="50"/>
                </a:lnTo>
                <a:lnTo>
                  <a:pt x="29" y="48"/>
                </a:lnTo>
                <a:lnTo>
                  <a:pt x="31" y="48"/>
                </a:lnTo>
                <a:lnTo>
                  <a:pt x="31" y="48"/>
                </a:lnTo>
                <a:lnTo>
                  <a:pt x="31" y="48"/>
                </a:lnTo>
                <a:lnTo>
                  <a:pt x="33" y="48"/>
                </a:lnTo>
                <a:lnTo>
                  <a:pt x="33" y="48"/>
                </a:lnTo>
                <a:lnTo>
                  <a:pt x="33" y="48"/>
                </a:lnTo>
                <a:lnTo>
                  <a:pt x="35" y="48"/>
                </a:lnTo>
                <a:lnTo>
                  <a:pt x="35" y="48"/>
                </a:lnTo>
                <a:lnTo>
                  <a:pt x="37" y="48"/>
                </a:lnTo>
                <a:lnTo>
                  <a:pt x="37" y="48"/>
                </a:lnTo>
                <a:lnTo>
                  <a:pt x="37" y="48"/>
                </a:lnTo>
                <a:lnTo>
                  <a:pt x="37" y="48"/>
                </a:lnTo>
                <a:lnTo>
                  <a:pt x="37" y="48"/>
                </a:lnTo>
                <a:lnTo>
                  <a:pt x="35" y="48"/>
                </a:lnTo>
                <a:lnTo>
                  <a:pt x="33" y="46"/>
                </a:lnTo>
                <a:lnTo>
                  <a:pt x="33" y="44"/>
                </a:lnTo>
                <a:lnTo>
                  <a:pt x="35" y="44"/>
                </a:lnTo>
                <a:lnTo>
                  <a:pt x="35" y="44"/>
                </a:lnTo>
                <a:lnTo>
                  <a:pt x="37" y="44"/>
                </a:lnTo>
                <a:lnTo>
                  <a:pt x="37" y="44"/>
                </a:lnTo>
                <a:lnTo>
                  <a:pt x="39" y="44"/>
                </a:lnTo>
                <a:lnTo>
                  <a:pt x="39" y="44"/>
                </a:lnTo>
                <a:lnTo>
                  <a:pt x="39" y="44"/>
                </a:lnTo>
                <a:lnTo>
                  <a:pt x="41" y="44"/>
                </a:lnTo>
                <a:lnTo>
                  <a:pt x="41" y="44"/>
                </a:lnTo>
                <a:lnTo>
                  <a:pt x="41" y="44"/>
                </a:lnTo>
                <a:lnTo>
                  <a:pt x="43" y="44"/>
                </a:lnTo>
                <a:lnTo>
                  <a:pt x="43" y="44"/>
                </a:lnTo>
                <a:lnTo>
                  <a:pt x="45" y="44"/>
                </a:lnTo>
                <a:lnTo>
                  <a:pt x="47" y="44"/>
                </a:lnTo>
                <a:lnTo>
                  <a:pt x="47" y="44"/>
                </a:lnTo>
                <a:lnTo>
                  <a:pt x="47" y="46"/>
                </a:lnTo>
                <a:lnTo>
                  <a:pt x="49" y="44"/>
                </a:lnTo>
                <a:lnTo>
                  <a:pt x="49" y="46"/>
                </a:lnTo>
                <a:lnTo>
                  <a:pt x="49" y="46"/>
                </a:lnTo>
                <a:lnTo>
                  <a:pt x="49" y="48"/>
                </a:lnTo>
                <a:lnTo>
                  <a:pt x="51" y="50"/>
                </a:lnTo>
                <a:lnTo>
                  <a:pt x="55" y="48"/>
                </a:lnTo>
                <a:lnTo>
                  <a:pt x="57" y="50"/>
                </a:lnTo>
                <a:lnTo>
                  <a:pt x="59" y="50"/>
                </a:lnTo>
                <a:lnTo>
                  <a:pt x="64" y="56"/>
                </a:lnTo>
                <a:lnTo>
                  <a:pt x="64" y="56"/>
                </a:lnTo>
                <a:lnTo>
                  <a:pt x="70" y="56"/>
                </a:lnTo>
                <a:lnTo>
                  <a:pt x="70" y="56"/>
                </a:lnTo>
                <a:lnTo>
                  <a:pt x="72" y="56"/>
                </a:lnTo>
                <a:lnTo>
                  <a:pt x="72" y="58"/>
                </a:lnTo>
                <a:lnTo>
                  <a:pt x="72" y="58"/>
                </a:lnTo>
                <a:lnTo>
                  <a:pt x="72" y="58"/>
                </a:lnTo>
                <a:lnTo>
                  <a:pt x="72" y="60"/>
                </a:lnTo>
                <a:lnTo>
                  <a:pt x="72" y="60"/>
                </a:lnTo>
                <a:lnTo>
                  <a:pt x="72" y="60"/>
                </a:lnTo>
                <a:lnTo>
                  <a:pt x="74" y="62"/>
                </a:lnTo>
                <a:lnTo>
                  <a:pt x="74" y="64"/>
                </a:lnTo>
                <a:lnTo>
                  <a:pt x="74" y="64"/>
                </a:lnTo>
                <a:lnTo>
                  <a:pt x="74" y="66"/>
                </a:lnTo>
                <a:lnTo>
                  <a:pt x="72" y="66"/>
                </a:lnTo>
                <a:lnTo>
                  <a:pt x="72" y="66"/>
                </a:lnTo>
                <a:lnTo>
                  <a:pt x="72" y="68"/>
                </a:lnTo>
                <a:lnTo>
                  <a:pt x="72" y="68"/>
                </a:lnTo>
                <a:lnTo>
                  <a:pt x="72" y="70"/>
                </a:lnTo>
                <a:lnTo>
                  <a:pt x="72" y="70"/>
                </a:lnTo>
                <a:lnTo>
                  <a:pt x="72" y="72"/>
                </a:lnTo>
                <a:lnTo>
                  <a:pt x="72" y="72"/>
                </a:lnTo>
                <a:lnTo>
                  <a:pt x="72" y="74"/>
                </a:lnTo>
                <a:lnTo>
                  <a:pt x="72" y="77"/>
                </a:lnTo>
                <a:lnTo>
                  <a:pt x="72" y="77"/>
                </a:lnTo>
                <a:lnTo>
                  <a:pt x="72" y="79"/>
                </a:lnTo>
                <a:lnTo>
                  <a:pt x="72" y="79"/>
                </a:lnTo>
                <a:lnTo>
                  <a:pt x="70" y="79"/>
                </a:lnTo>
                <a:lnTo>
                  <a:pt x="70" y="79"/>
                </a:lnTo>
                <a:lnTo>
                  <a:pt x="70" y="81"/>
                </a:lnTo>
                <a:lnTo>
                  <a:pt x="70" y="81"/>
                </a:lnTo>
                <a:lnTo>
                  <a:pt x="70" y="81"/>
                </a:lnTo>
                <a:lnTo>
                  <a:pt x="70" y="81"/>
                </a:lnTo>
                <a:lnTo>
                  <a:pt x="70" y="83"/>
                </a:lnTo>
                <a:lnTo>
                  <a:pt x="72" y="85"/>
                </a:lnTo>
                <a:lnTo>
                  <a:pt x="72" y="87"/>
                </a:lnTo>
                <a:lnTo>
                  <a:pt x="72" y="87"/>
                </a:lnTo>
                <a:lnTo>
                  <a:pt x="72" y="89"/>
                </a:lnTo>
                <a:lnTo>
                  <a:pt x="72" y="91"/>
                </a:lnTo>
                <a:lnTo>
                  <a:pt x="74" y="91"/>
                </a:lnTo>
                <a:lnTo>
                  <a:pt x="74" y="91"/>
                </a:lnTo>
                <a:lnTo>
                  <a:pt x="74" y="93"/>
                </a:lnTo>
                <a:lnTo>
                  <a:pt x="74" y="93"/>
                </a:lnTo>
                <a:lnTo>
                  <a:pt x="72" y="93"/>
                </a:lnTo>
                <a:lnTo>
                  <a:pt x="70" y="93"/>
                </a:lnTo>
                <a:lnTo>
                  <a:pt x="68" y="91"/>
                </a:lnTo>
                <a:lnTo>
                  <a:pt x="68" y="91"/>
                </a:lnTo>
                <a:lnTo>
                  <a:pt x="66" y="91"/>
                </a:lnTo>
                <a:lnTo>
                  <a:pt x="66" y="91"/>
                </a:lnTo>
                <a:lnTo>
                  <a:pt x="64" y="91"/>
                </a:lnTo>
                <a:lnTo>
                  <a:pt x="64" y="91"/>
                </a:lnTo>
                <a:lnTo>
                  <a:pt x="64" y="91"/>
                </a:lnTo>
                <a:lnTo>
                  <a:pt x="61" y="91"/>
                </a:lnTo>
                <a:lnTo>
                  <a:pt x="61" y="91"/>
                </a:lnTo>
                <a:lnTo>
                  <a:pt x="61" y="91"/>
                </a:lnTo>
                <a:lnTo>
                  <a:pt x="61" y="91"/>
                </a:lnTo>
                <a:lnTo>
                  <a:pt x="59" y="91"/>
                </a:lnTo>
                <a:lnTo>
                  <a:pt x="57" y="87"/>
                </a:lnTo>
                <a:lnTo>
                  <a:pt x="57" y="87"/>
                </a:lnTo>
                <a:lnTo>
                  <a:pt x="55" y="85"/>
                </a:lnTo>
                <a:lnTo>
                  <a:pt x="55" y="85"/>
                </a:lnTo>
                <a:lnTo>
                  <a:pt x="55" y="85"/>
                </a:lnTo>
                <a:lnTo>
                  <a:pt x="55" y="85"/>
                </a:lnTo>
                <a:lnTo>
                  <a:pt x="53" y="83"/>
                </a:lnTo>
                <a:lnTo>
                  <a:pt x="53" y="83"/>
                </a:lnTo>
                <a:lnTo>
                  <a:pt x="53" y="81"/>
                </a:lnTo>
                <a:lnTo>
                  <a:pt x="53" y="81"/>
                </a:lnTo>
                <a:lnTo>
                  <a:pt x="53" y="79"/>
                </a:lnTo>
                <a:lnTo>
                  <a:pt x="53" y="79"/>
                </a:lnTo>
                <a:lnTo>
                  <a:pt x="51" y="79"/>
                </a:lnTo>
                <a:lnTo>
                  <a:pt x="51" y="79"/>
                </a:lnTo>
                <a:lnTo>
                  <a:pt x="47" y="77"/>
                </a:lnTo>
                <a:lnTo>
                  <a:pt x="45" y="77"/>
                </a:lnTo>
                <a:lnTo>
                  <a:pt x="45" y="79"/>
                </a:lnTo>
                <a:lnTo>
                  <a:pt x="43" y="77"/>
                </a:lnTo>
                <a:lnTo>
                  <a:pt x="41" y="77"/>
                </a:lnTo>
                <a:lnTo>
                  <a:pt x="37" y="74"/>
                </a:lnTo>
                <a:lnTo>
                  <a:pt x="35" y="74"/>
                </a:lnTo>
                <a:lnTo>
                  <a:pt x="33" y="74"/>
                </a:lnTo>
                <a:lnTo>
                  <a:pt x="33" y="74"/>
                </a:lnTo>
                <a:lnTo>
                  <a:pt x="33" y="77"/>
                </a:lnTo>
                <a:lnTo>
                  <a:pt x="33" y="77"/>
                </a:lnTo>
                <a:lnTo>
                  <a:pt x="31" y="79"/>
                </a:lnTo>
                <a:lnTo>
                  <a:pt x="31" y="79"/>
                </a:lnTo>
                <a:lnTo>
                  <a:pt x="31" y="81"/>
                </a:lnTo>
                <a:lnTo>
                  <a:pt x="31" y="87"/>
                </a:lnTo>
                <a:lnTo>
                  <a:pt x="29" y="87"/>
                </a:lnTo>
                <a:lnTo>
                  <a:pt x="27" y="89"/>
                </a:lnTo>
                <a:lnTo>
                  <a:pt x="27" y="89"/>
                </a:lnTo>
                <a:lnTo>
                  <a:pt x="27" y="89"/>
                </a:lnTo>
                <a:lnTo>
                  <a:pt x="24" y="89"/>
                </a:lnTo>
                <a:lnTo>
                  <a:pt x="27" y="91"/>
                </a:lnTo>
                <a:lnTo>
                  <a:pt x="24" y="91"/>
                </a:lnTo>
                <a:lnTo>
                  <a:pt x="20" y="93"/>
                </a:lnTo>
                <a:lnTo>
                  <a:pt x="20" y="93"/>
                </a:lnTo>
                <a:lnTo>
                  <a:pt x="20" y="93"/>
                </a:lnTo>
                <a:lnTo>
                  <a:pt x="20" y="93"/>
                </a:lnTo>
                <a:lnTo>
                  <a:pt x="18" y="91"/>
                </a:lnTo>
                <a:lnTo>
                  <a:pt x="18" y="91"/>
                </a:lnTo>
                <a:lnTo>
                  <a:pt x="16" y="91"/>
                </a:lnTo>
                <a:lnTo>
                  <a:pt x="14" y="89"/>
                </a:lnTo>
                <a:lnTo>
                  <a:pt x="12" y="89"/>
                </a:lnTo>
                <a:lnTo>
                  <a:pt x="10" y="87"/>
                </a:lnTo>
                <a:lnTo>
                  <a:pt x="12" y="85"/>
                </a:lnTo>
                <a:lnTo>
                  <a:pt x="14" y="83"/>
                </a:lnTo>
                <a:lnTo>
                  <a:pt x="14" y="83"/>
                </a:lnTo>
                <a:lnTo>
                  <a:pt x="14" y="81"/>
                </a:lnTo>
                <a:lnTo>
                  <a:pt x="14" y="79"/>
                </a:lnTo>
                <a:lnTo>
                  <a:pt x="14" y="79"/>
                </a:lnTo>
                <a:lnTo>
                  <a:pt x="14" y="79"/>
                </a:lnTo>
                <a:lnTo>
                  <a:pt x="12" y="79"/>
                </a:lnTo>
                <a:lnTo>
                  <a:pt x="12" y="79"/>
                </a:lnTo>
                <a:lnTo>
                  <a:pt x="12" y="79"/>
                </a:lnTo>
                <a:lnTo>
                  <a:pt x="8" y="72"/>
                </a:lnTo>
                <a:lnTo>
                  <a:pt x="12" y="70"/>
                </a:lnTo>
                <a:lnTo>
                  <a:pt x="12" y="70"/>
                </a:lnTo>
                <a:lnTo>
                  <a:pt x="14" y="70"/>
                </a:lnTo>
                <a:lnTo>
                  <a:pt x="18" y="70"/>
                </a:lnTo>
                <a:lnTo>
                  <a:pt x="18" y="68"/>
                </a:lnTo>
                <a:lnTo>
                  <a:pt x="20" y="68"/>
                </a:lnTo>
                <a:lnTo>
                  <a:pt x="20" y="68"/>
                </a:lnTo>
                <a:lnTo>
                  <a:pt x="20" y="66"/>
                </a:lnTo>
                <a:lnTo>
                  <a:pt x="20" y="66"/>
                </a:lnTo>
                <a:lnTo>
                  <a:pt x="20" y="64"/>
                </a:lnTo>
                <a:lnTo>
                  <a:pt x="20" y="62"/>
                </a:lnTo>
                <a:lnTo>
                  <a:pt x="20" y="62"/>
                </a:lnTo>
                <a:lnTo>
                  <a:pt x="22" y="62"/>
                </a:lnTo>
                <a:lnTo>
                  <a:pt x="22" y="60"/>
                </a:lnTo>
                <a:lnTo>
                  <a:pt x="22" y="60"/>
                </a:lnTo>
                <a:lnTo>
                  <a:pt x="20" y="60"/>
                </a:lnTo>
                <a:lnTo>
                  <a:pt x="20" y="60"/>
                </a:lnTo>
                <a:lnTo>
                  <a:pt x="20" y="60"/>
                </a:lnTo>
                <a:lnTo>
                  <a:pt x="20" y="58"/>
                </a:lnTo>
                <a:lnTo>
                  <a:pt x="20" y="56"/>
                </a:lnTo>
                <a:lnTo>
                  <a:pt x="20" y="56"/>
                </a:lnTo>
                <a:lnTo>
                  <a:pt x="20" y="56"/>
                </a:lnTo>
                <a:lnTo>
                  <a:pt x="20" y="54"/>
                </a:lnTo>
                <a:lnTo>
                  <a:pt x="20" y="54"/>
                </a:lnTo>
                <a:lnTo>
                  <a:pt x="20" y="54"/>
                </a:lnTo>
                <a:lnTo>
                  <a:pt x="18" y="52"/>
                </a:lnTo>
                <a:lnTo>
                  <a:pt x="18" y="52"/>
                </a:lnTo>
                <a:lnTo>
                  <a:pt x="18" y="52"/>
                </a:lnTo>
                <a:lnTo>
                  <a:pt x="16" y="52"/>
                </a:lnTo>
                <a:lnTo>
                  <a:pt x="16" y="52"/>
                </a:lnTo>
                <a:lnTo>
                  <a:pt x="16" y="52"/>
                </a:lnTo>
                <a:lnTo>
                  <a:pt x="14" y="54"/>
                </a:lnTo>
                <a:lnTo>
                  <a:pt x="16" y="54"/>
                </a:lnTo>
                <a:lnTo>
                  <a:pt x="14" y="54"/>
                </a:lnTo>
                <a:lnTo>
                  <a:pt x="14" y="54"/>
                </a:lnTo>
                <a:lnTo>
                  <a:pt x="14" y="54"/>
                </a:lnTo>
                <a:lnTo>
                  <a:pt x="14" y="54"/>
                </a:lnTo>
                <a:lnTo>
                  <a:pt x="12" y="54"/>
                </a:lnTo>
                <a:lnTo>
                  <a:pt x="12" y="56"/>
                </a:lnTo>
                <a:lnTo>
                  <a:pt x="12" y="56"/>
                </a:lnTo>
                <a:lnTo>
                  <a:pt x="12" y="54"/>
                </a:lnTo>
                <a:lnTo>
                  <a:pt x="12" y="56"/>
                </a:lnTo>
                <a:lnTo>
                  <a:pt x="12" y="54"/>
                </a:lnTo>
                <a:lnTo>
                  <a:pt x="10" y="56"/>
                </a:lnTo>
                <a:lnTo>
                  <a:pt x="8" y="54"/>
                </a:lnTo>
                <a:lnTo>
                  <a:pt x="8" y="54"/>
                </a:lnTo>
                <a:lnTo>
                  <a:pt x="8" y="52"/>
                </a:lnTo>
                <a:lnTo>
                  <a:pt x="8" y="52"/>
                </a:lnTo>
                <a:lnTo>
                  <a:pt x="8" y="52"/>
                </a:lnTo>
                <a:lnTo>
                  <a:pt x="10" y="52"/>
                </a:lnTo>
                <a:lnTo>
                  <a:pt x="12" y="52"/>
                </a:lnTo>
                <a:lnTo>
                  <a:pt x="12" y="52"/>
                </a:lnTo>
                <a:lnTo>
                  <a:pt x="12" y="52"/>
                </a:lnTo>
                <a:lnTo>
                  <a:pt x="10" y="50"/>
                </a:lnTo>
                <a:lnTo>
                  <a:pt x="10" y="52"/>
                </a:lnTo>
                <a:lnTo>
                  <a:pt x="10" y="50"/>
                </a:lnTo>
                <a:lnTo>
                  <a:pt x="10" y="48"/>
                </a:lnTo>
                <a:lnTo>
                  <a:pt x="10" y="48"/>
                </a:lnTo>
                <a:lnTo>
                  <a:pt x="10" y="48"/>
                </a:lnTo>
                <a:lnTo>
                  <a:pt x="10" y="46"/>
                </a:lnTo>
                <a:lnTo>
                  <a:pt x="10" y="46"/>
                </a:lnTo>
                <a:lnTo>
                  <a:pt x="10" y="44"/>
                </a:lnTo>
                <a:lnTo>
                  <a:pt x="10" y="44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8" y="42"/>
                </a:lnTo>
                <a:lnTo>
                  <a:pt x="10" y="44"/>
                </a:lnTo>
                <a:lnTo>
                  <a:pt x="10" y="44"/>
                </a:lnTo>
                <a:lnTo>
                  <a:pt x="12" y="44"/>
                </a:lnTo>
                <a:lnTo>
                  <a:pt x="12" y="42"/>
                </a:lnTo>
                <a:lnTo>
                  <a:pt x="12" y="44"/>
                </a:lnTo>
                <a:lnTo>
                  <a:pt x="14" y="44"/>
                </a:lnTo>
                <a:lnTo>
                  <a:pt x="14" y="42"/>
                </a:lnTo>
                <a:lnTo>
                  <a:pt x="14" y="42"/>
                </a:lnTo>
                <a:lnTo>
                  <a:pt x="14" y="42"/>
                </a:lnTo>
                <a:lnTo>
                  <a:pt x="14" y="42"/>
                </a:lnTo>
                <a:lnTo>
                  <a:pt x="16" y="44"/>
                </a:lnTo>
                <a:lnTo>
                  <a:pt x="16" y="44"/>
                </a:lnTo>
                <a:lnTo>
                  <a:pt x="16" y="44"/>
                </a:lnTo>
                <a:lnTo>
                  <a:pt x="16" y="46"/>
                </a:lnTo>
                <a:lnTo>
                  <a:pt x="14" y="46"/>
                </a:lnTo>
                <a:lnTo>
                  <a:pt x="14" y="46"/>
                </a:lnTo>
                <a:lnTo>
                  <a:pt x="14" y="48"/>
                </a:lnTo>
                <a:lnTo>
                  <a:pt x="14" y="48"/>
                </a:lnTo>
                <a:lnTo>
                  <a:pt x="16" y="48"/>
                </a:lnTo>
                <a:lnTo>
                  <a:pt x="16" y="46"/>
                </a:lnTo>
                <a:lnTo>
                  <a:pt x="18" y="46"/>
                </a:lnTo>
                <a:lnTo>
                  <a:pt x="18" y="46"/>
                </a:lnTo>
                <a:lnTo>
                  <a:pt x="20" y="46"/>
                </a:lnTo>
                <a:lnTo>
                  <a:pt x="22" y="46"/>
                </a:lnTo>
                <a:lnTo>
                  <a:pt x="22" y="44"/>
                </a:lnTo>
                <a:lnTo>
                  <a:pt x="22" y="44"/>
                </a:lnTo>
                <a:lnTo>
                  <a:pt x="22" y="44"/>
                </a:lnTo>
                <a:lnTo>
                  <a:pt x="20" y="44"/>
                </a:lnTo>
                <a:lnTo>
                  <a:pt x="20" y="44"/>
                </a:lnTo>
                <a:lnTo>
                  <a:pt x="18" y="46"/>
                </a:lnTo>
                <a:lnTo>
                  <a:pt x="16" y="44"/>
                </a:lnTo>
                <a:lnTo>
                  <a:pt x="16" y="44"/>
                </a:lnTo>
                <a:lnTo>
                  <a:pt x="16" y="44"/>
                </a:lnTo>
                <a:lnTo>
                  <a:pt x="18" y="42"/>
                </a:lnTo>
                <a:lnTo>
                  <a:pt x="18" y="42"/>
                </a:lnTo>
                <a:lnTo>
                  <a:pt x="18" y="42"/>
                </a:lnTo>
                <a:lnTo>
                  <a:pt x="20" y="42"/>
                </a:lnTo>
                <a:lnTo>
                  <a:pt x="22" y="42"/>
                </a:lnTo>
                <a:lnTo>
                  <a:pt x="22" y="42"/>
                </a:lnTo>
                <a:lnTo>
                  <a:pt x="22" y="42"/>
                </a:lnTo>
                <a:lnTo>
                  <a:pt x="22" y="39"/>
                </a:lnTo>
                <a:lnTo>
                  <a:pt x="20" y="39"/>
                </a:lnTo>
                <a:lnTo>
                  <a:pt x="18" y="39"/>
                </a:lnTo>
                <a:lnTo>
                  <a:pt x="18" y="42"/>
                </a:lnTo>
                <a:lnTo>
                  <a:pt x="18" y="42"/>
                </a:lnTo>
                <a:lnTo>
                  <a:pt x="16" y="42"/>
                </a:lnTo>
                <a:lnTo>
                  <a:pt x="16" y="39"/>
                </a:lnTo>
                <a:lnTo>
                  <a:pt x="16" y="39"/>
                </a:lnTo>
                <a:lnTo>
                  <a:pt x="18" y="39"/>
                </a:lnTo>
                <a:lnTo>
                  <a:pt x="18" y="39"/>
                </a:lnTo>
                <a:lnTo>
                  <a:pt x="18" y="39"/>
                </a:lnTo>
                <a:lnTo>
                  <a:pt x="18" y="37"/>
                </a:lnTo>
                <a:lnTo>
                  <a:pt x="20" y="37"/>
                </a:lnTo>
                <a:lnTo>
                  <a:pt x="20" y="37"/>
                </a:lnTo>
                <a:lnTo>
                  <a:pt x="22" y="37"/>
                </a:lnTo>
                <a:lnTo>
                  <a:pt x="22" y="37"/>
                </a:lnTo>
                <a:lnTo>
                  <a:pt x="24" y="37"/>
                </a:lnTo>
                <a:lnTo>
                  <a:pt x="24" y="37"/>
                </a:lnTo>
                <a:lnTo>
                  <a:pt x="24" y="35"/>
                </a:lnTo>
                <a:lnTo>
                  <a:pt x="24" y="35"/>
                </a:lnTo>
                <a:lnTo>
                  <a:pt x="27" y="35"/>
                </a:lnTo>
                <a:lnTo>
                  <a:pt x="29" y="33"/>
                </a:lnTo>
                <a:lnTo>
                  <a:pt x="29" y="35"/>
                </a:lnTo>
                <a:lnTo>
                  <a:pt x="29" y="35"/>
                </a:lnTo>
                <a:lnTo>
                  <a:pt x="29" y="35"/>
                </a:lnTo>
                <a:lnTo>
                  <a:pt x="29" y="37"/>
                </a:lnTo>
                <a:close/>
                <a:moveTo>
                  <a:pt x="14" y="33"/>
                </a:moveTo>
                <a:lnTo>
                  <a:pt x="14" y="35"/>
                </a:lnTo>
                <a:lnTo>
                  <a:pt x="16" y="35"/>
                </a:lnTo>
                <a:lnTo>
                  <a:pt x="18" y="37"/>
                </a:lnTo>
                <a:lnTo>
                  <a:pt x="16" y="37"/>
                </a:lnTo>
                <a:lnTo>
                  <a:pt x="12" y="39"/>
                </a:lnTo>
                <a:lnTo>
                  <a:pt x="10" y="39"/>
                </a:lnTo>
                <a:lnTo>
                  <a:pt x="8" y="39"/>
                </a:lnTo>
                <a:lnTo>
                  <a:pt x="8" y="39"/>
                </a:lnTo>
                <a:lnTo>
                  <a:pt x="2" y="42"/>
                </a:lnTo>
                <a:lnTo>
                  <a:pt x="2" y="42"/>
                </a:lnTo>
                <a:lnTo>
                  <a:pt x="0" y="39"/>
                </a:lnTo>
                <a:lnTo>
                  <a:pt x="4" y="35"/>
                </a:lnTo>
                <a:lnTo>
                  <a:pt x="6" y="35"/>
                </a:lnTo>
                <a:lnTo>
                  <a:pt x="6" y="35"/>
                </a:lnTo>
                <a:lnTo>
                  <a:pt x="8" y="35"/>
                </a:lnTo>
                <a:lnTo>
                  <a:pt x="8" y="35"/>
                </a:lnTo>
                <a:lnTo>
                  <a:pt x="6" y="33"/>
                </a:lnTo>
                <a:lnTo>
                  <a:pt x="10" y="33"/>
                </a:lnTo>
                <a:lnTo>
                  <a:pt x="10" y="33"/>
                </a:lnTo>
                <a:lnTo>
                  <a:pt x="12" y="33"/>
                </a:lnTo>
                <a:lnTo>
                  <a:pt x="12" y="33"/>
                </a:lnTo>
                <a:lnTo>
                  <a:pt x="12" y="33"/>
                </a:lnTo>
                <a:lnTo>
                  <a:pt x="14" y="33"/>
                </a:lnTo>
                <a:close/>
                <a:moveTo>
                  <a:pt x="12" y="31"/>
                </a:moveTo>
                <a:lnTo>
                  <a:pt x="6" y="31"/>
                </a:lnTo>
                <a:lnTo>
                  <a:pt x="2" y="31"/>
                </a:lnTo>
                <a:lnTo>
                  <a:pt x="2" y="29"/>
                </a:lnTo>
                <a:lnTo>
                  <a:pt x="6" y="29"/>
                </a:lnTo>
                <a:lnTo>
                  <a:pt x="10" y="25"/>
                </a:lnTo>
                <a:lnTo>
                  <a:pt x="12" y="27"/>
                </a:lnTo>
                <a:lnTo>
                  <a:pt x="10" y="27"/>
                </a:lnTo>
                <a:lnTo>
                  <a:pt x="12" y="27"/>
                </a:lnTo>
                <a:lnTo>
                  <a:pt x="12" y="31"/>
                </a:lnTo>
                <a:close/>
                <a:moveTo>
                  <a:pt x="45" y="2"/>
                </a:moveTo>
                <a:lnTo>
                  <a:pt x="47" y="5"/>
                </a:lnTo>
                <a:lnTo>
                  <a:pt x="49" y="5"/>
                </a:lnTo>
                <a:lnTo>
                  <a:pt x="49" y="5"/>
                </a:lnTo>
                <a:lnTo>
                  <a:pt x="49" y="5"/>
                </a:lnTo>
                <a:lnTo>
                  <a:pt x="49" y="5"/>
                </a:lnTo>
                <a:lnTo>
                  <a:pt x="49" y="7"/>
                </a:lnTo>
                <a:lnTo>
                  <a:pt x="49" y="7"/>
                </a:lnTo>
                <a:lnTo>
                  <a:pt x="53" y="9"/>
                </a:lnTo>
                <a:lnTo>
                  <a:pt x="53" y="9"/>
                </a:lnTo>
                <a:lnTo>
                  <a:pt x="51" y="11"/>
                </a:lnTo>
                <a:lnTo>
                  <a:pt x="51" y="11"/>
                </a:lnTo>
                <a:lnTo>
                  <a:pt x="49" y="13"/>
                </a:lnTo>
                <a:lnTo>
                  <a:pt x="49" y="15"/>
                </a:lnTo>
                <a:lnTo>
                  <a:pt x="51" y="15"/>
                </a:lnTo>
                <a:lnTo>
                  <a:pt x="51" y="17"/>
                </a:lnTo>
                <a:lnTo>
                  <a:pt x="49" y="17"/>
                </a:lnTo>
                <a:lnTo>
                  <a:pt x="49" y="17"/>
                </a:lnTo>
                <a:lnTo>
                  <a:pt x="49" y="19"/>
                </a:lnTo>
                <a:lnTo>
                  <a:pt x="49" y="19"/>
                </a:lnTo>
                <a:lnTo>
                  <a:pt x="49" y="21"/>
                </a:lnTo>
                <a:lnTo>
                  <a:pt x="47" y="23"/>
                </a:lnTo>
                <a:lnTo>
                  <a:pt x="45" y="23"/>
                </a:lnTo>
                <a:lnTo>
                  <a:pt x="43" y="29"/>
                </a:lnTo>
                <a:lnTo>
                  <a:pt x="41" y="29"/>
                </a:lnTo>
                <a:lnTo>
                  <a:pt x="41" y="29"/>
                </a:lnTo>
                <a:lnTo>
                  <a:pt x="41" y="29"/>
                </a:lnTo>
                <a:lnTo>
                  <a:pt x="41" y="31"/>
                </a:lnTo>
                <a:lnTo>
                  <a:pt x="39" y="33"/>
                </a:lnTo>
                <a:lnTo>
                  <a:pt x="37" y="35"/>
                </a:lnTo>
                <a:lnTo>
                  <a:pt x="35" y="37"/>
                </a:lnTo>
                <a:lnTo>
                  <a:pt x="37" y="39"/>
                </a:lnTo>
                <a:lnTo>
                  <a:pt x="35" y="39"/>
                </a:lnTo>
                <a:lnTo>
                  <a:pt x="35" y="39"/>
                </a:lnTo>
                <a:lnTo>
                  <a:pt x="35" y="39"/>
                </a:lnTo>
                <a:lnTo>
                  <a:pt x="33" y="39"/>
                </a:lnTo>
                <a:lnTo>
                  <a:pt x="33" y="39"/>
                </a:lnTo>
                <a:lnTo>
                  <a:pt x="31" y="39"/>
                </a:lnTo>
                <a:lnTo>
                  <a:pt x="31" y="37"/>
                </a:lnTo>
                <a:lnTo>
                  <a:pt x="31" y="37"/>
                </a:lnTo>
                <a:lnTo>
                  <a:pt x="31" y="37"/>
                </a:lnTo>
                <a:lnTo>
                  <a:pt x="31" y="37"/>
                </a:lnTo>
                <a:lnTo>
                  <a:pt x="31" y="35"/>
                </a:lnTo>
                <a:lnTo>
                  <a:pt x="31" y="35"/>
                </a:lnTo>
                <a:lnTo>
                  <a:pt x="31" y="35"/>
                </a:lnTo>
                <a:lnTo>
                  <a:pt x="31" y="35"/>
                </a:lnTo>
                <a:lnTo>
                  <a:pt x="31" y="33"/>
                </a:lnTo>
                <a:lnTo>
                  <a:pt x="31" y="33"/>
                </a:lnTo>
                <a:lnTo>
                  <a:pt x="31" y="33"/>
                </a:lnTo>
                <a:lnTo>
                  <a:pt x="31" y="33"/>
                </a:lnTo>
                <a:lnTo>
                  <a:pt x="31" y="31"/>
                </a:lnTo>
                <a:lnTo>
                  <a:pt x="33" y="31"/>
                </a:lnTo>
                <a:lnTo>
                  <a:pt x="33" y="31"/>
                </a:lnTo>
                <a:lnTo>
                  <a:pt x="35" y="31"/>
                </a:lnTo>
                <a:lnTo>
                  <a:pt x="35" y="29"/>
                </a:lnTo>
                <a:lnTo>
                  <a:pt x="35" y="29"/>
                </a:lnTo>
                <a:lnTo>
                  <a:pt x="35" y="29"/>
                </a:lnTo>
                <a:lnTo>
                  <a:pt x="37" y="29"/>
                </a:lnTo>
                <a:lnTo>
                  <a:pt x="33" y="29"/>
                </a:lnTo>
                <a:lnTo>
                  <a:pt x="33" y="29"/>
                </a:lnTo>
                <a:lnTo>
                  <a:pt x="31" y="31"/>
                </a:lnTo>
                <a:lnTo>
                  <a:pt x="31" y="31"/>
                </a:lnTo>
                <a:lnTo>
                  <a:pt x="29" y="31"/>
                </a:lnTo>
                <a:lnTo>
                  <a:pt x="27" y="31"/>
                </a:lnTo>
                <a:lnTo>
                  <a:pt x="27" y="33"/>
                </a:lnTo>
                <a:lnTo>
                  <a:pt x="24" y="33"/>
                </a:lnTo>
                <a:lnTo>
                  <a:pt x="24" y="29"/>
                </a:lnTo>
                <a:lnTo>
                  <a:pt x="27" y="29"/>
                </a:lnTo>
                <a:lnTo>
                  <a:pt x="29" y="29"/>
                </a:lnTo>
                <a:lnTo>
                  <a:pt x="29" y="29"/>
                </a:lnTo>
                <a:lnTo>
                  <a:pt x="24" y="29"/>
                </a:lnTo>
                <a:lnTo>
                  <a:pt x="27" y="27"/>
                </a:lnTo>
                <a:lnTo>
                  <a:pt x="29" y="27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31" y="23"/>
                </a:lnTo>
                <a:lnTo>
                  <a:pt x="33" y="23"/>
                </a:lnTo>
                <a:lnTo>
                  <a:pt x="33" y="23"/>
                </a:lnTo>
                <a:lnTo>
                  <a:pt x="33" y="23"/>
                </a:lnTo>
                <a:lnTo>
                  <a:pt x="35" y="23"/>
                </a:lnTo>
                <a:lnTo>
                  <a:pt x="37" y="23"/>
                </a:lnTo>
                <a:lnTo>
                  <a:pt x="39" y="23"/>
                </a:lnTo>
                <a:lnTo>
                  <a:pt x="39" y="23"/>
                </a:lnTo>
                <a:lnTo>
                  <a:pt x="39" y="21"/>
                </a:lnTo>
                <a:lnTo>
                  <a:pt x="39" y="21"/>
                </a:lnTo>
                <a:lnTo>
                  <a:pt x="37" y="21"/>
                </a:lnTo>
                <a:lnTo>
                  <a:pt x="37" y="19"/>
                </a:lnTo>
                <a:lnTo>
                  <a:pt x="35" y="21"/>
                </a:lnTo>
                <a:lnTo>
                  <a:pt x="33" y="21"/>
                </a:lnTo>
                <a:lnTo>
                  <a:pt x="35" y="19"/>
                </a:lnTo>
                <a:lnTo>
                  <a:pt x="35" y="17"/>
                </a:lnTo>
                <a:lnTo>
                  <a:pt x="37" y="17"/>
                </a:lnTo>
                <a:lnTo>
                  <a:pt x="37" y="17"/>
                </a:lnTo>
                <a:lnTo>
                  <a:pt x="37" y="17"/>
                </a:lnTo>
                <a:lnTo>
                  <a:pt x="37" y="17"/>
                </a:lnTo>
                <a:lnTo>
                  <a:pt x="35" y="15"/>
                </a:lnTo>
                <a:lnTo>
                  <a:pt x="37" y="15"/>
                </a:lnTo>
                <a:lnTo>
                  <a:pt x="37" y="17"/>
                </a:lnTo>
                <a:lnTo>
                  <a:pt x="37" y="15"/>
                </a:lnTo>
                <a:lnTo>
                  <a:pt x="39" y="15"/>
                </a:lnTo>
                <a:lnTo>
                  <a:pt x="39" y="15"/>
                </a:lnTo>
                <a:lnTo>
                  <a:pt x="37" y="13"/>
                </a:lnTo>
                <a:lnTo>
                  <a:pt x="39" y="13"/>
                </a:lnTo>
                <a:lnTo>
                  <a:pt x="39" y="11"/>
                </a:lnTo>
                <a:lnTo>
                  <a:pt x="41" y="11"/>
                </a:lnTo>
                <a:lnTo>
                  <a:pt x="41" y="11"/>
                </a:lnTo>
                <a:lnTo>
                  <a:pt x="41" y="9"/>
                </a:lnTo>
                <a:lnTo>
                  <a:pt x="43" y="7"/>
                </a:lnTo>
                <a:lnTo>
                  <a:pt x="43" y="7"/>
                </a:lnTo>
                <a:lnTo>
                  <a:pt x="43" y="9"/>
                </a:lnTo>
                <a:lnTo>
                  <a:pt x="43" y="9"/>
                </a:lnTo>
                <a:lnTo>
                  <a:pt x="45" y="7"/>
                </a:lnTo>
                <a:lnTo>
                  <a:pt x="45" y="7"/>
                </a:lnTo>
                <a:lnTo>
                  <a:pt x="45" y="5"/>
                </a:lnTo>
                <a:lnTo>
                  <a:pt x="45" y="5"/>
                </a:lnTo>
                <a:lnTo>
                  <a:pt x="45" y="5"/>
                </a:lnTo>
                <a:lnTo>
                  <a:pt x="47" y="7"/>
                </a:lnTo>
                <a:lnTo>
                  <a:pt x="47" y="5"/>
                </a:lnTo>
                <a:lnTo>
                  <a:pt x="45" y="2"/>
                </a:lnTo>
                <a:lnTo>
                  <a:pt x="45" y="2"/>
                </a:lnTo>
                <a:lnTo>
                  <a:pt x="45" y="2"/>
                </a:lnTo>
                <a:lnTo>
                  <a:pt x="43" y="2"/>
                </a:lnTo>
                <a:lnTo>
                  <a:pt x="45" y="0"/>
                </a:lnTo>
                <a:lnTo>
                  <a:pt x="45" y="2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7" name="Freeform 3663"/>
          <p:cNvSpPr>
            <a:spLocks noEditPoints="1"/>
          </p:cNvSpPr>
          <p:nvPr/>
        </p:nvSpPr>
        <p:spPr bwMode="auto">
          <a:xfrm>
            <a:off x="2563813" y="6208713"/>
            <a:ext cx="127000" cy="133350"/>
          </a:xfrm>
          <a:custGeom>
            <a:avLst/>
            <a:gdLst/>
            <a:ahLst/>
            <a:cxnLst>
              <a:cxn ang="0">
                <a:pos x="22" y="24"/>
              </a:cxn>
              <a:cxn ang="0">
                <a:pos x="22" y="22"/>
              </a:cxn>
              <a:cxn ang="0">
                <a:pos x="24" y="20"/>
              </a:cxn>
              <a:cxn ang="0">
                <a:pos x="20" y="12"/>
              </a:cxn>
              <a:cxn ang="0">
                <a:pos x="18" y="10"/>
              </a:cxn>
              <a:cxn ang="0">
                <a:pos x="43" y="8"/>
              </a:cxn>
              <a:cxn ang="0">
                <a:pos x="53" y="10"/>
              </a:cxn>
              <a:cxn ang="0">
                <a:pos x="61" y="4"/>
              </a:cxn>
              <a:cxn ang="0">
                <a:pos x="78" y="2"/>
              </a:cxn>
              <a:cxn ang="0">
                <a:pos x="76" y="12"/>
              </a:cxn>
              <a:cxn ang="0">
                <a:pos x="72" y="20"/>
              </a:cxn>
              <a:cxn ang="0">
                <a:pos x="72" y="28"/>
              </a:cxn>
              <a:cxn ang="0">
                <a:pos x="78" y="37"/>
              </a:cxn>
              <a:cxn ang="0">
                <a:pos x="76" y="47"/>
              </a:cxn>
              <a:cxn ang="0">
                <a:pos x="70" y="49"/>
              </a:cxn>
              <a:cxn ang="0">
                <a:pos x="59" y="47"/>
              </a:cxn>
              <a:cxn ang="0">
                <a:pos x="51" y="51"/>
              </a:cxn>
              <a:cxn ang="0">
                <a:pos x="45" y="59"/>
              </a:cxn>
              <a:cxn ang="0">
                <a:pos x="39" y="65"/>
              </a:cxn>
              <a:cxn ang="0">
                <a:pos x="37" y="76"/>
              </a:cxn>
              <a:cxn ang="0">
                <a:pos x="35" y="82"/>
              </a:cxn>
              <a:cxn ang="0">
                <a:pos x="22" y="78"/>
              </a:cxn>
              <a:cxn ang="0">
                <a:pos x="12" y="70"/>
              </a:cxn>
              <a:cxn ang="0">
                <a:pos x="14" y="65"/>
              </a:cxn>
              <a:cxn ang="0">
                <a:pos x="12" y="65"/>
              </a:cxn>
              <a:cxn ang="0">
                <a:pos x="18" y="61"/>
              </a:cxn>
              <a:cxn ang="0">
                <a:pos x="26" y="55"/>
              </a:cxn>
              <a:cxn ang="0">
                <a:pos x="24" y="51"/>
              </a:cxn>
              <a:cxn ang="0">
                <a:pos x="20" y="53"/>
              </a:cxn>
              <a:cxn ang="0">
                <a:pos x="26" y="49"/>
              </a:cxn>
              <a:cxn ang="0">
                <a:pos x="24" y="43"/>
              </a:cxn>
              <a:cxn ang="0">
                <a:pos x="18" y="51"/>
              </a:cxn>
              <a:cxn ang="0">
                <a:pos x="12" y="55"/>
              </a:cxn>
              <a:cxn ang="0">
                <a:pos x="18" y="55"/>
              </a:cxn>
              <a:cxn ang="0">
                <a:pos x="12" y="61"/>
              </a:cxn>
              <a:cxn ang="0">
                <a:pos x="2" y="67"/>
              </a:cxn>
              <a:cxn ang="0">
                <a:pos x="10" y="51"/>
              </a:cxn>
              <a:cxn ang="0">
                <a:pos x="14" y="41"/>
              </a:cxn>
              <a:cxn ang="0">
                <a:pos x="14" y="33"/>
              </a:cxn>
              <a:cxn ang="0">
                <a:pos x="14" y="33"/>
              </a:cxn>
              <a:cxn ang="0">
                <a:pos x="16" y="26"/>
              </a:cxn>
              <a:cxn ang="0">
                <a:pos x="20" y="26"/>
              </a:cxn>
              <a:cxn ang="0">
                <a:pos x="22" y="35"/>
              </a:cxn>
              <a:cxn ang="0">
                <a:pos x="31" y="28"/>
              </a:cxn>
              <a:cxn ang="0">
                <a:pos x="33" y="24"/>
              </a:cxn>
              <a:cxn ang="0">
                <a:pos x="26" y="24"/>
              </a:cxn>
              <a:cxn ang="0">
                <a:pos x="31" y="16"/>
              </a:cxn>
              <a:cxn ang="0">
                <a:pos x="35" y="12"/>
              </a:cxn>
              <a:cxn ang="0">
                <a:pos x="43" y="10"/>
              </a:cxn>
              <a:cxn ang="0">
                <a:pos x="43" y="10"/>
              </a:cxn>
              <a:cxn ang="0">
                <a:pos x="33" y="12"/>
              </a:cxn>
              <a:cxn ang="0">
                <a:pos x="24" y="18"/>
              </a:cxn>
              <a:cxn ang="0">
                <a:pos x="29" y="12"/>
              </a:cxn>
              <a:cxn ang="0">
                <a:pos x="31" y="10"/>
              </a:cxn>
              <a:cxn ang="0">
                <a:pos x="31" y="8"/>
              </a:cxn>
              <a:cxn ang="0">
                <a:pos x="37" y="6"/>
              </a:cxn>
              <a:cxn ang="0">
                <a:pos x="37" y="2"/>
              </a:cxn>
              <a:cxn ang="0">
                <a:pos x="43" y="6"/>
              </a:cxn>
              <a:cxn ang="0">
                <a:pos x="43" y="6"/>
              </a:cxn>
            </a:cxnLst>
            <a:rect l="0" t="0" r="r" b="b"/>
            <a:pathLst>
              <a:path w="80" h="84">
                <a:moveTo>
                  <a:pt x="26" y="26"/>
                </a:moveTo>
                <a:lnTo>
                  <a:pt x="26" y="26"/>
                </a:lnTo>
                <a:lnTo>
                  <a:pt x="26" y="28"/>
                </a:lnTo>
                <a:lnTo>
                  <a:pt x="24" y="28"/>
                </a:lnTo>
                <a:lnTo>
                  <a:pt x="24" y="26"/>
                </a:lnTo>
                <a:lnTo>
                  <a:pt x="24" y="26"/>
                </a:lnTo>
                <a:lnTo>
                  <a:pt x="24" y="26"/>
                </a:lnTo>
                <a:lnTo>
                  <a:pt x="22" y="26"/>
                </a:lnTo>
                <a:lnTo>
                  <a:pt x="22" y="26"/>
                </a:lnTo>
                <a:lnTo>
                  <a:pt x="22" y="24"/>
                </a:lnTo>
                <a:lnTo>
                  <a:pt x="22" y="24"/>
                </a:lnTo>
                <a:lnTo>
                  <a:pt x="22" y="24"/>
                </a:lnTo>
                <a:lnTo>
                  <a:pt x="22" y="24"/>
                </a:lnTo>
                <a:lnTo>
                  <a:pt x="22" y="22"/>
                </a:lnTo>
                <a:lnTo>
                  <a:pt x="22" y="22"/>
                </a:lnTo>
                <a:lnTo>
                  <a:pt x="20" y="22"/>
                </a:lnTo>
                <a:lnTo>
                  <a:pt x="20" y="22"/>
                </a:lnTo>
                <a:lnTo>
                  <a:pt x="20" y="20"/>
                </a:lnTo>
                <a:lnTo>
                  <a:pt x="22" y="20"/>
                </a:lnTo>
                <a:lnTo>
                  <a:pt x="22" y="22"/>
                </a:lnTo>
                <a:lnTo>
                  <a:pt x="22" y="22"/>
                </a:lnTo>
                <a:lnTo>
                  <a:pt x="22" y="22"/>
                </a:lnTo>
                <a:lnTo>
                  <a:pt x="22" y="22"/>
                </a:lnTo>
                <a:lnTo>
                  <a:pt x="24" y="22"/>
                </a:lnTo>
                <a:lnTo>
                  <a:pt x="24" y="24"/>
                </a:lnTo>
                <a:lnTo>
                  <a:pt x="24" y="24"/>
                </a:lnTo>
                <a:lnTo>
                  <a:pt x="26" y="26"/>
                </a:lnTo>
                <a:close/>
                <a:moveTo>
                  <a:pt x="24" y="20"/>
                </a:moveTo>
                <a:lnTo>
                  <a:pt x="26" y="22"/>
                </a:lnTo>
                <a:lnTo>
                  <a:pt x="24" y="20"/>
                </a:lnTo>
                <a:lnTo>
                  <a:pt x="22" y="20"/>
                </a:lnTo>
                <a:lnTo>
                  <a:pt x="24" y="20"/>
                </a:lnTo>
                <a:lnTo>
                  <a:pt x="24" y="20"/>
                </a:lnTo>
                <a:close/>
                <a:moveTo>
                  <a:pt x="22" y="6"/>
                </a:moveTo>
                <a:lnTo>
                  <a:pt x="24" y="10"/>
                </a:lnTo>
                <a:lnTo>
                  <a:pt x="24" y="12"/>
                </a:lnTo>
                <a:lnTo>
                  <a:pt x="24" y="12"/>
                </a:lnTo>
                <a:lnTo>
                  <a:pt x="24" y="12"/>
                </a:lnTo>
                <a:lnTo>
                  <a:pt x="22" y="12"/>
                </a:lnTo>
                <a:lnTo>
                  <a:pt x="20" y="12"/>
                </a:lnTo>
                <a:lnTo>
                  <a:pt x="20" y="12"/>
                </a:lnTo>
                <a:lnTo>
                  <a:pt x="20" y="10"/>
                </a:lnTo>
                <a:lnTo>
                  <a:pt x="20" y="12"/>
                </a:lnTo>
                <a:lnTo>
                  <a:pt x="18" y="12"/>
                </a:lnTo>
                <a:lnTo>
                  <a:pt x="16" y="12"/>
                </a:lnTo>
                <a:lnTo>
                  <a:pt x="16" y="12"/>
                </a:lnTo>
                <a:lnTo>
                  <a:pt x="16" y="12"/>
                </a:lnTo>
                <a:lnTo>
                  <a:pt x="16" y="10"/>
                </a:lnTo>
                <a:lnTo>
                  <a:pt x="18" y="8"/>
                </a:lnTo>
                <a:lnTo>
                  <a:pt x="18" y="10"/>
                </a:lnTo>
                <a:lnTo>
                  <a:pt x="22" y="6"/>
                </a:lnTo>
                <a:lnTo>
                  <a:pt x="22" y="6"/>
                </a:lnTo>
                <a:close/>
                <a:moveTo>
                  <a:pt x="35" y="2"/>
                </a:moveTo>
                <a:lnTo>
                  <a:pt x="31" y="4"/>
                </a:lnTo>
                <a:lnTo>
                  <a:pt x="29" y="4"/>
                </a:lnTo>
                <a:lnTo>
                  <a:pt x="31" y="2"/>
                </a:lnTo>
                <a:lnTo>
                  <a:pt x="33" y="2"/>
                </a:lnTo>
                <a:lnTo>
                  <a:pt x="35" y="2"/>
                </a:lnTo>
                <a:close/>
                <a:moveTo>
                  <a:pt x="43" y="6"/>
                </a:moveTo>
                <a:lnTo>
                  <a:pt x="43" y="8"/>
                </a:lnTo>
                <a:lnTo>
                  <a:pt x="43" y="8"/>
                </a:lnTo>
                <a:lnTo>
                  <a:pt x="43" y="8"/>
                </a:lnTo>
                <a:lnTo>
                  <a:pt x="43" y="8"/>
                </a:lnTo>
                <a:lnTo>
                  <a:pt x="43" y="8"/>
                </a:lnTo>
                <a:lnTo>
                  <a:pt x="45" y="8"/>
                </a:lnTo>
                <a:lnTo>
                  <a:pt x="47" y="8"/>
                </a:lnTo>
                <a:lnTo>
                  <a:pt x="49" y="8"/>
                </a:lnTo>
                <a:lnTo>
                  <a:pt x="49" y="10"/>
                </a:lnTo>
                <a:lnTo>
                  <a:pt x="51" y="10"/>
                </a:lnTo>
                <a:lnTo>
                  <a:pt x="53" y="10"/>
                </a:lnTo>
                <a:lnTo>
                  <a:pt x="53" y="8"/>
                </a:lnTo>
                <a:lnTo>
                  <a:pt x="55" y="8"/>
                </a:lnTo>
                <a:lnTo>
                  <a:pt x="55" y="8"/>
                </a:lnTo>
                <a:lnTo>
                  <a:pt x="55" y="8"/>
                </a:lnTo>
                <a:lnTo>
                  <a:pt x="55" y="6"/>
                </a:lnTo>
                <a:lnTo>
                  <a:pt x="57" y="6"/>
                </a:lnTo>
                <a:lnTo>
                  <a:pt x="57" y="4"/>
                </a:lnTo>
                <a:lnTo>
                  <a:pt x="57" y="4"/>
                </a:lnTo>
                <a:lnTo>
                  <a:pt x="59" y="4"/>
                </a:lnTo>
                <a:lnTo>
                  <a:pt x="61" y="4"/>
                </a:lnTo>
                <a:lnTo>
                  <a:pt x="64" y="4"/>
                </a:lnTo>
                <a:lnTo>
                  <a:pt x="64" y="4"/>
                </a:lnTo>
                <a:lnTo>
                  <a:pt x="64" y="4"/>
                </a:lnTo>
                <a:lnTo>
                  <a:pt x="64" y="4"/>
                </a:lnTo>
                <a:lnTo>
                  <a:pt x="66" y="4"/>
                </a:lnTo>
                <a:lnTo>
                  <a:pt x="68" y="4"/>
                </a:lnTo>
                <a:lnTo>
                  <a:pt x="70" y="4"/>
                </a:lnTo>
                <a:lnTo>
                  <a:pt x="76" y="2"/>
                </a:lnTo>
                <a:lnTo>
                  <a:pt x="76" y="4"/>
                </a:lnTo>
                <a:lnTo>
                  <a:pt x="78" y="2"/>
                </a:lnTo>
                <a:lnTo>
                  <a:pt x="80" y="4"/>
                </a:lnTo>
                <a:lnTo>
                  <a:pt x="80" y="4"/>
                </a:lnTo>
                <a:lnTo>
                  <a:pt x="80" y="6"/>
                </a:lnTo>
                <a:lnTo>
                  <a:pt x="80" y="6"/>
                </a:lnTo>
                <a:lnTo>
                  <a:pt x="78" y="8"/>
                </a:lnTo>
                <a:lnTo>
                  <a:pt x="78" y="10"/>
                </a:lnTo>
                <a:lnTo>
                  <a:pt x="78" y="10"/>
                </a:lnTo>
                <a:lnTo>
                  <a:pt x="76" y="10"/>
                </a:lnTo>
                <a:lnTo>
                  <a:pt x="76" y="10"/>
                </a:lnTo>
                <a:lnTo>
                  <a:pt x="76" y="12"/>
                </a:lnTo>
                <a:lnTo>
                  <a:pt x="76" y="12"/>
                </a:lnTo>
                <a:lnTo>
                  <a:pt x="76" y="12"/>
                </a:lnTo>
                <a:lnTo>
                  <a:pt x="74" y="14"/>
                </a:lnTo>
                <a:lnTo>
                  <a:pt x="74" y="16"/>
                </a:lnTo>
                <a:lnTo>
                  <a:pt x="74" y="16"/>
                </a:lnTo>
                <a:lnTo>
                  <a:pt x="74" y="16"/>
                </a:lnTo>
                <a:lnTo>
                  <a:pt x="72" y="18"/>
                </a:lnTo>
                <a:lnTo>
                  <a:pt x="72" y="18"/>
                </a:lnTo>
                <a:lnTo>
                  <a:pt x="72" y="18"/>
                </a:lnTo>
                <a:lnTo>
                  <a:pt x="72" y="20"/>
                </a:lnTo>
                <a:lnTo>
                  <a:pt x="72" y="20"/>
                </a:lnTo>
                <a:lnTo>
                  <a:pt x="70" y="22"/>
                </a:lnTo>
                <a:lnTo>
                  <a:pt x="70" y="24"/>
                </a:lnTo>
                <a:lnTo>
                  <a:pt x="70" y="24"/>
                </a:lnTo>
                <a:lnTo>
                  <a:pt x="68" y="26"/>
                </a:lnTo>
                <a:lnTo>
                  <a:pt x="70" y="26"/>
                </a:lnTo>
                <a:lnTo>
                  <a:pt x="70" y="26"/>
                </a:lnTo>
                <a:lnTo>
                  <a:pt x="70" y="28"/>
                </a:lnTo>
                <a:lnTo>
                  <a:pt x="72" y="28"/>
                </a:lnTo>
                <a:lnTo>
                  <a:pt x="72" y="28"/>
                </a:lnTo>
                <a:lnTo>
                  <a:pt x="74" y="28"/>
                </a:lnTo>
                <a:lnTo>
                  <a:pt x="76" y="30"/>
                </a:lnTo>
                <a:lnTo>
                  <a:pt x="76" y="30"/>
                </a:lnTo>
                <a:lnTo>
                  <a:pt x="76" y="30"/>
                </a:lnTo>
                <a:lnTo>
                  <a:pt x="76" y="33"/>
                </a:lnTo>
                <a:lnTo>
                  <a:pt x="76" y="33"/>
                </a:lnTo>
                <a:lnTo>
                  <a:pt x="76" y="35"/>
                </a:lnTo>
                <a:lnTo>
                  <a:pt x="76" y="35"/>
                </a:lnTo>
                <a:lnTo>
                  <a:pt x="78" y="35"/>
                </a:lnTo>
                <a:lnTo>
                  <a:pt x="78" y="37"/>
                </a:lnTo>
                <a:lnTo>
                  <a:pt x="78" y="39"/>
                </a:lnTo>
                <a:lnTo>
                  <a:pt x="78" y="41"/>
                </a:lnTo>
                <a:lnTo>
                  <a:pt x="78" y="41"/>
                </a:lnTo>
                <a:lnTo>
                  <a:pt x="78" y="43"/>
                </a:lnTo>
                <a:lnTo>
                  <a:pt x="78" y="43"/>
                </a:lnTo>
                <a:lnTo>
                  <a:pt x="76" y="43"/>
                </a:lnTo>
                <a:lnTo>
                  <a:pt x="76" y="45"/>
                </a:lnTo>
                <a:lnTo>
                  <a:pt x="76" y="45"/>
                </a:lnTo>
                <a:lnTo>
                  <a:pt x="76" y="47"/>
                </a:lnTo>
                <a:lnTo>
                  <a:pt x="76" y="47"/>
                </a:lnTo>
                <a:lnTo>
                  <a:pt x="76" y="49"/>
                </a:lnTo>
                <a:lnTo>
                  <a:pt x="74" y="49"/>
                </a:lnTo>
                <a:lnTo>
                  <a:pt x="74" y="49"/>
                </a:lnTo>
                <a:lnTo>
                  <a:pt x="74" y="51"/>
                </a:lnTo>
                <a:lnTo>
                  <a:pt x="74" y="51"/>
                </a:lnTo>
                <a:lnTo>
                  <a:pt x="74" y="49"/>
                </a:lnTo>
                <a:lnTo>
                  <a:pt x="72" y="49"/>
                </a:lnTo>
                <a:lnTo>
                  <a:pt x="72" y="49"/>
                </a:lnTo>
                <a:lnTo>
                  <a:pt x="72" y="49"/>
                </a:lnTo>
                <a:lnTo>
                  <a:pt x="70" y="49"/>
                </a:lnTo>
                <a:lnTo>
                  <a:pt x="70" y="49"/>
                </a:lnTo>
                <a:lnTo>
                  <a:pt x="70" y="49"/>
                </a:lnTo>
                <a:lnTo>
                  <a:pt x="68" y="49"/>
                </a:lnTo>
                <a:lnTo>
                  <a:pt x="68" y="49"/>
                </a:lnTo>
                <a:lnTo>
                  <a:pt x="66" y="47"/>
                </a:lnTo>
                <a:lnTo>
                  <a:pt x="64" y="47"/>
                </a:lnTo>
                <a:lnTo>
                  <a:pt x="64" y="47"/>
                </a:lnTo>
                <a:lnTo>
                  <a:pt x="61" y="47"/>
                </a:lnTo>
                <a:lnTo>
                  <a:pt x="59" y="47"/>
                </a:lnTo>
                <a:lnTo>
                  <a:pt x="59" y="47"/>
                </a:lnTo>
                <a:lnTo>
                  <a:pt x="59" y="47"/>
                </a:lnTo>
                <a:lnTo>
                  <a:pt x="57" y="47"/>
                </a:lnTo>
                <a:lnTo>
                  <a:pt x="57" y="47"/>
                </a:lnTo>
                <a:lnTo>
                  <a:pt x="55" y="47"/>
                </a:lnTo>
                <a:lnTo>
                  <a:pt x="55" y="47"/>
                </a:lnTo>
                <a:lnTo>
                  <a:pt x="53" y="47"/>
                </a:lnTo>
                <a:lnTo>
                  <a:pt x="53" y="49"/>
                </a:lnTo>
                <a:lnTo>
                  <a:pt x="53" y="49"/>
                </a:lnTo>
                <a:lnTo>
                  <a:pt x="51" y="51"/>
                </a:lnTo>
                <a:lnTo>
                  <a:pt x="51" y="51"/>
                </a:lnTo>
                <a:lnTo>
                  <a:pt x="49" y="51"/>
                </a:lnTo>
                <a:lnTo>
                  <a:pt x="49" y="51"/>
                </a:lnTo>
                <a:lnTo>
                  <a:pt x="49" y="53"/>
                </a:lnTo>
                <a:lnTo>
                  <a:pt x="47" y="53"/>
                </a:lnTo>
                <a:lnTo>
                  <a:pt x="47" y="55"/>
                </a:lnTo>
                <a:lnTo>
                  <a:pt x="47" y="55"/>
                </a:lnTo>
                <a:lnTo>
                  <a:pt x="47" y="57"/>
                </a:lnTo>
                <a:lnTo>
                  <a:pt x="45" y="57"/>
                </a:lnTo>
                <a:lnTo>
                  <a:pt x="45" y="57"/>
                </a:lnTo>
                <a:lnTo>
                  <a:pt x="45" y="59"/>
                </a:lnTo>
                <a:lnTo>
                  <a:pt x="45" y="59"/>
                </a:lnTo>
                <a:lnTo>
                  <a:pt x="43" y="59"/>
                </a:lnTo>
                <a:lnTo>
                  <a:pt x="43" y="61"/>
                </a:lnTo>
                <a:lnTo>
                  <a:pt x="43" y="61"/>
                </a:lnTo>
                <a:lnTo>
                  <a:pt x="43" y="61"/>
                </a:lnTo>
                <a:lnTo>
                  <a:pt x="43" y="63"/>
                </a:lnTo>
                <a:lnTo>
                  <a:pt x="41" y="63"/>
                </a:lnTo>
                <a:lnTo>
                  <a:pt x="41" y="65"/>
                </a:lnTo>
                <a:lnTo>
                  <a:pt x="41" y="65"/>
                </a:lnTo>
                <a:lnTo>
                  <a:pt x="39" y="65"/>
                </a:lnTo>
                <a:lnTo>
                  <a:pt x="39" y="67"/>
                </a:lnTo>
                <a:lnTo>
                  <a:pt x="39" y="67"/>
                </a:lnTo>
                <a:lnTo>
                  <a:pt x="39" y="67"/>
                </a:lnTo>
                <a:lnTo>
                  <a:pt x="39" y="70"/>
                </a:lnTo>
                <a:lnTo>
                  <a:pt x="39" y="70"/>
                </a:lnTo>
                <a:lnTo>
                  <a:pt x="39" y="72"/>
                </a:lnTo>
                <a:lnTo>
                  <a:pt x="39" y="74"/>
                </a:lnTo>
                <a:lnTo>
                  <a:pt x="39" y="74"/>
                </a:lnTo>
                <a:lnTo>
                  <a:pt x="39" y="76"/>
                </a:lnTo>
                <a:lnTo>
                  <a:pt x="37" y="76"/>
                </a:lnTo>
                <a:lnTo>
                  <a:pt x="37" y="78"/>
                </a:lnTo>
                <a:lnTo>
                  <a:pt x="37" y="78"/>
                </a:lnTo>
                <a:lnTo>
                  <a:pt x="37" y="78"/>
                </a:lnTo>
                <a:lnTo>
                  <a:pt x="37" y="78"/>
                </a:lnTo>
                <a:lnTo>
                  <a:pt x="37" y="78"/>
                </a:lnTo>
                <a:lnTo>
                  <a:pt x="37" y="78"/>
                </a:lnTo>
                <a:lnTo>
                  <a:pt x="37" y="80"/>
                </a:lnTo>
                <a:lnTo>
                  <a:pt x="35" y="80"/>
                </a:lnTo>
                <a:lnTo>
                  <a:pt x="35" y="80"/>
                </a:lnTo>
                <a:lnTo>
                  <a:pt x="35" y="82"/>
                </a:lnTo>
                <a:lnTo>
                  <a:pt x="35" y="84"/>
                </a:lnTo>
                <a:lnTo>
                  <a:pt x="37" y="84"/>
                </a:lnTo>
                <a:lnTo>
                  <a:pt x="37" y="84"/>
                </a:lnTo>
                <a:lnTo>
                  <a:pt x="37" y="84"/>
                </a:lnTo>
                <a:lnTo>
                  <a:pt x="35" y="84"/>
                </a:lnTo>
                <a:lnTo>
                  <a:pt x="35" y="84"/>
                </a:lnTo>
                <a:lnTo>
                  <a:pt x="29" y="84"/>
                </a:lnTo>
                <a:lnTo>
                  <a:pt x="29" y="84"/>
                </a:lnTo>
                <a:lnTo>
                  <a:pt x="24" y="78"/>
                </a:lnTo>
                <a:lnTo>
                  <a:pt x="22" y="78"/>
                </a:lnTo>
                <a:lnTo>
                  <a:pt x="20" y="76"/>
                </a:lnTo>
                <a:lnTo>
                  <a:pt x="16" y="78"/>
                </a:lnTo>
                <a:lnTo>
                  <a:pt x="14" y="76"/>
                </a:lnTo>
                <a:lnTo>
                  <a:pt x="14" y="74"/>
                </a:lnTo>
                <a:lnTo>
                  <a:pt x="14" y="74"/>
                </a:lnTo>
                <a:lnTo>
                  <a:pt x="14" y="72"/>
                </a:lnTo>
                <a:lnTo>
                  <a:pt x="14" y="72"/>
                </a:lnTo>
                <a:lnTo>
                  <a:pt x="14" y="72"/>
                </a:lnTo>
                <a:lnTo>
                  <a:pt x="14" y="72"/>
                </a:lnTo>
                <a:lnTo>
                  <a:pt x="12" y="70"/>
                </a:lnTo>
                <a:lnTo>
                  <a:pt x="12" y="70"/>
                </a:lnTo>
                <a:lnTo>
                  <a:pt x="12" y="67"/>
                </a:lnTo>
                <a:lnTo>
                  <a:pt x="14" y="67"/>
                </a:lnTo>
                <a:lnTo>
                  <a:pt x="14" y="67"/>
                </a:lnTo>
                <a:lnTo>
                  <a:pt x="14" y="67"/>
                </a:lnTo>
                <a:lnTo>
                  <a:pt x="14" y="67"/>
                </a:lnTo>
                <a:lnTo>
                  <a:pt x="16" y="65"/>
                </a:lnTo>
                <a:lnTo>
                  <a:pt x="16" y="65"/>
                </a:lnTo>
                <a:lnTo>
                  <a:pt x="14" y="65"/>
                </a:lnTo>
                <a:lnTo>
                  <a:pt x="14" y="65"/>
                </a:lnTo>
                <a:lnTo>
                  <a:pt x="14" y="65"/>
                </a:lnTo>
                <a:lnTo>
                  <a:pt x="14" y="65"/>
                </a:lnTo>
                <a:lnTo>
                  <a:pt x="12" y="65"/>
                </a:lnTo>
                <a:lnTo>
                  <a:pt x="12" y="65"/>
                </a:lnTo>
                <a:lnTo>
                  <a:pt x="10" y="67"/>
                </a:lnTo>
                <a:lnTo>
                  <a:pt x="10" y="67"/>
                </a:lnTo>
                <a:lnTo>
                  <a:pt x="10" y="65"/>
                </a:lnTo>
                <a:lnTo>
                  <a:pt x="10" y="65"/>
                </a:lnTo>
                <a:lnTo>
                  <a:pt x="10" y="65"/>
                </a:lnTo>
                <a:lnTo>
                  <a:pt x="12" y="65"/>
                </a:lnTo>
                <a:lnTo>
                  <a:pt x="12" y="63"/>
                </a:lnTo>
                <a:lnTo>
                  <a:pt x="12" y="63"/>
                </a:lnTo>
                <a:lnTo>
                  <a:pt x="14" y="63"/>
                </a:lnTo>
                <a:lnTo>
                  <a:pt x="14" y="63"/>
                </a:lnTo>
                <a:lnTo>
                  <a:pt x="14" y="63"/>
                </a:lnTo>
                <a:lnTo>
                  <a:pt x="14" y="63"/>
                </a:lnTo>
                <a:lnTo>
                  <a:pt x="16" y="61"/>
                </a:lnTo>
                <a:lnTo>
                  <a:pt x="16" y="61"/>
                </a:lnTo>
                <a:lnTo>
                  <a:pt x="18" y="61"/>
                </a:lnTo>
                <a:lnTo>
                  <a:pt x="18" y="61"/>
                </a:lnTo>
                <a:lnTo>
                  <a:pt x="20" y="61"/>
                </a:lnTo>
                <a:lnTo>
                  <a:pt x="20" y="61"/>
                </a:lnTo>
                <a:lnTo>
                  <a:pt x="22" y="59"/>
                </a:lnTo>
                <a:lnTo>
                  <a:pt x="22" y="59"/>
                </a:lnTo>
                <a:lnTo>
                  <a:pt x="22" y="59"/>
                </a:lnTo>
                <a:lnTo>
                  <a:pt x="24" y="57"/>
                </a:lnTo>
                <a:lnTo>
                  <a:pt x="26" y="57"/>
                </a:lnTo>
                <a:lnTo>
                  <a:pt x="26" y="57"/>
                </a:lnTo>
                <a:lnTo>
                  <a:pt x="26" y="55"/>
                </a:lnTo>
                <a:lnTo>
                  <a:pt x="26" y="55"/>
                </a:lnTo>
                <a:lnTo>
                  <a:pt x="24" y="55"/>
                </a:lnTo>
                <a:lnTo>
                  <a:pt x="24" y="55"/>
                </a:lnTo>
                <a:lnTo>
                  <a:pt x="22" y="55"/>
                </a:lnTo>
                <a:lnTo>
                  <a:pt x="24" y="53"/>
                </a:lnTo>
                <a:lnTo>
                  <a:pt x="24" y="53"/>
                </a:lnTo>
                <a:lnTo>
                  <a:pt x="24" y="53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2" y="53"/>
                </a:lnTo>
                <a:lnTo>
                  <a:pt x="22" y="53"/>
                </a:lnTo>
                <a:lnTo>
                  <a:pt x="22" y="53"/>
                </a:lnTo>
                <a:lnTo>
                  <a:pt x="22" y="53"/>
                </a:lnTo>
                <a:lnTo>
                  <a:pt x="20" y="55"/>
                </a:lnTo>
                <a:lnTo>
                  <a:pt x="20" y="55"/>
                </a:lnTo>
                <a:lnTo>
                  <a:pt x="20" y="55"/>
                </a:lnTo>
                <a:lnTo>
                  <a:pt x="20" y="53"/>
                </a:lnTo>
                <a:lnTo>
                  <a:pt x="20" y="53"/>
                </a:lnTo>
                <a:lnTo>
                  <a:pt x="20" y="51"/>
                </a:lnTo>
                <a:lnTo>
                  <a:pt x="22" y="51"/>
                </a:lnTo>
                <a:lnTo>
                  <a:pt x="24" y="49"/>
                </a:lnTo>
                <a:lnTo>
                  <a:pt x="24" y="49"/>
                </a:lnTo>
                <a:lnTo>
                  <a:pt x="24" y="49"/>
                </a:lnTo>
                <a:lnTo>
                  <a:pt x="26" y="49"/>
                </a:lnTo>
                <a:lnTo>
                  <a:pt x="26" y="49"/>
                </a:lnTo>
                <a:lnTo>
                  <a:pt x="26" y="49"/>
                </a:lnTo>
                <a:lnTo>
                  <a:pt x="29" y="49"/>
                </a:lnTo>
                <a:lnTo>
                  <a:pt x="26" y="49"/>
                </a:lnTo>
                <a:lnTo>
                  <a:pt x="26" y="47"/>
                </a:lnTo>
                <a:lnTo>
                  <a:pt x="26" y="47"/>
                </a:lnTo>
                <a:lnTo>
                  <a:pt x="24" y="47"/>
                </a:lnTo>
                <a:lnTo>
                  <a:pt x="22" y="47"/>
                </a:lnTo>
                <a:lnTo>
                  <a:pt x="22" y="47"/>
                </a:lnTo>
                <a:lnTo>
                  <a:pt x="24" y="45"/>
                </a:lnTo>
                <a:lnTo>
                  <a:pt x="24" y="45"/>
                </a:lnTo>
                <a:lnTo>
                  <a:pt x="26" y="45"/>
                </a:lnTo>
                <a:lnTo>
                  <a:pt x="24" y="45"/>
                </a:lnTo>
                <a:lnTo>
                  <a:pt x="24" y="43"/>
                </a:lnTo>
                <a:lnTo>
                  <a:pt x="24" y="45"/>
                </a:lnTo>
                <a:lnTo>
                  <a:pt x="24" y="45"/>
                </a:lnTo>
                <a:lnTo>
                  <a:pt x="22" y="45"/>
                </a:lnTo>
                <a:lnTo>
                  <a:pt x="22" y="45"/>
                </a:lnTo>
                <a:lnTo>
                  <a:pt x="22" y="47"/>
                </a:lnTo>
                <a:lnTo>
                  <a:pt x="22" y="47"/>
                </a:lnTo>
                <a:lnTo>
                  <a:pt x="20" y="49"/>
                </a:lnTo>
                <a:lnTo>
                  <a:pt x="20" y="49"/>
                </a:lnTo>
                <a:lnTo>
                  <a:pt x="18" y="49"/>
                </a:lnTo>
                <a:lnTo>
                  <a:pt x="18" y="51"/>
                </a:lnTo>
                <a:lnTo>
                  <a:pt x="16" y="51"/>
                </a:lnTo>
                <a:lnTo>
                  <a:pt x="14" y="53"/>
                </a:lnTo>
                <a:lnTo>
                  <a:pt x="14" y="53"/>
                </a:lnTo>
                <a:lnTo>
                  <a:pt x="12" y="53"/>
                </a:lnTo>
                <a:lnTo>
                  <a:pt x="12" y="55"/>
                </a:lnTo>
                <a:lnTo>
                  <a:pt x="10" y="55"/>
                </a:lnTo>
                <a:lnTo>
                  <a:pt x="10" y="55"/>
                </a:lnTo>
                <a:lnTo>
                  <a:pt x="10" y="55"/>
                </a:lnTo>
                <a:lnTo>
                  <a:pt x="10" y="55"/>
                </a:lnTo>
                <a:lnTo>
                  <a:pt x="12" y="55"/>
                </a:lnTo>
                <a:lnTo>
                  <a:pt x="12" y="55"/>
                </a:lnTo>
                <a:lnTo>
                  <a:pt x="12" y="55"/>
                </a:lnTo>
                <a:lnTo>
                  <a:pt x="14" y="55"/>
                </a:lnTo>
                <a:lnTo>
                  <a:pt x="16" y="53"/>
                </a:lnTo>
                <a:lnTo>
                  <a:pt x="16" y="53"/>
                </a:lnTo>
                <a:lnTo>
                  <a:pt x="16" y="53"/>
                </a:lnTo>
                <a:lnTo>
                  <a:pt x="16" y="53"/>
                </a:lnTo>
                <a:lnTo>
                  <a:pt x="18" y="53"/>
                </a:lnTo>
                <a:lnTo>
                  <a:pt x="18" y="53"/>
                </a:lnTo>
                <a:lnTo>
                  <a:pt x="18" y="55"/>
                </a:lnTo>
                <a:lnTo>
                  <a:pt x="18" y="55"/>
                </a:lnTo>
                <a:lnTo>
                  <a:pt x="18" y="55"/>
                </a:lnTo>
                <a:lnTo>
                  <a:pt x="16" y="57"/>
                </a:lnTo>
                <a:lnTo>
                  <a:pt x="16" y="57"/>
                </a:lnTo>
                <a:lnTo>
                  <a:pt x="16" y="57"/>
                </a:lnTo>
                <a:lnTo>
                  <a:pt x="16" y="59"/>
                </a:lnTo>
                <a:lnTo>
                  <a:pt x="14" y="59"/>
                </a:lnTo>
                <a:lnTo>
                  <a:pt x="14" y="59"/>
                </a:lnTo>
                <a:lnTo>
                  <a:pt x="12" y="61"/>
                </a:lnTo>
                <a:lnTo>
                  <a:pt x="12" y="61"/>
                </a:lnTo>
                <a:lnTo>
                  <a:pt x="12" y="61"/>
                </a:lnTo>
                <a:lnTo>
                  <a:pt x="10" y="61"/>
                </a:lnTo>
                <a:lnTo>
                  <a:pt x="10" y="63"/>
                </a:lnTo>
                <a:lnTo>
                  <a:pt x="8" y="63"/>
                </a:lnTo>
                <a:lnTo>
                  <a:pt x="8" y="63"/>
                </a:lnTo>
                <a:lnTo>
                  <a:pt x="8" y="65"/>
                </a:lnTo>
                <a:lnTo>
                  <a:pt x="6" y="65"/>
                </a:lnTo>
                <a:lnTo>
                  <a:pt x="4" y="65"/>
                </a:lnTo>
                <a:lnTo>
                  <a:pt x="2" y="65"/>
                </a:lnTo>
                <a:lnTo>
                  <a:pt x="2" y="67"/>
                </a:lnTo>
                <a:lnTo>
                  <a:pt x="2" y="67"/>
                </a:lnTo>
                <a:lnTo>
                  <a:pt x="0" y="65"/>
                </a:lnTo>
                <a:lnTo>
                  <a:pt x="2" y="63"/>
                </a:lnTo>
                <a:lnTo>
                  <a:pt x="4" y="61"/>
                </a:lnTo>
                <a:lnTo>
                  <a:pt x="6" y="59"/>
                </a:lnTo>
                <a:lnTo>
                  <a:pt x="6" y="57"/>
                </a:lnTo>
                <a:lnTo>
                  <a:pt x="6" y="57"/>
                </a:lnTo>
                <a:lnTo>
                  <a:pt x="6" y="57"/>
                </a:lnTo>
                <a:lnTo>
                  <a:pt x="8" y="57"/>
                </a:lnTo>
                <a:lnTo>
                  <a:pt x="10" y="51"/>
                </a:lnTo>
                <a:lnTo>
                  <a:pt x="12" y="51"/>
                </a:lnTo>
                <a:lnTo>
                  <a:pt x="14" y="49"/>
                </a:lnTo>
                <a:lnTo>
                  <a:pt x="14" y="47"/>
                </a:lnTo>
                <a:lnTo>
                  <a:pt x="14" y="47"/>
                </a:lnTo>
                <a:lnTo>
                  <a:pt x="14" y="45"/>
                </a:lnTo>
                <a:lnTo>
                  <a:pt x="14" y="45"/>
                </a:lnTo>
                <a:lnTo>
                  <a:pt x="16" y="45"/>
                </a:lnTo>
                <a:lnTo>
                  <a:pt x="16" y="43"/>
                </a:lnTo>
                <a:lnTo>
                  <a:pt x="14" y="43"/>
                </a:lnTo>
                <a:lnTo>
                  <a:pt x="14" y="41"/>
                </a:lnTo>
                <a:lnTo>
                  <a:pt x="16" y="39"/>
                </a:lnTo>
                <a:lnTo>
                  <a:pt x="16" y="39"/>
                </a:lnTo>
                <a:lnTo>
                  <a:pt x="18" y="37"/>
                </a:lnTo>
                <a:lnTo>
                  <a:pt x="18" y="37"/>
                </a:lnTo>
                <a:lnTo>
                  <a:pt x="14" y="35"/>
                </a:lnTo>
                <a:lnTo>
                  <a:pt x="14" y="35"/>
                </a:lnTo>
                <a:lnTo>
                  <a:pt x="14" y="33"/>
                </a:lnTo>
                <a:lnTo>
                  <a:pt x="14" y="33"/>
                </a:lnTo>
                <a:lnTo>
                  <a:pt x="14" y="33"/>
                </a:lnTo>
                <a:lnTo>
                  <a:pt x="14" y="33"/>
                </a:lnTo>
                <a:lnTo>
                  <a:pt x="12" y="33"/>
                </a:lnTo>
                <a:lnTo>
                  <a:pt x="10" y="30"/>
                </a:lnTo>
                <a:lnTo>
                  <a:pt x="10" y="30"/>
                </a:lnTo>
                <a:lnTo>
                  <a:pt x="12" y="30"/>
                </a:lnTo>
                <a:lnTo>
                  <a:pt x="10" y="28"/>
                </a:lnTo>
                <a:lnTo>
                  <a:pt x="12" y="28"/>
                </a:lnTo>
                <a:lnTo>
                  <a:pt x="12" y="28"/>
                </a:lnTo>
                <a:lnTo>
                  <a:pt x="14" y="30"/>
                </a:lnTo>
                <a:lnTo>
                  <a:pt x="14" y="33"/>
                </a:lnTo>
                <a:lnTo>
                  <a:pt x="14" y="33"/>
                </a:lnTo>
                <a:lnTo>
                  <a:pt x="16" y="33"/>
                </a:lnTo>
                <a:lnTo>
                  <a:pt x="16" y="30"/>
                </a:lnTo>
                <a:lnTo>
                  <a:pt x="16" y="30"/>
                </a:lnTo>
                <a:lnTo>
                  <a:pt x="16" y="28"/>
                </a:lnTo>
                <a:lnTo>
                  <a:pt x="14" y="28"/>
                </a:lnTo>
                <a:lnTo>
                  <a:pt x="14" y="28"/>
                </a:lnTo>
                <a:lnTo>
                  <a:pt x="16" y="28"/>
                </a:lnTo>
                <a:lnTo>
                  <a:pt x="16" y="28"/>
                </a:lnTo>
                <a:lnTo>
                  <a:pt x="16" y="26"/>
                </a:lnTo>
                <a:lnTo>
                  <a:pt x="16" y="26"/>
                </a:lnTo>
                <a:lnTo>
                  <a:pt x="18" y="26"/>
                </a:lnTo>
                <a:lnTo>
                  <a:pt x="18" y="26"/>
                </a:lnTo>
                <a:lnTo>
                  <a:pt x="18" y="26"/>
                </a:lnTo>
                <a:lnTo>
                  <a:pt x="18" y="26"/>
                </a:lnTo>
                <a:lnTo>
                  <a:pt x="18" y="24"/>
                </a:lnTo>
                <a:lnTo>
                  <a:pt x="18" y="24"/>
                </a:lnTo>
                <a:lnTo>
                  <a:pt x="18" y="22"/>
                </a:lnTo>
                <a:lnTo>
                  <a:pt x="20" y="22"/>
                </a:lnTo>
                <a:lnTo>
                  <a:pt x="20" y="24"/>
                </a:lnTo>
                <a:lnTo>
                  <a:pt x="20" y="26"/>
                </a:lnTo>
                <a:lnTo>
                  <a:pt x="20" y="26"/>
                </a:lnTo>
                <a:lnTo>
                  <a:pt x="22" y="28"/>
                </a:lnTo>
                <a:lnTo>
                  <a:pt x="22" y="30"/>
                </a:lnTo>
                <a:lnTo>
                  <a:pt x="24" y="28"/>
                </a:lnTo>
                <a:lnTo>
                  <a:pt x="24" y="30"/>
                </a:lnTo>
                <a:lnTo>
                  <a:pt x="24" y="30"/>
                </a:lnTo>
                <a:lnTo>
                  <a:pt x="24" y="30"/>
                </a:lnTo>
                <a:lnTo>
                  <a:pt x="24" y="33"/>
                </a:lnTo>
                <a:lnTo>
                  <a:pt x="22" y="35"/>
                </a:lnTo>
                <a:lnTo>
                  <a:pt x="22" y="35"/>
                </a:lnTo>
                <a:lnTo>
                  <a:pt x="24" y="35"/>
                </a:lnTo>
                <a:lnTo>
                  <a:pt x="24" y="35"/>
                </a:lnTo>
                <a:lnTo>
                  <a:pt x="24" y="33"/>
                </a:lnTo>
                <a:lnTo>
                  <a:pt x="26" y="33"/>
                </a:lnTo>
                <a:lnTo>
                  <a:pt x="26" y="33"/>
                </a:lnTo>
                <a:lnTo>
                  <a:pt x="26" y="30"/>
                </a:lnTo>
                <a:lnTo>
                  <a:pt x="29" y="30"/>
                </a:lnTo>
                <a:lnTo>
                  <a:pt x="29" y="30"/>
                </a:lnTo>
                <a:lnTo>
                  <a:pt x="31" y="30"/>
                </a:lnTo>
                <a:lnTo>
                  <a:pt x="31" y="28"/>
                </a:lnTo>
                <a:lnTo>
                  <a:pt x="31" y="28"/>
                </a:lnTo>
                <a:lnTo>
                  <a:pt x="31" y="28"/>
                </a:lnTo>
                <a:lnTo>
                  <a:pt x="29" y="28"/>
                </a:lnTo>
                <a:lnTo>
                  <a:pt x="29" y="28"/>
                </a:lnTo>
                <a:lnTo>
                  <a:pt x="29" y="26"/>
                </a:lnTo>
                <a:lnTo>
                  <a:pt x="29" y="26"/>
                </a:lnTo>
                <a:lnTo>
                  <a:pt x="31" y="26"/>
                </a:lnTo>
                <a:lnTo>
                  <a:pt x="33" y="24"/>
                </a:lnTo>
                <a:lnTo>
                  <a:pt x="33" y="24"/>
                </a:lnTo>
                <a:lnTo>
                  <a:pt x="33" y="24"/>
                </a:lnTo>
                <a:lnTo>
                  <a:pt x="33" y="24"/>
                </a:lnTo>
                <a:lnTo>
                  <a:pt x="33" y="24"/>
                </a:lnTo>
                <a:lnTo>
                  <a:pt x="31" y="24"/>
                </a:lnTo>
                <a:lnTo>
                  <a:pt x="31" y="22"/>
                </a:lnTo>
                <a:lnTo>
                  <a:pt x="31" y="24"/>
                </a:lnTo>
                <a:lnTo>
                  <a:pt x="29" y="24"/>
                </a:lnTo>
                <a:lnTo>
                  <a:pt x="29" y="24"/>
                </a:lnTo>
                <a:lnTo>
                  <a:pt x="26" y="26"/>
                </a:lnTo>
                <a:lnTo>
                  <a:pt x="26" y="24"/>
                </a:lnTo>
                <a:lnTo>
                  <a:pt x="26" y="24"/>
                </a:lnTo>
                <a:lnTo>
                  <a:pt x="26" y="22"/>
                </a:lnTo>
                <a:lnTo>
                  <a:pt x="26" y="20"/>
                </a:lnTo>
                <a:lnTo>
                  <a:pt x="29" y="18"/>
                </a:lnTo>
                <a:lnTo>
                  <a:pt x="29" y="18"/>
                </a:lnTo>
                <a:lnTo>
                  <a:pt x="29" y="18"/>
                </a:lnTo>
                <a:lnTo>
                  <a:pt x="29" y="18"/>
                </a:lnTo>
                <a:lnTo>
                  <a:pt x="31" y="16"/>
                </a:lnTo>
                <a:lnTo>
                  <a:pt x="31" y="18"/>
                </a:lnTo>
                <a:lnTo>
                  <a:pt x="31" y="18"/>
                </a:lnTo>
                <a:lnTo>
                  <a:pt x="31" y="16"/>
                </a:lnTo>
                <a:lnTo>
                  <a:pt x="31" y="16"/>
                </a:lnTo>
                <a:lnTo>
                  <a:pt x="33" y="16"/>
                </a:lnTo>
                <a:lnTo>
                  <a:pt x="35" y="16"/>
                </a:lnTo>
                <a:lnTo>
                  <a:pt x="35" y="16"/>
                </a:lnTo>
                <a:lnTo>
                  <a:pt x="35" y="16"/>
                </a:lnTo>
                <a:lnTo>
                  <a:pt x="35" y="14"/>
                </a:lnTo>
                <a:lnTo>
                  <a:pt x="33" y="14"/>
                </a:lnTo>
                <a:lnTo>
                  <a:pt x="35" y="14"/>
                </a:lnTo>
                <a:lnTo>
                  <a:pt x="33" y="12"/>
                </a:lnTo>
                <a:lnTo>
                  <a:pt x="35" y="12"/>
                </a:lnTo>
                <a:lnTo>
                  <a:pt x="35" y="12"/>
                </a:lnTo>
                <a:lnTo>
                  <a:pt x="37" y="10"/>
                </a:lnTo>
                <a:lnTo>
                  <a:pt x="39" y="10"/>
                </a:lnTo>
                <a:lnTo>
                  <a:pt x="39" y="10"/>
                </a:lnTo>
                <a:lnTo>
                  <a:pt x="39" y="10"/>
                </a:lnTo>
                <a:lnTo>
                  <a:pt x="41" y="10"/>
                </a:lnTo>
                <a:lnTo>
                  <a:pt x="41" y="10"/>
                </a:lnTo>
                <a:lnTo>
                  <a:pt x="41" y="10"/>
                </a:lnTo>
                <a:lnTo>
                  <a:pt x="43" y="10"/>
                </a:lnTo>
                <a:lnTo>
                  <a:pt x="43" y="10"/>
                </a:lnTo>
                <a:lnTo>
                  <a:pt x="45" y="10"/>
                </a:lnTo>
                <a:lnTo>
                  <a:pt x="45" y="12"/>
                </a:lnTo>
                <a:lnTo>
                  <a:pt x="45" y="12"/>
                </a:lnTo>
                <a:lnTo>
                  <a:pt x="45" y="12"/>
                </a:lnTo>
                <a:lnTo>
                  <a:pt x="45" y="12"/>
                </a:lnTo>
                <a:lnTo>
                  <a:pt x="45" y="10"/>
                </a:lnTo>
                <a:lnTo>
                  <a:pt x="45" y="10"/>
                </a:lnTo>
                <a:lnTo>
                  <a:pt x="45" y="10"/>
                </a:lnTo>
                <a:lnTo>
                  <a:pt x="43" y="10"/>
                </a:lnTo>
                <a:lnTo>
                  <a:pt x="43" y="10"/>
                </a:lnTo>
                <a:lnTo>
                  <a:pt x="43" y="10"/>
                </a:lnTo>
                <a:lnTo>
                  <a:pt x="41" y="8"/>
                </a:lnTo>
                <a:lnTo>
                  <a:pt x="39" y="8"/>
                </a:lnTo>
                <a:lnTo>
                  <a:pt x="39" y="10"/>
                </a:lnTo>
                <a:lnTo>
                  <a:pt x="37" y="10"/>
                </a:lnTo>
                <a:lnTo>
                  <a:pt x="37" y="10"/>
                </a:lnTo>
                <a:lnTo>
                  <a:pt x="35" y="10"/>
                </a:lnTo>
                <a:lnTo>
                  <a:pt x="35" y="10"/>
                </a:lnTo>
                <a:lnTo>
                  <a:pt x="33" y="12"/>
                </a:lnTo>
                <a:lnTo>
                  <a:pt x="33" y="12"/>
                </a:lnTo>
                <a:lnTo>
                  <a:pt x="33" y="12"/>
                </a:lnTo>
                <a:lnTo>
                  <a:pt x="31" y="14"/>
                </a:lnTo>
                <a:lnTo>
                  <a:pt x="31" y="14"/>
                </a:lnTo>
                <a:lnTo>
                  <a:pt x="29" y="14"/>
                </a:lnTo>
                <a:lnTo>
                  <a:pt x="29" y="14"/>
                </a:lnTo>
                <a:lnTo>
                  <a:pt x="29" y="14"/>
                </a:lnTo>
                <a:lnTo>
                  <a:pt x="29" y="16"/>
                </a:lnTo>
                <a:lnTo>
                  <a:pt x="26" y="16"/>
                </a:lnTo>
                <a:lnTo>
                  <a:pt x="24" y="18"/>
                </a:lnTo>
                <a:lnTo>
                  <a:pt x="24" y="18"/>
                </a:lnTo>
                <a:lnTo>
                  <a:pt x="24" y="18"/>
                </a:lnTo>
                <a:lnTo>
                  <a:pt x="24" y="16"/>
                </a:lnTo>
                <a:lnTo>
                  <a:pt x="26" y="16"/>
                </a:lnTo>
                <a:lnTo>
                  <a:pt x="26" y="14"/>
                </a:lnTo>
                <a:lnTo>
                  <a:pt x="24" y="14"/>
                </a:lnTo>
                <a:lnTo>
                  <a:pt x="26" y="14"/>
                </a:lnTo>
                <a:lnTo>
                  <a:pt x="26" y="12"/>
                </a:lnTo>
                <a:lnTo>
                  <a:pt x="29" y="12"/>
                </a:lnTo>
                <a:lnTo>
                  <a:pt x="31" y="12"/>
                </a:lnTo>
                <a:lnTo>
                  <a:pt x="29" y="12"/>
                </a:lnTo>
                <a:lnTo>
                  <a:pt x="29" y="12"/>
                </a:lnTo>
                <a:lnTo>
                  <a:pt x="26" y="12"/>
                </a:lnTo>
                <a:lnTo>
                  <a:pt x="26" y="12"/>
                </a:lnTo>
                <a:lnTo>
                  <a:pt x="26" y="12"/>
                </a:lnTo>
                <a:lnTo>
                  <a:pt x="26" y="12"/>
                </a:lnTo>
                <a:lnTo>
                  <a:pt x="29" y="10"/>
                </a:lnTo>
                <a:lnTo>
                  <a:pt x="29" y="10"/>
                </a:lnTo>
                <a:lnTo>
                  <a:pt x="29" y="10"/>
                </a:lnTo>
                <a:lnTo>
                  <a:pt x="29" y="10"/>
                </a:lnTo>
                <a:lnTo>
                  <a:pt x="31" y="10"/>
                </a:lnTo>
                <a:lnTo>
                  <a:pt x="31" y="10"/>
                </a:lnTo>
                <a:lnTo>
                  <a:pt x="31" y="8"/>
                </a:lnTo>
                <a:lnTo>
                  <a:pt x="31" y="8"/>
                </a:lnTo>
                <a:lnTo>
                  <a:pt x="31" y="8"/>
                </a:lnTo>
                <a:lnTo>
                  <a:pt x="33" y="8"/>
                </a:lnTo>
                <a:lnTo>
                  <a:pt x="33" y="8"/>
                </a:lnTo>
                <a:lnTo>
                  <a:pt x="35" y="8"/>
                </a:lnTo>
                <a:lnTo>
                  <a:pt x="33" y="8"/>
                </a:lnTo>
                <a:lnTo>
                  <a:pt x="33" y="8"/>
                </a:lnTo>
                <a:lnTo>
                  <a:pt x="31" y="8"/>
                </a:lnTo>
                <a:lnTo>
                  <a:pt x="31" y="8"/>
                </a:lnTo>
                <a:lnTo>
                  <a:pt x="31" y="6"/>
                </a:lnTo>
                <a:lnTo>
                  <a:pt x="33" y="6"/>
                </a:lnTo>
                <a:lnTo>
                  <a:pt x="33" y="6"/>
                </a:lnTo>
                <a:lnTo>
                  <a:pt x="33" y="6"/>
                </a:lnTo>
                <a:lnTo>
                  <a:pt x="33" y="6"/>
                </a:lnTo>
                <a:lnTo>
                  <a:pt x="35" y="6"/>
                </a:lnTo>
                <a:lnTo>
                  <a:pt x="35" y="6"/>
                </a:lnTo>
                <a:lnTo>
                  <a:pt x="37" y="6"/>
                </a:lnTo>
                <a:lnTo>
                  <a:pt x="37" y="6"/>
                </a:lnTo>
                <a:lnTo>
                  <a:pt x="37" y="4"/>
                </a:lnTo>
                <a:lnTo>
                  <a:pt x="37" y="4"/>
                </a:lnTo>
                <a:lnTo>
                  <a:pt x="35" y="6"/>
                </a:lnTo>
                <a:lnTo>
                  <a:pt x="35" y="6"/>
                </a:lnTo>
                <a:lnTo>
                  <a:pt x="35" y="6"/>
                </a:lnTo>
                <a:lnTo>
                  <a:pt x="35" y="6"/>
                </a:lnTo>
                <a:lnTo>
                  <a:pt x="35" y="6"/>
                </a:lnTo>
                <a:lnTo>
                  <a:pt x="35" y="4"/>
                </a:lnTo>
                <a:lnTo>
                  <a:pt x="35" y="4"/>
                </a:lnTo>
                <a:lnTo>
                  <a:pt x="37" y="2"/>
                </a:lnTo>
                <a:lnTo>
                  <a:pt x="37" y="0"/>
                </a:lnTo>
                <a:lnTo>
                  <a:pt x="37" y="0"/>
                </a:lnTo>
                <a:lnTo>
                  <a:pt x="39" y="0"/>
                </a:lnTo>
                <a:lnTo>
                  <a:pt x="39" y="0"/>
                </a:lnTo>
                <a:lnTo>
                  <a:pt x="39" y="2"/>
                </a:lnTo>
                <a:lnTo>
                  <a:pt x="37" y="4"/>
                </a:lnTo>
                <a:lnTo>
                  <a:pt x="37" y="4"/>
                </a:lnTo>
                <a:lnTo>
                  <a:pt x="39" y="4"/>
                </a:lnTo>
                <a:lnTo>
                  <a:pt x="39" y="4"/>
                </a:lnTo>
                <a:lnTo>
                  <a:pt x="43" y="6"/>
                </a:lnTo>
                <a:close/>
                <a:moveTo>
                  <a:pt x="39" y="4"/>
                </a:moveTo>
                <a:lnTo>
                  <a:pt x="39" y="4"/>
                </a:lnTo>
                <a:lnTo>
                  <a:pt x="39" y="4"/>
                </a:lnTo>
                <a:lnTo>
                  <a:pt x="39" y="4"/>
                </a:lnTo>
                <a:lnTo>
                  <a:pt x="39" y="6"/>
                </a:lnTo>
                <a:lnTo>
                  <a:pt x="41" y="6"/>
                </a:lnTo>
                <a:lnTo>
                  <a:pt x="41" y="8"/>
                </a:lnTo>
                <a:lnTo>
                  <a:pt x="41" y="6"/>
                </a:lnTo>
                <a:lnTo>
                  <a:pt x="41" y="6"/>
                </a:lnTo>
                <a:lnTo>
                  <a:pt x="43" y="6"/>
                </a:lnTo>
                <a:lnTo>
                  <a:pt x="39" y="4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8" name="Freeform 3664"/>
          <p:cNvSpPr>
            <a:spLocks noEditPoints="1"/>
          </p:cNvSpPr>
          <p:nvPr/>
        </p:nvSpPr>
        <p:spPr bwMode="auto">
          <a:xfrm>
            <a:off x="2563813" y="6208713"/>
            <a:ext cx="127000" cy="133350"/>
          </a:xfrm>
          <a:custGeom>
            <a:avLst/>
            <a:gdLst/>
            <a:ahLst/>
            <a:cxnLst>
              <a:cxn ang="0">
                <a:pos x="22" y="24"/>
              </a:cxn>
              <a:cxn ang="0">
                <a:pos x="22" y="22"/>
              </a:cxn>
              <a:cxn ang="0">
                <a:pos x="24" y="20"/>
              </a:cxn>
              <a:cxn ang="0">
                <a:pos x="20" y="12"/>
              </a:cxn>
              <a:cxn ang="0">
                <a:pos x="18" y="10"/>
              </a:cxn>
              <a:cxn ang="0">
                <a:pos x="43" y="8"/>
              </a:cxn>
              <a:cxn ang="0">
                <a:pos x="53" y="10"/>
              </a:cxn>
              <a:cxn ang="0">
                <a:pos x="61" y="4"/>
              </a:cxn>
              <a:cxn ang="0">
                <a:pos x="78" y="2"/>
              </a:cxn>
              <a:cxn ang="0">
                <a:pos x="76" y="12"/>
              </a:cxn>
              <a:cxn ang="0">
                <a:pos x="72" y="20"/>
              </a:cxn>
              <a:cxn ang="0">
                <a:pos x="72" y="28"/>
              </a:cxn>
              <a:cxn ang="0">
                <a:pos x="78" y="37"/>
              </a:cxn>
              <a:cxn ang="0">
                <a:pos x="76" y="47"/>
              </a:cxn>
              <a:cxn ang="0">
                <a:pos x="70" y="49"/>
              </a:cxn>
              <a:cxn ang="0">
                <a:pos x="59" y="47"/>
              </a:cxn>
              <a:cxn ang="0">
                <a:pos x="51" y="51"/>
              </a:cxn>
              <a:cxn ang="0">
                <a:pos x="45" y="59"/>
              </a:cxn>
              <a:cxn ang="0">
                <a:pos x="39" y="65"/>
              </a:cxn>
              <a:cxn ang="0">
                <a:pos x="37" y="76"/>
              </a:cxn>
              <a:cxn ang="0">
                <a:pos x="35" y="82"/>
              </a:cxn>
              <a:cxn ang="0">
                <a:pos x="22" y="78"/>
              </a:cxn>
              <a:cxn ang="0">
                <a:pos x="12" y="70"/>
              </a:cxn>
              <a:cxn ang="0">
                <a:pos x="14" y="65"/>
              </a:cxn>
              <a:cxn ang="0">
                <a:pos x="12" y="65"/>
              </a:cxn>
              <a:cxn ang="0">
                <a:pos x="18" y="61"/>
              </a:cxn>
              <a:cxn ang="0">
                <a:pos x="26" y="55"/>
              </a:cxn>
              <a:cxn ang="0">
                <a:pos x="24" y="51"/>
              </a:cxn>
              <a:cxn ang="0">
                <a:pos x="20" y="53"/>
              </a:cxn>
              <a:cxn ang="0">
                <a:pos x="26" y="49"/>
              </a:cxn>
              <a:cxn ang="0">
                <a:pos x="24" y="43"/>
              </a:cxn>
              <a:cxn ang="0">
                <a:pos x="18" y="51"/>
              </a:cxn>
              <a:cxn ang="0">
                <a:pos x="12" y="55"/>
              </a:cxn>
              <a:cxn ang="0">
                <a:pos x="18" y="55"/>
              </a:cxn>
              <a:cxn ang="0">
                <a:pos x="12" y="61"/>
              </a:cxn>
              <a:cxn ang="0">
                <a:pos x="2" y="67"/>
              </a:cxn>
              <a:cxn ang="0">
                <a:pos x="10" y="51"/>
              </a:cxn>
              <a:cxn ang="0">
                <a:pos x="14" y="41"/>
              </a:cxn>
              <a:cxn ang="0">
                <a:pos x="14" y="33"/>
              </a:cxn>
              <a:cxn ang="0">
                <a:pos x="14" y="33"/>
              </a:cxn>
              <a:cxn ang="0">
                <a:pos x="16" y="26"/>
              </a:cxn>
              <a:cxn ang="0">
                <a:pos x="20" y="26"/>
              </a:cxn>
              <a:cxn ang="0">
                <a:pos x="22" y="35"/>
              </a:cxn>
              <a:cxn ang="0">
                <a:pos x="31" y="28"/>
              </a:cxn>
              <a:cxn ang="0">
                <a:pos x="33" y="24"/>
              </a:cxn>
              <a:cxn ang="0">
                <a:pos x="26" y="24"/>
              </a:cxn>
              <a:cxn ang="0">
                <a:pos x="31" y="16"/>
              </a:cxn>
              <a:cxn ang="0">
                <a:pos x="35" y="12"/>
              </a:cxn>
              <a:cxn ang="0">
                <a:pos x="43" y="10"/>
              </a:cxn>
              <a:cxn ang="0">
                <a:pos x="43" y="10"/>
              </a:cxn>
              <a:cxn ang="0">
                <a:pos x="33" y="12"/>
              </a:cxn>
              <a:cxn ang="0">
                <a:pos x="24" y="18"/>
              </a:cxn>
              <a:cxn ang="0">
                <a:pos x="29" y="12"/>
              </a:cxn>
              <a:cxn ang="0">
                <a:pos x="31" y="10"/>
              </a:cxn>
              <a:cxn ang="0">
                <a:pos x="31" y="8"/>
              </a:cxn>
              <a:cxn ang="0">
                <a:pos x="37" y="6"/>
              </a:cxn>
              <a:cxn ang="0">
                <a:pos x="37" y="2"/>
              </a:cxn>
              <a:cxn ang="0">
                <a:pos x="39" y="4"/>
              </a:cxn>
            </a:cxnLst>
            <a:rect l="0" t="0" r="r" b="b"/>
            <a:pathLst>
              <a:path w="80" h="84">
                <a:moveTo>
                  <a:pt x="26" y="26"/>
                </a:moveTo>
                <a:lnTo>
                  <a:pt x="26" y="26"/>
                </a:lnTo>
                <a:lnTo>
                  <a:pt x="26" y="28"/>
                </a:lnTo>
                <a:lnTo>
                  <a:pt x="24" y="28"/>
                </a:lnTo>
                <a:lnTo>
                  <a:pt x="24" y="26"/>
                </a:lnTo>
                <a:lnTo>
                  <a:pt x="24" y="26"/>
                </a:lnTo>
                <a:lnTo>
                  <a:pt x="24" y="26"/>
                </a:lnTo>
                <a:lnTo>
                  <a:pt x="22" y="26"/>
                </a:lnTo>
                <a:lnTo>
                  <a:pt x="22" y="26"/>
                </a:lnTo>
                <a:lnTo>
                  <a:pt x="22" y="24"/>
                </a:lnTo>
                <a:lnTo>
                  <a:pt x="22" y="24"/>
                </a:lnTo>
                <a:lnTo>
                  <a:pt x="22" y="24"/>
                </a:lnTo>
                <a:lnTo>
                  <a:pt x="22" y="24"/>
                </a:lnTo>
                <a:lnTo>
                  <a:pt x="22" y="22"/>
                </a:lnTo>
                <a:lnTo>
                  <a:pt x="22" y="22"/>
                </a:lnTo>
                <a:lnTo>
                  <a:pt x="20" y="22"/>
                </a:lnTo>
                <a:lnTo>
                  <a:pt x="20" y="22"/>
                </a:lnTo>
                <a:lnTo>
                  <a:pt x="20" y="20"/>
                </a:lnTo>
                <a:lnTo>
                  <a:pt x="22" y="20"/>
                </a:lnTo>
                <a:lnTo>
                  <a:pt x="22" y="22"/>
                </a:lnTo>
                <a:lnTo>
                  <a:pt x="22" y="22"/>
                </a:lnTo>
                <a:lnTo>
                  <a:pt x="22" y="22"/>
                </a:lnTo>
                <a:lnTo>
                  <a:pt x="22" y="22"/>
                </a:lnTo>
                <a:lnTo>
                  <a:pt x="24" y="22"/>
                </a:lnTo>
                <a:lnTo>
                  <a:pt x="24" y="24"/>
                </a:lnTo>
                <a:lnTo>
                  <a:pt x="24" y="24"/>
                </a:lnTo>
                <a:lnTo>
                  <a:pt x="26" y="26"/>
                </a:lnTo>
                <a:moveTo>
                  <a:pt x="24" y="20"/>
                </a:moveTo>
                <a:lnTo>
                  <a:pt x="26" y="22"/>
                </a:lnTo>
                <a:lnTo>
                  <a:pt x="24" y="20"/>
                </a:lnTo>
                <a:lnTo>
                  <a:pt x="22" y="20"/>
                </a:lnTo>
                <a:lnTo>
                  <a:pt x="24" y="20"/>
                </a:lnTo>
                <a:lnTo>
                  <a:pt x="24" y="20"/>
                </a:lnTo>
                <a:moveTo>
                  <a:pt x="22" y="6"/>
                </a:moveTo>
                <a:lnTo>
                  <a:pt x="24" y="10"/>
                </a:lnTo>
                <a:lnTo>
                  <a:pt x="24" y="12"/>
                </a:lnTo>
                <a:lnTo>
                  <a:pt x="24" y="12"/>
                </a:lnTo>
                <a:lnTo>
                  <a:pt x="24" y="12"/>
                </a:lnTo>
                <a:lnTo>
                  <a:pt x="22" y="12"/>
                </a:lnTo>
                <a:lnTo>
                  <a:pt x="20" y="12"/>
                </a:lnTo>
                <a:lnTo>
                  <a:pt x="20" y="12"/>
                </a:lnTo>
                <a:lnTo>
                  <a:pt x="20" y="10"/>
                </a:lnTo>
                <a:lnTo>
                  <a:pt x="20" y="12"/>
                </a:lnTo>
                <a:lnTo>
                  <a:pt x="18" y="12"/>
                </a:lnTo>
                <a:lnTo>
                  <a:pt x="16" y="12"/>
                </a:lnTo>
                <a:lnTo>
                  <a:pt x="16" y="12"/>
                </a:lnTo>
                <a:lnTo>
                  <a:pt x="16" y="12"/>
                </a:lnTo>
                <a:lnTo>
                  <a:pt x="16" y="10"/>
                </a:lnTo>
                <a:lnTo>
                  <a:pt x="18" y="8"/>
                </a:lnTo>
                <a:lnTo>
                  <a:pt x="18" y="10"/>
                </a:lnTo>
                <a:lnTo>
                  <a:pt x="22" y="6"/>
                </a:lnTo>
                <a:lnTo>
                  <a:pt x="22" y="6"/>
                </a:lnTo>
                <a:moveTo>
                  <a:pt x="35" y="2"/>
                </a:moveTo>
                <a:lnTo>
                  <a:pt x="31" y="4"/>
                </a:lnTo>
                <a:lnTo>
                  <a:pt x="29" y="4"/>
                </a:lnTo>
                <a:lnTo>
                  <a:pt x="31" y="2"/>
                </a:lnTo>
                <a:lnTo>
                  <a:pt x="33" y="2"/>
                </a:lnTo>
                <a:lnTo>
                  <a:pt x="35" y="2"/>
                </a:lnTo>
                <a:moveTo>
                  <a:pt x="43" y="6"/>
                </a:moveTo>
                <a:lnTo>
                  <a:pt x="43" y="8"/>
                </a:lnTo>
                <a:lnTo>
                  <a:pt x="43" y="8"/>
                </a:lnTo>
                <a:lnTo>
                  <a:pt x="43" y="8"/>
                </a:lnTo>
                <a:lnTo>
                  <a:pt x="43" y="8"/>
                </a:lnTo>
                <a:lnTo>
                  <a:pt x="43" y="8"/>
                </a:lnTo>
                <a:lnTo>
                  <a:pt x="45" y="8"/>
                </a:lnTo>
                <a:lnTo>
                  <a:pt x="47" y="8"/>
                </a:lnTo>
                <a:lnTo>
                  <a:pt x="49" y="8"/>
                </a:lnTo>
                <a:lnTo>
                  <a:pt x="49" y="10"/>
                </a:lnTo>
                <a:lnTo>
                  <a:pt x="51" y="10"/>
                </a:lnTo>
                <a:lnTo>
                  <a:pt x="53" y="10"/>
                </a:lnTo>
                <a:lnTo>
                  <a:pt x="53" y="8"/>
                </a:lnTo>
                <a:lnTo>
                  <a:pt x="55" y="8"/>
                </a:lnTo>
                <a:lnTo>
                  <a:pt x="55" y="8"/>
                </a:lnTo>
                <a:lnTo>
                  <a:pt x="55" y="8"/>
                </a:lnTo>
                <a:lnTo>
                  <a:pt x="55" y="6"/>
                </a:lnTo>
                <a:lnTo>
                  <a:pt x="57" y="6"/>
                </a:lnTo>
                <a:lnTo>
                  <a:pt x="57" y="4"/>
                </a:lnTo>
                <a:lnTo>
                  <a:pt x="57" y="4"/>
                </a:lnTo>
                <a:lnTo>
                  <a:pt x="59" y="4"/>
                </a:lnTo>
                <a:lnTo>
                  <a:pt x="61" y="4"/>
                </a:lnTo>
                <a:lnTo>
                  <a:pt x="64" y="4"/>
                </a:lnTo>
                <a:lnTo>
                  <a:pt x="64" y="4"/>
                </a:lnTo>
                <a:lnTo>
                  <a:pt x="64" y="4"/>
                </a:lnTo>
                <a:lnTo>
                  <a:pt x="64" y="4"/>
                </a:lnTo>
                <a:lnTo>
                  <a:pt x="66" y="4"/>
                </a:lnTo>
                <a:lnTo>
                  <a:pt x="68" y="4"/>
                </a:lnTo>
                <a:lnTo>
                  <a:pt x="70" y="4"/>
                </a:lnTo>
                <a:lnTo>
                  <a:pt x="76" y="2"/>
                </a:lnTo>
                <a:lnTo>
                  <a:pt x="76" y="4"/>
                </a:lnTo>
                <a:lnTo>
                  <a:pt x="78" y="2"/>
                </a:lnTo>
                <a:lnTo>
                  <a:pt x="80" y="4"/>
                </a:lnTo>
                <a:lnTo>
                  <a:pt x="80" y="4"/>
                </a:lnTo>
                <a:lnTo>
                  <a:pt x="80" y="6"/>
                </a:lnTo>
                <a:lnTo>
                  <a:pt x="80" y="6"/>
                </a:lnTo>
                <a:lnTo>
                  <a:pt x="78" y="8"/>
                </a:lnTo>
                <a:lnTo>
                  <a:pt x="78" y="10"/>
                </a:lnTo>
                <a:lnTo>
                  <a:pt x="78" y="10"/>
                </a:lnTo>
                <a:lnTo>
                  <a:pt x="76" y="10"/>
                </a:lnTo>
                <a:lnTo>
                  <a:pt x="76" y="10"/>
                </a:lnTo>
                <a:lnTo>
                  <a:pt x="76" y="12"/>
                </a:lnTo>
                <a:lnTo>
                  <a:pt x="76" y="12"/>
                </a:lnTo>
                <a:lnTo>
                  <a:pt x="76" y="12"/>
                </a:lnTo>
                <a:lnTo>
                  <a:pt x="74" y="14"/>
                </a:lnTo>
                <a:lnTo>
                  <a:pt x="74" y="16"/>
                </a:lnTo>
                <a:lnTo>
                  <a:pt x="74" y="16"/>
                </a:lnTo>
                <a:lnTo>
                  <a:pt x="74" y="16"/>
                </a:lnTo>
                <a:lnTo>
                  <a:pt x="72" y="18"/>
                </a:lnTo>
                <a:lnTo>
                  <a:pt x="72" y="18"/>
                </a:lnTo>
                <a:lnTo>
                  <a:pt x="72" y="18"/>
                </a:lnTo>
                <a:lnTo>
                  <a:pt x="72" y="20"/>
                </a:lnTo>
                <a:lnTo>
                  <a:pt x="72" y="20"/>
                </a:lnTo>
                <a:lnTo>
                  <a:pt x="70" y="22"/>
                </a:lnTo>
                <a:lnTo>
                  <a:pt x="70" y="24"/>
                </a:lnTo>
                <a:lnTo>
                  <a:pt x="70" y="24"/>
                </a:lnTo>
                <a:lnTo>
                  <a:pt x="68" y="26"/>
                </a:lnTo>
                <a:lnTo>
                  <a:pt x="70" y="26"/>
                </a:lnTo>
                <a:lnTo>
                  <a:pt x="70" y="26"/>
                </a:lnTo>
                <a:lnTo>
                  <a:pt x="70" y="28"/>
                </a:lnTo>
                <a:lnTo>
                  <a:pt x="72" y="28"/>
                </a:lnTo>
                <a:lnTo>
                  <a:pt x="72" y="28"/>
                </a:lnTo>
                <a:lnTo>
                  <a:pt x="74" y="28"/>
                </a:lnTo>
                <a:lnTo>
                  <a:pt x="76" y="30"/>
                </a:lnTo>
                <a:lnTo>
                  <a:pt x="76" y="30"/>
                </a:lnTo>
                <a:lnTo>
                  <a:pt x="76" y="30"/>
                </a:lnTo>
                <a:lnTo>
                  <a:pt x="76" y="33"/>
                </a:lnTo>
                <a:lnTo>
                  <a:pt x="76" y="33"/>
                </a:lnTo>
                <a:lnTo>
                  <a:pt x="76" y="35"/>
                </a:lnTo>
                <a:lnTo>
                  <a:pt x="76" y="35"/>
                </a:lnTo>
                <a:lnTo>
                  <a:pt x="78" y="35"/>
                </a:lnTo>
                <a:lnTo>
                  <a:pt x="78" y="37"/>
                </a:lnTo>
                <a:lnTo>
                  <a:pt x="78" y="39"/>
                </a:lnTo>
                <a:lnTo>
                  <a:pt x="78" y="41"/>
                </a:lnTo>
                <a:lnTo>
                  <a:pt x="78" y="41"/>
                </a:lnTo>
                <a:lnTo>
                  <a:pt x="78" y="43"/>
                </a:lnTo>
                <a:lnTo>
                  <a:pt x="78" y="43"/>
                </a:lnTo>
                <a:lnTo>
                  <a:pt x="76" y="43"/>
                </a:lnTo>
                <a:lnTo>
                  <a:pt x="76" y="45"/>
                </a:lnTo>
                <a:lnTo>
                  <a:pt x="76" y="45"/>
                </a:lnTo>
                <a:lnTo>
                  <a:pt x="76" y="47"/>
                </a:lnTo>
                <a:lnTo>
                  <a:pt x="76" y="47"/>
                </a:lnTo>
                <a:lnTo>
                  <a:pt x="76" y="49"/>
                </a:lnTo>
                <a:lnTo>
                  <a:pt x="74" y="49"/>
                </a:lnTo>
                <a:lnTo>
                  <a:pt x="74" y="49"/>
                </a:lnTo>
                <a:lnTo>
                  <a:pt x="74" y="51"/>
                </a:lnTo>
                <a:lnTo>
                  <a:pt x="74" y="51"/>
                </a:lnTo>
                <a:lnTo>
                  <a:pt x="74" y="49"/>
                </a:lnTo>
                <a:lnTo>
                  <a:pt x="72" y="49"/>
                </a:lnTo>
                <a:lnTo>
                  <a:pt x="72" y="49"/>
                </a:lnTo>
                <a:lnTo>
                  <a:pt x="72" y="49"/>
                </a:lnTo>
                <a:lnTo>
                  <a:pt x="70" y="49"/>
                </a:lnTo>
                <a:lnTo>
                  <a:pt x="70" y="49"/>
                </a:lnTo>
                <a:lnTo>
                  <a:pt x="70" y="49"/>
                </a:lnTo>
                <a:lnTo>
                  <a:pt x="68" y="49"/>
                </a:lnTo>
                <a:lnTo>
                  <a:pt x="68" y="49"/>
                </a:lnTo>
                <a:lnTo>
                  <a:pt x="66" y="47"/>
                </a:lnTo>
                <a:lnTo>
                  <a:pt x="64" y="47"/>
                </a:lnTo>
                <a:lnTo>
                  <a:pt x="64" y="47"/>
                </a:lnTo>
                <a:lnTo>
                  <a:pt x="61" y="47"/>
                </a:lnTo>
                <a:lnTo>
                  <a:pt x="59" y="47"/>
                </a:lnTo>
                <a:lnTo>
                  <a:pt x="59" y="47"/>
                </a:lnTo>
                <a:lnTo>
                  <a:pt x="59" y="47"/>
                </a:lnTo>
                <a:lnTo>
                  <a:pt x="57" y="47"/>
                </a:lnTo>
                <a:lnTo>
                  <a:pt x="57" y="47"/>
                </a:lnTo>
                <a:lnTo>
                  <a:pt x="55" y="47"/>
                </a:lnTo>
                <a:lnTo>
                  <a:pt x="55" y="47"/>
                </a:lnTo>
                <a:lnTo>
                  <a:pt x="53" y="47"/>
                </a:lnTo>
                <a:lnTo>
                  <a:pt x="53" y="49"/>
                </a:lnTo>
                <a:lnTo>
                  <a:pt x="53" y="49"/>
                </a:lnTo>
                <a:lnTo>
                  <a:pt x="51" y="51"/>
                </a:lnTo>
                <a:lnTo>
                  <a:pt x="51" y="51"/>
                </a:lnTo>
                <a:lnTo>
                  <a:pt x="49" y="51"/>
                </a:lnTo>
                <a:lnTo>
                  <a:pt x="49" y="51"/>
                </a:lnTo>
                <a:lnTo>
                  <a:pt x="49" y="53"/>
                </a:lnTo>
                <a:lnTo>
                  <a:pt x="47" y="53"/>
                </a:lnTo>
                <a:lnTo>
                  <a:pt x="47" y="55"/>
                </a:lnTo>
                <a:lnTo>
                  <a:pt x="47" y="55"/>
                </a:lnTo>
                <a:lnTo>
                  <a:pt x="47" y="57"/>
                </a:lnTo>
                <a:lnTo>
                  <a:pt x="45" y="57"/>
                </a:lnTo>
                <a:lnTo>
                  <a:pt x="45" y="57"/>
                </a:lnTo>
                <a:lnTo>
                  <a:pt x="45" y="59"/>
                </a:lnTo>
                <a:lnTo>
                  <a:pt x="45" y="59"/>
                </a:lnTo>
                <a:lnTo>
                  <a:pt x="43" y="59"/>
                </a:lnTo>
                <a:lnTo>
                  <a:pt x="43" y="61"/>
                </a:lnTo>
                <a:lnTo>
                  <a:pt x="43" y="61"/>
                </a:lnTo>
                <a:lnTo>
                  <a:pt x="43" y="61"/>
                </a:lnTo>
                <a:lnTo>
                  <a:pt x="43" y="63"/>
                </a:lnTo>
                <a:lnTo>
                  <a:pt x="41" y="63"/>
                </a:lnTo>
                <a:lnTo>
                  <a:pt x="41" y="65"/>
                </a:lnTo>
                <a:lnTo>
                  <a:pt x="41" y="65"/>
                </a:lnTo>
                <a:lnTo>
                  <a:pt x="39" y="65"/>
                </a:lnTo>
                <a:lnTo>
                  <a:pt x="39" y="67"/>
                </a:lnTo>
                <a:lnTo>
                  <a:pt x="39" y="67"/>
                </a:lnTo>
                <a:lnTo>
                  <a:pt x="39" y="67"/>
                </a:lnTo>
                <a:lnTo>
                  <a:pt x="39" y="70"/>
                </a:lnTo>
                <a:lnTo>
                  <a:pt x="39" y="70"/>
                </a:lnTo>
                <a:lnTo>
                  <a:pt x="39" y="72"/>
                </a:lnTo>
                <a:lnTo>
                  <a:pt x="39" y="74"/>
                </a:lnTo>
                <a:lnTo>
                  <a:pt x="39" y="74"/>
                </a:lnTo>
                <a:lnTo>
                  <a:pt x="39" y="76"/>
                </a:lnTo>
                <a:lnTo>
                  <a:pt x="37" y="76"/>
                </a:lnTo>
                <a:lnTo>
                  <a:pt x="37" y="78"/>
                </a:lnTo>
                <a:lnTo>
                  <a:pt x="37" y="78"/>
                </a:lnTo>
                <a:lnTo>
                  <a:pt x="37" y="78"/>
                </a:lnTo>
                <a:lnTo>
                  <a:pt x="37" y="78"/>
                </a:lnTo>
                <a:lnTo>
                  <a:pt x="37" y="78"/>
                </a:lnTo>
                <a:lnTo>
                  <a:pt x="37" y="78"/>
                </a:lnTo>
                <a:lnTo>
                  <a:pt x="37" y="80"/>
                </a:lnTo>
                <a:lnTo>
                  <a:pt x="35" y="80"/>
                </a:lnTo>
                <a:lnTo>
                  <a:pt x="35" y="80"/>
                </a:lnTo>
                <a:lnTo>
                  <a:pt x="35" y="82"/>
                </a:lnTo>
                <a:lnTo>
                  <a:pt x="35" y="84"/>
                </a:lnTo>
                <a:lnTo>
                  <a:pt x="37" y="84"/>
                </a:lnTo>
                <a:lnTo>
                  <a:pt x="37" y="84"/>
                </a:lnTo>
                <a:lnTo>
                  <a:pt x="37" y="84"/>
                </a:lnTo>
                <a:lnTo>
                  <a:pt x="35" y="84"/>
                </a:lnTo>
                <a:lnTo>
                  <a:pt x="35" y="84"/>
                </a:lnTo>
                <a:lnTo>
                  <a:pt x="29" y="84"/>
                </a:lnTo>
                <a:lnTo>
                  <a:pt x="29" y="84"/>
                </a:lnTo>
                <a:lnTo>
                  <a:pt x="24" y="78"/>
                </a:lnTo>
                <a:lnTo>
                  <a:pt x="22" y="78"/>
                </a:lnTo>
                <a:lnTo>
                  <a:pt x="20" y="76"/>
                </a:lnTo>
                <a:lnTo>
                  <a:pt x="16" y="78"/>
                </a:lnTo>
                <a:lnTo>
                  <a:pt x="14" y="76"/>
                </a:lnTo>
                <a:lnTo>
                  <a:pt x="14" y="74"/>
                </a:lnTo>
                <a:lnTo>
                  <a:pt x="14" y="74"/>
                </a:lnTo>
                <a:lnTo>
                  <a:pt x="14" y="72"/>
                </a:lnTo>
                <a:lnTo>
                  <a:pt x="14" y="72"/>
                </a:lnTo>
                <a:lnTo>
                  <a:pt x="14" y="72"/>
                </a:lnTo>
                <a:lnTo>
                  <a:pt x="14" y="72"/>
                </a:lnTo>
                <a:lnTo>
                  <a:pt x="12" y="70"/>
                </a:lnTo>
                <a:lnTo>
                  <a:pt x="12" y="70"/>
                </a:lnTo>
                <a:lnTo>
                  <a:pt x="12" y="67"/>
                </a:lnTo>
                <a:lnTo>
                  <a:pt x="14" y="67"/>
                </a:lnTo>
                <a:lnTo>
                  <a:pt x="14" y="67"/>
                </a:lnTo>
                <a:lnTo>
                  <a:pt x="14" y="67"/>
                </a:lnTo>
                <a:lnTo>
                  <a:pt x="14" y="67"/>
                </a:lnTo>
                <a:lnTo>
                  <a:pt x="16" y="65"/>
                </a:lnTo>
                <a:lnTo>
                  <a:pt x="16" y="65"/>
                </a:lnTo>
                <a:lnTo>
                  <a:pt x="14" y="65"/>
                </a:lnTo>
                <a:lnTo>
                  <a:pt x="14" y="65"/>
                </a:lnTo>
                <a:lnTo>
                  <a:pt x="14" y="65"/>
                </a:lnTo>
                <a:lnTo>
                  <a:pt x="14" y="65"/>
                </a:lnTo>
                <a:lnTo>
                  <a:pt x="12" y="65"/>
                </a:lnTo>
                <a:lnTo>
                  <a:pt x="12" y="65"/>
                </a:lnTo>
                <a:lnTo>
                  <a:pt x="10" y="67"/>
                </a:lnTo>
                <a:lnTo>
                  <a:pt x="10" y="67"/>
                </a:lnTo>
                <a:lnTo>
                  <a:pt x="10" y="65"/>
                </a:lnTo>
                <a:lnTo>
                  <a:pt x="10" y="65"/>
                </a:lnTo>
                <a:lnTo>
                  <a:pt x="10" y="65"/>
                </a:lnTo>
                <a:lnTo>
                  <a:pt x="12" y="65"/>
                </a:lnTo>
                <a:lnTo>
                  <a:pt x="12" y="63"/>
                </a:lnTo>
                <a:lnTo>
                  <a:pt x="12" y="63"/>
                </a:lnTo>
                <a:lnTo>
                  <a:pt x="14" y="63"/>
                </a:lnTo>
                <a:lnTo>
                  <a:pt x="14" y="63"/>
                </a:lnTo>
                <a:lnTo>
                  <a:pt x="14" y="63"/>
                </a:lnTo>
                <a:lnTo>
                  <a:pt x="14" y="63"/>
                </a:lnTo>
                <a:lnTo>
                  <a:pt x="16" y="61"/>
                </a:lnTo>
                <a:lnTo>
                  <a:pt x="16" y="61"/>
                </a:lnTo>
                <a:lnTo>
                  <a:pt x="18" y="61"/>
                </a:lnTo>
                <a:lnTo>
                  <a:pt x="18" y="61"/>
                </a:lnTo>
                <a:lnTo>
                  <a:pt x="20" y="61"/>
                </a:lnTo>
                <a:lnTo>
                  <a:pt x="20" y="61"/>
                </a:lnTo>
                <a:lnTo>
                  <a:pt x="22" y="59"/>
                </a:lnTo>
                <a:lnTo>
                  <a:pt x="22" y="59"/>
                </a:lnTo>
                <a:lnTo>
                  <a:pt x="22" y="59"/>
                </a:lnTo>
                <a:lnTo>
                  <a:pt x="24" y="57"/>
                </a:lnTo>
                <a:lnTo>
                  <a:pt x="26" y="57"/>
                </a:lnTo>
                <a:lnTo>
                  <a:pt x="26" y="57"/>
                </a:lnTo>
                <a:lnTo>
                  <a:pt x="26" y="55"/>
                </a:lnTo>
                <a:lnTo>
                  <a:pt x="26" y="55"/>
                </a:lnTo>
                <a:lnTo>
                  <a:pt x="24" y="55"/>
                </a:lnTo>
                <a:lnTo>
                  <a:pt x="24" y="55"/>
                </a:lnTo>
                <a:lnTo>
                  <a:pt x="22" y="55"/>
                </a:lnTo>
                <a:lnTo>
                  <a:pt x="24" y="53"/>
                </a:lnTo>
                <a:lnTo>
                  <a:pt x="24" y="53"/>
                </a:lnTo>
                <a:lnTo>
                  <a:pt x="24" y="53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4" y="51"/>
                </a:lnTo>
                <a:lnTo>
                  <a:pt x="22" y="53"/>
                </a:lnTo>
                <a:lnTo>
                  <a:pt x="22" y="53"/>
                </a:lnTo>
                <a:lnTo>
                  <a:pt x="22" y="53"/>
                </a:lnTo>
                <a:lnTo>
                  <a:pt x="22" y="53"/>
                </a:lnTo>
                <a:lnTo>
                  <a:pt x="20" y="55"/>
                </a:lnTo>
                <a:lnTo>
                  <a:pt x="20" y="55"/>
                </a:lnTo>
                <a:lnTo>
                  <a:pt x="20" y="55"/>
                </a:lnTo>
                <a:lnTo>
                  <a:pt x="20" y="53"/>
                </a:lnTo>
                <a:lnTo>
                  <a:pt x="20" y="53"/>
                </a:lnTo>
                <a:lnTo>
                  <a:pt x="20" y="51"/>
                </a:lnTo>
                <a:lnTo>
                  <a:pt x="22" y="51"/>
                </a:lnTo>
                <a:lnTo>
                  <a:pt x="24" y="49"/>
                </a:lnTo>
                <a:lnTo>
                  <a:pt x="24" y="49"/>
                </a:lnTo>
                <a:lnTo>
                  <a:pt x="24" y="49"/>
                </a:lnTo>
                <a:lnTo>
                  <a:pt x="26" y="49"/>
                </a:lnTo>
                <a:lnTo>
                  <a:pt x="26" y="49"/>
                </a:lnTo>
                <a:lnTo>
                  <a:pt x="26" y="49"/>
                </a:lnTo>
                <a:lnTo>
                  <a:pt x="29" y="49"/>
                </a:lnTo>
                <a:lnTo>
                  <a:pt x="26" y="49"/>
                </a:lnTo>
                <a:lnTo>
                  <a:pt x="26" y="47"/>
                </a:lnTo>
                <a:lnTo>
                  <a:pt x="26" y="47"/>
                </a:lnTo>
                <a:lnTo>
                  <a:pt x="24" y="47"/>
                </a:lnTo>
                <a:lnTo>
                  <a:pt x="22" y="47"/>
                </a:lnTo>
                <a:lnTo>
                  <a:pt x="22" y="47"/>
                </a:lnTo>
                <a:lnTo>
                  <a:pt x="24" y="45"/>
                </a:lnTo>
                <a:lnTo>
                  <a:pt x="24" y="45"/>
                </a:lnTo>
                <a:lnTo>
                  <a:pt x="26" y="45"/>
                </a:lnTo>
                <a:lnTo>
                  <a:pt x="24" y="45"/>
                </a:lnTo>
                <a:lnTo>
                  <a:pt x="24" y="43"/>
                </a:lnTo>
                <a:lnTo>
                  <a:pt x="24" y="45"/>
                </a:lnTo>
                <a:lnTo>
                  <a:pt x="24" y="45"/>
                </a:lnTo>
                <a:lnTo>
                  <a:pt x="22" y="45"/>
                </a:lnTo>
                <a:lnTo>
                  <a:pt x="22" y="45"/>
                </a:lnTo>
                <a:lnTo>
                  <a:pt x="22" y="47"/>
                </a:lnTo>
                <a:lnTo>
                  <a:pt x="22" y="47"/>
                </a:lnTo>
                <a:lnTo>
                  <a:pt x="20" y="49"/>
                </a:lnTo>
                <a:lnTo>
                  <a:pt x="20" y="49"/>
                </a:lnTo>
                <a:lnTo>
                  <a:pt x="18" y="49"/>
                </a:lnTo>
                <a:lnTo>
                  <a:pt x="18" y="51"/>
                </a:lnTo>
                <a:lnTo>
                  <a:pt x="16" y="51"/>
                </a:lnTo>
                <a:lnTo>
                  <a:pt x="14" y="53"/>
                </a:lnTo>
                <a:lnTo>
                  <a:pt x="14" y="53"/>
                </a:lnTo>
                <a:lnTo>
                  <a:pt x="12" y="53"/>
                </a:lnTo>
                <a:lnTo>
                  <a:pt x="12" y="55"/>
                </a:lnTo>
                <a:lnTo>
                  <a:pt x="10" y="55"/>
                </a:lnTo>
                <a:lnTo>
                  <a:pt x="10" y="55"/>
                </a:lnTo>
                <a:lnTo>
                  <a:pt x="10" y="55"/>
                </a:lnTo>
                <a:lnTo>
                  <a:pt x="10" y="55"/>
                </a:lnTo>
                <a:lnTo>
                  <a:pt x="12" y="55"/>
                </a:lnTo>
                <a:lnTo>
                  <a:pt x="12" y="55"/>
                </a:lnTo>
                <a:lnTo>
                  <a:pt x="12" y="55"/>
                </a:lnTo>
                <a:lnTo>
                  <a:pt x="14" y="55"/>
                </a:lnTo>
                <a:lnTo>
                  <a:pt x="16" y="53"/>
                </a:lnTo>
                <a:lnTo>
                  <a:pt x="16" y="53"/>
                </a:lnTo>
                <a:lnTo>
                  <a:pt x="16" y="53"/>
                </a:lnTo>
                <a:lnTo>
                  <a:pt x="16" y="53"/>
                </a:lnTo>
                <a:lnTo>
                  <a:pt x="18" y="53"/>
                </a:lnTo>
                <a:lnTo>
                  <a:pt x="18" y="53"/>
                </a:lnTo>
                <a:lnTo>
                  <a:pt x="18" y="55"/>
                </a:lnTo>
                <a:lnTo>
                  <a:pt x="18" y="55"/>
                </a:lnTo>
                <a:lnTo>
                  <a:pt x="18" y="55"/>
                </a:lnTo>
                <a:lnTo>
                  <a:pt x="16" y="57"/>
                </a:lnTo>
                <a:lnTo>
                  <a:pt x="16" y="57"/>
                </a:lnTo>
                <a:lnTo>
                  <a:pt x="16" y="57"/>
                </a:lnTo>
                <a:lnTo>
                  <a:pt x="16" y="59"/>
                </a:lnTo>
                <a:lnTo>
                  <a:pt x="14" y="59"/>
                </a:lnTo>
                <a:lnTo>
                  <a:pt x="14" y="59"/>
                </a:lnTo>
                <a:lnTo>
                  <a:pt x="12" y="61"/>
                </a:lnTo>
                <a:lnTo>
                  <a:pt x="12" y="61"/>
                </a:lnTo>
                <a:lnTo>
                  <a:pt x="12" y="61"/>
                </a:lnTo>
                <a:lnTo>
                  <a:pt x="10" y="61"/>
                </a:lnTo>
                <a:lnTo>
                  <a:pt x="10" y="63"/>
                </a:lnTo>
                <a:lnTo>
                  <a:pt x="8" y="63"/>
                </a:lnTo>
                <a:lnTo>
                  <a:pt x="8" y="63"/>
                </a:lnTo>
                <a:lnTo>
                  <a:pt x="8" y="65"/>
                </a:lnTo>
                <a:lnTo>
                  <a:pt x="6" y="65"/>
                </a:lnTo>
                <a:lnTo>
                  <a:pt x="4" y="65"/>
                </a:lnTo>
                <a:lnTo>
                  <a:pt x="2" y="65"/>
                </a:lnTo>
                <a:lnTo>
                  <a:pt x="2" y="67"/>
                </a:lnTo>
                <a:lnTo>
                  <a:pt x="2" y="67"/>
                </a:lnTo>
                <a:lnTo>
                  <a:pt x="0" y="65"/>
                </a:lnTo>
                <a:lnTo>
                  <a:pt x="2" y="63"/>
                </a:lnTo>
                <a:lnTo>
                  <a:pt x="4" y="61"/>
                </a:lnTo>
                <a:lnTo>
                  <a:pt x="6" y="59"/>
                </a:lnTo>
                <a:lnTo>
                  <a:pt x="6" y="57"/>
                </a:lnTo>
                <a:lnTo>
                  <a:pt x="6" y="57"/>
                </a:lnTo>
                <a:lnTo>
                  <a:pt x="6" y="57"/>
                </a:lnTo>
                <a:lnTo>
                  <a:pt x="8" y="57"/>
                </a:lnTo>
                <a:lnTo>
                  <a:pt x="10" y="51"/>
                </a:lnTo>
                <a:lnTo>
                  <a:pt x="12" y="51"/>
                </a:lnTo>
                <a:lnTo>
                  <a:pt x="14" y="49"/>
                </a:lnTo>
                <a:lnTo>
                  <a:pt x="14" y="47"/>
                </a:lnTo>
                <a:lnTo>
                  <a:pt x="14" y="47"/>
                </a:lnTo>
                <a:lnTo>
                  <a:pt x="14" y="45"/>
                </a:lnTo>
                <a:lnTo>
                  <a:pt x="14" y="45"/>
                </a:lnTo>
                <a:lnTo>
                  <a:pt x="16" y="45"/>
                </a:lnTo>
                <a:lnTo>
                  <a:pt x="16" y="43"/>
                </a:lnTo>
                <a:lnTo>
                  <a:pt x="14" y="43"/>
                </a:lnTo>
                <a:lnTo>
                  <a:pt x="14" y="41"/>
                </a:lnTo>
                <a:lnTo>
                  <a:pt x="16" y="39"/>
                </a:lnTo>
                <a:lnTo>
                  <a:pt x="16" y="39"/>
                </a:lnTo>
                <a:lnTo>
                  <a:pt x="18" y="37"/>
                </a:lnTo>
                <a:lnTo>
                  <a:pt x="18" y="37"/>
                </a:lnTo>
                <a:lnTo>
                  <a:pt x="14" y="35"/>
                </a:lnTo>
                <a:lnTo>
                  <a:pt x="14" y="35"/>
                </a:lnTo>
                <a:lnTo>
                  <a:pt x="14" y="33"/>
                </a:lnTo>
                <a:lnTo>
                  <a:pt x="14" y="33"/>
                </a:lnTo>
                <a:lnTo>
                  <a:pt x="14" y="33"/>
                </a:lnTo>
                <a:lnTo>
                  <a:pt x="14" y="33"/>
                </a:lnTo>
                <a:lnTo>
                  <a:pt x="12" y="33"/>
                </a:lnTo>
                <a:lnTo>
                  <a:pt x="10" y="30"/>
                </a:lnTo>
                <a:lnTo>
                  <a:pt x="10" y="30"/>
                </a:lnTo>
                <a:lnTo>
                  <a:pt x="12" y="30"/>
                </a:lnTo>
                <a:lnTo>
                  <a:pt x="10" y="28"/>
                </a:lnTo>
                <a:lnTo>
                  <a:pt x="12" y="28"/>
                </a:lnTo>
                <a:lnTo>
                  <a:pt x="12" y="28"/>
                </a:lnTo>
                <a:lnTo>
                  <a:pt x="14" y="30"/>
                </a:lnTo>
                <a:lnTo>
                  <a:pt x="14" y="33"/>
                </a:lnTo>
                <a:lnTo>
                  <a:pt x="14" y="33"/>
                </a:lnTo>
                <a:lnTo>
                  <a:pt x="16" y="33"/>
                </a:lnTo>
                <a:lnTo>
                  <a:pt x="16" y="30"/>
                </a:lnTo>
                <a:lnTo>
                  <a:pt x="16" y="30"/>
                </a:lnTo>
                <a:lnTo>
                  <a:pt x="16" y="28"/>
                </a:lnTo>
                <a:lnTo>
                  <a:pt x="14" y="28"/>
                </a:lnTo>
                <a:lnTo>
                  <a:pt x="14" y="28"/>
                </a:lnTo>
                <a:lnTo>
                  <a:pt x="16" y="28"/>
                </a:lnTo>
                <a:lnTo>
                  <a:pt x="16" y="28"/>
                </a:lnTo>
                <a:lnTo>
                  <a:pt x="16" y="26"/>
                </a:lnTo>
                <a:lnTo>
                  <a:pt x="16" y="26"/>
                </a:lnTo>
                <a:lnTo>
                  <a:pt x="18" y="26"/>
                </a:lnTo>
                <a:lnTo>
                  <a:pt x="18" y="26"/>
                </a:lnTo>
                <a:lnTo>
                  <a:pt x="18" y="26"/>
                </a:lnTo>
                <a:lnTo>
                  <a:pt x="18" y="26"/>
                </a:lnTo>
                <a:lnTo>
                  <a:pt x="18" y="24"/>
                </a:lnTo>
                <a:lnTo>
                  <a:pt x="18" y="24"/>
                </a:lnTo>
                <a:lnTo>
                  <a:pt x="18" y="22"/>
                </a:lnTo>
                <a:lnTo>
                  <a:pt x="20" y="22"/>
                </a:lnTo>
                <a:lnTo>
                  <a:pt x="20" y="24"/>
                </a:lnTo>
                <a:lnTo>
                  <a:pt x="20" y="26"/>
                </a:lnTo>
                <a:lnTo>
                  <a:pt x="20" y="26"/>
                </a:lnTo>
                <a:lnTo>
                  <a:pt x="22" y="28"/>
                </a:lnTo>
                <a:lnTo>
                  <a:pt x="22" y="30"/>
                </a:lnTo>
                <a:lnTo>
                  <a:pt x="24" y="28"/>
                </a:lnTo>
                <a:lnTo>
                  <a:pt x="24" y="30"/>
                </a:lnTo>
                <a:lnTo>
                  <a:pt x="24" y="30"/>
                </a:lnTo>
                <a:lnTo>
                  <a:pt x="24" y="30"/>
                </a:lnTo>
                <a:lnTo>
                  <a:pt x="24" y="33"/>
                </a:lnTo>
                <a:lnTo>
                  <a:pt x="22" y="35"/>
                </a:lnTo>
                <a:lnTo>
                  <a:pt x="22" y="35"/>
                </a:lnTo>
                <a:lnTo>
                  <a:pt x="24" y="35"/>
                </a:lnTo>
                <a:lnTo>
                  <a:pt x="24" y="35"/>
                </a:lnTo>
                <a:lnTo>
                  <a:pt x="24" y="33"/>
                </a:lnTo>
                <a:lnTo>
                  <a:pt x="26" y="33"/>
                </a:lnTo>
                <a:lnTo>
                  <a:pt x="26" y="33"/>
                </a:lnTo>
                <a:lnTo>
                  <a:pt x="26" y="30"/>
                </a:lnTo>
                <a:lnTo>
                  <a:pt x="29" y="30"/>
                </a:lnTo>
                <a:lnTo>
                  <a:pt x="29" y="30"/>
                </a:lnTo>
                <a:lnTo>
                  <a:pt x="31" y="30"/>
                </a:lnTo>
                <a:lnTo>
                  <a:pt x="31" y="28"/>
                </a:lnTo>
                <a:lnTo>
                  <a:pt x="31" y="28"/>
                </a:lnTo>
                <a:lnTo>
                  <a:pt x="31" y="28"/>
                </a:lnTo>
                <a:lnTo>
                  <a:pt x="29" y="28"/>
                </a:lnTo>
                <a:lnTo>
                  <a:pt x="29" y="28"/>
                </a:lnTo>
                <a:lnTo>
                  <a:pt x="29" y="26"/>
                </a:lnTo>
                <a:lnTo>
                  <a:pt x="29" y="26"/>
                </a:lnTo>
                <a:lnTo>
                  <a:pt x="31" y="26"/>
                </a:lnTo>
                <a:lnTo>
                  <a:pt x="33" y="24"/>
                </a:lnTo>
                <a:lnTo>
                  <a:pt x="33" y="24"/>
                </a:lnTo>
                <a:lnTo>
                  <a:pt x="33" y="24"/>
                </a:lnTo>
                <a:lnTo>
                  <a:pt x="33" y="24"/>
                </a:lnTo>
                <a:lnTo>
                  <a:pt x="33" y="24"/>
                </a:lnTo>
                <a:lnTo>
                  <a:pt x="31" y="24"/>
                </a:lnTo>
                <a:lnTo>
                  <a:pt x="31" y="22"/>
                </a:lnTo>
                <a:lnTo>
                  <a:pt x="31" y="24"/>
                </a:lnTo>
                <a:lnTo>
                  <a:pt x="29" y="24"/>
                </a:lnTo>
                <a:lnTo>
                  <a:pt x="29" y="24"/>
                </a:lnTo>
                <a:lnTo>
                  <a:pt x="26" y="26"/>
                </a:lnTo>
                <a:lnTo>
                  <a:pt x="26" y="24"/>
                </a:lnTo>
                <a:lnTo>
                  <a:pt x="26" y="24"/>
                </a:lnTo>
                <a:lnTo>
                  <a:pt x="26" y="22"/>
                </a:lnTo>
                <a:lnTo>
                  <a:pt x="26" y="20"/>
                </a:lnTo>
                <a:lnTo>
                  <a:pt x="29" y="18"/>
                </a:lnTo>
                <a:lnTo>
                  <a:pt x="29" y="18"/>
                </a:lnTo>
                <a:lnTo>
                  <a:pt x="29" y="18"/>
                </a:lnTo>
                <a:lnTo>
                  <a:pt x="29" y="18"/>
                </a:lnTo>
                <a:lnTo>
                  <a:pt x="31" y="16"/>
                </a:lnTo>
                <a:lnTo>
                  <a:pt x="31" y="18"/>
                </a:lnTo>
                <a:lnTo>
                  <a:pt x="31" y="18"/>
                </a:lnTo>
                <a:lnTo>
                  <a:pt x="31" y="16"/>
                </a:lnTo>
                <a:lnTo>
                  <a:pt x="31" y="16"/>
                </a:lnTo>
                <a:lnTo>
                  <a:pt x="33" y="16"/>
                </a:lnTo>
                <a:lnTo>
                  <a:pt x="35" y="16"/>
                </a:lnTo>
                <a:lnTo>
                  <a:pt x="35" y="16"/>
                </a:lnTo>
                <a:lnTo>
                  <a:pt x="35" y="16"/>
                </a:lnTo>
                <a:lnTo>
                  <a:pt x="35" y="14"/>
                </a:lnTo>
                <a:lnTo>
                  <a:pt x="33" y="14"/>
                </a:lnTo>
                <a:lnTo>
                  <a:pt x="35" y="14"/>
                </a:lnTo>
                <a:lnTo>
                  <a:pt x="33" y="12"/>
                </a:lnTo>
                <a:lnTo>
                  <a:pt x="35" y="12"/>
                </a:lnTo>
                <a:lnTo>
                  <a:pt x="35" y="12"/>
                </a:lnTo>
                <a:lnTo>
                  <a:pt x="37" y="10"/>
                </a:lnTo>
                <a:lnTo>
                  <a:pt x="39" y="10"/>
                </a:lnTo>
                <a:lnTo>
                  <a:pt x="39" y="10"/>
                </a:lnTo>
                <a:lnTo>
                  <a:pt x="39" y="10"/>
                </a:lnTo>
                <a:lnTo>
                  <a:pt x="41" y="10"/>
                </a:lnTo>
                <a:lnTo>
                  <a:pt x="41" y="10"/>
                </a:lnTo>
                <a:lnTo>
                  <a:pt x="41" y="10"/>
                </a:lnTo>
                <a:lnTo>
                  <a:pt x="43" y="10"/>
                </a:lnTo>
                <a:lnTo>
                  <a:pt x="43" y="10"/>
                </a:lnTo>
                <a:lnTo>
                  <a:pt x="45" y="10"/>
                </a:lnTo>
                <a:lnTo>
                  <a:pt x="45" y="12"/>
                </a:lnTo>
                <a:lnTo>
                  <a:pt x="45" y="12"/>
                </a:lnTo>
                <a:lnTo>
                  <a:pt x="45" y="12"/>
                </a:lnTo>
                <a:lnTo>
                  <a:pt x="45" y="12"/>
                </a:lnTo>
                <a:lnTo>
                  <a:pt x="45" y="10"/>
                </a:lnTo>
                <a:lnTo>
                  <a:pt x="45" y="10"/>
                </a:lnTo>
                <a:lnTo>
                  <a:pt x="45" y="10"/>
                </a:lnTo>
                <a:lnTo>
                  <a:pt x="43" y="10"/>
                </a:lnTo>
                <a:lnTo>
                  <a:pt x="43" y="10"/>
                </a:lnTo>
                <a:lnTo>
                  <a:pt x="43" y="10"/>
                </a:lnTo>
                <a:lnTo>
                  <a:pt x="41" y="8"/>
                </a:lnTo>
                <a:lnTo>
                  <a:pt x="39" y="8"/>
                </a:lnTo>
                <a:lnTo>
                  <a:pt x="39" y="10"/>
                </a:lnTo>
                <a:lnTo>
                  <a:pt x="37" y="10"/>
                </a:lnTo>
                <a:lnTo>
                  <a:pt x="37" y="10"/>
                </a:lnTo>
                <a:lnTo>
                  <a:pt x="35" y="10"/>
                </a:lnTo>
                <a:lnTo>
                  <a:pt x="35" y="10"/>
                </a:lnTo>
                <a:lnTo>
                  <a:pt x="33" y="12"/>
                </a:lnTo>
                <a:lnTo>
                  <a:pt x="33" y="12"/>
                </a:lnTo>
                <a:lnTo>
                  <a:pt x="33" y="12"/>
                </a:lnTo>
                <a:lnTo>
                  <a:pt x="31" y="14"/>
                </a:lnTo>
                <a:lnTo>
                  <a:pt x="31" y="14"/>
                </a:lnTo>
                <a:lnTo>
                  <a:pt x="29" y="14"/>
                </a:lnTo>
                <a:lnTo>
                  <a:pt x="29" y="14"/>
                </a:lnTo>
                <a:lnTo>
                  <a:pt x="29" y="14"/>
                </a:lnTo>
                <a:lnTo>
                  <a:pt x="29" y="16"/>
                </a:lnTo>
                <a:lnTo>
                  <a:pt x="26" y="16"/>
                </a:lnTo>
                <a:lnTo>
                  <a:pt x="24" y="18"/>
                </a:lnTo>
                <a:lnTo>
                  <a:pt x="24" y="18"/>
                </a:lnTo>
                <a:lnTo>
                  <a:pt x="24" y="18"/>
                </a:lnTo>
                <a:lnTo>
                  <a:pt x="24" y="16"/>
                </a:lnTo>
                <a:lnTo>
                  <a:pt x="26" y="16"/>
                </a:lnTo>
                <a:lnTo>
                  <a:pt x="26" y="14"/>
                </a:lnTo>
                <a:lnTo>
                  <a:pt x="24" y="14"/>
                </a:lnTo>
                <a:lnTo>
                  <a:pt x="26" y="14"/>
                </a:lnTo>
                <a:lnTo>
                  <a:pt x="26" y="12"/>
                </a:lnTo>
                <a:lnTo>
                  <a:pt x="29" y="12"/>
                </a:lnTo>
                <a:lnTo>
                  <a:pt x="31" y="12"/>
                </a:lnTo>
                <a:lnTo>
                  <a:pt x="29" y="12"/>
                </a:lnTo>
                <a:lnTo>
                  <a:pt x="29" y="12"/>
                </a:lnTo>
                <a:lnTo>
                  <a:pt x="26" y="12"/>
                </a:lnTo>
                <a:lnTo>
                  <a:pt x="26" y="12"/>
                </a:lnTo>
                <a:lnTo>
                  <a:pt x="26" y="12"/>
                </a:lnTo>
                <a:lnTo>
                  <a:pt x="26" y="12"/>
                </a:lnTo>
                <a:lnTo>
                  <a:pt x="29" y="10"/>
                </a:lnTo>
                <a:lnTo>
                  <a:pt x="29" y="10"/>
                </a:lnTo>
                <a:lnTo>
                  <a:pt x="29" y="10"/>
                </a:lnTo>
                <a:lnTo>
                  <a:pt x="29" y="10"/>
                </a:lnTo>
                <a:lnTo>
                  <a:pt x="31" y="10"/>
                </a:lnTo>
                <a:lnTo>
                  <a:pt x="31" y="10"/>
                </a:lnTo>
                <a:lnTo>
                  <a:pt x="31" y="8"/>
                </a:lnTo>
                <a:lnTo>
                  <a:pt x="31" y="8"/>
                </a:lnTo>
                <a:lnTo>
                  <a:pt x="31" y="8"/>
                </a:lnTo>
                <a:lnTo>
                  <a:pt x="33" y="8"/>
                </a:lnTo>
                <a:lnTo>
                  <a:pt x="33" y="8"/>
                </a:lnTo>
                <a:lnTo>
                  <a:pt x="35" y="8"/>
                </a:lnTo>
                <a:lnTo>
                  <a:pt x="33" y="8"/>
                </a:lnTo>
                <a:lnTo>
                  <a:pt x="33" y="8"/>
                </a:lnTo>
                <a:lnTo>
                  <a:pt x="31" y="8"/>
                </a:lnTo>
                <a:lnTo>
                  <a:pt x="31" y="8"/>
                </a:lnTo>
                <a:lnTo>
                  <a:pt x="31" y="6"/>
                </a:lnTo>
                <a:lnTo>
                  <a:pt x="33" y="6"/>
                </a:lnTo>
                <a:lnTo>
                  <a:pt x="33" y="6"/>
                </a:lnTo>
                <a:lnTo>
                  <a:pt x="33" y="6"/>
                </a:lnTo>
                <a:lnTo>
                  <a:pt x="33" y="6"/>
                </a:lnTo>
                <a:lnTo>
                  <a:pt x="35" y="6"/>
                </a:lnTo>
                <a:lnTo>
                  <a:pt x="35" y="6"/>
                </a:lnTo>
                <a:lnTo>
                  <a:pt x="37" y="6"/>
                </a:lnTo>
                <a:lnTo>
                  <a:pt x="37" y="6"/>
                </a:lnTo>
                <a:lnTo>
                  <a:pt x="37" y="4"/>
                </a:lnTo>
                <a:lnTo>
                  <a:pt x="37" y="4"/>
                </a:lnTo>
                <a:lnTo>
                  <a:pt x="35" y="6"/>
                </a:lnTo>
                <a:lnTo>
                  <a:pt x="35" y="6"/>
                </a:lnTo>
                <a:lnTo>
                  <a:pt x="35" y="6"/>
                </a:lnTo>
                <a:lnTo>
                  <a:pt x="35" y="6"/>
                </a:lnTo>
                <a:lnTo>
                  <a:pt x="35" y="6"/>
                </a:lnTo>
                <a:lnTo>
                  <a:pt x="35" y="4"/>
                </a:lnTo>
                <a:lnTo>
                  <a:pt x="35" y="4"/>
                </a:lnTo>
                <a:lnTo>
                  <a:pt x="37" y="2"/>
                </a:lnTo>
                <a:lnTo>
                  <a:pt x="37" y="0"/>
                </a:lnTo>
                <a:lnTo>
                  <a:pt x="37" y="0"/>
                </a:lnTo>
                <a:lnTo>
                  <a:pt x="39" y="0"/>
                </a:lnTo>
                <a:lnTo>
                  <a:pt x="39" y="0"/>
                </a:lnTo>
                <a:lnTo>
                  <a:pt x="39" y="2"/>
                </a:lnTo>
                <a:lnTo>
                  <a:pt x="37" y="4"/>
                </a:lnTo>
                <a:lnTo>
                  <a:pt x="37" y="4"/>
                </a:lnTo>
                <a:lnTo>
                  <a:pt x="39" y="4"/>
                </a:lnTo>
                <a:lnTo>
                  <a:pt x="39" y="4"/>
                </a:lnTo>
                <a:moveTo>
                  <a:pt x="39" y="4"/>
                </a:moveTo>
                <a:lnTo>
                  <a:pt x="39" y="4"/>
                </a:lnTo>
                <a:lnTo>
                  <a:pt x="39" y="4"/>
                </a:lnTo>
                <a:lnTo>
                  <a:pt x="39" y="4"/>
                </a:lnTo>
                <a:lnTo>
                  <a:pt x="39" y="6"/>
                </a:lnTo>
                <a:lnTo>
                  <a:pt x="41" y="6"/>
                </a:lnTo>
                <a:lnTo>
                  <a:pt x="41" y="8"/>
                </a:lnTo>
                <a:lnTo>
                  <a:pt x="41" y="6"/>
                </a:lnTo>
                <a:lnTo>
                  <a:pt x="41" y="6"/>
                </a:lnTo>
                <a:lnTo>
                  <a:pt x="43" y="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9" name="Freeform 3665"/>
          <p:cNvSpPr>
            <a:spLocks noEditPoints="1"/>
          </p:cNvSpPr>
          <p:nvPr/>
        </p:nvSpPr>
        <p:spPr bwMode="auto">
          <a:xfrm>
            <a:off x="2554288" y="6515100"/>
            <a:ext cx="50800" cy="77788"/>
          </a:xfrm>
          <a:custGeom>
            <a:avLst/>
            <a:gdLst/>
            <a:ahLst/>
            <a:cxnLst>
              <a:cxn ang="0">
                <a:pos x="4" y="31"/>
              </a:cxn>
              <a:cxn ang="0">
                <a:pos x="2" y="31"/>
              </a:cxn>
              <a:cxn ang="0">
                <a:pos x="2" y="35"/>
              </a:cxn>
              <a:cxn ang="0">
                <a:pos x="0" y="35"/>
              </a:cxn>
              <a:cxn ang="0">
                <a:pos x="0" y="33"/>
              </a:cxn>
              <a:cxn ang="0">
                <a:pos x="0" y="31"/>
              </a:cxn>
              <a:cxn ang="0">
                <a:pos x="0" y="31"/>
              </a:cxn>
              <a:cxn ang="0">
                <a:pos x="0" y="27"/>
              </a:cxn>
              <a:cxn ang="0">
                <a:pos x="2" y="25"/>
              </a:cxn>
              <a:cxn ang="0">
                <a:pos x="6" y="29"/>
              </a:cxn>
              <a:cxn ang="0">
                <a:pos x="6" y="31"/>
              </a:cxn>
              <a:cxn ang="0">
                <a:pos x="24" y="14"/>
              </a:cxn>
              <a:cxn ang="0">
                <a:pos x="26" y="18"/>
              </a:cxn>
              <a:cxn ang="0">
                <a:pos x="26" y="18"/>
              </a:cxn>
              <a:cxn ang="0">
                <a:pos x="28" y="23"/>
              </a:cxn>
              <a:cxn ang="0">
                <a:pos x="30" y="27"/>
              </a:cxn>
              <a:cxn ang="0">
                <a:pos x="30" y="31"/>
              </a:cxn>
              <a:cxn ang="0">
                <a:pos x="30" y="35"/>
              </a:cxn>
              <a:cxn ang="0">
                <a:pos x="32" y="35"/>
              </a:cxn>
              <a:cxn ang="0">
                <a:pos x="32" y="35"/>
              </a:cxn>
              <a:cxn ang="0">
                <a:pos x="32" y="37"/>
              </a:cxn>
              <a:cxn ang="0">
                <a:pos x="28" y="39"/>
              </a:cxn>
              <a:cxn ang="0">
                <a:pos x="26" y="41"/>
              </a:cxn>
              <a:cxn ang="0">
                <a:pos x="24" y="43"/>
              </a:cxn>
              <a:cxn ang="0">
                <a:pos x="22" y="43"/>
              </a:cxn>
              <a:cxn ang="0">
                <a:pos x="20" y="39"/>
              </a:cxn>
              <a:cxn ang="0">
                <a:pos x="18" y="37"/>
              </a:cxn>
              <a:cxn ang="0">
                <a:pos x="18" y="39"/>
              </a:cxn>
              <a:cxn ang="0">
                <a:pos x="16" y="39"/>
              </a:cxn>
              <a:cxn ang="0">
                <a:pos x="12" y="39"/>
              </a:cxn>
              <a:cxn ang="0">
                <a:pos x="12" y="41"/>
              </a:cxn>
              <a:cxn ang="0">
                <a:pos x="12" y="41"/>
              </a:cxn>
              <a:cxn ang="0">
                <a:pos x="10" y="43"/>
              </a:cxn>
              <a:cxn ang="0">
                <a:pos x="10" y="43"/>
              </a:cxn>
              <a:cxn ang="0">
                <a:pos x="8" y="45"/>
              </a:cxn>
              <a:cxn ang="0">
                <a:pos x="8" y="47"/>
              </a:cxn>
              <a:cxn ang="0">
                <a:pos x="6" y="47"/>
              </a:cxn>
              <a:cxn ang="0">
                <a:pos x="4" y="45"/>
              </a:cxn>
              <a:cxn ang="0">
                <a:pos x="6" y="41"/>
              </a:cxn>
              <a:cxn ang="0">
                <a:pos x="4" y="37"/>
              </a:cxn>
              <a:cxn ang="0">
                <a:pos x="4" y="35"/>
              </a:cxn>
              <a:cxn ang="0">
                <a:pos x="6" y="33"/>
              </a:cxn>
              <a:cxn ang="0">
                <a:pos x="6" y="33"/>
              </a:cxn>
              <a:cxn ang="0">
                <a:pos x="6" y="35"/>
              </a:cxn>
              <a:cxn ang="0">
                <a:pos x="8" y="37"/>
              </a:cxn>
              <a:cxn ang="0">
                <a:pos x="8" y="37"/>
              </a:cxn>
              <a:cxn ang="0">
                <a:pos x="8" y="33"/>
              </a:cxn>
              <a:cxn ang="0">
                <a:pos x="10" y="33"/>
              </a:cxn>
              <a:cxn ang="0">
                <a:pos x="12" y="33"/>
              </a:cxn>
              <a:cxn ang="0">
                <a:pos x="12" y="29"/>
              </a:cxn>
              <a:cxn ang="0">
                <a:pos x="12" y="27"/>
              </a:cxn>
              <a:cxn ang="0">
                <a:pos x="10" y="25"/>
              </a:cxn>
              <a:cxn ang="0">
                <a:pos x="8" y="21"/>
              </a:cxn>
              <a:cxn ang="0">
                <a:pos x="8" y="18"/>
              </a:cxn>
              <a:cxn ang="0">
                <a:pos x="8" y="18"/>
              </a:cxn>
              <a:cxn ang="0">
                <a:pos x="10" y="18"/>
              </a:cxn>
              <a:cxn ang="0">
                <a:pos x="10" y="14"/>
              </a:cxn>
              <a:cxn ang="0">
                <a:pos x="12" y="8"/>
              </a:cxn>
              <a:cxn ang="0">
                <a:pos x="8" y="4"/>
              </a:cxn>
              <a:cxn ang="0">
                <a:pos x="14" y="6"/>
              </a:cxn>
              <a:cxn ang="0">
                <a:pos x="16" y="4"/>
              </a:cxn>
              <a:cxn ang="0">
                <a:pos x="18" y="0"/>
              </a:cxn>
              <a:cxn ang="0">
                <a:pos x="20" y="6"/>
              </a:cxn>
            </a:cxnLst>
            <a:rect l="0" t="0" r="r" b="b"/>
            <a:pathLst>
              <a:path w="32" h="49">
                <a:moveTo>
                  <a:pt x="6" y="31"/>
                </a:moveTo>
                <a:lnTo>
                  <a:pt x="6" y="31"/>
                </a:lnTo>
                <a:lnTo>
                  <a:pt x="4" y="31"/>
                </a:lnTo>
                <a:lnTo>
                  <a:pt x="4" y="31"/>
                </a:lnTo>
                <a:lnTo>
                  <a:pt x="4" y="31"/>
                </a:lnTo>
                <a:lnTo>
                  <a:pt x="4" y="31"/>
                </a:lnTo>
                <a:lnTo>
                  <a:pt x="2" y="31"/>
                </a:lnTo>
                <a:lnTo>
                  <a:pt x="2" y="31"/>
                </a:lnTo>
                <a:lnTo>
                  <a:pt x="2" y="33"/>
                </a:lnTo>
                <a:lnTo>
                  <a:pt x="2" y="33"/>
                </a:lnTo>
                <a:lnTo>
                  <a:pt x="2" y="35"/>
                </a:lnTo>
                <a:lnTo>
                  <a:pt x="2" y="35"/>
                </a:lnTo>
                <a:lnTo>
                  <a:pt x="2" y="35"/>
                </a:lnTo>
                <a:lnTo>
                  <a:pt x="0" y="35"/>
                </a:lnTo>
                <a:lnTo>
                  <a:pt x="0" y="35"/>
                </a:lnTo>
                <a:lnTo>
                  <a:pt x="0" y="35"/>
                </a:lnTo>
                <a:lnTo>
                  <a:pt x="0" y="35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9"/>
                </a:lnTo>
                <a:lnTo>
                  <a:pt x="0" y="27"/>
                </a:lnTo>
                <a:lnTo>
                  <a:pt x="0" y="27"/>
                </a:lnTo>
                <a:lnTo>
                  <a:pt x="0" y="27"/>
                </a:lnTo>
                <a:lnTo>
                  <a:pt x="2" y="25"/>
                </a:lnTo>
                <a:lnTo>
                  <a:pt x="2" y="25"/>
                </a:lnTo>
                <a:lnTo>
                  <a:pt x="2" y="25"/>
                </a:lnTo>
                <a:lnTo>
                  <a:pt x="2" y="25"/>
                </a:lnTo>
                <a:lnTo>
                  <a:pt x="4" y="27"/>
                </a:lnTo>
                <a:lnTo>
                  <a:pt x="4" y="27"/>
                </a:lnTo>
                <a:lnTo>
                  <a:pt x="6" y="29"/>
                </a:lnTo>
                <a:lnTo>
                  <a:pt x="6" y="29"/>
                </a:lnTo>
                <a:lnTo>
                  <a:pt x="6" y="29"/>
                </a:lnTo>
                <a:lnTo>
                  <a:pt x="6" y="29"/>
                </a:lnTo>
                <a:lnTo>
                  <a:pt x="6" y="31"/>
                </a:lnTo>
                <a:close/>
                <a:moveTo>
                  <a:pt x="20" y="6"/>
                </a:moveTo>
                <a:lnTo>
                  <a:pt x="22" y="6"/>
                </a:lnTo>
                <a:lnTo>
                  <a:pt x="24" y="12"/>
                </a:lnTo>
                <a:lnTo>
                  <a:pt x="24" y="14"/>
                </a:lnTo>
                <a:lnTo>
                  <a:pt x="26" y="16"/>
                </a:lnTo>
                <a:lnTo>
                  <a:pt x="26" y="16"/>
                </a:lnTo>
                <a:lnTo>
                  <a:pt x="26" y="16"/>
                </a:lnTo>
                <a:lnTo>
                  <a:pt x="26" y="18"/>
                </a:lnTo>
                <a:lnTo>
                  <a:pt x="26" y="18"/>
                </a:lnTo>
                <a:lnTo>
                  <a:pt x="26" y="18"/>
                </a:lnTo>
                <a:lnTo>
                  <a:pt x="26" y="18"/>
                </a:lnTo>
                <a:lnTo>
                  <a:pt x="26" y="18"/>
                </a:lnTo>
                <a:lnTo>
                  <a:pt x="26" y="21"/>
                </a:lnTo>
                <a:lnTo>
                  <a:pt x="26" y="21"/>
                </a:lnTo>
                <a:lnTo>
                  <a:pt x="28" y="23"/>
                </a:lnTo>
                <a:lnTo>
                  <a:pt x="28" y="23"/>
                </a:lnTo>
                <a:lnTo>
                  <a:pt x="30" y="23"/>
                </a:lnTo>
                <a:lnTo>
                  <a:pt x="30" y="25"/>
                </a:lnTo>
                <a:lnTo>
                  <a:pt x="30" y="25"/>
                </a:lnTo>
                <a:lnTo>
                  <a:pt x="30" y="27"/>
                </a:lnTo>
                <a:lnTo>
                  <a:pt x="32" y="27"/>
                </a:lnTo>
                <a:lnTo>
                  <a:pt x="30" y="29"/>
                </a:lnTo>
                <a:lnTo>
                  <a:pt x="30" y="31"/>
                </a:lnTo>
                <a:lnTo>
                  <a:pt x="30" y="31"/>
                </a:lnTo>
                <a:lnTo>
                  <a:pt x="30" y="31"/>
                </a:lnTo>
                <a:lnTo>
                  <a:pt x="30" y="33"/>
                </a:lnTo>
                <a:lnTo>
                  <a:pt x="30" y="33"/>
                </a:lnTo>
                <a:lnTo>
                  <a:pt x="30" y="35"/>
                </a:lnTo>
                <a:lnTo>
                  <a:pt x="30" y="35"/>
                </a:lnTo>
                <a:lnTo>
                  <a:pt x="30" y="35"/>
                </a:lnTo>
                <a:lnTo>
                  <a:pt x="32" y="35"/>
                </a:lnTo>
                <a:lnTo>
                  <a:pt x="32" y="35"/>
                </a:lnTo>
                <a:lnTo>
                  <a:pt x="32" y="35"/>
                </a:lnTo>
                <a:lnTo>
                  <a:pt x="32" y="35"/>
                </a:lnTo>
                <a:lnTo>
                  <a:pt x="32" y="35"/>
                </a:lnTo>
                <a:lnTo>
                  <a:pt x="32" y="35"/>
                </a:lnTo>
                <a:lnTo>
                  <a:pt x="32" y="35"/>
                </a:lnTo>
                <a:lnTo>
                  <a:pt x="32" y="35"/>
                </a:lnTo>
                <a:lnTo>
                  <a:pt x="32" y="37"/>
                </a:lnTo>
                <a:lnTo>
                  <a:pt x="32" y="37"/>
                </a:lnTo>
                <a:lnTo>
                  <a:pt x="30" y="37"/>
                </a:lnTo>
                <a:lnTo>
                  <a:pt x="28" y="37"/>
                </a:lnTo>
                <a:lnTo>
                  <a:pt x="28" y="39"/>
                </a:lnTo>
                <a:lnTo>
                  <a:pt x="28" y="39"/>
                </a:lnTo>
                <a:lnTo>
                  <a:pt x="26" y="39"/>
                </a:lnTo>
                <a:lnTo>
                  <a:pt x="26" y="41"/>
                </a:lnTo>
                <a:lnTo>
                  <a:pt x="26" y="41"/>
                </a:lnTo>
                <a:lnTo>
                  <a:pt x="26" y="41"/>
                </a:lnTo>
                <a:lnTo>
                  <a:pt x="24" y="41"/>
                </a:lnTo>
                <a:lnTo>
                  <a:pt x="24" y="43"/>
                </a:lnTo>
                <a:lnTo>
                  <a:pt x="24" y="43"/>
                </a:lnTo>
                <a:lnTo>
                  <a:pt x="24" y="43"/>
                </a:lnTo>
                <a:lnTo>
                  <a:pt x="24" y="43"/>
                </a:lnTo>
                <a:lnTo>
                  <a:pt x="22" y="43"/>
                </a:lnTo>
                <a:lnTo>
                  <a:pt x="22" y="43"/>
                </a:lnTo>
                <a:lnTo>
                  <a:pt x="22" y="43"/>
                </a:lnTo>
                <a:lnTo>
                  <a:pt x="24" y="43"/>
                </a:lnTo>
                <a:lnTo>
                  <a:pt x="22" y="41"/>
                </a:lnTo>
                <a:lnTo>
                  <a:pt x="22" y="41"/>
                </a:lnTo>
                <a:lnTo>
                  <a:pt x="20" y="39"/>
                </a:lnTo>
                <a:lnTo>
                  <a:pt x="20" y="39"/>
                </a:lnTo>
                <a:lnTo>
                  <a:pt x="20" y="37"/>
                </a:lnTo>
                <a:lnTo>
                  <a:pt x="20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8" y="37"/>
                </a:lnTo>
                <a:lnTo>
                  <a:pt x="18" y="39"/>
                </a:lnTo>
                <a:lnTo>
                  <a:pt x="18" y="39"/>
                </a:lnTo>
                <a:lnTo>
                  <a:pt x="16" y="39"/>
                </a:lnTo>
                <a:lnTo>
                  <a:pt x="16" y="39"/>
                </a:lnTo>
                <a:lnTo>
                  <a:pt x="16" y="39"/>
                </a:lnTo>
                <a:lnTo>
                  <a:pt x="16" y="39"/>
                </a:lnTo>
                <a:lnTo>
                  <a:pt x="14" y="39"/>
                </a:lnTo>
                <a:lnTo>
                  <a:pt x="14" y="39"/>
                </a:lnTo>
                <a:lnTo>
                  <a:pt x="12" y="39"/>
                </a:lnTo>
                <a:lnTo>
                  <a:pt x="12" y="39"/>
                </a:lnTo>
                <a:lnTo>
                  <a:pt x="12" y="41"/>
                </a:lnTo>
                <a:lnTo>
                  <a:pt x="12" y="41"/>
                </a:lnTo>
                <a:lnTo>
                  <a:pt x="12" y="41"/>
                </a:lnTo>
                <a:lnTo>
                  <a:pt x="12" y="41"/>
                </a:lnTo>
                <a:lnTo>
                  <a:pt x="12" y="41"/>
                </a:lnTo>
                <a:lnTo>
                  <a:pt x="12" y="41"/>
                </a:lnTo>
                <a:lnTo>
                  <a:pt x="12" y="41"/>
                </a:lnTo>
                <a:lnTo>
                  <a:pt x="10" y="41"/>
                </a:lnTo>
                <a:lnTo>
                  <a:pt x="10" y="43"/>
                </a:lnTo>
                <a:lnTo>
                  <a:pt x="10" y="43"/>
                </a:lnTo>
                <a:lnTo>
                  <a:pt x="10" y="43"/>
                </a:lnTo>
                <a:lnTo>
                  <a:pt x="10" y="43"/>
                </a:lnTo>
                <a:lnTo>
                  <a:pt x="10" y="43"/>
                </a:lnTo>
                <a:lnTo>
                  <a:pt x="10" y="43"/>
                </a:lnTo>
                <a:lnTo>
                  <a:pt x="10" y="43"/>
                </a:lnTo>
                <a:lnTo>
                  <a:pt x="10" y="43"/>
                </a:lnTo>
                <a:lnTo>
                  <a:pt x="10" y="43"/>
                </a:lnTo>
                <a:lnTo>
                  <a:pt x="10" y="45"/>
                </a:lnTo>
                <a:lnTo>
                  <a:pt x="8" y="45"/>
                </a:lnTo>
                <a:lnTo>
                  <a:pt x="8" y="45"/>
                </a:lnTo>
                <a:lnTo>
                  <a:pt x="8" y="45"/>
                </a:lnTo>
                <a:lnTo>
                  <a:pt x="8" y="45"/>
                </a:lnTo>
                <a:lnTo>
                  <a:pt x="8" y="47"/>
                </a:lnTo>
                <a:lnTo>
                  <a:pt x="8" y="47"/>
                </a:lnTo>
                <a:lnTo>
                  <a:pt x="6" y="47"/>
                </a:lnTo>
                <a:lnTo>
                  <a:pt x="6" y="49"/>
                </a:lnTo>
                <a:lnTo>
                  <a:pt x="6" y="47"/>
                </a:lnTo>
                <a:lnTo>
                  <a:pt x="6" y="47"/>
                </a:lnTo>
                <a:lnTo>
                  <a:pt x="6" y="47"/>
                </a:lnTo>
                <a:lnTo>
                  <a:pt x="6" y="47"/>
                </a:lnTo>
                <a:lnTo>
                  <a:pt x="4" y="45"/>
                </a:lnTo>
                <a:lnTo>
                  <a:pt x="4" y="43"/>
                </a:lnTo>
                <a:lnTo>
                  <a:pt x="6" y="43"/>
                </a:lnTo>
                <a:lnTo>
                  <a:pt x="6" y="41"/>
                </a:lnTo>
                <a:lnTo>
                  <a:pt x="6" y="41"/>
                </a:lnTo>
                <a:lnTo>
                  <a:pt x="4" y="41"/>
                </a:lnTo>
                <a:lnTo>
                  <a:pt x="4" y="39"/>
                </a:lnTo>
                <a:lnTo>
                  <a:pt x="4" y="39"/>
                </a:lnTo>
                <a:lnTo>
                  <a:pt x="4" y="37"/>
                </a:lnTo>
                <a:lnTo>
                  <a:pt x="4" y="37"/>
                </a:lnTo>
                <a:lnTo>
                  <a:pt x="4" y="37"/>
                </a:lnTo>
                <a:lnTo>
                  <a:pt x="4" y="37"/>
                </a:lnTo>
                <a:lnTo>
                  <a:pt x="4" y="35"/>
                </a:lnTo>
                <a:lnTo>
                  <a:pt x="4" y="33"/>
                </a:lnTo>
                <a:lnTo>
                  <a:pt x="4" y="33"/>
                </a:lnTo>
                <a:lnTo>
                  <a:pt x="6" y="33"/>
                </a:lnTo>
                <a:lnTo>
                  <a:pt x="6" y="33"/>
                </a:lnTo>
                <a:lnTo>
                  <a:pt x="6" y="31"/>
                </a:lnTo>
                <a:lnTo>
                  <a:pt x="6" y="31"/>
                </a:lnTo>
                <a:lnTo>
                  <a:pt x="6" y="31"/>
                </a:lnTo>
                <a:lnTo>
                  <a:pt x="6" y="33"/>
                </a:lnTo>
                <a:lnTo>
                  <a:pt x="6" y="33"/>
                </a:lnTo>
                <a:lnTo>
                  <a:pt x="6" y="33"/>
                </a:lnTo>
                <a:lnTo>
                  <a:pt x="6" y="35"/>
                </a:lnTo>
                <a:lnTo>
                  <a:pt x="6" y="35"/>
                </a:lnTo>
                <a:lnTo>
                  <a:pt x="6" y="37"/>
                </a:lnTo>
                <a:lnTo>
                  <a:pt x="6" y="37"/>
                </a:lnTo>
                <a:lnTo>
                  <a:pt x="8" y="37"/>
                </a:lnTo>
                <a:lnTo>
                  <a:pt x="8" y="37"/>
                </a:lnTo>
                <a:lnTo>
                  <a:pt x="8" y="37"/>
                </a:lnTo>
                <a:lnTo>
                  <a:pt x="8" y="37"/>
                </a:lnTo>
                <a:lnTo>
                  <a:pt x="8" y="37"/>
                </a:lnTo>
                <a:lnTo>
                  <a:pt x="8" y="37"/>
                </a:lnTo>
                <a:lnTo>
                  <a:pt x="8" y="35"/>
                </a:lnTo>
                <a:lnTo>
                  <a:pt x="8" y="35"/>
                </a:lnTo>
                <a:lnTo>
                  <a:pt x="8" y="35"/>
                </a:lnTo>
                <a:lnTo>
                  <a:pt x="8" y="33"/>
                </a:lnTo>
                <a:lnTo>
                  <a:pt x="8" y="33"/>
                </a:lnTo>
                <a:lnTo>
                  <a:pt x="8" y="33"/>
                </a:lnTo>
                <a:lnTo>
                  <a:pt x="8" y="33"/>
                </a:lnTo>
                <a:lnTo>
                  <a:pt x="10" y="33"/>
                </a:lnTo>
                <a:lnTo>
                  <a:pt x="10" y="33"/>
                </a:lnTo>
                <a:lnTo>
                  <a:pt x="10" y="33"/>
                </a:lnTo>
                <a:lnTo>
                  <a:pt x="12" y="33"/>
                </a:lnTo>
                <a:lnTo>
                  <a:pt x="12" y="33"/>
                </a:lnTo>
                <a:lnTo>
                  <a:pt x="12" y="31"/>
                </a:lnTo>
                <a:lnTo>
                  <a:pt x="12" y="29"/>
                </a:lnTo>
                <a:lnTo>
                  <a:pt x="12" y="29"/>
                </a:lnTo>
                <a:lnTo>
                  <a:pt x="12" y="29"/>
                </a:lnTo>
                <a:lnTo>
                  <a:pt x="12" y="29"/>
                </a:lnTo>
                <a:lnTo>
                  <a:pt x="12" y="29"/>
                </a:lnTo>
                <a:lnTo>
                  <a:pt x="12" y="27"/>
                </a:lnTo>
                <a:lnTo>
                  <a:pt x="12" y="27"/>
                </a:lnTo>
                <a:lnTo>
                  <a:pt x="12" y="27"/>
                </a:lnTo>
                <a:lnTo>
                  <a:pt x="10" y="27"/>
                </a:lnTo>
                <a:lnTo>
                  <a:pt x="10" y="25"/>
                </a:lnTo>
                <a:lnTo>
                  <a:pt x="10" y="25"/>
                </a:lnTo>
                <a:lnTo>
                  <a:pt x="10" y="23"/>
                </a:lnTo>
                <a:lnTo>
                  <a:pt x="10" y="23"/>
                </a:lnTo>
                <a:lnTo>
                  <a:pt x="8" y="23"/>
                </a:lnTo>
                <a:lnTo>
                  <a:pt x="8" y="21"/>
                </a:lnTo>
                <a:lnTo>
                  <a:pt x="8" y="21"/>
                </a:lnTo>
                <a:lnTo>
                  <a:pt x="8" y="21"/>
                </a:lnTo>
                <a:lnTo>
                  <a:pt x="8" y="18"/>
                </a:lnTo>
                <a:lnTo>
                  <a:pt x="8" y="18"/>
                </a:lnTo>
                <a:lnTo>
                  <a:pt x="8" y="18"/>
                </a:lnTo>
                <a:lnTo>
                  <a:pt x="8" y="18"/>
                </a:lnTo>
                <a:lnTo>
                  <a:pt x="8" y="18"/>
                </a:lnTo>
                <a:lnTo>
                  <a:pt x="8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6"/>
                </a:lnTo>
                <a:lnTo>
                  <a:pt x="10" y="14"/>
                </a:lnTo>
                <a:lnTo>
                  <a:pt x="12" y="12"/>
                </a:lnTo>
                <a:lnTo>
                  <a:pt x="12" y="10"/>
                </a:lnTo>
                <a:lnTo>
                  <a:pt x="12" y="10"/>
                </a:lnTo>
                <a:lnTo>
                  <a:pt x="12" y="8"/>
                </a:lnTo>
                <a:lnTo>
                  <a:pt x="10" y="8"/>
                </a:lnTo>
                <a:lnTo>
                  <a:pt x="8" y="8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6" y="4"/>
                </a:lnTo>
                <a:lnTo>
                  <a:pt x="16" y="4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0"/>
                </a:lnTo>
                <a:lnTo>
                  <a:pt x="20" y="2"/>
                </a:lnTo>
                <a:lnTo>
                  <a:pt x="20" y="4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0" name="Freeform 3666"/>
          <p:cNvSpPr>
            <a:spLocks noEditPoints="1"/>
          </p:cNvSpPr>
          <p:nvPr/>
        </p:nvSpPr>
        <p:spPr bwMode="auto">
          <a:xfrm>
            <a:off x="2428876" y="6567488"/>
            <a:ext cx="82550" cy="107950"/>
          </a:xfrm>
          <a:custGeom>
            <a:avLst/>
            <a:gdLst/>
            <a:ahLst/>
            <a:cxnLst>
              <a:cxn ang="0">
                <a:pos x="37" y="55"/>
              </a:cxn>
              <a:cxn ang="0">
                <a:pos x="42" y="53"/>
              </a:cxn>
              <a:cxn ang="0">
                <a:pos x="39" y="55"/>
              </a:cxn>
              <a:cxn ang="0">
                <a:pos x="15" y="2"/>
              </a:cxn>
              <a:cxn ang="0">
                <a:pos x="15" y="2"/>
              </a:cxn>
              <a:cxn ang="0">
                <a:pos x="17" y="6"/>
              </a:cxn>
              <a:cxn ang="0">
                <a:pos x="17" y="10"/>
              </a:cxn>
              <a:cxn ang="0">
                <a:pos x="17" y="14"/>
              </a:cxn>
              <a:cxn ang="0">
                <a:pos x="19" y="16"/>
              </a:cxn>
              <a:cxn ang="0">
                <a:pos x="19" y="20"/>
              </a:cxn>
              <a:cxn ang="0">
                <a:pos x="21" y="29"/>
              </a:cxn>
              <a:cxn ang="0">
                <a:pos x="27" y="33"/>
              </a:cxn>
              <a:cxn ang="0">
                <a:pos x="29" y="33"/>
              </a:cxn>
              <a:cxn ang="0">
                <a:pos x="35" y="35"/>
              </a:cxn>
              <a:cxn ang="0">
                <a:pos x="42" y="39"/>
              </a:cxn>
              <a:cxn ang="0">
                <a:pos x="42" y="33"/>
              </a:cxn>
              <a:cxn ang="0">
                <a:pos x="50" y="37"/>
              </a:cxn>
              <a:cxn ang="0">
                <a:pos x="52" y="41"/>
              </a:cxn>
              <a:cxn ang="0">
                <a:pos x="52" y="43"/>
              </a:cxn>
              <a:cxn ang="0">
                <a:pos x="46" y="43"/>
              </a:cxn>
              <a:cxn ang="0">
                <a:pos x="50" y="45"/>
              </a:cxn>
              <a:cxn ang="0">
                <a:pos x="50" y="47"/>
              </a:cxn>
              <a:cxn ang="0">
                <a:pos x="46" y="49"/>
              </a:cxn>
              <a:cxn ang="0">
                <a:pos x="44" y="51"/>
              </a:cxn>
              <a:cxn ang="0">
                <a:pos x="39" y="53"/>
              </a:cxn>
              <a:cxn ang="0">
                <a:pos x="37" y="55"/>
              </a:cxn>
              <a:cxn ang="0">
                <a:pos x="37" y="60"/>
              </a:cxn>
              <a:cxn ang="0">
                <a:pos x="33" y="62"/>
              </a:cxn>
              <a:cxn ang="0">
                <a:pos x="31" y="64"/>
              </a:cxn>
              <a:cxn ang="0">
                <a:pos x="29" y="64"/>
              </a:cxn>
              <a:cxn ang="0">
                <a:pos x="27" y="66"/>
              </a:cxn>
              <a:cxn ang="0">
                <a:pos x="25" y="68"/>
              </a:cxn>
              <a:cxn ang="0">
                <a:pos x="25" y="68"/>
              </a:cxn>
              <a:cxn ang="0">
                <a:pos x="25" y="66"/>
              </a:cxn>
              <a:cxn ang="0">
                <a:pos x="25" y="62"/>
              </a:cxn>
              <a:cxn ang="0">
                <a:pos x="21" y="62"/>
              </a:cxn>
              <a:cxn ang="0">
                <a:pos x="23" y="57"/>
              </a:cxn>
              <a:cxn ang="0">
                <a:pos x="19" y="57"/>
              </a:cxn>
              <a:cxn ang="0">
                <a:pos x="17" y="55"/>
              </a:cxn>
              <a:cxn ang="0">
                <a:pos x="17" y="53"/>
              </a:cxn>
              <a:cxn ang="0">
                <a:pos x="13" y="53"/>
              </a:cxn>
              <a:cxn ang="0">
                <a:pos x="11" y="49"/>
              </a:cxn>
              <a:cxn ang="0">
                <a:pos x="13" y="47"/>
              </a:cxn>
              <a:cxn ang="0">
                <a:pos x="15" y="43"/>
              </a:cxn>
              <a:cxn ang="0">
                <a:pos x="15" y="39"/>
              </a:cxn>
              <a:cxn ang="0">
                <a:pos x="11" y="35"/>
              </a:cxn>
              <a:cxn ang="0">
                <a:pos x="4" y="37"/>
              </a:cxn>
              <a:cxn ang="0">
                <a:pos x="2" y="33"/>
              </a:cxn>
              <a:cxn ang="0">
                <a:pos x="4" y="29"/>
              </a:cxn>
              <a:cxn ang="0">
                <a:pos x="7" y="23"/>
              </a:cxn>
              <a:cxn ang="0">
                <a:pos x="2" y="20"/>
              </a:cxn>
              <a:cxn ang="0">
                <a:pos x="0" y="12"/>
              </a:cxn>
              <a:cxn ang="0">
                <a:pos x="2" y="10"/>
              </a:cxn>
              <a:cxn ang="0">
                <a:pos x="4" y="2"/>
              </a:cxn>
              <a:cxn ang="0">
                <a:pos x="13" y="2"/>
              </a:cxn>
            </a:cxnLst>
            <a:rect l="0" t="0" r="r" b="b"/>
            <a:pathLst>
              <a:path w="52" h="68">
                <a:moveTo>
                  <a:pt x="39" y="57"/>
                </a:moveTo>
                <a:lnTo>
                  <a:pt x="37" y="57"/>
                </a:lnTo>
                <a:lnTo>
                  <a:pt x="37" y="55"/>
                </a:lnTo>
                <a:lnTo>
                  <a:pt x="37" y="55"/>
                </a:lnTo>
                <a:lnTo>
                  <a:pt x="39" y="55"/>
                </a:lnTo>
                <a:lnTo>
                  <a:pt x="42" y="53"/>
                </a:lnTo>
                <a:lnTo>
                  <a:pt x="42" y="53"/>
                </a:lnTo>
                <a:lnTo>
                  <a:pt x="42" y="53"/>
                </a:lnTo>
                <a:lnTo>
                  <a:pt x="44" y="51"/>
                </a:lnTo>
                <a:lnTo>
                  <a:pt x="44" y="53"/>
                </a:lnTo>
                <a:lnTo>
                  <a:pt x="42" y="55"/>
                </a:lnTo>
                <a:lnTo>
                  <a:pt x="39" y="55"/>
                </a:lnTo>
                <a:lnTo>
                  <a:pt x="39" y="57"/>
                </a:lnTo>
                <a:close/>
                <a:moveTo>
                  <a:pt x="13" y="2"/>
                </a:moveTo>
                <a:lnTo>
                  <a:pt x="13" y="2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5" y="2"/>
                </a:lnTo>
                <a:lnTo>
                  <a:pt x="17" y="4"/>
                </a:lnTo>
                <a:lnTo>
                  <a:pt x="17" y="6"/>
                </a:lnTo>
                <a:lnTo>
                  <a:pt x="17" y="6"/>
                </a:lnTo>
                <a:lnTo>
                  <a:pt x="17" y="10"/>
                </a:lnTo>
                <a:lnTo>
                  <a:pt x="17" y="10"/>
                </a:lnTo>
                <a:lnTo>
                  <a:pt x="17" y="10"/>
                </a:lnTo>
                <a:lnTo>
                  <a:pt x="15" y="12"/>
                </a:lnTo>
                <a:lnTo>
                  <a:pt x="17" y="14"/>
                </a:lnTo>
                <a:lnTo>
                  <a:pt x="17" y="14"/>
                </a:lnTo>
                <a:lnTo>
                  <a:pt x="17" y="14"/>
                </a:lnTo>
                <a:lnTo>
                  <a:pt x="17" y="14"/>
                </a:lnTo>
                <a:lnTo>
                  <a:pt x="17" y="14"/>
                </a:lnTo>
                <a:lnTo>
                  <a:pt x="17" y="16"/>
                </a:lnTo>
                <a:lnTo>
                  <a:pt x="19" y="16"/>
                </a:lnTo>
                <a:lnTo>
                  <a:pt x="19" y="18"/>
                </a:lnTo>
                <a:lnTo>
                  <a:pt x="19" y="18"/>
                </a:lnTo>
                <a:lnTo>
                  <a:pt x="21" y="20"/>
                </a:lnTo>
                <a:lnTo>
                  <a:pt x="19" y="20"/>
                </a:lnTo>
                <a:lnTo>
                  <a:pt x="19" y="23"/>
                </a:lnTo>
                <a:lnTo>
                  <a:pt x="19" y="23"/>
                </a:lnTo>
                <a:lnTo>
                  <a:pt x="21" y="27"/>
                </a:lnTo>
                <a:lnTo>
                  <a:pt x="21" y="29"/>
                </a:lnTo>
                <a:lnTo>
                  <a:pt x="23" y="31"/>
                </a:lnTo>
                <a:lnTo>
                  <a:pt x="23" y="33"/>
                </a:lnTo>
                <a:lnTo>
                  <a:pt x="25" y="33"/>
                </a:lnTo>
                <a:lnTo>
                  <a:pt x="27" y="33"/>
                </a:lnTo>
                <a:lnTo>
                  <a:pt x="25" y="33"/>
                </a:lnTo>
                <a:lnTo>
                  <a:pt x="25" y="33"/>
                </a:lnTo>
                <a:lnTo>
                  <a:pt x="27" y="31"/>
                </a:lnTo>
                <a:lnTo>
                  <a:pt x="29" y="33"/>
                </a:lnTo>
                <a:lnTo>
                  <a:pt x="31" y="35"/>
                </a:lnTo>
                <a:lnTo>
                  <a:pt x="33" y="37"/>
                </a:lnTo>
                <a:lnTo>
                  <a:pt x="35" y="35"/>
                </a:lnTo>
                <a:lnTo>
                  <a:pt x="35" y="35"/>
                </a:lnTo>
                <a:lnTo>
                  <a:pt x="35" y="35"/>
                </a:lnTo>
                <a:lnTo>
                  <a:pt x="37" y="37"/>
                </a:lnTo>
                <a:lnTo>
                  <a:pt x="39" y="39"/>
                </a:lnTo>
                <a:lnTo>
                  <a:pt x="42" y="39"/>
                </a:lnTo>
                <a:lnTo>
                  <a:pt x="42" y="39"/>
                </a:lnTo>
                <a:lnTo>
                  <a:pt x="42" y="35"/>
                </a:lnTo>
                <a:lnTo>
                  <a:pt x="39" y="35"/>
                </a:lnTo>
                <a:lnTo>
                  <a:pt x="42" y="33"/>
                </a:lnTo>
                <a:lnTo>
                  <a:pt x="46" y="33"/>
                </a:lnTo>
                <a:lnTo>
                  <a:pt x="46" y="35"/>
                </a:lnTo>
                <a:lnTo>
                  <a:pt x="48" y="37"/>
                </a:lnTo>
                <a:lnTo>
                  <a:pt x="50" y="37"/>
                </a:lnTo>
                <a:lnTo>
                  <a:pt x="50" y="39"/>
                </a:lnTo>
                <a:lnTo>
                  <a:pt x="50" y="41"/>
                </a:lnTo>
                <a:lnTo>
                  <a:pt x="50" y="41"/>
                </a:lnTo>
                <a:lnTo>
                  <a:pt x="52" y="41"/>
                </a:lnTo>
                <a:lnTo>
                  <a:pt x="52" y="43"/>
                </a:lnTo>
                <a:lnTo>
                  <a:pt x="52" y="43"/>
                </a:lnTo>
                <a:lnTo>
                  <a:pt x="52" y="43"/>
                </a:lnTo>
                <a:lnTo>
                  <a:pt x="52" y="43"/>
                </a:lnTo>
                <a:lnTo>
                  <a:pt x="50" y="43"/>
                </a:lnTo>
                <a:lnTo>
                  <a:pt x="50" y="43"/>
                </a:lnTo>
                <a:lnTo>
                  <a:pt x="48" y="43"/>
                </a:lnTo>
                <a:lnTo>
                  <a:pt x="46" y="43"/>
                </a:lnTo>
                <a:lnTo>
                  <a:pt x="46" y="45"/>
                </a:lnTo>
                <a:lnTo>
                  <a:pt x="48" y="45"/>
                </a:lnTo>
                <a:lnTo>
                  <a:pt x="48" y="45"/>
                </a:lnTo>
                <a:lnTo>
                  <a:pt x="50" y="45"/>
                </a:lnTo>
                <a:lnTo>
                  <a:pt x="50" y="45"/>
                </a:lnTo>
                <a:lnTo>
                  <a:pt x="50" y="45"/>
                </a:lnTo>
                <a:lnTo>
                  <a:pt x="48" y="45"/>
                </a:lnTo>
                <a:lnTo>
                  <a:pt x="50" y="47"/>
                </a:lnTo>
                <a:lnTo>
                  <a:pt x="48" y="47"/>
                </a:lnTo>
                <a:lnTo>
                  <a:pt x="48" y="47"/>
                </a:lnTo>
                <a:lnTo>
                  <a:pt x="46" y="49"/>
                </a:lnTo>
                <a:lnTo>
                  <a:pt x="46" y="49"/>
                </a:lnTo>
                <a:lnTo>
                  <a:pt x="44" y="49"/>
                </a:lnTo>
                <a:lnTo>
                  <a:pt x="44" y="49"/>
                </a:lnTo>
                <a:lnTo>
                  <a:pt x="44" y="49"/>
                </a:lnTo>
                <a:lnTo>
                  <a:pt x="44" y="51"/>
                </a:lnTo>
                <a:lnTo>
                  <a:pt x="42" y="51"/>
                </a:lnTo>
                <a:lnTo>
                  <a:pt x="42" y="53"/>
                </a:lnTo>
                <a:lnTo>
                  <a:pt x="42" y="53"/>
                </a:lnTo>
                <a:lnTo>
                  <a:pt x="39" y="53"/>
                </a:lnTo>
                <a:lnTo>
                  <a:pt x="39" y="55"/>
                </a:lnTo>
                <a:lnTo>
                  <a:pt x="39" y="55"/>
                </a:lnTo>
                <a:lnTo>
                  <a:pt x="37" y="55"/>
                </a:lnTo>
                <a:lnTo>
                  <a:pt x="37" y="55"/>
                </a:lnTo>
                <a:lnTo>
                  <a:pt x="37" y="57"/>
                </a:lnTo>
                <a:lnTo>
                  <a:pt x="37" y="57"/>
                </a:lnTo>
                <a:lnTo>
                  <a:pt x="37" y="57"/>
                </a:lnTo>
                <a:lnTo>
                  <a:pt x="37" y="60"/>
                </a:lnTo>
                <a:lnTo>
                  <a:pt x="35" y="60"/>
                </a:lnTo>
                <a:lnTo>
                  <a:pt x="33" y="60"/>
                </a:lnTo>
                <a:lnTo>
                  <a:pt x="33" y="62"/>
                </a:lnTo>
                <a:lnTo>
                  <a:pt x="33" y="62"/>
                </a:lnTo>
                <a:lnTo>
                  <a:pt x="33" y="62"/>
                </a:lnTo>
                <a:lnTo>
                  <a:pt x="31" y="62"/>
                </a:lnTo>
                <a:lnTo>
                  <a:pt x="33" y="62"/>
                </a:lnTo>
                <a:lnTo>
                  <a:pt x="31" y="64"/>
                </a:lnTo>
                <a:lnTo>
                  <a:pt x="31" y="64"/>
                </a:lnTo>
                <a:lnTo>
                  <a:pt x="31" y="64"/>
                </a:lnTo>
                <a:lnTo>
                  <a:pt x="29" y="64"/>
                </a:lnTo>
                <a:lnTo>
                  <a:pt x="29" y="64"/>
                </a:lnTo>
                <a:lnTo>
                  <a:pt x="29" y="64"/>
                </a:lnTo>
                <a:lnTo>
                  <a:pt x="27" y="64"/>
                </a:lnTo>
                <a:lnTo>
                  <a:pt x="27" y="64"/>
                </a:lnTo>
                <a:lnTo>
                  <a:pt x="27" y="66"/>
                </a:lnTo>
                <a:lnTo>
                  <a:pt x="27" y="66"/>
                </a:lnTo>
                <a:lnTo>
                  <a:pt x="25" y="66"/>
                </a:lnTo>
                <a:lnTo>
                  <a:pt x="25" y="66"/>
                </a:lnTo>
                <a:lnTo>
                  <a:pt x="25" y="68"/>
                </a:lnTo>
                <a:lnTo>
                  <a:pt x="25" y="68"/>
                </a:lnTo>
                <a:lnTo>
                  <a:pt x="25" y="68"/>
                </a:lnTo>
                <a:lnTo>
                  <a:pt x="25" y="66"/>
                </a:lnTo>
                <a:lnTo>
                  <a:pt x="25" y="68"/>
                </a:lnTo>
                <a:lnTo>
                  <a:pt x="23" y="68"/>
                </a:lnTo>
                <a:lnTo>
                  <a:pt x="23" y="68"/>
                </a:lnTo>
                <a:lnTo>
                  <a:pt x="23" y="66"/>
                </a:lnTo>
                <a:lnTo>
                  <a:pt x="25" y="66"/>
                </a:lnTo>
                <a:lnTo>
                  <a:pt x="25" y="64"/>
                </a:lnTo>
                <a:lnTo>
                  <a:pt x="25" y="64"/>
                </a:lnTo>
                <a:lnTo>
                  <a:pt x="25" y="62"/>
                </a:lnTo>
                <a:lnTo>
                  <a:pt x="25" y="62"/>
                </a:lnTo>
                <a:lnTo>
                  <a:pt x="23" y="62"/>
                </a:lnTo>
                <a:lnTo>
                  <a:pt x="23" y="62"/>
                </a:lnTo>
                <a:lnTo>
                  <a:pt x="23" y="62"/>
                </a:lnTo>
                <a:lnTo>
                  <a:pt x="21" y="62"/>
                </a:lnTo>
                <a:lnTo>
                  <a:pt x="23" y="60"/>
                </a:lnTo>
                <a:lnTo>
                  <a:pt x="21" y="60"/>
                </a:lnTo>
                <a:lnTo>
                  <a:pt x="21" y="60"/>
                </a:lnTo>
                <a:lnTo>
                  <a:pt x="23" y="57"/>
                </a:lnTo>
                <a:lnTo>
                  <a:pt x="21" y="57"/>
                </a:lnTo>
                <a:lnTo>
                  <a:pt x="21" y="60"/>
                </a:lnTo>
                <a:lnTo>
                  <a:pt x="19" y="57"/>
                </a:lnTo>
                <a:lnTo>
                  <a:pt x="19" y="57"/>
                </a:lnTo>
                <a:lnTo>
                  <a:pt x="17" y="55"/>
                </a:lnTo>
                <a:lnTo>
                  <a:pt x="17" y="55"/>
                </a:lnTo>
                <a:lnTo>
                  <a:pt x="17" y="55"/>
                </a:lnTo>
                <a:lnTo>
                  <a:pt x="17" y="55"/>
                </a:lnTo>
                <a:lnTo>
                  <a:pt x="17" y="53"/>
                </a:lnTo>
                <a:lnTo>
                  <a:pt x="17" y="53"/>
                </a:lnTo>
                <a:lnTo>
                  <a:pt x="17" y="53"/>
                </a:lnTo>
                <a:lnTo>
                  <a:pt x="17" y="53"/>
                </a:lnTo>
                <a:lnTo>
                  <a:pt x="15" y="53"/>
                </a:lnTo>
                <a:lnTo>
                  <a:pt x="15" y="53"/>
                </a:lnTo>
                <a:lnTo>
                  <a:pt x="13" y="53"/>
                </a:lnTo>
                <a:lnTo>
                  <a:pt x="13" y="53"/>
                </a:lnTo>
                <a:lnTo>
                  <a:pt x="11" y="51"/>
                </a:lnTo>
                <a:lnTo>
                  <a:pt x="11" y="51"/>
                </a:lnTo>
                <a:lnTo>
                  <a:pt x="11" y="49"/>
                </a:lnTo>
                <a:lnTo>
                  <a:pt x="11" y="49"/>
                </a:lnTo>
                <a:lnTo>
                  <a:pt x="11" y="49"/>
                </a:lnTo>
                <a:lnTo>
                  <a:pt x="13" y="49"/>
                </a:lnTo>
                <a:lnTo>
                  <a:pt x="13" y="49"/>
                </a:lnTo>
                <a:lnTo>
                  <a:pt x="13" y="47"/>
                </a:lnTo>
                <a:lnTo>
                  <a:pt x="13" y="45"/>
                </a:lnTo>
                <a:lnTo>
                  <a:pt x="13" y="43"/>
                </a:lnTo>
                <a:lnTo>
                  <a:pt x="13" y="43"/>
                </a:lnTo>
                <a:lnTo>
                  <a:pt x="15" y="43"/>
                </a:lnTo>
                <a:lnTo>
                  <a:pt x="15" y="41"/>
                </a:lnTo>
                <a:lnTo>
                  <a:pt x="15" y="41"/>
                </a:lnTo>
                <a:lnTo>
                  <a:pt x="15" y="39"/>
                </a:lnTo>
                <a:lnTo>
                  <a:pt x="15" y="39"/>
                </a:lnTo>
                <a:lnTo>
                  <a:pt x="15" y="35"/>
                </a:lnTo>
                <a:lnTo>
                  <a:pt x="13" y="35"/>
                </a:lnTo>
                <a:lnTo>
                  <a:pt x="13" y="35"/>
                </a:lnTo>
                <a:lnTo>
                  <a:pt x="11" y="35"/>
                </a:lnTo>
                <a:lnTo>
                  <a:pt x="11" y="35"/>
                </a:lnTo>
                <a:lnTo>
                  <a:pt x="9" y="35"/>
                </a:lnTo>
                <a:lnTo>
                  <a:pt x="4" y="35"/>
                </a:lnTo>
                <a:lnTo>
                  <a:pt x="4" y="37"/>
                </a:lnTo>
                <a:lnTo>
                  <a:pt x="2" y="35"/>
                </a:lnTo>
                <a:lnTo>
                  <a:pt x="2" y="35"/>
                </a:lnTo>
                <a:lnTo>
                  <a:pt x="2" y="35"/>
                </a:lnTo>
                <a:lnTo>
                  <a:pt x="2" y="33"/>
                </a:lnTo>
                <a:lnTo>
                  <a:pt x="2" y="33"/>
                </a:lnTo>
                <a:lnTo>
                  <a:pt x="4" y="33"/>
                </a:lnTo>
                <a:lnTo>
                  <a:pt x="4" y="31"/>
                </a:lnTo>
                <a:lnTo>
                  <a:pt x="4" y="29"/>
                </a:lnTo>
                <a:lnTo>
                  <a:pt x="7" y="29"/>
                </a:lnTo>
                <a:lnTo>
                  <a:pt x="7" y="29"/>
                </a:lnTo>
                <a:lnTo>
                  <a:pt x="4" y="27"/>
                </a:lnTo>
                <a:lnTo>
                  <a:pt x="7" y="23"/>
                </a:lnTo>
                <a:lnTo>
                  <a:pt x="7" y="23"/>
                </a:lnTo>
                <a:lnTo>
                  <a:pt x="7" y="23"/>
                </a:lnTo>
                <a:lnTo>
                  <a:pt x="7" y="23"/>
                </a:lnTo>
                <a:lnTo>
                  <a:pt x="2" y="20"/>
                </a:lnTo>
                <a:lnTo>
                  <a:pt x="2" y="20"/>
                </a:lnTo>
                <a:lnTo>
                  <a:pt x="0" y="18"/>
                </a:lnTo>
                <a:lnTo>
                  <a:pt x="0" y="16"/>
                </a:lnTo>
                <a:lnTo>
                  <a:pt x="0" y="12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2"/>
                </a:lnTo>
                <a:lnTo>
                  <a:pt x="7" y="4"/>
                </a:lnTo>
                <a:lnTo>
                  <a:pt x="7" y="0"/>
                </a:lnTo>
                <a:lnTo>
                  <a:pt x="11" y="0"/>
                </a:lnTo>
                <a:lnTo>
                  <a:pt x="13" y="2"/>
                </a:lnTo>
                <a:lnTo>
                  <a:pt x="13" y="2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1" name="Freeform 3667"/>
          <p:cNvSpPr>
            <a:spLocks noEditPoints="1"/>
          </p:cNvSpPr>
          <p:nvPr/>
        </p:nvSpPr>
        <p:spPr bwMode="auto">
          <a:xfrm>
            <a:off x="2370138" y="6388100"/>
            <a:ext cx="125413" cy="114300"/>
          </a:xfrm>
          <a:custGeom>
            <a:avLst/>
            <a:gdLst/>
            <a:ahLst/>
            <a:cxnLst>
              <a:cxn ang="0">
                <a:pos x="4" y="53"/>
              </a:cxn>
              <a:cxn ang="0">
                <a:pos x="7" y="47"/>
              </a:cxn>
              <a:cxn ang="0">
                <a:pos x="9" y="35"/>
              </a:cxn>
              <a:cxn ang="0">
                <a:pos x="19" y="14"/>
              </a:cxn>
              <a:cxn ang="0">
                <a:pos x="17" y="10"/>
              </a:cxn>
              <a:cxn ang="0">
                <a:pos x="25" y="8"/>
              </a:cxn>
              <a:cxn ang="0">
                <a:pos x="37" y="12"/>
              </a:cxn>
              <a:cxn ang="0">
                <a:pos x="46" y="10"/>
              </a:cxn>
              <a:cxn ang="0">
                <a:pos x="62" y="14"/>
              </a:cxn>
              <a:cxn ang="0">
                <a:pos x="70" y="26"/>
              </a:cxn>
              <a:cxn ang="0">
                <a:pos x="79" y="41"/>
              </a:cxn>
              <a:cxn ang="0">
                <a:pos x="72" y="51"/>
              </a:cxn>
              <a:cxn ang="0">
                <a:pos x="68" y="64"/>
              </a:cxn>
              <a:cxn ang="0">
                <a:pos x="50" y="70"/>
              </a:cxn>
              <a:cxn ang="0">
                <a:pos x="46" y="59"/>
              </a:cxn>
              <a:cxn ang="0">
                <a:pos x="35" y="57"/>
              </a:cxn>
              <a:cxn ang="0">
                <a:pos x="17" y="55"/>
              </a:cxn>
              <a:cxn ang="0">
                <a:pos x="9" y="53"/>
              </a:cxn>
              <a:cxn ang="0">
                <a:pos x="13" y="51"/>
              </a:cxn>
              <a:cxn ang="0">
                <a:pos x="13" y="47"/>
              </a:cxn>
              <a:cxn ang="0">
                <a:pos x="19" y="49"/>
              </a:cxn>
              <a:cxn ang="0">
                <a:pos x="25" y="49"/>
              </a:cxn>
              <a:cxn ang="0">
                <a:pos x="33" y="49"/>
              </a:cxn>
              <a:cxn ang="0">
                <a:pos x="37" y="53"/>
              </a:cxn>
              <a:cxn ang="0">
                <a:pos x="46" y="49"/>
              </a:cxn>
              <a:cxn ang="0">
                <a:pos x="46" y="59"/>
              </a:cxn>
              <a:cxn ang="0">
                <a:pos x="54" y="59"/>
              </a:cxn>
              <a:cxn ang="0">
                <a:pos x="56" y="51"/>
              </a:cxn>
              <a:cxn ang="0">
                <a:pos x="60" y="49"/>
              </a:cxn>
              <a:cxn ang="0">
                <a:pos x="58" y="45"/>
              </a:cxn>
              <a:cxn ang="0">
                <a:pos x="60" y="39"/>
              </a:cxn>
              <a:cxn ang="0">
                <a:pos x="58" y="43"/>
              </a:cxn>
              <a:cxn ang="0">
                <a:pos x="56" y="49"/>
              </a:cxn>
              <a:cxn ang="0">
                <a:pos x="50" y="49"/>
              </a:cxn>
              <a:cxn ang="0">
                <a:pos x="54" y="47"/>
              </a:cxn>
              <a:cxn ang="0">
                <a:pos x="41" y="45"/>
              </a:cxn>
              <a:cxn ang="0">
                <a:pos x="46" y="39"/>
              </a:cxn>
              <a:cxn ang="0">
                <a:pos x="41" y="43"/>
              </a:cxn>
              <a:cxn ang="0">
                <a:pos x="33" y="47"/>
              </a:cxn>
              <a:cxn ang="0">
                <a:pos x="27" y="45"/>
              </a:cxn>
              <a:cxn ang="0">
                <a:pos x="17" y="47"/>
              </a:cxn>
              <a:cxn ang="0">
                <a:pos x="11" y="43"/>
              </a:cxn>
              <a:cxn ang="0">
                <a:pos x="11" y="39"/>
              </a:cxn>
              <a:cxn ang="0">
                <a:pos x="21" y="37"/>
              </a:cxn>
              <a:cxn ang="0">
                <a:pos x="15" y="35"/>
              </a:cxn>
              <a:cxn ang="0">
                <a:pos x="13" y="31"/>
              </a:cxn>
              <a:cxn ang="0">
                <a:pos x="23" y="33"/>
              </a:cxn>
              <a:cxn ang="0">
                <a:pos x="25" y="31"/>
              </a:cxn>
              <a:cxn ang="0">
                <a:pos x="15" y="29"/>
              </a:cxn>
              <a:cxn ang="0">
                <a:pos x="13" y="26"/>
              </a:cxn>
              <a:cxn ang="0">
                <a:pos x="13" y="22"/>
              </a:cxn>
              <a:cxn ang="0">
                <a:pos x="17" y="18"/>
              </a:cxn>
              <a:cxn ang="0">
                <a:pos x="21" y="14"/>
              </a:cxn>
              <a:cxn ang="0">
                <a:pos x="27" y="18"/>
              </a:cxn>
              <a:cxn ang="0">
                <a:pos x="35" y="18"/>
              </a:cxn>
              <a:cxn ang="0">
                <a:pos x="44" y="20"/>
              </a:cxn>
              <a:cxn ang="0">
                <a:pos x="48" y="16"/>
              </a:cxn>
              <a:cxn ang="0">
                <a:pos x="35" y="16"/>
              </a:cxn>
              <a:cxn ang="0">
                <a:pos x="23" y="12"/>
              </a:cxn>
              <a:cxn ang="0">
                <a:pos x="23" y="8"/>
              </a:cxn>
              <a:cxn ang="0">
                <a:pos x="25" y="8"/>
              </a:cxn>
            </a:cxnLst>
            <a:rect l="0" t="0" r="r" b="b"/>
            <a:pathLst>
              <a:path w="79" h="72">
                <a:moveTo>
                  <a:pt x="7" y="55"/>
                </a:moveTo>
                <a:lnTo>
                  <a:pt x="4" y="55"/>
                </a:lnTo>
                <a:lnTo>
                  <a:pt x="4" y="55"/>
                </a:lnTo>
                <a:lnTo>
                  <a:pt x="4" y="55"/>
                </a:lnTo>
                <a:lnTo>
                  <a:pt x="4" y="55"/>
                </a:lnTo>
                <a:lnTo>
                  <a:pt x="4" y="53"/>
                </a:lnTo>
                <a:lnTo>
                  <a:pt x="4" y="53"/>
                </a:lnTo>
                <a:lnTo>
                  <a:pt x="4" y="53"/>
                </a:lnTo>
                <a:lnTo>
                  <a:pt x="7" y="55"/>
                </a:lnTo>
                <a:lnTo>
                  <a:pt x="7" y="55"/>
                </a:lnTo>
                <a:close/>
                <a:moveTo>
                  <a:pt x="9" y="55"/>
                </a:moveTo>
                <a:lnTo>
                  <a:pt x="9" y="57"/>
                </a:lnTo>
                <a:lnTo>
                  <a:pt x="7" y="57"/>
                </a:lnTo>
                <a:lnTo>
                  <a:pt x="7" y="55"/>
                </a:lnTo>
                <a:lnTo>
                  <a:pt x="4" y="53"/>
                </a:lnTo>
                <a:lnTo>
                  <a:pt x="7" y="53"/>
                </a:lnTo>
                <a:lnTo>
                  <a:pt x="9" y="55"/>
                </a:lnTo>
                <a:close/>
                <a:moveTo>
                  <a:pt x="2" y="49"/>
                </a:moveTo>
                <a:lnTo>
                  <a:pt x="2" y="49"/>
                </a:lnTo>
                <a:lnTo>
                  <a:pt x="2" y="49"/>
                </a:lnTo>
                <a:lnTo>
                  <a:pt x="0" y="47"/>
                </a:lnTo>
                <a:lnTo>
                  <a:pt x="2" y="45"/>
                </a:lnTo>
                <a:lnTo>
                  <a:pt x="2" y="47"/>
                </a:lnTo>
                <a:lnTo>
                  <a:pt x="2" y="47"/>
                </a:lnTo>
                <a:lnTo>
                  <a:pt x="2" y="47"/>
                </a:lnTo>
                <a:lnTo>
                  <a:pt x="2" y="49"/>
                </a:lnTo>
                <a:close/>
                <a:moveTo>
                  <a:pt x="9" y="43"/>
                </a:moveTo>
                <a:lnTo>
                  <a:pt x="9" y="45"/>
                </a:lnTo>
                <a:lnTo>
                  <a:pt x="9" y="47"/>
                </a:lnTo>
                <a:lnTo>
                  <a:pt x="7" y="47"/>
                </a:lnTo>
                <a:lnTo>
                  <a:pt x="7" y="45"/>
                </a:lnTo>
                <a:lnTo>
                  <a:pt x="4" y="47"/>
                </a:lnTo>
                <a:lnTo>
                  <a:pt x="4" y="49"/>
                </a:lnTo>
                <a:lnTo>
                  <a:pt x="4" y="45"/>
                </a:lnTo>
                <a:lnTo>
                  <a:pt x="4" y="45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7" y="41"/>
                </a:lnTo>
                <a:lnTo>
                  <a:pt x="9" y="43"/>
                </a:lnTo>
                <a:lnTo>
                  <a:pt x="9" y="43"/>
                </a:lnTo>
                <a:close/>
                <a:moveTo>
                  <a:pt x="11" y="37"/>
                </a:moveTo>
                <a:lnTo>
                  <a:pt x="9" y="37"/>
                </a:lnTo>
                <a:lnTo>
                  <a:pt x="9" y="35"/>
                </a:lnTo>
                <a:lnTo>
                  <a:pt x="9" y="35"/>
                </a:lnTo>
                <a:lnTo>
                  <a:pt x="11" y="35"/>
                </a:lnTo>
                <a:lnTo>
                  <a:pt x="11" y="37"/>
                </a:lnTo>
                <a:lnTo>
                  <a:pt x="11" y="37"/>
                </a:lnTo>
                <a:close/>
                <a:moveTo>
                  <a:pt x="11" y="22"/>
                </a:moveTo>
                <a:lnTo>
                  <a:pt x="9" y="22"/>
                </a:lnTo>
                <a:lnTo>
                  <a:pt x="9" y="20"/>
                </a:lnTo>
                <a:lnTo>
                  <a:pt x="11" y="20"/>
                </a:lnTo>
                <a:lnTo>
                  <a:pt x="11" y="22"/>
                </a:lnTo>
                <a:lnTo>
                  <a:pt x="11" y="22"/>
                </a:lnTo>
                <a:close/>
                <a:moveTo>
                  <a:pt x="11" y="16"/>
                </a:moveTo>
                <a:lnTo>
                  <a:pt x="11" y="18"/>
                </a:lnTo>
                <a:lnTo>
                  <a:pt x="9" y="16"/>
                </a:lnTo>
                <a:lnTo>
                  <a:pt x="11" y="16"/>
                </a:lnTo>
                <a:lnTo>
                  <a:pt x="11" y="16"/>
                </a:lnTo>
                <a:close/>
                <a:moveTo>
                  <a:pt x="19" y="14"/>
                </a:moveTo>
                <a:lnTo>
                  <a:pt x="19" y="16"/>
                </a:lnTo>
                <a:lnTo>
                  <a:pt x="17" y="16"/>
                </a:lnTo>
                <a:lnTo>
                  <a:pt x="13" y="18"/>
                </a:lnTo>
                <a:lnTo>
                  <a:pt x="13" y="16"/>
                </a:lnTo>
                <a:lnTo>
                  <a:pt x="13" y="14"/>
                </a:lnTo>
                <a:lnTo>
                  <a:pt x="11" y="14"/>
                </a:lnTo>
                <a:lnTo>
                  <a:pt x="13" y="12"/>
                </a:lnTo>
                <a:lnTo>
                  <a:pt x="13" y="12"/>
                </a:lnTo>
                <a:lnTo>
                  <a:pt x="13" y="12"/>
                </a:lnTo>
                <a:lnTo>
                  <a:pt x="15" y="14"/>
                </a:lnTo>
                <a:lnTo>
                  <a:pt x="19" y="14"/>
                </a:lnTo>
                <a:close/>
                <a:moveTo>
                  <a:pt x="17" y="6"/>
                </a:moveTo>
                <a:lnTo>
                  <a:pt x="17" y="8"/>
                </a:lnTo>
                <a:lnTo>
                  <a:pt x="17" y="8"/>
                </a:lnTo>
                <a:lnTo>
                  <a:pt x="17" y="10"/>
                </a:lnTo>
                <a:lnTo>
                  <a:pt x="17" y="10"/>
                </a:lnTo>
                <a:lnTo>
                  <a:pt x="17" y="10"/>
                </a:lnTo>
                <a:lnTo>
                  <a:pt x="17" y="12"/>
                </a:lnTo>
                <a:lnTo>
                  <a:pt x="15" y="12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5" y="8"/>
                </a:lnTo>
                <a:lnTo>
                  <a:pt x="15" y="8"/>
                </a:lnTo>
                <a:lnTo>
                  <a:pt x="15" y="6"/>
                </a:lnTo>
                <a:lnTo>
                  <a:pt x="17" y="6"/>
                </a:lnTo>
                <a:close/>
                <a:moveTo>
                  <a:pt x="25" y="8"/>
                </a:moveTo>
                <a:lnTo>
                  <a:pt x="25" y="8"/>
                </a:lnTo>
                <a:lnTo>
                  <a:pt x="25" y="8"/>
                </a:lnTo>
                <a:lnTo>
                  <a:pt x="25" y="10"/>
                </a:lnTo>
                <a:lnTo>
                  <a:pt x="25" y="10"/>
                </a:lnTo>
                <a:lnTo>
                  <a:pt x="23" y="10"/>
                </a:lnTo>
                <a:lnTo>
                  <a:pt x="23" y="10"/>
                </a:lnTo>
                <a:lnTo>
                  <a:pt x="25" y="10"/>
                </a:lnTo>
                <a:lnTo>
                  <a:pt x="25" y="10"/>
                </a:lnTo>
                <a:lnTo>
                  <a:pt x="29" y="12"/>
                </a:lnTo>
                <a:lnTo>
                  <a:pt x="29" y="10"/>
                </a:lnTo>
                <a:lnTo>
                  <a:pt x="31" y="12"/>
                </a:lnTo>
                <a:lnTo>
                  <a:pt x="33" y="10"/>
                </a:lnTo>
                <a:lnTo>
                  <a:pt x="33" y="12"/>
                </a:lnTo>
                <a:lnTo>
                  <a:pt x="35" y="12"/>
                </a:lnTo>
                <a:lnTo>
                  <a:pt x="35" y="12"/>
                </a:lnTo>
                <a:lnTo>
                  <a:pt x="37" y="12"/>
                </a:lnTo>
                <a:lnTo>
                  <a:pt x="37" y="12"/>
                </a:lnTo>
                <a:lnTo>
                  <a:pt x="37" y="12"/>
                </a:lnTo>
                <a:lnTo>
                  <a:pt x="37" y="12"/>
                </a:lnTo>
                <a:lnTo>
                  <a:pt x="37" y="12"/>
                </a:lnTo>
                <a:lnTo>
                  <a:pt x="37" y="12"/>
                </a:lnTo>
                <a:lnTo>
                  <a:pt x="37" y="10"/>
                </a:lnTo>
                <a:lnTo>
                  <a:pt x="39" y="12"/>
                </a:lnTo>
                <a:lnTo>
                  <a:pt x="39" y="12"/>
                </a:lnTo>
                <a:lnTo>
                  <a:pt x="39" y="12"/>
                </a:lnTo>
                <a:lnTo>
                  <a:pt x="39" y="12"/>
                </a:lnTo>
                <a:lnTo>
                  <a:pt x="41" y="14"/>
                </a:lnTo>
                <a:lnTo>
                  <a:pt x="41" y="12"/>
                </a:lnTo>
                <a:lnTo>
                  <a:pt x="41" y="12"/>
                </a:lnTo>
                <a:lnTo>
                  <a:pt x="44" y="12"/>
                </a:lnTo>
                <a:lnTo>
                  <a:pt x="46" y="12"/>
                </a:lnTo>
                <a:lnTo>
                  <a:pt x="46" y="10"/>
                </a:lnTo>
                <a:lnTo>
                  <a:pt x="46" y="10"/>
                </a:lnTo>
                <a:lnTo>
                  <a:pt x="48" y="10"/>
                </a:lnTo>
                <a:lnTo>
                  <a:pt x="48" y="10"/>
                </a:lnTo>
                <a:lnTo>
                  <a:pt x="48" y="10"/>
                </a:lnTo>
                <a:lnTo>
                  <a:pt x="50" y="12"/>
                </a:lnTo>
                <a:lnTo>
                  <a:pt x="50" y="12"/>
                </a:lnTo>
                <a:lnTo>
                  <a:pt x="50" y="14"/>
                </a:lnTo>
                <a:lnTo>
                  <a:pt x="52" y="14"/>
                </a:lnTo>
                <a:lnTo>
                  <a:pt x="54" y="14"/>
                </a:lnTo>
                <a:lnTo>
                  <a:pt x="56" y="14"/>
                </a:lnTo>
                <a:lnTo>
                  <a:pt x="56" y="12"/>
                </a:lnTo>
                <a:lnTo>
                  <a:pt x="58" y="14"/>
                </a:lnTo>
                <a:lnTo>
                  <a:pt x="60" y="12"/>
                </a:lnTo>
                <a:lnTo>
                  <a:pt x="60" y="12"/>
                </a:lnTo>
                <a:lnTo>
                  <a:pt x="62" y="14"/>
                </a:lnTo>
                <a:lnTo>
                  <a:pt x="62" y="14"/>
                </a:lnTo>
                <a:lnTo>
                  <a:pt x="62" y="14"/>
                </a:lnTo>
                <a:lnTo>
                  <a:pt x="62" y="16"/>
                </a:lnTo>
                <a:lnTo>
                  <a:pt x="62" y="18"/>
                </a:lnTo>
                <a:lnTo>
                  <a:pt x="62" y="18"/>
                </a:lnTo>
                <a:lnTo>
                  <a:pt x="62" y="20"/>
                </a:lnTo>
                <a:lnTo>
                  <a:pt x="62" y="20"/>
                </a:lnTo>
                <a:lnTo>
                  <a:pt x="62" y="20"/>
                </a:lnTo>
                <a:lnTo>
                  <a:pt x="64" y="24"/>
                </a:lnTo>
                <a:lnTo>
                  <a:pt x="64" y="26"/>
                </a:lnTo>
                <a:lnTo>
                  <a:pt x="66" y="26"/>
                </a:lnTo>
                <a:lnTo>
                  <a:pt x="68" y="26"/>
                </a:lnTo>
                <a:lnTo>
                  <a:pt x="68" y="26"/>
                </a:lnTo>
                <a:lnTo>
                  <a:pt x="70" y="26"/>
                </a:lnTo>
                <a:lnTo>
                  <a:pt x="70" y="26"/>
                </a:lnTo>
                <a:lnTo>
                  <a:pt x="72" y="26"/>
                </a:lnTo>
                <a:lnTo>
                  <a:pt x="70" y="29"/>
                </a:lnTo>
                <a:lnTo>
                  <a:pt x="70" y="31"/>
                </a:lnTo>
                <a:lnTo>
                  <a:pt x="72" y="35"/>
                </a:lnTo>
                <a:lnTo>
                  <a:pt x="72" y="35"/>
                </a:lnTo>
                <a:lnTo>
                  <a:pt x="72" y="35"/>
                </a:lnTo>
                <a:lnTo>
                  <a:pt x="74" y="37"/>
                </a:lnTo>
                <a:lnTo>
                  <a:pt x="74" y="37"/>
                </a:lnTo>
                <a:lnTo>
                  <a:pt x="76" y="37"/>
                </a:lnTo>
                <a:lnTo>
                  <a:pt x="76" y="35"/>
                </a:lnTo>
                <a:lnTo>
                  <a:pt x="76" y="35"/>
                </a:lnTo>
                <a:lnTo>
                  <a:pt x="79" y="37"/>
                </a:lnTo>
                <a:lnTo>
                  <a:pt x="79" y="39"/>
                </a:lnTo>
                <a:lnTo>
                  <a:pt x="79" y="41"/>
                </a:lnTo>
                <a:lnTo>
                  <a:pt x="79" y="41"/>
                </a:lnTo>
                <a:lnTo>
                  <a:pt x="76" y="41"/>
                </a:lnTo>
                <a:lnTo>
                  <a:pt x="74" y="41"/>
                </a:lnTo>
                <a:lnTo>
                  <a:pt x="74" y="41"/>
                </a:lnTo>
                <a:lnTo>
                  <a:pt x="74" y="43"/>
                </a:lnTo>
                <a:lnTo>
                  <a:pt x="76" y="43"/>
                </a:lnTo>
                <a:lnTo>
                  <a:pt x="76" y="45"/>
                </a:lnTo>
                <a:lnTo>
                  <a:pt x="76" y="45"/>
                </a:lnTo>
                <a:lnTo>
                  <a:pt x="76" y="45"/>
                </a:lnTo>
                <a:lnTo>
                  <a:pt x="74" y="47"/>
                </a:lnTo>
                <a:lnTo>
                  <a:pt x="74" y="47"/>
                </a:lnTo>
                <a:lnTo>
                  <a:pt x="74" y="47"/>
                </a:lnTo>
                <a:lnTo>
                  <a:pt x="72" y="49"/>
                </a:lnTo>
                <a:lnTo>
                  <a:pt x="70" y="49"/>
                </a:lnTo>
                <a:lnTo>
                  <a:pt x="72" y="49"/>
                </a:lnTo>
                <a:lnTo>
                  <a:pt x="72" y="51"/>
                </a:lnTo>
                <a:lnTo>
                  <a:pt x="72" y="51"/>
                </a:lnTo>
                <a:lnTo>
                  <a:pt x="72" y="51"/>
                </a:lnTo>
                <a:lnTo>
                  <a:pt x="72" y="51"/>
                </a:lnTo>
                <a:lnTo>
                  <a:pt x="72" y="51"/>
                </a:lnTo>
                <a:lnTo>
                  <a:pt x="72" y="53"/>
                </a:lnTo>
                <a:lnTo>
                  <a:pt x="76" y="55"/>
                </a:lnTo>
                <a:lnTo>
                  <a:pt x="74" y="57"/>
                </a:lnTo>
                <a:lnTo>
                  <a:pt x="76" y="57"/>
                </a:lnTo>
                <a:lnTo>
                  <a:pt x="74" y="59"/>
                </a:lnTo>
                <a:lnTo>
                  <a:pt x="74" y="59"/>
                </a:lnTo>
                <a:lnTo>
                  <a:pt x="74" y="59"/>
                </a:lnTo>
                <a:lnTo>
                  <a:pt x="72" y="59"/>
                </a:lnTo>
                <a:lnTo>
                  <a:pt x="72" y="59"/>
                </a:lnTo>
                <a:lnTo>
                  <a:pt x="70" y="64"/>
                </a:lnTo>
                <a:lnTo>
                  <a:pt x="68" y="64"/>
                </a:lnTo>
                <a:lnTo>
                  <a:pt x="66" y="61"/>
                </a:lnTo>
                <a:lnTo>
                  <a:pt x="66" y="61"/>
                </a:lnTo>
                <a:lnTo>
                  <a:pt x="64" y="64"/>
                </a:lnTo>
                <a:lnTo>
                  <a:pt x="64" y="64"/>
                </a:lnTo>
                <a:lnTo>
                  <a:pt x="62" y="66"/>
                </a:lnTo>
                <a:lnTo>
                  <a:pt x="64" y="68"/>
                </a:lnTo>
                <a:lnTo>
                  <a:pt x="62" y="68"/>
                </a:lnTo>
                <a:lnTo>
                  <a:pt x="60" y="68"/>
                </a:lnTo>
                <a:lnTo>
                  <a:pt x="60" y="70"/>
                </a:lnTo>
                <a:lnTo>
                  <a:pt x="60" y="70"/>
                </a:lnTo>
                <a:lnTo>
                  <a:pt x="58" y="72"/>
                </a:lnTo>
                <a:lnTo>
                  <a:pt x="56" y="70"/>
                </a:lnTo>
                <a:lnTo>
                  <a:pt x="52" y="70"/>
                </a:lnTo>
                <a:lnTo>
                  <a:pt x="52" y="70"/>
                </a:lnTo>
                <a:lnTo>
                  <a:pt x="50" y="70"/>
                </a:lnTo>
                <a:lnTo>
                  <a:pt x="50" y="68"/>
                </a:lnTo>
                <a:lnTo>
                  <a:pt x="48" y="68"/>
                </a:lnTo>
                <a:lnTo>
                  <a:pt x="48" y="68"/>
                </a:lnTo>
                <a:lnTo>
                  <a:pt x="48" y="66"/>
                </a:lnTo>
                <a:lnTo>
                  <a:pt x="46" y="66"/>
                </a:lnTo>
                <a:lnTo>
                  <a:pt x="46" y="64"/>
                </a:lnTo>
                <a:lnTo>
                  <a:pt x="48" y="64"/>
                </a:lnTo>
                <a:lnTo>
                  <a:pt x="48" y="64"/>
                </a:lnTo>
                <a:lnTo>
                  <a:pt x="46" y="61"/>
                </a:lnTo>
                <a:lnTo>
                  <a:pt x="46" y="61"/>
                </a:lnTo>
                <a:lnTo>
                  <a:pt x="44" y="61"/>
                </a:lnTo>
                <a:lnTo>
                  <a:pt x="44" y="61"/>
                </a:lnTo>
                <a:lnTo>
                  <a:pt x="44" y="61"/>
                </a:lnTo>
                <a:lnTo>
                  <a:pt x="44" y="61"/>
                </a:lnTo>
                <a:lnTo>
                  <a:pt x="46" y="59"/>
                </a:lnTo>
                <a:lnTo>
                  <a:pt x="46" y="59"/>
                </a:lnTo>
                <a:lnTo>
                  <a:pt x="46" y="59"/>
                </a:lnTo>
                <a:lnTo>
                  <a:pt x="44" y="59"/>
                </a:lnTo>
                <a:lnTo>
                  <a:pt x="44" y="57"/>
                </a:lnTo>
                <a:lnTo>
                  <a:pt x="44" y="57"/>
                </a:lnTo>
                <a:lnTo>
                  <a:pt x="44" y="57"/>
                </a:lnTo>
                <a:lnTo>
                  <a:pt x="41" y="57"/>
                </a:lnTo>
                <a:lnTo>
                  <a:pt x="41" y="57"/>
                </a:lnTo>
                <a:lnTo>
                  <a:pt x="39" y="59"/>
                </a:lnTo>
                <a:lnTo>
                  <a:pt x="39" y="59"/>
                </a:lnTo>
                <a:lnTo>
                  <a:pt x="39" y="57"/>
                </a:lnTo>
                <a:lnTo>
                  <a:pt x="37" y="57"/>
                </a:lnTo>
                <a:lnTo>
                  <a:pt x="37" y="57"/>
                </a:lnTo>
                <a:lnTo>
                  <a:pt x="37" y="57"/>
                </a:lnTo>
                <a:lnTo>
                  <a:pt x="35" y="57"/>
                </a:lnTo>
                <a:lnTo>
                  <a:pt x="33" y="59"/>
                </a:lnTo>
                <a:lnTo>
                  <a:pt x="33" y="57"/>
                </a:lnTo>
                <a:lnTo>
                  <a:pt x="31" y="55"/>
                </a:lnTo>
                <a:lnTo>
                  <a:pt x="31" y="55"/>
                </a:lnTo>
                <a:lnTo>
                  <a:pt x="31" y="53"/>
                </a:lnTo>
                <a:lnTo>
                  <a:pt x="29" y="51"/>
                </a:lnTo>
                <a:lnTo>
                  <a:pt x="27" y="53"/>
                </a:lnTo>
                <a:lnTo>
                  <a:pt x="25" y="55"/>
                </a:lnTo>
                <a:lnTo>
                  <a:pt x="25" y="55"/>
                </a:lnTo>
                <a:lnTo>
                  <a:pt x="25" y="53"/>
                </a:lnTo>
                <a:lnTo>
                  <a:pt x="23" y="53"/>
                </a:lnTo>
                <a:lnTo>
                  <a:pt x="23" y="55"/>
                </a:lnTo>
                <a:lnTo>
                  <a:pt x="21" y="53"/>
                </a:lnTo>
                <a:lnTo>
                  <a:pt x="19" y="55"/>
                </a:lnTo>
                <a:lnTo>
                  <a:pt x="17" y="55"/>
                </a:lnTo>
                <a:lnTo>
                  <a:pt x="17" y="55"/>
                </a:lnTo>
                <a:lnTo>
                  <a:pt x="15" y="55"/>
                </a:lnTo>
                <a:lnTo>
                  <a:pt x="15" y="55"/>
                </a:lnTo>
                <a:lnTo>
                  <a:pt x="15" y="53"/>
                </a:lnTo>
                <a:lnTo>
                  <a:pt x="13" y="53"/>
                </a:lnTo>
                <a:lnTo>
                  <a:pt x="13" y="53"/>
                </a:lnTo>
                <a:lnTo>
                  <a:pt x="13" y="53"/>
                </a:lnTo>
                <a:lnTo>
                  <a:pt x="11" y="55"/>
                </a:lnTo>
                <a:lnTo>
                  <a:pt x="11" y="57"/>
                </a:lnTo>
                <a:lnTo>
                  <a:pt x="9" y="57"/>
                </a:lnTo>
                <a:lnTo>
                  <a:pt x="9" y="57"/>
                </a:lnTo>
                <a:lnTo>
                  <a:pt x="9" y="57"/>
                </a:lnTo>
                <a:lnTo>
                  <a:pt x="9" y="57"/>
                </a:lnTo>
                <a:lnTo>
                  <a:pt x="9" y="55"/>
                </a:lnTo>
                <a:lnTo>
                  <a:pt x="9" y="53"/>
                </a:lnTo>
                <a:lnTo>
                  <a:pt x="9" y="53"/>
                </a:lnTo>
                <a:lnTo>
                  <a:pt x="9" y="51"/>
                </a:lnTo>
                <a:lnTo>
                  <a:pt x="11" y="53"/>
                </a:lnTo>
                <a:lnTo>
                  <a:pt x="11" y="53"/>
                </a:lnTo>
                <a:lnTo>
                  <a:pt x="11" y="53"/>
                </a:lnTo>
                <a:lnTo>
                  <a:pt x="11" y="53"/>
                </a:lnTo>
                <a:lnTo>
                  <a:pt x="11" y="53"/>
                </a:lnTo>
                <a:lnTo>
                  <a:pt x="11" y="53"/>
                </a:lnTo>
                <a:lnTo>
                  <a:pt x="11" y="53"/>
                </a:lnTo>
                <a:lnTo>
                  <a:pt x="11" y="53"/>
                </a:lnTo>
                <a:lnTo>
                  <a:pt x="13" y="53"/>
                </a:lnTo>
                <a:lnTo>
                  <a:pt x="13" y="51"/>
                </a:lnTo>
                <a:lnTo>
                  <a:pt x="13" y="51"/>
                </a:lnTo>
                <a:lnTo>
                  <a:pt x="13" y="51"/>
                </a:lnTo>
                <a:lnTo>
                  <a:pt x="13" y="51"/>
                </a:lnTo>
                <a:lnTo>
                  <a:pt x="13" y="51"/>
                </a:lnTo>
                <a:lnTo>
                  <a:pt x="13" y="51"/>
                </a:lnTo>
                <a:lnTo>
                  <a:pt x="13" y="51"/>
                </a:lnTo>
                <a:lnTo>
                  <a:pt x="11" y="51"/>
                </a:lnTo>
                <a:lnTo>
                  <a:pt x="9" y="51"/>
                </a:lnTo>
                <a:lnTo>
                  <a:pt x="9" y="51"/>
                </a:lnTo>
                <a:lnTo>
                  <a:pt x="9" y="51"/>
                </a:lnTo>
                <a:lnTo>
                  <a:pt x="9" y="49"/>
                </a:lnTo>
                <a:lnTo>
                  <a:pt x="9" y="49"/>
                </a:lnTo>
                <a:lnTo>
                  <a:pt x="9" y="49"/>
                </a:lnTo>
                <a:lnTo>
                  <a:pt x="11" y="47"/>
                </a:lnTo>
                <a:lnTo>
                  <a:pt x="11" y="47"/>
                </a:lnTo>
                <a:lnTo>
                  <a:pt x="13" y="47"/>
                </a:lnTo>
                <a:lnTo>
                  <a:pt x="13" y="47"/>
                </a:lnTo>
                <a:lnTo>
                  <a:pt x="13" y="47"/>
                </a:lnTo>
                <a:lnTo>
                  <a:pt x="15" y="49"/>
                </a:lnTo>
                <a:lnTo>
                  <a:pt x="15" y="49"/>
                </a:lnTo>
                <a:lnTo>
                  <a:pt x="15" y="49"/>
                </a:lnTo>
                <a:lnTo>
                  <a:pt x="15" y="49"/>
                </a:lnTo>
                <a:lnTo>
                  <a:pt x="15" y="49"/>
                </a:lnTo>
                <a:lnTo>
                  <a:pt x="17" y="51"/>
                </a:lnTo>
                <a:lnTo>
                  <a:pt x="17" y="51"/>
                </a:lnTo>
                <a:lnTo>
                  <a:pt x="17" y="51"/>
                </a:lnTo>
                <a:lnTo>
                  <a:pt x="17" y="51"/>
                </a:lnTo>
                <a:lnTo>
                  <a:pt x="19" y="51"/>
                </a:lnTo>
                <a:lnTo>
                  <a:pt x="19" y="51"/>
                </a:lnTo>
                <a:lnTo>
                  <a:pt x="19" y="51"/>
                </a:lnTo>
                <a:lnTo>
                  <a:pt x="19" y="49"/>
                </a:lnTo>
                <a:lnTo>
                  <a:pt x="19" y="49"/>
                </a:lnTo>
                <a:lnTo>
                  <a:pt x="19" y="49"/>
                </a:lnTo>
                <a:lnTo>
                  <a:pt x="21" y="49"/>
                </a:lnTo>
                <a:lnTo>
                  <a:pt x="21" y="49"/>
                </a:lnTo>
                <a:lnTo>
                  <a:pt x="21" y="49"/>
                </a:lnTo>
                <a:lnTo>
                  <a:pt x="21" y="49"/>
                </a:lnTo>
                <a:lnTo>
                  <a:pt x="21" y="49"/>
                </a:lnTo>
                <a:lnTo>
                  <a:pt x="23" y="49"/>
                </a:lnTo>
                <a:lnTo>
                  <a:pt x="23" y="49"/>
                </a:lnTo>
                <a:lnTo>
                  <a:pt x="21" y="49"/>
                </a:lnTo>
                <a:lnTo>
                  <a:pt x="23" y="47"/>
                </a:lnTo>
                <a:lnTo>
                  <a:pt x="23" y="49"/>
                </a:lnTo>
                <a:lnTo>
                  <a:pt x="23" y="49"/>
                </a:lnTo>
                <a:lnTo>
                  <a:pt x="25" y="47"/>
                </a:lnTo>
                <a:lnTo>
                  <a:pt x="25" y="47"/>
                </a:lnTo>
                <a:lnTo>
                  <a:pt x="25" y="47"/>
                </a:lnTo>
                <a:lnTo>
                  <a:pt x="25" y="49"/>
                </a:lnTo>
                <a:lnTo>
                  <a:pt x="25" y="49"/>
                </a:lnTo>
                <a:lnTo>
                  <a:pt x="25" y="49"/>
                </a:lnTo>
                <a:lnTo>
                  <a:pt x="25" y="49"/>
                </a:lnTo>
                <a:lnTo>
                  <a:pt x="25" y="49"/>
                </a:lnTo>
                <a:lnTo>
                  <a:pt x="27" y="49"/>
                </a:lnTo>
                <a:lnTo>
                  <a:pt x="27" y="49"/>
                </a:lnTo>
                <a:lnTo>
                  <a:pt x="27" y="49"/>
                </a:lnTo>
                <a:lnTo>
                  <a:pt x="27" y="47"/>
                </a:lnTo>
                <a:lnTo>
                  <a:pt x="29" y="47"/>
                </a:lnTo>
                <a:lnTo>
                  <a:pt x="29" y="47"/>
                </a:lnTo>
                <a:lnTo>
                  <a:pt x="31" y="49"/>
                </a:lnTo>
                <a:lnTo>
                  <a:pt x="31" y="49"/>
                </a:lnTo>
                <a:lnTo>
                  <a:pt x="31" y="49"/>
                </a:lnTo>
                <a:lnTo>
                  <a:pt x="33" y="49"/>
                </a:lnTo>
                <a:lnTo>
                  <a:pt x="33" y="49"/>
                </a:lnTo>
                <a:lnTo>
                  <a:pt x="33" y="49"/>
                </a:lnTo>
                <a:lnTo>
                  <a:pt x="35" y="49"/>
                </a:lnTo>
                <a:lnTo>
                  <a:pt x="35" y="49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35" y="53"/>
                </a:lnTo>
                <a:lnTo>
                  <a:pt x="35" y="51"/>
                </a:lnTo>
                <a:lnTo>
                  <a:pt x="35" y="51"/>
                </a:lnTo>
                <a:lnTo>
                  <a:pt x="37" y="51"/>
                </a:lnTo>
                <a:lnTo>
                  <a:pt x="37" y="51"/>
                </a:lnTo>
                <a:lnTo>
                  <a:pt x="37" y="53"/>
                </a:lnTo>
                <a:lnTo>
                  <a:pt x="37" y="53"/>
                </a:lnTo>
                <a:lnTo>
                  <a:pt x="37" y="53"/>
                </a:lnTo>
                <a:lnTo>
                  <a:pt x="37" y="53"/>
                </a:lnTo>
                <a:lnTo>
                  <a:pt x="37" y="51"/>
                </a:lnTo>
                <a:lnTo>
                  <a:pt x="39" y="51"/>
                </a:lnTo>
                <a:lnTo>
                  <a:pt x="39" y="51"/>
                </a:lnTo>
                <a:lnTo>
                  <a:pt x="41" y="51"/>
                </a:lnTo>
                <a:lnTo>
                  <a:pt x="41" y="51"/>
                </a:lnTo>
                <a:lnTo>
                  <a:pt x="41" y="51"/>
                </a:lnTo>
                <a:lnTo>
                  <a:pt x="41" y="49"/>
                </a:lnTo>
                <a:lnTo>
                  <a:pt x="44" y="47"/>
                </a:lnTo>
                <a:lnTo>
                  <a:pt x="44" y="49"/>
                </a:lnTo>
                <a:lnTo>
                  <a:pt x="44" y="49"/>
                </a:lnTo>
                <a:lnTo>
                  <a:pt x="46" y="49"/>
                </a:lnTo>
                <a:lnTo>
                  <a:pt x="46" y="49"/>
                </a:lnTo>
                <a:lnTo>
                  <a:pt x="46" y="49"/>
                </a:lnTo>
                <a:lnTo>
                  <a:pt x="46" y="49"/>
                </a:lnTo>
                <a:lnTo>
                  <a:pt x="48" y="51"/>
                </a:lnTo>
                <a:lnTo>
                  <a:pt x="48" y="51"/>
                </a:lnTo>
                <a:lnTo>
                  <a:pt x="48" y="51"/>
                </a:lnTo>
                <a:lnTo>
                  <a:pt x="48" y="53"/>
                </a:lnTo>
                <a:lnTo>
                  <a:pt x="48" y="53"/>
                </a:lnTo>
                <a:lnTo>
                  <a:pt x="48" y="53"/>
                </a:lnTo>
                <a:lnTo>
                  <a:pt x="50" y="53"/>
                </a:lnTo>
                <a:lnTo>
                  <a:pt x="50" y="53"/>
                </a:lnTo>
                <a:lnTo>
                  <a:pt x="50" y="55"/>
                </a:lnTo>
                <a:lnTo>
                  <a:pt x="50" y="55"/>
                </a:lnTo>
                <a:lnTo>
                  <a:pt x="50" y="55"/>
                </a:lnTo>
                <a:lnTo>
                  <a:pt x="50" y="57"/>
                </a:lnTo>
                <a:lnTo>
                  <a:pt x="48" y="57"/>
                </a:lnTo>
                <a:lnTo>
                  <a:pt x="46" y="57"/>
                </a:lnTo>
                <a:lnTo>
                  <a:pt x="46" y="59"/>
                </a:lnTo>
                <a:lnTo>
                  <a:pt x="46" y="59"/>
                </a:lnTo>
                <a:lnTo>
                  <a:pt x="48" y="59"/>
                </a:lnTo>
                <a:lnTo>
                  <a:pt x="48" y="57"/>
                </a:lnTo>
                <a:lnTo>
                  <a:pt x="50" y="57"/>
                </a:lnTo>
                <a:lnTo>
                  <a:pt x="50" y="57"/>
                </a:lnTo>
                <a:lnTo>
                  <a:pt x="50" y="57"/>
                </a:lnTo>
                <a:lnTo>
                  <a:pt x="52" y="59"/>
                </a:lnTo>
                <a:lnTo>
                  <a:pt x="52" y="59"/>
                </a:lnTo>
                <a:lnTo>
                  <a:pt x="52" y="61"/>
                </a:lnTo>
                <a:lnTo>
                  <a:pt x="52" y="61"/>
                </a:lnTo>
                <a:lnTo>
                  <a:pt x="52" y="61"/>
                </a:lnTo>
                <a:lnTo>
                  <a:pt x="52" y="61"/>
                </a:lnTo>
                <a:lnTo>
                  <a:pt x="52" y="59"/>
                </a:lnTo>
                <a:lnTo>
                  <a:pt x="52" y="59"/>
                </a:lnTo>
                <a:lnTo>
                  <a:pt x="54" y="59"/>
                </a:lnTo>
                <a:lnTo>
                  <a:pt x="54" y="59"/>
                </a:lnTo>
                <a:lnTo>
                  <a:pt x="54" y="59"/>
                </a:lnTo>
                <a:lnTo>
                  <a:pt x="52" y="57"/>
                </a:lnTo>
                <a:lnTo>
                  <a:pt x="52" y="57"/>
                </a:lnTo>
                <a:lnTo>
                  <a:pt x="50" y="55"/>
                </a:lnTo>
                <a:lnTo>
                  <a:pt x="50" y="55"/>
                </a:lnTo>
                <a:lnTo>
                  <a:pt x="50" y="53"/>
                </a:lnTo>
                <a:lnTo>
                  <a:pt x="50" y="53"/>
                </a:lnTo>
                <a:lnTo>
                  <a:pt x="50" y="53"/>
                </a:lnTo>
                <a:lnTo>
                  <a:pt x="50" y="51"/>
                </a:lnTo>
                <a:lnTo>
                  <a:pt x="50" y="51"/>
                </a:lnTo>
                <a:lnTo>
                  <a:pt x="52" y="51"/>
                </a:lnTo>
                <a:lnTo>
                  <a:pt x="54" y="51"/>
                </a:lnTo>
                <a:lnTo>
                  <a:pt x="54" y="51"/>
                </a:lnTo>
                <a:lnTo>
                  <a:pt x="56" y="51"/>
                </a:lnTo>
                <a:lnTo>
                  <a:pt x="56" y="51"/>
                </a:lnTo>
                <a:lnTo>
                  <a:pt x="56" y="51"/>
                </a:lnTo>
                <a:lnTo>
                  <a:pt x="56" y="51"/>
                </a:lnTo>
                <a:lnTo>
                  <a:pt x="58" y="51"/>
                </a:lnTo>
                <a:lnTo>
                  <a:pt x="58" y="51"/>
                </a:lnTo>
                <a:lnTo>
                  <a:pt x="58" y="51"/>
                </a:lnTo>
                <a:lnTo>
                  <a:pt x="58" y="53"/>
                </a:lnTo>
                <a:lnTo>
                  <a:pt x="58" y="53"/>
                </a:lnTo>
                <a:lnTo>
                  <a:pt x="60" y="53"/>
                </a:lnTo>
                <a:lnTo>
                  <a:pt x="58" y="51"/>
                </a:lnTo>
                <a:lnTo>
                  <a:pt x="58" y="51"/>
                </a:lnTo>
                <a:lnTo>
                  <a:pt x="58" y="51"/>
                </a:lnTo>
                <a:lnTo>
                  <a:pt x="58" y="51"/>
                </a:lnTo>
                <a:lnTo>
                  <a:pt x="58" y="51"/>
                </a:lnTo>
                <a:lnTo>
                  <a:pt x="60" y="49"/>
                </a:lnTo>
                <a:lnTo>
                  <a:pt x="60" y="49"/>
                </a:lnTo>
                <a:lnTo>
                  <a:pt x="62" y="49"/>
                </a:lnTo>
                <a:lnTo>
                  <a:pt x="62" y="49"/>
                </a:lnTo>
                <a:lnTo>
                  <a:pt x="64" y="49"/>
                </a:lnTo>
                <a:lnTo>
                  <a:pt x="64" y="49"/>
                </a:lnTo>
                <a:lnTo>
                  <a:pt x="64" y="47"/>
                </a:lnTo>
                <a:lnTo>
                  <a:pt x="64" y="47"/>
                </a:lnTo>
                <a:lnTo>
                  <a:pt x="64" y="47"/>
                </a:lnTo>
                <a:lnTo>
                  <a:pt x="62" y="47"/>
                </a:lnTo>
                <a:lnTo>
                  <a:pt x="62" y="47"/>
                </a:lnTo>
                <a:lnTo>
                  <a:pt x="60" y="49"/>
                </a:lnTo>
                <a:lnTo>
                  <a:pt x="58" y="49"/>
                </a:lnTo>
                <a:lnTo>
                  <a:pt x="58" y="47"/>
                </a:lnTo>
                <a:lnTo>
                  <a:pt x="58" y="45"/>
                </a:lnTo>
                <a:lnTo>
                  <a:pt x="58" y="45"/>
                </a:lnTo>
                <a:lnTo>
                  <a:pt x="58" y="43"/>
                </a:lnTo>
                <a:lnTo>
                  <a:pt x="58" y="43"/>
                </a:lnTo>
                <a:lnTo>
                  <a:pt x="58" y="43"/>
                </a:lnTo>
                <a:lnTo>
                  <a:pt x="60" y="41"/>
                </a:lnTo>
                <a:lnTo>
                  <a:pt x="60" y="41"/>
                </a:lnTo>
                <a:lnTo>
                  <a:pt x="62" y="39"/>
                </a:lnTo>
                <a:lnTo>
                  <a:pt x="62" y="39"/>
                </a:lnTo>
                <a:lnTo>
                  <a:pt x="64" y="37"/>
                </a:lnTo>
                <a:lnTo>
                  <a:pt x="64" y="37"/>
                </a:lnTo>
                <a:lnTo>
                  <a:pt x="64" y="37"/>
                </a:lnTo>
                <a:lnTo>
                  <a:pt x="64" y="37"/>
                </a:lnTo>
                <a:lnTo>
                  <a:pt x="62" y="37"/>
                </a:lnTo>
                <a:lnTo>
                  <a:pt x="62" y="39"/>
                </a:lnTo>
                <a:lnTo>
                  <a:pt x="60" y="39"/>
                </a:lnTo>
                <a:lnTo>
                  <a:pt x="60" y="39"/>
                </a:lnTo>
                <a:lnTo>
                  <a:pt x="60" y="39"/>
                </a:lnTo>
                <a:lnTo>
                  <a:pt x="60" y="39"/>
                </a:lnTo>
                <a:lnTo>
                  <a:pt x="58" y="41"/>
                </a:lnTo>
                <a:lnTo>
                  <a:pt x="58" y="41"/>
                </a:lnTo>
                <a:lnTo>
                  <a:pt x="58" y="41"/>
                </a:lnTo>
                <a:lnTo>
                  <a:pt x="58" y="41"/>
                </a:lnTo>
                <a:lnTo>
                  <a:pt x="58" y="41"/>
                </a:lnTo>
                <a:lnTo>
                  <a:pt x="58" y="39"/>
                </a:lnTo>
                <a:lnTo>
                  <a:pt x="58" y="39"/>
                </a:lnTo>
                <a:lnTo>
                  <a:pt x="58" y="41"/>
                </a:lnTo>
                <a:lnTo>
                  <a:pt x="58" y="41"/>
                </a:lnTo>
                <a:lnTo>
                  <a:pt x="58" y="41"/>
                </a:lnTo>
                <a:lnTo>
                  <a:pt x="58" y="41"/>
                </a:lnTo>
                <a:lnTo>
                  <a:pt x="58" y="41"/>
                </a:lnTo>
                <a:lnTo>
                  <a:pt x="58" y="43"/>
                </a:lnTo>
                <a:lnTo>
                  <a:pt x="56" y="43"/>
                </a:lnTo>
                <a:lnTo>
                  <a:pt x="56" y="43"/>
                </a:lnTo>
                <a:lnTo>
                  <a:pt x="56" y="45"/>
                </a:lnTo>
                <a:lnTo>
                  <a:pt x="58" y="45"/>
                </a:lnTo>
                <a:lnTo>
                  <a:pt x="58" y="47"/>
                </a:lnTo>
                <a:lnTo>
                  <a:pt x="58" y="47"/>
                </a:lnTo>
                <a:lnTo>
                  <a:pt x="58" y="49"/>
                </a:lnTo>
                <a:lnTo>
                  <a:pt x="58" y="49"/>
                </a:lnTo>
                <a:lnTo>
                  <a:pt x="58" y="49"/>
                </a:lnTo>
                <a:lnTo>
                  <a:pt x="58" y="49"/>
                </a:lnTo>
                <a:lnTo>
                  <a:pt x="58" y="49"/>
                </a:lnTo>
                <a:lnTo>
                  <a:pt x="58" y="49"/>
                </a:lnTo>
                <a:lnTo>
                  <a:pt x="56" y="49"/>
                </a:lnTo>
                <a:lnTo>
                  <a:pt x="56" y="49"/>
                </a:lnTo>
                <a:lnTo>
                  <a:pt x="56" y="49"/>
                </a:lnTo>
                <a:lnTo>
                  <a:pt x="56" y="49"/>
                </a:lnTo>
                <a:lnTo>
                  <a:pt x="56" y="49"/>
                </a:lnTo>
                <a:lnTo>
                  <a:pt x="54" y="49"/>
                </a:lnTo>
                <a:lnTo>
                  <a:pt x="54" y="49"/>
                </a:lnTo>
                <a:lnTo>
                  <a:pt x="54" y="51"/>
                </a:lnTo>
                <a:lnTo>
                  <a:pt x="52" y="49"/>
                </a:lnTo>
                <a:lnTo>
                  <a:pt x="52" y="49"/>
                </a:lnTo>
                <a:lnTo>
                  <a:pt x="52" y="51"/>
                </a:lnTo>
                <a:lnTo>
                  <a:pt x="50" y="51"/>
                </a:lnTo>
                <a:lnTo>
                  <a:pt x="50" y="51"/>
                </a:lnTo>
                <a:lnTo>
                  <a:pt x="50" y="51"/>
                </a:lnTo>
                <a:lnTo>
                  <a:pt x="50" y="51"/>
                </a:lnTo>
                <a:lnTo>
                  <a:pt x="48" y="49"/>
                </a:lnTo>
                <a:lnTo>
                  <a:pt x="50" y="49"/>
                </a:lnTo>
                <a:lnTo>
                  <a:pt x="50" y="49"/>
                </a:lnTo>
                <a:lnTo>
                  <a:pt x="50" y="49"/>
                </a:lnTo>
                <a:lnTo>
                  <a:pt x="50" y="49"/>
                </a:lnTo>
                <a:lnTo>
                  <a:pt x="52" y="47"/>
                </a:lnTo>
                <a:lnTo>
                  <a:pt x="52" y="47"/>
                </a:lnTo>
                <a:lnTo>
                  <a:pt x="54" y="47"/>
                </a:lnTo>
                <a:lnTo>
                  <a:pt x="54" y="47"/>
                </a:lnTo>
                <a:lnTo>
                  <a:pt x="54" y="47"/>
                </a:lnTo>
                <a:lnTo>
                  <a:pt x="54" y="47"/>
                </a:lnTo>
                <a:lnTo>
                  <a:pt x="54" y="47"/>
                </a:lnTo>
                <a:lnTo>
                  <a:pt x="54" y="47"/>
                </a:lnTo>
                <a:lnTo>
                  <a:pt x="54" y="45"/>
                </a:lnTo>
                <a:lnTo>
                  <a:pt x="54" y="45"/>
                </a:lnTo>
                <a:lnTo>
                  <a:pt x="54" y="45"/>
                </a:lnTo>
                <a:lnTo>
                  <a:pt x="54" y="45"/>
                </a:lnTo>
                <a:lnTo>
                  <a:pt x="54" y="47"/>
                </a:lnTo>
                <a:lnTo>
                  <a:pt x="52" y="47"/>
                </a:lnTo>
                <a:lnTo>
                  <a:pt x="52" y="47"/>
                </a:lnTo>
                <a:lnTo>
                  <a:pt x="52" y="47"/>
                </a:lnTo>
                <a:lnTo>
                  <a:pt x="52" y="47"/>
                </a:lnTo>
                <a:lnTo>
                  <a:pt x="50" y="49"/>
                </a:lnTo>
                <a:lnTo>
                  <a:pt x="50" y="49"/>
                </a:lnTo>
                <a:lnTo>
                  <a:pt x="48" y="49"/>
                </a:lnTo>
                <a:lnTo>
                  <a:pt x="48" y="49"/>
                </a:lnTo>
                <a:lnTo>
                  <a:pt x="48" y="49"/>
                </a:lnTo>
                <a:lnTo>
                  <a:pt x="46" y="47"/>
                </a:lnTo>
                <a:lnTo>
                  <a:pt x="46" y="47"/>
                </a:lnTo>
                <a:lnTo>
                  <a:pt x="44" y="47"/>
                </a:lnTo>
                <a:lnTo>
                  <a:pt x="44" y="47"/>
                </a:lnTo>
                <a:lnTo>
                  <a:pt x="44" y="47"/>
                </a:lnTo>
                <a:lnTo>
                  <a:pt x="41" y="45"/>
                </a:lnTo>
                <a:lnTo>
                  <a:pt x="41" y="45"/>
                </a:lnTo>
                <a:lnTo>
                  <a:pt x="41" y="45"/>
                </a:lnTo>
                <a:lnTo>
                  <a:pt x="41" y="45"/>
                </a:lnTo>
                <a:lnTo>
                  <a:pt x="41" y="45"/>
                </a:lnTo>
                <a:lnTo>
                  <a:pt x="44" y="45"/>
                </a:lnTo>
                <a:lnTo>
                  <a:pt x="44" y="43"/>
                </a:lnTo>
                <a:lnTo>
                  <a:pt x="44" y="43"/>
                </a:lnTo>
                <a:lnTo>
                  <a:pt x="46" y="43"/>
                </a:lnTo>
                <a:lnTo>
                  <a:pt x="46" y="41"/>
                </a:lnTo>
                <a:lnTo>
                  <a:pt x="46" y="39"/>
                </a:lnTo>
                <a:lnTo>
                  <a:pt x="46" y="39"/>
                </a:lnTo>
                <a:lnTo>
                  <a:pt x="48" y="37"/>
                </a:lnTo>
                <a:lnTo>
                  <a:pt x="48" y="37"/>
                </a:lnTo>
                <a:lnTo>
                  <a:pt x="46" y="39"/>
                </a:lnTo>
                <a:lnTo>
                  <a:pt x="46" y="39"/>
                </a:lnTo>
                <a:lnTo>
                  <a:pt x="46" y="41"/>
                </a:lnTo>
                <a:lnTo>
                  <a:pt x="44" y="41"/>
                </a:lnTo>
                <a:lnTo>
                  <a:pt x="44" y="43"/>
                </a:lnTo>
                <a:lnTo>
                  <a:pt x="44" y="43"/>
                </a:lnTo>
                <a:lnTo>
                  <a:pt x="44" y="43"/>
                </a:lnTo>
                <a:lnTo>
                  <a:pt x="44" y="43"/>
                </a:lnTo>
                <a:lnTo>
                  <a:pt x="41" y="43"/>
                </a:lnTo>
                <a:lnTo>
                  <a:pt x="41" y="43"/>
                </a:lnTo>
                <a:lnTo>
                  <a:pt x="41" y="41"/>
                </a:lnTo>
                <a:lnTo>
                  <a:pt x="41" y="43"/>
                </a:lnTo>
                <a:lnTo>
                  <a:pt x="41" y="43"/>
                </a:lnTo>
                <a:lnTo>
                  <a:pt x="41" y="43"/>
                </a:lnTo>
                <a:lnTo>
                  <a:pt x="41" y="43"/>
                </a:lnTo>
                <a:lnTo>
                  <a:pt x="41" y="43"/>
                </a:lnTo>
                <a:lnTo>
                  <a:pt x="41" y="43"/>
                </a:lnTo>
                <a:lnTo>
                  <a:pt x="41" y="45"/>
                </a:lnTo>
                <a:lnTo>
                  <a:pt x="41" y="45"/>
                </a:lnTo>
                <a:lnTo>
                  <a:pt x="39" y="45"/>
                </a:lnTo>
                <a:lnTo>
                  <a:pt x="39" y="45"/>
                </a:lnTo>
                <a:lnTo>
                  <a:pt x="41" y="47"/>
                </a:lnTo>
                <a:lnTo>
                  <a:pt x="41" y="47"/>
                </a:lnTo>
                <a:lnTo>
                  <a:pt x="41" y="47"/>
                </a:lnTo>
                <a:lnTo>
                  <a:pt x="41" y="49"/>
                </a:lnTo>
                <a:lnTo>
                  <a:pt x="39" y="49"/>
                </a:lnTo>
                <a:lnTo>
                  <a:pt x="39" y="49"/>
                </a:lnTo>
                <a:lnTo>
                  <a:pt x="37" y="49"/>
                </a:lnTo>
                <a:lnTo>
                  <a:pt x="35" y="47"/>
                </a:lnTo>
                <a:lnTo>
                  <a:pt x="33" y="47"/>
                </a:lnTo>
                <a:lnTo>
                  <a:pt x="33" y="45"/>
                </a:lnTo>
                <a:lnTo>
                  <a:pt x="33" y="47"/>
                </a:lnTo>
                <a:lnTo>
                  <a:pt x="33" y="47"/>
                </a:lnTo>
                <a:lnTo>
                  <a:pt x="31" y="47"/>
                </a:lnTo>
                <a:lnTo>
                  <a:pt x="31" y="47"/>
                </a:lnTo>
                <a:lnTo>
                  <a:pt x="31" y="47"/>
                </a:lnTo>
                <a:lnTo>
                  <a:pt x="29" y="47"/>
                </a:lnTo>
                <a:lnTo>
                  <a:pt x="31" y="45"/>
                </a:lnTo>
                <a:lnTo>
                  <a:pt x="31" y="45"/>
                </a:lnTo>
                <a:lnTo>
                  <a:pt x="31" y="45"/>
                </a:lnTo>
                <a:lnTo>
                  <a:pt x="31" y="45"/>
                </a:lnTo>
                <a:lnTo>
                  <a:pt x="31" y="45"/>
                </a:lnTo>
                <a:lnTo>
                  <a:pt x="29" y="45"/>
                </a:lnTo>
                <a:lnTo>
                  <a:pt x="29" y="47"/>
                </a:lnTo>
                <a:lnTo>
                  <a:pt x="27" y="47"/>
                </a:lnTo>
                <a:lnTo>
                  <a:pt x="27" y="45"/>
                </a:lnTo>
                <a:lnTo>
                  <a:pt x="27" y="45"/>
                </a:lnTo>
                <a:lnTo>
                  <a:pt x="27" y="43"/>
                </a:lnTo>
                <a:lnTo>
                  <a:pt x="25" y="45"/>
                </a:lnTo>
                <a:lnTo>
                  <a:pt x="25" y="45"/>
                </a:lnTo>
                <a:lnTo>
                  <a:pt x="25" y="45"/>
                </a:lnTo>
                <a:lnTo>
                  <a:pt x="23" y="45"/>
                </a:lnTo>
                <a:lnTo>
                  <a:pt x="23" y="47"/>
                </a:lnTo>
                <a:lnTo>
                  <a:pt x="23" y="47"/>
                </a:lnTo>
                <a:lnTo>
                  <a:pt x="21" y="45"/>
                </a:lnTo>
                <a:lnTo>
                  <a:pt x="21" y="47"/>
                </a:lnTo>
                <a:lnTo>
                  <a:pt x="19" y="47"/>
                </a:lnTo>
                <a:lnTo>
                  <a:pt x="19" y="47"/>
                </a:lnTo>
                <a:lnTo>
                  <a:pt x="17" y="47"/>
                </a:lnTo>
                <a:lnTo>
                  <a:pt x="17" y="47"/>
                </a:lnTo>
                <a:lnTo>
                  <a:pt x="17" y="49"/>
                </a:lnTo>
                <a:lnTo>
                  <a:pt x="17" y="47"/>
                </a:lnTo>
                <a:lnTo>
                  <a:pt x="17" y="45"/>
                </a:lnTo>
                <a:lnTo>
                  <a:pt x="15" y="45"/>
                </a:lnTo>
                <a:lnTo>
                  <a:pt x="15" y="47"/>
                </a:lnTo>
                <a:lnTo>
                  <a:pt x="15" y="47"/>
                </a:lnTo>
                <a:lnTo>
                  <a:pt x="13" y="47"/>
                </a:lnTo>
                <a:lnTo>
                  <a:pt x="13" y="45"/>
                </a:lnTo>
                <a:lnTo>
                  <a:pt x="15" y="45"/>
                </a:lnTo>
                <a:lnTo>
                  <a:pt x="15" y="45"/>
                </a:lnTo>
                <a:lnTo>
                  <a:pt x="15" y="45"/>
                </a:lnTo>
                <a:lnTo>
                  <a:pt x="15" y="45"/>
                </a:lnTo>
                <a:lnTo>
                  <a:pt x="15" y="43"/>
                </a:lnTo>
                <a:lnTo>
                  <a:pt x="13" y="45"/>
                </a:lnTo>
                <a:lnTo>
                  <a:pt x="13" y="43"/>
                </a:lnTo>
                <a:lnTo>
                  <a:pt x="11" y="43"/>
                </a:lnTo>
                <a:lnTo>
                  <a:pt x="11" y="43"/>
                </a:lnTo>
                <a:lnTo>
                  <a:pt x="13" y="43"/>
                </a:lnTo>
                <a:lnTo>
                  <a:pt x="13" y="43"/>
                </a:lnTo>
                <a:lnTo>
                  <a:pt x="13" y="43"/>
                </a:lnTo>
                <a:lnTo>
                  <a:pt x="13" y="43"/>
                </a:lnTo>
                <a:lnTo>
                  <a:pt x="15" y="43"/>
                </a:lnTo>
                <a:lnTo>
                  <a:pt x="15" y="43"/>
                </a:lnTo>
                <a:lnTo>
                  <a:pt x="15" y="43"/>
                </a:lnTo>
                <a:lnTo>
                  <a:pt x="15" y="43"/>
                </a:lnTo>
                <a:lnTo>
                  <a:pt x="15" y="41"/>
                </a:lnTo>
                <a:lnTo>
                  <a:pt x="13" y="41"/>
                </a:lnTo>
                <a:lnTo>
                  <a:pt x="13" y="41"/>
                </a:lnTo>
                <a:lnTo>
                  <a:pt x="11" y="41"/>
                </a:lnTo>
                <a:lnTo>
                  <a:pt x="11" y="41"/>
                </a:lnTo>
                <a:lnTo>
                  <a:pt x="11" y="41"/>
                </a:lnTo>
                <a:lnTo>
                  <a:pt x="11" y="39"/>
                </a:lnTo>
                <a:lnTo>
                  <a:pt x="9" y="39"/>
                </a:lnTo>
                <a:lnTo>
                  <a:pt x="13" y="39"/>
                </a:lnTo>
                <a:lnTo>
                  <a:pt x="13" y="37"/>
                </a:lnTo>
                <a:lnTo>
                  <a:pt x="13" y="37"/>
                </a:lnTo>
                <a:lnTo>
                  <a:pt x="15" y="39"/>
                </a:lnTo>
                <a:lnTo>
                  <a:pt x="15" y="37"/>
                </a:lnTo>
                <a:lnTo>
                  <a:pt x="15" y="37"/>
                </a:lnTo>
                <a:lnTo>
                  <a:pt x="15" y="37"/>
                </a:lnTo>
                <a:lnTo>
                  <a:pt x="17" y="37"/>
                </a:lnTo>
                <a:lnTo>
                  <a:pt x="17" y="37"/>
                </a:lnTo>
                <a:lnTo>
                  <a:pt x="17" y="37"/>
                </a:lnTo>
                <a:lnTo>
                  <a:pt x="17" y="37"/>
                </a:lnTo>
                <a:lnTo>
                  <a:pt x="19" y="37"/>
                </a:lnTo>
                <a:lnTo>
                  <a:pt x="19" y="37"/>
                </a:lnTo>
                <a:lnTo>
                  <a:pt x="21" y="37"/>
                </a:lnTo>
                <a:lnTo>
                  <a:pt x="21" y="37"/>
                </a:lnTo>
                <a:lnTo>
                  <a:pt x="23" y="37"/>
                </a:lnTo>
                <a:lnTo>
                  <a:pt x="23" y="37"/>
                </a:lnTo>
                <a:lnTo>
                  <a:pt x="23" y="37"/>
                </a:lnTo>
                <a:lnTo>
                  <a:pt x="25" y="37"/>
                </a:lnTo>
                <a:lnTo>
                  <a:pt x="23" y="37"/>
                </a:lnTo>
                <a:lnTo>
                  <a:pt x="23" y="37"/>
                </a:lnTo>
                <a:lnTo>
                  <a:pt x="23" y="35"/>
                </a:lnTo>
                <a:lnTo>
                  <a:pt x="19" y="35"/>
                </a:lnTo>
                <a:lnTo>
                  <a:pt x="19" y="35"/>
                </a:lnTo>
                <a:lnTo>
                  <a:pt x="19" y="35"/>
                </a:lnTo>
                <a:lnTo>
                  <a:pt x="17" y="35"/>
                </a:lnTo>
                <a:lnTo>
                  <a:pt x="17" y="35"/>
                </a:lnTo>
                <a:lnTo>
                  <a:pt x="17" y="35"/>
                </a:lnTo>
                <a:lnTo>
                  <a:pt x="15" y="35"/>
                </a:lnTo>
                <a:lnTo>
                  <a:pt x="15" y="37"/>
                </a:lnTo>
                <a:lnTo>
                  <a:pt x="13" y="37"/>
                </a:lnTo>
                <a:lnTo>
                  <a:pt x="13" y="37"/>
                </a:lnTo>
                <a:lnTo>
                  <a:pt x="13" y="35"/>
                </a:lnTo>
                <a:lnTo>
                  <a:pt x="11" y="37"/>
                </a:lnTo>
                <a:lnTo>
                  <a:pt x="11" y="35"/>
                </a:lnTo>
                <a:lnTo>
                  <a:pt x="13" y="35"/>
                </a:lnTo>
                <a:lnTo>
                  <a:pt x="13" y="33"/>
                </a:lnTo>
                <a:lnTo>
                  <a:pt x="15" y="33"/>
                </a:lnTo>
                <a:lnTo>
                  <a:pt x="15" y="33"/>
                </a:lnTo>
                <a:lnTo>
                  <a:pt x="15" y="33"/>
                </a:lnTo>
                <a:lnTo>
                  <a:pt x="13" y="33"/>
                </a:lnTo>
                <a:lnTo>
                  <a:pt x="11" y="33"/>
                </a:lnTo>
                <a:lnTo>
                  <a:pt x="11" y="33"/>
                </a:lnTo>
                <a:lnTo>
                  <a:pt x="13" y="31"/>
                </a:lnTo>
                <a:lnTo>
                  <a:pt x="13" y="31"/>
                </a:lnTo>
                <a:lnTo>
                  <a:pt x="15" y="31"/>
                </a:lnTo>
                <a:lnTo>
                  <a:pt x="15" y="31"/>
                </a:lnTo>
                <a:lnTo>
                  <a:pt x="17" y="31"/>
                </a:lnTo>
                <a:lnTo>
                  <a:pt x="17" y="31"/>
                </a:lnTo>
                <a:lnTo>
                  <a:pt x="19" y="33"/>
                </a:lnTo>
                <a:lnTo>
                  <a:pt x="19" y="31"/>
                </a:lnTo>
                <a:lnTo>
                  <a:pt x="21" y="31"/>
                </a:lnTo>
                <a:lnTo>
                  <a:pt x="19" y="33"/>
                </a:lnTo>
                <a:lnTo>
                  <a:pt x="19" y="33"/>
                </a:lnTo>
                <a:lnTo>
                  <a:pt x="21" y="33"/>
                </a:lnTo>
                <a:lnTo>
                  <a:pt x="21" y="33"/>
                </a:lnTo>
                <a:lnTo>
                  <a:pt x="21" y="33"/>
                </a:lnTo>
                <a:lnTo>
                  <a:pt x="23" y="33"/>
                </a:lnTo>
                <a:lnTo>
                  <a:pt x="23" y="33"/>
                </a:lnTo>
                <a:lnTo>
                  <a:pt x="25" y="33"/>
                </a:lnTo>
                <a:lnTo>
                  <a:pt x="25" y="33"/>
                </a:lnTo>
                <a:lnTo>
                  <a:pt x="27" y="33"/>
                </a:lnTo>
                <a:lnTo>
                  <a:pt x="27" y="33"/>
                </a:lnTo>
                <a:lnTo>
                  <a:pt x="27" y="33"/>
                </a:lnTo>
                <a:lnTo>
                  <a:pt x="29" y="33"/>
                </a:lnTo>
                <a:lnTo>
                  <a:pt x="29" y="33"/>
                </a:lnTo>
                <a:lnTo>
                  <a:pt x="29" y="33"/>
                </a:lnTo>
                <a:lnTo>
                  <a:pt x="27" y="33"/>
                </a:lnTo>
                <a:lnTo>
                  <a:pt x="27" y="33"/>
                </a:lnTo>
                <a:lnTo>
                  <a:pt x="27" y="31"/>
                </a:lnTo>
                <a:lnTo>
                  <a:pt x="27" y="31"/>
                </a:lnTo>
                <a:lnTo>
                  <a:pt x="25" y="31"/>
                </a:lnTo>
                <a:lnTo>
                  <a:pt x="25" y="31"/>
                </a:lnTo>
                <a:lnTo>
                  <a:pt x="25" y="31"/>
                </a:lnTo>
                <a:lnTo>
                  <a:pt x="25" y="31"/>
                </a:lnTo>
                <a:lnTo>
                  <a:pt x="23" y="33"/>
                </a:lnTo>
                <a:lnTo>
                  <a:pt x="23" y="33"/>
                </a:lnTo>
                <a:lnTo>
                  <a:pt x="23" y="33"/>
                </a:lnTo>
                <a:lnTo>
                  <a:pt x="21" y="33"/>
                </a:lnTo>
                <a:lnTo>
                  <a:pt x="21" y="33"/>
                </a:lnTo>
                <a:lnTo>
                  <a:pt x="21" y="31"/>
                </a:lnTo>
                <a:lnTo>
                  <a:pt x="21" y="31"/>
                </a:lnTo>
                <a:lnTo>
                  <a:pt x="21" y="31"/>
                </a:lnTo>
                <a:lnTo>
                  <a:pt x="19" y="31"/>
                </a:lnTo>
                <a:lnTo>
                  <a:pt x="17" y="31"/>
                </a:lnTo>
                <a:lnTo>
                  <a:pt x="17" y="31"/>
                </a:lnTo>
                <a:lnTo>
                  <a:pt x="17" y="29"/>
                </a:lnTo>
                <a:lnTo>
                  <a:pt x="15" y="29"/>
                </a:lnTo>
                <a:lnTo>
                  <a:pt x="15" y="29"/>
                </a:lnTo>
                <a:lnTo>
                  <a:pt x="15" y="29"/>
                </a:lnTo>
                <a:lnTo>
                  <a:pt x="15" y="29"/>
                </a:lnTo>
                <a:lnTo>
                  <a:pt x="15" y="26"/>
                </a:lnTo>
                <a:lnTo>
                  <a:pt x="17" y="29"/>
                </a:lnTo>
                <a:lnTo>
                  <a:pt x="19" y="29"/>
                </a:lnTo>
                <a:lnTo>
                  <a:pt x="19" y="26"/>
                </a:lnTo>
                <a:lnTo>
                  <a:pt x="17" y="26"/>
                </a:lnTo>
                <a:lnTo>
                  <a:pt x="17" y="26"/>
                </a:lnTo>
                <a:lnTo>
                  <a:pt x="19" y="26"/>
                </a:lnTo>
                <a:lnTo>
                  <a:pt x="21" y="26"/>
                </a:lnTo>
                <a:lnTo>
                  <a:pt x="19" y="26"/>
                </a:lnTo>
                <a:lnTo>
                  <a:pt x="17" y="24"/>
                </a:lnTo>
                <a:lnTo>
                  <a:pt x="15" y="24"/>
                </a:lnTo>
                <a:lnTo>
                  <a:pt x="13" y="26"/>
                </a:lnTo>
                <a:lnTo>
                  <a:pt x="13" y="26"/>
                </a:lnTo>
                <a:lnTo>
                  <a:pt x="13" y="24"/>
                </a:lnTo>
                <a:lnTo>
                  <a:pt x="13" y="24"/>
                </a:lnTo>
                <a:lnTo>
                  <a:pt x="15" y="24"/>
                </a:lnTo>
                <a:lnTo>
                  <a:pt x="17" y="24"/>
                </a:lnTo>
                <a:lnTo>
                  <a:pt x="17" y="24"/>
                </a:lnTo>
                <a:lnTo>
                  <a:pt x="19" y="24"/>
                </a:lnTo>
                <a:lnTo>
                  <a:pt x="19" y="24"/>
                </a:lnTo>
                <a:lnTo>
                  <a:pt x="21" y="24"/>
                </a:lnTo>
                <a:lnTo>
                  <a:pt x="21" y="24"/>
                </a:lnTo>
                <a:lnTo>
                  <a:pt x="19" y="22"/>
                </a:lnTo>
                <a:lnTo>
                  <a:pt x="17" y="22"/>
                </a:lnTo>
                <a:lnTo>
                  <a:pt x="15" y="22"/>
                </a:lnTo>
                <a:lnTo>
                  <a:pt x="13" y="22"/>
                </a:lnTo>
                <a:lnTo>
                  <a:pt x="13" y="22"/>
                </a:lnTo>
                <a:lnTo>
                  <a:pt x="13" y="22"/>
                </a:lnTo>
                <a:lnTo>
                  <a:pt x="13" y="22"/>
                </a:lnTo>
                <a:lnTo>
                  <a:pt x="13" y="20"/>
                </a:lnTo>
                <a:lnTo>
                  <a:pt x="13" y="20"/>
                </a:lnTo>
                <a:lnTo>
                  <a:pt x="13" y="18"/>
                </a:lnTo>
                <a:lnTo>
                  <a:pt x="13" y="18"/>
                </a:lnTo>
                <a:lnTo>
                  <a:pt x="15" y="18"/>
                </a:lnTo>
                <a:lnTo>
                  <a:pt x="15" y="18"/>
                </a:lnTo>
                <a:lnTo>
                  <a:pt x="15" y="20"/>
                </a:lnTo>
                <a:lnTo>
                  <a:pt x="15" y="20"/>
                </a:lnTo>
                <a:lnTo>
                  <a:pt x="17" y="20"/>
                </a:lnTo>
                <a:lnTo>
                  <a:pt x="17" y="20"/>
                </a:lnTo>
                <a:lnTo>
                  <a:pt x="17" y="20"/>
                </a:lnTo>
                <a:lnTo>
                  <a:pt x="17" y="20"/>
                </a:lnTo>
                <a:lnTo>
                  <a:pt x="17" y="18"/>
                </a:lnTo>
                <a:lnTo>
                  <a:pt x="17" y="18"/>
                </a:lnTo>
                <a:lnTo>
                  <a:pt x="19" y="18"/>
                </a:lnTo>
                <a:lnTo>
                  <a:pt x="19" y="18"/>
                </a:lnTo>
                <a:lnTo>
                  <a:pt x="17" y="18"/>
                </a:lnTo>
                <a:lnTo>
                  <a:pt x="15" y="18"/>
                </a:lnTo>
                <a:lnTo>
                  <a:pt x="15" y="18"/>
                </a:lnTo>
                <a:lnTo>
                  <a:pt x="15" y="18"/>
                </a:lnTo>
                <a:lnTo>
                  <a:pt x="15" y="18"/>
                </a:lnTo>
                <a:lnTo>
                  <a:pt x="17" y="16"/>
                </a:lnTo>
                <a:lnTo>
                  <a:pt x="17" y="16"/>
                </a:lnTo>
                <a:lnTo>
                  <a:pt x="19" y="16"/>
                </a:lnTo>
                <a:lnTo>
                  <a:pt x="19" y="16"/>
                </a:lnTo>
                <a:lnTo>
                  <a:pt x="21" y="16"/>
                </a:lnTo>
                <a:lnTo>
                  <a:pt x="21" y="16"/>
                </a:lnTo>
                <a:lnTo>
                  <a:pt x="21" y="16"/>
                </a:lnTo>
                <a:lnTo>
                  <a:pt x="21" y="14"/>
                </a:lnTo>
                <a:lnTo>
                  <a:pt x="21" y="14"/>
                </a:lnTo>
                <a:lnTo>
                  <a:pt x="23" y="14"/>
                </a:lnTo>
                <a:lnTo>
                  <a:pt x="23" y="12"/>
                </a:lnTo>
                <a:lnTo>
                  <a:pt x="23" y="14"/>
                </a:lnTo>
                <a:lnTo>
                  <a:pt x="23" y="14"/>
                </a:lnTo>
                <a:lnTo>
                  <a:pt x="25" y="14"/>
                </a:lnTo>
                <a:lnTo>
                  <a:pt x="27" y="14"/>
                </a:lnTo>
                <a:lnTo>
                  <a:pt x="27" y="14"/>
                </a:lnTo>
                <a:lnTo>
                  <a:pt x="27" y="16"/>
                </a:lnTo>
                <a:lnTo>
                  <a:pt x="27" y="16"/>
                </a:lnTo>
                <a:lnTo>
                  <a:pt x="27" y="16"/>
                </a:lnTo>
                <a:lnTo>
                  <a:pt x="25" y="18"/>
                </a:lnTo>
                <a:lnTo>
                  <a:pt x="25" y="18"/>
                </a:lnTo>
                <a:lnTo>
                  <a:pt x="27" y="18"/>
                </a:lnTo>
                <a:lnTo>
                  <a:pt x="27" y="18"/>
                </a:lnTo>
                <a:lnTo>
                  <a:pt x="29" y="16"/>
                </a:lnTo>
                <a:lnTo>
                  <a:pt x="31" y="16"/>
                </a:lnTo>
                <a:lnTo>
                  <a:pt x="31" y="16"/>
                </a:lnTo>
                <a:lnTo>
                  <a:pt x="31" y="16"/>
                </a:lnTo>
                <a:lnTo>
                  <a:pt x="33" y="18"/>
                </a:lnTo>
                <a:lnTo>
                  <a:pt x="31" y="20"/>
                </a:lnTo>
                <a:lnTo>
                  <a:pt x="31" y="20"/>
                </a:lnTo>
                <a:lnTo>
                  <a:pt x="31" y="22"/>
                </a:lnTo>
                <a:lnTo>
                  <a:pt x="31" y="22"/>
                </a:lnTo>
                <a:lnTo>
                  <a:pt x="33" y="20"/>
                </a:lnTo>
                <a:lnTo>
                  <a:pt x="33" y="20"/>
                </a:lnTo>
                <a:lnTo>
                  <a:pt x="33" y="18"/>
                </a:lnTo>
                <a:lnTo>
                  <a:pt x="33" y="18"/>
                </a:lnTo>
                <a:lnTo>
                  <a:pt x="35" y="18"/>
                </a:lnTo>
                <a:lnTo>
                  <a:pt x="35" y="18"/>
                </a:lnTo>
                <a:lnTo>
                  <a:pt x="35" y="20"/>
                </a:lnTo>
                <a:lnTo>
                  <a:pt x="35" y="20"/>
                </a:lnTo>
                <a:lnTo>
                  <a:pt x="37" y="22"/>
                </a:lnTo>
                <a:lnTo>
                  <a:pt x="37" y="20"/>
                </a:lnTo>
                <a:lnTo>
                  <a:pt x="37" y="20"/>
                </a:lnTo>
                <a:lnTo>
                  <a:pt x="37" y="20"/>
                </a:lnTo>
                <a:lnTo>
                  <a:pt x="35" y="18"/>
                </a:lnTo>
                <a:lnTo>
                  <a:pt x="35" y="18"/>
                </a:lnTo>
                <a:lnTo>
                  <a:pt x="37" y="18"/>
                </a:lnTo>
                <a:lnTo>
                  <a:pt x="37" y="18"/>
                </a:lnTo>
                <a:lnTo>
                  <a:pt x="39" y="18"/>
                </a:lnTo>
                <a:lnTo>
                  <a:pt x="39" y="18"/>
                </a:lnTo>
                <a:lnTo>
                  <a:pt x="41" y="20"/>
                </a:lnTo>
                <a:lnTo>
                  <a:pt x="41" y="20"/>
                </a:lnTo>
                <a:lnTo>
                  <a:pt x="44" y="20"/>
                </a:lnTo>
                <a:lnTo>
                  <a:pt x="44" y="20"/>
                </a:lnTo>
                <a:lnTo>
                  <a:pt x="46" y="20"/>
                </a:lnTo>
                <a:lnTo>
                  <a:pt x="46" y="20"/>
                </a:lnTo>
                <a:lnTo>
                  <a:pt x="46" y="18"/>
                </a:lnTo>
                <a:lnTo>
                  <a:pt x="46" y="18"/>
                </a:lnTo>
                <a:lnTo>
                  <a:pt x="46" y="18"/>
                </a:lnTo>
                <a:lnTo>
                  <a:pt x="46" y="18"/>
                </a:lnTo>
                <a:lnTo>
                  <a:pt x="48" y="18"/>
                </a:lnTo>
                <a:lnTo>
                  <a:pt x="50" y="18"/>
                </a:lnTo>
                <a:lnTo>
                  <a:pt x="50" y="20"/>
                </a:lnTo>
                <a:lnTo>
                  <a:pt x="50" y="20"/>
                </a:lnTo>
                <a:lnTo>
                  <a:pt x="50" y="18"/>
                </a:lnTo>
                <a:lnTo>
                  <a:pt x="50" y="18"/>
                </a:lnTo>
                <a:lnTo>
                  <a:pt x="48" y="18"/>
                </a:lnTo>
                <a:lnTo>
                  <a:pt x="48" y="16"/>
                </a:lnTo>
                <a:lnTo>
                  <a:pt x="48" y="18"/>
                </a:lnTo>
                <a:lnTo>
                  <a:pt x="46" y="16"/>
                </a:lnTo>
                <a:lnTo>
                  <a:pt x="46" y="18"/>
                </a:lnTo>
                <a:lnTo>
                  <a:pt x="44" y="18"/>
                </a:lnTo>
                <a:lnTo>
                  <a:pt x="44" y="18"/>
                </a:lnTo>
                <a:lnTo>
                  <a:pt x="44" y="18"/>
                </a:lnTo>
                <a:lnTo>
                  <a:pt x="41" y="18"/>
                </a:lnTo>
                <a:lnTo>
                  <a:pt x="41" y="18"/>
                </a:lnTo>
                <a:lnTo>
                  <a:pt x="39" y="18"/>
                </a:lnTo>
                <a:lnTo>
                  <a:pt x="39" y="18"/>
                </a:lnTo>
                <a:lnTo>
                  <a:pt x="39" y="16"/>
                </a:lnTo>
                <a:lnTo>
                  <a:pt x="37" y="18"/>
                </a:lnTo>
                <a:lnTo>
                  <a:pt x="37" y="18"/>
                </a:lnTo>
                <a:lnTo>
                  <a:pt x="35" y="16"/>
                </a:lnTo>
                <a:lnTo>
                  <a:pt x="35" y="16"/>
                </a:lnTo>
                <a:lnTo>
                  <a:pt x="33" y="16"/>
                </a:lnTo>
                <a:lnTo>
                  <a:pt x="31" y="16"/>
                </a:lnTo>
                <a:lnTo>
                  <a:pt x="29" y="16"/>
                </a:lnTo>
                <a:lnTo>
                  <a:pt x="29" y="14"/>
                </a:lnTo>
                <a:lnTo>
                  <a:pt x="33" y="16"/>
                </a:lnTo>
                <a:lnTo>
                  <a:pt x="33" y="14"/>
                </a:lnTo>
                <a:lnTo>
                  <a:pt x="33" y="14"/>
                </a:lnTo>
                <a:lnTo>
                  <a:pt x="31" y="14"/>
                </a:lnTo>
                <a:lnTo>
                  <a:pt x="31" y="14"/>
                </a:lnTo>
                <a:lnTo>
                  <a:pt x="29" y="14"/>
                </a:lnTo>
                <a:lnTo>
                  <a:pt x="27" y="14"/>
                </a:lnTo>
                <a:lnTo>
                  <a:pt x="25" y="12"/>
                </a:lnTo>
                <a:lnTo>
                  <a:pt x="23" y="12"/>
                </a:lnTo>
                <a:lnTo>
                  <a:pt x="23" y="12"/>
                </a:lnTo>
                <a:lnTo>
                  <a:pt x="23" y="12"/>
                </a:lnTo>
                <a:lnTo>
                  <a:pt x="23" y="12"/>
                </a:lnTo>
                <a:lnTo>
                  <a:pt x="21" y="12"/>
                </a:lnTo>
                <a:lnTo>
                  <a:pt x="21" y="12"/>
                </a:lnTo>
                <a:lnTo>
                  <a:pt x="19" y="12"/>
                </a:lnTo>
                <a:lnTo>
                  <a:pt x="19" y="12"/>
                </a:lnTo>
                <a:lnTo>
                  <a:pt x="17" y="12"/>
                </a:lnTo>
                <a:lnTo>
                  <a:pt x="17" y="12"/>
                </a:lnTo>
                <a:lnTo>
                  <a:pt x="17" y="12"/>
                </a:lnTo>
                <a:lnTo>
                  <a:pt x="19" y="10"/>
                </a:lnTo>
                <a:lnTo>
                  <a:pt x="19" y="10"/>
                </a:lnTo>
                <a:lnTo>
                  <a:pt x="21" y="10"/>
                </a:lnTo>
                <a:lnTo>
                  <a:pt x="23" y="8"/>
                </a:lnTo>
                <a:lnTo>
                  <a:pt x="23" y="8"/>
                </a:lnTo>
                <a:lnTo>
                  <a:pt x="23" y="8"/>
                </a:lnTo>
                <a:lnTo>
                  <a:pt x="23" y="8"/>
                </a:lnTo>
                <a:lnTo>
                  <a:pt x="21" y="8"/>
                </a:lnTo>
                <a:lnTo>
                  <a:pt x="21" y="6"/>
                </a:lnTo>
                <a:lnTo>
                  <a:pt x="21" y="4"/>
                </a:lnTo>
                <a:lnTo>
                  <a:pt x="19" y="4"/>
                </a:lnTo>
                <a:lnTo>
                  <a:pt x="19" y="2"/>
                </a:lnTo>
                <a:lnTo>
                  <a:pt x="19" y="2"/>
                </a:lnTo>
                <a:lnTo>
                  <a:pt x="17" y="2"/>
                </a:lnTo>
                <a:lnTo>
                  <a:pt x="19" y="0"/>
                </a:lnTo>
                <a:lnTo>
                  <a:pt x="21" y="0"/>
                </a:lnTo>
                <a:lnTo>
                  <a:pt x="21" y="2"/>
                </a:lnTo>
                <a:lnTo>
                  <a:pt x="23" y="2"/>
                </a:lnTo>
                <a:lnTo>
                  <a:pt x="21" y="4"/>
                </a:lnTo>
                <a:lnTo>
                  <a:pt x="23" y="6"/>
                </a:lnTo>
                <a:lnTo>
                  <a:pt x="25" y="6"/>
                </a:lnTo>
                <a:lnTo>
                  <a:pt x="25" y="8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2" name="Freeform 3668"/>
          <p:cNvSpPr>
            <a:spLocks/>
          </p:cNvSpPr>
          <p:nvPr/>
        </p:nvSpPr>
        <p:spPr bwMode="auto">
          <a:xfrm>
            <a:off x="2560638" y="6548438"/>
            <a:ext cx="12700" cy="190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8" y="6"/>
              </a:cxn>
              <a:cxn ang="0">
                <a:pos x="8" y="6"/>
              </a:cxn>
              <a:cxn ang="0">
                <a:pos x="8" y="6"/>
              </a:cxn>
              <a:cxn ang="0">
                <a:pos x="8" y="8"/>
              </a:cxn>
              <a:cxn ang="0">
                <a:pos x="8" y="8"/>
              </a:cxn>
              <a:cxn ang="0">
                <a:pos x="8" y="8"/>
              </a:cxn>
              <a:cxn ang="0">
                <a:pos x="8" y="8"/>
              </a:cxn>
              <a:cxn ang="0">
                <a:pos x="8" y="8"/>
              </a:cxn>
              <a:cxn ang="0">
                <a:pos x="8" y="10"/>
              </a:cxn>
              <a:cxn ang="0">
                <a:pos x="8" y="12"/>
              </a:cxn>
              <a:cxn ang="0">
                <a:pos x="8" y="12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6" y="12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0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</a:cxnLst>
            <a:rect l="0" t="0" r="r" b="b"/>
            <a:pathLst>
              <a:path w="8" h="12">
                <a:moveTo>
                  <a:pt x="4" y="0"/>
                </a:moveTo>
                <a:lnTo>
                  <a:pt x="4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10"/>
                </a:lnTo>
                <a:lnTo>
                  <a:pt x="8" y="12"/>
                </a:lnTo>
                <a:lnTo>
                  <a:pt x="8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0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3" name="Freeform 3669"/>
          <p:cNvSpPr>
            <a:spLocks noEditPoints="1"/>
          </p:cNvSpPr>
          <p:nvPr/>
        </p:nvSpPr>
        <p:spPr bwMode="auto">
          <a:xfrm>
            <a:off x="2619376" y="5927725"/>
            <a:ext cx="173038" cy="296863"/>
          </a:xfrm>
          <a:custGeom>
            <a:avLst/>
            <a:gdLst/>
            <a:ahLst/>
            <a:cxnLst>
              <a:cxn ang="0">
                <a:pos x="4" y="179"/>
              </a:cxn>
              <a:cxn ang="0">
                <a:pos x="4" y="158"/>
              </a:cxn>
              <a:cxn ang="0">
                <a:pos x="14" y="152"/>
              </a:cxn>
              <a:cxn ang="0">
                <a:pos x="12" y="146"/>
              </a:cxn>
              <a:cxn ang="0">
                <a:pos x="16" y="142"/>
              </a:cxn>
              <a:cxn ang="0">
                <a:pos x="20" y="135"/>
              </a:cxn>
              <a:cxn ang="0">
                <a:pos x="22" y="131"/>
              </a:cxn>
              <a:cxn ang="0">
                <a:pos x="20" y="123"/>
              </a:cxn>
              <a:cxn ang="0">
                <a:pos x="18" y="117"/>
              </a:cxn>
              <a:cxn ang="0">
                <a:pos x="31" y="107"/>
              </a:cxn>
              <a:cxn ang="0">
                <a:pos x="20" y="72"/>
              </a:cxn>
              <a:cxn ang="0">
                <a:pos x="68" y="57"/>
              </a:cxn>
              <a:cxn ang="0">
                <a:pos x="31" y="55"/>
              </a:cxn>
              <a:cxn ang="0">
                <a:pos x="33" y="53"/>
              </a:cxn>
              <a:cxn ang="0">
                <a:pos x="45" y="43"/>
              </a:cxn>
              <a:cxn ang="0">
                <a:pos x="51" y="41"/>
              </a:cxn>
              <a:cxn ang="0">
                <a:pos x="78" y="39"/>
              </a:cxn>
              <a:cxn ang="0">
                <a:pos x="107" y="45"/>
              </a:cxn>
              <a:cxn ang="0">
                <a:pos x="90" y="55"/>
              </a:cxn>
              <a:cxn ang="0">
                <a:pos x="80" y="88"/>
              </a:cxn>
              <a:cxn ang="0">
                <a:pos x="68" y="119"/>
              </a:cxn>
              <a:cxn ang="0">
                <a:pos x="51" y="144"/>
              </a:cxn>
              <a:cxn ang="0">
                <a:pos x="47" y="179"/>
              </a:cxn>
              <a:cxn ang="0">
                <a:pos x="8" y="183"/>
              </a:cxn>
              <a:cxn ang="0">
                <a:pos x="18" y="175"/>
              </a:cxn>
              <a:cxn ang="0">
                <a:pos x="10" y="170"/>
              </a:cxn>
              <a:cxn ang="0">
                <a:pos x="8" y="168"/>
              </a:cxn>
              <a:cxn ang="0">
                <a:pos x="12" y="166"/>
              </a:cxn>
              <a:cxn ang="0">
                <a:pos x="12" y="162"/>
              </a:cxn>
              <a:cxn ang="0">
                <a:pos x="16" y="154"/>
              </a:cxn>
              <a:cxn ang="0">
                <a:pos x="24" y="144"/>
              </a:cxn>
              <a:cxn ang="0">
                <a:pos x="33" y="133"/>
              </a:cxn>
              <a:cxn ang="0">
                <a:pos x="37" y="131"/>
              </a:cxn>
              <a:cxn ang="0">
                <a:pos x="26" y="129"/>
              </a:cxn>
              <a:cxn ang="0">
                <a:pos x="35" y="117"/>
              </a:cxn>
              <a:cxn ang="0">
                <a:pos x="33" y="111"/>
              </a:cxn>
              <a:cxn ang="0">
                <a:pos x="37" y="107"/>
              </a:cxn>
              <a:cxn ang="0">
                <a:pos x="47" y="98"/>
              </a:cxn>
              <a:cxn ang="0">
                <a:pos x="51" y="90"/>
              </a:cxn>
              <a:cxn ang="0">
                <a:pos x="63" y="92"/>
              </a:cxn>
              <a:cxn ang="0">
                <a:pos x="53" y="86"/>
              </a:cxn>
              <a:cxn ang="0">
                <a:pos x="59" y="74"/>
              </a:cxn>
              <a:cxn ang="0">
                <a:pos x="70" y="82"/>
              </a:cxn>
              <a:cxn ang="0">
                <a:pos x="61" y="72"/>
              </a:cxn>
              <a:cxn ang="0">
                <a:pos x="66" y="66"/>
              </a:cxn>
              <a:cxn ang="0">
                <a:pos x="57" y="66"/>
              </a:cxn>
              <a:cxn ang="0">
                <a:pos x="68" y="59"/>
              </a:cxn>
              <a:cxn ang="0">
                <a:pos x="63" y="53"/>
              </a:cxn>
              <a:cxn ang="0">
                <a:pos x="74" y="47"/>
              </a:cxn>
              <a:cxn ang="0">
                <a:pos x="82" y="61"/>
              </a:cxn>
              <a:cxn ang="0">
                <a:pos x="82" y="55"/>
              </a:cxn>
              <a:cxn ang="0">
                <a:pos x="78" y="47"/>
              </a:cxn>
              <a:cxn ang="0">
                <a:pos x="78" y="41"/>
              </a:cxn>
              <a:cxn ang="0">
                <a:pos x="94" y="37"/>
              </a:cxn>
              <a:cxn ang="0">
                <a:pos x="94" y="37"/>
              </a:cxn>
              <a:cxn ang="0">
                <a:pos x="98" y="31"/>
              </a:cxn>
              <a:cxn ang="0">
                <a:pos x="68" y="31"/>
              </a:cxn>
              <a:cxn ang="0">
                <a:pos x="74" y="39"/>
              </a:cxn>
              <a:cxn ang="0">
                <a:pos x="61" y="37"/>
              </a:cxn>
              <a:cxn ang="0">
                <a:pos x="66" y="22"/>
              </a:cxn>
              <a:cxn ang="0">
                <a:pos x="59" y="28"/>
              </a:cxn>
              <a:cxn ang="0">
                <a:pos x="59" y="18"/>
              </a:cxn>
              <a:cxn ang="0">
                <a:pos x="76" y="2"/>
              </a:cxn>
            </a:cxnLst>
            <a:rect l="0" t="0" r="r" b="b"/>
            <a:pathLst>
              <a:path w="109" h="187">
                <a:moveTo>
                  <a:pt x="8" y="179"/>
                </a:moveTo>
                <a:lnTo>
                  <a:pt x="8" y="179"/>
                </a:lnTo>
                <a:lnTo>
                  <a:pt x="10" y="179"/>
                </a:lnTo>
                <a:lnTo>
                  <a:pt x="10" y="181"/>
                </a:lnTo>
                <a:lnTo>
                  <a:pt x="10" y="181"/>
                </a:lnTo>
                <a:lnTo>
                  <a:pt x="10" y="181"/>
                </a:lnTo>
                <a:lnTo>
                  <a:pt x="8" y="181"/>
                </a:lnTo>
                <a:lnTo>
                  <a:pt x="6" y="181"/>
                </a:lnTo>
                <a:lnTo>
                  <a:pt x="6" y="181"/>
                </a:lnTo>
                <a:lnTo>
                  <a:pt x="6" y="181"/>
                </a:lnTo>
                <a:lnTo>
                  <a:pt x="6" y="183"/>
                </a:lnTo>
                <a:lnTo>
                  <a:pt x="8" y="183"/>
                </a:lnTo>
                <a:lnTo>
                  <a:pt x="8" y="183"/>
                </a:lnTo>
                <a:lnTo>
                  <a:pt x="8" y="183"/>
                </a:lnTo>
                <a:lnTo>
                  <a:pt x="6" y="183"/>
                </a:lnTo>
                <a:lnTo>
                  <a:pt x="6" y="183"/>
                </a:lnTo>
                <a:lnTo>
                  <a:pt x="6" y="185"/>
                </a:lnTo>
                <a:lnTo>
                  <a:pt x="6" y="183"/>
                </a:lnTo>
                <a:lnTo>
                  <a:pt x="4" y="183"/>
                </a:lnTo>
                <a:lnTo>
                  <a:pt x="4" y="181"/>
                </a:lnTo>
                <a:lnTo>
                  <a:pt x="4" y="181"/>
                </a:lnTo>
                <a:lnTo>
                  <a:pt x="4" y="181"/>
                </a:lnTo>
                <a:lnTo>
                  <a:pt x="4" y="181"/>
                </a:lnTo>
                <a:lnTo>
                  <a:pt x="4" y="181"/>
                </a:lnTo>
                <a:lnTo>
                  <a:pt x="2" y="181"/>
                </a:lnTo>
                <a:lnTo>
                  <a:pt x="2" y="181"/>
                </a:lnTo>
                <a:lnTo>
                  <a:pt x="4" y="179"/>
                </a:lnTo>
                <a:lnTo>
                  <a:pt x="4" y="177"/>
                </a:lnTo>
                <a:lnTo>
                  <a:pt x="4" y="177"/>
                </a:lnTo>
                <a:lnTo>
                  <a:pt x="2" y="177"/>
                </a:lnTo>
                <a:lnTo>
                  <a:pt x="4" y="177"/>
                </a:lnTo>
                <a:lnTo>
                  <a:pt x="4" y="177"/>
                </a:lnTo>
                <a:lnTo>
                  <a:pt x="4" y="179"/>
                </a:lnTo>
                <a:lnTo>
                  <a:pt x="4" y="179"/>
                </a:lnTo>
                <a:lnTo>
                  <a:pt x="4" y="179"/>
                </a:lnTo>
                <a:lnTo>
                  <a:pt x="4" y="181"/>
                </a:lnTo>
                <a:lnTo>
                  <a:pt x="4" y="181"/>
                </a:lnTo>
                <a:lnTo>
                  <a:pt x="4" y="181"/>
                </a:lnTo>
                <a:lnTo>
                  <a:pt x="4" y="181"/>
                </a:lnTo>
                <a:lnTo>
                  <a:pt x="4" y="181"/>
                </a:lnTo>
                <a:lnTo>
                  <a:pt x="4" y="181"/>
                </a:lnTo>
                <a:lnTo>
                  <a:pt x="6" y="181"/>
                </a:lnTo>
                <a:lnTo>
                  <a:pt x="6" y="181"/>
                </a:lnTo>
                <a:lnTo>
                  <a:pt x="6" y="179"/>
                </a:lnTo>
                <a:lnTo>
                  <a:pt x="6" y="179"/>
                </a:lnTo>
                <a:lnTo>
                  <a:pt x="6" y="179"/>
                </a:lnTo>
                <a:lnTo>
                  <a:pt x="6" y="177"/>
                </a:lnTo>
                <a:lnTo>
                  <a:pt x="8" y="175"/>
                </a:lnTo>
                <a:lnTo>
                  <a:pt x="10" y="177"/>
                </a:lnTo>
                <a:lnTo>
                  <a:pt x="10" y="177"/>
                </a:lnTo>
                <a:lnTo>
                  <a:pt x="8" y="179"/>
                </a:lnTo>
                <a:close/>
                <a:moveTo>
                  <a:pt x="8" y="166"/>
                </a:moveTo>
                <a:lnTo>
                  <a:pt x="6" y="166"/>
                </a:lnTo>
                <a:lnTo>
                  <a:pt x="8" y="162"/>
                </a:lnTo>
                <a:lnTo>
                  <a:pt x="8" y="166"/>
                </a:lnTo>
                <a:close/>
                <a:moveTo>
                  <a:pt x="8" y="158"/>
                </a:moveTo>
                <a:lnTo>
                  <a:pt x="8" y="158"/>
                </a:lnTo>
                <a:lnTo>
                  <a:pt x="8" y="158"/>
                </a:lnTo>
                <a:lnTo>
                  <a:pt x="8" y="158"/>
                </a:lnTo>
                <a:lnTo>
                  <a:pt x="8" y="156"/>
                </a:lnTo>
                <a:lnTo>
                  <a:pt x="8" y="156"/>
                </a:lnTo>
                <a:lnTo>
                  <a:pt x="8" y="156"/>
                </a:lnTo>
                <a:lnTo>
                  <a:pt x="8" y="156"/>
                </a:lnTo>
                <a:lnTo>
                  <a:pt x="8" y="158"/>
                </a:lnTo>
                <a:lnTo>
                  <a:pt x="8" y="158"/>
                </a:lnTo>
                <a:lnTo>
                  <a:pt x="8" y="158"/>
                </a:lnTo>
                <a:close/>
                <a:moveTo>
                  <a:pt x="6" y="156"/>
                </a:moveTo>
                <a:lnTo>
                  <a:pt x="4" y="158"/>
                </a:lnTo>
                <a:lnTo>
                  <a:pt x="4" y="158"/>
                </a:lnTo>
                <a:lnTo>
                  <a:pt x="2" y="158"/>
                </a:lnTo>
                <a:lnTo>
                  <a:pt x="0" y="158"/>
                </a:lnTo>
                <a:lnTo>
                  <a:pt x="2" y="156"/>
                </a:lnTo>
                <a:lnTo>
                  <a:pt x="2" y="154"/>
                </a:lnTo>
                <a:lnTo>
                  <a:pt x="2" y="154"/>
                </a:lnTo>
                <a:lnTo>
                  <a:pt x="6" y="154"/>
                </a:lnTo>
                <a:lnTo>
                  <a:pt x="8" y="154"/>
                </a:lnTo>
                <a:lnTo>
                  <a:pt x="8" y="156"/>
                </a:lnTo>
                <a:lnTo>
                  <a:pt x="6" y="156"/>
                </a:lnTo>
                <a:close/>
                <a:moveTo>
                  <a:pt x="12" y="156"/>
                </a:moveTo>
                <a:lnTo>
                  <a:pt x="10" y="156"/>
                </a:lnTo>
                <a:lnTo>
                  <a:pt x="10" y="156"/>
                </a:lnTo>
                <a:lnTo>
                  <a:pt x="12" y="154"/>
                </a:lnTo>
                <a:lnTo>
                  <a:pt x="12" y="154"/>
                </a:lnTo>
                <a:lnTo>
                  <a:pt x="12" y="154"/>
                </a:lnTo>
                <a:lnTo>
                  <a:pt x="12" y="154"/>
                </a:lnTo>
                <a:lnTo>
                  <a:pt x="12" y="154"/>
                </a:lnTo>
                <a:lnTo>
                  <a:pt x="12" y="154"/>
                </a:lnTo>
                <a:lnTo>
                  <a:pt x="12" y="154"/>
                </a:lnTo>
                <a:lnTo>
                  <a:pt x="12" y="156"/>
                </a:lnTo>
                <a:lnTo>
                  <a:pt x="12" y="156"/>
                </a:lnTo>
                <a:lnTo>
                  <a:pt x="12" y="156"/>
                </a:lnTo>
                <a:close/>
                <a:moveTo>
                  <a:pt x="12" y="152"/>
                </a:moveTo>
                <a:lnTo>
                  <a:pt x="12" y="152"/>
                </a:lnTo>
                <a:lnTo>
                  <a:pt x="12" y="152"/>
                </a:lnTo>
                <a:lnTo>
                  <a:pt x="12" y="152"/>
                </a:lnTo>
                <a:lnTo>
                  <a:pt x="12" y="150"/>
                </a:lnTo>
                <a:lnTo>
                  <a:pt x="14" y="150"/>
                </a:lnTo>
                <a:lnTo>
                  <a:pt x="14" y="150"/>
                </a:lnTo>
                <a:lnTo>
                  <a:pt x="14" y="150"/>
                </a:lnTo>
                <a:lnTo>
                  <a:pt x="14" y="150"/>
                </a:lnTo>
                <a:lnTo>
                  <a:pt x="14" y="150"/>
                </a:lnTo>
                <a:lnTo>
                  <a:pt x="14" y="152"/>
                </a:lnTo>
                <a:lnTo>
                  <a:pt x="14" y="152"/>
                </a:lnTo>
                <a:lnTo>
                  <a:pt x="12" y="152"/>
                </a:lnTo>
                <a:close/>
                <a:moveTo>
                  <a:pt x="12" y="150"/>
                </a:moveTo>
                <a:lnTo>
                  <a:pt x="12" y="150"/>
                </a:lnTo>
                <a:lnTo>
                  <a:pt x="12" y="148"/>
                </a:lnTo>
                <a:lnTo>
                  <a:pt x="14" y="148"/>
                </a:lnTo>
                <a:lnTo>
                  <a:pt x="14" y="148"/>
                </a:lnTo>
                <a:lnTo>
                  <a:pt x="14" y="146"/>
                </a:lnTo>
                <a:lnTo>
                  <a:pt x="14" y="146"/>
                </a:lnTo>
                <a:lnTo>
                  <a:pt x="14" y="148"/>
                </a:lnTo>
                <a:lnTo>
                  <a:pt x="14" y="148"/>
                </a:lnTo>
                <a:lnTo>
                  <a:pt x="14" y="148"/>
                </a:lnTo>
                <a:lnTo>
                  <a:pt x="14" y="148"/>
                </a:lnTo>
                <a:lnTo>
                  <a:pt x="12" y="150"/>
                </a:lnTo>
                <a:close/>
                <a:moveTo>
                  <a:pt x="6" y="146"/>
                </a:moveTo>
                <a:lnTo>
                  <a:pt x="6" y="146"/>
                </a:lnTo>
                <a:lnTo>
                  <a:pt x="6" y="146"/>
                </a:lnTo>
                <a:lnTo>
                  <a:pt x="6" y="146"/>
                </a:lnTo>
                <a:lnTo>
                  <a:pt x="6" y="146"/>
                </a:lnTo>
                <a:lnTo>
                  <a:pt x="6" y="146"/>
                </a:lnTo>
                <a:lnTo>
                  <a:pt x="6" y="146"/>
                </a:lnTo>
                <a:close/>
                <a:moveTo>
                  <a:pt x="10" y="148"/>
                </a:moveTo>
                <a:lnTo>
                  <a:pt x="10" y="148"/>
                </a:lnTo>
                <a:lnTo>
                  <a:pt x="10" y="148"/>
                </a:lnTo>
                <a:lnTo>
                  <a:pt x="10" y="148"/>
                </a:lnTo>
                <a:lnTo>
                  <a:pt x="10" y="148"/>
                </a:lnTo>
                <a:lnTo>
                  <a:pt x="10" y="146"/>
                </a:lnTo>
                <a:lnTo>
                  <a:pt x="10" y="146"/>
                </a:lnTo>
                <a:lnTo>
                  <a:pt x="10" y="146"/>
                </a:lnTo>
                <a:lnTo>
                  <a:pt x="10" y="146"/>
                </a:lnTo>
                <a:lnTo>
                  <a:pt x="10" y="144"/>
                </a:lnTo>
                <a:lnTo>
                  <a:pt x="12" y="144"/>
                </a:lnTo>
                <a:lnTo>
                  <a:pt x="12" y="144"/>
                </a:lnTo>
                <a:lnTo>
                  <a:pt x="12" y="146"/>
                </a:lnTo>
                <a:lnTo>
                  <a:pt x="10" y="146"/>
                </a:lnTo>
                <a:lnTo>
                  <a:pt x="10" y="146"/>
                </a:lnTo>
                <a:lnTo>
                  <a:pt x="10" y="148"/>
                </a:lnTo>
                <a:lnTo>
                  <a:pt x="10" y="148"/>
                </a:lnTo>
                <a:close/>
                <a:moveTo>
                  <a:pt x="10" y="142"/>
                </a:moveTo>
                <a:lnTo>
                  <a:pt x="10" y="142"/>
                </a:lnTo>
                <a:lnTo>
                  <a:pt x="12" y="142"/>
                </a:lnTo>
                <a:lnTo>
                  <a:pt x="12" y="142"/>
                </a:lnTo>
                <a:lnTo>
                  <a:pt x="12" y="142"/>
                </a:lnTo>
                <a:lnTo>
                  <a:pt x="12" y="142"/>
                </a:lnTo>
                <a:lnTo>
                  <a:pt x="10" y="144"/>
                </a:lnTo>
                <a:lnTo>
                  <a:pt x="10" y="144"/>
                </a:lnTo>
                <a:lnTo>
                  <a:pt x="10" y="144"/>
                </a:lnTo>
                <a:lnTo>
                  <a:pt x="10" y="142"/>
                </a:lnTo>
                <a:lnTo>
                  <a:pt x="10" y="142"/>
                </a:lnTo>
                <a:lnTo>
                  <a:pt x="10" y="142"/>
                </a:lnTo>
                <a:lnTo>
                  <a:pt x="10" y="142"/>
                </a:lnTo>
                <a:close/>
                <a:moveTo>
                  <a:pt x="20" y="142"/>
                </a:moveTo>
                <a:lnTo>
                  <a:pt x="20" y="142"/>
                </a:lnTo>
                <a:lnTo>
                  <a:pt x="18" y="142"/>
                </a:lnTo>
                <a:lnTo>
                  <a:pt x="18" y="144"/>
                </a:lnTo>
                <a:lnTo>
                  <a:pt x="16" y="144"/>
                </a:lnTo>
                <a:lnTo>
                  <a:pt x="16" y="146"/>
                </a:lnTo>
                <a:lnTo>
                  <a:pt x="14" y="146"/>
                </a:lnTo>
                <a:lnTo>
                  <a:pt x="14" y="146"/>
                </a:lnTo>
                <a:lnTo>
                  <a:pt x="12" y="146"/>
                </a:lnTo>
                <a:lnTo>
                  <a:pt x="12" y="146"/>
                </a:lnTo>
                <a:lnTo>
                  <a:pt x="12" y="144"/>
                </a:lnTo>
                <a:lnTo>
                  <a:pt x="14" y="144"/>
                </a:lnTo>
                <a:lnTo>
                  <a:pt x="14" y="144"/>
                </a:lnTo>
                <a:lnTo>
                  <a:pt x="16" y="142"/>
                </a:lnTo>
                <a:lnTo>
                  <a:pt x="16" y="142"/>
                </a:lnTo>
                <a:lnTo>
                  <a:pt x="16" y="142"/>
                </a:lnTo>
                <a:lnTo>
                  <a:pt x="16" y="142"/>
                </a:lnTo>
                <a:lnTo>
                  <a:pt x="18" y="142"/>
                </a:lnTo>
                <a:lnTo>
                  <a:pt x="18" y="142"/>
                </a:lnTo>
                <a:lnTo>
                  <a:pt x="18" y="142"/>
                </a:lnTo>
                <a:lnTo>
                  <a:pt x="20" y="142"/>
                </a:lnTo>
                <a:lnTo>
                  <a:pt x="22" y="140"/>
                </a:lnTo>
                <a:lnTo>
                  <a:pt x="22" y="142"/>
                </a:lnTo>
                <a:lnTo>
                  <a:pt x="20" y="142"/>
                </a:lnTo>
                <a:close/>
                <a:moveTo>
                  <a:pt x="12" y="135"/>
                </a:moveTo>
                <a:lnTo>
                  <a:pt x="10" y="135"/>
                </a:lnTo>
                <a:lnTo>
                  <a:pt x="10" y="135"/>
                </a:lnTo>
                <a:lnTo>
                  <a:pt x="12" y="133"/>
                </a:lnTo>
                <a:lnTo>
                  <a:pt x="12" y="133"/>
                </a:lnTo>
                <a:lnTo>
                  <a:pt x="12" y="133"/>
                </a:lnTo>
                <a:lnTo>
                  <a:pt x="12" y="135"/>
                </a:lnTo>
                <a:lnTo>
                  <a:pt x="12" y="135"/>
                </a:lnTo>
                <a:lnTo>
                  <a:pt x="12" y="135"/>
                </a:lnTo>
                <a:lnTo>
                  <a:pt x="12" y="135"/>
                </a:lnTo>
                <a:close/>
                <a:moveTo>
                  <a:pt x="18" y="135"/>
                </a:moveTo>
                <a:lnTo>
                  <a:pt x="18" y="135"/>
                </a:lnTo>
                <a:lnTo>
                  <a:pt x="18" y="135"/>
                </a:lnTo>
                <a:lnTo>
                  <a:pt x="18" y="135"/>
                </a:lnTo>
                <a:lnTo>
                  <a:pt x="18" y="133"/>
                </a:lnTo>
                <a:lnTo>
                  <a:pt x="18" y="133"/>
                </a:lnTo>
                <a:lnTo>
                  <a:pt x="18" y="133"/>
                </a:lnTo>
                <a:lnTo>
                  <a:pt x="18" y="133"/>
                </a:lnTo>
                <a:lnTo>
                  <a:pt x="20" y="133"/>
                </a:lnTo>
                <a:lnTo>
                  <a:pt x="20" y="135"/>
                </a:lnTo>
                <a:lnTo>
                  <a:pt x="20" y="135"/>
                </a:lnTo>
                <a:lnTo>
                  <a:pt x="20" y="135"/>
                </a:lnTo>
                <a:lnTo>
                  <a:pt x="20" y="135"/>
                </a:lnTo>
                <a:lnTo>
                  <a:pt x="18" y="135"/>
                </a:lnTo>
                <a:close/>
                <a:moveTo>
                  <a:pt x="22" y="135"/>
                </a:moveTo>
                <a:lnTo>
                  <a:pt x="22" y="135"/>
                </a:lnTo>
                <a:lnTo>
                  <a:pt x="20" y="135"/>
                </a:lnTo>
                <a:lnTo>
                  <a:pt x="22" y="133"/>
                </a:lnTo>
                <a:lnTo>
                  <a:pt x="22" y="133"/>
                </a:lnTo>
                <a:lnTo>
                  <a:pt x="22" y="133"/>
                </a:lnTo>
                <a:lnTo>
                  <a:pt x="22" y="133"/>
                </a:lnTo>
                <a:lnTo>
                  <a:pt x="22" y="135"/>
                </a:lnTo>
                <a:lnTo>
                  <a:pt x="22" y="135"/>
                </a:lnTo>
                <a:close/>
                <a:moveTo>
                  <a:pt x="16" y="131"/>
                </a:moveTo>
                <a:lnTo>
                  <a:pt x="16" y="135"/>
                </a:lnTo>
                <a:lnTo>
                  <a:pt x="16" y="135"/>
                </a:lnTo>
                <a:lnTo>
                  <a:pt x="16" y="138"/>
                </a:lnTo>
                <a:lnTo>
                  <a:pt x="16" y="135"/>
                </a:lnTo>
                <a:lnTo>
                  <a:pt x="16" y="135"/>
                </a:lnTo>
                <a:lnTo>
                  <a:pt x="16" y="138"/>
                </a:lnTo>
                <a:lnTo>
                  <a:pt x="16" y="138"/>
                </a:lnTo>
                <a:lnTo>
                  <a:pt x="16" y="138"/>
                </a:lnTo>
                <a:lnTo>
                  <a:pt x="14" y="140"/>
                </a:lnTo>
                <a:lnTo>
                  <a:pt x="12" y="140"/>
                </a:lnTo>
                <a:lnTo>
                  <a:pt x="12" y="140"/>
                </a:lnTo>
                <a:lnTo>
                  <a:pt x="10" y="140"/>
                </a:lnTo>
                <a:lnTo>
                  <a:pt x="12" y="140"/>
                </a:lnTo>
                <a:lnTo>
                  <a:pt x="14" y="140"/>
                </a:lnTo>
                <a:lnTo>
                  <a:pt x="14" y="138"/>
                </a:lnTo>
                <a:lnTo>
                  <a:pt x="12" y="138"/>
                </a:lnTo>
                <a:lnTo>
                  <a:pt x="12" y="138"/>
                </a:lnTo>
                <a:lnTo>
                  <a:pt x="14" y="138"/>
                </a:lnTo>
                <a:lnTo>
                  <a:pt x="14" y="133"/>
                </a:lnTo>
                <a:lnTo>
                  <a:pt x="14" y="135"/>
                </a:lnTo>
                <a:lnTo>
                  <a:pt x="14" y="133"/>
                </a:lnTo>
                <a:lnTo>
                  <a:pt x="16" y="131"/>
                </a:lnTo>
                <a:close/>
                <a:moveTo>
                  <a:pt x="26" y="129"/>
                </a:moveTo>
                <a:lnTo>
                  <a:pt x="24" y="131"/>
                </a:lnTo>
                <a:lnTo>
                  <a:pt x="24" y="131"/>
                </a:lnTo>
                <a:lnTo>
                  <a:pt x="22" y="131"/>
                </a:lnTo>
                <a:lnTo>
                  <a:pt x="22" y="131"/>
                </a:lnTo>
                <a:lnTo>
                  <a:pt x="22" y="131"/>
                </a:lnTo>
                <a:lnTo>
                  <a:pt x="24" y="129"/>
                </a:lnTo>
                <a:lnTo>
                  <a:pt x="24" y="129"/>
                </a:lnTo>
                <a:lnTo>
                  <a:pt x="24" y="129"/>
                </a:lnTo>
                <a:lnTo>
                  <a:pt x="26" y="129"/>
                </a:lnTo>
                <a:close/>
                <a:moveTo>
                  <a:pt x="20" y="133"/>
                </a:moveTo>
                <a:lnTo>
                  <a:pt x="18" y="131"/>
                </a:lnTo>
                <a:lnTo>
                  <a:pt x="20" y="129"/>
                </a:lnTo>
                <a:lnTo>
                  <a:pt x="20" y="129"/>
                </a:lnTo>
                <a:lnTo>
                  <a:pt x="22" y="129"/>
                </a:lnTo>
                <a:lnTo>
                  <a:pt x="22" y="131"/>
                </a:lnTo>
                <a:lnTo>
                  <a:pt x="20" y="133"/>
                </a:lnTo>
                <a:lnTo>
                  <a:pt x="20" y="133"/>
                </a:lnTo>
                <a:close/>
                <a:moveTo>
                  <a:pt x="16" y="125"/>
                </a:moveTo>
                <a:lnTo>
                  <a:pt x="16" y="125"/>
                </a:lnTo>
                <a:lnTo>
                  <a:pt x="16" y="125"/>
                </a:lnTo>
                <a:lnTo>
                  <a:pt x="16" y="125"/>
                </a:lnTo>
                <a:close/>
                <a:moveTo>
                  <a:pt x="26" y="125"/>
                </a:moveTo>
                <a:lnTo>
                  <a:pt x="24" y="125"/>
                </a:lnTo>
                <a:lnTo>
                  <a:pt x="22" y="125"/>
                </a:lnTo>
                <a:lnTo>
                  <a:pt x="24" y="123"/>
                </a:lnTo>
                <a:lnTo>
                  <a:pt x="24" y="123"/>
                </a:lnTo>
                <a:lnTo>
                  <a:pt x="24" y="123"/>
                </a:lnTo>
                <a:lnTo>
                  <a:pt x="26" y="123"/>
                </a:lnTo>
                <a:lnTo>
                  <a:pt x="26" y="125"/>
                </a:lnTo>
                <a:close/>
                <a:moveTo>
                  <a:pt x="22" y="123"/>
                </a:moveTo>
                <a:lnTo>
                  <a:pt x="22" y="125"/>
                </a:lnTo>
                <a:lnTo>
                  <a:pt x="22" y="125"/>
                </a:lnTo>
                <a:lnTo>
                  <a:pt x="22" y="125"/>
                </a:lnTo>
                <a:lnTo>
                  <a:pt x="22" y="125"/>
                </a:lnTo>
                <a:lnTo>
                  <a:pt x="20" y="125"/>
                </a:lnTo>
                <a:lnTo>
                  <a:pt x="20" y="125"/>
                </a:lnTo>
                <a:lnTo>
                  <a:pt x="20" y="123"/>
                </a:lnTo>
                <a:lnTo>
                  <a:pt x="20" y="123"/>
                </a:lnTo>
                <a:lnTo>
                  <a:pt x="22" y="123"/>
                </a:lnTo>
                <a:lnTo>
                  <a:pt x="22" y="123"/>
                </a:lnTo>
                <a:lnTo>
                  <a:pt x="24" y="121"/>
                </a:lnTo>
                <a:lnTo>
                  <a:pt x="22" y="123"/>
                </a:lnTo>
                <a:lnTo>
                  <a:pt x="22" y="123"/>
                </a:lnTo>
                <a:close/>
                <a:moveTo>
                  <a:pt x="10" y="119"/>
                </a:moveTo>
                <a:lnTo>
                  <a:pt x="8" y="121"/>
                </a:lnTo>
                <a:lnTo>
                  <a:pt x="8" y="121"/>
                </a:lnTo>
                <a:lnTo>
                  <a:pt x="8" y="119"/>
                </a:lnTo>
                <a:lnTo>
                  <a:pt x="6" y="119"/>
                </a:lnTo>
                <a:lnTo>
                  <a:pt x="6" y="119"/>
                </a:lnTo>
                <a:lnTo>
                  <a:pt x="8" y="119"/>
                </a:lnTo>
                <a:lnTo>
                  <a:pt x="8" y="119"/>
                </a:lnTo>
                <a:lnTo>
                  <a:pt x="10" y="119"/>
                </a:lnTo>
                <a:close/>
                <a:moveTo>
                  <a:pt x="22" y="119"/>
                </a:moveTo>
                <a:lnTo>
                  <a:pt x="20" y="119"/>
                </a:lnTo>
                <a:lnTo>
                  <a:pt x="20" y="119"/>
                </a:lnTo>
                <a:lnTo>
                  <a:pt x="20" y="119"/>
                </a:lnTo>
                <a:lnTo>
                  <a:pt x="20" y="119"/>
                </a:lnTo>
                <a:lnTo>
                  <a:pt x="20" y="119"/>
                </a:lnTo>
                <a:lnTo>
                  <a:pt x="22" y="117"/>
                </a:lnTo>
                <a:lnTo>
                  <a:pt x="22" y="119"/>
                </a:lnTo>
                <a:lnTo>
                  <a:pt x="22" y="119"/>
                </a:lnTo>
                <a:lnTo>
                  <a:pt x="22" y="119"/>
                </a:lnTo>
                <a:close/>
                <a:moveTo>
                  <a:pt x="18" y="117"/>
                </a:moveTo>
                <a:lnTo>
                  <a:pt x="18" y="119"/>
                </a:lnTo>
                <a:lnTo>
                  <a:pt x="18" y="117"/>
                </a:lnTo>
                <a:lnTo>
                  <a:pt x="16" y="117"/>
                </a:lnTo>
                <a:lnTo>
                  <a:pt x="18" y="117"/>
                </a:lnTo>
                <a:lnTo>
                  <a:pt x="18" y="117"/>
                </a:lnTo>
                <a:lnTo>
                  <a:pt x="18" y="117"/>
                </a:lnTo>
                <a:lnTo>
                  <a:pt x="18" y="115"/>
                </a:lnTo>
                <a:lnTo>
                  <a:pt x="18" y="117"/>
                </a:lnTo>
                <a:lnTo>
                  <a:pt x="18" y="117"/>
                </a:lnTo>
                <a:lnTo>
                  <a:pt x="18" y="117"/>
                </a:lnTo>
                <a:close/>
                <a:moveTo>
                  <a:pt x="24" y="117"/>
                </a:moveTo>
                <a:lnTo>
                  <a:pt x="24" y="117"/>
                </a:lnTo>
                <a:lnTo>
                  <a:pt x="24" y="117"/>
                </a:lnTo>
                <a:lnTo>
                  <a:pt x="24" y="115"/>
                </a:lnTo>
                <a:lnTo>
                  <a:pt x="24" y="115"/>
                </a:lnTo>
                <a:lnTo>
                  <a:pt x="24" y="115"/>
                </a:lnTo>
                <a:lnTo>
                  <a:pt x="24" y="115"/>
                </a:lnTo>
                <a:lnTo>
                  <a:pt x="24" y="117"/>
                </a:lnTo>
                <a:close/>
                <a:moveTo>
                  <a:pt x="26" y="115"/>
                </a:moveTo>
                <a:lnTo>
                  <a:pt x="24" y="115"/>
                </a:lnTo>
                <a:lnTo>
                  <a:pt x="24" y="113"/>
                </a:lnTo>
                <a:lnTo>
                  <a:pt x="24" y="113"/>
                </a:lnTo>
                <a:lnTo>
                  <a:pt x="26" y="113"/>
                </a:lnTo>
                <a:lnTo>
                  <a:pt x="26" y="113"/>
                </a:lnTo>
                <a:lnTo>
                  <a:pt x="26" y="113"/>
                </a:lnTo>
                <a:lnTo>
                  <a:pt x="26" y="115"/>
                </a:lnTo>
                <a:close/>
                <a:moveTo>
                  <a:pt x="31" y="111"/>
                </a:moveTo>
                <a:lnTo>
                  <a:pt x="29" y="111"/>
                </a:lnTo>
                <a:lnTo>
                  <a:pt x="29" y="109"/>
                </a:lnTo>
                <a:lnTo>
                  <a:pt x="31" y="109"/>
                </a:lnTo>
                <a:lnTo>
                  <a:pt x="31" y="109"/>
                </a:lnTo>
                <a:lnTo>
                  <a:pt x="31" y="109"/>
                </a:lnTo>
                <a:lnTo>
                  <a:pt x="33" y="109"/>
                </a:lnTo>
                <a:lnTo>
                  <a:pt x="33" y="109"/>
                </a:lnTo>
                <a:lnTo>
                  <a:pt x="33" y="109"/>
                </a:lnTo>
                <a:lnTo>
                  <a:pt x="33" y="109"/>
                </a:lnTo>
                <a:lnTo>
                  <a:pt x="31" y="109"/>
                </a:lnTo>
                <a:lnTo>
                  <a:pt x="31" y="111"/>
                </a:lnTo>
                <a:close/>
                <a:moveTo>
                  <a:pt x="33" y="107"/>
                </a:moveTo>
                <a:lnTo>
                  <a:pt x="31" y="107"/>
                </a:lnTo>
                <a:lnTo>
                  <a:pt x="31" y="107"/>
                </a:lnTo>
                <a:lnTo>
                  <a:pt x="31" y="107"/>
                </a:lnTo>
                <a:lnTo>
                  <a:pt x="31" y="107"/>
                </a:lnTo>
                <a:lnTo>
                  <a:pt x="33" y="107"/>
                </a:lnTo>
                <a:lnTo>
                  <a:pt x="33" y="107"/>
                </a:lnTo>
                <a:lnTo>
                  <a:pt x="33" y="107"/>
                </a:lnTo>
                <a:lnTo>
                  <a:pt x="35" y="107"/>
                </a:lnTo>
                <a:lnTo>
                  <a:pt x="35" y="107"/>
                </a:lnTo>
                <a:lnTo>
                  <a:pt x="33" y="107"/>
                </a:lnTo>
                <a:lnTo>
                  <a:pt x="33" y="107"/>
                </a:lnTo>
                <a:close/>
                <a:moveTo>
                  <a:pt x="45" y="92"/>
                </a:moveTo>
                <a:lnTo>
                  <a:pt x="45" y="94"/>
                </a:lnTo>
                <a:lnTo>
                  <a:pt x="45" y="94"/>
                </a:lnTo>
                <a:lnTo>
                  <a:pt x="45" y="98"/>
                </a:lnTo>
                <a:lnTo>
                  <a:pt x="43" y="98"/>
                </a:lnTo>
                <a:lnTo>
                  <a:pt x="43" y="96"/>
                </a:lnTo>
                <a:lnTo>
                  <a:pt x="43" y="96"/>
                </a:lnTo>
                <a:lnTo>
                  <a:pt x="41" y="96"/>
                </a:lnTo>
                <a:lnTo>
                  <a:pt x="41" y="96"/>
                </a:lnTo>
                <a:lnTo>
                  <a:pt x="41" y="94"/>
                </a:lnTo>
                <a:lnTo>
                  <a:pt x="41" y="94"/>
                </a:lnTo>
                <a:lnTo>
                  <a:pt x="41" y="94"/>
                </a:lnTo>
                <a:lnTo>
                  <a:pt x="43" y="92"/>
                </a:lnTo>
                <a:lnTo>
                  <a:pt x="43" y="94"/>
                </a:lnTo>
                <a:lnTo>
                  <a:pt x="43" y="94"/>
                </a:lnTo>
                <a:lnTo>
                  <a:pt x="45" y="92"/>
                </a:lnTo>
                <a:lnTo>
                  <a:pt x="45" y="92"/>
                </a:lnTo>
                <a:close/>
                <a:moveTo>
                  <a:pt x="12" y="76"/>
                </a:moveTo>
                <a:lnTo>
                  <a:pt x="10" y="78"/>
                </a:lnTo>
                <a:lnTo>
                  <a:pt x="10" y="76"/>
                </a:lnTo>
                <a:lnTo>
                  <a:pt x="10" y="76"/>
                </a:lnTo>
                <a:lnTo>
                  <a:pt x="12" y="76"/>
                </a:lnTo>
                <a:lnTo>
                  <a:pt x="12" y="76"/>
                </a:lnTo>
                <a:close/>
                <a:moveTo>
                  <a:pt x="20" y="70"/>
                </a:move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20" y="72"/>
                </a:lnTo>
                <a:lnTo>
                  <a:pt x="18" y="72"/>
                </a:lnTo>
                <a:lnTo>
                  <a:pt x="18" y="72"/>
                </a:lnTo>
                <a:lnTo>
                  <a:pt x="18" y="72"/>
                </a:lnTo>
                <a:lnTo>
                  <a:pt x="18" y="70"/>
                </a:lnTo>
                <a:lnTo>
                  <a:pt x="20" y="70"/>
                </a:lnTo>
                <a:lnTo>
                  <a:pt x="20" y="70"/>
                </a:lnTo>
                <a:close/>
                <a:moveTo>
                  <a:pt x="59" y="57"/>
                </a:moveTo>
                <a:lnTo>
                  <a:pt x="59" y="59"/>
                </a:lnTo>
                <a:lnTo>
                  <a:pt x="61" y="59"/>
                </a:lnTo>
                <a:lnTo>
                  <a:pt x="61" y="59"/>
                </a:lnTo>
                <a:lnTo>
                  <a:pt x="63" y="59"/>
                </a:lnTo>
                <a:lnTo>
                  <a:pt x="61" y="61"/>
                </a:lnTo>
                <a:lnTo>
                  <a:pt x="59" y="59"/>
                </a:lnTo>
                <a:lnTo>
                  <a:pt x="59" y="59"/>
                </a:lnTo>
                <a:lnTo>
                  <a:pt x="57" y="59"/>
                </a:lnTo>
                <a:lnTo>
                  <a:pt x="57" y="59"/>
                </a:lnTo>
                <a:lnTo>
                  <a:pt x="57" y="59"/>
                </a:lnTo>
                <a:lnTo>
                  <a:pt x="57" y="57"/>
                </a:lnTo>
                <a:lnTo>
                  <a:pt x="57" y="57"/>
                </a:lnTo>
                <a:lnTo>
                  <a:pt x="59" y="57"/>
                </a:lnTo>
                <a:lnTo>
                  <a:pt x="59" y="57"/>
                </a:lnTo>
                <a:lnTo>
                  <a:pt x="59" y="57"/>
                </a:lnTo>
                <a:close/>
                <a:moveTo>
                  <a:pt x="70" y="55"/>
                </a:moveTo>
                <a:lnTo>
                  <a:pt x="70" y="55"/>
                </a:lnTo>
                <a:lnTo>
                  <a:pt x="72" y="55"/>
                </a:lnTo>
                <a:lnTo>
                  <a:pt x="72" y="57"/>
                </a:lnTo>
                <a:lnTo>
                  <a:pt x="72" y="57"/>
                </a:lnTo>
                <a:lnTo>
                  <a:pt x="70" y="55"/>
                </a:lnTo>
                <a:lnTo>
                  <a:pt x="68" y="57"/>
                </a:lnTo>
                <a:lnTo>
                  <a:pt x="68" y="57"/>
                </a:lnTo>
                <a:lnTo>
                  <a:pt x="68" y="57"/>
                </a:lnTo>
                <a:lnTo>
                  <a:pt x="66" y="57"/>
                </a:lnTo>
                <a:lnTo>
                  <a:pt x="66" y="57"/>
                </a:lnTo>
                <a:lnTo>
                  <a:pt x="68" y="55"/>
                </a:lnTo>
                <a:lnTo>
                  <a:pt x="68" y="55"/>
                </a:lnTo>
                <a:lnTo>
                  <a:pt x="68" y="55"/>
                </a:lnTo>
                <a:lnTo>
                  <a:pt x="70" y="55"/>
                </a:lnTo>
                <a:close/>
                <a:moveTo>
                  <a:pt x="29" y="57"/>
                </a:moveTo>
                <a:lnTo>
                  <a:pt x="29" y="59"/>
                </a:lnTo>
                <a:lnTo>
                  <a:pt x="29" y="59"/>
                </a:lnTo>
                <a:lnTo>
                  <a:pt x="26" y="57"/>
                </a:lnTo>
                <a:lnTo>
                  <a:pt x="26" y="59"/>
                </a:lnTo>
                <a:lnTo>
                  <a:pt x="29" y="59"/>
                </a:lnTo>
                <a:lnTo>
                  <a:pt x="26" y="61"/>
                </a:lnTo>
                <a:lnTo>
                  <a:pt x="26" y="61"/>
                </a:lnTo>
                <a:lnTo>
                  <a:pt x="24" y="61"/>
                </a:lnTo>
                <a:lnTo>
                  <a:pt x="24" y="61"/>
                </a:lnTo>
                <a:lnTo>
                  <a:pt x="24" y="61"/>
                </a:lnTo>
                <a:lnTo>
                  <a:pt x="24" y="63"/>
                </a:lnTo>
                <a:lnTo>
                  <a:pt x="22" y="63"/>
                </a:lnTo>
                <a:lnTo>
                  <a:pt x="24" y="59"/>
                </a:lnTo>
                <a:lnTo>
                  <a:pt x="24" y="57"/>
                </a:lnTo>
                <a:lnTo>
                  <a:pt x="26" y="55"/>
                </a:lnTo>
                <a:lnTo>
                  <a:pt x="26" y="51"/>
                </a:lnTo>
                <a:lnTo>
                  <a:pt x="29" y="53"/>
                </a:lnTo>
                <a:lnTo>
                  <a:pt x="29" y="53"/>
                </a:lnTo>
                <a:lnTo>
                  <a:pt x="26" y="55"/>
                </a:lnTo>
                <a:lnTo>
                  <a:pt x="29" y="55"/>
                </a:lnTo>
                <a:lnTo>
                  <a:pt x="29" y="55"/>
                </a:lnTo>
                <a:lnTo>
                  <a:pt x="29" y="57"/>
                </a:lnTo>
                <a:lnTo>
                  <a:pt x="29" y="57"/>
                </a:lnTo>
                <a:close/>
                <a:moveTo>
                  <a:pt x="33" y="55"/>
                </a:moveTo>
                <a:lnTo>
                  <a:pt x="31" y="55"/>
                </a:lnTo>
                <a:lnTo>
                  <a:pt x="31" y="55"/>
                </a:lnTo>
                <a:lnTo>
                  <a:pt x="31" y="55"/>
                </a:lnTo>
                <a:lnTo>
                  <a:pt x="29" y="55"/>
                </a:lnTo>
                <a:lnTo>
                  <a:pt x="29" y="55"/>
                </a:lnTo>
                <a:lnTo>
                  <a:pt x="29" y="53"/>
                </a:lnTo>
                <a:lnTo>
                  <a:pt x="31" y="53"/>
                </a:lnTo>
                <a:lnTo>
                  <a:pt x="31" y="51"/>
                </a:lnTo>
                <a:lnTo>
                  <a:pt x="31" y="51"/>
                </a:lnTo>
                <a:lnTo>
                  <a:pt x="31" y="51"/>
                </a:lnTo>
                <a:lnTo>
                  <a:pt x="31" y="51"/>
                </a:lnTo>
                <a:lnTo>
                  <a:pt x="31" y="49"/>
                </a:lnTo>
                <a:lnTo>
                  <a:pt x="33" y="49"/>
                </a:lnTo>
                <a:lnTo>
                  <a:pt x="33" y="51"/>
                </a:lnTo>
                <a:lnTo>
                  <a:pt x="33" y="55"/>
                </a:lnTo>
                <a:close/>
                <a:moveTo>
                  <a:pt x="43" y="45"/>
                </a:moveTo>
                <a:lnTo>
                  <a:pt x="43" y="45"/>
                </a:lnTo>
                <a:lnTo>
                  <a:pt x="43" y="45"/>
                </a:lnTo>
                <a:lnTo>
                  <a:pt x="43" y="45"/>
                </a:lnTo>
                <a:lnTo>
                  <a:pt x="45" y="47"/>
                </a:lnTo>
                <a:lnTo>
                  <a:pt x="43" y="47"/>
                </a:lnTo>
                <a:lnTo>
                  <a:pt x="39" y="49"/>
                </a:lnTo>
                <a:lnTo>
                  <a:pt x="41" y="51"/>
                </a:lnTo>
                <a:lnTo>
                  <a:pt x="41" y="51"/>
                </a:lnTo>
                <a:lnTo>
                  <a:pt x="39" y="51"/>
                </a:lnTo>
                <a:lnTo>
                  <a:pt x="37" y="51"/>
                </a:lnTo>
                <a:lnTo>
                  <a:pt x="37" y="53"/>
                </a:lnTo>
                <a:lnTo>
                  <a:pt x="37" y="53"/>
                </a:lnTo>
                <a:lnTo>
                  <a:pt x="37" y="53"/>
                </a:lnTo>
                <a:lnTo>
                  <a:pt x="35" y="51"/>
                </a:lnTo>
                <a:lnTo>
                  <a:pt x="35" y="51"/>
                </a:lnTo>
                <a:lnTo>
                  <a:pt x="35" y="53"/>
                </a:lnTo>
                <a:lnTo>
                  <a:pt x="35" y="53"/>
                </a:lnTo>
                <a:lnTo>
                  <a:pt x="35" y="53"/>
                </a:lnTo>
                <a:lnTo>
                  <a:pt x="35" y="53"/>
                </a:lnTo>
                <a:lnTo>
                  <a:pt x="35" y="53"/>
                </a:lnTo>
                <a:lnTo>
                  <a:pt x="33" y="53"/>
                </a:lnTo>
                <a:lnTo>
                  <a:pt x="33" y="51"/>
                </a:lnTo>
                <a:lnTo>
                  <a:pt x="35" y="49"/>
                </a:lnTo>
                <a:lnTo>
                  <a:pt x="35" y="49"/>
                </a:lnTo>
                <a:lnTo>
                  <a:pt x="33" y="51"/>
                </a:lnTo>
                <a:lnTo>
                  <a:pt x="35" y="47"/>
                </a:lnTo>
                <a:lnTo>
                  <a:pt x="37" y="47"/>
                </a:lnTo>
                <a:lnTo>
                  <a:pt x="37" y="45"/>
                </a:lnTo>
                <a:lnTo>
                  <a:pt x="35" y="45"/>
                </a:lnTo>
                <a:lnTo>
                  <a:pt x="35" y="45"/>
                </a:lnTo>
                <a:lnTo>
                  <a:pt x="37" y="43"/>
                </a:lnTo>
                <a:lnTo>
                  <a:pt x="39" y="47"/>
                </a:lnTo>
                <a:lnTo>
                  <a:pt x="39" y="47"/>
                </a:lnTo>
                <a:lnTo>
                  <a:pt x="39" y="45"/>
                </a:lnTo>
                <a:lnTo>
                  <a:pt x="39" y="45"/>
                </a:lnTo>
                <a:lnTo>
                  <a:pt x="39" y="45"/>
                </a:lnTo>
                <a:lnTo>
                  <a:pt x="41" y="43"/>
                </a:lnTo>
                <a:lnTo>
                  <a:pt x="43" y="43"/>
                </a:lnTo>
                <a:lnTo>
                  <a:pt x="43" y="45"/>
                </a:lnTo>
                <a:close/>
                <a:moveTo>
                  <a:pt x="45" y="43"/>
                </a:moveTo>
                <a:lnTo>
                  <a:pt x="45" y="43"/>
                </a:lnTo>
                <a:lnTo>
                  <a:pt x="47" y="43"/>
                </a:lnTo>
                <a:lnTo>
                  <a:pt x="47" y="43"/>
                </a:lnTo>
                <a:lnTo>
                  <a:pt x="47" y="45"/>
                </a:lnTo>
                <a:lnTo>
                  <a:pt x="47" y="45"/>
                </a:lnTo>
                <a:lnTo>
                  <a:pt x="45" y="45"/>
                </a:lnTo>
                <a:lnTo>
                  <a:pt x="45" y="45"/>
                </a:lnTo>
                <a:lnTo>
                  <a:pt x="45" y="45"/>
                </a:lnTo>
                <a:lnTo>
                  <a:pt x="45" y="45"/>
                </a:lnTo>
                <a:lnTo>
                  <a:pt x="45" y="43"/>
                </a:lnTo>
                <a:lnTo>
                  <a:pt x="43" y="43"/>
                </a:lnTo>
                <a:lnTo>
                  <a:pt x="43" y="43"/>
                </a:lnTo>
                <a:lnTo>
                  <a:pt x="43" y="43"/>
                </a:lnTo>
                <a:lnTo>
                  <a:pt x="43" y="43"/>
                </a:lnTo>
                <a:lnTo>
                  <a:pt x="45" y="43"/>
                </a:lnTo>
                <a:lnTo>
                  <a:pt x="45" y="43"/>
                </a:lnTo>
                <a:close/>
                <a:moveTo>
                  <a:pt x="59" y="37"/>
                </a:moveTo>
                <a:lnTo>
                  <a:pt x="59" y="41"/>
                </a:lnTo>
                <a:lnTo>
                  <a:pt x="57" y="41"/>
                </a:lnTo>
                <a:lnTo>
                  <a:pt x="57" y="43"/>
                </a:lnTo>
                <a:lnTo>
                  <a:pt x="55" y="43"/>
                </a:lnTo>
                <a:lnTo>
                  <a:pt x="53" y="45"/>
                </a:lnTo>
                <a:lnTo>
                  <a:pt x="53" y="43"/>
                </a:lnTo>
                <a:lnTo>
                  <a:pt x="53" y="43"/>
                </a:lnTo>
                <a:lnTo>
                  <a:pt x="53" y="43"/>
                </a:lnTo>
                <a:lnTo>
                  <a:pt x="51" y="45"/>
                </a:lnTo>
                <a:lnTo>
                  <a:pt x="53" y="47"/>
                </a:lnTo>
                <a:lnTo>
                  <a:pt x="51" y="47"/>
                </a:lnTo>
                <a:lnTo>
                  <a:pt x="51" y="47"/>
                </a:lnTo>
                <a:lnTo>
                  <a:pt x="51" y="47"/>
                </a:lnTo>
                <a:lnTo>
                  <a:pt x="51" y="47"/>
                </a:lnTo>
                <a:lnTo>
                  <a:pt x="51" y="47"/>
                </a:lnTo>
                <a:lnTo>
                  <a:pt x="51" y="47"/>
                </a:lnTo>
                <a:lnTo>
                  <a:pt x="49" y="49"/>
                </a:lnTo>
                <a:lnTo>
                  <a:pt x="45" y="51"/>
                </a:lnTo>
                <a:lnTo>
                  <a:pt x="45" y="49"/>
                </a:lnTo>
                <a:lnTo>
                  <a:pt x="45" y="47"/>
                </a:lnTo>
                <a:lnTo>
                  <a:pt x="45" y="47"/>
                </a:lnTo>
                <a:lnTo>
                  <a:pt x="45" y="47"/>
                </a:lnTo>
                <a:lnTo>
                  <a:pt x="47" y="45"/>
                </a:lnTo>
                <a:lnTo>
                  <a:pt x="47" y="45"/>
                </a:lnTo>
                <a:lnTo>
                  <a:pt x="47" y="45"/>
                </a:lnTo>
                <a:lnTo>
                  <a:pt x="47" y="43"/>
                </a:lnTo>
                <a:lnTo>
                  <a:pt x="47" y="43"/>
                </a:lnTo>
                <a:lnTo>
                  <a:pt x="49" y="43"/>
                </a:lnTo>
                <a:lnTo>
                  <a:pt x="49" y="43"/>
                </a:lnTo>
                <a:lnTo>
                  <a:pt x="49" y="41"/>
                </a:lnTo>
                <a:lnTo>
                  <a:pt x="49" y="39"/>
                </a:lnTo>
                <a:lnTo>
                  <a:pt x="51" y="41"/>
                </a:lnTo>
                <a:lnTo>
                  <a:pt x="51" y="41"/>
                </a:lnTo>
                <a:lnTo>
                  <a:pt x="51" y="39"/>
                </a:lnTo>
                <a:lnTo>
                  <a:pt x="51" y="39"/>
                </a:lnTo>
                <a:lnTo>
                  <a:pt x="51" y="39"/>
                </a:lnTo>
                <a:lnTo>
                  <a:pt x="51" y="39"/>
                </a:lnTo>
                <a:lnTo>
                  <a:pt x="51" y="39"/>
                </a:lnTo>
                <a:lnTo>
                  <a:pt x="53" y="39"/>
                </a:lnTo>
                <a:lnTo>
                  <a:pt x="53" y="39"/>
                </a:lnTo>
                <a:lnTo>
                  <a:pt x="53" y="39"/>
                </a:lnTo>
                <a:lnTo>
                  <a:pt x="53" y="39"/>
                </a:lnTo>
                <a:lnTo>
                  <a:pt x="55" y="39"/>
                </a:lnTo>
                <a:lnTo>
                  <a:pt x="55" y="39"/>
                </a:lnTo>
                <a:lnTo>
                  <a:pt x="55" y="39"/>
                </a:lnTo>
                <a:lnTo>
                  <a:pt x="55" y="39"/>
                </a:lnTo>
                <a:lnTo>
                  <a:pt x="55" y="41"/>
                </a:lnTo>
                <a:lnTo>
                  <a:pt x="57" y="39"/>
                </a:lnTo>
                <a:lnTo>
                  <a:pt x="57" y="39"/>
                </a:lnTo>
                <a:lnTo>
                  <a:pt x="57" y="37"/>
                </a:lnTo>
                <a:lnTo>
                  <a:pt x="59" y="37"/>
                </a:lnTo>
                <a:lnTo>
                  <a:pt x="59" y="37"/>
                </a:lnTo>
                <a:lnTo>
                  <a:pt x="59" y="37"/>
                </a:lnTo>
                <a:close/>
                <a:moveTo>
                  <a:pt x="78" y="39"/>
                </a:moveTo>
                <a:lnTo>
                  <a:pt x="76" y="39"/>
                </a:lnTo>
                <a:lnTo>
                  <a:pt x="76" y="39"/>
                </a:lnTo>
                <a:lnTo>
                  <a:pt x="78" y="35"/>
                </a:lnTo>
                <a:lnTo>
                  <a:pt x="78" y="33"/>
                </a:lnTo>
                <a:lnTo>
                  <a:pt x="80" y="33"/>
                </a:lnTo>
                <a:lnTo>
                  <a:pt x="80" y="35"/>
                </a:lnTo>
                <a:lnTo>
                  <a:pt x="80" y="35"/>
                </a:lnTo>
                <a:lnTo>
                  <a:pt x="82" y="37"/>
                </a:lnTo>
                <a:lnTo>
                  <a:pt x="80" y="39"/>
                </a:lnTo>
                <a:lnTo>
                  <a:pt x="80" y="39"/>
                </a:lnTo>
                <a:lnTo>
                  <a:pt x="78" y="39"/>
                </a:lnTo>
                <a:lnTo>
                  <a:pt x="78" y="39"/>
                </a:lnTo>
                <a:close/>
                <a:moveTo>
                  <a:pt x="53" y="33"/>
                </a:moveTo>
                <a:lnTo>
                  <a:pt x="55" y="33"/>
                </a:lnTo>
                <a:lnTo>
                  <a:pt x="55" y="33"/>
                </a:lnTo>
                <a:lnTo>
                  <a:pt x="57" y="33"/>
                </a:lnTo>
                <a:lnTo>
                  <a:pt x="57" y="33"/>
                </a:lnTo>
                <a:lnTo>
                  <a:pt x="57" y="33"/>
                </a:lnTo>
                <a:lnTo>
                  <a:pt x="57" y="33"/>
                </a:lnTo>
                <a:lnTo>
                  <a:pt x="57" y="35"/>
                </a:lnTo>
                <a:lnTo>
                  <a:pt x="57" y="35"/>
                </a:lnTo>
                <a:lnTo>
                  <a:pt x="55" y="35"/>
                </a:lnTo>
                <a:lnTo>
                  <a:pt x="55" y="37"/>
                </a:lnTo>
                <a:lnTo>
                  <a:pt x="55" y="37"/>
                </a:lnTo>
                <a:lnTo>
                  <a:pt x="53" y="37"/>
                </a:lnTo>
                <a:lnTo>
                  <a:pt x="53" y="35"/>
                </a:lnTo>
                <a:lnTo>
                  <a:pt x="51" y="33"/>
                </a:lnTo>
                <a:lnTo>
                  <a:pt x="53" y="33"/>
                </a:lnTo>
                <a:close/>
                <a:moveTo>
                  <a:pt x="107" y="33"/>
                </a:moveTo>
                <a:lnTo>
                  <a:pt x="107" y="33"/>
                </a:lnTo>
                <a:lnTo>
                  <a:pt x="107" y="35"/>
                </a:lnTo>
                <a:lnTo>
                  <a:pt x="107" y="35"/>
                </a:lnTo>
                <a:lnTo>
                  <a:pt x="107" y="35"/>
                </a:lnTo>
                <a:lnTo>
                  <a:pt x="107" y="35"/>
                </a:lnTo>
                <a:lnTo>
                  <a:pt x="107" y="37"/>
                </a:lnTo>
                <a:lnTo>
                  <a:pt x="107" y="37"/>
                </a:lnTo>
                <a:lnTo>
                  <a:pt x="107" y="37"/>
                </a:lnTo>
                <a:lnTo>
                  <a:pt x="107" y="37"/>
                </a:lnTo>
                <a:lnTo>
                  <a:pt x="107" y="37"/>
                </a:lnTo>
                <a:lnTo>
                  <a:pt x="107" y="39"/>
                </a:lnTo>
                <a:lnTo>
                  <a:pt x="107" y="39"/>
                </a:lnTo>
                <a:lnTo>
                  <a:pt x="107" y="41"/>
                </a:lnTo>
                <a:lnTo>
                  <a:pt x="107" y="43"/>
                </a:lnTo>
                <a:lnTo>
                  <a:pt x="107" y="43"/>
                </a:lnTo>
                <a:lnTo>
                  <a:pt x="107" y="45"/>
                </a:lnTo>
                <a:lnTo>
                  <a:pt x="107" y="45"/>
                </a:lnTo>
                <a:lnTo>
                  <a:pt x="109" y="45"/>
                </a:lnTo>
                <a:lnTo>
                  <a:pt x="109" y="45"/>
                </a:lnTo>
                <a:lnTo>
                  <a:pt x="109" y="47"/>
                </a:lnTo>
                <a:lnTo>
                  <a:pt x="109" y="47"/>
                </a:lnTo>
                <a:lnTo>
                  <a:pt x="107" y="49"/>
                </a:lnTo>
                <a:lnTo>
                  <a:pt x="107" y="49"/>
                </a:lnTo>
                <a:lnTo>
                  <a:pt x="107" y="51"/>
                </a:lnTo>
                <a:lnTo>
                  <a:pt x="107" y="51"/>
                </a:lnTo>
                <a:lnTo>
                  <a:pt x="107" y="51"/>
                </a:lnTo>
                <a:lnTo>
                  <a:pt x="107" y="51"/>
                </a:lnTo>
                <a:lnTo>
                  <a:pt x="107" y="53"/>
                </a:lnTo>
                <a:lnTo>
                  <a:pt x="107" y="53"/>
                </a:lnTo>
                <a:lnTo>
                  <a:pt x="107" y="53"/>
                </a:lnTo>
                <a:lnTo>
                  <a:pt x="105" y="53"/>
                </a:lnTo>
                <a:lnTo>
                  <a:pt x="105" y="55"/>
                </a:lnTo>
                <a:lnTo>
                  <a:pt x="105" y="55"/>
                </a:lnTo>
                <a:lnTo>
                  <a:pt x="105" y="57"/>
                </a:lnTo>
                <a:lnTo>
                  <a:pt x="105" y="55"/>
                </a:lnTo>
                <a:lnTo>
                  <a:pt x="103" y="55"/>
                </a:lnTo>
                <a:lnTo>
                  <a:pt x="103" y="55"/>
                </a:lnTo>
                <a:lnTo>
                  <a:pt x="101" y="53"/>
                </a:lnTo>
                <a:lnTo>
                  <a:pt x="101" y="53"/>
                </a:lnTo>
                <a:lnTo>
                  <a:pt x="98" y="53"/>
                </a:lnTo>
                <a:lnTo>
                  <a:pt x="98" y="53"/>
                </a:lnTo>
                <a:lnTo>
                  <a:pt x="96" y="53"/>
                </a:lnTo>
                <a:lnTo>
                  <a:pt x="96" y="51"/>
                </a:lnTo>
                <a:lnTo>
                  <a:pt x="96" y="51"/>
                </a:lnTo>
                <a:lnTo>
                  <a:pt x="94" y="51"/>
                </a:lnTo>
                <a:lnTo>
                  <a:pt x="94" y="51"/>
                </a:lnTo>
                <a:lnTo>
                  <a:pt x="94" y="53"/>
                </a:lnTo>
                <a:lnTo>
                  <a:pt x="92" y="53"/>
                </a:lnTo>
                <a:lnTo>
                  <a:pt x="92" y="55"/>
                </a:lnTo>
                <a:lnTo>
                  <a:pt x="90" y="55"/>
                </a:lnTo>
                <a:lnTo>
                  <a:pt x="90" y="55"/>
                </a:lnTo>
                <a:lnTo>
                  <a:pt x="90" y="57"/>
                </a:lnTo>
                <a:lnTo>
                  <a:pt x="90" y="57"/>
                </a:lnTo>
                <a:lnTo>
                  <a:pt x="88" y="57"/>
                </a:lnTo>
                <a:lnTo>
                  <a:pt x="88" y="57"/>
                </a:lnTo>
                <a:lnTo>
                  <a:pt x="88" y="59"/>
                </a:lnTo>
                <a:lnTo>
                  <a:pt x="86" y="59"/>
                </a:lnTo>
                <a:lnTo>
                  <a:pt x="86" y="59"/>
                </a:lnTo>
                <a:lnTo>
                  <a:pt x="86" y="61"/>
                </a:lnTo>
                <a:lnTo>
                  <a:pt x="86" y="61"/>
                </a:lnTo>
                <a:lnTo>
                  <a:pt x="86" y="63"/>
                </a:lnTo>
                <a:lnTo>
                  <a:pt x="86" y="63"/>
                </a:lnTo>
                <a:lnTo>
                  <a:pt x="84" y="66"/>
                </a:lnTo>
                <a:lnTo>
                  <a:pt x="84" y="66"/>
                </a:lnTo>
                <a:lnTo>
                  <a:pt x="84" y="68"/>
                </a:lnTo>
                <a:lnTo>
                  <a:pt x="84" y="70"/>
                </a:lnTo>
                <a:lnTo>
                  <a:pt x="84" y="70"/>
                </a:lnTo>
                <a:lnTo>
                  <a:pt x="84" y="72"/>
                </a:lnTo>
                <a:lnTo>
                  <a:pt x="82" y="74"/>
                </a:lnTo>
                <a:lnTo>
                  <a:pt x="82" y="74"/>
                </a:lnTo>
                <a:lnTo>
                  <a:pt x="82" y="76"/>
                </a:lnTo>
                <a:lnTo>
                  <a:pt x="82" y="76"/>
                </a:lnTo>
                <a:lnTo>
                  <a:pt x="80" y="76"/>
                </a:lnTo>
                <a:lnTo>
                  <a:pt x="80" y="76"/>
                </a:lnTo>
                <a:lnTo>
                  <a:pt x="78" y="76"/>
                </a:lnTo>
                <a:lnTo>
                  <a:pt x="78" y="78"/>
                </a:lnTo>
                <a:lnTo>
                  <a:pt x="76" y="78"/>
                </a:lnTo>
                <a:lnTo>
                  <a:pt x="76" y="80"/>
                </a:lnTo>
                <a:lnTo>
                  <a:pt x="76" y="80"/>
                </a:lnTo>
                <a:lnTo>
                  <a:pt x="78" y="82"/>
                </a:lnTo>
                <a:lnTo>
                  <a:pt x="78" y="84"/>
                </a:lnTo>
                <a:lnTo>
                  <a:pt x="78" y="84"/>
                </a:lnTo>
                <a:lnTo>
                  <a:pt x="80" y="86"/>
                </a:lnTo>
                <a:lnTo>
                  <a:pt x="80" y="86"/>
                </a:lnTo>
                <a:lnTo>
                  <a:pt x="80" y="88"/>
                </a:lnTo>
                <a:lnTo>
                  <a:pt x="80" y="90"/>
                </a:lnTo>
                <a:lnTo>
                  <a:pt x="82" y="90"/>
                </a:lnTo>
                <a:lnTo>
                  <a:pt x="82" y="92"/>
                </a:lnTo>
                <a:lnTo>
                  <a:pt x="82" y="92"/>
                </a:lnTo>
                <a:lnTo>
                  <a:pt x="82" y="92"/>
                </a:lnTo>
                <a:lnTo>
                  <a:pt x="82" y="94"/>
                </a:lnTo>
                <a:lnTo>
                  <a:pt x="82" y="94"/>
                </a:lnTo>
                <a:lnTo>
                  <a:pt x="82" y="96"/>
                </a:lnTo>
                <a:lnTo>
                  <a:pt x="82" y="96"/>
                </a:lnTo>
                <a:lnTo>
                  <a:pt x="82" y="96"/>
                </a:lnTo>
                <a:lnTo>
                  <a:pt x="80" y="98"/>
                </a:lnTo>
                <a:lnTo>
                  <a:pt x="80" y="98"/>
                </a:lnTo>
                <a:lnTo>
                  <a:pt x="80" y="98"/>
                </a:lnTo>
                <a:lnTo>
                  <a:pt x="78" y="100"/>
                </a:lnTo>
                <a:lnTo>
                  <a:pt x="78" y="100"/>
                </a:lnTo>
                <a:lnTo>
                  <a:pt x="78" y="100"/>
                </a:lnTo>
                <a:lnTo>
                  <a:pt x="76" y="103"/>
                </a:lnTo>
                <a:lnTo>
                  <a:pt x="76" y="103"/>
                </a:lnTo>
                <a:lnTo>
                  <a:pt x="74" y="105"/>
                </a:lnTo>
                <a:lnTo>
                  <a:pt x="74" y="107"/>
                </a:lnTo>
                <a:lnTo>
                  <a:pt x="74" y="107"/>
                </a:lnTo>
                <a:lnTo>
                  <a:pt x="74" y="107"/>
                </a:lnTo>
                <a:lnTo>
                  <a:pt x="72" y="109"/>
                </a:lnTo>
                <a:lnTo>
                  <a:pt x="72" y="109"/>
                </a:lnTo>
                <a:lnTo>
                  <a:pt x="72" y="111"/>
                </a:lnTo>
                <a:lnTo>
                  <a:pt x="72" y="111"/>
                </a:lnTo>
                <a:lnTo>
                  <a:pt x="72" y="113"/>
                </a:lnTo>
                <a:lnTo>
                  <a:pt x="70" y="113"/>
                </a:lnTo>
                <a:lnTo>
                  <a:pt x="70" y="113"/>
                </a:lnTo>
                <a:lnTo>
                  <a:pt x="70" y="115"/>
                </a:lnTo>
                <a:lnTo>
                  <a:pt x="70" y="115"/>
                </a:lnTo>
                <a:lnTo>
                  <a:pt x="70" y="117"/>
                </a:lnTo>
                <a:lnTo>
                  <a:pt x="68" y="117"/>
                </a:lnTo>
                <a:lnTo>
                  <a:pt x="68" y="119"/>
                </a:lnTo>
                <a:lnTo>
                  <a:pt x="68" y="119"/>
                </a:lnTo>
                <a:lnTo>
                  <a:pt x="66" y="119"/>
                </a:lnTo>
                <a:lnTo>
                  <a:pt x="66" y="121"/>
                </a:lnTo>
                <a:lnTo>
                  <a:pt x="63" y="121"/>
                </a:lnTo>
                <a:lnTo>
                  <a:pt x="66" y="123"/>
                </a:lnTo>
                <a:lnTo>
                  <a:pt x="66" y="123"/>
                </a:lnTo>
                <a:lnTo>
                  <a:pt x="66" y="125"/>
                </a:lnTo>
                <a:lnTo>
                  <a:pt x="66" y="127"/>
                </a:lnTo>
                <a:lnTo>
                  <a:pt x="66" y="127"/>
                </a:lnTo>
                <a:lnTo>
                  <a:pt x="66" y="129"/>
                </a:lnTo>
                <a:lnTo>
                  <a:pt x="66" y="129"/>
                </a:lnTo>
                <a:lnTo>
                  <a:pt x="66" y="131"/>
                </a:lnTo>
                <a:lnTo>
                  <a:pt x="66" y="131"/>
                </a:lnTo>
                <a:lnTo>
                  <a:pt x="63" y="131"/>
                </a:lnTo>
                <a:lnTo>
                  <a:pt x="63" y="131"/>
                </a:lnTo>
                <a:lnTo>
                  <a:pt x="61" y="133"/>
                </a:lnTo>
                <a:lnTo>
                  <a:pt x="61" y="133"/>
                </a:lnTo>
                <a:lnTo>
                  <a:pt x="59" y="135"/>
                </a:lnTo>
                <a:lnTo>
                  <a:pt x="59" y="135"/>
                </a:lnTo>
                <a:lnTo>
                  <a:pt x="57" y="135"/>
                </a:lnTo>
                <a:lnTo>
                  <a:pt x="55" y="135"/>
                </a:lnTo>
                <a:lnTo>
                  <a:pt x="55" y="135"/>
                </a:lnTo>
                <a:lnTo>
                  <a:pt x="53" y="135"/>
                </a:lnTo>
                <a:lnTo>
                  <a:pt x="53" y="135"/>
                </a:lnTo>
                <a:lnTo>
                  <a:pt x="51" y="138"/>
                </a:lnTo>
                <a:lnTo>
                  <a:pt x="51" y="138"/>
                </a:lnTo>
                <a:lnTo>
                  <a:pt x="49" y="138"/>
                </a:lnTo>
                <a:lnTo>
                  <a:pt x="49" y="138"/>
                </a:lnTo>
                <a:lnTo>
                  <a:pt x="49" y="140"/>
                </a:lnTo>
                <a:lnTo>
                  <a:pt x="49" y="140"/>
                </a:lnTo>
                <a:lnTo>
                  <a:pt x="51" y="142"/>
                </a:lnTo>
                <a:lnTo>
                  <a:pt x="51" y="142"/>
                </a:lnTo>
                <a:lnTo>
                  <a:pt x="51" y="144"/>
                </a:lnTo>
                <a:lnTo>
                  <a:pt x="51" y="144"/>
                </a:lnTo>
                <a:lnTo>
                  <a:pt x="51" y="146"/>
                </a:lnTo>
                <a:lnTo>
                  <a:pt x="51" y="146"/>
                </a:lnTo>
                <a:lnTo>
                  <a:pt x="51" y="146"/>
                </a:lnTo>
                <a:lnTo>
                  <a:pt x="51" y="148"/>
                </a:lnTo>
                <a:lnTo>
                  <a:pt x="51" y="148"/>
                </a:lnTo>
                <a:lnTo>
                  <a:pt x="51" y="148"/>
                </a:lnTo>
                <a:lnTo>
                  <a:pt x="51" y="150"/>
                </a:lnTo>
                <a:lnTo>
                  <a:pt x="51" y="152"/>
                </a:lnTo>
                <a:lnTo>
                  <a:pt x="51" y="152"/>
                </a:lnTo>
                <a:lnTo>
                  <a:pt x="51" y="154"/>
                </a:lnTo>
                <a:lnTo>
                  <a:pt x="51" y="154"/>
                </a:lnTo>
                <a:lnTo>
                  <a:pt x="49" y="156"/>
                </a:lnTo>
                <a:lnTo>
                  <a:pt x="49" y="156"/>
                </a:lnTo>
                <a:lnTo>
                  <a:pt x="49" y="158"/>
                </a:lnTo>
                <a:lnTo>
                  <a:pt x="49" y="158"/>
                </a:lnTo>
                <a:lnTo>
                  <a:pt x="49" y="160"/>
                </a:lnTo>
                <a:lnTo>
                  <a:pt x="49" y="162"/>
                </a:lnTo>
                <a:lnTo>
                  <a:pt x="49" y="162"/>
                </a:lnTo>
                <a:lnTo>
                  <a:pt x="49" y="162"/>
                </a:lnTo>
                <a:lnTo>
                  <a:pt x="49" y="164"/>
                </a:lnTo>
                <a:lnTo>
                  <a:pt x="49" y="166"/>
                </a:lnTo>
                <a:lnTo>
                  <a:pt x="49" y="166"/>
                </a:lnTo>
                <a:lnTo>
                  <a:pt x="49" y="166"/>
                </a:lnTo>
                <a:lnTo>
                  <a:pt x="49" y="166"/>
                </a:lnTo>
                <a:lnTo>
                  <a:pt x="49" y="166"/>
                </a:lnTo>
                <a:lnTo>
                  <a:pt x="49" y="168"/>
                </a:lnTo>
                <a:lnTo>
                  <a:pt x="49" y="170"/>
                </a:lnTo>
                <a:lnTo>
                  <a:pt x="49" y="172"/>
                </a:lnTo>
                <a:lnTo>
                  <a:pt x="49" y="172"/>
                </a:lnTo>
                <a:lnTo>
                  <a:pt x="47" y="175"/>
                </a:lnTo>
                <a:lnTo>
                  <a:pt x="47" y="175"/>
                </a:lnTo>
                <a:lnTo>
                  <a:pt x="47" y="177"/>
                </a:lnTo>
                <a:lnTo>
                  <a:pt x="47" y="177"/>
                </a:lnTo>
                <a:lnTo>
                  <a:pt x="47" y="179"/>
                </a:lnTo>
                <a:lnTo>
                  <a:pt x="47" y="179"/>
                </a:lnTo>
                <a:lnTo>
                  <a:pt x="45" y="181"/>
                </a:lnTo>
                <a:lnTo>
                  <a:pt x="43" y="179"/>
                </a:lnTo>
                <a:lnTo>
                  <a:pt x="41" y="181"/>
                </a:lnTo>
                <a:lnTo>
                  <a:pt x="41" y="179"/>
                </a:lnTo>
                <a:lnTo>
                  <a:pt x="35" y="181"/>
                </a:lnTo>
                <a:lnTo>
                  <a:pt x="33" y="181"/>
                </a:lnTo>
                <a:lnTo>
                  <a:pt x="31" y="181"/>
                </a:lnTo>
                <a:lnTo>
                  <a:pt x="29" y="181"/>
                </a:lnTo>
                <a:lnTo>
                  <a:pt x="29" y="181"/>
                </a:lnTo>
                <a:lnTo>
                  <a:pt x="29" y="181"/>
                </a:lnTo>
                <a:lnTo>
                  <a:pt x="29" y="181"/>
                </a:lnTo>
                <a:lnTo>
                  <a:pt x="26" y="181"/>
                </a:lnTo>
                <a:lnTo>
                  <a:pt x="24" y="181"/>
                </a:lnTo>
                <a:lnTo>
                  <a:pt x="22" y="181"/>
                </a:lnTo>
                <a:lnTo>
                  <a:pt x="22" y="181"/>
                </a:lnTo>
                <a:lnTo>
                  <a:pt x="22" y="183"/>
                </a:lnTo>
                <a:lnTo>
                  <a:pt x="20" y="183"/>
                </a:lnTo>
                <a:lnTo>
                  <a:pt x="20" y="185"/>
                </a:lnTo>
                <a:lnTo>
                  <a:pt x="20" y="185"/>
                </a:lnTo>
                <a:lnTo>
                  <a:pt x="20" y="185"/>
                </a:lnTo>
                <a:lnTo>
                  <a:pt x="18" y="185"/>
                </a:lnTo>
                <a:lnTo>
                  <a:pt x="18" y="187"/>
                </a:lnTo>
                <a:lnTo>
                  <a:pt x="16" y="187"/>
                </a:lnTo>
                <a:lnTo>
                  <a:pt x="14" y="187"/>
                </a:lnTo>
                <a:lnTo>
                  <a:pt x="14" y="185"/>
                </a:lnTo>
                <a:lnTo>
                  <a:pt x="12" y="185"/>
                </a:lnTo>
                <a:lnTo>
                  <a:pt x="10" y="185"/>
                </a:lnTo>
                <a:lnTo>
                  <a:pt x="8" y="185"/>
                </a:lnTo>
                <a:lnTo>
                  <a:pt x="8" y="185"/>
                </a:lnTo>
                <a:lnTo>
                  <a:pt x="8" y="185"/>
                </a:lnTo>
                <a:lnTo>
                  <a:pt x="8" y="185"/>
                </a:lnTo>
                <a:lnTo>
                  <a:pt x="8" y="185"/>
                </a:lnTo>
                <a:lnTo>
                  <a:pt x="8" y="183"/>
                </a:lnTo>
                <a:lnTo>
                  <a:pt x="8" y="183"/>
                </a:lnTo>
                <a:lnTo>
                  <a:pt x="8" y="183"/>
                </a:lnTo>
                <a:lnTo>
                  <a:pt x="8" y="181"/>
                </a:lnTo>
                <a:lnTo>
                  <a:pt x="10" y="181"/>
                </a:lnTo>
                <a:lnTo>
                  <a:pt x="10" y="181"/>
                </a:lnTo>
                <a:lnTo>
                  <a:pt x="12" y="181"/>
                </a:lnTo>
                <a:lnTo>
                  <a:pt x="12" y="181"/>
                </a:lnTo>
                <a:lnTo>
                  <a:pt x="12" y="181"/>
                </a:lnTo>
                <a:lnTo>
                  <a:pt x="12" y="181"/>
                </a:lnTo>
                <a:lnTo>
                  <a:pt x="12" y="181"/>
                </a:lnTo>
                <a:lnTo>
                  <a:pt x="12" y="181"/>
                </a:lnTo>
                <a:lnTo>
                  <a:pt x="12" y="181"/>
                </a:lnTo>
                <a:lnTo>
                  <a:pt x="12" y="181"/>
                </a:lnTo>
                <a:lnTo>
                  <a:pt x="12" y="179"/>
                </a:lnTo>
                <a:lnTo>
                  <a:pt x="12" y="179"/>
                </a:lnTo>
                <a:lnTo>
                  <a:pt x="14" y="179"/>
                </a:lnTo>
                <a:lnTo>
                  <a:pt x="14" y="179"/>
                </a:lnTo>
                <a:lnTo>
                  <a:pt x="16" y="177"/>
                </a:lnTo>
                <a:lnTo>
                  <a:pt x="16" y="177"/>
                </a:lnTo>
                <a:lnTo>
                  <a:pt x="18" y="177"/>
                </a:lnTo>
                <a:lnTo>
                  <a:pt x="18" y="175"/>
                </a:lnTo>
                <a:lnTo>
                  <a:pt x="18" y="175"/>
                </a:lnTo>
                <a:lnTo>
                  <a:pt x="18" y="175"/>
                </a:lnTo>
                <a:lnTo>
                  <a:pt x="18" y="175"/>
                </a:lnTo>
                <a:lnTo>
                  <a:pt x="20" y="175"/>
                </a:lnTo>
                <a:lnTo>
                  <a:pt x="20" y="172"/>
                </a:lnTo>
                <a:lnTo>
                  <a:pt x="20" y="172"/>
                </a:lnTo>
                <a:lnTo>
                  <a:pt x="22" y="172"/>
                </a:lnTo>
                <a:lnTo>
                  <a:pt x="22" y="170"/>
                </a:lnTo>
                <a:lnTo>
                  <a:pt x="22" y="170"/>
                </a:lnTo>
                <a:lnTo>
                  <a:pt x="20" y="172"/>
                </a:lnTo>
                <a:lnTo>
                  <a:pt x="20" y="172"/>
                </a:lnTo>
                <a:lnTo>
                  <a:pt x="18" y="172"/>
                </a:lnTo>
                <a:lnTo>
                  <a:pt x="18" y="175"/>
                </a:lnTo>
                <a:lnTo>
                  <a:pt x="16" y="175"/>
                </a:lnTo>
                <a:lnTo>
                  <a:pt x="16" y="177"/>
                </a:lnTo>
                <a:lnTo>
                  <a:pt x="16" y="177"/>
                </a:lnTo>
                <a:lnTo>
                  <a:pt x="16" y="177"/>
                </a:lnTo>
                <a:lnTo>
                  <a:pt x="14" y="179"/>
                </a:lnTo>
                <a:lnTo>
                  <a:pt x="12" y="179"/>
                </a:lnTo>
                <a:lnTo>
                  <a:pt x="12" y="177"/>
                </a:lnTo>
                <a:lnTo>
                  <a:pt x="10" y="177"/>
                </a:lnTo>
                <a:lnTo>
                  <a:pt x="12" y="177"/>
                </a:lnTo>
                <a:lnTo>
                  <a:pt x="12" y="177"/>
                </a:lnTo>
                <a:lnTo>
                  <a:pt x="12" y="177"/>
                </a:lnTo>
                <a:lnTo>
                  <a:pt x="14" y="177"/>
                </a:lnTo>
                <a:lnTo>
                  <a:pt x="12" y="177"/>
                </a:lnTo>
                <a:lnTo>
                  <a:pt x="12" y="175"/>
                </a:lnTo>
                <a:lnTo>
                  <a:pt x="12" y="175"/>
                </a:lnTo>
                <a:lnTo>
                  <a:pt x="12" y="175"/>
                </a:lnTo>
                <a:lnTo>
                  <a:pt x="12" y="175"/>
                </a:lnTo>
                <a:lnTo>
                  <a:pt x="10" y="175"/>
                </a:lnTo>
                <a:lnTo>
                  <a:pt x="12" y="175"/>
                </a:lnTo>
                <a:lnTo>
                  <a:pt x="12" y="175"/>
                </a:lnTo>
                <a:lnTo>
                  <a:pt x="12" y="175"/>
                </a:lnTo>
                <a:lnTo>
                  <a:pt x="12" y="175"/>
                </a:lnTo>
                <a:lnTo>
                  <a:pt x="12" y="172"/>
                </a:lnTo>
                <a:lnTo>
                  <a:pt x="12" y="172"/>
                </a:lnTo>
                <a:lnTo>
                  <a:pt x="12" y="172"/>
                </a:lnTo>
                <a:lnTo>
                  <a:pt x="10" y="172"/>
                </a:lnTo>
                <a:lnTo>
                  <a:pt x="10" y="172"/>
                </a:lnTo>
                <a:lnTo>
                  <a:pt x="10" y="175"/>
                </a:lnTo>
                <a:lnTo>
                  <a:pt x="10" y="175"/>
                </a:lnTo>
                <a:lnTo>
                  <a:pt x="10" y="172"/>
                </a:lnTo>
                <a:lnTo>
                  <a:pt x="10" y="172"/>
                </a:lnTo>
                <a:lnTo>
                  <a:pt x="10" y="172"/>
                </a:lnTo>
                <a:lnTo>
                  <a:pt x="10" y="172"/>
                </a:lnTo>
                <a:lnTo>
                  <a:pt x="10" y="170"/>
                </a:lnTo>
                <a:lnTo>
                  <a:pt x="12" y="170"/>
                </a:lnTo>
                <a:lnTo>
                  <a:pt x="12" y="170"/>
                </a:lnTo>
                <a:lnTo>
                  <a:pt x="12" y="170"/>
                </a:lnTo>
                <a:lnTo>
                  <a:pt x="12" y="170"/>
                </a:lnTo>
                <a:lnTo>
                  <a:pt x="12" y="170"/>
                </a:lnTo>
                <a:lnTo>
                  <a:pt x="12" y="170"/>
                </a:lnTo>
                <a:lnTo>
                  <a:pt x="12" y="168"/>
                </a:lnTo>
                <a:lnTo>
                  <a:pt x="12" y="168"/>
                </a:lnTo>
                <a:lnTo>
                  <a:pt x="12" y="168"/>
                </a:lnTo>
                <a:lnTo>
                  <a:pt x="12" y="168"/>
                </a:lnTo>
                <a:lnTo>
                  <a:pt x="12" y="168"/>
                </a:lnTo>
                <a:lnTo>
                  <a:pt x="12" y="168"/>
                </a:lnTo>
                <a:lnTo>
                  <a:pt x="12" y="168"/>
                </a:lnTo>
                <a:lnTo>
                  <a:pt x="12" y="168"/>
                </a:lnTo>
                <a:lnTo>
                  <a:pt x="10" y="170"/>
                </a:lnTo>
                <a:lnTo>
                  <a:pt x="10" y="170"/>
                </a:lnTo>
                <a:lnTo>
                  <a:pt x="10" y="170"/>
                </a:lnTo>
                <a:lnTo>
                  <a:pt x="8" y="170"/>
                </a:lnTo>
                <a:lnTo>
                  <a:pt x="8" y="172"/>
                </a:lnTo>
                <a:lnTo>
                  <a:pt x="8" y="172"/>
                </a:lnTo>
                <a:lnTo>
                  <a:pt x="8" y="172"/>
                </a:lnTo>
                <a:lnTo>
                  <a:pt x="8" y="172"/>
                </a:lnTo>
                <a:lnTo>
                  <a:pt x="8" y="175"/>
                </a:lnTo>
                <a:lnTo>
                  <a:pt x="6" y="175"/>
                </a:lnTo>
                <a:lnTo>
                  <a:pt x="6" y="175"/>
                </a:lnTo>
                <a:lnTo>
                  <a:pt x="6" y="175"/>
                </a:lnTo>
                <a:lnTo>
                  <a:pt x="8" y="170"/>
                </a:lnTo>
                <a:lnTo>
                  <a:pt x="6" y="170"/>
                </a:lnTo>
                <a:lnTo>
                  <a:pt x="6" y="170"/>
                </a:lnTo>
                <a:lnTo>
                  <a:pt x="8" y="170"/>
                </a:lnTo>
                <a:lnTo>
                  <a:pt x="8" y="168"/>
                </a:lnTo>
                <a:lnTo>
                  <a:pt x="8" y="168"/>
                </a:lnTo>
                <a:lnTo>
                  <a:pt x="8" y="168"/>
                </a:lnTo>
                <a:lnTo>
                  <a:pt x="8" y="168"/>
                </a:lnTo>
                <a:lnTo>
                  <a:pt x="10" y="168"/>
                </a:lnTo>
                <a:lnTo>
                  <a:pt x="8" y="168"/>
                </a:lnTo>
                <a:lnTo>
                  <a:pt x="8" y="168"/>
                </a:lnTo>
                <a:lnTo>
                  <a:pt x="8" y="168"/>
                </a:lnTo>
                <a:lnTo>
                  <a:pt x="8" y="168"/>
                </a:lnTo>
                <a:lnTo>
                  <a:pt x="8" y="166"/>
                </a:lnTo>
                <a:lnTo>
                  <a:pt x="10" y="164"/>
                </a:lnTo>
                <a:lnTo>
                  <a:pt x="10" y="164"/>
                </a:lnTo>
                <a:lnTo>
                  <a:pt x="10" y="164"/>
                </a:lnTo>
                <a:lnTo>
                  <a:pt x="10" y="164"/>
                </a:lnTo>
                <a:lnTo>
                  <a:pt x="10" y="164"/>
                </a:lnTo>
                <a:lnTo>
                  <a:pt x="10" y="164"/>
                </a:lnTo>
                <a:lnTo>
                  <a:pt x="8" y="164"/>
                </a:lnTo>
                <a:lnTo>
                  <a:pt x="8" y="166"/>
                </a:lnTo>
                <a:lnTo>
                  <a:pt x="8" y="164"/>
                </a:lnTo>
                <a:lnTo>
                  <a:pt x="10" y="162"/>
                </a:lnTo>
                <a:lnTo>
                  <a:pt x="10" y="162"/>
                </a:lnTo>
                <a:lnTo>
                  <a:pt x="10" y="160"/>
                </a:lnTo>
                <a:lnTo>
                  <a:pt x="10" y="160"/>
                </a:lnTo>
                <a:lnTo>
                  <a:pt x="10" y="158"/>
                </a:lnTo>
                <a:lnTo>
                  <a:pt x="10" y="160"/>
                </a:lnTo>
                <a:lnTo>
                  <a:pt x="10" y="160"/>
                </a:lnTo>
                <a:lnTo>
                  <a:pt x="10" y="160"/>
                </a:lnTo>
                <a:lnTo>
                  <a:pt x="10" y="162"/>
                </a:lnTo>
                <a:lnTo>
                  <a:pt x="12" y="162"/>
                </a:lnTo>
                <a:lnTo>
                  <a:pt x="12" y="164"/>
                </a:lnTo>
                <a:lnTo>
                  <a:pt x="12" y="164"/>
                </a:lnTo>
                <a:lnTo>
                  <a:pt x="12" y="166"/>
                </a:lnTo>
                <a:lnTo>
                  <a:pt x="14" y="166"/>
                </a:lnTo>
                <a:lnTo>
                  <a:pt x="14" y="168"/>
                </a:lnTo>
                <a:lnTo>
                  <a:pt x="14" y="168"/>
                </a:lnTo>
                <a:lnTo>
                  <a:pt x="14" y="166"/>
                </a:lnTo>
                <a:lnTo>
                  <a:pt x="14" y="166"/>
                </a:lnTo>
                <a:lnTo>
                  <a:pt x="12" y="166"/>
                </a:lnTo>
                <a:lnTo>
                  <a:pt x="14" y="166"/>
                </a:lnTo>
                <a:lnTo>
                  <a:pt x="14" y="164"/>
                </a:lnTo>
                <a:lnTo>
                  <a:pt x="14" y="164"/>
                </a:lnTo>
                <a:lnTo>
                  <a:pt x="14" y="166"/>
                </a:lnTo>
                <a:lnTo>
                  <a:pt x="16" y="166"/>
                </a:lnTo>
                <a:lnTo>
                  <a:pt x="16" y="168"/>
                </a:lnTo>
                <a:lnTo>
                  <a:pt x="16" y="168"/>
                </a:lnTo>
                <a:lnTo>
                  <a:pt x="16" y="166"/>
                </a:lnTo>
                <a:lnTo>
                  <a:pt x="16" y="166"/>
                </a:lnTo>
                <a:lnTo>
                  <a:pt x="16" y="166"/>
                </a:lnTo>
                <a:lnTo>
                  <a:pt x="16" y="164"/>
                </a:lnTo>
                <a:lnTo>
                  <a:pt x="18" y="164"/>
                </a:lnTo>
                <a:lnTo>
                  <a:pt x="18" y="164"/>
                </a:lnTo>
                <a:lnTo>
                  <a:pt x="18" y="164"/>
                </a:lnTo>
                <a:lnTo>
                  <a:pt x="18" y="164"/>
                </a:lnTo>
                <a:lnTo>
                  <a:pt x="16" y="164"/>
                </a:lnTo>
                <a:lnTo>
                  <a:pt x="16" y="164"/>
                </a:lnTo>
                <a:lnTo>
                  <a:pt x="16" y="164"/>
                </a:lnTo>
                <a:lnTo>
                  <a:pt x="16" y="164"/>
                </a:lnTo>
                <a:lnTo>
                  <a:pt x="16" y="164"/>
                </a:lnTo>
                <a:lnTo>
                  <a:pt x="14" y="162"/>
                </a:lnTo>
                <a:lnTo>
                  <a:pt x="16" y="162"/>
                </a:lnTo>
                <a:lnTo>
                  <a:pt x="16" y="162"/>
                </a:lnTo>
                <a:lnTo>
                  <a:pt x="16" y="162"/>
                </a:lnTo>
                <a:lnTo>
                  <a:pt x="16" y="162"/>
                </a:lnTo>
                <a:lnTo>
                  <a:pt x="14" y="162"/>
                </a:lnTo>
                <a:lnTo>
                  <a:pt x="14" y="160"/>
                </a:lnTo>
                <a:lnTo>
                  <a:pt x="14" y="160"/>
                </a:lnTo>
                <a:lnTo>
                  <a:pt x="14" y="160"/>
                </a:lnTo>
                <a:lnTo>
                  <a:pt x="14" y="160"/>
                </a:lnTo>
                <a:lnTo>
                  <a:pt x="14" y="162"/>
                </a:lnTo>
                <a:lnTo>
                  <a:pt x="14" y="162"/>
                </a:lnTo>
                <a:lnTo>
                  <a:pt x="14" y="162"/>
                </a:lnTo>
                <a:lnTo>
                  <a:pt x="12" y="162"/>
                </a:lnTo>
                <a:lnTo>
                  <a:pt x="12" y="162"/>
                </a:lnTo>
                <a:lnTo>
                  <a:pt x="14" y="160"/>
                </a:lnTo>
                <a:lnTo>
                  <a:pt x="14" y="162"/>
                </a:lnTo>
                <a:lnTo>
                  <a:pt x="12" y="162"/>
                </a:lnTo>
                <a:lnTo>
                  <a:pt x="12" y="160"/>
                </a:lnTo>
                <a:lnTo>
                  <a:pt x="12" y="160"/>
                </a:lnTo>
                <a:lnTo>
                  <a:pt x="12" y="160"/>
                </a:lnTo>
                <a:lnTo>
                  <a:pt x="12" y="160"/>
                </a:lnTo>
                <a:lnTo>
                  <a:pt x="12" y="158"/>
                </a:lnTo>
                <a:lnTo>
                  <a:pt x="12" y="158"/>
                </a:lnTo>
                <a:lnTo>
                  <a:pt x="12" y="156"/>
                </a:lnTo>
                <a:lnTo>
                  <a:pt x="12" y="156"/>
                </a:lnTo>
                <a:lnTo>
                  <a:pt x="14" y="154"/>
                </a:lnTo>
                <a:lnTo>
                  <a:pt x="14" y="154"/>
                </a:lnTo>
                <a:lnTo>
                  <a:pt x="14" y="154"/>
                </a:lnTo>
                <a:lnTo>
                  <a:pt x="16" y="154"/>
                </a:lnTo>
                <a:lnTo>
                  <a:pt x="16" y="154"/>
                </a:lnTo>
                <a:lnTo>
                  <a:pt x="16" y="156"/>
                </a:lnTo>
                <a:lnTo>
                  <a:pt x="16" y="156"/>
                </a:lnTo>
                <a:lnTo>
                  <a:pt x="16" y="156"/>
                </a:lnTo>
                <a:lnTo>
                  <a:pt x="16" y="156"/>
                </a:lnTo>
                <a:lnTo>
                  <a:pt x="18" y="158"/>
                </a:lnTo>
                <a:lnTo>
                  <a:pt x="18" y="158"/>
                </a:lnTo>
                <a:lnTo>
                  <a:pt x="18" y="158"/>
                </a:lnTo>
                <a:lnTo>
                  <a:pt x="20" y="158"/>
                </a:lnTo>
                <a:lnTo>
                  <a:pt x="18" y="158"/>
                </a:lnTo>
                <a:lnTo>
                  <a:pt x="18" y="156"/>
                </a:lnTo>
                <a:lnTo>
                  <a:pt x="18" y="156"/>
                </a:lnTo>
                <a:lnTo>
                  <a:pt x="18" y="156"/>
                </a:lnTo>
                <a:lnTo>
                  <a:pt x="16" y="156"/>
                </a:lnTo>
                <a:lnTo>
                  <a:pt x="16" y="156"/>
                </a:lnTo>
                <a:lnTo>
                  <a:pt x="16" y="154"/>
                </a:lnTo>
                <a:lnTo>
                  <a:pt x="16" y="154"/>
                </a:lnTo>
                <a:lnTo>
                  <a:pt x="16" y="154"/>
                </a:lnTo>
                <a:lnTo>
                  <a:pt x="14" y="152"/>
                </a:lnTo>
                <a:lnTo>
                  <a:pt x="16" y="152"/>
                </a:lnTo>
                <a:lnTo>
                  <a:pt x="16" y="150"/>
                </a:lnTo>
                <a:lnTo>
                  <a:pt x="16" y="150"/>
                </a:lnTo>
                <a:lnTo>
                  <a:pt x="18" y="152"/>
                </a:lnTo>
                <a:lnTo>
                  <a:pt x="18" y="152"/>
                </a:lnTo>
                <a:lnTo>
                  <a:pt x="18" y="152"/>
                </a:lnTo>
                <a:lnTo>
                  <a:pt x="18" y="152"/>
                </a:lnTo>
                <a:lnTo>
                  <a:pt x="18" y="150"/>
                </a:lnTo>
                <a:lnTo>
                  <a:pt x="18" y="150"/>
                </a:lnTo>
                <a:lnTo>
                  <a:pt x="18" y="148"/>
                </a:lnTo>
                <a:lnTo>
                  <a:pt x="16" y="150"/>
                </a:lnTo>
                <a:lnTo>
                  <a:pt x="16" y="150"/>
                </a:lnTo>
                <a:lnTo>
                  <a:pt x="16" y="150"/>
                </a:lnTo>
                <a:lnTo>
                  <a:pt x="16" y="148"/>
                </a:lnTo>
                <a:lnTo>
                  <a:pt x="16" y="146"/>
                </a:lnTo>
                <a:lnTo>
                  <a:pt x="18" y="146"/>
                </a:lnTo>
                <a:lnTo>
                  <a:pt x="18" y="146"/>
                </a:lnTo>
                <a:lnTo>
                  <a:pt x="18" y="144"/>
                </a:lnTo>
                <a:lnTo>
                  <a:pt x="18" y="144"/>
                </a:lnTo>
                <a:lnTo>
                  <a:pt x="20" y="144"/>
                </a:lnTo>
                <a:lnTo>
                  <a:pt x="20" y="144"/>
                </a:lnTo>
                <a:lnTo>
                  <a:pt x="20" y="144"/>
                </a:lnTo>
                <a:lnTo>
                  <a:pt x="22" y="146"/>
                </a:lnTo>
                <a:lnTo>
                  <a:pt x="24" y="146"/>
                </a:lnTo>
                <a:lnTo>
                  <a:pt x="24" y="146"/>
                </a:lnTo>
                <a:lnTo>
                  <a:pt x="24" y="146"/>
                </a:lnTo>
                <a:lnTo>
                  <a:pt x="24" y="148"/>
                </a:lnTo>
                <a:lnTo>
                  <a:pt x="26" y="148"/>
                </a:lnTo>
                <a:lnTo>
                  <a:pt x="26" y="150"/>
                </a:lnTo>
                <a:lnTo>
                  <a:pt x="26" y="148"/>
                </a:lnTo>
                <a:lnTo>
                  <a:pt x="26" y="146"/>
                </a:lnTo>
                <a:lnTo>
                  <a:pt x="26" y="146"/>
                </a:lnTo>
                <a:lnTo>
                  <a:pt x="24" y="144"/>
                </a:lnTo>
                <a:lnTo>
                  <a:pt x="24" y="144"/>
                </a:lnTo>
                <a:lnTo>
                  <a:pt x="24" y="144"/>
                </a:lnTo>
                <a:lnTo>
                  <a:pt x="22" y="144"/>
                </a:lnTo>
                <a:lnTo>
                  <a:pt x="22" y="144"/>
                </a:lnTo>
                <a:lnTo>
                  <a:pt x="22" y="142"/>
                </a:lnTo>
                <a:lnTo>
                  <a:pt x="22" y="142"/>
                </a:lnTo>
                <a:lnTo>
                  <a:pt x="22" y="142"/>
                </a:lnTo>
                <a:lnTo>
                  <a:pt x="22" y="140"/>
                </a:lnTo>
                <a:lnTo>
                  <a:pt x="22" y="140"/>
                </a:lnTo>
                <a:lnTo>
                  <a:pt x="24" y="140"/>
                </a:lnTo>
                <a:lnTo>
                  <a:pt x="24" y="140"/>
                </a:lnTo>
                <a:lnTo>
                  <a:pt x="22" y="140"/>
                </a:lnTo>
                <a:lnTo>
                  <a:pt x="20" y="140"/>
                </a:lnTo>
                <a:lnTo>
                  <a:pt x="20" y="140"/>
                </a:lnTo>
                <a:lnTo>
                  <a:pt x="18" y="140"/>
                </a:lnTo>
                <a:lnTo>
                  <a:pt x="18" y="140"/>
                </a:lnTo>
                <a:lnTo>
                  <a:pt x="18" y="140"/>
                </a:lnTo>
                <a:lnTo>
                  <a:pt x="18" y="138"/>
                </a:lnTo>
                <a:lnTo>
                  <a:pt x="20" y="138"/>
                </a:lnTo>
                <a:lnTo>
                  <a:pt x="20" y="138"/>
                </a:lnTo>
                <a:lnTo>
                  <a:pt x="22" y="135"/>
                </a:lnTo>
                <a:lnTo>
                  <a:pt x="22" y="135"/>
                </a:lnTo>
                <a:lnTo>
                  <a:pt x="24" y="135"/>
                </a:lnTo>
                <a:lnTo>
                  <a:pt x="26" y="135"/>
                </a:lnTo>
                <a:lnTo>
                  <a:pt x="29" y="133"/>
                </a:lnTo>
                <a:lnTo>
                  <a:pt x="31" y="133"/>
                </a:lnTo>
                <a:lnTo>
                  <a:pt x="33" y="131"/>
                </a:lnTo>
                <a:lnTo>
                  <a:pt x="33" y="131"/>
                </a:lnTo>
                <a:lnTo>
                  <a:pt x="33" y="131"/>
                </a:lnTo>
                <a:lnTo>
                  <a:pt x="33" y="133"/>
                </a:lnTo>
                <a:lnTo>
                  <a:pt x="33" y="133"/>
                </a:lnTo>
                <a:lnTo>
                  <a:pt x="33" y="133"/>
                </a:lnTo>
                <a:lnTo>
                  <a:pt x="33" y="133"/>
                </a:lnTo>
                <a:lnTo>
                  <a:pt x="33" y="133"/>
                </a:lnTo>
                <a:lnTo>
                  <a:pt x="33" y="135"/>
                </a:lnTo>
                <a:lnTo>
                  <a:pt x="33" y="135"/>
                </a:lnTo>
                <a:lnTo>
                  <a:pt x="33" y="135"/>
                </a:lnTo>
                <a:lnTo>
                  <a:pt x="33" y="138"/>
                </a:lnTo>
                <a:lnTo>
                  <a:pt x="35" y="135"/>
                </a:lnTo>
                <a:lnTo>
                  <a:pt x="35" y="135"/>
                </a:lnTo>
                <a:lnTo>
                  <a:pt x="35" y="135"/>
                </a:lnTo>
                <a:lnTo>
                  <a:pt x="37" y="135"/>
                </a:lnTo>
                <a:lnTo>
                  <a:pt x="37" y="135"/>
                </a:lnTo>
                <a:lnTo>
                  <a:pt x="37" y="135"/>
                </a:lnTo>
                <a:lnTo>
                  <a:pt x="37" y="135"/>
                </a:lnTo>
                <a:lnTo>
                  <a:pt x="37" y="135"/>
                </a:lnTo>
                <a:lnTo>
                  <a:pt x="39" y="135"/>
                </a:lnTo>
                <a:lnTo>
                  <a:pt x="37" y="133"/>
                </a:lnTo>
                <a:lnTo>
                  <a:pt x="37" y="133"/>
                </a:lnTo>
                <a:lnTo>
                  <a:pt x="35" y="133"/>
                </a:lnTo>
                <a:lnTo>
                  <a:pt x="35" y="133"/>
                </a:lnTo>
                <a:lnTo>
                  <a:pt x="35" y="131"/>
                </a:lnTo>
                <a:lnTo>
                  <a:pt x="35" y="131"/>
                </a:lnTo>
                <a:lnTo>
                  <a:pt x="37" y="131"/>
                </a:lnTo>
                <a:lnTo>
                  <a:pt x="37" y="131"/>
                </a:lnTo>
                <a:lnTo>
                  <a:pt x="37" y="133"/>
                </a:lnTo>
                <a:lnTo>
                  <a:pt x="39" y="133"/>
                </a:lnTo>
                <a:lnTo>
                  <a:pt x="39" y="133"/>
                </a:lnTo>
                <a:lnTo>
                  <a:pt x="41" y="131"/>
                </a:lnTo>
                <a:lnTo>
                  <a:pt x="41" y="131"/>
                </a:lnTo>
                <a:lnTo>
                  <a:pt x="43" y="129"/>
                </a:lnTo>
                <a:lnTo>
                  <a:pt x="43" y="129"/>
                </a:lnTo>
                <a:lnTo>
                  <a:pt x="43" y="127"/>
                </a:lnTo>
                <a:lnTo>
                  <a:pt x="43" y="127"/>
                </a:lnTo>
                <a:lnTo>
                  <a:pt x="41" y="129"/>
                </a:lnTo>
                <a:lnTo>
                  <a:pt x="41" y="129"/>
                </a:lnTo>
                <a:lnTo>
                  <a:pt x="39" y="129"/>
                </a:lnTo>
                <a:lnTo>
                  <a:pt x="37" y="131"/>
                </a:lnTo>
                <a:lnTo>
                  <a:pt x="37" y="129"/>
                </a:lnTo>
                <a:lnTo>
                  <a:pt x="37" y="131"/>
                </a:lnTo>
                <a:lnTo>
                  <a:pt x="37" y="131"/>
                </a:lnTo>
                <a:lnTo>
                  <a:pt x="35" y="131"/>
                </a:lnTo>
                <a:lnTo>
                  <a:pt x="33" y="131"/>
                </a:lnTo>
                <a:lnTo>
                  <a:pt x="35" y="129"/>
                </a:lnTo>
                <a:lnTo>
                  <a:pt x="33" y="129"/>
                </a:lnTo>
                <a:lnTo>
                  <a:pt x="33" y="131"/>
                </a:lnTo>
                <a:lnTo>
                  <a:pt x="31" y="131"/>
                </a:lnTo>
                <a:lnTo>
                  <a:pt x="31" y="131"/>
                </a:lnTo>
                <a:lnTo>
                  <a:pt x="29" y="131"/>
                </a:lnTo>
                <a:lnTo>
                  <a:pt x="29" y="131"/>
                </a:lnTo>
                <a:lnTo>
                  <a:pt x="29" y="131"/>
                </a:lnTo>
                <a:lnTo>
                  <a:pt x="26" y="133"/>
                </a:lnTo>
                <a:lnTo>
                  <a:pt x="26" y="133"/>
                </a:lnTo>
                <a:lnTo>
                  <a:pt x="24" y="133"/>
                </a:lnTo>
                <a:lnTo>
                  <a:pt x="24" y="133"/>
                </a:lnTo>
                <a:lnTo>
                  <a:pt x="24" y="133"/>
                </a:lnTo>
                <a:lnTo>
                  <a:pt x="24" y="133"/>
                </a:lnTo>
                <a:lnTo>
                  <a:pt x="24" y="131"/>
                </a:lnTo>
                <a:lnTo>
                  <a:pt x="26" y="131"/>
                </a:lnTo>
                <a:lnTo>
                  <a:pt x="26" y="131"/>
                </a:lnTo>
                <a:lnTo>
                  <a:pt x="29" y="129"/>
                </a:lnTo>
                <a:lnTo>
                  <a:pt x="31" y="129"/>
                </a:lnTo>
                <a:lnTo>
                  <a:pt x="33" y="129"/>
                </a:lnTo>
                <a:lnTo>
                  <a:pt x="33" y="129"/>
                </a:lnTo>
                <a:lnTo>
                  <a:pt x="33" y="129"/>
                </a:lnTo>
                <a:lnTo>
                  <a:pt x="33" y="129"/>
                </a:lnTo>
                <a:lnTo>
                  <a:pt x="33" y="127"/>
                </a:lnTo>
                <a:lnTo>
                  <a:pt x="31" y="127"/>
                </a:lnTo>
                <a:lnTo>
                  <a:pt x="31" y="127"/>
                </a:lnTo>
                <a:lnTo>
                  <a:pt x="31" y="127"/>
                </a:lnTo>
                <a:lnTo>
                  <a:pt x="29" y="129"/>
                </a:lnTo>
                <a:lnTo>
                  <a:pt x="26" y="129"/>
                </a:lnTo>
                <a:lnTo>
                  <a:pt x="26" y="129"/>
                </a:lnTo>
                <a:lnTo>
                  <a:pt x="26" y="127"/>
                </a:lnTo>
                <a:lnTo>
                  <a:pt x="24" y="129"/>
                </a:lnTo>
                <a:lnTo>
                  <a:pt x="24" y="127"/>
                </a:lnTo>
                <a:lnTo>
                  <a:pt x="24" y="127"/>
                </a:lnTo>
                <a:lnTo>
                  <a:pt x="26" y="125"/>
                </a:lnTo>
                <a:lnTo>
                  <a:pt x="26" y="123"/>
                </a:lnTo>
                <a:lnTo>
                  <a:pt x="26" y="123"/>
                </a:lnTo>
                <a:lnTo>
                  <a:pt x="24" y="123"/>
                </a:lnTo>
                <a:lnTo>
                  <a:pt x="26" y="123"/>
                </a:lnTo>
                <a:lnTo>
                  <a:pt x="26" y="121"/>
                </a:lnTo>
                <a:lnTo>
                  <a:pt x="24" y="121"/>
                </a:lnTo>
                <a:lnTo>
                  <a:pt x="24" y="119"/>
                </a:lnTo>
                <a:lnTo>
                  <a:pt x="24" y="119"/>
                </a:lnTo>
                <a:lnTo>
                  <a:pt x="24" y="119"/>
                </a:lnTo>
                <a:lnTo>
                  <a:pt x="26" y="119"/>
                </a:lnTo>
                <a:lnTo>
                  <a:pt x="26" y="119"/>
                </a:lnTo>
                <a:lnTo>
                  <a:pt x="26" y="119"/>
                </a:lnTo>
                <a:lnTo>
                  <a:pt x="29" y="121"/>
                </a:lnTo>
                <a:lnTo>
                  <a:pt x="29" y="121"/>
                </a:lnTo>
                <a:lnTo>
                  <a:pt x="26" y="123"/>
                </a:lnTo>
                <a:lnTo>
                  <a:pt x="29" y="123"/>
                </a:lnTo>
                <a:lnTo>
                  <a:pt x="31" y="123"/>
                </a:lnTo>
                <a:lnTo>
                  <a:pt x="31" y="121"/>
                </a:lnTo>
                <a:lnTo>
                  <a:pt x="29" y="121"/>
                </a:lnTo>
                <a:lnTo>
                  <a:pt x="29" y="121"/>
                </a:lnTo>
                <a:lnTo>
                  <a:pt x="29" y="119"/>
                </a:lnTo>
                <a:lnTo>
                  <a:pt x="31" y="119"/>
                </a:lnTo>
                <a:lnTo>
                  <a:pt x="33" y="119"/>
                </a:lnTo>
                <a:lnTo>
                  <a:pt x="35" y="119"/>
                </a:lnTo>
                <a:lnTo>
                  <a:pt x="35" y="119"/>
                </a:lnTo>
                <a:lnTo>
                  <a:pt x="33" y="119"/>
                </a:lnTo>
                <a:lnTo>
                  <a:pt x="33" y="117"/>
                </a:lnTo>
                <a:lnTo>
                  <a:pt x="35" y="117"/>
                </a:lnTo>
                <a:lnTo>
                  <a:pt x="35" y="117"/>
                </a:lnTo>
                <a:lnTo>
                  <a:pt x="37" y="117"/>
                </a:lnTo>
                <a:lnTo>
                  <a:pt x="37" y="117"/>
                </a:lnTo>
                <a:lnTo>
                  <a:pt x="35" y="115"/>
                </a:lnTo>
                <a:lnTo>
                  <a:pt x="35" y="115"/>
                </a:lnTo>
                <a:lnTo>
                  <a:pt x="33" y="115"/>
                </a:lnTo>
                <a:lnTo>
                  <a:pt x="33" y="117"/>
                </a:lnTo>
                <a:lnTo>
                  <a:pt x="29" y="117"/>
                </a:lnTo>
                <a:lnTo>
                  <a:pt x="29" y="119"/>
                </a:lnTo>
                <a:lnTo>
                  <a:pt x="29" y="117"/>
                </a:lnTo>
                <a:lnTo>
                  <a:pt x="29" y="117"/>
                </a:lnTo>
                <a:lnTo>
                  <a:pt x="29" y="115"/>
                </a:lnTo>
                <a:lnTo>
                  <a:pt x="31" y="115"/>
                </a:lnTo>
                <a:lnTo>
                  <a:pt x="31" y="115"/>
                </a:lnTo>
                <a:lnTo>
                  <a:pt x="29" y="115"/>
                </a:lnTo>
                <a:lnTo>
                  <a:pt x="29" y="115"/>
                </a:lnTo>
                <a:lnTo>
                  <a:pt x="26" y="113"/>
                </a:lnTo>
                <a:lnTo>
                  <a:pt x="29" y="113"/>
                </a:lnTo>
                <a:lnTo>
                  <a:pt x="31" y="113"/>
                </a:lnTo>
                <a:lnTo>
                  <a:pt x="33" y="115"/>
                </a:lnTo>
                <a:lnTo>
                  <a:pt x="33" y="115"/>
                </a:lnTo>
                <a:lnTo>
                  <a:pt x="33" y="113"/>
                </a:lnTo>
                <a:lnTo>
                  <a:pt x="33" y="113"/>
                </a:lnTo>
                <a:lnTo>
                  <a:pt x="33" y="113"/>
                </a:lnTo>
                <a:lnTo>
                  <a:pt x="31" y="113"/>
                </a:lnTo>
                <a:lnTo>
                  <a:pt x="29" y="113"/>
                </a:lnTo>
                <a:lnTo>
                  <a:pt x="29" y="111"/>
                </a:lnTo>
                <a:lnTo>
                  <a:pt x="29" y="111"/>
                </a:lnTo>
                <a:lnTo>
                  <a:pt x="29" y="111"/>
                </a:lnTo>
                <a:lnTo>
                  <a:pt x="29" y="111"/>
                </a:lnTo>
                <a:lnTo>
                  <a:pt x="31" y="111"/>
                </a:lnTo>
                <a:lnTo>
                  <a:pt x="31" y="111"/>
                </a:lnTo>
                <a:lnTo>
                  <a:pt x="33" y="111"/>
                </a:lnTo>
                <a:lnTo>
                  <a:pt x="33" y="111"/>
                </a:lnTo>
                <a:lnTo>
                  <a:pt x="33" y="111"/>
                </a:lnTo>
                <a:lnTo>
                  <a:pt x="33" y="111"/>
                </a:lnTo>
                <a:lnTo>
                  <a:pt x="33" y="113"/>
                </a:lnTo>
                <a:lnTo>
                  <a:pt x="35" y="113"/>
                </a:lnTo>
                <a:lnTo>
                  <a:pt x="37" y="113"/>
                </a:lnTo>
                <a:lnTo>
                  <a:pt x="37" y="113"/>
                </a:lnTo>
                <a:lnTo>
                  <a:pt x="37" y="113"/>
                </a:lnTo>
                <a:lnTo>
                  <a:pt x="39" y="111"/>
                </a:lnTo>
                <a:lnTo>
                  <a:pt x="39" y="111"/>
                </a:lnTo>
                <a:lnTo>
                  <a:pt x="39" y="111"/>
                </a:lnTo>
                <a:lnTo>
                  <a:pt x="39" y="111"/>
                </a:lnTo>
                <a:lnTo>
                  <a:pt x="39" y="111"/>
                </a:lnTo>
                <a:lnTo>
                  <a:pt x="37" y="111"/>
                </a:lnTo>
                <a:lnTo>
                  <a:pt x="35" y="111"/>
                </a:lnTo>
                <a:lnTo>
                  <a:pt x="35" y="111"/>
                </a:lnTo>
                <a:lnTo>
                  <a:pt x="35" y="111"/>
                </a:lnTo>
                <a:lnTo>
                  <a:pt x="35" y="111"/>
                </a:lnTo>
                <a:lnTo>
                  <a:pt x="35" y="111"/>
                </a:lnTo>
                <a:lnTo>
                  <a:pt x="35" y="111"/>
                </a:lnTo>
                <a:lnTo>
                  <a:pt x="35" y="111"/>
                </a:lnTo>
                <a:lnTo>
                  <a:pt x="37" y="111"/>
                </a:lnTo>
                <a:lnTo>
                  <a:pt x="37" y="109"/>
                </a:lnTo>
                <a:lnTo>
                  <a:pt x="37" y="109"/>
                </a:lnTo>
                <a:lnTo>
                  <a:pt x="35" y="109"/>
                </a:lnTo>
                <a:lnTo>
                  <a:pt x="33" y="109"/>
                </a:lnTo>
                <a:lnTo>
                  <a:pt x="33" y="109"/>
                </a:lnTo>
                <a:lnTo>
                  <a:pt x="35" y="109"/>
                </a:lnTo>
                <a:lnTo>
                  <a:pt x="35" y="109"/>
                </a:lnTo>
                <a:lnTo>
                  <a:pt x="39" y="109"/>
                </a:lnTo>
                <a:lnTo>
                  <a:pt x="41" y="109"/>
                </a:lnTo>
                <a:lnTo>
                  <a:pt x="41" y="109"/>
                </a:lnTo>
                <a:lnTo>
                  <a:pt x="41" y="107"/>
                </a:lnTo>
                <a:lnTo>
                  <a:pt x="39" y="107"/>
                </a:lnTo>
                <a:lnTo>
                  <a:pt x="37" y="107"/>
                </a:lnTo>
                <a:lnTo>
                  <a:pt x="37" y="107"/>
                </a:lnTo>
                <a:lnTo>
                  <a:pt x="37" y="107"/>
                </a:lnTo>
                <a:lnTo>
                  <a:pt x="37" y="107"/>
                </a:lnTo>
                <a:lnTo>
                  <a:pt x="37" y="105"/>
                </a:lnTo>
                <a:lnTo>
                  <a:pt x="37" y="105"/>
                </a:lnTo>
                <a:lnTo>
                  <a:pt x="35" y="103"/>
                </a:lnTo>
                <a:lnTo>
                  <a:pt x="35" y="103"/>
                </a:lnTo>
                <a:lnTo>
                  <a:pt x="33" y="100"/>
                </a:lnTo>
                <a:lnTo>
                  <a:pt x="35" y="100"/>
                </a:lnTo>
                <a:lnTo>
                  <a:pt x="35" y="100"/>
                </a:lnTo>
                <a:lnTo>
                  <a:pt x="35" y="100"/>
                </a:lnTo>
                <a:lnTo>
                  <a:pt x="37" y="100"/>
                </a:lnTo>
                <a:lnTo>
                  <a:pt x="37" y="100"/>
                </a:lnTo>
                <a:lnTo>
                  <a:pt x="39" y="100"/>
                </a:lnTo>
                <a:lnTo>
                  <a:pt x="37" y="100"/>
                </a:lnTo>
                <a:lnTo>
                  <a:pt x="37" y="100"/>
                </a:lnTo>
                <a:lnTo>
                  <a:pt x="39" y="100"/>
                </a:lnTo>
                <a:lnTo>
                  <a:pt x="41" y="98"/>
                </a:lnTo>
                <a:lnTo>
                  <a:pt x="41" y="98"/>
                </a:lnTo>
                <a:lnTo>
                  <a:pt x="41" y="100"/>
                </a:lnTo>
                <a:lnTo>
                  <a:pt x="39" y="100"/>
                </a:lnTo>
                <a:lnTo>
                  <a:pt x="39" y="103"/>
                </a:lnTo>
                <a:lnTo>
                  <a:pt x="41" y="100"/>
                </a:lnTo>
                <a:lnTo>
                  <a:pt x="41" y="100"/>
                </a:lnTo>
                <a:lnTo>
                  <a:pt x="41" y="100"/>
                </a:lnTo>
                <a:lnTo>
                  <a:pt x="43" y="100"/>
                </a:lnTo>
                <a:lnTo>
                  <a:pt x="41" y="98"/>
                </a:lnTo>
                <a:lnTo>
                  <a:pt x="43" y="96"/>
                </a:lnTo>
                <a:lnTo>
                  <a:pt x="43" y="98"/>
                </a:lnTo>
                <a:lnTo>
                  <a:pt x="43" y="98"/>
                </a:lnTo>
                <a:lnTo>
                  <a:pt x="43" y="100"/>
                </a:lnTo>
                <a:lnTo>
                  <a:pt x="45" y="100"/>
                </a:lnTo>
                <a:lnTo>
                  <a:pt x="45" y="100"/>
                </a:lnTo>
                <a:lnTo>
                  <a:pt x="47" y="98"/>
                </a:lnTo>
                <a:lnTo>
                  <a:pt x="47" y="98"/>
                </a:lnTo>
                <a:lnTo>
                  <a:pt x="45" y="96"/>
                </a:lnTo>
                <a:lnTo>
                  <a:pt x="47" y="96"/>
                </a:lnTo>
                <a:lnTo>
                  <a:pt x="47" y="96"/>
                </a:lnTo>
                <a:lnTo>
                  <a:pt x="47" y="96"/>
                </a:lnTo>
                <a:lnTo>
                  <a:pt x="49" y="96"/>
                </a:lnTo>
                <a:lnTo>
                  <a:pt x="49" y="98"/>
                </a:lnTo>
                <a:lnTo>
                  <a:pt x="51" y="98"/>
                </a:lnTo>
                <a:lnTo>
                  <a:pt x="51" y="98"/>
                </a:lnTo>
                <a:lnTo>
                  <a:pt x="51" y="98"/>
                </a:lnTo>
                <a:lnTo>
                  <a:pt x="51" y="98"/>
                </a:lnTo>
                <a:lnTo>
                  <a:pt x="51" y="96"/>
                </a:lnTo>
                <a:lnTo>
                  <a:pt x="51" y="96"/>
                </a:lnTo>
                <a:lnTo>
                  <a:pt x="49" y="96"/>
                </a:lnTo>
                <a:lnTo>
                  <a:pt x="49" y="96"/>
                </a:lnTo>
                <a:lnTo>
                  <a:pt x="49" y="94"/>
                </a:lnTo>
                <a:lnTo>
                  <a:pt x="47" y="94"/>
                </a:lnTo>
                <a:lnTo>
                  <a:pt x="47" y="94"/>
                </a:lnTo>
                <a:lnTo>
                  <a:pt x="47" y="94"/>
                </a:lnTo>
                <a:lnTo>
                  <a:pt x="47" y="96"/>
                </a:lnTo>
                <a:lnTo>
                  <a:pt x="47" y="94"/>
                </a:lnTo>
                <a:lnTo>
                  <a:pt x="47" y="92"/>
                </a:lnTo>
                <a:lnTo>
                  <a:pt x="47" y="92"/>
                </a:lnTo>
                <a:lnTo>
                  <a:pt x="49" y="92"/>
                </a:lnTo>
                <a:lnTo>
                  <a:pt x="49" y="92"/>
                </a:lnTo>
                <a:lnTo>
                  <a:pt x="49" y="92"/>
                </a:lnTo>
                <a:lnTo>
                  <a:pt x="51" y="92"/>
                </a:lnTo>
                <a:lnTo>
                  <a:pt x="51" y="92"/>
                </a:lnTo>
                <a:lnTo>
                  <a:pt x="51" y="92"/>
                </a:lnTo>
                <a:lnTo>
                  <a:pt x="51" y="92"/>
                </a:lnTo>
                <a:lnTo>
                  <a:pt x="53" y="92"/>
                </a:lnTo>
                <a:lnTo>
                  <a:pt x="53" y="92"/>
                </a:lnTo>
                <a:lnTo>
                  <a:pt x="53" y="92"/>
                </a:lnTo>
                <a:lnTo>
                  <a:pt x="51" y="90"/>
                </a:lnTo>
                <a:lnTo>
                  <a:pt x="51" y="90"/>
                </a:lnTo>
                <a:lnTo>
                  <a:pt x="51" y="90"/>
                </a:lnTo>
                <a:lnTo>
                  <a:pt x="47" y="92"/>
                </a:lnTo>
                <a:lnTo>
                  <a:pt x="47" y="90"/>
                </a:lnTo>
                <a:lnTo>
                  <a:pt x="51" y="90"/>
                </a:lnTo>
                <a:lnTo>
                  <a:pt x="51" y="90"/>
                </a:lnTo>
                <a:lnTo>
                  <a:pt x="51" y="90"/>
                </a:lnTo>
                <a:lnTo>
                  <a:pt x="51" y="90"/>
                </a:lnTo>
                <a:lnTo>
                  <a:pt x="53" y="90"/>
                </a:lnTo>
                <a:lnTo>
                  <a:pt x="55" y="90"/>
                </a:lnTo>
                <a:lnTo>
                  <a:pt x="57" y="90"/>
                </a:lnTo>
                <a:lnTo>
                  <a:pt x="57" y="90"/>
                </a:lnTo>
                <a:lnTo>
                  <a:pt x="57" y="90"/>
                </a:lnTo>
                <a:lnTo>
                  <a:pt x="55" y="92"/>
                </a:lnTo>
                <a:lnTo>
                  <a:pt x="55" y="92"/>
                </a:lnTo>
                <a:lnTo>
                  <a:pt x="55" y="92"/>
                </a:lnTo>
                <a:lnTo>
                  <a:pt x="57" y="94"/>
                </a:lnTo>
                <a:lnTo>
                  <a:pt x="57" y="94"/>
                </a:lnTo>
                <a:lnTo>
                  <a:pt x="57" y="94"/>
                </a:lnTo>
                <a:lnTo>
                  <a:pt x="57" y="92"/>
                </a:lnTo>
                <a:lnTo>
                  <a:pt x="57" y="92"/>
                </a:lnTo>
                <a:lnTo>
                  <a:pt x="57" y="92"/>
                </a:lnTo>
                <a:lnTo>
                  <a:pt x="57" y="90"/>
                </a:lnTo>
                <a:lnTo>
                  <a:pt x="57" y="90"/>
                </a:lnTo>
                <a:lnTo>
                  <a:pt x="59" y="90"/>
                </a:lnTo>
                <a:lnTo>
                  <a:pt x="59" y="90"/>
                </a:lnTo>
                <a:lnTo>
                  <a:pt x="59" y="90"/>
                </a:lnTo>
                <a:lnTo>
                  <a:pt x="59" y="90"/>
                </a:lnTo>
                <a:lnTo>
                  <a:pt x="59" y="90"/>
                </a:lnTo>
                <a:lnTo>
                  <a:pt x="61" y="90"/>
                </a:lnTo>
                <a:lnTo>
                  <a:pt x="61" y="90"/>
                </a:lnTo>
                <a:lnTo>
                  <a:pt x="61" y="90"/>
                </a:lnTo>
                <a:lnTo>
                  <a:pt x="63" y="90"/>
                </a:lnTo>
                <a:lnTo>
                  <a:pt x="63" y="92"/>
                </a:lnTo>
                <a:lnTo>
                  <a:pt x="63" y="92"/>
                </a:lnTo>
                <a:lnTo>
                  <a:pt x="63" y="94"/>
                </a:lnTo>
                <a:lnTo>
                  <a:pt x="63" y="94"/>
                </a:lnTo>
                <a:lnTo>
                  <a:pt x="66" y="94"/>
                </a:lnTo>
                <a:lnTo>
                  <a:pt x="66" y="94"/>
                </a:lnTo>
                <a:lnTo>
                  <a:pt x="66" y="96"/>
                </a:lnTo>
                <a:lnTo>
                  <a:pt x="66" y="94"/>
                </a:lnTo>
                <a:lnTo>
                  <a:pt x="66" y="92"/>
                </a:lnTo>
                <a:lnTo>
                  <a:pt x="66" y="92"/>
                </a:lnTo>
                <a:lnTo>
                  <a:pt x="66" y="90"/>
                </a:lnTo>
                <a:lnTo>
                  <a:pt x="63" y="90"/>
                </a:lnTo>
                <a:lnTo>
                  <a:pt x="66" y="90"/>
                </a:lnTo>
                <a:lnTo>
                  <a:pt x="66" y="88"/>
                </a:lnTo>
                <a:lnTo>
                  <a:pt x="66" y="88"/>
                </a:lnTo>
                <a:lnTo>
                  <a:pt x="66" y="88"/>
                </a:lnTo>
                <a:lnTo>
                  <a:pt x="63" y="90"/>
                </a:lnTo>
                <a:lnTo>
                  <a:pt x="63" y="88"/>
                </a:lnTo>
                <a:lnTo>
                  <a:pt x="61" y="88"/>
                </a:lnTo>
                <a:lnTo>
                  <a:pt x="61" y="88"/>
                </a:lnTo>
                <a:lnTo>
                  <a:pt x="59" y="88"/>
                </a:lnTo>
                <a:lnTo>
                  <a:pt x="61" y="88"/>
                </a:lnTo>
                <a:lnTo>
                  <a:pt x="61" y="88"/>
                </a:lnTo>
                <a:lnTo>
                  <a:pt x="61" y="86"/>
                </a:lnTo>
                <a:lnTo>
                  <a:pt x="61" y="86"/>
                </a:lnTo>
                <a:lnTo>
                  <a:pt x="59" y="86"/>
                </a:lnTo>
                <a:lnTo>
                  <a:pt x="57" y="86"/>
                </a:lnTo>
                <a:lnTo>
                  <a:pt x="57" y="86"/>
                </a:lnTo>
                <a:lnTo>
                  <a:pt x="55" y="86"/>
                </a:lnTo>
                <a:lnTo>
                  <a:pt x="55" y="88"/>
                </a:lnTo>
                <a:lnTo>
                  <a:pt x="53" y="88"/>
                </a:lnTo>
                <a:lnTo>
                  <a:pt x="53" y="88"/>
                </a:lnTo>
                <a:lnTo>
                  <a:pt x="53" y="90"/>
                </a:lnTo>
                <a:lnTo>
                  <a:pt x="53" y="88"/>
                </a:lnTo>
                <a:lnTo>
                  <a:pt x="53" y="86"/>
                </a:lnTo>
                <a:lnTo>
                  <a:pt x="51" y="88"/>
                </a:lnTo>
                <a:lnTo>
                  <a:pt x="49" y="88"/>
                </a:lnTo>
                <a:lnTo>
                  <a:pt x="49" y="88"/>
                </a:lnTo>
                <a:lnTo>
                  <a:pt x="47" y="88"/>
                </a:lnTo>
                <a:lnTo>
                  <a:pt x="47" y="88"/>
                </a:lnTo>
                <a:lnTo>
                  <a:pt x="49" y="88"/>
                </a:lnTo>
                <a:lnTo>
                  <a:pt x="49" y="86"/>
                </a:lnTo>
                <a:lnTo>
                  <a:pt x="51" y="84"/>
                </a:lnTo>
                <a:lnTo>
                  <a:pt x="51" y="82"/>
                </a:lnTo>
                <a:lnTo>
                  <a:pt x="51" y="82"/>
                </a:lnTo>
                <a:lnTo>
                  <a:pt x="51" y="82"/>
                </a:lnTo>
                <a:lnTo>
                  <a:pt x="53" y="82"/>
                </a:lnTo>
                <a:lnTo>
                  <a:pt x="53" y="82"/>
                </a:lnTo>
                <a:lnTo>
                  <a:pt x="55" y="80"/>
                </a:lnTo>
                <a:lnTo>
                  <a:pt x="55" y="82"/>
                </a:lnTo>
                <a:lnTo>
                  <a:pt x="55" y="82"/>
                </a:lnTo>
                <a:lnTo>
                  <a:pt x="55" y="82"/>
                </a:lnTo>
                <a:lnTo>
                  <a:pt x="55" y="84"/>
                </a:lnTo>
                <a:lnTo>
                  <a:pt x="57" y="82"/>
                </a:lnTo>
                <a:lnTo>
                  <a:pt x="59" y="80"/>
                </a:lnTo>
                <a:lnTo>
                  <a:pt x="59" y="80"/>
                </a:lnTo>
                <a:lnTo>
                  <a:pt x="59" y="80"/>
                </a:lnTo>
                <a:lnTo>
                  <a:pt x="57" y="80"/>
                </a:lnTo>
                <a:lnTo>
                  <a:pt x="55" y="80"/>
                </a:lnTo>
                <a:lnTo>
                  <a:pt x="55" y="80"/>
                </a:lnTo>
                <a:lnTo>
                  <a:pt x="53" y="80"/>
                </a:lnTo>
                <a:lnTo>
                  <a:pt x="53" y="78"/>
                </a:lnTo>
                <a:lnTo>
                  <a:pt x="55" y="78"/>
                </a:lnTo>
                <a:lnTo>
                  <a:pt x="55" y="76"/>
                </a:lnTo>
                <a:lnTo>
                  <a:pt x="55" y="76"/>
                </a:lnTo>
                <a:lnTo>
                  <a:pt x="55" y="76"/>
                </a:lnTo>
                <a:lnTo>
                  <a:pt x="57" y="76"/>
                </a:lnTo>
                <a:lnTo>
                  <a:pt x="57" y="74"/>
                </a:lnTo>
                <a:lnTo>
                  <a:pt x="59" y="74"/>
                </a:lnTo>
                <a:lnTo>
                  <a:pt x="59" y="74"/>
                </a:lnTo>
                <a:lnTo>
                  <a:pt x="61" y="76"/>
                </a:lnTo>
                <a:lnTo>
                  <a:pt x="59" y="76"/>
                </a:lnTo>
                <a:lnTo>
                  <a:pt x="59" y="76"/>
                </a:lnTo>
                <a:lnTo>
                  <a:pt x="59" y="76"/>
                </a:lnTo>
                <a:lnTo>
                  <a:pt x="59" y="76"/>
                </a:lnTo>
                <a:lnTo>
                  <a:pt x="57" y="76"/>
                </a:lnTo>
                <a:lnTo>
                  <a:pt x="57" y="76"/>
                </a:lnTo>
                <a:lnTo>
                  <a:pt x="59" y="78"/>
                </a:lnTo>
                <a:lnTo>
                  <a:pt x="57" y="78"/>
                </a:lnTo>
                <a:lnTo>
                  <a:pt x="57" y="78"/>
                </a:lnTo>
                <a:lnTo>
                  <a:pt x="59" y="78"/>
                </a:lnTo>
                <a:lnTo>
                  <a:pt x="59" y="78"/>
                </a:lnTo>
                <a:lnTo>
                  <a:pt x="61" y="78"/>
                </a:lnTo>
                <a:lnTo>
                  <a:pt x="61" y="78"/>
                </a:lnTo>
                <a:lnTo>
                  <a:pt x="61" y="78"/>
                </a:lnTo>
                <a:lnTo>
                  <a:pt x="61" y="78"/>
                </a:lnTo>
                <a:lnTo>
                  <a:pt x="61" y="80"/>
                </a:lnTo>
                <a:lnTo>
                  <a:pt x="61" y="80"/>
                </a:lnTo>
                <a:lnTo>
                  <a:pt x="63" y="78"/>
                </a:lnTo>
                <a:lnTo>
                  <a:pt x="66" y="78"/>
                </a:lnTo>
                <a:lnTo>
                  <a:pt x="66" y="80"/>
                </a:lnTo>
                <a:lnTo>
                  <a:pt x="66" y="80"/>
                </a:lnTo>
                <a:lnTo>
                  <a:pt x="68" y="82"/>
                </a:lnTo>
                <a:lnTo>
                  <a:pt x="68" y="84"/>
                </a:lnTo>
                <a:lnTo>
                  <a:pt x="68" y="84"/>
                </a:lnTo>
                <a:lnTo>
                  <a:pt x="68" y="82"/>
                </a:lnTo>
                <a:lnTo>
                  <a:pt x="68" y="82"/>
                </a:lnTo>
                <a:lnTo>
                  <a:pt x="70" y="82"/>
                </a:lnTo>
                <a:lnTo>
                  <a:pt x="70" y="82"/>
                </a:lnTo>
                <a:lnTo>
                  <a:pt x="70" y="82"/>
                </a:lnTo>
                <a:lnTo>
                  <a:pt x="70" y="82"/>
                </a:lnTo>
                <a:lnTo>
                  <a:pt x="70" y="80"/>
                </a:lnTo>
                <a:lnTo>
                  <a:pt x="70" y="82"/>
                </a:lnTo>
                <a:lnTo>
                  <a:pt x="68" y="82"/>
                </a:lnTo>
                <a:lnTo>
                  <a:pt x="68" y="82"/>
                </a:lnTo>
                <a:lnTo>
                  <a:pt x="68" y="82"/>
                </a:lnTo>
                <a:lnTo>
                  <a:pt x="68" y="82"/>
                </a:lnTo>
                <a:lnTo>
                  <a:pt x="66" y="80"/>
                </a:lnTo>
                <a:lnTo>
                  <a:pt x="68" y="80"/>
                </a:lnTo>
                <a:lnTo>
                  <a:pt x="68" y="80"/>
                </a:lnTo>
                <a:lnTo>
                  <a:pt x="68" y="78"/>
                </a:lnTo>
                <a:lnTo>
                  <a:pt x="68" y="78"/>
                </a:lnTo>
                <a:lnTo>
                  <a:pt x="70" y="76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4" y="74"/>
                </a:lnTo>
                <a:lnTo>
                  <a:pt x="72" y="74"/>
                </a:lnTo>
                <a:lnTo>
                  <a:pt x="72" y="74"/>
                </a:lnTo>
                <a:lnTo>
                  <a:pt x="72" y="74"/>
                </a:lnTo>
                <a:lnTo>
                  <a:pt x="70" y="76"/>
                </a:lnTo>
                <a:lnTo>
                  <a:pt x="70" y="76"/>
                </a:lnTo>
                <a:lnTo>
                  <a:pt x="68" y="76"/>
                </a:lnTo>
                <a:lnTo>
                  <a:pt x="66" y="78"/>
                </a:lnTo>
                <a:lnTo>
                  <a:pt x="66" y="76"/>
                </a:lnTo>
                <a:lnTo>
                  <a:pt x="63" y="76"/>
                </a:lnTo>
                <a:lnTo>
                  <a:pt x="61" y="76"/>
                </a:lnTo>
                <a:lnTo>
                  <a:pt x="61" y="74"/>
                </a:lnTo>
                <a:lnTo>
                  <a:pt x="61" y="74"/>
                </a:lnTo>
                <a:lnTo>
                  <a:pt x="63" y="74"/>
                </a:lnTo>
                <a:lnTo>
                  <a:pt x="66" y="74"/>
                </a:lnTo>
                <a:lnTo>
                  <a:pt x="66" y="74"/>
                </a:lnTo>
                <a:lnTo>
                  <a:pt x="66" y="74"/>
                </a:lnTo>
                <a:lnTo>
                  <a:pt x="63" y="74"/>
                </a:lnTo>
                <a:lnTo>
                  <a:pt x="63" y="72"/>
                </a:lnTo>
                <a:lnTo>
                  <a:pt x="61" y="72"/>
                </a:lnTo>
                <a:lnTo>
                  <a:pt x="61" y="72"/>
                </a:lnTo>
                <a:lnTo>
                  <a:pt x="61" y="72"/>
                </a:lnTo>
                <a:lnTo>
                  <a:pt x="61" y="72"/>
                </a:lnTo>
                <a:lnTo>
                  <a:pt x="63" y="70"/>
                </a:lnTo>
                <a:lnTo>
                  <a:pt x="63" y="70"/>
                </a:lnTo>
                <a:lnTo>
                  <a:pt x="63" y="70"/>
                </a:lnTo>
                <a:lnTo>
                  <a:pt x="61" y="70"/>
                </a:lnTo>
                <a:lnTo>
                  <a:pt x="63" y="70"/>
                </a:lnTo>
                <a:lnTo>
                  <a:pt x="63" y="70"/>
                </a:lnTo>
                <a:lnTo>
                  <a:pt x="63" y="70"/>
                </a:lnTo>
                <a:lnTo>
                  <a:pt x="66" y="70"/>
                </a:lnTo>
                <a:lnTo>
                  <a:pt x="66" y="70"/>
                </a:lnTo>
                <a:lnTo>
                  <a:pt x="68" y="70"/>
                </a:lnTo>
                <a:lnTo>
                  <a:pt x="68" y="70"/>
                </a:lnTo>
                <a:lnTo>
                  <a:pt x="70" y="70"/>
                </a:lnTo>
                <a:lnTo>
                  <a:pt x="68" y="70"/>
                </a:lnTo>
                <a:lnTo>
                  <a:pt x="66" y="68"/>
                </a:lnTo>
                <a:lnTo>
                  <a:pt x="66" y="68"/>
                </a:lnTo>
                <a:lnTo>
                  <a:pt x="66" y="68"/>
                </a:lnTo>
                <a:lnTo>
                  <a:pt x="66" y="68"/>
                </a:lnTo>
                <a:lnTo>
                  <a:pt x="68" y="68"/>
                </a:lnTo>
                <a:lnTo>
                  <a:pt x="68" y="68"/>
                </a:lnTo>
                <a:lnTo>
                  <a:pt x="68" y="68"/>
                </a:lnTo>
                <a:lnTo>
                  <a:pt x="70" y="68"/>
                </a:lnTo>
                <a:lnTo>
                  <a:pt x="70" y="68"/>
                </a:lnTo>
                <a:lnTo>
                  <a:pt x="72" y="70"/>
                </a:lnTo>
                <a:lnTo>
                  <a:pt x="72" y="70"/>
                </a:lnTo>
                <a:lnTo>
                  <a:pt x="72" y="70"/>
                </a:lnTo>
                <a:lnTo>
                  <a:pt x="72" y="70"/>
                </a:lnTo>
                <a:lnTo>
                  <a:pt x="72" y="68"/>
                </a:lnTo>
                <a:lnTo>
                  <a:pt x="70" y="68"/>
                </a:lnTo>
                <a:lnTo>
                  <a:pt x="70" y="68"/>
                </a:lnTo>
                <a:lnTo>
                  <a:pt x="68" y="68"/>
                </a:lnTo>
                <a:lnTo>
                  <a:pt x="66" y="66"/>
                </a:lnTo>
                <a:lnTo>
                  <a:pt x="66" y="66"/>
                </a:lnTo>
                <a:lnTo>
                  <a:pt x="66" y="63"/>
                </a:lnTo>
                <a:lnTo>
                  <a:pt x="66" y="63"/>
                </a:lnTo>
                <a:lnTo>
                  <a:pt x="66" y="63"/>
                </a:lnTo>
                <a:lnTo>
                  <a:pt x="66" y="61"/>
                </a:lnTo>
                <a:lnTo>
                  <a:pt x="66" y="63"/>
                </a:lnTo>
                <a:lnTo>
                  <a:pt x="63" y="63"/>
                </a:lnTo>
                <a:lnTo>
                  <a:pt x="63" y="63"/>
                </a:lnTo>
                <a:lnTo>
                  <a:pt x="63" y="63"/>
                </a:lnTo>
                <a:lnTo>
                  <a:pt x="63" y="63"/>
                </a:lnTo>
                <a:lnTo>
                  <a:pt x="63" y="66"/>
                </a:lnTo>
                <a:lnTo>
                  <a:pt x="63" y="66"/>
                </a:lnTo>
                <a:lnTo>
                  <a:pt x="63" y="66"/>
                </a:lnTo>
                <a:lnTo>
                  <a:pt x="61" y="68"/>
                </a:lnTo>
                <a:lnTo>
                  <a:pt x="61" y="68"/>
                </a:lnTo>
                <a:lnTo>
                  <a:pt x="61" y="68"/>
                </a:lnTo>
                <a:lnTo>
                  <a:pt x="59" y="70"/>
                </a:lnTo>
                <a:lnTo>
                  <a:pt x="59" y="70"/>
                </a:lnTo>
                <a:lnTo>
                  <a:pt x="57" y="70"/>
                </a:lnTo>
                <a:lnTo>
                  <a:pt x="57" y="72"/>
                </a:lnTo>
                <a:lnTo>
                  <a:pt x="55" y="72"/>
                </a:lnTo>
                <a:lnTo>
                  <a:pt x="55" y="72"/>
                </a:lnTo>
                <a:lnTo>
                  <a:pt x="55" y="70"/>
                </a:lnTo>
                <a:lnTo>
                  <a:pt x="55" y="70"/>
                </a:lnTo>
                <a:lnTo>
                  <a:pt x="55" y="68"/>
                </a:lnTo>
                <a:lnTo>
                  <a:pt x="57" y="68"/>
                </a:lnTo>
                <a:lnTo>
                  <a:pt x="57" y="68"/>
                </a:lnTo>
                <a:lnTo>
                  <a:pt x="57" y="68"/>
                </a:lnTo>
                <a:lnTo>
                  <a:pt x="59" y="68"/>
                </a:lnTo>
                <a:lnTo>
                  <a:pt x="59" y="68"/>
                </a:lnTo>
                <a:lnTo>
                  <a:pt x="59" y="68"/>
                </a:lnTo>
                <a:lnTo>
                  <a:pt x="59" y="68"/>
                </a:lnTo>
                <a:lnTo>
                  <a:pt x="59" y="66"/>
                </a:lnTo>
                <a:lnTo>
                  <a:pt x="59" y="66"/>
                </a:lnTo>
                <a:lnTo>
                  <a:pt x="57" y="66"/>
                </a:lnTo>
                <a:lnTo>
                  <a:pt x="57" y="66"/>
                </a:lnTo>
                <a:lnTo>
                  <a:pt x="55" y="66"/>
                </a:lnTo>
                <a:lnTo>
                  <a:pt x="55" y="66"/>
                </a:lnTo>
                <a:lnTo>
                  <a:pt x="55" y="66"/>
                </a:lnTo>
                <a:lnTo>
                  <a:pt x="55" y="63"/>
                </a:lnTo>
                <a:lnTo>
                  <a:pt x="55" y="63"/>
                </a:lnTo>
                <a:lnTo>
                  <a:pt x="55" y="63"/>
                </a:lnTo>
                <a:lnTo>
                  <a:pt x="57" y="63"/>
                </a:lnTo>
                <a:lnTo>
                  <a:pt x="57" y="63"/>
                </a:lnTo>
                <a:lnTo>
                  <a:pt x="59" y="63"/>
                </a:lnTo>
                <a:lnTo>
                  <a:pt x="59" y="63"/>
                </a:lnTo>
                <a:lnTo>
                  <a:pt x="59" y="63"/>
                </a:lnTo>
                <a:lnTo>
                  <a:pt x="59" y="63"/>
                </a:lnTo>
                <a:lnTo>
                  <a:pt x="59" y="63"/>
                </a:lnTo>
                <a:lnTo>
                  <a:pt x="59" y="61"/>
                </a:lnTo>
                <a:lnTo>
                  <a:pt x="57" y="61"/>
                </a:lnTo>
                <a:lnTo>
                  <a:pt x="57" y="63"/>
                </a:lnTo>
                <a:lnTo>
                  <a:pt x="57" y="63"/>
                </a:lnTo>
                <a:lnTo>
                  <a:pt x="55" y="61"/>
                </a:lnTo>
                <a:lnTo>
                  <a:pt x="55" y="61"/>
                </a:lnTo>
                <a:lnTo>
                  <a:pt x="57" y="61"/>
                </a:lnTo>
                <a:lnTo>
                  <a:pt x="57" y="61"/>
                </a:lnTo>
                <a:lnTo>
                  <a:pt x="57" y="61"/>
                </a:lnTo>
                <a:lnTo>
                  <a:pt x="59" y="61"/>
                </a:lnTo>
                <a:lnTo>
                  <a:pt x="61" y="61"/>
                </a:lnTo>
                <a:lnTo>
                  <a:pt x="61" y="61"/>
                </a:lnTo>
                <a:lnTo>
                  <a:pt x="61" y="61"/>
                </a:lnTo>
                <a:lnTo>
                  <a:pt x="63" y="61"/>
                </a:lnTo>
                <a:lnTo>
                  <a:pt x="63" y="61"/>
                </a:lnTo>
                <a:lnTo>
                  <a:pt x="63" y="59"/>
                </a:lnTo>
                <a:lnTo>
                  <a:pt x="66" y="59"/>
                </a:lnTo>
                <a:lnTo>
                  <a:pt x="66" y="59"/>
                </a:lnTo>
                <a:lnTo>
                  <a:pt x="68" y="59"/>
                </a:lnTo>
                <a:lnTo>
                  <a:pt x="68" y="59"/>
                </a:lnTo>
                <a:lnTo>
                  <a:pt x="68" y="59"/>
                </a:lnTo>
                <a:lnTo>
                  <a:pt x="70" y="59"/>
                </a:lnTo>
                <a:lnTo>
                  <a:pt x="70" y="59"/>
                </a:lnTo>
                <a:lnTo>
                  <a:pt x="72" y="59"/>
                </a:lnTo>
                <a:lnTo>
                  <a:pt x="72" y="59"/>
                </a:lnTo>
                <a:lnTo>
                  <a:pt x="72" y="61"/>
                </a:lnTo>
                <a:lnTo>
                  <a:pt x="72" y="59"/>
                </a:lnTo>
                <a:lnTo>
                  <a:pt x="72" y="59"/>
                </a:lnTo>
                <a:lnTo>
                  <a:pt x="74" y="57"/>
                </a:lnTo>
                <a:lnTo>
                  <a:pt x="74" y="57"/>
                </a:lnTo>
                <a:lnTo>
                  <a:pt x="74" y="55"/>
                </a:lnTo>
                <a:lnTo>
                  <a:pt x="72" y="55"/>
                </a:lnTo>
                <a:lnTo>
                  <a:pt x="72" y="55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8" y="53"/>
                </a:lnTo>
                <a:lnTo>
                  <a:pt x="66" y="53"/>
                </a:lnTo>
                <a:lnTo>
                  <a:pt x="66" y="55"/>
                </a:lnTo>
                <a:lnTo>
                  <a:pt x="66" y="55"/>
                </a:lnTo>
                <a:lnTo>
                  <a:pt x="66" y="55"/>
                </a:lnTo>
                <a:lnTo>
                  <a:pt x="66" y="55"/>
                </a:lnTo>
                <a:lnTo>
                  <a:pt x="66" y="55"/>
                </a:lnTo>
                <a:lnTo>
                  <a:pt x="66" y="57"/>
                </a:lnTo>
                <a:lnTo>
                  <a:pt x="63" y="55"/>
                </a:lnTo>
                <a:lnTo>
                  <a:pt x="63" y="55"/>
                </a:lnTo>
                <a:lnTo>
                  <a:pt x="63" y="55"/>
                </a:lnTo>
                <a:lnTo>
                  <a:pt x="63" y="55"/>
                </a:lnTo>
                <a:lnTo>
                  <a:pt x="63" y="55"/>
                </a:lnTo>
                <a:lnTo>
                  <a:pt x="63" y="55"/>
                </a:lnTo>
                <a:lnTo>
                  <a:pt x="63" y="53"/>
                </a:lnTo>
                <a:lnTo>
                  <a:pt x="63" y="53"/>
                </a:lnTo>
                <a:lnTo>
                  <a:pt x="63" y="53"/>
                </a:lnTo>
                <a:lnTo>
                  <a:pt x="63" y="51"/>
                </a:lnTo>
                <a:lnTo>
                  <a:pt x="66" y="51"/>
                </a:lnTo>
                <a:lnTo>
                  <a:pt x="66" y="51"/>
                </a:lnTo>
                <a:lnTo>
                  <a:pt x="66" y="51"/>
                </a:lnTo>
                <a:lnTo>
                  <a:pt x="66" y="51"/>
                </a:lnTo>
                <a:lnTo>
                  <a:pt x="66" y="51"/>
                </a:lnTo>
                <a:lnTo>
                  <a:pt x="66" y="51"/>
                </a:lnTo>
                <a:lnTo>
                  <a:pt x="68" y="51"/>
                </a:lnTo>
                <a:lnTo>
                  <a:pt x="68" y="51"/>
                </a:lnTo>
                <a:lnTo>
                  <a:pt x="68" y="51"/>
                </a:lnTo>
                <a:lnTo>
                  <a:pt x="68" y="49"/>
                </a:lnTo>
                <a:lnTo>
                  <a:pt x="68" y="49"/>
                </a:lnTo>
                <a:lnTo>
                  <a:pt x="68" y="49"/>
                </a:lnTo>
                <a:lnTo>
                  <a:pt x="70" y="49"/>
                </a:lnTo>
                <a:lnTo>
                  <a:pt x="70" y="49"/>
                </a:lnTo>
                <a:lnTo>
                  <a:pt x="70" y="51"/>
                </a:lnTo>
                <a:lnTo>
                  <a:pt x="68" y="51"/>
                </a:lnTo>
                <a:lnTo>
                  <a:pt x="68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0" y="53"/>
                </a:lnTo>
                <a:lnTo>
                  <a:pt x="72" y="51"/>
                </a:lnTo>
                <a:lnTo>
                  <a:pt x="72" y="51"/>
                </a:lnTo>
                <a:lnTo>
                  <a:pt x="72" y="51"/>
                </a:lnTo>
                <a:lnTo>
                  <a:pt x="72" y="51"/>
                </a:lnTo>
                <a:lnTo>
                  <a:pt x="72" y="49"/>
                </a:lnTo>
                <a:lnTo>
                  <a:pt x="72" y="49"/>
                </a:lnTo>
                <a:lnTo>
                  <a:pt x="72" y="49"/>
                </a:lnTo>
                <a:lnTo>
                  <a:pt x="72" y="49"/>
                </a:lnTo>
                <a:lnTo>
                  <a:pt x="74" y="49"/>
                </a:lnTo>
                <a:lnTo>
                  <a:pt x="74" y="47"/>
                </a:lnTo>
                <a:lnTo>
                  <a:pt x="74" y="47"/>
                </a:lnTo>
                <a:lnTo>
                  <a:pt x="74" y="45"/>
                </a:lnTo>
                <a:lnTo>
                  <a:pt x="74" y="45"/>
                </a:lnTo>
                <a:lnTo>
                  <a:pt x="74" y="45"/>
                </a:lnTo>
                <a:lnTo>
                  <a:pt x="74" y="45"/>
                </a:lnTo>
                <a:lnTo>
                  <a:pt x="76" y="47"/>
                </a:lnTo>
                <a:lnTo>
                  <a:pt x="76" y="47"/>
                </a:lnTo>
                <a:lnTo>
                  <a:pt x="76" y="49"/>
                </a:lnTo>
                <a:lnTo>
                  <a:pt x="74" y="49"/>
                </a:lnTo>
                <a:lnTo>
                  <a:pt x="76" y="49"/>
                </a:lnTo>
                <a:lnTo>
                  <a:pt x="76" y="49"/>
                </a:lnTo>
                <a:lnTo>
                  <a:pt x="76" y="51"/>
                </a:lnTo>
                <a:lnTo>
                  <a:pt x="76" y="53"/>
                </a:lnTo>
                <a:lnTo>
                  <a:pt x="76" y="53"/>
                </a:lnTo>
                <a:lnTo>
                  <a:pt x="76" y="53"/>
                </a:lnTo>
                <a:lnTo>
                  <a:pt x="76" y="55"/>
                </a:lnTo>
                <a:lnTo>
                  <a:pt x="76" y="55"/>
                </a:lnTo>
                <a:lnTo>
                  <a:pt x="76" y="55"/>
                </a:lnTo>
                <a:lnTo>
                  <a:pt x="78" y="55"/>
                </a:lnTo>
                <a:lnTo>
                  <a:pt x="78" y="57"/>
                </a:lnTo>
                <a:lnTo>
                  <a:pt x="78" y="59"/>
                </a:lnTo>
                <a:lnTo>
                  <a:pt x="78" y="61"/>
                </a:lnTo>
                <a:lnTo>
                  <a:pt x="78" y="61"/>
                </a:lnTo>
                <a:lnTo>
                  <a:pt x="78" y="61"/>
                </a:lnTo>
                <a:lnTo>
                  <a:pt x="78" y="61"/>
                </a:lnTo>
                <a:lnTo>
                  <a:pt x="80" y="63"/>
                </a:lnTo>
                <a:lnTo>
                  <a:pt x="80" y="63"/>
                </a:lnTo>
                <a:lnTo>
                  <a:pt x="82" y="63"/>
                </a:lnTo>
                <a:lnTo>
                  <a:pt x="82" y="63"/>
                </a:lnTo>
                <a:lnTo>
                  <a:pt x="82" y="63"/>
                </a:lnTo>
                <a:lnTo>
                  <a:pt x="82" y="63"/>
                </a:lnTo>
                <a:lnTo>
                  <a:pt x="82" y="63"/>
                </a:lnTo>
                <a:lnTo>
                  <a:pt x="82" y="63"/>
                </a:lnTo>
                <a:lnTo>
                  <a:pt x="82" y="61"/>
                </a:lnTo>
                <a:lnTo>
                  <a:pt x="80" y="61"/>
                </a:lnTo>
                <a:lnTo>
                  <a:pt x="80" y="61"/>
                </a:lnTo>
                <a:lnTo>
                  <a:pt x="78" y="61"/>
                </a:lnTo>
                <a:lnTo>
                  <a:pt x="78" y="59"/>
                </a:lnTo>
                <a:lnTo>
                  <a:pt x="78" y="59"/>
                </a:lnTo>
                <a:lnTo>
                  <a:pt x="78" y="59"/>
                </a:lnTo>
                <a:lnTo>
                  <a:pt x="78" y="57"/>
                </a:lnTo>
                <a:lnTo>
                  <a:pt x="78" y="57"/>
                </a:lnTo>
                <a:lnTo>
                  <a:pt x="78" y="55"/>
                </a:lnTo>
                <a:lnTo>
                  <a:pt x="78" y="55"/>
                </a:lnTo>
                <a:lnTo>
                  <a:pt x="78" y="55"/>
                </a:lnTo>
                <a:lnTo>
                  <a:pt x="80" y="57"/>
                </a:lnTo>
                <a:lnTo>
                  <a:pt x="80" y="57"/>
                </a:lnTo>
                <a:lnTo>
                  <a:pt x="80" y="59"/>
                </a:lnTo>
                <a:lnTo>
                  <a:pt x="82" y="59"/>
                </a:lnTo>
                <a:lnTo>
                  <a:pt x="82" y="59"/>
                </a:lnTo>
                <a:lnTo>
                  <a:pt x="82" y="59"/>
                </a:lnTo>
                <a:lnTo>
                  <a:pt x="82" y="59"/>
                </a:lnTo>
                <a:lnTo>
                  <a:pt x="80" y="57"/>
                </a:lnTo>
                <a:lnTo>
                  <a:pt x="80" y="57"/>
                </a:lnTo>
                <a:lnTo>
                  <a:pt x="80" y="57"/>
                </a:lnTo>
                <a:lnTo>
                  <a:pt x="80" y="55"/>
                </a:lnTo>
                <a:lnTo>
                  <a:pt x="80" y="55"/>
                </a:lnTo>
                <a:lnTo>
                  <a:pt x="82" y="55"/>
                </a:lnTo>
                <a:lnTo>
                  <a:pt x="82" y="57"/>
                </a:lnTo>
                <a:lnTo>
                  <a:pt x="82" y="57"/>
                </a:lnTo>
                <a:lnTo>
                  <a:pt x="82" y="57"/>
                </a:lnTo>
                <a:lnTo>
                  <a:pt x="82" y="57"/>
                </a:lnTo>
                <a:lnTo>
                  <a:pt x="82" y="57"/>
                </a:lnTo>
                <a:lnTo>
                  <a:pt x="82" y="57"/>
                </a:lnTo>
                <a:lnTo>
                  <a:pt x="82" y="55"/>
                </a:lnTo>
                <a:lnTo>
                  <a:pt x="82" y="55"/>
                </a:lnTo>
                <a:lnTo>
                  <a:pt x="82" y="55"/>
                </a:lnTo>
                <a:lnTo>
                  <a:pt x="82" y="55"/>
                </a:lnTo>
                <a:lnTo>
                  <a:pt x="80" y="53"/>
                </a:lnTo>
                <a:lnTo>
                  <a:pt x="80" y="53"/>
                </a:lnTo>
                <a:lnTo>
                  <a:pt x="80" y="51"/>
                </a:lnTo>
                <a:lnTo>
                  <a:pt x="82" y="51"/>
                </a:lnTo>
                <a:lnTo>
                  <a:pt x="82" y="51"/>
                </a:lnTo>
                <a:lnTo>
                  <a:pt x="82" y="53"/>
                </a:lnTo>
                <a:lnTo>
                  <a:pt x="82" y="53"/>
                </a:lnTo>
                <a:lnTo>
                  <a:pt x="84" y="53"/>
                </a:lnTo>
                <a:lnTo>
                  <a:pt x="84" y="53"/>
                </a:lnTo>
                <a:lnTo>
                  <a:pt x="86" y="53"/>
                </a:lnTo>
                <a:lnTo>
                  <a:pt x="86" y="53"/>
                </a:lnTo>
                <a:lnTo>
                  <a:pt x="84" y="53"/>
                </a:lnTo>
                <a:lnTo>
                  <a:pt x="84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0" y="51"/>
                </a:lnTo>
                <a:lnTo>
                  <a:pt x="80" y="53"/>
                </a:lnTo>
                <a:lnTo>
                  <a:pt x="80" y="53"/>
                </a:lnTo>
                <a:lnTo>
                  <a:pt x="78" y="51"/>
                </a:lnTo>
                <a:lnTo>
                  <a:pt x="78" y="51"/>
                </a:lnTo>
                <a:lnTo>
                  <a:pt x="78" y="51"/>
                </a:lnTo>
                <a:lnTo>
                  <a:pt x="80" y="49"/>
                </a:lnTo>
                <a:lnTo>
                  <a:pt x="80" y="49"/>
                </a:lnTo>
                <a:lnTo>
                  <a:pt x="82" y="49"/>
                </a:lnTo>
                <a:lnTo>
                  <a:pt x="80" y="49"/>
                </a:lnTo>
                <a:lnTo>
                  <a:pt x="82" y="49"/>
                </a:lnTo>
                <a:lnTo>
                  <a:pt x="84" y="49"/>
                </a:lnTo>
                <a:lnTo>
                  <a:pt x="82" y="49"/>
                </a:lnTo>
                <a:lnTo>
                  <a:pt x="82" y="47"/>
                </a:lnTo>
                <a:lnTo>
                  <a:pt x="82" y="47"/>
                </a:lnTo>
                <a:lnTo>
                  <a:pt x="82" y="47"/>
                </a:lnTo>
                <a:lnTo>
                  <a:pt x="80" y="47"/>
                </a:lnTo>
                <a:lnTo>
                  <a:pt x="78" y="47"/>
                </a:lnTo>
                <a:lnTo>
                  <a:pt x="78" y="47"/>
                </a:lnTo>
                <a:lnTo>
                  <a:pt x="78" y="47"/>
                </a:lnTo>
                <a:lnTo>
                  <a:pt x="78" y="45"/>
                </a:lnTo>
                <a:lnTo>
                  <a:pt x="80" y="45"/>
                </a:lnTo>
                <a:lnTo>
                  <a:pt x="80" y="45"/>
                </a:lnTo>
                <a:lnTo>
                  <a:pt x="80" y="45"/>
                </a:lnTo>
                <a:lnTo>
                  <a:pt x="80" y="45"/>
                </a:lnTo>
                <a:lnTo>
                  <a:pt x="78" y="45"/>
                </a:lnTo>
                <a:lnTo>
                  <a:pt x="78" y="45"/>
                </a:lnTo>
                <a:lnTo>
                  <a:pt x="76" y="45"/>
                </a:lnTo>
                <a:lnTo>
                  <a:pt x="76" y="43"/>
                </a:lnTo>
                <a:lnTo>
                  <a:pt x="78" y="43"/>
                </a:lnTo>
                <a:lnTo>
                  <a:pt x="80" y="43"/>
                </a:lnTo>
                <a:lnTo>
                  <a:pt x="82" y="45"/>
                </a:lnTo>
                <a:lnTo>
                  <a:pt x="82" y="45"/>
                </a:lnTo>
                <a:lnTo>
                  <a:pt x="82" y="47"/>
                </a:lnTo>
                <a:lnTo>
                  <a:pt x="84" y="47"/>
                </a:lnTo>
                <a:lnTo>
                  <a:pt x="84" y="49"/>
                </a:lnTo>
                <a:lnTo>
                  <a:pt x="86" y="49"/>
                </a:lnTo>
                <a:lnTo>
                  <a:pt x="86" y="51"/>
                </a:lnTo>
                <a:lnTo>
                  <a:pt x="88" y="49"/>
                </a:lnTo>
                <a:lnTo>
                  <a:pt x="86" y="49"/>
                </a:lnTo>
                <a:lnTo>
                  <a:pt x="86" y="47"/>
                </a:lnTo>
                <a:lnTo>
                  <a:pt x="84" y="47"/>
                </a:lnTo>
                <a:lnTo>
                  <a:pt x="84" y="47"/>
                </a:lnTo>
                <a:lnTo>
                  <a:pt x="84" y="45"/>
                </a:lnTo>
                <a:lnTo>
                  <a:pt x="84" y="45"/>
                </a:lnTo>
                <a:lnTo>
                  <a:pt x="82" y="43"/>
                </a:lnTo>
                <a:lnTo>
                  <a:pt x="82" y="43"/>
                </a:lnTo>
                <a:lnTo>
                  <a:pt x="80" y="43"/>
                </a:lnTo>
                <a:lnTo>
                  <a:pt x="80" y="43"/>
                </a:lnTo>
                <a:lnTo>
                  <a:pt x="78" y="41"/>
                </a:lnTo>
                <a:lnTo>
                  <a:pt x="78" y="41"/>
                </a:lnTo>
                <a:lnTo>
                  <a:pt x="78" y="41"/>
                </a:lnTo>
                <a:lnTo>
                  <a:pt x="80" y="41"/>
                </a:lnTo>
                <a:lnTo>
                  <a:pt x="80" y="41"/>
                </a:lnTo>
                <a:lnTo>
                  <a:pt x="82" y="39"/>
                </a:lnTo>
                <a:lnTo>
                  <a:pt x="82" y="39"/>
                </a:lnTo>
                <a:lnTo>
                  <a:pt x="84" y="39"/>
                </a:lnTo>
                <a:lnTo>
                  <a:pt x="86" y="39"/>
                </a:lnTo>
                <a:lnTo>
                  <a:pt x="88" y="39"/>
                </a:lnTo>
                <a:lnTo>
                  <a:pt x="88" y="41"/>
                </a:lnTo>
                <a:lnTo>
                  <a:pt x="88" y="41"/>
                </a:lnTo>
                <a:lnTo>
                  <a:pt x="90" y="41"/>
                </a:lnTo>
                <a:lnTo>
                  <a:pt x="90" y="41"/>
                </a:lnTo>
                <a:lnTo>
                  <a:pt x="90" y="39"/>
                </a:lnTo>
                <a:lnTo>
                  <a:pt x="90" y="39"/>
                </a:lnTo>
                <a:lnTo>
                  <a:pt x="90" y="39"/>
                </a:lnTo>
                <a:lnTo>
                  <a:pt x="92" y="39"/>
                </a:lnTo>
                <a:lnTo>
                  <a:pt x="92" y="39"/>
                </a:lnTo>
                <a:lnTo>
                  <a:pt x="92" y="41"/>
                </a:lnTo>
                <a:lnTo>
                  <a:pt x="94" y="43"/>
                </a:lnTo>
                <a:lnTo>
                  <a:pt x="94" y="45"/>
                </a:lnTo>
                <a:lnTo>
                  <a:pt x="94" y="47"/>
                </a:lnTo>
                <a:lnTo>
                  <a:pt x="94" y="47"/>
                </a:lnTo>
                <a:lnTo>
                  <a:pt x="96" y="47"/>
                </a:lnTo>
                <a:lnTo>
                  <a:pt x="96" y="47"/>
                </a:lnTo>
                <a:lnTo>
                  <a:pt x="96" y="47"/>
                </a:lnTo>
                <a:lnTo>
                  <a:pt x="94" y="47"/>
                </a:lnTo>
                <a:lnTo>
                  <a:pt x="96" y="45"/>
                </a:lnTo>
                <a:lnTo>
                  <a:pt x="96" y="45"/>
                </a:lnTo>
                <a:lnTo>
                  <a:pt x="96" y="43"/>
                </a:lnTo>
                <a:lnTo>
                  <a:pt x="94" y="43"/>
                </a:lnTo>
                <a:lnTo>
                  <a:pt x="94" y="41"/>
                </a:lnTo>
                <a:lnTo>
                  <a:pt x="94" y="39"/>
                </a:lnTo>
                <a:lnTo>
                  <a:pt x="94" y="39"/>
                </a:lnTo>
                <a:lnTo>
                  <a:pt x="94" y="39"/>
                </a:lnTo>
                <a:lnTo>
                  <a:pt x="94" y="37"/>
                </a:lnTo>
                <a:lnTo>
                  <a:pt x="94" y="39"/>
                </a:lnTo>
                <a:lnTo>
                  <a:pt x="94" y="39"/>
                </a:lnTo>
                <a:lnTo>
                  <a:pt x="96" y="39"/>
                </a:lnTo>
                <a:lnTo>
                  <a:pt x="96" y="39"/>
                </a:lnTo>
                <a:lnTo>
                  <a:pt x="96" y="41"/>
                </a:lnTo>
                <a:lnTo>
                  <a:pt x="98" y="41"/>
                </a:lnTo>
                <a:lnTo>
                  <a:pt x="98" y="39"/>
                </a:lnTo>
                <a:lnTo>
                  <a:pt x="98" y="39"/>
                </a:lnTo>
                <a:lnTo>
                  <a:pt x="96" y="39"/>
                </a:lnTo>
                <a:lnTo>
                  <a:pt x="96" y="37"/>
                </a:lnTo>
                <a:lnTo>
                  <a:pt x="96" y="37"/>
                </a:lnTo>
                <a:lnTo>
                  <a:pt x="96" y="37"/>
                </a:lnTo>
                <a:lnTo>
                  <a:pt x="96" y="37"/>
                </a:lnTo>
                <a:lnTo>
                  <a:pt x="98" y="37"/>
                </a:lnTo>
                <a:lnTo>
                  <a:pt x="101" y="37"/>
                </a:lnTo>
                <a:lnTo>
                  <a:pt x="101" y="37"/>
                </a:lnTo>
                <a:lnTo>
                  <a:pt x="101" y="37"/>
                </a:lnTo>
                <a:lnTo>
                  <a:pt x="103" y="39"/>
                </a:lnTo>
                <a:lnTo>
                  <a:pt x="103" y="39"/>
                </a:lnTo>
                <a:lnTo>
                  <a:pt x="103" y="37"/>
                </a:lnTo>
                <a:lnTo>
                  <a:pt x="101" y="37"/>
                </a:lnTo>
                <a:lnTo>
                  <a:pt x="101" y="37"/>
                </a:lnTo>
                <a:lnTo>
                  <a:pt x="101" y="37"/>
                </a:lnTo>
                <a:lnTo>
                  <a:pt x="98" y="35"/>
                </a:lnTo>
                <a:lnTo>
                  <a:pt x="96" y="37"/>
                </a:lnTo>
                <a:lnTo>
                  <a:pt x="96" y="35"/>
                </a:lnTo>
                <a:lnTo>
                  <a:pt x="98" y="35"/>
                </a:lnTo>
                <a:lnTo>
                  <a:pt x="98" y="33"/>
                </a:lnTo>
                <a:lnTo>
                  <a:pt x="96" y="33"/>
                </a:lnTo>
                <a:lnTo>
                  <a:pt x="96" y="33"/>
                </a:lnTo>
                <a:lnTo>
                  <a:pt x="96" y="33"/>
                </a:lnTo>
                <a:lnTo>
                  <a:pt x="94" y="35"/>
                </a:lnTo>
                <a:lnTo>
                  <a:pt x="94" y="35"/>
                </a:lnTo>
                <a:lnTo>
                  <a:pt x="94" y="37"/>
                </a:lnTo>
                <a:lnTo>
                  <a:pt x="92" y="37"/>
                </a:lnTo>
                <a:lnTo>
                  <a:pt x="90" y="37"/>
                </a:lnTo>
                <a:lnTo>
                  <a:pt x="90" y="35"/>
                </a:lnTo>
                <a:lnTo>
                  <a:pt x="90" y="35"/>
                </a:lnTo>
                <a:lnTo>
                  <a:pt x="90" y="35"/>
                </a:lnTo>
                <a:lnTo>
                  <a:pt x="88" y="35"/>
                </a:lnTo>
                <a:lnTo>
                  <a:pt x="88" y="35"/>
                </a:lnTo>
                <a:lnTo>
                  <a:pt x="88" y="37"/>
                </a:lnTo>
                <a:lnTo>
                  <a:pt x="84" y="37"/>
                </a:lnTo>
                <a:lnTo>
                  <a:pt x="82" y="37"/>
                </a:lnTo>
                <a:lnTo>
                  <a:pt x="82" y="37"/>
                </a:lnTo>
                <a:lnTo>
                  <a:pt x="82" y="37"/>
                </a:lnTo>
                <a:lnTo>
                  <a:pt x="82" y="35"/>
                </a:lnTo>
                <a:lnTo>
                  <a:pt x="82" y="35"/>
                </a:lnTo>
                <a:lnTo>
                  <a:pt x="82" y="35"/>
                </a:lnTo>
                <a:lnTo>
                  <a:pt x="82" y="33"/>
                </a:lnTo>
                <a:lnTo>
                  <a:pt x="82" y="33"/>
                </a:lnTo>
                <a:lnTo>
                  <a:pt x="82" y="33"/>
                </a:lnTo>
                <a:lnTo>
                  <a:pt x="82" y="35"/>
                </a:lnTo>
                <a:lnTo>
                  <a:pt x="82" y="35"/>
                </a:lnTo>
                <a:lnTo>
                  <a:pt x="82" y="35"/>
                </a:lnTo>
                <a:lnTo>
                  <a:pt x="84" y="35"/>
                </a:lnTo>
                <a:lnTo>
                  <a:pt x="84" y="35"/>
                </a:lnTo>
                <a:lnTo>
                  <a:pt x="84" y="35"/>
                </a:lnTo>
                <a:lnTo>
                  <a:pt x="86" y="33"/>
                </a:lnTo>
                <a:lnTo>
                  <a:pt x="88" y="33"/>
                </a:lnTo>
                <a:lnTo>
                  <a:pt x="92" y="33"/>
                </a:lnTo>
                <a:lnTo>
                  <a:pt x="92" y="33"/>
                </a:lnTo>
                <a:lnTo>
                  <a:pt x="94" y="33"/>
                </a:lnTo>
                <a:lnTo>
                  <a:pt x="96" y="31"/>
                </a:lnTo>
                <a:lnTo>
                  <a:pt x="96" y="31"/>
                </a:lnTo>
                <a:lnTo>
                  <a:pt x="98" y="31"/>
                </a:lnTo>
                <a:lnTo>
                  <a:pt x="98" y="31"/>
                </a:lnTo>
                <a:lnTo>
                  <a:pt x="98" y="31"/>
                </a:lnTo>
                <a:lnTo>
                  <a:pt x="101" y="31"/>
                </a:lnTo>
                <a:lnTo>
                  <a:pt x="103" y="31"/>
                </a:lnTo>
                <a:lnTo>
                  <a:pt x="105" y="31"/>
                </a:lnTo>
                <a:lnTo>
                  <a:pt x="107" y="31"/>
                </a:lnTo>
                <a:lnTo>
                  <a:pt x="107" y="33"/>
                </a:lnTo>
                <a:close/>
                <a:moveTo>
                  <a:pt x="70" y="16"/>
                </a:moveTo>
                <a:lnTo>
                  <a:pt x="70" y="16"/>
                </a:lnTo>
                <a:lnTo>
                  <a:pt x="70" y="16"/>
                </a:lnTo>
                <a:lnTo>
                  <a:pt x="72" y="16"/>
                </a:lnTo>
                <a:lnTo>
                  <a:pt x="72" y="16"/>
                </a:lnTo>
                <a:lnTo>
                  <a:pt x="74" y="18"/>
                </a:lnTo>
                <a:lnTo>
                  <a:pt x="72" y="22"/>
                </a:lnTo>
                <a:lnTo>
                  <a:pt x="72" y="24"/>
                </a:lnTo>
                <a:lnTo>
                  <a:pt x="70" y="24"/>
                </a:lnTo>
                <a:lnTo>
                  <a:pt x="72" y="24"/>
                </a:lnTo>
                <a:lnTo>
                  <a:pt x="72" y="24"/>
                </a:lnTo>
                <a:lnTo>
                  <a:pt x="72" y="24"/>
                </a:lnTo>
                <a:lnTo>
                  <a:pt x="72" y="24"/>
                </a:lnTo>
                <a:lnTo>
                  <a:pt x="72" y="22"/>
                </a:lnTo>
                <a:lnTo>
                  <a:pt x="74" y="22"/>
                </a:lnTo>
                <a:lnTo>
                  <a:pt x="74" y="22"/>
                </a:lnTo>
                <a:lnTo>
                  <a:pt x="74" y="24"/>
                </a:lnTo>
                <a:lnTo>
                  <a:pt x="72" y="26"/>
                </a:lnTo>
                <a:lnTo>
                  <a:pt x="72" y="26"/>
                </a:lnTo>
                <a:lnTo>
                  <a:pt x="72" y="26"/>
                </a:lnTo>
                <a:lnTo>
                  <a:pt x="70" y="26"/>
                </a:lnTo>
                <a:lnTo>
                  <a:pt x="70" y="28"/>
                </a:lnTo>
                <a:lnTo>
                  <a:pt x="70" y="28"/>
                </a:lnTo>
                <a:lnTo>
                  <a:pt x="70" y="28"/>
                </a:lnTo>
                <a:lnTo>
                  <a:pt x="70" y="28"/>
                </a:lnTo>
                <a:lnTo>
                  <a:pt x="70" y="28"/>
                </a:lnTo>
                <a:lnTo>
                  <a:pt x="68" y="31"/>
                </a:lnTo>
                <a:lnTo>
                  <a:pt x="68" y="31"/>
                </a:lnTo>
                <a:lnTo>
                  <a:pt x="68" y="31"/>
                </a:lnTo>
                <a:lnTo>
                  <a:pt x="70" y="31"/>
                </a:lnTo>
                <a:lnTo>
                  <a:pt x="68" y="31"/>
                </a:lnTo>
                <a:lnTo>
                  <a:pt x="68" y="33"/>
                </a:lnTo>
                <a:lnTo>
                  <a:pt x="68" y="33"/>
                </a:lnTo>
                <a:lnTo>
                  <a:pt x="68" y="35"/>
                </a:lnTo>
                <a:lnTo>
                  <a:pt x="68" y="35"/>
                </a:lnTo>
                <a:lnTo>
                  <a:pt x="68" y="35"/>
                </a:lnTo>
                <a:lnTo>
                  <a:pt x="70" y="37"/>
                </a:lnTo>
                <a:lnTo>
                  <a:pt x="68" y="37"/>
                </a:lnTo>
                <a:lnTo>
                  <a:pt x="68" y="37"/>
                </a:lnTo>
                <a:lnTo>
                  <a:pt x="70" y="37"/>
                </a:lnTo>
                <a:lnTo>
                  <a:pt x="70" y="37"/>
                </a:lnTo>
                <a:lnTo>
                  <a:pt x="70" y="35"/>
                </a:lnTo>
                <a:lnTo>
                  <a:pt x="72" y="35"/>
                </a:lnTo>
                <a:lnTo>
                  <a:pt x="72" y="35"/>
                </a:lnTo>
                <a:lnTo>
                  <a:pt x="72" y="35"/>
                </a:lnTo>
                <a:lnTo>
                  <a:pt x="72" y="33"/>
                </a:lnTo>
                <a:lnTo>
                  <a:pt x="74" y="31"/>
                </a:lnTo>
                <a:lnTo>
                  <a:pt x="74" y="33"/>
                </a:lnTo>
                <a:lnTo>
                  <a:pt x="74" y="31"/>
                </a:lnTo>
                <a:lnTo>
                  <a:pt x="78" y="28"/>
                </a:lnTo>
                <a:lnTo>
                  <a:pt x="78" y="31"/>
                </a:lnTo>
                <a:lnTo>
                  <a:pt x="78" y="31"/>
                </a:lnTo>
                <a:lnTo>
                  <a:pt x="80" y="31"/>
                </a:lnTo>
                <a:lnTo>
                  <a:pt x="80" y="33"/>
                </a:lnTo>
                <a:lnTo>
                  <a:pt x="80" y="33"/>
                </a:lnTo>
                <a:lnTo>
                  <a:pt x="78" y="33"/>
                </a:lnTo>
                <a:lnTo>
                  <a:pt x="76" y="35"/>
                </a:lnTo>
                <a:lnTo>
                  <a:pt x="76" y="35"/>
                </a:lnTo>
                <a:lnTo>
                  <a:pt x="76" y="35"/>
                </a:lnTo>
                <a:lnTo>
                  <a:pt x="76" y="37"/>
                </a:lnTo>
                <a:lnTo>
                  <a:pt x="74" y="37"/>
                </a:lnTo>
                <a:lnTo>
                  <a:pt x="74" y="39"/>
                </a:lnTo>
                <a:lnTo>
                  <a:pt x="74" y="39"/>
                </a:lnTo>
                <a:lnTo>
                  <a:pt x="74" y="39"/>
                </a:lnTo>
                <a:lnTo>
                  <a:pt x="72" y="39"/>
                </a:lnTo>
                <a:lnTo>
                  <a:pt x="72" y="37"/>
                </a:lnTo>
                <a:lnTo>
                  <a:pt x="72" y="37"/>
                </a:lnTo>
                <a:lnTo>
                  <a:pt x="72" y="37"/>
                </a:lnTo>
                <a:lnTo>
                  <a:pt x="72" y="37"/>
                </a:lnTo>
                <a:lnTo>
                  <a:pt x="72" y="37"/>
                </a:lnTo>
                <a:lnTo>
                  <a:pt x="70" y="39"/>
                </a:lnTo>
                <a:lnTo>
                  <a:pt x="70" y="39"/>
                </a:lnTo>
                <a:lnTo>
                  <a:pt x="70" y="41"/>
                </a:lnTo>
                <a:lnTo>
                  <a:pt x="68" y="43"/>
                </a:lnTo>
                <a:lnTo>
                  <a:pt x="68" y="43"/>
                </a:lnTo>
                <a:lnTo>
                  <a:pt x="68" y="43"/>
                </a:lnTo>
                <a:lnTo>
                  <a:pt x="66" y="43"/>
                </a:lnTo>
                <a:lnTo>
                  <a:pt x="66" y="43"/>
                </a:lnTo>
                <a:lnTo>
                  <a:pt x="63" y="41"/>
                </a:lnTo>
                <a:lnTo>
                  <a:pt x="63" y="41"/>
                </a:lnTo>
                <a:lnTo>
                  <a:pt x="66" y="39"/>
                </a:lnTo>
                <a:lnTo>
                  <a:pt x="68" y="37"/>
                </a:lnTo>
                <a:lnTo>
                  <a:pt x="68" y="35"/>
                </a:lnTo>
                <a:lnTo>
                  <a:pt x="68" y="35"/>
                </a:lnTo>
                <a:lnTo>
                  <a:pt x="66" y="35"/>
                </a:lnTo>
                <a:lnTo>
                  <a:pt x="66" y="35"/>
                </a:lnTo>
                <a:lnTo>
                  <a:pt x="66" y="37"/>
                </a:lnTo>
                <a:lnTo>
                  <a:pt x="66" y="37"/>
                </a:lnTo>
                <a:lnTo>
                  <a:pt x="66" y="37"/>
                </a:lnTo>
                <a:lnTo>
                  <a:pt x="66" y="37"/>
                </a:lnTo>
                <a:lnTo>
                  <a:pt x="63" y="41"/>
                </a:lnTo>
                <a:lnTo>
                  <a:pt x="61" y="41"/>
                </a:lnTo>
                <a:lnTo>
                  <a:pt x="59" y="43"/>
                </a:lnTo>
                <a:lnTo>
                  <a:pt x="57" y="43"/>
                </a:lnTo>
                <a:lnTo>
                  <a:pt x="57" y="43"/>
                </a:lnTo>
                <a:lnTo>
                  <a:pt x="59" y="43"/>
                </a:lnTo>
                <a:lnTo>
                  <a:pt x="61" y="37"/>
                </a:lnTo>
                <a:lnTo>
                  <a:pt x="61" y="37"/>
                </a:lnTo>
                <a:lnTo>
                  <a:pt x="61" y="35"/>
                </a:lnTo>
                <a:lnTo>
                  <a:pt x="61" y="35"/>
                </a:lnTo>
                <a:lnTo>
                  <a:pt x="63" y="35"/>
                </a:lnTo>
                <a:lnTo>
                  <a:pt x="63" y="35"/>
                </a:lnTo>
                <a:lnTo>
                  <a:pt x="63" y="35"/>
                </a:lnTo>
                <a:lnTo>
                  <a:pt x="63" y="35"/>
                </a:lnTo>
                <a:lnTo>
                  <a:pt x="61" y="35"/>
                </a:lnTo>
                <a:lnTo>
                  <a:pt x="61" y="33"/>
                </a:lnTo>
                <a:lnTo>
                  <a:pt x="63" y="33"/>
                </a:lnTo>
                <a:lnTo>
                  <a:pt x="66" y="31"/>
                </a:lnTo>
                <a:lnTo>
                  <a:pt x="66" y="31"/>
                </a:lnTo>
                <a:lnTo>
                  <a:pt x="68" y="31"/>
                </a:lnTo>
                <a:lnTo>
                  <a:pt x="68" y="31"/>
                </a:lnTo>
                <a:lnTo>
                  <a:pt x="68" y="31"/>
                </a:lnTo>
                <a:lnTo>
                  <a:pt x="68" y="31"/>
                </a:lnTo>
                <a:lnTo>
                  <a:pt x="68" y="28"/>
                </a:lnTo>
                <a:lnTo>
                  <a:pt x="66" y="28"/>
                </a:lnTo>
                <a:lnTo>
                  <a:pt x="66" y="26"/>
                </a:lnTo>
                <a:lnTo>
                  <a:pt x="66" y="26"/>
                </a:lnTo>
                <a:lnTo>
                  <a:pt x="66" y="26"/>
                </a:lnTo>
                <a:lnTo>
                  <a:pt x="66" y="26"/>
                </a:lnTo>
                <a:lnTo>
                  <a:pt x="66" y="26"/>
                </a:lnTo>
                <a:lnTo>
                  <a:pt x="68" y="26"/>
                </a:lnTo>
                <a:lnTo>
                  <a:pt x="68" y="26"/>
                </a:lnTo>
                <a:lnTo>
                  <a:pt x="68" y="26"/>
                </a:lnTo>
                <a:lnTo>
                  <a:pt x="68" y="26"/>
                </a:lnTo>
                <a:lnTo>
                  <a:pt x="70" y="26"/>
                </a:lnTo>
                <a:lnTo>
                  <a:pt x="68" y="24"/>
                </a:lnTo>
                <a:lnTo>
                  <a:pt x="66" y="24"/>
                </a:lnTo>
                <a:lnTo>
                  <a:pt x="66" y="24"/>
                </a:lnTo>
                <a:lnTo>
                  <a:pt x="66" y="24"/>
                </a:lnTo>
                <a:lnTo>
                  <a:pt x="66" y="22"/>
                </a:lnTo>
                <a:lnTo>
                  <a:pt x="66" y="22"/>
                </a:lnTo>
                <a:lnTo>
                  <a:pt x="66" y="22"/>
                </a:lnTo>
                <a:lnTo>
                  <a:pt x="68" y="22"/>
                </a:lnTo>
                <a:lnTo>
                  <a:pt x="68" y="20"/>
                </a:lnTo>
                <a:lnTo>
                  <a:pt x="68" y="20"/>
                </a:lnTo>
                <a:lnTo>
                  <a:pt x="66" y="20"/>
                </a:lnTo>
                <a:lnTo>
                  <a:pt x="68" y="18"/>
                </a:lnTo>
                <a:lnTo>
                  <a:pt x="68" y="16"/>
                </a:lnTo>
                <a:lnTo>
                  <a:pt x="68" y="16"/>
                </a:lnTo>
                <a:lnTo>
                  <a:pt x="68" y="16"/>
                </a:lnTo>
                <a:lnTo>
                  <a:pt x="70" y="16"/>
                </a:lnTo>
                <a:close/>
                <a:moveTo>
                  <a:pt x="61" y="20"/>
                </a:moveTo>
                <a:lnTo>
                  <a:pt x="61" y="22"/>
                </a:lnTo>
                <a:lnTo>
                  <a:pt x="63" y="20"/>
                </a:lnTo>
                <a:lnTo>
                  <a:pt x="63" y="20"/>
                </a:lnTo>
                <a:lnTo>
                  <a:pt x="63" y="20"/>
                </a:lnTo>
                <a:lnTo>
                  <a:pt x="63" y="22"/>
                </a:lnTo>
                <a:lnTo>
                  <a:pt x="63" y="22"/>
                </a:lnTo>
                <a:lnTo>
                  <a:pt x="61" y="24"/>
                </a:lnTo>
                <a:lnTo>
                  <a:pt x="61" y="24"/>
                </a:lnTo>
                <a:lnTo>
                  <a:pt x="63" y="24"/>
                </a:lnTo>
                <a:lnTo>
                  <a:pt x="63" y="24"/>
                </a:lnTo>
                <a:lnTo>
                  <a:pt x="63" y="26"/>
                </a:lnTo>
                <a:lnTo>
                  <a:pt x="63" y="26"/>
                </a:lnTo>
                <a:lnTo>
                  <a:pt x="63" y="28"/>
                </a:lnTo>
                <a:lnTo>
                  <a:pt x="63" y="28"/>
                </a:lnTo>
                <a:lnTo>
                  <a:pt x="61" y="31"/>
                </a:lnTo>
                <a:lnTo>
                  <a:pt x="59" y="31"/>
                </a:lnTo>
                <a:lnTo>
                  <a:pt x="57" y="33"/>
                </a:lnTo>
                <a:lnTo>
                  <a:pt x="57" y="33"/>
                </a:lnTo>
                <a:lnTo>
                  <a:pt x="55" y="33"/>
                </a:lnTo>
                <a:lnTo>
                  <a:pt x="55" y="31"/>
                </a:lnTo>
                <a:lnTo>
                  <a:pt x="55" y="28"/>
                </a:lnTo>
                <a:lnTo>
                  <a:pt x="59" y="28"/>
                </a:lnTo>
                <a:lnTo>
                  <a:pt x="59" y="28"/>
                </a:lnTo>
                <a:lnTo>
                  <a:pt x="59" y="26"/>
                </a:lnTo>
                <a:lnTo>
                  <a:pt x="59" y="24"/>
                </a:lnTo>
                <a:lnTo>
                  <a:pt x="57" y="26"/>
                </a:lnTo>
                <a:lnTo>
                  <a:pt x="57" y="26"/>
                </a:lnTo>
                <a:lnTo>
                  <a:pt x="55" y="28"/>
                </a:lnTo>
                <a:lnTo>
                  <a:pt x="55" y="28"/>
                </a:lnTo>
                <a:lnTo>
                  <a:pt x="53" y="28"/>
                </a:lnTo>
                <a:lnTo>
                  <a:pt x="53" y="28"/>
                </a:lnTo>
                <a:lnTo>
                  <a:pt x="51" y="31"/>
                </a:lnTo>
                <a:lnTo>
                  <a:pt x="51" y="31"/>
                </a:lnTo>
                <a:lnTo>
                  <a:pt x="49" y="31"/>
                </a:lnTo>
                <a:lnTo>
                  <a:pt x="49" y="26"/>
                </a:lnTo>
                <a:lnTo>
                  <a:pt x="51" y="26"/>
                </a:lnTo>
                <a:lnTo>
                  <a:pt x="49" y="24"/>
                </a:lnTo>
                <a:lnTo>
                  <a:pt x="51" y="22"/>
                </a:lnTo>
                <a:lnTo>
                  <a:pt x="51" y="24"/>
                </a:lnTo>
                <a:lnTo>
                  <a:pt x="53" y="22"/>
                </a:lnTo>
                <a:lnTo>
                  <a:pt x="53" y="22"/>
                </a:lnTo>
                <a:lnTo>
                  <a:pt x="53" y="24"/>
                </a:lnTo>
                <a:lnTo>
                  <a:pt x="53" y="24"/>
                </a:lnTo>
                <a:lnTo>
                  <a:pt x="55" y="22"/>
                </a:lnTo>
                <a:lnTo>
                  <a:pt x="55" y="22"/>
                </a:lnTo>
                <a:lnTo>
                  <a:pt x="57" y="24"/>
                </a:lnTo>
                <a:lnTo>
                  <a:pt x="57" y="22"/>
                </a:lnTo>
                <a:lnTo>
                  <a:pt x="57" y="22"/>
                </a:lnTo>
                <a:lnTo>
                  <a:pt x="55" y="22"/>
                </a:lnTo>
                <a:lnTo>
                  <a:pt x="57" y="20"/>
                </a:lnTo>
                <a:lnTo>
                  <a:pt x="57" y="22"/>
                </a:lnTo>
                <a:lnTo>
                  <a:pt x="59" y="22"/>
                </a:lnTo>
                <a:lnTo>
                  <a:pt x="59" y="20"/>
                </a:lnTo>
                <a:lnTo>
                  <a:pt x="59" y="20"/>
                </a:lnTo>
                <a:lnTo>
                  <a:pt x="59" y="18"/>
                </a:lnTo>
                <a:lnTo>
                  <a:pt x="59" y="18"/>
                </a:lnTo>
                <a:lnTo>
                  <a:pt x="59" y="18"/>
                </a:lnTo>
                <a:lnTo>
                  <a:pt x="57" y="16"/>
                </a:lnTo>
                <a:lnTo>
                  <a:pt x="57" y="14"/>
                </a:lnTo>
                <a:lnTo>
                  <a:pt x="59" y="14"/>
                </a:lnTo>
                <a:lnTo>
                  <a:pt x="59" y="14"/>
                </a:lnTo>
                <a:lnTo>
                  <a:pt x="59" y="14"/>
                </a:lnTo>
                <a:lnTo>
                  <a:pt x="59" y="16"/>
                </a:lnTo>
                <a:lnTo>
                  <a:pt x="61" y="18"/>
                </a:lnTo>
                <a:lnTo>
                  <a:pt x="63" y="18"/>
                </a:lnTo>
                <a:lnTo>
                  <a:pt x="61" y="20"/>
                </a:lnTo>
                <a:lnTo>
                  <a:pt x="61" y="20"/>
                </a:lnTo>
                <a:close/>
                <a:moveTo>
                  <a:pt x="68" y="18"/>
                </a:moveTo>
                <a:lnTo>
                  <a:pt x="66" y="20"/>
                </a:lnTo>
                <a:lnTo>
                  <a:pt x="66" y="18"/>
                </a:lnTo>
                <a:lnTo>
                  <a:pt x="66" y="18"/>
                </a:lnTo>
                <a:lnTo>
                  <a:pt x="66" y="18"/>
                </a:lnTo>
                <a:lnTo>
                  <a:pt x="66" y="18"/>
                </a:lnTo>
                <a:lnTo>
                  <a:pt x="66" y="16"/>
                </a:lnTo>
                <a:lnTo>
                  <a:pt x="66" y="14"/>
                </a:lnTo>
                <a:lnTo>
                  <a:pt x="66" y="14"/>
                </a:lnTo>
                <a:lnTo>
                  <a:pt x="66" y="12"/>
                </a:lnTo>
                <a:lnTo>
                  <a:pt x="66" y="12"/>
                </a:lnTo>
                <a:lnTo>
                  <a:pt x="66" y="10"/>
                </a:lnTo>
                <a:lnTo>
                  <a:pt x="66" y="10"/>
                </a:lnTo>
                <a:lnTo>
                  <a:pt x="68" y="10"/>
                </a:lnTo>
                <a:lnTo>
                  <a:pt x="68" y="10"/>
                </a:lnTo>
                <a:lnTo>
                  <a:pt x="68" y="8"/>
                </a:lnTo>
                <a:lnTo>
                  <a:pt x="70" y="8"/>
                </a:lnTo>
                <a:lnTo>
                  <a:pt x="70" y="6"/>
                </a:lnTo>
                <a:lnTo>
                  <a:pt x="72" y="6"/>
                </a:lnTo>
                <a:lnTo>
                  <a:pt x="72" y="4"/>
                </a:lnTo>
                <a:lnTo>
                  <a:pt x="72" y="2"/>
                </a:lnTo>
                <a:lnTo>
                  <a:pt x="76" y="0"/>
                </a:lnTo>
                <a:lnTo>
                  <a:pt x="76" y="0"/>
                </a:lnTo>
                <a:lnTo>
                  <a:pt x="76" y="2"/>
                </a:lnTo>
                <a:lnTo>
                  <a:pt x="76" y="2"/>
                </a:lnTo>
                <a:lnTo>
                  <a:pt x="76" y="4"/>
                </a:lnTo>
                <a:lnTo>
                  <a:pt x="74" y="6"/>
                </a:lnTo>
                <a:lnTo>
                  <a:pt x="74" y="6"/>
                </a:lnTo>
                <a:lnTo>
                  <a:pt x="72" y="10"/>
                </a:lnTo>
                <a:lnTo>
                  <a:pt x="72" y="12"/>
                </a:lnTo>
                <a:lnTo>
                  <a:pt x="68" y="14"/>
                </a:lnTo>
                <a:lnTo>
                  <a:pt x="68" y="14"/>
                </a:lnTo>
                <a:lnTo>
                  <a:pt x="68" y="14"/>
                </a:lnTo>
                <a:lnTo>
                  <a:pt x="68" y="18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4" name="Freeform 3670"/>
          <p:cNvSpPr>
            <a:spLocks noEditPoints="1"/>
          </p:cNvSpPr>
          <p:nvPr/>
        </p:nvSpPr>
        <p:spPr bwMode="auto">
          <a:xfrm>
            <a:off x="2727326" y="5857875"/>
            <a:ext cx="169863" cy="131763"/>
          </a:xfrm>
          <a:custGeom>
            <a:avLst/>
            <a:gdLst/>
            <a:ahLst/>
            <a:cxnLst>
              <a:cxn ang="0">
                <a:pos x="14" y="64"/>
              </a:cxn>
              <a:cxn ang="0">
                <a:pos x="6" y="75"/>
              </a:cxn>
              <a:cxn ang="0">
                <a:pos x="0" y="75"/>
              </a:cxn>
              <a:cxn ang="0">
                <a:pos x="2" y="77"/>
              </a:cxn>
              <a:cxn ang="0">
                <a:pos x="10" y="68"/>
              </a:cxn>
              <a:cxn ang="0">
                <a:pos x="12" y="64"/>
              </a:cxn>
              <a:cxn ang="0">
                <a:pos x="18" y="60"/>
              </a:cxn>
              <a:cxn ang="0">
                <a:pos x="10" y="60"/>
              </a:cxn>
              <a:cxn ang="0">
                <a:pos x="26" y="58"/>
              </a:cxn>
              <a:cxn ang="0">
                <a:pos x="37" y="42"/>
              </a:cxn>
              <a:cxn ang="0">
                <a:pos x="26" y="50"/>
              </a:cxn>
              <a:cxn ang="0">
                <a:pos x="22" y="48"/>
              </a:cxn>
              <a:cxn ang="0">
                <a:pos x="22" y="44"/>
              </a:cxn>
              <a:cxn ang="0">
                <a:pos x="24" y="40"/>
              </a:cxn>
              <a:cxn ang="0">
                <a:pos x="22" y="35"/>
              </a:cxn>
              <a:cxn ang="0">
                <a:pos x="33" y="33"/>
              </a:cxn>
              <a:cxn ang="0">
                <a:pos x="45" y="31"/>
              </a:cxn>
              <a:cxn ang="0">
                <a:pos x="43" y="27"/>
              </a:cxn>
              <a:cxn ang="0">
                <a:pos x="47" y="25"/>
              </a:cxn>
              <a:cxn ang="0">
                <a:pos x="59" y="17"/>
              </a:cxn>
              <a:cxn ang="0">
                <a:pos x="57" y="13"/>
              </a:cxn>
              <a:cxn ang="0">
                <a:pos x="47" y="13"/>
              </a:cxn>
              <a:cxn ang="0">
                <a:pos x="45" y="11"/>
              </a:cxn>
              <a:cxn ang="0">
                <a:pos x="78" y="9"/>
              </a:cxn>
              <a:cxn ang="0">
                <a:pos x="72" y="9"/>
              </a:cxn>
              <a:cxn ang="0">
                <a:pos x="84" y="3"/>
              </a:cxn>
              <a:cxn ang="0">
                <a:pos x="94" y="9"/>
              </a:cxn>
              <a:cxn ang="0">
                <a:pos x="105" y="29"/>
              </a:cxn>
              <a:cxn ang="0">
                <a:pos x="92" y="44"/>
              </a:cxn>
              <a:cxn ang="0">
                <a:pos x="82" y="48"/>
              </a:cxn>
              <a:cxn ang="0">
                <a:pos x="76" y="50"/>
              </a:cxn>
              <a:cxn ang="0">
                <a:pos x="72" y="60"/>
              </a:cxn>
              <a:cxn ang="0">
                <a:pos x="70" y="79"/>
              </a:cxn>
              <a:cxn ang="0">
                <a:pos x="55" y="79"/>
              </a:cxn>
              <a:cxn ang="0">
                <a:pos x="35" y="75"/>
              </a:cxn>
              <a:cxn ang="0">
                <a:pos x="16" y="77"/>
              </a:cxn>
              <a:cxn ang="0">
                <a:pos x="22" y="70"/>
              </a:cxn>
              <a:cxn ang="0">
                <a:pos x="26" y="68"/>
              </a:cxn>
              <a:cxn ang="0">
                <a:pos x="28" y="64"/>
              </a:cxn>
              <a:cxn ang="0">
                <a:pos x="28" y="60"/>
              </a:cxn>
              <a:cxn ang="0">
                <a:pos x="30" y="54"/>
              </a:cxn>
              <a:cxn ang="0">
                <a:pos x="39" y="52"/>
              </a:cxn>
              <a:cxn ang="0">
                <a:pos x="41" y="40"/>
              </a:cxn>
              <a:cxn ang="0">
                <a:pos x="43" y="46"/>
              </a:cxn>
              <a:cxn ang="0">
                <a:pos x="49" y="44"/>
              </a:cxn>
              <a:cxn ang="0">
                <a:pos x="45" y="33"/>
              </a:cxn>
              <a:cxn ang="0">
                <a:pos x="55" y="46"/>
              </a:cxn>
              <a:cxn ang="0">
                <a:pos x="49" y="35"/>
              </a:cxn>
              <a:cxn ang="0">
                <a:pos x="51" y="33"/>
              </a:cxn>
              <a:cxn ang="0">
                <a:pos x="59" y="23"/>
              </a:cxn>
              <a:cxn ang="0">
                <a:pos x="59" y="38"/>
              </a:cxn>
              <a:cxn ang="0">
                <a:pos x="61" y="25"/>
              </a:cxn>
              <a:cxn ang="0">
                <a:pos x="70" y="17"/>
              </a:cxn>
              <a:cxn ang="0">
                <a:pos x="65" y="42"/>
              </a:cxn>
              <a:cxn ang="0">
                <a:pos x="78" y="33"/>
              </a:cxn>
              <a:cxn ang="0">
                <a:pos x="74" y="21"/>
              </a:cxn>
              <a:cxn ang="0">
                <a:pos x="78" y="19"/>
              </a:cxn>
              <a:cxn ang="0">
                <a:pos x="82" y="13"/>
              </a:cxn>
              <a:cxn ang="0">
                <a:pos x="94" y="21"/>
              </a:cxn>
              <a:cxn ang="0">
                <a:pos x="94" y="13"/>
              </a:cxn>
              <a:cxn ang="0">
                <a:pos x="84" y="7"/>
              </a:cxn>
              <a:cxn ang="0">
                <a:pos x="59" y="11"/>
              </a:cxn>
            </a:cxnLst>
            <a:rect l="0" t="0" r="r" b="b"/>
            <a:pathLst>
              <a:path w="107" h="83">
                <a:moveTo>
                  <a:pt x="18" y="68"/>
                </a:moveTo>
                <a:lnTo>
                  <a:pt x="18" y="68"/>
                </a:lnTo>
                <a:lnTo>
                  <a:pt x="18" y="68"/>
                </a:lnTo>
                <a:lnTo>
                  <a:pt x="18" y="68"/>
                </a:lnTo>
                <a:lnTo>
                  <a:pt x="20" y="66"/>
                </a:lnTo>
                <a:lnTo>
                  <a:pt x="20" y="64"/>
                </a:lnTo>
                <a:lnTo>
                  <a:pt x="24" y="66"/>
                </a:lnTo>
                <a:lnTo>
                  <a:pt x="24" y="66"/>
                </a:lnTo>
                <a:lnTo>
                  <a:pt x="22" y="68"/>
                </a:lnTo>
                <a:lnTo>
                  <a:pt x="22" y="68"/>
                </a:lnTo>
                <a:lnTo>
                  <a:pt x="20" y="68"/>
                </a:lnTo>
                <a:lnTo>
                  <a:pt x="18" y="68"/>
                </a:lnTo>
                <a:close/>
                <a:moveTo>
                  <a:pt x="12" y="64"/>
                </a:moveTo>
                <a:lnTo>
                  <a:pt x="12" y="64"/>
                </a:lnTo>
                <a:lnTo>
                  <a:pt x="12" y="64"/>
                </a:lnTo>
                <a:lnTo>
                  <a:pt x="14" y="64"/>
                </a:lnTo>
                <a:lnTo>
                  <a:pt x="14" y="64"/>
                </a:lnTo>
                <a:lnTo>
                  <a:pt x="14" y="64"/>
                </a:lnTo>
                <a:lnTo>
                  <a:pt x="14" y="64"/>
                </a:lnTo>
                <a:lnTo>
                  <a:pt x="14" y="64"/>
                </a:lnTo>
                <a:lnTo>
                  <a:pt x="14" y="64"/>
                </a:lnTo>
                <a:lnTo>
                  <a:pt x="14" y="64"/>
                </a:lnTo>
                <a:lnTo>
                  <a:pt x="14" y="66"/>
                </a:lnTo>
                <a:lnTo>
                  <a:pt x="14" y="66"/>
                </a:lnTo>
                <a:lnTo>
                  <a:pt x="14" y="68"/>
                </a:lnTo>
                <a:lnTo>
                  <a:pt x="14" y="68"/>
                </a:lnTo>
                <a:lnTo>
                  <a:pt x="14" y="72"/>
                </a:lnTo>
                <a:lnTo>
                  <a:pt x="14" y="72"/>
                </a:lnTo>
                <a:lnTo>
                  <a:pt x="14" y="72"/>
                </a:lnTo>
                <a:lnTo>
                  <a:pt x="14" y="75"/>
                </a:lnTo>
                <a:lnTo>
                  <a:pt x="14" y="75"/>
                </a:lnTo>
                <a:lnTo>
                  <a:pt x="14" y="77"/>
                </a:lnTo>
                <a:lnTo>
                  <a:pt x="12" y="77"/>
                </a:lnTo>
                <a:lnTo>
                  <a:pt x="12" y="77"/>
                </a:lnTo>
                <a:lnTo>
                  <a:pt x="12" y="77"/>
                </a:lnTo>
                <a:lnTo>
                  <a:pt x="12" y="75"/>
                </a:lnTo>
                <a:lnTo>
                  <a:pt x="10" y="75"/>
                </a:lnTo>
                <a:lnTo>
                  <a:pt x="10" y="75"/>
                </a:lnTo>
                <a:lnTo>
                  <a:pt x="10" y="72"/>
                </a:lnTo>
                <a:lnTo>
                  <a:pt x="6" y="75"/>
                </a:lnTo>
                <a:lnTo>
                  <a:pt x="6" y="77"/>
                </a:lnTo>
                <a:lnTo>
                  <a:pt x="6" y="75"/>
                </a:lnTo>
                <a:lnTo>
                  <a:pt x="4" y="77"/>
                </a:lnTo>
                <a:lnTo>
                  <a:pt x="4" y="79"/>
                </a:lnTo>
                <a:lnTo>
                  <a:pt x="4" y="79"/>
                </a:lnTo>
                <a:lnTo>
                  <a:pt x="4" y="79"/>
                </a:lnTo>
                <a:lnTo>
                  <a:pt x="2" y="79"/>
                </a:lnTo>
                <a:lnTo>
                  <a:pt x="2" y="81"/>
                </a:lnTo>
                <a:lnTo>
                  <a:pt x="2" y="81"/>
                </a:lnTo>
                <a:lnTo>
                  <a:pt x="0" y="81"/>
                </a:lnTo>
                <a:lnTo>
                  <a:pt x="0" y="81"/>
                </a:lnTo>
                <a:lnTo>
                  <a:pt x="2" y="81"/>
                </a:lnTo>
                <a:lnTo>
                  <a:pt x="0" y="79"/>
                </a:lnTo>
                <a:lnTo>
                  <a:pt x="0" y="79"/>
                </a:lnTo>
                <a:lnTo>
                  <a:pt x="0" y="79"/>
                </a:lnTo>
                <a:lnTo>
                  <a:pt x="0" y="77"/>
                </a:lnTo>
                <a:lnTo>
                  <a:pt x="0" y="77"/>
                </a:lnTo>
                <a:lnTo>
                  <a:pt x="0" y="75"/>
                </a:lnTo>
                <a:lnTo>
                  <a:pt x="2" y="75"/>
                </a:lnTo>
                <a:lnTo>
                  <a:pt x="0" y="75"/>
                </a:lnTo>
                <a:lnTo>
                  <a:pt x="0" y="75"/>
                </a:lnTo>
                <a:lnTo>
                  <a:pt x="0" y="75"/>
                </a:lnTo>
                <a:lnTo>
                  <a:pt x="2" y="72"/>
                </a:lnTo>
                <a:lnTo>
                  <a:pt x="2" y="72"/>
                </a:lnTo>
                <a:lnTo>
                  <a:pt x="2" y="72"/>
                </a:lnTo>
                <a:lnTo>
                  <a:pt x="2" y="72"/>
                </a:lnTo>
                <a:lnTo>
                  <a:pt x="2" y="72"/>
                </a:lnTo>
                <a:lnTo>
                  <a:pt x="2" y="70"/>
                </a:lnTo>
                <a:lnTo>
                  <a:pt x="4" y="70"/>
                </a:lnTo>
                <a:lnTo>
                  <a:pt x="4" y="70"/>
                </a:lnTo>
                <a:lnTo>
                  <a:pt x="4" y="70"/>
                </a:lnTo>
                <a:lnTo>
                  <a:pt x="6" y="68"/>
                </a:lnTo>
                <a:lnTo>
                  <a:pt x="6" y="68"/>
                </a:lnTo>
                <a:lnTo>
                  <a:pt x="6" y="70"/>
                </a:lnTo>
                <a:lnTo>
                  <a:pt x="4" y="72"/>
                </a:lnTo>
                <a:lnTo>
                  <a:pt x="4" y="72"/>
                </a:lnTo>
                <a:lnTo>
                  <a:pt x="4" y="72"/>
                </a:lnTo>
                <a:lnTo>
                  <a:pt x="2" y="72"/>
                </a:lnTo>
                <a:lnTo>
                  <a:pt x="2" y="75"/>
                </a:lnTo>
                <a:lnTo>
                  <a:pt x="2" y="77"/>
                </a:lnTo>
                <a:lnTo>
                  <a:pt x="2" y="77"/>
                </a:lnTo>
                <a:lnTo>
                  <a:pt x="2" y="77"/>
                </a:lnTo>
                <a:lnTo>
                  <a:pt x="2" y="79"/>
                </a:lnTo>
                <a:lnTo>
                  <a:pt x="4" y="77"/>
                </a:lnTo>
                <a:lnTo>
                  <a:pt x="4" y="77"/>
                </a:lnTo>
                <a:lnTo>
                  <a:pt x="4" y="75"/>
                </a:lnTo>
                <a:lnTo>
                  <a:pt x="6" y="72"/>
                </a:lnTo>
                <a:lnTo>
                  <a:pt x="6" y="72"/>
                </a:lnTo>
                <a:lnTo>
                  <a:pt x="8" y="72"/>
                </a:lnTo>
                <a:lnTo>
                  <a:pt x="8" y="72"/>
                </a:lnTo>
                <a:lnTo>
                  <a:pt x="6" y="72"/>
                </a:lnTo>
                <a:lnTo>
                  <a:pt x="6" y="70"/>
                </a:lnTo>
                <a:lnTo>
                  <a:pt x="6" y="70"/>
                </a:lnTo>
                <a:lnTo>
                  <a:pt x="6" y="68"/>
                </a:lnTo>
                <a:lnTo>
                  <a:pt x="8" y="68"/>
                </a:lnTo>
                <a:lnTo>
                  <a:pt x="10" y="68"/>
                </a:lnTo>
                <a:lnTo>
                  <a:pt x="10" y="70"/>
                </a:lnTo>
                <a:lnTo>
                  <a:pt x="10" y="70"/>
                </a:lnTo>
                <a:lnTo>
                  <a:pt x="10" y="70"/>
                </a:lnTo>
                <a:lnTo>
                  <a:pt x="10" y="68"/>
                </a:lnTo>
                <a:lnTo>
                  <a:pt x="10" y="68"/>
                </a:lnTo>
                <a:lnTo>
                  <a:pt x="10" y="68"/>
                </a:lnTo>
                <a:lnTo>
                  <a:pt x="8" y="68"/>
                </a:lnTo>
                <a:lnTo>
                  <a:pt x="8" y="66"/>
                </a:lnTo>
                <a:lnTo>
                  <a:pt x="8" y="66"/>
                </a:lnTo>
                <a:lnTo>
                  <a:pt x="8" y="66"/>
                </a:lnTo>
                <a:lnTo>
                  <a:pt x="8" y="66"/>
                </a:lnTo>
                <a:lnTo>
                  <a:pt x="8" y="64"/>
                </a:lnTo>
                <a:lnTo>
                  <a:pt x="10" y="64"/>
                </a:lnTo>
                <a:lnTo>
                  <a:pt x="10" y="64"/>
                </a:lnTo>
                <a:lnTo>
                  <a:pt x="10" y="64"/>
                </a:lnTo>
                <a:lnTo>
                  <a:pt x="10" y="64"/>
                </a:lnTo>
                <a:lnTo>
                  <a:pt x="10" y="62"/>
                </a:lnTo>
                <a:lnTo>
                  <a:pt x="10" y="62"/>
                </a:lnTo>
                <a:lnTo>
                  <a:pt x="10" y="62"/>
                </a:lnTo>
                <a:lnTo>
                  <a:pt x="10" y="62"/>
                </a:lnTo>
                <a:lnTo>
                  <a:pt x="10" y="62"/>
                </a:lnTo>
                <a:lnTo>
                  <a:pt x="10" y="62"/>
                </a:lnTo>
                <a:lnTo>
                  <a:pt x="12" y="62"/>
                </a:lnTo>
                <a:lnTo>
                  <a:pt x="12" y="64"/>
                </a:lnTo>
                <a:close/>
                <a:moveTo>
                  <a:pt x="28" y="62"/>
                </a:moveTo>
                <a:lnTo>
                  <a:pt x="26" y="64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22" y="64"/>
                </a:lnTo>
                <a:lnTo>
                  <a:pt x="22" y="62"/>
                </a:lnTo>
                <a:lnTo>
                  <a:pt x="22" y="62"/>
                </a:lnTo>
                <a:lnTo>
                  <a:pt x="22" y="60"/>
                </a:lnTo>
                <a:lnTo>
                  <a:pt x="24" y="62"/>
                </a:lnTo>
                <a:lnTo>
                  <a:pt x="24" y="62"/>
                </a:lnTo>
                <a:lnTo>
                  <a:pt x="26" y="62"/>
                </a:lnTo>
                <a:lnTo>
                  <a:pt x="24" y="62"/>
                </a:lnTo>
                <a:lnTo>
                  <a:pt x="24" y="60"/>
                </a:lnTo>
                <a:lnTo>
                  <a:pt x="26" y="60"/>
                </a:lnTo>
                <a:lnTo>
                  <a:pt x="28" y="62"/>
                </a:lnTo>
                <a:lnTo>
                  <a:pt x="28" y="62"/>
                </a:lnTo>
                <a:close/>
                <a:moveTo>
                  <a:pt x="18" y="60"/>
                </a:moveTo>
                <a:lnTo>
                  <a:pt x="16" y="60"/>
                </a:lnTo>
                <a:lnTo>
                  <a:pt x="16" y="60"/>
                </a:lnTo>
                <a:lnTo>
                  <a:pt x="16" y="58"/>
                </a:lnTo>
                <a:lnTo>
                  <a:pt x="18" y="60"/>
                </a:lnTo>
                <a:close/>
                <a:moveTo>
                  <a:pt x="12" y="58"/>
                </a:moveTo>
                <a:lnTo>
                  <a:pt x="14" y="60"/>
                </a:lnTo>
                <a:lnTo>
                  <a:pt x="14" y="58"/>
                </a:lnTo>
                <a:lnTo>
                  <a:pt x="16" y="60"/>
                </a:lnTo>
                <a:lnTo>
                  <a:pt x="16" y="60"/>
                </a:lnTo>
                <a:lnTo>
                  <a:pt x="16" y="62"/>
                </a:lnTo>
                <a:lnTo>
                  <a:pt x="16" y="62"/>
                </a:lnTo>
                <a:lnTo>
                  <a:pt x="14" y="62"/>
                </a:lnTo>
                <a:lnTo>
                  <a:pt x="12" y="62"/>
                </a:lnTo>
                <a:lnTo>
                  <a:pt x="12" y="62"/>
                </a:lnTo>
                <a:lnTo>
                  <a:pt x="12" y="62"/>
                </a:lnTo>
                <a:lnTo>
                  <a:pt x="12" y="62"/>
                </a:lnTo>
                <a:lnTo>
                  <a:pt x="12" y="62"/>
                </a:lnTo>
                <a:lnTo>
                  <a:pt x="12" y="60"/>
                </a:lnTo>
                <a:lnTo>
                  <a:pt x="12" y="60"/>
                </a:lnTo>
                <a:lnTo>
                  <a:pt x="10" y="60"/>
                </a:lnTo>
                <a:lnTo>
                  <a:pt x="10" y="60"/>
                </a:lnTo>
                <a:lnTo>
                  <a:pt x="10" y="60"/>
                </a:lnTo>
                <a:lnTo>
                  <a:pt x="10" y="58"/>
                </a:lnTo>
                <a:lnTo>
                  <a:pt x="10" y="58"/>
                </a:lnTo>
                <a:lnTo>
                  <a:pt x="12" y="58"/>
                </a:lnTo>
                <a:lnTo>
                  <a:pt x="12" y="58"/>
                </a:lnTo>
                <a:close/>
                <a:moveTo>
                  <a:pt x="14" y="58"/>
                </a:moveTo>
                <a:lnTo>
                  <a:pt x="14" y="58"/>
                </a:lnTo>
                <a:lnTo>
                  <a:pt x="12" y="58"/>
                </a:lnTo>
                <a:lnTo>
                  <a:pt x="12" y="58"/>
                </a:lnTo>
                <a:lnTo>
                  <a:pt x="12" y="56"/>
                </a:lnTo>
                <a:lnTo>
                  <a:pt x="14" y="56"/>
                </a:lnTo>
                <a:lnTo>
                  <a:pt x="14" y="56"/>
                </a:lnTo>
                <a:lnTo>
                  <a:pt x="14" y="58"/>
                </a:lnTo>
                <a:lnTo>
                  <a:pt x="14" y="58"/>
                </a:lnTo>
                <a:lnTo>
                  <a:pt x="14" y="58"/>
                </a:lnTo>
                <a:lnTo>
                  <a:pt x="14" y="58"/>
                </a:lnTo>
                <a:lnTo>
                  <a:pt x="14" y="58"/>
                </a:lnTo>
                <a:close/>
                <a:moveTo>
                  <a:pt x="28" y="54"/>
                </a:moveTo>
                <a:lnTo>
                  <a:pt x="26" y="58"/>
                </a:lnTo>
                <a:lnTo>
                  <a:pt x="26" y="58"/>
                </a:lnTo>
                <a:lnTo>
                  <a:pt x="26" y="58"/>
                </a:lnTo>
                <a:lnTo>
                  <a:pt x="26" y="54"/>
                </a:lnTo>
                <a:lnTo>
                  <a:pt x="28" y="54"/>
                </a:lnTo>
                <a:lnTo>
                  <a:pt x="28" y="54"/>
                </a:lnTo>
                <a:lnTo>
                  <a:pt x="28" y="54"/>
                </a:lnTo>
                <a:close/>
                <a:moveTo>
                  <a:pt x="33" y="35"/>
                </a:moveTo>
                <a:lnTo>
                  <a:pt x="33" y="38"/>
                </a:lnTo>
                <a:lnTo>
                  <a:pt x="33" y="38"/>
                </a:lnTo>
                <a:lnTo>
                  <a:pt x="35" y="35"/>
                </a:lnTo>
                <a:lnTo>
                  <a:pt x="35" y="35"/>
                </a:lnTo>
                <a:lnTo>
                  <a:pt x="35" y="38"/>
                </a:lnTo>
                <a:lnTo>
                  <a:pt x="35" y="38"/>
                </a:lnTo>
                <a:lnTo>
                  <a:pt x="35" y="40"/>
                </a:lnTo>
                <a:lnTo>
                  <a:pt x="35" y="40"/>
                </a:lnTo>
                <a:lnTo>
                  <a:pt x="35" y="38"/>
                </a:lnTo>
                <a:lnTo>
                  <a:pt x="37" y="40"/>
                </a:lnTo>
                <a:lnTo>
                  <a:pt x="37" y="42"/>
                </a:lnTo>
                <a:lnTo>
                  <a:pt x="37" y="42"/>
                </a:lnTo>
                <a:lnTo>
                  <a:pt x="37" y="42"/>
                </a:lnTo>
                <a:lnTo>
                  <a:pt x="37" y="42"/>
                </a:lnTo>
                <a:lnTo>
                  <a:pt x="37" y="42"/>
                </a:lnTo>
                <a:lnTo>
                  <a:pt x="35" y="42"/>
                </a:lnTo>
                <a:lnTo>
                  <a:pt x="33" y="44"/>
                </a:lnTo>
                <a:lnTo>
                  <a:pt x="35" y="44"/>
                </a:lnTo>
                <a:lnTo>
                  <a:pt x="35" y="46"/>
                </a:lnTo>
                <a:lnTo>
                  <a:pt x="35" y="46"/>
                </a:lnTo>
                <a:lnTo>
                  <a:pt x="35" y="48"/>
                </a:lnTo>
                <a:lnTo>
                  <a:pt x="35" y="48"/>
                </a:lnTo>
                <a:lnTo>
                  <a:pt x="33" y="50"/>
                </a:lnTo>
                <a:lnTo>
                  <a:pt x="33" y="50"/>
                </a:lnTo>
                <a:lnTo>
                  <a:pt x="30" y="50"/>
                </a:lnTo>
                <a:lnTo>
                  <a:pt x="28" y="50"/>
                </a:lnTo>
                <a:lnTo>
                  <a:pt x="28" y="50"/>
                </a:lnTo>
                <a:lnTo>
                  <a:pt x="28" y="50"/>
                </a:lnTo>
                <a:lnTo>
                  <a:pt x="28" y="48"/>
                </a:lnTo>
                <a:lnTo>
                  <a:pt x="26" y="48"/>
                </a:lnTo>
                <a:lnTo>
                  <a:pt x="26" y="50"/>
                </a:lnTo>
                <a:lnTo>
                  <a:pt x="26" y="50"/>
                </a:lnTo>
                <a:lnTo>
                  <a:pt x="26" y="50"/>
                </a:lnTo>
                <a:lnTo>
                  <a:pt x="24" y="54"/>
                </a:lnTo>
                <a:lnTo>
                  <a:pt x="24" y="54"/>
                </a:lnTo>
                <a:lnTo>
                  <a:pt x="24" y="56"/>
                </a:lnTo>
                <a:lnTo>
                  <a:pt x="22" y="56"/>
                </a:lnTo>
                <a:lnTo>
                  <a:pt x="22" y="58"/>
                </a:lnTo>
                <a:lnTo>
                  <a:pt x="22" y="54"/>
                </a:lnTo>
                <a:lnTo>
                  <a:pt x="20" y="54"/>
                </a:lnTo>
                <a:lnTo>
                  <a:pt x="18" y="54"/>
                </a:lnTo>
                <a:lnTo>
                  <a:pt x="18" y="52"/>
                </a:lnTo>
                <a:lnTo>
                  <a:pt x="20" y="52"/>
                </a:lnTo>
                <a:lnTo>
                  <a:pt x="22" y="52"/>
                </a:lnTo>
                <a:lnTo>
                  <a:pt x="22" y="50"/>
                </a:lnTo>
                <a:lnTo>
                  <a:pt x="22" y="50"/>
                </a:lnTo>
                <a:lnTo>
                  <a:pt x="20" y="50"/>
                </a:lnTo>
                <a:lnTo>
                  <a:pt x="18" y="48"/>
                </a:lnTo>
                <a:lnTo>
                  <a:pt x="18" y="48"/>
                </a:lnTo>
                <a:lnTo>
                  <a:pt x="18" y="48"/>
                </a:lnTo>
                <a:lnTo>
                  <a:pt x="20" y="48"/>
                </a:lnTo>
                <a:lnTo>
                  <a:pt x="22" y="48"/>
                </a:lnTo>
                <a:lnTo>
                  <a:pt x="22" y="48"/>
                </a:lnTo>
                <a:lnTo>
                  <a:pt x="22" y="48"/>
                </a:lnTo>
                <a:lnTo>
                  <a:pt x="22" y="48"/>
                </a:lnTo>
                <a:lnTo>
                  <a:pt x="22" y="48"/>
                </a:lnTo>
                <a:lnTo>
                  <a:pt x="22" y="48"/>
                </a:lnTo>
                <a:lnTo>
                  <a:pt x="22" y="46"/>
                </a:lnTo>
                <a:lnTo>
                  <a:pt x="22" y="46"/>
                </a:lnTo>
                <a:lnTo>
                  <a:pt x="22" y="46"/>
                </a:lnTo>
                <a:lnTo>
                  <a:pt x="22" y="46"/>
                </a:lnTo>
                <a:lnTo>
                  <a:pt x="22" y="46"/>
                </a:lnTo>
                <a:lnTo>
                  <a:pt x="22" y="46"/>
                </a:lnTo>
                <a:lnTo>
                  <a:pt x="20" y="46"/>
                </a:lnTo>
                <a:lnTo>
                  <a:pt x="20" y="46"/>
                </a:lnTo>
                <a:lnTo>
                  <a:pt x="20" y="46"/>
                </a:lnTo>
                <a:lnTo>
                  <a:pt x="18" y="44"/>
                </a:lnTo>
                <a:lnTo>
                  <a:pt x="20" y="44"/>
                </a:lnTo>
                <a:lnTo>
                  <a:pt x="20" y="44"/>
                </a:lnTo>
                <a:lnTo>
                  <a:pt x="22" y="44"/>
                </a:lnTo>
                <a:lnTo>
                  <a:pt x="22" y="44"/>
                </a:lnTo>
                <a:lnTo>
                  <a:pt x="22" y="44"/>
                </a:lnTo>
                <a:lnTo>
                  <a:pt x="22" y="44"/>
                </a:lnTo>
                <a:lnTo>
                  <a:pt x="20" y="42"/>
                </a:lnTo>
                <a:lnTo>
                  <a:pt x="20" y="42"/>
                </a:lnTo>
                <a:lnTo>
                  <a:pt x="20" y="42"/>
                </a:lnTo>
                <a:lnTo>
                  <a:pt x="22" y="42"/>
                </a:lnTo>
                <a:lnTo>
                  <a:pt x="22" y="42"/>
                </a:lnTo>
                <a:lnTo>
                  <a:pt x="22" y="42"/>
                </a:lnTo>
                <a:lnTo>
                  <a:pt x="22" y="42"/>
                </a:lnTo>
                <a:lnTo>
                  <a:pt x="20" y="42"/>
                </a:lnTo>
                <a:lnTo>
                  <a:pt x="20" y="42"/>
                </a:lnTo>
                <a:lnTo>
                  <a:pt x="20" y="42"/>
                </a:lnTo>
                <a:lnTo>
                  <a:pt x="18" y="42"/>
                </a:lnTo>
                <a:lnTo>
                  <a:pt x="20" y="40"/>
                </a:lnTo>
                <a:lnTo>
                  <a:pt x="20" y="40"/>
                </a:lnTo>
                <a:lnTo>
                  <a:pt x="22" y="42"/>
                </a:lnTo>
                <a:lnTo>
                  <a:pt x="22" y="40"/>
                </a:lnTo>
                <a:lnTo>
                  <a:pt x="22" y="40"/>
                </a:lnTo>
                <a:lnTo>
                  <a:pt x="24" y="40"/>
                </a:lnTo>
                <a:lnTo>
                  <a:pt x="24" y="40"/>
                </a:lnTo>
                <a:lnTo>
                  <a:pt x="24" y="40"/>
                </a:lnTo>
                <a:lnTo>
                  <a:pt x="24" y="40"/>
                </a:lnTo>
                <a:lnTo>
                  <a:pt x="24" y="40"/>
                </a:lnTo>
                <a:lnTo>
                  <a:pt x="24" y="42"/>
                </a:lnTo>
                <a:lnTo>
                  <a:pt x="26" y="42"/>
                </a:lnTo>
                <a:lnTo>
                  <a:pt x="26" y="40"/>
                </a:lnTo>
                <a:lnTo>
                  <a:pt x="24" y="40"/>
                </a:lnTo>
                <a:lnTo>
                  <a:pt x="24" y="40"/>
                </a:lnTo>
                <a:lnTo>
                  <a:pt x="26" y="40"/>
                </a:lnTo>
                <a:lnTo>
                  <a:pt x="26" y="40"/>
                </a:lnTo>
                <a:lnTo>
                  <a:pt x="26" y="40"/>
                </a:lnTo>
                <a:lnTo>
                  <a:pt x="28" y="40"/>
                </a:lnTo>
                <a:lnTo>
                  <a:pt x="28" y="40"/>
                </a:lnTo>
                <a:lnTo>
                  <a:pt x="26" y="38"/>
                </a:lnTo>
                <a:lnTo>
                  <a:pt x="26" y="38"/>
                </a:lnTo>
                <a:lnTo>
                  <a:pt x="26" y="38"/>
                </a:lnTo>
                <a:lnTo>
                  <a:pt x="26" y="40"/>
                </a:lnTo>
                <a:lnTo>
                  <a:pt x="26" y="40"/>
                </a:lnTo>
                <a:lnTo>
                  <a:pt x="24" y="38"/>
                </a:lnTo>
                <a:lnTo>
                  <a:pt x="24" y="38"/>
                </a:lnTo>
                <a:lnTo>
                  <a:pt x="24" y="38"/>
                </a:lnTo>
                <a:lnTo>
                  <a:pt x="22" y="35"/>
                </a:lnTo>
                <a:lnTo>
                  <a:pt x="24" y="35"/>
                </a:lnTo>
                <a:lnTo>
                  <a:pt x="24" y="38"/>
                </a:lnTo>
                <a:lnTo>
                  <a:pt x="26" y="35"/>
                </a:lnTo>
                <a:lnTo>
                  <a:pt x="24" y="35"/>
                </a:lnTo>
                <a:lnTo>
                  <a:pt x="24" y="33"/>
                </a:lnTo>
                <a:lnTo>
                  <a:pt x="26" y="35"/>
                </a:lnTo>
                <a:lnTo>
                  <a:pt x="28" y="35"/>
                </a:lnTo>
                <a:lnTo>
                  <a:pt x="28" y="35"/>
                </a:lnTo>
                <a:lnTo>
                  <a:pt x="28" y="35"/>
                </a:lnTo>
                <a:lnTo>
                  <a:pt x="28" y="35"/>
                </a:lnTo>
                <a:lnTo>
                  <a:pt x="28" y="35"/>
                </a:lnTo>
                <a:lnTo>
                  <a:pt x="26" y="33"/>
                </a:lnTo>
                <a:lnTo>
                  <a:pt x="26" y="31"/>
                </a:lnTo>
                <a:lnTo>
                  <a:pt x="28" y="31"/>
                </a:lnTo>
                <a:lnTo>
                  <a:pt x="28" y="33"/>
                </a:lnTo>
                <a:lnTo>
                  <a:pt x="28" y="33"/>
                </a:lnTo>
                <a:lnTo>
                  <a:pt x="28" y="35"/>
                </a:lnTo>
                <a:lnTo>
                  <a:pt x="30" y="35"/>
                </a:lnTo>
                <a:lnTo>
                  <a:pt x="30" y="31"/>
                </a:lnTo>
                <a:lnTo>
                  <a:pt x="33" y="33"/>
                </a:lnTo>
                <a:lnTo>
                  <a:pt x="33" y="33"/>
                </a:lnTo>
                <a:lnTo>
                  <a:pt x="33" y="33"/>
                </a:lnTo>
                <a:lnTo>
                  <a:pt x="33" y="35"/>
                </a:lnTo>
                <a:close/>
                <a:moveTo>
                  <a:pt x="49" y="27"/>
                </a:moveTo>
                <a:lnTo>
                  <a:pt x="49" y="29"/>
                </a:lnTo>
                <a:lnTo>
                  <a:pt x="47" y="27"/>
                </a:lnTo>
                <a:lnTo>
                  <a:pt x="47" y="27"/>
                </a:lnTo>
                <a:lnTo>
                  <a:pt x="49" y="27"/>
                </a:lnTo>
                <a:lnTo>
                  <a:pt x="49" y="25"/>
                </a:lnTo>
                <a:lnTo>
                  <a:pt x="49" y="25"/>
                </a:lnTo>
                <a:lnTo>
                  <a:pt x="49" y="27"/>
                </a:lnTo>
                <a:lnTo>
                  <a:pt x="49" y="27"/>
                </a:lnTo>
                <a:close/>
                <a:moveTo>
                  <a:pt x="47" y="25"/>
                </a:moveTo>
                <a:lnTo>
                  <a:pt x="47" y="27"/>
                </a:lnTo>
                <a:lnTo>
                  <a:pt x="45" y="29"/>
                </a:lnTo>
                <a:lnTo>
                  <a:pt x="47" y="29"/>
                </a:lnTo>
                <a:lnTo>
                  <a:pt x="47" y="29"/>
                </a:lnTo>
                <a:lnTo>
                  <a:pt x="47" y="31"/>
                </a:lnTo>
                <a:lnTo>
                  <a:pt x="45" y="31"/>
                </a:lnTo>
                <a:lnTo>
                  <a:pt x="45" y="31"/>
                </a:lnTo>
                <a:lnTo>
                  <a:pt x="43" y="33"/>
                </a:lnTo>
                <a:lnTo>
                  <a:pt x="41" y="33"/>
                </a:lnTo>
                <a:lnTo>
                  <a:pt x="39" y="33"/>
                </a:lnTo>
                <a:lnTo>
                  <a:pt x="37" y="35"/>
                </a:lnTo>
                <a:lnTo>
                  <a:pt x="37" y="33"/>
                </a:lnTo>
                <a:lnTo>
                  <a:pt x="37" y="33"/>
                </a:lnTo>
                <a:lnTo>
                  <a:pt x="35" y="33"/>
                </a:lnTo>
                <a:lnTo>
                  <a:pt x="35" y="31"/>
                </a:lnTo>
                <a:lnTo>
                  <a:pt x="35" y="31"/>
                </a:lnTo>
                <a:lnTo>
                  <a:pt x="35" y="29"/>
                </a:lnTo>
                <a:lnTo>
                  <a:pt x="37" y="29"/>
                </a:lnTo>
                <a:lnTo>
                  <a:pt x="37" y="29"/>
                </a:lnTo>
                <a:lnTo>
                  <a:pt x="39" y="31"/>
                </a:lnTo>
                <a:lnTo>
                  <a:pt x="39" y="31"/>
                </a:lnTo>
                <a:lnTo>
                  <a:pt x="39" y="31"/>
                </a:lnTo>
                <a:lnTo>
                  <a:pt x="41" y="29"/>
                </a:lnTo>
                <a:lnTo>
                  <a:pt x="39" y="29"/>
                </a:lnTo>
                <a:lnTo>
                  <a:pt x="37" y="29"/>
                </a:lnTo>
                <a:lnTo>
                  <a:pt x="37" y="27"/>
                </a:lnTo>
                <a:lnTo>
                  <a:pt x="43" y="27"/>
                </a:lnTo>
                <a:lnTo>
                  <a:pt x="43" y="25"/>
                </a:lnTo>
                <a:lnTo>
                  <a:pt x="43" y="25"/>
                </a:lnTo>
                <a:lnTo>
                  <a:pt x="39" y="25"/>
                </a:lnTo>
                <a:lnTo>
                  <a:pt x="39" y="23"/>
                </a:lnTo>
                <a:lnTo>
                  <a:pt x="43" y="23"/>
                </a:lnTo>
                <a:lnTo>
                  <a:pt x="43" y="23"/>
                </a:lnTo>
                <a:lnTo>
                  <a:pt x="43" y="23"/>
                </a:lnTo>
                <a:lnTo>
                  <a:pt x="43" y="23"/>
                </a:lnTo>
                <a:lnTo>
                  <a:pt x="45" y="27"/>
                </a:lnTo>
                <a:lnTo>
                  <a:pt x="45" y="23"/>
                </a:lnTo>
                <a:lnTo>
                  <a:pt x="45" y="21"/>
                </a:lnTo>
                <a:lnTo>
                  <a:pt x="43" y="21"/>
                </a:lnTo>
                <a:lnTo>
                  <a:pt x="43" y="19"/>
                </a:lnTo>
                <a:lnTo>
                  <a:pt x="45" y="19"/>
                </a:lnTo>
                <a:lnTo>
                  <a:pt x="47" y="21"/>
                </a:lnTo>
                <a:lnTo>
                  <a:pt x="49" y="21"/>
                </a:lnTo>
                <a:lnTo>
                  <a:pt x="49" y="23"/>
                </a:lnTo>
                <a:lnTo>
                  <a:pt x="49" y="23"/>
                </a:lnTo>
                <a:lnTo>
                  <a:pt x="49" y="23"/>
                </a:lnTo>
                <a:lnTo>
                  <a:pt x="47" y="25"/>
                </a:lnTo>
                <a:close/>
                <a:moveTo>
                  <a:pt x="74" y="19"/>
                </a:moveTo>
                <a:lnTo>
                  <a:pt x="72" y="21"/>
                </a:lnTo>
                <a:lnTo>
                  <a:pt x="72" y="19"/>
                </a:lnTo>
                <a:lnTo>
                  <a:pt x="72" y="17"/>
                </a:lnTo>
                <a:lnTo>
                  <a:pt x="72" y="15"/>
                </a:lnTo>
                <a:lnTo>
                  <a:pt x="74" y="15"/>
                </a:lnTo>
                <a:lnTo>
                  <a:pt x="74" y="15"/>
                </a:lnTo>
                <a:lnTo>
                  <a:pt x="74" y="17"/>
                </a:lnTo>
                <a:lnTo>
                  <a:pt x="74" y="19"/>
                </a:lnTo>
                <a:lnTo>
                  <a:pt x="74" y="19"/>
                </a:lnTo>
                <a:close/>
                <a:moveTo>
                  <a:pt x="59" y="19"/>
                </a:moveTo>
                <a:lnTo>
                  <a:pt x="55" y="19"/>
                </a:lnTo>
                <a:lnTo>
                  <a:pt x="55" y="19"/>
                </a:lnTo>
                <a:lnTo>
                  <a:pt x="55" y="19"/>
                </a:lnTo>
                <a:lnTo>
                  <a:pt x="57" y="17"/>
                </a:lnTo>
                <a:lnTo>
                  <a:pt x="57" y="17"/>
                </a:lnTo>
                <a:lnTo>
                  <a:pt x="57" y="15"/>
                </a:lnTo>
                <a:lnTo>
                  <a:pt x="59" y="13"/>
                </a:lnTo>
                <a:lnTo>
                  <a:pt x="61" y="13"/>
                </a:lnTo>
                <a:lnTo>
                  <a:pt x="59" y="17"/>
                </a:lnTo>
                <a:lnTo>
                  <a:pt x="59" y="17"/>
                </a:lnTo>
                <a:lnTo>
                  <a:pt x="59" y="17"/>
                </a:lnTo>
                <a:lnTo>
                  <a:pt x="59" y="19"/>
                </a:lnTo>
                <a:close/>
                <a:moveTo>
                  <a:pt x="61" y="11"/>
                </a:moveTo>
                <a:lnTo>
                  <a:pt x="63" y="13"/>
                </a:lnTo>
                <a:lnTo>
                  <a:pt x="63" y="11"/>
                </a:lnTo>
                <a:lnTo>
                  <a:pt x="63" y="13"/>
                </a:lnTo>
                <a:lnTo>
                  <a:pt x="63" y="13"/>
                </a:lnTo>
                <a:lnTo>
                  <a:pt x="61" y="13"/>
                </a:lnTo>
                <a:lnTo>
                  <a:pt x="61" y="13"/>
                </a:lnTo>
                <a:lnTo>
                  <a:pt x="61" y="13"/>
                </a:lnTo>
                <a:lnTo>
                  <a:pt x="61" y="11"/>
                </a:lnTo>
                <a:lnTo>
                  <a:pt x="61" y="11"/>
                </a:lnTo>
                <a:lnTo>
                  <a:pt x="61" y="11"/>
                </a:lnTo>
                <a:lnTo>
                  <a:pt x="61" y="11"/>
                </a:lnTo>
                <a:close/>
                <a:moveTo>
                  <a:pt x="53" y="13"/>
                </a:moveTo>
                <a:lnTo>
                  <a:pt x="53" y="13"/>
                </a:lnTo>
                <a:lnTo>
                  <a:pt x="55" y="11"/>
                </a:lnTo>
                <a:lnTo>
                  <a:pt x="55" y="11"/>
                </a:lnTo>
                <a:lnTo>
                  <a:pt x="57" y="13"/>
                </a:lnTo>
                <a:lnTo>
                  <a:pt x="57" y="11"/>
                </a:lnTo>
                <a:lnTo>
                  <a:pt x="57" y="13"/>
                </a:lnTo>
                <a:lnTo>
                  <a:pt x="59" y="13"/>
                </a:lnTo>
                <a:lnTo>
                  <a:pt x="59" y="15"/>
                </a:lnTo>
                <a:lnTo>
                  <a:pt x="57" y="15"/>
                </a:lnTo>
                <a:lnTo>
                  <a:pt x="55" y="15"/>
                </a:lnTo>
                <a:lnTo>
                  <a:pt x="55" y="17"/>
                </a:lnTo>
                <a:lnTo>
                  <a:pt x="53" y="19"/>
                </a:lnTo>
                <a:lnTo>
                  <a:pt x="53" y="21"/>
                </a:lnTo>
                <a:lnTo>
                  <a:pt x="53" y="21"/>
                </a:lnTo>
                <a:lnTo>
                  <a:pt x="51" y="21"/>
                </a:lnTo>
                <a:lnTo>
                  <a:pt x="49" y="19"/>
                </a:lnTo>
                <a:lnTo>
                  <a:pt x="47" y="17"/>
                </a:lnTo>
                <a:lnTo>
                  <a:pt x="45" y="17"/>
                </a:lnTo>
                <a:lnTo>
                  <a:pt x="45" y="15"/>
                </a:lnTo>
                <a:lnTo>
                  <a:pt x="47" y="17"/>
                </a:lnTo>
                <a:lnTo>
                  <a:pt x="47" y="15"/>
                </a:lnTo>
                <a:lnTo>
                  <a:pt x="45" y="15"/>
                </a:lnTo>
                <a:lnTo>
                  <a:pt x="47" y="13"/>
                </a:lnTo>
                <a:lnTo>
                  <a:pt x="47" y="13"/>
                </a:lnTo>
                <a:lnTo>
                  <a:pt x="49" y="13"/>
                </a:lnTo>
                <a:lnTo>
                  <a:pt x="49" y="13"/>
                </a:lnTo>
                <a:lnTo>
                  <a:pt x="49" y="11"/>
                </a:lnTo>
                <a:lnTo>
                  <a:pt x="49" y="11"/>
                </a:lnTo>
                <a:lnTo>
                  <a:pt x="49" y="11"/>
                </a:lnTo>
                <a:lnTo>
                  <a:pt x="51" y="9"/>
                </a:lnTo>
                <a:lnTo>
                  <a:pt x="53" y="11"/>
                </a:lnTo>
                <a:lnTo>
                  <a:pt x="53" y="11"/>
                </a:lnTo>
                <a:lnTo>
                  <a:pt x="53" y="13"/>
                </a:lnTo>
                <a:close/>
                <a:moveTo>
                  <a:pt x="47" y="11"/>
                </a:moveTo>
                <a:lnTo>
                  <a:pt x="45" y="13"/>
                </a:lnTo>
                <a:lnTo>
                  <a:pt x="45" y="13"/>
                </a:lnTo>
                <a:lnTo>
                  <a:pt x="45" y="15"/>
                </a:lnTo>
                <a:lnTo>
                  <a:pt x="43" y="13"/>
                </a:lnTo>
                <a:lnTo>
                  <a:pt x="43" y="13"/>
                </a:lnTo>
                <a:lnTo>
                  <a:pt x="43" y="13"/>
                </a:lnTo>
                <a:lnTo>
                  <a:pt x="43" y="11"/>
                </a:lnTo>
                <a:lnTo>
                  <a:pt x="45" y="9"/>
                </a:lnTo>
                <a:lnTo>
                  <a:pt x="45" y="9"/>
                </a:lnTo>
                <a:lnTo>
                  <a:pt x="45" y="11"/>
                </a:lnTo>
                <a:lnTo>
                  <a:pt x="45" y="11"/>
                </a:lnTo>
                <a:lnTo>
                  <a:pt x="47" y="9"/>
                </a:lnTo>
                <a:lnTo>
                  <a:pt x="47" y="9"/>
                </a:lnTo>
                <a:lnTo>
                  <a:pt x="47" y="11"/>
                </a:lnTo>
                <a:close/>
                <a:moveTo>
                  <a:pt x="78" y="11"/>
                </a:moveTo>
                <a:lnTo>
                  <a:pt x="76" y="11"/>
                </a:lnTo>
                <a:lnTo>
                  <a:pt x="78" y="11"/>
                </a:lnTo>
                <a:lnTo>
                  <a:pt x="78" y="11"/>
                </a:lnTo>
                <a:lnTo>
                  <a:pt x="78" y="13"/>
                </a:lnTo>
                <a:lnTo>
                  <a:pt x="78" y="13"/>
                </a:lnTo>
                <a:lnTo>
                  <a:pt x="78" y="13"/>
                </a:lnTo>
                <a:lnTo>
                  <a:pt x="76" y="13"/>
                </a:lnTo>
                <a:lnTo>
                  <a:pt x="76" y="15"/>
                </a:lnTo>
                <a:lnTo>
                  <a:pt x="74" y="13"/>
                </a:lnTo>
                <a:lnTo>
                  <a:pt x="74" y="11"/>
                </a:lnTo>
                <a:lnTo>
                  <a:pt x="76" y="9"/>
                </a:lnTo>
                <a:lnTo>
                  <a:pt x="76" y="11"/>
                </a:lnTo>
                <a:lnTo>
                  <a:pt x="76" y="11"/>
                </a:lnTo>
                <a:lnTo>
                  <a:pt x="76" y="11"/>
                </a:lnTo>
                <a:lnTo>
                  <a:pt x="78" y="9"/>
                </a:lnTo>
                <a:lnTo>
                  <a:pt x="78" y="9"/>
                </a:lnTo>
                <a:lnTo>
                  <a:pt x="78" y="11"/>
                </a:lnTo>
                <a:lnTo>
                  <a:pt x="78" y="11"/>
                </a:lnTo>
                <a:close/>
                <a:moveTo>
                  <a:pt x="57" y="7"/>
                </a:moveTo>
                <a:lnTo>
                  <a:pt x="57" y="9"/>
                </a:lnTo>
                <a:lnTo>
                  <a:pt x="53" y="9"/>
                </a:lnTo>
                <a:lnTo>
                  <a:pt x="53" y="7"/>
                </a:lnTo>
                <a:lnTo>
                  <a:pt x="57" y="7"/>
                </a:lnTo>
                <a:close/>
                <a:moveTo>
                  <a:pt x="51" y="5"/>
                </a:moveTo>
                <a:lnTo>
                  <a:pt x="51" y="9"/>
                </a:lnTo>
                <a:lnTo>
                  <a:pt x="47" y="7"/>
                </a:lnTo>
                <a:lnTo>
                  <a:pt x="49" y="5"/>
                </a:lnTo>
                <a:lnTo>
                  <a:pt x="49" y="3"/>
                </a:lnTo>
                <a:lnTo>
                  <a:pt x="51" y="3"/>
                </a:lnTo>
                <a:lnTo>
                  <a:pt x="51" y="3"/>
                </a:lnTo>
                <a:lnTo>
                  <a:pt x="51" y="3"/>
                </a:lnTo>
                <a:lnTo>
                  <a:pt x="51" y="5"/>
                </a:lnTo>
                <a:close/>
                <a:moveTo>
                  <a:pt x="74" y="7"/>
                </a:moveTo>
                <a:lnTo>
                  <a:pt x="74" y="9"/>
                </a:lnTo>
                <a:lnTo>
                  <a:pt x="72" y="9"/>
                </a:lnTo>
                <a:lnTo>
                  <a:pt x="72" y="11"/>
                </a:lnTo>
                <a:lnTo>
                  <a:pt x="72" y="9"/>
                </a:lnTo>
                <a:lnTo>
                  <a:pt x="70" y="9"/>
                </a:lnTo>
                <a:lnTo>
                  <a:pt x="70" y="9"/>
                </a:lnTo>
                <a:lnTo>
                  <a:pt x="70" y="11"/>
                </a:lnTo>
                <a:lnTo>
                  <a:pt x="70" y="9"/>
                </a:lnTo>
                <a:lnTo>
                  <a:pt x="67" y="9"/>
                </a:lnTo>
                <a:lnTo>
                  <a:pt x="67" y="9"/>
                </a:lnTo>
                <a:lnTo>
                  <a:pt x="67" y="7"/>
                </a:lnTo>
                <a:lnTo>
                  <a:pt x="67" y="7"/>
                </a:lnTo>
                <a:lnTo>
                  <a:pt x="67" y="5"/>
                </a:lnTo>
                <a:lnTo>
                  <a:pt x="70" y="3"/>
                </a:lnTo>
                <a:lnTo>
                  <a:pt x="70" y="3"/>
                </a:lnTo>
                <a:lnTo>
                  <a:pt x="70" y="3"/>
                </a:lnTo>
                <a:lnTo>
                  <a:pt x="72" y="3"/>
                </a:lnTo>
                <a:lnTo>
                  <a:pt x="74" y="3"/>
                </a:lnTo>
                <a:lnTo>
                  <a:pt x="74" y="3"/>
                </a:lnTo>
                <a:lnTo>
                  <a:pt x="74" y="7"/>
                </a:lnTo>
                <a:close/>
                <a:moveTo>
                  <a:pt x="82" y="3"/>
                </a:moveTo>
                <a:lnTo>
                  <a:pt x="84" y="3"/>
                </a:lnTo>
                <a:lnTo>
                  <a:pt x="84" y="3"/>
                </a:lnTo>
                <a:lnTo>
                  <a:pt x="84" y="3"/>
                </a:lnTo>
                <a:lnTo>
                  <a:pt x="86" y="3"/>
                </a:lnTo>
                <a:lnTo>
                  <a:pt x="86" y="3"/>
                </a:lnTo>
                <a:lnTo>
                  <a:pt x="86" y="3"/>
                </a:lnTo>
                <a:lnTo>
                  <a:pt x="88" y="3"/>
                </a:lnTo>
                <a:lnTo>
                  <a:pt x="88" y="5"/>
                </a:lnTo>
                <a:lnTo>
                  <a:pt x="88" y="5"/>
                </a:lnTo>
                <a:lnTo>
                  <a:pt x="88" y="5"/>
                </a:lnTo>
                <a:lnTo>
                  <a:pt x="90" y="5"/>
                </a:lnTo>
                <a:lnTo>
                  <a:pt x="90" y="5"/>
                </a:lnTo>
                <a:lnTo>
                  <a:pt x="90" y="3"/>
                </a:lnTo>
                <a:lnTo>
                  <a:pt x="92" y="3"/>
                </a:lnTo>
                <a:lnTo>
                  <a:pt x="94" y="3"/>
                </a:lnTo>
                <a:lnTo>
                  <a:pt x="94" y="3"/>
                </a:lnTo>
                <a:lnTo>
                  <a:pt x="94" y="5"/>
                </a:lnTo>
                <a:lnTo>
                  <a:pt x="94" y="7"/>
                </a:lnTo>
                <a:lnTo>
                  <a:pt x="96" y="7"/>
                </a:lnTo>
                <a:lnTo>
                  <a:pt x="94" y="7"/>
                </a:lnTo>
                <a:lnTo>
                  <a:pt x="94" y="9"/>
                </a:lnTo>
                <a:lnTo>
                  <a:pt x="94" y="9"/>
                </a:lnTo>
                <a:lnTo>
                  <a:pt x="96" y="11"/>
                </a:lnTo>
                <a:lnTo>
                  <a:pt x="98" y="11"/>
                </a:lnTo>
                <a:lnTo>
                  <a:pt x="100" y="11"/>
                </a:lnTo>
                <a:lnTo>
                  <a:pt x="100" y="13"/>
                </a:lnTo>
                <a:lnTo>
                  <a:pt x="100" y="15"/>
                </a:lnTo>
                <a:lnTo>
                  <a:pt x="100" y="15"/>
                </a:lnTo>
                <a:lnTo>
                  <a:pt x="100" y="17"/>
                </a:lnTo>
                <a:lnTo>
                  <a:pt x="100" y="19"/>
                </a:lnTo>
                <a:lnTo>
                  <a:pt x="102" y="21"/>
                </a:lnTo>
                <a:lnTo>
                  <a:pt x="105" y="23"/>
                </a:lnTo>
                <a:lnTo>
                  <a:pt x="105" y="23"/>
                </a:lnTo>
                <a:lnTo>
                  <a:pt x="107" y="21"/>
                </a:lnTo>
                <a:lnTo>
                  <a:pt x="107" y="23"/>
                </a:lnTo>
                <a:lnTo>
                  <a:pt x="107" y="25"/>
                </a:lnTo>
                <a:lnTo>
                  <a:pt x="107" y="27"/>
                </a:lnTo>
                <a:lnTo>
                  <a:pt x="105" y="27"/>
                </a:lnTo>
                <a:lnTo>
                  <a:pt x="105" y="27"/>
                </a:lnTo>
                <a:lnTo>
                  <a:pt x="107" y="29"/>
                </a:lnTo>
                <a:lnTo>
                  <a:pt x="105" y="29"/>
                </a:lnTo>
                <a:lnTo>
                  <a:pt x="102" y="29"/>
                </a:lnTo>
                <a:lnTo>
                  <a:pt x="98" y="31"/>
                </a:lnTo>
                <a:lnTo>
                  <a:pt x="100" y="35"/>
                </a:lnTo>
                <a:lnTo>
                  <a:pt x="100" y="35"/>
                </a:lnTo>
                <a:lnTo>
                  <a:pt x="105" y="42"/>
                </a:lnTo>
                <a:lnTo>
                  <a:pt x="105" y="44"/>
                </a:lnTo>
                <a:lnTo>
                  <a:pt x="105" y="44"/>
                </a:lnTo>
                <a:lnTo>
                  <a:pt x="105" y="44"/>
                </a:lnTo>
                <a:lnTo>
                  <a:pt x="105" y="46"/>
                </a:lnTo>
                <a:lnTo>
                  <a:pt x="102" y="48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4" y="48"/>
                </a:lnTo>
                <a:lnTo>
                  <a:pt x="94" y="46"/>
                </a:lnTo>
                <a:lnTo>
                  <a:pt x="94" y="46"/>
                </a:lnTo>
                <a:lnTo>
                  <a:pt x="94" y="44"/>
                </a:lnTo>
                <a:lnTo>
                  <a:pt x="92" y="44"/>
                </a:lnTo>
                <a:lnTo>
                  <a:pt x="92" y="44"/>
                </a:lnTo>
                <a:lnTo>
                  <a:pt x="92" y="42"/>
                </a:lnTo>
                <a:lnTo>
                  <a:pt x="92" y="42"/>
                </a:lnTo>
                <a:lnTo>
                  <a:pt x="90" y="42"/>
                </a:lnTo>
                <a:lnTo>
                  <a:pt x="90" y="42"/>
                </a:lnTo>
                <a:lnTo>
                  <a:pt x="90" y="40"/>
                </a:lnTo>
                <a:lnTo>
                  <a:pt x="90" y="40"/>
                </a:lnTo>
                <a:lnTo>
                  <a:pt x="88" y="40"/>
                </a:lnTo>
                <a:lnTo>
                  <a:pt x="88" y="40"/>
                </a:lnTo>
                <a:lnTo>
                  <a:pt x="86" y="40"/>
                </a:lnTo>
                <a:lnTo>
                  <a:pt x="84" y="40"/>
                </a:lnTo>
                <a:lnTo>
                  <a:pt x="84" y="40"/>
                </a:lnTo>
                <a:lnTo>
                  <a:pt x="84" y="42"/>
                </a:lnTo>
                <a:lnTo>
                  <a:pt x="82" y="42"/>
                </a:lnTo>
                <a:lnTo>
                  <a:pt x="82" y="44"/>
                </a:lnTo>
                <a:lnTo>
                  <a:pt x="82" y="44"/>
                </a:lnTo>
                <a:lnTo>
                  <a:pt x="82" y="44"/>
                </a:lnTo>
                <a:lnTo>
                  <a:pt x="82" y="44"/>
                </a:lnTo>
                <a:lnTo>
                  <a:pt x="82" y="46"/>
                </a:lnTo>
                <a:lnTo>
                  <a:pt x="82" y="46"/>
                </a:lnTo>
                <a:lnTo>
                  <a:pt x="82" y="48"/>
                </a:lnTo>
                <a:lnTo>
                  <a:pt x="82" y="48"/>
                </a:lnTo>
                <a:lnTo>
                  <a:pt x="82" y="48"/>
                </a:lnTo>
                <a:lnTo>
                  <a:pt x="84" y="50"/>
                </a:lnTo>
                <a:lnTo>
                  <a:pt x="84" y="50"/>
                </a:lnTo>
                <a:lnTo>
                  <a:pt x="82" y="52"/>
                </a:lnTo>
                <a:lnTo>
                  <a:pt x="82" y="52"/>
                </a:lnTo>
                <a:lnTo>
                  <a:pt x="80" y="50"/>
                </a:lnTo>
                <a:lnTo>
                  <a:pt x="80" y="50"/>
                </a:lnTo>
                <a:lnTo>
                  <a:pt x="80" y="50"/>
                </a:lnTo>
                <a:lnTo>
                  <a:pt x="78" y="50"/>
                </a:lnTo>
                <a:lnTo>
                  <a:pt x="78" y="50"/>
                </a:lnTo>
                <a:lnTo>
                  <a:pt x="78" y="50"/>
                </a:lnTo>
                <a:lnTo>
                  <a:pt x="78" y="48"/>
                </a:lnTo>
                <a:lnTo>
                  <a:pt x="78" y="50"/>
                </a:lnTo>
                <a:lnTo>
                  <a:pt x="78" y="50"/>
                </a:lnTo>
                <a:lnTo>
                  <a:pt x="76" y="50"/>
                </a:lnTo>
                <a:lnTo>
                  <a:pt x="76" y="50"/>
                </a:lnTo>
                <a:lnTo>
                  <a:pt x="76" y="50"/>
                </a:lnTo>
                <a:lnTo>
                  <a:pt x="76" y="50"/>
                </a:lnTo>
                <a:lnTo>
                  <a:pt x="76" y="50"/>
                </a:lnTo>
                <a:lnTo>
                  <a:pt x="76" y="50"/>
                </a:lnTo>
                <a:lnTo>
                  <a:pt x="76" y="52"/>
                </a:lnTo>
                <a:lnTo>
                  <a:pt x="76" y="52"/>
                </a:lnTo>
                <a:lnTo>
                  <a:pt x="74" y="52"/>
                </a:lnTo>
                <a:lnTo>
                  <a:pt x="74" y="52"/>
                </a:lnTo>
                <a:lnTo>
                  <a:pt x="74" y="52"/>
                </a:lnTo>
                <a:lnTo>
                  <a:pt x="72" y="52"/>
                </a:lnTo>
                <a:lnTo>
                  <a:pt x="70" y="52"/>
                </a:lnTo>
                <a:lnTo>
                  <a:pt x="70" y="52"/>
                </a:lnTo>
                <a:lnTo>
                  <a:pt x="67" y="52"/>
                </a:lnTo>
                <a:lnTo>
                  <a:pt x="67" y="54"/>
                </a:lnTo>
                <a:lnTo>
                  <a:pt x="70" y="54"/>
                </a:lnTo>
                <a:lnTo>
                  <a:pt x="70" y="56"/>
                </a:lnTo>
                <a:lnTo>
                  <a:pt x="70" y="56"/>
                </a:lnTo>
                <a:lnTo>
                  <a:pt x="72" y="56"/>
                </a:lnTo>
                <a:lnTo>
                  <a:pt x="72" y="58"/>
                </a:lnTo>
                <a:lnTo>
                  <a:pt x="72" y="58"/>
                </a:lnTo>
                <a:lnTo>
                  <a:pt x="72" y="58"/>
                </a:lnTo>
                <a:lnTo>
                  <a:pt x="72" y="60"/>
                </a:lnTo>
                <a:lnTo>
                  <a:pt x="72" y="60"/>
                </a:lnTo>
                <a:lnTo>
                  <a:pt x="72" y="62"/>
                </a:lnTo>
                <a:lnTo>
                  <a:pt x="74" y="62"/>
                </a:lnTo>
                <a:lnTo>
                  <a:pt x="72" y="64"/>
                </a:lnTo>
                <a:lnTo>
                  <a:pt x="72" y="64"/>
                </a:lnTo>
                <a:lnTo>
                  <a:pt x="72" y="66"/>
                </a:lnTo>
                <a:lnTo>
                  <a:pt x="72" y="66"/>
                </a:lnTo>
                <a:lnTo>
                  <a:pt x="72" y="68"/>
                </a:lnTo>
                <a:lnTo>
                  <a:pt x="72" y="68"/>
                </a:lnTo>
                <a:lnTo>
                  <a:pt x="70" y="70"/>
                </a:lnTo>
                <a:lnTo>
                  <a:pt x="70" y="72"/>
                </a:lnTo>
                <a:lnTo>
                  <a:pt x="70" y="72"/>
                </a:lnTo>
                <a:lnTo>
                  <a:pt x="67" y="72"/>
                </a:lnTo>
                <a:lnTo>
                  <a:pt x="67" y="75"/>
                </a:lnTo>
                <a:lnTo>
                  <a:pt x="67" y="75"/>
                </a:lnTo>
                <a:lnTo>
                  <a:pt x="70" y="75"/>
                </a:lnTo>
                <a:lnTo>
                  <a:pt x="70" y="75"/>
                </a:lnTo>
                <a:lnTo>
                  <a:pt x="70" y="75"/>
                </a:lnTo>
                <a:lnTo>
                  <a:pt x="72" y="77"/>
                </a:lnTo>
                <a:lnTo>
                  <a:pt x="72" y="79"/>
                </a:lnTo>
                <a:lnTo>
                  <a:pt x="70" y="79"/>
                </a:lnTo>
                <a:lnTo>
                  <a:pt x="70" y="79"/>
                </a:lnTo>
                <a:lnTo>
                  <a:pt x="70" y="79"/>
                </a:lnTo>
                <a:lnTo>
                  <a:pt x="70" y="81"/>
                </a:lnTo>
                <a:lnTo>
                  <a:pt x="70" y="81"/>
                </a:lnTo>
                <a:lnTo>
                  <a:pt x="67" y="81"/>
                </a:lnTo>
                <a:lnTo>
                  <a:pt x="67" y="81"/>
                </a:lnTo>
                <a:lnTo>
                  <a:pt x="67" y="83"/>
                </a:lnTo>
                <a:lnTo>
                  <a:pt x="65" y="83"/>
                </a:lnTo>
                <a:lnTo>
                  <a:pt x="65" y="81"/>
                </a:lnTo>
                <a:lnTo>
                  <a:pt x="65" y="81"/>
                </a:lnTo>
                <a:lnTo>
                  <a:pt x="63" y="81"/>
                </a:lnTo>
                <a:lnTo>
                  <a:pt x="63" y="81"/>
                </a:lnTo>
                <a:lnTo>
                  <a:pt x="61" y="81"/>
                </a:lnTo>
                <a:lnTo>
                  <a:pt x="61" y="81"/>
                </a:lnTo>
                <a:lnTo>
                  <a:pt x="59" y="79"/>
                </a:lnTo>
                <a:lnTo>
                  <a:pt x="59" y="79"/>
                </a:lnTo>
                <a:lnTo>
                  <a:pt x="59" y="79"/>
                </a:lnTo>
                <a:lnTo>
                  <a:pt x="57" y="79"/>
                </a:lnTo>
                <a:lnTo>
                  <a:pt x="57" y="79"/>
                </a:lnTo>
                <a:lnTo>
                  <a:pt x="55" y="79"/>
                </a:lnTo>
                <a:lnTo>
                  <a:pt x="55" y="77"/>
                </a:lnTo>
                <a:lnTo>
                  <a:pt x="53" y="77"/>
                </a:lnTo>
                <a:lnTo>
                  <a:pt x="53" y="77"/>
                </a:lnTo>
                <a:lnTo>
                  <a:pt x="51" y="77"/>
                </a:lnTo>
                <a:lnTo>
                  <a:pt x="51" y="77"/>
                </a:lnTo>
                <a:lnTo>
                  <a:pt x="49" y="77"/>
                </a:lnTo>
                <a:lnTo>
                  <a:pt x="47" y="77"/>
                </a:lnTo>
                <a:lnTo>
                  <a:pt x="47" y="77"/>
                </a:lnTo>
                <a:lnTo>
                  <a:pt x="45" y="77"/>
                </a:lnTo>
                <a:lnTo>
                  <a:pt x="45" y="75"/>
                </a:lnTo>
                <a:lnTo>
                  <a:pt x="45" y="75"/>
                </a:lnTo>
                <a:lnTo>
                  <a:pt x="43" y="75"/>
                </a:lnTo>
                <a:lnTo>
                  <a:pt x="43" y="75"/>
                </a:lnTo>
                <a:lnTo>
                  <a:pt x="41" y="75"/>
                </a:lnTo>
                <a:lnTo>
                  <a:pt x="41" y="77"/>
                </a:lnTo>
                <a:lnTo>
                  <a:pt x="39" y="77"/>
                </a:lnTo>
                <a:lnTo>
                  <a:pt x="39" y="77"/>
                </a:lnTo>
                <a:lnTo>
                  <a:pt x="39" y="75"/>
                </a:lnTo>
                <a:lnTo>
                  <a:pt x="37" y="75"/>
                </a:lnTo>
                <a:lnTo>
                  <a:pt x="35" y="75"/>
                </a:lnTo>
                <a:lnTo>
                  <a:pt x="33" y="75"/>
                </a:lnTo>
                <a:lnTo>
                  <a:pt x="30" y="75"/>
                </a:lnTo>
                <a:lnTo>
                  <a:pt x="30" y="75"/>
                </a:lnTo>
                <a:lnTo>
                  <a:pt x="30" y="75"/>
                </a:lnTo>
                <a:lnTo>
                  <a:pt x="28" y="75"/>
                </a:lnTo>
                <a:lnTo>
                  <a:pt x="28" y="75"/>
                </a:lnTo>
                <a:lnTo>
                  <a:pt x="26" y="77"/>
                </a:lnTo>
                <a:lnTo>
                  <a:pt x="24" y="77"/>
                </a:lnTo>
                <a:lnTo>
                  <a:pt x="24" y="77"/>
                </a:lnTo>
                <a:lnTo>
                  <a:pt x="20" y="77"/>
                </a:lnTo>
                <a:lnTo>
                  <a:pt x="18" y="77"/>
                </a:lnTo>
                <a:lnTo>
                  <a:pt x="16" y="79"/>
                </a:lnTo>
                <a:lnTo>
                  <a:pt x="16" y="79"/>
                </a:lnTo>
                <a:lnTo>
                  <a:pt x="16" y="79"/>
                </a:lnTo>
                <a:lnTo>
                  <a:pt x="14" y="79"/>
                </a:lnTo>
                <a:lnTo>
                  <a:pt x="14" y="79"/>
                </a:lnTo>
                <a:lnTo>
                  <a:pt x="14" y="79"/>
                </a:lnTo>
                <a:lnTo>
                  <a:pt x="14" y="77"/>
                </a:lnTo>
                <a:lnTo>
                  <a:pt x="14" y="77"/>
                </a:lnTo>
                <a:lnTo>
                  <a:pt x="16" y="77"/>
                </a:lnTo>
                <a:lnTo>
                  <a:pt x="16" y="77"/>
                </a:lnTo>
                <a:lnTo>
                  <a:pt x="16" y="77"/>
                </a:lnTo>
                <a:lnTo>
                  <a:pt x="16" y="77"/>
                </a:lnTo>
                <a:lnTo>
                  <a:pt x="16" y="77"/>
                </a:lnTo>
                <a:lnTo>
                  <a:pt x="14" y="75"/>
                </a:lnTo>
                <a:lnTo>
                  <a:pt x="14" y="75"/>
                </a:lnTo>
                <a:lnTo>
                  <a:pt x="14" y="75"/>
                </a:lnTo>
                <a:lnTo>
                  <a:pt x="16" y="72"/>
                </a:lnTo>
                <a:lnTo>
                  <a:pt x="18" y="70"/>
                </a:lnTo>
                <a:lnTo>
                  <a:pt x="18" y="70"/>
                </a:lnTo>
                <a:lnTo>
                  <a:pt x="20" y="70"/>
                </a:lnTo>
                <a:lnTo>
                  <a:pt x="20" y="70"/>
                </a:lnTo>
                <a:lnTo>
                  <a:pt x="20" y="70"/>
                </a:lnTo>
                <a:lnTo>
                  <a:pt x="20" y="70"/>
                </a:lnTo>
                <a:lnTo>
                  <a:pt x="22" y="70"/>
                </a:lnTo>
                <a:lnTo>
                  <a:pt x="22" y="72"/>
                </a:lnTo>
                <a:lnTo>
                  <a:pt x="24" y="72"/>
                </a:lnTo>
                <a:lnTo>
                  <a:pt x="24" y="72"/>
                </a:lnTo>
                <a:lnTo>
                  <a:pt x="24" y="72"/>
                </a:lnTo>
                <a:lnTo>
                  <a:pt x="22" y="70"/>
                </a:lnTo>
                <a:lnTo>
                  <a:pt x="22" y="70"/>
                </a:lnTo>
                <a:lnTo>
                  <a:pt x="24" y="68"/>
                </a:lnTo>
                <a:lnTo>
                  <a:pt x="24" y="68"/>
                </a:lnTo>
                <a:lnTo>
                  <a:pt x="24" y="68"/>
                </a:lnTo>
                <a:lnTo>
                  <a:pt x="26" y="68"/>
                </a:lnTo>
                <a:lnTo>
                  <a:pt x="26" y="68"/>
                </a:lnTo>
                <a:lnTo>
                  <a:pt x="26" y="70"/>
                </a:lnTo>
                <a:lnTo>
                  <a:pt x="28" y="70"/>
                </a:lnTo>
                <a:lnTo>
                  <a:pt x="28" y="70"/>
                </a:lnTo>
                <a:lnTo>
                  <a:pt x="28" y="70"/>
                </a:lnTo>
                <a:lnTo>
                  <a:pt x="30" y="70"/>
                </a:lnTo>
                <a:lnTo>
                  <a:pt x="33" y="70"/>
                </a:lnTo>
                <a:lnTo>
                  <a:pt x="33" y="70"/>
                </a:lnTo>
                <a:lnTo>
                  <a:pt x="30" y="70"/>
                </a:lnTo>
                <a:lnTo>
                  <a:pt x="30" y="70"/>
                </a:lnTo>
                <a:lnTo>
                  <a:pt x="30" y="70"/>
                </a:lnTo>
                <a:lnTo>
                  <a:pt x="28" y="68"/>
                </a:lnTo>
                <a:lnTo>
                  <a:pt x="28" y="68"/>
                </a:lnTo>
                <a:lnTo>
                  <a:pt x="28" y="68"/>
                </a:lnTo>
                <a:lnTo>
                  <a:pt x="26" y="68"/>
                </a:lnTo>
                <a:lnTo>
                  <a:pt x="26" y="68"/>
                </a:lnTo>
                <a:lnTo>
                  <a:pt x="26" y="68"/>
                </a:lnTo>
                <a:lnTo>
                  <a:pt x="24" y="66"/>
                </a:lnTo>
                <a:lnTo>
                  <a:pt x="26" y="66"/>
                </a:lnTo>
                <a:lnTo>
                  <a:pt x="26" y="66"/>
                </a:lnTo>
                <a:lnTo>
                  <a:pt x="28" y="64"/>
                </a:lnTo>
                <a:lnTo>
                  <a:pt x="28" y="64"/>
                </a:lnTo>
                <a:lnTo>
                  <a:pt x="28" y="66"/>
                </a:lnTo>
                <a:lnTo>
                  <a:pt x="28" y="66"/>
                </a:lnTo>
                <a:lnTo>
                  <a:pt x="30" y="66"/>
                </a:lnTo>
                <a:lnTo>
                  <a:pt x="33" y="66"/>
                </a:lnTo>
                <a:lnTo>
                  <a:pt x="33" y="68"/>
                </a:lnTo>
                <a:lnTo>
                  <a:pt x="33" y="66"/>
                </a:lnTo>
                <a:lnTo>
                  <a:pt x="33" y="66"/>
                </a:lnTo>
                <a:lnTo>
                  <a:pt x="33" y="66"/>
                </a:lnTo>
                <a:lnTo>
                  <a:pt x="30" y="66"/>
                </a:lnTo>
                <a:lnTo>
                  <a:pt x="30" y="66"/>
                </a:lnTo>
                <a:lnTo>
                  <a:pt x="30" y="64"/>
                </a:lnTo>
                <a:lnTo>
                  <a:pt x="30" y="64"/>
                </a:lnTo>
                <a:lnTo>
                  <a:pt x="28" y="64"/>
                </a:lnTo>
                <a:lnTo>
                  <a:pt x="28" y="64"/>
                </a:lnTo>
                <a:lnTo>
                  <a:pt x="28" y="62"/>
                </a:lnTo>
                <a:lnTo>
                  <a:pt x="30" y="62"/>
                </a:lnTo>
                <a:lnTo>
                  <a:pt x="30" y="62"/>
                </a:lnTo>
                <a:lnTo>
                  <a:pt x="30" y="62"/>
                </a:lnTo>
                <a:lnTo>
                  <a:pt x="33" y="62"/>
                </a:lnTo>
                <a:lnTo>
                  <a:pt x="33" y="62"/>
                </a:lnTo>
                <a:lnTo>
                  <a:pt x="33" y="62"/>
                </a:lnTo>
                <a:lnTo>
                  <a:pt x="33" y="62"/>
                </a:lnTo>
                <a:lnTo>
                  <a:pt x="35" y="62"/>
                </a:lnTo>
                <a:lnTo>
                  <a:pt x="35" y="62"/>
                </a:lnTo>
                <a:lnTo>
                  <a:pt x="33" y="62"/>
                </a:lnTo>
                <a:lnTo>
                  <a:pt x="33" y="60"/>
                </a:lnTo>
                <a:lnTo>
                  <a:pt x="33" y="60"/>
                </a:lnTo>
                <a:lnTo>
                  <a:pt x="33" y="60"/>
                </a:lnTo>
                <a:lnTo>
                  <a:pt x="30" y="60"/>
                </a:lnTo>
                <a:lnTo>
                  <a:pt x="30" y="60"/>
                </a:lnTo>
                <a:lnTo>
                  <a:pt x="30" y="60"/>
                </a:lnTo>
                <a:lnTo>
                  <a:pt x="28" y="60"/>
                </a:lnTo>
                <a:lnTo>
                  <a:pt x="28" y="60"/>
                </a:lnTo>
                <a:lnTo>
                  <a:pt x="28" y="62"/>
                </a:lnTo>
                <a:lnTo>
                  <a:pt x="28" y="62"/>
                </a:lnTo>
                <a:lnTo>
                  <a:pt x="28" y="62"/>
                </a:lnTo>
                <a:lnTo>
                  <a:pt x="28" y="60"/>
                </a:lnTo>
                <a:lnTo>
                  <a:pt x="28" y="60"/>
                </a:lnTo>
                <a:lnTo>
                  <a:pt x="28" y="60"/>
                </a:lnTo>
                <a:lnTo>
                  <a:pt x="28" y="58"/>
                </a:lnTo>
                <a:lnTo>
                  <a:pt x="28" y="58"/>
                </a:lnTo>
                <a:lnTo>
                  <a:pt x="28" y="58"/>
                </a:lnTo>
                <a:lnTo>
                  <a:pt x="30" y="58"/>
                </a:lnTo>
                <a:lnTo>
                  <a:pt x="28" y="58"/>
                </a:lnTo>
                <a:lnTo>
                  <a:pt x="28" y="58"/>
                </a:lnTo>
                <a:lnTo>
                  <a:pt x="28" y="58"/>
                </a:lnTo>
                <a:lnTo>
                  <a:pt x="28" y="58"/>
                </a:lnTo>
                <a:lnTo>
                  <a:pt x="28" y="56"/>
                </a:lnTo>
                <a:lnTo>
                  <a:pt x="28" y="56"/>
                </a:lnTo>
                <a:lnTo>
                  <a:pt x="28" y="56"/>
                </a:lnTo>
                <a:lnTo>
                  <a:pt x="30" y="56"/>
                </a:lnTo>
                <a:lnTo>
                  <a:pt x="30" y="56"/>
                </a:lnTo>
                <a:lnTo>
                  <a:pt x="30" y="54"/>
                </a:lnTo>
                <a:lnTo>
                  <a:pt x="30" y="54"/>
                </a:lnTo>
                <a:lnTo>
                  <a:pt x="30" y="54"/>
                </a:lnTo>
                <a:lnTo>
                  <a:pt x="30" y="54"/>
                </a:lnTo>
                <a:lnTo>
                  <a:pt x="30" y="54"/>
                </a:lnTo>
                <a:lnTo>
                  <a:pt x="30" y="52"/>
                </a:lnTo>
                <a:lnTo>
                  <a:pt x="30" y="52"/>
                </a:lnTo>
                <a:lnTo>
                  <a:pt x="33" y="52"/>
                </a:lnTo>
                <a:lnTo>
                  <a:pt x="33" y="52"/>
                </a:lnTo>
                <a:lnTo>
                  <a:pt x="35" y="52"/>
                </a:lnTo>
                <a:lnTo>
                  <a:pt x="35" y="52"/>
                </a:lnTo>
                <a:lnTo>
                  <a:pt x="35" y="50"/>
                </a:lnTo>
                <a:lnTo>
                  <a:pt x="35" y="50"/>
                </a:lnTo>
                <a:lnTo>
                  <a:pt x="37" y="50"/>
                </a:lnTo>
                <a:lnTo>
                  <a:pt x="39" y="50"/>
                </a:lnTo>
                <a:lnTo>
                  <a:pt x="39" y="50"/>
                </a:lnTo>
                <a:lnTo>
                  <a:pt x="39" y="52"/>
                </a:lnTo>
                <a:lnTo>
                  <a:pt x="39" y="52"/>
                </a:lnTo>
                <a:lnTo>
                  <a:pt x="39" y="52"/>
                </a:lnTo>
                <a:lnTo>
                  <a:pt x="39" y="52"/>
                </a:lnTo>
                <a:lnTo>
                  <a:pt x="39" y="52"/>
                </a:lnTo>
                <a:lnTo>
                  <a:pt x="39" y="50"/>
                </a:lnTo>
                <a:lnTo>
                  <a:pt x="39" y="50"/>
                </a:lnTo>
                <a:lnTo>
                  <a:pt x="39" y="50"/>
                </a:lnTo>
                <a:lnTo>
                  <a:pt x="37" y="50"/>
                </a:lnTo>
                <a:lnTo>
                  <a:pt x="37" y="48"/>
                </a:lnTo>
                <a:lnTo>
                  <a:pt x="37" y="48"/>
                </a:lnTo>
                <a:lnTo>
                  <a:pt x="37" y="48"/>
                </a:lnTo>
                <a:lnTo>
                  <a:pt x="35" y="48"/>
                </a:lnTo>
                <a:lnTo>
                  <a:pt x="35" y="48"/>
                </a:lnTo>
                <a:lnTo>
                  <a:pt x="35" y="46"/>
                </a:lnTo>
                <a:lnTo>
                  <a:pt x="37" y="44"/>
                </a:lnTo>
                <a:lnTo>
                  <a:pt x="37" y="42"/>
                </a:lnTo>
                <a:lnTo>
                  <a:pt x="37" y="40"/>
                </a:lnTo>
                <a:lnTo>
                  <a:pt x="39" y="40"/>
                </a:lnTo>
                <a:lnTo>
                  <a:pt x="37" y="40"/>
                </a:lnTo>
                <a:lnTo>
                  <a:pt x="37" y="38"/>
                </a:lnTo>
                <a:lnTo>
                  <a:pt x="39" y="38"/>
                </a:lnTo>
                <a:lnTo>
                  <a:pt x="39" y="35"/>
                </a:lnTo>
                <a:lnTo>
                  <a:pt x="41" y="38"/>
                </a:lnTo>
                <a:lnTo>
                  <a:pt x="41" y="40"/>
                </a:lnTo>
                <a:lnTo>
                  <a:pt x="39" y="40"/>
                </a:lnTo>
                <a:lnTo>
                  <a:pt x="39" y="42"/>
                </a:lnTo>
                <a:lnTo>
                  <a:pt x="39" y="42"/>
                </a:lnTo>
                <a:lnTo>
                  <a:pt x="39" y="44"/>
                </a:lnTo>
                <a:lnTo>
                  <a:pt x="39" y="44"/>
                </a:lnTo>
                <a:lnTo>
                  <a:pt x="39" y="44"/>
                </a:lnTo>
                <a:lnTo>
                  <a:pt x="41" y="44"/>
                </a:lnTo>
                <a:lnTo>
                  <a:pt x="41" y="42"/>
                </a:lnTo>
                <a:lnTo>
                  <a:pt x="41" y="40"/>
                </a:lnTo>
                <a:lnTo>
                  <a:pt x="43" y="40"/>
                </a:lnTo>
                <a:lnTo>
                  <a:pt x="43" y="40"/>
                </a:lnTo>
                <a:lnTo>
                  <a:pt x="43" y="42"/>
                </a:lnTo>
                <a:lnTo>
                  <a:pt x="43" y="44"/>
                </a:lnTo>
                <a:lnTo>
                  <a:pt x="43" y="44"/>
                </a:lnTo>
                <a:lnTo>
                  <a:pt x="43" y="44"/>
                </a:lnTo>
                <a:lnTo>
                  <a:pt x="43" y="44"/>
                </a:lnTo>
                <a:lnTo>
                  <a:pt x="43" y="46"/>
                </a:lnTo>
                <a:lnTo>
                  <a:pt x="43" y="48"/>
                </a:lnTo>
                <a:lnTo>
                  <a:pt x="43" y="46"/>
                </a:lnTo>
                <a:lnTo>
                  <a:pt x="43" y="46"/>
                </a:lnTo>
                <a:lnTo>
                  <a:pt x="43" y="44"/>
                </a:lnTo>
                <a:lnTo>
                  <a:pt x="43" y="44"/>
                </a:lnTo>
                <a:lnTo>
                  <a:pt x="43" y="44"/>
                </a:lnTo>
                <a:lnTo>
                  <a:pt x="43" y="42"/>
                </a:lnTo>
                <a:lnTo>
                  <a:pt x="43" y="42"/>
                </a:lnTo>
                <a:lnTo>
                  <a:pt x="45" y="44"/>
                </a:lnTo>
                <a:lnTo>
                  <a:pt x="45" y="44"/>
                </a:lnTo>
                <a:lnTo>
                  <a:pt x="45" y="44"/>
                </a:lnTo>
                <a:lnTo>
                  <a:pt x="45" y="46"/>
                </a:lnTo>
                <a:lnTo>
                  <a:pt x="47" y="46"/>
                </a:lnTo>
                <a:lnTo>
                  <a:pt x="47" y="46"/>
                </a:lnTo>
                <a:lnTo>
                  <a:pt x="47" y="44"/>
                </a:lnTo>
                <a:lnTo>
                  <a:pt x="47" y="44"/>
                </a:lnTo>
                <a:lnTo>
                  <a:pt x="45" y="44"/>
                </a:lnTo>
                <a:lnTo>
                  <a:pt x="45" y="44"/>
                </a:lnTo>
                <a:lnTo>
                  <a:pt x="45" y="42"/>
                </a:lnTo>
                <a:lnTo>
                  <a:pt x="47" y="42"/>
                </a:lnTo>
                <a:lnTo>
                  <a:pt x="49" y="42"/>
                </a:lnTo>
                <a:lnTo>
                  <a:pt x="49" y="42"/>
                </a:lnTo>
                <a:lnTo>
                  <a:pt x="49" y="44"/>
                </a:lnTo>
                <a:lnTo>
                  <a:pt x="49" y="44"/>
                </a:lnTo>
                <a:lnTo>
                  <a:pt x="51" y="44"/>
                </a:lnTo>
                <a:lnTo>
                  <a:pt x="51" y="44"/>
                </a:lnTo>
                <a:lnTo>
                  <a:pt x="51" y="44"/>
                </a:lnTo>
                <a:lnTo>
                  <a:pt x="51" y="44"/>
                </a:lnTo>
                <a:lnTo>
                  <a:pt x="49" y="42"/>
                </a:lnTo>
                <a:lnTo>
                  <a:pt x="49" y="42"/>
                </a:lnTo>
                <a:lnTo>
                  <a:pt x="49" y="42"/>
                </a:lnTo>
                <a:lnTo>
                  <a:pt x="47" y="42"/>
                </a:lnTo>
                <a:lnTo>
                  <a:pt x="45" y="40"/>
                </a:lnTo>
                <a:lnTo>
                  <a:pt x="45" y="40"/>
                </a:lnTo>
                <a:lnTo>
                  <a:pt x="43" y="38"/>
                </a:lnTo>
                <a:lnTo>
                  <a:pt x="43" y="38"/>
                </a:lnTo>
                <a:lnTo>
                  <a:pt x="43" y="38"/>
                </a:lnTo>
                <a:lnTo>
                  <a:pt x="43" y="35"/>
                </a:lnTo>
                <a:lnTo>
                  <a:pt x="43" y="35"/>
                </a:lnTo>
                <a:lnTo>
                  <a:pt x="43" y="35"/>
                </a:lnTo>
                <a:lnTo>
                  <a:pt x="43" y="33"/>
                </a:lnTo>
                <a:lnTo>
                  <a:pt x="43" y="33"/>
                </a:lnTo>
                <a:lnTo>
                  <a:pt x="45" y="33"/>
                </a:lnTo>
                <a:lnTo>
                  <a:pt x="47" y="33"/>
                </a:lnTo>
                <a:lnTo>
                  <a:pt x="47" y="33"/>
                </a:lnTo>
                <a:lnTo>
                  <a:pt x="47" y="31"/>
                </a:lnTo>
                <a:lnTo>
                  <a:pt x="47" y="33"/>
                </a:lnTo>
                <a:lnTo>
                  <a:pt x="47" y="35"/>
                </a:lnTo>
                <a:lnTo>
                  <a:pt x="47" y="35"/>
                </a:lnTo>
                <a:lnTo>
                  <a:pt x="49" y="35"/>
                </a:lnTo>
                <a:lnTo>
                  <a:pt x="49" y="35"/>
                </a:lnTo>
                <a:lnTo>
                  <a:pt x="49" y="38"/>
                </a:lnTo>
                <a:lnTo>
                  <a:pt x="49" y="38"/>
                </a:lnTo>
                <a:lnTo>
                  <a:pt x="51" y="40"/>
                </a:lnTo>
                <a:lnTo>
                  <a:pt x="51" y="42"/>
                </a:lnTo>
                <a:lnTo>
                  <a:pt x="53" y="42"/>
                </a:lnTo>
                <a:lnTo>
                  <a:pt x="55" y="42"/>
                </a:lnTo>
                <a:lnTo>
                  <a:pt x="55" y="42"/>
                </a:lnTo>
                <a:lnTo>
                  <a:pt x="55" y="42"/>
                </a:lnTo>
                <a:lnTo>
                  <a:pt x="55" y="44"/>
                </a:lnTo>
                <a:lnTo>
                  <a:pt x="55" y="46"/>
                </a:lnTo>
                <a:lnTo>
                  <a:pt x="55" y="46"/>
                </a:lnTo>
                <a:lnTo>
                  <a:pt x="55" y="46"/>
                </a:lnTo>
                <a:lnTo>
                  <a:pt x="55" y="46"/>
                </a:lnTo>
                <a:lnTo>
                  <a:pt x="57" y="46"/>
                </a:lnTo>
                <a:lnTo>
                  <a:pt x="57" y="46"/>
                </a:lnTo>
                <a:lnTo>
                  <a:pt x="59" y="46"/>
                </a:lnTo>
                <a:lnTo>
                  <a:pt x="59" y="46"/>
                </a:lnTo>
                <a:lnTo>
                  <a:pt x="59" y="46"/>
                </a:lnTo>
                <a:lnTo>
                  <a:pt x="57" y="46"/>
                </a:lnTo>
                <a:lnTo>
                  <a:pt x="57" y="44"/>
                </a:lnTo>
                <a:lnTo>
                  <a:pt x="57" y="44"/>
                </a:lnTo>
                <a:lnTo>
                  <a:pt x="57" y="44"/>
                </a:lnTo>
                <a:lnTo>
                  <a:pt x="57" y="42"/>
                </a:lnTo>
                <a:lnTo>
                  <a:pt x="57" y="42"/>
                </a:lnTo>
                <a:lnTo>
                  <a:pt x="55" y="40"/>
                </a:lnTo>
                <a:lnTo>
                  <a:pt x="55" y="40"/>
                </a:lnTo>
                <a:lnTo>
                  <a:pt x="55" y="40"/>
                </a:lnTo>
                <a:lnTo>
                  <a:pt x="53" y="40"/>
                </a:lnTo>
                <a:lnTo>
                  <a:pt x="51" y="40"/>
                </a:lnTo>
                <a:lnTo>
                  <a:pt x="51" y="40"/>
                </a:lnTo>
                <a:lnTo>
                  <a:pt x="51" y="38"/>
                </a:lnTo>
                <a:lnTo>
                  <a:pt x="49" y="35"/>
                </a:lnTo>
                <a:lnTo>
                  <a:pt x="49" y="35"/>
                </a:lnTo>
                <a:lnTo>
                  <a:pt x="51" y="35"/>
                </a:lnTo>
                <a:lnTo>
                  <a:pt x="51" y="33"/>
                </a:lnTo>
                <a:lnTo>
                  <a:pt x="51" y="33"/>
                </a:lnTo>
                <a:lnTo>
                  <a:pt x="51" y="33"/>
                </a:lnTo>
                <a:lnTo>
                  <a:pt x="51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1"/>
                </a:lnTo>
                <a:lnTo>
                  <a:pt x="53" y="31"/>
                </a:lnTo>
                <a:lnTo>
                  <a:pt x="51" y="31"/>
                </a:lnTo>
                <a:lnTo>
                  <a:pt x="51" y="31"/>
                </a:lnTo>
                <a:lnTo>
                  <a:pt x="51" y="33"/>
                </a:lnTo>
                <a:lnTo>
                  <a:pt x="51" y="33"/>
                </a:lnTo>
                <a:lnTo>
                  <a:pt x="51" y="33"/>
                </a:lnTo>
                <a:lnTo>
                  <a:pt x="51" y="33"/>
                </a:lnTo>
                <a:lnTo>
                  <a:pt x="49" y="33"/>
                </a:lnTo>
                <a:lnTo>
                  <a:pt x="49" y="33"/>
                </a:lnTo>
                <a:lnTo>
                  <a:pt x="49" y="31"/>
                </a:lnTo>
                <a:lnTo>
                  <a:pt x="49" y="31"/>
                </a:lnTo>
                <a:lnTo>
                  <a:pt x="49" y="31"/>
                </a:lnTo>
                <a:lnTo>
                  <a:pt x="49" y="29"/>
                </a:lnTo>
                <a:lnTo>
                  <a:pt x="49" y="29"/>
                </a:lnTo>
                <a:lnTo>
                  <a:pt x="51" y="27"/>
                </a:lnTo>
                <a:lnTo>
                  <a:pt x="51" y="27"/>
                </a:lnTo>
                <a:lnTo>
                  <a:pt x="51" y="25"/>
                </a:lnTo>
                <a:lnTo>
                  <a:pt x="51" y="25"/>
                </a:lnTo>
                <a:lnTo>
                  <a:pt x="51" y="23"/>
                </a:lnTo>
                <a:lnTo>
                  <a:pt x="51" y="23"/>
                </a:lnTo>
                <a:lnTo>
                  <a:pt x="53" y="23"/>
                </a:lnTo>
                <a:lnTo>
                  <a:pt x="55" y="23"/>
                </a:lnTo>
                <a:lnTo>
                  <a:pt x="57" y="21"/>
                </a:lnTo>
                <a:lnTo>
                  <a:pt x="59" y="21"/>
                </a:lnTo>
                <a:lnTo>
                  <a:pt x="59" y="21"/>
                </a:lnTo>
                <a:lnTo>
                  <a:pt x="59" y="21"/>
                </a:lnTo>
                <a:lnTo>
                  <a:pt x="59" y="23"/>
                </a:lnTo>
                <a:lnTo>
                  <a:pt x="59" y="23"/>
                </a:lnTo>
                <a:lnTo>
                  <a:pt x="59" y="23"/>
                </a:lnTo>
                <a:lnTo>
                  <a:pt x="59" y="25"/>
                </a:lnTo>
                <a:lnTo>
                  <a:pt x="59" y="27"/>
                </a:lnTo>
                <a:lnTo>
                  <a:pt x="59" y="27"/>
                </a:lnTo>
                <a:lnTo>
                  <a:pt x="59" y="27"/>
                </a:lnTo>
                <a:lnTo>
                  <a:pt x="59" y="29"/>
                </a:lnTo>
                <a:lnTo>
                  <a:pt x="59" y="29"/>
                </a:lnTo>
                <a:lnTo>
                  <a:pt x="59" y="31"/>
                </a:lnTo>
                <a:lnTo>
                  <a:pt x="59" y="31"/>
                </a:lnTo>
                <a:lnTo>
                  <a:pt x="59" y="33"/>
                </a:lnTo>
                <a:lnTo>
                  <a:pt x="59" y="33"/>
                </a:lnTo>
                <a:lnTo>
                  <a:pt x="59" y="33"/>
                </a:lnTo>
                <a:lnTo>
                  <a:pt x="59" y="35"/>
                </a:lnTo>
                <a:lnTo>
                  <a:pt x="59" y="35"/>
                </a:lnTo>
                <a:lnTo>
                  <a:pt x="57" y="38"/>
                </a:lnTo>
                <a:lnTo>
                  <a:pt x="57" y="40"/>
                </a:lnTo>
                <a:lnTo>
                  <a:pt x="59" y="38"/>
                </a:lnTo>
                <a:lnTo>
                  <a:pt x="59" y="38"/>
                </a:lnTo>
                <a:lnTo>
                  <a:pt x="59" y="38"/>
                </a:lnTo>
                <a:lnTo>
                  <a:pt x="61" y="35"/>
                </a:lnTo>
                <a:lnTo>
                  <a:pt x="59" y="35"/>
                </a:lnTo>
                <a:lnTo>
                  <a:pt x="61" y="33"/>
                </a:lnTo>
                <a:lnTo>
                  <a:pt x="61" y="33"/>
                </a:lnTo>
                <a:lnTo>
                  <a:pt x="61" y="31"/>
                </a:lnTo>
                <a:lnTo>
                  <a:pt x="61" y="31"/>
                </a:lnTo>
                <a:lnTo>
                  <a:pt x="61" y="29"/>
                </a:lnTo>
                <a:lnTo>
                  <a:pt x="61" y="29"/>
                </a:lnTo>
                <a:lnTo>
                  <a:pt x="61" y="29"/>
                </a:lnTo>
                <a:lnTo>
                  <a:pt x="63" y="29"/>
                </a:lnTo>
                <a:lnTo>
                  <a:pt x="65" y="29"/>
                </a:lnTo>
                <a:lnTo>
                  <a:pt x="65" y="29"/>
                </a:lnTo>
                <a:lnTo>
                  <a:pt x="67" y="29"/>
                </a:lnTo>
                <a:lnTo>
                  <a:pt x="65" y="29"/>
                </a:lnTo>
                <a:lnTo>
                  <a:pt x="65" y="29"/>
                </a:lnTo>
                <a:lnTo>
                  <a:pt x="63" y="29"/>
                </a:lnTo>
                <a:lnTo>
                  <a:pt x="61" y="27"/>
                </a:lnTo>
                <a:lnTo>
                  <a:pt x="61" y="27"/>
                </a:lnTo>
                <a:lnTo>
                  <a:pt x="61" y="27"/>
                </a:lnTo>
                <a:lnTo>
                  <a:pt x="61" y="25"/>
                </a:lnTo>
                <a:lnTo>
                  <a:pt x="61" y="25"/>
                </a:lnTo>
                <a:lnTo>
                  <a:pt x="61" y="23"/>
                </a:lnTo>
                <a:lnTo>
                  <a:pt x="61" y="23"/>
                </a:lnTo>
                <a:lnTo>
                  <a:pt x="63" y="19"/>
                </a:lnTo>
                <a:lnTo>
                  <a:pt x="63" y="19"/>
                </a:lnTo>
                <a:lnTo>
                  <a:pt x="63" y="21"/>
                </a:lnTo>
                <a:lnTo>
                  <a:pt x="63" y="21"/>
                </a:lnTo>
                <a:lnTo>
                  <a:pt x="63" y="21"/>
                </a:lnTo>
                <a:lnTo>
                  <a:pt x="63" y="19"/>
                </a:lnTo>
                <a:lnTo>
                  <a:pt x="65" y="17"/>
                </a:lnTo>
                <a:lnTo>
                  <a:pt x="65" y="15"/>
                </a:lnTo>
                <a:lnTo>
                  <a:pt x="65" y="15"/>
                </a:lnTo>
                <a:lnTo>
                  <a:pt x="65" y="15"/>
                </a:lnTo>
                <a:lnTo>
                  <a:pt x="65" y="15"/>
                </a:lnTo>
                <a:lnTo>
                  <a:pt x="65" y="15"/>
                </a:lnTo>
                <a:lnTo>
                  <a:pt x="67" y="13"/>
                </a:lnTo>
                <a:lnTo>
                  <a:pt x="67" y="13"/>
                </a:lnTo>
                <a:lnTo>
                  <a:pt x="67" y="15"/>
                </a:lnTo>
                <a:lnTo>
                  <a:pt x="70" y="15"/>
                </a:lnTo>
                <a:lnTo>
                  <a:pt x="70" y="17"/>
                </a:lnTo>
                <a:lnTo>
                  <a:pt x="70" y="19"/>
                </a:lnTo>
                <a:lnTo>
                  <a:pt x="70" y="21"/>
                </a:lnTo>
                <a:lnTo>
                  <a:pt x="70" y="23"/>
                </a:lnTo>
                <a:lnTo>
                  <a:pt x="67" y="25"/>
                </a:lnTo>
                <a:lnTo>
                  <a:pt x="67" y="25"/>
                </a:lnTo>
                <a:lnTo>
                  <a:pt x="70" y="27"/>
                </a:lnTo>
                <a:lnTo>
                  <a:pt x="70" y="27"/>
                </a:lnTo>
                <a:lnTo>
                  <a:pt x="70" y="29"/>
                </a:lnTo>
                <a:lnTo>
                  <a:pt x="67" y="29"/>
                </a:lnTo>
                <a:lnTo>
                  <a:pt x="67" y="31"/>
                </a:lnTo>
                <a:lnTo>
                  <a:pt x="67" y="33"/>
                </a:lnTo>
                <a:lnTo>
                  <a:pt x="70" y="33"/>
                </a:lnTo>
                <a:lnTo>
                  <a:pt x="67" y="35"/>
                </a:lnTo>
                <a:lnTo>
                  <a:pt x="67" y="35"/>
                </a:lnTo>
                <a:lnTo>
                  <a:pt x="67" y="38"/>
                </a:lnTo>
                <a:lnTo>
                  <a:pt x="67" y="38"/>
                </a:lnTo>
                <a:lnTo>
                  <a:pt x="65" y="40"/>
                </a:lnTo>
                <a:lnTo>
                  <a:pt x="65" y="40"/>
                </a:lnTo>
                <a:lnTo>
                  <a:pt x="63" y="44"/>
                </a:lnTo>
                <a:lnTo>
                  <a:pt x="65" y="42"/>
                </a:lnTo>
                <a:lnTo>
                  <a:pt x="65" y="42"/>
                </a:lnTo>
                <a:lnTo>
                  <a:pt x="65" y="42"/>
                </a:lnTo>
                <a:lnTo>
                  <a:pt x="67" y="40"/>
                </a:lnTo>
                <a:lnTo>
                  <a:pt x="67" y="38"/>
                </a:lnTo>
                <a:lnTo>
                  <a:pt x="70" y="38"/>
                </a:lnTo>
                <a:lnTo>
                  <a:pt x="70" y="38"/>
                </a:lnTo>
                <a:lnTo>
                  <a:pt x="70" y="38"/>
                </a:lnTo>
                <a:lnTo>
                  <a:pt x="70" y="35"/>
                </a:lnTo>
                <a:lnTo>
                  <a:pt x="70" y="35"/>
                </a:lnTo>
                <a:lnTo>
                  <a:pt x="72" y="29"/>
                </a:lnTo>
                <a:lnTo>
                  <a:pt x="72" y="29"/>
                </a:lnTo>
                <a:lnTo>
                  <a:pt x="72" y="29"/>
                </a:lnTo>
                <a:lnTo>
                  <a:pt x="72" y="29"/>
                </a:lnTo>
                <a:lnTo>
                  <a:pt x="72" y="31"/>
                </a:lnTo>
                <a:lnTo>
                  <a:pt x="74" y="31"/>
                </a:lnTo>
                <a:lnTo>
                  <a:pt x="74" y="31"/>
                </a:lnTo>
                <a:lnTo>
                  <a:pt x="74" y="31"/>
                </a:lnTo>
                <a:lnTo>
                  <a:pt x="76" y="31"/>
                </a:lnTo>
                <a:lnTo>
                  <a:pt x="76" y="33"/>
                </a:lnTo>
                <a:lnTo>
                  <a:pt x="78" y="33"/>
                </a:lnTo>
                <a:lnTo>
                  <a:pt x="78" y="33"/>
                </a:lnTo>
                <a:lnTo>
                  <a:pt x="76" y="31"/>
                </a:lnTo>
                <a:lnTo>
                  <a:pt x="76" y="31"/>
                </a:lnTo>
                <a:lnTo>
                  <a:pt x="76" y="31"/>
                </a:lnTo>
                <a:lnTo>
                  <a:pt x="74" y="31"/>
                </a:lnTo>
                <a:lnTo>
                  <a:pt x="74" y="29"/>
                </a:lnTo>
                <a:lnTo>
                  <a:pt x="72" y="29"/>
                </a:lnTo>
                <a:lnTo>
                  <a:pt x="72" y="29"/>
                </a:lnTo>
                <a:lnTo>
                  <a:pt x="72" y="27"/>
                </a:lnTo>
                <a:lnTo>
                  <a:pt x="72" y="27"/>
                </a:lnTo>
                <a:lnTo>
                  <a:pt x="72" y="25"/>
                </a:lnTo>
                <a:lnTo>
                  <a:pt x="72" y="25"/>
                </a:lnTo>
                <a:lnTo>
                  <a:pt x="72" y="25"/>
                </a:lnTo>
                <a:lnTo>
                  <a:pt x="72" y="23"/>
                </a:lnTo>
                <a:lnTo>
                  <a:pt x="72" y="23"/>
                </a:lnTo>
                <a:lnTo>
                  <a:pt x="72" y="21"/>
                </a:lnTo>
                <a:lnTo>
                  <a:pt x="72" y="21"/>
                </a:lnTo>
                <a:lnTo>
                  <a:pt x="72" y="21"/>
                </a:lnTo>
                <a:lnTo>
                  <a:pt x="72" y="21"/>
                </a:lnTo>
                <a:lnTo>
                  <a:pt x="74" y="21"/>
                </a:lnTo>
                <a:lnTo>
                  <a:pt x="74" y="19"/>
                </a:lnTo>
                <a:lnTo>
                  <a:pt x="76" y="19"/>
                </a:lnTo>
                <a:lnTo>
                  <a:pt x="76" y="19"/>
                </a:lnTo>
                <a:lnTo>
                  <a:pt x="76" y="19"/>
                </a:lnTo>
                <a:lnTo>
                  <a:pt x="76" y="17"/>
                </a:lnTo>
                <a:lnTo>
                  <a:pt x="76" y="15"/>
                </a:lnTo>
                <a:lnTo>
                  <a:pt x="76" y="15"/>
                </a:lnTo>
                <a:lnTo>
                  <a:pt x="76" y="15"/>
                </a:lnTo>
                <a:lnTo>
                  <a:pt x="78" y="15"/>
                </a:lnTo>
                <a:lnTo>
                  <a:pt x="78" y="13"/>
                </a:lnTo>
                <a:lnTo>
                  <a:pt x="80" y="13"/>
                </a:lnTo>
                <a:lnTo>
                  <a:pt x="78" y="13"/>
                </a:lnTo>
                <a:lnTo>
                  <a:pt x="78" y="15"/>
                </a:lnTo>
                <a:lnTo>
                  <a:pt x="78" y="15"/>
                </a:lnTo>
                <a:lnTo>
                  <a:pt x="78" y="15"/>
                </a:lnTo>
                <a:lnTo>
                  <a:pt x="76" y="17"/>
                </a:lnTo>
                <a:lnTo>
                  <a:pt x="76" y="17"/>
                </a:lnTo>
                <a:lnTo>
                  <a:pt x="78" y="17"/>
                </a:lnTo>
                <a:lnTo>
                  <a:pt x="78" y="19"/>
                </a:lnTo>
                <a:lnTo>
                  <a:pt x="78" y="19"/>
                </a:lnTo>
                <a:lnTo>
                  <a:pt x="78" y="19"/>
                </a:lnTo>
                <a:lnTo>
                  <a:pt x="78" y="21"/>
                </a:lnTo>
                <a:lnTo>
                  <a:pt x="78" y="19"/>
                </a:lnTo>
                <a:lnTo>
                  <a:pt x="80" y="19"/>
                </a:lnTo>
                <a:lnTo>
                  <a:pt x="78" y="19"/>
                </a:lnTo>
                <a:lnTo>
                  <a:pt x="80" y="17"/>
                </a:lnTo>
                <a:lnTo>
                  <a:pt x="80" y="17"/>
                </a:lnTo>
                <a:lnTo>
                  <a:pt x="80" y="15"/>
                </a:lnTo>
                <a:lnTo>
                  <a:pt x="82" y="17"/>
                </a:lnTo>
                <a:lnTo>
                  <a:pt x="80" y="17"/>
                </a:lnTo>
                <a:lnTo>
                  <a:pt x="80" y="19"/>
                </a:lnTo>
                <a:lnTo>
                  <a:pt x="82" y="19"/>
                </a:lnTo>
                <a:lnTo>
                  <a:pt x="82" y="19"/>
                </a:lnTo>
                <a:lnTo>
                  <a:pt x="82" y="17"/>
                </a:lnTo>
                <a:lnTo>
                  <a:pt x="82" y="17"/>
                </a:lnTo>
                <a:lnTo>
                  <a:pt x="82" y="15"/>
                </a:lnTo>
                <a:lnTo>
                  <a:pt x="82" y="15"/>
                </a:lnTo>
                <a:lnTo>
                  <a:pt x="82" y="15"/>
                </a:lnTo>
                <a:lnTo>
                  <a:pt x="82" y="15"/>
                </a:lnTo>
                <a:lnTo>
                  <a:pt x="82" y="13"/>
                </a:lnTo>
                <a:lnTo>
                  <a:pt x="82" y="11"/>
                </a:lnTo>
                <a:lnTo>
                  <a:pt x="82" y="11"/>
                </a:lnTo>
                <a:lnTo>
                  <a:pt x="82" y="9"/>
                </a:lnTo>
                <a:lnTo>
                  <a:pt x="84" y="9"/>
                </a:lnTo>
                <a:lnTo>
                  <a:pt x="84" y="11"/>
                </a:lnTo>
                <a:lnTo>
                  <a:pt x="86" y="11"/>
                </a:lnTo>
                <a:lnTo>
                  <a:pt x="86" y="11"/>
                </a:lnTo>
                <a:lnTo>
                  <a:pt x="86" y="13"/>
                </a:lnTo>
                <a:lnTo>
                  <a:pt x="86" y="13"/>
                </a:lnTo>
                <a:lnTo>
                  <a:pt x="88" y="15"/>
                </a:lnTo>
                <a:lnTo>
                  <a:pt x="88" y="15"/>
                </a:lnTo>
                <a:lnTo>
                  <a:pt x="90" y="15"/>
                </a:lnTo>
                <a:lnTo>
                  <a:pt x="90" y="17"/>
                </a:lnTo>
                <a:lnTo>
                  <a:pt x="90" y="17"/>
                </a:lnTo>
                <a:lnTo>
                  <a:pt x="92" y="17"/>
                </a:lnTo>
                <a:lnTo>
                  <a:pt x="94" y="19"/>
                </a:lnTo>
                <a:lnTo>
                  <a:pt x="94" y="21"/>
                </a:lnTo>
                <a:lnTo>
                  <a:pt x="92" y="21"/>
                </a:lnTo>
                <a:lnTo>
                  <a:pt x="94" y="21"/>
                </a:lnTo>
                <a:lnTo>
                  <a:pt x="94" y="21"/>
                </a:lnTo>
                <a:lnTo>
                  <a:pt x="96" y="19"/>
                </a:lnTo>
                <a:lnTo>
                  <a:pt x="94" y="19"/>
                </a:lnTo>
                <a:lnTo>
                  <a:pt x="94" y="19"/>
                </a:lnTo>
                <a:lnTo>
                  <a:pt x="94" y="19"/>
                </a:lnTo>
                <a:lnTo>
                  <a:pt x="92" y="17"/>
                </a:lnTo>
                <a:lnTo>
                  <a:pt x="92" y="17"/>
                </a:lnTo>
                <a:lnTo>
                  <a:pt x="92" y="17"/>
                </a:lnTo>
                <a:lnTo>
                  <a:pt x="92" y="17"/>
                </a:lnTo>
                <a:lnTo>
                  <a:pt x="92" y="17"/>
                </a:lnTo>
                <a:lnTo>
                  <a:pt x="94" y="15"/>
                </a:lnTo>
                <a:lnTo>
                  <a:pt x="94" y="15"/>
                </a:lnTo>
                <a:lnTo>
                  <a:pt x="92" y="15"/>
                </a:lnTo>
                <a:lnTo>
                  <a:pt x="92" y="13"/>
                </a:lnTo>
                <a:lnTo>
                  <a:pt x="90" y="11"/>
                </a:lnTo>
                <a:lnTo>
                  <a:pt x="90" y="11"/>
                </a:lnTo>
                <a:lnTo>
                  <a:pt x="92" y="11"/>
                </a:lnTo>
                <a:lnTo>
                  <a:pt x="90" y="11"/>
                </a:lnTo>
                <a:lnTo>
                  <a:pt x="92" y="9"/>
                </a:lnTo>
                <a:lnTo>
                  <a:pt x="92" y="11"/>
                </a:lnTo>
                <a:lnTo>
                  <a:pt x="94" y="13"/>
                </a:lnTo>
                <a:lnTo>
                  <a:pt x="92" y="11"/>
                </a:lnTo>
                <a:lnTo>
                  <a:pt x="92" y="9"/>
                </a:lnTo>
                <a:lnTo>
                  <a:pt x="92" y="9"/>
                </a:lnTo>
                <a:lnTo>
                  <a:pt x="92" y="9"/>
                </a:lnTo>
                <a:lnTo>
                  <a:pt x="94" y="9"/>
                </a:lnTo>
                <a:lnTo>
                  <a:pt x="92" y="9"/>
                </a:lnTo>
                <a:lnTo>
                  <a:pt x="92" y="9"/>
                </a:lnTo>
                <a:lnTo>
                  <a:pt x="90" y="9"/>
                </a:lnTo>
                <a:lnTo>
                  <a:pt x="90" y="9"/>
                </a:lnTo>
                <a:lnTo>
                  <a:pt x="90" y="7"/>
                </a:lnTo>
                <a:lnTo>
                  <a:pt x="92" y="7"/>
                </a:lnTo>
                <a:lnTo>
                  <a:pt x="92" y="5"/>
                </a:lnTo>
                <a:lnTo>
                  <a:pt x="92" y="5"/>
                </a:lnTo>
                <a:lnTo>
                  <a:pt x="90" y="7"/>
                </a:lnTo>
                <a:lnTo>
                  <a:pt x="90" y="7"/>
                </a:lnTo>
                <a:lnTo>
                  <a:pt x="88" y="7"/>
                </a:lnTo>
                <a:lnTo>
                  <a:pt x="86" y="7"/>
                </a:lnTo>
                <a:lnTo>
                  <a:pt x="86" y="5"/>
                </a:lnTo>
                <a:lnTo>
                  <a:pt x="86" y="7"/>
                </a:lnTo>
                <a:lnTo>
                  <a:pt x="84" y="7"/>
                </a:lnTo>
                <a:lnTo>
                  <a:pt x="84" y="5"/>
                </a:lnTo>
                <a:lnTo>
                  <a:pt x="84" y="3"/>
                </a:lnTo>
                <a:lnTo>
                  <a:pt x="84" y="3"/>
                </a:lnTo>
                <a:lnTo>
                  <a:pt x="82" y="3"/>
                </a:lnTo>
                <a:lnTo>
                  <a:pt x="80" y="3"/>
                </a:lnTo>
                <a:lnTo>
                  <a:pt x="80" y="3"/>
                </a:lnTo>
                <a:lnTo>
                  <a:pt x="80" y="0"/>
                </a:lnTo>
                <a:lnTo>
                  <a:pt x="80" y="0"/>
                </a:lnTo>
                <a:lnTo>
                  <a:pt x="80" y="0"/>
                </a:lnTo>
                <a:lnTo>
                  <a:pt x="82" y="3"/>
                </a:lnTo>
                <a:close/>
                <a:moveTo>
                  <a:pt x="59" y="5"/>
                </a:moveTo>
                <a:lnTo>
                  <a:pt x="59" y="7"/>
                </a:lnTo>
                <a:lnTo>
                  <a:pt x="59" y="5"/>
                </a:lnTo>
                <a:lnTo>
                  <a:pt x="61" y="5"/>
                </a:lnTo>
                <a:lnTo>
                  <a:pt x="61" y="7"/>
                </a:lnTo>
                <a:lnTo>
                  <a:pt x="63" y="9"/>
                </a:lnTo>
                <a:lnTo>
                  <a:pt x="61" y="11"/>
                </a:lnTo>
                <a:lnTo>
                  <a:pt x="61" y="11"/>
                </a:lnTo>
                <a:lnTo>
                  <a:pt x="59" y="11"/>
                </a:lnTo>
                <a:lnTo>
                  <a:pt x="59" y="11"/>
                </a:lnTo>
                <a:lnTo>
                  <a:pt x="57" y="5"/>
                </a:lnTo>
                <a:lnTo>
                  <a:pt x="55" y="3"/>
                </a:lnTo>
                <a:lnTo>
                  <a:pt x="55" y="3"/>
                </a:lnTo>
                <a:lnTo>
                  <a:pt x="55" y="3"/>
                </a:lnTo>
                <a:lnTo>
                  <a:pt x="57" y="0"/>
                </a:lnTo>
                <a:lnTo>
                  <a:pt x="57" y="0"/>
                </a:lnTo>
                <a:lnTo>
                  <a:pt x="57" y="3"/>
                </a:lnTo>
                <a:lnTo>
                  <a:pt x="57" y="3"/>
                </a:lnTo>
                <a:lnTo>
                  <a:pt x="59" y="5"/>
                </a:lnTo>
                <a:lnTo>
                  <a:pt x="59" y="5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5" name="Freeform 3671"/>
          <p:cNvSpPr>
            <a:spLocks noEditPoints="1"/>
          </p:cNvSpPr>
          <p:nvPr/>
        </p:nvSpPr>
        <p:spPr bwMode="auto">
          <a:xfrm>
            <a:off x="2854326" y="5776913"/>
            <a:ext cx="231775" cy="185738"/>
          </a:xfrm>
          <a:custGeom>
            <a:avLst/>
            <a:gdLst/>
            <a:ahLst/>
            <a:cxnLst>
              <a:cxn ang="0">
                <a:pos x="25" y="45"/>
              </a:cxn>
              <a:cxn ang="0">
                <a:pos x="29" y="45"/>
              </a:cxn>
              <a:cxn ang="0">
                <a:pos x="31" y="33"/>
              </a:cxn>
              <a:cxn ang="0">
                <a:pos x="37" y="35"/>
              </a:cxn>
              <a:cxn ang="0">
                <a:pos x="10" y="35"/>
              </a:cxn>
              <a:cxn ang="0">
                <a:pos x="20" y="29"/>
              </a:cxn>
              <a:cxn ang="0">
                <a:pos x="39" y="17"/>
              </a:cxn>
              <a:cxn ang="0">
                <a:pos x="64" y="6"/>
              </a:cxn>
              <a:cxn ang="0">
                <a:pos x="92" y="2"/>
              </a:cxn>
              <a:cxn ang="0">
                <a:pos x="88" y="21"/>
              </a:cxn>
              <a:cxn ang="0">
                <a:pos x="97" y="27"/>
              </a:cxn>
              <a:cxn ang="0">
                <a:pos x="103" y="25"/>
              </a:cxn>
              <a:cxn ang="0">
                <a:pos x="109" y="8"/>
              </a:cxn>
              <a:cxn ang="0">
                <a:pos x="125" y="12"/>
              </a:cxn>
              <a:cxn ang="0">
                <a:pos x="138" y="25"/>
              </a:cxn>
              <a:cxn ang="0">
                <a:pos x="109" y="37"/>
              </a:cxn>
              <a:cxn ang="0">
                <a:pos x="115" y="39"/>
              </a:cxn>
              <a:cxn ang="0">
                <a:pos x="125" y="49"/>
              </a:cxn>
              <a:cxn ang="0">
                <a:pos x="129" y="51"/>
              </a:cxn>
              <a:cxn ang="0">
                <a:pos x="131" y="45"/>
              </a:cxn>
              <a:cxn ang="0">
                <a:pos x="140" y="45"/>
              </a:cxn>
              <a:cxn ang="0">
                <a:pos x="144" y="49"/>
              </a:cxn>
              <a:cxn ang="0">
                <a:pos x="134" y="54"/>
              </a:cxn>
              <a:cxn ang="0">
                <a:pos x="131" y="64"/>
              </a:cxn>
              <a:cxn ang="0">
                <a:pos x="125" y="74"/>
              </a:cxn>
              <a:cxn ang="0">
                <a:pos x="123" y="82"/>
              </a:cxn>
              <a:cxn ang="0">
                <a:pos x="121" y="70"/>
              </a:cxn>
              <a:cxn ang="0">
                <a:pos x="119" y="56"/>
              </a:cxn>
              <a:cxn ang="0">
                <a:pos x="105" y="49"/>
              </a:cxn>
              <a:cxn ang="0">
                <a:pos x="94" y="43"/>
              </a:cxn>
              <a:cxn ang="0">
                <a:pos x="88" y="49"/>
              </a:cxn>
              <a:cxn ang="0">
                <a:pos x="82" y="51"/>
              </a:cxn>
              <a:cxn ang="0">
                <a:pos x="76" y="62"/>
              </a:cxn>
              <a:cxn ang="0">
                <a:pos x="74" y="70"/>
              </a:cxn>
              <a:cxn ang="0">
                <a:pos x="72" y="76"/>
              </a:cxn>
              <a:cxn ang="0">
                <a:pos x="72" y="82"/>
              </a:cxn>
              <a:cxn ang="0">
                <a:pos x="74" y="95"/>
              </a:cxn>
              <a:cxn ang="0">
                <a:pos x="68" y="103"/>
              </a:cxn>
              <a:cxn ang="0">
                <a:pos x="66" y="113"/>
              </a:cxn>
              <a:cxn ang="0">
                <a:pos x="64" y="113"/>
              </a:cxn>
              <a:cxn ang="0">
                <a:pos x="51" y="109"/>
              </a:cxn>
              <a:cxn ang="0">
                <a:pos x="39" y="115"/>
              </a:cxn>
              <a:cxn ang="0">
                <a:pos x="29" y="113"/>
              </a:cxn>
              <a:cxn ang="0">
                <a:pos x="20" y="105"/>
              </a:cxn>
              <a:cxn ang="0">
                <a:pos x="27" y="76"/>
              </a:cxn>
              <a:cxn ang="0">
                <a:pos x="12" y="54"/>
              </a:cxn>
              <a:cxn ang="0">
                <a:pos x="4" y="51"/>
              </a:cxn>
              <a:cxn ang="0">
                <a:pos x="12" y="49"/>
              </a:cxn>
              <a:cxn ang="0">
                <a:pos x="16" y="49"/>
              </a:cxn>
              <a:cxn ang="0">
                <a:pos x="20" y="58"/>
              </a:cxn>
              <a:cxn ang="0">
                <a:pos x="31" y="58"/>
              </a:cxn>
              <a:cxn ang="0">
                <a:pos x="31" y="47"/>
              </a:cxn>
              <a:cxn ang="0">
                <a:pos x="43" y="37"/>
              </a:cxn>
              <a:cxn ang="0">
                <a:pos x="41" y="23"/>
              </a:cxn>
              <a:cxn ang="0">
                <a:pos x="45" y="12"/>
              </a:cxn>
              <a:cxn ang="0">
                <a:pos x="55" y="17"/>
              </a:cxn>
              <a:cxn ang="0">
                <a:pos x="55" y="31"/>
              </a:cxn>
              <a:cxn ang="0">
                <a:pos x="53" y="49"/>
              </a:cxn>
              <a:cxn ang="0">
                <a:pos x="59" y="39"/>
              </a:cxn>
              <a:cxn ang="0">
                <a:pos x="74" y="25"/>
              </a:cxn>
              <a:cxn ang="0">
                <a:pos x="80" y="21"/>
              </a:cxn>
              <a:cxn ang="0">
                <a:pos x="80" y="4"/>
              </a:cxn>
            </a:cxnLst>
            <a:rect l="0" t="0" r="r" b="b"/>
            <a:pathLst>
              <a:path w="146" h="117">
                <a:moveTo>
                  <a:pt x="6" y="49"/>
                </a:moveTo>
                <a:lnTo>
                  <a:pt x="6" y="49"/>
                </a:lnTo>
                <a:lnTo>
                  <a:pt x="6" y="49"/>
                </a:lnTo>
                <a:lnTo>
                  <a:pt x="6" y="49"/>
                </a:lnTo>
                <a:lnTo>
                  <a:pt x="6" y="47"/>
                </a:lnTo>
                <a:lnTo>
                  <a:pt x="6" y="45"/>
                </a:lnTo>
                <a:lnTo>
                  <a:pt x="6" y="45"/>
                </a:lnTo>
                <a:lnTo>
                  <a:pt x="6" y="43"/>
                </a:lnTo>
                <a:lnTo>
                  <a:pt x="8" y="45"/>
                </a:lnTo>
                <a:lnTo>
                  <a:pt x="6" y="49"/>
                </a:lnTo>
                <a:close/>
                <a:moveTo>
                  <a:pt x="129" y="45"/>
                </a:moveTo>
                <a:lnTo>
                  <a:pt x="129" y="45"/>
                </a:lnTo>
                <a:lnTo>
                  <a:pt x="129" y="45"/>
                </a:lnTo>
                <a:lnTo>
                  <a:pt x="131" y="47"/>
                </a:lnTo>
                <a:lnTo>
                  <a:pt x="127" y="49"/>
                </a:lnTo>
                <a:lnTo>
                  <a:pt x="127" y="49"/>
                </a:lnTo>
                <a:lnTo>
                  <a:pt x="125" y="49"/>
                </a:lnTo>
                <a:lnTo>
                  <a:pt x="127" y="47"/>
                </a:lnTo>
                <a:lnTo>
                  <a:pt x="125" y="43"/>
                </a:lnTo>
                <a:lnTo>
                  <a:pt x="129" y="43"/>
                </a:lnTo>
                <a:lnTo>
                  <a:pt x="129" y="45"/>
                </a:lnTo>
                <a:close/>
                <a:moveTo>
                  <a:pt x="25" y="45"/>
                </a:moveTo>
                <a:lnTo>
                  <a:pt x="25" y="45"/>
                </a:lnTo>
                <a:lnTo>
                  <a:pt x="25" y="47"/>
                </a:lnTo>
                <a:lnTo>
                  <a:pt x="20" y="49"/>
                </a:lnTo>
                <a:lnTo>
                  <a:pt x="18" y="47"/>
                </a:lnTo>
                <a:lnTo>
                  <a:pt x="18" y="47"/>
                </a:lnTo>
                <a:lnTo>
                  <a:pt x="16" y="45"/>
                </a:lnTo>
                <a:lnTo>
                  <a:pt x="16" y="45"/>
                </a:lnTo>
                <a:lnTo>
                  <a:pt x="16" y="45"/>
                </a:lnTo>
                <a:lnTo>
                  <a:pt x="16" y="45"/>
                </a:lnTo>
                <a:lnTo>
                  <a:pt x="18" y="43"/>
                </a:lnTo>
                <a:lnTo>
                  <a:pt x="20" y="43"/>
                </a:lnTo>
                <a:lnTo>
                  <a:pt x="20" y="43"/>
                </a:lnTo>
                <a:lnTo>
                  <a:pt x="22" y="45"/>
                </a:lnTo>
                <a:lnTo>
                  <a:pt x="22" y="45"/>
                </a:lnTo>
                <a:lnTo>
                  <a:pt x="25" y="45"/>
                </a:lnTo>
                <a:close/>
                <a:moveTo>
                  <a:pt x="33" y="35"/>
                </a:moveTo>
                <a:lnTo>
                  <a:pt x="33" y="39"/>
                </a:lnTo>
                <a:lnTo>
                  <a:pt x="33" y="39"/>
                </a:lnTo>
                <a:lnTo>
                  <a:pt x="31" y="41"/>
                </a:lnTo>
                <a:lnTo>
                  <a:pt x="29" y="43"/>
                </a:lnTo>
                <a:lnTo>
                  <a:pt x="29" y="45"/>
                </a:lnTo>
                <a:lnTo>
                  <a:pt x="29" y="45"/>
                </a:lnTo>
                <a:lnTo>
                  <a:pt x="27" y="47"/>
                </a:lnTo>
                <a:lnTo>
                  <a:pt x="27" y="45"/>
                </a:lnTo>
                <a:lnTo>
                  <a:pt x="27" y="41"/>
                </a:lnTo>
                <a:lnTo>
                  <a:pt x="25" y="43"/>
                </a:lnTo>
                <a:lnTo>
                  <a:pt x="25" y="43"/>
                </a:lnTo>
                <a:lnTo>
                  <a:pt x="22" y="43"/>
                </a:lnTo>
                <a:lnTo>
                  <a:pt x="22" y="41"/>
                </a:lnTo>
                <a:lnTo>
                  <a:pt x="22" y="41"/>
                </a:lnTo>
                <a:lnTo>
                  <a:pt x="22" y="41"/>
                </a:lnTo>
                <a:lnTo>
                  <a:pt x="22" y="39"/>
                </a:lnTo>
                <a:lnTo>
                  <a:pt x="22" y="39"/>
                </a:lnTo>
                <a:lnTo>
                  <a:pt x="25" y="37"/>
                </a:lnTo>
                <a:lnTo>
                  <a:pt x="25" y="37"/>
                </a:lnTo>
                <a:lnTo>
                  <a:pt x="25" y="37"/>
                </a:lnTo>
                <a:lnTo>
                  <a:pt x="27" y="37"/>
                </a:lnTo>
                <a:lnTo>
                  <a:pt x="27" y="37"/>
                </a:lnTo>
                <a:lnTo>
                  <a:pt x="27" y="37"/>
                </a:lnTo>
                <a:lnTo>
                  <a:pt x="25" y="35"/>
                </a:lnTo>
                <a:lnTo>
                  <a:pt x="27" y="35"/>
                </a:lnTo>
                <a:lnTo>
                  <a:pt x="27" y="37"/>
                </a:lnTo>
                <a:lnTo>
                  <a:pt x="27" y="35"/>
                </a:lnTo>
                <a:lnTo>
                  <a:pt x="31" y="33"/>
                </a:lnTo>
                <a:lnTo>
                  <a:pt x="29" y="33"/>
                </a:lnTo>
                <a:lnTo>
                  <a:pt x="31" y="31"/>
                </a:lnTo>
                <a:lnTo>
                  <a:pt x="31" y="33"/>
                </a:lnTo>
                <a:lnTo>
                  <a:pt x="31" y="35"/>
                </a:lnTo>
                <a:lnTo>
                  <a:pt x="33" y="35"/>
                </a:lnTo>
                <a:lnTo>
                  <a:pt x="33" y="35"/>
                </a:lnTo>
                <a:close/>
                <a:moveTo>
                  <a:pt x="35" y="35"/>
                </a:moveTo>
                <a:lnTo>
                  <a:pt x="35" y="35"/>
                </a:lnTo>
                <a:lnTo>
                  <a:pt x="33" y="35"/>
                </a:lnTo>
                <a:lnTo>
                  <a:pt x="33" y="33"/>
                </a:lnTo>
                <a:lnTo>
                  <a:pt x="33" y="31"/>
                </a:lnTo>
                <a:lnTo>
                  <a:pt x="33" y="29"/>
                </a:lnTo>
                <a:lnTo>
                  <a:pt x="33" y="29"/>
                </a:lnTo>
                <a:lnTo>
                  <a:pt x="31" y="27"/>
                </a:lnTo>
                <a:lnTo>
                  <a:pt x="33" y="25"/>
                </a:lnTo>
                <a:lnTo>
                  <a:pt x="35" y="25"/>
                </a:lnTo>
                <a:lnTo>
                  <a:pt x="35" y="27"/>
                </a:lnTo>
                <a:lnTo>
                  <a:pt x="37" y="27"/>
                </a:lnTo>
                <a:lnTo>
                  <a:pt x="39" y="29"/>
                </a:lnTo>
                <a:lnTo>
                  <a:pt x="39" y="29"/>
                </a:lnTo>
                <a:lnTo>
                  <a:pt x="37" y="33"/>
                </a:lnTo>
                <a:lnTo>
                  <a:pt x="37" y="35"/>
                </a:lnTo>
                <a:lnTo>
                  <a:pt x="35" y="35"/>
                </a:lnTo>
                <a:close/>
                <a:moveTo>
                  <a:pt x="27" y="21"/>
                </a:moveTo>
                <a:lnTo>
                  <a:pt x="29" y="25"/>
                </a:lnTo>
                <a:lnTo>
                  <a:pt x="29" y="25"/>
                </a:lnTo>
                <a:lnTo>
                  <a:pt x="25" y="31"/>
                </a:lnTo>
                <a:lnTo>
                  <a:pt x="22" y="35"/>
                </a:lnTo>
                <a:lnTo>
                  <a:pt x="22" y="35"/>
                </a:lnTo>
                <a:lnTo>
                  <a:pt x="22" y="37"/>
                </a:lnTo>
                <a:lnTo>
                  <a:pt x="20" y="37"/>
                </a:lnTo>
                <a:lnTo>
                  <a:pt x="20" y="37"/>
                </a:lnTo>
                <a:lnTo>
                  <a:pt x="18" y="37"/>
                </a:lnTo>
                <a:lnTo>
                  <a:pt x="18" y="37"/>
                </a:lnTo>
                <a:lnTo>
                  <a:pt x="14" y="39"/>
                </a:lnTo>
                <a:lnTo>
                  <a:pt x="14" y="37"/>
                </a:lnTo>
                <a:lnTo>
                  <a:pt x="14" y="39"/>
                </a:lnTo>
                <a:lnTo>
                  <a:pt x="12" y="39"/>
                </a:lnTo>
                <a:lnTo>
                  <a:pt x="12" y="37"/>
                </a:lnTo>
                <a:lnTo>
                  <a:pt x="12" y="35"/>
                </a:lnTo>
                <a:lnTo>
                  <a:pt x="12" y="35"/>
                </a:lnTo>
                <a:lnTo>
                  <a:pt x="12" y="35"/>
                </a:lnTo>
                <a:lnTo>
                  <a:pt x="10" y="35"/>
                </a:lnTo>
                <a:lnTo>
                  <a:pt x="10" y="35"/>
                </a:lnTo>
                <a:lnTo>
                  <a:pt x="10" y="35"/>
                </a:lnTo>
                <a:lnTo>
                  <a:pt x="8" y="33"/>
                </a:lnTo>
                <a:lnTo>
                  <a:pt x="8" y="33"/>
                </a:lnTo>
                <a:lnTo>
                  <a:pt x="12" y="33"/>
                </a:lnTo>
                <a:lnTo>
                  <a:pt x="12" y="33"/>
                </a:lnTo>
                <a:lnTo>
                  <a:pt x="12" y="31"/>
                </a:lnTo>
                <a:lnTo>
                  <a:pt x="12" y="31"/>
                </a:lnTo>
                <a:lnTo>
                  <a:pt x="14" y="33"/>
                </a:lnTo>
                <a:lnTo>
                  <a:pt x="14" y="29"/>
                </a:lnTo>
                <a:lnTo>
                  <a:pt x="16" y="31"/>
                </a:lnTo>
                <a:lnTo>
                  <a:pt x="16" y="29"/>
                </a:lnTo>
                <a:lnTo>
                  <a:pt x="18" y="31"/>
                </a:lnTo>
                <a:lnTo>
                  <a:pt x="16" y="33"/>
                </a:lnTo>
                <a:lnTo>
                  <a:pt x="18" y="33"/>
                </a:lnTo>
                <a:lnTo>
                  <a:pt x="20" y="31"/>
                </a:lnTo>
                <a:lnTo>
                  <a:pt x="18" y="31"/>
                </a:lnTo>
                <a:lnTo>
                  <a:pt x="18" y="29"/>
                </a:lnTo>
                <a:lnTo>
                  <a:pt x="18" y="27"/>
                </a:lnTo>
                <a:lnTo>
                  <a:pt x="18" y="27"/>
                </a:lnTo>
                <a:lnTo>
                  <a:pt x="18" y="27"/>
                </a:lnTo>
                <a:lnTo>
                  <a:pt x="20" y="29"/>
                </a:lnTo>
                <a:lnTo>
                  <a:pt x="20" y="29"/>
                </a:lnTo>
                <a:lnTo>
                  <a:pt x="22" y="29"/>
                </a:lnTo>
                <a:lnTo>
                  <a:pt x="25" y="27"/>
                </a:lnTo>
                <a:lnTo>
                  <a:pt x="22" y="25"/>
                </a:lnTo>
                <a:lnTo>
                  <a:pt x="25" y="25"/>
                </a:lnTo>
                <a:lnTo>
                  <a:pt x="25" y="25"/>
                </a:lnTo>
                <a:lnTo>
                  <a:pt x="25" y="23"/>
                </a:lnTo>
                <a:lnTo>
                  <a:pt x="25" y="23"/>
                </a:lnTo>
                <a:lnTo>
                  <a:pt x="27" y="25"/>
                </a:lnTo>
                <a:lnTo>
                  <a:pt x="27" y="21"/>
                </a:lnTo>
                <a:close/>
                <a:moveTo>
                  <a:pt x="140" y="21"/>
                </a:moveTo>
                <a:lnTo>
                  <a:pt x="140" y="21"/>
                </a:lnTo>
                <a:lnTo>
                  <a:pt x="140" y="21"/>
                </a:lnTo>
                <a:lnTo>
                  <a:pt x="138" y="19"/>
                </a:lnTo>
                <a:lnTo>
                  <a:pt x="138" y="19"/>
                </a:lnTo>
                <a:lnTo>
                  <a:pt x="140" y="19"/>
                </a:lnTo>
                <a:lnTo>
                  <a:pt x="140" y="19"/>
                </a:lnTo>
                <a:lnTo>
                  <a:pt x="140" y="19"/>
                </a:lnTo>
                <a:lnTo>
                  <a:pt x="140" y="21"/>
                </a:lnTo>
                <a:close/>
                <a:moveTo>
                  <a:pt x="35" y="14"/>
                </a:moveTo>
                <a:lnTo>
                  <a:pt x="35" y="17"/>
                </a:lnTo>
                <a:lnTo>
                  <a:pt x="37" y="14"/>
                </a:lnTo>
                <a:lnTo>
                  <a:pt x="39" y="17"/>
                </a:lnTo>
                <a:lnTo>
                  <a:pt x="37" y="17"/>
                </a:lnTo>
                <a:lnTo>
                  <a:pt x="37" y="19"/>
                </a:lnTo>
                <a:lnTo>
                  <a:pt x="33" y="17"/>
                </a:lnTo>
                <a:lnTo>
                  <a:pt x="35" y="17"/>
                </a:lnTo>
                <a:lnTo>
                  <a:pt x="33" y="14"/>
                </a:lnTo>
                <a:lnTo>
                  <a:pt x="35" y="12"/>
                </a:lnTo>
                <a:lnTo>
                  <a:pt x="35" y="12"/>
                </a:lnTo>
                <a:lnTo>
                  <a:pt x="37" y="14"/>
                </a:lnTo>
                <a:lnTo>
                  <a:pt x="35" y="14"/>
                </a:lnTo>
                <a:close/>
                <a:moveTo>
                  <a:pt x="45" y="8"/>
                </a:moveTo>
                <a:lnTo>
                  <a:pt x="45" y="10"/>
                </a:lnTo>
                <a:lnTo>
                  <a:pt x="43" y="10"/>
                </a:lnTo>
                <a:lnTo>
                  <a:pt x="45" y="8"/>
                </a:lnTo>
                <a:lnTo>
                  <a:pt x="45" y="8"/>
                </a:lnTo>
                <a:close/>
                <a:moveTo>
                  <a:pt x="57" y="2"/>
                </a:moveTo>
                <a:lnTo>
                  <a:pt x="57" y="4"/>
                </a:lnTo>
                <a:lnTo>
                  <a:pt x="62" y="4"/>
                </a:lnTo>
                <a:lnTo>
                  <a:pt x="62" y="4"/>
                </a:lnTo>
                <a:lnTo>
                  <a:pt x="59" y="6"/>
                </a:lnTo>
                <a:lnTo>
                  <a:pt x="62" y="8"/>
                </a:lnTo>
                <a:lnTo>
                  <a:pt x="64" y="8"/>
                </a:lnTo>
                <a:lnTo>
                  <a:pt x="64" y="6"/>
                </a:lnTo>
                <a:lnTo>
                  <a:pt x="66" y="6"/>
                </a:lnTo>
                <a:lnTo>
                  <a:pt x="66" y="8"/>
                </a:lnTo>
                <a:lnTo>
                  <a:pt x="62" y="10"/>
                </a:lnTo>
                <a:lnTo>
                  <a:pt x="62" y="10"/>
                </a:lnTo>
                <a:lnTo>
                  <a:pt x="59" y="10"/>
                </a:lnTo>
                <a:lnTo>
                  <a:pt x="59" y="12"/>
                </a:lnTo>
                <a:lnTo>
                  <a:pt x="59" y="12"/>
                </a:lnTo>
                <a:lnTo>
                  <a:pt x="57" y="14"/>
                </a:lnTo>
                <a:lnTo>
                  <a:pt x="53" y="10"/>
                </a:lnTo>
                <a:lnTo>
                  <a:pt x="55" y="10"/>
                </a:lnTo>
                <a:lnTo>
                  <a:pt x="55" y="10"/>
                </a:lnTo>
                <a:lnTo>
                  <a:pt x="51" y="10"/>
                </a:lnTo>
                <a:lnTo>
                  <a:pt x="51" y="10"/>
                </a:lnTo>
                <a:lnTo>
                  <a:pt x="51" y="8"/>
                </a:lnTo>
                <a:lnTo>
                  <a:pt x="55" y="6"/>
                </a:lnTo>
                <a:lnTo>
                  <a:pt x="57" y="8"/>
                </a:lnTo>
                <a:lnTo>
                  <a:pt x="57" y="6"/>
                </a:lnTo>
                <a:lnTo>
                  <a:pt x="55" y="4"/>
                </a:lnTo>
                <a:lnTo>
                  <a:pt x="55" y="4"/>
                </a:lnTo>
                <a:lnTo>
                  <a:pt x="57" y="2"/>
                </a:lnTo>
                <a:close/>
                <a:moveTo>
                  <a:pt x="92" y="0"/>
                </a:moveTo>
                <a:lnTo>
                  <a:pt x="92" y="2"/>
                </a:lnTo>
                <a:lnTo>
                  <a:pt x="92" y="4"/>
                </a:lnTo>
                <a:lnTo>
                  <a:pt x="94" y="2"/>
                </a:lnTo>
                <a:lnTo>
                  <a:pt x="97" y="2"/>
                </a:lnTo>
                <a:lnTo>
                  <a:pt x="99" y="4"/>
                </a:lnTo>
                <a:lnTo>
                  <a:pt x="97" y="8"/>
                </a:lnTo>
                <a:lnTo>
                  <a:pt x="97" y="8"/>
                </a:lnTo>
                <a:lnTo>
                  <a:pt x="97" y="10"/>
                </a:lnTo>
                <a:lnTo>
                  <a:pt x="94" y="10"/>
                </a:lnTo>
                <a:lnTo>
                  <a:pt x="97" y="10"/>
                </a:lnTo>
                <a:lnTo>
                  <a:pt x="92" y="12"/>
                </a:lnTo>
                <a:lnTo>
                  <a:pt x="92" y="12"/>
                </a:lnTo>
                <a:lnTo>
                  <a:pt x="90" y="12"/>
                </a:lnTo>
                <a:lnTo>
                  <a:pt x="90" y="14"/>
                </a:lnTo>
                <a:lnTo>
                  <a:pt x="88" y="14"/>
                </a:lnTo>
                <a:lnTo>
                  <a:pt x="90" y="14"/>
                </a:lnTo>
                <a:lnTo>
                  <a:pt x="94" y="14"/>
                </a:lnTo>
                <a:lnTo>
                  <a:pt x="94" y="14"/>
                </a:lnTo>
                <a:lnTo>
                  <a:pt x="92" y="17"/>
                </a:lnTo>
                <a:lnTo>
                  <a:pt x="92" y="19"/>
                </a:lnTo>
                <a:lnTo>
                  <a:pt x="90" y="21"/>
                </a:lnTo>
                <a:lnTo>
                  <a:pt x="88" y="21"/>
                </a:lnTo>
                <a:lnTo>
                  <a:pt x="88" y="21"/>
                </a:lnTo>
                <a:lnTo>
                  <a:pt x="88" y="21"/>
                </a:lnTo>
                <a:lnTo>
                  <a:pt x="90" y="21"/>
                </a:lnTo>
                <a:lnTo>
                  <a:pt x="92" y="19"/>
                </a:lnTo>
                <a:lnTo>
                  <a:pt x="94" y="17"/>
                </a:lnTo>
                <a:lnTo>
                  <a:pt x="97" y="14"/>
                </a:lnTo>
                <a:lnTo>
                  <a:pt x="97" y="14"/>
                </a:lnTo>
                <a:lnTo>
                  <a:pt x="97" y="17"/>
                </a:lnTo>
                <a:lnTo>
                  <a:pt x="97" y="21"/>
                </a:lnTo>
                <a:lnTo>
                  <a:pt x="94" y="23"/>
                </a:lnTo>
                <a:lnTo>
                  <a:pt x="92" y="25"/>
                </a:lnTo>
                <a:lnTo>
                  <a:pt x="92" y="27"/>
                </a:lnTo>
                <a:lnTo>
                  <a:pt x="92" y="27"/>
                </a:lnTo>
                <a:lnTo>
                  <a:pt x="92" y="27"/>
                </a:lnTo>
                <a:lnTo>
                  <a:pt x="94" y="27"/>
                </a:lnTo>
                <a:lnTo>
                  <a:pt x="94" y="25"/>
                </a:lnTo>
                <a:lnTo>
                  <a:pt x="97" y="25"/>
                </a:lnTo>
                <a:lnTo>
                  <a:pt x="97" y="25"/>
                </a:lnTo>
                <a:lnTo>
                  <a:pt x="97" y="25"/>
                </a:lnTo>
                <a:lnTo>
                  <a:pt x="97" y="25"/>
                </a:lnTo>
                <a:lnTo>
                  <a:pt x="94" y="27"/>
                </a:lnTo>
                <a:lnTo>
                  <a:pt x="97" y="27"/>
                </a:lnTo>
                <a:lnTo>
                  <a:pt x="97" y="27"/>
                </a:lnTo>
                <a:lnTo>
                  <a:pt x="97" y="25"/>
                </a:lnTo>
                <a:lnTo>
                  <a:pt x="99" y="23"/>
                </a:lnTo>
                <a:lnTo>
                  <a:pt x="101" y="23"/>
                </a:lnTo>
                <a:lnTo>
                  <a:pt x="99" y="27"/>
                </a:lnTo>
                <a:lnTo>
                  <a:pt x="99" y="29"/>
                </a:lnTo>
                <a:lnTo>
                  <a:pt x="99" y="33"/>
                </a:lnTo>
                <a:lnTo>
                  <a:pt x="99" y="35"/>
                </a:lnTo>
                <a:lnTo>
                  <a:pt x="99" y="37"/>
                </a:lnTo>
                <a:lnTo>
                  <a:pt x="101" y="37"/>
                </a:lnTo>
                <a:lnTo>
                  <a:pt x="101" y="37"/>
                </a:lnTo>
                <a:lnTo>
                  <a:pt x="101" y="35"/>
                </a:lnTo>
                <a:lnTo>
                  <a:pt x="99" y="35"/>
                </a:lnTo>
                <a:lnTo>
                  <a:pt x="99" y="33"/>
                </a:lnTo>
                <a:lnTo>
                  <a:pt x="99" y="31"/>
                </a:lnTo>
                <a:lnTo>
                  <a:pt x="99" y="31"/>
                </a:lnTo>
                <a:lnTo>
                  <a:pt x="99" y="29"/>
                </a:lnTo>
                <a:lnTo>
                  <a:pt x="101" y="27"/>
                </a:lnTo>
                <a:lnTo>
                  <a:pt x="101" y="25"/>
                </a:lnTo>
                <a:lnTo>
                  <a:pt x="101" y="25"/>
                </a:lnTo>
                <a:lnTo>
                  <a:pt x="103" y="25"/>
                </a:lnTo>
                <a:lnTo>
                  <a:pt x="103" y="25"/>
                </a:lnTo>
                <a:lnTo>
                  <a:pt x="103" y="25"/>
                </a:lnTo>
                <a:lnTo>
                  <a:pt x="103" y="25"/>
                </a:lnTo>
                <a:lnTo>
                  <a:pt x="103" y="23"/>
                </a:lnTo>
                <a:lnTo>
                  <a:pt x="103" y="23"/>
                </a:lnTo>
                <a:lnTo>
                  <a:pt x="101" y="23"/>
                </a:lnTo>
                <a:lnTo>
                  <a:pt x="101" y="21"/>
                </a:lnTo>
                <a:lnTo>
                  <a:pt x="101" y="19"/>
                </a:lnTo>
                <a:lnTo>
                  <a:pt x="101" y="17"/>
                </a:lnTo>
                <a:lnTo>
                  <a:pt x="101" y="17"/>
                </a:lnTo>
                <a:lnTo>
                  <a:pt x="101" y="14"/>
                </a:lnTo>
                <a:lnTo>
                  <a:pt x="101" y="14"/>
                </a:lnTo>
                <a:lnTo>
                  <a:pt x="101" y="14"/>
                </a:lnTo>
                <a:lnTo>
                  <a:pt x="101" y="14"/>
                </a:lnTo>
                <a:lnTo>
                  <a:pt x="101" y="14"/>
                </a:lnTo>
                <a:lnTo>
                  <a:pt x="101" y="12"/>
                </a:lnTo>
                <a:lnTo>
                  <a:pt x="101" y="10"/>
                </a:lnTo>
                <a:lnTo>
                  <a:pt x="103" y="8"/>
                </a:lnTo>
                <a:lnTo>
                  <a:pt x="103" y="6"/>
                </a:lnTo>
                <a:lnTo>
                  <a:pt x="105" y="6"/>
                </a:lnTo>
                <a:lnTo>
                  <a:pt x="107" y="6"/>
                </a:lnTo>
                <a:lnTo>
                  <a:pt x="109" y="6"/>
                </a:lnTo>
                <a:lnTo>
                  <a:pt x="109" y="6"/>
                </a:lnTo>
                <a:lnTo>
                  <a:pt x="109" y="8"/>
                </a:lnTo>
                <a:lnTo>
                  <a:pt x="111" y="8"/>
                </a:lnTo>
                <a:lnTo>
                  <a:pt x="111" y="10"/>
                </a:lnTo>
                <a:lnTo>
                  <a:pt x="111" y="10"/>
                </a:lnTo>
                <a:lnTo>
                  <a:pt x="111" y="12"/>
                </a:lnTo>
                <a:lnTo>
                  <a:pt x="111" y="14"/>
                </a:lnTo>
                <a:lnTo>
                  <a:pt x="113" y="12"/>
                </a:lnTo>
                <a:lnTo>
                  <a:pt x="115" y="12"/>
                </a:lnTo>
                <a:lnTo>
                  <a:pt x="115" y="10"/>
                </a:lnTo>
                <a:lnTo>
                  <a:pt x="117" y="10"/>
                </a:lnTo>
                <a:lnTo>
                  <a:pt x="117" y="10"/>
                </a:lnTo>
                <a:lnTo>
                  <a:pt x="117" y="12"/>
                </a:lnTo>
                <a:lnTo>
                  <a:pt x="117" y="14"/>
                </a:lnTo>
                <a:lnTo>
                  <a:pt x="119" y="14"/>
                </a:lnTo>
                <a:lnTo>
                  <a:pt x="119" y="12"/>
                </a:lnTo>
                <a:lnTo>
                  <a:pt x="119" y="10"/>
                </a:lnTo>
                <a:lnTo>
                  <a:pt x="121" y="10"/>
                </a:lnTo>
                <a:lnTo>
                  <a:pt x="123" y="10"/>
                </a:lnTo>
                <a:lnTo>
                  <a:pt x="123" y="10"/>
                </a:lnTo>
                <a:lnTo>
                  <a:pt x="123" y="12"/>
                </a:lnTo>
                <a:lnTo>
                  <a:pt x="123" y="12"/>
                </a:lnTo>
                <a:lnTo>
                  <a:pt x="125" y="12"/>
                </a:lnTo>
                <a:lnTo>
                  <a:pt x="125" y="12"/>
                </a:lnTo>
                <a:lnTo>
                  <a:pt x="125" y="14"/>
                </a:lnTo>
                <a:lnTo>
                  <a:pt x="123" y="17"/>
                </a:lnTo>
                <a:lnTo>
                  <a:pt x="123" y="17"/>
                </a:lnTo>
                <a:lnTo>
                  <a:pt x="123" y="17"/>
                </a:lnTo>
                <a:lnTo>
                  <a:pt x="123" y="19"/>
                </a:lnTo>
                <a:lnTo>
                  <a:pt x="127" y="14"/>
                </a:lnTo>
                <a:lnTo>
                  <a:pt x="129" y="14"/>
                </a:lnTo>
                <a:lnTo>
                  <a:pt x="131" y="14"/>
                </a:lnTo>
                <a:lnTo>
                  <a:pt x="131" y="17"/>
                </a:lnTo>
                <a:lnTo>
                  <a:pt x="131" y="17"/>
                </a:lnTo>
                <a:lnTo>
                  <a:pt x="134" y="17"/>
                </a:lnTo>
                <a:lnTo>
                  <a:pt x="134" y="19"/>
                </a:lnTo>
                <a:lnTo>
                  <a:pt x="134" y="19"/>
                </a:lnTo>
                <a:lnTo>
                  <a:pt x="136" y="17"/>
                </a:lnTo>
                <a:lnTo>
                  <a:pt x="138" y="19"/>
                </a:lnTo>
                <a:lnTo>
                  <a:pt x="138" y="21"/>
                </a:lnTo>
                <a:lnTo>
                  <a:pt x="138" y="21"/>
                </a:lnTo>
                <a:lnTo>
                  <a:pt x="138" y="21"/>
                </a:lnTo>
                <a:lnTo>
                  <a:pt x="140" y="23"/>
                </a:lnTo>
                <a:lnTo>
                  <a:pt x="140" y="23"/>
                </a:lnTo>
                <a:lnTo>
                  <a:pt x="138" y="25"/>
                </a:lnTo>
                <a:lnTo>
                  <a:pt x="138" y="25"/>
                </a:lnTo>
                <a:lnTo>
                  <a:pt x="136" y="27"/>
                </a:lnTo>
                <a:lnTo>
                  <a:pt x="131" y="27"/>
                </a:lnTo>
                <a:lnTo>
                  <a:pt x="131" y="29"/>
                </a:lnTo>
                <a:lnTo>
                  <a:pt x="131" y="29"/>
                </a:lnTo>
                <a:lnTo>
                  <a:pt x="131" y="31"/>
                </a:lnTo>
                <a:lnTo>
                  <a:pt x="131" y="31"/>
                </a:lnTo>
                <a:lnTo>
                  <a:pt x="129" y="33"/>
                </a:lnTo>
                <a:lnTo>
                  <a:pt x="129" y="35"/>
                </a:lnTo>
                <a:lnTo>
                  <a:pt x="127" y="35"/>
                </a:lnTo>
                <a:lnTo>
                  <a:pt x="129" y="35"/>
                </a:lnTo>
                <a:lnTo>
                  <a:pt x="127" y="37"/>
                </a:lnTo>
                <a:lnTo>
                  <a:pt x="123" y="37"/>
                </a:lnTo>
                <a:lnTo>
                  <a:pt x="123" y="37"/>
                </a:lnTo>
                <a:lnTo>
                  <a:pt x="121" y="37"/>
                </a:lnTo>
                <a:lnTo>
                  <a:pt x="117" y="37"/>
                </a:lnTo>
                <a:lnTo>
                  <a:pt x="117" y="37"/>
                </a:lnTo>
                <a:lnTo>
                  <a:pt x="115" y="37"/>
                </a:lnTo>
                <a:lnTo>
                  <a:pt x="115" y="37"/>
                </a:lnTo>
                <a:lnTo>
                  <a:pt x="115" y="37"/>
                </a:lnTo>
                <a:lnTo>
                  <a:pt x="113" y="37"/>
                </a:lnTo>
                <a:lnTo>
                  <a:pt x="111" y="37"/>
                </a:lnTo>
                <a:lnTo>
                  <a:pt x="109" y="37"/>
                </a:lnTo>
                <a:lnTo>
                  <a:pt x="109" y="35"/>
                </a:lnTo>
                <a:lnTo>
                  <a:pt x="107" y="37"/>
                </a:lnTo>
                <a:lnTo>
                  <a:pt x="107" y="37"/>
                </a:lnTo>
                <a:lnTo>
                  <a:pt x="107" y="37"/>
                </a:lnTo>
                <a:lnTo>
                  <a:pt x="105" y="37"/>
                </a:lnTo>
                <a:lnTo>
                  <a:pt x="107" y="37"/>
                </a:lnTo>
                <a:lnTo>
                  <a:pt x="107" y="37"/>
                </a:lnTo>
                <a:lnTo>
                  <a:pt x="107" y="37"/>
                </a:lnTo>
                <a:lnTo>
                  <a:pt x="109" y="37"/>
                </a:lnTo>
                <a:lnTo>
                  <a:pt x="107" y="37"/>
                </a:lnTo>
                <a:lnTo>
                  <a:pt x="107" y="39"/>
                </a:lnTo>
                <a:lnTo>
                  <a:pt x="107" y="39"/>
                </a:lnTo>
                <a:lnTo>
                  <a:pt x="109" y="39"/>
                </a:lnTo>
                <a:lnTo>
                  <a:pt x="109" y="39"/>
                </a:lnTo>
                <a:lnTo>
                  <a:pt x="111" y="39"/>
                </a:lnTo>
                <a:lnTo>
                  <a:pt x="111" y="39"/>
                </a:lnTo>
                <a:lnTo>
                  <a:pt x="109" y="39"/>
                </a:lnTo>
                <a:lnTo>
                  <a:pt x="109" y="39"/>
                </a:lnTo>
                <a:lnTo>
                  <a:pt x="111" y="39"/>
                </a:lnTo>
                <a:lnTo>
                  <a:pt x="113" y="39"/>
                </a:lnTo>
                <a:lnTo>
                  <a:pt x="115" y="39"/>
                </a:lnTo>
                <a:lnTo>
                  <a:pt x="115" y="39"/>
                </a:lnTo>
                <a:lnTo>
                  <a:pt x="115" y="41"/>
                </a:lnTo>
                <a:lnTo>
                  <a:pt x="117" y="41"/>
                </a:lnTo>
                <a:lnTo>
                  <a:pt x="119" y="41"/>
                </a:lnTo>
                <a:lnTo>
                  <a:pt x="119" y="41"/>
                </a:lnTo>
                <a:lnTo>
                  <a:pt x="121" y="41"/>
                </a:lnTo>
                <a:lnTo>
                  <a:pt x="123" y="41"/>
                </a:lnTo>
                <a:lnTo>
                  <a:pt x="121" y="43"/>
                </a:lnTo>
                <a:lnTo>
                  <a:pt x="121" y="45"/>
                </a:lnTo>
                <a:lnTo>
                  <a:pt x="121" y="45"/>
                </a:lnTo>
                <a:lnTo>
                  <a:pt x="121" y="45"/>
                </a:lnTo>
                <a:lnTo>
                  <a:pt x="121" y="47"/>
                </a:lnTo>
                <a:lnTo>
                  <a:pt x="121" y="47"/>
                </a:lnTo>
                <a:lnTo>
                  <a:pt x="121" y="47"/>
                </a:lnTo>
                <a:lnTo>
                  <a:pt x="121" y="45"/>
                </a:lnTo>
                <a:lnTo>
                  <a:pt x="123" y="43"/>
                </a:lnTo>
                <a:lnTo>
                  <a:pt x="125" y="43"/>
                </a:lnTo>
                <a:lnTo>
                  <a:pt x="125" y="45"/>
                </a:lnTo>
                <a:lnTo>
                  <a:pt x="125" y="47"/>
                </a:lnTo>
                <a:lnTo>
                  <a:pt x="125" y="47"/>
                </a:lnTo>
                <a:lnTo>
                  <a:pt x="125" y="49"/>
                </a:lnTo>
                <a:lnTo>
                  <a:pt x="125" y="49"/>
                </a:lnTo>
                <a:lnTo>
                  <a:pt x="125" y="49"/>
                </a:lnTo>
                <a:lnTo>
                  <a:pt x="125" y="51"/>
                </a:lnTo>
                <a:lnTo>
                  <a:pt x="125" y="51"/>
                </a:lnTo>
                <a:lnTo>
                  <a:pt x="123" y="54"/>
                </a:lnTo>
                <a:lnTo>
                  <a:pt x="123" y="54"/>
                </a:lnTo>
                <a:lnTo>
                  <a:pt x="123" y="54"/>
                </a:lnTo>
                <a:lnTo>
                  <a:pt x="123" y="54"/>
                </a:lnTo>
                <a:lnTo>
                  <a:pt x="123" y="54"/>
                </a:lnTo>
                <a:lnTo>
                  <a:pt x="123" y="56"/>
                </a:lnTo>
                <a:lnTo>
                  <a:pt x="123" y="56"/>
                </a:lnTo>
                <a:lnTo>
                  <a:pt x="125" y="56"/>
                </a:lnTo>
                <a:lnTo>
                  <a:pt x="125" y="54"/>
                </a:lnTo>
                <a:lnTo>
                  <a:pt x="125" y="54"/>
                </a:lnTo>
                <a:lnTo>
                  <a:pt x="125" y="51"/>
                </a:lnTo>
                <a:lnTo>
                  <a:pt x="127" y="51"/>
                </a:lnTo>
                <a:lnTo>
                  <a:pt x="127" y="51"/>
                </a:lnTo>
                <a:lnTo>
                  <a:pt x="129" y="51"/>
                </a:lnTo>
                <a:lnTo>
                  <a:pt x="129" y="49"/>
                </a:lnTo>
                <a:lnTo>
                  <a:pt x="131" y="49"/>
                </a:lnTo>
                <a:lnTo>
                  <a:pt x="131" y="49"/>
                </a:lnTo>
                <a:lnTo>
                  <a:pt x="131" y="49"/>
                </a:lnTo>
                <a:lnTo>
                  <a:pt x="129" y="51"/>
                </a:lnTo>
                <a:lnTo>
                  <a:pt x="129" y="51"/>
                </a:lnTo>
                <a:lnTo>
                  <a:pt x="129" y="51"/>
                </a:lnTo>
                <a:lnTo>
                  <a:pt x="129" y="54"/>
                </a:lnTo>
                <a:lnTo>
                  <a:pt x="129" y="54"/>
                </a:lnTo>
                <a:lnTo>
                  <a:pt x="131" y="56"/>
                </a:lnTo>
                <a:lnTo>
                  <a:pt x="131" y="56"/>
                </a:lnTo>
                <a:lnTo>
                  <a:pt x="131" y="54"/>
                </a:lnTo>
                <a:lnTo>
                  <a:pt x="131" y="54"/>
                </a:lnTo>
                <a:lnTo>
                  <a:pt x="129" y="51"/>
                </a:lnTo>
                <a:lnTo>
                  <a:pt x="131" y="51"/>
                </a:lnTo>
                <a:lnTo>
                  <a:pt x="131" y="51"/>
                </a:lnTo>
                <a:lnTo>
                  <a:pt x="131" y="49"/>
                </a:lnTo>
                <a:lnTo>
                  <a:pt x="131" y="51"/>
                </a:lnTo>
                <a:lnTo>
                  <a:pt x="134" y="51"/>
                </a:lnTo>
                <a:lnTo>
                  <a:pt x="134" y="51"/>
                </a:lnTo>
                <a:lnTo>
                  <a:pt x="134" y="51"/>
                </a:lnTo>
                <a:lnTo>
                  <a:pt x="134" y="51"/>
                </a:lnTo>
                <a:lnTo>
                  <a:pt x="134" y="49"/>
                </a:lnTo>
                <a:lnTo>
                  <a:pt x="131" y="49"/>
                </a:lnTo>
                <a:lnTo>
                  <a:pt x="131" y="49"/>
                </a:lnTo>
                <a:lnTo>
                  <a:pt x="134" y="47"/>
                </a:lnTo>
                <a:lnTo>
                  <a:pt x="134" y="47"/>
                </a:lnTo>
                <a:lnTo>
                  <a:pt x="131" y="45"/>
                </a:lnTo>
                <a:lnTo>
                  <a:pt x="131" y="45"/>
                </a:lnTo>
                <a:lnTo>
                  <a:pt x="131" y="43"/>
                </a:lnTo>
                <a:lnTo>
                  <a:pt x="134" y="43"/>
                </a:lnTo>
                <a:lnTo>
                  <a:pt x="134" y="45"/>
                </a:lnTo>
                <a:lnTo>
                  <a:pt x="134" y="45"/>
                </a:lnTo>
                <a:lnTo>
                  <a:pt x="136" y="47"/>
                </a:lnTo>
                <a:lnTo>
                  <a:pt x="136" y="47"/>
                </a:lnTo>
                <a:lnTo>
                  <a:pt x="136" y="49"/>
                </a:lnTo>
                <a:lnTo>
                  <a:pt x="136" y="49"/>
                </a:lnTo>
                <a:lnTo>
                  <a:pt x="136" y="51"/>
                </a:lnTo>
                <a:lnTo>
                  <a:pt x="136" y="51"/>
                </a:lnTo>
                <a:lnTo>
                  <a:pt x="138" y="51"/>
                </a:lnTo>
                <a:lnTo>
                  <a:pt x="138" y="51"/>
                </a:lnTo>
                <a:lnTo>
                  <a:pt x="138" y="49"/>
                </a:lnTo>
                <a:lnTo>
                  <a:pt x="138" y="49"/>
                </a:lnTo>
                <a:lnTo>
                  <a:pt x="138" y="49"/>
                </a:lnTo>
                <a:lnTo>
                  <a:pt x="136" y="47"/>
                </a:lnTo>
                <a:lnTo>
                  <a:pt x="136" y="45"/>
                </a:lnTo>
                <a:lnTo>
                  <a:pt x="138" y="45"/>
                </a:lnTo>
                <a:lnTo>
                  <a:pt x="138" y="45"/>
                </a:lnTo>
                <a:lnTo>
                  <a:pt x="138" y="45"/>
                </a:lnTo>
                <a:lnTo>
                  <a:pt x="140" y="45"/>
                </a:lnTo>
                <a:lnTo>
                  <a:pt x="140" y="45"/>
                </a:lnTo>
                <a:lnTo>
                  <a:pt x="140" y="47"/>
                </a:lnTo>
                <a:lnTo>
                  <a:pt x="142" y="45"/>
                </a:lnTo>
                <a:lnTo>
                  <a:pt x="142" y="45"/>
                </a:lnTo>
                <a:lnTo>
                  <a:pt x="142" y="45"/>
                </a:lnTo>
                <a:lnTo>
                  <a:pt x="142" y="45"/>
                </a:lnTo>
                <a:lnTo>
                  <a:pt x="142" y="45"/>
                </a:lnTo>
                <a:lnTo>
                  <a:pt x="142" y="45"/>
                </a:lnTo>
                <a:lnTo>
                  <a:pt x="142" y="45"/>
                </a:lnTo>
                <a:lnTo>
                  <a:pt x="144" y="45"/>
                </a:lnTo>
                <a:lnTo>
                  <a:pt x="144" y="47"/>
                </a:lnTo>
                <a:lnTo>
                  <a:pt x="144" y="47"/>
                </a:lnTo>
                <a:lnTo>
                  <a:pt x="144" y="47"/>
                </a:lnTo>
                <a:lnTo>
                  <a:pt x="144" y="47"/>
                </a:lnTo>
                <a:lnTo>
                  <a:pt x="144" y="47"/>
                </a:lnTo>
                <a:lnTo>
                  <a:pt x="144" y="49"/>
                </a:lnTo>
                <a:lnTo>
                  <a:pt x="144" y="49"/>
                </a:lnTo>
                <a:lnTo>
                  <a:pt x="144" y="49"/>
                </a:lnTo>
                <a:lnTo>
                  <a:pt x="146" y="49"/>
                </a:lnTo>
                <a:lnTo>
                  <a:pt x="146" y="49"/>
                </a:lnTo>
                <a:lnTo>
                  <a:pt x="144" y="49"/>
                </a:lnTo>
                <a:lnTo>
                  <a:pt x="144" y="49"/>
                </a:lnTo>
                <a:lnTo>
                  <a:pt x="146" y="49"/>
                </a:lnTo>
                <a:lnTo>
                  <a:pt x="146" y="51"/>
                </a:lnTo>
                <a:lnTo>
                  <a:pt x="146" y="51"/>
                </a:lnTo>
                <a:lnTo>
                  <a:pt x="146" y="51"/>
                </a:lnTo>
                <a:lnTo>
                  <a:pt x="146" y="54"/>
                </a:lnTo>
                <a:lnTo>
                  <a:pt x="146" y="54"/>
                </a:lnTo>
                <a:lnTo>
                  <a:pt x="146" y="54"/>
                </a:lnTo>
                <a:lnTo>
                  <a:pt x="144" y="56"/>
                </a:lnTo>
                <a:lnTo>
                  <a:pt x="144" y="56"/>
                </a:lnTo>
                <a:lnTo>
                  <a:pt x="144" y="56"/>
                </a:lnTo>
                <a:lnTo>
                  <a:pt x="142" y="56"/>
                </a:lnTo>
                <a:lnTo>
                  <a:pt x="142" y="56"/>
                </a:lnTo>
                <a:lnTo>
                  <a:pt x="140" y="56"/>
                </a:lnTo>
                <a:lnTo>
                  <a:pt x="138" y="56"/>
                </a:lnTo>
                <a:lnTo>
                  <a:pt x="138" y="54"/>
                </a:lnTo>
                <a:lnTo>
                  <a:pt x="136" y="54"/>
                </a:lnTo>
                <a:lnTo>
                  <a:pt x="136" y="54"/>
                </a:lnTo>
                <a:lnTo>
                  <a:pt x="134" y="51"/>
                </a:lnTo>
                <a:lnTo>
                  <a:pt x="134" y="54"/>
                </a:lnTo>
                <a:lnTo>
                  <a:pt x="134" y="54"/>
                </a:lnTo>
                <a:lnTo>
                  <a:pt x="134" y="54"/>
                </a:lnTo>
                <a:lnTo>
                  <a:pt x="134" y="54"/>
                </a:lnTo>
                <a:lnTo>
                  <a:pt x="134" y="56"/>
                </a:lnTo>
                <a:lnTo>
                  <a:pt x="134" y="56"/>
                </a:lnTo>
                <a:lnTo>
                  <a:pt x="136" y="56"/>
                </a:lnTo>
                <a:lnTo>
                  <a:pt x="136" y="56"/>
                </a:lnTo>
                <a:lnTo>
                  <a:pt x="136" y="58"/>
                </a:lnTo>
                <a:lnTo>
                  <a:pt x="136" y="58"/>
                </a:lnTo>
                <a:lnTo>
                  <a:pt x="136" y="58"/>
                </a:lnTo>
                <a:lnTo>
                  <a:pt x="136" y="58"/>
                </a:lnTo>
                <a:lnTo>
                  <a:pt x="136" y="60"/>
                </a:lnTo>
                <a:lnTo>
                  <a:pt x="136" y="60"/>
                </a:lnTo>
                <a:lnTo>
                  <a:pt x="136" y="60"/>
                </a:lnTo>
                <a:lnTo>
                  <a:pt x="136" y="60"/>
                </a:lnTo>
                <a:lnTo>
                  <a:pt x="136" y="62"/>
                </a:lnTo>
                <a:lnTo>
                  <a:pt x="134" y="62"/>
                </a:lnTo>
                <a:lnTo>
                  <a:pt x="134" y="64"/>
                </a:lnTo>
                <a:lnTo>
                  <a:pt x="134" y="64"/>
                </a:lnTo>
                <a:lnTo>
                  <a:pt x="134" y="64"/>
                </a:lnTo>
                <a:lnTo>
                  <a:pt x="134" y="64"/>
                </a:lnTo>
                <a:lnTo>
                  <a:pt x="134" y="64"/>
                </a:lnTo>
                <a:lnTo>
                  <a:pt x="131" y="64"/>
                </a:lnTo>
                <a:lnTo>
                  <a:pt x="131" y="64"/>
                </a:lnTo>
                <a:lnTo>
                  <a:pt x="131" y="64"/>
                </a:lnTo>
                <a:lnTo>
                  <a:pt x="131" y="66"/>
                </a:lnTo>
                <a:lnTo>
                  <a:pt x="129" y="66"/>
                </a:lnTo>
                <a:lnTo>
                  <a:pt x="129" y="66"/>
                </a:lnTo>
                <a:lnTo>
                  <a:pt x="129" y="66"/>
                </a:lnTo>
                <a:lnTo>
                  <a:pt x="129" y="66"/>
                </a:lnTo>
                <a:lnTo>
                  <a:pt x="129" y="66"/>
                </a:lnTo>
                <a:lnTo>
                  <a:pt x="129" y="70"/>
                </a:lnTo>
                <a:lnTo>
                  <a:pt x="127" y="70"/>
                </a:lnTo>
                <a:lnTo>
                  <a:pt x="127" y="70"/>
                </a:lnTo>
                <a:lnTo>
                  <a:pt x="127" y="68"/>
                </a:lnTo>
                <a:lnTo>
                  <a:pt x="127" y="70"/>
                </a:lnTo>
                <a:lnTo>
                  <a:pt x="125" y="70"/>
                </a:lnTo>
                <a:lnTo>
                  <a:pt x="125" y="70"/>
                </a:lnTo>
                <a:lnTo>
                  <a:pt x="125" y="70"/>
                </a:lnTo>
                <a:lnTo>
                  <a:pt x="125" y="70"/>
                </a:lnTo>
                <a:lnTo>
                  <a:pt x="125" y="72"/>
                </a:lnTo>
                <a:lnTo>
                  <a:pt x="125" y="74"/>
                </a:lnTo>
                <a:lnTo>
                  <a:pt x="125" y="74"/>
                </a:lnTo>
                <a:lnTo>
                  <a:pt x="125" y="74"/>
                </a:lnTo>
                <a:lnTo>
                  <a:pt x="125" y="74"/>
                </a:lnTo>
                <a:lnTo>
                  <a:pt x="125" y="74"/>
                </a:lnTo>
                <a:lnTo>
                  <a:pt x="125" y="74"/>
                </a:lnTo>
                <a:lnTo>
                  <a:pt x="125" y="74"/>
                </a:lnTo>
                <a:lnTo>
                  <a:pt x="125" y="76"/>
                </a:lnTo>
                <a:lnTo>
                  <a:pt x="125" y="76"/>
                </a:lnTo>
                <a:lnTo>
                  <a:pt x="125" y="76"/>
                </a:lnTo>
                <a:lnTo>
                  <a:pt x="125" y="76"/>
                </a:lnTo>
                <a:lnTo>
                  <a:pt x="125" y="76"/>
                </a:lnTo>
                <a:lnTo>
                  <a:pt x="125" y="76"/>
                </a:lnTo>
                <a:lnTo>
                  <a:pt x="125" y="76"/>
                </a:lnTo>
                <a:lnTo>
                  <a:pt x="125" y="78"/>
                </a:lnTo>
                <a:lnTo>
                  <a:pt x="125" y="78"/>
                </a:lnTo>
                <a:lnTo>
                  <a:pt x="125" y="78"/>
                </a:lnTo>
                <a:lnTo>
                  <a:pt x="125" y="78"/>
                </a:lnTo>
                <a:lnTo>
                  <a:pt x="125" y="80"/>
                </a:lnTo>
                <a:lnTo>
                  <a:pt x="125" y="82"/>
                </a:lnTo>
                <a:lnTo>
                  <a:pt x="125" y="82"/>
                </a:lnTo>
                <a:lnTo>
                  <a:pt x="123" y="82"/>
                </a:lnTo>
                <a:lnTo>
                  <a:pt x="123" y="84"/>
                </a:lnTo>
                <a:lnTo>
                  <a:pt x="123" y="84"/>
                </a:lnTo>
                <a:lnTo>
                  <a:pt x="123" y="84"/>
                </a:lnTo>
                <a:lnTo>
                  <a:pt x="123" y="84"/>
                </a:lnTo>
                <a:lnTo>
                  <a:pt x="123" y="82"/>
                </a:lnTo>
                <a:lnTo>
                  <a:pt x="123" y="82"/>
                </a:lnTo>
                <a:lnTo>
                  <a:pt x="123" y="82"/>
                </a:lnTo>
                <a:lnTo>
                  <a:pt x="123" y="82"/>
                </a:lnTo>
                <a:lnTo>
                  <a:pt x="123" y="82"/>
                </a:lnTo>
                <a:lnTo>
                  <a:pt x="123" y="82"/>
                </a:lnTo>
                <a:lnTo>
                  <a:pt x="121" y="82"/>
                </a:lnTo>
                <a:lnTo>
                  <a:pt x="121" y="82"/>
                </a:lnTo>
                <a:lnTo>
                  <a:pt x="121" y="82"/>
                </a:lnTo>
                <a:lnTo>
                  <a:pt x="121" y="82"/>
                </a:lnTo>
                <a:lnTo>
                  <a:pt x="119" y="82"/>
                </a:lnTo>
                <a:lnTo>
                  <a:pt x="119" y="80"/>
                </a:lnTo>
                <a:lnTo>
                  <a:pt x="119" y="80"/>
                </a:lnTo>
                <a:lnTo>
                  <a:pt x="119" y="78"/>
                </a:lnTo>
                <a:lnTo>
                  <a:pt x="119" y="78"/>
                </a:lnTo>
                <a:lnTo>
                  <a:pt x="119" y="76"/>
                </a:lnTo>
                <a:lnTo>
                  <a:pt x="119" y="76"/>
                </a:lnTo>
                <a:lnTo>
                  <a:pt x="119" y="76"/>
                </a:lnTo>
                <a:lnTo>
                  <a:pt x="119" y="74"/>
                </a:lnTo>
                <a:lnTo>
                  <a:pt x="119" y="74"/>
                </a:lnTo>
                <a:lnTo>
                  <a:pt x="121" y="72"/>
                </a:lnTo>
                <a:lnTo>
                  <a:pt x="121" y="70"/>
                </a:lnTo>
                <a:lnTo>
                  <a:pt x="121" y="70"/>
                </a:lnTo>
                <a:lnTo>
                  <a:pt x="121" y="70"/>
                </a:lnTo>
                <a:lnTo>
                  <a:pt x="121" y="68"/>
                </a:lnTo>
                <a:lnTo>
                  <a:pt x="123" y="68"/>
                </a:lnTo>
                <a:lnTo>
                  <a:pt x="123" y="66"/>
                </a:lnTo>
                <a:lnTo>
                  <a:pt x="123" y="66"/>
                </a:lnTo>
                <a:lnTo>
                  <a:pt x="123" y="64"/>
                </a:lnTo>
                <a:lnTo>
                  <a:pt x="123" y="64"/>
                </a:lnTo>
                <a:lnTo>
                  <a:pt x="123" y="62"/>
                </a:lnTo>
                <a:lnTo>
                  <a:pt x="123" y="62"/>
                </a:lnTo>
                <a:lnTo>
                  <a:pt x="123" y="62"/>
                </a:lnTo>
                <a:lnTo>
                  <a:pt x="121" y="62"/>
                </a:lnTo>
                <a:lnTo>
                  <a:pt x="121" y="60"/>
                </a:lnTo>
                <a:lnTo>
                  <a:pt x="121" y="60"/>
                </a:lnTo>
                <a:lnTo>
                  <a:pt x="121" y="60"/>
                </a:lnTo>
                <a:lnTo>
                  <a:pt x="121" y="60"/>
                </a:lnTo>
                <a:lnTo>
                  <a:pt x="121" y="58"/>
                </a:lnTo>
                <a:lnTo>
                  <a:pt x="121" y="58"/>
                </a:lnTo>
                <a:lnTo>
                  <a:pt x="121" y="58"/>
                </a:lnTo>
                <a:lnTo>
                  <a:pt x="119" y="58"/>
                </a:lnTo>
                <a:lnTo>
                  <a:pt x="119" y="58"/>
                </a:lnTo>
                <a:lnTo>
                  <a:pt x="119" y="56"/>
                </a:lnTo>
                <a:lnTo>
                  <a:pt x="119" y="56"/>
                </a:lnTo>
                <a:lnTo>
                  <a:pt x="119" y="56"/>
                </a:lnTo>
                <a:lnTo>
                  <a:pt x="119" y="56"/>
                </a:lnTo>
                <a:lnTo>
                  <a:pt x="117" y="56"/>
                </a:lnTo>
                <a:lnTo>
                  <a:pt x="117" y="54"/>
                </a:lnTo>
                <a:lnTo>
                  <a:pt x="117" y="54"/>
                </a:lnTo>
                <a:lnTo>
                  <a:pt x="115" y="54"/>
                </a:lnTo>
                <a:lnTo>
                  <a:pt x="115" y="54"/>
                </a:lnTo>
                <a:lnTo>
                  <a:pt x="113" y="54"/>
                </a:lnTo>
                <a:lnTo>
                  <a:pt x="113" y="54"/>
                </a:lnTo>
                <a:lnTo>
                  <a:pt x="111" y="54"/>
                </a:lnTo>
                <a:lnTo>
                  <a:pt x="111" y="54"/>
                </a:lnTo>
                <a:lnTo>
                  <a:pt x="111" y="54"/>
                </a:lnTo>
                <a:lnTo>
                  <a:pt x="109" y="54"/>
                </a:lnTo>
                <a:lnTo>
                  <a:pt x="109" y="54"/>
                </a:lnTo>
                <a:lnTo>
                  <a:pt x="109" y="51"/>
                </a:lnTo>
                <a:lnTo>
                  <a:pt x="107" y="51"/>
                </a:lnTo>
                <a:lnTo>
                  <a:pt x="107" y="51"/>
                </a:lnTo>
                <a:lnTo>
                  <a:pt x="107" y="51"/>
                </a:lnTo>
                <a:lnTo>
                  <a:pt x="105" y="51"/>
                </a:lnTo>
                <a:lnTo>
                  <a:pt x="105" y="51"/>
                </a:lnTo>
                <a:lnTo>
                  <a:pt x="105" y="49"/>
                </a:lnTo>
                <a:lnTo>
                  <a:pt x="105" y="49"/>
                </a:lnTo>
                <a:lnTo>
                  <a:pt x="105" y="49"/>
                </a:lnTo>
                <a:lnTo>
                  <a:pt x="105" y="49"/>
                </a:lnTo>
                <a:lnTo>
                  <a:pt x="103" y="49"/>
                </a:lnTo>
                <a:lnTo>
                  <a:pt x="103" y="49"/>
                </a:lnTo>
                <a:lnTo>
                  <a:pt x="103" y="49"/>
                </a:lnTo>
                <a:lnTo>
                  <a:pt x="101" y="47"/>
                </a:lnTo>
                <a:lnTo>
                  <a:pt x="101" y="47"/>
                </a:lnTo>
                <a:lnTo>
                  <a:pt x="101" y="45"/>
                </a:lnTo>
                <a:lnTo>
                  <a:pt x="99" y="45"/>
                </a:lnTo>
                <a:lnTo>
                  <a:pt x="99" y="45"/>
                </a:lnTo>
                <a:lnTo>
                  <a:pt x="99" y="45"/>
                </a:lnTo>
                <a:lnTo>
                  <a:pt x="99" y="45"/>
                </a:lnTo>
                <a:lnTo>
                  <a:pt x="99" y="45"/>
                </a:lnTo>
                <a:lnTo>
                  <a:pt x="99" y="43"/>
                </a:lnTo>
                <a:lnTo>
                  <a:pt x="99" y="43"/>
                </a:lnTo>
                <a:lnTo>
                  <a:pt x="99" y="43"/>
                </a:lnTo>
                <a:lnTo>
                  <a:pt x="99" y="43"/>
                </a:lnTo>
                <a:lnTo>
                  <a:pt x="99" y="43"/>
                </a:lnTo>
                <a:lnTo>
                  <a:pt x="97" y="43"/>
                </a:lnTo>
                <a:lnTo>
                  <a:pt x="94" y="43"/>
                </a:lnTo>
                <a:lnTo>
                  <a:pt x="94" y="43"/>
                </a:lnTo>
                <a:lnTo>
                  <a:pt x="94" y="43"/>
                </a:lnTo>
                <a:lnTo>
                  <a:pt x="94" y="43"/>
                </a:lnTo>
                <a:lnTo>
                  <a:pt x="94" y="43"/>
                </a:lnTo>
                <a:lnTo>
                  <a:pt x="92" y="43"/>
                </a:lnTo>
                <a:lnTo>
                  <a:pt x="92" y="45"/>
                </a:lnTo>
                <a:lnTo>
                  <a:pt x="92" y="45"/>
                </a:lnTo>
                <a:lnTo>
                  <a:pt x="92" y="45"/>
                </a:lnTo>
                <a:lnTo>
                  <a:pt x="92" y="45"/>
                </a:lnTo>
                <a:lnTo>
                  <a:pt x="92" y="47"/>
                </a:lnTo>
                <a:lnTo>
                  <a:pt x="92" y="47"/>
                </a:lnTo>
                <a:lnTo>
                  <a:pt x="90" y="47"/>
                </a:lnTo>
                <a:lnTo>
                  <a:pt x="90" y="47"/>
                </a:lnTo>
                <a:lnTo>
                  <a:pt x="90" y="47"/>
                </a:lnTo>
                <a:lnTo>
                  <a:pt x="90" y="49"/>
                </a:lnTo>
                <a:lnTo>
                  <a:pt x="90" y="49"/>
                </a:lnTo>
                <a:lnTo>
                  <a:pt x="88" y="49"/>
                </a:lnTo>
                <a:lnTo>
                  <a:pt x="88" y="49"/>
                </a:lnTo>
                <a:lnTo>
                  <a:pt x="88" y="49"/>
                </a:lnTo>
                <a:lnTo>
                  <a:pt x="90" y="49"/>
                </a:lnTo>
                <a:lnTo>
                  <a:pt x="90" y="49"/>
                </a:lnTo>
                <a:lnTo>
                  <a:pt x="90" y="49"/>
                </a:lnTo>
                <a:lnTo>
                  <a:pt x="90" y="49"/>
                </a:lnTo>
                <a:lnTo>
                  <a:pt x="90" y="49"/>
                </a:lnTo>
                <a:lnTo>
                  <a:pt x="88" y="49"/>
                </a:lnTo>
                <a:lnTo>
                  <a:pt x="88" y="51"/>
                </a:lnTo>
                <a:lnTo>
                  <a:pt x="86" y="51"/>
                </a:lnTo>
                <a:lnTo>
                  <a:pt x="86" y="51"/>
                </a:lnTo>
                <a:lnTo>
                  <a:pt x="86" y="51"/>
                </a:lnTo>
                <a:lnTo>
                  <a:pt x="86" y="51"/>
                </a:lnTo>
                <a:lnTo>
                  <a:pt x="86" y="51"/>
                </a:lnTo>
                <a:lnTo>
                  <a:pt x="86" y="51"/>
                </a:lnTo>
                <a:lnTo>
                  <a:pt x="86" y="51"/>
                </a:lnTo>
                <a:lnTo>
                  <a:pt x="86" y="54"/>
                </a:lnTo>
                <a:lnTo>
                  <a:pt x="86" y="51"/>
                </a:lnTo>
                <a:lnTo>
                  <a:pt x="86" y="51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4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2" y="51"/>
                </a:lnTo>
                <a:lnTo>
                  <a:pt x="80" y="51"/>
                </a:lnTo>
                <a:lnTo>
                  <a:pt x="78" y="51"/>
                </a:lnTo>
                <a:lnTo>
                  <a:pt x="78" y="51"/>
                </a:lnTo>
                <a:lnTo>
                  <a:pt x="78" y="54"/>
                </a:lnTo>
                <a:lnTo>
                  <a:pt x="78" y="54"/>
                </a:lnTo>
                <a:lnTo>
                  <a:pt x="78" y="54"/>
                </a:lnTo>
                <a:lnTo>
                  <a:pt x="78" y="54"/>
                </a:lnTo>
                <a:lnTo>
                  <a:pt x="78" y="54"/>
                </a:lnTo>
                <a:lnTo>
                  <a:pt x="78" y="56"/>
                </a:lnTo>
                <a:lnTo>
                  <a:pt x="78" y="56"/>
                </a:lnTo>
                <a:lnTo>
                  <a:pt x="78" y="56"/>
                </a:lnTo>
                <a:lnTo>
                  <a:pt x="78" y="58"/>
                </a:lnTo>
                <a:lnTo>
                  <a:pt x="76" y="58"/>
                </a:lnTo>
                <a:lnTo>
                  <a:pt x="76" y="58"/>
                </a:lnTo>
                <a:lnTo>
                  <a:pt x="76" y="60"/>
                </a:lnTo>
                <a:lnTo>
                  <a:pt x="76" y="60"/>
                </a:lnTo>
                <a:lnTo>
                  <a:pt x="76" y="60"/>
                </a:lnTo>
                <a:lnTo>
                  <a:pt x="76" y="60"/>
                </a:lnTo>
                <a:lnTo>
                  <a:pt x="76" y="60"/>
                </a:lnTo>
                <a:lnTo>
                  <a:pt x="76" y="60"/>
                </a:lnTo>
                <a:lnTo>
                  <a:pt x="76" y="62"/>
                </a:lnTo>
                <a:lnTo>
                  <a:pt x="74" y="62"/>
                </a:lnTo>
                <a:lnTo>
                  <a:pt x="74" y="62"/>
                </a:lnTo>
                <a:lnTo>
                  <a:pt x="74" y="62"/>
                </a:lnTo>
                <a:lnTo>
                  <a:pt x="74" y="62"/>
                </a:lnTo>
                <a:lnTo>
                  <a:pt x="74" y="64"/>
                </a:lnTo>
                <a:lnTo>
                  <a:pt x="74" y="64"/>
                </a:lnTo>
                <a:lnTo>
                  <a:pt x="72" y="64"/>
                </a:lnTo>
                <a:lnTo>
                  <a:pt x="72" y="64"/>
                </a:lnTo>
                <a:lnTo>
                  <a:pt x="72" y="64"/>
                </a:lnTo>
                <a:lnTo>
                  <a:pt x="72" y="64"/>
                </a:lnTo>
                <a:lnTo>
                  <a:pt x="72" y="64"/>
                </a:lnTo>
                <a:lnTo>
                  <a:pt x="72" y="66"/>
                </a:lnTo>
                <a:lnTo>
                  <a:pt x="72" y="66"/>
                </a:lnTo>
                <a:lnTo>
                  <a:pt x="72" y="66"/>
                </a:lnTo>
                <a:lnTo>
                  <a:pt x="72" y="66"/>
                </a:lnTo>
                <a:lnTo>
                  <a:pt x="72" y="66"/>
                </a:lnTo>
                <a:lnTo>
                  <a:pt x="72" y="66"/>
                </a:lnTo>
                <a:lnTo>
                  <a:pt x="72" y="68"/>
                </a:lnTo>
                <a:lnTo>
                  <a:pt x="72" y="68"/>
                </a:lnTo>
                <a:lnTo>
                  <a:pt x="74" y="68"/>
                </a:lnTo>
                <a:lnTo>
                  <a:pt x="74" y="68"/>
                </a:lnTo>
                <a:lnTo>
                  <a:pt x="74" y="70"/>
                </a:lnTo>
                <a:lnTo>
                  <a:pt x="72" y="70"/>
                </a:lnTo>
                <a:lnTo>
                  <a:pt x="72" y="70"/>
                </a:lnTo>
                <a:lnTo>
                  <a:pt x="72" y="72"/>
                </a:lnTo>
                <a:lnTo>
                  <a:pt x="72" y="72"/>
                </a:lnTo>
                <a:lnTo>
                  <a:pt x="72" y="72"/>
                </a:lnTo>
                <a:lnTo>
                  <a:pt x="72" y="72"/>
                </a:lnTo>
                <a:lnTo>
                  <a:pt x="72" y="72"/>
                </a:lnTo>
                <a:lnTo>
                  <a:pt x="72" y="72"/>
                </a:lnTo>
                <a:lnTo>
                  <a:pt x="72" y="74"/>
                </a:lnTo>
                <a:lnTo>
                  <a:pt x="72" y="74"/>
                </a:lnTo>
                <a:lnTo>
                  <a:pt x="72" y="74"/>
                </a:lnTo>
                <a:lnTo>
                  <a:pt x="72" y="74"/>
                </a:lnTo>
                <a:lnTo>
                  <a:pt x="72" y="74"/>
                </a:lnTo>
                <a:lnTo>
                  <a:pt x="72" y="74"/>
                </a:lnTo>
                <a:lnTo>
                  <a:pt x="72" y="74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2" y="76"/>
                </a:lnTo>
                <a:lnTo>
                  <a:pt x="72" y="78"/>
                </a:lnTo>
                <a:lnTo>
                  <a:pt x="74" y="78"/>
                </a:lnTo>
                <a:lnTo>
                  <a:pt x="72" y="78"/>
                </a:lnTo>
                <a:lnTo>
                  <a:pt x="72" y="78"/>
                </a:lnTo>
                <a:lnTo>
                  <a:pt x="72" y="78"/>
                </a:lnTo>
                <a:lnTo>
                  <a:pt x="72" y="78"/>
                </a:lnTo>
                <a:lnTo>
                  <a:pt x="72" y="78"/>
                </a:lnTo>
                <a:lnTo>
                  <a:pt x="72" y="80"/>
                </a:lnTo>
                <a:lnTo>
                  <a:pt x="72" y="80"/>
                </a:lnTo>
                <a:lnTo>
                  <a:pt x="72" y="80"/>
                </a:lnTo>
                <a:lnTo>
                  <a:pt x="72" y="80"/>
                </a:lnTo>
                <a:lnTo>
                  <a:pt x="72" y="82"/>
                </a:lnTo>
                <a:lnTo>
                  <a:pt x="72" y="82"/>
                </a:lnTo>
                <a:lnTo>
                  <a:pt x="72" y="82"/>
                </a:lnTo>
                <a:lnTo>
                  <a:pt x="72" y="82"/>
                </a:lnTo>
                <a:lnTo>
                  <a:pt x="72" y="82"/>
                </a:lnTo>
                <a:lnTo>
                  <a:pt x="72" y="82"/>
                </a:lnTo>
                <a:lnTo>
                  <a:pt x="72" y="82"/>
                </a:lnTo>
                <a:lnTo>
                  <a:pt x="72" y="84"/>
                </a:lnTo>
                <a:lnTo>
                  <a:pt x="72" y="84"/>
                </a:lnTo>
                <a:lnTo>
                  <a:pt x="72" y="86"/>
                </a:lnTo>
                <a:lnTo>
                  <a:pt x="72" y="86"/>
                </a:lnTo>
                <a:lnTo>
                  <a:pt x="72" y="86"/>
                </a:lnTo>
                <a:lnTo>
                  <a:pt x="72" y="89"/>
                </a:lnTo>
                <a:lnTo>
                  <a:pt x="72" y="89"/>
                </a:lnTo>
                <a:lnTo>
                  <a:pt x="74" y="89"/>
                </a:lnTo>
                <a:lnTo>
                  <a:pt x="74" y="91"/>
                </a:lnTo>
                <a:lnTo>
                  <a:pt x="74" y="91"/>
                </a:lnTo>
                <a:lnTo>
                  <a:pt x="74" y="91"/>
                </a:lnTo>
                <a:lnTo>
                  <a:pt x="74" y="91"/>
                </a:lnTo>
                <a:lnTo>
                  <a:pt x="74" y="91"/>
                </a:lnTo>
                <a:lnTo>
                  <a:pt x="74" y="91"/>
                </a:lnTo>
                <a:lnTo>
                  <a:pt x="74" y="93"/>
                </a:lnTo>
                <a:lnTo>
                  <a:pt x="74" y="93"/>
                </a:lnTo>
                <a:lnTo>
                  <a:pt x="74" y="93"/>
                </a:lnTo>
                <a:lnTo>
                  <a:pt x="74" y="93"/>
                </a:lnTo>
                <a:lnTo>
                  <a:pt x="74" y="93"/>
                </a:lnTo>
                <a:lnTo>
                  <a:pt x="74" y="93"/>
                </a:lnTo>
                <a:lnTo>
                  <a:pt x="74" y="95"/>
                </a:lnTo>
                <a:lnTo>
                  <a:pt x="74" y="95"/>
                </a:lnTo>
                <a:lnTo>
                  <a:pt x="74" y="95"/>
                </a:lnTo>
                <a:lnTo>
                  <a:pt x="74" y="95"/>
                </a:lnTo>
                <a:lnTo>
                  <a:pt x="74" y="95"/>
                </a:lnTo>
                <a:lnTo>
                  <a:pt x="74" y="97"/>
                </a:lnTo>
                <a:lnTo>
                  <a:pt x="74" y="97"/>
                </a:lnTo>
                <a:lnTo>
                  <a:pt x="74" y="99"/>
                </a:lnTo>
                <a:lnTo>
                  <a:pt x="74" y="99"/>
                </a:lnTo>
                <a:lnTo>
                  <a:pt x="74" y="99"/>
                </a:lnTo>
                <a:lnTo>
                  <a:pt x="74" y="99"/>
                </a:lnTo>
                <a:lnTo>
                  <a:pt x="74" y="99"/>
                </a:lnTo>
                <a:lnTo>
                  <a:pt x="74" y="99"/>
                </a:lnTo>
                <a:lnTo>
                  <a:pt x="72" y="99"/>
                </a:lnTo>
                <a:lnTo>
                  <a:pt x="72" y="99"/>
                </a:lnTo>
                <a:lnTo>
                  <a:pt x="72" y="101"/>
                </a:lnTo>
                <a:lnTo>
                  <a:pt x="72" y="99"/>
                </a:lnTo>
                <a:lnTo>
                  <a:pt x="70" y="101"/>
                </a:lnTo>
                <a:lnTo>
                  <a:pt x="70" y="101"/>
                </a:lnTo>
                <a:lnTo>
                  <a:pt x="70" y="101"/>
                </a:lnTo>
                <a:lnTo>
                  <a:pt x="70" y="101"/>
                </a:lnTo>
                <a:lnTo>
                  <a:pt x="68" y="101"/>
                </a:lnTo>
                <a:lnTo>
                  <a:pt x="68" y="103"/>
                </a:lnTo>
                <a:lnTo>
                  <a:pt x="68" y="103"/>
                </a:lnTo>
                <a:lnTo>
                  <a:pt x="68" y="103"/>
                </a:lnTo>
                <a:lnTo>
                  <a:pt x="68" y="103"/>
                </a:lnTo>
                <a:lnTo>
                  <a:pt x="68" y="103"/>
                </a:lnTo>
                <a:lnTo>
                  <a:pt x="68" y="105"/>
                </a:lnTo>
                <a:lnTo>
                  <a:pt x="68" y="105"/>
                </a:lnTo>
                <a:lnTo>
                  <a:pt x="66" y="107"/>
                </a:lnTo>
                <a:lnTo>
                  <a:pt x="68" y="107"/>
                </a:lnTo>
                <a:lnTo>
                  <a:pt x="68" y="107"/>
                </a:lnTo>
                <a:lnTo>
                  <a:pt x="68" y="109"/>
                </a:lnTo>
                <a:lnTo>
                  <a:pt x="68" y="109"/>
                </a:lnTo>
                <a:lnTo>
                  <a:pt x="68" y="109"/>
                </a:lnTo>
                <a:lnTo>
                  <a:pt x="68" y="109"/>
                </a:lnTo>
                <a:lnTo>
                  <a:pt x="68" y="109"/>
                </a:lnTo>
                <a:lnTo>
                  <a:pt x="68" y="109"/>
                </a:lnTo>
                <a:lnTo>
                  <a:pt x="68" y="109"/>
                </a:lnTo>
                <a:lnTo>
                  <a:pt x="68" y="111"/>
                </a:lnTo>
                <a:lnTo>
                  <a:pt x="68" y="111"/>
                </a:lnTo>
                <a:lnTo>
                  <a:pt x="68" y="111"/>
                </a:lnTo>
                <a:lnTo>
                  <a:pt x="68" y="111"/>
                </a:lnTo>
                <a:lnTo>
                  <a:pt x="68" y="111"/>
                </a:lnTo>
                <a:lnTo>
                  <a:pt x="68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6" y="113"/>
                </a:lnTo>
                <a:lnTo>
                  <a:pt x="64" y="113"/>
                </a:lnTo>
                <a:lnTo>
                  <a:pt x="64" y="113"/>
                </a:lnTo>
                <a:lnTo>
                  <a:pt x="64" y="115"/>
                </a:lnTo>
                <a:lnTo>
                  <a:pt x="64" y="115"/>
                </a:lnTo>
                <a:lnTo>
                  <a:pt x="64" y="115"/>
                </a:lnTo>
                <a:lnTo>
                  <a:pt x="64" y="115"/>
                </a:lnTo>
                <a:lnTo>
                  <a:pt x="64" y="115"/>
                </a:lnTo>
                <a:lnTo>
                  <a:pt x="64" y="113"/>
                </a:lnTo>
                <a:lnTo>
                  <a:pt x="64" y="113"/>
                </a:lnTo>
                <a:lnTo>
                  <a:pt x="62" y="113"/>
                </a:lnTo>
                <a:lnTo>
                  <a:pt x="62" y="113"/>
                </a:lnTo>
                <a:lnTo>
                  <a:pt x="62" y="113"/>
                </a:lnTo>
                <a:lnTo>
                  <a:pt x="62" y="113"/>
                </a:lnTo>
                <a:lnTo>
                  <a:pt x="62" y="111"/>
                </a:lnTo>
                <a:lnTo>
                  <a:pt x="62" y="111"/>
                </a:lnTo>
                <a:lnTo>
                  <a:pt x="59" y="111"/>
                </a:lnTo>
                <a:lnTo>
                  <a:pt x="59" y="111"/>
                </a:lnTo>
                <a:lnTo>
                  <a:pt x="59" y="111"/>
                </a:lnTo>
                <a:lnTo>
                  <a:pt x="59" y="111"/>
                </a:lnTo>
                <a:lnTo>
                  <a:pt x="57" y="111"/>
                </a:lnTo>
                <a:lnTo>
                  <a:pt x="57" y="111"/>
                </a:lnTo>
                <a:lnTo>
                  <a:pt x="57" y="111"/>
                </a:lnTo>
                <a:lnTo>
                  <a:pt x="55" y="111"/>
                </a:lnTo>
                <a:lnTo>
                  <a:pt x="55" y="111"/>
                </a:lnTo>
                <a:lnTo>
                  <a:pt x="55" y="109"/>
                </a:lnTo>
                <a:lnTo>
                  <a:pt x="53" y="109"/>
                </a:lnTo>
                <a:lnTo>
                  <a:pt x="53" y="109"/>
                </a:lnTo>
                <a:lnTo>
                  <a:pt x="53" y="109"/>
                </a:lnTo>
                <a:lnTo>
                  <a:pt x="53" y="109"/>
                </a:lnTo>
                <a:lnTo>
                  <a:pt x="53" y="109"/>
                </a:lnTo>
                <a:lnTo>
                  <a:pt x="51" y="109"/>
                </a:lnTo>
                <a:lnTo>
                  <a:pt x="51" y="109"/>
                </a:lnTo>
                <a:lnTo>
                  <a:pt x="51" y="107"/>
                </a:lnTo>
                <a:lnTo>
                  <a:pt x="51" y="107"/>
                </a:lnTo>
                <a:lnTo>
                  <a:pt x="49" y="107"/>
                </a:lnTo>
                <a:lnTo>
                  <a:pt x="49" y="107"/>
                </a:lnTo>
                <a:lnTo>
                  <a:pt x="47" y="107"/>
                </a:lnTo>
                <a:lnTo>
                  <a:pt x="47" y="107"/>
                </a:lnTo>
                <a:lnTo>
                  <a:pt x="45" y="107"/>
                </a:lnTo>
                <a:lnTo>
                  <a:pt x="45" y="107"/>
                </a:lnTo>
                <a:lnTo>
                  <a:pt x="45" y="109"/>
                </a:lnTo>
                <a:lnTo>
                  <a:pt x="45" y="109"/>
                </a:lnTo>
                <a:lnTo>
                  <a:pt x="45" y="109"/>
                </a:lnTo>
                <a:lnTo>
                  <a:pt x="45" y="111"/>
                </a:lnTo>
                <a:lnTo>
                  <a:pt x="43" y="113"/>
                </a:lnTo>
                <a:lnTo>
                  <a:pt x="43" y="113"/>
                </a:lnTo>
                <a:lnTo>
                  <a:pt x="43" y="113"/>
                </a:lnTo>
                <a:lnTo>
                  <a:pt x="43" y="113"/>
                </a:lnTo>
                <a:lnTo>
                  <a:pt x="41" y="113"/>
                </a:lnTo>
                <a:lnTo>
                  <a:pt x="41" y="113"/>
                </a:lnTo>
                <a:lnTo>
                  <a:pt x="41" y="113"/>
                </a:lnTo>
                <a:lnTo>
                  <a:pt x="39" y="115"/>
                </a:lnTo>
                <a:lnTo>
                  <a:pt x="39" y="115"/>
                </a:lnTo>
                <a:lnTo>
                  <a:pt x="39" y="115"/>
                </a:lnTo>
                <a:lnTo>
                  <a:pt x="39" y="115"/>
                </a:lnTo>
                <a:lnTo>
                  <a:pt x="39" y="115"/>
                </a:lnTo>
                <a:lnTo>
                  <a:pt x="37" y="115"/>
                </a:lnTo>
                <a:lnTo>
                  <a:pt x="37" y="117"/>
                </a:lnTo>
                <a:lnTo>
                  <a:pt x="37" y="115"/>
                </a:lnTo>
                <a:lnTo>
                  <a:pt x="37" y="115"/>
                </a:lnTo>
                <a:lnTo>
                  <a:pt x="35" y="115"/>
                </a:lnTo>
                <a:lnTo>
                  <a:pt x="35" y="115"/>
                </a:lnTo>
                <a:lnTo>
                  <a:pt x="35" y="115"/>
                </a:lnTo>
                <a:lnTo>
                  <a:pt x="35" y="113"/>
                </a:lnTo>
                <a:lnTo>
                  <a:pt x="35" y="113"/>
                </a:lnTo>
                <a:lnTo>
                  <a:pt x="33" y="115"/>
                </a:lnTo>
                <a:lnTo>
                  <a:pt x="33" y="115"/>
                </a:lnTo>
                <a:lnTo>
                  <a:pt x="31" y="115"/>
                </a:lnTo>
                <a:lnTo>
                  <a:pt x="31" y="115"/>
                </a:lnTo>
                <a:lnTo>
                  <a:pt x="31" y="113"/>
                </a:lnTo>
                <a:lnTo>
                  <a:pt x="31" y="113"/>
                </a:lnTo>
                <a:lnTo>
                  <a:pt x="29" y="113"/>
                </a:lnTo>
                <a:lnTo>
                  <a:pt x="29" y="113"/>
                </a:lnTo>
                <a:lnTo>
                  <a:pt x="29" y="113"/>
                </a:lnTo>
                <a:lnTo>
                  <a:pt x="29" y="113"/>
                </a:lnTo>
                <a:lnTo>
                  <a:pt x="29" y="113"/>
                </a:lnTo>
                <a:lnTo>
                  <a:pt x="29" y="113"/>
                </a:lnTo>
                <a:lnTo>
                  <a:pt x="29" y="113"/>
                </a:lnTo>
                <a:lnTo>
                  <a:pt x="27" y="113"/>
                </a:lnTo>
                <a:lnTo>
                  <a:pt x="27" y="113"/>
                </a:lnTo>
                <a:lnTo>
                  <a:pt x="25" y="113"/>
                </a:lnTo>
                <a:lnTo>
                  <a:pt x="25" y="113"/>
                </a:lnTo>
                <a:lnTo>
                  <a:pt x="25" y="113"/>
                </a:lnTo>
                <a:lnTo>
                  <a:pt x="25" y="115"/>
                </a:lnTo>
                <a:lnTo>
                  <a:pt x="25" y="113"/>
                </a:lnTo>
                <a:lnTo>
                  <a:pt x="25" y="113"/>
                </a:lnTo>
                <a:lnTo>
                  <a:pt x="25" y="111"/>
                </a:lnTo>
                <a:lnTo>
                  <a:pt x="25" y="111"/>
                </a:lnTo>
                <a:lnTo>
                  <a:pt x="22" y="109"/>
                </a:lnTo>
                <a:lnTo>
                  <a:pt x="22" y="109"/>
                </a:lnTo>
                <a:lnTo>
                  <a:pt x="22" y="107"/>
                </a:lnTo>
                <a:lnTo>
                  <a:pt x="22" y="107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20" y="105"/>
                </a:lnTo>
                <a:lnTo>
                  <a:pt x="18" y="103"/>
                </a:lnTo>
                <a:lnTo>
                  <a:pt x="18" y="103"/>
                </a:lnTo>
                <a:lnTo>
                  <a:pt x="18" y="101"/>
                </a:lnTo>
                <a:lnTo>
                  <a:pt x="18" y="101"/>
                </a:lnTo>
                <a:lnTo>
                  <a:pt x="16" y="101"/>
                </a:lnTo>
                <a:lnTo>
                  <a:pt x="16" y="99"/>
                </a:lnTo>
                <a:lnTo>
                  <a:pt x="22" y="99"/>
                </a:lnTo>
                <a:lnTo>
                  <a:pt x="25" y="97"/>
                </a:lnTo>
                <a:lnTo>
                  <a:pt x="25" y="95"/>
                </a:lnTo>
                <a:lnTo>
                  <a:pt x="25" y="95"/>
                </a:lnTo>
                <a:lnTo>
                  <a:pt x="25" y="95"/>
                </a:lnTo>
                <a:lnTo>
                  <a:pt x="25" y="93"/>
                </a:lnTo>
                <a:lnTo>
                  <a:pt x="20" y="86"/>
                </a:lnTo>
                <a:lnTo>
                  <a:pt x="20" y="86"/>
                </a:lnTo>
                <a:lnTo>
                  <a:pt x="18" y="82"/>
                </a:lnTo>
                <a:lnTo>
                  <a:pt x="22" y="80"/>
                </a:lnTo>
                <a:lnTo>
                  <a:pt x="25" y="80"/>
                </a:lnTo>
                <a:lnTo>
                  <a:pt x="27" y="80"/>
                </a:lnTo>
                <a:lnTo>
                  <a:pt x="25" y="78"/>
                </a:lnTo>
                <a:lnTo>
                  <a:pt x="25" y="78"/>
                </a:lnTo>
                <a:lnTo>
                  <a:pt x="27" y="78"/>
                </a:lnTo>
                <a:lnTo>
                  <a:pt x="27" y="76"/>
                </a:lnTo>
                <a:lnTo>
                  <a:pt x="27" y="74"/>
                </a:lnTo>
                <a:lnTo>
                  <a:pt x="27" y="72"/>
                </a:lnTo>
                <a:lnTo>
                  <a:pt x="25" y="74"/>
                </a:lnTo>
                <a:lnTo>
                  <a:pt x="25" y="74"/>
                </a:lnTo>
                <a:lnTo>
                  <a:pt x="22" y="72"/>
                </a:lnTo>
                <a:lnTo>
                  <a:pt x="20" y="70"/>
                </a:lnTo>
                <a:lnTo>
                  <a:pt x="20" y="68"/>
                </a:lnTo>
                <a:lnTo>
                  <a:pt x="20" y="66"/>
                </a:lnTo>
                <a:lnTo>
                  <a:pt x="20" y="66"/>
                </a:lnTo>
                <a:lnTo>
                  <a:pt x="20" y="64"/>
                </a:lnTo>
                <a:lnTo>
                  <a:pt x="20" y="62"/>
                </a:lnTo>
                <a:lnTo>
                  <a:pt x="18" y="62"/>
                </a:lnTo>
                <a:lnTo>
                  <a:pt x="16" y="62"/>
                </a:lnTo>
                <a:lnTo>
                  <a:pt x="14" y="60"/>
                </a:lnTo>
                <a:lnTo>
                  <a:pt x="14" y="60"/>
                </a:lnTo>
                <a:lnTo>
                  <a:pt x="14" y="58"/>
                </a:lnTo>
                <a:lnTo>
                  <a:pt x="16" y="58"/>
                </a:lnTo>
                <a:lnTo>
                  <a:pt x="14" y="58"/>
                </a:lnTo>
                <a:lnTo>
                  <a:pt x="14" y="56"/>
                </a:lnTo>
                <a:lnTo>
                  <a:pt x="14" y="54"/>
                </a:lnTo>
                <a:lnTo>
                  <a:pt x="14" y="54"/>
                </a:lnTo>
                <a:lnTo>
                  <a:pt x="12" y="54"/>
                </a:lnTo>
                <a:lnTo>
                  <a:pt x="10" y="54"/>
                </a:lnTo>
                <a:lnTo>
                  <a:pt x="10" y="56"/>
                </a:lnTo>
                <a:lnTo>
                  <a:pt x="10" y="56"/>
                </a:lnTo>
                <a:lnTo>
                  <a:pt x="8" y="56"/>
                </a:lnTo>
                <a:lnTo>
                  <a:pt x="8" y="56"/>
                </a:lnTo>
                <a:lnTo>
                  <a:pt x="8" y="56"/>
                </a:lnTo>
                <a:lnTo>
                  <a:pt x="8" y="54"/>
                </a:lnTo>
                <a:lnTo>
                  <a:pt x="6" y="54"/>
                </a:lnTo>
                <a:lnTo>
                  <a:pt x="6" y="54"/>
                </a:lnTo>
                <a:lnTo>
                  <a:pt x="6" y="54"/>
                </a:lnTo>
                <a:lnTo>
                  <a:pt x="4" y="54"/>
                </a:lnTo>
                <a:lnTo>
                  <a:pt x="4" y="54"/>
                </a:lnTo>
                <a:lnTo>
                  <a:pt x="4" y="54"/>
                </a:lnTo>
                <a:lnTo>
                  <a:pt x="2" y="54"/>
                </a:lnTo>
                <a:lnTo>
                  <a:pt x="0" y="51"/>
                </a:lnTo>
                <a:lnTo>
                  <a:pt x="0" y="51"/>
                </a:lnTo>
                <a:lnTo>
                  <a:pt x="0" y="51"/>
                </a:lnTo>
                <a:lnTo>
                  <a:pt x="2" y="49"/>
                </a:lnTo>
                <a:lnTo>
                  <a:pt x="2" y="49"/>
                </a:lnTo>
                <a:lnTo>
                  <a:pt x="2" y="51"/>
                </a:lnTo>
                <a:lnTo>
                  <a:pt x="4" y="54"/>
                </a:lnTo>
                <a:lnTo>
                  <a:pt x="4" y="51"/>
                </a:lnTo>
                <a:lnTo>
                  <a:pt x="4" y="51"/>
                </a:lnTo>
                <a:lnTo>
                  <a:pt x="4" y="49"/>
                </a:lnTo>
                <a:lnTo>
                  <a:pt x="4" y="47"/>
                </a:lnTo>
                <a:lnTo>
                  <a:pt x="4" y="47"/>
                </a:lnTo>
                <a:lnTo>
                  <a:pt x="6" y="49"/>
                </a:lnTo>
                <a:lnTo>
                  <a:pt x="8" y="51"/>
                </a:lnTo>
                <a:lnTo>
                  <a:pt x="8" y="51"/>
                </a:lnTo>
                <a:lnTo>
                  <a:pt x="8" y="54"/>
                </a:lnTo>
                <a:lnTo>
                  <a:pt x="8" y="54"/>
                </a:lnTo>
                <a:lnTo>
                  <a:pt x="10" y="56"/>
                </a:lnTo>
                <a:lnTo>
                  <a:pt x="10" y="54"/>
                </a:lnTo>
                <a:lnTo>
                  <a:pt x="10" y="54"/>
                </a:lnTo>
                <a:lnTo>
                  <a:pt x="10" y="51"/>
                </a:lnTo>
                <a:lnTo>
                  <a:pt x="8" y="51"/>
                </a:lnTo>
                <a:lnTo>
                  <a:pt x="8" y="51"/>
                </a:lnTo>
                <a:lnTo>
                  <a:pt x="8" y="49"/>
                </a:lnTo>
                <a:lnTo>
                  <a:pt x="10" y="47"/>
                </a:lnTo>
                <a:lnTo>
                  <a:pt x="10" y="47"/>
                </a:lnTo>
                <a:lnTo>
                  <a:pt x="10" y="47"/>
                </a:lnTo>
                <a:lnTo>
                  <a:pt x="12" y="47"/>
                </a:lnTo>
                <a:lnTo>
                  <a:pt x="12" y="49"/>
                </a:lnTo>
                <a:lnTo>
                  <a:pt x="12" y="49"/>
                </a:lnTo>
                <a:lnTo>
                  <a:pt x="12" y="49"/>
                </a:lnTo>
                <a:lnTo>
                  <a:pt x="12" y="47"/>
                </a:lnTo>
                <a:lnTo>
                  <a:pt x="14" y="47"/>
                </a:lnTo>
                <a:lnTo>
                  <a:pt x="14" y="49"/>
                </a:lnTo>
                <a:lnTo>
                  <a:pt x="14" y="51"/>
                </a:lnTo>
                <a:lnTo>
                  <a:pt x="14" y="54"/>
                </a:lnTo>
                <a:lnTo>
                  <a:pt x="14" y="54"/>
                </a:lnTo>
                <a:lnTo>
                  <a:pt x="14" y="54"/>
                </a:lnTo>
                <a:lnTo>
                  <a:pt x="14" y="54"/>
                </a:lnTo>
                <a:lnTo>
                  <a:pt x="14" y="54"/>
                </a:lnTo>
                <a:lnTo>
                  <a:pt x="16" y="54"/>
                </a:lnTo>
                <a:lnTo>
                  <a:pt x="18" y="54"/>
                </a:lnTo>
                <a:lnTo>
                  <a:pt x="18" y="54"/>
                </a:lnTo>
                <a:lnTo>
                  <a:pt x="20" y="54"/>
                </a:lnTo>
                <a:lnTo>
                  <a:pt x="20" y="54"/>
                </a:lnTo>
                <a:lnTo>
                  <a:pt x="18" y="54"/>
                </a:lnTo>
                <a:lnTo>
                  <a:pt x="16" y="54"/>
                </a:lnTo>
                <a:lnTo>
                  <a:pt x="16" y="54"/>
                </a:lnTo>
                <a:lnTo>
                  <a:pt x="16" y="51"/>
                </a:lnTo>
                <a:lnTo>
                  <a:pt x="16" y="49"/>
                </a:lnTo>
                <a:lnTo>
                  <a:pt x="16" y="49"/>
                </a:lnTo>
                <a:lnTo>
                  <a:pt x="16" y="49"/>
                </a:lnTo>
                <a:lnTo>
                  <a:pt x="18" y="49"/>
                </a:lnTo>
                <a:lnTo>
                  <a:pt x="18" y="49"/>
                </a:lnTo>
                <a:lnTo>
                  <a:pt x="20" y="49"/>
                </a:lnTo>
                <a:lnTo>
                  <a:pt x="20" y="49"/>
                </a:lnTo>
                <a:lnTo>
                  <a:pt x="22" y="49"/>
                </a:lnTo>
                <a:lnTo>
                  <a:pt x="25" y="49"/>
                </a:lnTo>
                <a:lnTo>
                  <a:pt x="25" y="51"/>
                </a:lnTo>
                <a:lnTo>
                  <a:pt x="25" y="51"/>
                </a:lnTo>
                <a:lnTo>
                  <a:pt x="25" y="54"/>
                </a:lnTo>
                <a:lnTo>
                  <a:pt x="22" y="54"/>
                </a:lnTo>
                <a:lnTo>
                  <a:pt x="22" y="54"/>
                </a:lnTo>
                <a:lnTo>
                  <a:pt x="22" y="56"/>
                </a:lnTo>
                <a:lnTo>
                  <a:pt x="20" y="56"/>
                </a:lnTo>
                <a:lnTo>
                  <a:pt x="20" y="56"/>
                </a:lnTo>
                <a:lnTo>
                  <a:pt x="20" y="56"/>
                </a:lnTo>
                <a:lnTo>
                  <a:pt x="20" y="56"/>
                </a:lnTo>
                <a:lnTo>
                  <a:pt x="18" y="58"/>
                </a:lnTo>
                <a:lnTo>
                  <a:pt x="18" y="58"/>
                </a:lnTo>
                <a:lnTo>
                  <a:pt x="16" y="58"/>
                </a:lnTo>
                <a:lnTo>
                  <a:pt x="16" y="58"/>
                </a:lnTo>
                <a:lnTo>
                  <a:pt x="18" y="58"/>
                </a:lnTo>
                <a:lnTo>
                  <a:pt x="20" y="58"/>
                </a:lnTo>
                <a:lnTo>
                  <a:pt x="22" y="56"/>
                </a:lnTo>
                <a:lnTo>
                  <a:pt x="22" y="56"/>
                </a:lnTo>
                <a:lnTo>
                  <a:pt x="25" y="56"/>
                </a:lnTo>
                <a:lnTo>
                  <a:pt x="25" y="54"/>
                </a:lnTo>
                <a:lnTo>
                  <a:pt x="25" y="54"/>
                </a:lnTo>
                <a:lnTo>
                  <a:pt x="27" y="54"/>
                </a:lnTo>
                <a:lnTo>
                  <a:pt x="27" y="54"/>
                </a:lnTo>
                <a:lnTo>
                  <a:pt x="27" y="54"/>
                </a:lnTo>
                <a:lnTo>
                  <a:pt x="27" y="54"/>
                </a:lnTo>
                <a:lnTo>
                  <a:pt x="27" y="54"/>
                </a:lnTo>
                <a:lnTo>
                  <a:pt x="27" y="56"/>
                </a:lnTo>
                <a:lnTo>
                  <a:pt x="27" y="58"/>
                </a:lnTo>
                <a:lnTo>
                  <a:pt x="27" y="58"/>
                </a:lnTo>
                <a:lnTo>
                  <a:pt x="29" y="58"/>
                </a:lnTo>
                <a:lnTo>
                  <a:pt x="29" y="58"/>
                </a:lnTo>
                <a:lnTo>
                  <a:pt x="29" y="60"/>
                </a:lnTo>
                <a:lnTo>
                  <a:pt x="29" y="60"/>
                </a:lnTo>
                <a:lnTo>
                  <a:pt x="29" y="60"/>
                </a:lnTo>
                <a:lnTo>
                  <a:pt x="27" y="62"/>
                </a:lnTo>
                <a:lnTo>
                  <a:pt x="29" y="62"/>
                </a:lnTo>
                <a:lnTo>
                  <a:pt x="31" y="60"/>
                </a:lnTo>
                <a:lnTo>
                  <a:pt x="31" y="58"/>
                </a:lnTo>
                <a:lnTo>
                  <a:pt x="33" y="60"/>
                </a:lnTo>
                <a:lnTo>
                  <a:pt x="33" y="60"/>
                </a:lnTo>
                <a:lnTo>
                  <a:pt x="33" y="60"/>
                </a:lnTo>
                <a:lnTo>
                  <a:pt x="35" y="58"/>
                </a:lnTo>
                <a:lnTo>
                  <a:pt x="35" y="56"/>
                </a:lnTo>
                <a:lnTo>
                  <a:pt x="33" y="58"/>
                </a:lnTo>
                <a:lnTo>
                  <a:pt x="31" y="58"/>
                </a:lnTo>
                <a:lnTo>
                  <a:pt x="29" y="56"/>
                </a:lnTo>
                <a:lnTo>
                  <a:pt x="29" y="56"/>
                </a:lnTo>
                <a:lnTo>
                  <a:pt x="29" y="54"/>
                </a:lnTo>
                <a:lnTo>
                  <a:pt x="31" y="54"/>
                </a:lnTo>
                <a:lnTo>
                  <a:pt x="31" y="54"/>
                </a:lnTo>
                <a:lnTo>
                  <a:pt x="31" y="54"/>
                </a:lnTo>
                <a:lnTo>
                  <a:pt x="31" y="54"/>
                </a:lnTo>
                <a:lnTo>
                  <a:pt x="31" y="51"/>
                </a:lnTo>
                <a:lnTo>
                  <a:pt x="31" y="51"/>
                </a:lnTo>
                <a:lnTo>
                  <a:pt x="31" y="51"/>
                </a:lnTo>
                <a:lnTo>
                  <a:pt x="31" y="49"/>
                </a:lnTo>
                <a:lnTo>
                  <a:pt x="29" y="49"/>
                </a:lnTo>
                <a:lnTo>
                  <a:pt x="29" y="49"/>
                </a:lnTo>
                <a:lnTo>
                  <a:pt x="29" y="49"/>
                </a:lnTo>
                <a:lnTo>
                  <a:pt x="31" y="47"/>
                </a:lnTo>
                <a:lnTo>
                  <a:pt x="31" y="47"/>
                </a:lnTo>
                <a:lnTo>
                  <a:pt x="33" y="47"/>
                </a:lnTo>
                <a:lnTo>
                  <a:pt x="31" y="47"/>
                </a:lnTo>
                <a:lnTo>
                  <a:pt x="31" y="47"/>
                </a:lnTo>
                <a:lnTo>
                  <a:pt x="29" y="47"/>
                </a:lnTo>
                <a:lnTo>
                  <a:pt x="31" y="45"/>
                </a:lnTo>
                <a:lnTo>
                  <a:pt x="33" y="45"/>
                </a:lnTo>
                <a:lnTo>
                  <a:pt x="33" y="45"/>
                </a:lnTo>
                <a:lnTo>
                  <a:pt x="33" y="45"/>
                </a:lnTo>
                <a:lnTo>
                  <a:pt x="33" y="45"/>
                </a:lnTo>
                <a:lnTo>
                  <a:pt x="33" y="43"/>
                </a:lnTo>
                <a:lnTo>
                  <a:pt x="31" y="43"/>
                </a:lnTo>
                <a:lnTo>
                  <a:pt x="31" y="43"/>
                </a:lnTo>
                <a:lnTo>
                  <a:pt x="33" y="41"/>
                </a:lnTo>
                <a:lnTo>
                  <a:pt x="33" y="41"/>
                </a:lnTo>
                <a:lnTo>
                  <a:pt x="35" y="39"/>
                </a:lnTo>
                <a:lnTo>
                  <a:pt x="35" y="37"/>
                </a:lnTo>
                <a:lnTo>
                  <a:pt x="37" y="35"/>
                </a:lnTo>
                <a:lnTo>
                  <a:pt x="37" y="35"/>
                </a:lnTo>
                <a:lnTo>
                  <a:pt x="39" y="35"/>
                </a:lnTo>
                <a:lnTo>
                  <a:pt x="41" y="35"/>
                </a:lnTo>
                <a:lnTo>
                  <a:pt x="43" y="37"/>
                </a:lnTo>
                <a:lnTo>
                  <a:pt x="43" y="37"/>
                </a:lnTo>
                <a:lnTo>
                  <a:pt x="43" y="37"/>
                </a:lnTo>
                <a:lnTo>
                  <a:pt x="43" y="35"/>
                </a:lnTo>
                <a:lnTo>
                  <a:pt x="43" y="35"/>
                </a:lnTo>
                <a:lnTo>
                  <a:pt x="43" y="35"/>
                </a:lnTo>
                <a:lnTo>
                  <a:pt x="41" y="33"/>
                </a:lnTo>
                <a:lnTo>
                  <a:pt x="41" y="33"/>
                </a:lnTo>
                <a:lnTo>
                  <a:pt x="41" y="33"/>
                </a:lnTo>
                <a:lnTo>
                  <a:pt x="41" y="31"/>
                </a:lnTo>
                <a:lnTo>
                  <a:pt x="41" y="29"/>
                </a:lnTo>
                <a:lnTo>
                  <a:pt x="41" y="27"/>
                </a:lnTo>
                <a:lnTo>
                  <a:pt x="43" y="27"/>
                </a:lnTo>
                <a:lnTo>
                  <a:pt x="45" y="29"/>
                </a:lnTo>
                <a:lnTo>
                  <a:pt x="47" y="29"/>
                </a:lnTo>
                <a:lnTo>
                  <a:pt x="47" y="29"/>
                </a:lnTo>
                <a:lnTo>
                  <a:pt x="47" y="27"/>
                </a:lnTo>
                <a:lnTo>
                  <a:pt x="45" y="27"/>
                </a:lnTo>
                <a:lnTo>
                  <a:pt x="45" y="25"/>
                </a:lnTo>
                <a:lnTo>
                  <a:pt x="45" y="25"/>
                </a:lnTo>
                <a:lnTo>
                  <a:pt x="43" y="23"/>
                </a:lnTo>
                <a:lnTo>
                  <a:pt x="41" y="23"/>
                </a:lnTo>
                <a:lnTo>
                  <a:pt x="41" y="23"/>
                </a:lnTo>
                <a:lnTo>
                  <a:pt x="41" y="21"/>
                </a:lnTo>
                <a:lnTo>
                  <a:pt x="39" y="21"/>
                </a:lnTo>
                <a:lnTo>
                  <a:pt x="41" y="19"/>
                </a:lnTo>
                <a:lnTo>
                  <a:pt x="43" y="21"/>
                </a:lnTo>
                <a:lnTo>
                  <a:pt x="43" y="21"/>
                </a:lnTo>
                <a:lnTo>
                  <a:pt x="45" y="23"/>
                </a:lnTo>
                <a:lnTo>
                  <a:pt x="45" y="23"/>
                </a:lnTo>
                <a:lnTo>
                  <a:pt x="45" y="23"/>
                </a:lnTo>
                <a:lnTo>
                  <a:pt x="45" y="21"/>
                </a:lnTo>
                <a:lnTo>
                  <a:pt x="43" y="19"/>
                </a:lnTo>
                <a:lnTo>
                  <a:pt x="43" y="19"/>
                </a:lnTo>
                <a:lnTo>
                  <a:pt x="45" y="19"/>
                </a:lnTo>
                <a:lnTo>
                  <a:pt x="45" y="19"/>
                </a:lnTo>
                <a:lnTo>
                  <a:pt x="43" y="17"/>
                </a:lnTo>
                <a:lnTo>
                  <a:pt x="43" y="14"/>
                </a:lnTo>
                <a:lnTo>
                  <a:pt x="43" y="14"/>
                </a:lnTo>
                <a:lnTo>
                  <a:pt x="43" y="12"/>
                </a:lnTo>
                <a:lnTo>
                  <a:pt x="43" y="12"/>
                </a:lnTo>
                <a:lnTo>
                  <a:pt x="45" y="12"/>
                </a:lnTo>
                <a:lnTo>
                  <a:pt x="45" y="12"/>
                </a:lnTo>
                <a:lnTo>
                  <a:pt x="45" y="12"/>
                </a:lnTo>
                <a:lnTo>
                  <a:pt x="45" y="12"/>
                </a:lnTo>
                <a:lnTo>
                  <a:pt x="45" y="12"/>
                </a:lnTo>
                <a:lnTo>
                  <a:pt x="47" y="14"/>
                </a:lnTo>
                <a:lnTo>
                  <a:pt x="47" y="17"/>
                </a:lnTo>
                <a:lnTo>
                  <a:pt x="49" y="14"/>
                </a:lnTo>
                <a:lnTo>
                  <a:pt x="49" y="12"/>
                </a:lnTo>
                <a:lnTo>
                  <a:pt x="49" y="14"/>
                </a:lnTo>
                <a:lnTo>
                  <a:pt x="49" y="17"/>
                </a:lnTo>
                <a:lnTo>
                  <a:pt x="49" y="19"/>
                </a:lnTo>
                <a:lnTo>
                  <a:pt x="51" y="14"/>
                </a:lnTo>
                <a:lnTo>
                  <a:pt x="51" y="14"/>
                </a:lnTo>
                <a:lnTo>
                  <a:pt x="53" y="19"/>
                </a:lnTo>
                <a:lnTo>
                  <a:pt x="53" y="21"/>
                </a:lnTo>
                <a:lnTo>
                  <a:pt x="55" y="19"/>
                </a:lnTo>
                <a:lnTo>
                  <a:pt x="55" y="17"/>
                </a:lnTo>
                <a:lnTo>
                  <a:pt x="55" y="17"/>
                </a:lnTo>
                <a:lnTo>
                  <a:pt x="53" y="14"/>
                </a:lnTo>
                <a:lnTo>
                  <a:pt x="53" y="12"/>
                </a:lnTo>
                <a:lnTo>
                  <a:pt x="55" y="12"/>
                </a:lnTo>
                <a:lnTo>
                  <a:pt x="55" y="14"/>
                </a:lnTo>
                <a:lnTo>
                  <a:pt x="55" y="14"/>
                </a:lnTo>
                <a:lnTo>
                  <a:pt x="57" y="14"/>
                </a:lnTo>
                <a:lnTo>
                  <a:pt x="55" y="17"/>
                </a:lnTo>
                <a:lnTo>
                  <a:pt x="57" y="17"/>
                </a:lnTo>
                <a:lnTo>
                  <a:pt x="57" y="14"/>
                </a:lnTo>
                <a:lnTo>
                  <a:pt x="59" y="14"/>
                </a:lnTo>
                <a:lnTo>
                  <a:pt x="59" y="14"/>
                </a:lnTo>
                <a:lnTo>
                  <a:pt x="59" y="14"/>
                </a:lnTo>
                <a:lnTo>
                  <a:pt x="59" y="14"/>
                </a:lnTo>
                <a:lnTo>
                  <a:pt x="62" y="14"/>
                </a:lnTo>
                <a:lnTo>
                  <a:pt x="62" y="14"/>
                </a:lnTo>
                <a:lnTo>
                  <a:pt x="62" y="17"/>
                </a:lnTo>
                <a:lnTo>
                  <a:pt x="62" y="19"/>
                </a:lnTo>
                <a:lnTo>
                  <a:pt x="62" y="19"/>
                </a:lnTo>
                <a:lnTo>
                  <a:pt x="59" y="21"/>
                </a:lnTo>
                <a:lnTo>
                  <a:pt x="59" y="21"/>
                </a:lnTo>
                <a:lnTo>
                  <a:pt x="59" y="21"/>
                </a:lnTo>
                <a:lnTo>
                  <a:pt x="59" y="23"/>
                </a:lnTo>
                <a:lnTo>
                  <a:pt x="59" y="23"/>
                </a:lnTo>
                <a:lnTo>
                  <a:pt x="57" y="25"/>
                </a:lnTo>
                <a:lnTo>
                  <a:pt x="55" y="27"/>
                </a:lnTo>
                <a:lnTo>
                  <a:pt x="55" y="29"/>
                </a:lnTo>
                <a:lnTo>
                  <a:pt x="53" y="31"/>
                </a:lnTo>
                <a:lnTo>
                  <a:pt x="53" y="33"/>
                </a:lnTo>
                <a:lnTo>
                  <a:pt x="55" y="31"/>
                </a:lnTo>
                <a:lnTo>
                  <a:pt x="55" y="33"/>
                </a:lnTo>
                <a:lnTo>
                  <a:pt x="53" y="33"/>
                </a:lnTo>
                <a:lnTo>
                  <a:pt x="53" y="33"/>
                </a:lnTo>
                <a:lnTo>
                  <a:pt x="53" y="35"/>
                </a:lnTo>
                <a:lnTo>
                  <a:pt x="55" y="33"/>
                </a:lnTo>
                <a:lnTo>
                  <a:pt x="55" y="33"/>
                </a:lnTo>
                <a:lnTo>
                  <a:pt x="55" y="33"/>
                </a:lnTo>
                <a:lnTo>
                  <a:pt x="55" y="35"/>
                </a:lnTo>
                <a:lnTo>
                  <a:pt x="55" y="35"/>
                </a:lnTo>
                <a:lnTo>
                  <a:pt x="55" y="35"/>
                </a:lnTo>
                <a:lnTo>
                  <a:pt x="57" y="37"/>
                </a:lnTo>
                <a:lnTo>
                  <a:pt x="55" y="37"/>
                </a:lnTo>
                <a:lnTo>
                  <a:pt x="53" y="39"/>
                </a:lnTo>
                <a:lnTo>
                  <a:pt x="53" y="41"/>
                </a:lnTo>
                <a:lnTo>
                  <a:pt x="55" y="39"/>
                </a:lnTo>
                <a:lnTo>
                  <a:pt x="55" y="39"/>
                </a:lnTo>
                <a:lnTo>
                  <a:pt x="55" y="41"/>
                </a:lnTo>
                <a:lnTo>
                  <a:pt x="55" y="43"/>
                </a:lnTo>
                <a:lnTo>
                  <a:pt x="53" y="45"/>
                </a:lnTo>
                <a:lnTo>
                  <a:pt x="53" y="47"/>
                </a:lnTo>
                <a:lnTo>
                  <a:pt x="53" y="47"/>
                </a:lnTo>
                <a:lnTo>
                  <a:pt x="53" y="49"/>
                </a:lnTo>
                <a:lnTo>
                  <a:pt x="53" y="49"/>
                </a:lnTo>
                <a:lnTo>
                  <a:pt x="55" y="51"/>
                </a:lnTo>
                <a:lnTo>
                  <a:pt x="55" y="51"/>
                </a:lnTo>
                <a:lnTo>
                  <a:pt x="55" y="51"/>
                </a:lnTo>
                <a:lnTo>
                  <a:pt x="55" y="49"/>
                </a:lnTo>
                <a:lnTo>
                  <a:pt x="55" y="47"/>
                </a:lnTo>
                <a:lnTo>
                  <a:pt x="55" y="47"/>
                </a:lnTo>
                <a:lnTo>
                  <a:pt x="57" y="47"/>
                </a:lnTo>
                <a:lnTo>
                  <a:pt x="55" y="49"/>
                </a:lnTo>
                <a:lnTo>
                  <a:pt x="55" y="49"/>
                </a:lnTo>
                <a:lnTo>
                  <a:pt x="57" y="49"/>
                </a:lnTo>
                <a:lnTo>
                  <a:pt x="57" y="49"/>
                </a:lnTo>
                <a:lnTo>
                  <a:pt x="57" y="49"/>
                </a:lnTo>
                <a:lnTo>
                  <a:pt x="57" y="47"/>
                </a:lnTo>
                <a:lnTo>
                  <a:pt x="59" y="45"/>
                </a:lnTo>
                <a:lnTo>
                  <a:pt x="59" y="43"/>
                </a:lnTo>
                <a:lnTo>
                  <a:pt x="59" y="43"/>
                </a:lnTo>
                <a:lnTo>
                  <a:pt x="62" y="41"/>
                </a:lnTo>
                <a:lnTo>
                  <a:pt x="62" y="39"/>
                </a:lnTo>
                <a:lnTo>
                  <a:pt x="62" y="39"/>
                </a:lnTo>
                <a:lnTo>
                  <a:pt x="59" y="39"/>
                </a:lnTo>
                <a:lnTo>
                  <a:pt x="59" y="39"/>
                </a:lnTo>
                <a:lnTo>
                  <a:pt x="59" y="37"/>
                </a:lnTo>
                <a:lnTo>
                  <a:pt x="62" y="35"/>
                </a:lnTo>
                <a:lnTo>
                  <a:pt x="64" y="31"/>
                </a:lnTo>
                <a:lnTo>
                  <a:pt x="66" y="27"/>
                </a:lnTo>
                <a:lnTo>
                  <a:pt x="66" y="23"/>
                </a:lnTo>
                <a:lnTo>
                  <a:pt x="66" y="21"/>
                </a:lnTo>
                <a:lnTo>
                  <a:pt x="68" y="17"/>
                </a:lnTo>
                <a:lnTo>
                  <a:pt x="70" y="12"/>
                </a:lnTo>
                <a:lnTo>
                  <a:pt x="72" y="8"/>
                </a:lnTo>
                <a:lnTo>
                  <a:pt x="72" y="10"/>
                </a:lnTo>
                <a:lnTo>
                  <a:pt x="74" y="10"/>
                </a:lnTo>
                <a:lnTo>
                  <a:pt x="74" y="14"/>
                </a:lnTo>
                <a:lnTo>
                  <a:pt x="74" y="14"/>
                </a:lnTo>
                <a:lnTo>
                  <a:pt x="74" y="19"/>
                </a:lnTo>
                <a:lnTo>
                  <a:pt x="74" y="21"/>
                </a:lnTo>
                <a:lnTo>
                  <a:pt x="70" y="23"/>
                </a:lnTo>
                <a:lnTo>
                  <a:pt x="70" y="23"/>
                </a:lnTo>
                <a:lnTo>
                  <a:pt x="70" y="23"/>
                </a:lnTo>
                <a:lnTo>
                  <a:pt x="72" y="23"/>
                </a:lnTo>
                <a:lnTo>
                  <a:pt x="74" y="23"/>
                </a:lnTo>
                <a:lnTo>
                  <a:pt x="74" y="25"/>
                </a:lnTo>
                <a:lnTo>
                  <a:pt x="74" y="25"/>
                </a:lnTo>
                <a:lnTo>
                  <a:pt x="74" y="27"/>
                </a:lnTo>
                <a:lnTo>
                  <a:pt x="74" y="31"/>
                </a:lnTo>
                <a:lnTo>
                  <a:pt x="74" y="33"/>
                </a:lnTo>
                <a:lnTo>
                  <a:pt x="74" y="35"/>
                </a:lnTo>
                <a:lnTo>
                  <a:pt x="76" y="33"/>
                </a:lnTo>
                <a:lnTo>
                  <a:pt x="76" y="33"/>
                </a:lnTo>
                <a:lnTo>
                  <a:pt x="76" y="33"/>
                </a:lnTo>
                <a:lnTo>
                  <a:pt x="78" y="31"/>
                </a:lnTo>
                <a:lnTo>
                  <a:pt x="78" y="29"/>
                </a:lnTo>
                <a:lnTo>
                  <a:pt x="78" y="29"/>
                </a:lnTo>
                <a:lnTo>
                  <a:pt x="80" y="29"/>
                </a:lnTo>
                <a:lnTo>
                  <a:pt x="82" y="29"/>
                </a:lnTo>
                <a:lnTo>
                  <a:pt x="80" y="27"/>
                </a:lnTo>
                <a:lnTo>
                  <a:pt x="80" y="25"/>
                </a:lnTo>
                <a:lnTo>
                  <a:pt x="80" y="25"/>
                </a:lnTo>
                <a:lnTo>
                  <a:pt x="80" y="23"/>
                </a:lnTo>
                <a:lnTo>
                  <a:pt x="80" y="23"/>
                </a:lnTo>
                <a:lnTo>
                  <a:pt x="82" y="23"/>
                </a:lnTo>
                <a:lnTo>
                  <a:pt x="84" y="23"/>
                </a:lnTo>
                <a:lnTo>
                  <a:pt x="84" y="23"/>
                </a:lnTo>
                <a:lnTo>
                  <a:pt x="82" y="23"/>
                </a:lnTo>
                <a:lnTo>
                  <a:pt x="80" y="21"/>
                </a:lnTo>
                <a:lnTo>
                  <a:pt x="80" y="21"/>
                </a:lnTo>
                <a:lnTo>
                  <a:pt x="82" y="21"/>
                </a:lnTo>
                <a:lnTo>
                  <a:pt x="82" y="19"/>
                </a:lnTo>
                <a:lnTo>
                  <a:pt x="80" y="19"/>
                </a:lnTo>
                <a:lnTo>
                  <a:pt x="80" y="17"/>
                </a:lnTo>
                <a:lnTo>
                  <a:pt x="82" y="17"/>
                </a:lnTo>
                <a:lnTo>
                  <a:pt x="84" y="17"/>
                </a:lnTo>
                <a:lnTo>
                  <a:pt x="82" y="14"/>
                </a:lnTo>
                <a:lnTo>
                  <a:pt x="82" y="12"/>
                </a:lnTo>
                <a:lnTo>
                  <a:pt x="84" y="12"/>
                </a:lnTo>
                <a:lnTo>
                  <a:pt x="88" y="12"/>
                </a:lnTo>
                <a:lnTo>
                  <a:pt x="86" y="12"/>
                </a:lnTo>
                <a:lnTo>
                  <a:pt x="84" y="12"/>
                </a:lnTo>
                <a:lnTo>
                  <a:pt x="84" y="10"/>
                </a:lnTo>
                <a:lnTo>
                  <a:pt x="82" y="8"/>
                </a:lnTo>
                <a:lnTo>
                  <a:pt x="80" y="10"/>
                </a:lnTo>
                <a:lnTo>
                  <a:pt x="78" y="8"/>
                </a:lnTo>
                <a:lnTo>
                  <a:pt x="78" y="6"/>
                </a:lnTo>
                <a:lnTo>
                  <a:pt x="82" y="8"/>
                </a:lnTo>
                <a:lnTo>
                  <a:pt x="80" y="6"/>
                </a:lnTo>
                <a:lnTo>
                  <a:pt x="80" y="6"/>
                </a:lnTo>
                <a:lnTo>
                  <a:pt x="80" y="4"/>
                </a:lnTo>
                <a:lnTo>
                  <a:pt x="82" y="4"/>
                </a:lnTo>
                <a:lnTo>
                  <a:pt x="84" y="6"/>
                </a:lnTo>
                <a:lnTo>
                  <a:pt x="84" y="4"/>
                </a:lnTo>
                <a:lnTo>
                  <a:pt x="82" y="2"/>
                </a:lnTo>
                <a:lnTo>
                  <a:pt x="82" y="0"/>
                </a:lnTo>
                <a:lnTo>
                  <a:pt x="84" y="0"/>
                </a:lnTo>
                <a:lnTo>
                  <a:pt x="84" y="0"/>
                </a:lnTo>
                <a:lnTo>
                  <a:pt x="84" y="0"/>
                </a:lnTo>
                <a:lnTo>
                  <a:pt x="86" y="0"/>
                </a:lnTo>
                <a:lnTo>
                  <a:pt x="86" y="2"/>
                </a:lnTo>
                <a:lnTo>
                  <a:pt x="86" y="2"/>
                </a:lnTo>
                <a:lnTo>
                  <a:pt x="86" y="2"/>
                </a:lnTo>
                <a:lnTo>
                  <a:pt x="88" y="2"/>
                </a:lnTo>
                <a:lnTo>
                  <a:pt x="90" y="0"/>
                </a:lnTo>
                <a:lnTo>
                  <a:pt x="90" y="2"/>
                </a:lnTo>
                <a:lnTo>
                  <a:pt x="92" y="0"/>
                </a:lnTo>
                <a:lnTo>
                  <a:pt x="92" y="0"/>
                </a:lnTo>
                <a:lnTo>
                  <a:pt x="92" y="0"/>
                </a:lnTo>
                <a:lnTo>
                  <a:pt x="92" y="0"/>
                </a:lnTo>
                <a:close/>
              </a:path>
            </a:pathLst>
          </a:custGeom>
          <a:solidFill>
            <a:srgbClr val="EDE3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6" name="Freeform 3672"/>
          <p:cNvSpPr>
            <a:spLocks/>
          </p:cNvSpPr>
          <p:nvPr/>
        </p:nvSpPr>
        <p:spPr bwMode="auto">
          <a:xfrm>
            <a:off x="2576513" y="661352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7" name="Freeform 3673"/>
          <p:cNvSpPr>
            <a:spLocks/>
          </p:cNvSpPr>
          <p:nvPr/>
        </p:nvSpPr>
        <p:spPr bwMode="auto">
          <a:xfrm>
            <a:off x="2576513" y="661352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8" name="Freeform 3674"/>
          <p:cNvSpPr>
            <a:spLocks/>
          </p:cNvSpPr>
          <p:nvPr/>
        </p:nvSpPr>
        <p:spPr bwMode="auto">
          <a:xfrm>
            <a:off x="3049588" y="5857875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9" name="Freeform 3675"/>
          <p:cNvSpPr>
            <a:spLocks/>
          </p:cNvSpPr>
          <p:nvPr/>
        </p:nvSpPr>
        <p:spPr bwMode="auto">
          <a:xfrm>
            <a:off x="3049588" y="5857875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0" name="Freeform 3676"/>
          <p:cNvSpPr>
            <a:spLocks/>
          </p:cNvSpPr>
          <p:nvPr/>
        </p:nvSpPr>
        <p:spPr bwMode="auto">
          <a:xfrm>
            <a:off x="3052763" y="5854700"/>
            <a:ext cx="6350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</a:cxnLst>
            <a:rect l="0" t="0" r="r" b="b"/>
            <a:pathLst>
              <a:path w="4" h="5">
                <a:moveTo>
                  <a:pt x="2" y="5"/>
                </a:moveTo>
                <a:lnTo>
                  <a:pt x="2" y="5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2" name="Freeform 3678"/>
          <p:cNvSpPr>
            <a:spLocks/>
          </p:cNvSpPr>
          <p:nvPr/>
        </p:nvSpPr>
        <p:spPr bwMode="auto">
          <a:xfrm>
            <a:off x="3059113" y="5857876"/>
            <a:ext cx="317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3" name="Freeform 3679"/>
          <p:cNvSpPr>
            <a:spLocks/>
          </p:cNvSpPr>
          <p:nvPr/>
        </p:nvSpPr>
        <p:spPr bwMode="auto">
          <a:xfrm>
            <a:off x="3059113" y="5854701"/>
            <a:ext cx="7938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5"/>
              </a:cxn>
              <a:cxn ang="0">
                <a:pos x="5" y="2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</a:cxnLst>
            <a:rect l="0" t="0" r="r" b="b"/>
            <a:pathLst>
              <a:path w="5" h="5">
                <a:moveTo>
                  <a:pt x="2" y="5"/>
                </a:move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5"/>
                </a:lnTo>
                <a:lnTo>
                  <a:pt x="5" y="2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4" name="Freeform 3680"/>
          <p:cNvSpPr>
            <a:spLocks/>
          </p:cNvSpPr>
          <p:nvPr/>
        </p:nvSpPr>
        <p:spPr bwMode="auto">
          <a:xfrm>
            <a:off x="2903538" y="585787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5" name="Freeform 3681"/>
          <p:cNvSpPr>
            <a:spLocks/>
          </p:cNvSpPr>
          <p:nvPr/>
        </p:nvSpPr>
        <p:spPr bwMode="auto">
          <a:xfrm>
            <a:off x="2903538" y="585787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6" name="Freeform 3682"/>
          <p:cNvSpPr>
            <a:spLocks/>
          </p:cNvSpPr>
          <p:nvPr/>
        </p:nvSpPr>
        <p:spPr bwMode="auto">
          <a:xfrm>
            <a:off x="2894013" y="585787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0"/>
                </a:lnTo>
                <a:lnTo>
                  <a:pt x="2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7" name="Freeform 3683"/>
          <p:cNvSpPr>
            <a:spLocks/>
          </p:cNvSpPr>
          <p:nvPr/>
        </p:nvSpPr>
        <p:spPr bwMode="auto">
          <a:xfrm>
            <a:off x="2894013" y="585787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0"/>
                </a:lnTo>
                <a:lnTo>
                  <a:pt x="2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8" name="Freeform 3684"/>
          <p:cNvSpPr>
            <a:spLocks/>
          </p:cNvSpPr>
          <p:nvPr/>
        </p:nvSpPr>
        <p:spPr bwMode="auto">
          <a:xfrm>
            <a:off x="2894013" y="58626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9" name="Freeform 3685"/>
          <p:cNvSpPr>
            <a:spLocks/>
          </p:cNvSpPr>
          <p:nvPr/>
        </p:nvSpPr>
        <p:spPr bwMode="auto">
          <a:xfrm>
            <a:off x="2894013" y="58626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0" name="Freeform 3686"/>
          <p:cNvSpPr>
            <a:spLocks/>
          </p:cNvSpPr>
          <p:nvPr/>
        </p:nvSpPr>
        <p:spPr bwMode="auto">
          <a:xfrm>
            <a:off x="2879726" y="5857876"/>
            <a:ext cx="6350" cy="7938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4" y="5"/>
              </a:cxn>
              <a:cxn ang="0">
                <a:pos x="4" y="3"/>
              </a:cxn>
              <a:cxn ang="0">
                <a:pos x="4" y="3"/>
              </a:cxn>
              <a:cxn ang="0">
                <a:pos x="2" y="3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4" y="5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5"/>
              </a:cxn>
              <a:cxn ang="0">
                <a:pos x="4" y="5"/>
              </a:cxn>
            </a:cxnLst>
            <a:rect l="0" t="0" r="r" b="b"/>
            <a:pathLst>
              <a:path w="4" h="5">
                <a:moveTo>
                  <a:pt x="4" y="5"/>
                </a:moveTo>
                <a:lnTo>
                  <a:pt x="4" y="5"/>
                </a:lnTo>
                <a:lnTo>
                  <a:pt x="4" y="3"/>
                </a:lnTo>
                <a:lnTo>
                  <a:pt x="4" y="3"/>
                </a:lnTo>
                <a:lnTo>
                  <a:pt x="2" y="3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4" y="5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5"/>
                </a:lnTo>
                <a:lnTo>
                  <a:pt x="4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1" name="Freeform 3687"/>
          <p:cNvSpPr>
            <a:spLocks/>
          </p:cNvSpPr>
          <p:nvPr/>
        </p:nvSpPr>
        <p:spPr bwMode="auto">
          <a:xfrm>
            <a:off x="2882901" y="58626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2" name="Freeform 3688"/>
          <p:cNvSpPr>
            <a:spLocks/>
          </p:cNvSpPr>
          <p:nvPr/>
        </p:nvSpPr>
        <p:spPr bwMode="auto">
          <a:xfrm>
            <a:off x="2876551" y="5857876"/>
            <a:ext cx="9525" cy="7938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6" y="3"/>
              </a:cxn>
              <a:cxn ang="0">
                <a:pos x="6" y="3"/>
              </a:cxn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0" y="3"/>
              </a:cxn>
            </a:cxnLst>
            <a:rect l="0" t="0" r="r" b="b"/>
            <a:pathLst>
              <a:path w="6" h="5">
                <a:moveTo>
                  <a:pt x="0" y="3"/>
                </a:move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6" y="3"/>
                </a:lnTo>
                <a:lnTo>
                  <a:pt x="6" y="3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3" name="Freeform 3689"/>
          <p:cNvSpPr>
            <a:spLocks/>
          </p:cNvSpPr>
          <p:nvPr/>
        </p:nvSpPr>
        <p:spPr bwMode="auto">
          <a:xfrm>
            <a:off x="2867026" y="5862638"/>
            <a:ext cx="6350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4" name="Freeform 3690"/>
          <p:cNvSpPr>
            <a:spLocks/>
          </p:cNvSpPr>
          <p:nvPr/>
        </p:nvSpPr>
        <p:spPr bwMode="auto">
          <a:xfrm>
            <a:off x="2900363" y="58626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5" name="Freeform 3691"/>
          <p:cNvSpPr>
            <a:spLocks/>
          </p:cNvSpPr>
          <p:nvPr/>
        </p:nvSpPr>
        <p:spPr bwMode="auto">
          <a:xfrm>
            <a:off x="3049588" y="586263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6" name="Freeform 3692"/>
          <p:cNvSpPr>
            <a:spLocks/>
          </p:cNvSpPr>
          <p:nvPr/>
        </p:nvSpPr>
        <p:spPr bwMode="auto">
          <a:xfrm>
            <a:off x="3049588" y="58626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7" name="Freeform 3693"/>
          <p:cNvSpPr>
            <a:spLocks/>
          </p:cNvSpPr>
          <p:nvPr/>
        </p:nvSpPr>
        <p:spPr bwMode="auto">
          <a:xfrm>
            <a:off x="2886076" y="5862638"/>
            <a:ext cx="7938" cy="317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8" name="Freeform 3694"/>
          <p:cNvSpPr>
            <a:spLocks/>
          </p:cNvSpPr>
          <p:nvPr/>
        </p:nvSpPr>
        <p:spPr bwMode="auto">
          <a:xfrm>
            <a:off x="3059113" y="5857876"/>
            <a:ext cx="7938" cy="1111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7"/>
              </a:cxn>
              <a:cxn ang="0">
                <a:pos x="2" y="7"/>
              </a:cxn>
              <a:cxn ang="0">
                <a:pos x="5" y="5"/>
              </a:cxn>
              <a:cxn ang="0">
                <a:pos x="5" y="5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5" h="7">
                <a:moveTo>
                  <a:pt x="0" y="3"/>
                </a:move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7"/>
                </a:lnTo>
                <a:lnTo>
                  <a:pt x="2" y="7"/>
                </a:lnTo>
                <a:lnTo>
                  <a:pt x="5" y="5"/>
                </a:lnTo>
                <a:lnTo>
                  <a:pt x="5" y="5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9" name="Freeform 3695"/>
          <p:cNvSpPr>
            <a:spLocks/>
          </p:cNvSpPr>
          <p:nvPr/>
        </p:nvSpPr>
        <p:spPr bwMode="auto">
          <a:xfrm>
            <a:off x="2886076" y="5862638"/>
            <a:ext cx="11113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7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0" name="Freeform 3696"/>
          <p:cNvSpPr>
            <a:spLocks/>
          </p:cNvSpPr>
          <p:nvPr/>
        </p:nvSpPr>
        <p:spPr bwMode="auto">
          <a:xfrm>
            <a:off x="2882901" y="58658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1" name="Freeform 3697"/>
          <p:cNvSpPr>
            <a:spLocks/>
          </p:cNvSpPr>
          <p:nvPr/>
        </p:nvSpPr>
        <p:spPr bwMode="auto">
          <a:xfrm>
            <a:off x="2833688" y="5857876"/>
            <a:ext cx="7938" cy="11113"/>
          </a:xfrm>
          <a:custGeom>
            <a:avLst/>
            <a:gdLst/>
            <a:ahLst/>
            <a:cxnLst>
              <a:cxn ang="0">
                <a:pos x="3" y="7"/>
              </a:cxn>
              <a:cxn ang="0">
                <a:pos x="3" y="5"/>
              </a:cxn>
              <a:cxn ang="0">
                <a:pos x="5" y="5"/>
              </a:cxn>
              <a:cxn ang="0">
                <a:pos x="5" y="3"/>
              </a:cxn>
              <a:cxn ang="0">
                <a:pos x="5" y="3"/>
              </a:cxn>
              <a:cxn ang="0">
                <a:pos x="5" y="0"/>
              </a:cxn>
              <a:cxn ang="0">
                <a:pos x="3" y="3"/>
              </a:cxn>
              <a:cxn ang="0">
                <a:pos x="3" y="3"/>
              </a:cxn>
              <a:cxn ang="0">
                <a:pos x="0" y="5"/>
              </a:cxn>
              <a:cxn ang="0">
                <a:pos x="0" y="5"/>
              </a:cxn>
              <a:cxn ang="0">
                <a:pos x="0" y="7"/>
              </a:cxn>
              <a:cxn ang="0">
                <a:pos x="3" y="7"/>
              </a:cxn>
              <a:cxn ang="0">
                <a:pos x="3" y="7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5"/>
                </a:lnTo>
                <a:lnTo>
                  <a:pt x="5" y="5"/>
                </a:lnTo>
                <a:lnTo>
                  <a:pt x="5" y="3"/>
                </a:lnTo>
                <a:lnTo>
                  <a:pt x="5" y="3"/>
                </a:lnTo>
                <a:lnTo>
                  <a:pt x="5" y="0"/>
                </a:lnTo>
                <a:lnTo>
                  <a:pt x="3" y="3"/>
                </a:lnTo>
                <a:lnTo>
                  <a:pt x="3" y="3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3" y="7"/>
                </a:lnTo>
                <a:lnTo>
                  <a:pt x="3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2" name="Freeform 3698"/>
          <p:cNvSpPr>
            <a:spLocks/>
          </p:cNvSpPr>
          <p:nvPr/>
        </p:nvSpPr>
        <p:spPr bwMode="auto">
          <a:xfrm>
            <a:off x="2879726" y="5865813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3" name="Freeform 3699"/>
          <p:cNvSpPr>
            <a:spLocks/>
          </p:cNvSpPr>
          <p:nvPr/>
        </p:nvSpPr>
        <p:spPr bwMode="auto">
          <a:xfrm>
            <a:off x="2903538" y="586898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4" name="Freeform 3700"/>
          <p:cNvSpPr>
            <a:spLocks/>
          </p:cNvSpPr>
          <p:nvPr/>
        </p:nvSpPr>
        <p:spPr bwMode="auto">
          <a:xfrm>
            <a:off x="2900363" y="5865813"/>
            <a:ext cx="9525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6" h="4">
                <a:moveTo>
                  <a:pt x="4" y="4"/>
                </a:move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5" name="Freeform 3701"/>
          <p:cNvSpPr>
            <a:spLocks/>
          </p:cNvSpPr>
          <p:nvPr/>
        </p:nvSpPr>
        <p:spPr bwMode="auto">
          <a:xfrm>
            <a:off x="2817813" y="5857876"/>
            <a:ext cx="12700" cy="14288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5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4" y="7"/>
              </a:cxn>
              <a:cxn ang="0">
                <a:pos x="4" y="7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7"/>
              </a:cxn>
              <a:cxn ang="0">
                <a:pos x="4" y="7"/>
              </a:cxn>
              <a:cxn ang="0">
                <a:pos x="6" y="9"/>
              </a:cxn>
              <a:cxn ang="0">
                <a:pos x="8" y="9"/>
              </a:cxn>
              <a:cxn ang="0">
                <a:pos x="8" y="7"/>
              </a:cxn>
              <a:cxn ang="0">
                <a:pos x="6" y="5"/>
              </a:cxn>
              <a:cxn ang="0">
                <a:pos x="6" y="5"/>
              </a:cxn>
              <a:cxn ang="0">
                <a:pos x="4" y="5"/>
              </a:cxn>
              <a:cxn ang="0">
                <a:pos x="4" y="3"/>
              </a:cxn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2" y="7"/>
              </a:cxn>
              <a:cxn ang="0">
                <a:pos x="4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8" h="9">
                <a:moveTo>
                  <a:pt x="0" y="3"/>
                </a:moveTo>
                <a:lnTo>
                  <a:pt x="0" y="3"/>
                </a:lnTo>
                <a:lnTo>
                  <a:pt x="0" y="3"/>
                </a:lnTo>
                <a:lnTo>
                  <a:pt x="2" y="5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4" y="7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7"/>
                </a:lnTo>
                <a:lnTo>
                  <a:pt x="4" y="7"/>
                </a:lnTo>
                <a:lnTo>
                  <a:pt x="6" y="9"/>
                </a:lnTo>
                <a:lnTo>
                  <a:pt x="8" y="9"/>
                </a:lnTo>
                <a:lnTo>
                  <a:pt x="8" y="7"/>
                </a:lnTo>
                <a:lnTo>
                  <a:pt x="6" y="5"/>
                </a:lnTo>
                <a:lnTo>
                  <a:pt x="6" y="5"/>
                </a:lnTo>
                <a:lnTo>
                  <a:pt x="4" y="5"/>
                </a:lnTo>
                <a:lnTo>
                  <a:pt x="4" y="3"/>
                </a:lnTo>
                <a:lnTo>
                  <a:pt x="2" y="3"/>
                </a:lnTo>
                <a:lnTo>
                  <a:pt x="2" y="5"/>
                </a:lnTo>
                <a:lnTo>
                  <a:pt x="2" y="5"/>
                </a:lnTo>
                <a:lnTo>
                  <a:pt x="2" y="7"/>
                </a:lnTo>
                <a:lnTo>
                  <a:pt x="4" y="5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6" name="Freeform 3702"/>
          <p:cNvSpPr>
            <a:spLocks/>
          </p:cNvSpPr>
          <p:nvPr/>
        </p:nvSpPr>
        <p:spPr bwMode="auto">
          <a:xfrm>
            <a:off x="2801938" y="5857876"/>
            <a:ext cx="9525" cy="14288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2" y="5"/>
              </a:cxn>
              <a:cxn ang="0">
                <a:pos x="2" y="7"/>
              </a:cxn>
              <a:cxn ang="0">
                <a:pos x="0" y="7"/>
              </a:cxn>
              <a:cxn ang="0">
                <a:pos x="2" y="7"/>
              </a:cxn>
              <a:cxn ang="0">
                <a:pos x="4" y="9"/>
              </a:cxn>
              <a:cxn ang="0">
                <a:pos x="4" y="9"/>
              </a:cxn>
              <a:cxn ang="0">
                <a:pos x="4" y="9"/>
              </a:cxn>
              <a:cxn ang="0">
                <a:pos x="6" y="5"/>
              </a:cxn>
              <a:cxn ang="0">
                <a:pos x="6" y="5"/>
              </a:cxn>
              <a:cxn ang="0">
                <a:pos x="6" y="3"/>
              </a:cxn>
              <a:cxn ang="0">
                <a:pos x="4" y="0"/>
              </a:cxn>
              <a:cxn ang="0">
                <a:pos x="4" y="3"/>
              </a:cxn>
              <a:cxn ang="0">
                <a:pos x="4" y="5"/>
              </a:cxn>
              <a:cxn ang="0">
                <a:pos x="4" y="7"/>
              </a:cxn>
              <a:cxn ang="0">
                <a:pos x="2" y="7"/>
              </a:cxn>
              <a:cxn ang="0">
                <a:pos x="4" y="7"/>
              </a:cxn>
              <a:cxn ang="0">
                <a:pos x="4" y="5"/>
              </a:cxn>
              <a:cxn ang="0">
                <a:pos x="4" y="5"/>
              </a:cxn>
              <a:cxn ang="0">
                <a:pos x="4" y="3"/>
              </a:cxn>
              <a:cxn ang="0">
                <a:pos x="6" y="3"/>
              </a:cxn>
              <a:cxn ang="0">
                <a:pos x="4" y="3"/>
              </a:cxn>
            </a:cxnLst>
            <a:rect l="0" t="0" r="r" b="b"/>
            <a:pathLst>
              <a:path w="6" h="9">
                <a:moveTo>
                  <a:pt x="4" y="3"/>
                </a:moveTo>
                <a:lnTo>
                  <a:pt x="2" y="3"/>
                </a:lnTo>
                <a:lnTo>
                  <a:pt x="2" y="3"/>
                </a:lnTo>
                <a:lnTo>
                  <a:pt x="2" y="5"/>
                </a:lnTo>
                <a:lnTo>
                  <a:pt x="2" y="7"/>
                </a:lnTo>
                <a:lnTo>
                  <a:pt x="0" y="7"/>
                </a:lnTo>
                <a:lnTo>
                  <a:pt x="2" y="7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6" y="5"/>
                </a:lnTo>
                <a:lnTo>
                  <a:pt x="6" y="5"/>
                </a:lnTo>
                <a:lnTo>
                  <a:pt x="6" y="3"/>
                </a:lnTo>
                <a:lnTo>
                  <a:pt x="4" y="0"/>
                </a:lnTo>
                <a:lnTo>
                  <a:pt x="4" y="3"/>
                </a:lnTo>
                <a:lnTo>
                  <a:pt x="4" y="5"/>
                </a:lnTo>
                <a:lnTo>
                  <a:pt x="4" y="7"/>
                </a:lnTo>
                <a:lnTo>
                  <a:pt x="2" y="7"/>
                </a:lnTo>
                <a:lnTo>
                  <a:pt x="4" y="7"/>
                </a:lnTo>
                <a:lnTo>
                  <a:pt x="4" y="5"/>
                </a:lnTo>
                <a:lnTo>
                  <a:pt x="4" y="5"/>
                </a:lnTo>
                <a:lnTo>
                  <a:pt x="4" y="3"/>
                </a:lnTo>
                <a:lnTo>
                  <a:pt x="6" y="3"/>
                </a:lnTo>
                <a:lnTo>
                  <a:pt x="4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7" name="Freeform 3703"/>
          <p:cNvSpPr>
            <a:spLocks/>
          </p:cNvSpPr>
          <p:nvPr/>
        </p:nvSpPr>
        <p:spPr bwMode="auto">
          <a:xfrm>
            <a:off x="2811463" y="5865813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8" name="Freeform 3704"/>
          <p:cNvSpPr>
            <a:spLocks/>
          </p:cNvSpPr>
          <p:nvPr/>
        </p:nvSpPr>
        <p:spPr bwMode="auto">
          <a:xfrm>
            <a:off x="2854326" y="5862638"/>
            <a:ext cx="22225" cy="12700"/>
          </a:xfrm>
          <a:custGeom>
            <a:avLst/>
            <a:gdLst/>
            <a:ahLst/>
            <a:cxnLst>
              <a:cxn ang="0">
                <a:pos x="12" y="4"/>
              </a:cxn>
              <a:cxn ang="0">
                <a:pos x="10" y="6"/>
              </a:cxn>
              <a:cxn ang="0">
                <a:pos x="10" y="6"/>
              </a:cxn>
              <a:cxn ang="0">
                <a:pos x="12" y="4"/>
              </a:cxn>
              <a:cxn ang="0">
                <a:pos x="14" y="4"/>
              </a:cxn>
              <a:cxn ang="0">
                <a:pos x="14" y="2"/>
              </a:cxn>
              <a:cxn ang="0">
                <a:pos x="14" y="0"/>
              </a:cxn>
              <a:cxn ang="0">
                <a:pos x="12" y="2"/>
              </a:cxn>
              <a:cxn ang="0">
                <a:pos x="10" y="2"/>
              </a:cxn>
              <a:cxn ang="0">
                <a:pos x="8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8" y="6"/>
              </a:cxn>
              <a:cxn ang="0">
                <a:pos x="10" y="4"/>
              </a:cxn>
              <a:cxn ang="0">
                <a:pos x="12" y="4"/>
              </a:cxn>
              <a:cxn ang="0">
                <a:pos x="14" y="2"/>
              </a:cxn>
              <a:cxn ang="0">
                <a:pos x="12" y="2"/>
              </a:cxn>
              <a:cxn ang="0">
                <a:pos x="10" y="4"/>
              </a:cxn>
              <a:cxn ang="0">
                <a:pos x="10" y="4"/>
              </a:cxn>
              <a:cxn ang="0">
                <a:pos x="10" y="6"/>
              </a:cxn>
              <a:cxn ang="0">
                <a:pos x="12" y="6"/>
              </a:cxn>
              <a:cxn ang="0">
                <a:pos x="14" y="6"/>
              </a:cxn>
            </a:cxnLst>
            <a:rect l="0" t="0" r="r" b="b"/>
            <a:pathLst>
              <a:path w="14" h="8">
                <a:moveTo>
                  <a:pt x="14" y="4"/>
                </a:moveTo>
                <a:lnTo>
                  <a:pt x="12" y="4"/>
                </a:lnTo>
                <a:lnTo>
                  <a:pt x="12" y="4"/>
                </a:lnTo>
                <a:lnTo>
                  <a:pt x="10" y="6"/>
                </a:lnTo>
                <a:lnTo>
                  <a:pt x="10" y="4"/>
                </a:lnTo>
                <a:lnTo>
                  <a:pt x="10" y="6"/>
                </a:lnTo>
                <a:lnTo>
                  <a:pt x="10" y="6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4" y="0"/>
                </a:lnTo>
                <a:lnTo>
                  <a:pt x="12" y="0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6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12" y="4"/>
                </a:lnTo>
                <a:lnTo>
                  <a:pt x="12" y="4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6"/>
                </a:lnTo>
                <a:lnTo>
                  <a:pt x="10" y="6"/>
                </a:lnTo>
                <a:lnTo>
                  <a:pt x="10" y="8"/>
                </a:lnTo>
                <a:lnTo>
                  <a:pt x="12" y="6"/>
                </a:lnTo>
                <a:lnTo>
                  <a:pt x="14" y="6"/>
                </a:lnTo>
                <a:lnTo>
                  <a:pt x="14" y="6"/>
                </a:lnTo>
                <a:lnTo>
                  <a:pt x="1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9" name="Freeform 3705"/>
          <p:cNvSpPr>
            <a:spLocks/>
          </p:cNvSpPr>
          <p:nvPr/>
        </p:nvSpPr>
        <p:spPr bwMode="auto">
          <a:xfrm>
            <a:off x="2873376" y="586898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0" name="Freeform 3706"/>
          <p:cNvSpPr>
            <a:spLocks/>
          </p:cNvSpPr>
          <p:nvPr/>
        </p:nvSpPr>
        <p:spPr bwMode="auto">
          <a:xfrm>
            <a:off x="2841626" y="5862638"/>
            <a:ext cx="6350" cy="127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8">
                <a:moveTo>
                  <a:pt x="2" y="0"/>
                </a:moveTo>
                <a:lnTo>
                  <a:pt x="2" y="0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1" name="Freeform 3707"/>
          <p:cNvSpPr>
            <a:spLocks/>
          </p:cNvSpPr>
          <p:nvPr/>
        </p:nvSpPr>
        <p:spPr bwMode="auto">
          <a:xfrm>
            <a:off x="2814638" y="5857876"/>
            <a:ext cx="9525" cy="17463"/>
          </a:xfrm>
          <a:custGeom>
            <a:avLst/>
            <a:gdLst/>
            <a:ahLst/>
            <a:cxnLst>
              <a:cxn ang="0">
                <a:pos x="6" y="9"/>
              </a:cxn>
              <a:cxn ang="0">
                <a:pos x="4" y="9"/>
              </a:cxn>
              <a:cxn ang="0">
                <a:pos x="4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2" y="5"/>
              </a:cxn>
              <a:cxn ang="0">
                <a:pos x="4" y="11"/>
              </a:cxn>
              <a:cxn ang="0">
                <a:pos x="4" y="11"/>
              </a:cxn>
              <a:cxn ang="0">
                <a:pos x="6" y="11"/>
              </a:cxn>
              <a:cxn ang="0">
                <a:pos x="6" y="11"/>
              </a:cxn>
              <a:cxn ang="0">
                <a:pos x="6" y="9"/>
              </a:cxn>
            </a:cxnLst>
            <a:rect l="0" t="0" r="r" b="b"/>
            <a:pathLst>
              <a:path w="6" h="11">
                <a:moveTo>
                  <a:pt x="6" y="9"/>
                </a:moveTo>
                <a:lnTo>
                  <a:pt x="4" y="9"/>
                </a:lnTo>
                <a:lnTo>
                  <a:pt x="4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  <a:lnTo>
                  <a:pt x="4" y="11"/>
                </a:lnTo>
                <a:lnTo>
                  <a:pt x="4" y="11"/>
                </a:lnTo>
                <a:lnTo>
                  <a:pt x="6" y="11"/>
                </a:lnTo>
                <a:lnTo>
                  <a:pt x="6" y="11"/>
                </a:lnTo>
                <a:lnTo>
                  <a:pt x="6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2" name="Freeform 3708"/>
          <p:cNvSpPr>
            <a:spLocks/>
          </p:cNvSpPr>
          <p:nvPr/>
        </p:nvSpPr>
        <p:spPr bwMode="auto">
          <a:xfrm>
            <a:off x="2922588" y="5786438"/>
            <a:ext cx="6350" cy="95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3" name="Freeform 3709"/>
          <p:cNvSpPr>
            <a:spLocks/>
          </p:cNvSpPr>
          <p:nvPr/>
        </p:nvSpPr>
        <p:spPr bwMode="auto">
          <a:xfrm>
            <a:off x="2935288" y="5780088"/>
            <a:ext cx="23813" cy="19050"/>
          </a:xfrm>
          <a:custGeom>
            <a:avLst/>
            <a:gdLst/>
            <a:ahLst/>
            <a:cxnLst>
              <a:cxn ang="0">
                <a:pos x="4" y="10"/>
              </a:cxn>
              <a:cxn ang="0">
                <a:pos x="6" y="8"/>
              </a:cxn>
              <a:cxn ang="0">
                <a:pos x="6" y="6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6" y="2"/>
              </a:cxn>
              <a:cxn ang="0">
                <a:pos x="4" y="2"/>
              </a:cxn>
              <a:cxn ang="0">
                <a:pos x="6" y="2"/>
              </a:cxn>
              <a:cxn ang="0">
                <a:pos x="8" y="4"/>
              </a:cxn>
              <a:cxn ang="0">
                <a:pos x="11" y="4"/>
              </a:cxn>
              <a:cxn ang="0">
                <a:pos x="13" y="4"/>
              </a:cxn>
              <a:cxn ang="0">
                <a:pos x="8" y="4"/>
              </a:cxn>
              <a:cxn ang="0">
                <a:pos x="11" y="8"/>
              </a:cxn>
              <a:cxn ang="0">
                <a:pos x="13" y="6"/>
              </a:cxn>
              <a:cxn ang="0">
                <a:pos x="15" y="6"/>
              </a:cxn>
              <a:cxn ang="0">
                <a:pos x="15" y="4"/>
              </a:cxn>
              <a:cxn ang="0">
                <a:pos x="13" y="6"/>
              </a:cxn>
              <a:cxn ang="0">
                <a:pos x="13" y="10"/>
              </a:cxn>
              <a:cxn ang="0">
                <a:pos x="13" y="8"/>
              </a:cxn>
              <a:cxn ang="0">
                <a:pos x="8" y="8"/>
              </a:cxn>
              <a:cxn ang="0">
                <a:pos x="8" y="10"/>
              </a:cxn>
              <a:cxn ang="0">
                <a:pos x="8" y="10"/>
              </a:cxn>
              <a:cxn ang="0">
                <a:pos x="6" y="10"/>
              </a:cxn>
              <a:cxn ang="0">
                <a:pos x="6" y="12"/>
              </a:cxn>
              <a:cxn ang="0">
                <a:pos x="8" y="10"/>
              </a:cxn>
              <a:cxn ang="0">
                <a:pos x="8" y="8"/>
              </a:cxn>
              <a:cxn ang="0">
                <a:pos x="8" y="10"/>
              </a:cxn>
              <a:cxn ang="0">
                <a:pos x="13" y="10"/>
              </a:cxn>
              <a:cxn ang="0">
                <a:pos x="13" y="10"/>
              </a:cxn>
              <a:cxn ang="0">
                <a:pos x="15" y="6"/>
              </a:cxn>
              <a:cxn ang="0">
                <a:pos x="15" y="4"/>
              </a:cxn>
              <a:cxn ang="0">
                <a:pos x="13" y="4"/>
              </a:cxn>
              <a:cxn ang="0">
                <a:pos x="13" y="6"/>
              </a:cxn>
              <a:cxn ang="0">
                <a:pos x="11" y="4"/>
              </a:cxn>
              <a:cxn ang="0">
                <a:pos x="13" y="2"/>
              </a:cxn>
              <a:cxn ang="0">
                <a:pos x="11" y="2"/>
              </a:cxn>
              <a:cxn ang="0">
                <a:pos x="8" y="2"/>
              </a:cxn>
              <a:cxn ang="0">
                <a:pos x="8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0" y="6"/>
              </a:cxn>
              <a:cxn ang="0">
                <a:pos x="0" y="8"/>
              </a:cxn>
              <a:cxn ang="0">
                <a:pos x="2" y="10"/>
              </a:cxn>
              <a:cxn ang="0">
                <a:pos x="4" y="8"/>
              </a:cxn>
              <a:cxn ang="0">
                <a:pos x="4" y="8"/>
              </a:cxn>
              <a:cxn ang="0">
                <a:pos x="2" y="10"/>
              </a:cxn>
              <a:cxn ang="0">
                <a:pos x="6" y="12"/>
              </a:cxn>
              <a:cxn ang="0">
                <a:pos x="6" y="10"/>
              </a:cxn>
            </a:cxnLst>
            <a:rect l="0" t="0" r="r" b="b"/>
            <a:pathLst>
              <a:path w="15" h="12">
                <a:moveTo>
                  <a:pt x="6" y="10"/>
                </a:moveTo>
                <a:lnTo>
                  <a:pt x="4" y="10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4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11" y="4"/>
                </a:lnTo>
                <a:lnTo>
                  <a:pt x="11" y="4"/>
                </a:lnTo>
                <a:lnTo>
                  <a:pt x="13" y="4"/>
                </a:lnTo>
                <a:lnTo>
                  <a:pt x="11" y="2"/>
                </a:lnTo>
                <a:lnTo>
                  <a:pt x="8" y="4"/>
                </a:lnTo>
                <a:lnTo>
                  <a:pt x="8" y="6"/>
                </a:lnTo>
                <a:lnTo>
                  <a:pt x="11" y="8"/>
                </a:lnTo>
                <a:lnTo>
                  <a:pt x="13" y="8"/>
                </a:lnTo>
                <a:lnTo>
                  <a:pt x="13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4"/>
                </a:lnTo>
                <a:lnTo>
                  <a:pt x="13" y="4"/>
                </a:lnTo>
                <a:lnTo>
                  <a:pt x="13" y="6"/>
                </a:lnTo>
                <a:lnTo>
                  <a:pt x="11" y="8"/>
                </a:lnTo>
                <a:lnTo>
                  <a:pt x="13" y="10"/>
                </a:lnTo>
                <a:lnTo>
                  <a:pt x="13" y="8"/>
                </a:lnTo>
                <a:lnTo>
                  <a:pt x="13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6" y="10"/>
                </a:lnTo>
                <a:lnTo>
                  <a:pt x="6" y="12"/>
                </a:lnTo>
                <a:lnTo>
                  <a:pt x="6" y="12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8"/>
                </a:lnTo>
                <a:lnTo>
                  <a:pt x="8" y="8"/>
                </a:lnTo>
                <a:lnTo>
                  <a:pt x="8" y="10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3" y="10"/>
                </a:lnTo>
                <a:lnTo>
                  <a:pt x="15" y="8"/>
                </a:lnTo>
                <a:lnTo>
                  <a:pt x="15" y="6"/>
                </a:lnTo>
                <a:lnTo>
                  <a:pt x="15" y="4"/>
                </a:lnTo>
                <a:lnTo>
                  <a:pt x="15" y="4"/>
                </a:lnTo>
                <a:lnTo>
                  <a:pt x="15" y="4"/>
                </a:lnTo>
                <a:lnTo>
                  <a:pt x="13" y="4"/>
                </a:lnTo>
                <a:lnTo>
                  <a:pt x="13" y="4"/>
                </a:lnTo>
                <a:lnTo>
                  <a:pt x="13" y="6"/>
                </a:lnTo>
                <a:lnTo>
                  <a:pt x="13" y="6"/>
                </a:lnTo>
                <a:lnTo>
                  <a:pt x="11" y="4"/>
                </a:lnTo>
                <a:lnTo>
                  <a:pt x="13" y="4"/>
                </a:lnTo>
                <a:lnTo>
                  <a:pt x="13" y="2"/>
                </a:lnTo>
                <a:lnTo>
                  <a:pt x="13" y="2"/>
                </a:lnTo>
                <a:lnTo>
                  <a:pt x="11" y="2"/>
                </a:lnTo>
                <a:lnTo>
                  <a:pt x="11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10"/>
                </a:lnTo>
                <a:lnTo>
                  <a:pt x="2" y="10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2" y="10"/>
                </a:lnTo>
                <a:lnTo>
                  <a:pt x="4" y="10"/>
                </a:lnTo>
                <a:lnTo>
                  <a:pt x="6" y="12"/>
                </a:lnTo>
                <a:lnTo>
                  <a:pt x="6" y="12"/>
                </a:lnTo>
                <a:lnTo>
                  <a:pt x="6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4" name="Freeform 3710"/>
          <p:cNvSpPr>
            <a:spLocks/>
          </p:cNvSpPr>
          <p:nvPr/>
        </p:nvSpPr>
        <p:spPr bwMode="auto">
          <a:xfrm>
            <a:off x="3014663" y="5786438"/>
            <a:ext cx="3175" cy="17463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11"/>
              </a:cxn>
              <a:cxn ang="0">
                <a:pos x="2" y="11"/>
              </a:cxn>
              <a:cxn ang="0">
                <a:pos x="2" y="8"/>
              </a:cxn>
            </a:cxnLst>
            <a:rect l="0" t="0" r="r" b="b"/>
            <a:pathLst>
              <a:path w="2" h="11">
                <a:moveTo>
                  <a:pt x="2" y="8"/>
                </a:moveTo>
                <a:lnTo>
                  <a:pt x="2" y="8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1"/>
                </a:lnTo>
                <a:lnTo>
                  <a:pt x="2" y="11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5" name="Freeform 3711"/>
          <p:cNvSpPr>
            <a:spLocks/>
          </p:cNvSpPr>
          <p:nvPr/>
        </p:nvSpPr>
        <p:spPr bwMode="auto">
          <a:xfrm>
            <a:off x="3014663" y="5799138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6" name="Freeform 3712"/>
          <p:cNvSpPr>
            <a:spLocks/>
          </p:cNvSpPr>
          <p:nvPr/>
        </p:nvSpPr>
        <p:spPr bwMode="auto">
          <a:xfrm>
            <a:off x="2906713" y="5795963"/>
            <a:ext cx="9525" cy="11113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2" y="5"/>
              </a:cxn>
              <a:cxn ang="0">
                <a:pos x="4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6" y="5"/>
              </a:cxn>
              <a:cxn ang="0">
                <a:pos x="6" y="5"/>
              </a:cxn>
              <a:cxn ang="0">
                <a:pos x="4" y="5"/>
              </a:cxn>
              <a:cxn ang="0">
                <a:pos x="4" y="5"/>
              </a:cxn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6" y="7"/>
              </a:cxn>
              <a:cxn ang="0">
                <a:pos x="6" y="5"/>
              </a:cxn>
              <a:cxn ang="0">
                <a:pos x="6" y="5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5"/>
              </a:cxn>
              <a:cxn ang="0">
                <a:pos x="4" y="5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0" y="5"/>
              </a:cxn>
              <a:cxn ang="0">
                <a:pos x="0" y="5"/>
              </a:cxn>
              <a:cxn ang="0">
                <a:pos x="2" y="7"/>
              </a:cxn>
              <a:cxn ang="0">
                <a:pos x="4" y="7"/>
              </a:cxn>
              <a:cxn ang="0">
                <a:pos x="4" y="7"/>
              </a:cxn>
              <a:cxn ang="0">
                <a:pos x="4" y="5"/>
              </a:cxn>
            </a:cxnLst>
            <a:rect l="0" t="0" r="r" b="b"/>
            <a:pathLst>
              <a:path w="6" h="7">
                <a:moveTo>
                  <a:pt x="4" y="5"/>
                </a:moveTo>
                <a:lnTo>
                  <a:pt x="2" y="5"/>
                </a:lnTo>
                <a:lnTo>
                  <a:pt x="4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4" y="5"/>
                </a:lnTo>
                <a:lnTo>
                  <a:pt x="4" y="5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6" y="7"/>
                </a:lnTo>
                <a:lnTo>
                  <a:pt x="6" y="5"/>
                </a:lnTo>
                <a:lnTo>
                  <a:pt x="6" y="5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5"/>
                </a:lnTo>
                <a:lnTo>
                  <a:pt x="4" y="5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0" y="5"/>
                </a:lnTo>
                <a:lnTo>
                  <a:pt x="0" y="5"/>
                </a:lnTo>
                <a:lnTo>
                  <a:pt x="2" y="7"/>
                </a:lnTo>
                <a:lnTo>
                  <a:pt x="4" y="7"/>
                </a:lnTo>
                <a:lnTo>
                  <a:pt x="4" y="7"/>
                </a:lnTo>
                <a:lnTo>
                  <a:pt x="4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7" name="Freeform 3713"/>
          <p:cNvSpPr>
            <a:spLocks/>
          </p:cNvSpPr>
          <p:nvPr/>
        </p:nvSpPr>
        <p:spPr bwMode="auto">
          <a:xfrm>
            <a:off x="3073401" y="5807076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8" name="Freeform 3714"/>
          <p:cNvSpPr>
            <a:spLocks/>
          </p:cNvSpPr>
          <p:nvPr/>
        </p:nvSpPr>
        <p:spPr bwMode="auto">
          <a:xfrm>
            <a:off x="2981326" y="58070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9" name="Freeform 3715"/>
          <p:cNvSpPr>
            <a:spLocks/>
          </p:cNvSpPr>
          <p:nvPr/>
        </p:nvSpPr>
        <p:spPr bwMode="auto">
          <a:xfrm>
            <a:off x="2981326" y="58070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0" name="Freeform 3716"/>
          <p:cNvSpPr>
            <a:spLocks/>
          </p:cNvSpPr>
          <p:nvPr/>
        </p:nvSpPr>
        <p:spPr bwMode="auto">
          <a:xfrm>
            <a:off x="2978151" y="5773738"/>
            <a:ext cx="33338" cy="39688"/>
          </a:xfrm>
          <a:custGeom>
            <a:avLst/>
            <a:gdLst/>
            <a:ahLst/>
            <a:cxnLst>
              <a:cxn ang="0">
                <a:pos x="4" y="21"/>
              </a:cxn>
              <a:cxn ang="0">
                <a:pos x="6" y="19"/>
              </a:cxn>
              <a:cxn ang="0">
                <a:pos x="6" y="16"/>
              </a:cxn>
              <a:cxn ang="0">
                <a:pos x="10" y="16"/>
              </a:cxn>
              <a:cxn ang="0">
                <a:pos x="8" y="14"/>
              </a:cxn>
              <a:cxn ang="0">
                <a:pos x="6" y="10"/>
              </a:cxn>
              <a:cxn ang="0">
                <a:pos x="2" y="10"/>
              </a:cxn>
              <a:cxn ang="0">
                <a:pos x="4" y="8"/>
              </a:cxn>
              <a:cxn ang="0">
                <a:pos x="2" y="6"/>
              </a:cxn>
              <a:cxn ang="0">
                <a:pos x="8" y="10"/>
              </a:cxn>
              <a:cxn ang="0">
                <a:pos x="6" y="4"/>
              </a:cxn>
              <a:cxn ang="0">
                <a:pos x="8" y="2"/>
              </a:cxn>
              <a:cxn ang="0">
                <a:pos x="8" y="2"/>
              </a:cxn>
              <a:cxn ang="0">
                <a:pos x="10" y="4"/>
              </a:cxn>
              <a:cxn ang="0">
                <a:pos x="10" y="6"/>
              </a:cxn>
              <a:cxn ang="0">
                <a:pos x="12" y="4"/>
              </a:cxn>
              <a:cxn ang="0">
                <a:pos x="14" y="2"/>
              </a:cxn>
              <a:cxn ang="0">
                <a:pos x="16" y="2"/>
              </a:cxn>
              <a:cxn ang="0">
                <a:pos x="14" y="4"/>
              </a:cxn>
              <a:cxn ang="0">
                <a:pos x="16" y="6"/>
              </a:cxn>
              <a:cxn ang="0">
                <a:pos x="19" y="10"/>
              </a:cxn>
              <a:cxn ang="0">
                <a:pos x="16" y="12"/>
              </a:cxn>
              <a:cxn ang="0">
                <a:pos x="19" y="12"/>
              </a:cxn>
              <a:cxn ang="0">
                <a:pos x="12" y="14"/>
              </a:cxn>
              <a:cxn ang="0">
                <a:pos x="12" y="19"/>
              </a:cxn>
              <a:cxn ang="0">
                <a:pos x="16" y="16"/>
              </a:cxn>
              <a:cxn ang="0">
                <a:pos x="14" y="19"/>
              </a:cxn>
              <a:cxn ang="0">
                <a:pos x="10" y="23"/>
              </a:cxn>
              <a:cxn ang="0">
                <a:pos x="14" y="21"/>
              </a:cxn>
              <a:cxn ang="0">
                <a:pos x="16" y="16"/>
              </a:cxn>
              <a:cxn ang="0">
                <a:pos x="14" y="14"/>
              </a:cxn>
              <a:cxn ang="0">
                <a:pos x="12" y="16"/>
              </a:cxn>
              <a:cxn ang="0">
                <a:pos x="16" y="14"/>
              </a:cxn>
              <a:cxn ang="0">
                <a:pos x="19" y="12"/>
              </a:cxn>
              <a:cxn ang="0">
                <a:pos x="21" y="12"/>
              </a:cxn>
              <a:cxn ang="0">
                <a:pos x="21" y="8"/>
              </a:cxn>
              <a:cxn ang="0">
                <a:pos x="16" y="4"/>
              </a:cxn>
              <a:cxn ang="0">
                <a:pos x="16" y="2"/>
              </a:cxn>
              <a:cxn ang="0">
                <a:pos x="14" y="0"/>
              </a:cxn>
              <a:cxn ang="0">
                <a:pos x="14" y="2"/>
              </a:cxn>
              <a:cxn ang="0">
                <a:pos x="12" y="2"/>
              </a:cxn>
              <a:cxn ang="0">
                <a:pos x="10" y="4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4" y="4"/>
              </a:cxn>
              <a:cxn ang="0">
                <a:pos x="6" y="6"/>
              </a:cxn>
              <a:cxn ang="0">
                <a:pos x="2" y="8"/>
              </a:cxn>
              <a:cxn ang="0">
                <a:pos x="4" y="10"/>
              </a:cxn>
              <a:cxn ang="0">
                <a:pos x="0" y="10"/>
              </a:cxn>
              <a:cxn ang="0">
                <a:pos x="4" y="12"/>
              </a:cxn>
              <a:cxn ang="0">
                <a:pos x="6" y="14"/>
              </a:cxn>
              <a:cxn ang="0">
                <a:pos x="10" y="14"/>
              </a:cxn>
              <a:cxn ang="0">
                <a:pos x="4" y="16"/>
              </a:cxn>
              <a:cxn ang="0">
                <a:pos x="4" y="19"/>
              </a:cxn>
              <a:cxn ang="0">
                <a:pos x="2" y="19"/>
              </a:cxn>
              <a:cxn ang="0">
                <a:pos x="4" y="23"/>
              </a:cxn>
              <a:cxn ang="0">
                <a:pos x="4" y="23"/>
              </a:cxn>
            </a:cxnLst>
            <a:rect l="0" t="0" r="r" b="b"/>
            <a:pathLst>
              <a:path w="21" h="25">
                <a:moveTo>
                  <a:pt x="4" y="23"/>
                </a:moveTo>
                <a:lnTo>
                  <a:pt x="4" y="23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6" y="21"/>
                </a:lnTo>
                <a:lnTo>
                  <a:pt x="6" y="19"/>
                </a:lnTo>
                <a:lnTo>
                  <a:pt x="6" y="19"/>
                </a:lnTo>
                <a:lnTo>
                  <a:pt x="6" y="19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8" y="16"/>
                </a:lnTo>
                <a:lnTo>
                  <a:pt x="10" y="16"/>
                </a:lnTo>
                <a:lnTo>
                  <a:pt x="10" y="16"/>
                </a:lnTo>
                <a:lnTo>
                  <a:pt x="10" y="14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2"/>
                </a:lnTo>
                <a:lnTo>
                  <a:pt x="8" y="12"/>
                </a:lnTo>
                <a:lnTo>
                  <a:pt x="6" y="10"/>
                </a:lnTo>
                <a:lnTo>
                  <a:pt x="6" y="10"/>
                </a:lnTo>
                <a:lnTo>
                  <a:pt x="4" y="10"/>
                </a:lnTo>
                <a:lnTo>
                  <a:pt x="4" y="12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4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6" y="10"/>
                </a:lnTo>
                <a:lnTo>
                  <a:pt x="8" y="10"/>
                </a:lnTo>
                <a:lnTo>
                  <a:pt x="8" y="10"/>
                </a:lnTo>
                <a:lnTo>
                  <a:pt x="8" y="6"/>
                </a:ln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6" y="2"/>
                </a:lnTo>
                <a:lnTo>
                  <a:pt x="16" y="2"/>
                </a:lnTo>
                <a:lnTo>
                  <a:pt x="14" y="2"/>
                </a:lnTo>
                <a:lnTo>
                  <a:pt x="14" y="2"/>
                </a:lnTo>
                <a:lnTo>
                  <a:pt x="14" y="4"/>
                </a:lnTo>
                <a:lnTo>
                  <a:pt x="14" y="4"/>
                </a:lnTo>
                <a:lnTo>
                  <a:pt x="14" y="6"/>
                </a:lnTo>
                <a:lnTo>
                  <a:pt x="14" y="6"/>
                </a:lnTo>
                <a:lnTo>
                  <a:pt x="16" y="6"/>
                </a:lnTo>
                <a:lnTo>
                  <a:pt x="16" y="6"/>
                </a:lnTo>
                <a:lnTo>
                  <a:pt x="19" y="6"/>
                </a:lnTo>
                <a:lnTo>
                  <a:pt x="19" y="6"/>
                </a:lnTo>
                <a:lnTo>
                  <a:pt x="19" y="10"/>
                </a:lnTo>
                <a:lnTo>
                  <a:pt x="19" y="10"/>
                </a:lnTo>
                <a:lnTo>
                  <a:pt x="19" y="10"/>
                </a:lnTo>
                <a:lnTo>
                  <a:pt x="19" y="12"/>
                </a:lnTo>
                <a:lnTo>
                  <a:pt x="16" y="12"/>
                </a:lnTo>
                <a:lnTo>
                  <a:pt x="16" y="12"/>
                </a:lnTo>
                <a:lnTo>
                  <a:pt x="16" y="12"/>
                </a:lnTo>
                <a:lnTo>
                  <a:pt x="19" y="14"/>
                </a:lnTo>
                <a:lnTo>
                  <a:pt x="19" y="14"/>
                </a:lnTo>
                <a:lnTo>
                  <a:pt x="19" y="12"/>
                </a:lnTo>
                <a:lnTo>
                  <a:pt x="16" y="14"/>
                </a:lnTo>
                <a:lnTo>
                  <a:pt x="14" y="12"/>
                </a:lnTo>
                <a:lnTo>
                  <a:pt x="14" y="12"/>
                </a:lnTo>
                <a:lnTo>
                  <a:pt x="12" y="14"/>
                </a:lnTo>
                <a:lnTo>
                  <a:pt x="12" y="14"/>
                </a:lnTo>
                <a:lnTo>
                  <a:pt x="10" y="16"/>
                </a:lnTo>
                <a:lnTo>
                  <a:pt x="10" y="16"/>
                </a:lnTo>
                <a:lnTo>
                  <a:pt x="12" y="19"/>
                </a:lnTo>
                <a:lnTo>
                  <a:pt x="12" y="19"/>
                </a:lnTo>
                <a:lnTo>
                  <a:pt x="14" y="16"/>
                </a:lnTo>
                <a:lnTo>
                  <a:pt x="16" y="16"/>
                </a:lnTo>
                <a:lnTo>
                  <a:pt x="16" y="16"/>
                </a:lnTo>
                <a:lnTo>
                  <a:pt x="16" y="16"/>
                </a:lnTo>
                <a:lnTo>
                  <a:pt x="16" y="16"/>
                </a:lnTo>
                <a:lnTo>
                  <a:pt x="14" y="19"/>
                </a:lnTo>
                <a:lnTo>
                  <a:pt x="14" y="19"/>
                </a:lnTo>
                <a:lnTo>
                  <a:pt x="14" y="21"/>
                </a:lnTo>
                <a:lnTo>
                  <a:pt x="12" y="21"/>
                </a:lnTo>
                <a:lnTo>
                  <a:pt x="10" y="23"/>
                </a:lnTo>
                <a:lnTo>
                  <a:pt x="10" y="23"/>
                </a:lnTo>
                <a:lnTo>
                  <a:pt x="12" y="25"/>
                </a:lnTo>
                <a:lnTo>
                  <a:pt x="12" y="23"/>
                </a:lnTo>
                <a:lnTo>
                  <a:pt x="12" y="23"/>
                </a:lnTo>
                <a:lnTo>
                  <a:pt x="14" y="21"/>
                </a:lnTo>
                <a:lnTo>
                  <a:pt x="14" y="21"/>
                </a:lnTo>
                <a:lnTo>
                  <a:pt x="16" y="19"/>
                </a:lnTo>
                <a:lnTo>
                  <a:pt x="16" y="19"/>
                </a:lnTo>
                <a:lnTo>
                  <a:pt x="16" y="16"/>
                </a:lnTo>
                <a:lnTo>
                  <a:pt x="16" y="16"/>
                </a:lnTo>
                <a:lnTo>
                  <a:pt x="16" y="16"/>
                </a:lnTo>
                <a:lnTo>
                  <a:pt x="14" y="14"/>
                </a:lnTo>
                <a:lnTo>
                  <a:pt x="14" y="14"/>
                </a:lnTo>
                <a:lnTo>
                  <a:pt x="12" y="16"/>
                </a:lnTo>
                <a:lnTo>
                  <a:pt x="12" y="16"/>
                </a:lnTo>
                <a:lnTo>
                  <a:pt x="12" y="16"/>
                </a:lnTo>
                <a:lnTo>
                  <a:pt x="12" y="16"/>
                </a:lnTo>
                <a:lnTo>
                  <a:pt x="12" y="14"/>
                </a:lnTo>
                <a:lnTo>
                  <a:pt x="14" y="14"/>
                </a:lnTo>
                <a:lnTo>
                  <a:pt x="14" y="14"/>
                </a:lnTo>
                <a:lnTo>
                  <a:pt x="16" y="14"/>
                </a:lnTo>
                <a:lnTo>
                  <a:pt x="19" y="14"/>
                </a:lnTo>
                <a:lnTo>
                  <a:pt x="19" y="14"/>
                </a:lnTo>
                <a:lnTo>
                  <a:pt x="19" y="12"/>
                </a:lnTo>
                <a:lnTo>
                  <a:pt x="19" y="12"/>
                </a:lnTo>
                <a:lnTo>
                  <a:pt x="19" y="12"/>
                </a:lnTo>
                <a:lnTo>
                  <a:pt x="19" y="12"/>
                </a:lnTo>
                <a:lnTo>
                  <a:pt x="21" y="12"/>
                </a:lnTo>
                <a:lnTo>
                  <a:pt x="21" y="12"/>
                </a:lnTo>
                <a:lnTo>
                  <a:pt x="21" y="10"/>
                </a:lnTo>
                <a:lnTo>
                  <a:pt x="21" y="10"/>
                </a:lnTo>
                <a:lnTo>
                  <a:pt x="21" y="8"/>
                </a:lnTo>
                <a:lnTo>
                  <a:pt x="21" y="8"/>
                </a:lnTo>
                <a:lnTo>
                  <a:pt x="21" y="6"/>
                </a:lnTo>
                <a:lnTo>
                  <a:pt x="21" y="4"/>
                </a:lnTo>
                <a:lnTo>
                  <a:pt x="21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4" y="0"/>
                </a:lnTo>
                <a:lnTo>
                  <a:pt x="14" y="0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8" y="2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10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2" y="8"/>
                </a:lnTo>
                <a:lnTo>
                  <a:pt x="2" y="8"/>
                </a:lnTo>
                <a:lnTo>
                  <a:pt x="0" y="10"/>
                </a:lnTo>
                <a:lnTo>
                  <a:pt x="0" y="10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6" y="14"/>
                </a:lnTo>
                <a:lnTo>
                  <a:pt x="6" y="14"/>
                </a:lnTo>
                <a:lnTo>
                  <a:pt x="8" y="14"/>
                </a:lnTo>
                <a:lnTo>
                  <a:pt x="10" y="16"/>
                </a:lnTo>
                <a:lnTo>
                  <a:pt x="10" y="16"/>
                </a:lnTo>
                <a:lnTo>
                  <a:pt x="10" y="14"/>
                </a:lnTo>
                <a:lnTo>
                  <a:pt x="8" y="14"/>
                </a:lnTo>
                <a:lnTo>
                  <a:pt x="4" y="14"/>
                </a:lnTo>
                <a:lnTo>
                  <a:pt x="4" y="14"/>
                </a:lnTo>
                <a:lnTo>
                  <a:pt x="4" y="16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6" y="19"/>
                </a:lnTo>
                <a:lnTo>
                  <a:pt x="6" y="19"/>
                </a:lnTo>
                <a:lnTo>
                  <a:pt x="2" y="19"/>
                </a:lnTo>
                <a:lnTo>
                  <a:pt x="2" y="19"/>
                </a:lnTo>
                <a:lnTo>
                  <a:pt x="2" y="21"/>
                </a:lnTo>
                <a:lnTo>
                  <a:pt x="2" y="23"/>
                </a:lnTo>
                <a:lnTo>
                  <a:pt x="4" y="23"/>
                </a:lnTo>
                <a:lnTo>
                  <a:pt x="4" y="23"/>
                </a:lnTo>
                <a:lnTo>
                  <a:pt x="4" y="21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1" name="Freeform 3717"/>
          <p:cNvSpPr>
            <a:spLocks/>
          </p:cNvSpPr>
          <p:nvPr/>
        </p:nvSpPr>
        <p:spPr bwMode="auto">
          <a:xfrm>
            <a:off x="2994026" y="581025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2" name="Freeform 3718"/>
          <p:cNvSpPr>
            <a:spLocks/>
          </p:cNvSpPr>
          <p:nvPr/>
        </p:nvSpPr>
        <p:spPr bwMode="auto">
          <a:xfrm>
            <a:off x="3014663" y="5799138"/>
            <a:ext cx="3175" cy="14288"/>
          </a:xfrm>
          <a:custGeom>
            <a:avLst/>
            <a:gdLst/>
            <a:ahLst/>
            <a:cxnLst>
              <a:cxn ang="0">
                <a:pos x="2" y="9"/>
              </a:cxn>
              <a:cxn ang="0">
                <a:pos x="2" y="7"/>
              </a:cxn>
              <a:cxn ang="0">
                <a:pos x="2" y="7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7"/>
              </a:cxn>
              <a:cxn ang="0">
                <a:pos x="0" y="7"/>
              </a:cxn>
              <a:cxn ang="0">
                <a:pos x="0" y="9"/>
              </a:cxn>
              <a:cxn ang="0">
                <a:pos x="0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</a:cxnLst>
            <a:rect l="0" t="0" r="r" b="b"/>
            <a:pathLst>
              <a:path w="2" h="9">
                <a:moveTo>
                  <a:pt x="2" y="9"/>
                </a:moveTo>
                <a:lnTo>
                  <a:pt x="2" y="7"/>
                </a:lnTo>
                <a:lnTo>
                  <a:pt x="2" y="7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0" y="9"/>
                </a:lnTo>
                <a:lnTo>
                  <a:pt x="0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3" name="Freeform 3719"/>
          <p:cNvSpPr>
            <a:spLocks/>
          </p:cNvSpPr>
          <p:nvPr/>
        </p:nvSpPr>
        <p:spPr bwMode="auto">
          <a:xfrm>
            <a:off x="2981326" y="5810251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4" name="Freeform 3720"/>
          <p:cNvSpPr>
            <a:spLocks/>
          </p:cNvSpPr>
          <p:nvPr/>
        </p:nvSpPr>
        <p:spPr bwMode="auto">
          <a:xfrm>
            <a:off x="2965451" y="58134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5" name="Freeform 3721"/>
          <p:cNvSpPr>
            <a:spLocks/>
          </p:cNvSpPr>
          <p:nvPr/>
        </p:nvSpPr>
        <p:spPr bwMode="auto">
          <a:xfrm>
            <a:off x="2965451" y="58134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6" name="Freeform 3722"/>
          <p:cNvSpPr>
            <a:spLocks/>
          </p:cNvSpPr>
          <p:nvPr/>
        </p:nvSpPr>
        <p:spPr bwMode="auto">
          <a:xfrm>
            <a:off x="2981326" y="5813426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7" name="Freeform 3723"/>
          <p:cNvSpPr>
            <a:spLocks/>
          </p:cNvSpPr>
          <p:nvPr/>
        </p:nvSpPr>
        <p:spPr bwMode="auto">
          <a:xfrm>
            <a:off x="2981326" y="5813426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8" name="Freeform 3724"/>
          <p:cNvSpPr>
            <a:spLocks/>
          </p:cNvSpPr>
          <p:nvPr/>
        </p:nvSpPr>
        <p:spPr bwMode="auto">
          <a:xfrm>
            <a:off x="2984501" y="58134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9" name="Freeform 3725"/>
          <p:cNvSpPr>
            <a:spLocks/>
          </p:cNvSpPr>
          <p:nvPr/>
        </p:nvSpPr>
        <p:spPr bwMode="auto">
          <a:xfrm>
            <a:off x="3017838" y="5813426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0" name="Freeform 3726"/>
          <p:cNvSpPr>
            <a:spLocks/>
          </p:cNvSpPr>
          <p:nvPr/>
        </p:nvSpPr>
        <p:spPr bwMode="auto">
          <a:xfrm>
            <a:off x="3017838" y="5813426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1" name="Freeform 3727"/>
          <p:cNvSpPr>
            <a:spLocks/>
          </p:cNvSpPr>
          <p:nvPr/>
        </p:nvSpPr>
        <p:spPr bwMode="auto">
          <a:xfrm>
            <a:off x="2965451" y="5810251"/>
            <a:ext cx="9525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6" h="6">
                <a:moveTo>
                  <a:pt x="2" y="4"/>
                </a:move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2" name="Freeform 3728"/>
          <p:cNvSpPr>
            <a:spLocks/>
          </p:cNvSpPr>
          <p:nvPr/>
        </p:nvSpPr>
        <p:spPr bwMode="auto">
          <a:xfrm>
            <a:off x="2994026" y="5799138"/>
            <a:ext cx="17463" cy="20638"/>
          </a:xfrm>
          <a:custGeom>
            <a:avLst/>
            <a:gdLst/>
            <a:ahLst/>
            <a:cxnLst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6" y="7"/>
              </a:cxn>
              <a:cxn ang="0">
                <a:pos x="6" y="5"/>
              </a:cxn>
              <a:cxn ang="0">
                <a:pos x="9" y="3"/>
              </a:cxn>
              <a:cxn ang="0">
                <a:pos x="9" y="3"/>
              </a:cxn>
              <a:cxn ang="0">
                <a:pos x="11" y="0"/>
              </a:cxn>
              <a:cxn ang="0">
                <a:pos x="9" y="0"/>
              </a:cxn>
              <a:cxn ang="0">
                <a:pos x="9" y="0"/>
              </a:cxn>
              <a:cxn ang="0">
                <a:pos x="9" y="3"/>
              </a:cxn>
              <a:cxn ang="0">
                <a:pos x="9" y="5"/>
              </a:cxn>
              <a:cxn ang="0">
                <a:pos x="9" y="7"/>
              </a:cxn>
              <a:cxn ang="0">
                <a:pos x="6" y="9"/>
              </a:cxn>
              <a:cxn ang="0">
                <a:pos x="4" y="11"/>
              </a:cxn>
              <a:cxn ang="0">
                <a:pos x="4" y="11"/>
              </a:cxn>
              <a:cxn ang="0">
                <a:pos x="4" y="13"/>
              </a:cxn>
              <a:cxn ang="0">
                <a:pos x="4" y="13"/>
              </a:cxn>
              <a:cxn ang="0">
                <a:pos x="6" y="13"/>
              </a:cxn>
              <a:cxn ang="0">
                <a:pos x="6" y="11"/>
              </a:cxn>
              <a:cxn ang="0">
                <a:pos x="9" y="9"/>
              </a:cxn>
              <a:cxn ang="0">
                <a:pos x="11" y="7"/>
              </a:cxn>
              <a:cxn ang="0">
                <a:pos x="11" y="7"/>
              </a:cxn>
              <a:cxn ang="0">
                <a:pos x="11" y="5"/>
              </a:cxn>
              <a:cxn ang="0">
                <a:pos x="11" y="3"/>
              </a:cxn>
              <a:cxn ang="0">
                <a:pos x="11" y="0"/>
              </a:cxn>
              <a:cxn ang="0">
                <a:pos x="11" y="0"/>
              </a:cxn>
              <a:cxn ang="0">
                <a:pos x="11" y="0"/>
              </a:cxn>
              <a:cxn ang="0">
                <a:pos x="9" y="0"/>
              </a:cxn>
              <a:cxn ang="0">
                <a:pos x="9" y="0"/>
              </a:cxn>
              <a:cxn ang="0">
                <a:pos x="6" y="3"/>
              </a:cxn>
              <a:cxn ang="0">
                <a:pos x="4" y="5"/>
              </a:cxn>
              <a:cxn ang="0">
                <a:pos x="2" y="7"/>
              </a:cxn>
              <a:cxn ang="0">
                <a:pos x="2" y="7"/>
              </a:cxn>
              <a:cxn ang="0">
                <a:pos x="0" y="7"/>
              </a:cxn>
              <a:cxn ang="0">
                <a:pos x="2" y="9"/>
              </a:cxn>
            </a:cxnLst>
            <a:rect l="0" t="0" r="r" b="b"/>
            <a:pathLst>
              <a:path w="11" h="13">
                <a:moveTo>
                  <a:pt x="2" y="9"/>
                </a:moveTo>
                <a:lnTo>
                  <a:pt x="2" y="9"/>
                </a:lnTo>
                <a:lnTo>
                  <a:pt x="2" y="9"/>
                </a:lnTo>
                <a:lnTo>
                  <a:pt x="6" y="7"/>
                </a:lnTo>
                <a:lnTo>
                  <a:pt x="6" y="5"/>
                </a:lnTo>
                <a:lnTo>
                  <a:pt x="9" y="3"/>
                </a:lnTo>
                <a:lnTo>
                  <a:pt x="9" y="3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9" y="3"/>
                </a:lnTo>
                <a:lnTo>
                  <a:pt x="9" y="5"/>
                </a:lnTo>
                <a:lnTo>
                  <a:pt x="9" y="7"/>
                </a:lnTo>
                <a:lnTo>
                  <a:pt x="6" y="9"/>
                </a:lnTo>
                <a:lnTo>
                  <a:pt x="4" y="11"/>
                </a:lnTo>
                <a:lnTo>
                  <a:pt x="4" y="11"/>
                </a:lnTo>
                <a:lnTo>
                  <a:pt x="4" y="13"/>
                </a:lnTo>
                <a:lnTo>
                  <a:pt x="4" y="13"/>
                </a:lnTo>
                <a:lnTo>
                  <a:pt x="6" y="13"/>
                </a:lnTo>
                <a:lnTo>
                  <a:pt x="6" y="11"/>
                </a:lnTo>
                <a:lnTo>
                  <a:pt x="9" y="9"/>
                </a:lnTo>
                <a:lnTo>
                  <a:pt x="11" y="7"/>
                </a:lnTo>
                <a:lnTo>
                  <a:pt x="11" y="7"/>
                </a:lnTo>
                <a:lnTo>
                  <a:pt x="11" y="5"/>
                </a:lnTo>
                <a:lnTo>
                  <a:pt x="11" y="3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6" y="3"/>
                </a:lnTo>
                <a:lnTo>
                  <a:pt x="4" y="5"/>
                </a:lnTo>
                <a:lnTo>
                  <a:pt x="2" y="7"/>
                </a:lnTo>
                <a:lnTo>
                  <a:pt x="2" y="7"/>
                </a:lnTo>
                <a:lnTo>
                  <a:pt x="0" y="7"/>
                </a:lnTo>
                <a:lnTo>
                  <a:pt x="2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3" name="Freeform 3729"/>
          <p:cNvSpPr>
            <a:spLocks/>
          </p:cNvSpPr>
          <p:nvPr/>
        </p:nvSpPr>
        <p:spPr bwMode="auto">
          <a:xfrm>
            <a:off x="3003551" y="5816601"/>
            <a:ext cx="4763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0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4" name="Freeform 3730"/>
          <p:cNvSpPr>
            <a:spLocks/>
          </p:cNvSpPr>
          <p:nvPr/>
        </p:nvSpPr>
        <p:spPr bwMode="auto">
          <a:xfrm>
            <a:off x="3008313" y="581342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5" name="Freeform 3731"/>
          <p:cNvSpPr>
            <a:spLocks/>
          </p:cNvSpPr>
          <p:nvPr/>
        </p:nvSpPr>
        <p:spPr bwMode="auto">
          <a:xfrm>
            <a:off x="3003551" y="5816601"/>
            <a:ext cx="7938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</a:cxnLst>
            <a:rect l="0" t="0" r="r" b="b"/>
            <a:pathLst>
              <a:path w="5" h="2">
                <a:moveTo>
                  <a:pt x="3" y="0"/>
                </a:move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6" name="Freeform 3732"/>
          <p:cNvSpPr>
            <a:spLocks/>
          </p:cNvSpPr>
          <p:nvPr/>
        </p:nvSpPr>
        <p:spPr bwMode="auto">
          <a:xfrm>
            <a:off x="3003551" y="5819776"/>
            <a:ext cx="4763" cy="317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3" y="2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7" name="Freeform 3733"/>
          <p:cNvSpPr>
            <a:spLocks/>
          </p:cNvSpPr>
          <p:nvPr/>
        </p:nvSpPr>
        <p:spPr bwMode="auto">
          <a:xfrm>
            <a:off x="3003551" y="5819776"/>
            <a:ext cx="4763" cy="317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3" y="2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3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8" name="Freeform 3734"/>
          <p:cNvSpPr>
            <a:spLocks/>
          </p:cNvSpPr>
          <p:nvPr/>
        </p:nvSpPr>
        <p:spPr bwMode="auto">
          <a:xfrm>
            <a:off x="3003551" y="5816601"/>
            <a:ext cx="7938" cy="6350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0" y="2"/>
              </a:cxn>
              <a:cxn ang="0">
                <a:pos x="3" y="2"/>
              </a:cxn>
            </a:cxnLst>
            <a:rect l="0" t="0" r="r" b="b"/>
            <a:pathLst>
              <a:path w="5" h="4">
                <a:moveTo>
                  <a:pt x="3" y="2"/>
                </a:moveTo>
                <a:lnTo>
                  <a:pt x="3" y="4"/>
                </a:lnTo>
                <a:lnTo>
                  <a:pt x="3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0" y="2"/>
                </a:ln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9" name="Freeform 3735"/>
          <p:cNvSpPr>
            <a:spLocks/>
          </p:cNvSpPr>
          <p:nvPr/>
        </p:nvSpPr>
        <p:spPr bwMode="auto">
          <a:xfrm>
            <a:off x="3000376" y="5816601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0" name="Freeform 3736"/>
          <p:cNvSpPr>
            <a:spLocks/>
          </p:cNvSpPr>
          <p:nvPr/>
        </p:nvSpPr>
        <p:spPr bwMode="auto">
          <a:xfrm>
            <a:off x="2978151" y="5813426"/>
            <a:ext cx="6350" cy="1270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</a:cxnLst>
            <a:rect l="0" t="0" r="r" b="b"/>
            <a:pathLst>
              <a:path w="4" h="8">
                <a:moveTo>
                  <a:pt x="2" y="8"/>
                </a:move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1" name="Freeform 3737"/>
          <p:cNvSpPr>
            <a:spLocks/>
          </p:cNvSpPr>
          <p:nvPr/>
        </p:nvSpPr>
        <p:spPr bwMode="auto">
          <a:xfrm>
            <a:off x="3011488" y="5813426"/>
            <a:ext cx="6350" cy="1270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</a:cxnLst>
            <a:rect l="0" t="0" r="r" b="b"/>
            <a:pathLst>
              <a:path w="4" h="8">
                <a:moveTo>
                  <a:pt x="2" y="8"/>
                </a:move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2" name="Freeform 3738"/>
          <p:cNvSpPr>
            <a:spLocks/>
          </p:cNvSpPr>
          <p:nvPr/>
        </p:nvSpPr>
        <p:spPr bwMode="auto">
          <a:xfrm>
            <a:off x="2894013" y="5810251"/>
            <a:ext cx="9525" cy="1587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10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3" name="Freeform 3739"/>
          <p:cNvSpPr>
            <a:spLocks/>
          </p:cNvSpPr>
          <p:nvPr/>
        </p:nvSpPr>
        <p:spPr bwMode="auto">
          <a:xfrm>
            <a:off x="2974976" y="5822951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4" name="Freeform 3740"/>
          <p:cNvSpPr>
            <a:spLocks/>
          </p:cNvSpPr>
          <p:nvPr/>
        </p:nvSpPr>
        <p:spPr bwMode="auto">
          <a:xfrm>
            <a:off x="2938463" y="582612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5" name="Freeform 3741"/>
          <p:cNvSpPr>
            <a:spLocks/>
          </p:cNvSpPr>
          <p:nvPr/>
        </p:nvSpPr>
        <p:spPr bwMode="auto">
          <a:xfrm>
            <a:off x="2938463" y="582612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6" name="Freeform 3742"/>
          <p:cNvSpPr>
            <a:spLocks/>
          </p:cNvSpPr>
          <p:nvPr/>
        </p:nvSpPr>
        <p:spPr bwMode="auto">
          <a:xfrm>
            <a:off x="2938463" y="5826126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7" name="Freeform 3743"/>
          <p:cNvSpPr>
            <a:spLocks/>
          </p:cNvSpPr>
          <p:nvPr/>
        </p:nvSpPr>
        <p:spPr bwMode="auto">
          <a:xfrm>
            <a:off x="3011488" y="5826126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8" name="Freeform 3744"/>
          <p:cNvSpPr>
            <a:spLocks/>
          </p:cNvSpPr>
          <p:nvPr/>
        </p:nvSpPr>
        <p:spPr bwMode="auto">
          <a:xfrm>
            <a:off x="2938463" y="5829301"/>
            <a:ext cx="6350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9" name="Freeform 3745"/>
          <p:cNvSpPr>
            <a:spLocks/>
          </p:cNvSpPr>
          <p:nvPr/>
        </p:nvSpPr>
        <p:spPr bwMode="auto">
          <a:xfrm>
            <a:off x="2903538" y="5816601"/>
            <a:ext cx="15875" cy="15875"/>
          </a:xfrm>
          <a:custGeom>
            <a:avLst/>
            <a:gdLst/>
            <a:ahLst/>
            <a:cxnLst>
              <a:cxn ang="0">
                <a:pos x="4" y="10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6" y="8"/>
              </a:cxn>
              <a:cxn ang="0">
                <a:pos x="6" y="8"/>
              </a:cxn>
              <a:cxn ang="0">
                <a:pos x="6" y="8"/>
              </a:cxn>
              <a:cxn ang="0">
                <a:pos x="6" y="10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6" y="10"/>
              </a:cxn>
              <a:cxn ang="0">
                <a:pos x="6" y="10"/>
              </a:cxn>
              <a:cxn ang="0">
                <a:pos x="6" y="10"/>
              </a:cxn>
              <a:cxn ang="0">
                <a:pos x="8" y="10"/>
              </a:cxn>
              <a:cxn ang="0">
                <a:pos x="8" y="10"/>
              </a:cxn>
              <a:cxn ang="0">
                <a:pos x="10" y="6"/>
              </a:cxn>
              <a:cxn ang="0">
                <a:pos x="10" y="4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4" y="10"/>
              </a:cxn>
              <a:cxn ang="0">
                <a:pos x="6" y="10"/>
              </a:cxn>
              <a:cxn ang="0">
                <a:pos x="4" y="10"/>
              </a:cxn>
            </a:cxnLst>
            <a:rect l="0" t="0" r="r" b="b"/>
            <a:pathLst>
              <a:path w="10" h="10">
                <a:moveTo>
                  <a:pt x="4" y="10"/>
                </a:move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8" y="10"/>
                </a:lnTo>
                <a:lnTo>
                  <a:pt x="8" y="10"/>
                </a:lnTo>
                <a:lnTo>
                  <a:pt x="10" y="6"/>
                </a:lnTo>
                <a:lnTo>
                  <a:pt x="10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4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0" name="Freeform 3746"/>
          <p:cNvSpPr>
            <a:spLocks/>
          </p:cNvSpPr>
          <p:nvPr/>
        </p:nvSpPr>
        <p:spPr bwMode="auto">
          <a:xfrm>
            <a:off x="2916238" y="5792788"/>
            <a:ext cx="39688" cy="42863"/>
          </a:xfrm>
          <a:custGeom>
            <a:avLst/>
            <a:gdLst/>
            <a:ahLst/>
            <a:cxnLst>
              <a:cxn ang="0">
                <a:pos x="4" y="23"/>
              </a:cxn>
              <a:cxn ang="0">
                <a:pos x="4" y="21"/>
              </a:cxn>
              <a:cxn ang="0">
                <a:pos x="4" y="17"/>
              </a:cxn>
              <a:cxn ang="0">
                <a:pos x="10" y="19"/>
              </a:cxn>
              <a:cxn ang="0">
                <a:pos x="6" y="13"/>
              </a:cxn>
              <a:cxn ang="0">
                <a:pos x="2" y="11"/>
              </a:cxn>
              <a:cxn ang="0">
                <a:pos x="4" y="13"/>
              </a:cxn>
              <a:cxn ang="0">
                <a:pos x="6" y="13"/>
              </a:cxn>
              <a:cxn ang="0">
                <a:pos x="8" y="13"/>
              </a:cxn>
              <a:cxn ang="0">
                <a:pos x="6" y="9"/>
              </a:cxn>
              <a:cxn ang="0">
                <a:pos x="8" y="7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8" y="7"/>
              </a:cxn>
              <a:cxn ang="0">
                <a:pos x="10" y="4"/>
              </a:cxn>
              <a:cxn ang="0">
                <a:pos x="12" y="9"/>
              </a:cxn>
              <a:cxn ang="0">
                <a:pos x="14" y="9"/>
              </a:cxn>
              <a:cxn ang="0">
                <a:pos x="16" y="9"/>
              </a:cxn>
              <a:cxn ang="0">
                <a:pos x="16" y="4"/>
              </a:cxn>
              <a:cxn ang="0">
                <a:pos x="16" y="4"/>
              </a:cxn>
              <a:cxn ang="0">
                <a:pos x="16" y="7"/>
              </a:cxn>
              <a:cxn ang="0">
                <a:pos x="20" y="4"/>
              </a:cxn>
              <a:cxn ang="0">
                <a:pos x="20" y="7"/>
              </a:cxn>
              <a:cxn ang="0">
                <a:pos x="23" y="7"/>
              </a:cxn>
              <a:cxn ang="0">
                <a:pos x="23" y="9"/>
              </a:cxn>
              <a:cxn ang="0">
                <a:pos x="20" y="13"/>
              </a:cxn>
              <a:cxn ang="0">
                <a:pos x="20" y="13"/>
              </a:cxn>
              <a:cxn ang="0">
                <a:pos x="14" y="21"/>
              </a:cxn>
              <a:cxn ang="0">
                <a:pos x="14" y="23"/>
              </a:cxn>
              <a:cxn ang="0">
                <a:pos x="18" y="17"/>
              </a:cxn>
              <a:cxn ang="0">
                <a:pos x="23" y="13"/>
              </a:cxn>
              <a:cxn ang="0">
                <a:pos x="20" y="11"/>
              </a:cxn>
              <a:cxn ang="0">
                <a:pos x="23" y="9"/>
              </a:cxn>
              <a:cxn ang="0">
                <a:pos x="25" y="4"/>
              </a:cxn>
              <a:cxn ang="0">
                <a:pos x="20" y="7"/>
              </a:cxn>
              <a:cxn ang="0">
                <a:pos x="20" y="4"/>
              </a:cxn>
              <a:cxn ang="0">
                <a:pos x="18" y="7"/>
              </a:cxn>
              <a:cxn ang="0">
                <a:pos x="18" y="2"/>
              </a:cxn>
              <a:cxn ang="0">
                <a:pos x="14" y="2"/>
              </a:cxn>
              <a:cxn ang="0">
                <a:pos x="16" y="7"/>
              </a:cxn>
              <a:cxn ang="0">
                <a:pos x="16" y="7"/>
              </a:cxn>
              <a:cxn ang="0">
                <a:pos x="12" y="4"/>
              </a:cxn>
              <a:cxn ang="0">
                <a:pos x="12" y="7"/>
              </a:cxn>
              <a:cxn ang="0">
                <a:pos x="10" y="2"/>
              </a:cxn>
              <a:cxn ang="0">
                <a:pos x="8" y="2"/>
              </a:cxn>
              <a:cxn ang="0">
                <a:pos x="8" y="2"/>
              </a:cxn>
              <a:cxn ang="0">
                <a:pos x="4" y="2"/>
              </a:cxn>
              <a:cxn ang="0">
                <a:pos x="4" y="4"/>
              </a:cxn>
              <a:cxn ang="0">
                <a:pos x="6" y="9"/>
              </a:cxn>
              <a:cxn ang="0">
                <a:pos x="4" y="11"/>
              </a:cxn>
              <a:cxn ang="0">
                <a:pos x="6" y="13"/>
              </a:cxn>
              <a:cxn ang="0">
                <a:pos x="8" y="13"/>
              </a:cxn>
              <a:cxn ang="0">
                <a:pos x="2" y="9"/>
              </a:cxn>
              <a:cxn ang="0">
                <a:pos x="2" y="15"/>
              </a:cxn>
              <a:cxn ang="0">
                <a:pos x="6" y="15"/>
              </a:cxn>
              <a:cxn ang="0">
                <a:pos x="8" y="19"/>
              </a:cxn>
              <a:cxn ang="0">
                <a:pos x="8" y="17"/>
              </a:cxn>
              <a:cxn ang="0">
                <a:pos x="2" y="19"/>
              </a:cxn>
              <a:cxn ang="0">
                <a:pos x="0" y="23"/>
              </a:cxn>
              <a:cxn ang="0">
                <a:pos x="4" y="25"/>
              </a:cxn>
            </a:cxnLst>
            <a:rect l="0" t="0" r="r" b="b"/>
            <a:pathLst>
              <a:path w="25" h="27">
                <a:moveTo>
                  <a:pt x="6" y="27"/>
                </a:moveTo>
                <a:lnTo>
                  <a:pt x="6" y="25"/>
                </a:lnTo>
                <a:lnTo>
                  <a:pt x="6" y="25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4" y="21"/>
                </a:lnTo>
                <a:lnTo>
                  <a:pt x="4" y="21"/>
                </a:lnTo>
                <a:lnTo>
                  <a:pt x="4" y="19"/>
                </a:lnTo>
                <a:lnTo>
                  <a:pt x="4" y="19"/>
                </a:lnTo>
                <a:lnTo>
                  <a:pt x="4" y="17"/>
                </a:lnTo>
                <a:lnTo>
                  <a:pt x="4" y="17"/>
                </a:lnTo>
                <a:lnTo>
                  <a:pt x="6" y="19"/>
                </a:lnTo>
                <a:lnTo>
                  <a:pt x="8" y="21"/>
                </a:lnTo>
                <a:lnTo>
                  <a:pt x="8" y="21"/>
                </a:lnTo>
                <a:lnTo>
                  <a:pt x="10" y="19"/>
                </a:lnTo>
                <a:lnTo>
                  <a:pt x="10" y="19"/>
                </a:lnTo>
                <a:lnTo>
                  <a:pt x="8" y="17"/>
                </a:lnTo>
                <a:lnTo>
                  <a:pt x="8" y="17"/>
                </a:lnTo>
                <a:lnTo>
                  <a:pt x="8" y="15"/>
                </a:lnTo>
                <a:lnTo>
                  <a:pt x="8" y="15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4" y="13"/>
                </a:lnTo>
                <a:lnTo>
                  <a:pt x="2" y="13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4" y="11"/>
                </a:lnTo>
                <a:lnTo>
                  <a:pt x="4" y="11"/>
                </a:lnTo>
                <a:lnTo>
                  <a:pt x="4" y="13"/>
                </a:lnTo>
                <a:lnTo>
                  <a:pt x="4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1"/>
                </a:lnTo>
                <a:lnTo>
                  <a:pt x="8" y="11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8" y="7"/>
                </a:lnTo>
                <a:lnTo>
                  <a:pt x="6" y="7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7"/>
                </a:lnTo>
                <a:lnTo>
                  <a:pt x="8" y="7"/>
                </a:lnTo>
                <a:lnTo>
                  <a:pt x="10" y="7"/>
                </a:lnTo>
                <a:lnTo>
                  <a:pt x="10" y="7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7"/>
                </a:lnTo>
                <a:lnTo>
                  <a:pt x="10" y="9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2" y="7"/>
                </a:lnTo>
                <a:lnTo>
                  <a:pt x="12" y="7"/>
                </a:lnTo>
                <a:lnTo>
                  <a:pt x="14" y="9"/>
                </a:lnTo>
                <a:lnTo>
                  <a:pt x="14" y="11"/>
                </a:lnTo>
                <a:lnTo>
                  <a:pt x="14" y="11"/>
                </a:lnTo>
                <a:lnTo>
                  <a:pt x="16" y="11"/>
                </a:lnTo>
                <a:lnTo>
                  <a:pt x="16" y="11"/>
                </a:lnTo>
                <a:lnTo>
                  <a:pt x="16" y="9"/>
                </a:lnTo>
                <a:lnTo>
                  <a:pt x="18" y="9"/>
                </a:lnTo>
                <a:lnTo>
                  <a:pt x="18" y="7"/>
                </a:lnTo>
                <a:lnTo>
                  <a:pt x="16" y="7"/>
                </a:lnTo>
                <a:lnTo>
                  <a:pt x="16" y="4"/>
                </a:lnTo>
                <a:lnTo>
                  <a:pt x="16" y="4"/>
                </a:lnTo>
                <a:lnTo>
                  <a:pt x="16" y="2"/>
                </a:lnTo>
                <a:lnTo>
                  <a:pt x="14" y="2"/>
                </a:lnTo>
                <a:lnTo>
                  <a:pt x="14" y="2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8" y="4"/>
                </a:lnTo>
                <a:lnTo>
                  <a:pt x="16" y="7"/>
                </a:lnTo>
                <a:lnTo>
                  <a:pt x="16" y="7"/>
                </a:lnTo>
                <a:lnTo>
                  <a:pt x="18" y="7"/>
                </a:lnTo>
                <a:lnTo>
                  <a:pt x="18" y="7"/>
                </a:lnTo>
                <a:lnTo>
                  <a:pt x="18" y="7"/>
                </a:lnTo>
                <a:lnTo>
                  <a:pt x="20" y="7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7"/>
                </a:lnTo>
                <a:lnTo>
                  <a:pt x="20" y="7"/>
                </a:lnTo>
                <a:lnTo>
                  <a:pt x="23" y="7"/>
                </a:lnTo>
                <a:lnTo>
                  <a:pt x="23" y="7"/>
                </a:lnTo>
                <a:lnTo>
                  <a:pt x="23" y="4"/>
                </a:lnTo>
                <a:lnTo>
                  <a:pt x="23" y="7"/>
                </a:lnTo>
                <a:lnTo>
                  <a:pt x="25" y="4"/>
                </a:lnTo>
                <a:lnTo>
                  <a:pt x="23" y="4"/>
                </a:lnTo>
                <a:lnTo>
                  <a:pt x="23" y="7"/>
                </a:lnTo>
                <a:lnTo>
                  <a:pt x="23" y="7"/>
                </a:lnTo>
                <a:lnTo>
                  <a:pt x="23" y="9"/>
                </a:lnTo>
                <a:lnTo>
                  <a:pt x="23" y="9"/>
                </a:lnTo>
                <a:lnTo>
                  <a:pt x="20" y="9"/>
                </a:lnTo>
                <a:lnTo>
                  <a:pt x="20" y="11"/>
                </a:lnTo>
                <a:lnTo>
                  <a:pt x="20" y="11"/>
                </a:lnTo>
                <a:lnTo>
                  <a:pt x="20" y="13"/>
                </a:lnTo>
                <a:lnTo>
                  <a:pt x="23" y="13"/>
                </a:lnTo>
                <a:lnTo>
                  <a:pt x="23" y="11"/>
                </a:lnTo>
                <a:lnTo>
                  <a:pt x="20" y="11"/>
                </a:lnTo>
                <a:lnTo>
                  <a:pt x="20" y="13"/>
                </a:lnTo>
                <a:lnTo>
                  <a:pt x="20" y="13"/>
                </a:lnTo>
                <a:lnTo>
                  <a:pt x="18" y="15"/>
                </a:lnTo>
                <a:lnTo>
                  <a:pt x="18" y="15"/>
                </a:lnTo>
                <a:lnTo>
                  <a:pt x="16" y="17"/>
                </a:lnTo>
                <a:lnTo>
                  <a:pt x="16" y="19"/>
                </a:lnTo>
                <a:lnTo>
                  <a:pt x="14" y="21"/>
                </a:lnTo>
                <a:lnTo>
                  <a:pt x="16" y="21"/>
                </a:lnTo>
                <a:lnTo>
                  <a:pt x="14" y="21"/>
                </a:lnTo>
                <a:lnTo>
                  <a:pt x="14" y="23"/>
                </a:lnTo>
                <a:lnTo>
                  <a:pt x="14" y="23"/>
                </a:lnTo>
                <a:lnTo>
                  <a:pt x="14" y="23"/>
                </a:lnTo>
                <a:lnTo>
                  <a:pt x="16" y="21"/>
                </a:lnTo>
                <a:lnTo>
                  <a:pt x="16" y="21"/>
                </a:lnTo>
                <a:lnTo>
                  <a:pt x="18" y="19"/>
                </a:lnTo>
                <a:lnTo>
                  <a:pt x="18" y="19"/>
                </a:lnTo>
                <a:lnTo>
                  <a:pt x="18" y="17"/>
                </a:lnTo>
                <a:lnTo>
                  <a:pt x="18" y="17"/>
                </a:lnTo>
                <a:lnTo>
                  <a:pt x="20" y="15"/>
                </a:lnTo>
                <a:lnTo>
                  <a:pt x="20" y="13"/>
                </a:lnTo>
                <a:lnTo>
                  <a:pt x="20" y="13"/>
                </a:lnTo>
                <a:lnTo>
                  <a:pt x="23" y="13"/>
                </a:lnTo>
                <a:lnTo>
                  <a:pt x="23" y="13"/>
                </a:lnTo>
                <a:lnTo>
                  <a:pt x="23" y="11"/>
                </a:lnTo>
                <a:lnTo>
                  <a:pt x="23" y="11"/>
                </a:lnTo>
                <a:lnTo>
                  <a:pt x="23" y="11"/>
                </a:lnTo>
                <a:lnTo>
                  <a:pt x="20" y="11"/>
                </a:lnTo>
                <a:lnTo>
                  <a:pt x="20" y="11"/>
                </a:lnTo>
                <a:lnTo>
                  <a:pt x="23" y="11"/>
                </a:lnTo>
                <a:lnTo>
                  <a:pt x="23" y="11"/>
                </a:lnTo>
                <a:lnTo>
                  <a:pt x="23" y="11"/>
                </a:lnTo>
                <a:lnTo>
                  <a:pt x="23" y="9"/>
                </a:lnTo>
                <a:lnTo>
                  <a:pt x="25" y="9"/>
                </a:lnTo>
                <a:lnTo>
                  <a:pt x="25" y="7"/>
                </a:lnTo>
                <a:lnTo>
                  <a:pt x="25" y="7"/>
                </a:lnTo>
                <a:lnTo>
                  <a:pt x="25" y="4"/>
                </a:lnTo>
                <a:lnTo>
                  <a:pt x="25" y="4"/>
                </a:lnTo>
                <a:lnTo>
                  <a:pt x="23" y="4"/>
                </a:lnTo>
                <a:lnTo>
                  <a:pt x="23" y="4"/>
                </a:lnTo>
                <a:lnTo>
                  <a:pt x="23" y="4"/>
                </a:lnTo>
                <a:lnTo>
                  <a:pt x="20" y="4"/>
                </a:lnTo>
                <a:lnTo>
                  <a:pt x="20" y="7"/>
                </a:lnTo>
                <a:lnTo>
                  <a:pt x="23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18" y="4"/>
                </a:lnTo>
                <a:lnTo>
                  <a:pt x="18" y="4"/>
                </a:lnTo>
                <a:lnTo>
                  <a:pt x="18" y="7"/>
                </a:lnTo>
                <a:lnTo>
                  <a:pt x="18" y="7"/>
                </a:lnTo>
                <a:lnTo>
                  <a:pt x="18" y="7"/>
                </a:lnTo>
                <a:lnTo>
                  <a:pt x="18" y="7"/>
                </a:lnTo>
                <a:lnTo>
                  <a:pt x="18" y="4"/>
                </a:lnTo>
                <a:lnTo>
                  <a:pt x="18" y="4"/>
                </a:lnTo>
                <a:lnTo>
                  <a:pt x="18" y="4"/>
                </a:lnTo>
                <a:lnTo>
                  <a:pt x="18" y="2"/>
                </a:lnTo>
                <a:lnTo>
                  <a:pt x="18" y="2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4" y="2"/>
                </a:lnTo>
                <a:lnTo>
                  <a:pt x="14" y="2"/>
                </a:lnTo>
                <a:lnTo>
                  <a:pt x="14" y="4"/>
                </a:lnTo>
                <a:lnTo>
                  <a:pt x="16" y="7"/>
                </a:lnTo>
                <a:lnTo>
                  <a:pt x="16" y="7"/>
                </a:lnTo>
                <a:lnTo>
                  <a:pt x="16" y="7"/>
                </a:lnTo>
                <a:lnTo>
                  <a:pt x="16" y="9"/>
                </a:lnTo>
                <a:lnTo>
                  <a:pt x="14" y="9"/>
                </a:lnTo>
                <a:lnTo>
                  <a:pt x="14" y="11"/>
                </a:lnTo>
                <a:lnTo>
                  <a:pt x="16" y="11"/>
                </a:lnTo>
                <a:lnTo>
                  <a:pt x="16" y="7"/>
                </a:lnTo>
                <a:lnTo>
                  <a:pt x="14" y="7"/>
                </a:lnTo>
                <a:lnTo>
                  <a:pt x="14" y="4"/>
                </a:lnTo>
                <a:lnTo>
                  <a:pt x="14" y="4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2" y="7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10" y="4"/>
                </a:lnTo>
                <a:lnTo>
                  <a:pt x="10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7"/>
                </a:lnTo>
                <a:lnTo>
                  <a:pt x="4" y="9"/>
                </a:lnTo>
                <a:lnTo>
                  <a:pt x="6" y="9"/>
                </a:lnTo>
                <a:lnTo>
                  <a:pt x="8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4" y="9"/>
                </a:lnTo>
                <a:lnTo>
                  <a:pt x="4" y="9"/>
                </a:lnTo>
                <a:lnTo>
                  <a:pt x="4" y="11"/>
                </a:lnTo>
                <a:lnTo>
                  <a:pt x="6" y="11"/>
                </a:lnTo>
                <a:lnTo>
                  <a:pt x="6" y="11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1"/>
                </a:lnTo>
                <a:lnTo>
                  <a:pt x="6" y="11"/>
                </a:lnTo>
                <a:lnTo>
                  <a:pt x="4" y="11"/>
                </a:lnTo>
                <a:lnTo>
                  <a:pt x="4" y="9"/>
                </a:lnTo>
                <a:lnTo>
                  <a:pt x="2" y="9"/>
                </a:lnTo>
                <a:lnTo>
                  <a:pt x="2" y="9"/>
                </a:lnTo>
                <a:lnTo>
                  <a:pt x="0" y="11"/>
                </a:lnTo>
                <a:lnTo>
                  <a:pt x="0" y="11"/>
                </a:lnTo>
                <a:lnTo>
                  <a:pt x="2" y="13"/>
                </a:lnTo>
                <a:lnTo>
                  <a:pt x="2" y="15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6" y="15"/>
                </a:lnTo>
                <a:lnTo>
                  <a:pt x="6" y="15"/>
                </a:lnTo>
                <a:lnTo>
                  <a:pt x="6" y="17"/>
                </a:lnTo>
                <a:lnTo>
                  <a:pt x="6" y="17"/>
                </a:lnTo>
                <a:lnTo>
                  <a:pt x="8" y="17"/>
                </a:lnTo>
                <a:lnTo>
                  <a:pt x="8" y="19"/>
                </a:lnTo>
                <a:lnTo>
                  <a:pt x="8" y="19"/>
                </a:lnTo>
                <a:lnTo>
                  <a:pt x="8" y="19"/>
                </a:lnTo>
                <a:lnTo>
                  <a:pt x="8" y="19"/>
                </a:lnTo>
                <a:lnTo>
                  <a:pt x="8" y="19"/>
                </a:lnTo>
                <a:lnTo>
                  <a:pt x="8" y="17"/>
                </a:lnTo>
                <a:lnTo>
                  <a:pt x="8" y="17"/>
                </a:lnTo>
                <a:lnTo>
                  <a:pt x="6" y="17"/>
                </a:lnTo>
                <a:lnTo>
                  <a:pt x="6" y="17"/>
                </a:lnTo>
                <a:lnTo>
                  <a:pt x="4" y="17"/>
                </a:lnTo>
                <a:lnTo>
                  <a:pt x="2" y="17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2" y="21"/>
                </a:lnTo>
                <a:lnTo>
                  <a:pt x="2" y="21"/>
                </a:lnTo>
                <a:lnTo>
                  <a:pt x="0" y="23"/>
                </a:lnTo>
                <a:lnTo>
                  <a:pt x="0" y="23"/>
                </a:lnTo>
                <a:lnTo>
                  <a:pt x="2" y="25"/>
                </a:lnTo>
                <a:lnTo>
                  <a:pt x="2" y="25"/>
                </a:lnTo>
                <a:lnTo>
                  <a:pt x="4" y="25"/>
                </a:lnTo>
                <a:lnTo>
                  <a:pt x="4" y="25"/>
                </a:lnTo>
                <a:lnTo>
                  <a:pt x="4" y="27"/>
                </a:lnTo>
                <a:lnTo>
                  <a:pt x="4" y="27"/>
                </a:lnTo>
                <a:lnTo>
                  <a:pt x="6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1" name="Freeform 3747"/>
          <p:cNvSpPr>
            <a:spLocks/>
          </p:cNvSpPr>
          <p:nvPr/>
        </p:nvSpPr>
        <p:spPr bwMode="auto">
          <a:xfrm>
            <a:off x="2922588" y="58324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2" name="Freeform 3748"/>
          <p:cNvSpPr>
            <a:spLocks/>
          </p:cNvSpPr>
          <p:nvPr/>
        </p:nvSpPr>
        <p:spPr bwMode="auto">
          <a:xfrm>
            <a:off x="3011488" y="5816601"/>
            <a:ext cx="6350" cy="190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0" y="12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6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12">
                <a:moveTo>
                  <a:pt x="0" y="2"/>
                </a:move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6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3" name="Freeform 3749"/>
          <p:cNvSpPr>
            <a:spLocks/>
          </p:cNvSpPr>
          <p:nvPr/>
        </p:nvSpPr>
        <p:spPr bwMode="auto">
          <a:xfrm>
            <a:off x="2941638" y="5829301"/>
            <a:ext cx="31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6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4" name="Freeform 3750"/>
          <p:cNvSpPr>
            <a:spLocks/>
          </p:cNvSpPr>
          <p:nvPr/>
        </p:nvSpPr>
        <p:spPr bwMode="auto">
          <a:xfrm>
            <a:off x="3021013" y="5832476"/>
            <a:ext cx="22225" cy="6350"/>
          </a:xfrm>
          <a:custGeom>
            <a:avLst/>
            <a:gdLst/>
            <a:ahLst/>
            <a:cxnLst>
              <a:cxn ang="0">
                <a:pos x="14" y="2"/>
              </a:cxn>
              <a:cxn ang="0">
                <a:pos x="12" y="2"/>
              </a:cxn>
              <a:cxn ang="0">
                <a:pos x="12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2" y="2"/>
              </a:cxn>
              <a:cxn ang="0">
                <a:pos x="14" y="4"/>
              </a:cxn>
              <a:cxn ang="0">
                <a:pos x="14" y="2"/>
              </a:cxn>
              <a:cxn ang="0">
                <a:pos x="14" y="2"/>
              </a:cxn>
              <a:cxn ang="0">
                <a:pos x="14" y="2"/>
              </a:cxn>
            </a:cxnLst>
            <a:rect l="0" t="0" r="r" b="b"/>
            <a:pathLst>
              <a:path w="14" h="4">
                <a:moveTo>
                  <a:pt x="14" y="2"/>
                </a:moveTo>
                <a:lnTo>
                  <a:pt x="12" y="2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2" y="2"/>
                </a:lnTo>
                <a:lnTo>
                  <a:pt x="14" y="4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5" name="Freeform 3751"/>
          <p:cNvSpPr>
            <a:spLocks/>
          </p:cNvSpPr>
          <p:nvPr/>
        </p:nvSpPr>
        <p:spPr bwMode="auto">
          <a:xfrm>
            <a:off x="3017838" y="5783263"/>
            <a:ext cx="61913" cy="55563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6" y="2"/>
              </a:cxn>
              <a:cxn ang="0">
                <a:pos x="8" y="4"/>
              </a:cxn>
              <a:cxn ang="0">
                <a:pos x="8" y="8"/>
              </a:cxn>
              <a:cxn ang="0">
                <a:pos x="8" y="10"/>
              </a:cxn>
              <a:cxn ang="0">
                <a:pos x="12" y="8"/>
              </a:cxn>
              <a:cxn ang="0">
                <a:pos x="16" y="6"/>
              </a:cxn>
              <a:cxn ang="0">
                <a:pos x="14" y="10"/>
              </a:cxn>
              <a:cxn ang="0">
                <a:pos x="16" y="10"/>
              </a:cxn>
              <a:cxn ang="0">
                <a:pos x="18" y="6"/>
              </a:cxn>
              <a:cxn ang="0">
                <a:pos x="20" y="8"/>
              </a:cxn>
              <a:cxn ang="0">
                <a:pos x="22" y="8"/>
              </a:cxn>
              <a:cxn ang="0">
                <a:pos x="20" y="13"/>
              </a:cxn>
              <a:cxn ang="0">
                <a:pos x="22" y="15"/>
              </a:cxn>
              <a:cxn ang="0">
                <a:pos x="28" y="13"/>
              </a:cxn>
              <a:cxn ang="0">
                <a:pos x="31" y="15"/>
              </a:cxn>
              <a:cxn ang="0">
                <a:pos x="33" y="15"/>
              </a:cxn>
              <a:cxn ang="0">
                <a:pos x="35" y="17"/>
              </a:cxn>
              <a:cxn ang="0">
                <a:pos x="37" y="19"/>
              </a:cxn>
              <a:cxn ang="0">
                <a:pos x="35" y="21"/>
              </a:cxn>
              <a:cxn ang="0">
                <a:pos x="28" y="25"/>
              </a:cxn>
              <a:cxn ang="0">
                <a:pos x="31" y="25"/>
              </a:cxn>
              <a:cxn ang="0">
                <a:pos x="26" y="29"/>
              </a:cxn>
              <a:cxn ang="0">
                <a:pos x="24" y="31"/>
              </a:cxn>
              <a:cxn ang="0">
                <a:pos x="26" y="31"/>
              </a:cxn>
              <a:cxn ang="0">
                <a:pos x="22" y="33"/>
              </a:cxn>
              <a:cxn ang="0">
                <a:pos x="16" y="33"/>
              </a:cxn>
              <a:cxn ang="0">
                <a:pos x="16" y="35"/>
              </a:cxn>
              <a:cxn ang="0">
                <a:pos x="22" y="35"/>
              </a:cxn>
              <a:cxn ang="0">
                <a:pos x="28" y="31"/>
              </a:cxn>
              <a:cxn ang="0">
                <a:pos x="28" y="31"/>
              </a:cxn>
              <a:cxn ang="0">
                <a:pos x="31" y="27"/>
              </a:cxn>
              <a:cxn ang="0">
                <a:pos x="31" y="27"/>
              </a:cxn>
              <a:cxn ang="0">
                <a:pos x="31" y="25"/>
              </a:cxn>
              <a:cxn ang="0">
                <a:pos x="37" y="21"/>
              </a:cxn>
              <a:cxn ang="0">
                <a:pos x="37" y="19"/>
              </a:cxn>
              <a:cxn ang="0">
                <a:pos x="37" y="17"/>
              </a:cxn>
              <a:cxn ang="0">
                <a:pos x="35" y="13"/>
              </a:cxn>
              <a:cxn ang="0">
                <a:pos x="33" y="15"/>
              </a:cxn>
              <a:cxn ang="0">
                <a:pos x="31" y="13"/>
              </a:cxn>
              <a:cxn ang="0">
                <a:pos x="28" y="13"/>
              </a:cxn>
              <a:cxn ang="0">
                <a:pos x="24" y="10"/>
              </a:cxn>
              <a:cxn ang="0">
                <a:pos x="20" y="13"/>
              </a:cxn>
              <a:cxn ang="0">
                <a:pos x="22" y="13"/>
              </a:cxn>
              <a:cxn ang="0">
                <a:pos x="24" y="8"/>
              </a:cxn>
              <a:cxn ang="0">
                <a:pos x="22" y="6"/>
              </a:cxn>
              <a:cxn ang="0">
                <a:pos x="22" y="6"/>
              </a:cxn>
              <a:cxn ang="0">
                <a:pos x="20" y="4"/>
              </a:cxn>
              <a:cxn ang="0">
                <a:pos x="16" y="6"/>
              </a:cxn>
              <a:cxn ang="0">
                <a:pos x="14" y="10"/>
              </a:cxn>
              <a:cxn ang="0">
                <a:pos x="16" y="6"/>
              </a:cxn>
              <a:cxn ang="0">
                <a:pos x="14" y="4"/>
              </a:cxn>
              <a:cxn ang="0">
                <a:pos x="10" y="8"/>
              </a:cxn>
              <a:cxn ang="0">
                <a:pos x="10" y="10"/>
              </a:cxn>
              <a:cxn ang="0">
                <a:pos x="10" y="6"/>
              </a:cxn>
              <a:cxn ang="0">
                <a:pos x="10" y="4"/>
              </a:cxn>
              <a:cxn ang="0">
                <a:pos x="6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39" h="35">
                <a:moveTo>
                  <a:pt x="0" y="4"/>
                </a:moveTo>
                <a:lnTo>
                  <a:pt x="0" y="4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6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10" y="8"/>
                </a:lnTo>
                <a:lnTo>
                  <a:pt x="12" y="8"/>
                </a:lnTo>
                <a:lnTo>
                  <a:pt x="12" y="8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6" y="6"/>
                </a:lnTo>
                <a:lnTo>
                  <a:pt x="14" y="6"/>
                </a:lnTo>
                <a:lnTo>
                  <a:pt x="14" y="6"/>
                </a:lnTo>
                <a:lnTo>
                  <a:pt x="14" y="8"/>
                </a:lnTo>
                <a:lnTo>
                  <a:pt x="14" y="10"/>
                </a:lnTo>
                <a:lnTo>
                  <a:pt x="14" y="13"/>
                </a:lnTo>
                <a:lnTo>
                  <a:pt x="14" y="13"/>
                </a:lnTo>
                <a:lnTo>
                  <a:pt x="16" y="10"/>
                </a:lnTo>
                <a:lnTo>
                  <a:pt x="16" y="10"/>
                </a:lnTo>
                <a:lnTo>
                  <a:pt x="18" y="8"/>
                </a:lnTo>
                <a:lnTo>
                  <a:pt x="18" y="8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8"/>
                </a:lnTo>
                <a:lnTo>
                  <a:pt x="20" y="8"/>
                </a:lnTo>
                <a:lnTo>
                  <a:pt x="22" y="8"/>
                </a:lnTo>
                <a:lnTo>
                  <a:pt x="22" y="8"/>
                </a:lnTo>
                <a:lnTo>
                  <a:pt x="22" y="8"/>
                </a:lnTo>
                <a:lnTo>
                  <a:pt x="22" y="10"/>
                </a:lnTo>
                <a:lnTo>
                  <a:pt x="20" y="10"/>
                </a:lnTo>
                <a:lnTo>
                  <a:pt x="20" y="13"/>
                </a:lnTo>
                <a:lnTo>
                  <a:pt x="20" y="13"/>
                </a:lnTo>
                <a:lnTo>
                  <a:pt x="20" y="15"/>
                </a:lnTo>
                <a:lnTo>
                  <a:pt x="20" y="15"/>
                </a:lnTo>
                <a:lnTo>
                  <a:pt x="20" y="15"/>
                </a:lnTo>
                <a:lnTo>
                  <a:pt x="22" y="15"/>
                </a:lnTo>
                <a:lnTo>
                  <a:pt x="22" y="15"/>
                </a:lnTo>
                <a:lnTo>
                  <a:pt x="26" y="13"/>
                </a:lnTo>
                <a:lnTo>
                  <a:pt x="28" y="13"/>
                </a:lnTo>
                <a:lnTo>
                  <a:pt x="28" y="13"/>
                </a:lnTo>
                <a:lnTo>
                  <a:pt x="28" y="13"/>
                </a:lnTo>
                <a:lnTo>
                  <a:pt x="28" y="13"/>
                </a:lnTo>
                <a:lnTo>
                  <a:pt x="31" y="13"/>
                </a:lnTo>
                <a:lnTo>
                  <a:pt x="31" y="15"/>
                </a:lnTo>
                <a:lnTo>
                  <a:pt x="31" y="15"/>
                </a:lnTo>
                <a:lnTo>
                  <a:pt x="31" y="15"/>
                </a:lnTo>
                <a:lnTo>
                  <a:pt x="33" y="15"/>
                </a:lnTo>
                <a:lnTo>
                  <a:pt x="33" y="15"/>
                </a:lnTo>
                <a:lnTo>
                  <a:pt x="35" y="15"/>
                </a:lnTo>
                <a:lnTo>
                  <a:pt x="35" y="15"/>
                </a:lnTo>
                <a:lnTo>
                  <a:pt x="35" y="17"/>
                </a:lnTo>
                <a:lnTo>
                  <a:pt x="35" y="17"/>
                </a:lnTo>
                <a:lnTo>
                  <a:pt x="35" y="17"/>
                </a:lnTo>
                <a:lnTo>
                  <a:pt x="35" y="17"/>
                </a:lnTo>
                <a:lnTo>
                  <a:pt x="35" y="17"/>
                </a:lnTo>
                <a:lnTo>
                  <a:pt x="37" y="19"/>
                </a:lnTo>
                <a:lnTo>
                  <a:pt x="37" y="19"/>
                </a:lnTo>
                <a:lnTo>
                  <a:pt x="35" y="21"/>
                </a:lnTo>
                <a:lnTo>
                  <a:pt x="35" y="21"/>
                </a:lnTo>
                <a:lnTo>
                  <a:pt x="35" y="21"/>
                </a:lnTo>
                <a:lnTo>
                  <a:pt x="33" y="23"/>
                </a:lnTo>
                <a:lnTo>
                  <a:pt x="31" y="23"/>
                </a:lnTo>
                <a:lnTo>
                  <a:pt x="28" y="25"/>
                </a:lnTo>
                <a:lnTo>
                  <a:pt x="28" y="25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28" y="25"/>
                </a:lnTo>
                <a:lnTo>
                  <a:pt x="28" y="27"/>
                </a:lnTo>
                <a:lnTo>
                  <a:pt x="28" y="27"/>
                </a:lnTo>
                <a:lnTo>
                  <a:pt x="26" y="29"/>
                </a:lnTo>
                <a:lnTo>
                  <a:pt x="26" y="29"/>
                </a:lnTo>
                <a:lnTo>
                  <a:pt x="26" y="29"/>
                </a:lnTo>
                <a:lnTo>
                  <a:pt x="26" y="31"/>
                </a:lnTo>
                <a:lnTo>
                  <a:pt x="24" y="31"/>
                </a:lnTo>
                <a:lnTo>
                  <a:pt x="26" y="31"/>
                </a:lnTo>
                <a:lnTo>
                  <a:pt x="26" y="33"/>
                </a:lnTo>
                <a:lnTo>
                  <a:pt x="26" y="31"/>
                </a:lnTo>
                <a:lnTo>
                  <a:pt x="26" y="31"/>
                </a:lnTo>
                <a:lnTo>
                  <a:pt x="24" y="31"/>
                </a:lnTo>
                <a:lnTo>
                  <a:pt x="24" y="31"/>
                </a:lnTo>
                <a:lnTo>
                  <a:pt x="22" y="33"/>
                </a:lnTo>
                <a:lnTo>
                  <a:pt x="22" y="33"/>
                </a:lnTo>
                <a:lnTo>
                  <a:pt x="20" y="33"/>
                </a:lnTo>
                <a:lnTo>
                  <a:pt x="18" y="33"/>
                </a:lnTo>
                <a:lnTo>
                  <a:pt x="16" y="33"/>
                </a:lnTo>
                <a:lnTo>
                  <a:pt x="16" y="33"/>
                </a:lnTo>
                <a:lnTo>
                  <a:pt x="16" y="33"/>
                </a:lnTo>
                <a:lnTo>
                  <a:pt x="14" y="33"/>
                </a:lnTo>
                <a:lnTo>
                  <a:pt x="16" y="35"/>
                </a:lnTo>
                <a:lnTo>
                  <a:pt x="16" y="35"/>
                </a:lnTo>
                <a:lnTo>
                  <a:pt x="18" y="35"/>
                </a:lnTo>
                <a:lnTo>
                  <a:pt x="18" y="35"/>
                </a:lnTo>
                <a:lnTo>
                  <a:pt x="20" y="35"/>
                </a:lnTo>
                <a:lnTo>
                  <a:pt x="22" y="35"/>
                </a:lnTo>
                <a:lnTo>
                  <a:pt x="22" y="35"/>
                </a:lnTo>
                <a:lnTo>
                  <a:pt x="24" y="33"/>
                </a:lnTo>
                <a:lnTo>
                  <a:pt x="26" y="33"/>
                </a:lnTo>
                <a:lnTo>
                  <a:pt x="28" y="31"/>
                </a:lnTo>
                <a:lnTo>
                  <a:pt x="28" y="31"/>
                </a:lnTo>
                <a:lnTo>
                  <a:pt x="26" y="31"/>
                </a:lnTo>
                <a:lnTo>
                  <a:pt x="28" y="31"/>
                </a:lnTo>
                <a:lnTo>
                  <a:pt x="28" y="31"/>
                </a:lnTo>
                <a:lnTo>
                  <a:pt x="28" y="31"/>
                </a:lnTo>
                <a:lnTo>
                  <a:pt x="28" y="29"/>
                </a:lnTo>
                <a:lnTo>
                  <a:pt x="31" y="29"/>
                </a:lnTo>
                <a:lnTo>
                  <a:pt x="31" y="27"/>
                </a:lnTo>
                <a:lnTo>
                  <a:pt x="28" y="27"/>
                </a:lnTo>
                <a:lnTo>
                  <a:pt x="31" y="27"/>
                </a:lnTo>
                <a:lnTo>
                  <a:pt x="31" y="25"/>
                </a:lnTo>
                <a:lnTo>
                  <a:pt x="31" y="27"/>
                </a:lnTo>
                <a:lnTo>
                  <a:pt x="31" y="27"/>
                </a:lnTo>
                <a:lnTo>
                  <a:pt x="31" y="27"/>
                </a:lnTo>
                <a:lnTo>
                  <a:pt x="31" y="25"/>
                </a:lnTo>
                <a:lnTo>
                  <a:pt x="31" y="25"/>
                </a:lnTo>
                <a:lnTo>
                  <a:pt x="33" y="23"/>
                </a:lnTo>
                <a:lnTo>
                  <a:pt x="35" y="23"/>
                </a:lnTo>
                <a:lnTo>
                  <a:pt x="35" y="23"/>
                </a:lnTo>
                <a:lnTo>
                  <a:pt x="37" y="21"/>
                </a:lnTo>
                <a:lnTo>
                  <a:pt x="37" y="21"/>
                </a:lnTo>
                <a:lnTo>
                  <a:pt x="39" y="21"/>
                </a:lnTo>
                <a:lnTo>
                  <a:pt x="39" y="19"/>
                </a:lnTo>
                <a:lnTo>
                  <a:pt x="37" y="19"/>
                </a:lnTo>
                <a:lnTo>
                  <a:pt x="37" y="19"/>
                </a:lnTo>
                <a:lnTo>
                  <a:pt x="37" y="17"/>
                </a:lnTo>
                <a:lnTo>
                  <a:pt x="37" y="17"/>
                </a:lnTo>
                <a:lnTo>
                  <a:pt x="37" y="17"/>
                </a:lnTo>
                <a:lnTo>
                  <a:pt x="37" y="15"/>
                </a:lnTo>
                <a:lnTo>
                  <a:pt x="37" y="15"/>
                </a:lnTo>
                <a:lnTo>
                  <a:pt x="37" y="15"/>
                </a:lnTo>
                <a:lnTo>
                  <a:pt x="35" y="13"/>
                </a:lnTo>
                <a:lnTo>
                  <a:pt x="35" y="13"/>
                </a:lnTo>
                <a:lnTo>
                  <a:pt x="33" y="13"/>
                </a:lnTo>
                <a:lnTo>
                  <a:pt x="33" y="15"/>
                </a:lnTo>
                <a:lnTo>
                  <a:pt x="33" y="15"/>
                </a:lnTo>
                <a:lnTo>
                  <a:pt x="31" y="13"/>
                </a:lnTo>
                <a:lnTo>
                  <a:pt x="31" y="13"/>
                </a:lnTo>
                <a:lnTo>
                  <a:pt x="31" y="13"/>
                </a:lnTo>
                <a:lnTo>
                  <a:pt x="31" y="13"/>
                </a:lnTo>
                <a:lnTo>
                  <a:pt x="28" y="10"/>
                </a:lnTo>
                <a:lnTo>
                  <a:pt x="28" y="13"/>
                </a:lnTo>
                <a:lnTo>
                  <a:pt x="28" y="13"/>
                </a:lnTo>
                <a:lnTo>
                  <a:pt x="28" y="13"/>
                </a:lnTo>
                <a:lnTo>
                  <a:pt x="28" y="10"/>
                </a:lnTo>
                <a:lnTo>
                  <a:pt x="28" y="10"/>
                </a:lnTo>
                <a:lnTo>
                  <a:pt x="28" y="10"/>
                </a:lnTo>
                <a:lnTo>
                  <a:pt x="24" y="10"/>
                </a:lnTo>
                <a:lnTo>
                  <a:pt x="24" y="10"/>
                </a:lnTo>
                <a:lnTo>
                  <a:pt x="22" y="13"/>
                </a:lnTo>
                <a:lnTo>
                  <a:pt x="22" y="13"/>
                </a:lnTo>
                <a:lnTo>
                  <a:pt x="20" y="13"/>
                </a:lnTo>
                <a:lnTo>
                  <a:pt x="20" y="13"/>
                </a:lnTo>
                <a:lnTo>
                  <a:pt x="20" y="15"/>
                </a:lnTo>
                <a:lnTo>
                  <a:pt x="22" y="13"/>
                </a:lnTo>
                <a:lnTo>
                  <a:pt x="22" y="13"/>
                </a:lnTo>
                <a:lnTo>
                  <a:pt x="24" y="10"/>
                </a:lnTo>
                <a:lnTo>
                  <a:pt x="24" y="10"/>
                </a:lnTo>
                <a:lnTo>
                  <a:pt x="24" y="10"/>
                </a:lnTo>
                <a:lnTo>
                  <a:pt x="24" y="8"/>
                </a:lnTo>
                <a:lnTo>
                  <a:pt x="24" y="8"/>
                </a:lnTo>
                <a:lnTo>
                  <a:pt x="24" y="8"/>
                </a:lnTo>
                <a:lnTo>
                  <a:pt x="22" y="6"/>
                </a:lnTo>
                <a:lnTo>
                  <a:pt x="22" y="6"/>
                </a:lnTo>
                <a:lnTo>
                  <a:pt x="20" y="6"/>
                </a:lnTo>
                <a:lnTo>
                  <a:pt x="20" y="8"/>
                </a:lnTo>
                <a:lnTo>
                  <a:pt x="20" y="8"/>
                </a:lnTo>
                <a:lnTo>
                  <a:pt x="22" y="6"/>
                </a:lnTo>
                <a:lnTo>
                  <a:pt x="22" y="6"/>
                </a:lnTo>
                <a:lnTo>
                  <a:pt x="22" y="6"/>
                </a:lnTo>
                <a:lnTo>
                  <a:pt x="20" y="6"/>
                </a:lnTo>
                <a:lnTo>
                  <a:pt x="20" y="4"/>
                </a:lnTo>
                <a:lnTo>
                  <a:pt x="18" y="4"/>
                </a:lnTo>
                <a:lnTo>
                  <a:pt x="18" y="4"/>
                </a:lnTo>
                <a:lnTo>
                  <a:pt x="16" y="6"/>
                </a:lnTo>
                <a:lnTo>
                  <a:pt x="16" y="6"/>
                </a:lnTo>
                <a:lnTo>
                  <a:pt x="16" y="8"/>
                </a:lnTo>
                <a:lnTo>
                  <a:pt x="16" y="8"/>
                </a:lnTo>
                <a:lnTo>
                  <a:pt x="16" y="8"/>
                </a:lnTo>
                <a:lnTo>
                  <a:pt x="14" y="10"/>
                </a:lnTo>
                <a:lnTo>
                  <a:pt x="14" y="10"/>
                </a:lnTo>
                <a:lnTo>
                  <a:pt x="16" y="10"/>
                </a:lnTo>
                <a:lnTo>
                  <a:pt x="16" y="8"/>
                </a:lnTo>
                <a:lnTo>
                  <a:pt x="16" y="6"/>
                </a:lnTo>
                <a:lnTo>
                  <a:pt x="16" y="6"/>
                </a:lnTo>
                <a:lnTo>
                  <a:pt x="16" y="4"/>
                </a:lnTo>
                <a:lnTo>
                  <a:pt x="14" y="4"/>
                </a:lnTo>
                <a:lnTo>
                  <a:pt x="14" y="4"/>
                </a:lnTo>
                <a:lnTo>
                  <a:pt x="14" y="6"/>
                </a:lnTo>
                <a:lnTo>
                  <a:pt x="14" y="6"/>
                </a:lnTo>
                <a:lnTo>
                  <a:pt x="12" y="6"/>
                </a:lnTo>
                <a:lnTo>
                  <a:pt x="10" y="8"/>
                </a:lnTo>
                <a:lnTo>
                  <a:pt x="10" y="8"/>
                </a:lnTo>
                <a:lnTo>
                  <a:pt x="8" y="10"/>
                </a:lnTo>
                <a:lnTo>
                  <a:pt x="8" y="10"/>
                </a:lnTo>
                <a:lnTo>
                  <a:pt x="10" y="10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6" name="Freeform 3752"/>
          <p:cNvSpPr>
            <a:spLocks/>
          </p:cNvSpPr>
          <p:nvPr/>
        </p:nvSpPr>
        <p:spPr bwMode="auto">
          <a:xfrm>
            <a:off x="2867026" y="5813426"/>
            <a:ext cx="30163" cy="28575"/>
          </a:xfrm>
          <a:custGeom>
            <a:avLst/>
            <a:gdLst/>
            <a:ahLst/>
            <a:cxnLst>
              <a:cxn ang="0">
                <a:pos x="14" y="12"/>
              </a:cxn>
              <a:cxn ang="0">
                <a:pos x="14" y="12"/>
              </a:cxn>
              <a:cxn ang="0">
                <a:pos x="12" y="14"/>
              </a:cxn>
              <a:cxn ang="0">
                <a:pos x="12" y="12"/>
              </a:cxn>
              <a:cxn ang="0">
                <a:pos x="10" y="14"/>
              </a:cxn>
              <a:cxn ang="0">
                <a:pos x="6" y="14"/>
              </a:cxn>
              <a:cxn ang="0">
                <a:pos x="4" y="16"/>
              </a:cxn>
              <a:cxn ang="0">
                <a:pos x="6" y="12"/>
              </a:cxn>
              <a:cxn ang="0">
                <a:pos x="4" y="10"/>
              </a:cxn>
              <a:cxn ang="0">
                <a:pos x="2" y="12"/>
              </a:cxn>
              <a:cxn ang="0">
                <a:pos x="2" y="10"/>
              </a:cxn>
              <a:cxn ang="0">
                <a:pos x="0" y="10"/>
              </a:cxn>
              <a:cxn ang="0">
                <a:pos x="4" y="10"/>
              </a:cxn>
              <a:cxn ang="0">
                <a:pos x="6" y="8"/>
              </a:cxn>
              <a:cxn ang="0">
                <a:pos x="6" y="10"/>
              </a:cxn>
              <a:cxn ang="0">
                <a:pos x="8" y="8"/>
              </a:cxn>
              <a:cxn ang="0">
                <a:pos x="8" y="8"/>
              </a:cxn>
              <a:cxn ang="0">
                <a:pos x="8" y="10"/>
              </a:cxn>
              <a:cxn ang="0">
                <a:pos x="12" y="10"/>
              </a:cxn>
              <a:cxn ang="0">
                <a:pos x="14" y="8"/>
              </a:cxn>
              <a:cxn ang="0">
                <a:pos x="12" y="6"/>
              </a:cxn>
              <a:cxn ang="0">
                <a:pos x="12" y="4"/>
              </a:cxn>
              <a:cxn ang="0">
                <a:pos x="12" y="4"/>
              </a:cxn>
              <a:cxn ang="0">
                <a:pos x="14" y="8"/>
              </a:cxn>
              <a:cxn ang="0">
                <a:pos x="19" y="6"/>
              </a:cxn>
              <a:cxn ang="0">
                <a:pos x="17" y="2"/>
              </a:cxn>
              <a:cxn ang="0">
                <a:pos x="19" y="2"/>
              </a:cxn>
              <a:cxn ang="0">
                <a:pos x="19" y="2"/>
              </a:cxn>
              <a:cxn ang="0">
                <a:pos x="19" y="0"/>
              </a:cxn>
              <a:cxn ang="0">
                <a:pos x="17" y="2"/>
              </a:cxn>
              <a:cxn ang="0">
                <a:pos x="17" y="0"/>
              </a:cxn>
              <a:cxn ang="0">
                <a:pos x="14" y="4"/>
              </a:cxn>
              <a:cxn ang="0">
                <a:pos x="14" y="6"/>
              </a:cxn>
              <a:cxn ang="0">
                <a:pos x="14" y="6"/>
              </a:cxn>
              <a:cxn ang="0">
                <a:pos x="12" y="4"/>
              </a:cxn>
              <a:cxn ang="0">
                <a:pos x="12" y="4"/>
              </a:cxn>
              <a:cxn ang="0">
                <a:pos x="10" y="6"/>
              </a:cxn>
              <a:cxn ang="0">
                <a:pos x="10" y="8"/>
              </a:cxn>
              <a:cxn ang="0">
                <a:pos x="10" y="8"/>
              </a:cxn>
              <a:cxn ang="0">
                <a:pos x="10" y="6"/>
              </a:cxn>
              <a:cxn ang="0">
                <a:pos x="8" y="6"/>
              </a:cxn>
              <a:cxn ang="0">
                <a:pos x="6" y="6"/>
              </a:cxn>
              <a:cxn ang="0">
                <a:pos x="4" y="8"/>
              </a:cxn>
              <a:cxn ang="0">
                <a:pos x="4" y="10"/>
              </a:cxn>
              <a:cxn ang="0">
                <a:pos x="4" y="10"/>
              </a:cxn>
              <a:cxn ang="0">
                <a:pos x="0" y="10"/>
              </a:cxn>
              <a:cxn ang="0">
                <a:pos x="2" y="12"/>
              </a:cxn>
              <a:cxn ang="0">
                <a:pos x="4" y="14"/>
              </a:cxn>
              <a:cxn ang="0">
                <a:pos x="4" y="12"/>
              </a:cxn>
              <a:cxn ang="0">
                <a:pos x="4" y="12"/>
              </a:cxn>
              <a:cxn ang="0">
                <a:pos x="4" y="18"/>
              </a:cxn>
              <a:cxn ang="0">
                <a:pos x="6" y="18"/>
              </a:cxn>
              <a:cxn ang="0">
                <a:pos x="6" y="16"/>
              </a:cxn>
              <a:cxn ang="0">
                <a:pos x="8" y="16"/>
              </a:cxn>
              <a:cxn ang="0">
                <a:pos x="12" y="14"/>
              </a:cxn>
              <a:cxn ang="0">
                <a:pos x="12" y="14"/>
              </a:cxn>
              <a:cxn ang="0">
                <a:pos x="17" y="14"/>
              </a:cxn>
              <a:cxn ang="0">
                <a:pos x="17" y="12"/>
              </a:cxn>
              <a:cxn ang="0">
                <a:pos x="17" y="8"/>
              </a:cxn>
            </a:cxnLst>
            <a:rect l="0" t="0" r="r" b="b"/>
            <a:pathLst>
              <a:path w="19" h="18">
                <a:moveTo>
                  <a:pt x="17" y="8"/>
                </a:move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2"/>
                </a:lnTo>
                <a:lnTo>
                  <a:pt x="10" y="12"/>
                </a:lnTo>
                <a:lnTo>
                  <a:pt x="10" y="14"/>
                </a:lnTo>
                <a:lnTo>
                  <a:pt x="10" y="14"/>
                </a:lnTo>
                <a:lnTo>
                  <a:pt x="8" y="16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6" y="16"/>
                </a:lnTo>
                <a:lnTo>
                  <a:pt x="4" y="16"/>
                </a:lnTo>
                <a:lnTo>
                  <a:pt x="4" y="16"/>
                </a:lnTo>
                <a:lnTo>
                  <a:pt x="6" y="12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4" y="10"/>
                </a:lnTo>
                <a:lnTo>
                  <a:pt x="4" y="12"/>
                </a:lnTo>
                <a:lnTo>
                  <a:pt x="4" y="12"/>
                </a:lnTo>
                <a:lnTo>
                  <a:pt x="2" y="12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0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6" y="8"/>
                </a:lnTo>
                <a:lnTo>
                  <a:pt x="6" y="8"/>
                </a:lnTo>
                <a:lnTo>
                  <a:pt x="4" y="8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10" y="8"/>
                </a:lnTo>
                <a:lnTo>
                  <a:pt x="8" y="10"/>
                </a:lnTo>
                <a:lnTo>
                  <a:pt x="8" y="10"/>
                </a:lnTo>
                <a:lnTo>
                  <a:pt x="10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4" y="8"/>
                </a:lnTo>
                <a:lnTo>
                  <a:pt x="12" y="8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12" y="4"/>
                </a:lnTo>
                <a:lnTo>
                  <a:pt x="12" y="6"/>
                </a:lnTo>
                <a:lnTo>
                  <a:pt x="12" y="6"/>
                </a:lnTo>
                <a:lnTo>
                  <a:pt x="14" y="8"/>
                </a:lnTo>
                <a:lnTo>
                  <a:pt x="14" y="8"/>
                </a:lnTo>
                <a:lnTo>
                  <a:pt x="17" y="8"/>
                </a:lnTo>
                <a:lnTo>
                  <a:pt x="19" y="6"/>
                </a:lnTo>
                <a:lnTo>
                  <a:pt x="19" y="4"/>
                </a:lnTo>
                <a:lnTo>
                  <a:pt x="17" y="2"/>
                </a:lnTo>
                <a:lnTo>
                  <a:pt x="17" y="2"/>
                </a:lnTo>
                <a:lnTo>
                  <a:pt x="17" y="2"/>
                </a:lnTo>
                <a:lnTo>
                  <a:pt x="17" y="2"/>
                </a:lnTo>
                <a:lnTo>
                  <a:pt x="19" y="2"/>
                </a:lnTo>
                <a:lnTo>
                  <a:pt x="19" y="2"/>
                </a:lnTo>
                <a:lnTo>
                  <a:pt x="19" y="2"/>
                </a:lnTo>
                <a:lnTo>
                  <a:pt x="19" y="2"/>
                </a:lnTo>
                <a:lnTo>
                  <a:pt x="19" y="2"/>
                </a:lnTo>
                <a:lnTo>
                  <a:pt x="19" y="2"/>
                </a:lnTo>
                <a:lnTo>
                  <a:pt x="19" y="0"/>
                </a:lnTo>
                <a:lnTo>
                  <a:pt x="19" y="0"/>
                </a:lnTo>
                <a:lnTo>
                  <a:pt x="17" y="0"/>
                </a:lnTo>
                <a:lnTo>
                  <a:pt x="17" y="2"/>
                </a:lnTo>
                <a:lnTo>
                  <a:pt x="17" y="2"/>
                </a:lnTo>
                <a:lnTo>
                  <a:pt x="19" y="2"/>
                </a:lnTo>
                <a:lnTo>
                  <a:pt x="17" y="0"/>
                </a:lnTo>
                <a:lnTo>
                  <a:pt x="17" y="2"/>
                </a:lnTo>
                <a:lnTo>
                  <a:pt x="14" y="2"/>
                </a:lnTo>
                <a:lnTo>
                  <a:pt x="14" y="4"/>
                </a:lnTo>
                <a:lnTo>
                  <a:pt x="17" y="4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4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6"/>
                </a:lnTo>
                <a:lnTo>
                  <a:pt x="10" y="6"/>
                </a:lnTo>
                <a:lnTo>
                  <a:pt x="10" y="8"/>
                </a:lnTo>
                <a:lnTo>
                  <a:pt x="10" y="8"/>
                </a:lnTo>
                <a:lnTo>
                  <a:pt x="12" y="8"/>
                </a:lnTo>
                <a:lnTo>
                  <a:pt x="12" y="8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4" y="14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4" y="12"/>
                </a:lnTo>
                <a:lnTo>
                  <a:pt x="4" y="14"/>
                </a:lnTo>
                <a:lnTo>
                  <a:pt x="4" y="16"/>
                </a:lnTo>
                <a:lnTo>
                  <a:pt x="4" y="18"/>
                </a:lnTo>
                <a:lnTo>
                  <a:pt x="4" y="18"/>
                </a:lnTo>
                <a:lnTo>
                  <a:pt x="4" y="18"/>
                </a:lnTo>
                <a:lnTo>
                  <a:pt x="6" y="18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8" y="16"/>
                </a:lnTo>
                <a:lnTo>
                  <a:pt x="10" y="16"/>
                </a:lnTo>
                <a:lnTo>
                  <a:pt x="10" y="16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4" y="14"/>
                </a:lnTo>
                <a:lnTo>
                  <a:pt x="17" y="14"/>
                </a:lnTo>
                <a:lnTo>
                  <a:pt x="17" y="14"/>
                </a:lnTo>
                <a:lnTo>
                  <a:pt x="17" y="12"/>
                </a:lnTo>
                <a:lnTo>
                  <a:pt x="17" y="12"/>
                </a:lnTo>
                <a:lnTo>
                  <a:pt x="17" y="12"/>
                </a:lnTo>
                <a:lnTo>
                  <a:pt x="19" y="8"/>
                </a:lnTo>
                <a:lnTo>
                  <a:pt x="19" y="8"/>
                </a:lnTo>
                <a:lnTo>
                  <a:pt x="17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7" name="Freeform 3753"/>
          <p:cNvSpPr>
            <a:spLocks/>
          </p:cNvSpPr>
          <p:nvPr/>
        </p:nvSpPr>
        <p:spPr bwMode="auto">
          <a:xfrm>
            <a:off x="2947988" y="5789613"/>
            <a:ext cx="26988" cy="52388"/>
          </a:xfrm>
          <a:custGeom>
            <a:avLst/>
            <a:gdLst/>
            <a:ahLst/>
            <a:cxnLst>
              <a:cxn ang="0">
                <a:pos x="5" y="31"/>
              </a:cxn>
              <a:cxn ang="0">
                <a:pos x="3" y="31"/>
              </a:cxn>
              <a:cxn ang="0">
                <a:pos x="3" y="31"/>
              </a:cxn>
              <a:cxn ang="0">
                <a:pos x="3" y="27"/>
              </a:cxn>
              <a:cxn ang="0">
                <a:pos x="5" y="23"/>
              </a:cxn>
              <a:cxn ang="0">
                <a:pos x="9" y="19"/>
              </a:cxn>
              <a:cxn ang="0">
                <a:pos x="9" y="15"/>
              </a:cxn>
              <a:cxn ang="0">
                <a:pos x="11" y="4"/>
              </a:cxn>
              <a:cxn ang="0">
                <a:pos x="13" y="0"/>
              </a:cxn>
              <a:cxn ang="0">
                <a:pos x="13" y="2"/>
              </a:cxn>
              <a:cxn ang="0">
                <a:pos x="13" y="2"/>
              </a:cxn>
              <a:cxn ang="0">
                <a:pos x="13" y="6"/>
              </a:cxn>
              <a:cxn ang="0">
                <a:pos x="15" y="6"/>
              </a:cxn>
              <a:cxn ang="0">
                <a:pos x="15" y="11"/>
              </a:cxn>
              <a:cxn ang="0">
                <a:pos x="11" y="15"/>
              </a:cxn>
              <a:cxn ang="0">
                <a:pos x="11" y="15"/>
              </a:cxn>
              <a:cxn ang="0">
                <a:pos x="13" y="17"/>
              </a:cxn>
              <a:cxn ang="0">
                <a:pos x="15" y="13"/>
              </a:cxn>
              <a:cxn ang="0">
                <a:pos x="17" y="11"/>
              </a:cxn>
              <a:cxn ang="0">
                <a:pos x="17" y="6"/>
              </a:cxn>
              <a:cxn ang="0">
                <a:pos x="15" y="6"/>
              </a:cxn>
              <a:cxn ang="0">
                <a:pos x="15" y="0"/>
              </a:cxn>
              <a:cxn ang="0">
                <a:pos x="15" y="0"/>
              </a:cxn>
              <a:cxn ang="0">
                <a:pos x="13" y="0"/>
              </a:cxn>
              <a:cxn ang="0">
                <a:pos x="11" y="4"/>
              </a:cxn>
              <a:cxn ang="0">
                <a:pos x="9" y="9"/>
              </a:cxn>
              <a:cxn ang="0">
                <a:pos x="7" y="13"/>
              </a:cxn>
              <a:cxn ang="0">
                <a:pos x="7" y="19"/>
              </a:cxn>
              <a:cxn ang="0">
                <a:pos x="5" y="23"/>
              </a:cxn>
              <a:cxn ang="0">
                <a:pos x="0" y="29"/>
              </a:cxn>
              <a:cxn ang="0">
                <a:pos x="0" y="31"/>
              </a:cxn>
              <a:cxn ang="0">
                <a:pos x="3" y="33"/>
              </a:cxn>
              <a:cxn ang="0">
                <a:pos x="3" y="31"/>
              </a:cxn>
              <a:cxn ang="0">
                <a:pos x="3" y="31"/>
              </a:cxn>
              <a:cxn ang="0">
                <a:pos x="5" y="33"/>
              </a:cxn>
            </a:cxnLst>
            <a:rect l="0" t="0" r="r" b="b"/>
            <a:pathLst>
              <a:path w="17" h="33">
                <a:moveTo>
                  <a:pt x="5" y="33"/>
                </a:moveTo>
                <a:lnTo>
                  <a:pt x="5" y="31"/>
                </a:lnTo>
                <a:lnTo>
                  <a:pt x="5" y="31"/>
                </a:lnTo>
                <a:lnTo>
                  <a:pt x="3" y="31"/>
                </a:lnTo>
                <a:lnTo>
                  <a:pt x="3" y="31"/>
                </a:lnTo>
                <a:lnTo>
                  <a:pt x="3" y="31"/>
                </a:lnTo>
                <a:lnTo>
                  <a:pt x="3" y="29"/>
                </a:lnTo>
                <a:lnTo>
                  <a:pt x="3" y="27"/>
                </a:lnTo>
                <a:lnTo>
                  <a:pt x="3" y="27"/>
                </a:lnTo>
                <a:lnTo>
                  <a:pt x="5" y="23"/>
                </a:lnTo>
                <a:lnTo>
                  <a:pt x="9" y="19"/>
                </a:lnTo>
                <a:lnTo>
                  <a:pt x="9" y="19"/>
                </a:lnTo>
                <a:lnTo>
                  <a:pt x="9" y="17"/>
                </a:lnTo>
                <a:lnTo>
                  <a:pt x="9" y="15"/>
                </a:lnTo>
                <a:lnTo>
                  <a:pt x="9" y="11"/>
                </a:lnTo>
                <a:lnTo>
                  <a:pt x="11" y="4"/>
                </a:lnTo>
                <a:lnTo>
                  <a:pt x="15" y="2"/>
                </a:lnTo>
                <a:lnTo>
                  <a:pt x="13" y="0"/>
                </a:lnTo>
                <a:lnTo>
                  <a:pt x="13" y="2"/>
                </a:lnTo>
                <a:lnTo>
                  <a:pt x="13" y="2"/>
                </a:lnTo>
                <a:lnTo>
                  <a:pt x="15" y="2"/>
                </a:lnTo>
                <a:lnTo>
                  <a:pt x="13" y="2"/>
                </a:lnTo>
                <a:lnTo>
                  <a:pt x="13" y="2"/>
                </a:lnTo>
                <a:lnTo>
                  <a:pt x="13" y="6"/>
                </a:lnTo>
                <a:lnTo>
                  <a:pt x="15" y="6"/>
                </a:lnTo>
                <a:lnTo>
                  <a:pt x="15" y="6"/>
                </a:lnTo>
                <a:lnTo>
                  <a:pt x="15" y="6"/>
                </a:lnTo>
                <a:lnTo>
                  <a:pt x="15" y="11"/>
                </a:lnTo>
                <a:lnTo>
                  <a:pt x="15" y="11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7"/>
                </a:lnTo>
                <a:lnTo>
                  <a:pt x="13" y="17"/>
                </a:lnTo>
                <a:lnTo>
                  <a:pt x="13" y="15"/>
                </a:lnTo>
                <a:lnTo>
                  <a:pt x="15" y="13"/>
                </a:lnTo>
                <a:lnTo>
                  <a:pt x="15" y="13"/>
                </a:lnTo>
                <a:lnTo>
                  <a:pt x="17" y="11"/>
                </a:lnTo>
                <a:lnTo>
                  <a:pt x="17" y="11"/>
                </a:lnTo>
                <a:lnTo>
                  <a:pt x="17" y="6"/>
                </a:lnTo>
                <a:lnTo>
                  <a:pt x="15" y="6"/>
                </a:lnTo>
                <a:lnTo>
                  <a:pt x="15" y="6"/>
                </a:lnTo>
                <a:lnTo>
                  <a:pt x="15" y="2"/>
                </a:lnTo>
                <a:lnTo>
                  <a:pt x="15" y="0"/>
                </a:lnTo>
                <a:lnTo>
                  <a:pt x="15" y="0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11" y="4"/>
                </a:lnTo>
                <a:lnTo>
                  <a:pt x="11" y="4"/>
                </a:lnTo>
                <a:lnTo>
                  <a:pt x="9" y="9"/>
                </a:lnTo>
                <a:lnTo>
                  <a:pt x="9" y="9"/>
                </a:lnTo>
                <a:lnTo>
                  <a:pt x="7" y="13"/>
                </a:lnTo>
                <a:lnTo>
                  <a:pt x="7" y="13"/>
                </a:lnTo>
                <a:lnTo>
                  <a:pt x="7" y="17"/>
                </a:lnTo>
                <a:lnTo>
                  <a:pt x="7" y="19"/>
                </a:lnTo>
                <a:lnTo>
                  <a:pt x="5" y="23"/>
                </a:lnTo>
                <a:lnTo>
                  <a:pt x="5" y="23"/>
                </a:lnTo>
                <a:lnTo>
                  <a:pt x="3" y="27"/>
                </a:lnTo>
                <a:lnTo>
                  <a:pt x="0" y="29"/>
                </a:lnTo>
                <a:lnTo>
                  <a:pt x="0" y="31"/>
                </a:lnTo>
                <a:lnTo>
                  <a:pt x="0" y="31"/>
                </a:lnTo>
                <a:lnTo>
                  <a:pt x="0" y="33"/>
                </a:lnTo>
                <a:lnTo>
                  <a:pt x="3" y="33"/>
                </a:lnTo>
                <a:lnTo>
                  <a:pt x="3" y="33"/>
                </a:lnTo>
                <a:lnTo>
                  <a:pt x="3" y="31"/>
                </a:lnTo>
                <a:lnTo>
                  <a:pt x="3" y="31"/>
                </a:lnTo>
                <a:lnTo>
                  <a:pt x="3" y="31"/>
                </a:lnTo>
                <a:lnTo>
                  <a:pt x="3" y="33"/>
                </a:lnTo>
                <a:lnTo>
                  <a:pt x="5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8" name="Freeform 3754"/>
          <p:cNvSpPr>
            <a:spLocks/>
          </p:cNvSpPr>
          <p:nvPr/>
        </p:nvSpPr>
        <p:spPr bwMode="auto">
          <a:xfrm>
            <a:off x="2906713" y="5832476"/>
            <a:ext cx="19050" cy="127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8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2" y="2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</a:cxnLst>
            <a:rect l="0" t="0" r="r" b="b"/>
            <a:pathLst>
              <a:path w="12" h="8">
                <a:moveTo>
                  <a:pt x="0" y="8"/>
                </a:move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2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9" name="Freeform 3755"/>
          <p:cNvSpPr>
            <a:spLocks/>
          </p:cNvSpPr>
          <p:nvPr/>
        </p:nvSpPr>
        <p:spPr bwMode="auto">
          <a:xfrm>
            <a:off x="2947988" y="5838826"/>
            <a:ext cx="7938" cy="6350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0" y="4"/>
              </a:cxn>
              <a:cxn ang="0">
                <a:pos x="3" y="4"/>
              </a:cxn>
              <a:cxn ang="0">
                <a:pos x="3" y="4"/>
              </a:cxn>
            </a:cxnLst>
            <a:rect l="0" t="0" r="r" b="b"/>
            <a:pathLst>
              <a:path w="5" h="4">
                <a:moveTo>
                  <a:pt x="3" y="4"/>
                </a:move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0" name="Freeform 3756"/>
          <p:cNvSpPr>
            <a:spLocks/>
          </p:cNvSpPr>
          <p:nvPr/>
        </p:nvSpPr>
        <p:spPr bwMode="auto">
          <a:xfrm>
            <a:off x="2903538" y="584517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1" name="Freeform 3757"/>
          <p:cNvSpPr>
            <a:spLocks/>
          </p:cNvSpPr>
          <p:nvPr/>
        </p:nvSpPr>
        <p:spPr bwMode="auto">
          <a:xfrm>
            <a:off x="2906713" y="584517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2" name="Freeform 3758"/>
          <p:cNvSpPr>
            <a:spLocks/>
          </p:cNvSpPr>
          <p:nvPr/>
        </p:nvSpPr>
        <p:spPr bwMode="auto">
          <a:xfrm>
            <a:off x="2906713" y="584517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3" name="Freeform 3759"/>
          <p:cNvSpPr>
            <a:spLocks/>
          </p:cNvSpPr>
          <p:nvPr/>
        </p:nvSpPr>
        <p:spPr bwMode="auto">
          <a:xfrm>
            <a:off x="3024188" y="5835651"/>
            <a:ext cx="28575" cy="158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8" y="4"/>
              </a:cxn>
              <a:cxn ang="0">
                <a:pos x="8" y="4"/>
              </a:cxn>
              <a:cxn ang="0">
                <a:pos x="12" y="4"/>
              </a:cxn>
              <a:cxn ang="0">
                <a:pos x="12" y="4"/>
              </a:cxn>
              <a:cxn ang="0">
                <a:pos x="14" y="4"/>
              </a:cxn>
              <a:cxn ang="0">
                <a:pos x="14" y="6"/>
              </a:cxn>
              <a:cxn ang="0">
                <a:pos x="14" y="8"/>
              </a:cxn>
              <a:cxn ang="0">
                <a:pos x="14" y="10"/>
              </a:cxn>
              <a:cxn ang="0">
                <a:pos x="14" y="8"/>
              </a:cxn>
              <a:cxn ang="0">
                <a:pos x="16" y="6"/>
              </a:cxn>
              <a:cxn ang="0">
                <a:pos x="18" y="4"/>
              </a:cxn>
              <a:cxn ang="0">
                <a:pos x="16" y="4"/>
              </a:cxn>
              <a:cxn ang="0">
                <a:pos x="14" y="2"/>
              </a:cxn>
              <a:cxn ang="0">
                <a:pos x="12" y="4"/>
              </a:cxn>
              <a:cxn ang="0">
                <a:pos x="10" y="4"/>
              </a:cxn>
              <a:cxn ang="0">
                <a:pos x="10" y="2"/>
              </a:cxn>
              <a:cxn ang="0">
                <a:pos x="8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8" h="10">
                <a:moveTo>
                  <a:pt x="0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4" y="4"/>
                </a:lnTo>
                <a:lnTo>
                  <a:pt x="16" y="6"/>
                </a:lnTo>
                <a:lnTo>
                  <a:pt x="14" y="6"/>
                </a:lnTo>
                <a:lnTo>
                  <a:pt x="14" y="8"/>
                </a:lnTo>
                <a:lnTo>
                  <a:pt x="14" y="8"/>
                </a:lnTo>
                <a:lnTo>
                  <a:pt x="14" y="8"/>
                </a:lnTo>
                <a:lnTo>
                  <a:pt x="14" y="10"/>
                </a:lnTo>
                <a:lnTo>
                  <a:pt x="14" y="8"/>
                </a:lnTo>
                <a:lnTo>
                  <a:pt x="14" y="8"/>
                </a:lnTo>
                <a:lnTo>
                  <a:pt x="16" y="6"/>
                </a:lnTo>
                <a:lnTo>
                  <a:pt x="16" y="6"/>
                </a:lnTo>
                <a:lnTo>
                  <a:pt x="18" y="6"/>
                </a:lnTo>
                <a:lnTo>
                  <a:pt x="18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4" y="2"/>
                </a:lnTo>
                <a:lnTo>
                  <a:pt x="14" y="2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4" name="Freeform 3760"/>
          <p:cNvSpPr>
            <a:spLocks/>
          </p:cNvSpPr>
          <p:nvPr/>
        </p:nvSpPr>
        <p:spPr bwMode="auto">
          <a:xfrm>
            <a:off x="2894013" y="584835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5" name="Freeform 3761"/>
          <p:cNvSpPr>
            <a:spLocks/>
          </p:cNvSpPr>
          <p:nvPr/>
        </p:nvSpPr>
        <p:spPr bwMode="auto">
          <a:xfrm>
            <a:off x="2894013" y="584835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6" name="Freeform 3762"/>
          <p:cNvSpPr>
            <a:spLocks/>
          </p:cNvSpPr>
          <p:nvPr/>
        </p:nvSpPr>
        <p:spPr bwMode="auto">
          <a:xfrm>
            <a:off x="3046413" y="584835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7" name="Freeform 3763"/>
          <p:cNvSpPr>
            <a:spLocks/>
          </p:cNvSpPr>
          <p:nvPr/>
        </p:nvSpPr>
        <p:spPr bwMode="auto">
          <a:xfrm>
            <a:off x="2938463" y="5835651"/>
            <a:ext cx="6350" cy="190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0" y="6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2" y="12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12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8" name="Freeform 3764"/>
          <p:cNvSpPr>
            <a:spLocks/>
          </p:cNvSpPr>
          <p:nvPr/>
        </p:nvSpPr>
        <p:spPr bwMode="auto">
          <a:xfrm>
            <a:off x="2894013" y="5848351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9" name="Freeform 3765"/>
          <p:cNvSpPr>
            <a:spLocks/>
          </p:cNvSpPr>
          <p:nvPr/>
        </p:nvSpPr>
        <p:spPr bwMode="auto">
          <a:xfrm>
            <a:off x="2894013" y="5848351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0" name="Freeform 3766"/>
          <p:cNvSpPr>
            <a:spLocks/>
          </p:cNvSpPr>
          <p:nvPr/>
        </p:nvSpPr>
        <p:spPr bwMode="auto">
          <a:xfrm>
            <a:off x="2894013" y="58515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1" name="Freeform 3767"/>
          <p:cNvSpPr>
            <a:spLocks/>
          </p:cNvSpPr>
          <p:nvPr/>
        </p:nvSpPr>
        <p:spPr bwMode="auto">
          <a:xfrm>
            <a:off x="2894013" y="58515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2" name="Freeform 3768"/>
          <p:cNvSpPr>
            <a:spLocks/>
          </p:cNvSpPr>
          <p:nvPr/>
        </p:nvSpPr>
        <p:spPr bwMode="auto">
          <a:xfrm>
            <a:off x="3046413" y="5845176"/>
            <a:ext cx="9525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6" h="6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3" name="Freeform 3769"/>
          <p:cNvSpPr>
            <a:spLocks/>
          </p:cNvSpPr>
          <p:nvPr/>
        </p:nvSpPr>
        <p:spPr bwMode="auto">
          <a:xfrm>
            <a:off x="2900363" y="5845176"/>
            <a:ext cx="9525" cy="95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</a:cxnLst>
            <a:rect l="0" t="0" r="r" b="b"/>
            <a:pathLst>
              <a:path w="6" h="6">
                <a:moveTo>
                  <a:pt x="4" y="6"/>
                </a:move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4" name="Freeform 3770"/>
          <p:cNvSpPr>
            <a:spLocks/>
          </p:cNvSpPr>
          <p:nvPr/>
        </p:nvSpPr>
        <p:spPr bwMode="auto">
          <a:xfrm>
            <a:off x="2944813" y="5845176"/>
            <a:ext cx="7938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5" name="Freeform 3771"/>
          <p:cNvSpPr>
            <a:spLocks/>
          </p:cNvSpPr>
          <p:nvPr/>
        </p:nvSpPr>
        <p:spPr bwMode="auto">
          <a:xfrm>
            <a:off x="2879726" y="5845176"/>
            <a:ext cx="17463" cy="9525"/>
          </a:xfrm>
          <a:custGeom>
            <a:avLst/>
            <a:gdLst/>
            <a:ahLst/>
            <a:cxnLst>
              <a:cxn ang="0">
                <a:pos x="11" y="4"/>
              </a:cxn>
              <a:cxn ang="0">
                <a:pos x="6" y="4"/>
              </a:cxn>
              <a:cxn ang="0">
                <a:pos x="2" y="4"/>
              </a:cxn>
              <a:cxn ang="0">
                <a:pos x="2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6" y="2"/>
              </a:cxn>
              <a:cxn ang="0">
                <a:pos x="6" y="2"/>
              </a:cxn>
              <a:cxn ang="0">
                <a:pos x="9" y="2"/>
              </a:cxn>
              <a:cxn ang="0">
                <a:pos x="9" y="2"/>
              </a:cxn>
              <a:cxn ang="0">
                <a:pos x="9" y="2"/>
              </a:cxn>
              <a:cxn ang="0">
                <a:pos x="9" y="2"/>
              </a:cxn>
              <a:cxn ang="0">
                <a:pos x="9" y="2"/>
              </a:cxn>
              <a:cxn ang="0">
                <a:pos x="9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6" y="6"/>
              </a:cxn>
              <a:cxn ang="0">
                <a:pos x="6" y="6"/>
              </a:cxn>
              <a:cxn ang="0">
                <a:pos x="11" y="6"/>
              </a:cxn>
              <a:cxn ang="0">
                <a:pos x="11" y="4"/>
              </a:cxn>
              <a:cxn ang="0">
                <a:pos x="11" y="4"/>
              </a:cxn>
            </a:cxnLst>
            <a:rect l="0" t="0" r="r" b="b"/>
            <a:pathLst>
              <a:path w="11" h="6">
                <a:moveTo>
                  <a:pt x="11" y="4"/>
                </a:moveTo>
                <a:lnTo>
                  <a:pt x="6" y="4"/>
                </a:lnTo>
                <a:lnTo>
                  <a:pt x="2" y="4"/>
                </a:lnTo>
                <a:lnTo>
                  <a:pt x="2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6" y="2"/>
                </a:lnTo>
                <a:lnTo>
                  <a:pt x="6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6" y="6"/>
                </a:lnTo>
                <a:lnTo>
                  <a:pt x="6" y="6"/>
                </a:lnTo>
                <a:lnTo>
                  <a:pt x="11" y="6"/>
                </a:lnTo>
                <a:lnTo>
                  <a:pt x="11" y="4"/>
                </a:lnTo>
                <a:lnTo>
                  <a:pt x="11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6" name="Freeform 3772"/>
          <p:cNvSpPr>
            <a:spLocks/>
          </p:cNvSpPr>
          <p:nvPr/>
        </p:nvSpPr>
        <p:spPr bwMode="auto">
          <a:xfrm>
            <a:off x="3062288" y="5851526"/>
            <a:ext cx="7938" cy="317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2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3" y="2"/>
              </a:cxn>
            </a:cxnLst>
            <a:rect l="0" t="0" r="r" b="b"/>
            <a:pathLst>
              <a:path w="5" h="2">
                <a:moveTo>
                  <a:pt x="3" y="2"/>
                </a:moveTo>
                <a:lnTo>
                  <a:pt x="3" y="2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7" name="Freeform 3773"/>
          <p:cNvSpPr>
            <a:spLocks/>
          </p:cNvSpPr>
          <p:nvPr/>
        </p:nvSpPr>
        <p:spPr bwMode="auto">
          <a:xfrm>
            <a:off x="3062288" y="5851526"/>
            <a:ext cx="7938" cy="317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2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3" y="2"/>
              </a:cxn>
            </a:cxnLst>
            <a:rect l="0" t="0" r="r" b="b"/>
            <a:pathLst>
              <a:path w="5" h="2">
                <a:moveTo>
                  <a:pt x="3" y="2"/>
                </a:moveTo>
                <a:lnTo>
                  <a:pt x="3" y="2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3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8" name="Freeform 3774"/>
          <p:cNvSpPr>
            <a:spLocks/>
          </p:cNvSpPr>
          <p:nvPr/>
        </p:nvSpPr>
        <p:spPr bwMode="auto">
          <a:xfrm>
            <a:off x="3070226" y="5845176"/>
            <a:ext cx="12700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</a:cxnLst>
            <a:rect l="0" t="0" r="r" b="b"/>
            <a:pathLst>
              <a:path w="8" h="6">
                <a:moveTo>
                  <a:pt x="2" y="6"/>
                </a:move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9" name="Freeform 3775"/>
          <p:cNvSpPr>
            <a:spLocks/>
          </p:cNvSpPr>
          <p:nvPr/>
        </p:nvSpPr>
        <p:spPr bwMode="auto">
          <a:xfrm>
            <a:off x="3062288" y="5845176"/>
            <a:ext cx="11113" cy="9525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4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4"/>
              </a:cxn>
              <a:cxn ang="0">
                <a:pos x="5" y="6"/>
              </a:cxn>
              <a:cxn ang="0">
                <a:pos x="5" y="6"/>
              </a:cxn>
              <a:cxn ang="0">
                <a:pos x="7" y="6"/>
              </a:cxn>
              <a:cxn ang="0">
                <a:pos x="7" y="6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5" y="2"/>
              </a:cxn>
              <a:cxn ang="0">
                <a:pos x="5" y="0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6"/>
              </a:cxn>
              <a:cxn ang="0">
                <a:pos x="5" y="4"/>
              </a:cxn>
            </a:cxnLst>
            <a:rect l="0" t="0" r="r" b="b"/>
            <a:pathLst>
              <a:path w="7" h="6">
                <a:moveTo>
                  <a:pt x="5" y="4"/>
                </a:moveTo>
                <a:lnTo>
                  <a:pt x="5" y="4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7" y="6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5" y="2"/>
                </a:lnTo>
                <a:lnTo>
                  <a:pt x="5" y="0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6"/>
                </a:lnTo>
                <a:lnTo>
                  <a:pt x="5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0" name="Freeform 3776"/>
          <p:cNvSpPr>
            <a:spLocks/>
          </p:cNvSpPr>
          <p:nvPr/>
        </p:nvSpPr>
        <p:spPr bwMode="auto">
          <a:xfrm>
            <a:off x="2863851" y="5848351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1" name="Freeform 3777"/>
          <p:cNvSpPr>
            <a:spLocks/>
          </p:cNvSpPr>
          <p:nvPr/>
        </p:nvSpPr>
        <p:spPr bwMode="auto">
          <a:xfrm>
            <a:off x="2863851" y="5845176"/>
            <a:ext cx="635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6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2" name="Freeform 3778"/>
          <p:cNvSpPr>
            <a:spLocks/>
          </p:cNvSpPr>
          <p:nvPr/>
        </p:nvSpPr>
        <p:spPr bwMode="auto">
          <a:xfrm>
            <a:off x="3052763" y="5845176"/>
            <a:ext cx="9525" cy="1270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4"/>
              </a:cxn>
              <a:cxn ang="0">
                <a:pos x="0" y="6"/>
              </a:cxn>
              <a:cxn ang="0">
                <a:pos x="2" y="8"/>
              </a:cxn>
              <a:cxn ang="0">
                <a:pos x="2" y="6"/>
              </a:cxn>
            </a:cxnLst>
            <a:rect l="0" t="0" r="r" b="b"/>
            <a:pathLst>
              <a:path w="6" h="8">
                <a:moveTo>
                  <a:pt x="2" y="6"/>
                </a:move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0" y="6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4"/>
                </a:lnTo>
                <a:lnTo>
                  <a:pt x="0" y="6"/>
                </a:lnTo>
                <a:lnTo>
                  <a:pt x="2" y="8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3" name="Freeform 3779"/>
          <p:cNvSpPr>
            <a:spLocks/>
          </p:cNvSpPr>
          <p:nvPr/>
        </p:nvSpPr>
        <p:spPr bwMode="auto">
          <a:xfrm>
            <a:off x="3062288" y="5851526"/>
            <a:ext cx="4763" cy="6350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3" y="2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</a:cxnLst>
            <a:rect l="0" t="0" r="r" b="b"/>
            <a:pathLst>
              <a:path w="3" h="4">
                <a:moveTo>
                  <a:pt x="3" y="2"/>
                </a:move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4" name="Freeform 3780"/>
          <p:cNvSpPr>
            <a:spLocks/>
          </p:cNvSpPr>
          <p:nvPr/>
        </p:nvSpPr>
        <p:spPr bwMode="auto">
          <a:xfrm>
            <a:off x="2941638" y="5851526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5" name="Freeform 3781"/>
          <p:cNvSpPr>
            <a:spLocks/>
          </p:cNvSpPr>
          <p:nvPr/>
        </p:nvSpPr>
        <p:spPr bwMode="auto">
          <a:xfrm>
            <a:off x="2860676" y="5851526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6" name="Freeform 3782"/>
          <p:cNvSpPr>
            <a:spLocks/>
          </p:cNvSpPr>
          <p:nvPr/>
        </p:nvSpPr>
        <p:spPr bwMode="auto">
          <a:xfrm>
            <a:off x="3055938" y="585470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7" name="Freeform 3783"/>
          <p:cNvSpPr>
            <a:spLocks/>
          </p:cNvSpPr>
          <p:nvPr/>
        </p:nvSpPr>
        <p:spPr bwMode="auto">
          <a:xfrm>
            <a:off x="3059113" y="5851526"/>
            <a:ext cx="7938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2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5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5" y="2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8" name="Freeform 3784"/>
          <p:cNvSpPr>
            <a:spLocks/>
          </p:cNvSpPr>
          <p:nvPr/>
        </p:nvSpPr>
        <p:spPr bwMode="auto">
          <a:xfrm>
            <a:off x="3070226" y="5851526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9" name="Freeform 3785"/>
          <p:cNvSpPr>
            <a:spLocks/>
          </p:cNvSpPr>
          <p:nvPr/>
        </p:nvSpPr>
        <p:spPr bwMode="auto">
          <a:xfrm>
            <a:off x="3070226" y="58547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0" name="Freeform 3786"/>
          <p:cNvSpPr>
            <a:spLocks/>
          </p:cNvSpPr>
          <p:nvPr/>
        </p:nvSpPr>
        <p:spPr bwMode="auto">
          <a:xfrm>
            <a:off x="3070226" y="58547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1" name="Freeform 3787"/>
          <p:cNvSpPr>
            <a:spLocks/>
          </p:cNvSpPr>
          <p:nvPr/>
        </p:nvSpPr>
        <p:spPr bwMode="auto">
          <a:xfrm>
            <a:off x="2938463" y="5851526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2" name="Freeform 3788"/>
          <p:cNvSpPr>
            <a:spLocks/>
          </p:cNvSpPr>
          <p:nvPr/>
        </p:nvSpPr>
        <p:spPr bwMode="auto">
          <a:xfrm>
            <a:off x="2900363" y="5851526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3" name="Freeform 3789"/>
          <p:cNvSpPr>
            <a:spLocks/>
          </p:cNvSpPr>
          <p:nvPr/>
        </p:nvSpPr>
        <p:spPr bwMode="auto">
          <a:xfrm>
            <a:off x="3052763" y="5851526"/>
            <a:ext cx="3175" cy="11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7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7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4" name="Freeform 3790"/>
          <p:cNvSpPr>
            <a:spLocks/>
          </p:cNvSpPr>
          <p:nvPr/>
        </p:nvSpPr>
        <p:spPr bwMode="auto">
          <a:xfrm>
            <a:off x="3070226" y="5851526"/>
            <a:ext cx="6350" cy="11113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7"/>
              </a:cxn>
              <a:cxn ang="0">
                <a:pos x="2" y="7"/>
              </a:cxn>
              <a:cxn ang="0">
                <a:pos x="2" y="7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</a:cxnLst>
            <a:rect l="0" t="0" r="r" b="b"/>
            <a:pathLst>
              <a:path w="4" h="7">
                <a:moveTo>
                  <a:pt x="0" y="4"/>
                </a:move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2" y="7"/>
                </a:lnTo>
                <a:lnTo>
                  <a:pt x="2" y="7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5" name="Freeform 3791"/>
          <p:cNvSpPr>
            <a:spLocks/>
          </p:cNvSpPr>
          <p:nvPr/>
        </p:nvSpPr>
        <p:spPr bwMode="auto">
          <a:xfrm>
            <a:off x="3059113" y="5854701"/>
            <a:ext cx="3175" cy="793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5">
                <a:moveTo>
                  <a:pt x="0" y="2"/>
                </a:moveTo>
                <a:lnTo>
                  <a:pt x="0" y="2"/>
                </a:lnTo>
                <a:lnTo>
                  <a:pt x="0" y="5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6" name="Freeform 3792"/>
          <p:cNvSpPr>
            <a:spLocks/>
          </p:cNvSpPr>
          <p:nvPr/>
        </p:nvSpPr>
        <p:spPr bwMode="auto">
          <a:xfrm>
            <a:off x="3059113" y="5854701"/>
            <a:ext cx="3175" cy="793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5">
                <a:moveTo>
                  <a:pt x="0" y="2"/>
                </a:moveTo>
                <a:lnTo>
                  <a:pt x="0" y="2"/>
                </a:lnTo>
                <a:lnTo>
                  <a:pt x="0" y="5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7" name="Freeform 3793"/>
          <p:cNvSpPr>
            <a:spLocks/>
          </p:cNvSpPr>
          <p:nvPr/>
        </p:nvSpPr>
        <p:spPr bwMode="auto">
          <a:xfrm>
            <a:off x="3062288" y="5854701"/>
            <a:ext cx="4763" cy="793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5"/>
              </a:cxn>
              <a:cxn ang="0">
                <a:pos x="3" y="5"/>
              </a:cxn>
              <a:cxn ang="0">
                <a:pos x="3" y="5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5"/>
              </a:cxn>
              <a:cxn ang="0">
                <a:pos x="3" y="5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0" y="2"/>
              </a:cxn>
            </a:cxnLst>
            <a:rect l="0" t="0" r="r" b="b"/>
            <a:pathLst>
              <a:path w="3" h="5">
                <a:moveTo>
                  <a:pt x="0" y="2"/>
                </a:move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5"/>
                </a:lnTo>
                <a:lnTo>
                  <a:pt x="3" y="5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8" name="Freeform 3794"/>
          <p:cNvSpPr>
            <a:spLocks/>
          </p:cNvSpPr>
          <p:nvPr/>
        </p:nvSpPr>
        <p:spPr bwMode="auto">
          <a:xfrm>
            <a:off x="3052763" y="5857876"/>
            <a:ext cx="1588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9" name="Freeform 3795"/>
          <p:cNvSpPr>
            <a:spLocks/>
          </p:cNvSpPr>
          <p:nvPr/>
        </p:nvSpPr>
        <p:spPr bwMode="auto">
          <a:xfrm>
            <a:off x="2808288" y="585787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0" name="Freeform 3796"/>
          <p:cNvSpPr>
            <a:spLocks/>
          </p:cNvSpPr>
          <p:nvPr/>
        </p:nvSpPr>
        <p:spPr bwMode="auto">
          <a:xfrm>
            <a:off x="2814638" y="5857876"/>
            <a:ext cx="6350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4" h="3">
                <a:moveTo>
                  <a:pt x="2" y="3"/>
                </a:moveTo>
                <a:lnTo>
                  <a:pt x="2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1" name="Freeform 3797"/>
          <p:cNvSpPr>
            <a:spLocks/>
          </p:cNvSpPr>
          <p:nvPr/>
        </p:nvSpPr>
        <p:spPr bwMode="auto">
          <a:xfrm>
            <a:off x="2838451" y="5857876"/>
            <a:ext cx="6350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0"/>
              </a:cxn>
              <a:cxn ang="0">
                <a:pos x="4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4" h="3">
                <a:moveTo>
                  <a:pt x="2" y="3"/>
                </a:move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0"/>
                </a:lnTo>
                <a:lnTo>
                  <a:pt x="4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2" name="Freeform 3798"/>
          <p:cNvSpPr>
            <a:spLocks/>
          </p:cNvSpPr>
          <p:nvPr/>
        </p:nvSpPr>
        <p:spPr bwMode="auto">
          <a:xfrm>
            <a:off x="2854326" y="5854701"/>
            <a:ext cx="9525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2" y="5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6" y="5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5"/>
              </a:cxn>
              <a:cxn ang="0">
                <a:pos x="4" y="5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</a:cxnLst>
            <a:rect l="0" t="0" r="r" b="b"/>
            <a:pathLst>
              <a:path w="6" h="5">
                <a:moveTo>
                  <a:pt x="2" y="5"/>
                </a:move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2" y="5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5"/>
                </a:lnTo>
                <a:lnTo>
                  <a:pt x="4" y="5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3" name="Freeform 3799"/>
          <p:cNvSpPr>
            <a:spLocks/>
          </p:cNvSpPr>
          <p:nvPr/>
        </p:nvSpPr>
        <p:spPr bwMode="auto">
          <a:xfrm>
            <a:off x="2863851" y="5854701"/>
            <a:ext cx="6350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5">
                <a:moveTo>
                  <a:pt x="0" y="0"/>
                </a:moveTo>
                <a:lnTo>
                  <a:pt x="2" y="2"/>
                </a:lnTo>
                <a:lnTo>
                  <a:pt x="2" y="2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4" name="Freeform 3800"/>
          <p:cNvSpPr>
            <a:spLocks/>
          </p:cNvSpPr>
          <p:nvPr/>
        </p:nvSpPr>
        <p:spPr bwMode="auto">
          <a:xfrm>
            <a:off x="2867026" y="5848351"/>
            <a:ext cx="12700" cy="14288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9"/>
              </a:cxn>
              <a:cxn ang="0">
                <a:pos x="8" y="9"/>
              </a:cxn>
              <a:cxn ang="0">
                <a:pos x="8" y="9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9"/>
              </a:cxn>
              <a:cxn ang="0">
                <a:pos x="2" y="9"/>
              </a:cxn>
            </a:cxnLst>
            <a:rect l="0" t="0" r="r" b="b"/>
            <a:pathLst>
              <a:path w="8" h="9">
                <a:moveTo>
                  <a:pt x="2" y="9"/>
                </a:move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9"/>
                </a:lnTo>
                <a:lnTo>
                  <a:pt x="6" y="9"/>
                </a:ln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5" name="Freeform 3801"/>
          <p:cNvSpPr>
            <a:spLocks/>
          </p:cNvSpPr>
          <p:nvPr/>
        </p:nvSpPr>
        <p:spPr bwMode="auto">
          <a:xfrm>
            <a:off x="2879726" y="5851526"/>
            <a:ext cx="17463" cy="11113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9" y="4"/>
              </a:cxn>
              <a:cxn ang="0">
                <a:pos x="9" y="4"/>
              </a:cxn>
              <a:cxn ang="0">
                <a:pos x="9" y="4"/>
              </a:cxn>
              <a:cxn ang="0">
                <a:pos x="9" y="4"/>
              </a:cxn>
              <a:cxn ang="0">
                <a:pos x="9" y="7"/>
              </a:cxn>
              <a:cxn ang="0">
                <a:pos x="11" y="4"/>
              </a:cxn>
              <a:cxn ang="0">
                <a:pos x="11" y="2"/>
              </a:cxn>
              <a:cxn ang="0">
                <a:pos x="11" y="2"/>
              </a:cxn>
              <a:cxn ang="0">
                <a:pos x="11" y="2"/>
              </a:cxn>
              <a:cxn ang="0">
                <a:pos x="9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7"/>
              </a:cxn>
              <a:cxn ang="0">
                <a:pos x="0" y="7"/>
              </a:cxn>
              <a:cxn ang="0">
                <a:pos x="2" y="7"/>
              </a:cxn>
              <a:cxn ang="0">
                <a:pos x="2" y="7"/>
              </a:cxn>
              <a:cxn ang="0">
                <a:pos x="2" y="4"/>
              </a:cxn>
            </a:cxnLst>
            <a:rect l="0" t="0" r="r" b="b"/>
            <a:pathLst>
              <a:path w="11" h="7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7"/>
                </a:lnTo>
                <a:lnTo>
                  <a:pt x="11" y="4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9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7"/>
                </a:lnTo>
                <a:lnTo>
                  <a:pt x="0" y="7"/>
                </a:lnTo>
                <a:lnTo>
                  <a:pt x="2" y="7"/>
                </a:lnTo>
                <a:lnTo>
                  <a:pt x="2" y="7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6" name="Freeform 3802"/>
          <p:cNvSpPr>
            <a:spLocks/>
          </p:cNvSpPr>
          <p:nvPr/>
        </p:nvSpPr>
        <p:spPr bwMode="auto">
          <a:xfrm>
            <a:off x="2894013" y="5857876"/>
            <a:ext cx="317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7" name="Freeform 3803"/>
          <p:cNvSpPr>
            <a:spLocks/>
          </p:cNvSpPr>
          <p:nvPr/>
        </p:nvSpPr>
        <p:spPr bwMode="auto">
          <a:xfrm>
            <a:off x="2894013" y="585787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8" name="Freeform 3804"/>
          <p:cNvSpPr>
            <a:spLocks/>
          </p:cNvSpPr>
          <p:nvPr/>
        </p:nvSpPr>
        <p:spPr bwMode="auto">
          <a:xfrm>
            <a:off x="2903538" y="585787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9" name="Freeform 3805"/>
          <p:cNvSpPr>
            <a:spLocks/>
          </p:cNvSpPr>
          <p:nvPr/>
        </p:nvSpPr>
        <p:spPr bwMode="auto">
          <a:xfrm>
            <a:off x="2820988" y="5868988"/>
            <a:ext cx="9525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6" h="4">
                <a:moveTo>
                  <a:pt x="4" y="0"/>
                </a:move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0" name="Freeform 3806"/>
          <p:cNvSpPr>
            <a:spLocks/>
          </p:cNvSpPr>
          <p:nvPr/>
        </p:nvSpPr>
        <p:spPr bwMode="auto">
          <a:xfrm>
            <a:off x="2833688" y="5865813"/>
            <a:ext cx="11113" cy="9525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6"/>
              </a:cxn>
              <a:cxn ang="0">
                <a:pos x="5" y="6"/>
              </a:cxn>
              <a:cxn ang="0">
                <a:pos x="7" y="6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6"/>
              </a:cxn>
              <a:cxn ang="0">
                <a:pos x="5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3" y="6"/>
              </a:cxn>
              <a:cxn ang="0">
                <a:pos x="3" y="6"/>
              </a:cxn>
              <a:cxn ang="0">
                <a:pos x="3" y="4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5" y="6"/>
              </a:cxn>
              <a:cxn ang="0">
                <a:pos x="5" y="6"/>
              </a:cxn>
              <a:cxn ang="0">
                <a:pos x="5" y="4"/>
              </a:cxn>
              <a:cxn ang="0">
                <a:pos x="5" y="4"/>
              </a:cxn>
              <a:cxn ang="0">
                <a:pos x="3" y="4"/>
              </a:cxn>
              <a:cxn ang="0">
                <a:pos x="5" y="4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7" y="6"/>
              </a:cxn>
              <a:cxn ang="0">
                <a:pos x="7" y="4"/>
              </a:cxn>
              <a:cxn ang="0">
                <a:pos x="5" y="4"/>
              </a:cxn>
            </a:cxnLst>
            <a:rect l="0" t="0" r="r" b="b"/>
            <a:pathLst>
              <a:path w="7" h="6">
                <a:moveTo>
                  <a:pt x="5" y="4"/>
                </a:moveTo>
                <a:lnTo>
                  <a:pt x="5" y="6"/>
                </a:lnTo>
                <a:lnTo>
                  <a:pt x="5" y="6"/>
                </a:lnTo>
                <a:lnTo>
                  <a:pt x="7" y="6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6"/>
                </a:lnTo>
                <a:lnTo>
                  <a:pt x="5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3" y="6"/>
                </a:lnTo>
                <a:lnTo>
                  <a:pt x="3" y="6"/>
                </a:lnTo>
                <a:lnTo>
                  <a:pt x="3" y="4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5" y="4"/>
                </a:lnTo>
                <a:lnTo>
                  <a:pt x="3" y="4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7" y="6"/>
                </a:lnTo>
                <a:lnTo>
                  <a:pt x="7" y="4"/>
                </a:lnTo>
                <a:lnTo>
                  <a:pt x="5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1" name="Freeform 3807"/>
          <p:cNvSpPr>
            <a:spLocks/>
          </p:cNvSpPr>
          <p:nvPr/>
        </p:nvSpPr>
        <p:spPr bwMode="auto">
          <a:xfrm>
            <a:off x="2897188" y="5857876"/>
            <a:ext cx="9525" cy="174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0" y="7"/>
              </a:cxn>
              <a:cxn ang="0">
                <a:pos x="0" y="7"/>
              </a:cxn>
              <a:cxn ang="0">
                <a:pos x="0" y="7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0" y="11"/>
              </a:cxn>
              <a:cxn ang="0">
                <a:pos x="0" y="11"/>
              </a:cxn>
              <a:cxn ang="0">
                <a:pos x="2" y="11"/>
              </a:cxn>
              <a:cxn ang="0">
                <a:pos x="4" y="11"/>
              </a:cxn>
              <a:cxn ang="0">
                <a:pos x="4" y="11"/>
              </a:cxn>
              <a:cxn ang="0">
                <a:pos x="4" y="9"/>
              </a:cxn>
              <a:cxn ang="0">
                <a:pos x="4" y="9"/>
              </a:cxn>
              <a:cxn ang="0">
                <a:pos x="6" y="9"/>
              </a:cxn>
              <a:cxn ang="0">
                <a:pos x="6" y="7"/>
              </a:cxn>
              <a:cxn ang="0">
                <a:pos x="4" y="7"/>
              </a:cxn>
              <a:cxn ang="0">
                <a:pos x="4" y="9"/>
              </a:cxn>
              <a:cxn ang="0">
                <a:pos x="2" y="9"/>
              </a:cxn>
              <a:cxn ang="0">
                <a:pos x="2" y="11"/>
              </a:cxn>
              <a:cxn ang="0">
                <a:pos x="2" y="11"/>
              </a:cxn>
              <a:cxn ang="0">
                <a:pos x="2" y="11"/>
              </a:cxn>
              <a:cxn ang="0">
                <a:pos x="2" y="11"/>
              </a:cxn>
              <a:cxn ang="0">
                <a:pos x="2" y="11"/>
              </a:cxn>
              <a:cxn ang="0">
                <a:pos x="2" y="11"/>
              </a:cxn>
              <a:cxn ang="0">
                <a:pos x="4" y="9"/>
              </a:cxn>
              <a:cxn ang="0">
                <a:pos x="4" y="9"/>
              </a:cxn>
              <a:cxn ang="0">
                <a:pos x="4" y="7"/>
              </a:cxn>
              <a:cxn ang="0">
                <a:pos x="4" y="7"/>
              </a:cxn>
              <a:cxn ang="0">
                <a:pos x="2" y="7"/>
              </a:cxn>
              <a:cxn ang="0">
                <a:pos x="2" y="5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6" h="11">
                <a:moveTo>
                  <a:pt x="0" y="3"/>
                </a:move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0" y="11"/>
                </a:lnTo>
                <a:lnTo>
                  <a:pt x="0" y="11"/>
                </a:lnTo>
                <a:lnTo>
                  <a:pt x="2" y="11"/>
                </a:lnTo>
                <a:lnTo>
                  <a:pt x="4" y="11"/>
                </a:lnTo>
                <a:lnTo>
                  <a:pt x="4" y="11"/>
                </a:lnTo>
                <a:lnTo>
                  <a:pt x="4" y="9"/>
                </a:lnTo>
                <a:lnTo>
                  <a:pt x="4" y="9"/>
                </a:lnTo>
                <a:lnTo>
                  <a:pt x="6" y="9"/>
                </a:lnTo>
                <a:lnTo>
                  <a:pt x="6" y="7"/>
                </a:lnTo>
                <a:lnTo>
                  <a:pt x="4" y="7"/>
                </a:lnTo>
                <a:lnTo>
                  <a:pt x="4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4" y="9"/>
                </a:lnTo>
                <a:lnTo>
                  <a:pt x="4" y="9"/>
                </a:lnTo>
                <a:lnTo>
                  <a:pt x="4" y="7"/>
                </a:lnTo>
                <a:lnTo>
                  <a:pt x="4" y="7"/>
                </a:lnTo>
                <a:lnTo>
                  <a:pt x="2" y="7"/>
                </a:lnTo>
                <a:lnTo>
                  <a:pt x="2" y="5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2" name="Freeform 3808"/>
          <p:cNvSpPr>
            <a:spLocks/>
          </p:cNvSpPr>
          <p:nvPr/>
        </p:nvSpPr>
        <p:spPr bwMode="auto">
          <a:xfrm>
            <a:off x="2847976" y="5872163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3" name="Freeform 3809"/>
          <p:cNvSpPr>
            <a:spLocks/>
          </p:cNvSpPr>
          <p:nvPr/>
        </p:nvSpPr>
        <p:spPr bwMode="auto">
          <a:xfrm>
            <a:off x="2847976" y="587533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4" name="Freeform 3810"/>
          <p:cNvSpPr>
            <a:spLocks/>
          </p:cNvSpPr>
          <p:nvPr/>
        </p:nvSpPr>
        <p:spPr bwMode="auto">
          <a:xfrm>
            <a:off x="2873376" y="5872163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5" name="Freeform 3811"/>
          <p:cNvSpPr>
            <a:spLocks/>
          </p:cNvSpPr>
          <p:nvPr/>
        </p:nvSpPr>
        <p:spPr bwMode="auto">
          <a:xfrm>
            <a:off x="2814638" y="5875338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6" name="Freeform 3812"/>
          <p:cNvSpPr>
            <a:spLocks/>
          </p:cNvSpPr>
          <p:nvPr/>
        </p:nvSpPr>
        <p:spPr bwMode="auto">
          <a:xfrm>
            <a:off x="2870201" y="587216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7" name="Freeform 3813"/>
          <p:cNvSpPr>
            <a:spLocks/>
          </p:cNvSpPr>
          <p:nvPr/>
        </p:nvSpPr>
        <p:spPr bwMode="auto">
          <a:xfrm>
            <a:off x="2805113" y="5872163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8" name="Freeform 3814"/>
          <p:cNvSpPr>
            <a:spLocks/>
          </p:cNvSpPr>
          <p:nvPr/>
        </p:nvSpPr>
        <p:spPr bwMode="auto">
          <a:xfrm>
            <a:off x="2824163" y="58753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9" name="Freeform 3815"/>
          <p:cNvSpPr>
            <a:spLocks/>
          </p:cNvSpPr>
          <p:nvPr/>
        </p:nvSpPr>
        <p:spPr bwMode="auto">
          <a:xfrm>
            <a:off x="2805113" y="5872163"/>
            <a:ext cx="9525" cy="635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0" name="Freeform 3816"/>
          <p:cNvSpPr>
            <a:spLocks/>
          </p:cNvSpPr>
          <p:nvPr/>
        </p:nvSpPr>
        <p:spPr bwMode="auto">
          <a:xfrm>
            <a:off x="2811463" y="5875338"/>
            <a:ext cx="6350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1" name="Freeform 3817"/>
          <p:cNvSpPr>
            <a:spLocks/>
          </p:cNvSpPr>
          <p:nvPr/>
        </p:nvSpPr>
        <p:spPr bwMode="auto">
          <a:xfrm>
            <a:off x="2847976" y="5875338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2" name="Freeform 3818"/>
          <p:cNvSpPr>
            <a:spLocks/>
          </p:cNvSpPr>
          <p:nvPr/>
        </p:nvSpPr>
        <p:spPr bwMode="auto">
          <a:xfrm>
            <a:off x="2795588" y="5872163"/>
            <a:ext cx="9525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</a:cxnLst>
            <a:rect l="0" t="0" r="r" b="b"/>
            <a:pathLst>
              <a:path w="6" h="6">
                <a:moveTo>
                  <a:pt x="2" y="6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3" name="Freeform 3819"/>
          <p:cNvSpPr>
            <a:spLocks/>
          </p:cNvSpPr>
          <p:nvPr/>
        </p:nvSpPr>
        <p:spPr bwMode="auto">
          <a:xfrm>
            <a:off x="2844801" y="5872163"/>
            <a:ext cx="635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</a:cxnLst>
            <a:rect l="0" t="0" r="r" b="b"/>
            <a:pathLst>
              <a:path w="4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4" name="Freeform 3820"/>
          <p:cNvSpPr>
            <a:spLocks/>
          </p:cNvSpPr>
          <p:nvPr/>
        </p:nvSpPr>
        <p:spPr bwMode="auto">
          <a:xfrm>
            <a:off x="2863851" y="5875338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5" name="Freeform 3821"/>
          <p:cNvSpPr>
            <a:spLocks/>
          </p:cNvSpPr>
          <p:nvPr/>
        </p:nvSpPr>
        <p:spPr bwMode="auto">
          <a:xfrm>
            <a:off x="2870201" y="5875338"/>
            <a:ext cx="6350" cy="95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6" name="Freeform 3822"/>
          <p:cNvSpPr>
            <a:spLocks/>
          </p:cNvSpPr>
          <p:nvPr/>
        </p:nvSpPr>
        <p:spPr bwMode="auto">
          <a:xfrm>
            <a:off x="2854326" y="5872163"/>
            <a:ext cx="12700" cy="1270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</a:cxnLst>
            <a:rect l="0" t="0" r="r" b="b"/>
            <a:pathLst>
              <a:path w="8" h="8">
                <a:moveTo>
                  <a:pt x="4" y="6"/>
                </a:move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7" name="Freeform 3823"/>
          <p:cNvSpPr>
            <a:spLocks/>
          </p:cNvSpPr>
          <p:nvPr/>
        </p:nvSpPr>
        <p:spPr bwMode="auto">
          <a:xfrm>
            <a:off x="2817813" y="5878513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8" name="Freeform 3824"/>
          <p:cNvSpPr>
            <a:spLocks/>
          </p:cNvSpPr>
          <p:nvPr/>
        </p:nvSpPr>
        <p:spPr bwMode="auto">
          <a:xfrm>
            <a:off x="2814638" y="5875338"/>
            <a:ext cx="6350" cy="1270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0" y="6"/>
              </a:cxn>
            </a:cxnLst>
            <a:rect l="0" t="0" r="r" b="b"/>
            <a:pathLst>
              <a:path w="4" h="8">
                <a:moveTo>
                  <a:pt x="0" y="6"/>
                </a:move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9" name="Freeform 3825"/>
          <p:cNvSpPr>
            <a:spLocks/>
          </p:cNvSpPr>
          <p:nvPr/>
        </p:nvSpPr>
        <p:spPr bwMode="auto">
          <a:xfrm>
            <a:off x="2847976" y="5881688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0" name="Freeform 3826"/>
          <p:cNvSpPr>
            <a:spLocks/>
          </p:cNvSpPr>
          <p:nvPr/>
        </p:nvSpPr>
        <p:spPr bwMode="auto">
          <a:xfrm>
            <a:off x="2847976" y="58848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1" name="Freeform 3827"/>
          <p:cNvSpPr>
            <a:spLocks/>
          </p:cNvSpPr>
          <p:nvPr/>
        </p:nvSpPr>
        <p:spPr bwMode="auto">
          <a:xfrm>
            <a:off x="2847976" y="58848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2" name="Freeform 3828"/>
          <p:cNvSpPr>
            <a:spLocks/>
          </p:cNvSpPr>
          <p:nvPr/>
        </p:nvSpPr>
        <p:spPr bwMode="auto">
          <a:xfrm>
            <a:off x="2857501" y="5881688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3" name="Freeform 3829"/>
          <p:cNvSpPr>
            <a:spLocks/>
          </p:cNvSpPr>
          <p:nvPr/>
        </p:nvSpPr>
        <p:spPr bwMode="auto">
          <a:xfrm>
            <a:off x="2873376" y="5881688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4" name="Freeform 3830"/>
          <p:cNvSpPr>
            <a:spLocks/>
          </p:cNvSpPr>
          <p:nvPr/>
        </p:nvSpPr>
        <p:spPr bwMode="auto">
          <a:xfrm>
            <a:off x="2847976" y="5878513"/>
            <a:ext cx="6350" cy="95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6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5" name="Freeform 3831"/>
          <p:cNvSpPr>
            <a:spLocks/>
          </p:cNvSpPr>
          <p:nvPr/>
        </p:nvSpPr>
        <p:spPr bwMode="auto">
          <a:xfrm>
            <a:off x="2827338" y="5881688"/>
            <a:ext cx="635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4" h="6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6" name="Freeform 3832"/>
          <p:cNvSpPr>
            <a:spLocks/>
          </p:cNvSpPr>
          <p:nvPr/>
        </p:nvSpPr>
        <p:spPr bwMode="auto">
          <a:xfrm>
            <a:off x="2876551" y="588486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7" name="Freeform 3833"/>
          <p:cNvSpPr>
            <a:spLocks/>
          </p:cNvSpPr>
          <p:nvPr/>
        </p:nvSpPr>
        <p:spPr bwMode="auto">
          <a:xfrm>
            <a:off x="2798763" y="5875338"/>
            <a:ext cx="9525" cy="158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4" y="10"/>
              </a:cxn>
              <a:cxn ang="0">
                <a:pos x="6" y="10"/>
              </a:cxn>
              <a:cxn ang="0">
                <a:pos x="6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</a:cxnLst>
            <a:rect l="0" t="0" r="r" b="b"/>
            <a:pathLst>
              <a:path w="6" h="10">
                <a:moveTo>
                  <a:pt x="4" y="0"/>
                </a:move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8" name="Freeform 3834"/>
          <p:cNvSpPr>
            <a:spLocks/>
          </p:cNvSpPr>
          <p:nvPr/>
        </p:nvSpPr>
        <p:spPr bwMode="auto">
          <a:xfrm>
            <a:off x="2814638" y="5881688"/>
            <a:ext cx="9525" cy="95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6" h="6">
                <a:moveTo>
                  <a:pt x="4" y="0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9" name="Freeform 3835"/>
          <p:cNvSpPr>
            <a:spLocks/>
          </p:cNvSpPr>
          <p:nvPr/>
        </p:nvSpPr>
        <p:spPr bwMode="auto">
          <a:xfrm>
            <a:off x="2844801" y="588486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0" name="Freeform 3836"/>
          <p:cNvSpPr>
            <a:spLocks/>
          </p:cNvSpPr>
          <p:nvPr/>
        </p:nvSpPr>
        <p:spPr bwMode="auto">
          <a:xfrm>
            <a:off x="2841626" y="5881688"/>
            <a:ext cx="6350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1" name="Freeform 3837"/>
          <p:cNvSpPr>
            <a:spLocks/>
          </p:cNvSpPr>
          <p:nvPr/>
        </p:nvSpPr>
        <p:spPr bwMode="auto">
          <a:xfrm>
            <a:off x="2851151" y="5884863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2" name="Freeform 3838"/>
          <p:cNvSpPr>
            <a:spLocks/>
          </p:cNvSpPr>
          <p:nvPr/>
        </p:nvSpPr>
        <p:spPr bwMode="auto">
          <a:xfrm>
            <a:off x="2851151" y="5881688"/>
            <a:ext cx="6350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3" name="Freeform 3839"/>
          <p:cNvSpPr>
            <a:spLocks/>
          </p:cNvSpPr>
          <p:nvPr/>
        </p:nvSpPr>
        <p:spPr bwMode="auto">
          <a:xfrm>
            <a:off x="2867026" y="5881688"/>
            <a:ext cx="12700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6"/>
              </a:cxn>
              <a:cxn ang="0">
                <a:pos x="8" y="6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8" h="6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4" name="Freeform 3840"/>
          <p:cNvSpPr>
            <a:spLocks/>
          </p:cNvSpPr>
          <p:nvPr/>
        </p:nvSpPr>
        <p:spPr bwMode="auto">
          <a:xfrm>
            <a:off x="2805113" y="5888038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5" name="Freeform 3841"/>
          <p:cNvSpPr>
            <a:spLocks/>
          </p:cNvSpPr>
          <p:nvPr/>
        </p:nvSpPr>
        <p:spPr bwMode="auto">
          <a:xfrm>
            <a:off x="2827338" y="5888038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6" name="Freeform 3842"/>
          <p:cNvSpPr>
            <a:spLocks/>
          </p:cNvSpPr>
          <p:nvPr/>
        </p:nvSpPr>
        <p:spPr bwMode="auto">
          <a:xfrm>
            <a:off x="2801938" y="5891213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7" name="Freeform 3843"/>
          <p:cNvSpPr>
            <a:spLocks/>
          </p:cNvSpPr>
          <p:nvPr/>
        </p:nvSpPr>
        <p:spPr bwMode="auto">
          <a:xfrm>
            <a:off x="2820988" y="5888038"/>
            <a:ext cx="31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6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8" name="Freeform 3844"/>
          <p:cNvSpPr>
            <a:spLocks/>
          </p:cNvSpPr>
          <p:nvPr/>
        </p:nvSpPr>
        <p:spPr bwMode="auto">
          <a:xfrm>
            <a:off x="2795588" y="5888038"/>
            <a:ext cx="6350" cy="952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6">
                <a:moveTo>
                  <a:pt x="4" y="2"/>
                </a:move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9" name="Freeform 3845"/>
          <p:cNvSpPr>
            <a:spLocks/>
          </p:cNvSpPr>
          <p:nvPr/>
        </p:nvSpPr>
        <p:spPr bwMode="auto">
          <a:xfrm>
            <a:off x="2805113" y="58912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0" name="Freeform 3846"/>
          <p:cNvSpPr>
            <a:spLocks/>
          </p:cNvSpPr>
          <p:nvPr/>
        </p:nvSpPr>
        <p:spPr bwMode="auto">
          <a:xfrm>
            <a:off x="2805113" y="58912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1" name="Freeform 3847"/>
          <p:cNvSpPr>
            <a:spLocks/>
          </p:cNvSpPr>
          <p:nvPr/>
        </p:nvSpPr>
        <p:spPr bwMode="auto">
          <a:xfrm>
            <a:off x="2820988" y="58943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2" name="Freeform 3848"/>
          <p:cNvSpPr>
            <a:spLocks/>
          </p:cNvSpPr>
          <p:nvPr/>
        </p:nvSpPr>
        <p:spPr bwMode="auto">
          <a:xfrm>
            <a:off x="2830513" y="5878513"/>
            <a:ext cx="11113" cy="222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5" y="4"/>
              </a:cxn>
              <a:cxn ang="0">
                <a:pos x="5" y="4"/>
              </a:cxn>
              <a:cxn ang="0">
                <a:pos x="5" y="6"/>
              </a:cxn>
              <a:cxn ang="0">
                <a:pos x="5" y="6"/>
              </a:cxn>
              <a:cxn ang="0">
                <a:pos x="5" y="8"/>
              </a:cxn>
              <a:cxn ang="0">
                <a:pos x="5" y="8"/>
              </a:cxn>
              <a:cxn ang="0">
                <a:pos x="5" y="10"/>
              </a:cxn>
              <a:cxn ang="0">
                <a:pos x="2" y="12"/>
              </a:cxn>
              <a:cxn ang="0">
                <a:pos x="2" y="12"/>
              </a:cxn>
              <a:cxn ang="0">
                <a:pos x="5" y="14"/>
              </a:cxn>
              <a:cxn ang="0">
                <a:pos x="5" y="12"/>
              </a:cxn>
              <a:cxn ang="0">
                <a:pos x="5" y="12"/>
              </a:cxn>
              <a:cxn ang="0">
                <a:pos x="5" y="12"/>
              </a:cxn>
              <a:cxn ang="0">
                <a:pos x="5" y="10"/>
              </a:cxn>
              <a:cxn ang="0">
                <a:pos x="5" y="10"/>
              </a:cxn>
              <a:cxn ang="0">
                <a:pos x="5" y="10"/>
              </a:cxn>
              <a:cxn ang="0">
                <a:pos x="5" y="6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7" h="1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5" y="8"/>
                </a:lnTo>
                <a:lnTo>
                  <a:pt x="5" y="8"/>
                </a:lnTo>
                <a:lnTo>
                  <a:pt x="5" y="10"/>
                </a:lnTo>
                <a:lnTo>
                  <a:pt x="2" y="12"/>
                </a:lnTo>
                <a:lnTo>
                  <a:pt x="2" y="12"/>
                </a:lnTo>
                <a:lnTo>
                  <a:pt x="5" y="14"/>
                </a:lnTo>
                <a:lnTo>
                  <a:pt x="5" y="12"/>
                </a:lnTo>
                <a:lnTo>
                  <a:pt x="5" y="12"/>
                </a:lnTo>
                <a:lnTo>
                  <a:pt x="5" y="12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6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3" name="Freeform 3849"/>
          <p:cNvSpPr>
            <a:spLocks/>
          </p:cNvSpPr>
          <p:nvPr/>
        </p:nvSpPr>
        <p:spPr bwMode="auto">
          <a:xfrm>
            <a:off x="2789238" y="5891213"/>
            <a:ext cx="9525" cy="952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</a:cxnLst>
            <a:rect l="0" t="0" r="r" b="b"/>
            <a:pathLst>
              <a:path w="6" h="6">
                <a:moveTo>
                  <a:pt x="6" y="2"/>
                </a:move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4" name="Freeform 3850"/>
          <p:cNvSpPr>
            <a:spLocks/>
          </p:cNvSpPr>
          <p:nvPr/>
        </p:nvSpPr>
        <p:spPr bwMode="auto">
          <a:xfrm>
            <a:off x="2841626" y="5888038"/>
            <a:ext cx="6350" cy="1270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</a:cxnLst>
            <a:rect l="0" t="0" r="r" b="b"/>
            <a:pathLst>
              <a:path w="4" h="8">
                <a:moveTo>
                  <a:pt x="2" y="8"/>
                </a:move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5" name="Freeform 3851"/>
          <p:cNvSpPr>
            <a:spLocks/>
          </p:cNvSpPr>
          <p:nvPr/>
        </p:nvSpPr>
        <p:spPr bwMode="auto">
          <a:xfrm>
            <a:off x="2795588" y="5894388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6" name="Freeform 3852"/>
          <p:cNvSpPr>
            <a:spLocks/>
          </p:cNvSpPr>
          <p:nvPr/>
        </p:nvSpPr>
        <p:spPr bwMode="auto">
          <a:xfrm>
            <a:off x="2820988" y="58975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7" name="Freeform 3853"/>
          <p:cNvSpPr>
            <a:spLocks/>
          </p:cNvSpPr>
          <p:nvPr/>
        </p:nvSpPr>
        <p:spPr bwMode="auto">
          <a:xfrm>
            <a:off x="2820988" y="58975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8" name="Freeform 3854"/>
          <p:cNvSpPr>
            <a:spLocks/>
          </p:cNvSpPr>
          <p:nvPr/>
        </p:nvSpPr>
        <p:spPr bwMode="auto">
          <a:xfrm>
            <a:off x="2795588" y="58975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9" name="Freeform 3855"/>
          <p:cNvSpPr>
            <a:spLocks/>
          </p:cNvSpPr>
          <p:nvPr/>
        </p:nvSpPr>
        <p:spPr bwMode="auto">
          <a:xfrm>
            <a:off x="2795588" y="58975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0" name="Freeform 3856"/>
          <p:cNvSpPr>
            <a:spLocks/>
          </p:cNvSpPr>
          <p:nvPr/>
        </p:nvSpPr>
        <p:spPr bwMode="auto">
          <a:xfrm>
            <a:off x="2841626" y="589756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1" name="Freeform 3857"/>
          <p:cNvSpPr>
            <a:spLocks/>
          </p:cNvSpPr>
          <p:nvPr/>
        </p:nvSpPr>
        <p:spPr bwMode="auto">
          <a:xfrm>
            <a:off x="2824163" y="5888038"/>
            <a:ext cx="6350" cy="15875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4" y="10"/>
              </a:cxn>
              <a:cxn ang="0">
                <a:pos x="2" y="10"/>
              </a:cxn>
            </a:cxnLst>
            <a:rect l="0" t="0" r="r" b="b"/>
            <a:pathLst>
              <a:path w="4" h="10">
                <a:moveTo>
                  <a:pt x="2" y="10"/>
                </a:move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2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2" name="Freeform 3858"/>
          <p:cNvSpPr>
            <a:spLocks/>
          </p:cNvSpPr>
          <p:nvPr/>
        </p:nvSpPr>
        <p:spPr bwMode="auto">
          <a:xfrm>
            <a:off x="2801938" y="589756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3" name="Freeform 3859"/>
          <p:cNvSpPr>
            <a:spLocks/>
          </p:cNvSpPr>
          <p:nvPr/>
        </p:nvSpPr>
        <p:spPr bwMode="auto">
          <a:xfrm>
            <a:off x="2827338" y="5903913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4" name="Freeform 3860"/>
          <p:cNvSpPr>
            <a:spLocks/>
          </p:cNvSpPr>
          <p:nvPr/>
        </p:nvSpPr>
        <p:spPr bwMode="auto">
          <a:xfrm>
            <a:off x="2786063" y="5897563"/>
            <a:ext cx="12700" cy="95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6" y="2"/>
              </a:cxn>
              <a:cxn ang="0">
                <a:pos x="8" y="2"/>
              </a:cxn>
              <a:cxn ang="0">
                <a:pos x="6" y="0"/>
              </a:cxn>
            </a:cxnLst>
            <a:rect l="0" t="0" r="r" b="b"/>
            <a:pathLst>
              <a:path w="8" h="6">
                <a:moveTo>
                  <a:pt x="6" y="0"/>
                </a:move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6" y="2"/>
                </a:lnTo>
                <a:lnTo>
                  <a:pt x="8" y="2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5" name="Freeform 3861"/>
          <p:cNvSpPr>
            <a:spLocks/>
          </p:cNvSpPr>
          <p:nvPr/>
        </p:nvSpPr>
        <p:spPr bwMode="auto">
          <a:xfrm>
            <a:off x="2820988" y="5897563"/>
            <a:ext cx="31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6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6" name="Freeform 3862"/>
          <p:cNvSpPr>
            <a:spLocks/>
          </p:cNvSpPr>
          <p:nvPr/>
        </p:nvSpPr>
        <p:spPr bwMode="auto">
          <a:xfrm>
            <a:off x="2786063" y="5903913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7" name="Freeform 3863"/>
          <p:cNvSpPr>
            <a:spLocks/>
          </p:cNvSpPr>
          <p:nvPr/>
        </p:nvSpPr>
        <p:spPr bwMode="auto">
          <a:xfrm>
            <a:off x="2841626" y="5900738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8" name="Freeform 3864"/>
          <p:cNvSpPr>
            <a:spLocks/>
          </p:cNvSpPr>
          <p:nvPr/>
        </p:nvSpPr>
        <p:spPr bwMode="auto">
          <a:xfrm>
            <a:off x="2789238" y="59039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9" name="Freeform 3865"/>
          <p:cNvSpPr>
            <a:spLocks/>
          </p:cNvSpPr>
          <p:nvPr/>
        </p:nvSpPr>
        <p:spPr bwMode="auto">
          <a:xfrm>
            <a:off x="2841626" y="5903913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0" name="Freeform 3866"/>
          <p:cNvSpPr>
            <a:spLocks/>
          </p:cNvSpPr>
          <p:nvPr/>
        </p:nvSpPr>
        <p:spPr bwMode="auto">
          <a:xfrm>
            <a:off x="2847976" y="59070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1" name="Freeform 3867"/>
          <p:cNvSpPr>
            <a:spLocks/>
          </p:cNvSpPr>
          <p:nvPr/>
        </p:nvSpPr>
        <p:spPr bwMode="auto">
          <a:xfrm>
            <a:off x="2795588" y="5894388"/>
            <a:ext cx="12700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4" y="10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6" y="4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</a:cxnLst>
            <a:rect l="0" t="0" r="r" b="b"/>
            <a:pathLst>
              <a:path w="8" h="10">
                <a:moveTo>
                  <a:pt x="0" y="10"/>
                </a:move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2" name="Freeform 3868"/>
          <p:cNvSpPr>
            <a:spLocks/>
          </p:cNvSpPr>
          <p:nvPr/>
        </p:nvSpPr>
        <p:spPr bwMode="auto">
          <a:xfrm>
            <a:off x="2805113" y="5891213"/>
            <a:ext cx="15875" cy="19050"/>
          </a:xfrm>
          <a:custGeom>
            <a:avLst/>
            <a:gdLst/>
            <a:ahLst/>
            <a:cxnLst>
              <a:cxn ang="0">
                <a:pos x="6" y="10"/>
              </a:cxn>
              <a:cxn ang="0">
                <a:pos x="6" y="10"/>
              </a:cxn>
              <a:cxn ang="0">
                <a:pos x="4" y="10"/>
              </a:cxn>
              <a:cxn ang="0">
                <a:pos x="4" y="10"/>
              </a:cxn>
              <a:cxn ang="0">
                <a:pos x="2" y="10"/>
              </a:cxn>
              <a:cxn ang="0">
                <a:pos x="2" y="10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4" y="6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8" y="2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0" y="12"/>
              </a:cxn>
              <a:cxn ang="0">
                <a:pos x="0" y="12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4" y="12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4" y="12"/>
              </a:cxn>
              <a:cxn ang="0">
                <a:pos x="6" y="12"/>
              </a:cxn>
            </a:cxnLst>
            <a:rect l="0" t="0" r="r" b="b"/>
            <a:pathLst>
              <a:path w="10" h="12">
                <a:moveTo>
                  <a:pt x="6" y="12"/>
                </a:moveTo>
                <a:lnTo>
                  <a:pt x="6" y="10"/>
                </a:lnTo>
                <a:lnTo>
                  <a:pt x="4" y="12"/>
                </a:lnTo>
                <a:lnTo>
                  <a:pt x="6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3" name="Freeform 3869"/>
          <p:cNvSpPr>
            <a:spLocks/>
          </p:cNvSpPr>
          <p:nvPr/>
        </p:nvSpPr>
        <p:spPr bwMode="auto">
          <a:xfrm>
            <a:off x="2811463" y="59102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4" name="Freeform 3870"/>
          <p:cNvSpPr>
            <a:spLocks/>
          </p:cNvSpPr>
          <p:nvPr/>
        </p:nvSpPr>
        <p:spPr bwMode="auto">
          <a:xfrm>
            <a:off x="2811463" y="59102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5" name="Freeform 3871"/>
          <p:cNvSpPr>
            <a:spLocks/>
          </p:cNvSpPr>
          <p:nvPr/>
        </p:nvSpPr>
        <p:spPr bwMode="auto">
          <a:xfrm>
            <a:off x="2792413" y="5907088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6" name="Freeform 3872"/>
          <p:cNvSpPr>
            <a:spLocks/>
          </p:cNvSpPr>
          <p:nvPr/>
        </p:nvSpPr>
        <p:spPr bwMode="auto">
          <a:xfrm>
            <a:off x="2792413" y="5907088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7" name="Freeform 3873"/>
          <p:cNvSpPr>
            <a:spLocks/>
          </p:cNvSpPr>
          <p:nvPr/>
        </p:nvSpPr>
        <p:spPr bwMode="auto">
          <a:xfrm>
            <a:off x="2820988" y="5903913"/>
            <a:ext cx="31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6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8" name="Freeform 3874"/>
          <p:cNvSpPr>
            <a:spLocks/>
          </p:cNvSpPr>
          <p:nvPr/>
        </p:nvSpPr>
        <p:spPr bwMode="auto">
          <a:xfrm>
            <a:off x="2811463" y="59102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9" name="Freeform 3875"/>
          <p:cNvSpPr>
            <a:spLocks/>
          </p:cNvSpPr>
          <p:nvPr/>
        </p:nvSpPr>
        <p:spPr bwMode="auto">
          <a:xfrm>
            <a:off x="2811463" y="59102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0" name="Freeform 3876"/>
          <p:cNvSpPr>
            <a:spLocks/>
          </p:cNvSpPr>
          <p:nvPr/>
        </p:nvSpPr>
        <p:spPr bwMode="auto">
          <a:xfrm>
            <a:off x="2811463" y="59102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1" name="Freeform 3877"/>
          <p:cNvSpPr>
            <a:spLocks/>
          </p:cNvSpPr>
          <p:nvPr/>
        </p:nvSpPr>
        <p:spPr bwMode="auto">
          <a:xfrm>
            <a:off x="2782888" y="5903913"/>
            <a:ext cx="12700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8" h="6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3" name="Freeform 3879"/>
          <p:cNvSpPr>
            <a:spLocks/>
          </p:cNvSpPr>
          <p:nvPr/>
        </p:nvSpPr>
        <p:spPr bwMode="auto">
          <a:xfrm>
            <a:off x="2771776" y="5907088"/>
            <a:ext cx="11113" cy="6350"/>
          </a:xfrm>
          <a:custGeom>
            <a:avLst/>
            <a:gdLst/>
            <a:ahLst/>
            <a:cxnLst>
              <a:cxn ang="0">
                <a:pos x="7" y="2"/>
              </a:cxn>
              <a:cxn ang="0">
                <a:pos x="5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</a:cxnLst>
            <a:rect l="0" t="0" r="r" b="b"/>
            <a:pathLst>
              <a:path w="7" h="4">
                <a:moveTo>
                  <a:pt x="7" y="2"/>
                </a:moveTo>
                <a:lnTo>
                  <a:pt x="5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4" name="Freeform 3880"/>
          <p:cNvSpPr>
            <a:spLocks/>
          </p:cNvSpPr>
          <p:nvPr/>
        </p:nvSpPr>
        <p:spPr bwMode="auto">
          <a:xfrm>
            <a:off x="2768601" y="5907088"/>
            <a:ext cx="6350" cy="1111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7"/>
              </a:cxn>
              <a:cxn ang="0">
                <a:pos x="4" y="7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7"/>
                </a:lnTo>
                <a:lnTo>
                  <a:pt x="4" y="7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5" name="Freeform 3881"/>
          <p:cNvSpPr>
            <a:spLocks/>
          </p:cNvSpPr>
          <p:nvPr/>
        </p:nvSpPr>
        <p:spPr bwMode="auto">
          <a:xfrm>
            <a:off x="2771776" y="5913438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6" name="Freeform 3882"/>
          <p:cNvSpPr>
            <a:spLocks/>
          </p:cNvSpPr>
          <p:nvPr/>
        </p:nvSpPr>
        <p:spPr bwMode="auto">
          <a:xfrm>
            <a:off x="2765426" y="5910263"/>
            <a:ext cx="9525" cy="7938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4" y="2"/>
              </a:cxn>
            </a:cxnLst>
            <a:rect l="0" t="0" r="r" b="b"/>
            <a:pathLst>
              <a:path w="6" h="5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7" name="Freeform 3883"/>
          <p:cNvSpPr>
            <a:spLocks/>
          </p:cNvSpPr>
          <p:nvPr/>
        </p:nvSpPr>
        <p:spPr bwMode="auto">
          <a:xfrm>
            <a:off x="2838451" y="5903913"/>
            <a:ext cx="6350" cy="14288"/>
          </a:xfrm>
          <a:custGeom>
            <a:avLst/>
            <a:gdLst/>
            <a:ahLst/>
            <a:cxnLst>
              <a:cxn ang="0">
                <a:pos x="2" y="9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6"/>
              </a:cxn>
              <a:cxn ang="0">
                <a:pos x="0" y="6"/>
              </a:cxn>
              <a:cxn ang="0">
                <a:pos x="0" y="9"/>
              </a:cxn>
              <a:cxn ang="0">
                <a:pos x="0" y="9"/>
              </a:cxn>
              <a:cxn ang="0">
                <a:pos x="2" y="9"/>
              </a:cxn>
            </a:cxnLst>
            <a:rect l="0" t="0" r="r" b="b"/>
            <a:pathLst>
              <a:path w="4" h="9">
                <a:moveTo>
                  <a:pt x="2" y="9"/>
                </a:move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6"/>
                </a:lnTo>
                <a:lnTo>
                  <a:pt x="0" y="6"/>
                </a:lnTo>
                <a:lnTo>
                  <a:pt x="0" y="9"/>
                </a:lnTo>
                <a:lnTo>
                  <a:pt x="0" y="9"/>
                </a:lnTo>
                <a:lnTo>
                  <a:pt x="2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8" name="Freeform 3884"/>
          <p:cNvSpPr>
            <a:spLocks/>
          </p:cNvSpPr>
          <p:nvPr/>
        </p:nvSpPr>
        <p:spPr bwMode="auto">
          <a:xfrm>
            <a:off x="2838451" y="591820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9" name="Freeform 3885"/>
          <p:cNvSpPr>
            <a:spLocks/>
          </p:cNvSpPr>
          <p:nvPr/>
        </p:nvSpPr>
        <p:spPr bwMode="auto">
          <a:xfrm>
            <a:off x="2762251" y="5913438"/>
            <a:ext cx="9525" cy="793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6" y="3"/>
              </a:cxn>
              <a:cxn ang="0">
                <a:pos x="6" y="5"/>
              </a:cxn>
              <a:cxn ang="0">
                <a:pos x="6" y="5"/>
              </a:cxn>
              <a:cxn ang="0">
                <a:pos x="6" y="3"/>
              </a:cxn>
              <a:cxn ang="0">
                <a:pos x="6" y="3"/>
              </a:cxn>
              <a:cxn ang="0">
                <a:pos x="6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</a:cxnLst>
            <a:rect l="0" t="0" r="r" b="b"/>
            <a:pathLst>
              <a:path w="6" h="5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3"/>
                </a:lnTo>
                <a:lnTo>
                  <a:pt x="6" y="5"/>
                </a:lnTo>
                <a:lnTo>
                  <a:pt x="6" y="5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0" name="Freeform 3886"/>
          <p:cNvSpPr>
            <a:spLocks/>
          </p:cNvSpPr>
          <p:nvPr/>
        </p:nvSpPr>
        <p:spPr bwMode="auto">
          <a:xfrm>
            <a:off x="2817813" y="5903913"/>
            <a:ext cx="15875" cy="17463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0" y="9"/>
              </a:cxn>
              <a:cxn ang="0">
                <a:pos x="0" y="11"/>
              </a:cxn>
              <a:cxn ang="0">
                <a:pos x="2" y="11"/>
              </a:cxn>
              <a:cxn ang="0">
                <a:pos x="2" y="11"/>
              </a:cxn>
              <a:cxn ang="0">
                <a:pos x="4" y="9"/>
              </a:cxn>
              <a:cxn ang="0">
                <a:pos x="4" y="9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2" y="6"/>
              </a:cxn>
              <a:cxn ang="0">
                <a:pos x="2" y="9"/>
              </a:cxn>
              <a:cxn ang="0">
                <a:pos x="4" y="9"/>
              </a:cxn>
              <a:cxn ang="0">
                <a:pos x="2" y="6"/>
              </a:cxn>
              <a:cxn ang="0">
                <a:pos x="2" y="9"/>
              </a:cxn>
              <a:cxn ang="0">
                <a:pos x="0" y="11"/>
              </a:cxn>
              <a:cxn ang="0">
                <a:pos x="2" y="9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6"/>
              </a:cxn>
            </a:cxnLst>
            <a:rect l="0" t="0" r="r" b="b"/>
            <a:pathLst>
              <a:path w="10" h="11">
                <a:moveTo>
                  <a:pt x="2" y="6"/>
                </a:move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9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2" y="6"/>
                </a:lnTo>
                <a:lnTo>
                  <a:pt x="2" y="9"/>
                </a:lnTo>
                <a:lnTo>
                  <a:pt x="2" y="9"/>
                </a:lnTo>
                <a:lnTo>
                  <a:pt x="0" y="9"/>
                </a:lnTo>
                <a:lnTo>
                  <a:pt x="0" y="11"/>
                </a:lnTo>
                <a:lnTo>
                  <a:pt x="2" y="11"/>
                </a:lnTo>
                <a:lnTo>
                  <a:pt x="2" y="9"/>
                </a:lnTo>
                <a:lnTo>
                  <a:pt x="2" y="9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1" name="Freeform 3887"/>
          <p:cNvSpPr>
            <a:spLocks/>
          </p:cNvSpPr>
          <p:nvPr/>
        </p:nvSpPr>
        <p:spPr bwMode="auto">
          <a:xfrm>
            <a:off x="2768601" y="59182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2" name="Freeform 3888"/>
          <p:cNvSpPr>
            <a:spLocks/>
          </p:cNvSpPr>
          <p:nvPr/>
        </p:nvSpPr>
        <p:spPr bwMode="auto">
          <a:xfrm>
            <a:off x="2805113" y="5907088"/>
            <a:ext cx="12700" cy="17463"/>
          </a:xfrm>
          <a:custGeom>
            <a:avLst/>
            <a:gdLst/>
            <a:ahLst/>
            <a:cxnLst>
              <a:cxn ang="0">
                <a:pos x="8" y="9"/>
              </a:cxn>
              <a:cxn ang="0">
                <a:pos x="8" y="9"/>
              </a:cxn>
              <a:cxn ang="0">
                <a:pos x="8" y="9"/>
              </a:cxn>
              <a:cxn ang="0">
                <a:pos x="6" y="9"/>
              </a:cxn>
              <a:cxn ang="0">
                <a:pos x="6" y="9"/>
              </a:cxn>
              <a:cxn ang="0">
                <a:pos x="6" y="9"/>
              </a:cxn>
              <a:cxn ang="0">
                <a:pos x="6" y="9"/>
              </a:cxn>
              <a:cxn ang="0">
                <a:pos x="4" y="9"/>
              </a:cxn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7"/>
              </a:cxn>
              <a:cxn ang="0">
                <a:pos x="2" y="7"/>
              </a:cxn>
              <a:cxn ang="0">
                <a:pos x="2" y="7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4" y="11"/>
              </a:cxn>
              <a:cxn ang="0">
                <a:pos x="6" y="9"/>
              </a:cxn>
              <a:cxn ang="0">
                <a:pos x="6" y="9"/>
              </a:cxn>
              <a:cxn ang="0">
                <a:pos x="6" y="11"/>
              </a:cxn>
              <a:cxn ang="0">
                <a:pos x="6" y="11"/>
              </a:cxn>
              <a:cxn ang="0">
                <a:pos x="8" y="11"/>
              </a:cxn>
              <a:cxn ang="0">
                <a:pos x="8" y="9"/>
              </a:cxn>
            </a:cxnLst>
            <a:rect l="0" t="0" r="r" b="b"/>
            <a:pathLst>
              <a:path w="8" h="11">
                <a:moveTo>
                  <a:pt x="8" y="9"/>
                </a:moveTo>
                <a:lnTo>
                  <a:pt x="8" y="9"/>
                </a:lnTo>
                <a:lnTo>
                  <a:pt x="8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4" y="9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4" y="11"/>
                </a:lnTo>
                <a:lnTo>
                  <a:pt x="6" y="9"/>
                </a:lnTo>
                <a:lnTo>
                  <a:pt x="6" y="9"/>
                </a:lnTo>
                <a:lnTo>
                  <a:pt x="6" y="11"/>
                </a:lnTo>
                <a:lnTo>
                  <a:pt x="6" y="11"/>
                </a:lnTo>
                <a:lnTo>
                  <a:pt x="8" y="11"/>
                </a:lnTo>
                <a:lnTo>
                  <a:pt x="8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3" name="Freeform 3889"/>
          <p:cNvSpPr>
            <a:spLocks/>
          </p:cNvSpPr>
          <p:nvPr/>
        </p:nvSpPr>
        <p:spPr bwMode="auto">
          <a:xfrm>
            <a:off x="2762251" y="5921376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4" name="Freeform 3890"/>
          <p:cNvSpPr>
            <a:spLocks/>
          </p:cNvSpPr>
          <p:nvPr/>
        </p:nvSpPr>
        <p:spPr bwMode="auto">
          <a:xfrm>
            <a:off x="2759076" y="5921376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5" name="Freeform 3891"/>
          <p:cNvSpPr>
            <a:spLocks/>
          </p:cNvSpPr>
          <p:nvPr/>
        </p:nvSpPr>
        <p:spPr bwMode="auto">
          <a:xfrm>
            <a:off x="2765426" y="5918201"/>
            <a:ext cx="6350" cy="95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6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6" name="Freeform 3892"/>
          <p:cNvSpPr>
            <a:spLocks/>
          </p:cNvSpPr>
          <p:nvPr/>
        </p:nvSpPr>
        <p:spPr bwMode="auto">
          <a:xfrm>
            <a:off x="2830513" y="5918201"/>
            <a:ext cx="7938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5" h="4">
                <a:moveTo>
                  <a:pt x="2" y="4"/>
                </a:move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7" name="Freeform 3893"/>
          <p:cNvSpPr>
            <a:spLocks/>
          </p:cNvSpPr>
          <p:nvPr/>
        </p:nvSpPr>
        <p:spPr bwMode="auto">
          <a:xfrm>
            <a:off x="2755901" y="5921376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8" name="Freeform 3894"/>
          <p:cNvSpPr>
            <a:spLocks/>
          </p:cNvSpPr>
          <p:nvPr/>
        </p:nvSpPr>
        <p:spPr bwMode="auto">
          <a:xfrm>
            <a:off x="2830513" y="592455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9" name="Freeform 3895"/>
          <p:cNvSpPr>
            <a:spLocks/>
          </p:cNvSpPr>
          <p:nvPr/>
        </p:nvSpPr>
        <p:spPr bwMode="auto">
          <a:xfrm>
            <a:off x="2805113" y="592455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0" name="Freeform 3896"/>
          <p:cNvSpPr>
            <a:spLocks/>
          </p:cNvSpPr>
          <p:nvPr/>
        </p:nvSpPr>
        <p:spPr bwMode="auto">
          <a:xfrm>
            <a:off x="2827338" y="592455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1" name="Freeform 3897"/>
          <p:cNvSpPr>
            <a:spLocks/>
          </p:cNvSpPr>
          <p:nvPr/>
        </p:nvSpPr>
        <p:spPr bwMode="auto">
          <a:xfrm>
            <a:off x="2827338" y="592455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2" name="Freeform 3898"/>
          <p:cNvSpPr>
            <a:spLocks/>
          </p:cNvSpPr>
          <p:nvPr/>
        </p:nvSpPr>
        <p:spPr bwMode="auto">
          <a:xfrm>
            <a:off x="2827338" y="5897563"/>
            <a:ext cx="14288" cy="30163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7" y="2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10"/>
              </a:cxn>
              <a:cxn ang="0">
                <a:pos x="4" y="10"/>
              </a:cxn>
              <a:cxn ang="0">
                <a:pos x="4" y="13"/>
              </a:cxn>
              <a:cxn ang="0">
                <a:pos x="4" y="13"/>
              </a:cxn>
              <a:cxn ang="0">
                <a:pos x="2" y="15"/>
              </a:cxn>
              <a:cxn ang="0">
                <a:pos x="2" y="15"/>
              </a:cxn>
              <a:cxn ang="0">
                <a:pos x="2" y="15"/>
              </a:cxn>
              <a:cxn ang="0">
                <a:pos x="0" y="19"/>
              </a:cxn>
              <a:cxn ang="0">
                <a:pos x="2" y="19"/>
              </a:cxn>
              <a:cxn ang="0">
                <a:pos x="2" y="19"/>
              </a:cxn>
              <a:cxn ang="0">
                <a:pos x="4" y="17"/>
              </a:cxn>
              <a:cxn ang="0">
                <a:pos x="4" y="17"/>
              </a:cxn>
              <a:cxn ang="0">
                <a:pos x="4" y="15"/>
              </a:cxn>
              <a:cxn ang="0">
                <a:pos x="4" y="15"/>
              </a:cxn>
              <a:cxn ang="0">
                <a:pos x="4" y="15"/>
              </a:cxn>
              <a:cxn ang="0">
                <a:pos x="7" y="13"/>
              </a:cxn>
              <a:cxn ang="0">
                <a:pos x="7" y="13"/>
              </a:cxn>
              <a:cxn ang="0">
                <a:pos x="7" y="13"/>
              </a:cxn>
              <a:cxn ang="0">
                <a:pos x="7" y="13"/>
              </a:cxn>
              <a:cxn ang="0">
                <a:pos x="7" y="10"/>
              </a:cxn>
              <a:cxn ang="0">
                <a:pos x="7" y="10"/>
              </a:cxn>
              <a:cxn ang="0">
                <a:pos x="7" y="8"/>
              </a:cxn>
              <a:cxn ang="0">
                <a:pos x="7" y="8"/>
              </a:cxn>
              <a:cxn ang="0">
                <a:pos x="7" y="8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9" y="4"/>
              </a:cxn>
              <a:cxn ang="0">
                <a:pos x="9" y="4"/>
              </a:cxn>
              <a:cxn ang="0">
                <a:pos x="9" y="2"/>
              </a:cxn>
              <a:cxn ang="0">
                <a:pos x="9" y="2"/>
              </a:cxn>
              <a:cxn ang="0">
                <a:pos x="7" y="2"/>
              </a:cxn>
              <a:cxn ang="0">
                <a:pos x="7" y="0"/>
              </a:cxn>
              <a:cxn ang="0">
                <a:pos x="4" y="0"/>
              </a:cxn>
              <a:cxn ang="0">
                <a:pos x="4" y="2"/>
              </a:cxn>
            </a:cxnLst>
            <a:rect l="0" t="0" r="r" b="b"/>
            <a:pathLst>
              <a:path w="9" h="19">
                <a:moveTo>
                  <a:pt x="4" y="2"/>
                </a:moveTo>
                <a:lnTo>
                  <a:pt x="7" y="2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4" y="10"/>
                </a:lnTo>
                <a:lnTo>
                  <a:pt x="4" y="13"/>
                </a:lnTo>
                <a:lnTo>
                  <a:pt x="4" y="13"/>
                </a:lnTo>
                <a:lnTo>
                  <a:pt x="2" y="15"/>
                </a:lnTo>
                <a:lnTo>
                  <a:pt x="2" y="15"/>
                </a:lnTo>
                <a:lnTo>
                  <a:pt x="2" y="15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lnTo>
                  <a:pt x="4" y="17"/>
                </a:lnTo>
                <a:lnTo>
                  <a:pt x="4" y="17"/>
                </a:lnTo>
                <a:lnTo>
                  <a:pt x="4" y="15"/>
                </a:lnTo>
                <a:lnTo>
                  <a:pt x="4" y="15"/>
                </a:lnTo>
                <a:lnTo>
                  <a:pt x="4" y="15"/>
                </a:lnTo>
                <a:lnTo>
                  <a:pt x="7" y="13"/>
                </a:lnTo>
                <a:lnTo>
                  <a:pt x="7" y="13"/>
                </a:lnTo>
                <a:lnTo>
                  <a:pt x="7" y="13"/>
                </a:lnTo>
                <a:lnTo>
                  <a:pt x="7" y="13"/>
                </a:lnTo>
                <a:lnTo>
                  <a:pt x="7" y="10"/>
                </a:lnTo>
                <a:lnTo>
                  <a:pt x="7" y="10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7" y="0"/>
                </a:lnTo>
                <a:lnTo>
                  <a:pt x="4" y="0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3" name="Freeform 3899"/>
          <p:cNvSpPr>
            <a:spLocks/>
          </p:cNvSpPr>
          <p:nvPr/>
        </p:nvSpPr>
        <p:spPr bwMode="auto">
          <a:xfrm>
            <a:off x="2814638" y="5921376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4" name="Freeform 3900"/>
          <p:cNvSpPr>
            <a:spLocks/>
          </p:cNvSpPr>
          <p:nvPr/>
        </p:nvSpPr>
        <p:spPr bwMode="auto">
          <a:xfrm>
            <a:off x="2759076" y="5924551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5" name="Freeform 3901"/>
          <p:cNvSpPr>
            <a:spLocks/>
          </p:cNvSpPr>
          <p:nvPr/>
        </p:nvSpPr>
        <p:spPr bwMode="auto">
          <a:xfrm>
            <a:off x="2789238" y="5924551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6" name="Freeform 3902"/>
          <p:cNvSpPr>
            <a:spLocks/>
          </p:cNvSpPr>
          <p:nvPr/>
        </p:nvSpPr>
        <p:spPr bwMode="auto">
          <a:xfrm>
            <a:off x="2789238" y="5921376"/>
            <a:ext cx="6350" cy="952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</a:cxnLst>
            <a:rect l="0" t="0" r="r" b="b"/>
            <a:pathLst>
              <a:path w="4" h="6">
                <a:moveTo>
                  <a:pt x="0" y="4"/>
                </a:move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7" name="Freeform 3903"/>
          <p:cNvSpPr>
            <a:spLocks/>
          </p:cNvSpPr>
          <p:nvPr/>
        </p:nvSpPr>
        <p:spPr bwMode="auto">
          <a:xfrm>
            <a:off x="2795588" y="5921376"/>
            <a:ext cx="31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6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8" name="Freeform 3904"/>
          <p:cNvSpPr>
            <a:spLocks/>
          </p:cNvSpPr>
          <p:nvPr/>
        </p:nvSpPr>
        <p:spPr bwMode="auto">
          <a:xfrm>
            <a:off x="2817813" y="592772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9" name="Freeform 3905"/>
          <p:cNvSpPr>
            <a:spLocks/>
          </p:cNvSpPr>
          <p:nvPr/>
        </p:nvSpPr>
        <p:spPr bwMode="auto">
          <a:xfrm>
            <a:off x="2798763" y="592772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0" name="Freeform 3906"/>
          <p:cNvSpPr>
            <a:spLocks/>
          </p:cNvSpPr>
          <p:nvPr/>
        </p:nvSpPr>
        <p:spPr bwMode="auto">
          <a:xfrm>
            <a:off x="2798763" y="5924551"/>
            <a:ext cx="1270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8" h="4">
                <a:moveTo>
                  <a:pt x="2" y="4"/>
                </a:move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1" name="Freeform 3907"/>
          <p:cNvSpPr>
            <a:spLocks/>
          </p:cNvSpPr>
          <p:nvPr/>
        </p:nvSpPr>
        <p:spPr bwMode="auto">
          <a:xfrm>
            <a:off x="2755901" y="5927726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2" name="Freeform 3908"/>
          <p:cNvSpPr>
            <a:spLocks/>
          </p:cNvSpPr>
          <p:nvPr/>
        </p:nvSpPr>
        <p:spPr bwMode="auto">
          <a:xfrm>
            <a:off x="2795588" y="5924551"/>
            <a:ext cx="635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4" h="6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3" name="Freeform 3909"/>
          <p:cNvSpPr>
            <a:spLocks/>
          </p:cNvSpPr>
          <p:nvPr/>
        </p:nvSpPr>
        <p:spPr bwMode="auto">
          <a:xfrm>
            <a:off x="2814638" y="5927726"/>
            <a:ext cx="952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6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4" name="Freeform 3910"/>
          <p:cNvSpPr>
            <a:spLocks/>
          </p:cNvSpPr>
          <p:nvPr/>
        </p:nvSpPr>
        <p:spPr bwMode="auto">
          <a:xfrm>
            <a:off x="2795588" y="593090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5" name="Freeform 3911"/>
          <p:cNvSpPr>
            <a:spLocks/>
          </p:cNvSpPr>
          <p:nvPr/>
        </p:nvSpPr>
        <p:spPr bwMode="auto">
          <a:xfrm>
            <a:off x="2795588" y="5927726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6" name="Freeform 3912"/>
          <p:cNvSpPr>
            <a:spLocks/>
          </p:cNvSpPr>
          <p:nvPr/>
        </p:nvSpPr>
        <p:spPr bwMode="auto">
          <a:xfrm>
            <a:off x="2759076" y="5927726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7" name="Freeform 3913"/>
          <p:cNvSpPr>
            <a:spLocks/>
          </p:cNvSpPr>
          <p:nvPr/>
        </p:nvSpPr>
        <p:spPr bwMode="auto">
          <a:xfrm>
            <a:off x="2762251" y="5934076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8" name="Freeform 3914"/>
          <p:cNvSpPr>
            <a:spLocks/>
          </p:cNvSpPr>
          <p:nvPr/>
        </p:nvSpPr>
        <p:spPr bwMode="auto">
          <a:xfrm>
            <a:off x="2771776" y="5934076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9" name="Freeform 3915"/>
          <p:cNvSpPr>
            <a:spLocks/>
          </p:cNvSpPr>
          <p:nvPr/>
        </p:nvSpPr>
        <p:spPr bwMode="auto">
          <a:xfrm>
            <a:off x="2771776" y="5934076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0" name="Freeform 3916"/>
          <p:cNvSpPr>
            <a:spLocks/>
          </p:cNvSpPr>
          <p:nvPr/>
        </p:nvSpPr>
        <p:spPr bwMode="auto">
          <a:xfrm>
            <a:off x="2771776" y="5910263"/>
            <a:ext cx="17463" cy="30163"/>
          </a:xfrm>
          <a:custGeom>
            <a:avLst/>
            <a:gdLst/>
            <a:ahLst/>
            <a:cxnLst>
              <a:cxn ang="0">
                <a:pos x="5" y="19"/>
              </a:cxn>
              <a:cxn ang="0">
                <a:pos x="7" y="19"/>
              </a:cxn>
              <a:cxn ang="0">
                <a:pos x="7" y="19"/>
              </a:cxn>
              <a:cxn ang="0">
                <a:pos x="9" y="17"/>
              </a:cxn>
              <a:cxn ang="0">
                <a:pos x="9" y="15"/>
              </a:cxn>
              <a:cxn ang="0">
                <a:pos x="9" y="13"/>
              </a:cxn>
              <a:cxn ang="0">
                <a:pos x="9" y="13"/>
              </a:cxn>
              <a:cxn ang="0">
                <a:pos x="7" y="11"/>
              </a:cxn>
              <a:cxn ang="0">
                <a:pos x="7" y="11"/>
              </a:cxn>
              <a:cxn ang="0">
                <a:pos x="9" y="11"/>
              </a:cxn>
              <a:cxn ang="0">
                <a:pos x="9" y="9"/>
              </a:cxn>
              <a:cxn ang="0">
                <a:pos x="11" y="9"/>
              </a:cxn>
              <a:cxn ang="0">
                <a:pos x="11" y="9"/>
              </a:cxn>
              <a:cxn ang="0">
                <a:pos x="11" y="9"/>
              </a:cxn>
              <a:cxn ang="0">
                <a:pos x="9" y="5"/>
              </a:cxn>
              <a:cxn ang="0">
                <a:pos x="9" y="5"/>
              </a:cxn>
              <a:cxn ang="0">
                <a:pos x="7" y="7"/>
              </a:cxn>
              <a:cxn ang="0">
                <a:pos x="9" y="7"/>
              </a:cxn>
              <a:cxn ang="0">
                <a:pos x="7" y="7"/>
              </a:cxn>
              <a:cxn ang="0">
                <a:pos x="9" y="5"/>
              </a:cxn>
              <a:cxn ang="0">
                <a:pos x="9" y="5"/>
              </a:cxn>
              <a:cxn ang="0">
                <a:pos x="9" y="2"/>
              </a:cxn>
              <a:cxn ang="0">
                <a:pos x="7" y="2"/>
              </a:cxn>
              <a:cxn ang="0">
                <a:pos x="5" y="5"/>
              </a:cxn>
              <a:cxn ang="0">
                <a:pos x="5" y="5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7" y="0"/>
              </a:cxn>
              <a:cxn ang="0">
                <a:pos x="5" y="0"/>
              </a:cxn>
              <a:cxn ang="0">
                <a:pos x="5" y="5"/>
              </a:cxn>
              <a:cxn ang="0">
                <a:pos x="5" y="5"/>
              </a:cxn>
              <a:cxn ang="0">
                <a:pos x="7" y="5"/>
              </a:cxn>
              <a:cxn ang="0">
                <a:pos x="9" y="5"/>
              </a:cxn>
              <a:cxn ang="0">
                <a:pos x="7" y="2"/>
              </a:cxn>
              <a:cxn ang="0">
                <a:pos x="7" y="5"/>
              </a:cxn>
              <a:cxn ang="0">
                <a:pos x="7" y="7"/>
              </a:cxn>
              <a:cxn ang="0">
                <a:pos x="7" y="7"/>
              </a:cxn>
              <a:cxn ang="0">
                <a:pos x="9" y="7"/>
              </a:cxn>
              <a:cxn ang="0">
                <a:pos x="7" y="7"/>
              </a:cxn>
              <a:cxn ang="0">
                <a:pos x="9" y="9"/>
              </a:cxn>
              <a:cxn ang="0">
                <a:pos x="9" y="9"/>
              </a:cxn>
              <a:cxn ang="0">
                <a:pos x="9" y="9"/>
              </a:cxn>
              <a:cxn ang="0">
                <a:pos x="9" y="9"/>
              </a:cxn>
              <a:cxn ang="0">
                <a:pos x="9" y="9"/>
              </a:cxn>
              <a:cxn ang="0">
                <a:pos x="7" y="9"/>
              </a:cxn>
              <a:cxn ang="0">
                <a:pos x="5" y="11"/>
              </a:cxn>
              <a:cxn ang="0">
                <a:pos x="7" y="13"/>
              </a:cxn>
              <a:cxn ang="0">
                <a:pos x="7" y="15"/>
              </a:cxn>
              <a:cxn ang="0">
                <a:pos x="7" y="15"/>
              </a:cxn>
              <a:cxn ang="0">
                <a:pos x="7" y="17"/>
              </a:cxn>
              <a:cxn ang="0">
                <a:pos x="5" y="17"/>
              </a:cxn>
              <a:cxn ang="0">
                <a:pos x="0" y="17"/>
              </a:cxn>
              <a:cxn ang="0">
                <a:pos x="2" y="19"/>
              </a:cxn>
            </a:cxnLst>
            <a:rect l="0" t="0" r="r" b="b"/>
            <a:pathLst>
              <a:path w="11" h="19">
                <a:moveTo>
                  <a:pt x="2" y="19"/>
                </a:moveTo>
                <a:lnTo>
                  <a:pt x="5" y="19"/>
                </a:lnTo>
                <a:lnTo>
                  <a:pt x="5" y="19"/>
                </a:lnTo>
                <a:lnTo>
                  <a:pt x="7" y="19"/>
                </a:lnTo>
                <a:lnTo>
                  <a:pt x="7" y="19"/>
                </a:lnTo>
                <a:lnTo>
                  <a:pt x="7" y="19"/>
                </a:lnTo>
                <a:lnTo>
                  <a:pt x="9" y="17"/>
                </a:lnTo>
                <a:lnTo>
                  <a:pt x="9" y="17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9" y="13"/>
                </a:lnTo>
                <a:lnTo>
                  <a:pt x="9" y="13"/>
                </a:lnTo>
                <a:lnTo>
                  <a:pt x="9" y="13"/>
                </a:lnTo>
                <a:lnTo>
                  <a:pt x="7" y="11"/>
                </a:lnTo>
                <a:lnTo>
                  <a:pt x="7" y="11"/>
                </a:lnTo>
                <a:lnTo>
                  <a:pt x="7" y="11"/>
                </a:lnTo>
                <a:lnTo>
                  <a:pt x="7" y="11"/>
                </a:lnTo>
                <a:lnTo>
                  <a:pt x="7" y="11"/>
                </a:lnTo>
                <a:lnTo>
                  <a:pt x="9" y="11"/>
                </a:lnTo>
                <a:lnTo>
                  <a:pt x="9" y="11"/>
                </a:lnTo>
                <a:lnTo>
                  <a:pt x="9" y="9"/>
                </a:lnTo>
                <a:lnTo>
                  <a:pt x="9" y="9"/>
                </a:lnTo>
                <a:lnTo>
                  <a:pt x="11" y="9"/>
                </a:lnTo>
                <a:lnTo>
                  <a:pt x="11" y="9"/>
                </a:lnTo>
                <a:lnTo>
                  <a:pt x="11" y="9"/>
                </a:lnTo>
                <a:lnTo>
                  <a:pt x="11" y="9"/>
                </a:lnTo>
                <a:lnTo>
                  <a:pt x="11" y="9"/>
                </a:lnTo>
                <a:lnTo>
                  <a:pt x="9" y="7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7" y="5"/>
                </a:lnTo>
                <a:lnTo>
                  <a:pt x="7" y="7"/>
                </a:lnTo>
                <a:lnTo>
                  <a:pt x="7" y="7"/>
                </a:lnTo>
                <a:lnTo>
                  <a:pt x="9" y="7"/>
                </a:lnTo>
                <a:lnTo>
                  <a:pt x="7" y="5"/>
                </a:lnTo>
                <a:lnTo>
                  <a:pt x="7" y="7"/>
                </a:lnTo>
                <a:lnTo>
                  <a:pt x="7" y="7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9" y="5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7" y="2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7" y="5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2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7" y="5"/>
                </a:lnTo>
                <a:lnTo>
                  <a:pt x="7" y="5"/>
                </a:lnTo>
                <a:lnTo>
                  <a:pt x="9" y="5"/>
                </a:lnTo>
                <a:lnTo>
                  <a:pt x="9" y="2"/>
                </a:lnTo>
                <a:lnTo>
                  <a:pt x="7" y="2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7"/>
                </a:lnTo>
                <a:lnTo>
                  <a:pt x="7" y="7"/>
                </a:lnTo>
                <a:lnTo>
                  <a:pt x="7" y="7"/>
                </a:lnTo>
                <a:lnTo>
                  <a:pt x="9" y="7"/>
                </a:lnTo>
                <a:lnTo>
                  <a:pt x="9" y="7"/>
                </a:lnTo>
                <a:lnTo>
                  <a:pt x="9" y="5"/>
                </a:lnTo>
                <a:lnTo>
                  <a:pt x="7" y="7"/>
                </a:lnTo>
                <a:lnTo>
                  <a:pt x="9" y="7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9" y="9"/>
                </a:lnTo>
                <a:lnTo>
                  <a:pt x="7" y="9"/>
                </a:lnTo>
                <a:lnTo>
                  <a:pt x="7" y="9"/>
                </a:lnTo>
                <a:lnTo>
                  <a:pt x="7" y="11"/>
                </a:lnTo>
                <a:lnTo>
                  <a:pt x="5" y="11"/>
                </a:lnTo>
                <a:lnTo>
                  <a:pt x="7" y="11"/>
                </a:lnTo>
                <a:lnTo>
                  <a:pt x="7" y="13"/>
                </a:lnTo>
                <a:lnTo>
                  <a:pt x="7" y="13"/>
                </a:lnTo>
                <a:lnTo>
                  <a:pt x="7" y="15"/>
                </a:lnTo>
                <a:lnTo>
                  <a:pt x="5" y="15"/>
                </a:lnTo>
                <a:lnTo>
                  <a:pt x="7" y="15"/>
                </a:lnTo>
                <a:lnTo>
                  <a:pt x="7" y="17"/>
                </a:lnTo>
                <a:lnTo>
                  <a:pt x="7" y="17"/>
                </a:lnTo>
                <a:lnTo>
                  <a:pt x="5" y="17"/>
                </a:lnTo>
                <a:lnTo>
                  <a:pt x="5" y="17"/>
                </a:lnTo>
                <a:lnTo>
                  <a:pt x="5" y="17"/>
                </a:lnTo>
                <a:lnTo>
                  <a:pt x="0" y="17"/>
                </a:lnTo>
                <a:lnTo>
                  <a:pt x="0" y="19"/>
                </a:lnTo>
                <a:lnTo>
                  <a:pt x="2" y="1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1" name="Freeform 3917"/>
          <p:cNvSpPr>
            <a:spLocks/>
          </p:cNvSpPr>
          <p:nvPr/>
        </p:nvSpPr>
        <p:spPr bwMode="auto">
          <a:xfrm>
            <a:off x="2771776" y="5934076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2" name="Freeform 3918"/>
          <p:cNvSpPr>
            <a:spLocks/>
          </p:cNvSpPr>
          <p:nvPr/>
        </p:nvSpPr>
        <p:spPr bwMode="auto">
          <a:xfrm>
            <a:off x="2755901" y="5930901"/>
            <a:ext cx="9525" cy="952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</a:cxnLst>
            <a:rect l="0" t="0" r="r" b="b"/>
            <a:pathLst>
              <a:path w="6" h="6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3" name="Freeform 3919"/>
          <p:cNvSpPr>
            <a:spLocks/>
          </p:cNvSpPr>
          <p:nvPr/>
        </p:nvSpPr>
        <p:spPr bwMode="auto">
          <a:xfrm>
            <a:off x="2755901" y="5937251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4" name="Freeform 3920"/>
          <p:cNvSpPr>
            <a:spLocks/>
          </p:cNvSpPr>
          <p:nvPr/>
        </p:nvSpPr>
        <p:spPr bwMode="auto">
          <a:xfrm>
            <a:off x="2755901" y="5937251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5" name="Freeform 3921"/>
          <p:cNvSpPr>
            <a:spLocks/>
          </p:cNvSpPr>
          <p:nvPr/>
        </p:nvSpPr>
        <p:spPr bwMode="auto">
          <a:xfrm>
            <a:off x="2727326" y="5940426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6" name="Freeform 3922"/>
          <p:cNvSpPr>
            <a:spLocks/>
          </p:cNvSpPr>
          <p:nvPr/>
        </p:nvSpPr>
        <p:spPr bwMode="auto">
          <a:xfrm>
            <a:off x="2727326" y="5940426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7" name="Freeform 3923"/>
          <p:cNvSpPr>
            <a:spLocks/>
          </p:cNvSpPr>
          <p:nvPr/>
        </p:nvSpPr>
        <p:spPr bwMode="auto">
          <a:xfrm>
            <a:off x="2724151" y="5940426"/>
            <a:ext cx="3175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8" name="Freeform 3924"/>
          <p:cNvSpPr>
            <a:spLocks/>
          </p:cNvSpPr>
          <p:nvPr/>
        </p:nvSpPr>
        <p:spPr bwMode="auto">
          <a:xfrm>
            <a:off x="2771776" y="5940426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9" name="Freeform 3925"/>
          <p:cNvSpPr>
            <a:spLocks/>
          </p:cNvSpPr>
          <p:nvPr/>
        </p:nvSpPr>
        <p:spPr bwMode="auto">
          <a:xfrm>
            <a:off x="2724151" y="594360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0" name="Freeform 3926"/>
          <p:cNvSpPr>
            <a:spLocks/>
          </p:cNvSpPr>
          <p:nvPr/>
        </p:nvSpPr>
        <p:spPr bwMode="auto">
          <a:xfrm>
            <a:off x="2724151" y="594360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1" name="Freeform 3927"/>
          <p:cNvSpPr>
            <a:spLocks/>
          </p:cNvSpPr>
          <p:nvPr/>
        </p:nvSpPr>
        <p:spPr bwMode="auto">
          <a:xfrm>
            <a:off x="2771776" y="5913438"/>
            <a:ext cx="23813" cy="36513"/>
          </a:xfrm>
          <a:custGeom>
            <a:avLst/>
            <a:gdLst/>
            <a:ahLst/>
            <a:cxnLst>
              <a:cxn ang="0">
                <a:pos x="2" y="21"/>
              </a:cxn>
              <a:cxn ang="0">
                <a:pos x="2" y="21"/>
              </a:cxn>
              <a:cxn ang="0">
                <a:pos x="5" y="19"/>
              </a:cxn>
              <a:cxn ang="0">
                <a:pos x="5" y="17"/>
              </a:cxn>
              <a:cxn ang="0">
                <a:pos x="2" y="19"/>
              </a:cxn>
              <a:cxn ang="0">
                <a:pos x="5" y="17"/>
              </a:cxn>
              <a:cxn ang="0">
                <a:pos x="5" y="19"/>
              </a:cxn>
              <a:cxn ang="0">
                <a:pos x="5" y="17"/>
              </a:cxn>
              <a:cxn ang="0">
                <a:pos x="7" y="17"/>
              </a:cxn>
              <a:cxn ang="0">
                <a:pos x="7" y="17"/>
              </a:cxn>
              <a:cxn ang="0">
                <a:pos x="9" y="15"/>
              </a:cxn>
              <a:cxn ang="0">
                <a:pos x="9" y="17"/>
              </a:cxn>
              <a:cxn ang="0">
                <a:pos x="11" y="15"/>
              </a:cxn>
              <a:cxn ang="0">
                <a:pos x="11" y="17"/>
              </a:cxn>
              <a:cxn ang="0">
                <a:pos x="13" y="17"/>
              </a:cxn>
              <a:cxn ang="0">
                <a:pos x="11" y="17"/>
              </a:cxn>
              <a:cxn ang="0">
                <a:pos x="13" y="17"/>
              </a:cxn>
              <a:cxn ang="0">
                <a:pos x="13" y="15"/>
              </a:cxn>
              <a:cxn ang="0">
                <a:pos x="11" y="15"/>
              </a:cxn>
              <a:cxn ang="0">
                <a:pos x="11" y="15"/>
              </a:cxn>
              <a:cxn ang="0">
                <a:pos x="11" y="13"/>
              </a:cxn>
              <a:cxn ang="0">
                <a:pos x="9" y="11"/>
              </a:cxn>
              <a:cxn ang="0">
                <a:pos x="9" y="13"/>
              </a:cxn>
              <a:cxn ang="0">
                <a:pos x="9" y="11"/>
              </a:cxn>
              <a:cxn ang="0">
                <a:pos x="11" y="7"/>
              </a:cxn>
              <a:cxn ang="0">
                <a:pos x="11" y="5"/>
              </a:cxn>
              <a:cxn ang="0">
                <a:pos x="11" y="3"/>
              </a:cxn>
              <a:cxn ang="0">
                <a:pos x="13" y="3"/>
              </a:cxn>
              <a:cxn ang="0">
                <a:pos x="13" y="5"/>
              </a:cxn>
              <a:cxn ang="0">
                <a:pos x="11" y="7"/>
              </a:cxn>
              <a:cxn ang="0">
                <a:pos x="13" y="7"/>
              </a:cxn>
              <a:cxn ang="0">
                <a:pos x="15" y="5"/>
              </a:cxn>
              <a:cxn ang="0">
                <a:pos x="15" y="0"/>
              </a:cxn>
              <a:cxn ang="0">
                <a:pos x="11" y="0"/>
              </a:cxn>
              <a:cxn ang="0">
                <a:pos x="9" y="5"/>
              </a:cxn>
              <a:cxn ang="0">
                <a:pos x="11" y="5"/>
              </a:cxn>
              <a:cxn ang="0">
                <a:pos x="9" y="5"/>
              </a:cxn>
              <a:cxn ang="0">
                <a:pos x="9" y="9"/>
              </a:cxn>
              <a:cxn ang="0">
                <a:pos x="7" y="13"/>
              </a:cxn>
              <a:cxn ang="0">
                <a:pos x="9" y="13"/>
              </a:cxn>
              <a:cxn ang="0">
                <a:pos x="11" y="13"/>
              </a:cxn>
              <a:cxn ang="0">
                <a:pos x="9" y="13"/>
              </a:cxn>
              <a:cxn ang="0">
                <a:pos x="9" y="15"/>
              </a:cxn>
              <a:cxn ang="0">
                <a:pos x="11" y="15"/>
              </a:cxn>
              <a:cxn ang="0">
                <a:pos x="11" y="17"/>
              </a:cxn>
              <a:cxn ang="0">
                <a:pos x="11" y="17"/>
              </a:cxn>
              <a:cxn ang="0">
                <a:pos x="11" y="15"/>
              </a:cxn>
              <a:cxn ang="0">
                <a:pos x="11" y="17"/>
              </a:cxn>
              <a:cxn ang="0">
                <a:pos x="11" y="15"/>
              </a:cxn>
              <a:cxn ang="0">
                <a:pos x="13" y="17"/>
              </a:cxn>
              <a:cxn ang="0">
                <a:pos x="11" y="15"/>
              </a:cxn>
              <a:cxn ang="0">
                <a:pos x="11" y="15"/>
              </a:cxn>
              <a:cxn ang="0">
                <a:pos x="9" y="15"/>
              </a:cxn>
              <a:cxn ang="0">
                <a:pos x="7" y="17"/>
              </a:cxn>
              <a:cxn ang="0">
                <a:pos x="7" y="15"/>
              </a:cxn>
              <a:cxn ang="0">
                <a:pos x="5" y="17"/>
              </a:cxn>
              <a:cxn ang="0">
                <a:pos x="2" y="17"/>
              </a:cxn>
              <a:cxn ang="0">
                <a:pos x="2" y="19"/>
              </a:cxn>
              <a:cxn ang="0">
                <a:pos x="5" y="19"/>
              </a:cxn>
              <a:cxn ang="0">
                <a:pos x="2" y="19"/>
              </a:cxn>
              <a:cxn ang="0">
                <a:pos x="2" y="19"/>
              </a:cxn>
              <a:cxn ang="0">
                <a:pos x="0" y="21"/>
              </a:cxn>
              <a:cxn ang="0">
                <a:pos x="0" y="23"/>
              </a:cxn>
            </a:cxnLst>
            <a:rect l="0" t="0" r="r" b="b"/>
            <a:pathLst>
              <a:path w="15" h="23">
                <a:moveTo>
                  <a:pt x="2" y="23"/>
                </a:move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5" y="21"/>
                </a:lnTo>
                <a:lnTo>
                  <a:pt x="5" y="19"/>
                </a:lnTo>
                <a:lnTo>
                  <a:pt x="5" y="19"/>
                </a:lnTo>
                <a:lnTo>
                  <a:pt x="5" y="17"/>
                </a:lnTo>
                <a:lnTo>
                  <a:pt x="5" y="17"/>
                </a:lnTo>
                <a:lnTo>
                  <a:pt x="2" y="17"/>
                </a:lnTo>
                <a:lnTo>
                  <a:pt x="2" y="17"/>
                </a:lnTo>
                <a:lnTo>
                  <a:pt x="2" y="19"/>
                </a:lnTo>
                <a:lnTo>
                  <a:pt x="2" y="19"/>
                </a:lnTo>
                <a:lnTo>
                  <a:pt x="5" y="19"/>
                </a:lnTo>
                <a:lnTo>
                  <a:pt x="5" y="17"/>
                </a:lnTo>
                <a:lnTo>
                  <a:pt x="5" y="17"/>
                </a:lnTo>
                <a:lnTo>
                  <a:pt x="5" y="19"/>
                </a:lnTo>
                <a:lnTo>
                  <a:pt x="5" y="19"/>
                </a:lnTo>
                <a:lnTo>
                  <a:pt x="5" y="19"/>
                </a:lnTo>
                <a:lnTo>
                  <a:pt x="5" y="17"/>
                </a:lnTo>
                <a:lnTo>
                  <a:pt x="5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7" y="17"/>
                </a:lnTo>
                <a:lnTo>
                  <a:pt x="9" y="17"/>
                </a:lnTo>
                <a:lnTo>
                  <a:pt x="9" y="15"/>
                </a:lnTo>
                <a:lnTo>
                  <a:pt x="9" y="17"/>
                </a:lnTo>
                <a:lnTo>
                  <a:pt x="9" y="17"/>
                </a:lnTo>
                <a:lnTo>
                  <a:pt x="9" y="17"/>
                </a:lnTo>
                <a:lnTo>
                  <a:pt x="11" y="17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3" y="17"/>
                </a:lnTo>
                <a:lnTo>
                  <a:pt x="13" y="17"/>
                </a:lnTo>
                <a:lnTo>
                  <a:pt x="13" y="17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3" y="17"/>
                </a:lnTo>
                <a:lnTo>
                  <a:pt x="13" y="17"/>
                </a:lnTo>
                <a:lnTo>
                  <a:pt x="13" y="17"/>
                </a:lnTo>
                <a:lnTo>
                  <a:pt x="13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3"/>
                </a:lnTo>
                <a:lnTo>
                  <a:pt x="11" y="13"/>
                </a:lnTo>
                <a:lnTo>
                  <a:pt x="11" y="11"/>
                </a:lnTo>
                <a:lnTo>
                  <a:pt x="11" y="11"/>
                </a:lnTo>
                <a:lnTo>
                  <a:pt x="9" y="11"/>
                </a:lnTo>
                <a:lnTo>
                  <a:pt x="9" y="11"/>
                </a:lnTo>
                <a:lnTo>
                  <a:pt x="7" y="13"/>
                </a:lnTo>
                <a:lnTo>
                  <a:pt x="9" y="13"/>
                </a:lnTo>
                <a:lnTo>
                  <a:pt x="9" y="13"/>
                </a:lnTo>
                <a:lnTo>
                  <a:pt x="9" y="13"/>
                </a:lnTo>
                <a:lnTo>
                  <a:pt x="9" y="11"/>
                </a:lnTo>
                <a:lnTo>
                  <a:pt x="9" y="9"/>
                </a:lnTo>
                <a:lnTo>
                  <a:pt x="11" y="7"/>
                </a:lnTo>
                <a:lnTo>
                  <a:pt x="11" y="7"/>
                </a:lnTo>
                <a:lnTo>
                  <a:pt x="11" y="7"/>
                </a:lnTo>
                <a:lnTo>
                  <a:pt x="11" y="7"/>
                </a:lnTo>
                <a:lnTo>
                  <a:pt x="11" y="5"/>
                </a:lnTo>
                <a:lnTo>
                  <a:pt x="11" y="5"/>
                </a:lnTo>
                <a:lnTo>
                  <a:pt x="11" y="5"/>
                </a:lnTo>
                <a:lnTo>
                  <a:pt x="11" y="3"/>
                </a:lnTo>
                <a:lnTo>
                  <a:pt x="11" y="3"/>
                </a:lnTo>
                <a:lnTo>
                  <a:pt x="11" y="3"/>
                </a:lnTo>
                <a:lnTo>
                  <a:pt x="13" y="3"/>
                </a:lnTo>
                <a:lnTo>
                  <a:pt x="13" y="3"/>
                </a:lnTo>
                <a:lnTo>
                  <a:pt x="13" y="5"/>
                </a:lnTo>
                <a:lnTo>
                  <a:pt x="13" y="5"/>
                </a:lnTo>
                <a:lnTo>
                  <a:pt x="11" y="5"/>
                </a:lnTo>
                <a:lnTo>
                  <a:pt x="11" y="7"/>
                </a:lnTo>
                <a:lnTo>
                  <a:pt x="11" y="7"/>
                </a:lnTo>
                <a:lnTo>
                  <a:pt x="11" y="7"/>
                </a:lnTo>
                <a:lnTo>
                  <a:pt x="11" y="9"/>
                </a:lnTo>
                <a:lnTo>
                  <a:pt x="13" y="7"/>
                </a:lnTo>
                <a:lnTo>
                  <a:pt x="13" y="7"/>
                </a:lnTo>
                <a:lnTo>
                  <a:pt x="13" y="5"/>
                </a:lnTo>
                <a:lnTo>
                  <a:pt x="15" y="5"/>
                </a:lnTo>
                <a:lnTo>
                  <a:pt x="15" y="5"/>
                </a:lnTo>
                <a:lnTo>
                  <a:pt x="15" y="3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9" y="3"/>
                </a:lnTo>
                <a:lnTo>
                  <a:pt x="9" y="5"/>
                </a:lnTo>
                <a:lnTo>
                  <a:pt x="9" y="5"/>
                </a:lnTo>
                <a:lnTo>
                  <a:pt x="11" y="5"/>
                </a:lnTo>
                <a:lnTo>
                  <a:pt x="11" y="5"/>
                </a:lnTo>
                <a:lnTo>
                  <a:pt x="11" y="5"/>
                </a:lnTo>
                <a:lnTo>
                  <a:pt x="11" y="5"/>
                </a:lnTo>
                <a:lnTo>
                  <a:pt x="9" y="5"/>
                </a:lnTo>
                <a:lnTo>
                  <a:pt x="9" y="7"/>
                </a:lnTo>
                <a:lnTo>
                  <a:pt x="9" y="9"/>
                </a:lnTo>
                <a:lnTo>
                  <a:pt x="9" y="9"/>
                </a:lnTo>
                <a:lnTo>
                  <a:pt x="7" y="11"/>
                </a:lnTo>
                <a:lnTo>
                  <a:pt x="7" y="11"/>
                </a:lnTo>
                <a:lnTo>
                  <a:pt x="7" y="13"/>
                </a:lnTo>
                <a:lnTo>
                  <a:pt x="7" y="13"/>
                </a:lnTo>
                <a:lnTo>
                  <a:pt x="7" y="13"/>
                </a:lnTo>
                <a:lnTo>
                  <a:pt x="9" y="13"/>
                </a:lnTo>
                <a:lnTo>
                  <a:pt x="9" y="13"/>
                </a:lnTo>
                <a:lnTo>
                  <a:pt x="9" y="13"/>
                </a:lnTo>
                <a:lnTo>
                  <a:pt x="11" y="13"/>
                </a:lnTo>
                <a:lnTo>
                  <a:pt x="11" y="13"/>
                </a:lnTo>
                <a:lnTo>
                  <a:pt x="9" y="13"/>
                </a:lnTo>
                <a:lnTo>
                  <a:pt x="9" y="13"/>
                </a:lnTo>
                <a:lnTo>
                  <a:pt x="9" y="13"/>
                </a:lnTo>
                <a:lnTo>
                  <a:pt x="9" y="15"/>
                </a:lnTo>
                <a:lnTo>
                  <a:pt x="9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7"/>
                </a:lnTo>
                <a:lnTo>
                  <a:pt x="11" y="17"/>
                </a:lnTo>
                <a:lnTo>
                  <a:pt x="11" y="17"/>
                </a:lnTo>
                <a:lnTo>
                  <a:pt x="11" y="15"/>
                </a:lnTo>
                <a:lnTo>
                  <a:pt x="11" y="15"/>
                </a:lnTo>
                <a:lnTo>
                  <a:pt x="11" y="17"/>
                </a:lnTo>
                <a:lnTo>
                  <a:pt x="13" y="17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11" y="15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9" y="15"/>
                </a:lnTo>
                <a:lnTo>
                  <a:pt x="7" y="15"/>
                </a:lnTo>
                <a:lnTo>
                  <a:pt x="7" y="17"/>
                </a:lnTo>
                <a:lnTo>
                  <a:pt x="7" y="15"/>
                </a:lnTo>
                <a:lnTo>
                  <a:pt x="7" y="15"/>
                </a:lnTo>
                <a:lnTo>
                  <a:pt x="7" y="15"/>
                </a:lnTo>
                <a:lnTo>
                  <a:pt x="5" y="17"/>
                </a:lnTo>
                <a:lnTo>
                  <a:pt x="5" y="17"/>
                </a:lnTo>
                <a:lnTo>
                  <a:pt x="5" y="17"/>
                </a:lnTo>
                <a:lnTo>
                  <a:pt x="5" y="17"/>
                </a:lnTo>
                <a:lnTo>
                  <a:pt x="2" y="17"/>
                </a:lnTo>
                <a:lnTo>
                  <a:pt x="2" y="17"/>
                </a:lnTo>
                <a:lnTo>
                  <a:pt x="2" y="17"/>
                </a:lnTo>
                <a:lnTo>
                  <a:pt x="2" y="17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5" y="19"/>
                </a:lnTo>
                <a:lnTo>
                  <a:pt x="5" y="19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2" y="21"/>
                </a:lnTo>
                <a:lnTo>
                  <a:pt x="2" y="19"/>
                </a:lnTo>
                <a:lnTo>
                  <a:pt x="2" y="19"/>
                </a:lnTo>
                <a:lnTo>
                  <a:pt x="2" y="19"/>
                </a:lnTo>
                <a:lnTo>
                  <a:pt x="0" y="21"/>
                </a:lnTo>
                <a:lnTo>
                  <a:pt x="0" y="21"/>
                </a:lnTo>
                <a:lnTo>
                  <a:pt x="0" y="21"/>
                </a:lnTo>
                <a:lnTo>
                  <a:pt x="0" y="23"/>
                </a:lnTo>
                <a:lnTo>
                  <a:pt x="2" y="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2" name="Freeform 3928"/>
          <p:cNvSpPr>
            <a:spLocks/>
          </p:cNvSpPr>
          <p:nvPr/>
        </p:nvSpPr>
        <p:spPr bwMode="auto">
          <a:xfrm>
            <a:off x="2755901" y="5934076"/>
            <a:ext cx="19050" cy="1587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6" y="10"/>
              </a:cxn>
              <a:cxn ang="0">
                <a:pos x="6" y="10"/>
              </a:cxn>
              <a:cxn ang="0">
                <a:pos x="6" y="8"/>
              </a:cxn>
              <a:cxn ang="0">
                <a:pos x="8" y="8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10" y="4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2" y="2"/>
              </a:cxn>
              <a:cxn ang="0">
                <a:pos x="12" y="0"/>
              </a:cxn>
              <a:cxn ang="0">
                <a:pos x="10" y="0"/>
              </a:cxn>
              <a:cxn ang="0">
                <a:pos x="8" y="0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6" y="8"/>
              </a:cxn>
              <a:cxn ang="0">
                <a:pos x="6" y="8"/>
              </a:cxn>
              <a:cxn ang="0">
                <a:pos x="6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0" y="6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12" h="10">
                <a:moveTo>
                  <a:pt x="0" y="4"/>
                </a:move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6" y="8"/>
                </a:lnTo>
                <a:lnTo>
                  <a:pt x="8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2" y="2"/>
                </a:lnTo>
                <a:lnTo>
                  <a:pt x="12" y="0"/>
                </a:lnTo>
                <a:lnTo>
                  <a:pt x="10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3" name="Freeform 3929"/>
          <p:cNvSpPr>
            <a:spLocks/>
          </p:cNvSpPr>
          <p:nvPr/>
        </p:nvSpPr>
        <p:spPr bwMode="auto">
          <a:xfrm>
            <a:off x="2768601" y="5940426"/>
            <a:ext cx="6350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6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4" name="Freeform 3930"/>
          <p:cNvSpPr>
            <a:spLocks/>
          </p:cNvSpPr>
          <p:nvPr/>
        </p:nvSpPr>
        <p:spPr bwMode="auto">
          <a:xfrm>
            <a:off x="2771776" y="59467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5" name="Freeform 3931"/>
          <p:cNvSpPr>
            <a:spLocks/>
          </p:cNvSpPr>
          <p:nvPr/>
        </p:nvSpPr>
        <p:spPr bwMode="auto">
          <a:xfrm>
            <a:off x="2713038" y="5946776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6" name="Freeform 3932"/>
          <p:cNvSpPr>
            <a:spLocks/>
          </p:cNvSpPr>
          <p:nvPr/>
        </p:nvSpPr>
        <p:spPr bwMode="auto">
          <a:xfrm>
            <a:off x="2746376" y="5946776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7" name="Freeform 3933"/>
          <p:cNvSpPr>
            <a:spLocks/>
          </p:cNvSpPr>
          <p:nvPr/>
        </p:nvSpPr>
        <p:spPr bwMode="auto">
          <a:xfrm>
            <a:off x="2771776" y="594995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8" name="Freeform 3934"/>
          <p:cNvSpPr>
            <a:spLocks/>
          </p:cNvSpPr>
          <p:nvPr/>
        </p:nvSpPr>
        <p:spPr bwMode="auto">
          <a:xfrm>
            <a:off x="2724151" y="5943601"/>
            <a:ext cx="31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6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9" name="Freeform 3935"/>
          <p:cNvSpPr>
            <a:spLocks/>
          </p:cNvSpPr>
          <p:nvPr/>
        </p:nvSpPr>
        <p:spPr bwMode="auto">
          <a:xfrm>
            <a:off x="2774951" y="5953126"/>
            <a:ext cx="7938" cy="317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0" name="Freeform 3936"/>
          <p:cNvSpPr>
            <a:spLocks/>
          </p:cNvSpPr>
          <p:nvPr/>
        </p:nvSpPr>
        <p:spPr bwMode="auto">
          <a:xfrm>
            <a:off x="2752726" y="5949951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1" name="Freeform 3937"/>
          <p:cNvSpPr>
            <a:spLocks/>
          </p:cNvSpPr>
          <p:nvPr/>
        </p:nvSpPr>
        <p:spPr bwMode="auto">
          <a:xfrm>
            <a:off x="2771776" y="5953126"/>
            <a:ext cx="7938" cy="317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2" name="Freeform 3938"/>
          <p:cNvSpPr>
            <a:spLocks/>
          </p:cNvSpPr>
          <p:nvPr/>
        </p:nvSpPr>
        <p:spPr bwMode="auto">
          <a:xfrm>
            <a:off x="2771776" y="595312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3" name="Freeform 3939"/>
          <p:cNvSpPr>
            <a:spLocks/>
          </p:cNvSpPr>
          <p:nvPr/>
        </p:nvSpPr>
        <p:spPr bwMode="auto">
          <a:xfrm>
            <a:off x="2771776" y="595312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4" name="Freeform 3940"/>
          <p:cNvSpPr>
            <a:spLocks/>
          </p:cNvSpPr>
          <p:nvPr/>
        </p:nvSpPr>
        <p:spPr bwMode="auto">
          <a:xfrm>
            <a:off x="2779713" y="595312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5" name="Freeform 3941"/>
          <p:cNvSpPr>
            <a:spLocks/>
          </p:cNvSpPr>
          <p:nvPr/>
        </p:nvSpPr>
        <p:spPr bwMode="auto">
          <a:xfrm>
            <a:off x="2771776" y="5949951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6" name="Freeform 3942"/>
          <p:cNvSpPr>
            <a:spLocks/>
          </p:cNvSpPr>
          <p:nvPr/>
        </p:nvSpPr>
        <p:spPr bwMode="auto">
          <a:xfrm>
            <a:off x="2743201" y="5949951"/>
            <a:ext cx="9525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2"/>
              </a:cxn>
            </a:cxnLst>
            <a:rect l="0" t="0" r="r" b="b"/>
            <a:pathLst>
              <a:path w="6" h="4">
                <a:moveTo>
                  <a:pt x="6" y="2"/>
                </a:move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7" name="Freeform 3943"/>
          <p:cNvSpPr>
            <a:spLocks/>
          </p:cNvSpPr>
          <p:nvPr/>
        </p:nvSpPr>
        <p:spPr bwMode="auto">
          <a:xfrm>
            <a:off x="2709863" y="5949951"/>
            <a:ext cx="6350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2" y="2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6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8" name="Freeform 3944"/>
          <p:cNvSpPr>
            <a:spLocks/>
          </p:cNvSpPr>
          <p:nvPr/>
        </p:nvSpPr>
        <p:spPr bwMode="auto">
          <a:xfrm>
            <a:off x="2774951" y="5953126"/>
            <a:ext cx="11113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7" y="2"/>
              </a:cxn>
              <a:cxn ang="0">
                <a:pos x="5" y="2"/>
              </a:cxn>
              <a:cxn ang="0">
                <a:pos x="5" y="0"/>
              </a:cxn>
              <a:cxn ang="0">
                <a:pos x="3" y="0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7" h="4">
                <a:moveTo>
                  <a:pt x="0" y="4"/>
                </a:move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7" y="2"/>
                </a:lnTo>
                <a:lnTo>
                  <a:pt x="5" y="2"/>
                </a:lnTo>
                <a:lnTo>
                  <a:pt x="5" y="0"/>
                </a:lnTo>
                <a:lnTo>
                  <a:pt x="3" y="0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9" name="Freeform 3945"/>
          <p:cNvSpPr>
            <a:spLocks/>
          </p:cNvSpPr>
          <p:nvPr/>
        </p:nvSpPr>
        <p:spPr bwMode="auto">
          <a:xfrm>
            <a:off x="2746376" y="5953126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0" name="Freeform 3946"/>
          <p:cNvSpPr>
            <a:spLocks/>
          </p:cNvSpPr>
          <p:nvPr/>
        </p:nvSpPr>
        <p:spPr bwMode="auto">
          <a:xfrm>
            <a:off x="2765426" y="5953126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1" name="Freeform 3947"/>
          <p:cNvSpPr>
            <a:spLocks/>
          </p:cNvSpPr>
          <p:nvPr/>
        </p:nvSpPr>
        <p:spPr bwMode="auto">
          <a:xfrm>
            <a:off x="2724151" y="5949951"/>
            <a:ext cx="1588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6">
                <a:moveTo>
                  <a:pt x="0" y="2"/>
                </a:move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2" name="Freeform 3948"/>
          <p:cNvSpPr>
            <a:spLocks/>
          </p:cNvSpPr>
          <p:nvPr/>
        </p:nvSpPr>
        <p:spPr bwMode="auto">
          <a:xfrm>
            <a:off x="2762251" y="5953126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3" name="Freeform 3949"/>
          <p:cNvSpPr>
            <a:spLocks/>
          </p:cNvSpPr>
          <p:nvPr/>
        </p:nvSpPr>
        <p:spPr bwMode="auto">
          <a:xfrm>
            <a:off x="2724151" y="5927726"/>
            <a:ext cx="19050" cy="31750"/>
          </a:xfrm>
          <a:custGeom>
            <a:avLst/>
            <a:gdLst/>
            <a:ahLst/>
            <a:cxnLst>
              <a:cxn ang="0">
                <a:pos x="0" y="20"/>
              </a:cxn>
              <a:cxn ang="0">
                <a:pos x="2" y="20"/>
              </a:cxn>
              <a:cxn ang="0">
                <a:pos x="2" y="18"/>
              </a:cxn>
              <a:cxn ang="0">
                <a:pos x="2" y="16"/>
              </a:cxn>
              <a:cxn ang="0">
                <a:pos x="2" y="16"/>
              </a:cxn>
              <a:cxn ang="0">
                <a:pos x="4" y="16"/>
              </a:cxn>
              <a:cxn ang="0">
                <a:pos x="6" y="14"/>
              </a:cxn>
              <a:cxn ang="0">
                <a:pos x="8" y="10"/>
              </a:cxn>
              <a:cxn ang="0">
                <a:pos x="10" y="8"/>
              </a:cxn>
              <a:cxn ang="0">
                <a:pos x="10" y="4"/>
              </a:cxn>
              <a:cxn ang="0">
                <a:pos x="12" y="4"/>
              </a:cxn>
              <a:cxn ang="0">
                <a:pos x="12" y="2"/>
              </a:cxn>
              <a:cxn ang="0">
                <a:pos x="10" y="0"/>
              </a:cxn>
              <a:cxn ang="0">
                <a:pos x="10" y="0"/>
              </a:cxn>
              <a:cxn ang="0">
                <a:pos x="6" y="2"/>
              </a:cxn>
              <a:cxn ang="0">
                <a:pos x="6" y="4"/>
              </a:cxn>
              <a:cxn ang="0">
                <a:pos x="4" y="6"/>
              </a:cxn>
              <a:cxn ang="0">
                <a:pos x="2" y="8"/>
              </a:cxn>
              <a:cxn ang="0">
                <a:pos x="2" y="8"/>
              </a:cxn>
              <a:cxn ang="0">
                <a:pos x="2" y="10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4"/>
              </a:cxn>
              <a:cxn ang="0">
                <a:pos x="10" y="2"/>
              </a:cxn>
              <a:cxn ang="0">
                <a:pos x="10" y="2"/>
              </a:cxn>
              <a:cxn ang="0">
                <a:pos x="10" y="0"/>
              </a:cxn>
              <a:cxn ang="0">
                <a:pos x="10" y="2"/>
              </a:cxn>
              <a:cxn ang="0">
                <a:pos x="10" y="2"/>
              </a:cxn>
              <a:cxn ang="0">
                <a:pos x="8" y="6"/>
              </a:cxn>
              <a:cxn ang="0">
                <a:pos x="8" y="6"/>
              </a:cxn>
              <a:cxn ang="0">
                <a:pos x="6" y="10"/>
              </a:cxn>
              <a:cxn ang="0">
                <a:pos x="4" y="14"/>
              </a:cxn>
              <a:cxn ang="0">
                <a:pos x="2" y="14"/>
              </a:cxn>
              <a:cxn ang="0">
                <a:pos x="2" y="16"/>
              </a:cxn>
              <a:cxn ang="0">
                <a:pos x="0" y="20"/>
              </a:cxn>
              <a:cxn ang="0">
                <a:pos x="0" y="18"/>
              </a:cxn>
              <a:cxn ang="0">
                <a:pos x="0" y="20"/>
              </a:cxn>
            </a:cxnLst>
            <a:rect l="0" t="0" r="r" b="b"/>
            <a:pathLst>
              <a:path w="12" h="20">
                <a:moveTo>
                  <a:pt x="0" y="20"/>
                </a:moveTo>
                <a:lnTo>
                  <a:pt x="0" y="20"/>
                </a:lnTo>
                <a:lnTo>
                  <a:pt x="0" y="20"/>
                </a:lnTo>
                <a:lnTo>
                  <a:pt x="2" y="20"/>
                </a:lnTo>
                <a:lnTo>
                  <a:pt x="2" y="18"/>
                </a:lnTo>
                <a:lnTo>
                  <a:pt x="2" y="18"/>
                </a:lnTo>
                <a:lnTo>
                  <a:pt x="4" y="16"/>
                </a:lnTo>
                <a:lnTo>
                  <a:pt x="2" y="16"/>
                </a:lnTo>
                <a:lnTo>
                  <a:pt x="2" y="16"/>
                </a:lnTo>
                <a:lnTo>
                  <a:pt x="2" y="16"/>
                </a:lnTo>
                <a:lnTo>
                  <a:pt x="4" y="16"/>
                </a:lnTo>
                <a:lnTo>
                  <a:pt x="4" y="16"/>
                </a:lnTo>
                <a:lnTo>
                  <a:pt x="4" y="16"/>
                </a:lnTo>
                <a:lnTo>
                  <a:pt x="6" y="14"/>
                </a:lnTo>
                <a:lnTo>
                  <a:pt x="6" y="14"/>
                </a:lnTo>
                <a:lnTo>
                  <a:pt x="8" y="10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10" y="4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2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4" y="6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8" y="4"/>
                </a:lnTo>
                <a:lnTo>
                  <a:pt x="10" y="2"/>
                </a:lnTo>
                <a:lnTo>
                  <a:pt x="10" y="0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4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6" y="10"/>
                </a:lnTo>
                <a:lnTo>
                  <a:pt x="6" y="10"/>
                </a:lnTo>
                <a:lnTo>
                  <a:pt x="6" y="12"/>
                </a:lnTo>
                <a:lnTo>
                  <a:pt x="4" y="14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6"/>
                </a:lnTo>
                <a:lnTo>
                  <a:pt x="0" y="18"/>
                </a:lnTo>
                <a:lnTo>
                  <a:pt x="0" y="20"/>
                </a:lnTo>
                <a:lnTo>
                  <a:pt x="2" y="18"/>
                </a:lnTo>
                <a:lnTo>
                  <a:pt x="0" y="18"/>
                </a:lnTo>
                <a:lnTo>
                  <a:pt x="0" y="18"/>
                </a:lnTo>
                <a:lnTo>
                  <a:pt x="0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4" name="Freeform 3950"/>
          <p:cNvSpPr>
            <a:spLocks/>
          </p:cNvSpPr>
          <p:nvPr/>
        </p:nvSpPr>
        <p:spPr bwMode="auto">
          <a:xfrm>
            <a:off x="2713038" y="5949951"/>
            <a:ext cx="6350" cy="12700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5" name="Freeform 3951"/>
          <p:cNvSpPr>
            <a:spLocks/>
          </p:cNvSpPr>
          <p:nvPr/>
        </p:nvSpPr>
        <p:spPr bwMode="auto">
          <a:xfrm>
            <a:off x="2724151" y="5956301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6" name="Freeform 3952"/>
          <p:cNvSpPr>
            <a:spLocks/>
          </p:cNvSpPr>
          <p:nvPr/>
        </p:nvSpPr>
        <p:spPr bwMode="auto">
          <a:xfrm>
            <a:off x="2765426" y="5953126"/>
            <a:ext cx="9525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</a:cxnLst>
            <a:rect l="0" t="0" r="r" b="b"/>
            <a:pathLst>
              <a:path w="6" h="6">
                <a:moveTo>
                  <a:pt x="2" y="6"/>
                </a:move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7" name="Freeform 3953"/>
          <p:cNvSpPr>
            <a:spLocks/>
          </p:cNvSpPr>
          <p:nvPr/>
        </p:nvSpPr>
        <p:spPr bwMode="auto">
          <a:xfrm>
            <a:off x="2771776" y="5956301"/>
            <a:ext cx="7938" cy="6350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5" y="2"/>
              </a:cxn>
            </a:cxnLst>
            <a:rect l="0" t="0" r="r" b="b"/>
            <a:pathLst>
              <a:path w="5" h="4">
                <a:moveTo>
                  <a:pt x="5" y="2"/>
                </a:move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5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8" name="Freeform 3954"/>
          <p:cNvSpPr>
            <a:spLocks/>
          </p:cNvSpPr>
          <p:nvPr/>
        </p:nvSpPr>
        <p:spPr bwMode="auto">
          <a:xfrm>
            <a:off x="2716213" y="595947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9" name="Freeform 3955"/>
          <p:cNvSpPr>
            <a:spLocks/>
          </p:cNvSpPr>
          <p:nvPr/>
        </p:nvSpPr>
        <p:spPr bwMode="auto">
          <a:xfrm>
            <a:off x="2727326" y="59594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0" name="Freeform 3956"/>
          <p:cNvSpPr>
            <a:spLocks/>
          </p:cNvSpPr>
          <p:nvPr/>
        </p:nvSpPr>
        <p:spPr bwMode="auto">
          <a:xfrm>
            <a:off x="2762251" y="5953126"/>
            <a:ext cx="6350" cy="12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8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1" name="Freeform 3957"/>
          <p:cNvSpPr>
            <a:spLocks/>
          </p:cNvSpPr>
          <p:nvPr/>
        </p:nvSpPr>
        <p:spPr bwMode="auto">
          <a:xfrm>
            <a:off x="2771776" y="5959476"/>
            <a:ext cx="11113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4"/>
              </a:cxn>
              <a:cxn ang="0">
                <a:pos x="7" y="4"/>
              </a:cxn>
              <a:cxn ang="0">
                <a:pos x="7" y="2"/>
              </a:cxn>
              <a:cxn ang="0">
                <a:pos x="5" y="2"/>
              </a:cxn>
              <a:cxn ang="0">
                <a:pos x="5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7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4"/>
                </a:lnTo>
                <a:lnTo>
                  <a:pt x="7" y="4"/>
                </a:lnTo>
                <a:lnTo>
                  <a:pt x="7" y="2"/>
                </a:lnTo>
                <a:lnTo>
                  <a:pt x="5" y="2"/>
                </a:lnTo>
                <a:lnTo>
                  <a:pt x="5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2" name="Freeform 3958"/>
          <p:cNvSpPr>
            <a:spLocks/>
          </p:cNvSpPr>
          <p:nvPr/>
        </p:nvSpPr>
        <p:spPr bwMode="auto">
          <a:xfrm>
            <a:off x="2765426" y="5959476"/>
            <a:ext cx="952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6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3" name="Freeform 3959"/>
          <p:cNvSpPr>
            <a:spLocks/>
          </p:cNvSpPr>
          <p:nvPr/>
        </p:nvSpPr>
        <p:spPr bwMode="auto">
          <a:xfrm>
            <a:off x="2706688" y="5956301"/>
            <a:ext cx="9525" cy="95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6" h="6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4" name="Freeform 3960"/>
          <p:cNvSpPr>
            <a:spLocks/>
          </p:cNvSpPr>
          <p:nvPr/>
        </p:nvSpPr>
        <p:spPr bwMode="auto">
          <a:xfrm>
            <a:off x="2716213" y="5956301"/>
            <a:ext cx="7938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6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5" name="Freeform 3961"/>
          <p:cNvSpPr>
            <a:spLocks/>
          </p:cNvSpPr>
          <p:nvPr/>
        </p:nvSpPr>
        <p:spPr bwMode="auto">
          <a:xfrm>
            <a:off x="2716213" y="596265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6" name="Freeform 3962"/>
          <p:cNvSpPr>
            <a:spLocks/>
          </p:cNvSpPr>
          <p:nvPr/>
        </p:nvSpPr>
        <p:spPr bwMode="auto">
          <a:xfrm>
            <a:off x="2768601" y="5962651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7" name="Freeform 3963"/>
          <p:cNvSpPr>
            <a:spLocks/>
          </p:cNvSpPr>
          <p:nvPr/>
        </p:nvSpPr>
        <p:spPr bwMode="auto">
          <a:xfrm>
            <a:off x="2727326" y="5949951"/>
            <a:ext cx="9525" cy="1587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6" y="4"/>
              </a:cxn>
              <a:cxn ang="0">
                <a:pos x="4" y="8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6" y="10"/>
              </a:cxn>
              <a:cxn ang="0">
                <a:pos x="6" y="10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</a:cxnLst>
            <a:rect l="0" t="0" r="r" b="b"/>
            <a:pathLst>
              <a:path w="6" h="10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6" y="4"/>
                </a:lnTo>
                <a:lnTo>
                  <a:pt x="4" y="8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8" name="Freeform 3964"/>
          <p:cNvSpPr>
            <a:spLocks/>
          </p:cNvSpPr>
          <p:nvPr/>
        </p:nvSpPr>
        <p:spPr bwMode="auto">
          <a:xfrm>
            <a:off x="2730501" y="5962651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9" name="Freeform 3965"/>
          <p:cNvSpPr>
            <a:spLocks/>
          </p:cNvSpPr>
          <p:nvPr/>
        </p:nvSpPr>
        <p:spPr bwMode="auto">
          <a:xfrm>
            <a:off x="2755901" y="5956301"/>
            <a:ext cx="9525" cy="1270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4" y="2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</a:cxnLst>
            <a:rect l="0" t="0" r="r" b="b"/>
            <a:pathLst>
              <a:path w="6" h="8">
                <a:moveTo>
                  <a:pt x="2" y="8"/>
                </a:move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4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0" name="Freeform 3966"/>
          <p:cNvSpPr>
            <a:spLocks/>
          </p:cNvSpPr>
          <p:nvPr/>
        </p:nvSpPr>
        <p:spPr bwMode="auto">
          <a:xfrm>
            <a:off x="2771776" y="5965826"/>
            <a:ext cx="7938" cy="3175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5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</a:cxnLst>
            <a:rect l="0" t="0" r="r" b="b"/>
            <a:pathLst>
              <a:path w="5" h="2">
                <a:moveTo>
                  <a:pt x="5" y="2"/>
                </a:moveTo>
                <a:lnTo>
                  <a:pt x="5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1" name="Freeform 3967"/>
          <p:cNvSpPr>
            <a:spLocks/>
          </p:cNvSpPr>
          <p:nvPr/>
        </p:nvSpPr>
        <p:spPr bwMode="auto">
          <a:xfrm>
            <a:off x="2765426" y="5965826"/>
            <a:ext cx="952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6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2" name="Freeform 3968"/>
          <p:cNvSpPr>
            <a:spLocks/>
          </p:cNvSpPr>
          <p:nvPr/>
        </p:nvSpPr>
        <p:spPr bwMode="auto">
          <a:xfrm>
            <a:off x="2736851" y="5965826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3" name="Freeform 3969"/>
          <p:cNvSpPr>
            <a:spLocks/>
          </p:cNvSpPr>
          <p:nvPr/>
        </p:nvSpPr>
        <p:spPr bwMode="auto">
          <a:xfrm>
            <a:off x="2724151" y="5959476"/>
            <a:ext cx="6350" cy="12700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4" name="Freeform 3970"/>
          <p:cNvSpPr>
            <a:spLocks/>
          </p:cNvSpPr>
          <p:nvPr/>
        </p:nvSpPr>
        <p:spPr bwMode="auto">
          <a:xfrm>
            <a:off x="2771776" y="5969001"/>
            <a:ext cx="11113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7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5" name="Freeform 3971"/>
          <p:cNvSpPr>
            <a:spLocks/>
          </p:cNvSpPr>
          <p:nvPr/>
        </p:nvSpPr>
        <p:spPr bwMode="auto">
          <a:xfrm>
            <a:off x="2727326" y="596900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6" name="Freeform 3972"/>
          <p:cNvSpPr>
            <a:spLocks/>
          </p:cNvSpPr>
          <p:nvPr/>
        </p:nvSpPr>
        <p:spPr bwMode="auto">
          <a:xfrm>
            <a:off x="2719388" y="5965826"/>
            <a:ext cx="4763" cy="6350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3" y="4"/>
              </a:cxn>
            </a:cxnLst>
            <a:rect l="0" t="0" r="r" b="b"/>
            <a:pathLst>
              <a:path w="3" h="4">
                <a:moveTo>
                  <a:pt x="3" y="4"/>
                </a:moveTo>
                <a:lnTo>
                  <a:pt x="3" y="4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7" name="Freeform 3973"/>
          <p:cNvSpPr>
            <a:spLocks/>
          </p:cNvSpPr>
          <p:nvPr/>
        </p:nvSpPr>
        <p:spPr bwMode="auto">
          <a:xfrm>
            <a:off x="2736851" y="59690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8" name="Freeform 3974"/>
          <p:cNvSpPr>
            <a:spLocks/>
          </p:cNvSpPr>
          <p:nvPr/>
        </p:nvSpPr>
        <p:spPr bwMode="auto">
          <a:xfrm>
            <a:off x="2762251" y="596582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9" name="Freeform 3975"/>
          <p:cNvSpPr>
            <a:spLocks/>
          </p:cNvSpPr>
          <p:nvPr/>
        </p:nvSpPr>
        <p:spPr bwMode="auto">
          <a:xfrm>
            <a:off x="2733676" y="5962651"/>
            <a:ext cx="6350" cy="1428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9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9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9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0" name="Freeform 3976"/>
          <p:cNvSpPr>
            <a:spLocks/>
          </p:cNvSpPr>
          <p:nvPr/>
        </p:nvSpPr>
        <p:spPr bwMode="auto">
          <a:xfrm>
            <a:off x="2730501" y="5972176"/>
            <a:ext cx="6350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3"/>
              </a:cxn>
              <a:cxn ang="0">
                <a:pos x="2" y="3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  <a:lnTo>
                  <a:pt x="2" y="3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1" name="Freeform 3977"/>
          <p:cNvSpPr>
            <a:spLocks/>
          </p:cNvSpPr>
          <p:nvPr/>
        </p:nvSpPr>
        <p:spPr bwMode="auto">
          <a:xfrm>
            <a:off x="2730501" y="5972176"/>
            <a:ext cx="6350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3"/>
              </a:cxn>
              <a:cxn ang="0">
                <a:pos x="2" y="3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  <a:lnTo>
                  <a:pt x="2" y="3"/>
                </a:lnTo>
                <a:lnTo>
                  <a:pt x="4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2" name="Freeform 3978"/>
          <p:cNvSpPr>
            <a:spLocks/>
          </p:cNvSpPr>
          <p:nvPr/>
        </p:nvSpPr>
        <p:spPr bwMode="auto">
          <a:xfrm>
            <a:off x="2724151" y="5965826"/>
            <a:ext cx="6350" cy="11113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2" y="7"/>
              </a:cxn>
              <a:cxn ang="0">
                <a:pos x="2" y="4"/>
              </a:cxn>
            </a:cxnLst>
            <a:rect l="0" t="0" r="r" b="b"/>
            <a:pathLst>
              <a:path w="4" h="7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2" y="7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3" name="Freeform 3979"/>
          <p:cNvSpPr>
            <a:spLocks/>
          </p:cNvSpPr>
          <p:nvPr/>
        </p:nvSpPr>
        <p:spPr bwMode="auto">
          <a:xfrm>
            <a:off x="2736851" y="5972176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4" name="Freeform 3980"/>
          <p:cNvSpPr>
            <a:spLocks/>
          </p:cNvSpPr>
          <p:nvPr/>
        </p:nvSpPr>
        <p:spPr bwMode="auto">
          <a:xfrm>
            <a:off x="2736851" y="5972176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5" name="Freeform 3981"/>
          <p:cNvSpPr>
            <a:spLocks/>
          </p:cNvSpPr>
          <p:nvPr/>
        </p:nvSpPr>
        <p:spPr bwMode="auto">
          <a:xfrm>
            <a:off x="2740026" y="5972176"/>
            <a:ext cx="1588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6" name="Freeform 3982"/>
          <p:cNvSpPr>
            <a:spLocks/>
          </p:cNvSpPr>
          <p:nvPr/>
        </p:nvSpPr>
        <p:spPr bwMode="auto">
          <a:xfrm>
            <a:off x="2740026" y="5972176"/>
            <a:ext cx="1588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7" name="Freeform 3983"/>
          <p:cNvSpPr>
            <a:spLocks/>
          </p:cNvSpPr>
          <p:nvPr/>
        </p:nvSpPr>
        <p:spPr bwMode="auto">
          <a:xfrm>
            <a:off x="2727326" y="5972176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8" name="Freeform 3984"/>
          <p:cNvSpPr>
            <a:spLocks/>
          </p:cNvSpPr>
          <p:nvPr/>
        </p:nvSpPr>
        <p:spPr bwMode="auto">
          <a:xfrm>
            <a:off x="2727326" y="5972176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9" name="Freeform 3985"/>
          <p:cNvSpPr>
            <a:spLocks/>
          </p:cNvSpPr>
          <p:nvPr/>
        </p:nvSpPr>
        <p:spPr bwMode="auto">
          <a:xfrm>
            <a:off x="2740026" y="5953126"/>
            <a:ext cx="12700" cy="23813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4" y="10"/>
              </a:cxn>
              <a:cxn ang="0">
                <a:pos x="4" y="8"/>
              </a:cxn>
              <a:cxn ang="0">
                <a:pos x="4" y="8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8" y="6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6" y="10"/>
              </a:cxn>
              <a:cxn ang="0">
                <a:pos x="6" y="12"/>
              </a:cxn>
              <a:cxn ang="0">
                <a:pos x="6" y="15"/>
              </a:cxn>
              <a:cxn ang="0">
                <a:pos x="8" y="15"/>
              </a:cxn>
              <a:cxn ang="0">
                <a:pos x="8" y="12"/>
              </a:cxn>
              <a:cxn ang="0">
                <a:pos x="8" y="12"/>
              </a:cxn>
              <a:cxn ang="0">
                <a:pos x="8" y="8"/>
              </a:cxn>
              <a:cxn ang="0">
                <a:pos x="8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4" y="6"/>
              </a:cxn>
              <a:cxn ang="0">
                <a:pos x="2" y="2"/>
              </a:cxn>
              <a:cxn ang="0">
                <a:pos x="0" y="2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0" y="8"/>
              </a:cxn>
            </a:cxnLst>
            <a:rect l="0" t="0" r="r" b="b"/>
            <a:pathLst>
              <a:path w="8" h="15">
                <a:moveTo>
                  <a:pt x="0" y="10"/>
                </a:move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5"/>
                </a:lnTo>
                <a:lnTo>
                  <a:pt x="6" y="15"/>
                </a:lnTo>
                <a:lnTo>
                  <a:pt x="6" y="15"/>
                </a:lnTo>
                <a:lnTo>
                  <a:pt x="6" y="15"/>
                </a:lnTo>
                <a:lnTo>
                  <a:pt x="8" y="15"/>
                </a:lnTo>
                <a:lnTo>
                  <a:pt x="8" y="15"/>
                </a:lnTo>
                <a:lnTo>
                  <a:pt x="8" y="15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0" name="Freeform 3986"/>
          <p:cNvSpPr>
            <a:spLocks/>
          </p:cNvSpPr>
          <p:nvPr/>
        </p:nvSpPr>
        <p:spPr bwMode="auto">
          <a:xfrm>
            <a:off x="2700338" y="5965826"/>
            <a:ext cx="15875" cy="11113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2" y="7"/>
              </a:cxn>
              <a:cxn ang="0">
                <a:pos x="2" y="7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8" y="2"/>
              </a:cxn>
              <a:cxn ang="0">
                <a:pos x="8" y="2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6" y="4"/>
              </a:cxn>
              <a:cxn ang="0">
                <a:pos x="4" y="7"/>
              </a:cxn>
              <a:cxn ang="0">
                <a:pos x="6" y="7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10" y="2"/>
              </a:cxn>
              <a:cxn ang="0">
                <a:pos x="10" y="2"/>
              </a:cxn>
              <a:cxn ang="0">
                <a:pos x="10" y="0"/>
              </a:cxn>
              <a:cxn ang="0">
                <a:pos x="10" y="0"/>
              </a:cxn>
              <a:cxn ang="0">
                <a:pos x="8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7"/>
              </a:cxn>
              <a:cxn ang="0">
                <a:pos x="0" y="7"/>
              </a:cxn>
              <a:cxn ang="0">
                <a:pos x="0" y="7"/>
              </a:cxn>
            </a:cxnLst>
            <a:rect l="0" t="0" r="r" b="b"/>
            <a:pathLst>
              <a:path w="10" h="7">
                <a:moveTo>
                  <a:pt x="0" y="7"/>
                </a:moveTo>
                <a:lnTo>
                  <a:pt x="2" y="7"/>
                </a:lnTo>
                <a:lnTo>
                  <a:pt x="2" y="7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4"/>
                </a:lnTo>
                <a:lnTo>
                  <a:pt x="4" y="7"/>
                </a:lnTo>
                <a:lnTo>
                  <a:pt x="6" y="7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1" name="Freeform 3987"/>
          <p:cNvSpPr>
            <a:spLocks/>
          </p:cNvSpPr>
          <p:nvPr/>
        </p:nvSpPr>
        <p:spPr bwMode="auto">
          <a:xfrm>
            <a:off x="2727326" y="5972176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2" name="Freeform 3988"/>
          <p:cNvSpPr>
            <a:spLocks/>
          </p:cNvSpPr>
          <p:nvPr/>
        </p:nvSpPr>
        <p:spPr bwMode="auto">
          <a:xfrm>
            <a:off x="2724151" y="59769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3" name="Freeform 3989"/>
          <p:cNvSpPr>
            <a:spLocks/>
          </p:cNvSpPr>
          <p:nvPr/>
        </p:nvSpPr>
        <p:spPr bwMode="auto">
          <a:xfrm>
            <a:off x="2697163" y="5959476"/>
            <a:ext cx="12700" cy="20638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11"/>
              </a:cxn>
              <a:cxn ang="0">
                <a:pos x="2" y="13"/>
              </a:cxn>
              <a:cxn ang="0">
                <a:pos x="2" y="11"/>
              </a:cxn>
              <a:cxn ang="0">
                <a:pos x="4" y="11"/>
              </a:cxn>
              <a:cxn ang="0">
                <a:pos x="2" y="11"/>
              </a:cxn>
              <a:cxn ang="0">
                <a:pos x="2" y="11"/>
              </a:cxn>
              <a:cxn ang="0">
                <a:pos x="0" y="8"/>
              </a:cxn>
              <a:cxn ang="0">
                <a:pos x="2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</a:cxnLst>
            <a:rect l="0" t="0" r="r" b="b"/>
            <a:pathLst>
              <a:path w="8" h="13">
                <a:moveTo>
                  <a:pt x="8" y="2"/>
                </a:moveTo>
                <a:lnTo>
                  <a:pt x="8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1"/>
                </a:lnTo>
                <a:lnTo>
                  <a:pt x="2" y="13"/>
                </a:lnTo>
                <a:lnTo>
                  <a:pt x="2" y="11"/>
                </a:lnTo>
                <a:lnTo>
                  <a:pt x="4" y="11"/>
                </a:lnTo>
                <a:lnTo>
                  <a:pt x="2" y="11"/>
                </a:lnTo>
                <a:lnTo>
                  <a:pt x="2" y="11"/>
                </a:lnTo>
                <a:lnTo>
                  <a:pt x="0" y="8"/>
                </a:lnTo>
                <a:lnTo>
                  <a:pt x="2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4" name="Freeform 3990"/>
          <p:cNvSpPr>
            <a:spLocks/>
          </p:cNvSpPr>
          <p:nvPr/>
        </p:nvSpPr>
        <p:spPr bwMode="auto">
          <a:xfrm>
            <a:off x="2713038" y="5969001"/>
            <a:ext cx="11113" cy="11113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2" y="5"/>
              </a:cxn>
              <a:cxn ang="0">
                <a:pos x="7" y="2"/>
              </a:cxn>
              <a:cxn ang="0">
                <a:pos x="7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5"/>
              </a:cxn>
              <a:cxn ang="0">
                <a:pos x="0" y="7"/>
              </a:cxn>
              <a:cxn ang="0">
                <a:pos x="2" y="7"/>
              </a:cxn>
            </a:cxnLst>
            <a:rect l="0" t="0" r="r" b="b"/>
            <a:pathLst>
              <a:path w="7" h="7">
                <a:moveTo>
                  <a:pt x="2" y="7"/>
                </a:moveTo>
                <a:lnTo>
                  <a:pt x="2" y="5"/>
                </a:lnTo>
                <a:lnTo>
                  <a:pt x="7" y="2"/>
                </a:lnTo>
                <a:lnTo>
                  <a:pt x="7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5"/>
                </a:lnTo>
                <a:lnTo>
                  <a:pt x="0" y="7"/>
                </a:lnTo>
                <a:lnTo>
                  <a:pt x="2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5" name="Freeform 3991"/>
          <p:cNvSpPr>
            <a:spLocks/>
          </p:cNvSpPr>
          <p:nvPr/>
        </p:nvSpPr>
        <p:spPr bwMode="auto">
          <a:xfrm>
            <a:off x="2706688" y="5972176"/>
            <a:ext cx="9525" cy="793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6" y="3"/>
              </a:cxn>
              <a:cxn ang="0">
                <a:pos x="4" y="3"/>
              </a:cxn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6" h="5">
                <a:moveTo>
                  <a:pt x="2" y="0"/>
                </a:move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3"/>
                </a:lnTo>
                <a:lnTo>
                  <a:pt x="4" y="3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6" name="Freeform 3992"/>
          <p:cNvSpPr>
            <a:spLocks/>
          </p:cNvSpPr>
          <p:nvPr/>
        </p:nvSpPr>
        <p:spPr bwMode="auto">
          <a:xfrm>
            <a:off x="2743201" y="5976938"/>
            <a:ext cx="9525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6" h="2">
                <a:moveTo>
                  <a:pt x="4" y="0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7" name="Freeform 3993"/>
          <p:cNvSpPr>
            <a:spLocks/>
          </p:cNvSpPr>
          <p:nvPr/>
        </p:nvSpPr>
        <p:spPr bwMode="auto">
          <a:xfrm>
            <a:off x="2733676" y="5969001"/>
            <a:ext cx="6350" cy="14288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0" y="7"/>
              </a:cxn>
              <a:cxn ang="0">
                <a:pos x="2" y="7"/>
              </a:cxn>
              <a:cxn ang="0">
                <a:pos x="0" y="5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5"/>
              </a:cxn>
              <a:cxn ang="0">
                <a:pos x="4" y="5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5"/>
              </a:cxn>
              <a:cxn ang="0">
                <a:pos x="0" y="5"/>
              </a:cxn>
              <a:cxn ang="0">
                <a:pos x="0" y="7"/>
              </a:cxn>
              <a:cxn ang="0">
                <a:pos x="0" y="7"/>
              </a:cxn>
              <a:cxn ang="0">
                <a:pos x="0" y="9"/>
              </a:cxn>
              <a:cxn ang="0">
                <a:pos x="0" y="9"/>
              </a:cxn>
            </a:cxnLst>
            <a:rect l="0" t="0" r="r" b="b"/>
            <a:pathLst>
              <a:path w="4" h="9">
                <a:moveTo>
                  <a:pt x="0" y="9"/>
                </a:moveTo>
                <a:lnTo>
                  <a:pt x="0" y="7"/>
                </a:lnTo>
                <a:lnTo>
                  <a:pt x="2" y="7"/>
                </a:lnTo>
                <a:lnTo>
                  <a:pt x="0" y="5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5"/>
                </a:lnTo>
                <a:lnTo>
                  <a:pt x="4" y="5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0" y="9"/>
                </a:lnTo>
                <a:lnTo>
                  <a:pt x="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8" name="Freeform 3994"/>
          <p:cNvSpPr>
            <a:spLocks/>
          </p:cNvSpPr>
          <p:nvPr/>
        </p:nvSpPr>
        <p:spPr bwMode="auto">
          <a:xfrm>
            <a:off x="2730501" y="5972176"/>
            <a:ext cx="3175" cy="11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0" y="7"/>
              </a:cxn>
              <a:cxn ang="0">
                <a:pos x="0" y="7"/>
              </a:cxn>
              <a:cxn ang="0">
                <a:pos x="0" y="7"/>
              </a:cxn>
              <a:cxn ang="0">
                <a:pos x="2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7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2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9" name="Freeform 3995"/>
          <p:cNvSpPr>
            <a:spLocks/>
          </p:cNvSpPr>
          <p:nvPr/>
        </p:nvSpPr>
        <p:spPr bwMode="auto">
          <a:xfrm>
            <a:off x="2709863" y="59801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0" name="Freeform 3996"/>
          <p:cNvSpPr>
            <a:spLocks/>
          </p:cNvSpPr>
          <p:nvPr/>
        </p:nvSpPr>
        <p:spPr bwMode="auto">
          <a:xfrm>
            <a:off x="2740026" y="5980113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1" name="Freeform 3997"/>
          <p:cNvSpPr>
            <a:spLocks/>
          </p:cNvSpPr>
          <p:nvPr/>
        </p:nvSpPr>
        <p:spPr bwMode="auto">
          <a:xfrm>
            <a:off x="2730501" y="59801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2" name="Freeform 3998"/>
          <p:cNvSpPr>
            <a:spLocks/>
          </p:cNvSpPr>
          <p:nvPr/>
        </p:nvSpPr>
        <p:spPr bwMode="auto">
          <a:xfrm>
            <a:off x="2700338" y="5976938"/>
            <a:ext cx="9525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</a:cxnLst>
            <a:rect l="0" t="0" r="r" b="b"/>
            <a:pathLst>
              <a:path w="6" h="4">
                <a:moveTo>
                  <a:pt x="6" y="2"/>
                </a:move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3" name="Freeform 3999"/>
          <p:cNvSpPr>
            <a:spLocks/>
          </p:cNvSpPr>
          <p:nvPr/>
        </p:nvSpPr>
        <p:spPr bwMode="auto">
          <a:xfrm>
            <a:off x="2709863" y="59801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4" name="Freeform 4000"/>
          <p:cNvSpPr>
            <a:spLocks/>
          </p:cNvSpPr>
          <p:nvPr/>
        </p:nvSpPr>
        <p:spPr bwMode="auto">
          <a:xfrm>
            <a:off x="2716213" y="5972176"/>
            <a:ext cx="11113" cy="11113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5" y="3"/>
              </a:cxn>
              <a:cxn ang="0">
                <a:pos x="7" y="3"/>
              </a:cxn>
              <a:cxn ang="0">
                <a:pos x="7" y="3"/>
              </a:cxn>
              <a:cxn ang="0">
                <a:pos x="7" y="3"/>
              </a:cxn>
              <a:cxn ang="0">
                <a:pos x="5" y="0"/>
              </a:cxn>
              <a:cxn ang="0">
                <a:pos x="5" y="3"/>
              </a:cxn>
              <a:cxn ang="0">
                <a:pos x="2" y="3"/>
              </a:cxn>
              <a:cxn ang="0">
                <a:pos x="0" y="5"/>
              </a:cxn>
              <a:cxn ang="0">
                <a:pos x="0" y="5"/>
              </a:cxn>
              <a:cxn ang="0">
                <a:pos x="0" y="7"/>
              </a:cxn>
              <a:cxn ang="0">
                <a:pos x="0" y="7"/>
              </a:cxn>
              <a:cxn ang="0">
                <a:pos x="2" y="7"/>
              </a:cxn>
              <a:cxn ang="0">
                <a:pos x="5" y="7"/>
              </a:cxn>
              <a:cxn ang="0">
                <a:pos x="2" y="7"/>
              </a:cxn>
            </a:cxnLst>
            <a:rect l="0" t="0" r="r" b="b"/>
            <a:pathLst>
              <a:path w="7" h="7">
                <a:moveTo>
                  <a:pt x="2" y="7"/>
                </a:move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5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5" y="0"/>
                </a:lnTo>
                <a:lnTo>
                  <a:pt x="5" y="3"/>
                </a:lnTo>
                <a:lnTo>
                  <a:pt x="2" y="3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2" y="7"/>
                </a:lnTo>
                <a:lnTo>
                  <a:pt x="5" y="7"/>
                </a:lnTo>
                <a:lnTo>
                  <a:pt x="2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5" name="Freeform 4001"/>
          <p:cNvSpPr>
            <a:spLocks/>
          </p:cNvSpPr>
          <p:nvPr/>
        </p:nvSpPr>
        <p:spPr bwMode="auto">
          <a:xfrm>
            <a:off x="2740026" y="59801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6" name="Freeform 4002"/>
          <p:cNvSpPr>
            <a:spLocks/>
          </p:cNvSpPr>
          <p:nvPr/>
        </p:nvSpPr>
        <p:spPr bwMode="auto">
          <a:xfrm>
            <a:off x="2740026" y="59801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7" name="Freeform 4003"/>
          <p:cNvSpPr>
            <a:spLocks/>
          </p:cNvSpPr>
          <p:nvPr/>
        </p:nvSpPr>
        <p:spPr bwMode="auto">
          <a:xfrm>
            <a:off x="2743201" y="5980113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8" name="Freeform 4004"/>
          <p:cNvSpPr>
            <a:spLocks/>
          </p:cNvSpPr>
          <p:nvPr/>
        </p:nvSpPr>
        <p:spPr bwMode="auto">
          <a:xfrm>
            <a:off x="2749551" y="5965826"/>
            <a:ext cx="19050" cy="17463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0" y="11"/>
              </a:cxn>
              <a:cxn ang="0">
                <a:pos x="0" y="11"/>
              </a:cxn>
              <a:cxn ang="0">
                <a:pos x="2" y="9"/>
              </a:cxn>
              <a:cxn ang="0">
                <a:pos x="0" y="9"/>
              </a:cxn>
              <a:cxn ang="0">
                <a:pos x="2" y="11"/>
              </a:cxn>
              <a:cxn ang="0">
                <a:pos x="2" y="11"/>
              </a:cxn>
              <a:cxn ang="0">
                <a:pos x="4" y="9"/>
              </a:cxn>
              <a:cxn ang="0">
                <a:pos x="2" y="7"/>
              </a:cxn>
              <a:cxn ang="0">
                <a:pos x="2" y="9"/>
              </a:cxn>
              <a:cxn ang="0">
                <a:pos x="2" y="7"/>
              </a:cxn>
              <a:cxn ang="0">
                <a:pos x="2" y="9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6" y="4"/>
              </a:cxn>
              <a:cxn ang="0">
                <a:pos x="6" y="4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8" y="2"/>
              </a:cxn>
              <a:cxn ang="0">
                <a:pos x="8" y="4"/>
              </a:cxn>
              <a:cxn ang="0">
                <a:pos x="10" y="7"/>
              </a:cxn>
              <a:cxn ang="0">
                <a:pos x="12" y="4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8" y="0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2" y="4"/>
              </a:cxn>
              <a:cxn ang="0">
                <a:pos x="0" y="4"/>
              </a:cxn>
              <a:cxn ang="0">
                <a:pos x="0" y="7"/>
              </a:cxn>
              <a:cxn ang="0">
                <a:pos x="0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0" y="9"/>
              </a:cxn>
              <a:cxn ang="0">
                <a:pos x="0" y="9"/>
              </a:cxn>
              <a:cxn ang="0">
                <a:pos x="0" y="11"/>
              </a:cxn>
              <a:cxn ang="0">
                <a:pos x="0" y="11"/>
              </a:cxn>
            </a:cxnLst>
            <a:rect l="0" t="0" r="r" b="b"/>
            <a:pathLst>
              <a:path w="12" h="11">
                <a:moveTo>
                  <a:pt x="0" y="11"/>
                </a:move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2" y="11"/>
                </a:lnTo>
                <a:lnTo>
                  <a:pt x="2" y="9"/>
                </a:lnTo>
                <a:lnTo>
                  <a:pt x="0" y="9"/>
                </a:lnTo>
                <a:lnTo>
                  <a:pt x="0" y="9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4" y="9"/>
                </a:lnTo>
                <a:lnTo>
                  <a:pt x="4" y="9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7"/>
                </a:lnTo>
                <a:lnTo>
                  <a:pt x="10" y="4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7"/>
                </a:lnTo>
                <a:lnTo>
                  <a:pt x="0" y="7"/>
                </a:lnTo>
                <a:lnTo>
                  <a:pt x="0" y="9"/>
                </a:lnTo>
                <a:lnTo>
                  <a:pt x="0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0" y="9"/>
                </a:lnTo>
                <a:lnTo>
                  <a:pt x="0" y="9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9" name="Freeform 4005"/>
          <p:cNvSpPr>
            <a:spLocks/>
          </p:cNvSpPr>
          <p:nvPr/>
        </p:nvSpPr>
        <p:spPr bwMode="auto">
          <a:xfrm>
            <a:off x="2759076" y="5980113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0" name="Freeform 4006"/>
          <p:cNvSpPr>
            <a:spLocks/>
          </p:cNvSpPr>
          <p:nvPr/>
        </p:nvSpPr>
        <p:spPr bwMode="auto">
          <a:xfrm>
            <a:off x="2768601" y="5980113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1" name="Freeform 4007"/>
          <p:cNvSpPr>
            <a:spLocks/>
          </p:cNvSpPr>
          <p:nvPr/>
        </p:nvSpPr>
        <p:spPr bwMode="auto">
          <a:xfrm>
            <a:off x="2771776" y="5980113"/>
            <a:ext cx="7938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5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2" name="Freeform 4008"/>
          <p:cNvSpPr>
            <a:spLocks/>
          </p:cNvSpPr>
          <p:nvPr/>
        </p:nvSpPr>
        <p:spPr bwMode="auto">
          <a:xfrm>
            <a:off x="2719388" y="5983288"/>
            <a:ext cx="4763" cy="158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  <a:cxn ang="0">
                <a:pos x="3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3" name="Freeform 4009"/>
          <p:cNvSpPr>
            <a:spLocks/>
          </p:cNvSpPr>
          <p:nvPr/>
        </p:nvSpPr>
        <p:spPr bwMode="auto">
          <a:xfrm>
            <a:off x="2719388" y="5983288"/>
            <a:ext cx="4763" cy="158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  <a:cxn ang="0">
                <a:pos x="3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4" name="Freeform 4010"/>
          <p:cNvSpPr>
            <a:spLocks/>
          </p:cNvSpPr>
          <p:nvPr/>
        </p:nvSpPr>
        <p:spPr bwMode="auto">
          <a:xfrm>
            <a:off x="2724151" y="598328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5" name="Freeform 4011"/>
          <p:cNvSpPr>
            <a:spLocks/>
          </p:cNvSpPr>
          <p:nvPr/>
        </p:nvSpPr>
        <p:spPr bwMode="auto">
          <a:xfrm>
            <a:off x="2703513" y="5983288"/>
            <a:ext cx="6350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6" name="Freeform 4012"/>
          <p:cNvSpPr>
            <a:spLocks/>
          </p:cNvSpPr>
          <p:nvPr/>
        </p:nvSpPr>
        <p:spPr bwMode="auto">
          <a:xfrm>
            <a:off x="2771776" y="5983288"/>
            <a:ext cx="11113" cy="3175"/>
          </a:xfrm>
          <a:custGeom>
            <a:avLst/>
            <a:gdLst/>
            <a:ahLst/>
            <a:cxnLst>
              <a:cxn ang="0">
                <a:pos x="7" y="2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2"/>
              </a:cxn>
            </a:cxnLst>
            <a:rect l="0" t="0" r="r" b="b"/>
            <a:pathLst>
              <a:path w="7" h="2">
                <a:moveTo>
                  <a:pt x="7" y="2"/>
                </a:move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7" name="Freeform 4013"/>
          <p:cNvSpPr>
            <a:spLocks/>
          </p:cNvSpPr>
          <p:nvPr/>
        </p:nvSpPr>
        <p:spPr bwMode="auto">
          <a:xfrm>
            <a:off x="2716213" y="5983288"/>
            <a:ext cx="7938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5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8" name="Freeform 4014"/>
          <p:cNvSpPr>
            <a:spLocks/>
          </p:cNvSpPr>
          <p:nvPr/>
        </p:nvSpPr>
        <p:spPr bwMode="auto">
          <a:xfrm>
            <a:off x="2762251" y="5983288"/>
            <a:ext cx="9525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6" h="2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9" name="Freeform 4015"/>
          <p:cNvSpPr>
            <a:spLocks/>
          </p:cNvSpPr>
          <p:nvPr/>
        </p:nvSpPr>
        <p:spPr bwMode="auto">
          <a:xfrm>
            <a:off x="2749551" y="5983288"/>
            <a:ext cx="12700" cy="63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6" y="2"/>
              </a:cxn>
              <a:cxn ang="0">
                <a:pos x="6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</a:cxnLst>
            <a:rect l="0" t="0" r="r" b="b"/>
            <a:pathLst>
              <a:path w="8" h="4">
                <a:moveTo>
                  <a:pt x="6" y="0"/>
                </a:moveTo>
                <a:lnTo>
                  <a:pt x="6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6" y="2"/>
                </a:lnTo>
                <a:lnTo>
                  <a:pt x="6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0" name="Freeform 4016"/>
          <p:cNvSpPr>
            <a:spLocks/>
          </p:cNvSpPr>
          <p:nvPr/>
        </p:nvSpPr>
        <p:spPr bwMode="auto">
          <a:xfrm>
            <a:off x="2730501" y="5983288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1" name="Freeform 4017"/>
          <p:cNvSpPr>
            <a:spLocks/>
          </p:cNvSpPr>
          <p:nvPr/>
        </p:nvSpPr>
        <p:spPr bwMode="auto">
          <a:xfrm>
            <a:off x="2733676" y="5983288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2" name="Freeform 4018"/>
          <p:cNvSpPr>
            <a:spLocks/>
          </p:cNvSpPr>
          <p:nvPr/>
        </p:nvSpPr>
        <p:spPr bwMode="auto">
          <a:xfrm>
            <a:off x="2771776" y="598646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3" name="Freeform 4019"/>
          <p:cNvSpPr>
            <a:spLocks/>
          </p:cNvSpPr>
          <p:nvPr/>
        </p:nvSpPr>
        <p:spPr bwMode="auto">
          <a:xfrm>
            <a:off x="2771776" y="5986463"/>
            <a:ext cx="142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2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9" y="2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9" h="2">
                <a:moveTo>
                  <a:pt x="0" y="2"/>
                </a:moveTo>
                <a:lnTo>
                  <a:pt x="2" y="0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4" name="Freeform 4020"/>
          <p:cNvSpPr>
            <a:spLocks/>
          </p:cNvSpPr>
          <p:nvPr/>
        </p:nvSpPr>
        <p:spPr bwMode="auto">
          <a:xfrm>
            <a:off x="2746376" y="5983288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5" name="Freeform 4021"/>
          <p:cNvSpPr>
            <a:spLocks/>
          </p:cNvSpPr>
          <p:nvPr/>
        </p:nvSpPr>
        <p:spPr bwMode="auto">
          <a:xfrm>
            <a:off x="2743201" y="598646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6" name="Freeform 4022"/>
          <p:cNvSpPr>
            <a:spLocks/>
          </p:cNvSpPr>
          <p:nvPr/>
        </p:nvSpPr>
        <p:spPr bwMode="auto">
          <a:xfrm>
            <a:off x="2743201" y="598646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7" name="Freeform 4023"/>
          <p:cNvSpPr>
            <a:spLocks/>
          </p:cNvSpPr>
          <p:nvPr/>
        </p:nvSpPr>
        <p:spPr bwMode="auto">
          <a:xfrm>
            <a:off x="2771776" y="59896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8" name="Freeform 4024"/>
          <p:cNvSpPr>
            <a:spLocks/>
          </p:cNvSpPr>
          <p:nvPr/>
        </p:nvSpPr>
        <p:spPr bwMode="auto">
          <a:xfrm>
            <a:off x="2771776" y="59896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9" name="Freeform 4025"/>
          <p:cNvSpPr>
            <a:spLocks/>
          </p:cNvSpPr>
          <p:nvPr/>
        </p:nvSpPr>
        <p:spPr bwMode="auto">
          <a:xfrm>
            <a:off x="2724151" y="5983288"/>
            <a:ext cx="6350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</a:cxnLst>
            <a:rect l="0" t="0" r="r" b="b"/>
            <a:pathLst>
              <a:path w="4" h="6">
                <a:moveTo>
                  <a:pt x="0" y="6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0" name="Freeform 4026"/>
          <p:cNvSpPr>
            <a:spLocks/>
          </p:cNvSpPr>
          <p:nvPr/>
        </p:nvSpPr>
        <p:spPr bwMode="auto">
          <a:xfrm>
            <a:off x="2733676" y="5983288"/>
            <a:ext cx="9525" cy="95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6" h="6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1" name="Freeform 4027"/>
          <p:cNvSpPr>
            <a:spLocks/>
          </p:cNvSpPr>
          <p:nvPr/>
        </p:nvSpPr>
        <p:spPr bwMode="auto">
          <a:xfrm>
            <a:off x="2740026" y="5983288"/>
            <a:ext cx="6350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6">
                <a:moveTo>
                  <a:pt x="2" y="0"/>
                </a:move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2" name="Freeform 4028"/>
          <p:cNvSpPr>
            <a:spLocks/>
          </p:cNvSpPr>
          <p:nvPr/>
        </p:nvSpPr>
        <p:spPr bwMode="auto">
          <a:xfrm>
            <a:off x="2719388" y="5983288"/>
            <a:ext cx="7938" cy="952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3" y="4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2"/>
              </a:cxn>
              <a:cxn ang="0">
                <a:pos x="5" y="2"/>
              </a:cxn>
              <a:cxn ang="0">
                <a:pos x="5" y="0"/>
              </a:cxn>
              <a:cxn ang="0">
                <a:pos x="3" y="0"/>
              </a:cxn>
            </a:cxnLst>
            <a:rect l="0" t="0" r="r" b="b"/>
            <a:pathLst>
              <a:path w="5" h="6">
                <a:moveTo>
                  <a:pt x="3" y="0"/>
                </a:move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3" y="4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2"/>
                </a:lnTo>
                <a:lnTo>
                  <a:pt x="5" y="2"/>
                </a:lnTo>
                <a:lnTo>
                  <a:pt x="5" y="0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3" name="Freeform 4029"/>
          <p:cNvSpPr>
            <a:spLocks/>
          </p:cNvSpPr>
          <p:nvPr/>
        </p:nvSpPr>
        <p:spPr bwMode="auto">
          <a:xfrm>
            <a:off x="2771776" y="5986463"/>
            <a:ext cx="7938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5" y="2"/>
              </a:cxn>
              <a:cxn ang="0">
                <a:pos x="2" y="2"/>
              </a:cxn>
              <a:cxn ang="0">
                <a:pos x="2" y="4"/>
              </a:cxn>
              <a:cxn ang="0">
                <a:pos x="5" y="4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5" y="2"/>
                </a:lnTo>
                <a:lnTo>
                  <a:pt x="2" y="2"/>
                </a:lnTo>
                <a:lnTo>
                  <a:pt x="2" y="4"/>
                </a:lnTo>
                <a:lnTo>
                  <a:pt x="5" y="4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4" name="Freeform 4030"/>
          <p:cNvSpPr>
            <a:spLocks/>
          </p:cNvSpPr>
          <p:nvPr/>
        </p:nvSpPr>
        <p:spPr bwMode="auto">
          <a:xfrm>
            <a:off x="2700338" y="5986463"/>
            <a:ext cx="9525" cy="635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5" name="Freeform 4031"/>
          <p:cNvSpPr>
            <a:spLocks/>
          </p:cNvSpPr>
          <p:nvPr/>
        </p:nvSpPr>
        <p:spPr bwMode="auto">
          <a:xfrm>
            <a:off x="2743201" y="5989638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6" name="Freeform 4032"/>
          <p:cNvSpPr>
            <a:spLocks/>
          </p:cNvSpPr>
          <p:nvPr/>
        </p:nvSpPr>
        <p:spPr bwMode="auto">
          <a:xfrm>
            <a:off x="2697163" y="598963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7" name="Freeform 4033"/>
          <p:cNvSpPr>
            <a:spLocks/>
          </p:cNvSpPr>
          <p:nvPr/>
        </p:nvSpPr>
        <p:spPr bwMode="auto">
          <a:xfrm>
            <a:off x="2697163" y="599281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8" name="Freeform 4034"/>
          <p:cNvSpPr>
            <a:spLocks/>
          </p:cNvSpPr>
          <p:nvPr/>
        </p:nvSpPr>
        <p:spPr bwMode="auto">
          <a:xfrm>
            <a:off x="2697163" y="599281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9" name="Freeform 4035"/>
          <p:cNvSpPr>
            <a:spLocks/>
          </p:cNvSpPr>
          <p:nvPr/>
        </p:nvSpPr>
        <p:spPr bwMode="auto">
          <a:xfrm>
            <a:off x="2703513" y="599598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0" name="Freeform 4036"/>
          <p:cNvSpPr>
            <a:spLocks/>
          </p:cNvSpPr>
          <p:nvPr/>
        </p:nvSpPr>
        <p:spPr bwMode="auto">
          <a:xfrm>
            <a:off x="2703513" y="599598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1" name="Freeform 4037"/>
          <p:cNvSpPr>
            <a:spLocks/>
          </p:cNvSpPr>
          <p:nvPr/>
        </p:nvSpPr>
        <p:spPr bwMode="auto">
          <a:xfrm>
            <a:off x="2709863" y="5986463"/>
            <a:ext cx="9525" cy="1270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4" y="4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6" y="0"/>
              </a:cxn>
              <a:cxn ang="0">
                <a:pos x="4" y="0"/>
              </a:cxn>
              <a:cxn ang="0">
                <a:pos x="2" y="4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</a:cxnLst>
            <a:rect l="0" t="0" r="r" b="b"/>
            <a:pathLst>
              <a:path w="6" h="8">
                <a:moveTo>
                  <a:pt x="6" y="4"/>
                </a:move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4" y="0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2" name="Freeform 4038"/>
          <p:cNvSpPr>
            <a:spLocks/>
          </p:cNvSpPr>
          <p:nvPr/>
        </p:nvSpPr>
        <p:spPr bwMode="auto">
          <a:xfrm>
            <a:off x="2719388" y="5986463"/>
            <a:ext cx="14288" cy="1270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4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0" y="4"/>
              </a:cxn>
              <a:cxn ang="0">
                <a:pos x="3" y="6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3" y="6"/>
              </a:cxn>
              <a:cxn ang="0">
                <a:pos x="3" y="6"/>
              </a:cxn>
              <a:cxn ang="0">
                <a:pos x="5" y="6"/>
              </a:cxn>
              <a:cxn ang="0">
                <a:pos x="5" y="6"/>
              </a:cxn>
              <a:cxn ang="0">
                <a:pos x="5" y="8"/>
              </a:cxn>
              <a:cxn ang="0">
                <a:pos x="7" y="8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9" y="4"/>
              </a:cxn>
              <a:cxn ang="0">
                <a:pos x="9" y="4"/>
              </a:cxn>
              <a:cxn ang="0">
                <a:pos x="9" y="4"/>
              </a:cxn>
              <a:cxn ang="0">
                <a:pos x="9" y="2"/>
              </a:cxn>
              <a:cxn ang="0">
                <a:pos x="9" y="2"/>
              </a:cxn>
              <a:cxn ang="0">
                <a:pos x="9" y="2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</a:cxnLst>
            <a:rect l="0" t="0" r="r" b="b"/>
            <a:pathLst>
              <a:path w="9" h="8">
                <a:moveTo>
                  <a:pt x="7" y="0"/>
                </a:move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4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0" y="4"/>
                </a:lnTo>
                <a:lnTo>
                  <a:pt x="3" y="6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3" y="6"/>
                </a:lnTo>
                <a:lnTo>
                  <a:pt x="3" y="6"/>
                </a:lnTo>
                <a:lnTo>
                  <a:pt x="5" y="6"/>
                </a:lnTo>
                <a:lnTo>
                  <a:pt x="5" y="6"/>
                </a:lnTo>
                <a:lnTo>
                  <a:pt x="5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3" name="Freeform 4039"/>
          <p:cNvSpPr>
            <a:spLocks/>
          </p:cNvSpPr>
          <p:nvPr/>
        </p:nvSpPr>
        <p:spPr bwMode="auto">
          <a:xfrm>
            <a:off x="2743201" y="5992813"/>
            <a:ext cx="9525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</a:cxnLst>
            <a:rect l="0" t="0" r="r" b="b"/>
            <a:pathLst>
              <a:path w="6" h="4">
                <a:moveTo>
                  <a:pt x="6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4" name="Freeform 4040"/>
          <p:cNvSpPr>
            <a:spLocks/>
          </p:cNvSpPr>
          <p:nvPr/>
        </p:nvSpPr>
        <p:spPr bwMode="auto">
          <a:xfrm>
            <a:off x="2703513" y="5986463"/>
            <a:ext cx="12700" cy="1270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8" h="8">
                <a:moveTo>
                  <a:pt x="2" y="6"/>
                </a:move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5" name="Freeform 4041"/>
          <p:cNvSpPr>
            <a:spLocks/>
          </p:cNvSpPr>
          <p:nvPr/>
        </p:nvSpPr>
        <p:spPr bwMode="auto">
          <a:xfrm>
            <a:off x="2693988" y="5992813"/>
            <a:ext cx="3175" cy="952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6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6" name="Freeform 4042"/>
          <p:cNvSpPr>
            <a:spLocks/>
          </p:cNvSpPr>
          <p:nvPr/>
        </p:nvSpPr>
        <p:spPr bwMode="auto">
          <a:xfrm>
            <a:off x="2687638" y="5992813"/>
            <a:ext cx="6350" cy="95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4" y="6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7" name="Freeform 4043"/>
          <p:cNvSpPr>
            <a:spLocks/>
          </p:cNvSpPr>
          <p:nvPr/>
        </p:nvSpPr>
        <p:spPr bwMode="auto">
          <a:xfrm>
            <a:off x="2690813" y="5999163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8" name="Freeform 4044"/>
          <p:cNvSpPr>
            <a:spLocks/>
          </p:cNvSpPr>
          <p:nvPr/>
        </p:nvSpPr>
        <p:spPr bwMode="auto">
          <a:xfrm>
            <a:off x="2765426" y="5986463"/>
            <a:ext cx="9525" cy="15875"/>
          </a:xfrm>
          <a:custGeom>
            <a:avLst/>
            <a:gdLst/>
            <a:ahLst/>
            <a:cxnLst>
              <a:cxn ang="0">
                <a:pos x="4" y="10"/>
              </a:cxn>
              <a:cxn ang="0">
                <a:pos x="4" y="10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2" y="10"/>
              </a:cxn>
              <a:cxn ang="0">
                <a:pos x="2" y="10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</a:cxnLst>
            <a:rect l="0" t="0" r="r" b="b"/>
            <a:pathLst>
              <a:path w="6" h="10">
                <a:moveTo>
                  <a:pt x="4" y="10"/>
                </a:move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9" name="Freeform 4045"/>
          <p:cNvSpPr>
            <a:spLocks/>
          </p:cNvSpPr>
          <p:nvPr/>
        </p:nvSpPr>
        <p:spPr bwMode="auto">
          <a:xfrm>
            <a:off x="2740026" y="5992813"/>
            <a:ext cx="12700" cy="1270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8"/>
              </a:cxn>
              <a:cxn ang="0">
                <a:pos x="8" y="6"/>
              </a:cxn>
              <a:cxn ang="0">
                <a:pos x="8" y="6"/>
              </a:cxn>
              <a:cxn ang="0">
                <a:pos x="8" y="4"/>
              </a:cxn>
              <a:cxn ang="0">
                <a:pos x="8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8" h="8">
                <a:moveTo>
                  <a:pt x="4" y="4"/>
                </a:move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8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0" name="Freeform 4046"/>
          <p:cNvSpPr>
            <a:spLocks/>
          </p:cNvSpPr>
          <p:nvPr/>
        </p:nvSpPr>
        <p:spPr bwMode="auto">
          <a:xfrm>
            <a:off x="2740026" y="5999163"/>
            <a:ext cx="9525" cy="63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</a:cxnLst>
            <a:rect l="0" t="0" r="r" b="b"/>
            <a:pathLst>
              <a:path w="6" h="4">
                <a:moveTo>
                  <a:pt x="6" y="0"/>
                </a:move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1" name="Freeform 4047"/>
          <p:cNvSpPr>
            <a:spLocks/>
          </p:cNvSpPr>
          <p:nvPr/>
        </p:nvSpPr>
        <p:spPr bwMode="auto">
          <a:xfrm>
            <a:off x="2771776" y="6002338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2" name="Freeform 4048"/>
          <p:cNvSpPr>
            <a:spLocks/>
          </p:cNvSpPr>
          <p:nvPr/>
        </p:nvSpPr>
        <p:spPr bwMode="auto">
          <a:xfrm>
            <a:off x="2749551" y="5986463"/>
            <a:ext cx="22225" cy="190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6" y="4"/>
              </a:cxn>
              <a:cxn ang="0">
                <a:pos x="6" y="6"/>
              </a:cxn>
              <a:cxn ang="0">
                <a:pos x="8" y="4"/>
              </a:cxn>
              <a:cxn ang="0">
                <a:pos x="10" y="4"/>
              </a:cxn>
              <a:cxn ang="0">
                <a:pos x="8" y="2"/>
              </a:cxn>
              <a:cxn ang="0">
                <a:pos x="10" y="4"/>
              </a:cxn>
              <a:cxn ang="0">
                <a:pos x="10" y="4"/>
              </a:cxn>
              <a:cxn ang="0">
                <a:pos x="10" y="2"/>
              </a:cxn>
              <a:cxn ang="0">
                <a:pos x="10" y="4"/>
              </a:cxn>
              <a:cxn ang="0">
                <a:pos x="12" y="8"/>
              </a:cxn>
              <a:cxn ang="0">
                <a:pos x="12" y="10"/>
              </a:cxn>
              <a:cxn ang="0">
                <a:pos x="14" y="12"/>
              </a:cxn>
              <a:cxn ang="0">
                <a:pos x="14" y="12"/>
              </a:cxn>
              <a:cxn ang="0">
                <a:pos x="14" y="10"/>
              </a:cxn>
              <a:cxn ang="0">
                <a:pos x="14" y="10"/>
              </a:cxn>
              <a:cxn ang="0">
                <a:pos x="14" y="10"/>
              </a:cxn>
              <a:cxn ang="0">
                <a:pos x="14" y="8"/>
              </a:cxn>
              <a:cxn ang="0">
                <a:pos x="12" y="4"/>
              </a:cxn>
              <a:cxn ang="0">
                <a:pos x="12" y="2"/>
              </a:cxn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14" h="12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8" y="2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10" y="4"/>
                </a:lnTo>
                <a:lnTo>
                  <a:pt x="10" y="4"/>
                </a:lnTo>
                <a:lnTo>
                  <a:pt x="12" y="6"/>
                </a:lnTo>
                <a:lnTo>
                  <a:pt x="12" y="8"/>
                </a:lnTo>
                <a:lnTo>
                  <a:pt x="12" y="8"/>
                </a:lnTo>
                <a:lnTo>
                  <a:pt x="12" y="10"/>
                </a:lnTo>
                <a:lnTo>
                  <a:pt x="12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0"/>
                </a:lnTo>
                <a:lnTo>
                  <a:pt x="14" y="10"/>
                </a:lnTo>
                <a:lnTo>
                  <a:pt x="12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8"/>
                </a:lnTo>
                <a:lnTo>
                  <a:pt x="14" y="8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3" name="Freeform 4049"/>
          <p:cNvSpPr>
            <a:spLocks/>
          </p:cNvSpPr>
          <p:nvPr/>
        </p:nvSpPr>
        <p:spPr bwMode="auto">
          <a:xfrm>
            <a:off x="2749551" y="599916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4" name="Freeform 4050"/>
          <p:cNvSpPr>
            <a:spLocks/>
          </p:cNvSpPr>
          <p:nvPr/>
        </p:nvSpPr>
        <p:spPr bwMode="auto">
          <a:xfrm>
            <a:off x="2749551" y="5995988"/>
            <a:ext cx="6350" cy="952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</a:cxnLst>
            <a:rect l="0" t="0" r="r" b="b"/>
            <a:pathLst>
              <a:path w="4" h="6">
                <a:moveTo>
                  <a:pt x="4" y="4"/>
                </a:move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5" name="Freeform 4051"/>
          <p:cNvSpPr>
            <a:spLocks/>
          </p:cNvSpPr>
          <p:nvPr/>
        </p:nvSpPr>
        <p:spPr bwMode="auto">
          <a:xfrm>
            <a:off x="2727326" y="6002338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6" name="Freeform 4052"/>
          <p:cNvSpPr>
            <a:spLocks/>
          </p:cNvSpPr>
          <p:nvPr/>
        </p:nvSpPr>
        <p:spPr bwMode="auto">
          <a:xfrm>
            <a:off x="2752726" y="6002338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7" name="Freeform 4053"/>
          <p:cNvSpPr>
            <a:spLocks/>
          </p:cNvSpPr>
          <p:nvPr/>
        </p:nvSpPr>
        <p:spPr bwMode="auto">
          <a:xfrm>
            <a:off x="2690813" y="5995988"/>
            <a:ext cx="15875" cy="1270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  <a:cxn ang="0">
                <a:pos x="10" y="0"/>
              </a:cxn>
              <a:cxn ang="0">
                <a:pos x="10" y="0"/>
              </a:cxn>
              <a:cxn ang="0">
                <a:pos x="8" y="0"/>
              </a:cxn>
              <a:cxn ang="0">
                <a:pos x="6" y="2"/>
              </a:cxn>
              <a:cxn ang="0">
                <a:pos x="6" y="2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2" y="6"/>
              </a:cxn>
              <a:cxn ang="0">
                <a:pos x="2" y="4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10" h="8">
                <a:moveTo>
                  <a:pt x="0" y="4"/>
                </a:move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6" y="2"/>
                </a:lnTo>
                <a:lnTo>
                  <a:pt x="6" y="2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2" y="6"/>
                </a:lnTo>
                <a:lnTo>
                  <a:pt x="2" y="4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8" name="Freeform 4054"/>
          <p:cNvSpPr>
            <a:spLocks/>
          </p:cNvSpPr>
          <p:nvPr/>
        </p:nvSpPr>
        <p:spPr bwMode="auto">
          <a:xfrm>
            <a:off x="2743201" y="60055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9" name="Freeform 4055"/>
          <p:cNvSpPr>
            <a:spLocks/>
          </p:cNvSpPr>
          <p:nvPr/>
        </p:nvSpPr>
        <p:spPr bwMode="auto">
          <a:xfrm>
            <a:off x="2724151" y="60086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0" name="Freeform 4056"/>
          <p:cNvSpPr>
            <a:spLocks/>
          </p:cNvSpPr>
          <p:nvPr/>
        </p:nvSpPr>
        <p:spPr bwMode="auto">
          <a:xfrm>
            <a:off x="2724151" y="60086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1" name="Freeform 4057"/>
          <p:cNvSpPr>
            <a:spLocks/>
          </p:cNvSpPr>
          <p:nvPr/>
        </p:nvSpPr>
        <p:spPr bwMode="auto">
          <a:xfrm>
            <a:off x="2724151" y="600551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2" name="Freeform 4058"/>
          <p:cNvSpPr>
            <a:spLocks/>
          </p:cNvSpPr>
          <p:nvPr/>
        </p:nvSpPr>
        <p:spPr bwMode="auto">
          <a:xfrm>
            <a:off x="2724151" y="60086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3" name="Freeform 4059"/>
          <p:cNvSpPr>
            <a:spLocks/>
          </p:cNvSpPr>
          <p:nvPr/>
        </p:nvSpPr>
        <p:spPr bwMode="auto">
          <a:xfrm>
            <a:off x="2719388" y="6005513"/>
            <a:ext cx="7938" cy="6350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3" y="4"/>
              </a:cxn>
            </a:cxnLst>
            <a:rect l="0" t="0" r="r" b="b"/>
            <a:pathLst>
              <a:path w="5" h="4">
                <a:moveTo>
                  <a:pt x="3" y="4"/>
                </a:move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4" name="Freeform 4060"/>
          <p:cNvSpPr>
            <a:spLocks/>
          </p:cNvSpPr>
          <p:nvPr/>
        </p:nvSpPr>
        <p:spPr bwMode="auto">
          <a:xfrm>
            <a:off x="2749551" y="6008688"/>
            <a:ext cx="9525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6" h="2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5" name="Freeform 4061"/>
          <p:cNvSpPr>
            <a:spLocks/>
          </p:cNvSpPr>
          <p:nvPr/>
        </p:nvSpPr>
        <p:spPr bwMode="auto">
          <a:xfrm>
            <a:off x="2730501" y="5999163"/>
            <a:ext cx="12700" cy="1270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8"/>
              </a:cxn>
            </a:cxnLst>
            <a:rect l="0" t="0" r="r" b="b"/>
            <a:pathLst>
              <a:path w="8" h="8"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6" name="Freeform 4062"/>
          <p:cNvSpPr>
            <a:spLocks/>
          </p:cNvSpPr>
          <p:nvPr/>
        </p:nvSpPr>
        <p:spPr bwMode="auto">
          <a:xfrm>
            <a:off x="2730501" y="6008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7" name="Freeform 4063"/>
          <p:cNvSpPr>
            <a:spLocks/>
          </p:cNvSpPr>
          <p:nvPr/>
        </p:nvSpPr>
        <p:spPr bwMode="auto">
          <a:xfrm>
            <a:off x="2730501" y="6008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8" name="Freeform 4064"/>
          <p:cNvSpPr>
            <a:spLocks/>
          </p:cNvSpPr>
          <p:nvPr/>
        </p:nvSpPr>
        <p:spPr bwMode="auto">
          <a:xfrm>
            <a:off x="2727326" y="6005513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9" name="Freeform 4065"/>
          <p:cNvSpPr>
            <a:spLocks/>
          </p:cNvSpPr>
          <p:nvPr/>
        </p:nvSpPr>
        <p:spPr bwMode="auto">
          <a:xfrm>
            <a:off x="2749551" y="6008688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0" name="Freeform 4066"/>
          <p:cNvSpPr>
            <a:spLocks/>
          </p:cNvSpPr>
          <p:nvPr/>
        </p:nvSpPr>
        <p:spPr bwMode="auto">
          <a:xfrm>
            <a:off x="2752726" y="6008688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1" name="Freeform 4067"/>
          <p:cNvSpPr>
            <a:spLocks/>
          </p:cNvSpPr>
          <p:nvPr/>
        </p:nvSpPr>
        <p:spPr bwMode="auto">
          <a:xfrm>
            <a:off x="2740026" y="6008688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2" name="Freeform 4068"/>
          <p:cNvSpPr>
            <a:spLocks/>
          </p:cNvSpPr>
          <p:nvPr/>
        </p:nvSpPr>
        <p:spPr bwMode="auto">
          <a:xfrm>
            <a:off x="2719388" y="6008688"/>
            <a:ext cx="4763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3" name="Freeform 4069"/>
          <p:cNvSpPr>
            <a:spLocks/>
          </p:cNvSpPr>
          <p:nvPr/>
        </p:nvSpPr>
        <p:spPr bwMode="auto">
          <a:xfrm>
            <a:off x="2671763" y="5992813"/>
            <a:ext cx="19050" cy="22225"/>
          </a:xfrm>
          <a:custGeom>
            <a:avLst/>
            <a:gdLst/>
            <a:ahLst/>
            <a:cxnLst>
              <a:cxn ang="0">
                <a:pos x="4" y="12"/>
              </a:cxn>
              <a:cxn ang="0">
                <a:pos x="4" y="12"/>
              </a:cxn>
              <a:cxn ang="0">
                <a:pos x="2" y="12"/>
              </a:cxn>
              <a:cxn ang="0">
                <a:pos x="4" y="12"/>
              </a:cxn>
              <a:cxn ang="0">
                <a:pos x="6" y="12"/>
              </a:cxn>
              <a:cxn ang="0">
                <a:pos x="6" y="12"/>
              </a:cxn>
              <a:cxn ang="0">
                <a:pos x="8" y="10"/>
              </a:cxn>
              <a:cxn ang="0">
                <a:pos x="8" y="10"/>
              </a:cxn>
              <a:cxn ang="0">
                <a:pos x="12" y="6"/>
              </a:cxn>
              <a:cxn ang="0">
                <a:pos x="12" y="4"/>
              </a:cxn>
              <a:cxn ang="0">
                <a:pos x="10" y="4"/>
              </a:cxn>
              <a:cxn ang="0">
                <a:pos x="10" y="4"/>
              </a:cxn>
              <a:cxn ang="0">
                <a:pos x="10" y="2"/>
              </a:cxn>
              <a:cxn ang="0">
                <a:pos x="8" y="0"/>
              </a:cxn>
              <a:cxn ang="0">
                <a:pos x="6" y="4"/>
              </a:cxn>
              <a:cxn ang="0">
                <a:pos x="8" y="4"/>
              </a:cxn>
              <a:cxn ang="0">
                <a:pos x="6" y="6"/>
              </a:cxn>
              <a:cxn ang="0">
                <a:pos x="4" y="2"/>
              </a:cxn>
              <a:cxn ang="0">
                <a:pos x="2" y="4"/>
              </a:cxn>
              <a:cxn ang="0">
                <a:pos x="4" y="6"/>
              </a:cxn>
              <a:cxn ang="0">
                <a:pos x="4" y="4"/>
              </a:cxn>
              <a:cxn ang="0">
                <a:pos x="0" y="10"/>
              </a:cxn>
              <a:cxn ang="0">
                <a:pos x="4" y="10"/>
              </a:cxn>
              <a:cxn ang="0">
                <a:pos x="2" y="10"/>
              </a:cxn>
              <a:cxn ang="0">
                <a:pos x="2" y="10"/>
              </a:cxn>
              <a:cxn ang="0">
                <a:pos x="0" y="12"/>
              </a:cxn>
              <a:cxn ang="0">
                <a:pos x="2" y="14"/>
              </a:cxn>
              <a:cxn ang="0">
                <a:pos x="2" y="12"/>
              </a:cxn>
              <a:cxn ang="0">
                <a:pos x="4" y="10"/>
              </a:cxn>
              <a:cxn ang="0">
                <a:pos x="4" y="8"/>
              </a:cxn>
              <a:cxn ang="0">
                <a:pos x="2" y="10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10" y="2"/>
              </a:cxn>
              <a:cxn ang="0">
                <a:pos x="10" y="6"/>
              </a:cxn>
              <a:cxn ang="0">
                <a:pos x="12" y="4"/>
              </a:cxn>
              <a:cxn ang="0">
                <a:pos x="12" y="6"/>
              </a:cxn>
              <a:cxn ang="0">
                <a:pos x="6" y="8"/>
              </a:cxn>
              <a:cxn ang="0">
                <a:pos x="8" y="10"/>
              </a:cxn>
              <a:cxn ang="0">
                <a:pos x="6" y="10"/>
              </a:cxn>
              <a:cxn ang="0">
                <a:pos x="4" y="12"/>
              </a:cxn>
              <a:cxn ang="0">
                <a:pos x="6" y="12"/>
              </a:cxn>
              <a:cxn ang="0">
                <a:pos x="4" y="10"/>
              </a:cxn>
              <a:cxn ang="0">
                <a:pos x="2" y="10"/>
              </a:cxn>
              <a:cxn ang="0">
                <a:pos x="2" y="12"/>
              </a:cxn>
              <a:cxn ang="0">
                <a:pos x="2" y="14"/>
              </a:cxn>
            </a:cxnLst>
            <a:rect l="0" t="0" r="r" b="b"/>
            <a:pathLst>
              <a:path w="12" h="14">
                <a:moveTo>
                  <a:pt x="2" y="14"/>
                </a:moveTo>
                <a:lnTo>
                  <a:pt x="4" y="14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2" y="10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8" y="12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8"/>
                </a:lnTo>
                <a:lnTo>
                  <a:pt x="12" y="8"/>
                </a:lnTo>
                <a:lnTo>
                  <a:pt x="12" y="6"/>
                </a:lnTo>
                <a:lnTo>
                  <a:pt x="12" y="6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2" y="4"/>
                </a:lnTo>
                <a:lnTo>
                  <a:pt x="12" y="4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8" y="4"/>
                </a:lnTo>
                <a:lnTo>
                  <a:pt x="6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2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10" y="2"/>
                </a:lnTo>
                <a:lnTo>
                  <a:pt x="10" y="4"/>
                </a:lnTo>
                <a:lnTo>
                  <a:pt x="10" y="4"/>
                </a:lnTo>
                <a:lnTo>
                  <a:pt x="10" y="6"/>
                </a:lnTo>
                <a:lnTo>
                  <a:pt x="10" y="6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4"/>
                </a:lnTo>
                <a:lnTo>
                  <a:pt x="12" y="6"/>
                </a:lnTo>
                <a:lnTo>
                  <a:pt x="10" y="6"/>
                </a:lnTo>
                <a:lnTo>
                  <a:pt x="8" y="8"/>
                </a:lnTo>
                <a:lnTo>
                  <a:pt x="6" y="8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6" y="10"/>
                </a:lnTo>
                <a:lnTo>
                  <a:pt x="6" y="10"/>
                </a:lnTo>
                <a:lnTo>
                  <a:pt x="4" y="10"/>
                </a:lnTo>
                <a:lnTo>
                  <a:pt x="4" y="10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4" name="Freeform 4070"/>
          <p:cNvSpPr>
            <a:spLocks/>
          </p:cNvSpPr>
          <p:nvPr/>
        </p:nvSpPr>
        <p:spPr bwMode="auto">
          <a:xfrm>
            <a:off x="2730501" y="60118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5" name="Freeform 4071"/>
          <p:cNvSpPr>
            <a:spLocks/>
          </p:cNvSpPr>
          <p:nvPr/>
        </p:nvSpPr>
        <p:spPr bwMode="auto">
          <a:xfrm>
            <a:off x="2719388" y="6011863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6" name="Freeform 4072"/>
          <p:cNvSpPr>
            <a:spLocks/>
          </p:cNvSpPr>
          <p:nvPr/>
        </p:nvSpPr>
        <p:spPr bwMode="auto">
          <a:xfrm>
            <a:off x="2719388" y="6011863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7" name="Freeform 4073"/>
          <p:cNvSpPr>
            <a:spLocks/>
          </p:cNvSpPr>
          <p:nvPr/>
        </p:nvSpPr>
        <p:spPr bwMode="auto">
          <a:xfrm>
            <a:off x="2746376" y="6008688"/>
            <a:ext cx="6350" cy="952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</a:cxnLst>
            <a:rect l="0" t="0" r="r" b="b"/>
            <a:pathLst>
              <a:path w="4" h="6">
                <a:moveTo>
                  <a:pt x="4" y="4"/>
                </a:move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8" name="Freeform 4074"/>
          <p:cNvSpPr>
            <a:spLocks/>
          </p:cNvSpPr>
          <p:nvPr/>
        </p:nvSpPr>
        <p:spPr bwMode="auto">
          <a:xfrm>
            <a:off x="2740026" y="6011863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9" name="Freeform 4075"/>
          <p:cNvSpPr>
            <a:spLocks/>
          </p:cNvSpPr>
          <p:nvPr/>
        </p:nvSpPr>
        <p:spPr bwMode="auto">
          <a:xfrm>
            <a:off x="2719388" y="6011863"/>
            <a:ext cx="4763" cy="6350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3" y="2"/>
              </a:cxn>
            </a:cxnLst>
            <a:rect l="0" t="0" r="r" b="b"/>
            <a:pathLst>
              <a:path w="3" h="4">
                <a:moveTo>
                  <a:pt x="3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0" name="Freeform 4076"/>
          <p:cNvSpPr>
            <a:spLocks/>
          </p:cNvSpPr>
          <p:nvPr/>
        </p:nvSpPr>
        <p:spPr bwMode="auto">
          <a:xfrm>
            <a:off x="2724151" y="6011863"/>
            <a:ext cx="6350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1" name="Freeform 4077"/>
          <p:cNvSpPr>
            <a:spLocks/>
          </p:cNvSpPr>
          <p:nvPr/>
        </p:nvSpPr>
        <p:spPr bwMode="auto">
          <a:xfrm>
            <a:off x="2665413" y="6005513"/>
            <a:ext cx="9525" cy="1270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</a:cxnLst>
            <a:rect l="0" t="0" r="r" b="b"/>
            <a:pathLst>
              <a:path w="6" h="8">
                <a:moveTo>
                  <a:pt x="2" y="8"/>
                </a:move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2" name="Freeform 4078"/>
          <p:cNvSpPr>
            <a:spLocks/>
          </p:cNvSpPr>
          <p:nvPr/>
        </p:nvSpPr>
        <p:spPr bwMode="auto">
          <a:xfrm>
            <a:off x="2743201" y="60150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4" name="Freeform 4080"/>
          <p:cNvSpPr>
            <a:spLocks/>
          </p:cNvSpPr>
          <p:nvPr/>
        </p:nvSpPr>
        <p:spPr bwMode="auto">
          <a:xfrm>
            <a:off x="2719388" y="6015038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5" name="Freeform 4081"/>
          <p:cNvSpPr>
            <a:spLocks/>
          </p:cNvSpPr>
          <p:nvPr/>
        </p:nvSpPr>
        <p:spPr bwMode="auto">
          <a:xfrm>
            <a:off x="2749550" y="60150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6" name="Freeform 4082"/>
          <p:cNvSpPr>
            <a:spLocks/>
          </p:cNvSpPr>
          <p:nvPr/>
        </p:nvSpPr>
        <p:spPr bwMode="auto">
          <a:xfrm>
            <a:off x="2743200" y="60150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7" name="Freeform 4083"/>
          <p:cNvSpPr>
            <a:spLocks/>
          </p:cNvSpPr>
          <p:nvPr/>
        </p:nvSpPr>
        <p:spPr bwMode="auto">
          <a:xfrm>
            <a:off x="2743200" y="60150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8" name="Freeform 4084"/>
          <p:cNvSpPr>
            <a:spLocks/>
          </p:cNvSpPr>
          <p:nvPr/>
        </p:nvSpPr>
        <p:spPr bwMode="auto">
          <a:xfrm>
            <a:off x="2724150" y="6015038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9" name="Freeform 4085"/>
          <p:cNvSpPr>
            <a:spLocks/>
          </p:cNvSpPr>
          <p:nvPr/>
        </p:nvSpPr>
        <p:spPr bwMode="auto">
          <a:xfrm>
            <a:off x="2749550" y="6015038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0" name="Freeform 4086"/>
          <p:cNvSpPr>
            <a:spLocks/>
          </p:cNvSpPr>
          <p:nvPr/>
        </p:nvSpPr>
        <p:spPr bwMode="auto">
          <a:xfrm>
            <a:off x="2727325" y="6015038"/>
            <a:ext cx="952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1" name="Freeform 4087"/>
          <p:cNvSpPr>
            <a:spLocks/>
          </p:cNvSpPr>
          <p:nvPr/>
        </p:nvSpPr>
        <p:spPr bwMode="auto">
          <a:xfrm>
            <a:off x="2746375" y="6015038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2" name="Freeform 4088"/>
          <p:cNvSpPr>
            <a:spLocks/>
          </p:cNvSpPr>
          <p:nvPr/>
        </p:nvSpPr>
        <p:spPr bwMode="auto">
          <a:xfrm>
            <a:off x="2713038" y="6018213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3" name="Freeform 4089"/>
          <p:cNvSpPr>
            <a:spLocks/>
          </p:cNvSpPr>
          <p:nvPr/>
        </p:nvSpPr>
        <p:spPr bwMode="auto">
          <a:xfrm>
            <a:off x="2713038" y="6018213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4" name="Freeform 4090"/>
          <p:cNvSpPr>
            <a:spLocks/>
          </p:cNvSpPr>
          <p:nvPr/>
        </p:nvSpPr>
        <p:spPr bwMode="auto">
          <a:xfrm>
            <a:off x="2743200" y="6015038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5" name="Freeform 4091"/>
          <p:cNvSpPr>
            <a:spLocks/>
          </p:cNvSpPr>
          <p:nvPr/>
        </p:nvSpPr>
        <p:spPr bwMode="auto">
          <a:xfrm>
            <a:off x="2749550" y="6018213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6" name="Freeform 4092"/>
          <p:cNvSpPr>
            <a:spLocks/>
          </p:cNvSpPr>
          <p:nvPr/>
        </p:nvSpPr>
        <p:spPr bwMode="auto">
          <a:xfrm>
            <a:off x="2746375" y="6018213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7" name="Freeform 4093"/>
          <p:cNvSpPr>
            <a:spLocks/>
          </p:cNvSpPr>
          <p:nvPr/>
        </p:nvSpPr>
        <p:spPr bwMode="auto">
          <a:xfrm>
            <a:off x="2727325" y="6018213"/>
            <a:ext cx="952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8" name="Freeform 4094"/>
          <p:cNvSpPr>
            <a:spLocks/>
          </p:cNvSpPr>
          <p:nvPr/>
        </p:nvSpPr>
        <p:spPr bwMode="auto">
          <a:xfrm>
            <a:off x="2709863" y="6018213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9" name="Freeform 4095"/>
          <p:cNvSpPr>
            <a:spLocks/>
          </p:cNvSpPr>
          <p:nvPr/>
        </p:nvSpPr>
        <p:spPr bwMode="auto">
          <a:xfrm>
            <a:off x="2713038" y="60213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0" name="Freeform 4096"/>
          <p:cNvSpPr>
            <a:spLocks/>
          </p:cNvSpPr>
          <p:nvPr/>
        </p:nvSpPr>
        <p:spPr bwMode="auto">
          <a:xfrm>
            <a:off x="2713038" y="60213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1" name="Freeform 4097"/>
          <p:cNvSpPr>
            <a:spLocks/>
          </p:cNvSpPr>
          <p:nvPr/>
        </p:nvSpPr>
        <p:spPr bwMode="auto">
          <a:xfrm>
            <a:off x="2730500" y="6011863"/>
            <a:ext cx="9525" cy="1270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</a:cxnLst>
            <a:rect l="0" t="0" r="r" b="b"/>
            <a:pathLst>
              <a:path w="6" h="8">
                <a:moveTo>
                  <a:pt x="2" y="6"/>
                </a:move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2" name="Freeform 4098"/>
          <p:cNvSpPr>
            <a:spLocks/>
          </p:cNvSpPr>
          <p:nvPr/>
        </p:nvSpPr>
        <p:spPr bwMode="auto">
          <a:xfrm>
            <a:off x="2713038" y="602138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3" name="Freeform 4099"/>
          <p:cNvSpPr>
            <a:spLocks/>
          </p:cNvSpPr>
          <p:nvPr/>
        </p:nvSpPr>
        <p:spPr bwMode="auto">
          <a:xfrm>
            <a:off x="2740025" y="6015038"/>
            <a:ext cx="6350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6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4" name="Freeform 4100"/>
          <p:cNvSpPr>
            <a:spLocks/>
          </p:cNvSpPr>
          <p:nvPr/>
        </p:nvSpPr>
        <p:spPr bwMode="auto">
          <a:xfrm>
            <a:off x="2719388" y="6021388"/>
            <a:ext cx="11113" cy="317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2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</a:cxnLst>
            <a:rect l="0" t="0" r="r" b="b"/>
            <a:pathLst>
              <a:path w="7" h="2">
                <a:moveTo>
                  <a:pt x="3" y="2"/>
                </a:moveTo>
                <a:lnTo>
                  <a:pt x="3" y="2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5" name="Freeform 4101"/>
          <p:cNvSpPr>
            <a:spLocks/>
          </p:cNvSpPr>
          <p:nvPr/>
        </p:nvSpPr>
        <p:spPr bwMode="auto">
          <a:xfrm>
            <a:off x="2719388" y="6024563"/>
            <a:ext cx="4763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6" name="Freeform 4102"/>
          <p:cNvSpPr>
            <a:spLocks/>
          </p:cNvSpPr>
          <p:nvPr/>
        </p:nvSpPr>
        <p:spPr bwMode="auto">
          <a:xfrm>
            <a:off x="2719388" y="6024563"/>
            <a:ext cx="4763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7" name="Freeform 4103"/>
          <p:cNvSpPr>
            <a:spLocks/>
          </p:cNvSpPr>
          <p:nvPr/>
        </p:nvSpPr>
        <p:spPr bwMode="auto">
          <a:xfrm>
            <a:off x="2743200" y="6021388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8" name="Freeform 4104"/>
          <p:cNvSpPr>
            <a:spLocks/>
          </p:cNvSpPr>
          <p:nvPr/>
        </p:nvSpPr>
        <p:spPr bwMode="auto">
          <a:xfrm>
            <a:off x="2709863" y="6021388"/>
            <a:ext cx="952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9" name="Freeform 4105"/>
          <p:cNvSpPr>
            <a:spLocks/>
          </p:cNvSpPr>
          <p:nvPr/>
        </p:nvSpPr>
        <p:spPr bwMode="auto">
          <a:xfrm>
            <a:off x="2706688" y="6024563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0" name="Freeform 4106"/>
          <p:cNvSpPr>
            <a:spLocks/>
          </p:cNvSpPr>
          <p:nvPr/>
        </p:nvSpPr>
        <p:spPr bwMode="auto">
          <a:xfrm>
            <a:off x="2709863" y="602456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1" name="Freeform 4107"/>
          <p:cNvSpPr>
            <a:spLocks/>
          </p:cNvSpPr>
          <p:nvPr/>
        </p:nvSpPr>
        <p:spPr bwMode="auto">
          <a:xfrm>
            <a:off x="2746375" y="6024563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2" name="Freeform 4108"/>
          <p:cNvSpPr>
            <a:spLocks/>
          </p:cNvSpPr>
          <p:nvPr/>
        </p:nvSpPr>
        <p:spPr bwMode="auto">
          <a:xfrm>
            <a:off x="2709863" y="60245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3" name="Freeform 4109"/>
          <p:cNvSpPr>
            <a:spLocks/>
          </p:cNvSpPr>
          <p:nvPr/>
        </p:nvSpPr>
        <p:spPr bwMode="auto">
          <a:xfrm>
            <a:off x="2654300" y="6008688"/>
            <a:ext cx="14288" cy="23813"/>
          </a:xfrm>
          <a:custGeom>
            <a:avLst/>
            <a:gdLst/>
            <a:ahLst/>
            <a:cxnLst>
              <a:cxn ang="0">
                <a:pos x="4" y="12"/>
              </a:cxn>
              <a:cxn ang="0">
                <a:pos x="4" y="12"/>
              </a:cxn>
              <a:cxn ang="0">
                <a:pos x="4" y="12"/>
              </a:cxn>
              <a:cxn ang="0">
                <a:pos x="7" y="10"/>
              </a:cxn>
              <a:cxn ang="0">
                <a:pos x="7" y="8"/>
              </a:cxn>
              <a:cxn ang="0">
                <a:pos x="7" y="6"/>
              </a:cxn>
              <a:cxn ang="0">
                <a:pos x="4" y="6"/>
              </a:cxn>
              <a:cxn ang="0">
                <a:pos x="7" y="8"/>
              </a:cxn>
              <a:cxn ang="0">
                <a:pos x="7" y="8"/>
              </a:cxn>
              <a:cxn ang="0">
                <a:pos x="9" y="6"/>
              </a:cxn>
              <a:cxn ang="0">
                <a:pos x="9" y="6"/>
              </a:cxn>
              <a:cxn ang="0">
                <a:pos x="9" y="4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9" y="2"/>
              </a:cxn>
              <a:cxn ang="0">
                <a:pos x="7" y="0"/>
              </a:cxn>
              <a:cxn ang="0">
                <a:pos x="4" y="0"/>
              </a:cxn>
              <a:cxn ang="0">
                <a:pos x="2" y="6"/>
              </a:cxn>
              <a:cxn ang="0">
                <a:pos x="2" y="8"/>
              </a:cxn>
              <a:cxn ang="0">
                <a:pos x="0" y="12"/>
              </a:cxn>
              <a:cxn ang="0">
                <a:pos x="2" y="15"/>
              </a:cxn>
              <a:cxn ang="0">
                <a:pos x="2" y="12"/>
              </a:cxn>
              <a:cxn ang="0">
                <a:pos x="4" y="8"/>
              </a:cxn>
              <a:cxn ang="0">
                <a:pos x="4" y="4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4" y="4"/>
              </a:cxn>
              <a:cxn ang="0">
                <a:pos x="7" y="4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4" y="6"/>
              </a:cxn>
              <a:cxn ang="0">
                <a:pos x="4" y="8"/>
              </a:cxn>
              <a:cxn ang="0">
                <a:pos x="7" y="8"/>
              </a:cxn>
              <a:cxn ang="0">
                <a:pos x="7" y="8"/>
              </a:cxn>
              <a:cxn ang="0">
                <a:pos x="4" y="10"/>
              </a:cxn>
              <a:cxn ang="0">
                <a:pos x="4" y="10"/>
              </a:cxn>
              <a:cxn ang="0">
                <a:pos x="2" y="10"/>
              </a:cxn>
              <a:cxn ang="0">
                <a:pos x="2" y="10"/>
              </a:cxn>
              <a:cxn ang="0">
                <a:pos x="2" y="15"/>
              </a:cxn>
            </a:cxnLst>
            <a:rect l="0" t="0" r="r" b="b"/>
            <a:pathLst>
              <a:path w="9" h="15">
                <a:moveTo>
                  <a:pt x="2" y="12"/>
                </a:move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7" y="10"/>
                </a:lnTo>
                <a:lnTo>
                  <a:pt x="7" y="10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9" y="8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4"/>
                </a:lnTo>
                <a:lnTo>
                  <a:pt x="9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9" y="4"/>
                </a:lnTo>
                <a:lnTo>
                  <a:pt x="9" y="2"/>
                </a:lnTo>
                <a:lnTo>
                  <a:pt x="9" y="2"/>
                </a:lnTo>
                <a:lnTo>
                  <a:pt x="7" y="0"/>
                </a:lnTo>
                <a:lnTo>
                  <a:pt x="7" y="0"/>
                </a:lnTo>
                <a:lnTo>
                  <a:pt x="4" y="0"/>
                </a:lnTo>
                <a:lnTo>
                  <a:pt x="4" y="2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0" y="12"/>
                </a:lnTo>
                <a:lnTo>
                  <a:pt x="0" y="12"/>
                </a:lnTo>
                <a:lnTo>
                  <a:pt x="2" y="15"/>
                </a:lnTo>
                <a:lnTo>
                  <a:pt x="2" y="15"/>
                </a:lnTo>
                <a:lnTo>
                  <a:pt x="2" y="12"/>
                </a:lnTo>
                <a:lnTo>
                  <a:pt x="2" y="12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4"/>
                </a:lnTo>
                <a:lnTo>
                  <a:pt x="4" y="4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4"/>
                </a:lnTo>
                <a:lnTo>
                  <a:pt x="4" y="4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5"/>
                </a:lnTo>
                <a:lnTo>
                  <a:pt x="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4" name="Freeform 4110"/>
          <p:cNvSpPr>
            <a:spLocks/>
          </p:cNvSpPr>
          <p:nvPr/>
        </p:nvSpPr>
        <p:spPr bwMode="auto">
          <a:xfrm>
            <a:off x="2749550" y="6024563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2" y="5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5" name="Freeform 4111"/>
          <p:cNvSpPr>
            <a:spLocks/>
          </p:cNvSpPr>
          <p:nvPr/>
        </p:nvSpPr>
        <p:spPr bwMode="auto">
          <a:xfrm>
            <a:off x="2743200" y="6024563"/>
            <a:ext cx="9525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6" y="5"/>
              </a:cxn>
              <a:cxn ang="0">
                <a:pos x="6" y="5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5"/>
              </a:cxn>
              <a:cxn ang="0">
                <a:pos x="6" y="5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" h="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5"/>
                </a:lnTo>
                <a:lnTo>
                  <a:pt x="6" y="5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6" name="Freeform 4112"/>
          <p:cNvSpPr>
            <a:spLocks/>
          </p:cNvSpPr>
          <p:nvPr/>
        </p:nvSpPr>
        <p:spPr bwMode="auto">
          <a:xfrm>
            <a:off x="2719388" y="6024563"/>
            <a:ext cx="4763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3" y="5"/>
              </a:cxn>
              <a:cxn ang="0">
                <a:pos x="3" y="5"/>
              </a:cxn>
              <a:cxn ang="0">
                <a:pos x="3" y="5"/>
              </a:cxn>
              <a:cxn ang="0">
                <a:pos x="3" y="5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7" name="Freeform 4113"/>
          <p:cNvSpPr>
            <a:spLocks/>
          </p:cNvSpPr>
          <p:nvPr/>
        </p:nvSpPr>
        <p:spPr bwMode="auto">
          <a:xfrm>
            <a:off x="2719388" y="6024563"/>
            <a:ext cx="7938" cy="7938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5" y="5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5"/>
              </a:cxn>
              <a:cxn ang="0">
                <a:pos x="3" y="5"/>
              </a:cxn>
              <a:cxn ang="0">
                <a:pos x="3" y="5"/>
              </a:cxn>
              <a:cxn ang="0">
                <a:pos x="5" y="5"/>
              </a:cxn>
              <a:cxn ang="0">
                <a:pos x="5" y="5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5" y="5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5"/>
                </a:lnTo>
                <a:lnTo>
                  <a:pt x="3" y="5"/>
                </a:lnTo>
                <a:lnTo>
                  <a:pt x="3" y="5"/>
                </a:lnTo>
                <a:lnTo>
                  <a:pt x="5" y="5"/>
                </a:lnTo>
                <a:lnTo>
                  <a:pt x="5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8" name="Freeform 4114"/>
          <p:cNvSpPr>
            <a:spLocks/>
          </p:cNvSpPr>
          <p:nvPr/>
        </p:nvSpPr>
        <p:spPr bwMode="auto">
          <a:xfrm>
            <a:off x="2709863" y="603250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9" name="Freeform 4115"/>
          <p:cNvSpPr>
            <a:spLocks/>
          </p:cNvSpPr>
          <p:nvPr/>
        </p:nvSpPr>
        <p:spPr bwMode="auto">
          <a:xfrm>
            <a:off x="2709863" y="603250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0" name="Freeform 4116"/>
          <p:cNvSpPr>
            <a:spLocks/>
          </p:cNvSpPr>
          <p:nvPr/>
        </p:nvSpPr>
        <p:spPr bwMode="auto">
          <a:xfrm>
            <a:off x="2703513" y="6027738"/>
            <a:ext cx="9525" cy="7938"/>
          </a:xfrm>
          <a:custGeom>
            <a:avLst/>
            <a:gdLst/>
            <a:ahLst/>
            <a:cxnLst>
              <a:cxn ang="0">
                <a:pos x="6" y="3"/>
              </a:cxn>
              <a:cxn ang="0">
                <a:pos x="4" y="3"/>
              </a:cxn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4" y="5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3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  <a:cxn ang="0">
                <a:pos x="2" y="5"/>
              </a:cxn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6" y="5"/>
              </a:cxn>
              <a:cxn ang="0">
                <a:pos x="6" y="3"/>
              </a:cxn>
              <a:cxn ang="0">
                <a:pos x="6" y="3"/>
              </a:cxn>
            </a:cxnLst>
            <a:rect l="0" t="0" r="r" b="b"/>
            <a:pathLst>
              <a:path w="6" h="5">
                <a:moveTo>
                  <a:pt x="6" y="3"/>
                </a:moveTo>
                <a:lnTo>
                  <a:pt x="4" y="3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4" y="5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4" y="3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lnTo>
                  <a:pt x="2" y="5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6" y="5"/>
                </a:lnTo>
                <a:lnTo>
                  <a:pt x="6" y="3"/>
                </a:lnTo>
                <a:lnTo>
                  <a:pt x="6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1" name="Freeform 4117"/>
          <p:cNvSpPr>
            <a:spLocks/>
          </p:cNvSpPr>
          <p:nvPr/>
        </p:nvSpPr>
        <p:spPr bwMode="auto">
          <a:xfrm>
            <a:off x="2724150" y="6032501"/>
            <a:ext cx="9525" cy="317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</a:cxnLst>
            <a:rect l="0" t="0" r="r" b="b"/>
            <a:pathLst>
              <a:path w="6" h="2">
                <a:moveTo>
                  <a:pt x="6" y="2"/>
                </a:move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2" name="Freeform 4118"/>
          <p:cNvSpPr>
            <a:spLocks/>
          </p:cNvSpPr>
          <p:nvPr/>
        </p:nvSpPr>
        <p:spPr bwMode="auto">
          <a:xfrm>
            <a:off x="2724150" y="6032501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3" name="Freeform 4119"/>
          <p:cNvSpPr>
            <a:spLocks/>
          </p:cNvSpPr>
          <p:nvPr/>
        </p:nvSpPr>
        <p:spPr bwMode="auto">
          <a:xfrm>
            <a:off x="2727325" y="6035676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4" name="Freeform 4120"/>
          <p:cNvSpPr>
            <a:spLocks/>
          </p:cNvSpPr>
          <p:nvPr/>
        </p:nvSpPr>
        <p:spPr bwMode="auto">
          <a:xfrm>
            <a:off x="2730500" y="603567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5" name="Freeform 4121"/>
          <p:cNvSpPr>
            <a:spLocks/>
          </p:cNvSpPr>
          <p:nvPr/>
        </p:nvSpPr>
        <p:spPr bwMode="auto">
          <a:xfrm>
            <a:off x="2724150" y="603567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6" name="Freeform 4122"/>
          <p:cNvSpPr>
            <a:spLocks/>
          </p:cNvSpPr>
          <p:nvPr/>
        </p:nvSpPr>
        <p:spPr bwMode="auto">
          <a:xfrm>
            <a:off x="2709863" y="6032501"/>
            <a:ext cx="14288" cy="95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9" y="2"/>
              </a:cxn>
              <a:cxn ang="0">
                <a:pos x="9" y="2"/>
              </a:cxn>
              <a:cxn ang="0">
                <a:pos x="9" y="0"/>
              </a:cxn>
              <a:cxn ang="0">
                <a:pos x="9" y="0"/>
              </a:cxn>
              <a:cxn ang="0">
                <a:pos x="6" y="0"/>
              </a:cxn>
            </a:cxnLst>
            <a:rect l="0" t="0" r="r" b="b"/>
            <a:pathLst>
              <a:path w="9" h="6">
                <a:moveTo>
                  <a:pt x="6" y="0"/>
                </a:move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9" y="2"/>
                </a:lnTo>
                <a:lnTo>
                  <a:pt x="9" y="2"/>
                </a:lnTo>
                <a:lnTo>
                  <a:pt x="9" y="0"/>
                </a:lnTo>
                <a:lnTo>
                  <a:pt x="9" y="0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7" name="Freeform 4123"/>
          <p:cNvSpPr>
            <a:spLocks/>
          </p:cNvSpPr>
          <p:nvPr/>
        </p:nvSpPr>
        <p:spPr bwMode="auto">
          <a:xfrm>
            <a:off x="2716213" y="6035676"/>
            <a:ext cx="11113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4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7" h="4">
                <a:moveTo>
                  <a:pt x="2" y="4"/>
                </a:moveTo>
                <a:lnTo>
                  <a:pt x="2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8" name="Freeform 4124"/>
          <p:cNvSpPr>
            <a:spLocks/>
          </p:cNvSpPr>
          <p:nvPr/>
        </p:nvSpPr>
        <p:spPr bwMode="auto">
          <a:xfrm>
            <a:off x="2709863" y="603885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9" name="Freeform 4125"/>
          <p:cNvSpPr>
            <a:spLocks/>
          </p:cNvSpPr>
          <p:nvPr/>
        </p:nvSpPr>
        <p:spPr bwMode="auto">
          <a:xfrm>
            <a:off x="2709863" y="603885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0" name="Freeform 4126"/>
          <p:cNvSpPr>
            <a:spLocks/>
          </p:cNvSpPr>
          <p:nvPr/>
        </p:nvSpPr>
        <p:spPr bwMode="auto">
          <a:xfrm>
            <a:off x="2703513" y="6032501"/>
            <a:ext cx="12700" cy="952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2" y="6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6" y="6"/>
              </a:cxn>
              <a:cxn ang="0">
                <a:pos x="4" y="4"/>
              </a:cxn>
            </a:cxnLst>
            <a:rect l="0" t="0" r="r" b="b"/>
            <a:pathLst>
              <a:path w="8" h="6">
                <a:moveTo>
                  <a:pt x="4" y="4"/>
                </a:moveTo>
                <a:lnTo>
                  <a:pt x="2" y="6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6" y="6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1" name="Freeform 4127"/>
          <p:cNvSpPr>
            <a:spLocks/>
          </p:cNvSpPr>
          <p:nvPr/>
        </p:nvSpPr>
        <p:spPr bwMode="auto">
          <a:xfrm>
            <a:off x="2651125" y="6035676"/>
            <a:ext cx="3175" cy="952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6">
                <a:moveTo>
                  <a:pt x="0" y="4"/>
                </a:move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2" name="Freeform 4128"/>
          <p:cNvSpPr>
            <a:spLocks/>
          </p:cNvSpPr>
          <p:nvPr/>
        </p:nvSpPr>
        <p:spPr bwMode="auto">
          <a:xfrm>
            <a:off x="2647950" y="6038851"/>
            <a:ext cx="3175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3" name="Freeform 4129"/>
          <p:cNvSpPr>
            <a:spLocks/>
          </p:cNvSpPr>
          <p:nvPr/>
        </p:nvSpPr>
        <p:spPr bwMode="auto">
          <a:xfrm>
            <a:off x="2716213" y="6038851"/>
            <a:ext cx="11113" cy="6350"/>
          </a:xfrm>
          <a:custGeom>
            <a:avLst/>
            <a:gdLst/>
            <a:ahLst/>
            <a:cxnLst>
              <a:cxn ang="0">
                <a:pos x="7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7" y="4"/>
              </a:cxn>
            </a:cxnLst>
            <a:rect l="0" t="0" r="r" b="b"/>
            <a:pathLst>
              <a:path w="7" h="4">
                <a:moveTo>
                  <a:pt x="7" y="4"/>
                </a:move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4" name="Freeform 4130"/>
          <p:cNvSpPr>
            <a:spLocks/>
          </p:cNvSpPr>
          <p:nvPr/>
        </p:nvSpPr>
        <p:spPr bwMode="auto">
          <a:xfrm>
            <a:off x="2724150" y="6045201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5" name="Freeform 4131"/>
          <p:cNvSpPr>
            <a:spLocks/>
          </p:cNvSpPr>
          <p:nvPr/>
        </p:nvSpPr>
        <p:spPr bwMode="auto">
          <a:xfrm>
            <a:off x="2724150" y="6045201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6" name="Freeform 4132"/>
          <p:cNvSpPr>
            <a:spLocks/>
          </p:cNvSpPr>
          <p:nvPr/>
        </p:nvSpPr>
        <p:spPr bwMode="auto">
          <a:xfrm>
            <a:off x="2733675" y="604520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7" name="Freeform 4133"/>
          <p:cNvSpPr>
            <a:spLocks/>
          </p:cNvSpPr>
          <p:nvPr/>
        </p:nvSpPr>
        <p:spPr bwMode="auto">
          <a:xfrm>
            <a:off x="2733675" y="60452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8" name="Freeform 4134"/>
          <p:cNvSpPr>
            <a:spLocks/>
          </p:cNvSpPr>
          <p:nvPr/>
        </p:nvSpPr>
        <p:spPr bwMode="auto">
          <a:xfrm>
            <a:off x="2730500" y="604520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9" name="Freeform 4135"/>
          <p:cNvSpPr>
            <a:spLocks/>
          </p:cNvSpPr>
          <p:nvPr/>
        </p:nvSpPr>
        <p:spPr bwMode="auto">
          <a:xfrm>
            <a:off x="2730500" y="604520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0" name="Freeform 4136"/>
          <p:cNvSpPr>
            <a:spLocks/>
          </p:cNvSpPr>
          <p:nvPr/>
        </p:nvSpPr>
        <p:spPr bwMode="auto">
          <a:xfrm>
            <a:off x="2706688" y="6045201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1" name="Freeform 4137"/>
          <p:cNvSpPr>
            <a:spLocks/>
          </p:cNvSpPr>
          <p:nvPr/>
        </p:nvSpPr>
        <p:spPr bwMode="auto">
          <a:xfrm>
            <a:off x="2635250" y="6045201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2" name="Freeform 4138"/>
          <p:cNvSpPr>
            <a:spLocks/>
          </p:cNvSpPr>
          <p:nvPr/>
        </p:nvSpPr>
        <p:spPr bwMode="auto">
          <a:xfrm>
            <a:off x="2716213" y="6042026"/>
            <a:ext cx="17463" cy="9525"/>
          </a:xfrm>
          <a:custGeom>
            <a:avLst/>
            <a:gdLst/>
            <a:ahLst/>
            <a:cxnLst>
              <a:cxn ang="0">
                <a:pos x="9" y="2"/>
              </a:cxn>
              <a:cxn ang="0">
                <a:pos x="9" y="2"/>
              </a:cxn>
              <a:cxn ang="0">
                <a:pos x="9" y="2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5" y="4"/>
              </a:cxn>
              <a:cxn ang="0">
                <a:pos x="5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5" y="4"/>
              </a:cxn>
              <a:cxn ang="0">
                <a:pos x="5" y="4"/>
              </a:cxn>
              <a:cxn ang="0">
                <a:pos x="7" y="2"/>
              </a:cxn>
              <a:cxn ang="0">
                <a:pos x="7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5" y="6"/>
              </a:cxn>
              <a:cxn ang="0">
                <a:pos x="7" y="6"/>
              </a:cxn>
              <a:cxn ang="0">
                <a:pos x="7" y="6"/>
              </a:cxn>
              <a:cxn ang="0">
                <a:pos x="9" y="6"/>
              </a:cxn>
              <a:cxn ang="0">
                <a:pos x="9" y="4"/>
              </a:cxn>
              <a:cxn ang="0">
                <a:pos x="11" y="4"/>
              </a:cxn>
              <a:cxn ang="0">
                <a:pos x="11" y="4"/>
              </a:cxn>
              <a:cxn ang="0">
                <a:pos x="9" y="2"/>
              </a:cxn>
            </a:cxnLst>
            <a:rect l="0" t="0" r="r" b="b"/>
            <a:pathLst>
              <a:path w="11" h="6">
                <a:moveTo>
                  <a:pt x="9" y="2"/>
                </a:moveTo>
                <a:lnTo>
                  <a:pt x="9" y="2"/>
                </a:lnTo>
                <a:lnTo>
                  <a:pt x="9" y="2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5" y="4"/>
                </a:lnTo>
                <a:lnTo>
                  <a:pt x="5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5" y="4"/>
                </a:lnTo>
                <a:lnTo>
                  <a:pt x="5" y="4"/>
                </a:lnTo>
                <a:lnTo>
                  <a:pt x="7" y="2"/>
                </a:lnTo>
                <a:lnTo>
                  <a:pt x="7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5" y="6"/>
                </a:lnTo>
                <a:lnTo>
                  <a:pt x="7" y="6"/>
                </a:lnTo>
                <a:lnTo>
                  <a:pt x="7" y="6"/>
                </a:lnTo>
                <a:lnTo>
                  <a:pt x="9" y="6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9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3" name="Freeform 4139"/>
          <p:cNvSpPr>
            <a:spLocks/>
          </p:cNvSpPr>
          <p:nvPr/>
        </p:nvSpPr>
        <p:spPr bwMode="auto">
          <a:xfrm>
            <a:off x="2727325" y="6045201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4" name="Freeform 4140"/>
          <p:cNvSpPr>
            <a:spLocks/>
          </p:cNvSpPr>
          <p:nvPr/>
        </p:nvSpPr>
        <p:spPr bwMode="auto">
          <a:xfrm>
            <a:off x="2709863" y="6048376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5" name="Freeform 4141"/>
          <p:cNvSpPr>
            <a:spLocks/>
          </p:cNvSpPr>
          <p:nvPr/>
        </p:nvSpPr>
        <p:spPr bwMode="auto">
          <a:xfrm>
            <a:off x="2709863" y="6048376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6" name="Freeform 4142"/>
          <p:cNvSpPr>
            <a:spLocks/>
          </p:cNvSpPr>
          <p:nvPr/>
        </p:nvSpPr>
        <p:spPr bwMode="auto">
          <a:xfrm>
            <a:off x="2703513" y="6048376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2" y="4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2" y="4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7" name="Freeform 4143"/>
          <p:cNvSpPr>
            <a:spLocks/>
          </p:cNvSpPr>
          <p:nvPr/>
        </p:nvSpPr>
        <p:spPr bwMode="auto">
          <a:xfrm>
            <a:off x="2730500" y="605472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8" name="Freeform 4144"/>
          <p:cNvSpPr>
            <a:spLocks/>
          </p:cNvSpPr>
          <p:nvPr/>
        </p:nvSpPr>
        <p:spPr bwMode="auto">
          <a:xfrm>
            <a:off x="2724150" y="6048376"/>
            <a:ext cx="6350" cy="952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4" h="6">
                <a:moveTo>
                  <a:pt x="4" y="4"/>
                </a:move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9" name="Freeform 4145"/>
          <p:cNvSpPr>
            <a:spLocks/>
          </p:cNvSpPr>
          <p:nvPr/>
        </p:nvSpPr>
        <p:spPr bwMode="auto">
          <a:xfrm>
            <a:off x="2703513" y="6054726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0" name="Freeform 4146"/>
          <p:cNvSpPr>
            <a:spLocks/>
          </p:cNvSpPr>
          <p:nvPr/>
        </p:nvSpPr>
        <p:spPr bwMode="auto">
          <a:xfrm>
            <a:off x="2700338" y="6054726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1" name="Freeform 4147"/>
          <p:cNvSpPr>
            <a:spLocks/>
          </p:cNvSpPr>
          <p:nvPr/>
        </p:nvSpPr>
        <p:spPr bwMode="auto">
          <a:xfrm>
            <a:off x="2706688" y="6054726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2" name="Freeform 4148"/>
          <p:cNvSpPr>
            <a:spLocks/>
          </p:cNvSpPr>
          <p:nvPr/>
        </p:nvSpPr>
        <p:spPr bwMode="auto">
          <a:xfrm>
            <a:off x="2716213" y="6051551"/>
            <a:ext cx="17463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9" y="6"/>
              </a:cxn>
              <a:cxn ang="0">
                <a:pos x="9" y="6"/>
              </a:cxn>
              <a:cxn ang="0">
                <a:pos x="9" y="4"/>
              </a:cxn>
              <a:cxn ang="0">
                <a:pos x="7" y="6"/>
              </a:cxn>
              <a:cxn ang="0">
                <a:pos x="9" y="6"/>
              </a:cxn>
              <a:cxn ang="0">
                <a:pos x="9" y="6"/>
              </a:cxn>
              <a:cxn ang="0">
                <a:pos x="9" y="6"/>
              </a:cxn>
              <a:cxn ang="0">
                <a:pos x="9" y="6"/>
              </a:cxn>
              <a:cxn ang="0">
                <a:pos x="9" y="6"/>
              </a:cxn>
              <a:cxn ang="0">
                <a:pos x="11" y="4"/>
              </a:cxn>
              <a:cxn ang="0">
                <a:pos x="11" y="4"/>
              </a:cxn>
              <a:cxn ang="0">
                <a:pos x="11" y="2"/>
              </a:cxn>
              <a:cxn ang="0">
                <a:pos x="9" y="2"/>
              </a:cxn>
              <a:cxn ang="0">
                <a:pos x="9" y="2"/>
              </a:cxn>
              <a:cxn ang="0">
                <a:pos x="9" y="4"/>
              </a:cxn>
              <a:cxn ang="0">
                <a:pos x="9" y="4"/>
              </a:cxn>
              <a:cxn ang="0">
                <a:pos x="9" y="4"/>
              </a:cxn>
              <a:cxn ang="0">
                <a:pos x="9" y="4"/>
              </a:cxn>
              <a:cxn ang="0">
                <a:pos x="9" y="2"/>
              </a:cxn>
              <a:cxn ang="0">
                <a:pos x="9" y="4"/>
              </a:cxn>
              <a:cxn ang="0">
                <a:pos x="9" y="4"/>
              </a:cxn>
              <a:cxn ang="0">
                <a:pos x="9" y="4"/>
              </a:cxn>
              <a:cxn ang="0">
                <a:pos x="9" y="4"/>
              </a:cxn>
              <a:cxn ang="0">
                <a:pos x="7" y="4"/>
              </a:cxn>
              <a:cxn ang="0">
                <a:pos x="7" y="6"/>
              </a:cxn>
              <a:cxn ang="0">
                <a:pos x="7" y="6"/>
              </a:cxn>
              <a:cxn ang="0">
                <a:pos x="9" y="6"/>
              </a:cxn>
              <a:cxn ang="0">
                <a:pos x="9" y="6"/>
              </a:cxn>
              <a:cxn ang="0">
                <a:pos x="9" y="6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1" h="6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9" y="6"/>
                </a:lnTo>
                <a:lnTo>
                  <a:pt x="9" y="6"/>
                </a:lnTo>
                <a:lnTo>
                  <a:pt x="9" y="4"/>
                </a:lnTo>
                <a:lnTo>
                  <a:pt x="7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11" y="4"/>
                </a:lnTo>
                <a:lnTo>
                  <a:pt x="11" y="4"/>
                </a:lnTo>
                <a:lnTo>
                  <a:pt x="11" y="2"/>
                </a:lnTo>
                <a:lnTo>
                  <a:pt x="9" y="2"/>
                </a:lnTo>
                <a:lnTo>
                  <a:pt x="9" y="2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7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3" name="Freeform 4149"/>
          <p:cNvSpPr>
            <a:spLocks/>
          </p:cNvSpPr>
          <p:nvPr/>
        </p:nvSpPr>
        <p:spPr bwMode="auto">
          <a:xfrm>
            <a:off x="2709863" y="6064251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4" name="Freeform 4150"/>
          <p:cNvSpPr>
            <a:spLocks/>
          </p:cNvSpPr>
          <p:nvPr/>
        </p:nvSpPr>
        <p:spPr bwMode="auto">
          <a:xfrm>
            <a:off x="2709863" y="606425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5" name="Freeform 4151"/>
          <p:cNvSpPr>
            <a:spLocks/>
          </p:cNvSpPr>
          <p:nvPr/>
        </p:nvSpPr>
        <p:spPr bwMode="auto">
          <a:xfrm>
            <a:off x="2709863" y="606425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6" name="Freeform 4152"/>
          <p:cNvSpPr>
            <a:spLocks/>
          </p:cNvSpPr>
          <p:nvPr/>
        </p:nvSpPr>
        <p:spPr bwMode="auto">
          <a:xfrm>
            <a:off x="2716213" y="606425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7" name="Freeform 4153"/>
          <p:cNvSpPr>
            <a:spLocks/>
          </p:cNvSpPr>
          <p:nvPr/>
        </p:nvSpPr>
        <p:spPr bwMode="auto">
          <a:xfrm>
            <a:off x="2700338" y="6067426"/>
            <a:ext cx="1270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6" y="2"/>
              </a:cxn>
              <a:cxn ang="0">
                <a:pos x="6" y="4"/>
              </a:cxn>
              <a:cxn ang="0">
                <a:pos x="6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8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6" y="2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8" name="Freeform 4154"/>
          <p:cNvSpPr>
            <a:spLocks/>
          </p:cNvSpPr>
          <p:nvPr/>
        </p:nvSpPr>
        <p:spPr bwMode="auto">
          <a:xfrm>
            <a:off x="2693988" y="6067426"/>
            <a:ext cx="9525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4" y="2"/>
              </a:cxn>
            </a:cxnLst>
            <a:rect l="0" t="0" r="r" b="b"/>
            <a:pathLst>
              <a:path w="6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9" name="Freeform 4155"/>
          <p:cNvSpPr>
            <a:spLocks/>
          </p:cNvSpPr>
          <p:nvPr/>
        </p:nvSpPr>
        <p:spPr bwMode="auto">
          <a:xfrm>
            <a:off x="2700338" y="6070601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0" name="Freeform 4156"/>
          <p:cNvSpPr>
            <a:spLocks/>
          </p:cNvSpPr>
          <p:nvPr/>
        </p:nvSpPr>
        <p:spPr bwMode="auto">
          <a:xfrm>
            <a:off x="2709863" y="606742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1" name="Freeform 4157"/>
          <p:cNvSpPr>
            <a:spLocks/>
          </p:cNvSpPr>
          <p:nvPr/>
        </p:nvSpPr>
        <p:spPr bwMode="auto">
          <a:xfrm>
            <a:off x="2700338" y="6070601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2" name="Freeform 4158"/>
          <p:cNvSpPr>
            <a:spLocks/>
          </p:cNvSpPr>
          <p:nvPr/>
        </p:nvSpPr>
        <p:spPr bwMode="auto">
          <a:xfrm>
            <a:off x="2706688" y="6070601"/>
            <a:ext cx="3175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3" name="Freeform 4159"/>
          <p:cNvSpPr>
            <a:spLocks/>
          </p:cNvSpPr>
          <p:nvPr/>
        </p:nvSpPr>
        <p:spPr bwMode="auto">
          <a:xfrm>
            <a:off x="2713038" y="6070601"/>
            <a:ext cx="11113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7" y="2"/>
              </a:cxn>
              <a:cxn ang="0">
                <a:pos x="7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7" h="4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7" y="2"/>
                </a:lnTo>
                <a:lnTo>
                  <a:pt x="7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4" name="Freeform 4160"/>
          <p:cNvSpPr>
            <a:spLocks/>
          </p:cNvSpPr>
          <p:nvPr/>
        </p:nvSpPr>
        <p:spPr bwMode="auto">
          <a:xfrm>
            <a:off x="2706688" y="6073776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5" name="Freeform 4161"/>
          <p:cNvSpPr>
            <a:spLocks/>
          </p:cNvSpPr>
          <p:nvPr/>
        </p:nvSpPr>
        <p:spPr bwMode="auto">
          <a:xfrm>
            <a:off x="2719388" y="6076951"/>
            <a:ext cx="4763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6" name="Freeform 4162"/>
          <p:cNvSpPr>
            <a:spLocks/>
          </p:cNvSpPr>
          <p:nvPr/>
        </p:nvSpPr>
        <p:spPr bwMode="auto">
          <a:xfrm>
            <a:off x="2713038" y="6064251"/>
            <a:ext cx="14288" cy="15875"/>
          </a:xfrm>
          <a:custGeom>
            <a:avLst/>
            <a:gdLst/>
            <a:ahLst/>
            <a:cxnLst>
              <a:cxn ang="0">
                <a:pos x="7" y="10"/>
              </a:cxn>
              <a:cxn ang="0">
                <a:pos x="9" y="10"/>
              </a:cxn>
              <a:cxn ang="0">
                <a:pos x="9" y="6"/>
              </a:cxn>
              <a:cxn ang="0">
                <a:pos x="9" y="4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4" y="4"/>
              </a:cxn>
              <a:cxn ang="0">
                <a:pos x="7" y="2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4"/>
              </a:cxn>
              <a:cxn ang="0">
                <a:pos x="7" y="4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7" y="4"/>
              </a:cxn>
              <a:cxn ang="0">
                <a:pos x="7" y="4"/>
              </a:cxn>
              <a:cxn ang="0">
                <a:pos x="7" y="6"/>
              </a:cxn>
              <a:cxn ang="0">
                <a:pos x="7" y="8"/>
              </a:cxn>
              <a:cxn ang="0">
                <a:pos x="7" y="10"/>
              </a:cxn>
              <a:cxn ang="0">
                <a:pos x="9" y="8"/>
              </a:cxn>
              <a:cxn ang="0">
                <a:pos x="7" y="8"/>
              </a:cxn>
            </a:cxnLst>
            <a:rect l="0" t="0" r="r" b="b"/>
            <a:pathLst>
              <a:path w="9" h="10">
                <a:moveTo>
                  <a:pt x="7" y="10"/>
                </a:moveTo>
                <a:lnTo>
                  <a:pt x="7" y="10"/>
                </a:lnTo>
                <a:lnTo>
                  <a:pt x="9" y="10"/>
                </a:lnTo>
                <a:lnTo>
                  <a:pt x="9" y="10"/>
                </a:lnTo>
                <a:lnTo>
                  <a:pt x="9" y="8"/>
                </a:lnTo>
                <a:lnTo>
                  <a:pt x="9" y="6"/>
                </a:lnTo>
                <a:lnTo>
                  <a:pt x="9" y="6"/>
                </a:lnTo>
                <a:lnTo>
                  <a:pt x="9" y="4"/>
                </a:lnTo>
                <a:lnTo>
                  <a:pt x="9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7" y="2"/>
                </a:lnTo>
                <a:lnTo>
                  <a:pt x="7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4"/>
                </a:lnTo>
                <a:lnTo>
                  <a:pt x="7" y="4"/>
                </a:lnTo>
                <a:lnTo>
                  <a:pt x="4" y="4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7" y="6"/>
                </a:lnTo>
                <a:lnTo>
                  <a:pt x="7" y="8"/>
                </a:lnTo>
                <a:lnTo>
                  <a:pt x="7" y="8"/>
                </a:lnTo>
                <a:lnTo>
                  <a:pt x="7" y="10"/>
                </a:lnTo>
                <a:lnTo>
                  <a:pt x="7" y="10"/>
                </a:lnTo>
                <a:lnTo>
                  <a:pt x="9" y="8"/>
                </a:lnTo>
                <a:lnTo>
                  <a:pt x="7" y="8"/>
                </a:lnTo>
                <a:lnTo>
                  <a:pt x="7" y="8"/>
                </a:lnTo>
                <a:lnTo>
                  <a:pt x="7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7" name="Freeform 4163"/>
          <p:cNvSpPr>
            <a:spLocks/>
          </p:cNvSpPr>
          <p:nvPr/>
        </p:nvSpPr>
        <p:spPr bwMode="auto">
          <a:xfrm>
            <a:off x="2684463" y="6073776"/>
            <a:ext cx="9525" cy="635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8" name="Freeform 4164"/>
          <p:cNvSpPr>
            <a:spLocks/>
          </p:cNvSpPr>
          <p:nvPr/>
        </p:nvSpPr>
        <p:spPr bwMode="auto">
          <a:xfrm>
            <a:off x="2693988" y="6070601"/>
            <a:ext cx="9525" cy="12700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6" y="6"/>
              </a:cxn>
              <a:cxn ang="0">
                <a:pos x="6" y="6"/>
              </a:cxn>
            </a:cxnLst>
            <a:rect l="0" t="0" r="r" b="b"/>
            <a:pathLst>
              <a:path w="6" h="8">
                <a:moveTo>
                  <a:pt x="6" y="6"/>
                </a:move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6" y="6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9" name="Freeform 4165"/>
          <p:cNvSpPr>
            <a:spLocks/>
          </p:cNvSpPr>
          <p:nvPr/>
        </p:nvSpPr>
        <p:spPr bwMode="auto">
          <a:xfrm>
            <a:off x="2700338" y="60801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0" name="Freeform 4166"/>
          <p:cNvSpPr>
            <a:spLocks/>
          </p:cNvSpPr>
          <p:nvPr/>
        </p:nvSpPr>
        <p:spPr bwMode="auto">
          <a:xfrm>
            <a:off x="2690813" y="6080126"/>
            <a:ext cx="1270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8" h="4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1" name="Freeform 4167"/>
          <p:cNvSpPr>
            <a:spLocks/>
          </p:cNvSpPr>
          <p:nvPr/>
        </p:nvSpPr>
        <p:spPr bwMode="auto">
          <a:xfrm>
            <a:off x="2687638" y="6076951"/>
            <a:ext cx="6350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6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2" name="Freeform 4168"/>
          <p:cNvSpPr>
            <a:spLocks/>
          </p:cNvSpPr>
          <p:nvPr/>
        </p:nvSpPr>
        <p:spPr bwMode="auto">
          <a:xfrm>
            <a:off x="2690813" y="6080126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3" name="Freeform 4169"/>
          <p:cNvSpPr>
            <a:spLocks/>
          </p:cNvSpPr>
          <p:nvPr/>
        </p:nvSpPr>
        <p:spPr bwMode="auto">
          <a:xfrm>
            <a:off x="2678113" y="6083301"/>
            <a:ext cx="6350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4" name="Freeform 4170"/>
          <p:cNvSpPr>
            <a:spLocks/>
          </p:cNvSpPr>
          <p:nvPr/>
        </p:nvSpPr>
        <p:spPr bwMode="auto">
          <a:xfrm>
            <a:off x="2674938" y="6086476"/>
            <a:ext cx="6350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5" name="Freeform 4171"/>
          <p:cNvSpPr>
            <a:spLocks/>
          </p:cNvSpPr>
          <p:nvPr/>
        </p:nvSpPr>
        <p:spPr bwMode="auto">
          <a:xfrm>
            <a:off x="2681288" y="6080126"/>
            <a:ext cx="12700" cy="11113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0" y="4"/>
              </a:cxn>
              <a:cxn ang="0">
                <a:pos x="2" y="7"/>
              </a:cxn>
              <a:cxn ang="0">
                <a:pos x="2" y="7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8" y="4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2" y="7"/>
              </a:cxn>
              <a:cxn ang="0">
                <a:pos x="2" y="7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8" h="7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6" name="Freeform 4172"/>
          <p:cNvSpPr>
            <a:spLocks/>
          </p:cNvSpPr>
          <p:nvPr/>
        </p:nvSpPr>
        <p:spPr bwMode="auto">
          <a:xfrm>
            <a:off x="2671763" y="6086476"/>
            <a:ext cx="6350" cy="7938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4" y="3"/>
              </a:cxn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</a:cxnLst>
            <a:rect l="0" t="0" r="r" b="b"/>
            <a:pathLst>
              <a:path w="4" h="5">
                <a:moveTo>
                  <a:pt x="4" y="5"/>
                </a:moveTo>
                <a:lnTo>
                  <a:pt x="4" y="3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7" name="Freeform 4173"/>
          <p:cNvSpPr>
            <a:spLocks/>
          </p:cNvSpPr>
          <p:nvPr/>
        </p:nvSpPr>
        <p:spPr bwMode="auto">
          <a:xfrm>
            <a:off x="2678113" y="60944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8" name="Freeform 4174"/>
          <p:cNvSpPr>
            <a:spLocks/>
          </p:cNvSpPr>
          <p:nvPr/>
        </p:nvSpPr>
        <p:spPr bwMode="auto">
          <a:xfrm>
            <a:off x="2668588" y="6094413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9" name="Freeform 4175"/>
          <p:cNvSpPr>
            <a:spLocks/>
          </p:cNvSpPr>
          <p:nvPr/>
        </p:nvSpPr>
        <p:spPr bwMode="auto">
          <a:xfrm>
            <a:off x="2668588" y="60944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0" name="Freeform 4176"/>
          <p:cNvSpPr>
            <a:spLocks/>
          </p:cNvSpPr>
          <p:nvPr/>
        </p:nvSpPr>
        <p:spPr bwMode="auto">
          <a:xfrm>
            <a:off x="2674938" y="6097588"/>
            <a:ext cx="1270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8" h="2">
                <a:moveTo>
                  <a:pt x="0" y="2"/>
                </a:move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1" name="Freeform 4177"/>
          <p:cNvSpPr>
            <a:spLocks/>
          </p:cNvSpPr>
          <p:nvPr/>
        </p:nvSpPr>
        <p:spPr bwMode="auto">
          <a:xfrm>
            <a:off x="2671763" y="6097588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2" name="Freeform 4178"/>
          <p:cNvSpPr>
            <a:spLocks/>
          </p:cNvSpPr>
          <p:nvPr/>
        </p:nvSpPr>
        <p:spPr bwMode="auto">
          <a:xfrm>
            <a:off x="2674938" y="610076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3" name="Freeform 4179"/>
          <p:cNvSpPr>
            <a:spLocks/>
          </p:cNvSpPr>
          <p:nvPr/>
        </p:nvSpPr>
        <p:spPr bwMode="auto">
          <a:xfrm>
            <a:off x="2668588" y="610076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4" name="Freeform 4180"/>
          <p:cNvSpPr>
            <a:spLocks/>
          </p:cNvSpPr>
          <p:nvPr/>
        </p:nvSpPr>
        <p:spPr bwMode="auto">
          <a:xfrm>
            <a:off x="2665413" y="6100763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5" name="Freeform 4181"/>
          <p:cNvSpPr>
            <a:spLocks/>
          </p:cNvSpPr>
          <p:nvPr/>
        </p:nvSpPr>
        <p:spPr bwMode="auto">
          <a:xfrm>
            <a:off x="2665413" y="6103938"/>
            <a:ext cx="952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6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6" name="Freeform 4182"/>
          <p:cNvSpPr>
            <a:spLocks/>
          </p:cNvSpPr>
          <p:nvPr/>
        </p:nvSpPr>
        <p:spPr bwMode="auto">
          <a:xfrm>
            <a:off x="2674938" y="6100763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7" name="Freeform 4183"/>
          <p:cNvSpPr>
            <a:spLocks/>
          </p:cNvSpPr>
          <p:nvPr/>
        </p:nvSpPr>
        <p:spPr bwMode="auto">
          <a:xfrm>
            <a:off x="2674938" y="6103938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8" name="Freeform 4184"/>
          <p:cNvSpPr>
            <a:spLocks/>
          </p:cNvSpPr>
          <p:nvPr/>
        </p:nvSpPr>
        <p:spPr bwMode="auto">
          <a:xfrm>
            <a:off x="2681288" y="61039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9" name="Freeform 4185"/>
          <p:cNvSpPr>
            <a:spLocks/>
          </p:cNvSpPr>
          <p:nvPr/>
        </p:nvSpPr>
        <p:spPr bwMode="auto">
          <a:xfrm>
            <a:off x="2674938" y="61039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0" name="Freeform 4186"/>
          <p:cNvSpPr>
            <a:spLocks/>
          </p:cNvSpPr>
          <p:nvPr/>
        </p:nvSpPr>
        <p:spPr bwMode="auto">
          <a:xfrm>
            <a:off x="2674938" y="61039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1" name="Freeform 4187"/>
          <p:cNvSpPr>
            <a:spLocks/>
          </p:cNvSpPr>
          <p:nvPr/>
        </p:nvSpPr>
        <p:spPr bwMode="auto">
          <a:xfrm>
            <a:off x="2671763" y="61039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2" name="Freeform 4188"/>
          <p:cNvSpPr>
            <a:spLocks/>
          </p:cNvSpPr>
          <p:nvPr/>
        </p:nvSpPr>
        <p:spPr bwMode="auto">
          <a:xfrm>
            <a:off x="2671763" y="61039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3" name="Freeform 4189"/>
          <p:cNvSpPr>
            <a:spLocks/>
          </p:cNvSpPr>
          <p:nvPr/>
        </p:nvSpPr>
        <p:spPr bwMode="auto">
          <a:xfrm>
            <a:off x="2671763" y="6103938"/>
            <a:ext cx="952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4" name="Freeform 4190"/>
          <p:cNvSpPr>
            <a:spLocks/>
          </p:cNvSpPr>
          <p:nvPr/>
        </p:nvSpPr>
        <p:spPr bwMode="auto">
          <a:xfrm>
            <a:off x="2665413" y="6103938"/>
            <a:ext cx="9525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</a:cxnLst>
            <a:rect l="0" t="0" r="r" b="b"/>
            <a:pathLst>
              <a:path w="6" h="4">
                <a:moveTo>
                  <a:pt x="6" y="2"/>
                </a:move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5" name="Freeform 4191"/>
          <p:cNvSpPr>
            <a:spLocks/>
          </p:cNvSpPr>
          <p:nvPr/>
        </p:nvSpPr>
        <p:spPr bwMode="auto">
          <a:xfrm>
            <a:off x="2657475" y="610393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6" name="Freeform 4192"/>
          <p:cNvSpPr>
            <a:spLocks/>
          </p:cNvSpPr>
          <p:nvPr/>
        </p:nvSpPr>
        <p:spPr bwMode="auto">
          <a:xfrm>
            <a:off x="2671763" y="61071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7" name="Freeform 4193"/>
          <p:cNvSpPr>
            <a:spLocks/>
          </p:cNvSpPr>
          <p:nvPr/>
        </p:nvSpPr>
        <p:spPr bwMode="auto">
          <a:xfrm>
            <a:off x="2660650" y="6107113"/>
            <a:ext cx="11113" cy="6350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4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7" y="2"/>
              </a:cxn>
              <a:cxn ang="0">
                <a:pos x="7" y="2"/>
              </a:cxn>
              <a:cxn ang="0">
                <a:pos x="5" y="2"/>
              </a:cxn>
              <a:cxn ang="0">
                <a:pos x="5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</a:cxnLst>
            <a:rect l="0" t="0" r="r" b="b"/>
            <a:pathLst>
              <a:path w="7" h="4">
                <a:moveTo>
                  <a:pt x="5" y="4"/>
                </a:moveTo>
                <a:lnTo>
                  <a:pt x="5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7" y="2"/>
                </a:lnTo>
                <a:lnTo>
                  <a:pt x="7" y="2"/>
                </a:lnTo>
                <a:lnTo>
                  <a:pt x="5" y="2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8" name="Freeform 4194"/>
          <p:cNvSpPr>
            <a:spLocks/>
          </p:cNvSpPr>
          <p:nvPr/>
        </p:nvSpPr>
        <p:spPr bwMode="auto">
          <a:xfrm>
            <a:off x="2657475" y="6107113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9" name="Freeform 4195"/>
          <p:cNvSpPr>
            <a:spLocks/>
          </p:cNvSpPr>
          <p:nvPr/>
        </p:nvSpPr>
        <p:spPr bwMode="auto">
          <a:xfrm>
            <a:off x="2644775" y="6110288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0" name="Freeform 4196"/>
          <p:cNvSpPr>
            <a:spLocks/>
          </p:cNvSpPr>
          <p:nvPr/>
        </p:nvSpPr>
        <p:spPr bwMode="auto">
          <a:xfrm>
            <a:off x="2651125" y="611346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1" name="Freeform 4197"/>
          <p:cNvSpPr>
            <a:spLocks/>
          </p:cNvSpPr>
          <p:nvPr/>
        </p:nvSpPr>
        <p:spPr bwMode="auto">
          <a:xfrm>
            <a:off x="2628900" y="6116638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2" name="Freeform 4198"/>
          <p:cNvSpPr>
            <a:spLocks/>
          </p:cNvSpPr>
          <p:nvPr/>
        </p:nvSpPr>
        <p:spPr bwMode="auto">
          <a:xfrm>
            <a:off x="2665413" y="611981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3" name="Freeform 4199"/>
          <p:cNvSpPr>
            <a:spLocks/>
          </p:cNvSpPr>
          <p:nvPr/>
        </p:nvSpPr>
        <p:spPr bwMode="auto">
          <a:xfrm>
            <a:off x="2654300" y="6122988"/>
            <a:ext cx="11113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7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7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7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4" name="Freeform 4200"/>
          <p:cNvSpPr>
            <a:spLocks/>
          </p:cNvSpPr>
          <p:nvPr/>
        </p:nvSpPr>
        <p:spPr bwMode="auto">
          <a:xfrm>
            <a:off x="2644775" y="6122988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5" name="Freeform 4201"/>
          <p:cNvSpPr>
            <a:spLocks/>
          </p:cNvSpPr>
          <p:nvPr/>
        </p:nvSpPr>
        <p:spPr bwMode="auto">
          <a:xfrm>
            <a:off x="2651125" y="6119813"/>
            <a:ext cx="635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6" name="Freeform 4202"/>
          <p:cNvSpPr>
            <a:spLocks/>
          </p:cNvSpPr>
          <p:nvPr/>
        </p:nvSpPr>
        <p:spPr bwMode="auto">
          <a:xfrm>
            <a:off x="2665413" y="6129338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7" name="Freeform 4203"/>
          <p:cNvSpPr>
            <a:spLocks/>
          </p:cNvSpPr>
          <p:nvPr/>
        </p:nvSpPr>
        <p:spPr bwMode="auto">
          <a:xfrm>
            <a:off x="2660650" y="6132513"/>
            <a:ext cx="7938" cy="317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5" y="2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3" y="2"/>
              </a:cxn>
            </a:cxnLst>
            <a:rect l="0" t="0" r="r" b="b"/>
            <a:pathLst>
              <a:path w="5" h="2">
                <a:moveTo>
                  <a:pt x="3" y="2"/>
                </a:moveTo>
                <a:lnTo>
                  <a:pt x="5" y="2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8" name="Freeform 4204"/>
          <p:cNvSpPr>
            <a:spLocks/>
          </p:cNvSpPr>
          <p:nvPr/>
        </p:nvSpPr>
        <p:spPr bwMode="auto">
          <a:xfrm>
            <a:off x="2660650" y="6132513"/>
            <a:ext cx="7938" cy="317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5" y="2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3" y="2"/>
              </a:cxn>
            </a:cxnLst>
            <a:rect l="0" t="0" r="r" b="b"/>
            <a:pathLst>
              <a:path w="5" h="2">
                <a:moveTo>
                  <a:pt x="3" y="2"/>
                </a:moveTo>
                <a:lnTo>
                  <a:pt x="5" y="2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3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9" name="Freeform 4205"/>
          <p:cNvSpPr>
            <a:spLocks/>
          </p:cNvSpPr>
          <p:nvPr/>
        </p:nvSpPr>
        <p:spPr bwMode="auto">
          <a:xfrm>
            <a:off x="2684463" y="6129338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0" name="Freeform 4206"/>
          <p:cNvSpPr>
            <a:spLocks/>
          </p:cNvSpPr>
          <p:nvPr/>
        </p:nvSpPr>
        <p:spPr bwMode="auto">
          <a:xfrm>
            <a:off x="2668588" y="6129338"/>
            <a:ext cx="22225" cy="9525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12" y="0"/>
              </a:cxn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10" y="4"/>
              </a:cxn>
              <a:cxn ang="0">
                <a:pos x="10" y="4"/>
              </a:cxn>
              <a:cxn ang="0">
                <a:pos x="10" y="2"/>
              </a:cxn>
              <a:cxn ang="0">
                <a:pos x="12" y="2"/>
              </a:cxn>
              <a:cxn ang="0">
                <a:pos x="12" y="2"/>
              </a:cxn>
              <a:cxn ang="0">
                <a:pos x="14" y="2"/>
              </a:cxn>
              <a:cxn ang="0">
                <a:pos x="14" y="0"/>
              </a:cxn>
              <a:cxn ang="0">
                <a:pos x="12" y="0"/>
              </a:cxn>
            </a:cxnLst>
            <a:rect l="0" t="0" r="r" b="b"/>
            <a:pathLst>
              <a:path w="14" h="6">
                <a:moveTo>
                  <a:pt x="12" y="0"/>
                </a:moveTo>
                <a:lnTo>
                  <a:pt x="12" y="0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12" y="2"/>
                </a:lnTo>
                <a:lnTo>
                  <a:pt x="12" y="2"/>
                </a:lnTo>
                <a:lnTo>
                  <a:pt x="14" y="2"/>
                </a:lnTo>
                <a:lnTo>
                  <a:pt x="14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1" name="Freeform 4207"/>
          <p:cNvSpPr>
            <a:spLocks/>
          </p:cNvSpPr>
          <p:nvPr/>
        </p:nvSpPr>
        <p:spPr bwMode="auto">
          <a:xfrm>
            <a:off x="2654300" y="6132513"/>
            <a:ext cx="11113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7" y="2"/>
              </a:cxn>
              <a:cxn ang="0">
                <a:pos x="7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7" h="4">
                <a:moveTo>
                  <a:pt x="4" y="2"/>
                </a:moveTo>
                <a:lnTo>
                  <a:pt x="7" y="2"/>
                </a:lnTo>
                <a:lnTo>
                  <a:pt x="7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2" name="Freeform 4208"/>
          <p:cNvSpPr>
            <a:spLocks/>
          </p:cNvSpPr>
          <p:nvPr/>
        </p:nvSpPr>
        <p:spPr bwMode="auto">
          <a:xfrm>
            <a:off x="2654300" y="6132513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3" name="Freeform 4209"/>
          <p:cNvSpPr>
            <a:spLocks/>
          </p:cNvSpPr>
          <p:nvPr/>
        </p:nvSpPr>
        <p:spPr bwMode="auto">
          <a:xfrm>
            <a:off x="2651125" y="6132513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4" name="Freeform 4210"/>
          <p:cNvSpPr>
            <a:spLocks/>
          </p:cNvSpPr>
          <p:nvPr/>
        </p:nvSpPr>
        <p:spPr bwMode="auto">
          <a:xfrm>
            <a:off x="2647950" y="6132513"/>
            <a:ext cx="3175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5" name="Freeform 4211"/>
          <p:cNvSpPr>
            <a:spLocks/>
          </p:cNvSpPr>
          <p:nvPr/>
        </p:nvSpPr>
        <p:spPr bwMode="auto">
          <a:xfrm>
            <a:off x="2660650" y="6135688"/>
            <a:ext cx="11113" cy="635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5" y="2"/>
              </a:cxn>
              <a:cxn ang="0">
                <a:pos x="5" y="2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</a:cxnLst>
            <a:rect l="0" t="0" r="r" b="b"/>
            <a:pathLst>
              <a:path w="7" h="4">
                <a:moveTo>
                  <a:pt x="7" y="0"/>
                </a:move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5" y="2"/>
                </a:lnTo>
                <a:lnTo>
                  <a:pt x="5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6" name="Freeform 4212"/>
          <p:cNvSpPr>
            <a:spLocks/>
          </p:cNvSpPr>
          <p:nvPr/>
        </p:nvSpPr>
        <p:spPr bwMode="auto">
          <a:xfrm>
            <a:off x="2671763" y="61388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7" name="Freeform 4213"/>
          <p:cNvSpPr>
            <a:spLocks/>
          </p:cNvSpPr>
          <p:nvPr/>
        </p:nvSpPr>
        <p:spPr bwMode="auto">
          <a:xfrm>
            <a:off x="2671763" y="61388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8" name="Freeform 4214"/>
          <p:cNvSpPr>
            <a:spLocks/>
          </p:cNvSpPr>
          <p:nvPr/>
        </p:nvSpPr>
        <p:spPr bwMode="auto">
          <a:xfrm>
            <a:off x="2651125" y="6135688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9" name="Freeform 4215"/>
          <p:cNvSpPr>
            <a:spLocks/>
          </p:cNvSpPr>
          <p:nvPr/>
        </p:nvSpPr>
        <p:spPr bwMode="auto">
          <a:xfrm>
            <a:off x="2651125" y="61388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0" name="Freeform 4216"/>
          <p:cNvSpPr>
            <a:spLocks/>
          </p:cNvSpPr>
          <p:nvPr/>
        </p:nvSpPr>
        <p:spPr bwMode="auto">
          <a:xfrm>
            <a:off x="2654300" y="6135688"/>
            <a:ext cx="20638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7" y="4"/>
              </a:cxn>
              <a:cxn ang="0">
                <a:pos x="9" y="2"/>
              </a:cxn>
              <a:cxn ang="0">
                <a:pos x="11" y="2"/>
              </a:cxn>
              <a:cxn ang="0">
                <a:pos x="11" y="2"/>
              </a:cxn>
              <a:cxn ang="0">
                <a:pos x="13" y="2"/>
              </a:cxn>
              <a:cxn ang="0">
                <a:pos x="13" y="2"/>
              </a:cxn>
              <a:cxn ang="0">
                <a:pos x="11" y="2"/>
              </a:cxn>
              <a:cxn ang="0">
                <a:pos x="11" y="2"/>
              </a:cxn>
              <a:cxn ang="0">
                <a:pos x="11" y="2"/>
              </a:cxn>
              <a:cxn ang="0">
                <a:pos x="11" y="2"/>
              </a:cxn>
              <a:cxn ang="0">
                <a:pos x="11" y="2"/>
              </a:cxn>
              <a:cxn ang="0">
                <a:pos x="11" y="4"/>
              </a:cxn>
              <a:cxn ang="0">
                <a:pos x="11" y="2"/>
              </a:cxn>
              <a:cxn ang="0">
                <a:pos x="13" y="2"/>
              </a:cxn>
              <a:cxn ang="0">
                <a:pos x="13" y="2"/>
              </a:cxn>
              <a:cxn ang="0">
                <a:pos x="13" y="2"/>
              </a:cxn>
              <a:cxn ang="0">
                <a:pos x="13" y="2"/>
              </a:cxn>
              <a:cxn ang="0">
                <a:pos x="13" y="0"/>
              </a:cxn>
              <a:cxn ang="0">
                <a:pos x="13" y="0"/>
              </a:cxn>
              <a:cxn ang="0">
                <a:pos x="11" y="0"/>
              </a:cxn>
              <a:cxn ang="0">
                <a:pos x="11" y="0"/>
              </a:cxn>
              <a:cxn ang="0">
                <a:pos x="11" y="0"/>
              </a:cxn>
              <a:cxn ang="0">
                <a:pos x="9" y="0"/>
              </a:cxn>
              <a:cxn ang="0">
                <a:pos x="9" y="0"/>
              </a:cxn>
              <a:cxn ang="0">
                <a:pos x="7" y="2"/>
              </a:cxn>
              <a:cxn ang="0">
                <a:pos x="7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13" h="4">
                <a:moveTo>
                  <a:pt x="2" y="4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7" y="4"/>
                </a:lnTo>
                <a:lnTo>
                  <a:pt x="9" y="2"/>
                </a:lnTo>
                <a:lnTo>
                  <a:pt x="11" y="2"/>
                </a:lnTo>
                <a:lnTo>
                  <a:pt x="11" y="2"/>
                </a:lnTo>
                <a:lnTo>
                  <a:pt x="13" y="2"/>
                </a:lnTo>
                <a:lnTo>
                  <a:pt x="13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4"/>
                </a:lnTo>
                <a:lnTo>
                  <a:pt x="11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3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7" y="2"/>
                </a:lnTo>
                <a:lnTo>
                  <a:pt x="7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1" name="Freeform 4217"/>
          <p:cNvSpPr>
            <a:spLocks/>
          </p:cNvSpPr>
          <p:nvPr/>
        </p:nvSpPr>
        <p:spPr bwMode="auto">
          <a:xfrm>
            <a:off x="2674938" y="6142038"/>
            <a:ext cx="6350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2" name="Freeform 4218"/>
          <p:cNvSpPr>
            <a:spLocks/>
          </p:cNvSpPr>
          <p:nvPr/>
        </p:nvSpPr>
        <p:spPr bwMode="auto">
          <a:xfrm>
            <a:off x="2647950" y="6138863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3" name="Freeform 4219"/>
          <p:cNvSpPr>
            <a:spLocks/>
          </p:cNvSpPr>
          <p:nvPr/>
        </p:nvSpPr>
        <p:spPr bwMode="auto">
          <a:xfrm>
            <a:off x="2635250" y="6138863"/>
            <a:ext cx="6350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4" h="5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4" name="Freeform 4220"/>
          <p:cNvSpPr>
            <a:spLocks/>
          </p:cNvSpPr>
          <p:nvPr/>
        </p:nvSpPr>
        <p:spPr bwMode="auto">
          <a:xfrm>
            <a:off x="2674938" y="6132513"/>
            <a:ext cx="12700" cy="14288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2" y="9"/>
              </a:cxn>
              <a:cxn ang="0">
                <a:pos x="4" y="9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</a:cxnLst>
            <a:rect l="0" t="0" r="r" b="b"/>
            <a:pathLst>
              <a:path w="8" h="9">
                <a:moveTo>
                  <a:pt x="2" y="6"/>
                </a:moveTo>
                <a:lnTo>
                  <a:pt x="2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5" name="Freeform 4221"/>
          <p:cNvSpPr>
            <a:spLocks/>
          </p:cNvSpPr>
          <p:nvPr/>
        </p:nvSpPr>
        <p:spPr bwMode="auto">
          <a:xfrm>
            <a:off x="2651125" y="6142038"/>
            <a:ext cx="6350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6" name="Freeform 4222"/>
          <p:cNvSpPr>
            <a:spLocks/>
          </p:cNvSpPr>
          <p:nvPr/>
        </p:nvSpPr>
        <p:spPr bwMode="auto">
          <a:xfrm>
            <a:off x="2671763" y="6138863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7" name="Freeform 4223"/>
          <p:cNvSpPr>
            <a:spLocks/>
          </p:cNvSpPr>
          <p:nvPr/>
        </p:nvSpPr>
        <p:spPr bwMode="auto">
          <a:xfrm>
            <a:off x="2644775" y="6142038"/>
            <a:ext cx="3175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5"/>
              </a:cxn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2" y="5"/>
                </a:lnTo>
                <a:lnTo>
                  <a:pt x="2" y="3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8" name="Freeform 4224"/>
          <p:cNvSpPr>
            <a:spLocks/>
          </p:cNvSpPr>
          <p:nvPr/>
        </p:nvSpPr>
        <p:spPr bwMode="auto">
          <a:xfrm>
            <a:off x="2647950" y="6142038"/>
            <a:ext cx="3175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0" y="5"/>
              </a:cxn>
              <a:cxn ang="0">
                <a:pos x="2" y="5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9" name="Freeform 4225"/>
          <p:cNvSpPr>
            <a:spLocks/>
          </p:cNvSpPr>
          <p:nvPr/>
        </p:nvSpPr>
        <p:spPr bwMode="auto">
          <a:xfrm>
            <a:off x="2647950" y="6142038"/>
            <a:ext cx="3175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0" y="5"/>
              </a:cxn>
              <a:cxn ang="0">
                <a:pos x="2" y="5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0" name="Freeform 4226"/>
          <p:cNvSpPr>
            <a:spLocks/>
          </p:cNvSpPr>
          <p:nvPr/>
        </p:nvSpPr>
        <p:spPr bwMode="auto">
          <a:xfrm>
            <a:off x="2647950" y="6146801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1" name="Freeform 4227"/>
          <p:cNvSpPr>
            <a:spLocks/>
          </p:cNvSpPr>
          <p:nvPr/>
        </p:nvSpPr>
        <p:spPr bwMode="auto">
          <a:xfrm>
            <a:off x="2635250" y="6135688"/>
            <a:ext cx="12700" cy="17463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7"/>
              </a:cxn>
              <a:cxn ang="0">
                <a:pos x="8" y="4"/>
              </a:cxn>
              <a:cxn ang="0">
                <a:pos x="6" y="0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4" y="4"/>
              </a:cxn>
              <a:cxn ang="0">
                <a:pos x="2" y="7"/>
              </a:cxn>
              <a:cxn ang="0">
                <a:pos x="2" y="9"/>
              </a:cxn>
              <a:cxn ang="0">
                <a:pos x="4" y="9"/>
              </a:cxn>
              <a:cxn ang="0">
                <a:pos x="4" y="7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11"/>
              </a:cxn>
              <a:cxn ang="0">
                <a:pos x="6" y="9"/>
              </a:cxn>
              <a:cxn ang="0">
                <a:pos x="6" y="9"/>
              </a:cxn>
              <a:cxn ang="0">
                <a:pos x="6" y="7"/>
              </a:cxn>
              <a:cxn ang="0">
                <a:pos x="2" y="9"/>
              </a:cxn>
              <a:cxn ang="0">
                <a:pos x="2" y="11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4" y="9"/>
              </a:cxn>
              <a:cxn ang="0">
                <a:pos x="4" y="7"/>
              </a:cxn>
              <a:cxn ang="0">
                <a:pos x="2" y="7"/>
              </a:cxn>
              <a:cxn ang="0">
                <a:pos x="4" y="7"/>
              </a:cxn>
              <a:cxn ang="0">
                <a:pos x="4" y="7"/>
              </a:cxn>
              <a:cxn ang="0">
                <a:pos x="6" y="4"/>
              </a:cxn>
              <a:cxn ang="0">
                <a:pos x="6" y="2"/>
              </a:cxn>
              <a:cxn ang="0">
                <a:pos x="4" y="4"/>
              </a:cxn>
              <a:cxn ang="0">
                <a:pos x="6" y="2"/>
              </a:cxn>
              <a:cxn ang="0">
                <a:pos x="6" y="4"/>
              </a:cxn>
              <a:cxn ang="0">
                <a:pos x="6" y="7"/>
              </a:cxn>
              <a:cxn ang="0">
                <a:pos x="6" y="7"/>
              </a:cxn>
            </a:cxnLst>
            <a:rect l="0" t="0" r="r" b="b"/>
            <a:pathLst>
              <a:path w="8" h="11">
                <a:moveTo>
                  <a:pt x="6" y="4"/>
                </a:moveTo>
                <a:lnTo>
                  <a:pt x="6" y="4"/>
                </a:lnTo>
                <a:lnTo>
                  <a:pt x="6" y="4"/>
                </a:lnTo>
                <a:lnTo>
                  <a:pt x="6" y="7"/>
                </a:lnTo>
                <a:lnTo>
                  <a:pt x="8" y="4"/>
                </a:lnTo>
                <a:lnTo>
                  <a:pt x="8" y="4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4" y="2"/>
                </a:lnTo>
                <a:lnTo>
                  <a:pt x="4" y="4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0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8" y="7"/>
                </a:lnTo>
                <a:lnTo>
                  <a:pt x="6" y="7"/>
                </a:lnTo>
                <a:lnTo>
                  <a:pt x="4" y="9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6" y="7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2" name="Freeform 4228"/>
          <p:cNvSpPr>
            <a:spLocks/>
          </p:cNvSpPr>
          <p:nvPr/>
        </p:nvSpPr>
        <p:spPr bwMode="auto">
          <a:xfrm>
            <a:off x="2651125" y="6146801"/>
            <a:ext cx="9525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6" h="4">
                <a:moveTo>
                  <a:pt x="4" y="4"/>
                </a:move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3" name="Freeform 4229"/>
          <p:cNvSpPr>
            <a:spLocks/>
          </p:cNvSpPr>
          <p:nvPr/>
        </p:nvSpPr>
        <p:spPr bwMode="auto">
          <a:xfrm>
            <a:off x="2644775" y="6149976"/>
            <a:ext cx="6350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4" name="Freeform 4230"/>
          <p:cNvSpPr>
            <a:spLocks/>
          </p:cNvSpPr>
          <p:nvPr/>
        </p:nvSpPr>
        <p:spPr bwMode="auto">
          <a:xfrm>
            <a:off x="2651125" y="6149976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5" name="Freeform 4231"/>
          <p:cNvSpPr>
            <a:spLocks/>
          </p:cNvSpPr>
          <p:nvPr/>
        </p:nvSpPr>
        <p:spPr bwMode="auto">
          <a:xfrm>
            <a:off x="2635250" y="6149976"/>
            <a:ext cx="6350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</a:cxnLst>
            <a:rect l="0" t="0" r="r" b="b"/>
            <a:pathLst>
              <a:path w="4" h="6">
                <a:moveTo>
                  <a:pt x="0" y="6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6" name="Freeform 4232"/>
          <p:cNvSpPr>
            <a:spLocks/>
          </p:cNvSpPr>
          <p:nvPr/>
        </p:nvSpPr>
        <p:spPr bwMode="auto">
          <a:xfrm>
            <a:off x="2654300" y="6149976"/>
            <a:ext cx="6350" cy="952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4" h="6">
                <a:moveTo>
                  <a:pt x="4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7" name="Freeform 4233"/>
          <p:cNvSpPr>
            <a:spLocks/>
          </p:cNvSpPr>
          <p:nvPr/>
        </p:nvSpPr>
        <p:spPr bwMode="auto">
          <a:xfrm>
            <a:off x="2647950" y="61563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8" name="Freeform 4234"/>
          <p:cNvSpPr>
            <a:spLocks/>
          </p:cNvSpPr>
          <p:nvPr/>
        </p:nvSpPr>
        <p:spPr bwMode="auto">
          <a:xfrm>
            <a:off x="2644775" y="6153151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9" name="Freeform 4235"/>
          <p:cNvSpPr>
            <a:spLocks/>
          </p:cNvSpPr>
          <p:nvPr/>
        </p:nvSpPr>
        <p:spPr bwMode="auto">
          <a:xfrm>
            <a:off x="2651125" y="6153151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0" name="Freeform 4236"/>
          <p:cNvSpPr>
            <a:spLocks/>
          </p:cNvSpPr>
          <p:nvPr/>
        </p:nvSpPr>
        <p:spPr bwMode="auto">
          <a:xfrm>
            <a:off x="2638425" y="6149976"/>
            <a:ext cx="9525" cy="1270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</a:cxnLst>
            <a:rect l="0" t="0" r="r" b="b"/>
            <a:pathLst>
              <a:path w="6" h="8">
                <a:moveTo>
                  <a:pt x="6" y="4"/>
                </a:move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1" name="Freeform 4237"/>
          <p:cNvSpPr>
            <a:spLocks/>
          </p:cNvSpPr>
          <p:nvPr/>
        </p:nvSpPr>
        <p:spPr bwMode="auto">
          <a:xfrm>
            <a:off x="2628900" y="615950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2" name="Freeform 4238"/>
          <p:cNvSpPr>
            <a:spLocks/>
          </p:cNvSpPr>
          <p:nvPr/>
        </p:nvSpPr>
        <p:spPr bwMode="auto">
          <a:xfrm>
            <a:off x="2657475" y="615950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3" name="Freeform 4239"/>
          <p:cNvSpPr>
            <a:spLocks/>
          </p:cNvSpPr>
          <p:nvPr/>
        </p:nvSpPr>
        <p:spPr bwMode="auto">
          <a:xfrm>
            <a:off x="2635250" y="6156326"/>
            <a:ext cx="635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</a:cxnLst>
            <a:rect l="0" t="0" r="r" b="b"/>
            <a:pathLst>
              <a:path w="4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4" name="Freeform 4240"/>
          <p:cNvSpPr>
            <a:spLocks/>
          </p:cNvSpPr>
          <p:nvPr/>
        </p:nvSpPr>
        <p:spPr bwMode="auto">
          <a:xfrm>
            <a:off x="2638425" y="6159501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5" name="Freeform 4241"/>
          <p:cNvSpPr>
            <a:spLocks/>
          </p:cNvSpPr>
          <p:nvPr/>
        </p:nvSpPr>
        <p:spPr bwMode="auto">
          <a:xfrm>
            <a:off x="2657475" y="6159501"/>
            <a:ext cx="7938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5" h="4">
                <a:moveTo>
                  <a:pt x="0" y="2"/>
                </a:move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6" name="Freeform 4242"/>
          <p:cNvSpPr>
            <a:spLocks/>
          </p:cNvSpPr>
          <p:nvPr/>
        </p:nvSpPr>
        <p:spPr bwMode="auto">
          <a:xfrm>
            <a:off x="2657475" y="6156326"/>
            <a:ext cx="7938" cy="9525"/>
          </a:xfrm>
          <a:custGeom>
            <a:avLst/>
            <a:gdLst/>
            <a:ahLst/>
            <a:cxnLst>
              <a:cxn ang="0">
                <a:pos x="5" y="6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5" y="6"/>
              </a:cxn>
            </a:cxnLst>
            <a:rect l="0" t="0" r="r" b="b"/>
            <a:pathLst>
              <a:path w="5" h="6">
                <a:moveTo>
                  <a:pt x="5" y="6"/>
                </a:move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5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7" name="Freeform 4243"/>
          <p:cNvSpPr>
            <a:spLocks/>
          </p:cNvSpPr>
          <p:nvPr/>
        </p:nvSpPr>
        <p:spPr bwMode="auto">
          <a:xfrm>
            <a:off x="2638425" y="6165851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8" name="Freeform 4244"/>
          <p:cNvSpPr>
            <a:spLocks/>
          </p:cNvSpPr>
          <p:nvPr/>
        </p:nvSpPr>
        <p:spPr bwMode="auto">
          <a:xfrm>
            <a:off x="2635250" y="6169026"/>
            <a:ext cx="635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9" name="Freeform 4245"/>
          <p:cNvSpPr>
            <a:spLocks/>
          </p:cNvSpPr>
          <p:nvPr/>
        </p:nvSpPr>
        <p:spPr bwMode="auto">
          <a:xfrm>
            <a:off x="2644775" y="6172201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0" name="Freeform 4246"/>
          <p:cNvSpPr>
            <a:spLocks/>
          </p:cNvSpPr>
          <p:nvPr/>
        </p:nvSpPr>
        <p:spPr bwMode="auto">
          <a:xfrm>
            <a:off x="2644775" y="61753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1" name="Freeform 4247"/>
          <p:cNvSpPr>
            <a:spLocks/>
          </p:cNvSpPr>
          <p:nvPr/>
        </p:nvSpPr>
        <p:spPr bwMode="auto">
          <a:xfrm>
            <a:off x="2619375" y="6169026"/>
            <a:ext cx="15875" cy="12700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</a:cxnLst>
            <a:rect l="0" t="0" r="r" b="b"/>
            <a:pathLst>
              <a:path w="10" h="8">
                <a:moveTo>
                  <a:pt x="4" y="8"/>
                </a:move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2" name="Freeform 4248"/>
          <p:cNvSpPr>
            <a:spLocks/>
          </p:cNvSpPr>
          <p:nvPr/>
        </p:nvSpPr>
        <p:spPr bwMode="auto">
          <a:xfrm>
            <a:off x="2651125" y="6178551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3" name="Freeform 4249"/>
          <p:cNvSpPr>
            <a:spLocks/>
          </p:cNvSpPr>
          <p:nvPr/>
        </p:nvSpPr>
        <p:spPr bwMode="auto">
          <a:xfrm>
            <a:off x="2651125" y="6178551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4" name="Freeform 4250"/>
          <p:cNvSpPr>
            <a:spLocks/>
          </p:cNvSpPr>
          <p:nvPr/>
        </p:nvSpPr>
        <p:spPr bwMode="auto">
          <a:xfrm>
            <a:off x="2647950" y="6175376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5" name="Freeform 4251"/>
          <p:cNvSpPr>
            <a:spLocks/>
          </p:cNvSpPr>
          <p:nvPr/>
        </p:nvSpPr>
        <p:spPr bwMode="auto">
          <a:xfrm>
            <a:off x="2632075" y="6175376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6" name="Freeform 4252"/>
          <p:cNvSpPr>
            <a:spLocks/>
          </p:cNvSpPr>
          <p:nvPr/>
        </p:nvSpPr>
        <p:spPr bwMode="auto">
          <a:xfrm>
            <a:off x="2635250" y="6178551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7" name="Freeform 4253"/>
          <p:cNvSpPr>
            <a:spLocks/>
          </p:cNvSpPr>
          <p:nvPr/>
        </p:nvSpPr>
        <p:spPr bwMode="auto">
          <a:xfrm>
            <a:off x="2647950" y="61880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8" name="Freeform 4254"/>
          <p:cNvSpPr>
            <a:spLocks/>
          </p:cNvSpPr>
          <p:nvPr/>
        </p:nvSpPr>
        <p:spPr bwMode="auto">
          <a:xfrm>
            <a:off x="2628900" y="6184901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9" name="Freeform 4255"/>
          <p:cNvSpPr>
            <a:spLocks/>
          </p:cNvSpPr>
          <p:nvPr/>
        </p:nvSpPr>
        <p:spPr bwMode="auto">
          <a:xfrm>
            <a:off x="2644775" y="618807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0" name="Freeform 4256"/>
          <p:cNvSpPr>
            <a:spLocks/>
          </p:cNvSpPr>
          <p:nvPr/>
        </p:nvSpPr>
        <p:spPr bwMode="auto">
          <a:xfrm>
            <a:off x="2635250" y="6181726"/>
            <a:ext cx="12700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6" y="8"/>
              </a:cxn>
              <a:cxn ang="0">
                <a:pos x="8" y="8"/>
              </a:cxn>
              <a:cxn ang="0">
                <a:pos x="8" y="8"/>
              </a:cxn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6" y="6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8" h="8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6" y="8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1" name="Freeform 4257"/>
          <p:cNvSpPr>
            <a:spLocks/>
          </p:cNvSpPr>
          <p:nvPr/>
        </p:nvSpPr>
        <p:spPr bwMode="auto">
          <a:xfrm>
            <a:off x="2638425" y="6194426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2" name="Freeform 4258"/>
          <p:cNvSpPr>
            <a:spLocks/>
          </p:cNvSpPr>
          <p:nvPr/>
        </p:nvSpPr>
        <p:spPr bwMode="auto">
          <a:xfrm>
            <a:off x="2628900" y="6181726"/>
            <a:ext cx="9525" cy="15875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2" y="6"/>
              </a:cxn>
              <a:cxn ang="0">
                <a:pos x="2" y="8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2" y="4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4" y="4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0" y="10"/>
              </a:cxn>
              <a:cxn ang="0">
                <a:pos x="2" y="10"/>
              </a:cxn>
            </a:cxnLst>
            <a:rect l="0" t="0" r="r" b="b"/>
            <a:pathLst>
              <a:path w="6" h="10">
                <a:moveTo>
                  <a:pt x="2" y="10"/>
                </a:move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3" name="Freeform 4259"/>
          <p:cNvSpPr>
            <a:spLocks/>
          </p:cNvSpPr>
          <p:nvPr/>
        </p:nvSpPr>
        <p:spPr bwMode="auto">
          <a:xfrm>
            <a:off x="2635250" y="619442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4" name="Freeform 4260"/>
          <p:cNvSpPr>
            <a:spLocks/>
          </p:cNvSpPr>
          <p:nvPr/>
        </p:nvSpPr>
        <p:spPr bwMode="auto">
          <a:xfrm>
            <a:off x="2647950" y="6197601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5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5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5" name="Freeform 4261"/>
          <p:cNvSpPr>
            <a:spLocks/>
          </p:cNvSpPr>
          <p:nvPr/>
        </p:nvSpPr>
        <p:spPr bwMode="auto">
          <a:xfrm>
            <a:off x="2651125" y="6197601"/>
            <a:ext cx="3175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6" name="Freeform 4262"/>
          <p:cNvSpPr>
            <a:spLocks/>
          </p:cNvSpPr>
          <p:nvPr/>
        </p:nvSpPr>
        <p:spPr bwMode="auto">
          <a:xfrm>
            <a:off x="2635250" y="6200776"/>
            <a:ext cx="6350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7" name="Freeform 4263"/>
          <p:cNvSpPr>
            <a:spLocks/>
          </p:cNvSpPr>
          <p:nvPr/>
        </p:nvSpPr>
        <p:spPr bwMode="auto">
          <a:xfrm>
            <a:off x="2632075" y="6194426"/>
            <a:ext cx="6350" cy="1111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7"/>
              </a:cxn>
              <a:cxn ang="0">
                <a:pos x="0" y="7"/>
              </a:cxn>
              <a:cxn ang="0">
                <a:pos x="2" y="4"/>
              </a:cxn>
              <a:cxn ang="0">
                <a:pos x="2" y="4"/>
              </a:cxn>
              <a:cxn ang="0">
                <a:pos x="2" y="7"/>
              </a:cxn>
              <a:cxn ang="0">
                <a:pos x="2" y="7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0" y="7"/>
                </a:lnTo>
                <a:lnTo>
                  <a:pt x="2" y="4"/>
                </a:lnTo>
                <a:lnTo>
                  <a:pt x="2" y="4"/>
                </a:lnTo>
                <a:lnTo>
                  <a:pt x="2" y="7"/>
                </a:lnTo>
                <a:lnTo>
                  <a:pt x="2" y="7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8" name="Freeform 4264"/>
          <p:cNvSpPr>
            <a:spLocks/>
          </p:cNvSpPr>
          <p:nvPr/>
        </p:nvSpPr>
        <p:spPr bwMode="auto">
          <a:xfrm>
            <a:off x="2638425" y="6200776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9" name="Freeform 4265"/>
          <p:cNvSpPr>
            <a:spLocks/>
          </p:cNvSpPr>
          <p:nvPr/>
        </p:nvSpPr>
        <p:spPr bwMode="auto">
          <a:xfrm>
            <a:off x="2635250" y="6200776"/>
            <a:ext cx="317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0" name="Freeform 4266"/>
          <p:cNvSpPr>
            <a:spLocks/>
          </p:cNvSpPr>
          <p:nvPr/>
        </p:nvSpPr>
        <p:spPr bwMode="auto">
          <a:xfrm>
            <a:off x="2651125" y="6200776"/>
            <a:ext cx="1588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1" name="Freeform 4267"/>
          <p:cNvSpPr>
            <a:spLocks/>
          </p:cNvSpPr>
          <p:nvPr/>
        </p:nvSpPr>
        <p:spPr bwMode="auto">
          <a:xfrm>
            <a:off x="2628900" y="6197601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2" name="Freeform 4268"/>
          <p:cNvSpPr>
            <a:spLocks/>
          </p:cNvSpPr>
          <p:nvPr/>
        </p:nvSpPr>
        <p:spPr bwMode="auto">
          <a:xfrm>
            <a:off x="2635250" y="6200776"/>
            <a:ext cx="6350" cy="7938"/>
          </a:xfrm>
          <a:custGeom>
            <a:avLst/>
            <a:gdLst/>
            <a:ahLst/>
            <a:cxnLst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4" y="5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3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4" y="3"/>
              </a:cxn>
            </a:cxnLst>
            <a:rect l="0" t="0" r="r" b="b"/>
            <a:pathLst>
              <a:path w="4" h="5">
                <a:moveTo>
                  <a:pt x="4" y="3"/>
                </a:moveTo>
                <a:lnTo>
                  <a:pt x="4" y="3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4" y="5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4" y="3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3" name="Freeform 4269"/>
          <p:cNvSpPr>
            <a:spLocks/>
          </p:cNvSpPr>
          <p:nvPr/>
        </p:nvSpPr>
        <p:spPr bwMode="auto">
          <a:xfrm>
            <a:off x="2644775" y="6200776"/>
            <a:ext cx="6350" cy="793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4" y="3"/>
              </a:cxn>
              <a:cxn ang="0">
                <a:pos x="4" y="3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3"/>
                </a:lnTo>
                <a:lnTo>
                  <a:pt x="4" y="3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4" name="Freeform 4270"/>
          <p:cNvSpPr>
            <a:spLocks/>
          </p:cNvSpPr>
          <p:nvPr/>
        </p:nvSpPr>
        <p:spPr bwMode="auto">
          <a:xfrm>
            <a:off x="2647950" y="6200776"/>
            <a:ext cx="3175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5" name="Freeform 4271"/>
          <p:cNvSpPr>
            <a:spLocks/>
          </p:cNvSpPr>
          <p:nvPr/>
        </p:nvSpPr>
        <p:spPr bwMode="auto">
          <a:xfrm>
            <a:off x="2644775" y="620553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6" name="Freeform 4272"/>
          <p:cNvSpPr>
            <a:spLocks/>
          </p:cNvSpPr>
          <p:nvPr/>
        </p:nvSpPr>
        <p:spPr bwMode="auto">
          <a:xfrm>
            <a:off x="2622550" y="620871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7" name="Freeform 4273"/>
          <p:cNvSpPr>
            <a:spLocks/>
          </p:cNvSpPr>
          <p:nvPr/>
        </p:nvSpPr>
        <p:spPr bwMode="auto">
          <a:xfrm>
            <a:off x="2622550" y="62087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8" name="Freeform 4274"/>
          <p:cNvSpPr>
            <a:spLocks/>
          </p:cNvSpPr>
          <p:nvPr/>
        </p:nvSpPr>
        <p:spPr bwMode="auto">
          <a:xfrm>
            <a:off x="2622550" y="62087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9" name="Freeform 4275"/>
          <p:cNvSpPr>
            <a:spLocks/>
          </p:cNvSpPr>
          <p:nvPr/>
        </p:nvSpPr>
        <p:spPr bwMode="auto">
          <a:xfrm>
            <a:off x="2635250" y="6205538"/>
            <a:ext cx="12700" cy="63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</a:cxnLst>
            <a:rect l="0" t="0" r="r" b="b"/>
            <a:pathLst>
              <a:path w="8" h="4">
                <a:moveTo>
                  <a:pt x="6" y="0"/>
                </a:move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0" name="Freeform 4276"/>
          <p:cNvSpPr>
            <a:spLocks/>
          </p:cNvSpPr>
          <p:nvPr/>
        </p:nvSpPr>
        <p:spPr bwMode="auto">
          <a:xfrm>
            <a:off x="2625725" y="62087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1" name="Freeform 4277"/>
          <p:cNvSpPr>
            <a:spLocks/>
          </p:cNvSpPr>
          <p:nvPr/>
        </p:nvSpPr>
        <p:spPr bwMode="auto">
          <a:xfrm>
            <a:off x="2628900" y="6205538"/>
            <a:ext cx="9525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6" h="6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2" name="Freeform 4278"/>
          <p:cNvSpPr>
            <a:spLocks/>
          </p:cNvSpPr>
          <p:nvPr/>
        </p:nvSpPr>
        <p:spPr bwMode="auto">
          <a:xfrm>
            <a:off x="2628900" y="6208713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3" name="Freeform 4279"/>
          <p:cNvSpPr>
            <a:spLocks/>
          </p:cNvSpPr>
          <p:nvPr/>
        </p:nvSpPr>
        <p:spPr bwMode="auto">
          <a:xfrm>
            <a:off x="2625725" y="62118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5" name="Freeform 4281"/>
          <p:cNvSpPr>
            <a:spLocks/>
          </p:cNvSpPr>
          <p:nvPr/>
        </p:nvSpPr>
        <p:spPr bwMode="auto">
          <a:xfrm>
            <a:off x="2625726" y="62118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6" name="Freeform 4282"/>
          <p:cNvSpPr>
            <a:spLocks/>
          </p:cNvSpPr>
          <p:nvPr/>
        </p:nvSpPr>
        <p:spPr bwMode="auto">
          <a:xfrm>
            <a:off x="2628901" y="6211888"/>
            <a:ext cx="6350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7" name="Freeform 4283"/>
          <p:cNvSpPr>
            <a:spLocks/>
          </p:cNvSpPr>
          <p:nvPr/>
        </p:nvSpPr>
        <p:spPr bwMode="auto">
          <a:xfrm>
            <a:off x="2638426" y="6208713"/>
            <a:ext cx="9525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8" name="Freeform 4284"/>
          <p:cNvSpPr>
            <a:spLocks/>
          </p:cNvSpPr>
          <p:nvPr/>
        </p:nvSpPr>
        <p:spPr bwMode="auto">
          <a:xfrm>
            <a:off x="2609851" y="6211888"/>
            <a:ext cx="1270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8" h="4">
                <a:moveTo>
                  <a:pt x="2" y="4"/>
                </a:move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9" name="Freeform 4285"/>
          <p:cNvSpPr>
            <a:spLocks/>
          </p:cNvSpPr>
          <p:nvPr/>
        </p:nvSpPr>
        <p:spPr bwMode="auto">
          <a:xfrm>
            <a:off x="2619376" y="6208713"/>
            <a:ext cx="6350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</a:cxnLst>
            <a:rect l="0" t="0" r="r" b="b"/>
            <a:pathLst>
              <a:path w="4" h="6">
                <a:moveTo>
                  <a:pt x="0" y="6"/>
                </a:move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0" name="Freeform 4286"/>
          <p:cNvSpPr>
            <a:spLocks/>
          </p:cNvSpPr>
          <p:nvPr/>
        </p:nvSpPr>
        <p:spPr bwMode="auto">
          <a:xfrm>
            <a:off x="2619376" y="621506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1" name="Freeform 4287"/>
          <p:cNvSpPr>
            <a:spLocks/>
          </p:cNvSpPr>
          <p:nvPr/>
        </p:nvSpPr>
        <p:spPr bwMode="auto">
          <a:xfrm>
            <a:off x="2619376" y="621506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2" name="Freeform 4288"/>
          <p:cNvSpPr>
            <a:spLocks/>
          </p:cNvSpPr>
          <p:nvPr/>
        </p:nvSpPr>
        <p:spPr bwMode="auto">
          <a:xfrm>
            <a:off x="2632076" y="6211888"/>
            <a:ext cx="9525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</a:cxnLst>
            <a:rect l="0" t="0" r="r" b="b"/>
            <a:pathLst>
              <a:path w="6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3" name="Freeform 4289"/>
          <p:cNvSpPr>
            <a:spLocks/>
          </p:cNvSpPr>
          <p:nvPr/>
        </p:nvSpPr>
        <p:spPr bwMode="auto">
          <a:xfrm>
            <a:off x="2616201" y="62182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4" name="Freeform 4290"/>
          <p:cNvSpPr>
            <a:spLocks/>
          </p:cNvSpPr>
          <p:nvPr/>
        </p:nvSpPr>
        <p:spPr bwMode="auto">
          <a:xfrm>
            <a:off x="2628901" y="6215063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5" name="Freeform 4291"/>
          <p:cNvSpPr>
            <a:spLocks/>
          </p:cNvSpPr>
          <p:nvPr/>
        </p:nvSpPr>
        <p:spPr bwMode="auto">
          <a:xfrm>
            <a:off x="2613026" y="621823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6" name="Freeform 4292"/>
          <p:cNvSpPr>
            <a:spLocks/>
          </p:cNvSpPr>
          <p:nvPr/>
        </p:nvSpPr>
        <p:spPr bwMode="auto">
          <a:xfrm>
            <a:off x="2609851" y="6218238"/>
            <a:ext cx="12700" cy="952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6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8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8" h="6">
                <a:moveTo>
                  <a:pt x="0" y="4"/>
                </a:moveTo>
                <a:lnTo>
                  <a:pt x="2" y="4"/>
                </a:lnTo>
                <a:lnTo>
                  <a:pt x="2" y="6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7" name="Freeform 4293"/>
          <p:cNvSpPr>
            <a:spLocks/>
          </p:cNvSpPr>
          <p:nvPr/>
        </p:nvSpPr>
        <p:spPr bwMode="auto">
          <a:xfrm>
            <a:off x="2622551" y="6221413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8" name="Freeform 4294"/>
          <p:cNvSpPr>
            <a:spLocks/>
          </p:cNvSpPr>
          <p:nvPr/>
        </p:nvSpPr>
        <p:spPr bwMode="auto">
          <a:xfrm>
            <a:off x="2595563" y="62245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9" name="Freeform 4295"/>
          <p:cNvSpPr>
            <a:spLocks/>
          </p:cNvSpPr>
          <p:nvPr/>
        </p:nvSpPr>
        <p:spPr bwMode="auto">
          <a:xfrm>
            <a:off x="2589213" y="6218238"/>
            <a:ext cx="15875" cy="9525"/>
          </a:xfrm>
          <a:custGeom>
            <a:avLst/>
            <a:gdLst/>
            <a:ahLst/>
            <a:cxnLst>
              <a:cxn ang="0">
                <a:pos x="10" y="6"/>
              </a:cxn>
              <a:cxn ang="0">
                <a:pos x="10" y="6"/>
              </a:cxn>
              <a:cxn ang="0">
                <a:pos x="10" y="6"/>
              </a:cxn>
              <a:cxn ang="0">
                <a:pos x="10" y="4"/>
              </a:cxn>
              <a:cxn ang="0">
                <a:pos x="10" y="4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8" y="2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8" y="4"/>
              </a:cxn>
              <a:cxn ang="0">
                <a:pos x="8" y="6"/>
              </a:cxn>
              <a:cxn ang="0">
                <a:pos x="10" y="6"/>
              </a:cxn>
              <a:cxn ang="0">
                <a:pos x="10" y="4"/>
              </a:cxn>
              <a:cxn ang="0">
                <a:pos x="8" y="4"/>
              </a:cxn>
              <a:cxn ang="0">
                <a:pos x="8" y="6"/>
              </a:cxn>
              <a:cxn ang="0">
                <a:pos x="10" y="6"/>
              </a:cxn>
            </a:cxnLst>
            <a:rect l="0" t="0" r="r" b="b"/>
            <a:pathLst>
              <a:path w="10" h="6">
                <a:moveTo>
                  <a:pt x="10" y="6"/>
                </a:move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8" y="2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8" y="4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8" y="4"/>
                </a:lnTo>
                <a:lnTo>
                  <a:pt x="8" y="6"/>
                </a:lnTo>
                <a:lnTo>
                  <a:pt x="1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0" name="Freeform 4296"/>
          <p:cNvSpPr>
            <a:spLocks/>
          </p:cNvSpPr>
          <p:nvPr/>
        </p:nvSpPr>
        <p:spPr bwMode="auto">
          <a:xfrm>
            <a:off x="2605088" y="6221413"/>
            <a:ext cx="7938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3" y="2"/>
              </a:cxn>
              <a:cxn ang="0">
                <a:pos x="5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0" y="4"/>
                </a:lnTo>
                <a:lnTo>
                  <a:pt x="0" y="4"/>
                </a:lnTo>
                <a:lnTo>
                  <a:pt x="3" y="2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1" name="Freeform 4297"/>
          <p:cNvSpPr>
            <a:spLocks/>
          </p:cNvSpPr>
          <p:nvPr/>
        </p:nvSpPr>
        <p:spPr bwMode="auto">
          <a:xfrm>
            <a:off x="2619376" y="622458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2" name="Freeform 4298"/>
          <p:cNvSpPr>
            <a:spLocks/>
          </p:cNvSpPr>
          <p:nvPr/>
        </p:nvSpPr>
        <p:spPr bwMode="auto">
          <a:xfrm>
            <a:off x="2619376" y="622458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3" name="Freeform 4299"/>
          <p:cNvSpPr>
            <a:spLocks/>
          </p:cNvSpPr>
          <p:nvPr/>
        </p:nvSpPr>
        <p:spPr bwMode="auto">
          <a:xfrm>
            <a:off x="2628901" y="6221413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4" name="Freeform 4300"/>
          <p:cNvSpPr>
            <a:spLocks/>
          </p:cNvSpPr>
          <p:nvPr/>
        </p:nvSpPr>
        <p:spPr bwMode="auto">
          <a:xfrm>
            <a:off x="2616201" y="6221413"/>
            <a:ext cx="22225" cy="6350"/>
          </a:xfrm>
          <a:custGeom>
            <a:avLst/>
            <a:gdLst/>
            <a:ahLst/>
            <a:cxnLst>
              <a:cxn ang="0">
                <a:pos x="14" y="4"/>
              </a:cxn>
              <a:cxn ang="0">
                <a:pos x="14" y="4"/>
              </a:cxn>
              <a:cxn ang="0">
                <a:pos x="14" y="4"/>
              </a:cxn>
              <a:cxn ang="0">
                <a:pos x="14" y="2"/>
              </a:cxn>
              <a:cxn ang="0">
                <a:pos x="14" y="2"/>
              </a:cxn>
              <a:cxn ang="0">
                <a:pos x="12" y="2"/>
              </a:cxn>
              <a:cxn ang="0">
                <a:pos x="12" y="2"/>
              </a:cxn>
              <a:cxn ang="0">
                <a:pos x="12" y="0"/>
              </a:cxn>
              <a:cxn ang="0">
                <a:pos x="12" y="0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2" y="2"/>
              </a:cxn>
              <a:cxn ang="0">
                <a:pos x="12" y="2"/>
              </a:cxn>
              <a:cxn ang="0">
                <a:pos x="12" y="2"/>
              </a:cxn>
              <a:cxn ang="0">
                <a:pos x="12" y="4"/>
              </a:cxn>
              <a:cxn ang="0">
                <a:pos x="14" y="2"/>
              </a:cxn>
              <a:cxn ang="0">
                <a:pos x="12" y="2"/>
              </a:cxn>
              <a:cxn ang="0">
                <a:pos x="12" y="2"/>
              </a:cxn>
              <a:cxn ang="0">
                <a:pos x="12" y="4"/>
              </a:cxn>
              <a:cxn ang="0">
                <a:pos x="12" y="4"/>
              </a:cxn>
              <a:cxn ang="0">
                <a:pos x="14" y="4"/>
              </a:cxn>
              <a:cxn ang="0">
                <a:pos x="14" y="4"/>
              </a:cxn>
            </a:cxnLst>
            <a:rect l="0" t="0" r="r" b="b"/>
            <a:pathLst>
              <a:path w="14" h="4">
                <a:moveTo>
                  <a:pt x="14" y="4"/>
                </a:moveTo>
                <a:lnTo>
                  <a:pt x="14" y="4"/>
                </a:lnTo>
                <a:lnTo>
                  <a:pt x="14" y="4"/>
                </a:lnTo>
                <a:lnTo>
                  <a:pt x="14" y="2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2" y="0"/>
                </a:lnTo>
                <a:lnTo>
                  <a:pt x="12" y="0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2" y="4"/>
                </a:ln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5" name="Freeform 4301"/>
          <p:cNvSpPr>
            <a:spLocks/>
          </p:cNvSpPr>
          <p:nvPr/>
        </p:nvSpPr>
        <p:spPr bwMode="auto">
          <a:xfrm>
            <a:off x="2635251" y="62245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6" name="Freeform 4302"/>
          <p:cNvSpPr>
            <a:spLocks/>
          </p:cNvSpPr>
          <p:nvPr/>
        </p:nvSpPr>
        <p:spPr bwMode="auto">
          <a:xfrm>
            <a:off x="2605088" y="6224588"/>
            <a:ext cx="1588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7" name="Freeform 4303"/>
          <p:cNvSpPr>
            <a:spLocks/>
          </p:cNvSpPr>
          <p:nvPr/>
        </p:nvSpPr>
        <p:spPr bwMode="auto">
          <a:xfrm>
            <a:off x="2589213" y="6224588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8" name="Freeform 4304"/>
          <p:cNvSpPr>
            <a:spLocks/>
          </p:cNvSpPr>
          <p:nvPr/>
        </p:nvSpPr>
        <p:spPr bwMode="auto">
          <a:xfrm>
            <a:off x="2595563" y="6224588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9" name="Freeform 4305"/>
          <p:cNvSpPr>
            <a:spLocks/>
          </p:cNvSpPr>
          <p:nvPr/>
        </p:nvSpPr>
        <p:spPr bwMode="auto">
          <a:xfrm>
            <a:off x="2605088" y="6224588"/>
            <a:ext cx="11113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7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3" y="2"/>
              </a:cxn>
              <a:cxn ang="0">
                <a:pos x="3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3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7" h="4">
                <a:moveTo>
                  <a:pt x="0" y="4"/>
                </a:move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7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3" y="2"/>
                </a:lnTo>
                <a:lnTo>
                  <a:pt x="3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3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0" name="Freeform 4306"/>
          <p:cNvSpPr>
            <a:spLocks/>
          </p:cNvSpPr>
          <p:nvPr/>
        </p:nvSpPr>
        <p:spPr bwMode="auto">
          <a:xfrm>
            <a:off x="2609851" y="6224588"/>
            <a:ext cx="9525" cy="95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</a:cxnLst>
            <a:rect l="0" t="0" r="r" b="b"/>
            <a:pathLst>
              <a:path w="6" h="6">
                <a:moveTo>
                  <a:pt x="4" y="0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1" name="Freeform 4307"/>
          <p:cNvSpPr>
            <a:spLocks/>
          </p:cNvSpPr>
          <p:nvPr/>
        </p:nvSpPr>
        <p:spPr bwMode="auto">
          <a:xfrm>
            <a:off x="2609851" y="62309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2" name="Freeform 4308"/>
          <p:cNvSpPr>
            <a:spLocks/>
          </p:cNvSpPr>
          <p:nvPr/>
        </p:nvSpPr>
        <p:spPr bwMode="auto">
          <a:xfrm>
            <a:off x="2601913" y="6230938"/>
            <a:ext cx="11113" cy="6350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7" h="4">
                <a:moveTo>
                  <a:pt x="5" y="0"/>
                </a:move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3" name="Freeform 4309"/>
          <p:cNvSpPr>
            <a:spLocks/>
          </p:cNvSpPr>
          <p:nvPr/>
        </p:nvSpPr>
        <p:spPr bwMode="auto">
          <a:xfrm>
            <a:off x="2601913" y="6227763"/>
            <a:ext cx="7938" cy="952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5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0" y="4"/>
              </a:cxn>
            </a:cxnLst>
            <a:rect l="0" t="0" r="r" b="b"/>
            <a:pathLst>
              <a:path w="5" h="6">
                <a:moveTo>
                  <a:pt x="0" y="4"/>
                </a:move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5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4" name="Freeform 4310"/>
          <p:cNvSpPr>
            <a:spLocks/>
          </p:cNvSpPr>
          <p:nvPr/>
        </p:nvSpPr>
        <p:spPr bwMode="auto">
          <a:xfrm>
            <a:off x="2598738" y="6237288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5" name="Freeform 4311"/>
          <p:cNvSpPr>
            <a:spLocks/>
          </p:cNvSpPr>
          <p:nvPr/>
        </p:nvSpPr>
        <p:spPr bwMode="auto">
          <a:xfrm>
            <a:off x="2601913" y="6240463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6" name="Freeform 4312"/>
          <p:cNvSpPr>
            <a:spLocks/>
          </p:cNvSpPr>
          <p:nvPr/>
        </p:nvSpPr>
        <p:spPr bwMode="auto">
          <a:xfrm>
            <a:off x="2595563" y="6240463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7" name="Freeform 4313"/>
          <p:cNvSpPr>
            <a:spLocks/>
          </p:cNvSpPr>
          <p:nvPr/>
        </p:nvSpPr>
        <p:spPr bwMode="auto">
          <a:xfrm>
            <a:off x="2616201" y="624363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8" name="Freeform 4314"/>
          <p:cNvSpPr>
            <a:spLocks/>
          </p:cNvSpPr>
          <p:nvPr/>
        </p:nvSpPr>
        <p:spPr bwMode="auto">
          <a:xfrm>
            <a:off x="2598738" y="62436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9" name="Freeform 4315"/>
          <p:cNvSpPr>
            <a:spLocks/>
          </p:cNvSpPr>
          <p:nvPr/>
        </p:nvSpPr>
        <p:spPr bwMode="auto">
          <a:xfrm>
            <a:off x="2598738" y="62436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0" name="Freeform 4316"/>
          <p:cNvSpPr>
            <a:spLocks/>
          </p:cNvSpPr>
          <p:nvPr/>
        </p:nvSpPr>
        <p:spPr bwMode="auto">
          <a:xfrm>
            <a:off x="2609851" y="6243638"/>
            <a:ext cx="6350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1" name="Freeform 4317"/>
          <p:cNvSpPr>
            <a:spLocks/>
          </p:cNvSpPr>
          <p:nvPr/>
        </p:nvSpPr>
        <p:spPr bwMode="auto">
          <a:xfrm>
            <a:off x="2609851" y="624681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2" name="Freeform 4318"/>
          <p:cNvSpPr>
            <a:spLocks/>
          </p:cNvSpPr>
          <p:nvPr/>
        </p:nvSpPr>
        <p:spPr bwMode="auto">
          <a:xfrm>
            <a:off x="2609851" y="624681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3" name="Freeform 4319"/>
          <p:cNvSpPr>
            <a:spLocks/>
          </p:cNvSpPr>
          <p:nvPr/>
        </p:nvSpPr>
        <p:spPr bwMode="auto">
          <a:xfrm>
            <a:off x="2605088" y="6224588"/>
            <a:ext cx="17463" cy="25400"/>
          </a:xfrm>
          <a:custGeom>
            <a:avLst/>
            <a:gdLst/>
            <a:ahLst/>
            <a:cxnLst>
              <a:cxn ang="0">
                <a:pos x="3" y="14"/>
              </a:cxn>
              <a:cxn ang="0">
                <a:pos x="3" y="14"/>
              </a:cxn>
              <a:cxn ang="0">
                <a:pos x="3" y="12"/>
              </a:cxn>
              <a:cxn ang="0">
                <a:pos x="3" y="10"/>
              </a:cxn>
              <a:cxn ang="0">
                <a:pos x="3" y="10"/>
              </a:cxn>
              <a:cxn ang="0">
                <a:pos x="3" y="8"/>
              </a:cxn>
              <a:cxn ang="0">
                <a:pos x="5" y="8"/>
              </a:cxn>
              <a:cxn ang="0">
                <a:pos x="5" y="8"/>
              </a:cxn>
              <a:cxn ang="0">
                <a:pos x="7" y="8"/>
              </a:cxn>
              <a:cxn ang="0">
                <a:pos x="7" y="8"/>
              </a:cxn>
              <a:cxn ang="0">
                <a:pos x="7" y="6"/>
              </a:cxn>
              <a:cxn ang="0">
                <a:pos x="7" y="8"/>
              </a:cxn>
              <a:cxn ang="0">
                <a:pos x="7" y="8"/>
              </a:cxn>
              <a:cxn ang="0">
                <a:pos x="9" y="6"/>
              </a:cxn>
              <a:cxn ang="0">
                <a:pos x="11" y="6"/>
              </a:cxn>
              <a:cxn ang="0">
                <a:pos x="11" y="4"/>
              </a:cxn>
              <a:cxn ang="0">
                <a:pos x="9" y="4"/>
              </a:cxn>
              <a:cxn ang="0">
                <a:pos x="7" y="4"/>
              </a:cxn>
              <a:cxn ang="0">
                <a:pos x="9" y="4"/>
              </a:cxn>
              <a:cxn ang="0">
                <a:pos x="9" y="4"/>
              </a:cxn>
              <a:cxn ang="0">
                <a:pos x="9" y="2"/>
              </a:cxn>
              <a:cxn ang="0">
                <a:pos x="11" y="2"/>
              </a:cxn>
              <a:cxn ang="0">
                <a:pos x="9" y="2"/>
              </a:cxn>
              <a:cxn ang="0">
                <a:pos x="7" y="2"/>
              </a:cxn>
              <a:cxn ang="0">
                <a:pos x="9" y="4"/>
              </a:cxn>
              <a:cxn ang="0">
                <a:pos x="9" y="2"/>
              </a:cxn>
              <a:cxn ang="0">
                <a:pos x="7" y="4"/>
              </a:cxn>
              <a:cxn ang="0">
                <a:pos x="9" y="6"/>
              </a:cxn>
              <a:cxn ang="0">
                <a:pos x="11" y="6"/>
              </a:cxn>
              <a:cxn ang="0">
                <a:pos x="9" y="4"/>
              </a:cxn>
              <a:cxn ang="0">
                <a:pos x="9" y="6"/>
              </a:cxn>
              <a:cxn ang="0">
                <a:pos x="7" y="6"/>
              </a:cxn>
              <a:cxn ang="0">
                <a:pos x="5" y="6"/>
              </a:cxn>
              <a:cxn ang="0">
                <a:pos x="5" y="8"/>
              </a:cxn>
              <a:cxn ang="0">
                <a:pos x="7" y="6"/>
              </a:cxn>
              <a:cxn ang="0">
                <a:pos x="7" y="6"/>
              </a:cxn>
              <a:cxn ang="0">
                <a:pos x="5" y="6"/>
              </a:cxn>
              <a:cxn ang="0">
                <a:pos x="3" y="8"/>
              </a:cxn>
              <a:cxn ang="0">
                <a:pos x="3" y="8"/>
              </a:cxn>
              <a:cxn ang="0">
                <a:pos x="3" y="8"/>
              </a:cxn>
              <a:cxn ang="0">
                <a:pos x="0" y="10"/>
              </a:cxn>
              <a:cxn ang="0">
                <a:pos x="0" y="14"/>
              </a:cxn>
              <a:cxn ang="0">
                <a:pos x="0" y="14"/>
              </a:cxn>
              <a:cxn ang="0">
                <a:pos x="3" y="16"/>
              </a:cxn>
              <a:cxn ang="0">
                <a:pos x="3" y="14"/>
              </a:cxn>
            </a:cxnLst>
            <a:rect l="0" t="0" r="r" b="b"/>
            <a:pathLst>
              <a:path w="11" h="16">
                <a:moveTo>
                  <a:pt x="3" y="14"/>
                </a:moveTo>
                <a:lnTo>
                  <a:pt x="3" y="14"/>
                </a:lnTo>
                <a:lnTo>
                  <a:pt x="3" y="14"/>
                </a:lnTo>
                <a:lnTo>
                  <a:pt x="3" y="14"/>
                </a:lnTo>
                <a:lnTo>
                  <a:pt x="3" y="14"/>
                </a:lnTo>
                <a:lnTo>
                  <a:pt x="3" y="12"/>
                </a:lnTo>
                <a:lnTo>
                  <a:pt x="3" y="12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3" y="10"/>
                </a:lnTo>
                <a:lnTo>
                  <a:pt x="3" y="8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9" y="6"/>
                </a:lnTo>
                <a:lnTo>
                  <a:pt x="9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11" y="4"/>
                </a:lnTo>
                <a:lnTo>
                  <a:pt x="11" y="4"/>
                </a:lnTo>
                <a:lnTo>
                  <a:pt x="9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11" y="2"/>
                </a:lnTo>
                <a:lnTo>
                  <a:pt x="11" y="2"/>
                </a:lnTo>
                <a:lnTo>
                  <a:pt x="9" y="0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7" y="4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9" y="6"/>
                </a:lnTo>
                <a:lnTo>
                  <a:pt x="9" y="6"/>
                </a:lnTo>
                <a:lnTo>
                  <a:pt x="11" y="6"/>
                </a:lnTo>
                <a:lnTo>
                  <a:pt x="11" y="6"/>
                </a:lnTo>
                <a:lnTo>
                  <a:pt x="9" y="4"/>
                </a:lnTo>
                <a:lnTo>
                  <a:pt x="9" y="6"/>
                </a:lnTo>
                <a:lnTo>
                  <a:pt x="9" y="6"/>
                </a:lnTo>
                <a:lnTo>
                  <a:pt x="7" y="6"/>
                </a:lnTo>
                <a:lnTo>
                  <a:pt x="7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5" y="6"/>
                </a:lnTo>
                <a:lnTo>
                  <a:pt x="5" y="6"/>
                </a:lnTo>
                <a:lnTo>
                  <a:pt x="3" y="6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4"/>
                </a:lnTo>
                <a:lnTo>
                  <a:pt x="0" y="14"/>
                </a:lnTo>
                <a:lnTo>
                  <a:pt x="0" y="14"/>
                </a:lnTo>
                <a:lnTo>
                  <a:pt x="0" y="16"/>
                </a:lnTo>
                <a:lnTo>
                  <a:pt x="3" y="16"/>
                </a:lnTo>
                <a:lnTo>
                  <a:pt x="3" y="16"/>
                </a:lnTo>
                <a:lnTo>
                  <a:pt x="3" y="14"/>
                </a:lnTo>
                <a:lnTo>
                  <a:pt x="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4" name="Freeform 4320"/>
          <p:cNvSpPr>
            <a:spLocks/>
          </p:cNvSpPr>
          <p:nvPr/>
        </p:nvSpPr>
        <p:spPr bwMode="auto">
          <a:xfrm>
            <a:off x="2592388" y="6243638"/>
            <a:ext cx="3175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2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5" name="Freeform 4321"/>
          <p:cNvSpPr>
            <a:spLocks/>
          </p:cNvSpPr>
          <p:nvPr/>
        </p:nvSpPr>
        <p:spPr bwMode="auto">
          <a:xfrm>
            <a:off x="2592388" y="6249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6" name="Freeform 4322"/>
          <p:cNvSpPr>
            <a:spLocks/>
          </p:cNvSpPr>
          <p:nvPr/>
        </p:nvSpPr>
        <p:spPr bwMode="auto">
          <a:xfrm>
            <a:off x="2598738" y="6240463"/>
            <a:ext cx="11113" cy="1270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7" y="8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7" h="8">
                <a:moveTo>
                  <a:pt x="0" y="4"/>
                </a:move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7" name="Freeform 4323"/>
          <p:cNvSpPr>
            <a:spLocks/>
          </p:cNvSpPr>
          <p:nvPr/>
        </p:nvSpPr>
        <p:spPr bwMode="auto">
          <a:xfrm>
            <a:off x="2586038" y="6249988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8" name="Freeform 4324"/>
          <p:cNvSpPr>
            <a:spLocks/>
          </p:cNvSpPr>
          <p:nvPr/>
        </p:nvSpPr>
        <p:spPr bwMode="auto">
          <a:xfrm>
            <a:off x="2595563" y="6243638"/>
            <a:ext cx="9525" cy="12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6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6" h="8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9" name="Freeform 4325"/>
          <p:cNvSpPr>
            <a:spLocks/>
          </p:cNvSpPr>
          <p:nvPr/>
        </p:nvSpPr>
        <p:spPr bwMode="auto">
          <a:xfrm>
            <a:off x="2589213" y="6253163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0" name="Freeform 4326"/>
          <p:cNvSpPr>
            <a:spLocks/>
          </p:cNvSpPr>
          <p:nvPr/>
        </p:nvSpPr>
        <p:spPr bwMode="auto">
          <a:xfrm>
            <a:off x="2589213" y="6253163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1" name="Freeform 4327"/>
          <p:cNvSpPr>
            <a:spLocks/>
          </p:cNvSpPr>
          <p:nvPr/>
        </p:nvSpPr>
        <p:spPr bwMode="auto">
          <a:xfrm>
            <a:off x="2589213" y="6256338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2" name="Freeform 4328"/>
          <p:cNvSpPr>
            <a:spLocks/>
          </p:cNvSpPr>
          <p:nvPr/>
        </p:nvSpPr>
        <p:spPr bwMode="auto">
          <a:xfrm>
            <a:off x="2589213" y="6256338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3" name="Freeform 4329"/>
          <p:cNvSpPr>
            <a:spLocks/>
          </p:cNvSpPr>
          <p:nvPr/>
        </p:nvSpPr>
        <p:spPr bwMode="auto">
          <a:xfrm>
            <a:off x="2586038" y="6256338"/>
            <a:ext cx="6350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4" name="Freeform 4330"/>
          <p:cNvSpPr>
            <a:spLocks/>
          </p:cNvSpPr>
          <p:nvPr/>
        </p:nvSpPr>
        <p:spPr bwMode="auto">
          <a:xfrm>
            <a:off x="2576513" y="6253163"/>
            <a:ext cx="12700" cy="11113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4" y="5"/>
              </a:cxn>
              <a:cxn ang="0">
                <a:pos x="2" y="5"/>
              </a:cxn>
              <a:cxn ang="0">
                <a:pos x="4" y="7"/>
              </a:cxn>
              <a:cxn ang="0">
                <a:pos x="6" y="7"/>
              </a:cxn>
              <a:cxn ang="0">
                <a:pos x="6" y="5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8" y="5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4" y="5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7"/>
              </a:cxn>
            </a:cxnLst>
            <a:rect l="0" t="0" r="r" b="b"/>
            <a:pathLst>
              <a:path w="8" h="7">
                <a:moveTo>
                  <a:pt x="4" y="7"/>
                </a:move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2" y="5"/>
                </a:lnTo>
                <a:lnTo>
                  <a:pt x="2" y="5"/>
                </a:lnTo>
                <a:lnTo>
                  <a:pt x="4" y="7"/>
                </a:lnTo>
                <a:lnTo>
                  <a:pt x="4" y="7"/>
                </a:lnTo>
                <a:lnTo>
                  <a:pt x="6" y="7"/>
                </a:lnTo>
                <a:lnTo>
                  <a:pt x="6" y="5"/>
                </a:lnTo>
                <a:lnTo>
                  <a:pt x="6" y="5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5"/>
                </a:lnTo>
                <a:lnTo>
                  <a:pt x="8" y="5"/>
                </a:lnTo>
                <a:lnTo>
                  <a:pt x="8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2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7"/>
                </a:lnTo>
                <a:lnTo>
                  <a:pt x="4" y="5"/>
                </a:lnTo>
                <a:lnTo>
                  <a:pt x="4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5" name="Freeform 4331"/>
          <p:cNvSpPr>
            <a:spLocks/>
          </p:cNvSpPr>
          <p:nvPr/>
        </p:nvSpPr>
        <p:spPr bwMode="auto">
          <a:xfrm>
            <a:off x="2598738" y="6243638"/>
            <a:ext cx="20638" cy="23813"/>
          </a:xfrm>
          <a:custGeom>
            <a:avLst/>
            <a:gdLst/>
            <a:ahLst/>
            <a:cxnLst>
              <a:cxn ang="0">
                <a:pos x="2" y="15"/>
              </a:cxn>
              <a:cxn ang="0">
                <a:pos x="4" y="13"/>
              </a:cxn>
              <a:cxn ang="0">
                <a:pos x="4" y="13"/>
              </a:cxn>
              <a:cxn ang="0">
                <a:pos x="7" y="11"/>
              </a:cxn>
              <a:cxn ang="0">
                <a:pos x="7" y="8"/>
              </a:cxn>
              <a:cxn ang="0">
                <a:pos x="7" y="8"/>
              </a:cxn>
              <a:cxn ang="0">
                <a:pos x="9" y="8"/>
              </a:cxn>
              <a:cxn ang="0">
                <a:pos x="11" y="8"/>
              </a:cxn>
              <a:cxn ang="0">
                <a:pos x="11" y="6"/>
              </a:cxn>
              <a:cxn ang="0">
                <a:pos x="9" y="6"/>
              </a:cxn>
              <a:cxn ang="0">
                <a:pos x="9" y="6"/>
              </a:cxn>
              <a:cxn ang="0">
                <a:pos x="9" y="6"/>
              </a:cxn>
              <a:cxn ang="0">
                <a:pos x="9" y="6"/>
              </a:cxn>
              <a:cxn ang="0">
                <a:pos x="11" y="4"/>
              </a:cxn>
              <a:cxn ang="0">
                <a:pos x="13" y="2"/>
              </a:cxn>
              <a:cxn ang="0">
                <a:pos x="13" y="2"/>
              </a:cxn>
              <a:cxn ang="0">
                <a:pos x="11" y="2"/>
              </a:cxn>
              <a:cxn ang="0">
                <a:pos x="11" y="2"/>
              </a:cxn>
              <a:cxn ang="0">
                <a:pos x="9" y="4"/>
              </a:cxn>
              <a:cxn ang="0">
                <a:pos x="7" y="4"/>
              </a:cxn>
              <a:cxn ang="0">
                <a:pos x="7" y="6"/>
              </a:cxn>
              <a:cxn ang="0">
                <a:pos x="7" y="8"/>
              </a:cxn>
              <a:cxn ang="0">
                <a:pos x="9" y="8"/>
              </a:cxn>
              <a:cxn ang="0">
                <a:pos x="9" y="6"/>
              </a:cxn>
              <a:cxn ang="0">
                <a:pos x="9" y="6"/>
              </a:cxn>
              <a:cxn ang="0">
                <a:pos x="9" y="8"/>
              </a:cxn>
              <a:cxn ang="0">
                <a:pos x="9" y="6"/>
              </a:cxn>
              <a:cxn ang="0">
                <a:pos x="9" y="6"/>
              </a:cxn>
              <a:cxn ang="0">
                <a:pos x="7" y="8"/>
              </a:cxn>
              <a:cxn ang="0">
                <a:pos x="4" y="8"/>
              </a:cxn>
              <a:cxn ang="0">
                <a:pos x="4" y="11"/>
              </a:cxn>
              <a:cxn ang="0">
                <a:pos x="2" y="11"/>
              </a:cxn>
              <a:cxn ang="0">
                <a:pos x="2" y="13"/>
              </a:cxn>
              <a:cxn ang="0">
                <a:pos x="2" y="13"/>
              </a:cxn>
              <a:cxn ang="0">
                <a:pos x="2" y="15"/>
              </a:cxn>
            </a:cxnLst>
            <a:rect l="0" t="0" r="r" b="b"/>
            <a:pathLst>
              <a:path w="13" h="15">
                <a:moveTo>
                  <a:pt x="2" y="15"/>
                </a:moveTo>
                <a:lnTo>
                  <a:pt x="2" y="15"/>
                </a:lnTo>
                <a:lnTo>
                  <a:pt x="2" y="13"/>
                </a:lnTo>
                <a:lnTo>
                  <a:pt x="4" y="13"/>
                </a:lnTo>
                <a:lnTo>
                  <a:pt x="4" y="13"/>
                </a:lnTo>
                <a:lnTo>
                  <a:pt x="4" y="13"/>
                </a:lnTo>
                <a:lnTo>
                  <a:pt x="4" y="11"/>
                </a:lnTo>
                <a:lnTo>
                  <a:pt x="7" y="11"/>
                </a:lnTo>
                <a:lnTo>
                  <a:pt x="7" y="11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9" y="8"/>
                </a:lnTo>
                <a:lnTo>
                  <a:pt x="9" y="8"/>
                </a:lnTo>
                <a:lnTo>
                  <a:pt x="9" y="8"/>
                </a:lnTo>
                <a:lnTo>
                  <a:pt x="11" y="8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13" y="2"/>
                </a:lnTo>
                <a:lnTo>
                  <a:pt x="13" y="2"/>
                </a:lnTo>
                <a:lnTo>
                  <a:pt x="13" y="2"/>
                </a:lnTo>
                <a:lnTo>
                  <a:pt x="11" y="0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9" y="2"/>
                </a:lnTo>
                <a:lnTo>
                  <a:pt x="9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7" y="8"/>
                </a:lnTo>
                <a:lnTo>
                  <a:pt x="7" y="8"/>
                </a:lnTo>
                <a:lnTo>
                  <a:pt x="9" y="8"/>
                </a:lnTo>
                <a:lnTo>
                  <a:pt x="9" y="8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8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7" y="6"/>
                </a:lnTo>
                <a:lnTo>
                  <a:pt x="7" y="8"/>
                </a:lnTo>
                <a:lnTo>
                  <a:pt x="7" y="8"/>
                </a:lnTo>
                <a:lnTo>
                  <a:pt x="4" y="8"/>
                </a:lnTo>
                <a:lnTo>
                  <a:pt x="4" y="8"/>
                </a:lnTo>
                <a:lnTo>
                  <a:pt x="4" y="11"/>
                </a:lnTo>
                <a:lnTo>
                  <a:pt x="4" y="11"/>
                </a:lnTo>
                <a:lnTo>
                  <a:pt x="2" y="11"/>
                </a:lnTo>
                <a:lnTo>
                  <a:pt x="2" y="13"/>
                </a:lnTo>
                <a:lnTo>
                  <a:pt x="2" y="13"/>
                </a:lnTo>
                <a:lnTo>
                  <a:pt x="2" y="13"/>
                </a:lnTo>
                <a:lnTo>
                  <a:pt x="2" y="13"/>
                </a:lnTo>
                <a:lnTo>
                  <a:pt x="0" y="13"/>
                </a:lnTo>
                <a:lnTo>
                  <a:pt x="2" y="1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6" name="Freeform 4332"/>
          <p:cNvSpPr>
            <a:spLocks/>
          </p:cNvSpPr>
          <p:nvPr/>
        </p:nvSpPr>
        <p:spPr bwMode="auto">
          <a:xfrm>
            <a:off x="2598738" y="6253163"/>
            <a:ext cx="6350" cy="1428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5"/>
              </a:cxn>
              <a:cxn ang="0">
                <a:pos x="2" y="5"/>
              </a:cxn>
              <a:cxn ang="0">
                <a:pos x="0" y="7"/>
              </a:cxn>
              <a:cxn ang="0">
                <a:pos x="0" y="7"/>
              </a:cxn>
              <a:cxn ang="0">
                <a:pos x="2" y="9"/>
              </a:cxn>
              <a:cxn ang="0">
                <a:pos x="2" y="9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4" y="5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9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5"/>
                </a:lnTo>
                <a:lnTo>
                  <a:pt x="2" y="5"/>
                </a:lnTo>
                <a:lnTo>
                  <a:pt x="0" y="7"/>
                </a:lnTo>
                <a:lnTo>
                  <a:pt x="0" y="7"/>
                </a:lnTo>
                <a:lnTo>
                  <a:pt x="2" y="9"/>
                </a:lnTo>
                <a:lnTo>
                  <a:pt x="2" y="9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4" y="5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7" name="Freeform 4333"/>
          <p:cNvSpPr>
            <a:spLocks/>
          </p:cNvSpPr>
          <p:nvPr/>
        </p:nvSpPr>
        <p:spPr bwMode="auto">
          <a:xfrm>
            <a:off x="2579688" y="6264276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8" name="Freeform 4334"/>
          <p:cNvSpPr>
            <a:spLocks/>
          </p:cNvSpPr>
          <p:nvPr/>
        </p:nvSpPr>
        <p:spPr bwMode="auto">
          <a:xfrm>
            <a:off x="2579688" y="6264276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9" name="Freeform 4335"/>
          <p:cNvSpPr>
            <a:spLocks/>
          </p:cNvSpPr>
          <p:nvPr/>
        </p:nvSpPr>
        <p:spPr bwMode="auto">
          <a:xfrm>
            <a:off x="2563813" y="6264276"/>
            <a:ext cx="15875" cy="15875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6" y="8"/>
              </a:cxn>
              <a:cxn ang="0">
                <a:pos x="4" y="8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  <a:cxn ang="0">
                <a:pos x="8" y="0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8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6"/>
              </a:cxn>
              <a:cxn ang="0">
                <a:pos x="2" y="6"/>
              </a:cxn>
              <a:cxn ang="0">
                <a:pos x="4" y="8"/>
              </a:cxn>
              <a:cxn ang="0">
                <a:pos x="4" y="10"/>
              </a:cxn>
              <a:cxn ang="0">
                <a:pos x="4" y="8"/>
              </a:cxn>
              <a:cxn ang="0">
                <a:pos x="4" y="8"/>
              </a:cxn>
              <a:cxn ang="0">
                <a:pos x="2" y="10"/>
              </a:cxn>
              <a:cxn ang="0">
                <a:pos x="4" y="8"/>
              </a:cxn>
              <a:cxn ang="0">
                <a:pos x="2" y="8"/>
              </a:cxn>
              <a:cxn ang="0">
                <a:pos x="0" y="8"/>
              </a:cxn>
              <a:cxn ang="0">
                <a:pos x="2" y="10"/>
              </a:cxn>
              <a:cxn ang="0">
                <a:pos x="2" y="10"/>
              </a:cxn>
            </a:cxnLst>
            <a:rect l="0" t="0" r="r" b="b"/>
            <a:pathLst>
              <a:path w="10" h="10">
                <a:moveTo>
                  <a:pt x="2" y="10"/>
                </a:move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6" y="8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0" name="Freeform 4336"/>
          <p:cNvSpPr>
            <a:spLocks/>
          </p:cNvSpPr>
          <p:nvPr/>
        </p:nvSpPr>
        <p:spPr bwMode="auto">
          <a:xfrm>
            <a:off x="2566988" y="6280151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1" name="Freeform 4337"/>
          <p:cNvSpPr>
            <a:spLocks/>
          </p:cNvSpPr>
          <p:nvPr/>
        </p:nvSpPr>
        <p:spPr bwMode="auto">
          <a:xfrm>
            <a:off x="2598738" y="6280151"/>
            <a:ext cx="11113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7" y="2"/>
              </a:cxn>
              <a:cxn ang="0">
                <a:pos x="4" y="2"/>
              </a:cxn>
            </a:cxnLst>
            <a:rect l="0" t="0" r="r" b="b"/>
            <a:pathLst>
              <a:path w="7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7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2" name="Freeform 4338"/>
          <p:cNvSpPr>
            <a:spLocks/>
          </p:cNvSpPr>
          <p:nvPr/>
        </p:nvSpPr>
        <p:spPr bwMode="auto">
          <a:xfrm>
            <a:off x="2560638" y="6280151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3" name="Freeform 4339"/>
          <p:cNvSpPr>
            <a:spLocks/>
          </p:cNvSpPr>
          <p:nvPr/>
        </p:nvSpPr>
        <p:spPr bwMode="auto">
          <a:xfrm>
            <a:off x="2560638" y="6283326"/>
            <a:ext cx="12700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8" y="4"/>
              </a:cxn>
              <a:cxn ang="0">
                <a:pos x="8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8" h="6">
                <a:moveTo>
                  <a:pt x="2" y="6"/>
                </a:move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4" name="Freeform 4340"/>
          <p:cNvSpPr>
            <a:spLocks/>
          </p:cNvSpPr>
          <p:nvPr/>
        </p:nvSpPr>
        <p:spPr bwMode="auto">
          <a:xfrm>
            <a:off x="2557463" y="6289676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5" name="Freeform 4341"/>
          <p:cNvSpPr>
            <a:spLocks/>
          </p:cNvSpPr>
          <p:nvPr/>
        </p:nvSpPr>
        <p:spPr bwMode="auto">
          <a:xfrm>
            <a:off x="2598738" y="6289676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6" name="Freeform 4342"/>
          <p:cNvSpPr>
            <a:spLocks/>
          </p:cNvSpPr>
          <p:nvPr/>
        </p:nvSpPr>
        <p:spPr bwMode="auto">
          <a:xfrm>
            <a:off x="2554288" y="629285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7" name="Freeform 4343"/>
          <p:cNvSpPr>
            <a:spLocks/>
          </p:cNvSpPr>
          <p:nvPr/>
        </p:nvSpPr>
        <p:spPr bwMode="auto">
          <a:xfrm>
            <a:off x="2595563" y="6286501"/>
            <a:ext cx="9525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8" name="Freeform 4344"/>
          <p:cNvSpPr>
            <a:spLocks/>
          </p:cNvSpPr>
          <p:nvPr/>
        </p:nvSpPr>
        <p:spPr bwMode="auto">
          <a:xfrm>
            <a:off x="2595563" y="6292851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9" name="Freeform 4345"/>
          <p:cNvSpPr>
            <a:spLocks/>
          </p:cNvSpPr>
          <p:nvPr/>
        </p:nvSpPr>
        <p:spPr bwMode="auto">
          <a:xfrm>
            <a:off x="2582863" y="6292851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0" name="Freeform 4346"/>
          <p:cNvSpPr>
            <a:spLocks/>
          </p:cNvSpPr>
          <p:nvPr/>
        </p:nvSpPr>
        <p:spPr bwMode="auto">
          <a:xfrm>
            <a:off x="2579688" y="6296026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1" name="Freeform 4347"/>
          <p:cNvSpPr>
            <a:spLocks/>
          </p:cNvSpPr>
          <p:nvPr/>
        </p:nvSpPr>
        <p:spPr bwMode="auto">
          <a:xfrm>
            <a:off x="2511426" y="6292851"/>
            <a:ext cx="15875" cy="95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10" y="6"/>
              </a:cxn>
              <a:cxn ang="0">
                <a:pos x="10" y="6"/>
              </a:cxn>
              <a:cxn ang="0">
                <a:pos x="10" y="4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6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4" y="6"/>
              </a:cxn>
              <a:cxn ang="0">
                <a:pos x="6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6" y="4"/>
              </a:cxn>
              <a:cxn ang="0">
                <a:pos x="6" y="4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10" y="2"/>
              </a:cxn>
              <a:cxn ang="0">
                <a:pos x="10" y="4"/>
              </a:cxn>
              <a:cxn ang="0">
                <a:pos x="10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</a:cxnLst>
            <a:rect l="0" t="0" r="r" b="b"/>
            <a:pathLst>
              <a:path w="10" h="6">
                <a:moveTo>
                  <a:pt x="4" y="6"/>
                </a:move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6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4" y="6"/>
                </a:lnTo>
                <a:lnTo>
                  <a:pt x="6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6" y="4"/>
                </a:lnTo>
                <a:lnTo>
                  <a:pt x="6" y="4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10" y="2"/>
                </a:lnTo>
                <a:lnTo>
                  <a:pt x="10" y="4"/>
                </a:lnTo>
                <a:lnTo>
                  <a:pt x="10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2" name="Freeform 4348"/>
          <p:cNvSpPr>
            <a:spLocks/>
          </p:cNvSpPr>
          <p:nvPr/>
        </p:nvSpPr>
        <p:spPr bwMode="auto">
          <a:xfrm>
            <a:off x="2560638" y="629602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3" name="Freeform 4349"/>
          <p:cNvSpPr>
            <a:spLocks/>
          </p:cNvSpPr>
          <p:nvPr/>
        </p:nvSpPr>
        <p:spPr bwMode="auto">
          <a:xfrm>
            <a:off x="2546351" y="6292851"/>
            <a:ext cx="14288" cy="12700"/>
          </a:xfrm>
          <a:custGeom>
            <a:avLst/>
            <a:gdLst/>
            <a:ahLst/>
            <a:cxnLst>
              <a:cxn ang="0">
                <a:pos x="9" y="4"/>
              </a:cxn>
              <a:cxn ang="0">
                <a:pos x="7" y="4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5" y="6"/>
              </a:cxn>
              <a:cxn ang="0">
                <a:pos x="5" y="6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0" y="4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3" y="4"/>
              </a:cxn>
              <a:cxn ang="0">
                <a:pos x="0" y="4"/>
              </a:cxn>
              <a:cxn ang="0">
                <a:pos x="0" y="8"/>
              </a:cxn>
              <a:cxn ang="0">
                <a:pos x="0" y="8"/>
              </a:cxn>
              <a:cxn ang="0">
                <a:pos x="3" y="8"/>
              </a:cxn>
              <a:cxn ang="0">
                <a:pos x="3" y="8"/>
              </a:cxn>
              <a:cxn ang="0">
                <a:pos x="5" y="8"/>
              </a:cxn>
              <a:cxn ang="0">
                <a:pos x="5" y="8"/>
              </a:cxn>
              <a:cxn ang="0">
                <a:pos x="5" y="8"/>
              </a:cxn>
              <a:cxn ang="0">
                <a:pos x="5" y="8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7" y="6"/>
              </a:cxn>
              <a:cxn ang="0">
                <a:pos x="9" y="6"/>
              </a:cxn>
              <a:cxn ang="0">
                <a:pos x="9" y="4"/>
              </a:cxn>
              <a:cxn ang="0">
                <a:pos x="9" y="4"/>
              </a:cxn>
            </a:cxnLst>
            <a:rect l="0" t="0" r="r" b="b"/>
            <a:pathLst>
              <a:path w="9" h="8">
                <a:moveTo>
                  <a:pt x="9" y="4"/>
                </a:moveTo>
                <a:lnTo>
                  <a:pt x="7" y="4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5" y="6"/>
                </a:lnTo>
                <a:lnTo>
                  <a:pt x="5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0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3" y="4"/>
                </a:lnTo>
                <a:lnTo>
                  <a:pt x="0" y="4"/>
                </a:lnTo>
                <a:lnTo>
                  <a:pt x="0" y="8"/>
                </a:lnTo>
                <a:lnTo>
                  <a:pt x="0" y="8"/>
                </a:lnTo>
                <a:lnTo>
                  <a:pt x="3" y="8"/>
                </a:lnTo>
                <a:lnTo>
                  <a:pt x="3" y="8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9" y="6"/>
                </a:lnTo>
                <a:lnTo>
                  <a:pt x="9" y="4"/>
                </a:lnTo>
                <a:lnTo>
                  <a:pt x="9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4" name="Freeform 4350"/>
          <p:cNvSpPr>
            <a:spLocks/>
          </p:cNvSpPr>
          <p:nvPr/>
        </p:nvSpPr>
        <p:spPr bwMode="auto">
          <a:xfrm>
            <a:off x="2595563" y="6289676"/>
            <a:ext cx="9525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2" y="10"/>
              </a:cxn>
              <a:cxn ang="0">
                <a:pos x="2" y="8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2" y="8"/>
              </a:cxn>
              <a:cxn ang="0">
                <a:pos x="2" y="8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</a:cxnLst>
            <a:rect l="0" t="0" r="r" b="b"/>
            <a:pathLst>
              <a:path w="6" h="10">
                <a:moveTo>
                  <a:pt x="0" y="10"/>
                </a:move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5" name="Freeform 4351"/>
          <p:cNvSpPr>
            <a:spLocks/>
          </p:cNvSpPr>
          <p:nvPr/>
        </p:nvSpPr>
        <p:spPr bwMode="auto">
          <a:xfrm>
            <a:off x="2582863" y="6289676"/>
            <a:ext cx="12700" cy="1587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4" y="10"/>
              </a:cxn>
              <a:cxn ang="0">
                <a:pos x="4" y="10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8" h="10">
                <a:moveTo>
                  <a:pt x="4" y="4"/>
                </a:move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6" name="Freeform 4352"/>
          <p:cNvSpPr>
            <a:spLocks/>
          </p:cNvSpPr>
          <p:nvPr/>
        </p:nvSpPr>
        <p:spPr bwMode="auto">
          <a:xfrm>
            <a:off x="2557463" y="6302376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7" name="Freeform 4353"/>
          <p:cNvSpPr>
            <a:spLocks/>
          </p:cNvSpPr>
          <p:nvPr/>
        </p:nvSpPr>
        <p:spPr bwMode="auto">
          <a:xfrm>
            <a:off x="2579688" y="630555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8" name="Freeform 4354"/>
          <p:cNvSpPr>
            <a:spLocks/>
          </p:cNvSpPr>
          <p:nvPr/>
        </p:nvSpPr>
        <p:spPr bwMode="auto">
          <a:xfrm>
            <a:off x="2517776" y="6302376"/>
            <a:ext cx="12700" cy="635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</a:cxnLst>
            <a:rect l="0" t="0" r="r" b="b"/>
            <a:pathLst>
              <a:path w="8" h="4">
                <a:moveTo>
                  <a:pt x="8" y="0"/>
                </a:move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9" name="Freeform 4355"/>
          <p:cNvSpPr>
            <a:spLocks/>
          </p:cNvSpPr>
          <p:nvPr/>
        </p:nvSpPr>
        <p:spPr bwMode="auto">
          <a:xfrm>
            <a:off x="2576513" y="6308726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0" name="Freeform 4356"/>
          <p:cNvSpPr>
            <a:spLocks/>
          </p:cNvSpPr>
          <p:nvPr/>
        </p:nvSpPr>
        <p:spPr bwMode="auto">
          <a:xfrm>
            <a:off x="2517776" y="6308726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1" name="Freeform 4357"/>
          <p:cNvSpPr>
            <a:spLocks/>
          </p:cNvSpPr>
          <p:nvPr/>
        </p:nvSpPr>
        <p:spPr bwMode="auto">
          <a:xfrm>
            <a:off x="2557463" y="6305551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2" name="Freeform 4358"/>
          <p:cNvSpPr>
            <a:spLocks/>
          </p:cNvSpPr>
          <p:nvPr/>
        </p:nvSpPr>
        <p:spPr bwMode="auto">
          <a:xfrm>
            <a:off x="2579688" y="6302376"/>
            <a:ext cx="19050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2" y="2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12" h="6">
                <a:moveTo>
                  <a:pt x="2" y="6"/>
                </a:move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2" y="2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3" name="Freeform 4359"/>
          <p:cNvSpPr>
            <a:spLocks/>
          </p:cNvSpPr>
          <p:nvPr/>
        </p:nvSpPr>
        <p:spPr bwMode="auto">
          <a:xfrm>
            <a:off x="2557463" y="6308726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4" name="Freeform 4360"/>
          <p:cNvSpPr>
            <a:spLocks/>
          </p:cNvSpPr>
          <p:nvPr/>
        </p:nvSpPr>
        <p:spPr bwMode="auto">
          <a:xfrm>
            <a:off x="2554288" y="6308726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5" name="Freeform 4361"/>
          <p:cNvSpPr>
            <a:spLocks/>
          </p:cNvSpPr>
          <p:nvPr/>
        </p:nvSpPr>
        <p:spPr bwMode="auto">
          <a:xfrm>
            <a:off x="2536826" y="6305551"/>
            <a:ext cx="20638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9" y="4"/>
              </a:cxn>
              <a:cxn ang="0">
                <a:pos x="9" y="4"/>
              </a:cxn>
              <a:cxn ang="0">
                <a:pos x="9" y="2"/>
              </a:cxn>
              <a:cxn ang="0">
                <a:pos x="9" y="2"/>
              </a:cxn>
              <a:cxn ang="0">
                <a:pos x="11" y="2"/>
              </a:cxn>
              <a:cxn ang="0">
                <a:pos x="11" y="2"/>
              </a:cxn>
              <a:cxn ang="0">
                <a:pos x="11" y="2"/>
              </a:cxn>
              <a:cxn ang="0">
                <a:pos x="11" y="2"/>
              </a:cxn>
              <a:cxn ang="0">
                <a:pos x="11" y="2"/>
              </a:cxn>
              <a:cxn ang="0">
                <a:pos x="11" y="2"/>
              </a:cxn>
              <a:cxn ang="0">
                <a:pos x="13" y="2"/>
              </a:cxn>
              <a:cxn ang="0">
                <a:pos x="13" y="2"/>
              </a:cxn>
              <a:cxn ang="0">
                <a:pos x="13" y="0"/>
              </a:cxn>
              <a:cxn ang="0">
                <a:pos x="11" y="0"/>
              </a:cxn>
              <a:cxn ang="0">
                <a:pos x="11" y="0"/>
              </a:cxn>
              <a:cxn ang="0">
                <a:pos x="9" y="0"/>
              </a:cxn>
              <a:cxn ang="0">
                <a:pos x="9" y="0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13" h="6">
                <a:moveTo>
                  <a:pt x="2" y="6"/>
                </a:move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9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1" y="2"/>
                </a:lnTo>
                <a:lnTo>
                  <a:pt x="13" y="2"/>
                </a:lnTo>
                <a:lnTo>
                  <a:pt x="13" y="2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6" name="Freeform 4362"/>
          <p:cNvSpPr>
            <a:spLocks/>
          </p:cNvSpPr>
          <p:nvPr/>
        </p:nvSpPr>
        <p:spPr bwMode="auto">
          <a:xfrm>
            <a:off x="2566988" y="6308726"/>
            <a:ext cx="12700" cy="63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0"/>
              </a:cxn>
              <a:cxn ang="0">
                <a:pos x="6" y="2"/>
              </a:cxn>
              <a:cxn ang="0">
                <a:pos x="6" y="0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</a:cxnLst>
            <a:rect l="0" t="0" r="r" b="b"/>
            <a:pathLst>
              <a:path w="8" h="4">
                <a:moveTo>
                  <a:pt x="6" y="0"/>
                </a:moveTo>
                <a:lnTo>
                  <a:pt x="6" y="0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7" name="Freeform 4363"/>
          <p:cNvSpPr>
            <a:spLocks/>
          </p:cNvSpPr>
          <p:nvPr/>
        </p:nvSpPr>
        <p:spPr bwMode="auto">
          <a:xfrm>
            <a:off x="2527301" y="631190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8" name="Freeform 4364"/>
          <p:cNvSpPr>
            <a:spLocks/>
          </p:cNvSpPr>
          <p:nvPr/>
        </p:nvSpPr>
        <p:spPr bwMode="auto">
          <a:xfrm>
            <a:off x="2527301" y="631190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9" name="Freeform 4365"/>
          <p:cNvSpPr>
            <a:spLocks/>
          </p:cNvSpPr>
          <p:nvPr/>
        </p:nvSpPr>
        <p:spPr bwMode="auto">
          <a:xfrm>
            <a:off x="2536826" y="631190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0" name="Freeform 4366"/>
          <p:cNvSpPr>
            <a:spLocks/>
          </p:cNvSpPr>
          <p:nvPr/>
        </p:nvSpPr>
        <p:spPr bwMode="auto">
          <a:xfrm>
            <a:off x="2579688" y="6311901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1" name="Freeform 4367"/>
          <p:cNvSpPr>
            <a:spLocks/>
          </p:cNvSpPr>
          <p:nvPr/>
        </p:nvSpPr>
        <p:spPr bwMode="auto">
          <a:xfrm>
            <a:off x="2554288" y="631190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2" name="Freeform 4368"/>
          <p:cNvSpPr>
            <a:spLocks/>
          </p:cNvSpPr>
          <p:nvPr/>
        </p:nvSpPr>
        <p:spPr bwMode="auto">
          <a:xfrm>
            <a:off x="2554288" y="6315076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3" name="Freeform 4369"/>
          <p:cNvSpPr>
            <a:spLocks/>
          </p:cNvSpPr>
          <p:nvPr/>
        </p:nvSpPr>
        <p:spPr bwMode="auto">
          <a:xfrm>
            <a:off x="2554288" y="6315076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4" name="Freeform 4370"/>
          <p:cNvSpPr>
            <a:spLocks/>
          </p:cNvSpPr>
          <p:nvPr/>
        </p:nvSpPr>
        <p:spPr bwMode="auto">
          <a:xfrm>
            <a:off x="2582863" y="6308726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5" name="Freeform 4371"/>
          <p:cNvSpPr>
            <a:spLocks/>
          </p:cNvSpPr>
          <p:nvPr/>
        </p:nvSpPr>
        <p:spPr bwMode="auto">
          <a:xfrm>
            <a:off x="2557463" y="6311901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6" name="Freeform 4372"/>
          <p:cNvSpPr>
            <a:spLocks/>
          </p:cNvSpPr>
          <p:nvPr/>
        </p:nvSpPr>
        <p:spPr bwMode="auto">
          <a:xfrm>
            <a:off x="2560638" y="6315076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7" name="Freeform 4373"/>
          <p:cNvSpPr>
            <a:spLocks/>
          </p:cNvSpPr>
          <p:nvPr/>
        </p:nvSpPr>
        <p:spPr bwMode="auto">
          <a:xfrm>
            <a:off x="2563813" y="6311901"/>
            <a:ext cx="6350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5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</a:cxnLst>
            <a:rect l="0" t="0" r="r" b="b"/>
            <a:pathLst>
              <a:path w="4" h="5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5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8" name="Freeform 4374"/>
          <p:cNvSpPr>
            <a:spLocks/>
          </p:cNvSpPr>
          <p:nvPr/>
        </p:nvSpPr>
        <p:spPr bwMode="auto">
          <a:xfrm>
            <a:off x="2554288" y="6315076"/>
            <a:ext cx="317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9" name="Freeform 4375"/>
          <p:cNvSpPr>
            <a:spLocks/>
          </p:cNvSpPr>
          <p:nvPr/>
        </p:nvSpPr>
        <p:spPr bwMode="auto">
          <a:xfrm>
            <a:off x="2533651" y="6311901"/>
            <a:ext cx="6350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4" h="5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0" name="Freeform 4376"/>
          <p:cNvSpPr>
            <a:spLocks/>
          </p:cNvSpPr>
          <p:nvPr/>
        </p:nvSpPr>
        <p:spPr bwMode="auto">
          <a:xfrm>
            <a:off x="2536826" y="6315076"/>
            <a:ext cx="9525" cy="7938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4" y="3"/>
              </a:cxn>
              <a:cxn ang="0">
                <a:pos x="4" y="3"/>
              </a:cxn>
              <a:cxn ang="0">
                <a:pos x="6" y="3"/>
              </a:cxn>
              <a:cxn ang="0">
                <a:pos x="6" y="3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6" y="3"/>
              </a:cxn>
              <a:cxn ang="0">
                <a:pos x="6" y="0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5"/>
              </a:cxn>
            </a:cxnLst>
            <a:rect l="0" t="0" r="r" b="b"/>
            <a:pathLst>
              <a:path w="6" h="5">
                <a:moveTo>
                  <a:pt x="4" y="5"/>
                </a:moveTo>
                <a:lnTo>
                  <a:pt x="4" y="3"/>
                </a:lnTo>
                <a:lnTo>
                  <a:pt x="4" y="3"/>
                </a:lnTo>
                <a:lnTo>
                  <a:pt x="6" y="3"/>
                </a:lnTo>
                <a:lnTo>
                  <a:pt x="6" y="3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6" y="3"/>
                </a:lnTo>
                <a:lnTo>
                  <a:pt x="6" y="0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1" name="Freeform 4377"/>
          <p:cNvSpPr>
            <a:spLocks/>
          </p:cNvSpPr>
          <p:nvPr/>
        </p:nvSpPr>
        <p:spPr bwMode="auto">
          <a:xfrm>
            <a:off x="2536826" y="63198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2" name="Freeform 4378"/>
          <p:cNvSpPr>
            <a:spLocks/>
          </p:cNvSpPr>
          <p:nvPr/>
        </p:nvSpPr>
        <p:spPr bwMode="auto">
          <a:xfrm>
            <a:off x="2536826" y="63198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3" name="Freeform 4379"/>
          <p:cNvSpPr>
            <a:spLocks/>
          </p:cNvSpPr>
          <p:nvPr/>
        </p:nvSpPr>
        <p:spPr bwMode="auto">
          <a:xfrm>
            <a:off x="2536826" y="63198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4" name="Freeform 4380"/>
          <p:cNvSpPr>
            <a:spLocks/>
          </p:cNvSpPr>
          <p:nvPr/>
        </p:nvSpPr>
        <p:spPr bwMode="auto">
          <a:xfrm>
            <a:off x="2527301" y="6315076"/>
            <a:ext cx="6350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2" y="3"/>
              </a:cxn>
              <a:cxn ang="0">
                <a:pos x="4" y="5"/>
              </a:cxn>
              <a:cxn ang="0">
                <a:pos x="4" y="5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3"/>
              </a:cxn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0" y="5"/>
              </a:cxn>
              <a:cxn ang="0">
                <a:pos x="2" y="5"/>
              </a:cxn>
            </a:cxnLst>
            <a:rect l="0" t="0" r="r" b="b"/>
            <a:pathLst>
              <a:path w="4" h="5">
                <a:moveTo>
                  <a:pt x="2" y="5"/>
                </a:move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2" y="3"/>
                </a:lnTo>
                <a:lnTo>
                  <a:pt x="4" y="5"/>
                </a:lnTo>
                <a:lnTo>
                  <a:pt x="4" y="5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3"/>
                </a:lnTo>
                <a:lnTo>
                  <a:pt x="2" y="3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0" y="5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5" name="Freeform 4381"/>
          <p:cNvSpPr>
            <a:spLocks/>
          </p:cNvSpPr>
          <p:nvPr/>
        </p:nvSpPr>
        <p:spPr bwMode="auto">
          <a:xfrm>
            <a:off x="2520951" y="631983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6" name="Freeform 4382"/>
          <p:cNvSpPr>
            <a:spLocks/>
          </p:cNvSpPr>
          <p:nvPr/>
        </p:nvSpPr>
        <p:spPr bwMode="auto">
          <a:xfrm>
            <a:off x="2520951" y="631983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7" name="Freeform 4383"/>
          <p:cNvSpPr>
            <a:spLocks/>
          </p:cNvSpPr>
          <p:nvPr/>
        </p:nvSpPr>
        <p:spPr bwMode="auto">
          <a:xfrm>
            <a:off x="2524126" y="63198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8" name="Freeform 4384"/>
          <p:cNvSpPr>
            <a:spLocks/>
          </p:cNvSpPr>
          <p:nvPr/>
        </p:nvSpPr>
        <p:spPr bwMode="auto">
          <a:xfrm>
            <a:off x="2533651" y="63198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9" name="Freeform 4385"/>
          <p:cNvSpPr>
            <a:spLocks/>
          </p:cNvSpPr>
          <p:nvPr/>
        </p:nvSpPr>
        <p:spPr bwMode="auto">
          <a:xfrm>
            <a:off x="2563813" y="6319838"/>
            <a:ext cx="952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6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0" name="Freeform 4386"/>
          <p:cNvSpPr>
            <a:spLocks/>
          </p:cNvSpPr>
          <p:nvPr/>
        </p:nvSpPr>
        <p:spPr bwMode="auto">
          <a:xfrm>
            <a:off x="2582863" y="6315076"/>
            <a:ext cx="6350" cy="11113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4" y="7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4" y="7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4" y="7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1" name="Freeform 4387"/>
          <p:cNvSpPr>
            <a:spLocks/>
          </p:cNvSpPr>
          <p:nvPr/>
        </p:nvSpPr>
        <p:spPr bwMode="auto">
          <a:xfrm>
            <a:off x="2543176" y="63230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2" name="Freeform 4388"/>
          <p:cNvSpPr>
            <a:spLocks/>
          </p:cNvSpPr>
          <p:nvPr/>
        </p:nvSpPr>
        <p:spPr bwMode="auto">
          <a:xfrm>
            <a:off x="2570163" y="6319838"/>
            <a:ext cx="158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10" y="4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10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3" name="Freeform 4389"/>
          <p:cNvSpPr>
            <a:spLocks/>
          </p:cNvSpPr>
          <p:nvPr/>
        </p:nvSpPr>
        <p:spPr bwMode="auto">
          <a:xfrm>
            <a:off x="2490788" y="6311901"/>
            <a:ext cx="17463" cy="14288"/>
          </a:xfrm>
          <a:custGeom>
            <a:avLst/>
            <a:gdLst/>
            <a:ahLst/>
            <a:cxnLst>
              <a:cxn ang="0">
                <a:pos x="9" y="9"/>
              </a:cxn>
              <a:cxn ang="0">
                <a:pos x="11" y="7"/>
              </a:cxn>
              <a:cxn ang="0">
                <a:pos x="11" y="7"/>
              </a:cxn>
              <a:cxn ang="0">
                <a:pos x="9" y="0"/>
              </a:cxn>
              <a:cxn ang="0">
                <a:pos x="9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0" y="5"/>
              </a:cxn>
              <a:cxn ang="0">
                <a:pos x="0" y="5"/>
              </a:cxn>
              <a:cxn ang="0">
                <a:pos x="0" y="7"/>
              </a:cxn>
              <a:cxn ang="0">
                <a:pos x="3" y="7"/>
              </a:cxn>
              <a:cxn ang="0">
                <a:pos x="5" y="7"/>
              </a:cxn>
              <a:cxn ang="0">
                <a:pos x="5" y="9"/>
              </a:cxn>
              <a:cxn ang="0">
                <a:pos x="5" y="9"/>
              </a:cxn>
              <a:cxn ang="0">
                <a:pos x="7" y="9"/>
              </a:cxn>
              <a:cxn ang="0">
                <a:pos x="9" y="9"/>
              </a:cxn>
              <a:cxn ang="0">
                <a:pos x="7" y="7"/>
              </a:cxn>
              <a:cxn ang="0">
                <a:pos x="5" y="7"/>
              </a:cxn>
              <a:cxn ang="0">
                <a:pos x="5" y="5"/>
              </a:cxn>
              <a:cxn ang="0">
                <a:pos x="5" y="5"/>
              </a:cxn>
              <a:cxn ang="0">
                <a:pos x="3" y="5"/>
              </a:cxn>
              <a:cxn ang="0">
                <a:pos x="3" y="5"/>
              </a:cxn>
              <a:cxn ang="0">
                <a:pos x="0" y="5"/>
              </a:cxn>
              <a:cxn ang="0">
                <a:pos x="0" y="5"/>
              </a:cxn>
              <a:cxn ang="0">
                <a:pos x="3" y="5"/>
              </a:cxn>
              <a:cxn ang="0">
                <a:pos x="3" y="5"/>
              </a:cxn>
              <a:cxn ang="0">
                <a:pos x="5" y="2"/>
              </a:cxn>
              <a:cxn ang="0">
                <a:pos x="7" y="2"/>
              </a:cxn>
              <a:cxn ang="0">
                <a:pos x="9" y="7"/>
              </a:cxn>
              <a:cxn ang="0">
                <a:pos x="7" y="7"/>
              </a:cxn>
              <a:cxn ang="0">
                <a:pos x="7" y="9"/>
              </a:cxn>
              <a:cxn ang="0">
                <a:pos x="9" y="9"/>
              </a:cxn>
            </a:cxnLst>
            <a:rect l="0" t="0" r="r" b="b"/>
            <a:pathLst>
              <a:path w="11" h="9">
                <a:moveTo>
                  <a:pt x="9" y="9"/>
                </a:moveTo>
                <a:lnTo>
                  <a:pt x="11" y="7"/>
                </a:lnTo>
                <a:lnTo>
                  <a:pt x="11" y="7"/>
                </a:lnTo>
                <a:lnTo>
                  <a:pt x="9" y="0"/>
                </a:lnTo>
                <a:lnTo>
                  <a:pt x="9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3" y="7"/>
                </a:lnTo>
                <a:lnTo>
                  <a:pt x="5" y="7"/>
                </a:lnTo>
                <a:lnTo>
                  <a:pt x="5" y="9"/>
                </a:lnTo>
                <a:lnTo>
                  <a:pt x="5" y="9"/>
                </a:lnTo>
                <a:lnTo>
                  <a:pt x="7" y="9"/>
                </a:lnTo>
                <a:lnTo>
                  <a:pt x="9" y="9"/>
                </a:lnTo>
                <a:lnTo>
                  <a:pt x="7" y="7"/>
                </a:lnTo>
                <a:lnTo>
                  <a:pt x="5" y="7"/>
                </a:lnTo>
                <a:lnTo>
                  <a:pt x="5" y="5"/>
                </a:lnTo>
                <a:lnTo>
                  <a:pt x="5" y="5"/>
                </a:lnTo>
                <a:lnTo>
                  <a:pt x="3" y="5"/>
                </a:lnTo>
                <a:lnTo>
                  <a:pt x="3" y="5"/>
                </a:lnTo>
                <a:lnTo>
                  <a:pt x="0" y="5"/>
                </a:lnTo>
                <a:lnTo>
                  <a:pt x="0" y="5"/>
                </a:lnTo>
                <a:lnTo>
                  <a:pt x="3" y="5"/>
                </a:lnTo>
                <a:lnTo>
                  <a:pt x="3" y="5"/>
                </a:lnTo>
                <a:lnTo>
                  <a:pt x="5" y="2"/>
                </a:lnTo>
                <a:lnTo>
                  <a:pt x="7" y="2"/>
                </a:lnTo>
                <a:lnTo>
                  <a:pt x="9" y="7"/>
                </a:lnTo>
                <a:lnTo>
                  <a:pt x="7" y="7"/>
                </a:lnTo>
                <a:lnTo>
                  <a:pt x="7" y="9"/>
                </a:lnTo>
                <a:lnTo>
                  <a:pt x="9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4" name="Freeform 4390"/>
          <p:cNvSpPr>
            <a:spLocks/>
          </p:cNvSpPr>
          <p:nvPr/>
        </p:nvSpPr>
        <p:spPr bwMode="auto">
          <a:xfrm>
            <a:off x="2540001" y="63230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5" name="Freeform 4391"/>
          <p:cNvSpPr>
            <a:spLocks/>
          </p:cNvSpPr>
          <p:nvPr/>
        </p:nvSpPr>
        <p:spPr bwMode="auto">
          <a:xfrm>
            <a:off x="2517776" y="6319838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6" name="Freeform 4392"/>
          <p:cNvSpPr>
            <a:spLocks/>
          </p:cNvSpPr>
          <p:nvPr/>
        </p:nvSpPr>
        <p:spPr bwMode="auto">
          <a:xfrm>
            <a:off x="2582863" y="632301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7" name="Freeform 4393"/>
          <p:cNvSpPr>
            <a:spLocks/>
          </p:cNvSpPr>
          <p:nvPr/>
        </p:nvSpPr>
        <p:spPr bwMode="auto">
          <a:xfrm>
            <a:off x="2533651" y="6323013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8" name="Freeform 4394"/>
          <p:cNvSpPr>
            <a:spLocks/>
          </p:cNvSpPr>
          <p:nvPr/>
        </p:nvSpPr>
        <p:spPr bwMode="auto">
          <a:xfrm>
            <a:off x="2524126" y="63230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9" name="Freeform 4395"/>
          <p:cNvSpPr>
            <a:spLocks/>
          </p:cNvSpPr>
          <p:nvPr/>
        </p:nvSpPr>
        <p:spPr bwMode="auto">
          <a:xfrm>
            <a:off x="2540001" y="632301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0" name="Freeform 4396"/>
          <p:cNvSpPr>
            <a:spLocks/>
          </p:cNvSpPr>
          <p:nvPr/>
        </p:nvSpPr>
        <p:spPr bwMode="auto">
          <a:xfrm>
            <a:off x="2511426" y="6319838"/>
            <a:ext cx="9525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6" h="4">
                <a:moveTo>
                  <a:pt x="4" y="4"/>
                </a:move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1" name="Freeform 4397"/>
          <p:cNvSpPr>
            <a:spLocks/>
          </p:cNvSpPr>
          <p:nvPr/>
        </p:nvSpPr>
        <p:spPr bwMode="auto">
          <a:xfrm>
            <a:off x="2533651" y="6319838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2" name="Freeform 4398"/>
          <p:cNvSpPr>
            <a:spLocks/>
          </p:cNvSpPr>
          <p:nvPr/>
        </p:nvSpPr>
        <p:spPr bwMode="auto">
          <a:xfrm>
            <a:off x="2517776" y="6323013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3" name="Freeform 4399"/>
          <p:cNvSpPr>
            <a:spLocks/>
          </p:cNvSpPr>
          <p:nvPr/>
        </p:nvSpPr>
        <p:spPr bwMode="auto">
          <a:xfrm>
            <a:off x="2517776" y="6323013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4" name="Freeform 4400"/>
          <p:cNvSpPr>
            <a:spLocks/>
          </p:cNvSpPr>
          <p:nvPr/>
        </p:nvSpPr>
        <p:spPr bwMode="auto">
          <a:xfrm>
            <a:off x="2530476" y="632618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5" name="Freeform 4401"/>
          <p:cNvSpPr>
            <a:spLocks/>
          </p:cNvSpPr>
          <p:nvPr/>
        </p:nvSpPr>
        <p:spPr bwMode="auto">
          <a:xfrm>
            <a:off x="2517776" y="63261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6" name="Freeform 4402"/>
          <p:cNvSpPr>
            <a:spLocks/>
          </p:cNvSpPr>
          <p:nvPr/>
        </p:nvSpPr>
        <p:spPr bwMode="auto">
          <a:xfrm>
            <a:off x="2517776" y="63261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7" name="Freeform 4403"/>
          <p:cNvSpPr>
            <a:spLocks/>
          </p:cNvSpPr>
          <p:nvPr/>
        </p:nvSpPr>
        <p:spPr bwMode="auto">
          <a:xfrm>
            <a:off x="2560638" y="6323013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8" name="Freeform 4404"/>
          <p:cNvSpPr>
            <a:spLocks/>
          </p:cNvSpPr>
          <p:nvPr/>
        </p:nvSpPr>
        <p:spPr bwMode="auto">
          <a:xfrm>
            <a:off x="2563813" y="6326188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9" name="Freeform 4405"/>
          <p:cNvSpPr>
            <a:spLocks/>
          </p:cNvSpPr>
          <p:nvPr/>
        </p:nvSpPr>
        <p:spPr bwMode="auto">
          <a:xfrm>
            <a:off x="2554288" y="6315076"/>
            <a:ext cx="6350" cy="174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7"/>
              </a:cxn>
              <a:cxn ang="0">
                <a:pos x="0" y="7"/>
              </a:cxn>
              <a:cxn ang="0">
                <a:pos x="0" y="9"/>
              </a:cxn>
              <a:cxn ang="0">
                <a:pos x="0" y="9"/>
              </a:cxn>
              <a:cxn ang="0">
                <a:pos x="0" y="11"/>
              </a:cxn>
              <a:cxn ang="0">
                <a:pos x="2" y="11"/>
              </a:cxn>
              <a:cxn ang="0">
                <a:pos x="2" y="9"/>
              </a:cxn>
              <a:cxn ang="0">
                <a:pos x="2" y="9"/>
              </a:cxn>
              <a:cxn ang="0">
                <a:pos x="0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4" y="7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3"/>
              </a:cxn>
              <a:cxn ang="0">
                <a:pos x="4" y="3"/>
              </a:cxn>
              <a:cxn ang="0">
                <a:pos x="2" y="3"/>
              </a:cxn>
              <a:cxn ang="0">
                <a:pos x="2" y="0"/>
              </a:cxn>
              <a:cxn ang="0">
                <a:pos x="2" y="3"/>
              </a:cxn>
            </a:cxnLst>
            <a:rect l="0" t="0" r="r" b="b"/>
            <a:pathLst>
              <a:path w="4" h="11">
                <a:moveTo>
                  <a:pt x="2" y="3"/>
                </a:move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7"/>
                </a:lnTo>
                <a:lnTo>
                  <a:pt x="0" y="7"/>
                </a:lnTo>
                <a:lnTo>
                  <a:pt x="0" y="9"/>
                </a:lnTo>
                <a:lnTo>
                  <a:pt x="0" y="9"/>
                </a:lnTo>
                <a:lnTo>
                  <a:pt x="0" y="11"/>
                </a:lnTo>
                <a:lnTo>
                  <a:pt x="2" y="11"/>
                </a:lnTo>
                <a:lnTo>
                  <a:pt x="2" y="9"/>
                </a:lnTo>
                <a:lnTo>
                  <a:pt x="2" y="9"/>
                </a:lnTo>
                <a:lnTo>
                  <a:pt x="0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4" y="7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3"/>
                </a:lnTo>
                <a:lnTo>
                  <a:pt x="4" y="3"/>
                </a:lnTo>
                <a:lnTo>
                  <a:pt x="2" y="3"/>
                </a:lnTo>
                <a:lnTo>
                  <a:pt x="2" y="0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0" name="Freeform 4406"/>
          <p:cNvSpPr>
            <a:spLocks/>
          </p:cNvSpPr>
          <p:nvPr/>
        </p:nvSpPr>
        <p:spPr bwMode="auto">
          <a:xfrm>
            <a:off x="2563813" y="632936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1" name="Freeform 4407"/>
          <p:cNvSpPr>
            <a:spLocks/>
          </p:cNvSpPr>
          <p:nvPr/>
        </p:nvSpPr>
        <p:spPr bwMode="auto">
          <a:xfrm>
            <a:off x="2530476" y="6326188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2" name="Freeform 4408"/>
          <p:cNvSpPr>
            <a:spLocks/>
          </p:cNvSpPr>
          <p:nvPr/>
        </p:nvSpPr>
        <p:spPr bwMode="auto">
          <a:xfrm>
            <a:off x="2530476" y="6323013"/>
            <a:ext cx="12700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8" h="6">
                <a:moveTo>
                  <a:pt x="2" y="6"/>
                </a:move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3" name="Freeform 4409"/>
          <p:cNvSpPr>
            <a:spLocks/>
          </p:cNvSpPr>
          <p:nvPr/>
        </p:nvSpPr>
        <p:spPr bwMode="auto">
          <a:xfrm>
            <a:off x="2554288" y="6326188"/>
            <a:ext cx="1270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8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4" name="Freeform 4410"/>
          <p:cNvSpPr>
            <a:spLocks/>
          </p:cNvSpPr>
          <p:nvPr/>
        </p:nvSpPr>
        <p:spPr bwMode="auto">
          <a:xfrm>
            <a:off x="2554288" y="63293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5" name="Freeform 4411"/>
          <p:cNvSpPr>
            <a:spLocks/>
          </p:cNvSpPr>
          <p:nvPr/>
        </p:nvSpPr>
        <p:spPr bwMode="auto">
          <a:xfrm>
            <a:off x="2514601" y="6326188"/>
            <a:ext cx="3175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2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6" name="Freeform 4412"/>
          <p:cNvSpPr>
            <a:spLocks/>
          </p:cNvSpPr>
          <p:nvPr/>
        </p:nvSpPr>
        <p:spPr bwMode="auto">
          <a:xfrm>
            <a:off x="2498726" y="6329363"/>
            <a:ext cx="9525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</a:cxnLst>
            <a:rect l="0" t="0" r="r" b="b"/>
            <a:pathLst>
              <a:path w="6" h="4">
                <a:moveTo>
                  <a:pt x="6" y="2"/>
                </a:move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7" name="Freeform 4413"/>
          <p:cNvSpPr>
            <a:spLocks/>
          </p:cNvSpPr>
          <p:nvPr/>
        </p:nvSpPr>
        <p:spPr bwMode="auto">
          <a:xfrm>
            <a:off x="2505076" y="6329363"/>
            <a:ext cx="9525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</a:cxnLst>
            <a:rect l="0" t="0" r="r" b="b"/>
            <a:pathLst>
              <a:path w="6" h="4">
                <a:moveTo>
                  <a:pt x="6" y="2"/>
                </a:move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8" name="Freeform 4414"/>
          <p:cNvSpPr>
            <a:spLocks/>
          </p:cNvSpPr>
          <p:nvPr/>
        </p:nvSpPr>
        <p:spPr bwMode="auto">
          <a:xfrm>
            <a:off x="2514601" y="6332538"/>
            <a:ext cx="15875" cy="3175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0" y="0"/>
              </a:cxn>
            </a:cxnLst>
            <a:rect l="0" t="0" r="r" b="b"/>
            <a:pathLst>
              <a:path w="10" h="2">
                <a:moveTo>
                  <a:pt x="10" y="0"/>
                </a:move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9" name="Freeform 4415"/>
          <p:cNvSpPr>
            <a:spLocks/>
          </p:cNvSpPr>
          <p:nvPr/>
        </p:nvSpPr>
        <p:spPr bwMode="auto">
          <a:xfrm>
            <a:off x="2495551" y="6329363"/>
            <a:ext cx="6350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0" name="Freeform 4416"/>
          <p:cNvSpPr>
            <a:spLocks/>
          </p:cNvSpPr>
          <p:nvPr/>
        </p:nvSpPr>
        <p:spPr bwMode="auto">
          <a:xfrm>
            <a:off x="2501901" y="63325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1" name="Freeform 4417"/>
          <p:cNvSpPr>
            <a:spLocks/>
          </p:cNvSpPr>
          <p:nvPr/>
        </p:nvSpPr>
        <p:spPr bwMode="auto">
          <a:xfrm>
            <a:off x="2495551" y="6335713"/>
            <a:ext cx="952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6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2" name="Freeform 4418"/>
          <p:cNvSpPr>
            <a:spLocks/>
          </p:cNvSpPr>
          <p:nvPr/>
        </p:nvSpPr>
        <p:spPr bwMode="auto">
          <a:xfrm>
            <a:off x="2508251" y="6332538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3" name="Freeform 4419"/>
          <p:cNvSpPr>
            <a:spLocks/>
          </p:cNvSpPr>
          <p:nvPr/>
        </p:nvSpPr>
        <p:spPr bwMode="auto">
          <a:xfrm>
            <a:off x="2514601" y="6332538"/>
            <a:ext cx="158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10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8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4" name="Freeform 4420"/>
          <p:cNvSpPr>
            <a:spLocks/>
          </p:cNvSpPr>
          <p:nvPr/>
        </p:nvSpPr>
        <p:spPr bwMode="auto">
          <a:xfrm>
            <a:off x="2505076" y="6335713"/>
            <a:ext cx="952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6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5" name="Freeform 4421"/>
          <p:cNvSpPr>
            <a:spLocks/>
          </p:cNvSpPr>
          <p:nvPr/>
        </p:nvSpPr>
        <p:spPr bwMode="auto">
          <a:xfrm>
            <a:off x="2505076" y="633888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6" name="Freeform 4422"/>
          <p:cNvSpPr>
            <a:spLocks/>
          </p:cNvSpPr>
          <p:nvPr/>
        </p:nvSpPr>
        <p:spPr bwMode="auto">
          <a:xfrm>
            <a:off x="2505076" y="633888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7" name="Freeform 4423"/>
          <p:cNvSpPr>
            <a:spLocks/>
          </p:cNvSpPr>
          <p:nvPr/>
        </p:nvSpPr>
        <p:spPr bwMode="auto">
          <a:xfrm>
            <a:off x="2514601" y="63357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8" name="Freeform 4424"/>
          <p:cNvSpPr>
            <a:spLocks/>
          </p:cNvSpPr>
          <p:nvPr/>
        </p:nvSpPr>
        <p:spPr bwMode="auto">
          <a:xfrm>
            <a:off x="2514601" y="63357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9" name="Freeform 4425"/>
          <p:cNvSpPr>
            <a:spLocks/>
          </p:cNvSpPr>
          <p:nvPr/>
        </p:nvSpPr>
        <p:spPr bwMode="auto">
          <a:xfrm>
            <a:off x="2514601" y="633888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0" name="Freeform 4426"/>
          <p:cNvSpPr>
            <a:spLocks/>
          </p:cNvSpPr>
          <p:nvPr/>
        </p:nvSpPr>
        <p:spPr bwMode="auto">
          <a:xfrm>
            <a:off x="2514601" y="633888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1" name="Freeform 4427"/>
          <p:cNvSpPr>
            <a:spLocks/>
          </p:cNvSpPr>
          <p:nvPr/>
        </p:nvSpPr>
        <p:spPr bwMode="auto">
          <a:xfrm>
            <a:off x="2511426" y="6335713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2" name="Freeform 4428"/>
          <p:cNvSpPr>
            <a:spLocks/>
          </p:cNvSpPr>
          <p:nvPr/>
        </p:nvSpPr>
        <p:spPr bwMode="auto">
          <a:xfrm>
            <a:off x="2501901" y="633571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3" name="Freeform 4429"/>
          <p:cNvSpPr>
            <a:spLocks/>
          </p:cNvSpPr>
          <p:nvPr/>
        </p:nvSpPr>
        <p:spPr bwMode="auto">
          <a:xfrm>
            <a:off x="2487613" y="6338888"/>
            <a:ext cx="7938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5" h="4">
                <a:moveTo>
                  <a:pt x="2" y="4"/>
                </a:move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4" name="Freeform 4430"/>
          <p:cNvSpPr>
            <a:spLocks/>
          </p:cNvSpPr>
          <p:nvPr/>
        </p:nvSpPr>
        <p:spPr bwMode="auto">
          <a:xfrm>
            <a:off x="2487613" y="6342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5" name="Freeform 4431"/>
          <p:cNvSpPr>
            <a:spLocks/>
          </p:cNvSpPr>
          <p:nvPr/>
        </p:nvSpPr>
        <p:spPr bwMode="auto">
          <a:xfrm>
            <a:off x="2501901" y="633888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6" name="Freeform 4432"/>
          <p:cNvSpPr>
            <a:spLocks/>
          </p:cNvSpPr>
          <p:nvPr/>
        </p:nvSpPr>
        <p:spPr bwMode="auto">
          <a:xfrm>
            <a:off x="2505076" y="6342063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7" name="Freeform 4433"/>
          <p:cNvSpPr>
            <a:spLocks/>
          </p:cNvSpPr>
          <p:nvPr/>
        </p:nvSpPr>
        <p:spPr bwMode="auto">
          <a:xfrm>
            <a:off x="2505076" y="6342063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8" name="Freeform 4434"/>
          <p:cNvSpPr>
            <a:spLocks/>
          </p:cNvSpPr>
          <p:nvPr/>
        </p:nvSpPr>
        <p:spPr bwMode="auto">
          <a:xfrm>
            <a:off x="2505076" y="6342063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9" name="Freeform 4435"/>
          <p:cNvSpPr>
            <a:spLocks/>
          </p:cNvSpPr>
          <p:nvPr/>
        </p:nvSpPr>
        <p:spPr bwMode="auto">
          <a:xfrm>
            <a:off x="2511426" y="634523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0" name="Freeform 4436"/>
          <p:cNvSpPr>
            <a:spLocks/>
          </p:cNvSpPr>
          <p:nvPr/>
        </p:nvSpPr>
        <p:spPr bwMode="auto">
          <a:xfrm>
            <a:off x="2474913" y="6342063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1" name="Freeform 4437"/>
          <p:cNvSpPr>
            <a:spLocks/>
          </p:cNvSpPr>
          <p:nvPr/>
        </p:nvSpPr>
        <p:spPr bwMode="auto">
          <a:xfrm>
            <a:off x="2474913" y="6342063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2" name="Freeform 4438"/>
          <p:cNvSpPr>
            <a:spLocks/>
          </p:cNvSpPr>
          <p:nvPr/>
        </p:nvSpPr>
        <p:spPr bwMode="auto">
          <a:xfrm>
            <a:off x="2481263" y="6338888"/>
            <a:ext cx="6350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4" y="4"/>
                </a:lnTo>
                <a:lnTo>
                  <a:pt x="4" y="4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3" name="Freeform 4439"/>
          <p:cNvSpPr>
            <a:spLocks/>
          </p:cNvSpPr>
          <p:nvPr/>
        </p:nvSpPr>
        <p:spPr bwMode="auto">
          <a:xfrm>
            <a:off x="2487613" y="6345238"/>
            <a:ext cx="7938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5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4" name="Freeform 4440"/>
          <p:cNvSpPr>
            <a:spLocks/>
          </p:cNvSpPr>
          <p:nvPr/>
        </p:nvSpPr>
        <p:spPr bwMode="auto">
          <a:xfrm>
            <a:off x="2478088" y="6345238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5" name="Freeform 4441"/>
          <p:cNvSpPr>
            <a:spLocks/>
          </p:cNvSpPr>
          <p:nvPr/>
        </p:nvSpPr>
        <p:spPr bwMode="auto">
          <a:xfrm>
            <a:off x="2505076" y="6345238"/>
            <a:ext cx="9525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6" h="2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6" name="Freeform 4442"/>
          <p:cNvSpPr>
            <a:spLocks/>
          </p:cNvSpPr>
          <p:nvPr/>
        </p:nvSpPr>
        <p:spPr bwMode="auto">
          <a:xfrm>
            <a:off x="2498726" y="634523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7" name="Freeform 4443"/>
          <p:cNvSpPr>
            <a:spLocks/>
          </p:cNvSpPr>
          <p:nvPr/>
        </p:nvSpPr>
        <p:spPr bwMode="auto">
          <a:xfrm>
            <a:off x="2462213" y="6342063"/>
            <a:ext cx="158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4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10" h="4">
                <a:moveTo>
                  <a:pt x="2" y="4"/>
                </a:move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4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8" name="Freeform 4444"/>
          <p:cNvSpPr>
            <a:spLocks/>
          </p:cNvSpPr>
          <p:nvPr/>
        </p:nvSpPr>
        <p:spPr bwMode="auto">
          <a:xfrm>
            <a:off x="2474913" y="634523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9" name="Freeform 4445"/>
          <p:cNvSpPr>
            <a:spLocks/>
          </p:cNvSpPr>
          <p:nvPr/>
        </p:nvSpPr>
        <p:spPr bwMode="auto">
          <a:xfrm>
            <a:off x="2481263" y="63452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0" name="Freeform 4446"/>
          <p:cNvSpPr>
            <a:spLocks/>
          </p:cNvSpPr>
          <p:nvPr/>
        </p:nvSpPr>
        <p:spPr bwMode="auto">
          <a:xfrm>
            <a:off x="2481263" y="63452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1" name="Freeform 4447"/>
          <p:cNvSpPr>
            <a:spLocks/>
          </p:cNvSpPr>
          <p:nvPr/>
        </p:nvSpPr>
        <p:spPr bwMode="auto">
          <a:xfrm>
            <a:off x="2484438" y="63452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2" name="Freeform 4448"/>
          <p:cNvSpPr>
            <a:spLocks/>
          </p:cNvSpPr>
          <p:nvPr/>
        </p:nvSpPr>
        <p:spPr bwMode="auto">
          <a:xfrm>
            <a:off x="2490788" y="6345238"/>
            <a:ext cx="793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5" y="2"/>
              </a:cxn>
              <a:cxn ang="0">
                <a:pos x="3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0" y="2"/>
                </a:lnTo>
                <a:lnTo>
                  <a:pt x="3" y="2"/>
                </a:lnTo>
                <a:lnTo>
                  <a:pt x="5" y="2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3" name="Freeform 4449"/>
          <p:cNvSpPr>
            <a:spLocks/>
          </p:cNvSpPr>
          <p:nvPr/>
        </p:nvSpPr>
        <p:spPr bwMode="auto">
          <a:xfrm>
            <a:off x="2495551" y="63452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4" name="Freeform 4450"/>
          <p:cNvSpPr>
            <a:spLocks/>
          </p:cNvSpPr>
          <p:nvPr/>
        </p:nvSpPr>
        <p:spPr bwMode="auto">
          <a:xfrm>
            <a:off x="2498726" y="6348413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5" name="Freeform 4451"/>
          <p:cNvSpPr>
            <a:spLocks/>
          </p:cNvSpPr>
          <p:nvPr/>
        </p:nvSpPr>
        <p:spPr bwMode="auto">
          <a:xfrm>
            <a:off x="2498726" y="6348413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6" name="Freeform 4452"/>
          <p:cNvSpPr>
            <a:spLocks/>
          </p:cNvSpPr>
          <p:nvPr/>
        </p:nvSpPr>
        <p:spPr bwMode="auto">
          <a:xfrm>
            <a:off x="2490788" y="6338888"/>
            <a:ext cx="17463" cy="9525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2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2"/>
              </a:cxn>
              <a:cxn ang="0">
                <a:pos x="3" y="4"/>
              </a:cxn>
              <a:cxn ang="0">
                <a:pos x="5" y="4"/>
              </a:cxn>
              <a:cxn ang="0">
                <a:pos x="5" y="2"/>
              </a:cxn>
              <a:cxn ang="0">
                <a:pos x="7" y="2"/>
              </a:cxn>
              <a:cxn ang="0">
                <a:pos x="7" y="4"/>
              </a:cxn>
              <a:cxn ang="0">
                <a:pos x="7" y="4"/>
              </a:cxn>
              <a:cxn ang="0">
                <a:pos x="9" y="6"/>
              </a:cxn>
              <a:cxn ang="0">
                <a:pos x="9" y="6"/>
              </a:cxn>
              <a:cxn ang="0">
                <a:pos x="9" y="6"/>
              </a:cxn>
              <a:cxn ang="0">
                <a:pos x="11" y="6"/>
              </a:cxn>
              <a:cxn ang="0">
                <a:pos x="11" y="6"/>
              </a:cxn>
              <a:cxn ang="0">
                <a:pos x="9" y="6"/>
              </a:cxn>
              <a:cxn ang="0">
                <a:pos x="9" y="6"/>
              </a:cxn>
              <a:cxn ang="0">
                <a:pos x="9" y="4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3" y="0"/>
              </a:cxn>
              <a:cxn ang="0">
                <a:pos x="3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3" y="6"/>
              </a:cxn>
              <a:cxn ang="0">
                <a:pos x="5" y="4"/>
              </a:cxn>
              <a:cxn ang="0">
                <a:pos x="5" y="6"/>
              </a:cxn>
              <a:cxn ang="0">
                <a:pos x="7" y="6"/>
              </a:cxn>
            </a:cxnLst>
            <a:rect l="0" t="0" r="r" b="b"/>
            <a:pathLst>
              <a:path w="11" h="6">
                <a:moveTo>
                  <a:pt x="7" y="4"/>
                </a:move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9" y="6"/>
                </a:lnTo>
                <a:lnTo>
                  <a:pt x="7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11" y="6"/>
                </a:lnTo>
                <a:lnTo>
                  <a:pt x="11" y="6"/>
                </a:lnTo>
                <a:lnTo>
                  <a:pt x="11" y="6"/>
                </a:lnTo>
                <a:lnTo>
                  <a:pt x="9" y="4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4"/>
                </a:lnTo>
                <a:lnTo>
                  <a:pt x="9" y="4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3" y="6"/>
                </a:lnTo>
                <a:lnTo>
                  <a:pt x="3" y="6"/>
                </a:lnTo>
                <a:lnTo>
                  <a:pt x="3" y="4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7" y="6"/>
                </a:lnTo>
                <a:lnTo>
                  <a:pt x="7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7" name="Freeform 4453"/>
          <p:cNvSpPr>
            <a:spLocks/>
          </p:cNvSpPr>
          <p:nvPr/>
        </p:nvSpPr>
        <p:spPr bwMode="auto">
          <a:xfrm>
            <a:off x="2511426" y="63452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8" name="Freeform 4454"/>
          <p:cNvSpPr>
            <a:spLocks/>
          </p:cNvSpPr>
          <p:nvPr/>
        </p:nvSpPr>
        <p:spPr bwMode="auto">
          <a:xfrm>
            <a:off x="2511426" y="6348413"/>
            <a:ext cx="6350" cy="158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9" name="Freeform 4455"/>
          <p:cNvSpPr>
            <a:spLocks/>
          </p:cNvSpPr>
          <p:nvPr/>
        </p:nvSpPr>
        <p:spPr bwMode="auto">
          <a:xfrm>
            <a:off x="2514601" y="6348413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0" name="Freeform 4456"/>
          <p:cNvSpPr>
            <a:spLocks/>
          </p:cNvSpPr>
          <p:nvPr/>
        </p:nvSpPr>
        <p:spPr bwMode="auto">
          <a:xfrm>
            <a:off x="2511426" y="6348413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1" name="Freeform 4457"/>
          <p:cNvSpPr>
            <a:spLocks/>
          </p:cNvSpPr>
          <p:nvPr/>
        </p:nvSpPr>
        <p:spPr bwMode="auto">
          <a:xfrm>
            <a:off x="2511426" y="6348413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2" name="Freeform 4458"/>
          <p:cNvSpPr>
            <a:spLocks/>
          </p:cNvSpPr>
          <p:nvPr/>
        </p:nvSpPr>
        <p:spPr bwMode="auto">
          <a:xfrm>
            <a:off x="2514601" y="63484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3" name="Freeform 4459"/>
          <p:cNvSpPr>
            <a:spLocks/>
          </p:cNvSpPr>
          <p:nvPr/>
        </p:nvSpPr>
        <p:spPr bwMode="auto">
          <a:xfrm>
            <a:off x="2514601" y="63484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4" name="Freeform 4460"/>
          <p:cNvSpPr>
            <a:spLocks/>
          </p:cNvSpPr>
          <p:nvPr/>
        </p:nvSpPr>
        <p:spPr bwMode="auto">
          <a:xfrm>
            <a:off x="2514601" y="63484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5" name="Freeform 4461"/>
          <p:cNvSpPr>
            <a:spLocks/>
          </p:cNvSpPr>
          <p:nvPr/>
        </p:nvSpPr>
        <p:spPr bwMode="auto">
          <a:xfrm>
            <a:off x="2478088" y="6348413"/>
            <a:ext cx="6350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6" name="Freeform 4462"/>
          <p:cNvSpPr>
            <a:spLocks/>
          </p:cNvSpPr>
          <p:nvPr/>
        </p:nvSpPr>
        <p:spPr bwMode="auto">
          <a:xfrm>
            <a:off x="2505076" y="634841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7" name="Freeform 4463"/>
          <p:cNvSpPr>
            <a:spLocks/>
          </p:cNvSpPr>
          <p:nvPr/>
        </p:nvSpPr>
        <p:spPr bwMode="auto">
          <a:xfrm>
            <a:off x="2484438" y="63484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8" name="Freeform 4464"/>
          <p:cNvSpPr>
            <a:spLocks/>
          </p:cNvSpPr>
          <p:nvPr/>
        </p:nvSpPr>
        <p:spPr bwMode="auto">
          <a:xfrm>
            <a:off x="2511426" y="634841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9" name="Freeform 4465"/>
          <p:cNvSpPr>
            <a:spLocks/>
          </p:cNvSpPr>
          <p:nvPr/>
        </p:nvSpPr>
        <p:spPr bwMode="auto">
          <a:xfrm>
            <a:off x="2484438" y="634841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0" name="Freeform 4466"/>
          <p:cNvSpPr>
            <a:spLocks/>
          </p:cNvSpPr>
          <p:nvPr/>
        </p:nvSpPr>
        <p:spPr bwMode="auto">
          <a:xfrm>
            <a:off x="2505076" y="634841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1" name="Freeform 4467"/>
          <p:cNvSpPr>
            <a:spLocks/>
          </p:cNvSpPr>
          <p:nvPr/>
        </p:nvSpPr>
        <p:spPr bwMode="auto">
          <a:xfrm>
            <a:off x="2498726" y="6348413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2" name="Freeform 4468"/>
          <p:cNvSpPr>
            <a:spLocks/>
          </p:cNvSpPr>
          <p:nvPr/>
        </p:nvSpPr>
        <p:spPr bwMode="auto">
          <a:xfrm>
            <a:off x="2465388" y="6354763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3" name="Freeform 4469"/>
          <p:cNvSpPr>
            <a:spLocks/>
          </p:cNvSpPr>
          <p:nvPr/>
        </p:nvSpPr>
        <p:spPr bwMode="auto">
          <a:xfrm>
            <a:off x="2468563" y="6354763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4" name="Freeform 4470"/>
          <p:cNvSpPr>
            <a:spLocks/>
          </p:cNvSpPr>
          <p:nvPr/>
        </p:nvSpPr>
        <p:spPr bwMode="auto">
          <a:xfrm>
            <a:off x="2468563" y="6354763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5" name="Freeform 4471"/>
          <p:cNvSpPr>
            <a:spLocks/>
          </p:cNvSpPr>
          <p:nvPr/>
        </p:nvSpPr>
        <p:spPr bwMode="auto">
          <a:xfrm>
            <a:off x="2462213" y="6348413"/>
            <a:ext cx="9525" cy="635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6" name="Freeform 4472"/>
          <p:cNvSpPr>
            <a:spLocks/>
          </p:cNvSpPr>
          <p:nvPr/>
        </p:nvSpPr>
        <p:spPr bwMode="auto">
          <a:xfrm>
            <a:off x="2455863" y="6348413"/>
            <a:ext cx="9525" cy="95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0" y="4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</a:cxnLst>
            <a:rect l="0" t="0" r="r" b="b"/>
            <a:pathLst>
              <a:path w="6" h="6">
                <a:moveTo>
                  <a:pt x="4" y="6"/>
                </a:move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0" y="4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7" name="Freeform 4473"/>
          <p:cNvSpPr>
            <a:spLocks/>
          </p:cNvSpPr>
          <p:nvPr/>
        </p:nvSpPr>
        <p:spPr bwMode="auto">
          <a:xfrm>
            <a:off x="2446338" y="6351588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8" name="Freeform 4474"/>
          <p:cNvSpPr>
            <a:spLocks/>
          </p:cNvSpPr>
          <p:nvPr/>
        </p:nvSpPr>
        <p:spPr bwMode="auto">
          <a:xfrm>
            <a:off x="2505076" y="6351588"/>
            <a:ext cx="12700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8" h="6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9" name="Freeform 4475"/>
          <p:cNvSpPr>
            <a:spLocks/>
          </p:cNvSpPr>
          <p:nvPr/>
        </p:nvSpPr>
        <p:spPr bwMode="auto">
          <a:xfrm>
            <a:off x="2514601" y="63579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0" name="Freeform 4476"/>
          <p:cNvSpPr>
            <a:spLocks/>
          </p:cNvSpPr>
          <p:nvPr/>
        </p:nvSpPr>
        <p:spPr bwMode="auto">
          <a:xfrm>
            <a:off x="2514601" y="63579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1" name="Freeform 4477"/>
          <p:cNvSpPr>
            <a:spLocks/>
          </p:cNvSpPr>
          <p:nvPr/>
        </p:nvSpPr>
        <p:spPr bwMode="auto">
          <a:xfrm>
            <a:off x="2508251" y="6348413"/>
            <a:ext cx="9525" cy="12700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</a:cxnLst>
            <a:rect l="0" t="0" r="r" b="b"/>
            <a:pathLst>
              <a:path w="6" h="8">
                <a:moveTo>
                  <a:pt x="4" y="8"/>
                </a:move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2" name="Freeform 4478"/>
          <p:cNvSpPr>
            <a:spLocks/>
          </p:cNvSpPr>
          <p:nvPr/>
        </p:nvSpPr>
        <p:spPr bwMode="auto">
          <a:xfrm>
            <a:off x="2498726" y="6348413"/>
            <a:ext cx="9525" cy="12700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</a:cxnLst>
            <a:rect l="0" t="0" r="r" b="b"/>
            <a:pathLst>
              <a:path w="6" h="8">
                <a:moveTo>
                  <a:pt x="6" y="6"/>
                </a:move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3" name="Freeform 4479"/>
          <p:cNvSpPr>
            <a:spLocks/>
          </p:cNvSpPr>
          <p:nvPr/>
        </p:nvSpPr>
        <p:spPr bwMode="auto">
          <a:xfrm>
            <a:off x="2495551" y="6361113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4" name="Freeform 4480"/>
          <p:cNvSpPr>
            <a:spLocks/>
          </p:cNvSpPr>
          <p:nvPr/>
        </p:nvSpPr>
        <p:spPr bwMode="auto">
          <a:xfrm>
            <a:off x="2495551" y="6361113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6" name="Freeform 4482"/>
          <p:cNvSpPr>
            <a:spLocks/>
          </p:cNvSpPr>
          <p:nvPr/>
        </p:nvSpPr>
        <p:spPr bwMode="auto">
          <a:xfrm>
            <a:off x="2439988" y="6357938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7" name="Freeform 4483"/>
          <p:cNvSpPr>
            <a:spLocks/>
          </p:cNvSpPr>
          <p:nvPr/>
        </p:nvSpPr>
        <p:spPr bwMode="auto">
          <a:xfrm>
            <a:off x="2452688" y="6357938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2" y="0"/>
              </a:cxn>
              <a:cxn ang="0">
                <a:pos x="2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2" y="0"/>
                </a:lnTo>
                <a:lnTo>
                  <a:pt x="2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8" name="Freeform 4484"/>
          <p:cNvSpPr>
            <a:spLocks/>
          </p:cNvSpPr>
          <p:nvPr/>
        </p:nvSpPr>
        <p:spPr bwMode="auto">
          <a:xfrm>
            <a:off x="2452688" y="6357938"/>
            <a:ext cx="6350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9" name="Freeform 4485"/>
          <p:cNvSpPr>
            <a:spLocks/>
          </p:cNvSpPr>
          <p:nvPr/>
        </p:nvSpPr>
        <p:spPr bwMode="auto">
          <a:xfrm>
            <a:off x="2505076" y="6357938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0" name="Freeform 4486"/>
          <p:cNvSpPr>
            <a:spLocks/>
          </p:cNvSpPr>
          <p:nvPr/>
        </p:nvSpPr>
        <p:spPr bwMode="auto">
          <a:xfrm>
            <a:off x="2495551" y="63611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1" name="Freeform 4487"/>
          <p:cNvSpPr>
            <a:spLocks/>
          </p:cNvSpPr>
          <p:nvPr/>
        </p:nvSpPr>
        <p:spPr bwMode="auto">
          <a:xfrm>
            <a:off x="2471738" y="6361113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2" name="Freeform 4488"/>
          <p:cNvSpPr>
            <a:spLocks/>
          </p:cNvSpPr>
          <p:nvPr/>
        </p:nvSpPr>
        <p:spPr bwMode="auto">
          <a:xfrm>
            <a:off x="2474913" y="6357938"/>
            <a:ext cx="23813" cy="6350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15" y="2"/>
              </a:cxn>
              <a:cxn ang="0">
                <a:pos x="15" y="2"/>
              </a:cxn>
              <a:cxn ang="0">
                <a:pos x="15" y="0"/>
              </a:cxn>
              <a:cxn ang="0">
                <a:pos x="13" y="0"/>
              </a:cxn>
              <a:cxn ang="0">
                <a:pos x="13" y="0"/>
              </a:cxn>
              <a:cxn ang="0">
                <a:pos x="10" y="0"/>
              </a:cxn>
              <a:cxn ang="0">
                <a:pos x="10" y="0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8" y="2"/>
              </a:cxn>
              <a:cxn ang="0">
                <a:pos x="10" y="2"/>
              </a:cxn>
              <a:cxn ang="0">
                <a:pos x="10" y="2"/>
              </a:cxn>
              <a:cxn ang="0">
                <a:pos x="13" y="2"/>
              </a:cxn>
              <a:cxn ang="0">
                <a:pos x="15" y="2"/>
              </a:cxn>
              <a:cxn ang="0">
                <a:pos x="15" y="2"/>
              </a:cxn>
              <a:cxn ang="0">
                <a:pos x="13" y="2"/>
              </a:cxn>
              <a:cxn ang="0">
                <a:pos x="13" y="2"/>
              </a:cxn>
              <a:cxn ang="0">
                <a:pos x="15" y="2"/>
              </a:cxn>
              <a:cxn ang="0">
                <a:pos x="15" y="2"/>
              </a:cxn>
            </a:cxnLst>
            <a:rect l="0" t="0" r="r" b="b"/>
            <a:pathLst>
              <a:path w="15" h="4">
                <a:moveTo>
                  <a:pt x="15" y="2"/>
                </a:moveTo>
                <a:lnTo>
                  <a:pt x="15" y="2"/>
                </a:lnTo>
                <a:lnTo>
                  <a:pt x="15" y="2"/>
                </a:lnTo>
                <a:lnTo>
                  <a:pt x="15" y="0"/>
                </a:lnTo>
                <a:lnTo>
                  <a:pt x="13" y="0"/>
                </a:lnTo>
                <a:lnTo>
                  <a:pt x="13" y="0"/>
                </a:lnTo>
                <a:lnTo>
                  <a:pt x="10" y="0"/>
                </a:lnTo>
                <a:lnTo>
                  <a:pt x="10" y="0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3" y="2"/>
                </a:lnTo>
                <a:lnTo>
                  <a:pt x="15" y="2"/>
                </a:lnTo>
                <a:lnTo>
                  <a:pt x="15" y="2"/>
                </a:lnTo>
                <a:lnTo>
                  <a:pt x="13" y="2"/>
                </a:lnTo>
                <a:lnTo>
                  <a:pt x="13" y="2"/>
                </a:lnTo>
                <a:lnTo>
                  <a:pt x="15" y="2"/>
                </a:lnTo>
                <a:lnTo>
                  <a:pt x="15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3" name="Freeform 4489"/>
          <p:cNvSpPr>
            <a:spLocks/>
          </p:cNvSpPr>
          <p:nvPr/>
        </p:nvSpPr>
        <p:spPr bwMode="auto">
          <a:xfrm>
            <a:off x="2435226" y="6357938"/>
            <a:ext cx="7938" cy="6350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5" y="4"/>
                </a:lnTo>
                <a:lnTo>
                  <a:pt x="5" y="4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4" name="Freeform 4490"/>
          <p:cNvSpPr>
            <a:spLocks/>
          </p:cNvSpPr>
          <p:nvPr/>
        </p:nvSpPr>
        <p:spPr bwMode="auto">
          <a:xfrm>
            <a:off x="2508251" y="63611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5" name="Freeform 4491"/>
          <p:cNvSpPr>
            <a:spLocks/>
          </p:cNvSpPr>
          <p:nvPr/>
        </p:nvSpPr>
        <p:spPr bwMode="auto">
          <a:xfrm>
            <a:off x="2446338" y="63642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6" name="Freeform 4492"/>
          <p:cNvSpPr>
            <a:spLocks/>
          </p:cNvSpPr>
          <p:nvPr/>
        </p:nvSpPr>
        <p:spPr bwMode="auto">
          <a:xfrm>
            <a:off x="2498726" y="63611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7" name="Freeform 4493"/>
          <p:cNvSpPr>
            <a:spLocks/>
          </p:cNvSpPr>
          <p:nvPr/>
        </p:nvSpPr>
        <p:spPr bwMode="auto">
          <a:xfrm>
            <a:off x="2449513" y="636428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8" name="Freeform 4494"/>
          <p:cNvSpPr>
            <a:spLocks/>
          </p:cNvSpPr>
          <p:nvPr/>
        </p:nvSpPr>
        <p:spPr bwMode="auto">
          <a:xfrm>
            <a:off x="2490788" y="6361113"/>
            <a:ext cx="7938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</a:cxnLst>
            <a:rect l="0" t="0" r="r" b="b"/>
            <a:pathLst>
              <a:path w="5" h="4">
                <a:moveTo>
                  <a:pt x="0" y="2"/>
                </a:move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9" name="Freeform 4495"/>
          <p:cNvSpPr>
            <a:spLocks/>
          </p:cNvSpPr>
          <p:nvPr/>
        </p:nvSpPr>
        <p:spPr bwMode="auto">
          <a:xfrm>
            <a:off x="2495551" y="636428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0" name="Freeform 4496"/>
          <p:cNvSpPr>
            <a:spLocks/>
          </p:cNvSpPr>
          <p:nvPr/>
        </p:nvSpPr>
        <p:spPr bwMode="auto">
          <a:xfrm>
            <a:off x="2446338" y="63642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1" name="Freeform 4497"/>
          <p:cNvSpPr>
            <a:spLocks/>
          </p:cNvSpPr>
          <p:nvPr/>
        </p:nvSpPr>
        <p:spPr bwMode="auto">
          <a:xfrm>
            <a:off x="2511426" y="636428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2" name="Freeform 4498"/>
          <p:cNvSpPr>
            <a:spLocks/>
          </p:cNvSpPr>
          <p:nvPr/>
        </p:nvSpPr>
        <p:spPr bwMode="auto">
          <a:xfrm>
            <a:off x="2449513" y="6364288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3" name="Freeform 4499"/>
          <p:cNvSpPr>
            <a:spLocks/>
          </p:cNvSpPr>
          <p:nvPr/>
        </p:nvSpPr>
        <p:spPr bwMode="auto">
          <a:xfrm>
            <a:off x="2452688" y="6364288"/>
            <a:ext cx="15875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10" h="4">
                <a:moveTo>
                  <a:pt x="2" y="2"/>
                </a:move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4" name="Freeform 4500"/>
          <p:cNvSpPr>
            <a:spLocks/>
          </p:cNvSpPr>
          <p:nvPr/>
        </p:nvSpPr>
        <p:spPr bwMode="auto">
          <a:xfrm>
            <a:off x="2498726" y="6351588"/>
            <a:ext cx="15875" cy="190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6" y="10"/>
              </a:cxn>
              <a:cxn ang="0">
                <a:pos x="6" y="10"/>
              </a:cxn>
              <a:cxn ang="0">
                <a:pos x="8" y="12"/>
              </a:cxn>
              <a:cxn ang="0">
                <a:pos x="8" y="12"/>
              </a:cxn>
              <a:cxn ang="0">
                <a:pos x="8" y="12"/>
              </a:cxn>
              <a:cxn ang="0">
                <a:pos x="10" y="12"/>
              </a:cxn>
              <a:cxn ang="0">
                <a:pos x="10" y="10"/>
              </a:cxn>
              <a:cxn ang="0">
                <a:pos x="8" y="10"/>
              </a:cxn>
              <a:cxn ang="0">
                <a:pos x="8" y="10"/>
              </a:cxn>
              <a:cxn ang="0">
                <a:pos x="8" y="10"/>
              </a:cxn>
              <a:cxn ang="0">
                <a:pos x="8" y="12"/>
              </a:cxn>
              <a:cxn ang="0">
                <a:pos x="8" y="10"/>
              </a:cxn>
              <a:cxn ang="0">
                <a:pos x="8" y="10"/>
              </a:cxn>
              <a:cxn ang="0">
                <a:pos x="8" y="8"/>
              </a:cxn>
              <a:cxn ang="0">
                <a:pos x="8" y="8"/>
              </a:cxn>
              <a:cxn ang="0">
                <a:pos x="6" y="8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10" h="12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6" y="10"/>
                </a:lnTo>
                <a:lnTo>
                  <a:pt x="6" y="10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10" y="12"/>
                </a:lnTo>
                <a:lnTo>
                  <a:pt x="10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2"/>
                </a:lnTo>
                <a:lnTo>
                  <a:pt x="8" y="10"/>
                </a:lnTo>
                <a:lnTo>
                  <a:pt x="8" y="10"/>
                </a:lnTo>
                <a:lnTo>
                  <a:pt x="8" y="8"/>
                </a:lnTo>
                <a:lnTo>
                  <a:pt x="8" y="8"/>
                </a:lnTo>
                <a:lnTo>
                  <a:pt x="6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5" name="Freeform 4501"/>
          <p:cNvSpPr>
            <a:spLocks/>
          </p:cNvSpPr>
          <p:nvPr/>
        </p:nvSpPr>
        <p:spPr bwMode="auto">
          <a:xfrm>
            <a:off x="2478088" y="6361113"/>
            <a:ext cx="17463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11" y="2"/>
              </a:cxn>
              <a:cxn ang="0">
                <a:pos x="11" y="2"/>
              </a:cxn>
              <a:cxn ang="0">
                <a:pos x="11" y="0"/>
              </a:cxn>
              <a:cxn ang="0">
                <a:pos x="8" y="0"/>
              </a:cxn>
              <a:cxn ang="0">
                <a:pos x="8" y="2"/>
              </a:cxn>
              <a:cxn ang="0">
                <a:pos x="11" y="2"/>
              </a:cxn>
              <a:cxn ang="0">
                <a:pos x="11" y="2"/>
              </a:cxn>
              <a:cxn ang="0">
                <a:pos x="11" y="0"/>
              </a:cxn>
              <a:cxn ang="0">
                <a:pos x="11" y="0"/>
              </a:cxn>
              <a:cxn ang="0">
                <a:pos x="11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</a:cxnLst>
            <a:rect l="0" t="0" r="r" b="b"/>
            <a:pathLst>
              <a:path w="11" h="6">
                <a:moveTo>
                  <a:pt x="2" y="6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11" y="2"/>
                </a:lnTo>
                <a:lnTo>
                  <a:pt x="11" y="2"/>
                </a:lnTo>
                <a:lnTo>
                  <a:pt x="11" y="0"/>
                </a:lnTo>
                <a:lnTo>
                  <a:pt x="8" y="0"/>
                </a:lnTo>
                <a:lnTo>
                  <a:pt x="8" y="2"/>
                </a:lnTo>
                <a:lnTo>
                  <a:pt x="11" y="2"/>
                </a:lnTo>
                <a:lnTo>
                  <a:pt x="11" y="2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6" name="Freeform 4502"/>
          <p:cNvSpPr>
            <a:spLocks/>
          </p:cNvSpPr>
          <p:nvPr/>
        </p:nvSpPr>
        <p:spPr bwMode="auto">
          <a:xfrm>
            <a:off x="2465388" y="63674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7" name="Freeform 4503"/>
          <p:cNvSpPr>
            <a:spLocks/>
          </p:cNvSpPr>
          <p:nvPr/>
        </p:nvSpPr>
        <p:spPr bwMode="auto">
          <a:xfrm>
            <a:off x="2478088" y="63674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8" name="Freeform 4504"/>
          <p:cNvSpPr>
            <a:spLocks/>
          </p:cNvSpPr>
          <p:nvPr/>
        </p:nvSpPr>
        <p:spPr bwMode="auto">
          <a:xfrm>
            <a:off x="2435226" y="6364288"/>
            <a:ext cx="11113" cy="6350"/>
          </a:xfrm>
          <a:custGeom>
            <a:avLst/>
            <a:gdLst/>
            <a:ahLst/>
            <a:cxnLst>
              <a:cxn ang="0">
                <a:pos x="7" y="4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0" y="4"/>
              </a:cxn>
              <a:cxn ang="0">
                <a:pos x="3" y="4"/>
              </a:cxn>
              <a:cxn ang="0">
                <a:pos x="3" y="4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</a:cxnLst>
            <a:rect l="0" t="0" r="r" b="b"/>
            <a:pathLst>
              <a:path w="7" h="4">
                <a:moveTo>
                  <a:pt x="7" y="4"/>
                </a:move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9" name="Freeform 4505"/>
          <p:cNvSpPr>
            <a:spLocks/>
          </p:cNvSpPr>
          <p:nvPr/>
        </p:nvSpPr>
        <p:spPr bwMode="auto">
          <a:xfrm>
            <a:off x="2465388" y="6367463"/>
            <a:ext cx="1588" cy="793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5">
                <a:moveTo>
                  <a:pt x="0" y="2"/>
                </a:moveTo>
                <a:lnTo>
                  <a:pt x="0" y="2"/>
                </a:lnTo>
                <a:lnTo>
                  <a:pt x="0" y="5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0" name="Freeform 4506"/>
          <p:cNvSpPr>
            <a:spLocks/>
          </p:cNvSpPr>
          <p:nvPr/>
        </p:nvSpPr>
        <p:spPr bwMode="auto">
          <a:xfrm>
            <a:off x="2465388" y="6367463"/>
            <a:ext cx="1588" cy="793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5">
                <a:moveTo>
                  <a:pt x="0" y="2"/>
                </a:moveTo>
                <a:lnTo>
                  <a:pt x="0" y="2"/>
                </a:lnTo>
                <a:lnTo>
                  <a:pt x="0" y="5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1" name="Freeform 4507"/>
          <p:cNvSpPr>
            <a:spLocks/>
          </p:cNvSpPr>
          <p:nvPr/>
        </p:nvSpPr>
        <p:spPr bwMode="auto">
          <a:xfrm>
            <a:off x="2474913" y="6370638"/>
            <a:ext cx="1588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3">
                <a:moveTo>
                  <a:pt x="0" y="0"/>
                </a:move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2" name="Freeform 4508"/>
          <p:cNvSpPr>
            <a:spLocks/>
          </p:cNvSpPr>
          <p:nvPr/>
        </p:nvSpPr>
        <p:spPr bwMode="auto">
          <a:xfrm>
            <a:off x="2474913" y="6367463"/>
            <a:ext cx="12700" cy="7938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4" y="2"/>
              </a:cxn>
              <a:cxn ang="0">
                <a:pos x="4" y="5"/>
              </a:cxn>
              <a:cxn ang="0">
                <a:pos x="6" y="5"/>
              </a:cxn>
              <a:cxn ang="0">
                <a:pos x="6" y="5"/>
              </a:cxn>
              <a:cxn ang="0">
                <a:pos x="6" y="5"/>
              </a:cxn>
              <a:cxn ang="0">
                <a:pos x="8" y="5"/>
              </a:cxn>
              <a:cxn ang="0">
                <a:pos x="8" y="2"/>
              </a:cxn>
            </a:cxnLst>
            <a:rect l="0" t="0" r="r" b="b"/>
            <a:pathLst>
              <a:path w="8" h="5">
                <a:moveTo>
                  <a:pt x="8" y="2"/>
                </a:move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4" y="2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8" y="5"/>
                </a:lnTo>
                <a:lnTo>
                  <a:pt x="8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3" name="Freeform 4509"/>
          <p:cNvSpPr>
            <a:spLocks/>
          </p:cNvSpPr>
          <p:nvPr/>
        </p:nvSpPr>
        <p:spPr bwMode="auto">
          <a:xfrm>
            <a:off x="2465388" y="6364288"/>
            <a:ext cx="9525" cy="11113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0" y="7"/>
              </a:cxn>
              <a:cxn ang="0">
                <a:pos x="2" y="7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7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7"/>
              </a:cxn>
              <a:cxn ang="0">
                <a:pos x="0" y="7"/>
              </a:cxn>
              <a:cxn ang="0">
                <a:pos x="0" y="4"/>
              </a:cxn>
              <a:cxn ang="0">
                <a:pos x="0" y="4"/>
              </a:cxn>
              <a:cxn ang="0">
                <a:pos x="0" y="7"/>
              </a:cxn>
              <a:cxn ang="0">
                <a:pos x="0" y="7"/>
              </a:cxn>
            </a:cxnLst>
            <a:rect l="0" t="0" r="r" b="b"/>
            <a:pathLst>
              <a:path w="6" h="7">
                <a:moveTo>
                  <a:pt x="0" y="7"/>
                </a:moveTo>
                <a:lnTo>
                  <a:pt x="0" y="7"/>
                </a:lnTo>
                <a:lnTo>
                  <a:pt x="2" y="7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7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7"/>
                </a:lnTo>
                <a:lnTo>
                  <a:pt x="0" y="7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4" name="Freeform 4510"/>
          <p:cNvSpPr>
            <a:spLocks/>
          </p:cNvSpPr>
          <p:nvPr/>
        </p:nvSpPr>
        <p:spPr bwMode="auto">
          <a:xfrm>
            <a:off x="2465388" y="6370638"/>
            <a:ext cx="317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5" name="Freeform 4511"/>
          <p:cNvSpPr>
            <a:spLocks/>
          </p:cNvSpPr>
          <p:nvPr/>
        </p:nvSpPr>
        <p:spPr bwMode="auto">
          <a:xfrm>
            <a:off x="2465388" y="6370638"/>
            <a:ext cx="317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6" name="Freeform 4512"/>
          <p:cNvSpPr>
            <a:spLocks/>
          </p:cNvSpPr>
          <p:nvPr/>
        </p:nvSpPr>
        <p:spPr bwMode="auto">
          <a:xfrm>
            <a:off x="2474913" y="6370638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7" name="Freeform 4513"/>
          <p:cNvSpPr>
            <a:spLocks/>
          </p:cNvSpPr>
          <p:nvPr/>
        </p:nvSpPr>
        <p:spPr bwMode="auto">
          <a:xfrm>
            <a:off x="2481263" y="6370638"/>
            <a:ext cx="6350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0"/>
              </a:cxn>
              <a:cxn ang="0">
                <a:pos x="2" y="0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</a:cxnLst>
            <a:rect l="0" t="0" r="r" b="b"/>
            <a:pathLst>
              <a:path w="4" h="3">
                <a:moveTo>
                  <a:pt x="2" y="3"/>
                </a:move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0"/>
                </a:lnTo>
                <a:lnTo>
                  <a:pt x="2" y="0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8" name="Freeform 4514"/>
          <p:cNvSpPr>
            <a:spLocks/>
          </p:cNvSpPr>
          <p:nvPr/>
        </p:nvSpPr>
        <p:spPr bwMode="auto">
          <a:xfrm>
            <a:off x="2481263" y="637540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9" name="Freeform 4515"/>
          <p:cNvSpPr>
            <a:spLocks/>
          </p:cNvSpPr>
          <p:nvPr/>
        </p:nvSpPr>
        <p:spPr bwMode="auto">
          <a:xfrm>
            <a:off x="2439988" y="6367463"/>
            <a:ext cx="15875" cy="11113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4" y="5"/>
              </a:cxn>
              <a:cxn ang="0">
                <a:pos x="6" y="7"/>
              </a:cxn>
              <a:cxn ang="0">
                <a:pos x="8" y="7"/>
              </a:cxn>
              <a:cxn ang="0">
                <a:pos x="8" y="5"/>
              </a:cxn>
              <a:cxn ang="0">
                <a:pos x="8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5"/>
              </a:cxn>
              <a:cxn ang="0">
                <a:pos x="6" y="5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5"/>
              </a:cxn>
              <a:cxn ang="0">
                <a:pos x="6" y="5"/>
              </a:cxn>
              <a:cxn ang="0">
                <a:pos x="8" y="5"/>
              </a:cxn>
              <a:cxn ang="0">
                <a:pos x="8" y="5"/>
              </a:cxn>
              <a:cxn ang="0">
                <a:pos x="6" y="5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5"/>
              </a:cxn>
            </a:cxnLst>
            <a:rect l="0" t="0" r="r" b="b"/>
            <a:pathLst>
              <a:path w="10" h="7">
                <a:moveTo>
                  <a:pt x="2" y="5"/>
                </a:move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7"/>
                </a:lnTo>
                <a:lnTo>
                  <a:pt x="6" y="7"/>
                </a:lnTo>
                <a:lnTo>
                  <a:pt x="8" y="7"/>
                </a:lnTo>
                <a:lnTo>
                  <a:pt x="10" y="5"/>
                </a:lnTo>
                <a:lnTo>
                  <a:pt x="8" y="5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8" y="5"/>
                </a:lnTo>
                <a:lnTo>
                  <a:pt x="8" y="5"/>
                </a:lnTo>
                <a:lnTo>
                  <a:pt x="8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5"/>
                </a:lnTo>
                <a:lnTo>
                  <a:pt x="0" y="5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0" name="Freeform 4516"/>
          <p:cNvSpPr>
            <a:spLocks/>
          </p:cNvSpPr>
          <p:nvPr/>
        </p:nvSpPr>
        <p:spPr bwMode="auto">
          <a:xfrm>
            <a:off x="2478088" y="637540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1" name="Freeform 4517"/>
          <p:cNvSpPr>
            <a:spLocks/>
          </p:cNvSpPr>
          <p:nvPr/>
        </p:nvSpPr>
        <p:spPr bwMode="auto">
          <a:xfrm>
            <a:off x="2474913" y="637540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2" name="Freeform 4518"/>
          <p:cNvSpPr>
            <a:spLocks/>
          </p:cNvSpPr>
          <p:nvPr/>
        </p:nvSpPr>
        <p:spPr bwMode="auto">
          <a:xfrm>
            <a:off x="2428876" y="6375401"/>
            <a:ext cx="11113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7" y="2"/>
              </a:cxn>
              <a:cxn ang="0">
                <a:pos x="4" y="0"/>
              </a:cxn>
            </a:cxnLst>
            <a:rect l="0" t="0" r="r" b="b"/>
            <a:pathLst>
              <a:path w="7" h="2">
                <a:moveTo>
                  <a:pt x="4" y="0"/>
                </a:move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7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3" name="Freeform 4519"/>
          <p:cNvSpPr>
            <a:spLocks/>
          </p:cNvSpPr>
          <p:nvPr/>
        </p:nvSpPr>
        <p:spPr bwMode="auto">
          <a:xfrm>
            <a:off x="2478088" y="637540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4" name="Freeform 4520"/>
          <p:cNvSpPr>
            <a:spLocks/>
          </p:cNvSpPr>
          <p:nvPr/>
        </p:nvSpPr>
        <p:spPr bwMode="auto">
          <a:xfrm>
            <a:off x="2432051" y="6375401"/>
            <a:ext cx="11113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7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7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7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5" name="Freeform 4521"/>
          <p:cNvSpPr>
            <a:spLocks/>
          </p:cNvSpPr>
          <p:nvPr/>
        </p:nvSpPr>
        <p:spPr bwMode="auto">
          <a:xfrm>
            <a:off x="2439988" y="6375401"/>
            <a:ext cx="22225" cy="6350"/>
          </a:xfrm>
          <a:custGeom>
            <a:avLst/>
            <a:gdLst/>
            <a:ahLst/>
            <a:cxnLst>
              <a:cxn ang="0">
                <a:pos x="14" y="4"/>
              </a:cxn>
              <a:cxn ang="0">
                <a:pos x="14" y="2"/>
              </a:cxn>
              <a:cxn ang="0">
                <a:pos x="12" y="2"/>
              </a:cxn>
              <a:cxn ang="0">
                <a:pos x="12" y="2"/>
              </a:cxn>
              <a:cxn ang="0">
                <a:pos x="12" y="2"/>
              </a:cxn>
              <a:cxn ang="0">
                <a:pos x="12" y="2"/>
              </a:cxn>
              <a:cxn ang="0">
                <a:pos x="10" y="0"/>
              </a:cxn>
              <a:cxn ang="0">
                <a:pos x="10" y="0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0" y="2"/>
              </a:cxn>
              <a:cxn ang="0">
                <a:pos x="12" y="4"/>
              </a:cxn>
              <a:cxn ang="0">
                <a:pos x="12" y="4"/>
              </a:cxn>
              <a:cxn ang="0">
                <a:pos x="12" y="4"/>
              </a:cxn>
              <a:cxn ang="0">
                <a:pos x="12" y="4"/>
              </a:cxn>
              <a:cxn ang="0">
                <a:pos x="14" y="4"/>
              </a:cxn>
              <a:cxn ang="0">
                <a:pos x="14" y="4"/>
              </a:cxn>
            </a:cxnLst>
            <a:rect l="0" t="0" r="r" b="b"/>
            <a:pathLst>
              <a:path w="14" h="4">
                <a:moveTo>
                  <a:pt x="14" y="4"/>
                </a:move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0" y="0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4" y="4"/>
                </a:lnTo>
                <a:lnTo>
                  <a:pt x="1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6" name="Freeform 4522"/>
          <p:cNvSpPr>
            <a:spLocks/>
          </p:cNvSpPr>
          <p:nvPr/>
        </p:nvSpPr>
        <p:spPr bwMode="auto">
          <a:xfrm>
            <a:off x="2439988" y="638175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7" name="Freeform 4523"/>
          <p:cNvSpPr>
            <a:spLocks/>
          </p:cNvSpPr>
          <p:nvPr/>
        </p:nvSpPr>
        <p:spPr bwMode="auto">
          <a:xfrm>
            <a:off x="2413001" y="6378576"/>
            <a:ext cx="9525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4"/>
              </a:cxn>
              <a:cxn ang="0">
                <a:pos x="6" y="2"/>
              </a:cxn>
            </a:cxnLst>
            <a:rect l="0" t="0" r="r" b="b"/>
            <a:pathLst>
              <a:path w="6" h="4">
                <a:moveTo>
                  <a:pt x="6" y="2"/>
                </a:move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4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8" name="Freeform 4524"/>
          <p:cNvSpPr>
            <a:spLocks/>
          </p:cNvSpPr>
          <p:nvPr/>
        </p:nvSpPr>
        <p:spPr bwMode="auto">
          <a:xfrm>
            <a:off x="2459038" y="6378576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9" name="Freeform 4525"/>
          <p:cNvSpPr>
            <a:spLocks/>
          </p:cNvSpPr>
          <p:nvPr/>
        </p:nvSpPr>
        <p:spPr bwMode="auto">
          <a:xfrm>
            <a:off x="2459038" y="6378576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0" name="Freeform 4526"/>
          <p:cNvSpPr>
            <a:spLocks/>
          </p:cNvSpPr>
          <p:nvPr/>
        </p:nvSpPr>
        <p:spPr bwMode="auto">
          <a:xfrm>
            <a:off x="2446338" y="6378576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1" name="Freeform 4527"/>
          <p:cNvSpPr>
            <a:spLocks/>
          </p:cNvSpPr>
          <p:nvPr/>
        </p:nvSpPr>
        <p:spPr bwMode="auto">
          <a:xfrm>
            <a:off x="2446338" y="638175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2" name="Freeform 4528"/>
          <p:cNvSpPr>
            <a:spLocks/>
          </p:cNvSpPr>
          <p:nvPr/>
        </p:nvSpPr>
        <p:spPr bwMode="auto">
          <a:xfrm>
            <a:off x="2446338" y="638175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3" name="Freeform 4529"/>
          <p:cNvSpPr>
            <a:spLocks/>
          </p:cNvSpPr>
          <p:nvPr/>
        </p:nvSpPr>
        <p:spPr bwMode="auto">
          <a:xfrm>
            <a:off x="2455863" y="6378576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4" name="Freeform 4530"/>
          <p:cNvSpPr>
            <a:spLocks/>
          </p:cNvSpPr>
          <p:nvPr/>
        </p:nvSpPr>
        <p:spPr bwMode="auto">
          <a:xfrm>
            <a:off x="2459038" y="638175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5" name="Freeform 4531"/>
          <p:cNvSpPr>
            <a:spLocks/>
          </p:cNvSpPr>
          <p:nvPr/>
        </p:nvSpPr>
        <p:spPr bwMode="auto">
          <a:xfrm>
            <a:off x="2425701" y="6381751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6" name="Freeform 4532"/>
          <p:cNvSpPr>
            <a:spLocks/>
          </p:cNvSpPr>
          <p:nvPr/>
        </p:nvSpPr>
        <p:spPr bwMode="auto">
          <a:xfrm>
            <a:off x="2409826" y="6381751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7" name="Freeform 4533"/>
          <p:cNvSpPr>
            <a:spLocks/>
          </p:cNvSpPr>
          <p:nvPr/>
        </p:nvSpPr>
        <p:spPr bwMode="auto">
          <a:xfrm>
            <a:off x="2459038" y="63849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8" name="Freeform 4534"/>
          <p:cNvSpPr>
            <a:spLocks/>
          </p:cNvSpPr>
          <p:nvPr/>
        </p:nvSpPr>
        <p:spPr bwMode="auto">
          <a:xfrm>
            <a:off x="2455863" y="6381751"/>
            <a:ext cx="31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6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9" name="Freeform 4535"/>
          <p:cNvSpPr>
            <a:spLocks/>
          </p:cNvSpPr>
          <p:nvPr/>
        </p:nvSpPr>
        <p:spPr bwMode="auto">
          <a:xfrm>
            <a:off x="2439988" y="6378576"/>
            <a:ext cx="9525" cy="12700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</a:cxnLst>
            <a:rect l="0" t="0" r="r" b="b"/>
            <a:pathLst>
              <a:path w="6" h="8">
                <a:moveTo>
                  <a:pt x="4" y="8"/>
                </a:move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0" name="Freeform 4536"/>
          <p:cNvSpPr>
            <a:spLocks/>
          </p:cNvSpPr>
          <p:nvPr/>
        </p:nvSpPr>
        <p:spPr bwMode="auto">
          <a:xfrm>
            <a:off x="2439988" y="6381751"/>
            <a:ext cx="3175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1" name="Freeform 4537"/>
          <p:cNvSpPr>
            <a:spLocks/>
          </p:cNvSpPr>
          <p:nvPr/>
        </p:nvSpPr>
        <p:spPr bwMode="auto">
          <a:xfrm>
            <a:off x="2413001" y="6381751"/>
            <a:ext cx="9525" cy="9525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4" y="6"/>
              </a:cxn>
              <a:cxn ang="0">
                <a:pos x="6" y="6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</a:cxnLst>
            <a:rect l="0" t="0" r="r" b="b"/>
            <a:pathLst>
              <a:path w="6" h="6">
                <a:moveTo>
                  <a:pt x="6" y="6"/>
                </a:moveTo>
                <a:lnTo>
                  <a:pt x="6" y="6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4" y="6"/>
                </a:lnTo>
                <a:lnTo>
                  <a:pt x="6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2" name="Freeform 4538"/>
          <p:cNvSpPr>
            <a:spLocks/>
          </p:cNvSpPr>
          <p:nvPr/>
        </p:nvSpPr>
        <p:spPr bwMode="auto">
          <a:xfrm>
            <a:off x="2459038" y="6388101"/>
            <a:ext cx="12700" cy="317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</a:cxnLst>
            <a:rect l="0" t="0" r="r" b="b"/>
            <a:pathLst>
              <a:path w="8" h="2">
                <a:moveTo>
                  <a:pt x="8" y="0"/>
                </a:move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3" name="Freeform 4539"/>
          <p:cNvSpPr>
            <a:spLocks/>
          </p:cNvSpPr>
          <p:nvPr/>
        </p:nvSpPr>
        <p:spPr bwMode="auto">
          <a:xfrm>
            <a:off x="2468563" y="63881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4" name="Freeform 4540"/>
          <p:cNvSpPr>
            <a:spLocks/>
          </p:cNvSpPr>
          <p:nvPr/>
        </p:nvSpPr>
        <p:spPr bwMode="auto">
          <a:xfrm>
            <a:off x="2443163" y="6391276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5" name="Freeform 4541"/>
          <p:cNvSpPr>
            <a:spLocks/>
          </p:cNvSpPr>
          <p:nvPr/>
        </p:nvSpPr>
        <p:spPr bwMode="auto">
          <a:xfrm>
            <a:off x="2443163" y="6391276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6" name="Freeform 4542"/>
          <p:cNvSpPr>
            <a:spLocks/>
          </p:cNvSpPr>
          <p:nvPr/>
        </p:nvSpPr>
        <p:spPr bwMode="auto">
          <a:xfrm>
            <a:off x="2425701" y="6381751"/>
            <a:ext cx="14288" cy="1270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  <a:cxn ang="0">
                <a:pos x="6" y="2"/>
              </a:cxn>
              <a:cxn ang="0">
                <a:pos x="9" y="2"/>
              </a:cxn>
              <a:cxn ang="0">
                <a:pos x="9" y="0"/>
              </a:cxn>
              <a:cxn ang="0">
                <a:pos x="9" y="0"/>
              </a:cxn>
              <a:cxn ang="0">
                <a:pos x="6" y="0"/>
              </a:cxn>
              <a:cxn ang="0">
                <a:pos x="6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</a:cxnLst>
            <a:rect l="0" t="0" r="r" b="b"/>
            <a:pathLst>
              <a:path w="9" h="8">
                <a:moveTo>
                  <a:pt x="4" y="6"/>
                </a:move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6" y="2"/>
                </a:lnTo>
                <a:lnTo>
                  <a:pt x="9" y="2"/>
                </a:lnTo>
                <a:lnTo>
                  <a:pt x="9" y="0"/>
                </a:lnTo>
                <a:lnTo>
                  <a:pt x="9" y="0"/>
                </a:lnTo>
                <a:lnTo>
                  <a:pt x="6" y="0"/>
                </a:lnTo>
                <a:lnTo>
                  <a:pt x="6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7" name="Freeform 4543"/>
          <p:cNvSpPr>
            <a:spLocks/>
          </p:cNvSpPr>
          <p:nvPr/>
        </p:nvSpPr>
        <p:spPr bwMode="auto">
          <a:xfrm>
            <a:off x="2428876" y="63912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8" name="Freeform 4544"/>
          <p:cNvSpPr>
            <a:spLocks/>
          </p:cNvSpPr>
          <p:nvPr/>
        </p:nvSpPr>
        <p:spPr bwMode="auto">
          <a:xfrm>
            <a:off x="2465388" y="63912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9" name="Freeform 4545"/>
          <p:cNvSpPr>
            <a:spLocks/>
          </p:cNvSpPr>
          <p:nvPr/>
        </p:nvSpPr>
        <p:spPr bwMode="auto">
          <a:xfrm>
            <a:off x="2468563" y="6391276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0" name="Freeform 4546"/>
          <p:cNvSpPr>
            <a:spLocks/>
          </p:cNvSpPr>
          <p:nvPr/>
        </p:nvSpPr>
        <p:spPr bwMode="auto">
          <a:xfrm>
            <a:off x="2443163" y="6388101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1" name="Freeform 4547"/>
          <p:cNvSpPr>
            <a:spLocks/>
          </p:cNvSpPr>
          <p:nvPr/>
        </p:nvSpPr>
        <p:spPr bwMode="auto">
          <a:xfrm>
            <a:off x="2443163" y="63912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2" name="Freeform 4548"/>
          <p:cNvSpPr>
            <a:spLocks/>
          </p:cNvSpPr>
          <p:nvPr/>
        </p:nvSpPr>
        <p:spPr bwMode="auto">
          <a:xfrm>
            <a:off x="2446338" y="639445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3" name="Freeform 4549"/>
          <p:cNvSpPr>
            <a:spLocks/>
          </p:cNvSpPr>
          <p:nvPr/>
        </p:nvSpPr>
        <p:spPr bwMode="auto">
          <a:xfrm>
            <a:off x="2446338" y="639445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4" name="Freeform 4550"/>
          <p:cNvSpPr>
            <a:spLocks/>
          </p:cNvSpPr>
          <p:nvPr/>
        </p:nvSpPr>
        <p:spPr bwMode="auto">
          <a:xfrm>
            <a:off x="2471738" y="6394451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5" name="Freeform 4551"/>
          <p:cNvSpPr>
            <a:spLocks/>
          </p:cNvSpPr>
          <p:nvPr/>
        </p:nvSpPr>
        <p:spPr bwMode="auto">
          <a:xfrm>
            <a:off x="2471738" y="639445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6" name="Freeform 4552"/>
          <p:cNvSpPr>
            <a:spLocks/>
          </p:cNvSpPr>
          <p:nvPr/>
        </p:nvSpPr>
        <p:spPr bwMode="auto">
          <a:xfrm>
            <a:off x="2471738" y="639445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7" name="Freeform 4553"/>
          <p:cNvSpPr>
            <a:spLocks/>
          </p:cNvSpPr>
          <p:nvPr/>
        </p:nvSpPr>
        <p:spPr bwMode="auto">
          <a:xfrm>
            <a:off x="2468563" y="6391276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8" name="Freeform 4554"/>
          <p:cNvSpPr>
            <a:spLocks/>
          </p:cNvSpPr>
          <p:nvPr/>
        </p:nvSpPr>
        <p:spPr bwMode="auto">
          <a:xfrm>
            <a:off x="2416176" y="6394451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9" name="Freeform 4555"/>
          <p:cNvSpPr>
            <a:spLocks/>
          </p:cNvSpPr>
          <p:nvPr/>
        </p:nvSpPr>
        <p:spPr bwMode="auto">
          <a:xfrm>
            <a:off x="2443163" y="6394451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0" name="Freeform 4556"/>
          <p:cNvSpPr>
            <a:spLocks/>
          </p:cNvSpPr>
          <p:nvPr/>
        </p:nvSpPr>
        <p:spPr bwMode="auto">
          <a:xfrm>
            <a:off x="2443163" y="6394451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1" name="Freeform 4557"/>
          <p:cNvSpPr>
            <a:spLocks/>
          </p:cNvSpPr>
          <p:nvPr/>
        </p:nvSpPr>
        <p:spPr bwMode="auto">
          <a:xfrm>
            <a:off x="2406651" y="6388101"/>
            <a:ext cx="12700" cy="12700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2" y="4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0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</a:cxnLst>
            <a:rect l="0" t="0" r="r" b="b"/>
            <a:pathLst>
              <a:path w="8" h="8">
                <a:moveTo>
                  <a:pt x="2" y="8"/>
                </a:move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8" y="8"/>
                </a:lnTo>
                <a:lnTo>
                  <a:pt x="8" y="6"/>
                </a:ln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2" name="Freeform 4558"/>
          <p:cNvSpPr>
            <a:spLocks/>
          </p:cNvSpPr>
          <p:nvPr/>
        </p:nvSpPr>
        <p:spPr bwMode="auto">
          <a:xfrm>
            <a:off x="2406651" y="6394451"/>
            <a:ext cx="31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6">
                <a:moveTo>
                  <a:pt x="0" y="2"/>
                </a:move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3" name="Freeform 4559"/>
          <p:cNvSpPr>
            <a:spLocks/>
          </p:cNvSpPr>
          <p:nvPr/>
        </p:nvSpPr>
        <p:spPr bwMode="auto">
          <a:xfrm>
            <a:off x="2397126" y="6388101"/>
            <a:ext cx="12700" cy="15875"/>
          </a:xfrm>
          <a:custGeom>
            <a:avLst/>
            <a:gdLst/>
            <a:ahLst/>
            <a:cxnLst>
              <a:cxn ang="0">
                <a:pos x="8" y="8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4"/>
              </a:cxn>
              <a:cxn ang="0">
                <a:pos x="4" y="4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6" y="10"/>
              </a:cxn>
              <a:cxn ang="0">
                <a:pos x="8" y="8"/>
              </a:cxn>
              <a:cxn ang="0">
                <a:pos x="8" y="8"/>
              </a:cxn>
            </a:cxnLst>
            <a:rect l="0" t="0" r="r" b="b"/>
            <a:pathLst>
              <a:path w="8" h="10">
                <a:moveTo>
                  <a:pt x="8" y="8"/>
                </a:move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4"/>
                </a:lnTo>
                <a:lnTo>
                  <a:pt x="4" y="4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6" y="8"/>
                </a:lnTo>
                <a:lnTo>
                  <a:pt x="6" y="10"/>
                </a:lnTo>
                <a:lnTo>
                  <a:pt x="8" y="8"/>
                </a:lnTo>
                <a:lnTo>
                  <a:pt x="8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4" name="Freeform 4560"/>
          <p:cNvSpPr>
            <a:spLocks/>
          </p:cNvSpPr>
          <p:nvPr/>
        </p:nvSpPr>
        <p:spPr bwMode="auto">
          <a:xfrm>
            <a:off x="2406651" y="640080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5" name="Freeform 4561"/>
          <p:cNvSpPr>
            <a:spLocks/>
          </p:cNvSpPr>
          <p:nvPr/>
        </p:nvSpPr>
        <p:spPr bwMode="auto">
          <a:xfrm>
            <a:off x="2409826" y="640080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6" name="Freeform 4562"/>
          <p:cNvSpPr>
            <a:spLocks/>
          </p:cNvSpPr>
          <p:nvPr/>
        </p:nvSpPr>
        <p:spPr bwMode="auto">
          <a:xfrm>
            <a:off x="2425701" y="640080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7" name="Freeform 4563"/>
          <p:cNvSpPr>
            <a:spLocks/>
          </p:cNvSpPr>
          <p:nvPr/>
        </p:nvSpPr>
        <p:spPr bwMode="auto">
          <a:xfrm>
            <a:off x="2428876" y="6400801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8" name="Freeform 4564"/>
          <p:cNvSpPr>
            <a:spLocks/>
          </p:cNvSpPr>
          <p:nvPr/>
        </p:nvSpPr>
        <p:spPr bwMode="auto">
          <a:xfrm>
            <a:off x="2455863" y="6391276"/>
            <a:ext cx="9525" cy="12700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</a:cxnLst>
            <a:rect l="0" t="0" r="r" b="b"/>
            <a:pathLst>
              <a:path w="6" h="8">
                <a:moveTo>
                  <a:pt x="6" y="6"/>
                </a:move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9" name="Freeform 4565"/>
          <p:cNvSpPr>
            <a:spLocks/>
          </p:cNvSpPr>
          <p:nvPr/>
        </p:nvSpPr>
        <p:spPr bwMode="auto">
          <a:xfrm>
            <a:off x="2452688" y="6388101"/>
            <a:ext cx="9525" cy="158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2" y="8"/>
              </a:cxn>
              <a:cxn ang="0">
                <a:pos x="2" y="8"/>
              </a:cxn>
              <a:cxn ang="0">
                <a:pos x="0" y="8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6" h="10">
                <a:moveTo>
                  <a:pt x="4" y="2"/>
                </a:move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0" name="Freeform 4566"/>
          <p:cNvSpPr>
            <a:spLocks/>
          </p:cNvSpPr>
          <p:nvPr/>
        </p:nvSpPr>
        <p:spPr bwMode="auto">
          <a:xfrm>
            <a:off x="2452688" y="640080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1" name="Freeform 4567"/>
          <p:cNvSpPr>
            <a:spLocks/>
          </p:cNvSpPr>
          <p:nvPr/>
        </p:nvSpPr>
        <p:spPr bwMode="auto">
          <a:xfrm>
            <a:off x="2416176" y="6391276"/>
            <a:ext cx="9525" cy="1270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6" h="8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2" name="Freeform 4568"/>
          <p:cNvSpPr>
            <a:spLocks/>
          </p:cNvSpPr>
          <p:nvPr/>
        </p:nvSpPr>
        <p:spPr bwMode="auto">
          <a:xfrm>
            <a:off x="2459038" y="640080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3" name="Freeform 4569"/>
          <p:cNvSpPr>
            <a:spLocks/>
          </p:cNvSpPr>
          <p:nvPr/>
        </p:nvSpPr>
        <p:spPr bwMode="auto">
          <a:xfrm>
            <a:off x="2462213" y="6400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4" name="Freeform 4570"/>
          <p:cNvSpPr>
            <a:spLocks/>
          </p:cNvSpPr>
          <p:nvPr/>
        </p:nvSpPr>
        <p:spPr bwMode="auto">
          <a:xfrm>
            <a:off x="2462213" y="6403976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5" name="Freeform 4571"/>
          <p:cNvSpPr>
            <a:spLocks/>
          </p:cNvSpPr>
          <p:nvPr/>
        </p:nvSpPr>
        <p:spPr bwMode="auto">
          <a:xfrm>
            <a:off x="2419351" y="6403976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6" name="Freeform 4572"/>
          <p:cNvSpPr>
            <a:spLocks/>
          </p:cNvSpPr>
          <p:nvPr/>
        </p:nvSpPr>
        <p:spPr bwMode="auto">
          <a:xfrm>
            <a:off x="2419351" y="6394451"/>
            <a:ext cx="9525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4"/>
              </a:cxn>
              <a:cxn ang="0">
                <a:pos x="4" y="4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6" h="6">
                <a:moveTo>
                  <a:pt x="2" y="6"/>
                </a:move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4"/>
                </a:lnTo>
                <a:lnTo>
                  <a:pt x="4" y="4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7" name="Freeform 4573"/>
          <p:cNvSpPr>
            <a:spLocks/>
          </p:cNvSpPr>
          <p:nvPr/>
        </p:nvSpPr>
        <p:spPr bwMode="auto">
          <a:xfrm>
            <a:off x="2455863" y="6400801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8" name="Freeform 4574"/>
          <p:cNvSpPr>
            <a:spLocks/>
          </p:cNvSpPr>
          <p:nvPr/>
        </p:nvSpPr>
        <p:spPr bwMode="auto">
          <a:xfrm>
            <a:off x="2393951" y="6397626"/>
            <a:ext cx="6350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9" name="Freeform 4575"/>
          <p:cNvSpPr>
            <a:spLocks/>
          </p:cNvSpPr>
          <p:nvPr/>
        </p:nvSpPr>
        <p:spPr bwMode="auto">
          <a:xfrm>
            <a:off x="2397126" y="6400801"/>
            <a:ext cx="1270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8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0" name="Freeform 4576"/>
          <p:cNvSpPr>
            <a:spLocks/>
          </p:cNvSpPr>
          <p:nvPr/>
        </p:nvSpPr>
        <p:spPr bwMode="auto">
          <a:xfrm>
            <a:off x="2400301" y="6407151"/>
            <a:ext cx="9525" cy="317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6" y="0"/>
              </a:cxn>
              <a:cxn ang="0">
                <a:pos x="6" y="0"/>
              </a:cxn>
            </a:cxnLst>
            <a:rect l="0" t="0" r="r" b="b"/>
            <a:pathLst>
              <a:path w="6" h="2">
                <a:moveTo>
                  <a:pt x="6" y="0"/>
                </a:move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1" name="Freeform 4577"/>
          <p:cNvSpPr>
            <a:spLocks/>
          </p:cNvSpPr>
          <p:nvPr/>
        </p:nvSpPr>
        <p:spPr bwMode="auto">
          <a:xfrm>
            <a:off x="2403476" y="6407151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2" name="Freeform 4578"/>
          <p:cNvSpPr>
            <a:spLocks/>
          </p:cNvSpPr>
          <p:nvPr/>
        </p:nvSpPr>
        <p:spPr bwMode="auto">
          <a:xfrm>
            <a:off x="2406651" y="6407151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3" name="Freeform 4579"/>
          <p:cNvSpPr>
            <a:spLocks/>
          </p:cNvSpPr>
          <p:nvPr/>
        </p:nvSpPr>
        <p:spPr bwMode="auto">
          <a:xfrm>
            <a:off x="2403476" y="64103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4" name="Freeform 4580"/>
          <p:cNvSpPr>
            <a:spLocks/>
          </p:cNvSpPr>
          <p:nvPr/>
        </p:nvSpPr>
        <p:spPr bwMode="auto">
          <a:xfrm>
            <a:off x="2400301" y="641350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5" name="Freeform 4581"/>
          <p:cNvSpPr>
            <a:spLocks/>
          </p:cNvSpPr>
          <p:nvPr/>
        </p:nvSpPr>
        <p:spPr bwMode="auto">
          <a:xfrm>
            <a:off x="2387601" y="6403976"/>
            <a:ext cx="15875" cy="12700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6" y="6"/>
              </a:cxn>
              <a:cxn ang="0">
                <a:pos x="8" y="6"/>
              </a:cxn>
              <a:cxn ang="0">
                <a:pos x="8" y="6"/>
              </a:cxn>
              <a:cxn ang="0">
                <a:pos x="10" y="6"/>
              </a:cxn>
              <a:cxn ang="0">
                <a:pos x="10" y="4"/>
              </a:cxn>
              <a:cxn ang="0">
                <a:pos x="8" y="4"/>
              </a:cxn>
              <a:cxn ang="0">
                <a:pos x="6" y="4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  <a:cxn ang="0">
                <a:pos x="4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6" y="4"/>
              </a:cxn>
              <a:cxn ang="0">
                <a:pos x="8" y="6"/>
              </a:cxn>
              <a:cxn ang="0">
                <a:pos x="8" y="6"/>
              </a:cxn>
              <a:cxn ang="0">
                <a:pos x="8" y="6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2" y="6"/>
              </a:cxn>
              <a:cxn ang="0">
                <a:pos x="2" y="8"/>
              </a:cxn>
              <a:cxn ang="0">
                <a:pos x="4" y="8"/>
              </a:cxn>
            </a:cxnLst>
            <a:rect l="0" t="0" r="r" b="b"/>
            <a:pathLst>
              <a:path w="10" h="8">
                <a:moveTo>
                  <a:pt x="4" y="8"/>
                </a:move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8" y="4"/>
                </a:lnTo>
                <a:lnTo>
                  <a:pt x="6" y="4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lnTo>
                  <a:pt x="4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2" y="6"/>
                </a:lnTo>
                <a:lnTo>
                  <a:pt x="2" y="8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6" name="Freeform 4582"/>
          <p:cNvSpPr>
            <a:spLocks/>
          </p:cNvSpPr>
          <p:nvPr/>
        </p:nvSpPr>
        <p:spPr bwMode="auto">
          <a:xfrm>
            <a:off x="2409826" y="6413501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7" name="Freeform 4583"/>
          <p:cNvSpPr>
            <a:spLocks/>
          </p:cNvSpPr>
          <p:nvPr/>
        </p:nvSpPr>
        <p:spPr bwMode="auto">
          <a:xfrm>
            <a:off x="2384426" y="641350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8" name="Freeform 4584"/>
          <p:cNvSpPr>
            <a:spLocks/>
          </p:cNvSpPr>
          <p:nvPr/>
        </p:nvSpPr>
        <p:spPr bwMode="auto">
          <a:xfrm>
            <a:off x="2393951" y="6413501"/>
            <a:ext cx="9525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6" h="4">
                <a:moveTo>
                  <a:pt x="4" y="4"/>
                </a:move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9" name="Freeform 4585"/>
          <p:cNvSpPr>
            <a:spLocks/>
          </p:cNvSpPr>
          <p:nvPr/>
        </p:nvSpPr>
        <p:spPr bwMode="auto">
          <a:xfrm>
            <a:off x="2425701" y="6416676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0" name="Freeform 4586"/>
          <p:cNvSpPr>
            <a:spLocks/>
          </p:cNvSpPr>
          <p:nvPr/>
        </p:nvSpPr>
        <p:spPr bwMode="auto">
          <a:xfrm>
            <a:off x="2390776" y="6416676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1" name="Freeform 4587"/>
          <p:cNvSpPr>
            <a:spLocks/>
          </p:cNvSpPr>
          <p:nvPr/>
        </p:nvSpPr>
        <p:spPr bwMode="auto">
          <a:xfrm>
            <a:off x="2446338" y="64166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2" name="Freeform 4588"/>
          <p:cNvSpPr>
            <a:spLocks/>
          </p:cNvSpPr>
          <p:nvPr/>
        </p:nvSpPr>
        <p:spPr bwMode="auto">
          <a:xfrm>
            <a:off x="2406651" y="6407151"/>
            <a:ext cx="46038" cy="12700"/>
          </a:xfrm>
          <a:custGeom>
            <a:avLst/>
            <a:gdLst/>
            <a:ahLst/>
            <a:cxnLst>
              <a:cxn ang="0">
                <a:pos x="27" y="8"/>
              </a:cxn>
              <a:cxn ang="0">
                <a:pos x="29" y="6"/>
              </a:cxn>
              <a:cxn ang="0">
                <a:pos x="27" y="6"/>
              </a:cxn>
              <a:cxn ang="0">
                <a:pos x="27" y="4"/>
              </a:cxn>
              <a:cxn ang="0">
                <a:pos x="23" y="4"/>
              </a:cxn>
              <a:cxn ang="0">
                <a:pos x="21" y="6"/>
              </a:cxn>
              <a:cxn ang="0">
                <a:pos x="21" y="6"/>
              </a:cxn>
              <a:cxn ang="0">
                <a:pos x="18" y="4"/>
              </a:cxn>
              <a:cxn ang="0">
                <a:pos x="16" y="4"/>
              </a:cxn>
              <a:cxn ang="0">
                <a:pos x="14" y="4"/>
              </a:cxn>
              <a:cxn ang="0">
                <a:pos x="12" y="4"/>
              </a:cxn>
              <a:cxn ang="0">
                <a:pos x="10" y="2"/>
              </a:cxn>
              <a:cxn ang="0">
                <a:pos x="8" y="2"/>
              </a:cxn>
              <a:cxn ang="0">
                <a:pos x="10" y="4"/>
              </a:cxn>
              <a:cxn ang="0">
                <a:pos x="12" y="4"/>
              </a:cxn>
              <a:cxn ang="0">
                <a:pos x="10" y="2"/>
              </a:cxn>
              <a:cxn ang="0">
                <a:pos x="8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4" y="2"/>
              </a:cxn>
              <a:cxn ang="0">
                <a:pos x="6" y="2"/>
              </a:cxn>
              <a:cxn ang="0">
                <a:pos x="12" y="4"/>
              </a:cxn>
              <a:cxn ang="0">
                <a:pos x="10" y="2"/>
              </a:cxn>
              <a:cxn ang="0">
                <a:pos x="10" y="4"/>
              </a:cxn>
              <a:cxn ang="0">
                <a:pos x="6" y="2"/>
              </a:cxn>
              <a:cxn ang="0">
                <a:pos x="8" y="4"/>
              </a:cxn>
              <a:cxn ang="0">
                <a:pos x="10" y="4"/>
              </a:cxn>
              <a:cxn ang="0">
                <a:pos x="12" y="6"/>
              </a:cxn>
              <a:cxn ang="0">
                <a:pos x="14" y="6"/>
              </a:cxn>
              <a:cxn ang="0">
                <a:pos x="16" y="6"/>
              </a:cxn>
              <a:cxn ang="0">
                <a:pos x="18" y="6"/>
              </a:cxn>
              <a:cxn ang="0">
                <a:pos x="21" y="8"/>
              </a:cxn>
              <a:cxn ang="0">
                <a:pos x="23" y="8"/>
              </a:cxn>
              <a:cxn ang="0">
                <a:pos x="23" y="6"/>
              </a:cxn>
              <a:cxn ang="0">
                <a:pos x="23" y="6"/>
              </a:cxn>
              <a:cxn ang="0">
                <a:pos x="27" y="6"/>
              </a:cxn>
              <a:cxn ang="0">
                <a:pos x="25" y="6"/>
              </a:cxn>
              <a:cxn ang="0">
                <a:pos x="27" y="8"/>
              </a:cxn>
              <a:cxn ang="0">
                <a:pos x="27" y="8"/>
              </a:cxn>
              <a:cxn ang="0">
                <a:pos x="29" y="6"/>
              </a:cxn>
            </a:cxnLst>
            <a:rect l="0" t="0" r="r" b="b"/>
            <a:pathLst>
              <a:path w="29" h="8">
                <a:moveTo>
                  <a:pt x="27" y="8"/>
                </a:moveTo>
                <a:lnTo>
                  <a:pt x="27" y="8"/>
                </a:lnTo>
                <a:lnTo>
                  <a:pt x="27" y="8"/>
                </a:lnTo>
                <a:lnTo>
                  <a:pt x="29" y="8"/>
                </a:lnTo>
                <a:lnTo>
                  <a:pt x="29" y="8"/>
                </a:lnTo>
                <a:lnTo>
                  <a:pt x="29" y="6"/>
                </a:lnTo>
                <a:lnTo>
                  <a:pt x="29" y="6"/>
                </a:lnTo>
                <a:lnTo>
                  <a:pt x="27" y="6"/>
                </a:lnTo>
                <a:lnTo>
                  <a:pt x="27" y="6"/>
                </a:lnTo>
                <a:lnTo>
                  <a:pt x="27" y="6"/>
                </a:lnTo>
                <a:lnTo>
                  <a:pt x="27" y="4"/>
                </a:lnTo>
                <a:lnTo>
                  <a:pt x="27" y="4"/>
                </a:lnTo>
                <a:lnTo>
                  <a:pt x="25" y="4"/>
                </a:lnTo>
                <a:lnTo>
                  <a:pt x="25" y="4"/>
                </a:lnTo>
                <a:lnTo>
                  <a:pt x="23" y="4"/>
                </a:lnTo>
                <a:lnTo>
                  <a:pt x="23" y="4"/>
                </a:lnTo>
                <a:lnTo>
                  <a:pt x="23" y="6"/>
                </a:lnTo>
                <a:lnTo>
                  <a:pt x="21" y="6"/>
                </a:lnTo>
                <a:lnTo>
                  <a:pt x="21" y="6"/>
                </a:lnTo>
                <a:lnTo>
                  <a:pt x="21" y="6"/>
                </a:lnTo>
                <a:lnTo>
                  <a:pt x="21" y="6"/>
                </a:lnTo>
                <a:lnTo>
                  <a:pt x="18" y="6"/>
                </a:lnTo>
                <a:lnTo>
                  <a:pt x="18" y="6"/>
                </a:lnTo>
                <a:lnTo>
                  <a:pt x="18" y="4"/>
                </a:lnTo>
                <a:lnTo>
                  <a:pt x="18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0" y="4"/>
                </a:lnTo>
                <a:lnTo>
                  <a:pt x="10" y="2"/>
                </a:lnTo>
                <a:lnTo>
                  <a:pt x="8" y="2"/>
                </a:lnTo>
                <a:lnTo>
                  <a:pt x="8" y="4"/>
                </a:lnTo>
                <a:lnTo>
                  <a:pt x="8" y="2"/>
                </a:lnTo>
                <a:lnTo>
                  <a:pt x="6" y="2"/>
                </a:lnTo>
                <a:lnTo>
                  <a:pt x="6" y="4"/>
                </a:lnTo>
                <a:lnTo>
                  <a:pt x="10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10" y="2"/>
                </a:lnTo>
                <a:lnTo>
                  <a:pt x="12" y="4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4"/>
                </a:lnTo>
                <a:lnTo>
                  <a:pt x="12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12" y="4"/>
                </a:lnTo>
                <a:lnTo>
                  <a:pt x="12" y="6"/>
                </a:lnTo>
                <a:lnTo>
                  <a:pt x="12" y="6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4" y="6"/>
                </a:lnTo>
                <a:lnTo>
                  <a:pt x="16" y="6"/>
                </a:lnTo>
                <a:lnTo>
                  <a:pt x="16" y="6"/>
                </a:lnTo>
                <a:lnTo>
                  <a:pt x="16" y="6"/>
                </a:lnTo>
                <a:lnTo>
                  <a:pt x="18" y="6"/>
                </a:lnTo>
                <a:lnTo>
                  <a:pt x="18" y="6"/>
                </a:lnTo>
                <a:lnTo>
                  <a:pt x="18" y="8"/>
                </a:lnTo>
                <a:lnTo>
                  <a:pt x="21" y="8"/>
                </a:lnTo>
                <a:lnTo>
                  <a:pt x="21" y="8"/>
                </a:lnTo>
                <a:lnTo>
                  <a:pt x="23" y="8"/>
                </a:lnTo>
                <a:lnTo>
                  <a:pt x="23" y="8"/>
                </a:lnTo>
                <a:lnTo>
                  <a:pt x="23" y="8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3" y="6"/>
                </a:lnTo>
                <a:lnTo>
                  <a:pt x="25" y="6"/>
                </a:lnTo>
                <a:lnTo>
                  <a:pt x="25" y="6"/>
                </a:lnTo>
                <a:lnTo>
                  <a:pt x="27" y="6"/>
                </a:lnTo>
                <a:lnTo>
                  <a:pt x="27" y="4"/>
                </a:lnTo>
                <a:lnTo>
                  <a:pt x="25" y="4"/>
                </a:lnTo>
                <a:lnTo>
                  <a:pt x="25" y="6"/>
                </a:lnTo>
                <a:lnTo>
                  <a:pt x="25" y="6"/>
                </a:lnTo>
                <a:lnTo>
                  <a:pt x="27" y="8"/>
                </a:lnTo>
                <a:lnTo>
                  <a:pt x="27" y="8"/>
                </a:lnTo>
                <a:lnTo>
                  <a:pt x="29" y="6"/>
                </a:lnTo>
                <a:lnTo>
                  <a:pt x="27" y="6"/>
                </a:lnTo>
                <a:lnTo>
                  <a:pt x="27" y="8"/>
                </a:lnTo>
                <a:lnTo>
                  <a:pt x="27" y="8"/>
                </a:lnTo>
                <a:lnTo>
                  <a:pt x="29" y="8"/>
                </a:lnTo>
                <a:lnTo>
                  <a:pt x="29" y="6"/>
                </a:lnTo>
                <a:lnTo>
                  <a:pt x="27" y="6"/>
                </a:lnTo>
                <a:lnTo>
                  <a:pt x="27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3" name="Freeform 4589"/>
          <p:cNvSpPr>
            <a:spLocks/>
          </p:cNvSpPr>
          <p:nvPr/>
        </p:nvSpPr>
        <p:spPr bwMode="auto">
          <a:xfrm>
            <a:off x="2422526" y="64166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4" name="Freeform 4590"/>
          <p:cNvSpPr>
            <a:spLocks/>
          </p:cNvSpPr>
          <p:nvPr/>
        </p:nvSpPr>
        <p:spPr bwMode="auto">
          <a:xfrm>
            <a:off x="2397126" y="64166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5" name="Freeform 4591"/>
          <p:cNvSpPr>
            <a:spLocks/>
          </p:cNvSpPr>
          <p:nvPr/>
        </p:nvSpPr>
        <p:spPr bwMode="auto">
          <a:xfrm>
            <a:off x="2428876" y="6416676"/>
            <a:ext cx="11113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7" h="4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6" name="Freeform 4592"/>
          <p:cNvSpPr>
            <a:spLocks/>
          </p:cNvSpPr>
          <p:nvPr/>
        </p:nvSpPr>
        <p:spPr bwMode="auto">
          <a:xfrm>
            <a:off x="2393951" y="64166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7" name="Freeform 4593"/>
          <p:cNvSpPr>
            <a:spLocks/>
          </p:cNvSpPr>
          <p:nvPr/>
        </p:nvSpPr>
        <p:spPr bwMode="auto">
          <a:xfrm>
            <a:off x="2435226" y="6416676"/>
            <a:ext cx="14288" cy="6350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7" y="2"/>
              </a:cxn>
              <a:cxn ang="0">
                <a:pos x="9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2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0" y="2"/>
              </a:cxn>
              <a:cxn ang="0">
                <a:pos x="3" y="4"/>
              </a:cxn>
            </a:cxnLst>
            <a:rect l="0" t="0" r="r" b="b"/>
            <a:pathLst>
              <a:path w="9" h="4">
                <a:moveTo>
                  <a:pt x="3" y="4"/>
                </a:move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7" y="2"/>
                </a:lnTo>
                <a:lnTo>
                  <a:pt x="9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0" y="2"/>
                </a:ln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8" name="Freeform 4594"/>
          <p:cNvSpPr>
            <a:spLocks/>
          </p:cNvSpPr>
          <p:nvPr/>
        </p:nvSpPr>
        <p:spPr bwMode="auto">
          <a:xfrm>
            <a:off x="2409826" y="6413501"/>
            <a:ext cx="1587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8" y="4"/>
              </a:cxn>
              <a:cxn ang="0">
                <a:pos x="8" y="4"/>
              </a:cxn>
              <a:cxn ang="0">
                <a:pos x="10" y="2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10" h="6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10" y="2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9" name="Freeform 4595"/>
          <p:cNvSpPr>
            <a:spLocks/>
          </p:cNvSpPr>
          <p:nvPr/>
        </p:nvSpPr>
        <p:spPr bwMode="auto">
          <a:xfrm>
            <a:off x="2425701" y="641667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0" name="Freeform 4596"/>
          <p:cNvSpPr>
            <a:spLocks/>
          </p:cNvSpPr>
          <p:nvPr/>
        </p:nvSpPr>
        <p:spPr bwMode="auto">
          <a:xfrm>
            <a:off x="2425701" y="6416676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1" name="Freeform 4597"/>
          <p:cNvSpPr>
            <a:spLocks/>
          </p:cNvSpPr>
          <p:nvPr/>
        </p:nvSpPr>
        <p:spPr bwMode="auto">
          <a:xfrm>
            <a:off x="2419351" y="6419851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2" name="Freeform 4598"/>
          <p:cNvSpPr>
            <a:spLocks/>
          </p:cNvSpPr>
          <p:nvPr/>
        </p:nvSpPr>
        <p:spPr bwMode="auto">
          <a:xfrm>
            <a:off x="2384426" y="6416676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3" name="Freeform 4599"/>
          <p:cNvSpPr>
            <a:spLocks/>
          </p:cNvSpPr>
          <p:nvPr/>
        </p:nvSpPr>
        <p:spPr bwMode="auto">
          <a:xfrm>
            <a:off x="2390776" y="6416676"/>
            <a:ext cx="3175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2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4" name="Freeform 4600"/>
          <p:cNvSpPr>
            <a:spLocks/>
          </p:cNvSpPr>
          <p:nvPr/>
        </p:nvSpPr>
        <p:spPr bwMode="auto">
          <a:xfrm>
            <a:off x="2390776" y="6423026"/>
            <a:ext cx="9525" cy="317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</a:cxnLst>
            <a:rect l="0" t="0" r="r" b="b"/>
            <a:pathLst>
              <a:path w="6" h="2">
                <a:moveTo>
                  <a:pt x="6" y="0"/>
                </a:move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5" name="Freeform 4601"/>
          <p:cNvSpPr>
            <a:spLocks/>
          </p:cNvSpPr>
          <p:nvPr/>
        </p:nvSpPr>
        <p:spPr bwMode="auto">
          <a:xfrm>
            <a:off x="2387601" y="6423026"/>
            <a:ext cx="19050" cy="17463"/>
          </a:xfrm>
          <a:custGeom>
            <a:avLst/>
            <a:gdLst/>
            <a:ahLst/>
            <a:cxnLst>
              <a:cxn ang="0">
                <a:pos x="12" y="11"/>
              </a:cxn>
              <a:cxn ang="0">
                <a:pos x="12" y="9"/>
              </a:cxn>
              <a:cxn ang="0">
                <a:pos x="10" y="9"/>
              </a:cxn>
              <a:cxn ang="0">
                <a:pos x="8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8" y="7"/>
              </a:cxn>
              <a:cxn ang="0">
                <a:pos x="8" y="7"/>
              </a:cxn>
              <a:cxn ang="0">
                <a:pos x="8" y="4"/>
              </a:cxn>
              <a:cxn ang="0">
                <a:pos x="8" y="4"/>
              </a:cxn>
              <a:cxn ang="0">
                <a:pos x="6" y="4"/>
              </a:cxn>
              <a:cxn ang="0">
                <a:pos x="10" y="4"/>
              </a:cxn>
              <a:cxn ang="0">
                <a:pos x="10" y="4"/>
              </a:cxn>
              <a:cxn ang="0">
                <a:pos x="10" y="2"/>
              </a:cxn>
              <a:cxn ang="0">
                <a:pos x="8" y="2"/>
              </a:cxn>
              <a:cxn ang="0">
                <a:pos x="6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10" y="2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10" y="2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8" y="2"/>
              </a:cxn>
              <a:cxn ang="0">
                <a:pos x="6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6" y="4"/>
              </a:cxn>
              <a:cxn ang="0">
                <a:pos x="8" y="4"/>
              </a:cxn>
              <a:cxn ang="0">
                <a:pos x="10" y="4"/>
              </a:cxn>
              <a:cxn ang="0">
                <a:pos x="10" y="2"/>
              </a:cxn>
              <a:cxn ang="0">
                <a:pos x="6" y="4"/>
              </a:cxn>
              <a:cxn ang="0">
                <a:pos x="6" y="4"/>
              </a:cxn>
              <a:cxn ang="0">
                <a:pos x="8" y="7"/>
              </a:cxn>
              <a:cxn ang="0">
                <a:pos x="8" y="7"/>
              </a:cxn>
              <a:cxn ang="0">
                <a:pos x="8" y="4"/>
              </a:cxn>
              <a:cxn ang="0">
                <a:pos x="6" y="4"/>
              </a:cxn>
              <a:cxn ang="0">
                <a:pos x="4" y="7"/>
              </a:cxn>
              <a:cxn ang="0">
                <a:pos x="4" y="7"/>
              </a:cxn>
              <a:cxn ang="0">
                <a:pos x="4" y="9"/>
              </a:cxn>
              <a:cxn ang="0">
                <a:pos x="6" y="9"/>
              </a:cxn>
              <a:cxn ang="0">
                <a:pos x="6" y="7"/>
              </a:cxn>
              <a:cxn ang="0">
                <a:pos x="6" y="9"/>
              </a:cxn>
              <a:cxn ang="0">
                <a:pos x="8" y="9"/>
              </a:cxn>
              <a:cxn ang="0">
                <a:pos x="10" y="9"/>
              </a:cxn>
              <a:cxn ang="0">
                <a:pos x="12" y="11"/>
              </a:cxn>
              <a:cxn ang="0">
                <a:pos x="12" y="9"/>
              </a:cxn>
              <a:cxn ang="0">
                <a:pos x="10" y="9"/>
              </a:cxn>
            </a:cxnLst>
            <a:rect l="0" t="0" r="r" b="b"/>
            <a:pathLst>
              <a:path w="12" h="11">
                <a:moveTo>
                  <a:pt x="12" y="11"/>
                </a:moveTo>
                <a:lnTo>
                  <a:pt x="12" y="11"/>
                </a:lnTo>
                <a:lnTo>
                  <a:pt x="12" y="9"/>
                </a:lnTo>
                <a:lnTo>
                  <a:pt x="12" y="9"/>
                </a:lnTo>
                <a:lnTo>
                  <a:pt x="10" y="9"/>
                </a:lnTo>
                <a:lnTo>
                  <a:pt x="10" y="9"/>
                </a:lnTo>
                <a:lnTo>
                  <a:pt x="10" y="9"/>
                </a:lnTo>
                <a:lnTo>
                  <a:pt x="8" y="7"/>
                </a:lnTo>
                <a:lnTo>
                  <a:pt x="8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lnTo>
                  <a:pt x="6" y="4"/>
                </a:lnTo>
                <a:lnTo>
                  <a:pt x="6" y="7"/>
                </a:lnTo>
                <a:lnTo>
                  <a:pt x="6" y="7"/>
                </a:lnTo>
                <a:lnTo>
                  <a:pt x="8" y="7"/>
                </a:lnTo>
                <a:lnTo>
                  <a:pt x="8" y="7"/>
                </a:lnTo>
                <a:lnTo>
                  <a:pt x="8" y="7"/>
                </a:lnTo>
                <a:lnTo>
                  <a:pt x="8" y="7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7"/>
                </a:lnTo>
                <a:lnTo>
                  <a:pt x="8" y="7"/>
                </a:lnTo>
                <a:lnTo>
                  <a:pt x="8" y="7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9"/>
                </a:lnTo>
                <a:lnTo>
                  <a:pt x="4" y="9"/>
                </a:lnTo>
                <a:lnTo>
                  <a:pt x="6" y="9"/>
                </a:lnTo>
                <a:lnTo>
                  <a:pt x="6" y="9"/>
                </a:lnTo>
                <a:lnTo>
                  <a:pt x="6" y="7"/>
                </a:lnTo>
                <a:lnTo>
                  <a:pt x="6" y="9"/>
                </a:lnTo>
                <a:lnTo>
                  <a:pt x="6" y="9"/>
                </a:ln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10" y="9"/>
                </a:lnTo>
                <a:lnTo>
                  <a:pt x="10" y="9"/>
                </a:lnTo>
                <a:lnTo>
                  <a:pt x="12" y="11"/>
                </a:lnTo>
                <a:lnTo>
                  <a:pt x="12" y="9"/>
                </a:lnTo>
                <a:lnTo>
                  <a:pt x="12" y="9"/>
                </a:lnTo>
                <a:lnTo>
                  <a:pt x="12" y="9"/>
                </a:lnTo>
                <a:lnTo>
                  <a:pt x="10" y="9"/>
                </a:lnTo>
                <a:lnTo>
                  <a:pt x="12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6" name="Freeform 4602"/>
          <p:cNvSpPr>
            <a:spLocks/>
          </p:cNvSpPr>
          <p:nvPr/>
        </p:nvSpPr>
        <p:spPr bwMode="auto">
          <a:xfrm>
            <a:off x="2390776" y="643731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7" name="Freeform 4603"/>
          <p:cNvSpPr>
            <a:spLocks/>
          </p:cNvSpPr>
          <p:nvPr/>
        </p:nvSpPr>
        <p:spPr bwMode="auto">
          <a:xfrm>
            <a:off x="2409826" y="64373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8" name="Freeform 4604"/>
          <p:cNvSpPr>
            <a:spLocks/>
          </p:cNvSpPr>
          <p:nvPr/>
        </p:nvSpPr>
        <p:spPr bwMode="auto">
          <a:xfrm>
            <a:off x="2393951" y="64373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9" name="Freeform 4605"/>
          <p:cNvSpPr>
            <a:spLocks/>
          </p:cNvSpPr>
          <p:nvPr/>
        </p:nvSpPr>
        <p:spPr bwMode="auto">
          <a:xfrm>
            <a:off x="2393951" y="64373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0" name="Freeform 4606"/>
          <p:cNvSpPr>
            <a:spLocks/>
          </p:cNvSpPr>
          <p:nvPr/>
        </p:nvSpPr>
        <p:spPr bwMode="auto">
          <a:xfrm>
            <a:off x="2403476" y="64373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1" name="Freeform 4607"/>
          <p:cNvSpPr>
            <a:spLocks/>
          </p:cNvSpPr>
          <p:nvPr/>
        </p:nvSpPr>
        <p:spPr bwMode="auto">
          <a:xfrm>
            <a:off x="2406651" y="64373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2" name="Freeform 4608"/>
          <p:cNvSpPr>
            <a:spLocks/>
          </p:cNvSpPr>
          <p:nvPr/>
        </p:nvSpPr>
        <p:spPr bwMode="auto">
          <a:xfrm>
            <a:off x="2406651" y="64373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3" name="Freeform 4609"/>
          <p:cNvSpPr>
            <a:spLocks/>
          </p:cNvSpPr>
          <p:nvPr/>
        </p:nvSpPr>
        <p:spPr bwMode="auto">
          <a:xfrm>
            <a:off x="2406651" y="64373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4" name="Freeform 4610"/>
          <p:cNvSpPr>
            <a:spLocks/>
          </p:cNvSpPr>
          <p:nvPr/>
        </p:nvSpPr>
        <p:spPr bwMode="auto">
          <a:xfrm>
            <a:off x="2397126" y="643731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5" name="Freeform 4611"/>
          <p:cNvSpPr>
            <a:spLocks/>
          </p:cNvSpPr>
          <p:nvPr/>
        </p:nvSpPr>
        <p:spPr bwMode="auto">
          <a:xfrm>
            <a:off x="2409826" y="643731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6" name="Freeform 4612"/>
          <p:cNvSpPr>
            <a:spLocks/>
          </p:cNvSpPr>
          <p:nvPr/>
        </p:nvSpPr>
        <p:spPr bwMode="auto">
          <a:xfrm>
            <a:off x="2390776" y="644048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7" name="Freeform 4613"/>
          <p:cNvSpPr>
            <a:spLocks/>
          </p:cNvSpPr>
          <p:nvPr/>
        </p:nvSpPr>
        <p:spPr bwMode="auto">
          <a:xfrm>
            <a:off x="2387601" y="6437313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8" name="Freeform 4614"/>
          <p:cNvSpPr>
            <a:spLocks/>
          </p:cNvSpPr>
          <p:nvPr/>
        </p:nvSpPr>
        <p:spPr bwMode="auto">
          <a:xfrm>
            <a:off x="2409826" y="6437313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9" name="Freeform 4615"/>
          <p:cNvSpPr>
            <a:spLocks/>
          </p:cNvSpPr>
          <p:nvPr/>
        </p:nvSpPr>
        <p:spPr bwMode="auto">
          <a:xfrm>
            <a:off x="2406651" y="644048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0" name="Freeform 4616"/>
          <p:cNvSpPr>
            <a:spLocks/>
          </p:cNvSpPr>
          <p:nvPr/>
        </p:nvSpPr>
        <p:spPr bwMode="auto">
          <a:xfrm>
            <a:off x="2406651" y="644048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1" name="Freeform 4617"/>
          <p:cNvSpPr>
            <a:spLocks/>
          </p:cNvSpPr>
          <p:nvPr/>
        </p:nvSpPr>
        <p:spPr bwMode="auto">
          <a:xfrm>
            <a:off x="2406651" y="64404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2" name="Freeform 4618"/>
          <p:cNvSpPr>
            <a:spLocks/>
          </p:cNvSpPr>
          <p:nvPr/>
        </p:nvSpPr>
        <p:spPr bwMode="auto">
          <a:xfrm>
            <a:off x="2406651" y="64404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3" name="Freeform 4619"/>
          <p:cNvSpPr>
            <a:spLocks/>
          </p:cNvSpPr>
          <p:nvPr/>
        </p:nvSpPr>
        <p:spPr bwMode="auto">
          <a:xfrm>
            <a:off x="2400301" y="6440488"/>
            <a:ext cx="952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6" h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4" name="Freeform 4620"/>
          <p:cNvSpPr>
            <a:spLocks/>
          </p:cNvSpPr>
          <p:nvPr/>
        </p:nvSpPr>
        <p:spPr bwMode="auto">
          <a:xfrm>
            <a:off x="2397126" y="6443663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5" name="Freeform 4621"/>
          <p:cNvSpPr>
            <a:spLocks/>
          </p:cNvSpPr>
          <p:nvPr/>
        </p:nvSpPr>
        <p:spPr bwMode="auto">
          <a:xfrm>
            <a:off x="2393951" y="6443663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6" name="Freeform 4622"/>
          <p:cNvSpPr>
            <a:spLocks/>
          </p:cNvSpPr>
          <p:nvPr/>
        </p:nvSpPr>
        <p:spPr bwMode="auto">
          <a:xfrm>
            <a:off x="2400301" y="6443663"/>
            <a:ext cx="9525" cy="317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</a:cxnLst>
            <a:rect l="0" t="0" r="r" b="b"/>
            <a:pathLst>
              <a:path w="6" h="2">
                <a:moveTo>
                  <a:pt x="6" y="0"/>
                </a:move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7" name="Freeform 4623"/>
          <p:cNvSpPr>
            <a:spLocks/>
          </p:cNvSpPr>
          <p:nvPr/>
        </p:nvSpPr>
        <p:spPr bwMode="auto">
          <a:xfrm>
            <a:off x="2387601" y="6440488"/>
            <a:ext cx="9525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6" h="4">
                <a:moveTo>
                  <a:pt x="4" y="2"/>
                </a:moveTo>
                <a:lnTo>
                  <a:pt x="4" y="2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8" name="Freeform 4624"/>
          <p:cNvSpPr>
            <a:spLocks/>
          </p:cNvSpPr>
          <p:nvPr/>
        </p:nvSpPr>
        <p:spPr bwMode="auto">
          <a:xfrm>
            <a:off x="2384426" y="6440488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9" name="Freeform 4625"/>
          <p:cNvSpPr>
            <a:spLocks/>
          </p:cNvSpPr>
          <p:nvPr/>
        </p:nvSpPr>
        <p:spPr bwMode="auto">
          <a:xfrm>
            <a:off x="2406651" y="6446838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0" name="Freeform 4626"/>
          <p:cNvSpPr>
            <a:spLocks/>
          </p:cNvSpPr>
          <p:nvPr/>
        </p:nvSpPr>
        <p:spPr bwMode="auto">
          <a:xfrm>
            <a:off x="2406651" y="6446838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1" name="Freeform 4627"/>
          <p:cNvSpPr>
            <a:spLocks/>
          </p:cNvSpPr>
          <p:nvPr/>
        </p:nvSpPr>
        <p:spPr bwMode="auto">
          <a:xfrm>
            <a:off x="2406651" y="64436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2" name="Freeform 4628"/>
          <p:cNvSpPr>
            <a:spLocks/>
          </p:cNvSpPr>
          <p:nvPr/>
        </p:nvSpPr>
        <p:spPr bwMode="auto">
          <a:xfrm>
            <a:off x="2390776" y="6443663"/>
            <a:ext cx="1270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8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3" name="Freeform 4629"/>
          <p:cNvSpPr>
            <a:spLocks/>
          </p:cNvSpPr>
          <p:nvPr/>
        </p:nvSpPr>
        <p:spPr bwMode="auto">
          <a:xfrm>
            <a:off x="2443163" y="644683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4" name="Freeform 4630"/>
          <p:cNvSpPr>
            <a:spLocks/>
          </p:cNvSpPr>
          <p:nvPr/>
        </p:nvSpPr>
        <p:spPr bwMode="auto">
          <a:xfrm>
            <a:off x="2468563" y="6446838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5" name="Freeform 4631"/>
          <p:cNvSpPr>
            <a:spLocks/>
          </p:cNvSpPr>
          <p:nvPr/>
        </p:nvSpPr>
        <p:spPr bwMode="auto">
          <a:xfrm>
            <a:off x="2384426" y="6446838"/>
            <a:ext cx="9525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6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6" name="Freeform 4632"/>
          <p:cNvSpPr>
            <a:spLocks/>
          </p:cNvSpPr>
          <p:nvPr/>
        </p:nvSpPr>
        <p:spPr bwMode="auto">
          <a:xfrm>
            <a:off x="2439988" y="6446838"/>
            <a:ext cx="6350" cy="95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6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7" name="Freeform 4633"/>
          <p:cNvSpPr>
            <a:spLocks/>
          </p:cNvSpPr>
          <p:nvPr/>
        </p:nvSpPr>
        <p:spPr bwMode="auto">
          <a:xfrm>
            <a:off x="2387601" y="6450013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8" name="Freeform 4634"/>
          <p:cNvSpPr>
            <a:spLocks/>
          </p:cNvSpPr>
          <p:nvPr/>
        </p:nvSpPr>
        <p:spPr bwMode="auto">
          <a:xfrm>
            <a:off x="2435226" y="6453188"/>
            <a:ext cx="4763" cy="3175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</a:cxnLst>
            <a:rect l="0" t="0" r="r" b="b"/>
            <a:pathLst>
              <a:path w="3" h="2">
                <a:moveTo>
                  <a:pt x="3" y="2"/>
                </a:move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9" name="Freeform 4635"/>
          <p:cNvSpPr>
            <a:spLocks/>
          </p:cNvSpPr>
          <p:nvPr/>
        </p:nvSpPr>
        <p:spPr bwMode="auto">
          <a:xfrm>
            <a:off x="2439988" y="64531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0" name="Freeform 4636"/>
          <p:cNvSpPr>
            <a:spLocks/>
          </p:cNvSpPr>
          <p:nvPr/>
        </p:nvSpPr>
        <p:spPr bwMode="auto">
          <a:xfrm>
            <a:off x="2443163" y="6450013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1" name="Freeform 4637"/>
          <p:cNvSpPr>
            <a:spLocks/>
          </p:cNvSpPr>
          <p:nvPr/>
        </p:nvSpPr>
        <p:spPr bwMode="auto">
          <a:xfrm>
            <a:off x="2393951" y="645318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2" name="Freeform 4638"/>
          <p:cNvSpPr>
            <a:spLocks/>
          </p:cNvSpPr>
          <p:nvPr/>
        </p:nvSpPr>
        <p:spPr bwMode="auto">
          <a:xfrm>
            <a:off x="2393951" y="645318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3" name="Freeform 4639"/>
          <p:cNvSpPr>
            <a:spLocks/>
          </p:cNvSpPr>
          <p:nvPr/>
        </p:nvSpPr>
        <p:spPr bwMode="auto">
          <a:xfrm>
            <a:off x="2390776" y="64531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4" name="Freeform 4640"/>
          <p:cNvSpPr>
            <a:spLocks/>
          </p:cNvSpPr>
          <p:nvPr/>
        </p:nvSpPr>
        <p:spPr bwMode="auto">
          <a:xfrm>
            <a:off x="2435226" y="6453188"/>
            <a:ext cx="4763" cy="6350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5" name="Freeform 4641"/>
          <p:cNvSpPr>
            <a:spLocks/>
          </p:cNvSpPr>
          <p:nvPr/>
        </p:nvSpPr>
        <p:spPr bwMode="auto">
          <a:xfrm>
            <a:off x="2387601" y="6453188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6" name="Freeform 4642"/>
          <p:cNvSpPr>
            <a:spLocks/>
          </p:cNvSpPr>
          <p:nvPr/>
        </p:nvSpPr>
        <p:spPr bwMode="auto">
          <a:xfrm>
            <a:off x="2393951" y="64563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7" name="Freeform 4643"/>
          <p:cNvSpPr>
            <a:spLocks/>
          </p:cNvSpPr>
          <p:nvPr/>
        </p:nvSpPr>
        <p:spPr bwMode="auto">
          <a:xfrm>
            <a:off x="2435226" y="6456363"/>
            <a:ext cx="7938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</a:cxnLst>
            <a:rect l="0" t="0" r="r" b="b"/>
            <a:pathLst>
              <a:path w="5" h="2">
                <a:moveTo>
                  <a:pt x="3" y="0"/>
                </a:move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8" name="Freeform 4644"/>
          <p:cNvSpPr>
            <a:spLocks/>
          </p:cNvSpPr>
          <p:nvPr/>
        </p:nvSpPr>
        <p:spPr bwMode="auto">
          <a:xfrm>
            <a:off x="2390776" y="645636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9" name="Freeform 4645"/>
          <p:cNvSpPr>
            <a:spLocks/>
          </p:cNvSpPr>
          <p:nvPr/>
        </p:nvSpPr>
        <p:spPr bwMode="auto">
          <a:xfrm>
            <a:off x="2435226" y="6456363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0" name="Freeform 4646"/>
          <p:cNvSpPr>
            <a:spLocks/>
          </p:cNvSpPr>
          <p:nvPr/>
        </p:nvSpPr>
        <p:spPr bwMode="auto">
          <a:xfrm>
            <a:off x="2393951" y="6456363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1" name="Freeform 4647"/>
          <p:cNvSpPr>
            <a:spLocks/>
          </p:cNvSpPr>
          <p:nvPr/>
        </p:nvSpPr>
        <p:spPr bwMode="auto">
          <a:xfrm>
            <a:off x="2393951" y="6456363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2" name="Freeform 4648"/>
          <p:cNvSpPr>
            <a:spLocks/>
          </p:cNvSpPr>
          <p:nvPr/>
        </p:nvSpPr>
        <p:spPr bwMode="auto">
          <a:xfrm>
            <a:off x="2409826" y="64563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3" name="Freeform 4649"/>
          <p:cNvSpPr>
            <a:spLocks/>
          </p:cNvSpPr>
          <p:nvPr/>
        </p:nvSpPr>
        <p:spPr bwMode="auto">
          <a:xfrm>
            <a:off x="2390776" y="64595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4" name="Freeform 4650"/>
          <p:cNvSpPr>
            <a:spLocks/>
          </p:cNvSpPr>
          <p:nvPr/>
        </p:nvSpPr>
        <p:spPr bwMode="auto">
          <a:xfrm>
            <a:off x="2432051" y="6456363"/>
            <a:ext cx="7938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2" y="0"/>
              </a:cxn>
              <a:cxn ang="0">
                <a:pos x="2" y="2"/>
              </a:cxn>
            </a:cxnLst>
            <a:rect l="0" t="0" r="r" b="b"/>
            <a:pathLst>
              <a:path w="5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5" name="Freeform 4651"/>
          <p:cNvSpPr>
            <a:spLocks/>
          </p:cNvSpPr>
          <p:nvPr/>
        </p:nvSpPr>
        <p:spPr bwMode="auto">
          <a:xfrm>
            <a:off x="2403476" y="6459538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6" name="Freeform 4652"/>
          <p:cNvSpPr>
            <a:spLocks/>
          </p:cNvSpPr>
          <p:nvPr/>
        </p:nvSpPr>
        <p:spPr bwMode="auto">
          <a:xfrm>
            <a:off x="2403476" y="6459538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7" name="Freeform 4653"/>
          <p:cNvSpPr>
            <a:spLocks/>
          </p:cNvSpPr>
          <p:nvPr/>
        </p:nvSpPr>
        <p:spPr bwMode="auto">
          <a:xfrm>
            <a:off x="2406651" y="645953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8" name="Freeform 4654"/>
          <p:cNvSpPr>
            <a:spLocks/>
          </p:cNvSpPr>
          <p:nvPr/>
        </p:nvSpPr>
        <p:spPr bwMode="auto">
          <a:xfrm>
            <a:off x="2390776" y="6459538"/>
            <a:ext cx="9525" cy="317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</a:cxnLst>
            <a:rect l="0" t="0" r="r" b="b"/>
            <a:pathLst>
              <a:path w="6" h="2">
                <a:moveTo>
                  <a:pt x="6" y="2"/>
                </a:move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9" name="Freeform 4655"/>
          <p:cNvSpPr>
            <a:spLocks/>
          </p:cNvSpPr>
          <p:nvPr/>
        </p:nvSpPr>
        <p:spPr bwMode="auto">
          <a:xfrm>
            <a:off x="2435226" y="6456363"/>
            <a:ext cx="7938" cy="6350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5" y="2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0" name="Freeform 4656"/>
          <p:cNvSpPr>
            <a:spLocks/>
          </p:cNvSpPr>
          <p:nvPr/>
        </p:nvSpPr>
        <p:spPr bwMode="auto">
          <a:xfrm>
            <a:off x="2419351" y="6462713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1" name="Freeform 4657"/>
          <p:cNvSpPr>
            <a:spLocks/>
          </p:cNvSpPr>
          <p:nvPr/>
        </p:nvSpPr>
        <p:spPr bwMode="auto">
          <a:xfrm>
            <a:off x="2413001" y="6456363"/>
            <a:ext cx="9525" cy="6350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2" name="Freeform 4658"/>
          <p:cNvSpPr>
            <a:spLocks/>
          </p:cNvSpPr>
          <p:nvPr/>
        </p:nvSpPr>
        <p:spPr bwMode="auto">
          <a:xfrm>
            <a:off x="2419351" y="6459538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3" name="Freeform 4659"/>
          <p:cNvSpPr>
            <a:spLocks/>
          </p:cNvSpPr>
          <p:nvPr/>
        </p:nvSpPr>
        <p:spPr bwMode="auto">
          <a:xfrm>
            <a:off x="2397126" y="6459538"/>
            <a:ext cx="9525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6" h="4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4" name="Freeform 4660"/>
          <p:cNvSpPr>
            <a:spLocks/>
          </p:cNvSpPr>
          <p:nvPr/>
        </p:nvSpPr>
        <p:spPr bwMode="auto">
          <a:xfrm>
            <a:off x="2432051" y="6459538"/>
            <a:ext cx="7938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5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5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5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5" name="Freeform 4661"/>
          <p:cNvSpPr>
            <a:spLocks/>
          </p:cNvSpPr>
          <p:nvPr/>
        </p:nvSpPr>
        <p:spPr bwMode="auto">
          <a:xfrm>
            <a:off x="2397126" y="645953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6" name="Freeform 4662"/>
          <p:cNvSpPr>
            <a:spLocks/>
          </p:cNvSpPr>
          <p:nvPr/>
        </p:nvSpPr>
        <p:spPr bwMode="auto">
          <a:xfrm>
            <a:off x="2376488" y="6453188"/>
            <a:ext cx="11113" cy="1270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7" y="6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6"/>
              </a:cxn>
              <a:cxn ang="0">
                <a:pos x="3" y="4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4"/>
              </a:cxn>
              <a:cxn ang="0">
                <a:pos x="5" y="4"/>
              </a:cxn>
              <a:cxn ang="0">
                <a:pos x="5" y="6"/>
              </a:cxn>
              <a:cxn ang="0">
                <a:pos x="3" y="6"/>
              </a:cxn>
              <a:cxn ang="0">
                <a:pos x="5" y="6"/>
              </a:cxn>
              <a:cxn ang="0">
                <a:pos x="5" y="6"/>
              </a:cxn>
              <a:cxn ang="0">
                <a:pos x="5" y="4"/>
              </a:cxn>
              <a:cxn ang="0">
                <a:pos x="5" y="4"/>
              </a:cxn>
              <a:cxn ang="0">
                <a:pos x="3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7" y="6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6"/>
                </a:lnTo>
                <a:lnTo>
                  <a:pt x="3" y="4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3" y="6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5" y="4"/>
                </a:lnTo>
                <a:lnTo>
                  <a:pt x="3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7" name="Freeform 4663"/>
          <p:cNvSpPr>
            <a:spLocks/>
          </p:cNvSpPr>
          <p:nvPr/>
        </p:nvSpPr>
        <p:spPr bwMode="auto">
          <a:xfrm>
            <a:off x="2406651" y="64627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8" name="Freeform 4664"/>
          <p:cNvSpPr>
            <a:spLocks/>
          </p:cNvSpPr>
          <p:nvPr/>
        </p:nvSpPr>
        <p:spPr bwMode="auto">
          <a:xfrm>
            <a:off x="2406651" y="64627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9" name="Freeform 4665"/>
          <p:cNvSpPr>
            <a:spLocks/>
          </p:cNvSpPr>
          <p:nvPr/>
        </p:nvSpPr>
        <p:spPr bwMode="auto">
          <a:xfrm>
            <a:off x="2387601" y="646271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0" name="Freeform 4666"/>
          <p:cNvSpPr>
            <a:spLocks/>
          </p:cNvSpPr>
          <p:nvPr/>
        </p:nvSpPr>
        <p:spPr bwMode="auto">
          <a:xfrm>
            <a:off x="2393951" y="64627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1" name="Freeform 4667"/>
          <p:cNvSpPr>
            <a:spLocks/>
          </p:cNvSpPr>
          <p:nvPr/>
        </p:nvSpPr>
        <p:spPr bwMode="auto">
          <a:xfrm>
            <a:off x="2393951" y="64627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2" name="Freeform 4668"/>
          <p:cNvSpPr>
            <a:spLocks/>
          </p:cNvSpPr>
          <p:nvPr/>
        </p:nvSpPr>
        <p:spPr bwMode="auto">
          <a:xfrm>
            <a:off x="2384426" y="646271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3" name="Freeform 4669"/>
          <p:cNvSpPr>
            <a:spLocks/>
          </p:cNvSpPr>
          <p:nvPr/>
        </p:nvSpPr>
        <p:spPr bwMode="auto">
          <a:xfrm>
            <a:off x="2413001" y="646271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4" name="Freeform 4670"/>
          <p:cNvSpPr>
            <a:spLocks/>
          </p:cNvSpPr>
          <p:nvPr/>
        </p:nvSpPr>
        <p:spPr bwMode="auto">
          <a:xfrm>
            <a:off x="2416176" y="646271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5" name="Freeform 4671"/>
          <p:cNvSpPr>
            <a:spLocks/>
          </p:cNvSpPr>
          <p:nvPr/>
        </p:nvSpPr>
        <p:spPr bwMode="auto">
          <a:xfrm>
            <a:off x="2384426" y="64627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6" name="Freeform 4672"/>
          <p:cNvSpPr>
            <a:spLocks/>
          </p:cNvSpPr>
          <p:nvPr/>
        </p:nvSpPr>
        <p:spPr bwMode="auto">
          <a:xfrm>
            <a:off x="2384426" y="64627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7" name="Freeform 4673"/>
          <p:cNvSpPr>
            <a:spLocks/>
          </p:cNvSpPr>
          <p:nvPr/>
        </p:nvSpPr>
        <p:spPr bwMode="auto">
          <a:xfrm>
            <a:off x="2425701" y="6462713"/>
            <a:ext cx="9525" cy="63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</a:cxnLst>
            <a:rect l="0" t="0" r="r" b="b"/>
            <a:pathLst>
              <a:path w="6" h="4">
                <a:moveTo>
                  <a:pt x="6" y="0"/>
                </a:move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8" name="Freeform 4674"/>
          <p:cNvSpPr>
            <a:spLocks/>
          </p:cNvSpPr>
          <p:nvPr/>
        </p:nvSpPr>
        <p:spPr bwMode="auto">
          <a:xfrm>
            <a:off x="2422526" y="64658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9" name="Freeform 4675"/>
          <p:cNvSpPr>
            <a:spLocks/>
          </p:cNvSpPr>
          <p:nvPr/>
        </p:nvSpPr>
        <p:spPr bwMode="auto">
          <a:xfrm>
            <a:off x="2370138" y="6459538"/>
            <a:ext cx="6350" cy="95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0" name="Freeform 4676"/>
          <p:cNvSpPr>
            <a:spLocks/>
          </p:cNvSpPr>
          <p:nvPr/>
        </p:nvSpPr>
        <p:spPr bwMode="auto">
          <a:xfrm>
            <a:off x="2409826" y="6465888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1" name="Freeform 4677"/>
          <p:cNvSpPr>
            <a:spLocks/>
          </p:cNvSpPr>
          <p:nvPr/>
        </p:nvSpPr>
        <p:spPr bwMode="auto">
          <a:xfrm>
            <a:off x="2406651" y="6462713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2" name="Freeform 4678"/>
          <p:cNvSpPr>
            <a:spLocks/>
          </p:cNvSpPr>
          <p:nvPr/>
        </p:nvSpPr>
        <p:spPr bwMode="auto">
          <a:xfrm>
            <a:off x="2393951" y="6462713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3" name="Freeform 4679"/>
          <p:cNvSpPr>
            <a:spLocks/>
          </p:cNvSpPr>
          <p:nvPr/>
        </p:nvSpPr>
        <p:spPr bwMode="auto">
          <a:xfrm>
            <a:off x="2397126" y="646588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4" name="Freeform 4680"/>
          <p:cNvSpPr>
            <a:spLocks/>
          </p:cNvSpPr>
          <p:nvPr/>
        </p:nvSpPr>
        <p:spPr bwMode="auto">
          <a:xfrm>
            <a:off x="2432051" y="6462713"/>
            <a:ext cx="14288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2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9" y="2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9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9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5" name="Freeform 4681"/>
          <p:cNvSpPr>
            <a:spLocks/>
          </p:cNvSpPr>
          <p:nvPr/>
        </p:nvSpPr>
        <p:spPr bwMode="auto">
          <a:xfrm>
            <a:off x="2439988" y="6446838"/>
            <a:ext cx="34925" cy="22225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18" y="0"/>
              </a:cxn>
              <a:cxn ang="0">
                <a:pos x="16" y="2"/>
              </a:cxn>
              <a:cxn ang="0">
                <a:pos x="14" y="4"/>
              </a:cxn>
              <a:cxn ang="0">
                <a:pos x="16" y="4"/>
              </a:cxn>
              <a:cxn ang="0">
                <a:pos x="14" y="2"/>
              </a:cxn>
              <a:cxn ang="0">
                <a:pos x="14" y="4"/>
              </a:cxn>
              <a:cxn ang="0">
                <a:pos x="14" y="4"/>
              </a:cxn>
              <a:cxn ang="0">
                <a:pos x="12" y="6"/>
              </a:cxn>
              <a:cxn ang="0">
                <a:pos x="14" y="12"/>
              </a:cxn>
              <a:cxn ang="0">
                <a:pos x="14" y="12"/>
              </a:cxn>
              <a:cxn ang="0">
                <a:pos x="16" y="12"/>
              </a:cxn>
              <a:cxn ang="0">
                <a:pos x="14" y="12"/>
              </a:cxn>
              <a:cxn ang="0">
                <a:pos x="12" y="12"/>
              </a:cxn>
              <a:cxn ang="0">
                <a:pos x="10" y="12"/>
              </a:cxn>
              <a:cxn ang="0">
                <a:pos x="10" y="12"/>
              </a:cxn>
              <a:cxn ang="0">
                <a:pos x="8" y="12"/>
              </a:cxn>
              <a:cxn ang="0">
                <a:pos x="8" y="14"/>
              </a:cxn>
              <a:cxn ang="0">
                <a:pos x="6" y="12"/>
              </a:cxn>
              <a:cxn ang="0">
                <a:pos x="8" y="14"/>
              </a:cxn>
              <a:cxn ang="0">
                <a:pos x="10" y="12"/>
              </a:cxn>
              <a:cxn ang="0">
                <a:pos x="10" y="10"/>
              </a:cxn>
              <a:cxn ang="0">
                <a:pos x="10" y="10"/>
              </a:cxn>
              <a:cxn ang="0">
                <a:pos x="12" y="8"/>
              </a:cxn>
              <a:cxn ang="0">
                <a:pos x="10" y="8"/>
              </a:cxn>
              <a:cxn ang="0">
                <a:pos x="10" y="8"/>
              </a:cxn>
              <a:cxn ang="0">
                <a:pos x="8" y="10"/>
              </a:cxn>
              <a:cxn ang="0">
                <a:pos x="6" y="12"/>
              </a:cxn>
              <a:cxn ang="0">
                <a:pos x="4" y="12"/>
              </a:cxn>
              <a:cxn ang="0">
                <a:pos x="2" y="10"/>
              </a:cxn>
              <a:cxn ang="0">
                <a:pos x="0" y="10"/>
              </a:cxn>
              <a:cxn ang="0">
                <a:pos x="4" y="12"/>
              </a:cxn>
              <a:cxn ang="0">
                <a:pos x="4" y="12"/>
              </a:cxn>
              <a:cxn ang="0">
                <a:pos x="8" y="12"/>
              </a:cxn>
              <a:cxn ang="0">
                <a:pos x="8" y="10"/>
              </a:cxn>
              <a:cxn ang="0">
                <a:pos x="10" y="10"/>
              </a:cxn>
              <a:cxn ang="0">
                <a:pos x="10" y="8"/>
              </a:cxn>
              <a:cxn ang="0">
                <a:pos x="10" y="8"/>
              </a:cxn>
              <a:cxn ang="0">
                <a:pos x="10" y="10"/>
              </a:cxn>
              <a:cxn ang="0">
                <a:pos x="10" y="10"/>
              </a:cxn>
              <a:cxn ang="0">
                <a:pos x="8" y="10"/>
              </a:cxn>
              <a:cxn ang="0">
                <a:pos x="6" y="12"/>
              </a:cxn>
              <a:cxn ang="0">
                <a:pos x="4" y="12"/>
              </a:cxn>
              <a:cxn ang="0">
                <a:pos x="8" y="14"/>
              </a:cxn>
              <a:cxn ang="0">
                <a:pos x="8" y="14"/>
              </a:cxn>
              <a:cxn ang="0">
                <a:pos x="8" y="14"/>
              </a:cxn>
              <a:cxn ang="0">
                <a:pos x="12" y="12"/>
              </a:cxn>
              <a:cxn ang="0">
                <a:pos x="12" y="14"/>
              </a:cxn>
              <a:cxn ang="0">
                <a:pos x="14" y="14"/>
              </a:cxn>
              <a:cxn ang="0">
                <a:pos x="16" y="12"/>
              </a:cxn>
              <a:cxn ang="0">
                <a:pos x="14" y="12"/>
              </a:cxn>
              <a:cxn ang="0">
                <a:pos x="16" y="10"/>
              </a:cxn>
              <a:cxn ang="0">
                <a:pos x="12" y="6"/>
              </a:cxn>
              <a:cxn ang="0">
                <a:pos x="16" y="4"/>
              </a:cxn>
              <a:cxn ang="0">
                <a:pos x="14" y="4"/>
              </a:cxn>
              <a:cxn ang="0">
                <a:pos x="14" y="4"/>
              </a:cxn>
              <a:cxn ang="0">
                <a:pos x="14" y="4"/>
              </a:cxn>
              <a:cxn ang="0">
                <a:pos x="16" y="4"/>
              </a:cxn>
              <a:cxn ang="0">
                <a:pos x="16" y="4"/>
              </a:cxn>
              <a:cxn ang="0">
                <a:pos x="18" y="2"/>
              </a:cxn>
              <a:cxn ang="0">
                <a:pos x="18" y="2"/>
              </a:cxn>
              <a:cxn ang="0">
                <a:pos x="20" y="0"/>
              </a:cxn>
              <a:cxn ang="0">
                <a:pos x="20" y="0"/>
              </a:cxn>
            </a:cxnLst>
            <a:rect l="0" t="0" r="r" b="b"/>
            <a:pathLst>
              <a:path w="22" h="14">
                <a:moveTo>
                  <a:pt x="22" y="0"/>
                </a:moveTo>
                <a:lnTo>
                  <a:pt x="22" y="0"/>
                </a:lnTo>
                <a:lnTo>
                  <a:pt x="22" y="0"/>
                </a:lnTo>
                <a:lnTo>
                  <a:pt x="22" y="0"/>
                </a:lnTo>
                <a:lnTo>
                  <a:pt x="20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8" y="0"/>
                </a:lnTo>
                <a:lnTo>
                  <a:pt x="16" y="0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6" y="2"/>
                </a:lnTo>
                <a:lnTo>
                  <a:pt x="16" y="4"/>
                </a:lnTo>
                <a:lnTo>
                  <a:pt x="16" y="2"/>
                </a:lnTo>
                <a:lnTo>
                  <a:pt x="16" y="2"/>
                </a:lnTo>
                <a:lnTo>
                  <a:pt x="14" y="2"/>
                </a:lnTo>
                <a:lnTo>
                  <a:pt x="14" y="4"/>
                </a:lnTo>
                <a:lnTo>
                  <a:pt x="16" y="4"/>
                </a:lnTo>
                <a:lnTo>
                  <a:pt x="16" y="2"/>
                </a:lnTo>
                <a:lnTo>
                  <a:pt x="14" y="2"/>
                </a:lnTo>
                <a:lnTo>
                  <a:pt x="14" y="4"/>
                </a:lnTo>
                <a:lnTo>
                  <a:pt x="16" y="4"/>
                </a:lnTo>
                <a:lnTo>
                  <a:pt x="16" y="4"/>
                </a:lnTo>
                <a:lnTo>
                  <a:pt x="16" y="2"/>
                </a:lnTo>
                <a:lnTo>
                  <a:pt x="14" y="2"/>
                </a:lnTo>
                <a:lnTo>
                  <a:pt x="14" y="2"/>
                </a:lnTo>
                <a:lnTo>
                  <a:pt x="14" y="2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6"/>
                </a:lnTo>
                <a:lnTo>
                  <a:pt x="12" y="8"/>
                </a:lnTo>
                <a:lnTo>
                  <a:pt x="12" y="8"/>
                </a:lnTo>
                <a:lnTo>
                  <a:pt x="14" y="10"/>
                </a:lnTo>
                <a:lnTo>
                  <a:pt x="14" y="10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6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2" y="12"/>
                </a:lnTo>
                <a:lnTo>
                  <a:pt x="14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0" y="12"/>
                </a:lnTo>
                <a:lnTo>
                  <a:pt x="10" y="12"/>
                </a:lnTo>
                <a:lnTo>
                  <a:pt x="10" y="12"/>
                </a:lnTo>
                <a:lnTo>
                  <a:pt x="10" y="12"/>
                </a:lnTo>
                <a:lnTo>
                  <a:pt x="10" y="14"/>
                </a:lnTo>
                <a:lnTo>
                  <a:pt x="10" y="14"/>
                </a:lnTo>
                <a:lnTo>
                  <a:pt x="10" y="12"/>
                </a:lnTo>
                <a:lnTo>
                  <a:pt x="10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4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6" y="14"/>
                </a:lnTo>
                <a:lnTo>
                  <a:pt x="6" y="14"/>
                </a:lnTo>
                <a:lnTo>
                  <a:pt x="8" y="14"/>
                </a:lnTo>
                <a:lnTo>
                  <a:pt x="8" y="14"/>
                </a:lnTo>
                <a:lnTo>
                  <a:pt x="6" y="14"/>
                </a:lnTo>
                <a:lnTo>
                  <a:pt x="6" y="14"/>
                </a:lnTo>
                <a:lnTo>
                  <a:pt x="6" y="12"/>
                </a:lnTo>
                <a:lnTo>
                  <a:pt x="6" y="12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8" y="14"/>
                </a:lnTo>
                <a:lnTo>
                  <a:pt x="8" y="14"/>
                </a:lnTo>
                <a:lnTo>
                  <a:pt x="8" y="12"/>
                </a:lnTo>
                <a:lnTo>
                  <a:pt x="8" y="12"/>
                </a:lnTo>
                <a:lnTo>
                  <a:pt x="10" y="12"/>
                </a:lnTo>
                <a:lnTo>
                  <a:pt x="10" y="12"/>
                </a:lnTo>
                <a:lnTo>
                  <a:pt x="10" y="12"/>
                </a:lnTo>
                <a:lnTo>
                  <a:pt x="10" y="12"/>
                </a:lnTo>
                <a:lnTo>
                  <a:pt x="10" y="12"/>
                </a:lnTo>
                <a:lnTo>
                  <a:pt x="12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2" y="10"/>
                </a:lnTo>
                <a:lnTo>
                  <a:pt x="12" y="8"/>
                </a:lnTo>
                <a:lnTo>
                  <a:pt x="12" y="8"/>
                </a:lnTo>
                <a:lnTo>
                  <a:pt x="12" y="8"/>
                </a:lnTo>
                <a:lnTo>
                  <a:pt x="12" y="8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10" y="10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6" y="10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4" y="10"/>
                </a:lnTo>
                <a:lnTo>
                  <a:pt x="4" y="10"/>
                </a:lnTo>
                <a:lnTo>
                  <a:pt x="4" y="12"/>
                </a:lnTo>
                <a:lnTo>
                  <a:pt x="6" y="10"/>
                </a:lnTo>
                <a:lnTo>
                  <a:pt x="4" y="10"/>
                </a:lnTo>
                <a:lnTo>
                  <a:pt x="4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2" y="12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8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2" y="8"/>
                </a:lnTo>
                <a:lnTo>
                  <a:pt x="12" y="8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12" y="8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2"/>
                </a:lnTo>
                <a:lnTo>
                  <a:pt x="10" y="12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8" y="10"/>
                </a:lnTo>
                <a:lnTo>
                  <a:pt x="8" y="10"/>
                </a:lnTo>
                <a:lnTo>
                  <a:pt x="8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6" y="12"/>
                </a:lnTo>
                <a:lnTo>
                  <a:pt x="4" y="12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8" y="12"/>
                </a:lnTo>
                <a:lnTo>
                  <a:pt x="8" y="14"/>
                </a:lnTo>
                <a:lnTo>
                  <a:pt x="8" y="14"/>
                </a:lnTo>
                <a:lnTo>
                  <a:pt x="8" y="14"/>
                </a:lnTo>
                <a:lnTo>
                  <a:pt x="10" y="14"/>
                </a:lnTo>
                <a:lnTo>
                  <a:pt x="10" y="14"/>
                </a:lnTo>
                <a:lnTo>
                  <a:pt x="12" y="14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4" y="14"/>
                </a:lnTo>
                <a:lnTo>
                  <a:pt x="14" y="14"/>
                </a:lnTo>
                <a:lnTo>
                  <a:pt x="14" y="14"/>
                </a:lnTo>
                <a:lnTo>
                  <a:pt x="14" y="14"/>
                </a:lnTo>
                <a:lnTo>
                  <a:pt x="14" y="14"/>
                </a:lnTo>
                <a:lnTo>
                  <a:pt x="16" y="14"/>
                </a:lnTo>
                <a:lnTo>
                  <a:pt x="16" y="12"/>
                </a:lnTo>
                <a:lnTo>
                  <a:pt x="16" y="12"/>
                </a:lnTo>
                <a:lnTo>
                  <a:pt x="16" y="12"/>
                </a:lnTo>
                <a:lnTo>
                  <a:pt x="16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6" y="12"/>
                </a:lnTo>
                <a:lnTo>
                  <a:pt x="16" y="12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4" y="8"/>
                </a:lnTo>
                <a:lnTo>
                  <a:pt x="14" y="8"/>
                </a:lnTo>
                <a:lnTo>
                  <a:pt x="14" y="8"/>
                </a:lnTo>
                <a:lnTo>
                  <a:pt x="14" y="6"/>
                </a:lnTo>
                <a:lnTo>
                  <a:pt x="12" y="6"/>
                </a:lnTo>
                <a:lnTo>
                  <a:pt x="14" y="8"/>
                </a:lnTo>
                <a:lnTo>
                  <a:pt x="14" y="8"/>
                </a:lnTo>
                <a:lnTo>
                  <a:pt x="14" y="6"/>
                </a:lnTo>
                <a:lnTo>
                  <a:pt x="16" y="6"/>
                </a:lnTo>
                <a:lnTo>
                  <a:pt x="16" y="4"/>
                </a:lnTo>
                <a:lnTo>
                  <a:pt x="16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2"/>
                </a:lnTo>
                <a:lnTo>
                  <a:pt x="14" y="2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6" y="4"/>
                </a:lnTo>
                <a:lnTo>
                  <a:pt x="18" y="4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20" y="2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20" y="0"/>
                </a:lnTo>
                <a:lnTo>
                  <a:pt x="2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7" name="Freeform 4683"/>
          <p:cNvSpPr>
            <a:spLocks/>
          </p:cNvSpPr>
          <p:nvPr/>
        </p:nvSpPr>
        <p:spPr bwMode="auto">
          <a:xfrm>
            <a:off x="2425701" y="64658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8" name="Freeform 4684"/>
          <p:cNvSpPr>
            <a:spLocks/>
          </p:cNvSpPr>
          <p:nvPr/>
        </p:nvSpPr>
        <p:spPr bwMode="auto">
          <a:xfrm>
            <a:off x="2459038" y="6469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9" name="Freeform 4685"/>
          <p:cNvSpPr>
            <a:spLocks/>
          </p:cNvSpPr>
          <p:nvPr/>
        </p:nvSpPr>
        <p:spPr bwMode="auto">
          <a:xfrm>
            <a:off x="2384426" y="6465888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0" name="Freeform 4686"/>
          <p:cNvSpPr>
            <a:spLocks/>
          </p:cNvSpPr>
          <p:nvPr/>
        </p:nvSpPr>
        <p:spPr bwMode="auto">
          <a:xfrm>
            <a:off x="2455863" y="6465888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1" name="Freeform 4687"/>
          <p:cNvSpPr>
            <a:spLocks/>
          </p:cNvSpPr>
          <p:nvPr/>
        </p:nvSpPr>
        <p:spPr bwMode="auto">
          <a:xfrm>
            <a:off x="2390776" y="6469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2" name="Freeform 4688"/>
          <p:cNvSpPr>
            <a:spLocks/>
          </p:cNvSpPr>
          <p:nvPr/>
        </p:nvSpPr>
        <p:spPr bwMode="auto">
          <a:xfrm>
            <a:off x="2390776" y="6469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3" name="Freeform 4689"/>
          <p:cNvSpPr>
            <a:spLocks/>
          </p:cNvSpPr>
          <p:nvPr/>
        </p:nvSpPr>
        <p:spPr bwMode="auto">
          <a:xfrm>
            <a:off x="2397126" y="6465888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4" name="Freeform 4690"/>
          <p:cNvSpPr>
            <a:spLocks/>
          </p:cNvSpPr>
          <p:nvPr/>
        </p:nvSpPr>
        <p:spPr bwMode="auto">
          <a:xfrm>
            <a:off x="2400301" y="6462713"/>
            <a:ext cx="9525" cy="952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4"/>
              </a:cxn>
            </a:cxnLst>
            <a:rect l="0" t="0" r="r" b="b"/>
            <a:pathLst>
              <a:path w="6" h="6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5" name="Freeform 4691"/>
          <p:cNvSpPr>
            <a:spLocks/>
          </p:cNvSpPr>
          <p:nvPr/>
        </p:nvSpPr>
        <p:spPr bwMode="auto">
          <a:xfrm>
            <a:off x="2425701" y="6469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6" name="Freeform 4692"/>
          <p:cNvSpPr>
            <a:spLocks/>
          </p:cNvSpPr>
          <p:nvPr/>
        </p:nvSpPr>
        <p:spPr bwMode="auto">
          <a:xfrm>
            <a:off x="2425701" y="6469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7" name="Freeform 4693"/>
          <p:cNvSpPr>
            <a:spLocks/>
          </p:cNvSpPr>
          <p:nvPr/>
        </p:nvSpPr>
        <p:spPr bwMode="auto">
          <a:xfrm>
            <a:off x="2425701" y="646906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8" name="Freeform 4694"/>
          <p:cNvSpPr>
            <a:spLocks/>
          </p:cNvSpPr>
          <p:nvPr/>
        </p:nvSpPr>
        <p:spPr bwMode="auto">
          <a:xfrm>
            <a:off x="2428876" y="646906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9" name="Freeform 4695"/>
          <p:cNvSpPr>
            <a:spLocks/>
          </p:cNvSpPr>
          <p:nvPr/>
        </p:nvSpPr>
        <p:spPr bwMode="auto">
          <a:xfrm>
            <a:off x="2428876" y="646906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0" name="Freeform 4696"/>
          <p:cNvSpPr>
            <a:spLocks/>
          </p:cNvSpPr>
          <p:nvPr/>
        </p:nvSpPr>
        <p:spPr bwMode="auto">
          <a:xfrm>
            <a:off x="2443163" y="6465888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1" name="Freeform 4697"/>
          <p:cNvSpPr>
            <a:spLocks/>
          </p:cNvSpPr>
          <p:nvPr/>
        </p:nvSpPr>
        <p:spPr bwMode="auto">
          <a:xfrm>
            <a:off x="2452688" y="6469063"/>
            <a:ext cx="6350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2" name="Freeform 4698"/>
          <p:cNvSpPr>
            <a:spLocks/>
          </p:cNvSpPr>
          <p:nvPr/>
        </p:nvSpPr>
        <p:spPr bwMode="auto">
          <a:xfrm>
            <a:off x="2462213" y="6469063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3" name="Freeform 4699"/>
          <p:cNvSpPr>
            <a:spLocks/>
          </p:cNvSpPr>
          <p:nvPr/>
        </p:nvSpPr>
        <p:spPr bwMode="auto">
          <a:xfrm>
            <a:off x="2462213" y="6450013"/>
            <a:ext cx="12700" cy="22225"/>
          </a:xfrm>
          <a:custGeom>
            <a:avLst/>
            <a:gdLst/>
            <a:ahLst/>
            <a:cxnLst>
              <a:cxn ang="0">
                <a:pos x="2" y="12"/>
              </a:cxn>
              <a:cxn ang="0">
                <a:pos x="0" y="10"/>
              </a:cxn>
              <a:cxn ang="0">
                <a:pos x="2" y="12"/>
              </a:cxn>
              <a:cxn ang="0">
                <a:pos x="0" y="12"/>
              </a:cxn>
              <a:cxn ang="0">
                <a:pos x="2" y="12"/>
              </a:cxn>
              <a:cxn ang="0">
                <a:pos x="2" y="12"/>
              </a:cxn>
              <a:cxn ang="0">
                <a:pos x="4" y="12"/>
              </a:cxn>
              <a:cxn ang="0">
                <a:pos x="6" y="12"/>
              </a:cxn>
              <a:cxn ang="0">
                <a:pos x="6" y="10"/>
              </a:cxn>
              <a:cxn ang="0">
                <a:pos x="8" y="10"/>
              </a:cxn>
              <a:cxn ang="0">
                <a:pos x="8" y="10"/>
              </a:cxn>
              <a:cxn ang="0">
                <a:pos x="8" y="8"/>
              </a:cxn>
              <a:cxn ang="0">
                <a:pos x="6" y="8"/>
              </a:cxn>
              <a:cxn ang="0">
                <a:pos x="6" y="8"/>
              </a:cxn>
              <a:cxn ang="0">
                <a:pos x="4" y="8"/>
              </a:cxn>
              <a:cxn ang="0">
                <a:pos x="2" y="8"/>
              </a:cxn>
              <a:cxn ang="0">
                <a:pos x="2" y="6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6" y="10"/>
              </a:cxn>
              <a:cxn ang="0">
                <a:pos x="6" y="10"/>
              </a:cxn>
              <a:cxn ang="0">
                <a:pos x="6" y="10"/>
              </a:cxn>
              <a:cxn ang="0">
                <a:pos x="8" y="8"/>
              </a:cxn>
              <a:cxn ang="0">
                <a:pos x="6" y="8"/>
              </a:cxn>
              <a:cxn ang="0">
                <a:pos x="6" y="10"/>
              </a:cxn>
              <a:cxn ang="0">
                <a:pos x="4" y="10"/>
              </a:cxn>
              <a:cxn ang="0">
                <a:pos x="2" y="10"/>
              </a:cxn>
              <a:cxn ang="0">
                <a:pos x="0" y="10"/>
              </a:cxn>
              <a:cxn ang="0">
                <a:pos x="0" y="12"/>
              </a:cxn>
              <a:cxn ang="0">
                <a:pos x="0" y="12"/>
              </a:cxn>
              <a:cxn ang="0">
                <a:pos x="2" y="14"/>
              </a:cxn>
              <a:cxn ang="0">
                <a:pos x="2" y="12"/>
              </a:cxn>
            </a:cxnLst>
            <a:rect l="0" t="0" r="r" b="b"/>
            <a:pathLst>
              <a:path w="8" h="14">
                <a:moveTo>
                  <a:pt x="2" y="12"/>
                </a:moveTo>
                <a:lnTo>
                  <a:pt x="2" y="12"/>
                </a:lnTo>
                <a:lnTo>
                  <a:pt x="2" y="12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0" y="12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8" y="10"/>
                </a:lnTo>
                <a:lnTo>
                  <a:pt x="8" y="8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6" y="10"/>
                </a:lnTo>
                <a:lnTo>
                  <a:pt x="4" y="10"/>
                </a:lnTo>
                <a:lnTo>
                  <a:pt x="4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2" y="14"/>
                </a:lnTo>
                <a:lnTo>
                  <a:pt x="2" y="14"/>
                </a:lnTo>
                <a:lnTo>
                  <a:pt x="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4" name="Freeform 4700"/>
          <p:cNvSpPr>
            <a:spLocks/>
          </p:cNvSpPr>
          <p:nvPr/>
        </p:nvSpPr>
        <p:spPr bwMode="auto">
          <a:xfrm>
            <a:off x="2400301" y="6469063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5" name="Freeform 4701"/>
          <p:cNvSpPr>
            <a:spLocks/>
          </p:cNvSpPr>
          <p:nvPr/>
        </p:nvSpPr>
        <p:spPr bwMode="auto">
          <a:xfrm>
            <a:off x="2400301" y="6469063"/>
            <a:ext cx="15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6" name="Freeform 4702"/>
          <p:cNvSpPr>
            <a:spLocks/>
          </p:cNvSpPr>
          <p:nvPr/>
        </p:nvSpPr>
        <p:spPr bwMode="auto">
          <a:xfrm>
            <a:off x="2390776" y="64690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7" name="Freeform 4703"/>
          <p:cNvSpPr>
            <a:spLocks/>
          </p:cNvSpPr>
          <p:nvPr/>
        </p:nvSpPr>
        <p:spPr bwMode="auto">
          <a:xfrm>
            <a:off x="2425701" y="6469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8" name="Freeform 4704"/>
          <p:cNvSpPr>
            <a:spLocks/>
          </p:cNvSpPr>
          <p:nvPr/>
        </p:nvSpPr>
        <p:spPr bwMode="auto">
          <a:xfrm>
            <a:off x="2462213" y="64690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9" name="Freeform 4705"/>
          <p:cNvSpPr>
            <a:spLocks/>
          </p:cNvSpPr>
          <p:nvPr/>
        </p:nvSpPr>
        <p:spPr bwMode="auto">
          <a:xfrm>
            <a:off x="2462213" y="64690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0" name="Freeform 4706"/>
          <p:cNvSpPr>
            <a:spLocks/>
          </p:cNvSpPr>
          <p:nvPr/>
        </p:nvSpPr>
        <p:spPr bwMode="auto">
          <a:xfrm>
            <a:off x="2446338" y="64690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1" name="Freeform 4707"/>
          <p:cNvSpPr>
            <a:spLocks/>
          </p:cNvSpPr>
          <p:nvPr/>
        </p:nvSpPr>
        <p:spPr bwMode="auto">
          <a:xfrm>
            <a:off x="2446338" y="64690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2" name="Freeform 4708"/>
          <p:cNvSpPr>
            <a:spLocks/>
          </p:cNvSpPr>
          <p:nvPr/>
        </p:nvSpPr>
        <p:spPr bwMode="auto">
          <a:xfrm>
            <a:off x="2462213" y="64690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3" name="Freeform 4709"/>
          <p:cNvSpPr>
            <a:spLocks/>
          </p:cNvSpPr>
          <p:nvPr/>
        </p:nvSpPr>
        <p:spPr bwMode="auto">
          <a:xfrm>
            <a:off x="2428876" y="6469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4" name="Freeform 4710"/>
          <p:cNvSpPr>
            <a:spLocks/>
          </p:cNvSpPr>
          <p:nvPr/>
        </p:nvSpPr>
        <p:spPr bwMode="auto">
          <a:xfrm>
            <a:off x="2428876" y="6469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5" name="Freeform 4711"/>
          <p:cNvSpPr>
            <a:spLocks/>
          </p:cNvSpPr>
          <p:nvPr/>
        </p:nvSpPr>
        <p:spPr bwMode="auto">
          <a:xfrm>
            <a:off x="2428876" y="64690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6" name="Freeform 4712"/>
          <p:cNvSpPr>
            <a:spLocks/>
          </p:cNvSpPr>
          <p:nvPr/>
        </p:nvSpPr>
        <p:spPr bwMode="auto">
          <a:xfrm>
            <a:off x="2428876" y="647223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7" name="Freeform 4713"/>
          <p:cNvSpPr>
            <a:spLocks/>
          </p:cNvSpPr>
          <p:nvPr/>
        </p:nvSpPr>
        <p:spPr bwMode="auto">
          <a:xfrm>
            <a:off x="2449513" y="646906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8" name="Freeform 4714"/>
          <p:cNvSpPr>
            <a:spLocks/>
          </p:cNvSpPr>
          <p:nvPr/>
        </p:nvSpPr>
        <p:spPr bwMode="auto">
          <a:xfrm>
            <a:off x="2446338" y="6469063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9" name="Freeform 4715"/>
          <p:cNvSpPr>
            <a:spLocks/>
          </p:cNvSpPr>
          <p:nvPr/>
        </p:nvSpPr>
        <p:spPr bwMode="auto">
          <a:xfrm>
            <a:off x="2373313" y="6472238"/>
            <a:ext cx="7938" cy="6350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4"/>
              </a:cxn>
              <a:cxn ang="0">
                <a:pos x="5" y="4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0" name="Freeform 4716"/>
          <p:cNvSpPr>
            <a:spLocks/>
          </p:cNvSpPr>
          <p:nvPr/>
        </p:nvSpPr>
        <p:spPr bwMode="auto">
          <a:xfrm>
            <a:off x="2376488" y="6469063"/>
            <a:ext cx="7938" cy="9525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3" y="2"/>
              </a:cxn>
              <a:cxn ang="0">
                <a:pos x="3" y="2"/>
              </a:cxn>
              <a:cxn ang="0">
                <a:pos x="5" y="4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0"/>
              </a:cxn>
              <a:cxn ang="0">
                <a:pos x="3" y="0"/>
              </a:cxn>
              <a:cxn ang="0">
                <a:pos x="0" y="2"/>
              </a:cxn>
              <a:cxn ang="0">
                <a:pos x="0" y="2"/>
              </a:cxn>
              <a:cxn ang="0">
                <a:pos x="3" y="4"/>
              </a:cxn>
              <a:cxn ang="0">
                <a:pos x="3" y="6"/>
              </a:cxn>
              <a:cxn ang="0">
                <a:pos x="3" y="6"/>
              </a:cxn>
              <a:cxn ang="0">
                <a:pos x="5" y="6"/>
              </a:cxn>
              <a:cxn ang="0">
                <a:pos x="5" y="6"/>
              </a:cxn>
              <a:cxn ang="0">
                <a:pos x="5" y="4"/>
              </a:cxn>
            </a:cxnLst>
            <a:rect l="0" t="0" r="r" b="b"/>
            <a:pathLst>
              <a:path w="5" h="6">
                <a:moveTo>
                  <a:pt x="5" y="4"/>
                </a:move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3" y="2"/>
                </a:lnTo>
                <a:lnTo>
                  <a:pt x="3" y="2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0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lnTo>
                  <a:pt x="3" y="4"/>
                </a:lnTo>
                <a:lnTo>
                  <a:pt x="3" y="6"/>
                </a:lnTo>
                <a:lnTo>
                  <a:pt x="3" y="6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1" name="Freeform 4717"/>
          <p:cNvSpPr>
            <a:spLocks/>
          </p:cNvSpPr>
          <p:nvPr/>
        </p:nvSpPr>
        <p:spPr bwMode="auto">
          <a:xfrm>
            <a:off x="2393951" y="6478588"/>
            <a:ext cx="6350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4">
                <a:moveTo>
                  <a:pt x="2" y="0"/>
                </a:move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2" name="Freeform 4718"/>
          <p:cNvSpPr>
            <a:spLocks/>
          </p:cNvSpPr>
          <p:nvPr/>
        </p:nvSpPr>
        <p:spPr bwMode="auto">
          <a:xfrm>
            <a:off x="2393951" y="6478588"/>
            <a:ext cx="6350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4">
                <a:moveTo>
                  <a:pt x="2" y="0"/>
                </a:move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3" name="Freeform 4719"/>
          <p:cNvSpPr>
            <a:spLocks/>
          </p:cNvSpPr>
          <p:nvPr/>
        </p:nvSpPr>
        <p:spPr bwMode="auto">
          <a:xfrm>
            <a:off x="2384426" y="6469063"/>
            <a:ext cx="9525" cy="1270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</a:cxnLst>
            <a:rect l="0" t="0" r="r" b="b"/>
            <a:pathLst>
              <a:path w="6" h="8">
                <a:moveTo>
                  <a:pt x="2" y="6"/>
                </a:move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4" name="Freeform 4720"/>
          <p:cNvSpPr>
            <a:spLocks/>
          </p:cNvSpPr>
          <p:nvPr/>
        </p:nvSpPr>
        <p:spPr bwMode="auto">
          <a:xfrm>
            <a:off x="2400301" y="64785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5" name="Freeform 4721"/>
          <p:cNvSpPr>
            <a:spLocks/>
          </p:cNvSpPr>
          <p:nvPr/>
        </p:nvSpPr>
        <p:spPr bwMode="auto">
          <a:xfrm>
            <a:off x="2397126" y="64785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6" name="Freeform 4722"/>
          <p:cNvSpPr>
            <a:spLocks/>
          </p:cNvSpPr>
          <p:nvPr/>
        </p:nvSpPr>
        <p:spPr bwMode="auto">
          <a:xfrm>
            <a:off x="2387601" y="6475413"/>
            <a:ext cx="15875" cy="6350"/>
          </a:xfrm>
          <a:custGeom>
            <a:avLst/>
            <a:gdLst/>
            <a:ahLst/>
            <a:cxnLst>
              <a:cxn ang="0">
                <a:pos x="10" y="2"/>
              </a:cxn>
              <a:cxn ang="0">
                <a:pos x="10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8" y="2"/>
              </a:cxn>
              <a:cxn ang="0">
                <a:pos x="10" y="4"/>
              </a:cxn>
            </a:cxnLst>
            <a:rect l="0" t="0" r="r" b="b"/>
            <a:pathLst>
              <a:path w="10" h="4">
                <a:moveTo>
                  <a:pt x="10" y="2"/>
                </a:move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2"/>
                </a:lnTo>
                <a:lnTo>
                  <a:pt x="10" y="4"/>
                </a:lnTo>
                <a:lnTo>
                  <a:pt x="1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7" name="Freeform 4723"/>
          <p:cNvSpPr>
            <a:spLocks/>
          </p:cNvSpPr>
          <p:nvPr/>
        </p:nvSpPr>
        <p:spPr bwMode="auto">
          <a:xfrm>
            <a:off x="2449513" y="6472238"/>
            <a:ext cx="6350" cy="9525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8" name="Freeform 4724"/>
          <p:cNvSpPr>
            <a:spLocks/>
          </p:cNvSpPr>
          <p:nvPr/>
        </p:nvSpPr>
        <p:spPr bwMode="auto">
          <a:xfrm>
            <a:off x="2370138" y="6478588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9" name="Freeform 4725"/>
          <p:cNvSpPr>
            <a:spLocks/>
          </p:cNvSpPr>
          <p:nvPr/>
        </p:nvSpPr>
        <p:spPr bwMode="auto">
          <a:xfrm>
            <a:off x="2443163" y="64817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0" name="Freeform 4726"/>
          <p:cNvSpPr>
            <a:spLocks/>
          </p:cNvSpPr>
          <p:nvPr/>
        </p:nvSpPr>
        <p:spPr bwMode="auto">
          <a:xfrm>
            <a:off x="2443163" y="64817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1" name="Freeform 4727"/>
          <p:cNvSpPr>
            <a:spLocks/>
          </p:cNvSpPr>
          <p:nvPr/>
        </p:nvSpPr>
        <p:spPr bwMode="auto">
          <a:xfrm>
            <a:off x="2443163" y="6472238"/>
            <a:ext cx="9525" cy="127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2"/>
              </a:cxn>
            </a:cxnLst>
            <a:rect l="0" t="0" r="r" b="b"/>
            <a:pathLst>
              <a:path w="6" h="8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2" name="Freeform 4728"/>
          <p:cNvSpPr>
            <a:spLocks/>
          </p:cNvSpPr>
          <p:nvPr/>
        </p:nvSpPr>
        <p:spPr bwMode="auto">
          <a:xfrm>
            <a:off x="2452688" y="6478588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3" name="Freeform 4729"/>
          <p:cNvSpPr>
            <a:spLocks/>
          </p:cNvSpPr>
          <p:nvPr/>
        </p:nvSpPr>
        <p:spPr bwMode="auto">
          <a:xfrm>
            <a:off x="2406651" y="64817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4" name="Freeform 4730"/>
          <p:cNvSpPr>
            <a:spLocks/>
          </p:cNvSpPr>
          <p:nvPr/>
        </p:nvSpPr>
        <p:spPr bwMode="auto">
          <a:xfrm>
            <a:off x="2443163" y="6478588"/>
            <a:ext cx="1270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8" h="4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5" name="Freeform 4731"/>
          <p:cNvSpPr>
            <a:spLocks/>
          </p:cNvSpPr>
          <p:nvPr/>
        </p:nvSpPr>
        <p:spPr bwMode="auto">
          <a:xfrm>
            <a:off x="2376488" y="6478588"/>
            <a:ext cx="4763" cy="6350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3" y="2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2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</a:cxnLst>
            <a:rect l="0" t="0" r="r" b="b"/>
            <a:pathLst>
              <a:path w="3" h="4">
                <a:moveTo>
                  <a:pt x="3" y="4"/>
                </a:move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6" name="Freeform 4732"/>
          <p:cNvSpPr>
            <a:spLocks/>
          </p:cNvSpPr>
          <p:nvPr/>
        </p:nvSpPr>
        <p:spPr bwMode="auto">
          <a:xfrm>
            <a:off x="2406651" y="64817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7" name="Freeform 4733"/>
          <p:cNvSpPr>
            <a:spLocks/>
          </p:cNvSpPr>
          <p:nvPr/>
        </p:nvSpPr>
        <p:spPr bwMode="auto">
          <a:xfrm>
            <a:off x="2452688" y="6481763"/>
            <a:ext cx="3175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8" name="Freeform 4734"/>
          <p:cNvSpPr>
            <a:spLocks/>
          </p:cNvSpPr>
          <p:nvPr/>
        </p:nvSpPr>
        <p:spPr bwMode="auto">
          <a:xfrm>
            <a:off x="2452688" y="6481763"/>
            <a:ext cx="3175" cy="793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5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9" name="Freeform 4735"/>
          <p:cNvSpPr>
            <a:spLocks/>
          </p:cNvSpPr>
          <p:nvPr/>
        </p:nvSpPr>
        <p:spPr bwMode="auto">
          <a:xfrm>
            <a:off x="2381251" y="6478588"/>
            <a:ext cx="9525" cy="11113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7"/>
              </a:cxn>
              <a:cxn ang="0">
                <a:pos x="2" y="7"/>
              </a:cxn>
              <a:cxn ang="0">
                <a:pos x="4" y="7"/>
              </a:cxn>
              <a:cxn ang="0">
                <a:pos x="4" y="7"/>
              </a:cxn>
              <a:cxn ang="0">
                <a:pos x="6" y="7"/>
              </a:cxn>
              <a:cxn ang="0">
                <a:pos x="4" y="4"/>
              </a:cxn>
            </a:cxnLst>
            <a:rect l="0" t="0" r="r" b="b"/>
            <a:pathLst>
              <a:path w="6" h="7">
                <a:moveTo>
                  <a:pt x="4" y="4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4" y="7"/>
                </a:lnTo>
                <a:lnTo>
                  <a:pt x="6" y="7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0" name="Freeform 4736"/>
          <p:cNvSpPr>
            <a:spLocks/>
          </p:cNvSpPr>
          <p:nvPr/>
        </p:nvSpPr>
        <p:spPr bwMode="auto">
          <a:xfrm>
            <a:off x="2406651" y="6484938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1" name="Freeform 4737"/>
          <p:cNvSpPr>
            <a:spLocks/>
          </p:cNvSpPr>
          <p:nvPr/>
        </p:nvSpPr>
        <p:spPr bwMode="auto">
          <a:xfrm>
            <a:off x="2406651" y="6484938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2" name="Freeform 4738"/>
          <p:cNvSpPr>
            <a:spLocks/>
          </p:cNvSpPr>
          <p:nvPr/>
        </p:nvSpPr>
        <p:spPr bwMode="auto">
          <a:xfrm>
            <a:off x="2390776" y="6478588"/>
            <a:ext cx="6350" cy="11113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4" y="7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4" y="7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3" name="Freeform 4739"/>
          <p:cNvSpPr>
            <a:spLocks/>
          </p:cNvSpPr>
          <p:nvPr/>
        </p:nvSpPr>
        <p:spPr bwMode="auto">
          <a:xfrm>
            <a:off x="2393951" y="64897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4" name="Freeform 4740"/>
          <p:cNvSpPr>
            <a:spLocks/>
          </p:cNvSpPr>
          <p:nvPr/>
        </p:nvSpPr>
        <p:spPr bwMode="auto">
          <a:xfrm>
            <a:off x="2387601" y="6484938"/>
            <a:ext cx="9525" cy="11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4" y="7"/>
              </a:cxn>
              <a:cxn ang="0">
                <a:pos x="4" y="7"/>
              </a:cxn>
              <a:cxn ang="0">
                <a:pos x="6" y="5"/>
              </a:cxn>
              <a:cxn ang="0">
                <a:pos x="6" y="3"/>
              </a:cxn>
              <a:cxn ang="0">
                <a:pos x="4" y="3"/>
              </a:cxn>
              <a:cxn ang="0">
                <a:pos x="4" y="5"/>
              </a:cxn>
              <a:cxn ang="0">
                <a:pos x="4" y="5"/>
              </a:cxn>
              <a:cxn ang="0">
                <a:pos x="4" y="3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6" y="5"/>
              </a:cxn>
              <a:cxn ang="0">
                <a:pos x="6" y="5"/>
              </a:cxn>
              <a:cxn ang="0">
                <a:pos x="6" y="5"/>
              </a:cxn>
              <a:cxn ang="0">
                <a:pos x="4" y="5"/>
              </a:cxn>
              <a:cxn ang="0">
                <a:pos x="6" y="5"/>
              </a:cxn>
              <a:cxn ang="0">
                <a:pos x="6" y="5"/>
              </a:cxn>
              <a:cxn ang="0">
                <a:pos x="6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3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" h="7">
                <a:moveTo>
                  <a:pt x="0" y="0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5"/>
                </a:lnTo>
                <a:lnTo>
                  <a:pt x="2" y="5"/>
                </a:lnTo>
                <a:lnTo>
                  <a:pt x="4" y="7"/>
                </a:lnTo>
                <a:lnTo>
                  <a:pt x="4" y="7"/>
                </a:lnTo>
                <a:lnTo>
                  <a:pt x="6" y="5"/>
                </a:lnTo>
                <a:lnTo>
                  <a:pt x="6" y="3"/>
                </a:lnTo>
                <a:lnTo>
                  <a:pt x="4" y="3"/>
                </a:lnTo>
                <a:lnTo>
                  <a:pt x="4" y="5"/>
                </a:lnTo>
                <a:lnTo>
                  <a:pt x="4" y="5"/>
                </a:lnTo>
                <a:lnTo>
                  <a:pt x="4" y="3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6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3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5" name="Freeform 4741"/>
          <p:cNvSpPr>
            <a:spLocks/>
          </p:cNvSpPr>
          <p:nvPr/>
        </p:nvSpPr>
        <p:spPr bwMode="auto">
          <a:xfrm>
            <a:off x="2370138" y="6489701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6" name="Freeform 4742"/>
          <p:cNvSpPr>
            <a:spLocks/>
          </p:cNvSpPr>
          <p:nvPr/>
        </p:nvSpPr>
        <p:spPr bwMode="auto">
          <a:xfrm>
            <a:off x="2376488" y="6484938"/>
            <a:ext cx="11113" cy="14288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7"/>
              </a:cxn>
              <a:cxn ang="0">
                <a:pos x="7" y="7"/>
              </a:cxn>
              <a:cxn ang="0">
                <a:pos x="5" y="5"/>
              </a:cxn>
              <a:cxn ang="0">
                <a:pos x="5" y="3"/>
              </a:cxn>
              <a:cxn ang="0">
                <a:pos x="5" y="3"/>
              </a:cxn>
              <a:cxn ang="0">
                <a:pos x="5" y="3"/>
              </a:cxn>
              <a:cxn ang="0">
                <a:pos x="5" y="3"/>
              </a:cxn>
              <a:cxn ang="0">
                <a:pos x="5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3" y="5"/>
              </a:cxn>
              <a:cxn ang="0">
                <a:pos x="3" y="5"/>
              </a:cxn>
              <a:cxn ang="0">
                <a:pos x="5" y="9"/>
              </a:cxn>
              <a:cxn ang="0">
                <a:pos x="7" y="9"/>
              </a:cxn>
              <a:cxn ang="0">
                <a:pos x="7" y="7"/>
              </a:cxn>
              <a:cxn ang="0">
                <a:pos x="3" y="5"/>
              </a:cxn>
              <a:cxn ang="0">
                <a:pos x="3" y="3"/>
              </a:cxn>
              <a:cxn ang="0">
                <a:pos x="3" y="3"/>
              </a:cxn>
              <a:cxn ang="0">
                <a:pos x="3" y="3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3" y="3"/>
              </a:cxn>
              <a:cxn ang="0">
                <a:pos x="5" y="3"/>
              </a:cxn>
              <a:cxn ang="0">
                <a:pos x="5" y="3"/>
              </a:cxn>
              <a:cxn ang="0">
                <a:pos x="3" y="3"/>
              </a:cxn>
              <a:cxn ang="0">
                <a:pos x="5" y="3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7"/>
              </a:cxn>
              <a:cxn ang="0">
                <a:pos x="5" y="7"/>
              </a:cxn>
              <a:cxn ang="0">
                <a:pos x="5" y="9"/>
              </a:cxn>
              <a:cxn ang="0">
                <a:pos x="7" y="9"/>
              </a:cxn>
              <a:cxn ang="0">
                <a:pos x="7" y="9"/>
              </a:cxn>
            </a:cxnLst>
            <a:rect l="0" t="0" r="r" b="b"/>
            <a:pathLst>
              <a:path w="7" h="9">
                <a:moveTo>
                  <a:pt x="7" y="9"/>
                </a:moveTo>
                <a:lnTo>
                  <a:pt x="7" y="7"/>
                </a:lnTo>
                <a:lnTo>
                  <a:pt x="7" y="7"/>
                </a:lnTo>
                <a:lnTo>
                  <a:pt x="5" y="5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3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3" y="5"/>
                </a:lnTo>
                <a:lnTo>
                  <a:pt x="3" y="5"/>
                </a:lnTo>
                <a:lnTo>
                  <a:pt x="5" y="9"/>
                </a:lnTo>
                <a:lnTo>
                  <a:pt x="7" y="9"/>
                </a:lnTo>
                <a:lnTo>
                  <a:pt x="7" y="7"/>
                </a:lnTo>
                <a:lnTo>
                  <a:pt x="3" y="5"/>
                </a:lnTo>
                <a:lnTo>
                  <a:pt x="3" y="3"/>
                </a:lnTo>
                <a:lnTo>
                  <a:pt x="3" y="3"/>
                </a:lnTo>
                <a:lnTo>
                  <a:pt x="3" y="3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3"/>
                </a:lnTo>
                <a:lnTo>
                  <a:pt x="5" y="3"/>
                </a:lnTo>
                <a:lnTo>
                  <a:pt x="5" y="3"/>
                </a:lnTo>
                <a:lnTo>
                  <a:pt x="3" y="3"/>
                </a:lnTo>
                <a:lnTo>
                  <a:pt x="5" y="3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7"/>
                </a:lnTo>
                <a:lnTo>
                  <a:pt x="5" y="7"/>
                </a:lnTo>
                <a:lnTo>
                  <a:pt x="5" y="9"/>
                </a:lnTo>
                <a:lnTo>
                  <a:pt x="7" y="9"/>
                </a:lnTo>
                <a:lnTo>
                  <a:pt x="7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7" name="Freeform 4743"/>
          <p:cNvSpPr>
            <a:spLocks/>
          </p:cNvSpPr>
          <p:nvPr/>
        </p:nvSpPr>
        <p:spPr bwMode="auto">
          <a:xfrm>
            <a:off x="2376488" y="6492876"/>
            <a:ext cx="7938" cy="6350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3" y="4"/>
              </a:cxn>
              <a:cxn ang="0">
                <a:pos x="3" y="0"/>
              </a:cxn>
              <a:cxn ang="0">
                <a:pos x="3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</a:cxnLst>
            <a:rect l="0" t="0" r="r" b="b"/>
            <a:pathLst>
              <a:path w="5" h="4">
                <a:moveTo>
                  <a:pt x="5" y="2"/>
                </a:move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3" y="4"/>
                </a:lnTo>
                <a:lnTo>
                  <a:pt x="3" y="0"/>
                </a:lnTo>
                <a:lnTo>
                  <a:pt x="3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8" name="Freeform 4744"/>
          <p:cNvSpPr>
            <a:spLocks/>
          </p:cNvSpPr>
          <p:nvPr/>
        </p:nvSpPr>
        <p:spPr bwMode="auto">
          <a:xfrm>
            <a:off x="2384426" y="6481763"/>
            <a:ext cx="25400" cy="20638"/>
          </a:xfrm>
          <a:custGeom>
            <a:avLst/>
            <a:gdLst/>
            <a:ahLst/>
            <a:cxnLst>
              <a:cxn ang="0">
                <a:pos x="12" y="2"/>
              </a:cxn>
              <a:cxn ang="0">
                <a:pos x="12" y="5"/>
              </a:cxn>
              <a:cxn ang="0">
                <a:pos x="12" y="5"/>
              </a:cxn>
              <a:cxn ang="0">
                <a:pos x="10" y="5"/>
              </a:cxn>
              <a:cxn ang="0">
                <a:pos x="10" y="5"/>
              </a:cxn>
              <a:cxn ang="0">
                <a:pos x="8" y="7"/>
              </a:cxn>
              <a:cxn ang="0">
                <a:pos x="8" y="9"/>
              </a:cxn>
              <a:cxn ang="0">
                <a:pos x="6" y="9"/>
              </a:cxn>
              <a:cxn ang="0">
                <a:pos x="4" y="11"/>
              </a:cxn>
              <a:cxn ang="0">
                <a:pos x="4" y="11"/>
              </a:cxn>
              <a:cxn ang="0">
                <a:pos x="4" y="11"/>
              </a:cxn>
              <a:cxn ang="0">
                <a:pos x="2" y="11"/>
              </a:cxn>
              <a:cxn ang="0">
                <a:pos x="4" y="9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4" y="9"/>
              </a:cxn>
              <a:cxn ang="0">
                <a:pos x="4" y="7"/>
              </a:cxn>
              <a:cxn ang="0">
                <a:pos x="2" y="5"/>
              </a:cxn>
              <a:cxn ang="0">
                <a:pos x="4" y="5"/>
              </a:cxn>
              <a:cxn ang="0">
                <a:pos x="2" y="2"/>
              </a:cxn>
              <a:cxn ang="0">
                <a:pos x="2" y="5"/>
              </a:cxn>
              <a:cxn ang="0">
                <a:pos x="0" y="5"/>
              </a:cxn>
              <a:cxn ang="0">
                <a:pos x="2" y="7"/>
              </a:cxn>
              <a:cxn ang="0">
                <a:pos x="4" y="7"/>
              </a:cxn>
              <a:cxn ang="0">
                <a:pos x="2" y="5"/>
              </a:cxn>
              <a:cxn ang="0">
                <a:pos x="0" y="7"/>
              </a:cxn>
              <a:cxn ang="0">
                <a:pos x="2" y="11"/>
              </a:cxn>
              <a:cxn ang="0">
                <a:pos x="2" y="11"/>
              </a:cxn>
              <a:cxn ang="0">
                <a:pos x="2" y="11"/>
              </a:cxn>
              <a:cxn ang="0">
                <a:pos x="6" y="11"/>
              </a:cxn>
              <a:cxn ang="0">
                <a:pos x="6" y="9"/>
              </a:cxn>
              <a:cxn ang="0">
                <a:pos x="6" y="11"/>
              </a:cxn>
              <a:cxn ang="0">
                <a:pos x="8" y="9"/>
              </a:cxn>
              <a:cxn ang="0">
                <a:pos x="10" y="9"/>
              </a:cxn>
              <a:cxn ang="0">
                <a:pos x="10" y="7"/>
              </a:cxn>
              <a:cxn ang="0">
                <a:pos x="10" y="7"/>
              </a:cxn>
              <a:cxn ang="0">
                <a:pos x="10" y="7"/>
              </a:cxn>
              <a:cxn ang="0">
                <a:pos x="12" y="5"/>
              </a:cxn>
              <a:cxn ang="0">
                <a:pos x="12" y="7"/>
              </a:cxn>
              <a:cxn ang="0">
                <a:pos x="14" y="5"/>
              </a:cxn>
              <a:cxn ang="0">
                <a:pos x="16" y="2"/>
              </a:cxn>
            </a:cxnLst>
            <a:rect l="0" t="0" r="r" b="b"/>
            <a:pathLst>
              <a:path w="16" h="13">
                <a:moveTo>
                  <a:pt x="14" y="0"/>
                </a:moveTo>
                <a:lnTo>
                  <a:pt x="14" y="2"/>
                </a:lnTo>
                <a:lnTo>
                  <a:pt x="12" y="2"/>
                </a:lnTo>
                <a:lnTo>
                  <a:pt x="12" y="2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10" y="5"/>
                </a:lnTo>
                <a:lnTo>
                  <a:pt x="8" y="7"/>
                </a:lnTo>
                <a:lnTo>
                  <a:pt x="8" y="7"/>
                </a:lnTo>
                <a:lnTo>
                  <a:pt x="8" y="7"/>
                </a:lnTo>
                <a:lnTo>
                  <a:pt x="8" y="7"/>
                </a:lnTo>
                <a:lnTo>
                  <a:pt x="8" y="9"/>
                </a:lnTo>
                <a:lnTo>
                  <a:pt x="8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4" y="9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4" y="11"/>
                </a:lnTo>
                <a:lnTo>
                  <a:pt x="4" y="9"/>
                </a:lnTo>
                <a:lnTo>
                  <a:pt x="4" y="9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2" y="2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5"/>
                </a:lnTo>
                <a:lnTo>
                  <a:pt x="0" y="5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4" y="7"/>
                </a:lnTo>
                <a:lnTo>
                  <a:pt x="2" y="7"/>
                </a:lnTo>
                <a:lnTo>
                  <a:pt x="2" y="5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2" y="7"/>
                </a:lnTo>
                <a:lnTo>
                  <a:pt x="2" y="9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2" y="13"/>
                </a:lnTo>
                <a:lnTo>
                  <a:pt x="4" y="13"/>
                </a:lnTo>
                <a:lnTo>
                  <a:pt x="6" y="11"/>
                </a:lnTo>
                <a:lnTo>
                  <a:pt x="6" y="11"/>
                </a:lnTo>
                <a:lnTo>
                  <a:pt x="6" y="9"/>
                </a:lnTo>
                <a:lnTo>
                  <a:pt x="6" y="9"/>
                </a:lnTo>
                <a:lnTo>
                  <a:pt x="6" y="11"/>
                </a:lnTo>
                <a:lnTo>
                  <a:pt x="6" y="11"/>
                </a:lnTo>
                <a:lnTo>
                  <a:pt x="6" y="11"/>
                </a:lnTo>
                <a:lnTo>
                  <a:pt x="8" y="11"/>
                </a:ln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10" y="9"/>
                </a:lnTo>
                <a:lnTo>
                  <a:pt x="10" y="9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0" y="7"/>
                </a:lnTo>
                <a:lnTo>
                  <a:pt x="12" y="7"/>
                </a:lnTo>
                <a:lnTo>
                  <a:pt x="12" y="5"/>
                </a:lnTo>
                <a:lnTo>
                  <a:pt x="12" y="5"/>
                </a:lnTo>
                <a:lnTo>
                  <a:pt x="12" y="5"/>
                </a:lnTo>
                <a:lnTo>
                  <a:pt x="12" y="7"/>
                </a:lnTo>
                <a:lnTo>
                  <a:pt x="12" y="7"/>
                </a:lnTo>
                <a:lnTo>
                  <a:pt x="12" y="5"/>
                </a:lnTo>
                <a:lnTo>
                  <a:pt x="12" y="5"/>
                </a:lnTo>
                <a:lnTo>
                  <a:pt x="14" y="5"/>
                </a:lnTo>
                <a:lnTo>
                  <a:pt x="14" y="2"/>
                </a:lnTo>
                <a:lnTo>
                  <a:pt x="14" y="2"/>
                </a:lnTo>
                <a:lnTo>
                  <a:pt x="16" y="2"/>
                </a:lnTo>
                <a:lnTo>
                  <a:pt x="16" y="0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9" name="Freeform 4745"/>
          <p:cNvSpPr>
            <a:spLocks/>
          </p:cNvSpPr>
          <p:nvPr/>
        </p:nvSpPr>
        <p:spPr bwMode="auto">
          <a:xfrm>
            <a:off x="2400301" y="6496051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0" name="Freeform 4746"/>
          <p:cNvSpPr>
            <a:spLocks/>
          </p:cNvSpPr>
          <p:nvPr/>
        </p:nvSpPr>
        <p:spPr bwMode="auto">
          <a:xfrm>
            <a:off x="2400301" y="6496051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1" name="Freeform 4747"/>
          <p:cNvSpPr>
            <a:spLocks/>
          </p:cNvSpPr>
          <p:nvPr/>
        </p:nvSpPr>
        <p:spPr bwMode="auto">
          <a:xfrm>
            <a:off x="2403476" y="6484938"/>
            <a:ext cx="3175" cy="17463"/>
          </a:xfrm>
          <a:custGeom>
            <a:avLst/>
            <a:gdLst/>
            <a:ahLst/>
            <a:cxnLst>
              <a:cxn ang="0">
                <a:pos x="2" y="11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7"/>
              </a:cxn>
              <a:cxn ang="0">
                <a:pos x="2" y="7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7"/>
              </a:cxn>
              <a:cxn ang="0">
                <a:pos x="0" y="7"/>
              </a:cxn>
              <a:cxn ang="0">
                <a:pos x="0" y="7"/>
              </a:cxn>
              <a:cxn ang="0">
                <a:pos x="0" y="9"/>
              </a:cxn>
              <a:cxn ang="0">
                <a:pos x="0" y="11"/>
              </a:cxn>
              <a:cxn ang="0">
                <a:pos x="0" y="11"/>
              </a:cxn>
              <a:cxn ang="0">
                <a:pos x="2" y="11"/>
              </a:cxn>
            </a:cxnLst>
            <a:rect l="0" t="0" r="r" b="b"/>
            <a:pathLst>
              <a:path w="2" h="11">
                <a:moveTo>
                  <a:pt x="2" y="11"/>
                </a:move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7"/>
                </a:lnTo>
                <a:lnTo>
                  <a:pt x="2" y="7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0" y="9"/>
                </a:lnTo>
                <a:lnTo>
                  <a:pt x="0" y="11"/>
                </a:lnTo>
                <a:lnTo>
                  <a:pt x="0" y="11"/>
                </a:lnTo>
                <a:lnTo>
                  <a:pt x="2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2" name="Freeform 4748"/>
          <p:cNvSpPr>
            <a:spLocks/>
          </p:cNvSpPr>
          <p:nvPr/>
        </p:nvSpPr>
        <p:spPr bwMode="auto">
          <a:xfrm>
            <a:off x="2400301" y="64992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3" name="Freeform 4749"/>
          <p:cNvSpPr>
            <a:spLocks/>
          </p:cNvSpPr>
          <p:nvPr/>
        </p:nvSpPr>
        <p:spPr bwMode="auto">
          <a:xfrm>
            <a:off x="2400301" y="64992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4" name="Freeform 4750"/>
          <p:cNvSpPr>
            <a:spLocks/>
          </p:cNvSpPr>
          <p:nvPr/>
        </p:nvSpPr>
        <p:spPr bwMode="auto">
          <a:xfrm>
            <a:off x="2381251" y="6496051"/>
            <a:ext cx="952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5" name="Freeform 4751"/>
          <p:cNvSpPr>
            <a:spLocks/>
          </p:cNvSpPr>
          <p:nvPr/>
        </p:nvSpPr>
        <p:spPr bwMode="auto">
          <a:xfrm>
            <a:off x="2373313" y="6496051"/>
            <a:ext cx="3175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2" h="6">
                <a:moveTo>
                  <a:pt x="2" y="4"/>
                </a:moveTo>
                <a:lnTo>
                  <a:pt x="2" y="2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6" name="Freeform 4752"/>
          <p:cNvSpPr>
            <a:spLocks/>
          </p:cNvSpPr>
          <p:nvPr/>
        </p:nvSpPr>
        <p:spPr bwMode="auto">
          <a:xfrm>
            <a:off x="2381251" y="6499226"/>
            <a:ext cx="6350" cy="952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4"/>
              </a:cxn>
            </a:cxnLst>
            <a:rect l="0" t="0" r="r" b="b"/>
            <a:pathLst>
              <a:path w="4" h="6">
                <a:moveTo>
                  <a:pt x="4" y="4"/>
                </a:move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7" name="Freeform 4753"/>
          <p:cNvSpPr>
            <a:spLocks/>
          </p:cNvSpPr>
          <p:nvPr/>
        </p:nvSpPr>
        <p:spPr bwMode="auto">
          <a:xfrm>
            <a:off x="2390776" y="6492876"/>
            <a:ext cx="15875" cy="15875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4" y="10"/>
              </a:cxn>
              <a:cxn ang="0">
                <a:pos x="4" y="10"/>
              </a:cxn>
              <a:cxn ang="0">
                <a:pos x="4" y="8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8" y="0"/>
              </a:cxn>
              <a:cxn ang="0">
                <a:pos x="8" y="0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</a:cxnLst>
            <a:rect l="0" t="0" r="r" b="b"/>
            <a:pathLst>
              <a:path w="10" h="10">
                <a:moveTo>
                  <a:pt x="8" y="2"/>
                </a:move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8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8" name="Freeform 4754"/>
          <p:cNvSpPr>
            <a:spLocks/>
          </p:cNvSpPr>
          <p:nvPr/>
        </p:nvSpPr>
        <p:spPr bwMode="auto">
          <a:xfrm>
            <a:off x="2397126" y="6499226"/>
            <a:ext cx="6350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</a:cxnLst>
            <a:rect l="0" t="0" r="r" b="b"/>
            <a:pathLst>
              <a:path w="4" h="6">
                <a:moveTo>
                  <a:pt x="0" y="6"/>
                </a:move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9" name="Freeform 4755"/>
          <p:cNvSpPr>
            <a:spLocks/>
          </p:cNvSpPr>
          <p:nvPr/>
        </p:nvSpPr>
        <p:spPr bwMode="auto">
          <a:xfrm>
            <a:off x="2387601" y="6502401"/>
            <a:ext cx="9525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6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6" h="6">
                <a:moveTo>
                  <a:pt x="0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6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0" name="Freeform 4756"/>
          <p:cNvSpPr>
            <a:spLocks/>
          </p:cNvSpPr>
          <p:nvPr/>
        </p:nvSpPr>
        <p:spPr bwMode="auto">
          <a:xfrm>
            <a:off x="2376488" y="6499226"/>
            <a:ext cx="11113" cy="12700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5" y="6"/>
              </a:cxn>
              <a:cxn ang="0">
                <a:pos x="7" y="8"/>
              </a:cxn>
              <a:cxn ang="0">
                <a:pos x="7" y="6"/>
              </a:cxn>
              <a:cxn ang="0">
                <a:pos x="7" y="6"/>
              </a:cxn>
              <a:cxn ang="0">
                <a:pos x="7" y="4"/>
              </a:cxn>
              <a:cxn ang="0">
                <a:pos x="7" y="4"/>
              </a:cxn>
              <a:cxn ang="0">
                <a:pos x="7" y="4"/>
              </a:cxn>
              <a:cxn ang="0">
                <a:pos x="5" y="4"/>
              </a:cxn>
              <a:cxn ang="0">
                <a:pos x="5" y="4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7" y="6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3" y="2"/>
              </a:cxn>
              <a:cxn ang="0">
                <a:pos x="5" y="2"/>
              </a:cxn>
              <a:cxn ang="0">
                <a:pos x="5" y="0"/>
              </a:cxn>
            </a:cxnLst>
            <a:rect l="0" t="0" r="r" b="b"/>
            <a:pathLst>
              <a:path w="7" h="8">
                <a:moveTo>
                  <a:pt x="5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5" y="6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7" y="6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2"/>
                </a:lnTo>
                <a:lnTo>
                  <a:pt x="5" y="2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1" name="Freeform 4757"/>
          <p:cNvSpPr>
            <a:spLocks/>
          </p:cNvSpPr>
          <p:nvPr/>
        </p:nvSpPr>
        <p:spPr bwMode="auto">
          <a:xfrm>
            <a:off x="2393951" y="6502401"/>
            <a:ext cx="9525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2" name="Freeform 4758"/>
          <p:cNvSpPr>
            <a:spLocks/>
          </p:cNvSpPr>
          <p:nvPr/>
        </p:nvSpPr>
        <p:spPr bwMode="auto">
          <a:xfrm>
            <a:off x="2446338" y="6508751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3" name="Freeform 4759"/>
          <p:cNvSpPr>
            <a:spLocks/>
          </p:cNvSpPr>
          <p:nvPr/>
        </p:nvSpPr>
        <p:spPr bwMode="auto">
          <a:xfrm>
            <a:off x="2446338" y="6511926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4" name="Freeform 4760"/>
          <p:cNvSpPr>
            <a:spLocks/>
          </p:cNvSpPr>
          <p:nvPr/>
        </p:nvSpPr>
        <p:spPr bwMode="auto">
          <a:xfrm>
            <a:off x="2428876" y="6505576"/>
            <a:ext cx="20638" cy="9525"/>
          </a:xfrm>
          <a:custGeom>
            <a:avLst/>
            <a:gdLst/>
            <a:ahLst/>
            <a:cxnLst>
              <a:cxn ang="0">
                <a:pos x="13" y="2"/>
              </a:cxn>
              <a:cxn ang="0">
                <a:pos x="11" y="2"/>
              </a:cxn>
              <a:cxn ang="0">
                <a:pos x="9" y="2"/>
              </a:cxn>
              <a:cxn ang="0">
                <a:pos x="9" y="4"/>
              </a:cxn>
              <a:cxn ang="0">
                <a:pos x="11" y="2"/>
              </a:cxn>
              <a:cxn ang="0">
                <a:pos x="13" y="2"/>
              </a:cxn>
              <a:cxn ang="0">
                <a:pos x="13" y="0"/>
              </a:cxn>
              <a:cxn ang="0">
                <a:pos x="11" y="0"/>
              </a:cxn>
              <a:cxn ang="0">
                <a:pos x="9" y="0"/>
              </a:cxn>
              <a:cxn ang="0">
                <a:pos x="9" y="2"/>
              </a:cxn>
              <a:cxn ang="0">
                <a:pos x="11" y="0"/>
              </a:cxn>
              <a:cxn ang="0">
                <a:pos x="9" y="0"/>
              </a:cxn>
              <a:cxn ang="0">
                <a:pos x="9" y="0"/>
              </a:cxn>
              <a:cxn ang="0">
                <a:pos x="9" y="2"/>
              </a:cxn>
              <a:cxn ang="0">
                <a:pos x="7" y="4"/>
              </a:cxn>
              <a:cxn ang="0">
                <a:pos x="9" y="4"/>
              </a:cxn>
              <a:cxn ang="0">
                <a:pos x="7" y="2"/>
              </a:cxn>
              <a:cxn ang="0">
                <a:pos x="7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7" y="4"/>
              </a:cxn>
              <a:cxn ang="0">
                <a:pos x="7" y="4"/>
              </a:cxn>
              <a:cxn ang="0">
                <a:pos x="9" y="4"/>
              </a:cxn>
              <a:cxn ang="0">
                <a:pos x="9" y="2"/>
              </a:cxn>
              <a:cxn ang="0">
                <a:pos x="9" y="2"/>
              </a:cxn>
              <a:cxn ang="0">
                <a:pos x="9" y="2"/>
              </a:cxn>
              <a:cxn ang="0">
                <a:pos x="9" y="0"/>
              </a:cxn>
              <a:cxn ang="0">
                <a:pos x="9" y="2"/>
              </a:cxn>
              <a:cxn ang="0">
                <a:pos x="11" y="2"/>
              </a:cxn>
              <a:cxn ang="0">
                <a:pos x="11" y="0"/>
              </a:cxn>
              <a:cxn ang="0">
                <a:pos x="11" y="2"/>
              </a:cxn>
              <a:cxn ang="0">
                <a:pos x="11" y="0"/>
              </a:cxn>
              <a:cxn ang="0">
                <a:pos x="11" y="0"/>
              </a:cxn>
              <a:cxn ang="0">
                <a:pos x="9" y="2"/>
              </a:cxn>
              <a:cxn ang="0">
                <a:pos x="9" y="4"/>
              </a:cxn>
              <a:cxn ang="0">
                <a:pos x="9" y="4"/>
              </a:cxn>
              <a:cxn ang="0">
                <a:pos x="11" y="4"/>
              </a:cxn>
              <a:cxn ang="0">
                <a:pos x="11" y="4"/>
              </a:cxn>
              <a:cxn ang="0">
                <a:pos x="13" y="4"/>
              </a:cxn>
              <a:cxn ang="0">
                <a:pos x="13" y="2"/>
              </a:cxn>
            </a:cxnLst>
            <a:rect l="0" t="0" r="r" b="b"/>
            <a:pathLst>
              <a:path w="13" h="6">
                <a:moveTo>
                  <a:pt x="13" y="2"/>
                </a:moveTo>
                <a:lnTo>
                  <a:pt x="13" y="2"/>
                </a:lnTo>
                <a:lnTo>
                  <a:pt x="11" y="2"/>
                </a:lnTo>
                <a:lnTo>
                  <a:pt x="11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4"/>
                </a:lnTo>
                <a:lnTo>
                  <a:pt x="9" y="4"/>
                </a:lnTo>
                <a:lnTo>
                  <a:pt x="11" y="2"/>
                </a:lnTo>
                <a:lnTo>
                  <a:pt x="11" y="2"/>
                </a:lnTo>
                <a:lnTo>
                  <a:pt x="13" y="2"/>
                </a:lnTo>
                <a:lnTo>
                  <a:pt x="13" y="0"/>
                </a:lnTo>
                <a:lnTo>
                  <a:pt x="13" y="0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9" y="2"/>
                </a:lnTo>
                <a:lnTo>
                  <a:pt x="9" y="2"/>
                </a:lnTo>
                <a:lnTo>
                  <a:pt x="11" y="2"/>
                </a:lnTo>
                <a:lnTo>
                  <a:pt x="11" y="0"/>
                </a:lnTo>
                <a:lnTo>
                  <a:pt x="11" y="0"/>
                </a:lnTo>
                <a:lnTo>
                  <a:pt x="9" y="0"/>
                </a:lnTo>
                <a:lnTo>
                  <a:pt x="9" y="0"/>
                </a:lnTo>
                <a:lnTo>
                  <a:pt x="9" y="0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7" y="4"/>
                </a:lnTo>
                <a:lnTo>
                  <a:pt x="7" y="4"/>
                </a:lnTo>
                <a:lnTo>
                  <a:pt x="9" y="4"/>
                </a:lnTo>
                <a:lnTo>
                  <a:pt x="9" y="4"/>
                </a:lnTo>
                <a:lnTo>
                  <a:pt x="7" y="2"/>
                </a:lnTo>
                <a:lnTo>
                  <a:pt x="7" y="2"/>
                </a:lnTo>
                <a:lnTo>
                  <a:pt x="7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0"/>
                </a:lnTo>
                <a:lnTo>
                  <a:pt x="9" y="0"/>
                </a:lnTo>
                <a:lnTo>
                  <a:pt x="9" y="2"/>
                </a:lnTo>
                <a:lnTo>
                  <a:pt x="9" y="2"/>
                </a:lnTo>
                <a:lnTo>
                  <a:pt x="11" y="2"/>
                </a:lnTo>
                <a:lnTo>
                  <a:pt x="11" y="2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2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11" y="0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11" y="4"/>
                </a:lnTo>
                <a:lnTo>
                  <a:pt x="13" y="4"/>
                </a:lnTo>
                <a:lnTo>
                  <a:pt x="13" y="4"/>
                </a:lnTo>
                <a:lnTo>
                  <a:pt x="13" y="4"/>
                </a:lnTo>
                <a:lnTo>
                  <a:pt x="1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5" name="Freeform 4761"/>
          <p:cNvSpPr>
            <a:spLocks/>
          </p:cNvSpPr>
          <p:nvPr/>
        </p:nvSpPr>
        <p:spPr bwMode="auto">
          <a:xfrm>
            <a:off x="2422526" y="6508751"/>
            <a:ext cx="9525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2"/>
              </a:cxn>
            </a:cxnLst>
            <a:rect l="0" t="0" r="r" b="b"/>
            <a:pathLst>
              <a:path w="6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6" name="Freeform 4762"/>
          <p:cNvSpPr>
            <a:spLocks/>
          </p:cNvSpPr>
          <p:nvPr/>
        </p:nvSpPr>
        <p:spPr bwMode="auto">
          <a:xfrm>
            <a:off x="2435226" y="6511926"/>
            <a:ext cx="142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7" y="0"/>
              </a:cxn>
              <a:cxn ang="0">
                <a:pos x="7" y="2"/>
              </a:cxn>
              <a:cxn ang="0">
                <a:pos x="7" y="2"/>
              </a:cxn>
              <a:cxn ang="0">
                <a:pos x="9" y="2"/>
              </a:cxn>
              <a:cxn ang="0">
                <a:pos x="9" y="0"/>
              </a:cxn>
              <a:cxn ang="0">
                <a:pos x="9" y="0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9" h="2">
                <a:moveTo>
                  <a:pt x="0" y="2"/>
                </a:move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0"/>
                </a:lnTo>
                <a:lnTo>
                  <a:pt x="7" y="2"/>
                </a:lnTo>
                <a:lnTo>
                  <a:pt x="7" y="2"/>
                </a:lnTo>
                <a:lnTo>
                  <a:pt x="9" y="2"/>
                </a:lnTo>
                <a:lnTo>
                  <a:pt x="9" y="0"/>
                </a:lnTo>
                <a:lnTo>
                  <a:pt x="9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7" name="Freeform 4763"/>
          <p:cNvSpPr>
            <a:spLocks/>
          </p:cNvSpPr>
          <p:nvPr/>
        </p:nvSpPr>
        <p:spPr bwMode="auto">
          <a:xfrm>
            <a:off x="2428876" y="6511926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8" name="Freeform 4764"/>
          <p:cNvSpPr>
            <a:spLocks/>
          </p:cNvSpPr>
          <p:nvPr/>
        </p:nvSpPr>
        <p:spPr bwMode="auto">
          <a:xfrm>
            <a:off x="2432051" y="65151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9" name="Freeform 4765"/>
          <p:cNvSpPr>
            <a:spLocks/>
          </p:cNvSpPr>
          <p:nvPr/>
        </p:nvSpPr>
        <p:spPr bwMode="auto">
          <a:xfrm>
            <a:off x="2384426" y="6518276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0" name="Freeform 4766"/>
          <p:cNvSpPr>
            <a:spLocks/>
          </p:cNvSpPr>
          <p:nvPr/>
        </p:nvSpPr>
        <p:spPr bwMode="auto">
          <a:xfrm>
            <a:off x="2384426" y="6515101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1" name="Freeform 4767"/>
          <p:cNvSpPr>
            <a:spLocks/>
          </p:cNvSpPr>
          <p:nvPr/>
        </p:nvSpPr>
        <p:spPr bwMode="auto">
          <a:xfrm>
            <a:off x="2413001" y="6511926"/>
            <a:ext cx="19050" cy="15875"/>
          </a:xfrm>
          <a:custGeom>
            <a:avLst/>
            <a:gdLst/>
            <a:ahLst/>
            <a:cxnLst>
              <a:cxn ang="0">
                <a:pos x="2" y="10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10" y="4"/>
              </a:cxn>
              <a:cxn ang="0">
                <a:pos x="10" y="4"/>
              </a:cxn>
              <a:cxn ang="0">
                <a:pos x="10" y="2"/>
              </a:cxn>
              <a:cxn ang="0">
                <a:pos x="10" y="2"/>
              </a:cxn>
              <a:cxn ang="0">
                <a:pos x="12" y="0"/>
              </a:cxn>
              <a:cxn ang="0">
                <a:pos x="10" y="0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2" y="10"/>
              </a:cxn>
            </a:cxnLst>
            <a:rect l="0" t="0" r="r" b="b"/>
            <a:pathLst>
              <a:path w="12" h="10">
                <a:moveTo>
                  <a:pt x="2" y="10"/>
                </a:move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lnTo>
                  <a:pt x="10" y="2"/>
                </a:lnTo>
                <a:lnTo>
                  <a:pt x="12" y="0"/>
                </a:lnTo>
                <a:lnTo>
                  <a:pt x="10" y="0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2" name="Freeform 4768"/>
          <p:cNvSpPr>
            <a:spLocks/>
          </p:cNvSpPr>
          <p:nvPr/>
        </p:nvSpPr>
        <p:spPr bwMode="auto">
          <a:xfrm>
            <a:off x="2406651" y="6508751"/>
            <a:ext cx="15875" cy="1905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10" y="4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2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4" y="10"/>
              </a:cxn>
              <a:cxn ang="0">
                <a:pos x="6" y="10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10"/>
              </a:cxn>
              <a:cxn ang="0">
                <a:pos x="0" y="10"/>
              </a:cxn>
              <a:cxn ang="0">
                <a:pos x="2" y="12"/>
              </a:cxn>
              <a:cxn ang="0">
                <a:pos x="2" y="10"/>
              </a:cxn>
              <a:cxn ang="0">
                <a:pos x="4" y="10"/>
              </a:cxn>
              <a:cxn ang="0">
                <a:pos x="4" y="8"/>
              </a:cxn>
              <a:cxn ang="0">
                <a:pos x="2" y="8"/>
              </a:cxn>
              <a:cxn ang="0">
                <a:pos x="4" y="10"/>
              </a:cxn>
              <a:cxn ang="0">
                <a:pos x="4" y="10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6" y="8"/>
              </a:cxn>
              <a:cxn ang="0">
                <a:pos x="8" y="8"/>
              </a:cxn>
              <a:cxn ang="0">
                <a:pos x="8" y="6"/>
              </a:cxn>
              <a:cxn ang="0">
                <a:pos x="6" y="4"/>
              </a:cxn>
              <a:cxn ang="0">
                <a:pos x="6" y="6"/>
              </a:cxn>
              <a:cxn ang="0">
                <a:pos x="8" y="6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8" y="2"/>
              </a:cxn>
              <a:cxn ang="0">
                <a:pos x="8" y="0"/>
              </a:cxn>
              <a:cxn ang="0">
                <a:pos x="8" y="2"/>
              </a:cxn>
              <a:cxn ang="0">
                <a:pos x="8" y="2"/>
              </a:cxn>
              <a:cxn ang="0">
                <a:pos x="8" y="4"/>
              </a:cxn>
              <a:cxn ang="0">
                <a:pos x="8" y="4"/>
              </a:cxn>
              <a:cxn ang="0">
                <a:pos x="10" y="4"/>
              </a:cxn>
            </a:cxnLst>
            <a:rect l="0" t="0" r="r" b="b"/>
            <a:pathLst>
              <a:path w="10" h="12">
                <a:moveTo>
                  <a:pt x="10" y="2"/>
                </a:move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4" y="10"/>
                </a:lnTo>
                <a:lnTo>
                  <a:pt x="6" y="10"/>
                </a:lnTo>
                <a:lnTo>
                  <a:pt x="6" y="10"/>
                </a:lnTo>
                <a:lnTo>
                  <a:pt x="6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10" y="4"/>
                </a:lnTo>
                <a:lnTo>
                  <a:pt x="10" y="4"/>
                </a:lnTo>
                <a:lnTo>
                  <a:pt x="1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3" name="Freeform 4769"/>
          <p:cNvSpPr>
            <a:spLocks/>
          </p:cNvSpPr>
          <p:nvPr/>
        </p:nvSpPr>
        <p:spPr bwMode="auto">
          <a:xfrm>
            <a:off x="2400301" y="65246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4" name="Freeform 4770"/>
          <p:cNvSpPr>
            <a:spLocks/>
          </p:cNvSpPr>
          <p:nvPr/>
        </p:nvSpPr>
        <p:spPr bwMode="auto">
          <a:xfrm>
            <a:off x="2400301" y="65246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5" name="Freeform 4771"/>
          <p:cNvSpPr>
            <a:spLocks/>
          </p:cNvSpPr>
          <p:nvPr/>
        </p:nvSpPr>
        <p:spPr bwMode="auto">
          <a:xfrm>
            <a:off x="2409826" y="6524626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6" name="Freeform 4772"/>
          <p:cNvSpPr>
            <a:spLocks/>
          </p:cNvSpPr>
          <p:nvPr/>
        </p:nvSpPr>
        <p:spPr bwMode="auto">
          <a:xfrm>
            <a:off x="2406651" y="6524626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7" name="Freeform 4773"/>
          <p:cNvSpPr>
            <a:spLocks/>
          </p:cNvSpPr>
          <p:nvPr/>
        </p:nvSpPr>
        <p:spPr bwMode="auto">
          <a:xfrm>
            <a:off x="2384426" y="6508751"/>
            <a:ext cx="22225" cy="22225"/>
          </a:xfrm>
          <a:custGeom>
            <a:avLst/>
            <a:gdLst/>
            <a:ahLst/>
            <a:cxnLst>
              <a:cxn ang="0">
                <a:pos x="14" y="10"/>
              </a:cxn>
              <a:cxn ang="0">
                <a:pos x="10" y="10"/>
              </a:cxn>
              <a:cxn ang="0">
                <a:pos x="8" y="12"/>
              </a:cxn>
              <a:cxn ang="0">
                <a:pos x="8" y="12"/>
              </a:cxn>
              <a:cxn ang="0">
                <a:pos x="10" y="10"/>
              </a:cxn>
              <a:cxn ang="0">
                <a:pos x="10" y="10"/>
              </a:cxn>
              <a:cxn ang="0">
                <a:pos x="10" y="8"/>
              </a:cxn>
              <a:cxn ang="0">
                <a:pos x="10" y="6"/>
              </a:cxn>
              <a:cxn ang="0">
                <a:pos x="10" y="6"/>
              </a:cxn>
              <a:cxn ang="0">
                <a:pos x="10" y="6"/>
              </a:cxn>
              <a:cxn ang="0">
                <a:pos x="12" y="4"/>
              </a:cxn>
              <a:cxn ang="0">
                <a:pos x="12" y="2"/>
              </a:cxn>
              <a:cxn ang="0">
                <a:pos x="10" y="2"/>
              </a:cxn>
              <a:cxn ang="0">
                <a:pos x="8" y="2"/>
              </a:cxn>
              <a:cxn ang="0">
                <a:pos x="8" y="6"/>
              </a:cxn>
              <a:cxn ang="0">
                <a:pos x="6" y="6"/>
              </a:cxn>
              <a:cxn ang="0">
                <a:pos x="6" y="8"/>
              </a:cxn>
              <a:cxn ang="0">
                <a:pos x="6" y="10"/>
              </a:cxn>
              <a:cxn ang="0">
                <a:pos x="4" y="10"/>
              </a:cxn>
              <a:cxn ang="0">
                <a:pos x="4" y="12"/>
              </a:cxn>
              <a:cxn ang="0">
                <a:pos x="4" y="10"/>
              </a:cxn>
              <a:cxn ang="0">
                <a:pos x="2" y="10"/>
              </a:cxn>
              <a:cxn ang="0">
                <a:pos x="4" y="8"/>
              </a:cxn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0" y="8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2" y="12"/>
              </a:cxn>
              <a:cxn ang="0">
                <a:pos x="4" y="14"/>
              </a:cxn>
              <a:cxn ang="0">
                <a:pos x="4" y="10"/>
              </a:cxn>
              <a:cxn ang="0">
                <a:pos x="6" y="12"/>
              </a:cxn>
              <a:cxn ang="0">
                <a:pos x="6" y="10"/>
              </a:cxn>
              <a:cxn ang="0">
                <a:pos x="8" y="8"/>
              </a:cxn>
              <a:cxn ang="0">
                <a:pos x="8" y="8"/>
              </a:cxn>
              <a:cxn ang="0">
                <a:pos x="8" y="6"/>
              </a:cxn>
              <a:cxn ang="0">
                <a:pos x="10" y="4"/>
              </a:cxn>
              <a:cxn ang="0">
                <a:pos x="12" y="2"/>
              </a:cxn>
              <a:cxn ang="0">
                <a:pos x="10" y="2"/>
              </a:cxn>
              <a:cxn ang="0">
                <a:pos x="12" y="2"/>
              </a:cxn>
              <a:cxn ang="0">
                <a:pos x="10" y="4"/>
              </a:cxn>
              <a:cxn ang="0">
                <a:pos x="8" y="4"/>
              </a:cxn>
              <a:cxn ang="0">
                <a:pos x="8" y="8"/>
              </a:cxn>
              <a:cxn ang="0">
                <a:pos x="8" y="6"/>
              </a:cxn>
              <a:cxn ang="0">
                <a:pos x="10" y="10"/>
              </a:cxn>
              <a:cxn ang="0">
                <a:pos x="10" y="8"/>
              </a:cxn>
              <a:cxn ang="0">
                <a:pos x="8" y="8"/>
              </a:cxn>
              <a:cxn ang="0">
                <a:pos x="6" y="12"/>
              </a:cxn>
              <a:cxn ang="0">
                <a:pos x="8" y="12"/>
              </a:cxn>
              <a:cxn ang="0">
                <a:pos x="12" y="10"/>
              </a:cxn>
              <a:cxn ang="0">
                <a:pos x="12" y="10"/>
              </a:cxn>
              <a:cxn ang="0">
                <a:pos x="12" y="12"/>
              </a:cxn>
            </a:cxnLst>
            <a:rect l="0" t="0" r="r" b="b"/>
            <a:pathLst>
              <a:path w="14" h="14">
                <a:moveTo>
                  <a:pt x="12" y="12"/>
                </a:moveTo>
                <a:lnTo>
                  <a:pt x="12" y="12"/>
                </a:lnTo>
                <a:lnTo>
                  <a:pt x="14" y="10"/>
                </a:lnTo>
                <a:lnTo>
                  <a:pt x="14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0" y="10"/>
                </a:lnTo>
                <a:lnTo>
                  <a:pt x="10" y="10"/>
                </a:lnTo>
                <a:lnTo>
                  <a:pt x="8" y="10"/>
                </a:lnTo>
                <a:lnTo>
                  <a:pt x="8" y="10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8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8" y="8"/>
                </a:lnTo>
                <a:lnTo>
                  <a:pt x="8" y="10"/>
                </a:lnTo>
                <a:lnTo>
                  <a:pt x="10" y="10"/>
                </a:lnTo>
                <a:lnTo>
                  <a:pt x="12" y="10"/>
                </a:lnTo>
                <a:lnTo>
                  <a:pt x="12" y="8"/>
                </a:lnTo>
                <a:lnTo>
                  <a:pt x="12" y="8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2" y="4"/>
                </a:lnTo>
                <a:lnTo>
                  <a:pt x="12" y="4"/>
                </a:lnTo>
                <a:lnTo>
                  <a:pt x="12" y="4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2" y="0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8" y="2"/>
                </a:lnTo>
                <a:lnTo>
                  <a:pt x="8" y="4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2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lnTo>
                  <a:pt x="4" y="14"/>
                </a:lnTo>
                <a:lnTo>
                  <a:pt x="4" y="12"/>
                </a:lnTo>
                <a:lnTo>
                  <a:pt x="6" y="12"/>
                </a:lnTo>
                <a:lnTo>
                  <a:pt x="6" y="12"/>
                </a:lnTo>
                <a:lnTo>
                  <a:pt x="4" y="10"/>
                </a:lnTo>
                <a:lnTo>
                  <a:pt x="4" y="12"/>
                </a:lnTo>
                <a:lnTo>
                  <a:pt x="6" y="12"/>
                </a:lnTo>
                <a:lnTo>
                  <a:pt x="4" y="10"/>
                </a:lnTo>
                <a:lnTo>
                  <a:pt x="6" y="12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2" y="4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0" y="2"/>
                </a:lnTo>
                <a:lnTo>
                  <a:pt x="10" y="2"/>
                </a:lnTo>
                <a:lnTo>
                  <a:pt x="10" y="2"/>
                </a:lnTo>
                <a:lnTo>
                  <a:pt x="12" y="4"/>
                </a:lnTo>
                <a:lnTo>
                  <a:pt x="12" y="2"/>
                </a:lnTo>
                <a:lnTo>
                  <a:pt x="12" y="2"/>
                </a:lnTo>
                <a:lnTo>
                  <a:pt x="12" y="2"/>
                </a:lnTo>
                <a:lnTo>
                  <a:pt x="10" y="2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6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10" y="8"/>
                </a:lnTo>
                <a:lnTo>
                  <a:pt x="10" y="8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8" y="10"/>
                </a:lnTo>
                <a:lnTo>
                  <a:pt x="10" y="10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10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10"/>
                </a:lnTo>
                <a:lnTo>
                  <a:pt x="6" y="10"/>
                </a:lnTo>
                <a:lnTo>
                  <a:pt x="6" y="10"/>
                </a:lnTo>
                <a:lnTo>
                  <a:pt x="6" y="12"/>
                </a:lnTo>
                <a:lnTo>
                  <a:pt x="6" y="12"/>
                </a:lnTo>
                <a:lnTo>
                  <a:pt x="8" y="12"/>
                </a:lnTo>
                <a:lnTo>
                  <a:pt x="8" y="12"/>
                </a:lnTo>
                <a:lnTo>
                  <a:pt x="8" y="12"/>
                </a:lnTo>
                <a:lnTo>
                  <a:pt x="10" y="12"/>
                </a:lnTo>
                <a:lnTo>
                  <a:pt x="10" y="12"/>
                </a:lnTo>
                <a:lnTo>
                  <a:pt x="10" y="12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2"/>
                </a:lnTo>
                <a:lnTo>
                  <a:pt x="1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8" name="Freeform 4774"/>
          <p:cNvSpPr>
            <a:spLocks/>
          </p:cNvSpPr>
          <p:nvPr/>
        </p:nvSpPr>
        <p:spPr bwMode="auto">
          <a:xfrm>
            <a:off x="2376488" y="6524626"/>
            <a:ext cx="7938" cy="6350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4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3" y="4"/>
              </a:cxn>
              <a:cxn ang="0">
                <a:pos x="3" y="4"/>
              </a:cxn>
              <a:cxn ang="0">
                <a:pos x="5" y="2"/>
              </a:cxn>
              <a:cxn ang="0">
                <a:pos x="3" y="2"/>
              </a:cxn>
            </a:cxnLst>
            <a:rect l="0" t="0" r="r" b="b"/>
            <a:pathLst>
              <a:path w="5" h="4">
                <a:moveTo>
                  <a:pt x="3" y="2"/>
                </a:move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lnTo>
                  <a:pt x="5" y="2"/>
                </a:ln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9" name="Freeform 4775"/>
          <p:cNvSpPr>
            <a:spLocks/>
          </p:cNvSpPr>
          <p:nvPr/>
        </p:nvSpPr>
        <p:spPr bwMode="auto">
          <a:xfrm>
            <a:off x="2403476" y="6527801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0" name="Freeform 4776"/>
          <p:cNvSpPr>
            <a:spLocks/>
          </p:cNvSpPr>
          <p:nvPr/>
        </p:nvSpPr>
        <p:spPr bwMode="auto">
          <a:xfrm>
            <a:off x="2425701" y="6515101"/>
            <a:ext cx="6350" cy="190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2" y="10"/>
              </a:cxn>
              <a:cxn ang="0">
                <a:pos x="2" y="10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1" name="Freeform 4777"/>
          <p:cNvSpPr>
            <a:spLocks/>
          </p:cNvSpPr>
          <p:nvPr/>
        </p:nvSpPr>
        <p:spPr bwMode="auto">
          <a:xfrm>
            <a:off x="2409826" y="6527801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2" name="Freeform 4778"/>
          <p:cNvSpPr>
            <a:spLocks/>
          </p:cNvSpPr>
          <p:nvPr/>
        </p:nvSpPr>
        <p:spPr bwMode="auto">
          <a:xfrm>
            <a:off x="2413001" y="6527801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3" name="Freeform 4779"/>
          <p:cNvSpPr>
            <a:spLocks/>
          </p:cNvSpPr>
          <p:nvPr/>
        </p:nvSpPr>
        <p:spPr bwMode="auto">
          <a:xfrm>
            <a:off x="2416176" y="653097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4" name="Freeform 4780"/>
          <p:cNvSpPr>
            <a:spLocks/>
          </p:cNvSpPr>
          <p:nvPr/>
        </p:nvSpPr>
        <p:spPr bwMode="auto">
          <a:xfrm>
            <a:off x="2406651" y="6527801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5" name="Freeform 4781"/>
          <p:cNvSpPr>
            <a:spLocks/>
          </p:cNvSpPr>
          <p:nvPr/>
        </p:nvSpPr>
        <p:spPr bwMode="auto">
          <a:xfrm>
            <a:off x="2413001" y="65309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6" name="Freeform 4782"/>
          <p:cNvSpPr>
            <a:spLocks/>
          </p:cNvSpPr>
          <p:nvPr/>
        </p:nvSpPr>
        <p:spPr bwMode="auto">
          <a:xfrm>
            <a:off x="2409826" y="6534151"/>
            <a:ext cx="6350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7" name="Freeform 4783"/>
          <p:cNvSpPr>
            <a:spLocks/>
          </p:cNvSpPr>
          <p:nvPr/>
        </p:nvSpPr>
        <p:spPr bwMode="auto">
          <a:xfrm>
            <a:off x="2406651" y="6527801"/>
            <a:ext cx="3175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8" name="Freeform 4784"/>
          <p:cNvSpPr>
            <a:spLocks/>
          </p:cNvSpPr>
          <p:nvPr/>
        </p:nvSpPr>
        <p:spPr bwMode="auto">
          <a:xfrm>
            <a:off x="2425701" y="6530976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9" name="Freeform 4785"/>
          <p:cNvSpPr>
            <a:spLocks/>
          </p:cNvSpPr>
          <p:nvPr/>
        </p:nvSpPr>
        <p:spPr bwMode="auto">
          <a:xfrm>
            <a:off x="2381251" y="6527801"/>
            <a:ext cx="3175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6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0" name="Freeform 4786"/>
          <p:cNvSpPr>
            <a:spLocks/>
          </p:cNvSpPr>
          <p:nvPr/>
        </p:nvSpPr>
        <p:spPr bwMode="auto">
          <a:xfrm>
            <a:off x="2381251" y="6527801"/>
            <a:ext cx="6350" cy="95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</a:cxnLst>
            <a:rect l="0" t="0" r="r" b="b"/>
            <a:pathLst>
              <a:path w="4" h="6">
                <a:moveTo>
                  <a:pt x="0" y="6"/>
                </a:move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1" name="Freeform 4787"/>
          <p:cNvSpPr>
            <a:spLocks/>
          </p:cNvSpPr>
          <p:nvPr/>
        </p:nvSpPr>
        <p:spPr bwMode="auto">
          <a:xfrm>
            <a:off x="2425701" y="6518276"/>
            <a:ext cx="9525" cy="19050"/>
          </a:xfrm>
          <a:custGeom>
            <a:avLst/>
            <a:gdLst/>
            <a:ahLst/>
            <a:cxnLst>
              <a:cxn ang="0">
                <a:pos x="2" y="12"/>
              </a:cxn>
              <a:cxn ang="0">
                <a:pos x="2" y="10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0" y="12"/>
              </a:cxn>
              <a:cxn ang="0">
                <a:pos x="2" y="12"/>
              </a:cxn>
            </a:cxnLst>
            <a:rect l="0" t="0" r="r" b="b"/>
            <a:pathLst>
              <a:path w="6" h="12">
                <a:moveTo>
                  <a:pt x="2" y="12"/>
                </a:move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2" name="Freeform 4788"/>
          <p:cNvSpPr>
            <a:spLocks/>
          </p:cNvSpPr>
          <p:nvPr/>
        </p:nvSpPr>
        <p:spPr bwMode="auto">
          <a:xfrm>
            <a:off x="2425701" y="6534151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3" name="Freeform 4789"/>
          <p:cNvSpPr>
            <a:spLocks/>
          </p:cNvSpPr>
          <p:nvPr/>
        </p:nvSpPr>
        <p:spPr bwMode="auto">
          <a:xfrm>
            <a:off x="2384426" y="6530976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4" name="Freeform 4790"/>
          <p:cNvSpPr>
            <a:spLocks/>
          </p:cNvSpPr>
          <p:nvPr/>
        </p:nvSpPr>
        <p:spPr bwMode="auto">
          <a:xfrm>
            <a:off x="2376488" y="6534151"/>
            <a:ext cx="793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5" name="Freeform 4791"/>
          <p:cNvSpPr>
            <a:spLocks/>
          </p:cNvSpPr>
          <p:nvPr/>
        </p:nvSpPr>
        <p:spPr bwMode="auto">
          <a:xfrm>
            <a:off x="2406651" y="653415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6" name="Freeform 4792"/>
          <p:cNvSpPr>
            <a:spLocks/>
          </p:cNvSpPr>
          <p:nvPr/>
        </p:nvSpPr>
        <p:spPr bwMode="auto">
          <a:xfrm>
            <a:off x="2406651" y="65373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7" name="Freeform 4793"/>
          <p:cNvSpPr>
            <a:spLocks/>
          </p:cNvSpPr>
          <p:nvPr/>
        </p:nvSpPr>
        <p:spPr bwMode="auto">
          <a:xfrm>
            <a:off x="2406651" y="653732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8" name="Freeform 4794"/>
          <p:cNvSpPr>
            <a:spLocks/>
          </p:cNvSpPr>
          <p:nvPr/>
        </p:nvSpPr>
        <p:spPr bwMode="auto">
          <a:xfrm>
            <a:off x="2397126" y="6524626"/>
            <a:ext cx="9525" cy="1587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6"/>
              </a:cxn>
              <a:cxn ang="0">
                <a:pos x="4" y="8"/>
              </a:cxn>
              <a:cxn ang="0">
                <a:pos x="2" y="8"/>
              </a:cxn>
              <a:cxn ang="0">
                <a:pos x="2" y="10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2" y="10"/>
              </a:cxn>
              <a:cxn ang="0">
                <a:pos x="2" y="8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</a:cxnLst>
            <a:rect l="0" t="0" r="r" b="b"/>
            <a:pathLst>
              <a:path w="6" h="10">
                <a:moveTo>
                  <a:pt x="4" y="4"/>
                </a:move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4" y="10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4" y="2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9" name="Freeform 4795"/>
          <p:cNvSpPr>
            <a:spLocks/>
          </p:cNvSpPr>
          <p:nvPr/>
        </p:nvSpPr>
        <p:spPr bwMode="auto">
          <a:xfrm>
            <a:off x="2406651" y="6537326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0" name="Freeform 4796"/>
          <p:cNvSpPr>
            <a:spLocks/>
          </p:cNvSpPr>
          <p:nvPr/>
        </p:nvSpPr>
        <p:spPr bwMode="auto">
          <a:xfrm>
            <a:off x="2403476" y="654050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1" name="Freeform 4797"/>
          <p:cNvSpPr>
            <a:spLocks/>
          </p:cNvSpPr>
          <p:nvPr/>
        </p:nvSpPr>
        <p:spPr bwMode="auto">
          <a:xfrm>
            <a:off x="2403476" y="65405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2" name="Freeform 4798"/>
          <p:cNvSpPr>
            <a:spLocks/>
          </p:cNvSpPr>
          <p:nvPr/>
        </p:nvSpPr>
        <p:spPr bwMode="auto">
          <a:xfrm>
            <a:off x="2400301" y="654050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3" name="Freeform 4799"/>
          <p:cNvSpPr>
            <a:spLocks/>
          </p:cNvSpPr>
          <p:nvPr/>
        </p:nvSpPr>
        <p:spPr bwMode="auto">
          <a:xfrm>
            <a:off x="2381251" y="6537326"/>
            <a:ext cx="9525" cy="11113"/>
          </a:xfrm>
          <a:custGeom>
            <a:avLst/>
            <a:gdLst/>
            <a:ahLst/>
            <a:cxnLst>
              <a:cxn ang="0">
                <a:pos x="6" y="7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</a:cxnLst>
            <a:rect l="0" t="0" r="r" b="b"/>
            <a:pathLst>
              <a:path w="6" h="7">
                <a:moveTo>
                  <a:pt x="6" y="7"/>
                </a:move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7"/>
                </a:lnTo>
                <a:lnTo>
                  <a:pt x="6" y="7"/>
                </a:lnTo>
                <a:lnTo>
                  <a:pt x="6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4" name="Freeform 4800"/>
          <p:cNvSpPr>
            <a:spLocks/>
          </p:cNvSpPr>
          <p:nvPr/>
        </p:nvSpPr>
        <p:spPr bwMode="auto">
          <a:xfrm>
            <a:off x="2387601" y="6530976"/>
            <a:ext cx="12700" cy="17463"/>
          </a:xfrm>
          <a:custGeom>
            <a:avLst/>
            <a:gdLst/>
            <a:ahLst/>
            <a:cxnLst>
              <a:cxn ang="0">
                <a:pos x="4" y="11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8" y="2"/>
              </a:cxn>
              <a:cxn ang="0">
                <a:pos x="8" y="2"/>
              </a:cxn>
              <a:cxn ang="0">
                <a:pos x="6" y="0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11"/>
              </a:cxn>
              <a:cxn ang="0">
                <a:pos x="2" y="11"/>
              </a:cxn>
              <a:cxn ang="0">
                <a:pos x="4" y="11"/>
              </a:cxn>
              <a:cxn ang="0">
                <a:pos x="4" y="8"/>
              </a:cxn>
              <a:cxn ang="0">
                <a:pos x="4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0" y="4"/>
              </a:cxn>
              <a:cxn ang="0">
                <a:pos x="2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6"/>
              </a:cxn>
              <a:cxn ang="0">
                <a:pos x="4" y="8"/>
              </a:cxn>
              <a:cxn ang="0">
                <a:pos x="6" y="8"/>
              </a:cxn>
              <a:cxn ang="0">
                <a:pos x="4" y="8"/>
              </a:cxn>
              <a:cxn ang="0">
                <a:pos x="4" y="11"/>
              </a:cxn>
              <a:cxn ang="0">
                <a:pos x="4" y="11"/>
              </a:cxn>
            </a:cxnLst>
            <a:rect l="0" t="0" r="r" b="b"/>
            <a:pathLst>
              <a:path w="8" h="11">
                <a:moveTo>
                  <a:pt x="4" y="11"/>
                </a:moveTo>
                <a:lnTo>
                  <a:pt x="4" y="11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2" y="11"/>
                </a:lnTo>
                <a:lnTo>
                  <a:pt x="2" y="11"/>
                </a:lnTo>
                <a:lnTo>
                  <a:pt x="2" y="11"/>
                </a:lnTo>
                <a:lnTo>
                  <a:pt x="4" y="11"/>
                </a:lnTo>
                <a:lnTo>
                  <a:pt x="4" y="11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11"/>
                </a:lnTo>
                <a:lnTo>
                  <a:pt x="4" y="11"/>
                </a:lnTo>
                <a:lnTo>
                  <a:pt x="4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5" name="Freeform 4801"/>
          <p:cNvSpPr>
            <a:spLocks/>
          </p:cNvSpPr>
          <p:nvPr/>
        </p:nvSpPr>
        <p:spPr bwMode="auto">
          <a:xfrm>
            <a:off x="2390776" y="6543676"/>
            <a:ext cx="3175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2" y="5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6" name="Freeform 4802"/>
          <p:cNvSpPr>
            <a:spLocks/>
          </p:cNvSpPr>
          <p:nvPr/>
        </p:nvSpPr>
        <p:spPr bwMode="auto">
          <a:xfrm>
            <a:off x="2381251" y="6543676"/>
            <a:ext cx="3175" cy="1111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7"/>
              </a:cxn>
              <a:cxn ang="0">
                <a:pos x="2" y="5"/>
              </a:cxn>
              <a:cxn ang="0">
                <a:pos x="2" y="5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2" h="7">
                <a:moveTo>
                  <a:pt x="0" y="3"/>
                </a:move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7"/>
                </a:lnTo>
                <a:lnTo>
                  <a:pt x="2" y="5"/>
                </a:lnTo>
                <a:lnTo>
                  <a:pt x="2" y="5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7" name="Freeform 4803"/>
          <p:cNvSpPr>
            <a:spLocks/>
          </p:cNvSpPr>
          <p:nvPr/>
        </p:nvSpPr>
        <p:spPr bwMode="auto">
          <a:xfrm>
            <a:off x="2387601" y="6543676"/>
            <a:ext cx="3175" cy="11113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3"/>
              </a:cxn>
              <a:cxn ang="0">
                <a:pos x="2" y="0"/>
              </a:cxn>
              <a:cxn ang="0">
                <a:pos x="2" y="3"/>
              </a:cxn>
              <a:cxn ang="0">
                <a:pos x="0" y="5"/>
              </a:cxn>
              <a:cxn ang="0">
                <a:pos x="2" y="7"/>
              </a:cxn>
              <a:cxn ang="0">
                <a:pos x="2" y="5"/>
              </a:cxn>
            </a:cxnLst>
            <a:rect l="0" t="0" r="r" b="b"/>
            <a:pathLst>
              <a:path w="2" h="7">
                <a:moveTo>
                  <a:pt x="2" y="5"/>
                </a:moveTo>
                <a:lnTo>
                  <a:pt x="2" y="3"/>
                </a:lnTo>
                <a:lnTo>
                  <a:pt x="2" y="0"/>
                </a:lnTo>
                <a:lnTo>
                  <a:pt x="2" y="3"/>
                </a:lnTo>
                <a:lnTo>
                  <a:pt x="0" y="5"/>
                </a:lnTo>
                <a:lnTo>
                  <a:pt x="2" y="7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8" name="Freeform 4804"/>
          <p:cNvSpPr>
            <a:spLocks/>
          </p:cNvSpPr>
          <p:nvPr/>
        </p:nvSpPr>
        <p:spPr bwMode="auto">
          <a:xfrm>
            <a:off x="2387601" y="6543676"/>
            <a:ext cx="3175" cy="11113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3"/>
              </a:cxn>
              <a:cxn ang="0">
                <a:pos x="2" y="0"/>
              </a:cxn>
              <a:cxn ang="0">
                <a:pos x="2" y="3"/>
              </a:cxn>
              <a:cxn ang="0">
                <a:pos x="0" y="5"/>
              </a:cxn>
              <a:cxn ang="0">
                <a:pos x="2" y="7"/>
              </a:cxn>
              <a:cxn ang="0">
                <a:pos x="2" y="5"/>
              </a:cxn>
            </a:cxnLst>
            <a:rect l="0" t="0" r="r" b="b"/>
            <a:pathLst>
              <a:path w="2" h="7">
                <a:moveTo>
                  <a:pt x="2" y="5"/>
                </a:moveTo>
                <a:lnTo>
                  <a:pt x="2" y="3"/>
                </a:lnTo>
                <a:lnTo>
                  <a:pt x="2" y="0"/>
                </a:lnTo>
                <a:lnTo>
                  <a:pt x="2" y="3"/>
                </a:lnTo>
                <a:lnTo>
                  <a:pt x="0" y="5"/>
                </a:lnTo>
                <a:lnTo>
                  <a:pt x="2" y="7"/>
                </a:lnTo>
                <a:lnTo>
                  <a:pt x="2" y="5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9" name="Freeform 4805"/>
          <p:cNvSpPr>
            <a:spLocks/>
          </p:cNvSpPr>
          <p:nvPr/>
        </p:nvSpPr>
        <p:spPr bwMode="auto">
          <a:xfrm>
            <a:off x="2393951" y="65516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0" name="Freeform 4806"/>
          <p:cNvSpPr>
            <a:spLocks/>
          </p:cNvSpPr>
          <p:nvPr/>
        </p:nvSpPr>
        <p:spPr bwMode="auto">
          <a:xfrm>
            <a:off x="2403476" y="654843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1" name="Freeform 4807"/>
          <p:cNvSpPr>
            <a:spLocks/>
          </p:cNvSpPr>
          <p:nvPr/>
        </p:nvSpPr>
        <p:spPr bwMode="auto">
          <a:xfrm>
            <a:off x="2413001" y="6551613"/>
            <a:ext cx="6350" cy="317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2" name="Freeform 4808"/>
          <p:cNvSpPr>
            <a:spLocks/>
          </p:cNvSpPr>
          <p:nvPr/>
        </p:nvSpPr>
        <p:spPr bwMode="auto">
          <a:xfrm>
            <a:off x="2387601" y="655478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3" name="Freeform 4809"/>
          <p:cNvSpPr>
            <a:spLocks/>
          </p:cNvSpPr>
          <p:nvPr/>
        </p:nvSpPr>
        <p:spPr bwMode="auto">
          <a:xfrm>
            <a:off x="2387601" y="655478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4" name="Freeform 4810"/>
          <p:cNvSpPr>
            <a:spLocks/>
          </p:cNvSpPr>
          <p:nvPr/>
        </p:nvSpPr>
        <p:spPr bwMode="auto">
          <a:xfrm>
            <a:off x="2393951" y="655161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5" name="Freeform 4811"/>
          <p:cNvSpPr>
            <a:spLocks/>
          </p:cNvSpPr>
          <p:nvPr/>
        </p:nvSpPr>
        <p:spPr bwMode="auto">
          <a:xfrm>
            <a:off x="2409826" y="6551613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6" name="Freeform 4812"/>
          <p:cNvSpPr>
            <a:spLocks/>
          </p:cNvSpPr>
          <p:nvPr/>
        </p:nvSpPr>
        <p:spPr bwMode="auto">
          <a:xfrm>
            <a:off x="2384426" y="6551613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7" name="Freeform 4813"/>
          <p:cNvSpPr>
            <a:spLocks/>
          </p:cNvSpPr>
          <p:nvPr/>
        </p:nvSpPr>
        <p:spPr bwMode="auto">
          <a:xfrm>
            <a:off x="2397126" y="6551613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8" name="Freeform 4814"/>
          <p:cNvSpPr>
            <a:spLocks/>
          </p:cNvSpPr>
          <p:nvPr/>
        </p:nvSpPr>
        <p:spPr bwMode="auto">
          <a:xfrm>
            <a:off x="2406651" y="655478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9" name="Freeform 4815"/>
          <p:cNvSpPr>
            <a:spLocks/>
          </p:cNvSpPr>
          <p:nvPr/>
        </p:nvSpPr>
        <p:spPr bwMode="auto">
          <a:xfrm>
            <a:off x="2403476" y="6551613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0" name="Freeform 4816"/>
          <p:cNvSpPr>
            <a:spLocks/>
          </p:cNvSpPr>
          <p:nvPr/>
        </p:nvSpPr>
        <p:spPr bwMode="auto">
          <a:xfrm>
            <a:off x="2406651" y="6551613"/>
            <a:ext cx="1270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8" h="4">
                <a:moveTo>
                  <a:pt x="2" y="4"/>
                </a:move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1" name="Freeform 4817"/>
          <p:cNvSpPr>
            <a:spLocks/>
          </p:cNvSpPr>
          <p:nvPr/>
        </p:nvSpPr>
        <p:spPr bwMode="auto">
          <a:xfrm>
            <a:off x="2406651" y="655796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2" name="Freeform 4818"/>
          <p:cNvSpPr>
            <a:spLocks/>
          </p:cNvSpPr>
          <p:nvPr/>
        </p:nvSpPr>
        <p:spPr bwMode="auto">
          <a:xfrm>
            <a:off x="2390776" y="6554788"/>
            <a:ext cx="9525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6" h="4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3" name="Freeform 4819"/>
          <p:cNvSpPr>
            <a:spLocks/>
          </p:cNvSpPr>
          <p:nvPr/>
        </p:nvSpPr>
        <p:spPr bwMode="auto">
          <a:xfrm>
            <a:off x="2373313" y="6543676"/>
            <a:ext cx="14288" cy="17463"/>
          </a:xfrm>
          <a:custGeom>
            <a:avLst/>
            <a:gdLst/>
            <a:ahLst/>
            <a:cxnLst>
              <a:cxn ang="0">
                <a:pos x="5" y="9"/>
              </a:cxn>
              <a:cxn ang="0">
                <a:pos x="5" y="11"/>
              </a:cxn>
              <a:cxn ang="0">
                <a:pos x="5" y="11"/>
              </a:cxn>
              <a:cxn ang="0">
                <a:pos x="5" y="11"/>
              </a:cxn>
              <a:cxn ang="0">
                <a:pos x="7" y="11"/>
              </a:cxn>
              <a:cxn ang="0">
                <a:pos x="7" y="11"/>
              </a:cxn>
              <a:cxn ang="0">
                <a:pos x="7" y="9"/>
              </a:cxn>
              <a:cxn ang="0">
                <a:pos x="9" y="9"/>
              </a:cxn>
              <a:cxn ang="0">
                <a:pos x="7" y="7"/>
              </a:cxn>
              <a:cxn ang="0">
                <a:pos x="7" y="7"/>
              </a:cxn>
              <a:cxn ang="0">
                <a:pos x="7" y="5"/>
              </a:cxn>
              <a:cxn ang="0">
                <a:pos x="7" y="5"/>
              </a:cxn>
              <a:cxn ang="0">
                <a:pos x="7" y="5"/>
              </a:cxn>
              <a:cxn ang="0">
                <a:pos x="7" y="5"/>
              </a:cxn>
              <a:cxn ang="0">
                <a:pos x="7" y="3"/>
              </a:cxn>
              <a:cxn ang="0">
                <a:pos x="7" y="3"/>
              </a:cxn>
              <a:cxn ang="0">
                <a:pos x="5" y="3"/>
              </a:cxn>
              <a:cxn ang="0">
                <a:pos x="5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5"/>
              </a:cxn>
              <a:cxn ang="0">
                <a:pos x="0" y="7"/>
              </a:cxn>
              <a:cxn ang="0">
                <a:pos x="2" y="7"/>
              </a:cxn>
              <a:cxn ang="0">
                <a:pos x="2" y="7"/>
              </a:cxn>
              <a:cxn ang="0">
                <a:pos x="0" y="7"/>
              </a:cxn>
              <a:cxn ang="0">
                <a:pos x="0" y="7"/>
              </a:cxn>
              <a:cxn ang="0">
                <a:pos x="0" y="11"/>
              </a:cxn>
              <a:cxn ang="0">
                <a:pos x="2" y="11"/>
              </a:cxn>
              <a:cxn ang="0">
                <a:pos x="2" y="11"/>
              </a:cxn>
              <a:cxn ang="0">
                <a:pos x="2" y="9"/>
              </a:cxn>
              <a:cxn ang="0">
                <a:pos x="2" y="7"/>
              </a:cxn>
              <a:cxn ang="0">
                <a:pos x="5" y="7"/>
              </a:cxn>
              <a:cxn ang="0">
                <a:pos x="5" y="7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5" y="3"/>
              </a:cxn>
              <a:cxn ang="0">
                <a:pos x="5" y="3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7"/>
              </a:cxn>
              <a:cxn ang="0">
                <a:pos x="5" y="7"/>
              </a:cxn>
              <a:cxn ang="0">
                <a:pos x="5" y="7"/>
              </a:cxn>
              <a:cxn ang="0">
                <a:pos x="5" y="7"/>
              </a:cxn>
              <a:cxn ang="0">
                <a:pos x="7" y="9"/>
              </a:cxn>
              <a:cxn ang="0">
                <a:pos x="7" y="9"/>
              </a:cxn>
              <a:cxn ang="0">
                <a:pos x="5" y="9"/>
              </a:cxn>
              <a:cxn ang="0">
                <a:pos x="5" y="11"/>
              </a:cxn>
              <a:cxn ang="0">
                <a:pos x="7" y="11"/>
              </a:cxn>
              <a:cxn ang="0">
                <a:pos x="7" y="9"/>
              </a:cxn>
              <a:cxn ang="0">
                <a:pos x="5" y="9"/>
              </a:cxn>
              <a:cxn ang="0">
                <a:pos x="5" y="9"/>
              </a:cxn>
            </a:cxnLst>
            <a:rect l="0" t="0" r="r" b="b"/>
            <a:pathLst>
              <a:path w="9" h="11">
                <a:moveTo>
                  <a:pt x="5" y="9"/>
                </a:moveTo>
                <a:lnTo>
                  <a:pt x="5" y="11"/>
                </a:lnTo>
                <a:lnTo>
                  <a:pt x="5" y="11"/>
                </a:lnTo>
                <a:lnTo>
                  <a:pt x="5" y="11"/>
                </a:lnTo>
                <a:lnTo>
                  <a:pt x="7" y="11"/>
                </a:lnTo>
                <a:lnTo>
                  <a:pt x="7" y="11"/>
                </a:lnTo>
                <a:lnTo>
                  <a:pt x="7" y="9"/>
                </a:lnTo>
                <a:lnTo>
                  <a:pt x="9" y="9"/>
                </a:lnTo>
                <a:lnTo>
                  <a:pt x="7" y="7"/>
                </a:lnTo>
                <a:lnTo>
                  <a:pt x="7" y="7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lnTo>
                  <a:pt x="7" y="3"/>
                </a:lnTo>
                <a:lnTo>
                  <a:pt x="7" y="3"/>
                </a:lnTo>
                <a:lnTo>
                  <a:pt x="5" y="3"/>
                </a:ln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2" y="7"/>
                </a:lnTo>
                <a:lnTo>
                  <a:pt x="2" y="7"/>
                </a:lnTo>
                <a:lnTo>
                  <a:pt x="0" y="7"/>
                </a:lnTo>
                <a:lnTo>
                  <a:pt x="0" y="7"/>
                </a:lnTo>
                <a:lnTo>
                  <a:pt x="0" y="11"/>
                </a:lnTo>
                <a:lnTo>
                  <a:pt x="2" y="11"/>
                </a:lnTo>
                <a:lnTo>
                  <a:pt x="2" y="11"/>
                </a:lnTo>
                <a:lnTo>
                  <a:pt x="2" y="9"/>
                </a:lnTo>
                <a:lnTo>
                  <a:pt x="2" y="7"/>
                </a:lnTo>
                <a:lnTo>
                  <a:pt x="5" y="7"/>
                </a:lnTo>
                <a:lnTo>
                  <a:pt x="5" y="7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5" y="3"/>
                </a:lnTo>
                <a:lnTo>
                  <a:pt x="5" y="3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7"/>
                </a:lnTo>
                <a:lnTo>
                  <a:pt x="5" y="7"/>
                </a:lnTo>
                <a:lnTo>
                  <a:pt x="5" y="7"/>
                </a:lnTo>
                <a:lnTo>
                  <a:pt x="5" y="7"/>
                </a:lnTo>
                <a:lnTo>
                  <a:pt x="7" y="9"/>
                </a:lnTo>
                <a:lnTo>
                  <a:pt x="7" y="9"/>
                </a:lnTo>
                <a:lnTo>
                  <a:pt x="5" y="9"/>
                </a:lnTo>
                <a:lnTo>
                  <a:pt x="5" y="11"/>
                </a:lnTo>
                <a:lnTo>
                  <a:pt x="7" y="11"/>
                </a:lnTo>
                <a:lnTo>
                  <a:pt x="7" y="9"/>
                </a:lnTo>
                <a:lnTo>
                  <a:pt x="5" y="9"/>
                </a:lnTo>
                <a:lnTo>
                  <a:pt x="5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4" name="Freeform 4820"/>
          <p:cNvSpPr>
            <a:spLocks/>
          </p:cNvSpPr>
          <p:nvPr/>
        </p:nvSpPr>
        <p:spPr bwMode="auto">
          <a:xfrm>
            <a:off x="2373313" y="656113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5" name="Freeform 4821"/>
          <p:cNvSpPr>
            <a:spLocks/>
          </p:cNvSpPr>
          <p:nvPr/>
        </p:nvSpPr>
        <p:spPr bwMode="auto">
          <a:xfrm>
            <a:off x="2373313" y="656113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6" name="Freeform 4822"/>
          <p:cNvSpPr>
            <a:spLocks/>
          </p:cNvSpPr>
          <p:nvPr/>
        </p:nvSpPr>
        <p:spPr bwMode="auto">
          <a:xfrm>
            <a:off x="2376488" y="6551613"/>
            <a:ext cx="7938" cy="12700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3" y="6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3" y="2"/>
              </a:cxn>
              <a:cxn ang="0">
                <a:pos x="3" y="0"/>
              </a:cxn>
              <a:cxn ang="0">
                <a:pos x="3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3" y="6"/>
              </a:cxn>
            </a:cxnLst>
            <a:rect l="0" t="0" r="r" b="b"/>
            <a:pathLst>
              <a:path w="5" h="8">
                <a:moveTo>
                  <a:pt x="3" y="6"/>
                </a:move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3" y="6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3" y="2"/>
                </a:lnTo>
                <a:lnTo>
                  <a:pt x="3" y="0"/>
                </a:lnTo>
                <a:lnTo>
                  <a:pt x="3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3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7" name="Freeform 4823"/>
          <p:cNvSpPr>
            <a:spLocks/>
          </p:cNvSpPr>
          <p:nvPr/>
        </p:nvSpPr>
        <p:spPr bwMode="auto">
          <a:xfrm>
            <a:off x="2397126" y="6554788"/>
            <a:ext cx="12700" cy="952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8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</a:cxnLst>
            <a:rect l="0" t="0" r="r" b="b"/>
            <a:pathLst>
              <a:path w="8" h="6">
                <a:moveTo>
                  <a:pt x="2" y="6"/>
                </a:move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4"/>
                </a:lnTo>
                <a:lnTo>
                  <a:pt x="8" y="2"/>
                </a:lnTo>
                <a:lnTo>
                  <a:pt x="8" y="2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8" name="Freeform 4824"/>
          <p:cNvSpPr>
            <a:spLocks/>
          </p:cNvSpPr>
          <p:nvPr/>
        </p:nvSpPr>
        <p:spPr bwMode="auto">
          <a:xfrm>
            <a:off x="2373313" y="6561138"/>
            <a:ext cx="7938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5" y="2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5" y="2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9" name="Freeform 4825"/>
          <p:cNvSpPr>
            <a:spLocks/>
          </p:cNvSpPr>
          <p:nvPr/>
        </p:nvSpPr>
        <p:spPr bwMode="auto">
          <a:xfrm>
            <a:off x="2393951" y="6561138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0" name="Freeform 4826"/>
          <p:cNvSpPr>
            <a:spLocks/>
          </p:cNvSpPr>
          <p:nvPr/>
        </p:nvSpPr>
        <p:spPr bwMode="auto">
          <a:xfrm>
            <a:off x="2393951" y="656431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1" name="Freeform 4827"/>
          <p:cNvSpPr>
            <a:spLocks/>
          </p:cNvSpPr>
          <p:nvPr/>
        </p:nvSpPr>
        <p:spPr bwMode="auto">
          <a:xfrm>
            <a:off x="2393951" y="65643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2" name="Freeform 4828"/>
          <p:cNvSpPr>
            <a:spLocks/>
          </p:cNvSpPr>
          <p:nvPr/>
        </p:nvSpPr>
        <p:spPr bwMode="auto">
          <a:xfrm>
            <a:off x="2560638" y="656431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3" name="Freeform 4829"/>
          <p:cNvSpPr>
            <a:spLocks/>
          </p:cNvSpPr>
          <p:nvPr/>
        </p:nvSpPr>
        <p:spPr bwMode="auto">
          <a:xfrm>
            <a:off x="2381251" y="6554788"/>
            <a:ext cx="9525" cy="15875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6"/>
              </a:cxn>
              <a:cxn ang="0">
                <a:pos x="2" y="8"/>
              </a:cxn>
              <a:cxn ang="0">
                <a:pos x="2" y="10"/>
              </a:cxn>
              <a:cxn ang="0">
                <a:pos x="4" y="10"/>
              </a:cxn>
              <a:cxn ang="0">
                <a:pos x="4" y="8"/>
              </a:cxn>
              <a:cxn ang="0">
                <a:pos x="6" y="6"/>
              </a:cxn>
              <a:cxn ang="0">
                <a:pos x="6" y="4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</a:cxnLst>
            <a:rect l="0" t="0" r="r" b="b"/>
            <a:pathLst>
              <a:path w="6" h="10">
                <a:moveTo>
                  <a:pt x="2" y="6"/>
                </a:move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4" name="Freeform 4830"/>
          <p:cNvSpPr>
            <a:spLocks/>
          </p:cNvSpPr>
          <p:nvPr/>
        </p:nvSpPr>
        <p:spPr bwMode="auto">
          <a:xfrm>
            <a:off x="2413001" y="6567488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5" name="Freeform 4831"/>
          <p:cNvSpPr>
            <a:spLocks/>
          </p:cNvSpPr>
          <p:nvPr/>
        </p:nvSpPr>
        <p:spPr bwMode="auto">
          <a:xfrm>
            <a:off x="2557463" y="6561138"/>
            <a:ext cx="12700" cy="1270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0" y="6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</a:cxnLst>
            <a:rect l="0" t="0" r="r" b="b"/>
            <a:pathLst>
              <a:path w="8" h="8">
                <a:moveTo>
                  <a:pt x="8" y="4"/>
                </a:moveTo>
                <a:lnTo>
                  <a:pt x="8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6" name="Freeform 4832"/>
          <p:cNvSpPr>
            <a:spLocks/>
          </p:cNvSpPr>
          <p:nvPr/>
        </p:nvSpPr>
        <p:spPr bwMode="auto">
          <a:xfrm>
            <a:off x="2384426" y="6567488"/>
            <a:ext cx="63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7" name="Freeform 4833"/>
          <p:cNvSpPr>
            <a:spLocks/>
          </p:cNvSpPr>
          <p:nvPr/>
        </p:nvSpPr>
        <p:spPr bwMode="auto">
          <a:xfrm>
            <a:off x="2397126" y="657066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8" name="Freeform 4834"/>
          <p:cNvSpPr>
            <a:spLocks/>
          </p:cNvSpPr>
          <p:nvPr/>
        </p:nvSpPr>
        <p:spPr bwMode="auto">
          <a:xfrm>
            <a:off x="2387601" y="65706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9" name="Freeform 4835"/>
          <p:cNvSpPr>
            <a:spLocks/>
          </p:cNvSpPr>
          <p:nvPr/>
        </p:nvSpPr>
        <p:spPr bwMode="auto">
          <a:xfrm>
            <a:off x="2413001" y="6570663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0" name="Freeform 4836"/>
          <p:cNvSpPr>
            <a:spLocks/>
          </p:cNvSpPr>
          <p:nvPr/>
        </p:nvSpPr>
        <p:spPr bwMode="auto">
          <a:xfrm>
            <a:off x="2563813" y="6567488"/>
            <a:ext cx="6350" cy="95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1" name="Freeform 4837"/>
          <p:cNvSpPr>
            <a:spLocks/>
          </p:cNvSpPr>
          <p:nvPr/>
        </p:nvSpPr>
        <p:spPr bwMode="auto">
          <a:xfrm>
            <a:off x="2409826" y="6564313"/>
            <a:ext cx="9525" cy="1270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6" h="8">
                <a:moveTo>
                  <a:pt x="4" y="2"/>
                </a:moveTo>
                <a:lnTo>
                  <a:pt x="4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2" name="Freeform 4838"/>
          <p:cNvSpPr>
            <a:spLocks/>
          </p:cNvSpPr>
          <p:nvPr/>
        </p:nvSpPr>
        <p:spPr bwMode="auto">
          <a:xfrm>
            <a:off x="2397126" y="6570663"/>
            <a:ext cx="12700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8" y="4"/>
              </a:cxn>
              <a:cxn ang="0">
                <a:pos x="6" y="2"/>
              </a:cxn>
            </a:cxnLst>
            <a:rect l="0" t="0" r="r" b="b"/>
            <a:pathLst>
              <a:path w="8" h="4">
                <a:moveTo>
                  <a:pt x="6" y="2"/>
                </a:moveTo>
                <a:lnTo>
                  <a:pt x="6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3" name="Freeform 4839"/>
          <p:cNvSpPr>
            <a:spLocks/>
          </p:cNvSpPr>
          <p:nvPr/>
        </p:nvSpPr>
        <p:spPr bwMode="auto">
          <a:xfrm>
            <a:off x="2546351" y="6570663"/>
            <a:ext cx="7938" cy="6350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4"/>
              </a:cxn>
              <a:cxn ang="0">
                <a:pos x="5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</a:cxnLst>
            <a:rect l="0" t="0" r="r" b="b"/>
            <a:pathLst>
              <a:path w="5" h="4">
                <a:moveTo>
                  <a:pt x="5" y="2"/>
                </a:move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4"/>
                </a:lnTo>
                <a:lnTo>
                  <a:pt x="5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4" name="Freeform 4840"/>
          <p:cNvSpPr>
            <a:spLocks/>
          </p:cNvSpPr>
          <p:nvPr/>
        </p:nvSpPr>
        <p:spPr bwMode="auto">
          <a:xfrm>
            <a:off x="2406651" y="657383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5" name="Freeform 4841"/>
          <p:cNvSpPr>
            <a:spLocks/>
          </p:cNvSpPr>
          <p:nvPr/>
        </p:nvSpPr>
        <p:spPr bwMode="auto">
          <a:xfrm>
            <a:off x="2409826" y="65738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6" name="Freeform 4842"/>
          <p:cNvSpPr>
            <a:spLocks/>
          </p:cNvSpPr>
          <p:nvPr/>
        </p:nvSpPr>
        <p:spPr bwMode="auto">
          <a:xfrm>
            <a:off x="2387601" y="6570663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7" name="Freeform 4843"/>
          <p:cNvSpPr>
            <a:spLocks/>
          </p:cNvSpPr>
          <p:nvPr/>
        </p:nvSpPr>
        <p:spPr bwMode="auto">
          <a:xfrm>
            <a:off x="2390776" y="6570663"/>
            <a:ext cx="9525" cy="95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6" h="6">
                <a:moveTo>
                  <a:pt x="4" y="0"/>
                </a:move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8" name="Freeform 4844"/>
          <p:cNvSpPr>
            <a:spLocks/>
          </p:cNvSpPr>
          <p:nvPr/>
        </p:nvSpPr>
        <p:spPr bwMode="auto">
          <a:xfrm>
            <a:off x="2560638" y="6567488"/>
            <a:ext cx="3175" cy="1270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  <a:cxn ang="0">
                <a:pos x="2" y="6"/>
              </a:cxn>
            </a:cxnLst>
            <a:rect l="0" t="0" r="r" b="b"/>
            <a:pathLst>
              <a:path w="2" h="8">
                <a:moveTo>
                  <a:pt x="2" y="6"/>
                </a:move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lnTo>
                  <a:pt x="2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9" name="Freeform 4845"/>
          <p:cNvSpPr>
            <a:spLocks/>
          </p:cNvSpPr>
          <p:nvPr/>
        </p:nvSpPr>
        <p:spPr bwMode="auto">
          <a:xfrm>
            <a:off x="2406651" y="657383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0" name="Freeform 4846"/>
          <p:cNvSpPr>
            <a:spLocks/>
          </p:cNvSpPr>
          <p:nvPr/>
        </p:nvSpPr>
        <p:spPr bwMode="auto">
          <a:xfrm>
            <a:off x="2554288" y="657701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1" name="Freeform 4847"/>
          <p:cNvSpPr>
            <a:spLocks/>
          </p:cNvSpPr>
          <p:nvPr/>
        </p:nvSpPr>
        <p:spPr bwMode="auto">
          <a:xfrm>
            <a:off x="2390776" y="65770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2" name="Freeform 4848"/>
          <p:cNvSpPr>
            <a:spLocks/>
          </p:cNvSpPr>
          <p:nvPr/>
        </p:nvSpPr>
        <p:spPr bwMode="auto">
          <a:xfrm>
            <a:off x="2560638" y="65770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3" name="Freeform 4849"/>
          <p:cNvSpPr>
            <a:spLocks/>
          </p:cNvSpPr>
          <p:nvPr/>
        </p:nvSpPr>
        <p:spPr bwMode="auto">
          <a:xfrm>
            <a:off x="2560638" y="65770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4" name="Freeform 4850"/>
          <p:cNvSpPr>
            <a:spLocks/>
          </p:cNvSpPr>
          <p:nvPr/>
        </p:nvSpPr>
        <p:spPr bwMode="auto">
          <a:xfrm>
            <a:off x="2403476" y="6577013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5" name="Freeform 4851"/>
          <p:cNvSpPr>
            <a:spLocks/>
          </p:cNvSpPr>
          <p:nvPr/>
        </p:nvSpPr>
        <p:spPr bwMode="auto">
          <a:xfrm>
            <a:off x="2384426" y="6570663"/>
            <a:ext cx="6350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6">
                <a:moveTo>
                  <a:pt x="2" y="0"/>
                </a:move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6" name="Freeform 4852"/>
          <p:cNvSpPr>
            <a:spLocks/>
          </p:cNvSpPr>
          <p:nvPr/>
        </p:nvSpPr>
        <p:spPr bwMode="auto">
          <a:xfrm>
            <a:off x="2406651" y="6573838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7" name="Freeform 4853"/>
          <p:cNvSpPr>
            <a:spLocks/>
          </p:cNvSpPr>
          <p:nvPr/>
        </p:nvSpPr>
        <p:spPr bwMode="auto">
          <a:xfrm>
            <a:off x="2551113" y="6570663"/>
            <a:ext cx="6350" cy="1270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4" y="6"/>
              </a:cxn>
            </a:cxnLst>
            <a:rect l="0" t="0" r="r" b="b"/>
            <a:pathLst>
              <a:path w="4" h="8">
                <a:moveTo>
                  <a:pt x="4" y="6"/>
                </a:move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8" name="Freeform 4854"/>
          <p:cNvSpPr>
            <a:spLocks/>
          </p:cNvSpPr>
          <p:nvPr/>
        </p:nvSpPr>
        <p:spPr bwMode="auto">
          <a:xfrm>
            <a:off x="2387601" y="65801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9" name="Freeform 4855"/>
          <p:cNvSpPr>
            <a:spLocks/>
          </p:cNvSpPr>
          <p:nvPr/>
        </p:nvSpPr>
        <p:spPr bwMode="auto">
          <a:xfrm>
            <a:off x="2387601" y="658018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0" name="Freeform 4856"/>
          <p:cNvSpPr>
            <a:spLocks/>
          </p:cNvSpPr>
          <p:nvPr/>
        </p:nvSpPr>
        <p:spPr bwMode="auto">
          <a:xfrm>
            <a:off x="2360613" y="6577013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1" name="Freeform 4857"/>
          <p:cNvSpPr>
            <a:spLocks/>
          </p:cNvSpPr>
          <p:nvPr/>
        </p:nvSpPr>
        <p:spPr bwMode="auto">
          <a:xfrm>
            <a:off x="2397126" y="6577013"/>
            <a:ext cx="1270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6" y="0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</a:cxnLst>
            <a:rect l="0" t="0" r="r" b="b"/>
            <a:pathLst>
              <a:path w="8" h="4">
                <a:moveTo>
                  <a:pt x="4" y="2"/>
                </a:move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2" name="Freeform 4858"/>
          <p:cNvSpPr>
            <a:spLocks/>
          </p:cNvSpPr>
          <p:nvPr/>
        </p:nvSpPr>
        <p:spPr bwMode="auto">
          <a:xfrm>
            <a:off x="2554288" y="658018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3" name="Freeform 4859"/>
          <p:cNvSpPr>
            <a:spLocks/>
          </p:cNvSpPr>
          <p:nvPr/>
        </p:nvSpPr>
        <p:spPr bwMode="auto">
          <a:xfrm>
            <a:off x="2400301" y="6580188"/>
            <a:ext cx="9525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</a:cxnLst>
            <a:rect l="0" t="0" r="r" b="b"/>
            <a:pathLst>
              <a:path w="6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4" name="Freeform 4860"/>
          <p:cNvSpPr>
            <a:spLocks/>
          </p:cNvSpPr>
          <p:nvPr/>
        </p:nvSpPr>
        <p:spPr bwMode="auto">
          <a:xfrm>
            <a:off x="2373313" y="6561138"/>
            <a:ext cx="17463" cy="25400"/>
          </a:xfrm>
          <a:custGeom>
            <a:avLst/>
            <a:gdLst/>
            <a:ahLst/>
            <a:cxnLst>
              <a:cxn ang="0">
                <a:pos x="9" y="14"/>
              </a:cxn>
              <a:cxn ang="0">
                <a:pos x="7" y="16"/>
              </a:cxn>
              <a:cxn ang="0">
                <a:pos x="7" y="16"/>
              </a:cxn>
              <a:cxn ang="0">
                <a:pos x="7" y="16"/>
              </a:cxn>
              <a:cxn ang="0">
                <a:pos x="7" y="14"/>
              </a:cxn>
              <a:cxn ang="0">
                <a:pos x="7" y="14"/>
              </a:cxn>
              <a:cxn ang="0">
                <a:pos x="5" y="14"/>
              </a:cxn>
              <a:cxn ang="0">
                <a:pos x="7" y="14"/>
              </a:cxn>
              <a:cxn ang="0">
                <a:pos x="7" y="12"/>
              </a:cxn>
              <a:cxn ang="0">
                <a:pos x="5" y="10"/>
              </a:cxn>
              <a:cxn ang="0">
                <a:pos x="5" y="10"/>
              </a:cxn>
              <a:cxn ang="0">
                <a:pos x="5" y="10"/>
              </a:cxn>
              <a:cxn ang="0">
                <a:pos x="2" y="10"/>
              </a:cxn>
              <a:cxn ang="0">
                <a:pos x="2" y="12"/>
              </a:cxn>
              <a:cxn ang="0">
                <a:pos x="5" y="12"/>
              </a:cxn>
              <a:cxn ang="0">
                <a:pos x="2" y="12"/>
              </a:cxn>
              <a:cxn ang="0">
                <a:pos x="5" y="12"/>
              </a:cxn>
              <a:cxn ang="0">
                <a:pos x="5" y="12"/>
              </a:cxn>
              <a:cxn ang="0">
                <a:pos x="5" y="12"/>
              </a:cxn>
              <a:cxn ang="0">
                <a:pos x="5" y="10"/>
              </a:cxn>
              <a:cxn ang="0">
                <a:pos x="2" y="10"/>
              </a:cxn>
              <a:cxn ang="0">
                <a:pos x="2" y="10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5" y="4"/>
              </a:cxn>
              <a:cxn ang="0">
                <a:pos x="2" y="4"/>
              </a:cxn>
              <a:cxn ang="0">
                <a:pos x="5" y="4"/>
              </a:cxn>
              <a:cxn ang="0">
                <a:pos x="7" y="2"/>
              </a:cxn>
              <a:cxn ang="0">
                <a:pos x="5" y="0"/>
              </a:cxn>
              <a:cxn ang="0">
                <a:pos x="5" y="0"/>
              </a:cxn>
              <a:cxn ang="0">
                <a:pos x="2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0" y="8"/>
              </a:cxn>
              <a:cxn ang="0">
                <a:pos x="2" y="10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2" y="14"/>
              </a:cxn>
              <a:cxn ang="0">
                <a:pos x="5" y="14"/>
              </a:cxn>
              <a:cxn ang="0">
                <a:pos x="5" y="12"/>
              </a:cxn>
              <a:cxn ang="0">
                <a:pos x="5" y="12"/>
              </a:cxn>
              <a:cxn ang="0">
                <a:pos x="5" y="10"/>
              </a:cxn>
              <a:cxn ang="0">
                <a:pos x="5" y="10"/>
              </a:cxn>
              <a:cxn ang="0">
                <a:pos x="5" y="10"/>
              </a:cxn>
              <a:cxn ang="0">
                <a:pos x="5" y="14"/>
              </a:cxn>
              <a:cxn ang="0">
                <a:pos x="5" y="16"/>
              </a:cxn>
              <a:cxn ang="0">
                <a:pos x="7" y="16"/>
              </a:cxn>
              <a:cxn ang="0">
                <a:pos x="5" y="14"/>
              </a:cxn>
              <a:cxn ang="0">
                <a:pos x="5" y="16"/>
              </a:cxn>
              <a:cxn ang="0">
                <a:pos x="7" y="16"/>
              </a:cxn>
              <a:cxn ang="0">
                <a:pos x="9" y="16"/>
              </a:cxn>
              <a:cxn ang="0">
                <a:pos x="11" y="14"/>
              </a:cxn>
              <a:cxn ang="0">
                <a:pos x="11" y="14"/>
              </a:cxn>
              <a:cxn ang="0">
                <a:pos x="9" y="14"/>
              </a:cxn>
            </a:cxnLst>
            <a:rect l="0" t="0" r="r" b="b"/>
            <a:pathLst>
              <a:path w="11" h="16">
                <a:moveTo>
                  <a:pt x="9" y="14"/>
                </a:moveTo>
                <a:lnTo>
                  <a:pt x="9" y="14"/>
                </a:lnTo>
                <a:lnTo>
                  <a:pt x="9" y="14"/>
                </a:lnTo>
                <a:lnTo>
                  <a:pt x="7" y="16"/>
                </a:lnTo>
                <a:lnTo>
                  <a:pt x="7" y="14"/>
                </a:lnTo>
                <a:lnTo>
                  <a:pt x="7" y="16"/>
                </a:lnTo>
                <a:lnTo>
                  <a:pt x="7" y="16"/>
                </a:lnTo>
                <a:lnTo>
                  <a:pt x="7" y="16"/>
                </a:lnTo>
                <a:lnTo>
                  <a:pt x="7" y="16"/>
                </a:lnTo>
                <a:lnTo>
                  <a:pt x="7" y="14"/>
                </a:lnTo>
                <a:lnTo>
                  <a:pt x="7" y="14"/>
                </a:lnTo>
                <a:lnTo>
                  <a:pt x="7" y="14"/>
                </a:lnTo>
                <a:lnTo>
                  <a:pt x="5" y="14"/>
                </a:lnTo>
                <a:lnTo>
                  <a:pt x="5" y="14"/>
                </a:lnTo>
                <a:lnTo>
                  <a:pt x="5" y="14"/>
                </a:lnTo>
                <a:lnTo>
                  <a:pt x="7" y="14"/>
                </a:lnTo>
                <a:lnTo>
                  <a:pt x="7" y="12"/>
                </a:lnTo>
                <a:lnTo>
                  <a:pt x="7" y="12"/>
                </a:lnTo>
                <a:lnTo>
                  <a:pt x="7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5" y="12"/>
                </a:lnTo>
                <a:lnTo>
                  <a:pt x="5" y="12"/>
                </a:lnTo>
                <a:lnTo>
                  <a:pt x="2" y="12"/>
                </a:lnTo>
                <a:lnTo>
                  <a:pt x="2" y="12"/>
                </a:lnTo>
                <a:lnTo>
                  <a:pt x="5" y="12"/>
                </a:lnTo>
                <a:lnTo>
                  <a:pt x="5" y="12"/>
                </a:lnTo>
                <a:lnTo>
                  <a:pt x="5" y="12"/>
                </a:lnTo>
                <a:lnTo>
                  <a:pt x="5" y="12"/>
                </a:lnTo>
                <a:lnTo>
                  <a:pt x="5" y="12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5" y="6"/>
                </a:lnTo>
                <a:lnTo>
                  <a:pt x="5" y="4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5" y="14"/>
                </a:lnTo>
                <a:lnTo>
                  <a:pt x="5" y="14"/>
                </a:lnTo>
                <a:lnTo>
                  <a:pt x="5" y="12"/>
                </a:lnTo>
                <a:lnTo>
                  <a:pt x="5" y="12"/>
                </a:lnTo>
                <a:lnTo>
                  <a:pt x="5" y="12"/>
                </a:lnTo>
                <a:lnTo>
                  <a:pt x="5" y="12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2"/>
                </a:lnTo>
                <a:lnTo>
                  <a:pt x="5" y="14"/>
                </a:lnTo>
                <a:lnTo>
                  <a:pt x="5" y="14"/>
                </a:lnTo>
                <a:lnTo>
                  <a:pt x="5" y="16"/>
                </a:lnTo>
                <a:lnTo>
                  <a:pt x="7" y="16"/>
                </a:lnTo>
                <a:lnTo>
                  <a:pt x="7" y="16"/>
                </a:lnTo>
                <a:lnTo>
                  <a:pt x="7" y="14"/>
                </a:lnTo>
                <a:lnTo>
                  <a:pt x="5" y="14"/>
                </a:lnTo>
                <a:lnTo>
                  <a:pt x="5" y="16"/>
                </a:lnTo>
                <a:lnTo>
                  <a:pt x="5" y="16"/>
                </a:lnTo>
                <a:lnTo>
                  <a:pt x="7" y="16"/>
                </a:lnTo>
                <a:lnTo>
                  <a:pt x="7" y="16"/>
                </a:lnTo>
                <a:lnTo>
                  <a:pt x="9" y="16"/>
                </a:lnTo>
                <a:lnTo>
                  <a:pt x="9" y="16"/>
                </a:lnTo>
                <a:lnTo>
                  <a:pt x="9" y="16"/>
                </a:lnTo>
                <a:lnTo>
                  <a:pt x="11" y="14"/>
                </a:lnTo>
                <a:lnTo>
                  <a:pt x="11" y="14"/>
                </a:lnTo>
                <a:lnTo>
                  <a:pt x="11" y="14"/>
                </a:lnTo>
                <a:lnTo>
                  <a:pt x="9" y="12"/>
                </a:lnTo>
                <a:lnTo>
                  <a:pt x="9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5" name="Freeform 4861"/>
          <p:cNvSpPr>
            <a:spLocks/>
          </p:cNvSpPr>
          <p:nvPr/>
        </p:nvSpPr>
        <p:spPr bwMode="auto">
          <a:xfrm>
            <a:off x="2546351" y="6577013"/>
            <a:ext cx="11113" cy="12700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5" y="2"/>
              </a:cxn>
              <a:cxn ang="0">
                <a:pos x="5" y="4"/>
              </a:cxn>
              <a:cxn ang="0">
                <a:pos x="5" y="4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3" y="6"/>
              </a:cxn>
              <a:cxn ang="0">
                <a:pos x="3" y="6"/>
              </a:cxn>
              <a:cxn ang="0">
                <a:pos x="3" y="4"/>
              </a:cxn>
              <a:cxn ang="0">
                <a:pos x="0" y="4"/>
              </a:cxn>
              <a:cxn ang="0">
                <a:pos x="3" y="6"/>
              </a:cxn>
              <a:cxn ang="0">
                <a:pos x="3" y="4"/>
              </a:cxn>
              <a:cxn ang="0">
                <a:pos x="3" y="4"/>
              </a:cxn>
              <a:cxn ang="0">
                <a:pos x="0" y="4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5" y="8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7" y="6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  <a:cxn ang="0">
                <a:pos x="5" y="2"/>
              </a:cxn>
              <a:cxn ang="0">
                <a:pos x="5" y="2"/>
              </a:cxn>
            </a:cxnLst>
            <a:rect l="0" t="0" r="r" b="b"/>
            <a:pathLst>
              <a:path w="7" h="8">
                <a:moveTo>
                  <a:pt x="5" y="2"/>
                </a:move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3" y="6"/>
                </a:lnTo>
                <a:lnTo>
                  <a:pt x="3" y="6"/>
                </a:lnTo>
                <a:lnTo>
                  <a:pt x="3" y="4"/>
                </a:lnTo>
                <a:lnTo>
                  <a:pt x="0" y="4"/>
                </a:lnTo>
                <a:lnTo>
                  <a:pt x="3" y="6"/>
                </a:lnTo>
                <a:lnTo>
                  <a:pt x="3" y="4"/>
                </a:lnTo>
                <a:lnTo>
                  <a:pt x="3" y="4"/>
                </a:lnTo>
                <a:lnTo>
                  <a:pt x="0" y="4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5" y="8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7" y="6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lnTo>
                  <a:pt x="5" y="2"/>
                </a:lnTo>
                <a:lnTo>
                  <a:pt x="5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6" name="Freeform 4862"/>
          <p:cNvSpPr>
            <a:spLocks/>
          </p:cNvSpPr>
          <p:nvPr/>
        </p:nvSpPr>
        <p:spPr bwMode="auto">
          <a:xfrm>
            <a:off x="2387601" y="6577013"/>
            <a:ext cx="12700" cy="1270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2" y="6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8" y="4"/>
              </a:cxn>
              <a:cxn ang="0">
                <a:pos x="8" y="4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</a:cxnLst>
            <a:rect l="0" t="0" r="r" b="b"/>
            <a:pathLst>
              <a:path w="8" h="8">
                <a:moveTo>
                  <a:pt x="4" y="2"/>
                </a:move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7" name="Freeform 4863"/>
          <p:cNvSpPr>
            <a:spLocks/>
          </p:cNvSpPr>
          <p:nvPr/>
        </p:nvSpPr>
        <p:spPr bwMode="auto">
          <a:xfrm>
            <a:off x="2406651" y="6583363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8" name="Freeform 4864"/>
          <p:cNvSpPr>
            <a:spLocks/>
          </p:cNvSpPr>
          <p:nvPr/>
        </p:nvSpPr>
        <p:spPr bwMode="auto">
          <a:xfrm>
            <a:off x="2413001" y="65865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9" name="Freeform 4865"/>
          <p:cNvSpPr>
            <a:spLocks/>
          </p:cNvSpPr>
          <p:nvPr/>
        </p:nvSpPr>
        <p:spPr bwMode="auto">
          <a:xfrm>
            <a:off x="2554288" y="6570663"/>
            <a:ext cx="9525" cy="190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8"/>
              </a:cxn>
              <a:cxn ang="0">
                <a:pos x="4" y="8"/>
              </a:cxn>
              <a:cxn ang="0">
                <a:pos x="4" y="10"/>
              </a:cxn>
              <a:cxn ang="0">
                <a:pos x="2" y="10"/>
              </a:cxn>
              <a:cxn ang="0">
                <a:pos x="2" y="10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2" y="12"/>
              </a:cxn>
              <a:cxn ang="0">
                <a:pos x="4" y="10"/>
              </a:cxn>
              <a:cxn ang="0">
                <a:pos x="4" y="10"/>
              </a:cxn>
              <a:cxn ang="0">
                <a:pos x="6" y="10"/>
              </a:cxn>
              <a:cxn ang="0">
                <a:pos x="6" y="8"/>
              </a:cxn>
              <a:cxn ang="0">
                <a:pos x="6" y="8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</a:cxnLst>
            <a:rect l="0" t="0" r="r" b="b"/>
            <a:pathLst>
              <a:path w="6" h="12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8"/>
                </a:lnTo>
                <a:lnTo>
                  <a:pt x="4" y="8"/>
                </a:lnTo>
                <a:lnTo>
                  <a:pt x="4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2" y="12"/>
                </a:lnTo>
                <a:lnTo>
                  <a:pt x="4" y="10"/>
                </a:lnTo>
                <a:lnTo>
                  <a:pt x="4" y="10"/>
                </a:lnTo>
                <a:lnTo>
                  <a:pt x="6" y="10"/>
                </a:lnTo>
                <a:lnTo>
                  <a:pt x="6" y="8"/>
                </a:lnTo>
                <a:lnTo>
                  <a:pt x="6" y="8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0" name="Freeform 4866"/>
          <p:cNvSpPr>
            <a:spLocks/>
          </p:cNvSpPr>
          <p:nvPr/>
        </p:nvSpPr>
        <p:spPr bwMode="auto">
          <a:xfrm>
            <a:off x="2413001" y="6586538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1" name="Freeform 4867"/>
          <p:cNvSpPr>
            <a:spLocks/>
          </p:cNvSpPr>
          <p:nvPr/>
        </p:nvSpPr>
        <p:spPr bwMode="auto">
          <a:xfrm>
            <a:off x="2416176" y="65865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2" name="Freeform 4868"/>
          <p:cNvSpPr>
            <a:spLocks/>
          </p:cNvSpPr>
          <p:nvPr/>
        </p:nvSpPr>
        <p:spPr bwMode="auto">
          <a:xfrm>
            <a:off x="2546351" y="6583363"/>
            <a:ext cx="7938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  <a:cxn ang="0">
                <a:pos x="5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5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3" name="Freeform 4869"/>
          <p:cNvSpPr>
            <a:spLocks/>
          </p:cNvSpPr>
          <p:nvPr/>
        </p:nvSpPr>
        <p:spPr bwMode="auto">
          <a:xfrm>
            <a:off x="2406651" y="6586538"/>
            <a:ext cx="6350" cy="317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4" name="Freeform 4870"/>
          <p:cNvSpPr>
            <a:spLocks/>
          </p:cNvSpPr>
          <p:nvPr/>
        </p:nvSpPr>
        <p:spPr bwMode="auto">
          <a:xfrm>
            <a:off x="2403476" y="6586538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5" name="Freeform 4871"/>
          <p:cNvSpPr>
            <a:spLocks/>
          </p:cNvSpPr>
          <p:nvPr/>
        </p:nvSpPr>
        <p:spPr bwMode="auto">
          <a:xfrm>
            <a:off x="2409826" y="6586538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2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6" name="Freeform 4872"/>
          <p:cNvSpPr>
            <a:spLocks/>
          </p:cNvSpPr>
          <p:nvPr/>
        </p:nvSpPr>
        <p:spPr bwMode="auto">
          <a:xfrm>
            <a:off x="2406651" y="658971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7" name="Freeform 4873"/>
          <p:cNvSpPr>
            <a:spLocks/>
          </p:cNvSpPr>
          <p:nvPr/>
        </p:nvSpPr>
        <p:spPr bwMode="auto">
          <a:xfrm>
            <a:off x="2397126" y="6586538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8" name="Freeform 4874"/>
          <p:cNvSpPr>
            <a:spLocks/>
          </p:cNvSpPr>
          <p:nvPr/>
        </p:nvSpPr>
        <p:spPr bwMode="auto">
          <a:xfrm>
            <a:off x="2406651" y="65897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9" name="Freeform 4875"/>
          <p:cNvSpPr>
            <a:spLocks/>
          </p:cNvSpPr>
          <p:nvPr/>
        </p:nvSpPr>
        <p:spPr bwMode="auto">
          <a:xfrm>
            <a:off x="2551113" y="6586538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0" name="Freeform 4876"/>
          <p:cNvSpPr>
            <a:spLocks/>
          </p:cNvSpPr>
          <p:nvPr/>
        </p:nvSpPr>
        <p:spPr bwMode="auto">
          <a:xfrm>
            <a:off x="2370138" y="6573838"/>
            <a:ext cx="6350" cy="19050"/>
          </a:xfrm>
          <a:custGeom>
            <a:avLst/>
            <a:gdLst/>
            <a:ahLst/>
            <a:cxnLst>
              <a:cxn ang="0">
                <a:pos x="4" y="12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0" y="10"/>
              </a:cxn>
              <a:cxn ang="0">
                <a:pos x="0" y="12"/>
              </a:cxn>
              <a:cxn ang="0">
                <a:pos x="0" y="12"/>
              </a:cxn>
              <a:cxn ang="0">
                <a:pos x="0" y="12"/>
              </a:cxn>
              <a:cxn ang="0">
                <a:pos x="2" y="12"/>
              </a:cxn>
              <a:cxn ang="0">
                <a:pos x="2" y="12"/>
              </a:cxn>
              <a:cxn ang="0">
                <a:pos x="2" y="10"/>
              </a:cxn>
              <a:cxn ang="0">
                <a:pos x="2" y="10"/>
              </a:cxn>
              <a:cxn ang="0">
                <a:pos x="2" y="10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2" y="12"/>
              </a:cxn>
              <a:cxn ang="0">
                <a:pos x="4" y="12"/>
              </a:cxn>
              <a:cxn ang="0">
                <a:pos x="4" y="12"/>
              </a:cxn>
            </a:cxnLst>
            <a:rect l="0" t="0" r="r" b="b"/>
            <a:pathLst>
              <a:path w="4" h="12">
                <a:moveTo>
                  <a:pt x="4" y="12"/>
                </a:move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0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2" y="12"/>
                </a:lnTo>
                <a:lnTo>
                  <a:pt x="4" y="12"/>
                </a:lnTo>
                <a:lnTo>
                  <a:pt x="4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1" name="Freeform 4877"/>
          <p:cNvSpPr>
            <a:spLocks/>
          </p:cNvSpPr>
          <p:nvPr/>
        </p:nvSpPr>
        <p:spPr bwMode="auto">
          <a:xfrm>
            <a:off x="2376488" y="6586538"/>
            <a:ext cx="7938" cy="6350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3" y="4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</a:cxnLst>
            <a:rect l="0" t="0" r="r" b="b"/>
            <a:pathLst>
              <a:path w="5" h="4">
                <a:moveTo>
                  <a:pt x="5" y="4"/>
                </a:move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2" name="Freeform 4878"/>
          <p:cNvSpPr>
            <a:spLocks/>
          </p:cNvSpPr>
          <p:nvPr/>
        </p:nvSpPr>
        <p:spPr bwMode="auto">
          <a:xfrm>
            <a:off x="2406651" y="65897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3" name="Freeform 4879"/>
          <p:cNvSpPr>
            <a:spLocks/>
          </p:cNvSpPr>
          <p:nvPr/>
        </p:nvSpPr>
        <p:spPr bwMode="auto">
          <a:xfrm>
            <a:off x="2551113" y="65897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4" name="Freeform 4880"/>
          <p:cNvSpPr>
            <a:spLocks/>
          </p:cNvSpPr>
          <p:nvPr/>
        </p:nvSpPr>
        <p:spPr bwMode="auto">
          <a:xfrm>
            <a:off x="2551113" y="65897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5" name="Freeform 4881"/>
          <p:cNvSpPr>
            <a:spLocks/>
          </p:cNvSpPr>
          <p:nvPr/>
        </p:nvSpPr>
        <p:spPr bwMode="auto">
          <a:xfrm>
            <a:off x="2560638" y="65897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6" name="Freeform 4882"/>
          <p:cNvSpPr>
            <a:spLocks/>
          </p:cNvSpPr>
          <p:nvPr/>
        </p:nvSpPr>
        <p:spPr bwMode="auto">
          <a:xfrm>
            <a:off x="2560638" y="6577013"/>
            <a:ext cx="6350" cy="15875"/>
          </a:xfrm>
          <a:custGeom>
            <a:avLst/>
            <a:gdLst/>
            <a:ahLst/>
            <a:cxnLst>
              <a:cxn ang="0">
                <a:pos x="4" y="10"/>
              </a:cxn>
              <a:cxn ang="0">
                <a:pos x="4" y="10"/>
              </a:cxn>
              <a:cxn ang="0">
                <a:pos x="4" y="10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4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10"/>
              </a:cxn>
              <a:cxn ang="0">
                <a:pos x="2" y="10"/>
              </a:cxn>
              <a:cxn ang="0">
                <a:pos x="4" y="10"/>
              </a:cxn>
            </a:cxnLst>
            <a:rect l="0" t="0" r="r" b="b"/>
            <a:pathLst>
              <a:path w="4" h="10">
                <a:moveTo>
                  <a:pt x="4" y="10"/>
                </a:moveTo>
                <a:lnTo>
                  <a:pt x="4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8" name="Freeform 4884"/>
          <p:cNvSpPr>
            <a:spLocks/>
          </p:cNvSpPr>
          <p:nvPr/>
        </p:nvSpPr>
        <p:spPr bwMode="auto">
          <a:xfrm>
            <a:off x="2403476" y="65897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9" name="Freeform 4885"/>
          <p:cNvSpPr>
            <a:spLocks/>
          </p:cNvSpPr>
          <p:nvPr/>
        </p:nvSpPr>
        <p:spPr bwMode="auto">
          <a:xfrm>
            <a:off x="2403476" y="65897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0" name="Freeform 4886"/>
          <p:cNvSpPr>
            <a:spLocks/>
          </p:cNvSpPr>
          <p:nvPr/>
        </p:nvSpPr>
        <p:spPr bwMode="auto">
          <a:xfrm>
            <a:off x="2551113" y="6589713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1" name="Freeform 4887"/>
          <p:cNvSpPr>
            <a:spLocks/>
          </p:cNvSpPr>
          <p:nvPr/>
        </p:nvSpPr>
        <p:spPr bwMode="auto">
          <a:xfrm>
            <a:off x="2376488" y="6589713"/>
            <a:ext cx="7938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3" y="2"/>
              </a:cxn>
              <a:cxn ang="0">
                <a:pos x="3" y="4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5" h="4">
                <a:moveTo>
                  <a:pt x="0" y="2"/>
                </a:moveTo>
                <a:lnTo>
                  <a:pt x="3" y="2"/>
                </a:lnTo>
                <a:lnTo>
                  <a:pt x="3" y="4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2" name="Freeform 4888"/>
          <p:cNvSpPr>
            <a:spLocks/>
          </p:cNvSpPr>
          <p:nvPr/>
        </p:nvSpPr>
        <p:spPr bwMode="auto">
          <a:xfrm>
            <a:off x="2370138" y="6589713"/>
            <a:ext cx="635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3" name="Freeform 4889"/>
          <p:cNvSpPr>
            <a:spLocks/>
          </p:cNvSpPr>
          <p:nvPr/>
        </p:nvSpPr>
        <p:spPr bwMode="auto">
          <a:xfrm>
            <a:off x="2563813" y="6589713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4" name="Freeform 4890"/>
          <p:cNvSpPr>
            <a:spLocks/>
          </p:cNvSpPr>
          <p:nvPr/>
        </p:nvSpPr>
        <p:spPr bwMode="auto">
          <a:xfrm>
            <a:off x="2560638" y="6589713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5" name="Freeform 4891"/>
          <p:cNvSpPr>
            <a:spLocks/>
          </p:cNvSpPr>
          <p:nvPr/>
        </p:nvSpPr>
        <p:spPr bwMode="auto">
          <a:xfrm>
            <a:off x="2403476" y="6589713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6" name="Freeform 4892"/>
          <p:cNvSpPr>
            <a:spLocks/>
          </p:cNvSpPr>
          <p:nvPr/>
        </p:nvSpPr>
        <p:spPr bwMode="auto">
          <a:xfrm>
            <a:off x="2390776" y="6592888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7" name="Freeform 4893"/>
          <p:cNvSpPr>
            <a:spLocks/>
          </p:cNvSpPr>
          <p:nvPr/>
        </p:nvSpPr>
        <p:spPr bwMode="auto">
          <a:xfrm>
            <a:off x="2560638" y="6592888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8" name="Freeform 4894"/>
          <p:cNvSpPr>
            <a:spLocks/>
          </p:cNvSpPr>
          <p:nvPr/>
        </p:nvSpPr>
        <p:spPr bwMode="auto">
          <a:xfrm>
            <a:off x="2554288" y="6592888"/>
            <a:ext cx="3175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9" name="Freeform 4895"/>
          <p:cNvSpPr>
            <a:spLocks/>
          </p:cNvSpPr>
          <p:nvPr/>
        </p:nvSpPr>
        <p:spPr bwMode="auto">
          <a:xfrm>
            <a:off x="2400301" y="6592888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0" name="Freeform 4896"/>
          <p:cNvSpPr>
            <a:spLocks/>
          </p:cNvSpPr>
          <p:nvPr/>
        </p:nvSpPr>
        <p:spPr bwMode="auto">
          <a:xfrm>
            <a:off x="2554288" y="6596063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1" name="Freeform 4897"/>
          <p:cNvSpPr>
            <a:spLocks/>
          </p:cNvSpPr>
          <p:nvPr/>
        </p:nvSpPr>
        <p:spPr bwMode="auto">
          <a:xfrm>
            <a:off x="2376488" y="6599238"/>
            <a:ext cx="4763" cy="4763"/>
          </a:xfrm>
          <a:custGeom>
            <a:avLst/>
            <a:gdLst/>
            <a:ahLst/>
            <a:cxnLst>
              <a:cxn ang="0">
                <a:pos x="3" y="3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3" y="3"/>
              </a:cxn>
            </a:cxnLst>
            <a:rect l="0" t="0" r="r" b="b"/>
            <a:pathLst>
              <a:path w="3" h="3">
                <a:moveTo>
                  <a:pt x="3" y="3"/>
                </a:move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2" name="Freeform 4898"/>
          <p:cNvSpPr>
            <a:spLocks/>
          </p:cNvSpPr>
          <p:nvPr/>
        </p:nvSpPr>
        <p:spPr bwMode="auto">
          <a:xfrm>
            <a:off x="2554288" y="6599238"/>
            <a:ext cx="317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3" name="Freeform 4899"/>
          <p:cNvSpPr>
            <a:spLocks/>
          </p:cNvSpPr>
          <p:nvPr/>
        </p:nvSpPr>
        <p:spPr bwMode="auto">
          <a:xfrm>
            <a:off x="2384426" y="6592888"/>
            <a:ext cx="9525" cy="11113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6" y="7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7"/>
              </a:cxn>
              <a:cxn ang="0">
                <a:pos x="2" y="7"/>
              </a:cxn>
              <a:cxn ang="0">
                <a:pos x="4" y="7"/>
              </a:cxn>
              <a:cxn ang="0">
                <a:pos x="4" y="7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7"/>
              </a:cxn>
              <a:cxn ang="0">
                <a:pos x="4" y="7"/>
              </a:cxn>
            </a:cxnLst>
            <a:rect l="0" t="0" r="r" b="b"/>
            <a:pathLst>
              <a:path w="6" h="7">
                <a:moveTo>
                  <a:pt x="4" y="7"/>
                </a:moveTo>
                <a:lnTo>
                  <a:pt x="6" y="7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4" y="7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7"/>
                </a:lnTo>
                <a:lnTo>
                  <a:pt x="4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4" name="Freeform 4900"/>
          <p:cNvSpPr>
            <a:spLocks/>
          </p:cNvSpPr>
          <p:nvPr/>
        </p:nvSpPr>
        <p:spPr bwMode="auto">
          <a:xfrm>
            <a:off x="2563813" y="6599238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0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5" name="Freeform 4901"/>
          <p:cNvSpPr>
            <a:spLocks/>
          </p:cNvSpPr>
          <p:nvPr/>
        </p:nvSpPr>
        <p:spPr bwMode="auto">
          <a:xfrm>
            <a:off x="2560638" y="6596063"/>
            <a:ext cx="6350" cy="11113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7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2"/>
              </a:cxn>
              <a:cxn ang="0">
                <a:pos x="2" y="2"/>
              </a:cxn>
            </a:cxnLst>
            <a:rect l="0" t="0" r="r" b="b"/>
            <a:pathLst>
              <a:path w="4" h="7">
                <a:moveTo>
                  <a:pt x="2" y="2"/>
                </a:move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7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6" name="Freeform 4902"/>
          <p:cNvSpPr>
            <a:spLocks/>
          </p:cNvSpPr>
          <p:nvPr/>
        </p:nvSpPr>
        <p:spPr bwMode="auto">
          <a:xfrm>
            <a:off x="2554288" y="6599238"/>
            <a:ext cx="3175" cy="7938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3"/>
              </a:cxn>
            </a:cxnLst>
            <a:rect l="0" t="0" r="r" b="b"/>
            <a:pathLst>
              <a:path w="2" h="5">
                <a:moveTo>
                  <a:pt x="2" y="3"/>
                </a:move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7" name="Freeform 4903"/>
          <p:cNvSpPr>
            <a:spLocks/>
          </p:cNvSpPr>
          <p:nvPr/>
        </p:nvSpPr>
        <p:spPr bwMode="auto">
          <a:xfrm>
            <a:off x="2393951" y="6596063"/>
            <a:ext cx="9525" cy="14288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7"/>
              </a:cxn>
              <a:cxn ang="0">
                <a:pos x="2" y="7"/>
              </a:cxn>
              <a:cxn ang="0">
                <a:pos x="4" y="7"/>
              </a:cxn>
              <a:cxn ang="0">
                <a:pos x="4" y="9"/>
              </a:cxn>
              <a:cxn ang="0">
                <a:pos x="4" y="9"/>
              </a:cxn>
              <a:cxn ang="0">
                <a:pos x="4" y="7"/>
              </a:cxn>
            </a:cxnLst>
            <a:rect l="0" t="0" r="r" b="b"/>
            <a:pathLst>
              <a:path w="6" h="9">
                <a:moveTo>
                  <a:pt x="4" y="7"/>
                </a:moveTo>
                <a:lnTo>
                  <a:pt x="4" y="7"/>
                </a:lnTo>
                <a:lnTo>
                  <a:pt x="4" y="7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7"/>
                </a:lnTo>
                <a:lnTo>
                  <a:pt x="2" y="7"/>
                </a:lnTo>
                <a:lnTo>
                  <a:pt x="4" y="7"/>
                </a:lnTo>
                <a:lnTo>
                  <a:pt x="4" y="9"/>
                </a:lnTo>
                <a:lnTo>
                  <a:pt x="4" y="9"/>
                </a:lnTo>
                <a:lnTo>
                  <a:pt x="4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8" name="Freeform 4904"/>
          <p:cNvSpPr>
            <a:spLocks/>
          </p:cNvSpPr>
          <p:nvPr/>
        </p:nvSpPr>
        <p:spPr bwMode="auto">
          <a:xfrm>
            <a:off x="2406651" y="6607175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9" name="Freeform 4905"/>
          <p:cNvSpPr>
            <a:spLocks/>
          </p:cNvSpPr>
          <p:nvPr/>
        </p:nvSpPr>
        <p:spPr bwMode="auto">
          <a:xfrm>
            <a:off x="2406651" y="6607175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0" name="Freeform 4906"/>
          <p:cNvSpPr>
            <a:spLocks/>
          </p:cNvSpPr>
          <p:nvPr/>
        </p:nvSpPr>
        <p:spPr bwMode="auto">
          <a:xfrm>
            <a:off x="2406651" y="6607175"/>
            <a:ext cx="12700" cy="317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6" y="2"/>
              </a:cxn>
            </a:cxnLst>
            <a:rect l="0" t="0" r="r" b="b"/>
            <a:pathLst>
              <a:path w="8" h="2">
                <a:moveTo>
                  <a:pt x="6" y="2"/>
                </a:move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1" name="Freeform 4907"/>
          <p:cNvSpPr>
            <a:spLocks/>
          </p:cNvSpPr>
          <p:nvPr/>
        </p:nvSpPr>
        <p:spPr bwMode="auto">
          <a:xfrm>
            <a:off x="2406651" y="6607175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2" name="Freeform 4908"/>
          <p:cNvSpPr>
            <a:spLocks/>
          </p:cNvSpPr>
          <p:nvPr/>
        </p:nvSpPr>
        <p:spPr bwMode="auto">
          <a:xfrm>
            <a:off x="2406651" y="6607175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3" name="Freeform 4909"/>
          <p:cNvSpPr>
            <a:spLocks/>
          </p:cNvSpPr>
          <p:nvPr/>
        </p:nvSpPr>
        <p:spPr bwMode="auto">
          <a:xfrm>
            <a:off x="2406651" y="6607175"/>
            <a:ext cx="952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4" name="Freeform 4910"/>
          <p:cNvSpPr>
            <a:spLocks/>
          </p:cNvSpPr>
          <p:nvPr/>
        </p:nvSpPr>
        <p:spPr bwMode="auto">
          <a:xfrm>
            <a:off x="2406651" y="6610350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5" name="Freeform 4911"/>
          <p:cNvSpPr>
            <a:spLocks/>
          </p:cNvSpPr>
          <p:nvPr/>
        </p:nvSpPr>
        <p:spPr bwMode="auto">
          <a:xfrm>
            <a:off x="2551113" y="6604000"/>
            <a:ext cx="635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6">
                <a:moveTo>
                  <a:pt x="2" y="4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6" name="Freeform 4912"/>
          <p:cNvSpPr>
            <a:spLocks/>
          </p:cNvSpPr>
          <p:nvPr/>
        </p:nvSpPr>
        <p:spPr bwMode="auto">
          <a:xfrm>
            <a:off x="2570163" y="6610350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7" name="Freeform 4913"/>
          <p:cNvSpPr>
            <a:spLocks/>
          </p:cNvSpPr>
          <p:nvPr/>
        </p:nvSpPr>
        <p:spPr bwMode="auto">
          <a:xfrm>
            <a:off x="2570163" y="6610350"/>
            <a:ext cx="1588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8" name="Freeform 4914"/>
          <p:cNvSpPr>
            <a:spLocks/>
          </p:cNvSpPr>
          <p:nvPr/>
        </p:nvSpPr>
        <p:spPr bwMode="auto">
          <a:xfrm>
            <a:off x="2551113" y="6607175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9" name="Freeform 4915"/>
          <p:cNvSpPr>
            <a:spLocks/>
          </p:cNvSpPr>
          <p:nvPr/>
        </p:nvSpPr>
        <p:spPr bwMode="auto">
          <a:xfrm>
            <a:off x="2563813" y="6599238"/>
            <a:ext cx="6350" cy="14288"/>
          </a:xfrm>
          <a:custGeom>
            <a:avLst/>
            <a:gdLst/>
            <a:ahLst/>
            <a:cxnLst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2" y="7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4" y="9"/>
              </a:cxn>
              <a:cxn ang="0">
                <a:pos x="4" y="9"/>
              </a:cxn>
              <a:cxn ang="0">
                <a:pos x="2" y="9"/>
              </a:cxn>
              <a:cxn ang="0">
                <a:pos x="2" y="7"/>
              </a:cxn>
              <a:cxn ang="0">
                <a:pos x="2" y="9"/>
              </a:cxn>
              <a:cxn ang="0">
                <a:pos x="2" y="9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7"/>
              </a:cxn>
              <a:cxn ang="0">
                <a:pos x="0" y="7"/>
              </a:cxn>
              <a:cxn ang="0">
                <a:pos x="0" y="7"/>
              </a:cxn>
              <a:cxn ang="0">
                <a:pos x="2" y="7"/>
              </a:cxn>
              <a:cxn ang="0">
                <a:pos x="2" y="7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2" y="9"/>
              </a:cxn>
              <a:cxn ang="0">
                <a:pos x="4" y="9"/>
              </a:cxn>
              <a:cxn ang="0">
                <a:pos x="4" y="9"/>
              </a:cxn>
              <a:cxn ang="0">
                <a:pos x="4" y="9"/>
              </a:cxn>
              <a:cxn ang="0">
                <a:pos x="4" y="9"/>
              </a:cxn>
              <a:cxn ang="0">
                <a:pos x="4" y="9"/>
              </a:cxn>
              <a:cxn ang="0">
                <a:pos x="4" y="7"/>
              </a:cxn>
              <a:cxn ang="0">
                <a:pos x="4" y="7"/>
              </a:cxn>
            </a:cxnLst>
            <a:rect l="0" t="0" r="r" b="b"/>
            <a:pathLst>
              <a:path w="4" h="9">
                <a:moveTo>
                  <a:pt x="4" y="7"/>
                </a:moveTo>
                <a:lnTo>
                  <a:pt x="4" y="7"/>
                </a:lnTo>
                <a:lnTo>
                  <a:pt x="4" y="7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2" y="9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0" y="7"/>
                </a:lnTo>
                <a:lnTo>
                  <a:pt x="0" y="7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7"/>
                </a:lnTo>
                <a:lnTo>
                  <a:pt x="4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0" name="Freeform 4916"/>
          <p:cNvSpPr>
            <a:spLocks/>
          </p:cNvSpPr>
          <p:nvPr/>
        </p:nvSpPr>
        <p:spPr bwMode="auto">
          <a:xfrm>
            <a:off x="2397126" y="6607175"/>
            <a:ext cx="9525" cy="95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</a:cxnLst>
            <a:rect l="0" t="0" r="r" b="b"/>
            <a:pathLst>
              <a:path w="6" h="6">
                <a:moveTo>
                  <a:pt x="6" y="0"/>
                </a:move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1" name="Freeform 4917"/>
          <p:cNvSpPr>
            <a:spLocks/>
          </p:cNvSpPr>
          <p:nvPr/>
        </p:nvSpPr>
        <p:spPr bwMode="auto">
          <a:xfrm>
            <a:off x="2576513" y="6610350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2" name="Freeform 4918"/>
          <p:cNvSpPr>
            <a:spLocks/>
          </p:cNvSpPr>
          <p:nvPr/>
        </p:nvSpPr>
        <p:spPr bwMode="auto">
          <a:xfrm>
            <a:off x="2524126" y="6610350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3" name="Freeform 4919"/>
          <p:cNvSpPr>
            <a:spLocks/>
          </p:cNvSpPr>
          <p:nvPr/>
        </p:nvSpPr>
        <p:spPr bwMode="auto">
          <a:xfrm>
            <a:off x="2570163" y="6610350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4" name="Freeform 4920"/>
          <p:cNvSpPr>
            <a:spLocks/>
          </p:cNvSpPr>
          <p:nvPr/>
        </p:nvSpPr>
        <p:spPr bwMode="auto">
          <a:xfrm>
            <a:off x="2570163" y="6610350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5" name="Freeform 4921"/>
          <p:cNvSpPr>
            <a:spLocks/>
          </p:cNvSpPr>
          <p:nvPr/>
        </p:nvSpPr>
        <p:spPr bwMode="auto">
          <a:xfrm>
            <a:off x="2573338" y="6613525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6" name="Freeform 4922"/>
          <p:cNvSpPr>
            <a:spLocks/>
          </p:cNvSpPr>
          <p:nvPr/>
        </p:nvSpPr>
        <p:spPr bwMode="auto">
          <a:xfrm>
            <a:off x="2524126" y="6613525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7" name="Freeform 4923"/>
          <p:cNvSpPr>
            <a:spLocks/>
          </p:cNvSpPr>
          <p:nvPr/>
        </p:nvSpPr>
        <p:spPr bwMode="auto">
          <a:xfrm>
            <a:off x="2400301" y="6610350"/>
            <a:ext cx="9525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</a:cxnLst>
            <a:rect l="0" t="0" r="r" b="b"/>
            <a:pathLst>
              <a:path w="6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8" name="Freeform 4924"/>
          <p:cNvSpPr>
            <a:spLocks/>
          </p:cNvSpPr>
          <p:nvPr/>
        </p:nvSpPr>
        <p:spPr bwMode="auto">
          <a:xfrm>
            <a:off x="2546351" y="6616700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9" name="Freeform 4925"/>
          <p:cNvSpPr>
            <a:spLocks/>
          </p:cNvSpPr>
          <p:nvPr/>
        </p:nvSpPr>
        <p:spPr bwMode="auto">
          <a:xfrm>
            <a:off x="2543176" y="6613525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0" name="Freeform 4926"/>
          <p:cNvSpPr>
            <a:spLocks/>
          </p:cNvSpPr>
          <p:nvPr/>
        </p:nvSpPr>
        <p:spPr bwMode="auto">
          <a:xfrm>
            <a:off x="2403476" y="6616700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1" name="Freeform 4927"/>
          <p:cNvSpPr>
            <a:spLocks/>
          </p:cNvSpPr>
          <p:nvPr/>
        </p:nvSpPr>
        <p:spPr bwMode="auto">
          <a:xfrm>
            <a:off x="2546351" y="6613525"/>
            <a:ext cx="4763" cy="6350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3" y="4"/>
              </a:cxn>
            </a:cxnLst>
            <a:rect l="0" t="0" r="r" b="b"/>
            <a:pathLst>
              <a:path w="3" h="4">
                <a:moveTo>
                  <a:pt x="3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2" name="Freeform 4928"/>
          <p:cNvSpPr>
            <a:spLocks/>
          </p:cNvSpPr>
          <p:nvPr/>
        </p:nvSpPr>
        <p:spPr bwMode="auto">
          <a:xfrm>
            <a:off x="2546351" y="6613525"/>
            <a:ext cx="4763" cy="6350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3" y="4"/>
              </a:cxn>
            </a:cxnLst>
            <a:rect l="0" t="0" r="r" b="b"/>
            <a:pathLst>
              <a:path w="3" h="4">
                <a:moveTo>
                  <a:pt x="3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3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3" name="Freeform 4929"/>
          <p:cNvSpPr>
            <a:spLocks/>
          </p:cNvSpPr>
          <p:nvPr/>
        </p:nvSpPr>
        <p:spPr bwMode="auto">
          <a:xfrm>
            <a:off x="2576513" y="6613525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4" name="Freeform 4930"/>
          <p:cNvSpPr>
            <a:spLocks/>
          </p:cNvSpPr>
          <p:nvPr/>
        </p:nvSpPr>
        <p:spPr bwMode="auto">
          <a:xfrm>
            <a:off x="2543176" y="661670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5" name="Freeform 4931"/>
          <p:cNvSpPr>
            <a:spLocks/>
          </p:cNvSpPr>
          <p:nvPr/>
        </p:nvSpPr>
        <p:spPr bwMode="auto">
          <a:xfrm>
            <a:off x="2543176" y="661670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6" name="Freeform 4932"/>
          <p:cNvSpPr>
            <a:spLocks/>
          </p:cNvSpPr>
          <p:nvPr/>
        </p:nvSpPr>
        <p:spPr bwMode="auto">
          <a:xfrm>
            <a:off x="2546351" y="6604000"/>
            <a:ext cx="11113" cy="1587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0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4"/>
              </a:cxn>
              <a:cxn ang="0">
                <a:pos x="3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3" y="10"/>
              </a:cxn>
              <a:cxn ang="0">
                <a:pos x="3" y="10"/>
              </a:cxn>
              <a:cxn ang="0">
                <a:pos x="3" y="8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3" y="10"/>
              </a:cxn>
              <a:cxn ang="0">
                <a:pos x="3" y="10"/>
              </a:cxn>
              <a:cxn ang="0">
                <a:pos x="3" y="8"/>
              </a:cxn>
              <a:cxn ang="0">
                <a:pos x="3" y="8"/>
              </a:cxn>
              <a:cxn ang="0">
                <a:pos x="3" y="8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7" y="4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7" h="10">
                <a:moveTo>
                  <a:pt x="5" y="0"/>
                </a:moveTo>
                <a:lnTo>
                  <a:pt x="5" y="0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3" y="10"/>
                </a:lnTo>
                <a:lnTo>
                  <a:pt x="3" y="10"/>
                </a:lnTo>
                <a:lnTo>
                  <a:pt x="3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3" y="10"/>
                </a:lnTo>
                <a:lnTo>
                  <a:pt x="3" y="10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6"/>
                </a:lnTo>
                <a:lnTo>
                  <a:pt x="3" y="6"/>
                </a:lnTo>
                <a:lnTo>
                  <a:pt x="3" y="6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4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7" name="Freeform 4933"/>
          <p:cNvSpPr>
            <a:spLocks/>
          </p:cNvSpPr>
          <p:nvPr/>
        </p:nvSpPr>
        <p:spPr bwMode="auto">
          <a:xfrm>
            <a:off x="2551113" y="6613525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8" name="Freeform 4934"/>
          <p:cNvSpPr>
            <a:spLocks/>
          </p:cNvSpPr>
          <p:nvPr/>
        </p:nvSpPr>
        <p:spPr bwMode="auto">
          <a:xfrm>
            <a:off x="2390776" y="6610350"/>
            <a:ext cx="15875" cy="1270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6"/>
              </a:cxn>
              <a:cxn ang="0">
                <a:pos x="8" y="8"/>
              </a:cxn>
              <a:cxn ang="0">
                <a:pos x="8" y="8"/>
              </a:cxn>
              <a:cxn ang="0">
                <a:pos x="10" y="8"/>
              </a:cxn>
              <a:cxn ang="0">
                <a:pos x="10" y="6"/>
              </a:cxn>
              <a:cxn ang="0">
                <a:pos x="10" y="6"/>
              </a:cxn>
              <a:cxn ang="0">
                <a:pos x="10" y="6"/>
              </a:cxn>
              <a:cxn ang="0">
                <a:pos x="10" y="4"/>
              </a:cxn>
              <a:cxn ang="0">
                <a:pos x="8" y="6"/>
              </a:cxn>
              <a:cxn ang="0">
                <a:pos x="10" y="6"/>
              </a:cxn>
              <a:cxn ang="0">
                <a:pos x="10" y="6"/>
              </a:cxn>
              <a:cxn ang="0">
                <a:pos x="10" y="6"/>
              </a:cxn>
              <a:cxn ang="0">
                <a:pos x="8" y="6"/>
              </a:cxn>
              <a:cxn ang="0">
                <a:pos x="8" y="6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10" h="8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10" y="8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8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9" name="Freeform 4935"/>
          <p:cNvSpPr>
            <a:spLocks/>
          </p:cNvSpPr>
          <p:nvPr/>
        </p:nvSpPr>
        <p:spPr bwMode="auto">
          <a:xfrm>
            <a:off x="2546351" y="6616700"/>
            <a:ext cx="4763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0" name="Freeform 4936"/>
          <p:cNvSpPr>
            <a:spLocks/>
          </p:cNvSpPr>
          <p:nvPr/>
        </p:nvSpPr>
        <p:spPr bwMode="auto">
          <a:xfrm>
            <a:off x="2586038" y="6616700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1" name="Freeform 4937"/>
          <p:cNvSpPr>
            <a:spLocks/>
          </p:cNvSpPr>
          <p:nvPr/>
        </p:nvSpPr>
        <p:spPr bwMode="auto">
          <a:xfrm>
            <a:off x="2543176" y="6619875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2" name="Freeform 4938"/>
          <p:cNvSpPr>
            <a:spLocks/>
          </p:cNvSpPr>
          <p:nvPr/>
        </p:nvSpPr>
        <p:spPr bwMode="auto">
          <a:xfrm>
            <a:off x="2527301" y="6616700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3" name="Freeform 4939"/>
          <p:cNvSpPr>
            <a:spLocks/>
          </p:cNvSpPr>
          <p:nvPr/>
        </p:nvSpPr>
        <p:spPr bwMode="auto">
          <a:xfrm>
            <a:off x="2586038" y="66198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4" name="Freeform 4940"/>
          <p:cNvSpPr>
            <a:spLocks/>
          </p:cNvSpPr>
          <p:nvPr/>
        </p:nvSpPr>
        <p:spPr bwMode="auto">
          <a:xfrm>
            <a:off x="2586038" y="66198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5" name="Freeform 4941"/>
          <p:cNvSpPr>
            <a:spLocks/>
          </p:cNvSpPr>
          <p:nvPr/>
        </p:nvSpPr>
        <p:spPr bwMode="auto">
          <a:xfrm>
            <a:off x="2540001" y="6619875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6" name="Freeform 4942"/>
          <p:cNvSpPr>
            <a:spLocks/>
          </p:cNvSpPr>
          <p:nvPr/>
        </p:nvSpPr>
        <p:spPr bwMode="auto">
          <a:xfrm>
            <a:off x="2530476" y="6619875"/>
            <a:ext cx="12700" cy="6350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2"/>
              </a:cxn>
              <a:cxn ang="0">
                <a:pos x="8" y="2"/>
              </a:cxn>
            </a:cxnLst>
            <a:rect l="0" t="0" r="r" b="b"/>
            <a:pathLst>
              <a:path w="8" h="4">
                <a:moveTo>
                  <a:pt x="8" y="2"/>
                </a:move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8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7" name="Freeform 4943"/>
          <p:cNvSpPr>
            <a:spLocks/>
          </p:cNvSpPr>
          <p:nvPr/>
        </p:nvSpPr>
        <p:spPr bwMode="auto">
          <a:xfrm>
            <a:off x="2586038" y="6619875"/>
            <a:ext cx="3175" cy="952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6">
                <a:moveTo>
                  <a:pt x="0" y="4"/>
                </a:move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8" name="Freeform 4944"/>
          <p:cNvSpPr>
            <a:spLocks/>
          </p:cNvSpPr>
          <p:nvPr/>
        </p:nvSpPr>
        <p:spPr bwMode="auto">
          <a:xfrm>
            <a:off x="2387601" y="6642100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9" name="Freeform 4945"/>
          <p:cNvSpPr>
            <a:spLocks/>
          </p:cNvSpPr>
          <p:nvPr/>
        </p:nvSpPr>
        <p:spPr bwMode="auto">
          <a:xfrm>
            <a:off x="2495551" y="6610350"/>
            <a:ext cx="34925" cy="41275"/>
          </a:xfrm>
          <a:custGeom>
            <a:avLst/>
            <a:gdLst/>
            <a:ahLst/>
            <a:cxnLst>
              <a:cxn ang="0">
                <a:pos x="16" y="2"/>
              </a:cxn>
              <a:cxn ang="0">
                <a:pos x="18" y="4"/>
              </a:cxn>
              <a:cxn ang="0">
                <a:pos x="20" y="6"/>
              </a:cxn>
              <a:cxn ang="0">
                <a:pos x="20" y="6"/>
              </a:cxn>
              <a:cxn ang="0">
                <a:pos x="20" y="6"/>
              </a:cxn>
              <a:cxn ang="0">
                <a:pos x="18" y="8"/>
              </a:cxn>
              <a:cxn ang="0">
                <a:pos x="16" y="10"/>
              </a:cxn>
              <a:cxn ang="0">
                <a:pos x="14" y="10"/>
              </a:cxn>
              <a:cxn ang="0">
                <a:pos x="12" y="10"/>
              </a:cxn>
              <a:cxn ang="0">
                <a:pos x="14" y="12"/>
              </a:cxn>
              <a:cxn ang="0">
                <a:pos x="12" y="12"/>
              </a:cxn>
              <a:cxn ang="0">
                <a:pos x="10" y="14"/>
              </a:cxn>
              <a:cxn ang="0">
                <a:pos x="12" y="14"/>
              </a:cxn>
              <a:cxn ang="0">
                <a:pos x="12" y="14"/>
              </a:cxn>
              <a:cxn ang="0">
                <a:pos x="12" y="16"/>
              </a:cxn>
              <a:cxn ang="0">
                <a:pos x="8" y="16"/>
              </a:cxn>
              <a:cxn ang="0">
                <a:pos x="4" y="16"/>
              </a:cxn>
              <a:cxn ang="0">
                <a:pos x="6" y="18"/>
              </a:cxn>
              <a:cxn ang="0">
                <a:pos x="6" y="18"/>
              </a:cxn>
              <a:cxn ang="0">
                <a:pos x="10" y="18"/>
              </a:cxn>
              <a:cxn ang="0">
                <a:pos x="6" y="18"/>
              </a:cxn>
              <a:cxn ang="0">
                <a:pos x="8" y="20"/>
              </a:cxn>
              <a:cxn ang="0">
                <a:pos x="4" y="20"/>
              </a:cxn>
              <a:cxn ang="0">
                <a:pos x="2" y="20"/>
              </a:cxn>
              <a:cxn ang="0">
                <a:pos x="2" y="24"/>
              </a:cxn>
              <a:cxn ang="0">
                <a:pos x="0" y="26"/>
              </a:cxn>
              <a:cxn ang="0">
                <a:pos x="2" y="26"/>
              </a:cxn>
              <a:cxn ang="0">
                <a:pos x="4" y="24"/>
              </a:cxn>
              <a:cxn ang="0">
                <a:pos x="2" y="22"/>
              </a:cxn>
              <a:cxn ang="0">
                <a:pos x="4" y="22"/>
              </a:cxn>
              <a:cxn ang="0">
                <a:pos x="8" y="22"/>
              </a:cxn>
              <a:cxn ang="0">
                <a:pos x="8" y="18"/>
              </a:cxn>
              <a:cxn ang="0">
                <a:pos x="10" y="18"/>
              </a:cxn>
              <a:cxn ang="0">
                <a:pos x="8" y="16"/>
              </a:cxn>
              <a:cxn ang="0">
                <a:pos x="6" y="18"/>
              </a:cxn>
              <a:cxn ang="0">
                <a:pos x="6" y="16"/>
              </a:cxn>
              <a:cxn ang="0">
                <a:pos x="8" y="18"/>
              </a:cxn>
              <a:cxn ang="0">
                <a:pos x="12" y="18"/>
              </a:cxn>
              <a:cxn ang="0">
                <a:pos x="14" y="14"/>
              </a:cxn>
              <a:cxn ang="0">
                <a:pos x="14" y="12"/>
              </a:cxn>
              <a:cxn ang="0">
                <a:pos x="12" y="12"/>
              </a:cxn>
              <a:cxn ang="0">
                <a:pos x="10" y="12"/>
              </a:cxn>
              <a:cxn ang="0">
                <a:pos x="14" y="14"/>
              </a:cxn>
              <a:cxn ang="0">
                <a:pos x="14" y="12"/>
              </a:cxn>
              <a:cxn ang="0">
                <a:pos x="14" y="12"/>
              </a:cxn>
              <a:cxn ang="0">
                <a:pos x="16" y="10"/>
              </a:cxn>
              <a:cxn ang="0">
                <a:pos x="18" y="10"/>
              </a:cxn>
              <a:cxn ang="0">
                <a:pos x="20" y="10"/>
              </a:cxn>
              <a:cxn ang="0">
                <a:pos x="20" y="8"/>
              </a:cxn>
              <a:cxn ang="0">
                <a:pos x="22" y="6"/>
              </a:cxn>
              <a:cxn ang="0">
                <a:pos x="20" y="4"/>
              </a:cxn>
              <a:cxn ang="0">
                <a:pos x="18" y="2"/>
              </a:cxn>
              <a:cxn ang="0">
                <a:pos x="18" y="2"/>
              </a:cxn>
            </a:cxnLst>
            <a:rect l="0" t="0" r="r" b="b"/>
            <a:pathLst>
              <a:path w="22" h="26">
                <a:moveTo>
                  <a:pt x="18" y="0"/>
                </a:moveTo>
                <a:lnTo>
                  <a:pt x="16" y="0"/>
                </a:lnTo>
                <a:lnTo>
                  <a:pt x="16" y="2"/>
                </a:lnTo>
                <a:lnTo>
                  <a:pt x="16" y="2"/>
                </a:lnTo>
                <a:lnTo>
                  <a:pt x="16" y="4"/>
                </a:lnTo>
                <a:lnTo>
                  <a:pt x="16" y="4"/>
                </a:lnTo>
                <a:lnTo>
                  <a:pt x="18" y="4"/>
                </a:lnTo>
                <a:lnTo>
                  <a:pt x="18" y="4"/>
                </a:lnTo>
                <a:lnTo>
                  <a:pt x="18" y="6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8"/>
                </a:lnTo>
                <a:lnTo>
                  <a:pt x="20" y="8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6" y="10"/>
                </a:lnTo>
                <a:lnTo>
                  <a:pt x="16" y="8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2" y="10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4" y="12"/>
                </a:lnTo>
                <a:lnTo>
                  <a:pt x="14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2" y="10"/>
                </a:lnTo>
                <a:lnTo>
                  <a:pt x="10" y="10"/>
                </a:lnTo>
                <a:lnTo>
                  <a:pt x="10" y="12"/>
                </a:lnTo>
                <a:lnTo>
                  <a:pt x="10" y="14"/>
                </a:lnTo>
                <a:lnTo>
                  <a:pt x="10" y="14"/>
                </a:lnTo>
                <a:lnTo>
                  <a:pt x="10" y="14"/>
                </a:lnTo>
                <a:lnTo>
                  <a:pt x="12" y="14"/>
                </a:lnTo>
                <a:lnTo>
                  <a:pt x="12" y="14"/>
                </a:lnTo>
                <a:lnTo>
                  <a:pt x="14" y="14"/>
                </a:lnTo>
                <a:lnTo>
                  <a:pt x="14" y="14"/>
                </a:lnTo>
                <a:lnTo>
                  <a:pt x="14" y="14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2" y="16"/>
                </a:lnTo>
                <a:lnTo>
                  <a:pt x="12" y="16"/>
                </a:lnTo>
                <a:lnTo>
                  <a:pt x="10" y="16"/>
                </a:lnTo>
                <a:lnTo>
                  <a:pt x="10" y="16"/>
                </a:lnTo>
                <a:lnTo>
                  <a:pt x="8" y="16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4" y="16"/>
                </a:lnTo>
                <a:lnTo>
                  <a:pt x="4" y="18"/>
                </a:lnTo>
                <a:lnTo>
                  <a:pt x="4" y="18"/>
                </a:lnTo>
                <a:lnTo>
                  <a:pt x="4" y="18"/>
                </a:lnTo>
                <a:lnTo>
                  <a:pt x="6" y="18"/>
                </a:lnTo>
                <a:lnTo>
                  <a:pt x="8" y="18"/>
                </a:lnTo>
                <a:lnTo>
                  <a:pt x="8" y="18"/>
                </a:lnTo>
                <a:lnTo>
                  <a:pt x="8" y="18"/>
                </a:lnTo>
                <a:lnTo>
                  <a:pt x="6" y="18"/>
                </a:lnTo>
                <a:lnTo>
                  <a:pt x="6" y="18"/>
                </a:lnTo>
                <a:lnTo>
                  <a:pt x="8" y="18"/>
                </a:lnTo>
                <a:lnTo>
                  <a:pt x="10" y="18"/>
                </a:lnTo>
                <a:lnTo>
                  <a:pt x="10" y="18"/>
                </a:lnTo>
                <a:lnTo>
                  <a:pt x="8" y="18"/>
                </a:lnTo>
                <a:lnTo>
                  <a:pt x="8" y="18"/>
                </a:lnTo>
                <a:lnTo>
                  <a:pt x="8" y="18"/>
                </a:lnTo>
                <a:lnTo>
                  <a:pt x="6" y="18"/>
                </a:lnTo>
                <a:lnTo>
                  <a:pt x="8" y="20"/>
                </a:lnTo>
                <a:lnTo>
                  <a:pt x="8" y="20"/>
                </a:lnTo>
                <a:lnTo>
                  <a:pt x="6" y="20"/>
                </a:lnTo>
                <a:lnTo>
                  <a:pt x="8" y="20"/>
                </a:lnTo>
                <a:lnTo>
                  <a:pt x="8" y="20"/>
                </a:lnTo>
                <a:lnTo>
                  <a:pt x="6" y="20"/>
                </a:lnTo>
                <a:lnTo>
                  <a:pt x="6" y="20"/>
                </a:lnTo>
                <a:lnTo>
                  <a:pt x="4" y="20"/>
                </a:lnTo>
                <a:lnTo>
                  <a:pt x="4" y="20"/>
                </a:lnTo>
                <a:lnTo>
                  <a:pt x="4" y="22"/>
                </a:lnTo>
                <a:lnTo>
                  <a:pt x="4" y="22"/>
                </a:lnTo>
                <a:lnTo>
                  <a:pt x="2" y="20"/>
                </a:lnTo>
                <a:lnTo>
                  <a:pt x="2" y="20"/>
                </a:lnTo>
                <a:lnTo>
                  <a:pt x="2" y="22"/>
                </a:lnTo>
                <a:lnTo>
                  <a:pt x="2" y="24"/>
                </a:lnTo>
                <a:lnTo>
                  <a:pt x="2" y="24"/>
                </a:lnTo>
                <a:lnTo>
                  <a:pt x="2" y="24"/>
                </a:lnTo>
                <a:lnTo>
                  <a:pt x="0" y="24"/>
                </a:lnTo>
                <a:lnTo>
                  <a:pt x="0" y="24"/>
                </a:lnTo>
                <a:lnTo>
                  <a:pt x="0" y="26"/>
                </a:lnTo>
                <a:lnTo>
                  <a:pt x="0" y="26"/>
                </a:lnTo>
                <a:lnTo>
                  <a:pt x="0" y="26"/>
                </a:lnTo>
                <a:lnTo>
                  <a:pt x="2" y="26"/>
                </a:lnTo>
                <a:lnTo>
                  <a:pt x="2" y="26"/>
                </a:lnTo>
                <a:lnTo>
                  <a:pt x="2" y="26"/>
                </a:lnTo>
                <a:lnTo>
                  <a:pt x="2" y="24"/>
                </a:lnTo>
                <a:lnTo>
                  <a:pt x="4" y="24"/>
                </a:lnTo>
                <a:lnTo>
                  <a:pt x="4" y="24"/>
                </a:lnTo>
                <a:lnTo>
                  <a:pt x="4" y="24"/>
                </a:lnTo>
                <a:lnTo>
                  <a:pt x="4" y="22"/>
                </a:lnTo>
                <a:lnTo>
                  <a:pt x="2" y="22"/>
                </a:lnTo>
                <a:lnTo>
                  <a:pt x="2" y="22"/>
                </a:lnTo>
                <a:lnTo>
                  <a:pt x="2" y="22"/>
                </a:lnTo>
                <a:lnTo>
                  <a:pt x="4" y="24"/>
                </a:lnTo>
                <a:lnTo>
                  <a:pt x="4" y="22"/>
                </a:lnTo>
                <a:lnTo>
                  <a:pt x="4" y="22"/>
                </a:lnTo>
                <a:lnTo>
                  <a:pt x="6" y="22"/>
                </a:lnTo>
                <a:lnTo>
                  <a:pt x="8" y="22"/>
                </a:lnTo>
                <a:lnTo>
                  <a:pt x="8" y="22"/>
                </a:lnTo>
                <a:lnTo>
                  <a:pt x="8" y="22"/>
                </a:lnTo>
                <a:lnTo>
                  <a:pt x="8" y="20"/>
                </a:lnTo>
                <a:lnTo>
                  <a:pt x="8" y="18"/>
                </a:lnTo>
                <a:lnTo>
                  <a:pt x="8" y="18"/>
                </a:lnTo>
                <a:lnTo>
                  <a:pt x="8" y="18"/>
                </a:lnTo>
                <a:lnTo>
                  <a:pt x="8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6"/>
                </a:lnTo>
                <a:lnTo>
                  <a:pt x="8" y="16"/>
                </a:lnTo>
                <a:lnTo>
                  <a:pt x="8" y="16"/>
                </a:lnTo>
                <a:lnTo>
                  <a:pt x="6" y="16"/>
                </a:lnTo>
                <a:lnTo>
                  <a:pt x="6" y="18"/>
                </a:lnTo>
                <a:lnTo>
                  <a:pt x="6" y="18"/>
                </a:lnTo>
                <a:lnTo>
                  <a:pt x="6" y="18"/>
                </a:lnTo>
                <a:lnTo>
                  <a:pt x="6" y="18"/>
                </a:lnTo>
                <a:lnTo>
                  <a:pt x="8" y="18"/>
                </a:lnTo>
                <a:lnTo>
                  <a:pt x="6" y="16"/>
                </a:lnTo>
                <a:lnTo>
                  <a:pt x="6" y="16"/>
                </a:lnTo>
                <a:lnTo>
                  <a:pt x="6" y="16"/>
                </a:lnTo>
                <a:lnTo>
                  <a:pt x="6" y="18"/>
                </a:lnTo>
                <a:lnTo>
                  <a:pt x="6" y="18"/>
                </a:lnTo>
                <a:lnTo>
                  <a:pt x="8" y="18"/>
                </a:lnTo>
                <a:lnTo>
                  <a:pt x="10" y="18"/>
                </a:lnTo>
                <a:lnTo>
                  <a:pt x="10" y="18"/>
                </a:lnTo>
                <a:lnTo>
                  <a:pt x="12" y="18"/>
                </a:lnTo>
                <a:lnTo>
                  <a:pt x="12" y="18"/>
                </a:lnTo>
                <a:lnTo>
                  <a:pt x="12" y="16"/>
                </a:lnTo>
                <a:lnTo>
                  <a:pt x="12" y="16"/>
                </a:lnTo>
                <a:lnTo>
                  <a:pt x="12" y="16"/>
                </a:lnTo>
                <a:lnTo>
                  <a:pt x="14" y="14"/>
                </a:lnTo>
                <a:lnTo>
                  <a:pt x="14" y="14"/>
                </a:lnTo>
                <a:lnTo>
                  <a:pt x="14" y="14"/>
                </a:lnTo>
                <a:lnTo>
                  <a:pt x="14" y="14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10" y="12"/>
                </a:lnTo>
                <a:lnTo>
                  <a:pt x="10" y="12"/>
                </a:lnTo>
                <a:lnTo>
                  <a:pt x="12" y="12"/>
                </a:lnTo>
                <a:lnTo>
                  <a:pt x="12" y="14"/>
                </a:lnTo>
                <a:lnTo>
                  <a:pt x="12" y="14"/>
                </a:lnTo>
                <a:lnTo>
                  <a:pt x="14" y="14"/>
                </a:lnTo>
                <a:lnTo>
                  <a:pt x="14" y="14"/>
                </a:lnTo>
                <a:lnTo>
                  <a:pt x="14" y="12"/>
                </a:lnTo>
                <a:lnTo>
                  <a:pt x="14" y="12"/>
                </a:lnTo>
                <a:lnTo>
                  <a:pt x="14" y="12"/>
                </a:lnTo>
                <a:lnTo>
                  <a:pt x="14" y="10"/>
                </a:lnTo>
                <a:lnTo>
                  <a:pt x="14" y="10"/>
                </a:lnTo>
                <a:lnTo>
                  <a:pt x="14" y="12"/>
                </a:lnTo>
                <a:lnTo>
                  <a:pt x="14" y="12"/>
                </a:lnTo>
                <a:lnTo>
                  <a:pt x="16" y="12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8" y="10"/>
                </a:lnTo>
                <a:lnTo>
                  <a:pt x="18" y="10"/>
                </a:lnTo>
                <a:lnTo>
                  <a:pt x="18" y="10"/>
                </a:lnTo>
                <a:lnTo>
                  <a:pt x="18" y="10"/>
                </a:lnTo>
                <a:lnTo>
                  <a:pt x="20" y="10"/>
                </a:lnTo>
                <a:lnTo>
                  <a:pt x="20" y="8"/>
                </a:lnTo>
                <a:lnTo>
                  <a:pt x="20" y="8"/>
                </a:lnTo>
                <a:lnTo>
                  <a:pt x="20" y="8"/>
                </a:lnTo>
                <a:lnTo>
                  <a:pt x="20" y="8"/>
                </a:lnTo>
                <a:lnTo>
                  <a:pt x="22" y="8"/>
                </a:lnTo>
                <a:lnTo>
                  <a:pt x="22" y="8"/>
                </a:lnTo>
                <a:lnTo>
                  <a:pt x="22" y="6"/>
                </a:lnTo>
                <a:lnTo>
                  <a:pt x="22" y="6"/>
                </a:lnTo>
                <a:lnTo>
                  <a:pt x="20" y="6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18" y="4"/>
                </a:lnTo>
                <a:lnTo>
                  <a:pt x="20" y="4"/>
                </a:lnTo>
                <a:lnTo>
                  <a:pt x="18" y="2"/>
                </a:lnTo>
                <a:lnTo>
                  <a:pt x="18" y="2"/>
                </a:lnTo>
                <a:lnTo>
                  <a:pt x="18" y="2"/>
                </a:lnTo>
                <a:lnTo>
                  <a:pt x="16" y="2"/>
                </a:lnTo>
                <a:lnTo>
                  <a:pt x="16" y="2"/>
                </a:lnTo>
                <a:lnTo>
                  <a:pt x="18" y="2"/>
                </a:lnTo>
                <a:lnTo>
                  <a:pt x="18" y="2"/>
                </a:lnTo>
                <a:lnTo>
                  <a:pt x="1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0" name="Freeform 4946"/>
          <p:cNvSpPr>
            <a:spLocks/>
          </p:cNvSpPr>
          <p:nvPr/>
        </p:nvSpPr>
        <p:spPr bwMode="auto">
          <a:xfrm>
            <a:off x="2495551" y="6648450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1" name="Freeform 4947"/>
          <p:cNvSpPr>
            <a:spLocks/>
          </p:cNvSpPr>
          <p:nvPr/>
        </p:nvSpPr>
        <p:spPr bwMode="auto">
          <a:xfrm>
            <a:off x="2400301" y="6651625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2" name="Freeform 4948"/>
          <p:cNvSpPr>
            <a:spLocks/>
          </p:cNvSpPr>
          <p:nvPr/>
        </p:nvSpPr>
        <p:spPr bwMode="auto">
          <a:xfrm>
            <a:off x="2487613" y="6651625"/>
            <a:ext cx="11113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5" y="0"/>
              </a:cxn>
              <a:cxn ang="0">
                <a:pos x="5" y="0"/>
              </a:cxn>
              <a:cxn ang="0">
                <a:pos x="5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7" h="4">
                <a:moveTo>
                  <a:pt x="2" y="4"/>
                </a:move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3" name="Freeform 4949"/>
          <p:cNvSpPr>
            <a:spLocks/>
          </p:cNvSpPr>
          <p:nvPr/>
        </p:nvSpPr>
        <p:spPr bwMode="auto">
          <a:xfrm>
            <a:off x="2490788" y="6654800"/>
            <a:ext cx="7938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</a:cxnLst>
            <a:rect l="0" t="0" r="r" b="b"/>
            <a:pathLst>
              <a:path w="5" h="2">
                <a:moveTo>
                  <a:pt x="3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4" name="Freeform 4950"/>
          <p:cNvSpPr>
            <a:spLocks/>
          </p:cNvSpPr>
          <p:nvPr/>
        </p:nvSpPr>
        <p:spPr bwMode="auto">
          <a:xfrm>
            <a:off x="2487613" y="6654800"/>
            <a:ext cx="7938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5" y="0"/>
              </a:cxn>
              <a:cxn ang="0">
                <a:pos x="2" y="0"/>
              </a:cxn>
            </a:cxnLst>
            <a:rect l="0" t="0" r="r" b="b"/>
            <a:pathLst>
              <a:path w="5" h="2">
                <a:moveTo>
                  <a:pt x="2" y="0"/>
                </a:move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5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5" name="Freeform 4951"/>
          <p:cNvSpPr>
            <a:spLocks/>
          </p:cNvSpPr>
          <p:nvPr/>
        </p:nvSpPr>
        <p:spPr bwMode="auto">
          <a:xfrm>
            <a:off x="2403476" y="6654800"/>
            <a:ext cx="6350" cy="7938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5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5">
                <a:moveTo>
                  <a:pt x="4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5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6" name="Freeform 4952"/>
          <p:cNvSpPr>
            <a:spLocks/>
          </p:cNvSpPr>
          <p:nvPr/>
        </p:nvSpPr>
        <p:spPr bwMode="auto">
          <a:xfrm>
            <a:off x="2406651" y="6657975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7" name="Freeform 4953"/>
          <p:cNvSpPr>
            <a:spLocks/>
          </p:cNvSpPr>
          <p:nvPr/>
        </p:nvSpPr>
        <p:spPr bwMode="auto">
          <a:xfrm>
            <a:off x="2406651" y="6657975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8" name="Freeform 4954"/>
          <p:cNvSpPr>
            <a:spLocks/>
          </p:cNvSpPr>
          <p:nvPr/>
        </p:nvSpPr>
        <p:spPr bwMode="auto">
          <a:xfrm>
            <a:off x="2413001" y="6657975"/>
            <a:ext cx="3175" cy="47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  <a:cxn ang="0">
                <a:pos x="2" y="0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9" name="Freeform 4955"/>
          <p:cNvSpPr>
            <a:spLocks/>
          </p:cNvSpPr>
          <p:nvPr/>
        </p:nvSpPr>
        <p:spPr bwMode="auto">
          <a:xfrm>
            <a:off x="2487613" y="6651625"/>
            <a:ext cx="7938" cy="11113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7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7"/>
              </a:cxn>
              <a:cxn ang="0">
                <a:pos x="0" y="7"/>
              </a:cxn>
              <a:cxn ang="0">
                <a:pos x="2" y="7"/>
              </a:cxn>
              <a:cxn ang="0">
                <a:pos x="2" y="7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</a:cxnLst>
            <a:rect l="0" t="0" r="r" b="b"/>
            <a:pathLst>
              <a:path w="5" h="7">
                <a:moveTo>
                  <a:pt x="5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7"/>
                </a:lnTo>
                <a:lnTo>
                  <a:pt x="0" y="7"/>
                </a:lnTo>
                <a:lnTo>
                  <a:pt x="2" y="7"/>
                </a:lnTo>
                <a:lnTo>
                  <a:pt x="2" y="7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0" name="Freeform 4956"/>
          <p:cNvSpPr>
            <a:spLocks/>
          </p:cNvSpPr>
          <p:nvPr/>
        </p:nvSpPr>
        <p:spPr bwMode="auto">
          <a:xfrm>
            <a:off x="2406651" y="6657975"/>
            <a:ext cx="9525" cy="476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3"/>
              </a:cxn>
              <a:cxn ang="0">
                <a:pos x="4" y="3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6" y="3"/>
              </a:cxn>
              <a:cxn ang="0">
                <a:pos x="6" y="3"/>
              </a:cxn>
              <a:cxn ang="0">
                <a:pos x="6" y="0"/>
              </a:cxn>
              <a:cxn ang="0">
                <a:pos x="4" y="0"/>
              </a:cxn>
              <a:cxn ang="0">
                <a:pos x="6" y="3"/>
              </a:cxn>
              <a:cxn ang="0">
                <a:pos x="6" y="3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6" h="3">
                <a:moveTo>
                  <a:pt x="4" y="0"/>
                </a:moveTo>
                <a:lnTo>
                  <a:pt x="4" y="0"/>
                </a:lnTo>
                <a:lnTo>
                  <a:pt x="4" y="0"/>
                </a:lnTo>
                <a:lnTo>
                  <a:pt x="4" y="3"/>
                </a:lnTo>
                <a:lnTo>
                  <a:pt x="4" y="3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6" y="3"/>
                </a:lnTo>
                <a:lnTo>
                  <a:pt x="6" y="3"/>
                </a:lnTo>
                <a:lnTo>
                  <a:pt x="6" y="0"/>
                </a:lnTo>
                <a:lnTo>
                  <a:pt x="4" y="0"/>
                </a:lnTo>
                <a:lnTo>
                  <a:pt x="6" y="3"/>
                </a:lnTo>
                <a:lnTo>
                  <a:pt x="6" y="3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1" name="Freeform 4957"/>
          <p:cNvSpPr>
            <a:spLocks/>
          </p:cNvSpPr>
          <p:nvPr/>
        </p:nvSpPr>
        <p:spPr bwMode="auto">
          <a:xfrm>
            <a:off x="2484438" y="6657975"/>
            <a:ext cx="3175" cy="793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5">
                <a:moveTo>
                  <a:pt x="2" y="0"/>
                </a:move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2" name="Freeform 4958"/>
          <p:cNvSpPr>
            <a:spLocks/>
          </p:cNvSpPr>
          <p:nvPr/>
        </p:nvSpPr>
        <p:spPr bwMode="auto">
          <a:xfrm>
            <a:off x="2484438" y="6657975"/>
            <a:ext cx="3175" cy="793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5">
                <a:moveTo>
                  <a:pt x="2" y="0"/>
                </a:move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3" name="Freeform 4959"/>
          <p:cNvSpPr>
            <a:spLocks/>
          </p:cNvSpPr>
          <p:nvPr/>
        </p:nvSpPr>
        <p:spPr bwMode="auto">
          <a:xfrm>
            <a:off x="2481263" y="6662738"/>
            <a:ext cx="6350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4" name="Freeform 4960"/>
          <p:cNvSpPr>
            <a:spLocks/>
          </p:cNvSpPr>
          <p:nvPr/>
        </p:nvSpPr>
        <p:spPr bwMode="auto">
          <a:xfrm>
            <a:off x="2481263" y="666273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5" name="Freeform 4961"/>
          <p:cNvSpPr>
            <a:spLocks/>
          </p:cNvSpPr>
          <p:nvPr/>
        </p:nvSpPr>
        <p:spPr bwMode="auto">
          <a:xfrm>
            <a:off x="2481263" y="666273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6" name="Freeform 4962"/>
          <p:cNvSpPr>
            <a:spLocks/>
          </p:cNvSpPr>
          <p:nvPr/>
        </p:nvSpPr>
        <p:spPr bwMode="auto">
          <a:xfrm>
            <a:off x="2409826" y="6657975"/>
            <a:ext cx="6350" cy="7938"/>
          </a:xfrm>
          <a:custGeom>
            <a:avLst/>
            <a:gdLst/>
            <a:ahLst/>
            <a:cxnLst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2" y="5"/>
              </a:cxn>
              <a:cxn ang="0">
                <a:pos x="2" y="5"/>
              </a:cxn>
              <a:cxn ang="0">
                <a:pos x="4" y="5"/>
              </a:cxn>
              <a:cxn ang="0">
                <a:pos x="4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  <a:cxn ang="0">
                <a:pos x="2" y="5"/>
              </a:cxn>
              <a:cxn ang="0">
                <a:pos x="4" y="5"/>
              </a:cxn>
              <a:cxn ang="0">
                <a:pos x="2" y="5"/>
              </a:cxn>
            </a:cxnLst>
            <a:rect l="0" t="0" r="r" b="b"/>
            <a:pathLst>
              <a:path w="4" h="5">
                <a:moveTo>
                  <a:pt x="2" y="5"/>
                </a:move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lnTo>
                  <a:pt x="2" y="5"/>
                </a:lnTo>
                <a:lnTo>
                  <a:pt x="4" y="5"/>
                </a:lnTo>
                <a:lnTo>
                  <a:pt x="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7" name="Freeform 4963"/>
          <p:cNvSpPr>
            <a:spLocks/>
          </p:cNvSpPr>
          <p:nvPr/>
        </p:nvSpPr>
        <p:spPr bwMode="auto">
          <a:xfrm>
            <a:off x="2409826" y="6657975"/>
            <a:ext cx="12700" cy="11113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4" y="7"/>
              </a:cxn>
              <a:cxn ang="0">
                <a:pos x="4" y="5"/>
              </a:cxn>
              <a:cxn ang="0">
                <a:pos x="4" y="5"/>
              </a:cxn>
              <a:cxn ang="0">
                <a:pos x="6" y="5"/>
              </a:cxn>
              <a:cxn ang="0">
                <a:pos x="6" y="3"/>
              </a:cxn>
              <a:cxn ang="0">
                <a:pos x="6" y="5"/>
              </a:cxn>
              <a:cxn ang="0">
                <a:pos x="6" y="5"/>
              </a:cxn>
              <a:cxn ang="0">
                <a:pos x="8" y="3"/>
              </a:cxn>
              <a:cxn ang="0">
                <a:pos x="8" y="3"/>
              </a:cxn>
              <a:cxn ang="0">
                <a:pos x="8" y="3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4" y="3"/>
              </a:cxn>
              <a:cxn ang="0">
                <a:pos x="4" y="3"/>
              </a:cxn>
              <a:cxn ang="0">
                <a:pos x="4" y="3"/>
              </a:cxn>
              <a:cxn ang="0">
                <a:pos x="4" y="0"/>
              </a:cxn>
              <a:cxn ang="0">
                <a:pos x="4" y="5"/>
              </a:cxn>
              <a:cxn ang="0">
                <a:pos x="4" y="5"/>
              </a:cxn>
              <a:cxn ang="0">
                <a:pos x="6" y="3"/>
              </a:cxn>
              <a:cxn ang="0">
                <a:pos x="8" y="3"/>
              </a:cxn>
              <a:cxn ang="0">
                <a:pos x="8" y="3"/>
              </a:cxn>
              <a:cxn ang="0">
                <a:pos x="8" y="3"/>
              </a:cxn>
              <a:cxn ang="0">
                <a:pos x="8" y="3"/>
              </a:cxn>
              <a:cxn ang="0">
                <a:pos x="8" y="0"/>
              </a:cxn>
              <a:cxn ang="0">
                <a:pos x="6" y="3"/>
              </a:cxn>
              <a:cxn ang="0">
                <a:pos x="6" y="3"/>
              </a:cxn>
              <a:cxn ang="0">
                <a:pos x="6" y="3"/>
              </a:cxn>
              <a:cxn ang="0">
                <a:pos x="6" y="3"/>
              </a:cxn>
              <a:cxn ang="0">
                <a:pos x="4" y="3"/>
              </a:cxn>
              <a:cxn ang="0">
                <a:pos x="2" y="5"/>
              </a:cxn>
              <a:cxn ang="0">
                <a:pos x="4" y="5"/>
              </a:cxn>
              <a:cxn ang="0">
                <a:pos x="2" y="5"/>
              </a:cxn>
              <a:cxn ang="0">
                <a:pos x="0" y="7"/>
              </a:cxn>
              <a:cxn ang="0">
                <a:pos x="2" y="7"/>
              </a:cxn>
            </a:cxnLst>
            <a:rect l="0" t="0" r="r" b="b"/>
            <a:pathLst>
              <a:path w="8" h="7">
                <a:moveTo>
                  <a:pt x="2" y="7"/>
                </a:moveTo>
                <a:lnTo>
                  <a:pt x="2" y="7"/>
                </a:lnTo>
                <a:lnTo>
                  <a:pt x="4" y="7"/>
                </a:lnTo>
                <a:lnTo>
                  <a:pt x="4" y="7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3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6" y="5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3"/>
                </a:lnTo>
                <a:lnTo>
                  <a:pt x="4" y="0"/>
                </a:lnTo>
                <a:lnTo>
                  <a:pt x="4" y="0"/>
                </a:lnTo>
                <a:lnTo>
                  <a:pt x="2" y="3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6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3"/>
                </a:lnTo>
                <a:lnTo>
                  <a:pt x="8" y="0"/>
                </a:lnTo>
                <a:lnTo>
                  <a:pt x="8" y="0"/>
                </a:lnTo>
                <a:lnTo>
                  <a:pt x="8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6" y="3"/>
                </a:lnTo>
                <a:lnTo>
                  <a:pt x="4" y="3"/>
                </a:lnTo>
                <a:lnTo>
                  <a:pt x="4" y="3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2" y="5"/>
                </a:lnTo>
                <a:lnTo>
                  <a:pt x="2" y="5"/>
                </a:lnTo>
                <a:lnTo>
                  <a:pt x="0" y="7"/>
                </a:lnTo>
                <a:lnTo>
                  <a:pt x="0" y="7"/>
                </a:lnTo>
                <a:lnTo>
                  <a:pt x="2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8" name="Freeform 4964"/>
          <p:cNvSpPr>
            <a:spLocks/>
          </p:cNvSpPr>
          <p:nvPr/>
        </p:nvSpPr>
        <p:spPr bwMode="auto">
          <a:xfrm>
            <a:off x="2478088" y="6662738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9" name="Freeform 4965"/>
          <p:cNvSpPr>
            <a:spLocks/>
          </p:cNvSpPr>
          <p:nvPr/>
        </p:nvSpPr>
        <p:spPr bwMode="auto">
          <a:xfrm>
            <a:off x="2462213" y="6665913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0" name="Freeform 4966"/>
          <p:cNvSpPr>
            <a:spLocks/>
          </p:cNvSpPr>
          <p:nvPr/>
        </p:nvSpPr>
        <p:spPr bwMode="auto">
          <a:xfrm>
            <a:off x="2474913" y="6665913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1" name="Freeform 4967"/>
          <p:cNvSpPr>
            <a:spLocks/>
          </p:cNvSpPr>
          <p:nvPr/>
        </p:nvSpPr>
        <p:spPr bwMode="auto">
          <a:xfrm>
            <a:off x="2419351" y="6665913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2" name="Freeform 4968"/>
          <p:cNvSpPr>
            <a:spLocks/>
          </p:cNvSpPr>
          <p:nvPr/>
        </p:nvSpPr>
        <p:spPr bwMode="auto">
          <a:xfrm>
            <a:off x="2416176" y="6665913"/>
            <a:ext cx="6350" cy="6350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3" name="Freeform 4969"/>
          <p:cNvSpPr>
            <a:spLocks/>
          </p:cNvSpPr>
          <p:nvPr/>
        </p:nvSpPr>
        <p:spPr bwMode="auto">
          <a:xfrm>
            <a:off x="2462213" y="6669088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4" name="Freeform 4970"/>
          <p:cNvSpPr>
            <a:spLocks/>
          </p:cNvSpPr>
          <p:nvPr/>
        </p:nvSpPr>
        <p:spPr bwMode="auto">
          <a:xfrm>
            <a:off x="2409826" y="6665913"/>
            <a:ext cx="9525" cy="952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6" y="6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6" h="6">
                <a:moveTo>
                  <a:pt x="4" y="4"/>
                </a:move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5" name="Freeform 4971"/>
          <p:cNvSpPr>
            <a:spLocks/>
          </p:cNvSpPr>
          <p:nvPr/>
        </p:nvSpPr>
        <p:spPr bwMode="auto">
          <a:xfrm>
            <a:off x="2419351" y="6669088"/>
            <a:ext cx="9525" cy="9525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4" y="6"/>
              </a:cxn>
            </a:cxnLst>
            <a:rect l="0" t="0" r="r" b="b"/>
            <a:pathLst>
              <a:path w="6" h="6">
                <a:moveTo>
                  <a:pt x="4" y="6"/>
                </a:move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6" name="Freeform 4972"/>
          <p:cNvSpPr>
            <a:spLocks/>
          </p:cNvSpPr>
          <p:nvPr/>
        </p:nvSpPr>
        <p:spPr bwMode="auto">
          <a:xfrm>
            <a:off x="2425701" y="667226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7" name="Freeform 4973"/>
          <p:cNvSpPr>
            <a:spLocks/>
          </p:cNvSpPr>
          <p:nvPr/>
        </p:nvSpPr>
        <p:spPr bwMode="auto">
          <a:xfrm>
            <a:off x="2462213" y="6669088"/>
            <a:ext cx="12700" cy="952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4" y="2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6" y="4"/>
              </a:cxn>
              <a:cxn ang="0">
                <a:pos x="6" y="2"/>
              </a:cxn>
              <a:cxn ang="0">
                <a:pos x="4" y="4"/>
              </a:cxn>
              <a:cxn ang="0">
                <a:pos x="6" y="4"/>
              </a:cxn>
              <a:cxn ang="0">
                <a:pos x="8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</a:cxnLst>
            <a:rect l="0" t="0" r="r" b="b"/>
            <a:pathLst>
              <a:path w="8" h="6">
                <a:moveTo>
                  <a:pt x="8" y="0"/>
                </a:move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8" y="2"/>
                </a:lnTo>
                <a:lnTo>
                  <a:pt x="8" y="2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6" y="0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8" name="Freeform 4974"/>
          <p:cNvSpPr>
            <a:spLocks/>
          </p:cNvSpPr>
          <p:nvPr/>
        </p:nvSpPr>
        <p:spPr bwMode="auto">
          <a:xfrm>
            <a:off x="2422526" y="6672263"/>
            <a:ext cx="9525" cy="635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</a:cxnLst>
            <a:rect l="0" t="0" r="r" b="b"/>
            <a:pathLst>
              <a:path w="6" h="4">
                <a:moveTo>
                  <a:pt x="4" y="0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9" name="Freeform 4975"/>
          <p:cNvSpPr>
            <a:spLocks/>
          </p:cNvSpPr>
          <p:nvPr/>
        </p:nvSpPr>
        <p:spPr bwMode="auto">
          <a:xfrm>
            <a:off x="2452688" y="6669088"/>
            <a:ext cx="12700" cy="95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</a:cxnLst>
            <a:rect l="0" t="0" r="r" b="b"/>
            <a:pathLst>
              <a:path w="8" h="6">
                <a:moveTo>
                  <a:pt x="6" y="0"/>
                </a:move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0" name="Freeform 4976"/>
          <p:cNvSpPr>
            <a:spLocks/>
          </p:cNvSpPr>
          <p:nvPr/>
        </p:nvSpPr>
        <p:spPr bwMode="auto">
          <a:xfrm>
            <a:off x="2432051" y="6675438"/>
            <a:ext cx="11113" cy="6350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5" y="2"/>
              </a:cxn>
            </a:cxnLst>
            <a:rect l="0" t="0" r="r" b="b"/>
            <a:pathLst>
              <a:path w="7" h="4">
                <a:moveTo>
                  <a:pt x="5" y="2"/>
                </a:moveTo>
                <a:lnTo>
                  <a:pt x="5" y="2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7" y="4"/>
                </a:lnTo>
                <a:lnTo>
                  <a:pt x="5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1" name="Freeform 4977"/>
          <p:cNvSpPr>
            <a:spLocks/>
          </p:cNvSpPr>
          <p:nvPr/>
        </p:nvSpPr>
        <p:spPr bwMode="auto">
          <a:xfrm>
            <a:off x="2439988" y="66786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2" name="Freeform 4978"/>
          <p:cNvSpPr>
            <a:spLocks/>
          </p:cNvSpPr>
          <p:nvPr/>
        </p:nvSpPr>
        <p:spPr bwMode="auto">
          <a:xfrm>
            <a:off x="2422526" y="6675438"/>
            <a:ext cx="9525" cy="63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</a:cxnLst>
            <a:rect l="0" t="0" r="r" b="b"/>
            <a:pathLst>
              <a:path w="6" h="4">
                <a:moveTo>
                  <a:pt x="6" y="0"/>
                </a:move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3" name="Freeform 4979"/>
          <p:cNvSpPr>
            <a:spLocks/>
          </p:cNvSpPr>
          <p:nvPr/>
        </p:nvSpPr>
        <p:spPr bwMode="auto">
          <a:xfrm>
            <a:off x="2443163" y="6675438"/>
            <a:ext cx="12700" cy="635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6" y="0"/>
              </a:cxn>
            </a:cxnLst>
            <a:rect l="0" t="0" r="r" b="b"/>
            <a:pathLst>
              <a:path w="8" h="4">
                <a:moveTo>
                  <a:pt x="6" y="0"/>
                </a:move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4" name="Freeform 4980"/>
          <p:cNvSpPr>
            <a:spLocks/>
          </p:cNvSpPr>
          <p:nvPr/>
        </p:nvSpPr>
        <p:spPr bwMode="auto">
          <a:xfrm>
            <a:off x="2889251" y="5835650"/>
            <a:ext cx="7938" cy="12700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3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3" y="8"/>
              </a:cxn>
              <a:cxn ang="0">
                <a:pos x="5" y="8"/>
              </a:cxn>
              <a:cxn ang="0">
                <a:pos x="5" y="6"/>
              </a:cxn>
              <a:cxn ang="0">
                <a:pos x="5" y="6"/>
              </a:cxn>
              <a:cxn ang="0">
                <a:pos x="3" y="6"/>
              </a:cxn>
            </a:cxnLst>
            <a:rect l="0" t="0" r="r" b="b"/>
            <a:pathLst>
              <a:path w="5" h="8">
                <a:moveTo>
                  <a:pt x="3" y="6"/>
                </a:moveTo>
                <a:lnTo>
                  <a:pt x="3" y="6"/>
                </a:lnTo>
                <a:lnTo>
                  <a:pt x="3" y="6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4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3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3" y="8"/>
                </a:lnTo>
                <a:lnTo>
                  <a:pt x="5" y="8"/>
                </a:lnTo>
                <a:lnTo>
                  <a:pt x="5" y="6"/>
                </a:lnTo>
                <a:lnTo>
                  <a:pt x="5" y="6"/>
                </a:lnTo>
                <a:lnTo>
                  <a:pt x="3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5" name="Freeform 4981"/>
          <p:cNvSpPr>
            <a:spLocks/>
          </p:cNvSpPr>
          <p:nvPr/>
        </p:nvSpPr>
        <p:spPr bwMode="auto">
          <a:xfrm>
            <a:off x="2894013" y="5826125"/>
            <a:ext cx="15875" cy="2540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4" y="6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8" y="6"/>
              </a:cxn>
              <a:cxn ang="0">
                <a:pos x="8" y="6"/>
              </a:cxn>
              <a:cxn ang="0">
                <a:pos x="8" y="6"/>
              </a:cxn>
              <a:cxn ang="0">
                <a:pos x="8" y="8"/>
              </a:cxn>
              <a:cxn ang="0">
                <a:pos x="6" y="10"/>
              </a:cxn>
              <a:cxn ang="0">
                <a:pos x="4" y="14"/>
              </a:cxn>
              <a:cxn ang="0">
                <a:pos x="6" y="14"/>
              </a:cxn>
              <a:cxn ang="0">
                <a:pos x="4" y="14"/>
              </a:cxn>
              <a:cxn ang="0">
                <a:pos x="4" y="14"/>
              </a:cxn>
              <a:cxn ang="0">
                <a:pos x="4" y="10"/>
              </a:cxn>
              <a:cxn ang="0">
                <a:pos x="2" y="10"/>
              </a:cxn>
              <a:cxn ang="0">
                <a:pos x="0" y="12"/>
              </a:cxn>
              <a:cxn ang="0">
                <a:pos x="4" y="12"/>
              </a:cxn>
              <a:cxn ang="0">
                <a:pos x="2" y="10"/>
              </a:cxn>
              <a:cxn ang="0">
                <a:pos x="2" y="16"/>
              </a:cxn>
              <a:cxn ang="0">
                <a:pos x="4" y="16"/>
              </a:cxn>
              <a:cxn ang="0">
                <a:pos x="6" y="14"/>
              </a:cxn>
              <a:cxn ang="0">
                <a:pos x="6" y="14"/>
              </a:cxn>
              <a:cxn ang="0">
                <a:pos x="6" y="12"/>
              </a:cxn>
              <a:cxn ang="0">
                <a:pos x="8" y="10"/>
              </a:cxn>
              <a:cxn ang="0">
                <a:pos x="8" y="8"/>
              </a:cxn>
              <a:cxn ang="0">
                <a:pos x="10" y="8"/>
              </a:cxn>
              <a:cxn ang="0">
                <a:pos x="8" y="4"/>
              </a:cxn>
              <a:cxn ang="0">
                <a:pos x="8" y="6"/>
              </a:cxn>
              <a:cxn ang="0">
                <a:pos x="8" y="4"/>
              </a:cxn>
              <a:cxn ang="0">
                <a:pos x="8" y="2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2" y="4"/>
              </a:cxn>
              <a:cxn ang="0">
                <a:pos x="4" y="6"/>
              </a:cxn>
              <a:cxn ang="0">
                <a:pos x="2" y="4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</a:cxnLst>
            <a:rect l="0" t="0" r="r" b="b"/>
            <a:pathLst>
              <a:path w="10" h="16">
                <a:moveTo>
                  <a:pt x="0" y="6"/>
                </a:moveTo>
                <a:lnTo>
                  <a:pt x="2" y="8"/>
                </a:lnTo>
                <a:lnTo>
                  <a:pt x="2" y="8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4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6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6" y="10"/>
                </a:lnTo>
                <a:lnTo>
                  <a:pt x="4" y="12"/>
                </a:lnTo>
                <a:lnTo>
                  <a:pt x="4" y="14"/>
                </a:lnTo>
                <a:lnTo>
                  <a:pt x="4" y="14"/>
                </a:lnTo>
                <a:lnTo>
                  <a:pt x="6" y="14"/>
                </a:lnTo>
                <a:lnTo>
                  <a:pt x="4" y="12"/>
                </a:lnTo>
                <a:lnTo>
                  <a:pt x="4" y="14"/>
                </a:lnTo>
                <a:lnTo>
                  <a:pt x="4" y="14"/>
                </a:lnTo>
                <a:lnTo>
                  <a:pt x="4" y="14"/>
                </a:lnTo>
                <a:lnTo>
                  <a:pt x="2" y="14"/>
                </a:lnTo>
                <a:lnTo>
                  <a:pt x="4" y="10"/>
                </a:lnTo>
                <a:lnTo>
                  <a:pt x="2" y="10"/>
                </a:lnTo>
                <a:lnTo>
                  <a:pt x="2" y="10"/>
                </a:lnTo>
                <a:lnTo>
                  <a:pt x="0" y="12"/>
                </a:lnTo>
                <a:lnTo>
                  <a:pt x="0" y="12"/>
                </a:lnTo>
                <a:lnTo>
                  <a:pt x="2" y="12"/>
                </a:lnTo>
                <a:lnTo>
                  <a:pt x="4" y="12"/>
                </a:lnTo>
                <a:lnTo>
                  <a:pt x="2" y="10"/>
                </a:lnTo>
                <a:lnTo>
                  <a:pt x="2" y="10"/>
                </a:lnTo>
                <a:lnTo>
                  <a:pt x="2" y="14"/>
                </a:lnTo>
                <a:lnTo>
                  <a:pt x="2" y="16"/>
                </a:lnTo>
                <a:lnTo>
                  <a:pt x="4" y="16"/>
                </a:lnTo>
                <a:lnTo>
                  <a:pt x="4" y="16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6" y="14"/>
                </a:lnTo>
                <a:lnTo>
                  <a:pt x="6" y="12"/>
                </a:lnTo>
                <a:lnTo>
                  <a:pt x="6" y="12"/>
                </a:lnTo>
                <a:lnTo>
                  <a:pt x="8" y="10"/>
                </a:lnTo>
                <a:lnTo>
                  <a:pt x="8" y="10"/>
                </a:lnTo>
                <a:lnTo>
                  <a:pt x="8" y="8"/>
                </a:lnTo>
                <a:lnTo>
                  <a:pt x="10" y="8"/>
                </a:lnTo>
                <a:lnTo>
                  <a:pt x="10" y="8"/>
                </a:lnTo>
                <a:lnTo>
                  <a:pt x="10" y="4"/>
                </a:lnTo>
                <a:lnTo>
                  <a:pt x="8" y="4"/>
                </a:lnTo>
                <a:lnTo>
                  <a:pt x="8" y="4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6" name="Freeform 4982"/>
          <p:cNvSpPr>
            <a:spLocks/>
          </p:cNvSpPr>
          <p:nvPr/>
        </p:nvSpPr>
        <p:spPr bwMode="auto">
          <a:xfrm>
            <a:off x="2811463" y="5884863"/>
            <a:ext cx="6350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7" name="Freeform 4983"/>
          <p:cNvSpPr>
            <a:spLocks/>
          </p:cNvSpPr>
          <p:nvPr/>
        </p:nvSpPr>
        <p:spPr bwMode="auto">
          <a:xfrm>
            <a:off x="2387601" y="655161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8" name="Freeform 4984"/>
          <p:cNvSpPr>
            <a:spLocks/>
          </p:cNvSpPr>
          <p:nvPr/>
        </p:nvSpPr>
        <p:spPr bwMode="auto">
          <a:xfrm>
            <a:off x="2393951" y="6540500"/>
            <a:ext cx="12700" cy="17463"/>
          </a:xfrm>
          <a:custGeom>
            <a:avLst/>
            <a:gdLst/>
            <a:ahLst/>
            <a:cxnLst>
              <a:cxn ang="0">
                <a:pos x="6" y="9"/>
              </a:cxn>
              <a:cxn ang="0">
                <a:pos x="4" y="9"/>
              </a:cxn>
              <a:cxn ang="0">
                <a:pos x="6" y="9"/>
              </a:cxn>
              <a:cxn ang="0">
                <a:pos x="4" y="9"/>
              </a:cxn>
              <a:cxn ang="0">
                <a:pos x="4" y="7"/>
              </a:cxn>
              <a:cxn ang="0">
                <a:pos x="4" y="7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7"/>
              </a:cxn>
              <a:cxn ang="0">
                <a:pos x="2" y="7"/>
              </a:cxn>
              <a:cxn ang="0">
                <a:pos x="4" y="5"/>
              </a:cxn>
              <a:cxn ang="0">
                <a:pos x="4" y="5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5"/>
              </a:cxn>
              <a:cxn ang="0">
                <a:pos x="0" y="5"/>
              </a:cxn>
              <a:cxn ang="0">
                <a:pos x="0" y="7"/>
              </a:cxn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9"/>
              </a:cxn>
              <a:cxn ang="0">
                <a:pos x="4" y="9"/>
              </a:cxn>
              <a:cxn ang="0">
                <a:pos x="4" y="9"/>
              </a:cxn>
              <a:cxn ang="0">
                <a:pos x="4" y="11"/>
              </a:cxn>
              <a:cxn ang="0">
                <a:pos x="6" y="11"/>
              </a:cxn>
              <a:cxn ang="0">
                <a:pos x="6" y="9"/>
              </a:cxn>
              <a:cxn ang="0">
                <a:pos x="6" y="9"/>
              </a:cxn>
              <a:cxn ang="0">
                <a:pos x="6" y="7"/>
              </a:cxn>
            </a:cxnLst>
            <a:rect l="0" t="0" r="r" b="b"/>
            <a:pathLst>
              <a:path w="8" h="11">
                <a:moveTo>
                  <a:pt x="6" y="7"/>
                </a:moveTo>
                <a:lnTo>
                  <a:pt x="6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6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7"/>
                </a:lnTo>
                <a:lnTo>
                  <a:pt x="2" y="5"/>
                </a:lnTo>
                <a:lnTo>
                  <a:pt x="2" y="5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0" y="5"/>
                </a:lnTo>
                <a:lnTo>
                  <a:pt x="0" y="5"/>
                </a:lnTo>
                <a:lnTo>
                  <a:pt x="0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9"/>
                </a:lnTo>
                <a:lnTo>
                  <a:pt x="4" y="11"/>
                </a:lnTo>
                <a:lnTo>
                  <a:pt x="4" y="11"/>
                </a:lnTo>
                <a:lnTo>
                  <a:pt x="6" y="11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8" y="9"/>
                </a:lnTo>
                <a:lnTo>
                  <a:pt x="6" y="7"/>
                </a:lnTo>
                <a:lnTo>
                  <a:pt x="6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9" name="Freeform 4985"/>
          <p:cNvSpPr>
            <a:spLocks/>
          </p:cNvSpPr>
          <p:nvPr/>
        </p:nvSpPr>
        <p:spPr bwMode="auto">
          <a:xfrm>
            <a:off x="2387601" y="6557963"/>
            <a:ext cx="9525" cy="12700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2" y="8"/>
              </a:cxn>
            </a:cxnLst>
            <a:rect l="0" t="0" r="r" b="b"/>
            <a:pathLst>
              <a:path w="6" h="8">
                <a:moveTo>
                  <a:pt x="2" y="8"/>
                </a:move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0" name="Freeform 4986"/>
          <p:cNvSpPr>
            <a:spLocks/>
          </p:cNvSpPr>
          <p:nvPr/>
        </p:nvSpPr>
        <p:spPr bwMode="auto">
          <a:xfrm>
            <a:off x="2422526" y="6375400"/>
            <a:ext cx="9525" cy="15875"/>
          </a:xfrm>
          <a:custGeom>
            <a:avLst/>
            <a:gdLst/>
            <a:ahLst/>
            <a:cxnLst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</a:cxnLst>
            <a:rect l="0" t="0" r="r" b="b"/>
            <a:pathLst>
              <a:path w="6" h="10">
                <a:moveTo>
                  <a:pt x="6" y="4"/>
                </a:move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6"/>
                </a:lnTo>
                <a:lnTo>
                  <a:pt x="6" y="6"/>
                </a:lnTo>
                <a:lnTo>
                  <a:pt x="6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1" name="Freeform 4987"/>
          <p:cNvSpPr>
            <a:spLocks/>
          </p:cNvSpPr>
          <p:nvPr/>
        </p:nvSpPr>
        <p:spPr bwMode="auto">
          <a:xfrm>
            <a:off x="2425701" y="6391275"/>
            <a:ext cx="14288" cy="12700"/>
          </a:xfrm>
          <a:custGeom>
            <a:avLst/>
            <a:gdLst/>
            <a:ahLst/>
            <a:cxnLst>
              <a:cxn ang="0">
                <a:pos x="6" y="8"/>
              </a:cxn>
              <a:cxn ang="0">
                <a:pos x="6" y="8"/>
              </a:cxn>
              <a:cxn ang="0">
                <a:pos x="9" y="8"/>
              </a:cxn>
              <a:cxn ang="0">
                <a:pos x="9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6" y="6"/>
              </a:cxn>
              <a:cxn ang="0">
                <a:pos x="6" y="6"/>
              </a:cxn>
              <a:cxn ang="0">
                <a:pos x="6" y="8"/>
              </a:cxn>
              <a:cxn ang="0">
                <a:pos x="6" y="8"/>
              </a:cxn>
            </a:cxnLst>
            <a:rect l="0" t="0" r="r" b="b"/>
            <a:pathLst>
              <a:path w="9" h="8">
                <a:moveTo>
                  <a:pt x="6" y="8"/>
                </a:moveTo>
                <a:lnTo>
                  <a:pt x="6" y="8"/>
                </a:lnTo>
                <a:lnTo>
                  <a:pt x="9" y="8"/>
                </a:lnTo>
                <a:lnTo>
                  <a:pt x="9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6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2" name="Freeform 4988"/>
          <p:cNvSpPr>
            <a:spLocks/>
          </p:cNvSpPr>
          <p:nvPr/>
        </p:nvSpPr>
        <p:spPr bwMode="auto">
          <a:xfrm>
            <a:off x="2579688" y="6616700"/>
            <a:ext cx="9525" cy="3175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</a:cxnLst>
            <a:rect l="0" t="0" r="r" b="b"/>
            <a:pathLst>
              <a:path w="6" h="2">
                <a:moveTo>
                  <a:pt x="6" y="2"/>
                </a:move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3" name="Freeform 4989"/>
          <p:cNvSpPr>
            <a:spLocks/>
          </p:cNvSpPr>
          <p:nvPr/>
        </p:nvSpPr>
        <p:spPr bwMode="auto">
          <a:xfrm>
            <a:off x="2693988" y="6057900"/>
            <a:ext cx="15875" cy="12700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8" y="6"/>
              </a:cxn>
              <a:cxn ang="0">
                <a:pos x="10" y="6"/>
              </a:cxn>
              <a:cxn ang="0">
                <a:pos x="8" y="6"/>
              </a:cxn>
              <a:cxn ang="0">
                <a:pos x="6" y="6"/>
              </a:cxn>
              <a:cxn ang="0">
                <a:pos x="6" y="8"/>
              </a:cxn>
              <a:cxn ang="0">
                <a:pos x="8" y="6"/>
              </a:cxn>
              <a:cxn ang="0">
                <a:pos x="8" y="4"/>
              </a:cxn>
              <a:cxn ang="0">
                <a:pos x="6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6" y="2"/>
              </a:cxn>
              <a:cxn ang="0">
                <a:pos x="6" y="0"/>
              </a:cxn>
              <a:cxn ang="0">
                <a:pos x="4" y="2"/>
              </a:cxn>
              <a:cxn ang="0">
                <a:pos x="2" y="4"/>
              </a:cxn>
              <a:cxn ang="0">
                <a:pos x="2" y="6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6" y="6"/>
              </a:cxn>
              <a:cxn ang="0">
                <a:pos x="8" y="4"/>
              </a:cxn>
              <a:cxn ang="0">
                <a:pos x="6" y="6"/>
              </a:cxn>
              <a:cxn ang="0">
                <a:pos x="6" y="8"/>
              </a:cxn>
              <a:cxn ang="0">
                <a:pos x="8" y="8"/>
              </a:cxn>
              <a:cxn ang="0">
                <a:pos x="8" y="8"/>
              </a:cxn>
              <a:cxn ang="0">
                <a:pos x="10" y="6"/>
              </a:cxn>
              <a:cxn ang="0">
                <a:pos x="8" y="4"/>
              </a:cxn>
              <a:cxn ang="0">
                <a:pos x="8" y="6"/>
              </a:cxn>
              <a:cxn ang="0">
                <a:pos x="10" y="4"/>
              </a:cxn>
            </a:cxnLst>
            <a:rect l="0" t="0" r="r" b="b"/>
            <a:pathLst>
              <a:path w="10" h="8">
                <a:moveTo>
                  <a:pt x="10" y="4"/>
                </a:moveTo>
                <a:lnTo>
                  <a:pt x="8" y="4"/>
                </a:lnTo>
                <a:lnTo>
                  <a:pt x="8" y="6"/>
                </a:lnTo>
                <a:lnTo>
                  <a:pt x="8" y="6"/>
                </a:lnTo>
                <a:lnTo>
                  <a:pt x="10" y="6"/>
                </a:lnTo>
                <a:lnTo>
                  <a:pt x="10" y="6"/>
                </a:lnTo>
                <a:lnTo>
                  <a:pt x="8" y="4"/>
                </a:lnTo>
                <a:lnTo>
                  <a:pt x="8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8" y="6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4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8"/>
                </a:lnTo>
                <a:lnTo>
                  <a:pt x="2" y="6"/>
                </a:lnTo>
                <a:lnTo>
                  <a:pt x="4" y="6"/>
                </a:lnTo>
                <a:lnTo>
                  <a:pt x="6" y="6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6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8" y="8"/>
                </a:lnTo>
                <a:lnTo>
                  <a:pt x="10" y="6"/>
                </a:lnTo>
                <a:lnTo>
                  <a:pt x="10" y="6"/>
                </a:lnTo>
                <a:lnTo>
                  <a:pt x="10" y="4"/>
                </a:lnTo>
                <a:lnTo>
                  <a:pt x="8" y="4"/>
                </a:lnTo>
                <a:lnTo>
                  <a:pt x="8" y="6"/>
                </a:lnTo>
                <a:lnTo>
                  <a:pt x="8" y="6"/>
                </a:lnTo>
                <a:lnTo>
                  <a:pt x="10" y="6"/>
                </a:lnTo>
                <a:lnTo>
                  <a:pt x="10" y="4"/>
                </a:lnTo>
                <a:lnTo>
                  <a:pt x="1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4" name="Freeform 4990"/>
          <p:cNvSpPr>
            <a:spLocks/>
          </p:cNvSpPr>
          <p:nvPr/>
        </p:nvSpPr>
        <p:spPr bwMode="auto">
          <a:xfrm>
            <a:off x="2657476" y="6132513"/>
            <a:ext cx="7938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5" h="6">
                <a:moveTo>
                  <a:pt x="2" y="4"/>
                </a:move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5" name="Freeform 4991"/>
          <p:cNvSpPr>
            <a:spLocks/>
          </p:cNvSpPr>
          <p:nvPr/>
        </p:nvSpPr>
        <p:spPr bwMode="auto">
          <a:xfrm>
            <a:off x="2644776" y="6156325"/>
            <a:ext cx="6350" cy="12700"/>
          </a:xfrm>
          <a:custGeom>
            <a:avLst/>
            <a:gdLst/>
            <a:ahLst/>
            <a:cxnLst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6" name="Freeform 4992"/>
          <p:cNvSpPr>
            <a:spLocks/>
          </p:cNvSpPr>
          <p:nvPr/>
        </p:nvSpPr>
        <p:spPr bwMode="auto">
          <a:xfrm>
            <a:off x="2641601" y="6165850"/>
            <a:ext cx="9525" cy="12700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4" y="6"/>
              </a:cxn>
              <a:cxn ang="0">
                <a:pos x="4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4" y="6"/>
              </a:cxn>
            </a:cxnLst>
            <a:rect l="0" t="0" r="r" b="b"/>
            <a:pathLst>
              <a:path w="6" h="8">
                <a:moveTo>
                  <a:pt x="4" y="6"/>
                </a:move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7" name="Freeform 4993"/>
          <p:cNvSpPr>
            <a:spLocks/>
          </p:cNvSpPr>
          <p:nvPr/>
        </p:nvSpPr>
        <p:spPr bwMode="auto">
          <a:xfrm>
            <a:off x="2647951" y="6175375"/>
            <a:ext cx="317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8" name="Freeform 4994"/>
          <p:cNvSpPr>
            <a:spLocks/>
          </p:cNvSpPr>
          <p:nvPr/>
        </p:nvSpPr>
        <p:spPr bwMode="auto">
          <a:xfrm>
            <a:off x="2638426" y="6169025"/>
            <a:ext cx="9525" cy="15875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2" y="6"/>
              </a:cxn>
              <a:cxn ang="0">
                <a:pos x="0" y="6"/>
              </a:cxn>
              <a:cxn ang="0">
                <a:pos x="2" y="6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8"/>
              </a:cxn>
              <a:cxn ang="0">
                <a:pos x="0" y="10"/>
              </a:cxn>
              <a:cxn ang="0">
                <a:pos x="0" y="10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</a:cxnLst>
            <a:rect l="0" t="0" r="r" b="b"/>
            <a:pathLst>
              <a:path w="6" h="10"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9" name="Freeform 4995"/>
          <p:cNvSpPr>
            <a:spLocks/>
          </p:cNvSpPr>
          <p:nvPr/>
        </p:nvSpPr>
        <p:spPr bwMode="auto">
          <a:xfrm>
            <a:off x="2638426" y="6178550"/>
            <a:ext cx="6350" cy="9525"/>
          </a:xfrm>
          <a:custGeom>
            <a:avLst/>
            <a:gdLst/>
            <a:ahLst/>
            <a:cxnLst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</a:cxnLst>
            <a:rect l="0" t="0" r="r" b="b"/>
            <a:pathLst>
              <a:path w="4" h="6">
                <a:moveTo>
                  <a:pt x="4" y="2"/>
                </a:move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0" name="Freeform 4996"/>
          <p:cNvSpPr>
            <a:spLocks/>
          </p:cNvSpPr>
          <p:nvPr/>
        </p:nvSpPr>
        <p:spPr bwMode="auto">
          <a:xfrm>
            <a:off x="2641601" y="6181725"/>
            <a:ext cx="9525" cy="9525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6" y="4"/>
              </a:cxn>
              <a:cxn ang="0">
                <a:pos x="4" y="4"/>
              </a:cxn>
            </a:cxnLst>
            <a:rect l="0" t="0" r="r" b="b"/>
            <a:pathLst>
              <a:path w="6" h="6">
                <a:moveTo>
                  <a:pt x="4" y="4"/>
                </a:move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6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1" name="Freeform 4997"/>
          <p:cNvSpPr>
            <a:spLocks/>
          </p:cNvSpPr>
          <p:nvPr/>
        </p:nvSpPr>
        <p:spPr bwMode="auto">
          <a:xfrm>
            <a:off x="2566988" y="6616700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2" name="Freeform 4998"/>
          <p:cNvSpPr>
            <a:spLocks/>
          </p:cNvSpPr>
          <p:nvPr/>
        </p:nvSpPr>
        <p:spPr bwMode="auto">
          <a:xfrm>
            <a:off x="2570163" y="6616700"/>
            <a:ext cx="6350" cy="952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4" y="4"/>
              </a:cxn>
            </a:cxnLst>
            <a:rect l="0" t="0" r="r" b="b"/>
            <a:pathLst>
              <a:path w="4" h="6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3" name="Freeform 4999"/>
          <p:cNvSpPr>
            <a:spLocks/>
          </p:cNvSpPr>
          <p:nvPr/>
        </p:nvSpPr>
        <p:spPr bwMode="auto">
          <a:xfrm>
            <a:off x="2487613" y="6335713"/>
            <a:ext cx="7938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5" y="2"/>
              </a:cxn>
              <a:cxn ang="0">
                <a:pos x="5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5" h="2">
                <a:moveTo>
                  <a:pt x="2" y="2"/>
                </a:move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5" y="2"/>
                </a:lnTo>
                <a:lnTo>
                  <a:pt x="5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4" name="Freeform 5000"/>
          <p:cNvSpPr>
            <a:spLocks/>
          </p:cNvSpPr>
          <p:nvPr/>
        </p:nvSpPr>
        <p:spPr bwMode="auto">
          <a:xfrm>
            <a:off x="2474913" y="6335713"/>
            <a:ext cx="12700" cy="9525"/>
          </a:xfrm>
          <a:custGeom>
            <a:avLst/>
            <a:gdLst/>
            <a:ahLst/>
            <a:cxnLst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6" y="0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4"/>
              </a:cxn>
              <a:cxn ang="0">
                <a:pos x="8" y="2"/>
              </a:cxn>
            </a:cxnLst>
            <a:rect l="0" t="0" r="r" b="b"/>
            <a:pathLst>
              <a:path w="8" h="6">
                <a:moveTo>
                  <a:pt x="8" y="2"/>
                </a:move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4"/>
                </a:lnTo>
                <a:lnTo>
                  <a:pt x="8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5" name="Freeform 5001"/>
          <p:cNvSpPr>
            <a:spLocks/>
          </p:cNvSpPr>
          <p:nvPr/>
        </p:nvSpPr>
        <p:spPr bwMode="auto">
          <a:xfrm>
            <a:off x="3052763" y="5857875"/>
            <a:ext cx="3175" cy="7938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5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0" y="5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2" y="5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2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6" name="Freeform 5002"/>
          <p:cNvSpPr>
            <a:spLocks/>
          </p:cNvSpPr>
          <p:nvPr/>
        </p:nvSpPr>
        <p:spPr bwMode="auto">
          <a:xfrm>
            <a:off x="3049588" y="5862638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7" name="Freeform 5003"/>
          <p:cNvSpPr>
            <a:spLocks/>
          </p:cNvSpPr>
          <p:nvPr/>
        </p:nvSpPr>
        <p:spPr bwMode="auto">
          <a:xfrm>
            <a:off x="3049588" y="586263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8" name="Freeform 5004"/>
          <p:cNvSpPr>
            <a:spLocks/>
          </p:cNvSpPr>
          <p:nvPr/>
        </p:nvSpPr>
        <p:spPr bwMode="auto">
          <a:xfrm>
            <a:off x="3049588" y="586263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9" name="Freeform 5005"/>
          <p:cNvSpPr>
            <a:spLocks/>
          </p:cNvSpPr>
          <p:nvPr/>
        </p:nvSpPr>
        <p:spPr bwMode="auto">
          <a:xfrm>
            <a:off x="2971801" y="5822950"/>
            <a:ext cx="6350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0" name="Freeform 5006"/>
          <p:cNvSpPr>
            <a:spLocks/>
          </p:cNvSpPr>
          <p:nvPr/>
        </p:nvSpPr>
        <p:spPr bwMode="auto">
          <a:xfrm>
            <a:off x="2971801" y="5816600"/>
            <a:ext cx="3175" cy="9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4"/>
              </a:cxn>
              <a:cxn ang="0">
                <a:pos x="2" y="6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0" y="2"/>
                </a:lnTo>
                <a:lnTo>
                  <a:pt x="0" y="4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1" name="Freeform 5007"/>
          <p:cNvSpPr>
            <a:spLocks/>
          </p:cNvSpPr>
          <p:nvPr/>
        </p:nvSpPr>
        <p:spPr bwMode="auto">
          <a:xfrm>
            <a:off x="2795588" y="5910263"/>
            <a:ext cx="12700" cy="14288"/>
          </a:xfrm>
          <a:custGeom>
            <a:avLst/>
            <a:gdLst/>
            <a:ahLst/>
            <a:cxnLst>
              <a:cxn ang="0">
                <a:pos x="8" y="9"/>
              </a:cxn>
              <a:cxn ang="0">
                <a:pos x="8" y="9"/>
              </a:cxn>
              <a:cxn ang="0">
                <a:pos x="6" y="9"/>
              </a:cxn>
              <a:cxn ang="0">
                <a:pos x="6" y="9"/>
              </a:cxn>
              <a:cxn ang="0">
                <a:pos x="4" y="7"/>
              </a:cxn>
              <a:cxn ang="0">
                <a:pos x="2" y="7"/>
              </a:cxn>
              <a:cxn ang="0">
                <a:pos x="2" y="7"/>
              </a:cxn>
              <a:cxn ang="0">
                <a:pos x="2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2" y="7"/>
              </a:cxn>
              <a:cxn ang="0">
                <a:pos x="2" y="9"/>
              </a:cxn>
              <a:cxn ang="0">
                <a:pos x="2" y="9"/>
              </a:cxn>
              <a:cxn ang="0">
                <a:pos x="4" y="9"/>
              </a:cxn>
              <a:cxn ang="0">
                <a:pos x="6" y="9"/>
              </a:cxn>
              <a:cxn ang="0">
                <a:pos x="6" y="9"/>
              </a:cxn>
              <a:cxn ang="0">
                <a:pos x="6" y="9"/>
              </a:cxn>
              <a:cxn ang="0">
                <a:pos x="6" y="9"/>
              </a:cxn>
              <a:cxn ang="0">
                <a:pos x="6" y="9"/>
              </a:cxn>
              <a:cxn ang="0">
                <a:pos x="8" y="9"/>
              </a:cxn>
              <a:cxn ang="0">
                <a:pos x="8" y="9"/>
              </a:cxn>
            </a:cxnLst>
            <a:rect l="0" t="0" r="r" b="b"/>
            <a:pathLst>
              <a:path w="8" h="9">
                <a:moveTo>
                  <a:pt x="8" y="9"/>
                </a:moveTo>
                <a:lnTo>
                  <a:pt x="8" y="9"/>
                </a:lnTo>
                <a:lnTo>
                  <a:pt x="6" y="9"/>
                </a:lnTo>
                <a:lnTo>
                  <a:pt x="6" y="9"/>
                </a:lnTo>
                <a:lnTo>
                  <a:pt x="4" y="7"/>
                </a:lnTo>
                <a:lnTo>
                  <a:pt x="2" y="7"/>
                </a:lnTo>
                <a:lnTo>
                  <a:pt x="2" y="7"/>
                </a:lnTo>
                <a:lnTo>
                  <a:pt x="2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2" y="7"/>
                </a:lnTo>
                <a:lnTo>
                  <a:pt x="2" y="9"/>
                </a:lnTo>
                <a:lnTo>
                  <a:pt x="2" y="9"/>
                </a:lnTo>
                <a:lnTo>
                  <a:pt x="4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6" y="9"/>
                </a:lnTo>
                <a:lnTo>
                  <a:pt x="8" y="9"/>
                </a:lnTo>
                <a:lnTo>
                  <a:pt x="8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2" name="Freeform 5008"/>
          <p:cNvSpPr>
            <a:spLocks/>
          </p:cNvSpPr>
          <p:nvPr/>
        </p:nvSpPr>
        <p:spPr bwMode="auto">
          <a:xfrm>
            <a:off x="2801938" y="5910263"/>
            <a:ext cx="15875" cy="238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4" y="7"/>
              </a:cxn>
              <a:cxn ang="0">
                <a:pos x="4" y="7"/>
              </a:cxn>
              <a:cxn ang="0">
                <a:pos x="4" y="9"/>
              </a:cxn>
              <a:cxn ang="0">
                <a:pos x="4" y="9"/>
              </a:cxn>
              <a:cxn ang="0">
                <a:pos x="6" y="9"/>
              </a:cxn>
              <a:cxn ang="0">
                <a:pos x="6" y="9"/>
              </a:cxn>
              <a:cxn ang="0">
                <a:pos x="8" y="9"/>
              </a:cxn>
              <a:cxn ang="0">
                <a:pos x="8" y="9"/>
              </a:cxn>
              <a:cxn ang="0">
                <a:pos x="8" y="9"/>
              </a:cxn>
              <a:cxn ang="0">
                <a:pos x="8" y="11"/>
              </a:cxn>
              <a:cxn ang="0">
                <a:pos x="8" y="11"/>
              </a:cxn>
              <a:cxn ang="0">
                <a:pos x="8" y="13"/>
              </a:cxn>
              <a:cxn ang="0">
                <a:pos x="8" y="13"/>
              </a:cxn>
              <a:cxn ang="0">
                <a:pos x="8" y="13"/>
              </a:cxn>
              <a:cxn ang="0">
                <a:pos x="8" y="13"/>
              </a:cxn>
              <a:cxn ang="0">
                <a:pos x="8" y="15"/>
              </a:cxn>
              <a:cxn ang="0">
                <a:pos x="10" y="13"/>
              </a:cxn>
              <a:cxn ang="0">
                <a:pos x="10" y="13"/>
              </a:cxn>
              <a:cxn ang="0">
                <a:pos x="10" y="13"/>
              </a:cxn>
              <a:cxn ang="0">
                <a:pos x="8" y="13"/>
              </a:cxn>
              <a:cxn ang="0">
                <a:pos x="8" y="13"/>
              </a:cxn>
              <a:cxn ang="0">
                <a:pos x="8" y="13"/>
              </a:cxn>
              <a:cxn ang="0">
                <a:pos x="8" y="13"/>
              </a:cxn>
              <a:cxn ang="0">
                <a:pos x="10" y="13"/>
              </a:cxn>
              <a:cxn ang="0">
                <a:pos x="8" y="13"/>
              </a:cxn>
              <a:cxn ang="0">
                <a:pos x="10" y="11"/>
              </a:cxn>
              <a:cxn ang="0">
                <a:pos x="10" y="9"/>
              </a:cxn>
              <a:cxn ang="0">
                <a:pos x="10" y="9"/>
              </a:cxn>
              <a:cxn ang="0">
                <a:pos x="10" y="9"/>
              </a:cxn>
              <a:cxn ang="0">
                <a:pos x="10" y="9"/>
              </a:cxn>
              <a:cxn ang="0">
                <a:pos x="8" y="7"/>
              </a:cxn>
              <a:cxn ang="0">
                <a:pos x="8" y="7"/>
              </a:cxn>
              <a:cxn ang="0">
                <a:pos x="6" y="9"/>
              </a:cxn>
              <a:cxn ang="0">
                <a:pos x="6" y="7"/>
              </a:cxn>
              <a:cxn ang="0">
                <a:pos x="4" y="7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10" h="15">
                <a:moveTo>
                  <a:pt x="2" y="0"/>
                </a:move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4" y="7"/>
                </a:lnTo>
                <a:lnTo>
                  <a:pt x="4" y="7"/>
                </a:lnTo>
                <a:lnTo>
                  <a:pt x="4" y="9"/>
                </a:lnTo>
                <a:lnTo>
                  <a:pt x="4" y="9"/>
                </a:lnTo>
                <a:lnTo>
                  <a:pt x="6" y="9"/>
                </a:lnTo>
                <a:lnTo>
                  <a:pt x="6" y="9"/>
                </a:lnTo>
                <a:lnTo>
                  <a:pt x="8" y="9"/>
                </a:lnTo>
                <a:lnTo>
                  <a:pt x="8" y="9"/>
                </a:lnTo>
                <a:lnTo>
                  <a:pt x="8" y="9"/>
                </a:lnTo>
                <a:lnTo>
                  <a:pt x="8" y="11"/>
                </a:lnTo>
                <a:lnTo>
                  <a:pt x="8" y="11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5"/>
                </a:lnTo>
                <a:lnTo>
                  <a:pt x="10" y="13"/>
                </a:lnTo>
                <a:lnTo>
                  <a:pt x="10" y="13"/>
                </a:lnTo>
                <a:lnTo>
                  <a:pt x="10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10" y="13"/>
                </a:lnTo>
                <a:lnTo>
                  <a:pt x="8" y="13"/>
                </a:lnTo>
                <a:lnTo>
                  <a:pt x="10" y="11"/>
                </a:lnTo>
                <a:lnTo>
                  <a:pt x="10" y="9"/>
                </a:lnTo>
                <a:lnTo>
                  <a:pt x="10" y="9"/>
                </a:lnTo>
                <a:lnTo>
                  <a:pt x="10" y="9"/>
                </a:lnTo>
                <a:lnTo>
                  <a:pt x="10" y="9"/>
                </a:lnTo>
                <a:lnTo>
                  <a:pt x="8" y="7"/>
                </a:lnTo>
                <a:lnTo>
                  <a:pt x="8" y="7"/>
                </a:lnTo>
                <a:lnTo>
                  <a:pt x="6" y="9"/>
                </a:lnTo>
                <a:lnTo>
                  <a:pt x="6" y="7"/>
                </a:lnTo>
                <a:lnTo>
                  <a:pt x="4" y="7"/>
                </a:lnTo>
                <a:lnTo>
                  <a:pt x="4" y="5"/>
                </a:lnTo>
                <a:lnTo>
                  <a:pt x="4" y="5"/>
                </a:lnTo>
                <a:lnTo>
                  <a:pt x="4" y="5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3" name="Freeform 5009"/>
          <p:cNvSpPr>
            <a:spLocks/>
          </p:cNvSpPr>
          <p:nvPr/>
        </p:nvSpPr>
        <p:spPr bwMode="auto">
          <a:xfrm>
            <a:off x="2795588" y="5907088"/>
            <a:ext cx="952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6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4" name="Freeform 5010"/>
          <p:cNvSpPr>
            <a:spLocks/>
          </p:cNvSpPr>
          <p:nvPr/>
        </p:nvSpPr>
        <p:spPr bwMode="auto">
          <a:xfrm>
            <a:off x="2660651" y="6116638"/>
            <a:ext cx="7938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0" y="4"/>
              </a:cxn>
              <a:cxn ang="0">
                <a:pos x="3" y="4"/>
              </a:cxn>
              <a:cxn ang="0">
                <a:pos x="3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0" y="4"/>
                </a:lnTo>
                <a:lnTo>
                  <a:pt x="3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3" y="2"/>
                </a:lnTo>
                <a:lnTo>
                  <a:pt x="3" y="2"/>
                </a:lnTo>
                <a:lnTo>
                  <a:pt x="3" y="2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5" name="Freeform 5011"/>
          <p:cNvSpPr>
            <a:spLocks/>
          </p:cNvSpPr>
          <p:nvPr/>
        </p:nvSpPr>
        <p:spPr bwMode="auto">
          <a:xfrm>
            <a:off x="2657476" y="6122988"/>
            <a:ext cx="7938" cy="9525"/>
          </a:xfrm>
          <a:custGeom>
            <a:avLst/>
            <a:gdLst/>
            <a:ahLst/>
            <a:cxnLst>
              <a:cxn ang="0">
                <a:pos x="5" y="4"/>
              </a:cxn>
              <a:cxn ang="0">
                <a:pos x="5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6"/>
              </a:cxn>
              <a:cxn ang="0">
                <a:pos x="5" y="4"/>
              </a:cxn>
            </a:cxnLst>
            <a:rect l="0" t="0" r="r" b="b"/>
            <a:pathLst>
              <a:path w="5" h="6">
                <a:moveTo>
                  <a:pt x="5" y="4"/>
                </a:moveTo>
                <a:lnTo>
                  <a:pt x="5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5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6" name="Freeform 5012"/>
          <p:cNvSpPr>
            <a:spLocks/>
          </p:cNvSpPr>
          <p:nvPr/>
        </p:nvSpPr>
        <p:spPr bwMode="auto">
          <a:xfrm>
            <a:off x="2660651" y="6129338"/>
            <a:ext cx="11113" cy="317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2"/>
              </a:cxn>
              <a:cxn ang="0">
                <a:pos x="5" y="2"/>
              </a:cxn>
              <a:cxn ang="0">
                <a:pos x="5" y="2"/>
              </a:cxn>
              <a:cxn ang="0">
                <a:pos x="7" y="2"/>
              </a:cxn>
              <a:cxn ang="0">
                <a:pos x="7" y="0"/>
              </a:cxn>
              <a:cxn ang="0">
                <a:pos x="5" y="0"/>
              </a:cxn>
            </a:cxnLst>
            <a:rect l="0" t="0" r="r" b="b"/>
            <a:pathLst>
              <a:path w="7" h="2">
                <a:moveTo>
                  <a:pt x="5" y="0"/>
                </a:moveTo>
                <a:lnTo>
                  <a:pt x="5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7" name="Freeform 5013"/>
          <p:cNvSpPr>
            <a:spLocks/>
          </p:cNvSpPr>
          <p:nvPr/>
        </p:nvSpPr>
        <p:spPr bwMode="auto">
          <a:xfrm>
            <a:off x="2665413" y="6116638"/>
            <a:ext cx="9525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4" y="0"/>
              </a:cxn>
              <a:cxn ang="0">
                <a:pos x="6" y="0"/>
              </a:cxn>
              <a:cxn ang="0">
                <a:pos x="4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</a:cxnLst>
            <a:rect l="0" t="0" r="r" b="b"/>
            <a:pathLst>
              <a:path w="6" h="4">
                <a:moveTo>
                  <a:pt x="2" y="2"/>
                </a:move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4" y="0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8" name="Freeform 5014"/>
          <p:cNvSpPr>
            <a:spLocks/>
          </p:cNvSpPr>
          <p:nvPr/>
        </p:nvSpPr>
        <p:spPr bwMode="auto">
          <a:xfrm>
            <a:off x="2654301" y="6113463"/>
            <a:ext cx="11113" cy="9525"/>
          </a:xfrm>
          <a:custGeom>
            <a:avLst/>
            <a:gdLst/>
            <a:ahLst/>
            <a:cxnLst>
              <a:cxn ang="0">
                <a:pos x="7" y="6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7" y="6"/>
              </a:cxn>
              <a:cxn ang="0">
                <a:pos x="7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7" y="4"/>
              </a:cxn>
              <a:cxn ang="0">
                <a:pos x="7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4"/>
              </a:cxn>
              <a:cxn ang="0">
                <a:pos x="4" y="4"/>
              </a:cxn>
              <a:cxn ang="0">
                <a:pos x="2" y="4"/>
              </a:cxn>
              <a:cxn ang="0">
                <a:pos x="4" y="6"/>
              </a:cxn>
              <a:cxn ang="0">
                <a:pos x="4" y="6"/>
              </a:cxn>
              <a:cxn ang="0">
                <a:pos x="7" y="6"/>
              </a:cxn>
              <a:cxn ang="0">
                <a:pos x="7" y="6"/>
              </a:cxn>
            </a:cxnLst>
            <a:rect l="0" t="0" r="r" b="b"/>
            <a:pathLst>
              <a:path w="7" h="6">
                <a:moveTo>
                  <a:pt x="7" y="6"/>
                </a:move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6"/>
                </a:lnTo>
                <a:lnTo>
                  <a:pt x="7" y="6"/>
                </a:lnTo>
                <a:lnTo>
                  <a:pt x="7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7" y="4"/>
                </a:lnTo>
                <a:lnTo>
                  <a:pt x="7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2" y="4"/>
                </a:lnTo>
                <a:lnTo>
                  <a:pt x="4" y="6"/>
                </a:lnTo>
                <a:lnTo>
                  <a:pt x="4" y="6"/>
                </a:lnTo>
                <a:lnTo>
                  <a:pt x="7" y="6"/>
                </a:lnTo>
                <a:lnTo>
                  <a:pt x="7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9" name="Freeform 5015"/>
          <p:cNvSpPr>
            <a:spLocks/>
          </p:cNvSpPr>
          <p:nvPr/>
        </p:nvSpPr>
        <p:spPr bwMode="auto">
          <a:xfrm>
            <a:off x="2660651" y="6122988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0" name="Freeform 5016"/>
          <p:cNvSpPr>
            <a:spLocks/>
          </p:cNvSpPr>
          <p:nvPr/>
        </p:nvSpPr>
        <p:spPr bwMode="auto">
          <a:xfrm>
            <a:off x="2665413" y="6110288"/>
            <a:ext cx="15875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10" y="2"/>
              </a:cxn>
              <a:cxn ang="0">
                <a:pos x="10" y="2"/>
              </a:cxn>
              <a:cxn ang="0">
                <a:pos x="10" y="0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6" y="2"/>
              </a:cxn>
              <a:cxn ang="0">
                <a:pos x="6" y="2"/>
              </a:cxn>
              <a:cxn ang="0">
                <a:pos x="4" y="2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2"/>
              </a:cxn>
            </a:cxnLst>
            <a:rect l="0" t="0" r="r" b="b"/>
            <a:pathLst>
              <a:path w="10" h="4">
                <a:moveTo>
                  <a:pt x="6" y="2"/>
                </a:move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10" y="2"/>
                </a:lnTo>
                <a:lnTo>
                  <a:pt x="10" y="2"/>
                </a:lnTo>
                <a:lnTo>
                  <a:pt x="10" y="0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6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6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1" name="Freeform 5017"/>
          <p:cNvSpPr>
            <a:spLocks/>
          </p:cNvSpPr>
          <p:nvPr/>
        </p:nvSpPr>
        <p:spPr bwMode="auto">
          <a:xfrm>
            <a:off x="2671763" y="6116638"/>
            <a:ext cx="6350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2" name="Freeform 5018"/>
          <p:cNvSpPr>
            <a:spLocks/>
          </p:cNvSpPr>
          <p:nvPr/>
        </p:nvSpPr>
        <p:spPr bwMode="auto">
          <a:xfrm>
            <a:off x="2674938" y="6113463"/>
            <a:ext cx="3175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3" name="Freeform 5019"/>
          <p:cNvSpPr>
            <a:spLocks/>
          </p:cNvSpPr>
          <p:nvPr/>
        </p:nvSpPr>
        <p:spPr bwMode="auto">
          <a:xfrm>
            <a:off x="2668588" y="61198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4" name="Freeform 5020"/>
          <p:cNvSpPr>
            <a:spLocks/>
          </p:cNvSpPr>
          <p:nvPr/>
        </p:nvSpPr>
        <p:spPr bwMode="auto">
          <a:xfrm>
            <a:off x="2668588" y="61198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5" name="Freeform 5021"/>
          <p:cNvSpPr>
            <a:spLocks/>
          </p:cNvSpPr>
          <p:nvPr/>
        </p:nvSpPr>
        <p:spPr bwMode="auto">
          <a:xfrm>
            <a:off x="2665413" y="61198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6" name="Freeform 5022"/>
          <p:cNvSpPr>
            <a:spLocks/>
          </p:cNvSpPr>
          <p:nvPr/>
        </p:nvSpPr>
        <p:spPr bwMode="auto">
          <a:xfrm>
            <a:off x="2665413" y="6119813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7" name="Freeform 5023"/>
          <p:cNvSpPr>
            <a:spLocks/>
          </p:cNvSpPr>
          <p:nvPr/>
        </p:nvSpPr>
        <p:spPr bwMode="auto">
          <a:xfrm>
            <a:off x="2474913" y="6357938"/>
            <a:ext cx="1270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4" y="2"/>
              </a:cxn>
              <a:cxn ang="0">
                <a:pos x="4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0"/>
              </a:cxn>
              <a:cxn ang="0">
                <a:pos x="6" y="2"/>
              </a:cxn>
              <a:cxn ang="0">
                <a:pos x="6" y="0"/>
              </a:cxn>
              <a:cxn ang="0">
                <a:pos x="6" y="0"/>
              </a:cxn>
              <a:cxn ang="0">
                <a:pos x="4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</a:cxnLst>
            <a:rect l="0" t="0" r="r" b="b"/>
            <a:pathLst>
              <a:path w="8" h="4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4" y="2"/>
                </a:lnTo>
                <a:lnTo>
                  <a:pt x="4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8" name="Freeform 5024"/>
          <p:cNvSpPr>
            <a:spLocks/>
          </p:cNvSpPr>
          <p:nvPr/>
        </p:nvSpPr>
        <p:spPr bwMode="auto">
          <a:xfrm>
            <a:off x="2462213" y="6351588"/>
            <a:ext cx="22225" cy="9525"/>
          </a:xfrm>
          <a:custGeom>
            <a:avLst/>
            <a:gdLst/>
            <a:ahLst/>
            <a:cxnLst>
              <a:cxn ang="0">
                <a:pos x="14" y="4"/>
              </a:cxn>
              <a:cxn ang="0">
                <a:pos x="10" y="4"/>
              </a:cxn>
              <a:cxn ang="0">
                <a:pos x="10" y="4"/>
              </a:cxn>
              <a:cxn ang="0">
                <a:pos x="8" y="4"/>
              </a:cxn>
              <a:cxn ang="0">
                <a:pos x="8" y="4"/>
              </a:cxn>
              <a:cxn ang="0">
                <a:pos x="8" y="4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6" y="6"/>
              </a:cxn>
              <a:cxn ang="0">
                <a:pos x="6" y="6"/>
              </a:cxn>
              <a:cxn ang="0">
                <a:pos x="8" y="6"/>
              </a:cxn>
              <a:cxn ang="0">
                <a:pos x="8" y="6"/>
              </a:cxn>
              <a:cxn ang="0">
                <a:pos x="10" y="6"/>
              </a:cxn>
              <a:cxn ang="0">
                <a:pos x="10" y="6"/>
              </a:cxn>
              <a:cxn ang="0">
                <a:pos x="14" y="4"/>
              </a:cxn>
              <a:cxn ang="0">
                <a:pos x="14" y="4"/>
              </a:cxn>
              <a:cxn ang="0">
                <a:pos x="14" y="4"/>
              </a:cxn>
            </a:cxnLst>
            <a:rect l="0" t="0" r="r" b="b"/>
            <a:pathLst>
              <a:path w="14" h="6">
                <a:moveTo>
                  <a:pt x="14" y="4"/>
                </a:moveTo>
                <a:lnTo>
                  <a:pt x="10" y="4"/>
                </a:lnTo>
                <a:lnTo>
                  <a:pt x="10" y="4"/>
                </a:lnTo>
                <a:lnTo>
                  <a:pt x="8" y="4"/>
                </a:lnTo>
                <a:lnTo>
                  <a:pt x="8" y="4"/>
                </a:lnTo>
                <a:lnTo>
                  <a:pt x="8" y="4"/>
                </a:lnTo>
                <a:lnTo>
                  <a:pt x="6" y="4"/>
                </a:lnTo>
                <a:lnTo>
                  <a:pt x="6" y="4"/>
                </a:lnTo>
                <a:lnTo>
                  <a:pt x="6" y="4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6"/>
                </a:lnTo>
                <a:lnTo>
                  <a:pt x="6" y="6"/>
                </a:lnTo>
                <a:lnTo>
                  <a:pt x="6" y="6"/>
                </a:lnTo>
                <a:lnTo>
                  <a:pt x="6" y="6"/>
                </a:lnTo>
                <a:lnTo>
                  <a:pt x="8" y="6"/>
                </a:lnTo>
                <a:lnTo>
                  <a:pt x="8" y="6"/>
                </a:lnTo>
                <a:lnTo>
                  <a:pt x="10" y="6"/>
                </a:lnTo>
                <a:lnTo>
                  <a:pt x="10" y="6"/>
                </a:lnTo>
                <a:lnTo>
                  <a:pt x="14" y="4"/>
                </a:lnTo>
                <a:lnTo>
                  <a:pt x="14" y="4"/>
                </a:lnTo>
                <a:lnTo>
                  <a:pt x="1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9" name="Freeform 5025"/>
          <p:cNvSpPr>
            <a:spLocks/>
          </p:cNvSpPr>
          <p:nvPr/>
        </p:nvSpPr>
        <p:spPr bwMode="auto">
          <a:xfrm>
            <a:off x="2481263" y="6357938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0" name="Freeform 5026"/>
          <p:cNvSpPr>
            <a:spLocks/>
          </p:cNvSpPr>
          <p:nvPr/>
        </p:nvSpPr>
        <p:spPr bwMode="auto">
          <a:xfrm>
            <a:off x="2400301" y="6443663"/>
            <a:ext cx="952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1" name="Freeform 5027"/>
          <p:cNvSpPr>
            <a:spLocks/>
          </p:cNvSpPr>
          <p:nvPr/>
        </p:nvSpPr>
        <p:spPr bwMode="auto">
          <a:xfrm>
            <a:off x="2406651" y="6446838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2" name="Freeform 5028"/>
          <p:cNvSpPr>
            <a:spLocks/>
          </p:cNvSpPr>
          <p:nvPr/>
        </p:nvSpPr>
        <p:spPr bwMode="auto">
          <a:xfrm>
            <a:off x="2406651" y="6446838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3" name="Freeform 5029"/>
          <p:cNvSpPr>
            <a:spLocks/>
          </p:cNvSpPr>
          <p:nvPr/>
        </p:nvSpPr>
        <p:spPr bwMode="auto">
          <a:xfrm>
            <a:off x="2527301" y="6302375"/>
            <a:ext cx="6350" cy="6350"/>
          </a:xfrm>
          <a:custGeom>
            <a:avLst/>
            <a:gdLst/>
            <a:ahLst/>
            <a:cxnLst>
              <a:cxn ang="0">
                <a:pos x="4" y="4"/>
              </a:cxn>
              <a:cxn ang="0">
                <a:pos x="4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4" name="Freeform 5030"/>
          <p:cNvSpPr>
            <a:spLocks/>
          </p:cNvSpPr>
          <p:nvPr/>
        </p:nvSpPr>
        <p:spPr bwMode="auto">
          <a:xfrm>
            <a:off x="2533651" y="6308725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2"/>
              </a:cxn>
              <a:cxn ang="0">
                <a:pos x="4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2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5" name="Freeform 5031"/>
          <p:cNvSpPr>
            <a:spLocks/>
          </p:cNvSpPr>
          <p:nvPr/>
        </p:nvSpPr>
        <p:spPr bwMode="auto">
          <a:xfrm>
            <a:off x="2533651" y="63087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6" name="Freeform 5032"/>
          <p:cNvSpPr>
            <a:spLocks/>
          </p:cNvSpPr>
          <p:nvPr/>
        </p:nvSpPr>
        <p:spPr bwMode="auto">
          <a:xfrm>
            <a:off x="2533651" y="63087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7" name="Freeform 5033"/>
          <p:cNvSpPr>
            <a:spLocks/>
          </p:cNvSpPr>
          <p:nvPr/>
        </p:nvSpPr>
        <p:spPr bwMode="auto">
          <a:xfrm>
            <a:off x="2514601" y="6315075"/>
            <a:ext cx="6350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4" y="3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4" h="3">
                <a:moveTo>
                  <a:pt x="2" y="3"/>
                </a:moveTo>
                <a:lnTo>
                  <a:pt x="4" y="3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8" name="Freeform 5034"/>
          <p:cNvSpPr>
            <a:spLocks/>
          </p:cNvSpPr>
          <p:nvPr/>
        </p:nvSpPr>
        <p:spPr bwMode="auto">
          <a:xfrm>
            <a:off x="2514601" y="6315075"/>
            <a:ext cx="6350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4" y="3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4" h="3">
                <a:moveTo>
                  <a:pt x="2" y="3"/>
                </a:moveTo>
                <a:lnTo>
                  <a:pt x="4" y="3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0" y="3"/>
                </a:lnTo>
                <a:lnTo>
                  <a:pt x="2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9" name="Freeform 5035"/>
          <p:cNvSpPr>
            <a:spLocks/>
          </p:cNvSpPr>
          <p:nvPr/>
        </p:nvSpPr>
        <p:spPr bwMode="auto">
          <a:xfrm>
            <a:off x="2508251" y="6308725"/>
            <a:ext cx="12700" cy="11113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6" y="7"/>
              </a:cxn>
              <a:cxn ang="0">
                <a:pos x="6" y="4"/>
              </a:cxn>
              <a:cxn ang="0">
                <a:pos x="4" y="4"/>
              </a:cxn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4" y="7"/>
              </a:cxn>
              <a:cxn ang="0">
                <a:pos x="2" y="4"/>
              </a:cxn>
              <a:cxn ang="0">
                <a:pos x="4" y="2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</a:cxnLst>
            <a:rect l="0" t="0" r="r" b="b"/>
            <a:pathLst>
              <a:path w="8" h="7">
                <a:moveTo>
                  <a:pt x="8" y="0"/>
                </a:move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6" y="7"/>
                </a:lnTo>
                <a:lnTo>
                  <a:pt x="6" y="4"/>
                </a:lnTo>
                <a:lnTo>
                  <a:pt x="4" y="4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4" y="7"/>
                </a:lnTo>
                <a:lnTo>
                  <a:pt x="2" y="4"/>
                </a:lnTo>
                <a:lnTo>
                  <a:pt x="4" y="2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0" name="Freeform 5036"/>
          <p:cNvSpPr>
            <a:spLocks/>
          </p:cNvSpPr>
          <p:nvPr/>
        </p:nvSpPr>
        <p:spPr bwMode="auto">
          <a:xfrm>
            <a:off x="2514601" y="6315075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1" name="Freeform 5037"/>
          <p:cNvSpPr>
            <a:spLocks/>
          </p:cNvSpPr>
          <p:nvPr/>
        </p:nvSpPr>
        <p:spPr bwMode="auto">
          <a:xfrm>
            <a:off x="2514601" y="6315075"/>
            <a:ext cx="3175" cy="4763"/>
          </a:xfrm>
          <a:custGeom>
            <a:avLst/>
            <a:gdLst/>
            <a:ahLst/>
            <a:cxnLst>
              <a:cxn ang="0">
                <a:pos x="2" y="3"/>
              </a:cxn>
              <a:cxn ang="0">
                <a:pos x="2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2" y="3"/>
              </a:cxn>
            </a:cxnLst>
            <a:rect l="0" t="0" r="r" b="b"/>
            <a:pathLst>
              <a:path w="2" h="3">
                <a:moveTo>
                  <a:pt x="2" y="3"/>
                </a:moveTo>
                <a:lnTo>
                  <a:pt x="2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2" name="Freeform 5038"/>
          <p:cNvSpPr>
            <a:spLocks/>
          </p:cNvSpPr>
          <p:nvPr/>
        </p:nvSpPr>
        <p:spPr bwMode="auto">
          <a:xfrm>
            <a:off x="2520951" y="6315075"/>
            <a:ext cx="9525" cy="47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4" y="3"/>
              </a:cxn>
              <a:cxn ang="0">
                <a:pos x="4" y="3"/>
              </a:cxn>
              <a:cxn ang="0">
                <a:pos x="4" y="0"/>
              </a:cxn>
              <a:cxn ang="0">
                <a:pos x="6" y="0"/>
              </a:cxn>
              <a:cxn ang="0">
                <a:pos x="4" y="0"/>
              </a:cxn>
              <a:cxn ang="0">
                <a:pos x="4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" h="3">
                <a:moveTo>
                  <a:pt x="0" y="0"/>
                </a:moveTo>
                <a:lnTo>
                  <a:pt x="0" y="0"/>
                </a:lnTo>
                <a:lnTo>
                  <a:pt x="4" y="3"/>
                </a:lnTo>
                <a:lnTo>
                  <a:pt x="4" y="3"/>
                </a:lnTo>
                <a:lnTo>
                  <a:pt x="4" y="0"/>
                </a:lnTo>
                <a:lnTo>
                  <a:pt x="6" y="0"/>
                </a:lnTo>
                <a:lnTo>
                  <a:pt x="4" y="0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3" name="Freeform 5039"/>
          <p:cNvSpPr>
            <a:spLocks/>
          </p:cNvSpPr>
          <p:nvPr/>
        </p:nvSpPr>
        <p:spPr bwMode="auto">
          <a:xfrm>
            <a:off x="2527301" y="631190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4" name="Freeform 5040"/>
          <p:cNvSpPr>
            <a:spLocks/>
          </p:cNvSpPr>
          <p:nvPr/>
        </p:nvSpPr>
        <p:spPr bwMode="auto">
          <a:xfrm>
            <a:off x="2527301" y="631190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5" name="Freeform 5041"/>
          <p:cNvSpPr>
            <a:spLocks/>
          </p:cNvSpPr>
          <p:nvPr/>
        </p:nvSpPr>
        <p:spPr bwMode="auto">
          <a:xfrm>
            <a:off x="2595563" y="6276975"/>
            <a:ext cx="6350" cy="95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4" h="6">
                <a:moveTo>
                  <a:pt x="4" y="0"/>
                </a:move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6" name="Freeform 5042"/>
          <p:cNvSpPr>
            <a:spLocks/>
          </p:cNvSpPr>
          <p:nvPr/>
        </p:nvSpPr>
        <p:spPr bwMode="auto">
          <a:xfrm>
            <a:off x="2601913" y="6283325"/>
            <a:ext cx="7938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5" y="0"/>
              </a:cxn>
              <a:cxn ang="0">
                <a:pos x="2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2" y="2"/>
              </a:cxn>
              <a:cxn ang="0">
                <a:pos x="5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2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0"/>
                </a:lnTo>
                <a:lnTo>
                  <a:pt x="2" y="2"/>
                </a:lnTo>
                <a:lnTo>
                  <a:pt x="5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7" name="Freeform 5043"/>
          <p:cNvSpPr>
            <a:spLocks/>
          </p:cNvSpPr>
          <p:nvPr/>
        </p:nvSpPr>
        <p:spPr bwMode="auto">
          <a:xfrm>
            <a:off x="2605088" y="6283325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8" name="Freeform 5044"/>
          <p:cNvSpPr>
            <a:spLocks/>
          </p:cNvSpPr>
          <p:nvPr/>
        </p:nvSpPr>
        <p:spPr bwMode="auto">
          <a:xfrm>
            <a:off x="2605088" y="6283325"/>
            <a:ext cx="4763" cy="31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3" y="2"/>
              </a:cxn>
              <a:cxn ang="0">
                <a:pos x="3" y="0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9" name="Freeform 5045"/>
          <p:cNvSpPr>
            <a:spLocks/>
          </p:cNvSpPr>
          <p:nvPr/>
        </p:nvSpPr>
        <p:spPr bwMode="auto">
          <a:xfrm>
            <a:off x="2601913" y="62769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0" name="Freeform 5046"/>
          <p:cNvSpPr>
            <a:spLocks/>
          </p:cNvSpPr>
          <p:nvPr/>
        </p:nvSpPr>
        <p:spPr bwMode="auto">
          <a:xfrm>
            <a:off x="2601913" y="62801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1" name="Freeform 5047"/>
          <p:cNvSpPr>
            <a:spLocks/>
          </p:cNvSpPr>
          <p:nvPr/>
        </p:nvSpPr>
        <p:spPr bwMode="auto">
          <a:xfrm>
            <a:off x="2582863" y="6286500"/>
            <a:ext cx="12700" cy="9525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6" y="0"/>
              </a:cxn>
              <a:cxn ang="0">
                <a:pos x="6" y="0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  <a:cxn ang="0">
                <a:pos x="6" y="2"/>
              </a:cxn>
              <a:cxn ang="0">
                <a:pos x="8" y="2"/>
              </a:cxn>
              <a:cxn ang="0">
                <a:pos x="8" y="0"/>
              </a:cxn>
              <a:cxn ang="0">
                <a:pos x="8" y="0"/>
              </a:cxn>
              <a:cxn ang="0">
                <a:pos x="8" y="0"/>
              </a:cxn>
            </a:cxnLst>
            <a:rect l="0" t="0" r="r" b="b"/>
            <a:pathLst>
              <a:path w="8" h="6">
                <a:moveTo>
                  <a:pt x="8" y="0"/>
                </a:moveTo>
                <a:lnTo>
                  <a:pt x="6" y="0"/>
                </a:lnTo>
                <a:lnTo>
                  <a:pt x="6" y="0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4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lnTo>
                  <a:pt x="6" y="2"/>
                </a:lnTo>
                <a:lnTo>
                  <a:pt x="8" y="2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2" name="Freeform 5048"/>
          <p:cNvSpPr>
            <a:spLocks/>
          </p:cNvSpPr>
          <p:nvPr/>
        </p:nvSpPr>
        <p:spPr bwMode="auto">
          <a:xfrm>
            <a:off x="2579688" y="6292850"/>
            <a:ext cx="6350" cy="635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3" name="Freeform 5049"/>
          <p:cNvSpPr>
            <a:spLocks/>
          </p:cNvSpPr>
          <p:nvPr/>
        </p:nvSpPr>
        <p:spPr bwMode="auto">
          <a:xfrm>
            <a:off x="2752726" y="600233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4" name="Freeform 5050"/>
          <p:cNvSpPr>
            <a:spLocks/>
          </p:cNvSpPr>
          <p:nvPr/>
        </p:nvSpPr>
        <p:spPr bwMode="auto">
          <a:xfrm>
            <a:off x="2749551" y="6002338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5" name="Freeform 5051"/>
          <p:cNvSpPr>
            <a:spLocks/>
          </p:cNvSpPr>
          <p:nvPr/>
        </p:nvSpPr>
        <p:spPr bwMode="auto">
          <a:xfrm>
            <a:off x="2746376" y="6002338"/>
            <a:ext cx="6350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6" name="Freeform 5052"/>
          <p:cNvSpPr>
            <a:spLocks/>
          </p:cNvSpPr>
          <p:nvPr/>
        </p:nvSpPr>
        <p:spPr bwMode="auto">
          <a:xfrm>
            <a:off x="2743201" y="6005513"/>
            <a:ext cx="9525" cy="6350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  <a:cxn ang="0">
                <a:pos x="6" y="0"/>
              </a:cxn>
              <a:cxn ang="0">
                <a:pos x="4" y="0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4" y="4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4" y="4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6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4"/>
              </a:cxn>
              <a:cxn ang="0">
                <a:pos x="6" y="4"/>
              </a:cxn>
              <a:cxn ang="0">
                <a:pos x="6" y="2"/>
              </a:cxn>
            </a:cxnLst>
            <a:rect l="0" t="0" r="r" b="b"/>
            <a:pathLst>
              <a:path w="6" h="4">
                <a:moveTo>
                  <a:pt x="6" y="2"/>
                </a:moveTo>
                <a:lnTo>
                  <a:pt x="6" y="2"/>
                </a:lnTo>
                <a:lnTo>
                  <a:pt x="6" y="2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6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7" name="Freeform 5053"/>
          <p:cNvSpPr>
            <a:spLocks/>
          </p:cNvSpPr>
          <p:nvPr/>
        </p:nvSpPr>
        <p:spPr bwMode="auto">
          <a:xfrm>
            <a:off x="2432051" y="6364288"/>
            <a:ext cx="3175" cy="11113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2" y="7"/>
              </a:cxn>
              <a:cxn ang="0">
                <a:pos x="2" y="7"/>
              </a:cxn>
              <a:cxn ang="0">
                <a:pos x="2" y="4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4"/>
              </a:cxn>
              <a:cxn ang="0">
                <a:pos x="2" y="7"/>
              </a:cxn>
              <a:cxn ang="0">
                <a:pos x="2" y="7"/>
              </a:cxn>
            </a:cxnLst>
            <a:rect l="0" t="0" r="r" b="b"/>
            <a:pathLst>
              <a:path w="2" h="7">
                <a:moveTo>
                  <a:pt x="2" y="7"/>
                </a:moveTo>
                <a:lnTo>
                  <a:pt x="2" y="7"/>
                </a:lnTo>
                <a:lnTo>
                  <a:pt x="2" y="7"/>
                </a:lnTo>
                <a:lnTo>
                  <a:pt x="2" y="4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2" y="7"/>
                </a:lnTo>
                <a:lnTo>
                  <a:pt x="2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8" name="Freeform 5054"/>
          <p:cNvSpPr>
            <a:spLocks/>
          </p:cNvSpPr>
          <p:nvPr/>
        </p:nvSpPr>
        <p:spPr bwMode="auto">
          <a:xfrm>
            <a:off x="2432051" y="6370638"/>
            <a:ext cx="11113" cy="7938"/>
          </a:xfrm>
          <a:custGeom>
            <a:avLst/>
            <a:gdLst/>
            <a:ahLst/>
            <a:cxnLst>
              <a:cxn ang="0">
                <a:pos x="7" y="5"/>
              </a:cxn>
              <a:cxn ang="0">
                <a:pos x="7" y="5"/>
              </a:cxn>
              <a:cxn ang="0">
                <a:pos x="7" y="3"/>
              </a:cxn>
              <a:cxn ang="0">
                <a:pos x="7" y="3"/>
              </a:cxn>
              <a:cxn ang="0">
                <a:pos x="5" y="3"/>
              </a:cxn>
              <a:cxn ang="0">
                <a:pos x="5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5" y="3"/>
              </a:cxn>
              <a:cxn ang="0">
                <a:pos x="5" y="3"/>
              </a:cxn>
              <a:cxn ang="0">
                <a:pos x="7" y="3"/>
              </a:cxn>
              <a:cxn ang="0">
                <a:pos x="7" y="3"/>
              </a:cxn>
              <a:cxn ang="0">
                <a:pos x="7" y="3"/>
              </a:cxn>
              <a:cxn ang="0">
                <a:pos x="5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5"/>
              </a:cxn>
              <a:cxn ang="0">
                <a:pos x="2" y="5"/>
              </a:cxn>
              <a:cxn ang="0">
                <a:pos x="2" y="5"/>
              </a:cxn>
              <a:cxn ang="0">
                <a:pos x="2" y="5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7" y="5"/>
              </a:cxn>
              <a:cxn ang="0">
                <a:pos x="7" y="5"/>
              </a:cxn>
              <a:cxn ang="0">
                <a:pos x="7" y="5"/>
              </a:cxn>
            </a:cxnLst>
            <a:rect l="0" t="0" r="r" b="b"/>
            <a:pathLst>
              <a:path w="7" h="5">
                <a:moveTo>
                  <a:pt x="7" y="5"/>
                </a:moveTo>
                <a:lnTo>
                  <a:pt x="7" y="5"/>
                </a:lnTo>
                <a:lnTo>
                  <a:pt x="7" y="3"/>
                </a:lnTo>
                <a:lnTo>
                  <a:pt x="7" y="3"/>
                </a:lnTo>
                <a:lnTo>
                  <a:pt x="5" y="3"/>
                </a:lnTo>
                <a:lnTo>
                  <a:pt x="5" y="3"/>
                </a:lnTo>
                <a:lnTo>
                  <a:pt x="2" y="3"/>
                </a:lnTo>
                <a:lnTo>
                  <a:pt x="2" y="3"/>
                </a:lnTo>
                <a:lnTo>
                  <a:pt x="2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5" y="3"/>
                </a:lnTo>
                <a:lnTo>
                  <a:pt x="5" y="3"/>
                </a:lnTo>
                <a:lnTo>
                  <a:pt x="7" y="3"/>
                </a:lnTo>
                <a:lnTo>
                  <a:pt x="7" y="3"/>
                </a:lnTo>
                <a:lnTo>
                  <a:pt x="7" y="3"/>
                </a:lnTo>
                <a:lnTo>
                  <a:pt x="5" y="3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5"/>
                </a:lnTo>
                <a:lnTo>
                  <a:pt x="2" y="5"/>
                </a:lnTo>
                <a:lnTo>
                  <a:pt x="2" y="5"/>
                </a:lnTo>
                <a:lnTo>
                  <a:pt x="2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5" y="5"/>
                </a:lnTo>
                <a:lnTo>
                  <a:pt x="7" y="5"/>
                </a:lnTo>
                <a:lnTo>
                  <a:pt x="7" y="5"/>
                </a:lnTo>
                <a:lnTo>
                  <a:pt x="7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9" name="Freeform 5055"/>
          <p:cNvSpPr>
            <a:spLocks/>
          </p:cNvSpPr>
          <p:nvPr/>
        </p:nvSpPr>
        <p:spPr bwMode="auto">
          <a:xfrm>
            <a:off x="2384426" y="6502400"/>
            <a:ext cx="6350" cy="15875"/>
          </a:xfrm>
          <a:custGeom>
            <a:avLst/>
            <a:gdLst/>
            <a:ahLst/>
            <a:cxnLst>
              <a:cxn ang="0">
                <a:pos x="2" y="8"/>
              </a:cxn>
              <a:cxn ang="0">
                <a:pos x="2" y="10"/>
              </a:cxn>
              <a:cxn ang="0">
                <a:pos x="2" y="8"/>
              </a:cxn>
              <a:cxn ang="0">
                <a:pos x="2" y="10"/>
              </a:cxn>
              <a:cxn ang="0">
                <a:pos x="2" y="10"/>
              </a:cxn>
              <a:cxn ang="0">
                <a:pos x="4" y="8"/>
              </a:cxn>
              <a:cxn ang="0">
                <a:pos x="4" y="8"/>
              </a:cxn>
              <a:cxn ang="0">
                <a:pos x="4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2" y="6"/>
              </a:cxn>
              <a:cxn ang="0">
                <a:pos x="0" y="6"/>
              </a:cxn>
              <a:cxn ang="0">
                <a:pos x="2" y="6"/>
              </a:cxn>
              <a:cxn ang="0">
                <a:pos x="2" y="6"/>
              </a:cxn>
              <a:cxn ang="0">
                <a:pos x="4" y="4"/>
              </a:cxn>
              <a:cxn ang="0">
                <a:pos x="4" y="4"/>
              </a:cxn>
              <a:cxn ang="0">
                <a:pos x="4" y="2"/>
              </a:cxn>
              <a:cxn ang="0">
                <a:pos x="4" y="2"/>
              </a:cxn>
              <a:cxn ang="0">
                <a:pos x="4" y="0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0" y="8"/>
              </a:cxn>
              <a:cxn ang="0">
                <a:pos x="0" y="8"/>
              </a:cxn>
              <a:cxn ang="0">
                <a:pos x="2" y="8"/>
              </a:cxn>
              <a:cxn ang="0">
                <a:pos x="4" y="8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2" y="8"/>
              </a:cxn>
              <a:cxn ang="0">
                <a:pos x="0" y="8"/>
              </a:cxn>
              <a:cxn ang="0">
                <a:pos x="0" y="8"/>
              </a:cxn>
            </a:cxnLst>
            <a:rect l="0" t="0" r="r" b="b"/>
            <a:pathLst>
              <a:path w="4" h="10">
                <a:moveTo>
                  <a:pt x="0" y="8"/>
                </a:move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4" y="10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4" y="6"/>
                </a:lnTo>
                <a:lnTo>
                  <a:pt x="4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0" y="6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0" y="4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6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4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4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0" name="Freeform 5056"/>
          <p:cNvSpPr>
            <a:spLocks/>
          </p:cNvSpPr>
          <p:nvPr/>
        </p:nvSpPr>
        <p:spPr bwMode="auto">
          <a:xfrm>
            <a:off x="2373313" y="6502400"/>
            <a:ext cx="11113" cy="22225"/>
          </a:xfrm>
          <a:custGeom>
            <a:avLst/>
            <a:gdLst/>
            <a:ahLst/>
            <a:cxnLst>
              <a:cxn ang="0">
                <a:pos x="7" y="12"/>
              </a:cxn>
              <a:cxn ang="0">
                <a:pos x="5" y="10"/>
              </a:cxn>
              <a:cxn ang="0">
                <a:pos x="5" y="10"/>
              </a:cxn>
              <a:cxn ang="0">
                <a:pos x="5" y="10"/>
              </a:cxn>
              <a:cxn ang="0">
                <a:pos x="5" y="10"/>
              </a:cxn>
              <a:cxn ang="0">
                <a:pos x="5" y="10"/>
              </a:cxn>
              <a:cxn ang="0">
                <a:pos x="5" y="10"/>
              </a:cxn>
              <a:cxn ang="0">
                <a:pos x="7" y="8"/>
              </a:cxn>
              <a:cxn ang="0">
                <a:pos x="7" y="8"/>
              </a:cxn>
              <a:cxn ang="0">
                <a:pos x="7" y="8"/>
              </a:cxn>
              <a:cxn ang="0">
                <a:pos x="7" y="6"/>
              </a:cxn>
              <a:cxn ang="0">
                <a:pos x="7" y="4"/>
              </a:cxn>
              <a:cxn ang="0">
                <a:pos x="7" y="6"/>
              </a:cxn>
              <a:cxn ang="0">
                <a:pos x="5" y="4"/>
              </a:cxn>
              <a:cxn ang="0">
                <a:pos x="5" y="2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6"/>
              </a:cxn>
              <a:cxn ang="0">
                <a:pos x="2" y="8"/>
              </a:cxn>
              <a:cxn ang="0">
                <a:pos x="2" y="8"/>
              </a:cxn>
              <a:cxn ang="0">
                <a:pos x="0" y="8"/>
              </a:cxn>
              <a:cxn ang="0">
                <a:pos x="0" y="12"/>
              </a:cxn>
              <a:cxn ang="0">
                <a:pos x="2" y="12"/>
              </a:cxn>
              <a:cxn ang="0">
                <a:pos x="2" y="12"/>
              </a:cxn>
              <a:cxn ang="0">
                <a:pos x="2" y="14"/>
              </a:cxn>
              <a:cxn ang="0">
                <a:pos x="5" y="14"/>
              </a:cxn>
              <a:cxn ang="0">
                <a:pos x="5" y="12"/>
              </a:cxn>
              <a:cxn ang="0">
                <a:pos x="5" y="10"/>
              </a:cxn>
              <a:cxn ang="0">
                <a:pos x="2" y="10"/>
              </a:cxn>
              <a:cxn ang="0">
                <a:pos x="2" y="10"/>
              </a:cxn>
              <a:cxn ang="0">
                <a:pos x="2" y="8"/>
              </a:cxn>
              <a:cxn ang="0">
                <a:pos x="2" y="8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5" y="6"/>
              </a:cxn>
              <a:cxn ang="0">
                <a:pos x="5" y="6"/>
              </a:cxn>
              <a:cxn ang="0">
                <a:pos x="7" y="6"/>
              </a:cxn>
              <a:cxn ang="0">
                <a:pos x="5" y="6"/>
              </a:cxn>
              <a:cxn ang="0">
                <a:pos x="5" y="6"/>
              </a:cxn>
              <a:cxn ang="0">
                <a:pos x="5" y="8"/>
              </a:cxn>
              <a:cxn ang="0">
                <a:pos x="5" y="8"/>
              </a:cxn>
              <a:cxn ang="0">
                <a:pos x="5" y="8"/>
              </a:cxn>
              <a:cxn ang="0">
                <a:pos x="2" y="10"/>
              </a:cxn>
              <a:cxn ang="0">
                <a:pos x="5" y="10"/>
              </a:cxn>
              <a:cxn ang="0">
                <a:pos x="5" y="12"/>
              </a:cxn>
              <a:cxn ang="0">
                <a:pos x="5" y="14"/>
              </a:cxn>
            </a:cxnLst>
            <a:rect l="0" t="0" r="r" b="b"/>
            <a:pathLst>
              <a:path w="7" h="14">
                <a:moveTo>
                  <a:pt x="5" y="14"/>
                </a:moveTo>
                <a:lnTo>
                  <a:pt x="7" y="12"/>
                </a:lnTo>
                <a:lnTo>
                  <a:pt x="7" y="12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5" y="10"/>
                </a:lnTo>
                <a:lnTo>
                  <a:pt x="7" y="10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8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7" y="6"/>
                </a:lnTo>
                <a:lnTo>
                  <a:pt x="5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0" y="8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2"/>
                </a:lnTo>
                <a:lnTo>
                  <a:pt x="2" y="12"/>
                </a:lnTo>
                <a:lnTo>
                  <a:pt x="5" y="12"/>
                </a:lnTo>
                <a:lnTo>
                  <a:pt x="2" y="12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5" y="14"/>
                </a:lnTo>
                <a:lnTo>
                  <a:pt x="5" y="14"/>
                </a:lnTo>
                <a:lnTo>
                  <a:pt x="5" y="12"/>
                </a:lnTo>
                <a:lnTo>
                  <a:pt x="5" y="12"/>
                </a:lnTo>
                <a:lnTo>
                  <a:pt x="5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10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8"/>
                </a:lnTo>
                <a:lnTo>
                  <a:pt x="2" y="6"/>
                </a:ln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7" y="6"/>
                </a:lnTo>
                <a:lnTo>
                  <a:pt x="7" y="6"/>
                </a:lnTo>
                <a:lnTo>
                  <a:pt x="7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2" y="10"/>
                </a:lnTo>
                <a:lnTo>
                  <a:pt x="2" y="10"/>
                </a:lnTo>
                <a:lnTo>
                  <a:pt x="5" y="10"/>
                </a:lnTo>
                <a:lnTo>
                  <a:pt x="5" y="10"/>
                </a:lnTo>
                <a:lnTo>
                  <a:pt x="5" y="12"/>
                </a:lnTo>
                <a:lnTo>
                  <a:pt x="2" y="14"/>
                </a:lnTo>
                <a:lnTo>
                  <a:pt x="5" y="14"/>
                </a:lnTo>
                <a:lnTo>
                  <a:pt x="5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1" name="Freeform 5057"/>
          <p:cNvSpPr>
            <a:spLocks/>
          </p:cNvSpPr>
          <p:nvPr/>
        </p:nvSpPr>
        <p:spPr bwMode="auto">
          <a:xfrm>
            <a:off x="2376488" y="6604000"/>
            <a:ext cx="23813" cy="50800"/>
          </a:xfrm>
          <a:custGeom>
            <a:avLst/>
            <a:gdLst/>
            <a:ahLst/>
            <a:cxnLst>
              <a:cxn ang="0">
                <a:pos x="13" y="28"/>
              </a:cxn>
              <a:cxn ang="0">
                <a:pos x="11" y="26"/>
              </a:cxn>
              <a:cxn ang="0">
                <a:pos x="11" y="24"/>
              </a:cxn>
              <a:cxn ang="0">
                <a:pos x="9" y="24"/>
              </a:cxn>
              <a:cxn ang="0">
                <a:pos x="7" y="24"/>
              </a:cxn>
              <a:cxn ang="0">
                <a:pos x="7" y="20"/>
              </a:cxn>
              <a:cxn ang="0">
                <a:pos x="5" y="20"/>
              </a:cxn>
              <a:cxn ang="0">
                <a:pos x="3" y="16"/>
              </a:cxn>
              <a:cxn ang="0">
                <a:pos x="3" y="12"/>
              </a:cxn>
              <a:cxn ang="0">
                <a:pos x="3" y="10"/>
              </a:cxn>
              <a:cxn ang="0">
                <a:pos x="5" y="6"/>
              </a:cxn>
              <a:cxn ang="0">
                <a:pos x="5" y="4"/>
              </a:cxn>
              <a:cxn ang="0">
                <a:pos x="5" y="4"/>
              </a:cxn>
              <a:cxn ang="0">
                <a:pos x="5" y="6"/>
              </a:cxn>
              <a:cxn ang="0">
                <a:pos x="7" y="4"/>
              </a:cxn>
              <a:cxn ang="0">
                <a:pos x="5" y="2"/>
              </a:cxn>
              <a:cxn ang="0">
                <a:pos x="5" y="2"/>
              </a:cxn>
              <a:cxn ang="0">
                <a:pos x="5" y="2"/>
              </a:cxn>
              <a:cxn ang="0">
                <a:pos x="5" y="0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  <a:cxn ang="0">
                <a:pos x="9" y="4"/>
              </a:cxn>
              <a:cxn ang="0">
                <a:pos x="7" y="4"/>
              </a:cxn>
              <a:cxn ang="0">
                <a:pos x="7" y="8"/>
              </a:cxn>
              <a:cxn ang="0">
                <a:pos x="9" y="6"/>
              </a:cxn>
              <a:cxn ang="0">
                <a:pos x="9" y="4"/>
              </a:cxn>
              <a:cxn ang="0">
                <a:pos x="9" y="6"/>
              </a:cxn>
              <a:cxn ang="0">
                <a:pos x="9" y="4"/>
              </a:cxn>
              <a:cxn ang="0">
                <a:pos x="9" y="2"/>
              </a:cxn>
              <a:cxn ang="0">
                <a:pos x="7" y="2"/>
              </a:cxn>
              <a:cxn ang="0">
                <a:pos x="7" y="0"/>
              </a:cxn>
              <a:cxn ang="0">
                <a:pos x="7" y="0"/>
              </a:cxn>
              <a:cxn ang="0">
                <a:pos x="5" y="2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5" y="4"/>
              </a:cxn>
              <a:cxn ang="0">
                <a:pos x="7" y="4"/>
              </a:cxn>
              <a:cxn ang="0">
                <a:pos x="5" y="4"/>
              </a:cxn>
              <a:cxn ang="0">
                <a:pos x="3" y="4"/>
              </a:cxn>
              <a:cxn ang="0">
                <a:pos x="3" y="8"/>
              </a:cxn>
              <a:cxn ang="0">
                <a:pos x="0" y="12"/>
              </a:cxn>
              <a:cxn ang="0">
                <a:pos x="0" y="14"/>
              </a:cxn>
              <a:cxn ang="0">
                <a:pos x="3" y="18"/>
              </a:cxn>
              <a:cxn ang="0">
                <a:pos x="3" y="22"/>
              </a:cxn>
              <a:cxn ang="0">
                <a:pos x="5" y="22"/>
              </a:cxn>
              <a:cxn ang="0">
                <a:pos x="7" y="24"/>
              </a:cxn>
              <a:cxn ang="0">
                <a:pos x="9" y="24"/>
              </a:cxn>
              <a:cxn ang="0">
                <a:pos x="11" y="26"/>
              </a:cxn>
              <a:cxn ang="0">
                <a:pos x="9" y="26"/>
              </a:cxn>
              <a:cxn ang="0">
                <a:pos x="11" y="28"/>
              </a:cxn>
              <a:cxn ang="0">
                <a:pos x="13" y="30"/>
              </a:cxn>
              <a:cxn ang="0">
                <a:pos x="15" y="32"/>
              </a:cxn>
            </a:cxnLst>
            <a:rect l="0" t="0" r="r" b="b"/>
            <a:pathLst>
              <a:path w="15" h="32">
                <a:moveTo>
                  <a:pt x="15" y="30"/>
                </a:moveTo>
                <a:lnTo>
                  <a:pt x="15" y="30"/>
                </a:lnTo>
                <a:lnTo>
                  <a:pt x="13" y="28"/>
                </a:lnTo>
                <a:lnTo>
                  <a:pt x="13" y="28"/>
                </a:lnTo>
                <a:lnTo>
                  <a:pt x="13" y="28"/>
                </a:lnTo>
                <a:lnTo>
                  <a:pt x="11" y="28"/>
                </a:lnTo>
                <a:lnTo>
                  <a:pt x="11" y="26"/>
                </a:lnTo>
                <a:lnTo>
                  <a:pt x="11" y="26"/>
                </a:lnTo>
                <a:lnTo>
                  <a:pt x="11" y="24"/>
                </a:lnTo>
                <a:lnTo>
                  <a:pt x="11" y="24"/>
                </a:lnTo>
                <a:lnTo>
                  <a:pt x="11" y="24"/>
                </a:lnTo>
                <a:lnTo>
                  <a:pt x="11" y="24"/>
                </a:lnTo>
                <a:lnTo>
                  <a:pt x="11" y="24"/>
                </a:lnTo>
                <a:lnTo>
                  <a:pt x="9" y="24"/>
                </a:lnTo>
                <a:lnTo>
                  <a:pt x="9" y="24"/>
                </a:lnTo>
                <a:lnTo>
                  <a:pt x="9" y="24"/>
                </a:lnTo>
                <a:lnTo>
                  <a:pt x="9" y="24"/>
                </a:lnTo>
                <a:lnTo>
                  <a:pt x="9" y="24"/>
                </a:lnTo>
                <a:lnTo>
                  <a:pt x="7" y="24"/>
                </a:lnTo>
                <a:lnTo>
                  <a:pt x="7" y="24"/>
                </a:lnTo>
                <a:lnTo>
                  <a:pt x="7" y="22"/>
                </a:lnTo>
                <a:lnTo>
                  <a:pt x="7" y="22"/>
                </a:lnTo>
                <a:lnTo>
                  <a:pt x="7" y="22"/>
                </a:lnTo>
                <a:lnTo>
                  <a:pt x="7" y="20"/>
                </a:lnTo>
                <a:lnTo>
                  <a:pt x="5" y="20"/>
                </a:lnTo>
                <a:lnTo>
                  <a:pt x="5" y="20"/>
                </a:lnTo>
                <a:lnTo>
                  <a:pt x="5" y="20"/>
                </a:lnTo>
                <a:lnTo>
                  <a:pt x="5" y="20"/>
                </a:lnTo>
                <a:lnTo>
                  <a:pt x="5" y="18"/>
                </a:lnTo>
                <a:lnTo>
                  <a:pt x="3" y="18"/>
                </a:lnTo>
                <a:lnTo>
                  <a:pt x="3" y="18"/>
                </a:lnTo>
                <a:lnTo>
                  <a:pt x="3" y="16"/>
                </a:lnTo>
                <a:lnTo>
                  <a:pt x="3" y="14"/>
                </a:lnTo>
                <a:lnTo>
                  <a:pt x="3" y="14"/>
                </a:lnTo>
                <a:lnTo>
                  <a:pt x="3" y="14"/>
                </a:lnTo>
                <a:lnTo>
                  <a:pt x="3" y="12"/>
                </a:lnTo>
                <a:lnTo>
                  <a:pt x="3" y="12"/>
                </a:lnTo>
                <a:lnTo>
                  <a:pt x="3" y="12"/>
                </a:lnTo>
                <a:lnTo>
                  <a:pt x="3" y="10"/>
                </a:lnTo>
                <a:lnTo>
                  <a:pt x="3" y="10"/>
                </a:lnTo>
                <a:lnTo>
                  <a:pt x="5" y="8"/>
                </a:lnTo>
                <a:lnTo>
                  <a:pt x="5" y="8"/>
                </a:lnTo>
                <a:lnTo>
                  <a:pt x="5" y="8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3" y="4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5" y="6"/>
                </a:lnTo>
                <a:lnTo>
                  <a:pt x="5" y="6"/>
                </a:lnTo>
                <a:lnTo>
                  <a:pt x="7" y="6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2"/>
                </a:lnTo>
                <a:lnTo>
                  <a:pt x="5" y="2"/>
                </a:lnTo>
                <a:lnTo>
                  <a:pt x="5" y="4"/>
                </a:lnTo>
                <a:lnTo>
                  <a:pt x="7" y="4"/>
                </a:lnTo>
                <a:lnTo>
                  <a:pt x="7" y="4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5" y="2"/>
                </a:lnTo>
                <a:lnTo>
                  <a:pt x="7" y="2"/>
                </a:lnTo>
                <a:lnTo>
                  <a:pt x="7" y="2"/>
                </a:lnTo>
                <a:lnTo>
                  <a:pt x="5" y="2"/>
                </a:lnTo>
                <a:lnTo>
                  <a:pt x="5" y="2"/>
                </a:lnTo>
                <a:lnTo>
                  <a:pt x="7" y="2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9" y="4"/>
                </a:lnTo>
                <a:lnTo>
                  <a:pt x="9" y="4"/>
                </a:lnTo>
                <a:lnTo>
                  <a:pt x="7" y="2"/>
                </a:lnTo>
                <a:lnTo>
                  <a:pt x="7" y="4"/>
                </a:lnTo>
                <a:lnTo>
                  <a:pt x="7" y="4"/>
                </a:lnTo>
                <a:lnTo>
                  <a:pt x="7" y="4"/>
                </a:lnTo>
                <a:lnTo>
                  <a:pt x="7" y="6"/>
                </a:lnTo>
                <a:lnTo>
                  <a:pt x="7" y="8"/>
                </a:lnTo>
                <a:lnTo>
                  <a:pt x="7" y="8"/>
                </a:lnTo>
                <a:lnTo>
                  <a:pt x="9" y="8"/>
                </a:lnTo>
                <a:lnTo>
                  <a:pt x="9" y="8"/>
                </a:lnTo>
                <a:lnTo>
                  <a:pt x="9" y="6"/>
                </a:lnTo>
                <a:lnTo>
                  <a:pt x="9" y="6"/>
                </a:lnTo>
                <a:lnTo>
                  <a:pt x="11" y="6"/>
                </a:lnTo>
                <a:lnTo>
                  <a:pt x="11" y="4"/>
                </a:lnTo>
                <a:lnTo>
                  <a:pt x="9" y="4"/>
                </a:lnTo>
                <a:lnTo>
                  <a:pt x="9" y="4"/>
                </a:lnTo>
                <a:lnTo>
                  <a:pt x="7" y="6"/>
                </a:lnTo>
                <a:lnTo>
                  <a:pt x="9" y="6"/>
                </a:lnTo>
                <a:lnTo>
                  <a:pt x="9" y="6"/>
                </a:lnTo>
                <a:lnTo>
                  <a:pt x="9" y="6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4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9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7" y="0"/>
                </a:lnTo>
                <a:lnTo>
                  <a:pt x="5" y="0"/>
                </a:lnTo>
                <a:lnTo>
                  <a:pt x="5" y="0"/>
                </a:lnTo>
                <a:lnTo>
                  <a:pt x="5" y="0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2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7" y="6"/>
                </a:lnTo>
                <a:lnTo>
                  <a:pt x="7" y="4"/>
                </a:lnTo>
                <a:lnTo>
                  <a:pt x="7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6"/>
                </a:lnTo>
                <a:lnTo>
                  <a:pt x="7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4"/>
                </a:lnTo>
                <a:lnTo>
                  <a:pt x="5" y="2"/>
                </a:lnTo>
                <a:lnTo>
                  <a:pt x="3" y="2"/>
                </a:lnTo>
                <a:lnTo>
                  <a:pt x="3" y="4"/>
                </a:lnTo>
                <a:lnTo>
                  <a:pt x="3" y="4"/>
                </a:lnTo>
                <a:lnTo>
                  <a:pt x="3" y="6"/>
                </a:lnTo>
                <a:lnTo>
                  <a:pt x="3" y="6"/>
                </a:lnTo>
                <a:lnTo>
                  <a:pt x="3" y="8"/>
                </a:lnTo>
                <a:lnTo>
                  <a:pt x="3" y="8"/>
                </a:lnTo>
                <a:lnTo>
                  <a:pt x="3" y="8"/>
                </a:lnTo>
                <a:lnTo>
                  <a:pt x="3" y="10"/>
                </a:lnTo>
                <a:lnTo>
                  <a:pt x="0" y="12"/>
                </a:lnTo>
                <a:lnTo>
                  <a:pt x="0" y="12"/>
                </a:lnTo>
                <a:lnTo>
                  <a:pt x="0" y="12"/>
                </a:lnTo>
                <a:lnTo>
                  <a:pt x="0" y="14"/>
                </a:lnTo>
                <a:lnTo>
                  <a:pt x="0" y="14"/>
                </a:lnTo>
                <a:lnTo>
                  <a:pt x="0" y="14"/>
                </a:lnTo>
                <a:lnTo>
                  <a:pt x="0" y="16"/>
                </a:lnTo>
                <a:lnTo>
                  <a:pt x="0" y="16"/>
                </a:lnTo>
                <a:lnTo>
                  <a:pt x="3" y="18"/>
                </a:lnTo>
                <a:lnTo>
                  <a:pt x="3" y="18"/>
                </a:lnTo>
                <a:lnTo>
                  <a:pt x="3" y="20"/>
                </a:lnTo>
                <a:lnTo>
                  <a:pt x="3" y="20"/>
                </a:lnTo>
                <a:lnTo>
                  <a:pt x="3" y="20"/>
                </a:lnTo>
                <a:lnTo>
                  <a:pt x="3" y="22"/>
                </a:lnTo>
                <a:lnTo>
                  <a:pt x="5" y="22"/>
                </a:lnTo>
                <a:lnTo>
                  <a:pt x="5" y="22"/>
                </a:lnTo>
                <a:lnTo>
                  <a:pt x="5" y="22"/>
                </a:lnTo>
                <a:lnTo>
                  <a:pt x="5" y="22"/>
                </a:lnTo>
                <a:lnTo>
                  <a:pt x="5" y="22"/>
                </a:lnTo>
                <a:lnTo>
                  <a:pt x="5" y="24"/>
                </a:lnTo>
                <a:lnTo>
                  <a:pt x="7" y="24"/>
                </a:lnTo>
                <a:lnTo>
                  <a:pt x="7" y="24"/>
                </a:lnTo>
                <a:lnTo>
                  <a:pt x="7" y="24"/>
                </a:lnTo>
                <a:lnTo>
                  <a:pt x="7" y="24"/>
                </a:lnTo>
                <a:lnTo>
                  <a:pt x="7" y="24"/>
                </a:lnTo>
                <a:lnTo>
                  <a:pt x="9" y="24"/>
                </a:lnTo>
                <a:lnTo>
                  <a:pt x="9" y="26"/>
                </a:lnTo>
                <a:lnTo>
                  <a:pt x="9" y="26"/>
                </a:lnTo>
                <a:lnTo>
                  <a:pt x="11" y="26"/>
                </a:lnTo>
                <a:lnTo>
                  <a:pt x="11" y="26"/>
                </a:lnTo>
                <a:lnTo>
                  <a:pt x="11" y="24"/>
                </a:lnTo>
                <a:lnTo>
                  <a:pt x="9" y="24"/>
                </a:lnTo>
                <a:lnTo>
                  <a:pt x="9" y="24"/>
                </a:lnTo>
                <a:lnTo>
                  <a:pt x="9" y="26"/>
                </a:lnTo>
                <a:lnTo>
                  <a:pt x="9" y="26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11" y="30"/>
                </a:lnTo>
                <a:lnTo>
                  <a:pt x="11" y="30"/>
                </a:lnTo>
                <a:lnTo>
                  <a:pt x="13" y="30"/>
                </a:lnTo>
                <a:lnTo>
                  <a:pt x="13" y="30"/>
                </a:lnTo>
                <a:lnTo>
                  <a:pt x="13" y="30"/>
                </a:lnTo>
                <a:lnTo>
                  <a:pt x="15" y="32"/>
                </a:lnTo>
                <a:lnTo>
                  <a:pt x="15" y="32"/>
                </a:lnTo>
                <a:lnTo>
                  <a:pt x="15" y="3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2" name="Freeform 5058"/>
          <p:cNvSpPr>
            <a:spLocks/>
          </p:cNvSpPr>
          <p:nvPr/>
        </p:nvSpPr>
        <p:spPr bwMode="auto">
          <a:xfrm>
            <a:off x="2586038" y="5894388"/>
            <a:ext cx="388938" cy="741363"/>
          </a:xfrm>
          <a:custGeom>
            <a:avLst/>
            <a:gdLst/>
            <a:ahLst/>
            <a:cxnLst>
              <a:cxn ang="0">
                <a:pos x="6" y="465"/>
              </a:cxn>
              <a:cxn ang="0">
                <a:pos x="8" y="461"/>
              </a:cxn>
              <a:cxn ang="0">
                <a:pos x="10" y="449"/>
              </a:cxn>
              <a:cxn ang="0">
                <a:pos x="10" y="434"/>
              </a:cxn>
              <a:cxn ang="0">
                <a:pos x="12" y="426"/>
              </a:cxn>
              <a:cxn ang="0">
                <a:pos x="19" y="424"/>
              </a:cxn>
              <a:cxn ang="0">
                <a:pos x="29" y="405"/>
              </a:cxn>
              <a:cxn ang="0">
                <a:pos x="23" y="377"/>
              </a:cxn>
              <a:cxn ang="0">
                <a:pos x="37" y="364"/>
              </a:cxn>
              <a:cxn ang="0">
                <a:pos x="23" y="344"/>
              </a:cxn>
              <a:cxn ang="0">
                <a:pos x="25" y="317"/>
              </a:cxn>
              <a:cxn ang="0">
                <a:pos x="25" y="284"/>
              </a:cxn>
              <a:cxn ang="0">
                <a:pos x="31" y="261"/>
              </a:cxn>
              <a:cxn ang="0">
                <a:pos x="58" y="249"/>
              </a:cxn>
              <a:cxn ang="0">
                <a:pos x="60" y="218"/>
              </a:cxn>
              <a:cxn ang="0">
                <a:pos x="72" y="179"/>
              </a:cxn>
              <a:cxn ang="0">
                <a:pos x="89" y="150"/>
              </a:cxn>
              <a:cxn ang="0">
                <a:pos x="105" y="117"/>
              </a:cxn>
              <a:cxn ang="0">
                <a:pos x="111" y="80"/>
              </a:cxn>
              <a:cxn ang="0">
                <a:pos x="130" y="72"/>
              </a:cxn>
              <a:cxn ang="0">
                <a:pos x="144" y="56"/>
              </a:cxn>
              <a:cxn ang="0">
                <a:pos x="161" y="47"/>
              </a:cxn>
              <a:cxn ang="0">
                <a:pos x="167" y="27"/>
              </a:cxn>
              <a:cxn ang="0">
                <a:pos x="179" y="19"/>
              </a:cxn>
              <a:cxn ang="0">
                <a:pos x="194" y="41"/>
              </a:cxn>
              <a:cxn ang="0">
                <a:pos x="208" y="43"/>
              </a:cxn>
              <a:cxn ang="0">
                <a:pos x="226" y="37"/>
              </a:cxn>
              <a:cxn ang="0">
                <a:pos x="235" y="39"/>
              </a:cxn>
              <a:cxn ang="0">
                <a:pos x="239" y="29"/>
              </a:cxn>
              <a:cxn ang="0">
                <a:pos x="243" y="17"/>
              </a:cxn>
              <a:cxn ang="0">
                <a:pos x="243" y="4"/>
              </a:cxn>
              <a:cxn ang="0">
                <a:pos x="243" y="2"/>
              </a:cxn>
              <a:cxn ang="0">
                <a:pos x="241" y="12"/>
              </a:cxn>
              <a:cxn ang="0">
                <a:pos x="243" y="25"/>
              </a:cxn>
              <a:cxn ang="0">
                <a:pos x="237" y="37"/>
              </a:cxn>
              <a:cxn ang="0">
                <a:pos x="235" y="41"/>
              </a:cxn>
              <a:cxn ang="0">
                <a:pos x="218" y="31"/>
              </a:cxn>
              <a:cxn ang="0">
                <a:pos x="204" y="39"/>
              </a:cxn>
              <a:cxn ang="0">
                <a:pos x="191" y="31"/>
              </a:cxn>
              <a:cxn ang="0">
                <a:pos x="171" y="27"/>
              </a:cxn>
              <a:cxn ang="0">
                <a:pos x="159" y="33"/>
              </a:cxn>
              <a:cxn ang="0">
                <a:pos x="154" y="58"/>
              </a:cxn>
              <a:cxn ang="0">
                <a:pos x="128" y="62"/>
              </a:cxn>
              <a:cxn ang="0">
                <a:pos x="115" y="72"/>
              </a:cxn>
              <a:cxn ang="0">
                <a:pos x="99" y="105"/>
              </a:cxn>
              <a:cxn ang="0">
                <a:pos x="89" y="140"/>
              </a:cxn>
              <a:cxn ang="0">
                <a:pos x="72" y="169"/>
              </a:cxn>
              <a:cxn ang="0">
                <a:pos x="62" y="208"/>
              </a:cxn>
              <a:cxn ang="0">
                <a:pos x="64" y="241"/>
              </a:cxn>
              <a:cxn ang="0">
                <a:pos x="39" y="245"/>
              </a:cxn>
              <a:cxn ang="0">
                <a:pos x="23" y="276"/>
              </a:cxn>
              <a:cxn ang="0">
                <a:pos x="21" y="305"/>
              </a:cxn>
              <a:cxn ang="0">
                <a:pos x="23" y="333"/>
              </a:cxn>
              <a:cxn ang="0">
                <a:pos x="31" y="354"/>
              </a:cxn>
              <a:cxn ang="0">
                <a:pos x="29" y="372"/>
              </a:cxn>
              <a:cxn ang="0">
                <a:pos x="29" y="397"/>
              </a:cxn>
              <a:cxn ang="0">
                <a:pos x="21" y="422"/>
              </a:cxn>
              <a:cxn ang="0">
                <a:pos x="10" y="426"/>
              </a:cxn>
              <a:cxn ang="0">
                <a:pos x="10" y="432"/>
              </a:cxn>
              <a:cxn ang="0">
                <a:pos x="8" y="449"/>
              </a:cxn>
              <a:cxn ang="0">
                <a:pos x="6" y="459"/>
              </a:cxn>
              <a:cxn ang="0">
                <a:pos x="4" y="467"/>
              </a:cxn>
            </a:cxnLst>
            <a:rect l="0" t="0" r="r" b="b"/>
            <a:pathLst>
              <a:path w="245" h="467">
                <a:moveTo>
                  <a:pt x="0" y="461"/>
                </a:moveTo>
                <a:lnTo>
                  <a:pt x="0" y="461"/>
                </a:lnTo>
                <a:lnTo>
                  <a:pt x="0" y="461"/>
                </a:lnTo>
                <a:lnTo>
                  <a:pt x="0" y="461"/>
                </a:lnTo>
                <a:lnTo>
                  <a:pt x="0" y="463"/>
                </a:lnTo>
                <a:lnTo>
                  <a:pt x="0" y="463"/>
                </a:lnTo>
                <a:lnTo>
                  <a:pt x="0" y="463"/>
                </a:lnTo>
                <a:lnTo>
                  <a:pt x="0" y="463"/>
                </a:lnTo>
                <a:lnTo>
                  <a:pt x="0" y="465"/>
                </a:lnTo>
                <a:lnTo>
                  <a:pt x="0" y="465"/>
                </a:lnTo>
                <a:lnTo>
                  <a:pt x="0" y="465"/>
                </a:lnTo>
                <a:lnTo>
                  <a:pt x="0" y="465"/>
                </a:lnTo>
                <a:lnTo>
                  <a:pt x="2" y="467"/>
                </a:lnTo>
                <a:lnTo>
                  <a:pt x="2" y="467"/>
                </a:lnTo>
                <a:lnTo>
                  <a:pt x="2" y="467"/>
                </a:lnTo>
                <a:lnTo>
                  <a:pt x="2" y="465"/>
                </a:lnTo>
                <a:lnTo>
                  <a:pt x="2" y="465"/>
                </a:lnTo>
                <a:lnTo>
                  <a:pt x="2" y="467"/>
                </a:lnTo>
                <a:lnTo>
                  <a:pt x="2" y="467"/>
                </a:lnTo>
                <a:lnTo>
                  <a:pt x="2" y="467"/>
                </a:lnTo>
                <a:lnTo>
                  <a:pt x="2" y="467"/>
                </a:lnTo>
                <a:lnTo>
                  <a:pt x="2" y="467"/>
                </a:lnTo>
                <a:lnTo>
                  <a:pt x="4" y="467"/>
                </a:lnTo>
                <a:lnTo>
                  <a:pt x="4" y="465"/>
                </a:lnTo>
                <a:lnTo>
                  <a:pt x="4" y="465"/>
                </a:lnTo>
                <a:lnTo>
                  <a:pt x="2" y="465"/>
                </a:lnTo>
                <a:lnTo>
                  <a:pt x="4" y="467"/>
                </a:lnTo>
                <a:lnTo>
                  <a:pt x="4" y="467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7"/>
                </a:lnTo>
                <a:lnTo>
                  <a:pt x="4" y="467"/>
                </a:lnTo>
                <a:lnTo>
                  <a:pt x="4" y="465"/>
                </a:lnTo>
                <a:lnTo>
                  <a:pt x="2" y="465"/>
                </a:lnTo>
                <a:lnTo>
                  <a:pt x="2" y="465"/>
                </a:lnTo>
                <a:lnTo>
                  <a:pt x="4" y="467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2" y="465"/>
                </a:lnTo>
                <a:lnTo>
                  <a:pt x="2" y="465"/>
                </a:lnTo>
                <a:lnTo>
                  <a:pt x="4" y="465"/>
                </a:lnTo>
                <a:lnTo>
                  <a:pt x="4" y="467"/>
                </a:lnTo>
                <a:lnTo>
                  <a:pt x="4" y="467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7"/>
                </a:lnTo>
                <a:lnTo>
                  <a:pt x="4" y="467"/>
                </a:lnTo>
                <a:lnTo>
                  <a:pt x="4" y="467"/>
                </a:lnTo>
                <a:lnTo>
                  <a:pt x="6" y="465"/>
                </a:lnTo>
                <a:lnTo>
                  <a:pt x="6" y="465"/>
                </a:lnTo>
                <a:lnTo>
                  <a:pt x="4" y="465"/>
                </a:lnTo>
                <a:lnTo>
                  <a:pt x="4" y="465"/>
                </a:lnTo>
                <a:lnTo>
                  <a:pt x="6" y="465"/>
                </a:lnTo>
                <a:lnTo>
                  <a:pt x="4" y="465"/>
                </a:lnTo>
                <a:lnTo>
                  <a:pt x="4" y="467"/>
                </a:lnTo>
                <a:lnTo>
                  <a:pt x="4" y="467"/>
                </a:lnTo>
                <a:lnTo>
                  <a:pt x="6" y="465"/>
                </a:lnTo>
                <a:lnTo>
                  <a:pt x="6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6" y="465"/>
                </a:lnTo>
                <a:lnTo>
                  <a:pt x="6" y="465"/>
                </a:lnTo>
                <a:lnTo>
                  <a:pt x="6" y="465"/>
                </a:lnTo>
                <a:lnTo>
                  <a:pt x="4" y="465"/>
                </a:lnTo>
                <a:lnTo>
                  <a:pt x="4" y="465"/>
                </a:lnTo>
                <a:lnTo>
                  <a:pt x="6" y="465"/>
                </a:lnTo>
                <a:lnTo>
                  <a:pt x="6" y="465"/>
                </a:lnTo>
                <a:lnTo>
                  <a:pt x="6" y="465"/>
                </a:lnTo>
                <a:lnTo>
                  <a:pt x="6" y="463"/>
                </a:lnTo>
                <a:lnTo>
                  <a:pt x="6" y="463"/>
                </a:lnTo>
                <a:lnTo>
                  <a:pt x="6" y="465"/>
                </a:lnTo>
                <a:lnTo>
                  <a:pt x="6" y="465"/>
                </a:lnTo>
                <a:lnTo>
                  <a:pt x="6" y="463"/>
                </a:lnTo>
                <a:lnTo>
                  <a:pt x="6" y="465"/>
                </a:lnTo>
                <a:lnTo>
                  <a:pt x="6" y="465"/>
                </a:lnTo>
                <a:lnTo>
                  <a:pt x="6" y="465"/>
                </a:lnTo>
                <a:lnTo>
                  <a:pt x="8" y="463"/>
                </a:lnTo>
                <a:lnTo>
                  <a:pt x="8" y="463"/>
                </a:lnTo>
                <a:lnTo>
                  <a:pt x="6" y="463"/>
                </a:lnTo>
                <a:lnTo>
                  <a:pt x="6" y="463"/>
                </a:lnTo>
                <a:lnTo>
                  <a:pt x="8" y="463"/>
                </a:lnTo>
                <a:lnTo>
                  <a:pt x="8" y="463"/>
                </a:lnTo>
                <a:lnTo>
                  <a:pt x="8" y="463"/>
                </a:lnTo>
                <a:lnTo>
                  <a:pt x="8" y="461"/>
                </a:lnTo>
                <a:lnTo>
                  <a:pt x="6" y="461"/>
                </a:lnTo>
                <a:lnTo>
                  <a:pt x="8" y="463"/>
                </a:lnTo>
                <a:lnTo>
                  <a:pt x="8" y="463"/>
                </a:lnTo>
                <a:lnTo>
                  <a:pt x="8" y="461"/>
                </a:lnTo>
                <a:lnTo>
                  <a:pt x="8" y="461"/>
                </a:lnTo>
                <a:lnTo>
                  <a:pt x="8" y="461"/>
                </a:lnTo>
                <a:lnTo>
                  <a:pt x="6" y="461"/>
                </a:lnTo>
                <a:lnTo>
                  <a:pt x="8" y="461"/>
                </a:lnTo>
                <a:lnTo>
                  <a:pt x="8" y="461"/>
                </a:lnTo>
                <a:lnTo>
                  <a:pt x="6" y="461"/>
                </a:lnTo>
                <a:lnTo>
                  <a:pt x="8" y="463"/>
                </a:lnTo>
                <a:lnTo>
                  <a:pt x="8" y="461"/>
                </a:lnTo>
                <a:lnTo>
                  <a:pt x="8" y="461"/>
                </a:lnTo>
                <a:lnTo>
                  <a:pt x="8" y="461"/>
                </a:lnTo>
                <a:lnTo>
                  <a:pt x="6" y="461"/>
                </a:lnTo>
                <a:lnTo>
                  <a:pt x="8" y="461"/>
                </a:lnTo>
                <a:lnTo>
                  <a:pt x="8" y="461"/>
                </a:lnTo>
                <a:lnTo>
                  <a:pt x="8" y="461"/>
                </a:lnTo>
                <a:lnTo>
                  <a:pt x="8" y="461"/>
                </a:lnTo>
                <a:lnTo>
                  <a:pt x="8" y="461"/>
                </a:lnTo>
                <a:lnTo>
                  <a:pt x="8" y="461"/>
                </a:lnTo>
                <a:lnTo>
                  <a:pt x="8" y="459"/>
                </a:lnTo>
                <a:lnTo>
                  <a:pt x="8" y="459"/>
                </a:lnTo>
                <a:lnTo>
                  <a:pt x="8" y="459"/>
                </a:lnTo>
                <a:lnTo>
                  <a:pt x="8" y="459"/>
                </a:lnTo>
                <a:lnTo>
                  <a:pt x="8" y="459"/>
                </a:lnTo>
                <a:lnTo>
                  <a:pt x="10" y="459"/>
                </a:lnTo>
                <a:lnTo>
                  <a:pt x="10" y="457"/>
                </a:lnTo>
                <a:lnTo>
                  <a:pt x="10" y="457"/>
                </a:lnTo>
                <a:lnTo>
                  <a:pt x="8" y="457"/>
                </a:lnTo>
                <a:lnTo>
                  <a:pt x="10" y="457"/>
                </a:lnTo>
                <a:lnTo>
                  <a:pt x="10" y="457"/>
                </a:lnTo>
                <a:lnTo>
                  <a:pt x="10" y="457"/>
                </a:lnTo>
                <a:lnTo>
                  <a:pt x="10" y="455"/>
                </a:lnTo>
                <a:lnTo>
                  <a:pt x="8" y="457"/>
                </a:lnTo>
                <a:lnTo>
                  <a:pt x="10" y="457"/>
                </a:lnTo>
                <a:lnTo>
                  <a:pt x="10" y="457"/>
                </a:lnTo>
                <a:lnTo>
                  <a:pt x="10" y="455"/>
                </a:lnTo>
                <a:lnTo>
                  <a:pt x="8" y="455"/>
                </a:lnTo>
                <a:lnTo>
                  <a:pt x="8" y="455"/>
                </a:lnTo>
                <a:lnTo>
                  <a:pt x="8" y="457"/>
                </a:lnTo>
                <a:lnTo>
                  <a:pt x="8" y="457"/>
                </a:lnTo>
                <a:lnTo>
                  <a:pt x="10" y="457"/>
                </a:lnTo>
                <a:lnTo>
                  <a:pt x="10" y="457"/>
                </a:lnTo>
                <a:lnTo>
                  <a:pt x="10" y="455"/>
                </a:lnTo>
                <a:lnTo>
                  <a:pt x="8" y="455"/>
                </a:lnTo>
                <a:lnTo>
                  <a:pt x="10" y="457"/>
                </a:lnTo>
                <a:lnTo>
                  <a:pt x="10" y="455"/>
                </a:lnTo>
                <a:lnTo>
                  <a:pt x="10" y="455"/>
                </a:lnTo>
                <a:lnTo>
                  <a:pt x="10" y="455"/>
                </a:lnTo>
                <a:lnTo>
                  <a:pt x="10" y="455"/>
                </a:lnTo>
                <a:lnTo>
                  <a:pt x="10" y="455"/>
                </a:lnTo>
                <a:lnTo>
                  <a:pt x="10" y="455"/>
                </a:lnTo>
                <a:lnTo>
                  <a:pt x="10" y="455"/>
                </a:lnTo>
                <a:lnTo>
                  <a:pt x="10" y="453"/>
                </a:lnTo>
                <a:lnTo>
                  <a:pt x="10" y="453"/>
                </a:lnTo>
                <a:lnTo>
                  <a:pt x="10" y="453"/>
                </a:lnTo>
                <a:lnTo>
                  <a:pt x="10" y="453"/>
                </a:lnTo>
                <a:lnTo>
                  <a:pt x="10" y="453"/>
                </a:lnTo>
                <a:lnTo>
                  <a:pt x="10" y="453"/>
                </a:lnTo>
                <a:lnTo>
                  <a:pt x="10" y="453"/>
                </a:lnTo>
                <a:lnTo>
                  <a:pt x="10" y="453"/>
                </a:lnTo>
                <a:lnTo>
                  <a:pt x="10" y="451"/>
                </a:lnTo>
                <a:lnTo>
                  <a:pt x="10" y="453"/>
                </a:lnTo>
                <a:lnTo>
                  <a:pt x="10" y="453"/>
                </a:lnTo>
                <a:lnTo>
                  <a:pt x="10" y="453"/>
                </a:lnTo>
                <a:lnTo>
                  <a:pt x="10" y="451"/>
                </a:lnTo>
                <a:lnTo>
                  <a:pt x="10" y="451"/>
                </a:lnTo>
                <a:lnTo>
                  <a:pt x="10" y="451"/>
                </a:lnTo>
                <a:lnTo>
                  <a:pt x="10" y="453"/>
                </a:lnTo>
                <a:lnTo>
                  <a:pt x="10" y="453"/>
                </a:lnTo>
                <a:lnTo>
                  <a:pt x="10" y="451"/>
                </a:lnTo>
                <a:lnTo>
                  <a:pt x="10" y="451"/>
                </a:lnTo>
                <a:lnTo>
                  <a:pt x="10" y="451"/>
                </a:lnTo>
                <a:lnTo>
                  <a:pt x="10" y="449"/>
                </a:lnTo>
                <a:lnTo>
                  <a:pt x="10" y="449"/>
                </a:lnTo>
                <a:lnTo>
                  <a:pt x="10" y="449"/>
                </a:lnTo>
                <a:lnTo>
                  <a:pt x="10" y="447"/>
                </a:lnTo>
                <a:lnTo>
                  <a:pt x="10" y="447"/>
                </a:lnTo>
                <a:lnTo>
                  <a:pt x="10" y="447"/>
                </a:lnTo>
                <a:lnTo>
                  <a:pt x="10" y="444"/>
                </a:lnTo>
                <a:lnTo>
                  <a:pt x="10" y="444"/>
                </a:lnTo>
                <a:lnTo>
                  <a:pt x="10" y="444"/>
                </a:lnTo>
                <a:lnTo>
                  <a:pt x="10" y="444"/>
                </a:lnTo>
                <a:lnTo>
                  <a:pt x="10" y="447"/>
                </a:lnTo>
                <a:lnTo>
                  <a:pt x="10" y="447"/>
                </a:lnTo>
                <a:lnTo>
                  <a:pt x="10" y="447"/>
                </a:lnTo>
                <a:lnTo>
                  <a:pt x="10" y="444"/>
                </a:lnTo>
                <a:lnTo>
                  <a:pt x="10" y="444"/>
                </a:lnTo>
                <a:lnTo>
                  <a:pt x="10" y="444"/>
                </a:lnTo>
                <a:lnTo>
                  <a:pt x="10" y="444"/>
                </a:lnTo>
                <a:lnTo>
                  <a:pt x="10" y="442"/>
                </a:lnTo>
                <a:lnTo>
                  <a:pt x="10" y="442"/>
                </a:lnTo>
                <a:lnTo>
                  <a:pt x="10" y="442"/>
                </a:lnTo>
                <a:lnTo>
                  <a:pt x="10" y="442"/>
                </a:lnTo>
                <a:lnTo>
                  <a:pt x="10" y="440"/>
                </a:lnTo>
                <a:lnTo>
                  <a:pt x="10" y="440"/>
                </a:lnTo>
                <a:lnTo>
                  <a:pt x="10" y="440"/>
                </a:lnTo>
                <a:lnTo>
                  <a:pt x="8" y="440"/>
                </a:lnTo>
                <a:lnTo>
                  <a:pt x="10" y="440"/>
                </a:lnTo>
                <a:lnTo>
                  <a:pt x="10" y="440"/>
                </a:lnTo>
                <a:lnTo>
                  <a:pt x="10" y="440"/>
                </a:lnTo>
                <a:lnTo>
                  <a:pt x="10" y="438"/>
                </a:lnTo>
                <a:lnTo>
                  <a:pt x="10" y="438"/>
                </a:lnTo>
                <a:lnTo>
                  <a:pt x="8" y="436"/>
                </a:lnTo>
                <a:lnTo>
                  <a:pt x="8" y="436"/>
                </a:lnTo>
                <a:lnTo>
                  <a:pt x="8" y="436"/>
                </a:lnTo>
                <a:lnTo>
                  <a:pt x="8" y="436"/>
                </a:lnTo>
                <a:lnTo>
                  <a:pt x="8" y="436"/>
                </a:lnTo>
                <a:lnTo>
                  <a:pt x="8" y="436"/>
                </a:lnTo>
                <a:lnTo>
                  <a:pt x="8" y="434"/>
                </a:lnTo>
                <a:lnTo>
                  <a:pt x="8" y="434"/>
                </a:lnTo>
                <a:lnTo>
                  <a:pt x="8" y="436"/>
                </a:lnTo>
                <a:lnTo>
                  <a:pt x="8" y="436"/>
                </a:lnTo>
                <a:lnTo>
                  <a:pt x="8" y="434"/>
                </a:lnTo>
                <a:lnTo>
                  <a:pt x="10" y="434"/>
                </a:lnTo>
                <a:lnTo>
                  <a:pt x="8" y="434"/>
                </a:lnTo>
                <a:lnTo>
                  <a:pt x="8" y="436"/>
                </a:lnTo>
                <a:lnTo>
                  <a:pt x="8" y="436"/>
                </a:lnTo>
                <a:lnTo>
                  <a:pt x="8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0" y="434"/>
                </a:lnTo>
                <a:lnTo>
                  <a:pt x="12" y="434"/>
                </a:lnTo>
                <a:lnTo>
                  <a:pt x="12" y="434"/>
                </a:lnTo>
                <a:lnTo>
                  <a:pt x="12" y="434"/>
                </a:lnTo>
                <a:lnTo>
                  <a:pt x="12" y="434"/>
                </a:lnTo>
                <a:lnTo>
                  <a:pt x="12" y="434"/>
                </a:lnTo>
                <a:lnTo>
                  <a:pt x="12" y="434"/>
                </a:lnTo>
                <a:lnTo>
                  <a:pt x="12" y="432"/>
                </a:lnTo>
                <a:lnTo>
                  <a:pt x="12" y="432"/>
                </a:lnTo>
                <a:lnTo>
                  <a:pt x="12" y="432"/>
                </a:lnTo>
                <a:lnTo>
                  <a:pt x="12" y="432"/>
                </a:lnTo>
                <a:lnTo>
                  <a:pt x="15" y="432"/>
                </a:lnTo>
                <a:lnTo>
                  <a:pt x="12" y="432"/>
                </a:lnTo>
                <a:lnTo>
                  <a:pt x="12" y="432"/>
                </a:lnTo>
                <a:lnTo>
                  <a:pt x="15" y="432"/>
                </a:lnTo>
                <a:lnTo>
                  <a:pt x="15" y="432"/>
                </a:lnTo>
                <a:lnTo>
                  <a:pt x="15" y="432"/>
                </a:lnTo>
                <a:lnTo>
                  <a:pt x="15" y="432"/>
                </a:lnTo>
                <a:lnTo>
                  <a:pt x="15" y="430"/>
                </a:lnTo>
                <a:lnTo>
                  <a:pt x="15" y="430"/>
                </a:lnTo>
                <a:lnTo>
                  <a:pt x="15" y="430"/>
                </a:lnTo>
                <a:lnTo>
                  <a:pt x="15" y="432"/>
                </a:lnTo>
                <a:lnTo>
                  <a:pt x="15" y="432"/>
                </a:lnTo>
                <a:lnTo>
                  <a:pt x="15" y="432"/>
                </a:lnTo>
                <a:lnTo>
                  <a:pt x="15" y="430"/>
                </a:lnTo>
                <a:lnTo>
                  <a:pt x="15" y="430"/>
                </a:lnTo>
                <a:lnTo>
                  <a:pt x="15" y="430"/>
                </a:lnTo>
                <a:lnTo>
                  <a:pt x="15" y="430"/>
                </a:lnTo>
                <a:lnTo>
                  <a:pt x="15" y="428"/>
                </a:lnTo>
                <a:lnTo>
                  <a:pt x="15" y="430"/>
                </a:lnTo>
                <a:lnTo>
                  <a:pt x="15" y="430"/>
                </a:lnTo>
                <a:lnTo>
                  <a:pt x="15" y="428"/>
                </a:lnTo>
                <a:lnTo>
                  <a:pt x="15" y="428"/>
                </a:lnTo>
                <a:lnTo>
                  <a:pt x="15" y="430"/>
                </a:lnTo>
                <a:lnTo>
                  <a:pt x="15" y="430"/>
                </a:lnTo>
                <a:lnTo>
                  <a:pt x="15" y="428"/>
                </a:lnTo>
                <a:lnTo>
                  <a:pt x="15" y="428"/>
                </a:lnTo>
                <a:lnTo>
                  <a:pt x="15" y="428"/>
                </a:lnTo>
                <a:lnTo>
                  <a:pt x="15" y="428"/>
                </a:lnTo>
                <a:lnTo>
                  <a:pt x="15" y="428"/>
                </a:lnTo>
                <a:lnTo>
                  <a:pt x="15" y="428"/>
                </a:lnTo>
                <a:lnTo>
                  <a:pt x="15" y="428"/>
                </a:lnTo>
                <a:lnTo>
                  <a:pt x="15" y="428"/>
                </a:lnTo>
                <a:lnTo>
                  <a:pt x="15" y="426"/>
                </a:lnTo>
                <a:lnTo>
                  <a:pt x="15" y="426"/>
                </a:lnTo>
                <a:lnTo>
                  <a:pt x="15" y="426"/>
                </a:lnTo>
                <a:lnTo>
                  <a:pt x="15" y="428"/>
                </a:lnTo>
                <a:lnTo>
                  <a:pt x="15" y="426"/>
                </a:lnTo>
                <a:lnTo>
                  <a:pt x="15" y="426"/>
                </a:lnTo>
                <a:lnTo>
                  <a:pt x="12" y="426"/>
                </a:lnTo>
                <a:lnTo>
                  <a:pt x="15" y="426"/>
                </a:lnTo>
                <a:lnTo>
                  <a:pt x="15" y="426"/>
                </a:lnTo>
                <a:lnTo>
                  <a:pt x="15" y="426"/>
                </a:lnTo>
                <a:lnTo>
                  <a:pt x="15" y="426"/>
                </a:lnTo>
                <a:lnTo>
                  <a:pt x="15" y="426"/>
                </a:lnTo>
                <a:lnTo>
                  <a:pt x="15" y="426"/>
                </a:lnTo>
                <a:lnTo>
                  <a:pt x="12" y="426"/>
                </a:lnTo>
                <a:lnTo>
                  <a:pt x="15" y="426"/>
                </a:lnTo>
                <a:lnTo>
                  <a:pt x="15" y="426"/>
                </a:lnTo>
                <a:lnTo>
                  <a:pt x="15" y="426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4"/>
                </a:lnTo>
                <a:lnTo>
                  <a:pt x="12" y="424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2" y="424"/>
                </a:lnTo>
                <a:lnTo>
                  <a:pt x="12" y="426"/>
                </a:lnTo>
                <a:lnTo>
                  <a:pt x="12" y="426"/>
                </a:lnTo>
                <a:lnTo>
                  <a:pt x="15" y="426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2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5" y="424"/>
                </a:lnTo>
                <a:lnTo>
                  <a:pt x="17" y="424"/>
                </a:lnTo>
                <a:lnTo>
                  <a:pt x="17" y="424"/>
                </a:lnTo>
                <a:lnTo>
                  <a:pt x="17" y="424"/>
                </a:lnTo>
                <a:lnTo>
                  <a:pt x="15" y="424"/>
                </a:lnTo>
                <a:lnTo>
                  <a:pt x="17" y="424"/>
                </a:lnTo>
                <a:lnTo>
                  <a:pt x="17" y="424"/>
                </a:lnTo>
                <a:lnTo>
                  <a:pt x="19" y="424"/>
                </a:lnTo>
                <a:lnTo>
                  <a:pt x="19" y="424"/>
                </a:lnTo>
                <a:lnTo>
                  <a:pt x="19" y="424"/>
                </a:lnTo>
                <a:lnTo>
                  <a:pt x="19" y="424"/>
                </a:lnTo>
                <a:lnTo>
                  <a:pt x="19" y="424"/>
                </a:lnTo>
                <a:lnTo>
                  <a:pt x="21" y="424"/>
                </a:lnTo>
                <a:lnTo>
                  <a:pt x="19" y="424"/>
                </a:lnTo>
                <a:lnTo>
                  <a:pt x="19" y="424"/>
                </a:lnTo>
                <a:lnTo>
                  <a:pt x="19" y="424"/>
                </a:lnTo>
                <a:lnTo>
                  <a:pt x="21" y="424"/>
                </a:lnTo>
                <a:lnTo>
                  <a:pt x="21" y="424"/>
                </a:lnTo>
                <a:lnTo>
                  <a:pt x="21" y="424"/>
                </a:lnTo>
                <a:lnTo>
                  <a:pt x="21" y="422"/>
                </a:lnTo>
                <a:lnTo>
                  <a:pt x="21" y="424"/>
                </a:lnTo>
                <a:lnTo>
                  <a:pt x="21" y="422"/>
                </a:lnTo>
                <a:lnTo>
                  <a:pt x="21" y="422"/>
                </a:lnTo>
                <a:lnTo>
                  <a:pt x="21" y="422"/>
                </a:lnTo>
                <a:lnTo>
                  <a:pt x="23" y="422"/>
                </a:lnTo>
                <a:lnTo>
                  <a:pt x="23" y="422"/>
                </a:lnTo>
                <a:lnTo>
                  <a:pt x="23" y="422"/>
                </a:lnTo>
                <a:lnTo>
                  <a:pt x="23" y="422"/>
                </a:lnTo>
                <a:lnTo>
                  <a:pt x="23" y="422"/>
                </a:lnTo>
                <a:lnTo>
                  <a:pt x="25" y="420"/>
                </a:lnTo>
                <a:lnTo>
                  <a:pt x="25" y="420"/>
                </a:lnTo>
                <a:lnTo>
                  <a:pt x="25" y="420"/>
                </a:lnTo>
                <a:lnTo>
                  <a:pt x="25" y="420"/>
                </a:lnTo>
                <a:lnTo>
                  <a:pt x="25" y="420"/>
                </a:lnTo>
                <a:lnTo>
                  <a:pt x="25" y="420"/>
                </a:lnTo>
                <a:lnTo>
                  <a:pt x="25" y="418"/>
                </a:lnTo>
                <a:lnTo>
                  <a:pt x="25" y="418"/>
                </a:lnTo>
                <a:lnTo>
                  <a:pt x="27" y="418"/>
                </a:lnTo>
                <a:lnTo>
                  <a:pt x="27" y="418"/>
                </a:lnTo>
                <a:lnTo>
                  <a:pt x="27" y="418"/>
                </a:lnTo>
                <a:lnTo>
                  <a:pt x="27" y="416"/>
                </a:lnTo>
                <a:lnTo>
                  <a:pt x="27" y="416"/>
                </a:lnTo>
                <a:lnTo>
                  <a:pt x="27" y="416"/>
                </a:lnTo>
                <a:lnTo>
                  <a:pt x="27" y="416"/>
                </a:lnTo>
                <a:lnTo>
                  <a:pt x="27" y="416"/>
                </a:lnTo>
                <a:lnTo>
                  <a:pt x="27" y="416"/>
                </a:lnTo>
                <a:lnTo>
                  <a:pt x="27" y="416"/>
                </a:lnTo>
                <a:lnTo>
                  <a:pt x="27" y="416"/>
                </a:lnTo>
                <a:lnTo>
                  <a:pt x="27" y="416"/>
                </a:lnTo>
                <a:lnTo>
                  <a:pt x="27" y="416"/>
                </a:lnTo>
                <a:lnTo>
                  <a:pt x="27" y="414"/>
                </a:lnTo>
                <a:lnTo>
                  <a:pt x="27" y="414"/>
                </a:lnTo>
                <a:lnTo>
                  <a:pt x="29" y="414"/>
                </a:lnTo>
                <a:lnTo>
                  <a:pt x="29" y="412"/>
                </a:lnTo>
                <a:lnTo>
                  <a:pt x="29" y="412"/>
                </a:lnTo>
                <a:lnTo>
                  <a:pt x="29" y="412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9"/>
                </a:lnTo>
                <a:lnTo>
                  <a:pt x="29" y="407"/>
                </a:lnTo>
                <a:lnTo>
                  <a:pt x="29" y="407"/>
                </a:lnTo>
                <a:lnTo>
                  <a:pt x="27" y="407"/>
                </a:lnTo>
                <a:lnTo>
                  <a:pt x="27" y="407"/>
                </a:lnTo>
                <a:lnTo>
                  <a:pt x="27" y="405"/>
                </a:lnTo>
                <a:lnTo>
                  <a:pt x="27" y="405"/>
                </a:lnTo>
                <a:lnTo>
                  <a:pt x="27" y="405"/>
                </a:lnTo>
                <a:lnTo>
                  <a:pt x="29" y="405"/>
                </a:lnTo>
                <a:lnTo>
                  <a:pt x="29" y="405"/>
                </a:lnTo>
                <a:lnTo>
                  <a:pt x="29" y="405"/>
                </a:lnTo>
                <a:lnTo>
                  <a:pt x="29" y="405"/>
                </a:lnTo>
                <a:lnTo>
                  <a:pt x="29" y="405"/>
                </a:lnTo>
                <a:lnTo>
                  <a:pt x="29" y="403"/>
                </a:lnTo>
                <a:lnTo>
                  <a:pt x="29" y="403"/>
                </a:lnTo>
                <a:lnTo>
                  <a:pt x="29" y="403"/>
                </a:lnTo>
                <a:lnTo>
                  <a:pt x="31" y="401"/>
                </a:lnTo>
                <a:lnTo>
                  <a:pt x="31" y="401"/>
                </a:lnTo>
                <a:lnTo>
                  <a:pt x="31" y="401"/>
                </a:lnTo>
                <a:lnTo>
                  <a:pt x="31" y="401"/>
                </a:lnTo>
                <a:lnTo>
                  <a:pt x="31" y="399"/>
                </a:lnTo>
                <a:lnTo>
                  <a:pt x="31" y="399"/>
                </a:lnTo>
                <a:lnTo>
                  <a:pt x="31" y="399"/>
                </a:lnTo>
                <a:lnTo>
                  <a:pt x="31" y="397"/>
                </a:lnTo>
                <a:lnTo>
                  <a:pt x="31" y="397"/>
                </a:lnTo>
                <a:lnTo>
                  <a:pt x="31" y="397"/>
                </a:lnTo>
                <a:lnTo>
                  <a:pt x="31" y="397"/>
                </a:lnTo>
                <a:lnTo>
                  <a:pt x="29" y="395"/>
                </a:lnTo>
                <a:lnTo>
                  <a:pt x="29" y="395"/>
                </a:lnTo>
                <a:lnTo>
                  <a:pt x="29" y="395"/>
                </a:lnTo>
                <a:lnTo>
                  <a:pt x="29" y="395"/>
                </a:lnTo>
                <a:lnTo>
                  <a:pt x="29" y="393"/>
                </a:lnTo>
                <a:lnTo>
                  <a:pt x="29" y="393"/>
                </a:lnTo>
                <a:lnTo>
                  <a:pt x="29" y="393"/>
                </a:lnTo>
                <a:lnTo>
                  <a:pt x="29" y="393"/>
                </a:lnTo>
                <a:lnTo>
                  <a:pt x="29" y="393"/>
                </a:lnTo>
                <a:lnTo>
                  <a:pt x="29" y="391"/>
                </a:lnTo>
                <a:lnTo>
                  <a:pt x="29" y="391"/>
                </a:lnTo>
                <a:lnTo>
                  <a:pt x="29" y="389"/>
                </a:lnTo>
                <a:lnTo>
                  <a:pt x="27" y="389"/>
                </a:lnTo>
                <a:lnTo>
                  <a:pt x="27" y="389"/>
                </a:lnTo>
                <a:lnTo>
                  <a:pt x="27" y="389"/>
                </a:lnTo>
                <a:lnTo>
                  <a:pt x="27" y="389"/>
                </a:lnTo>
                <a:lnTo>
                  <a:pt x="27" y="387"/>
                </a:lnTo>
                <a:lnTo>
                  <a:pt x="27" y="387"/>
                </a:lnTo>
                <a:lnTo>
                  <a:pt x="25" y="387"/>
                </a:lnTo>
                <a:lnTo>
                  <a:pt x="27" y="387"/>
                </a:lnTo>
                <a:lnTo>
                  <a:pt x="27" y="387"/>
                </a:lnTo>
                <a:lnTo>
                  <a:pt x="27" y="387"/>
                </a:lnTo>
                <a:lnTo>
                  <a:pt x="27" y="387"/>
                </a:lnTo>
                <a:lnTo>
                  <a:pt x="27" y="387"/>
                </a:lnTo>
                <a:lnTo>
                  <a:pt x="27" y="385"/>
                </a:lnTo>
                <a:lnTo>
                  <a:pt x="25" y="385"/>
                </a:lnTo>
                <a:lnTo>
                  <a:pt x="25" y="383"/>
                </a:lnTo>
                <a:lnTo>
                  <a:pt x="25" y="383"/>
                </a:lnTo>
                <a:lnTo>
                  <a:pt x="25" y="383"/>
                </a:lnTo>
                <a:lnTo>
                  <a:pt x="25" y="383"/>
                </a:lnTo>
                <a:lnTo>
                  <a:pt x="25" y="383"/>
                </a:lnTo>
                <a:lnTo>
                  <a:pt x="25" y="381"/>
                </a:lnTo>
                <a:lnTo>
                  <a:pt x="25" y="381"/>
                </a:lnTo>
                <a:lnTo>
                  <a:pt x="25" y="381"/>
                </a:lnTo>
                <a:lnTo>
                  <a:pt x="25" y="381"/>
                </a:lnTo>
                <a:lnTo>
                  <a:pt x="25" y="379"/>
                </a:lnTo>
                <a:lnTo>
                  <a:pt x="25" y="379"/>
                </a:lnTo>
                <a:lnTo>
                  <a:pt x="25" y="379"/>
                </a:lnTo>
                <a:lnTo>
                  <a:pt x="25" y="379"/>
                </a:lnTo>
                <a:lnTo>
                  <a:pt x="25" y="377"/>
                </a:lnTo>
                <a:lnTo>
                  <a:pt x="25" y="377"/>
                </a:lnTo>
                <a:lnTo>
                  <a:pt x="23" y="377"/>
                </a:lnTo>
                <a:lnTo>
                  <a:pt x="23" y="377"/>
                </a:lnTo>
                <a:lnTo>
                  <a:pt x="23" y="375"/>
                </a:lnTo>
                <a:lnTo>
                  <a:pt x="23" y="375"/>
                </a:lnTo>
                <a:lnTo>
                  <a:pt x="23" y="377"/>
                </a:lnTo>
                <a:lnTo>
                  <a:pt x="23" y="377"/>
                </a:lnTo>
                <a:lnTo>
                  <a:pt x="23" y="375"/>
                </a:lnTo>
                <a:lnTo>
                  <a:pt x="23" y="377"/>
                </a:lnTo>
                <a:lnTo>
                  <a:pt x="23" y="377"/>
                </a:lnTo>
                <a:lnTo>
                  <a:pt x="23" y="377"/>
                </a:lnTo>
                <a:lnTo>
                  <a:pt x="25" y="377"/>
                </a:lnTo>
                <a:lnTo>
                  <a:pt x="25" y="377"/>
                </a:lnTo>
                <a:lnTo>
                  <a:pt x="25" y="377"/>
                </a:lnTo>
                <a:lnTo>
                  <a:pt x="27" y="375"/>
                </a:lnTo>
                <a:lnTo>
                  <a:pt x="25" y="375"/>
                </a:lnTo>
                <a:lnTo>
                  <a:pt x="25" y="375"/>
                </a:lnTo>
                <a:lnTo>
                  <a:pt x="25" y="375"/>
                </a:lnTo>
                <a:lnTo>
                  <a:pt x="27" y="375"/>
                </a:lnTo>
                <a:lnTo>
                  <a:pt x="27" y="375"/>
                </a:lnTo>
                <a:lnTo>
                  <a:pt x="27" y="375"/>
                </a:lnTo>
                <a:lnTo>
                  <a:pt x="29" y="375"/>
                </a:lnTo>
                <a:lnTo>
                  <a:pt x="29" y="375"/>
                </a:lnTo>
                <a:lnTo>
                  <a:pt x="31" y="375"/>
                </a:lnTo>
                <a:lnTo>
                  <a:pt x="31" y="375"/>
                </a:lnTo>
                <a:lnTo>
                  <a:pt x="31" y="375"/>
                </a:lnTo>
                <a:lnTo>
                  <a:pt x="31" y="375"/>
                </a:lnTo>
                <a:lnTo>
                  <a:pt x="31" y="375"/>
                </a:lnTo>
                <a:lnTo>
                  <a:pt x="31" y="375"/>
                </a:lnTo>
                <a:lnTo>
                  <a:pt x="33" y="375"/>
                </a:lnTo>
                <a:lnTo>
                  <a:pt x="33" y="375"/>
                </a:lnTo>
                <a:lnTo>
                  <a:pt x="33" y="375"/>
                </a:lnTo>
                <a:lnTo>
                  <a:pt x="31" y="375"/>
                </a:lnTo>
                <a:lnTo>
                  <a:pt x="31" y="375"/>
                </a:lnTo>
                <a:lnTo>
                  <a:pt x="31" y="375"/>
                </a:lnTo>
                <a:lnTo>
                  <a:pt x="33" y="375"/>
                </a:lnTo>
                <a:lnTo>
                  <a:pt x="33" y="375"/>
                </a:lnTo>
                <a:lnTo>
                  <a:pt x="33" y="375"/>
                </a:lnTo>
                <a:lnTo>
                  <a:pt x="33" y="372"/>
                </a:lnTo>
                <a:lnTo>
                  <a:pt x="33" y="372"/>
                </a:lnTo>
                <a:lnTo>
                  <a:pt x="33" y="370"/>
                </a:lnTo>
                <a:lnTo>
                  <a:pt x="33" y="370"/>
                </a:lnTo>
                <a:lnTo>
                  <a:pt x="33" y="370"/>
                </a:lnTo>
                <a:lnTo>
                  <a:pt x="33" y="370"/>
                </a:lnTo>
                <a:lnTo>
                  <a:pt x="35" y="370"/>
                </a:lnTo>
                <a:lnTo>
                  <a:pt x="35" y="368"/>
                </a:lnTo>
                <a:lnTo>
                  <a:pt x="35" y="368"/>
                </a:lnTo>
                <a:lnTo>
                  <a:pt x="35" y="368"/>
                </a:lnTo>
                <a:lnTo>
                  <a:pt x="35" y="368"/>
                </a:lnTo>
                <a:lnTo>
                  <a:pt x="35" y="368"/>
                </a:lnTo>
                <a:lnTo>
                  <a:pt x="35" y="368"/>
                </a:lnTo>
                <a:lnTo>
                  <a:pt x="35" y="366"/>
                </a:lnTo>
                <a:lnTo>
                  <a:pt x="35" y="366"/>
                </a:lnTo>
                <a:lnTo>
                  <a:pt x="37" y="366"/>
                </a:lnTo>
                <a:lnTo>
                  <a:pt x="37" y="366"/>
                </a:lnTo>
                <a:lnTo>
                  <a:pt x="37" y="364"/>
                </a:lnTo>
                <a:lnTo>
                  <a:pt x="37" y="364"/>
                </a:lnTo>
                <a:lnTo>
                  <a:pt x="37" y="364"/>
                </a:lnTo>
                <a:lnTo>
                  <a:pt x="37" y="364"/>
                </a:lnTo>
                <a:lnTo>
                  <a:pt x="37" y="364"/>
                </a:lnTo>
                <a:lnTo>
                  <a:pt x="37" y="362"/>
                </a:lnTo>
                <a:lnTo>
                  <a:pt x="37" y="362"/>
                </a:lnTo>
                <a:lnTo>
                  <a:pt x="37" y="362"/>
                </a:lnTo>
                <a:lnTo>
                  <a:pt x="37" y="362"/>
                </a:lnTo>
                <a:lnTo>
                  <a:pt x="37" y="360"/>
                </a:lnTo>
                <a:lnTo>
                  <a:pt x="37" y="360"/>
                </a:lnTo>
                <a:lnTo>
                  <a:pt x="35" y="358"/>
                </a:lnTo>
                <a:lnTo>
                  <a:pt x="35" y="358"/>
                </a:lnTo>
                <a:lnTo>
                  <a:pt x="35" y="358"/>
                </a:lnTo>
                <a:lnTo>
                  <a:pt x="35" y="358"/>
                </a:lnTo>
                <a:lnTo>
                  <a:pt x="35" y="356"/>
                </a:lnTo>
                <a:lnTo>
                  <a:pt x="35" y="356"/>
                </a:lnTo>
                <a:lnTo>
                  <a:pt x="33" y="356"/>
                </a:lnTo>
                <a:lnTo>
                  <a:pt x="33" y="356"/>
                </a:lnTo>
                <a:lnTo>
                  <a:pt x="33" y="356"/>
                </a:lnTo>
                <a:lnTo>
                  <a:pt x="33" y="356"/>
                </a:lnTo>
                <a:lnTo>
                  <a:pt x="33" y="356"/>
                </a:lnTo>
                <a:lnTo>
                  <a:pt x="33" y="354"/>
                </a:lnTo>
                <a:lnTo>
                  <a:pt x="33" y="354"/>
                </a:lnTo>
                <a:lnTo>
                  <a:pt x="33" y="354"/>
                </a:lnTo>
                <a:lnTo>
                  <a:pt x="33" y="354"/>
                </a:lnTo>
                <a:lnTo>
                  <a:pt x="33" y="354"/>
                </a:lnTo>
                <a:lnTo>
                  <a:pt x="31" y="352"/>
                </a:lnTo>
                <a:lnTo>
                  <a:pt x="31" y="352"/>
                </a:lnTo>
                <a:lnTo>
                  <a:pt x="31" y="352"/>
                </a:lnTo>
                <a:lnTo>
                  <a:pt x="29" y="352"/>
                </a:lnTo>
                <a:lnTo>
                  <a:pt x="29" y="352"/>
                </a:lnTo>
                <a:lnTo>
                  <a:pt x="29" y="352"/>
                </a:lnTo>
                <a:lnTo>
                  <a:pt x="27" y="352"/>
                </a:lnTo>
                <a:lnTo>
                  <a:pt x="27" y="352"/>
                </a:lnTo>
                <a:lnTo>
                  <a:pt x="27" y="352"/>
                </a:lnTo>
                <a:lnTo>
                  <a:pt x="27" y="352"/>
                </a:lnTo>
                <a:lnTo>
                  <a:pt x="29" y="352"/>
                </a:lnTo>
                <a:lnTo>
                  <a:pt x="27" y="350"/>
                </a:lnTo>
                <a:lnTo>
                  <a:pt x="27" y="352"/>
                </a:lnTo>
                <a:lnTo>
                  <a:pt x="27" y="352"/>
                </a:lnTo>
                <a:lnTo>
                  <a:pt x="27" y="352"/>
                </a:lnTo>
                <a:lnTo>
                  <a:pt x="27" y="350"/>
                </a:lnTo>
                <a:lnTo>
                  <a:pt x="27" y="350"/>
                </a:lnTo>
                <a:lnTo>
                  <a:pt x="27" y="350"/>
                </a:lnTo>
                <a:lnTo>
                  <a:pt x="25" y="348"/>
                </a:lnTo>
                <a:lnTo>
                  <a:pt x="25" y="348"/>
                </a:lnTo>
                <a:lnTo>
                  <a:pt x="25" y="350"/>
                </a:lnTo>
                <a:lnTo>
                  <a:pt x="27" y="350"/>
                </a:lnTo>
                <a:lnTo>
                  <a:pt x="25" y="348"/>
                </a:lnTo>
                <a:lnTo>
                  <a:pt x="25" y="350"/>
                </a:lnTo>
                <a:lnTo>
                  <a:pt x="27" y="348"/>
                </a:lnTo>
                <a:lnTo>
                  <a:pt x="25" y="348"/>
                </a:lnTo>
                <a:lnTo>
                  <a:pt x="25" y="348"/>
                </a:lnTo>
                <a:lnTo>
                  <a:pt x="25" y="346"/>
                </a:lnTo>
                <a:lnTo>
                  <a:pt x="25" y="346"/>
                </a:lnTo>
                <a:lnTo>
                  <a:pt x="23" y="346"/>
                </a:lnTo>
                <a:lnTo>
                  <a:pt x="23" y="346"/>
                </a:lnTo>
                <a:lnTo>
                  <a:pt x="23" y="344"/>
                </a:lnTo>
                <a:lnTo>
                  <a:pt x="23" y="344"/>
                </a:lnTo>
                <a:lnTo>
                  <a:pt x="23" y="344"/>
                </a:lnTo>
                <a:lnTo>
                  <a:pt x="23" y="344"/>
                </a:lnTo>
                <a:lnTo>
                  <a:pt x="23" y="344"/>
                </a:lnTo>
                <a:lnTo>
                  <a:pt x="23" y="342"/>
                </a:lnTo>
                <a:lnTo>
                  <a:pt x="23" y="342"/>
                </a:lnTo>
                <a:lnTo>
                  <a:pt x="23" y="342"/>
                </a:lnTo>
                <a:lnTo>
                  <a:pt x="23" y="340"/>
                </a:lnTo>
                <a:lnTo>
                  <a:pt x="23" y="340"/>
                </a:lnTo>
                <a:lnTo>
                  <a:pt x="25" y="340"/>
                </a:lnTo>
                <a:lnTo>
                  <a:pt x="25" y="340"/>
                </a:lnTo>
                <a:lnTo>
                  <a:pt x="25" y="340"/>
                </a:lnTo>
                <a:lnTo>
                  <a:pt x="25" y="337"/>
                </a:lnTo>
                <a:lnTo>
                  <a:pt x="25" y="337"/>
                </a:lnTo>
                <a:lnTo>
                  <a:pt x="25" y="337"/>
                </a:lnTo>
                <a:lnTo>
                  <a:pt x="25" y="335"/>
                </a:lnTo>
                <a:lnTo>
                  <a:pt x="25" y="335"/>
                </a:lnTo>
                <a:lnTo>
                  <a:pt x="25" y="335"/>
                </a:lnTo>
                <a:lnTo>
                  <a:pt x="25" y="335"/>
                </a:lnTo>
                <a:lnTo>
                  <a:pt x="25" y="333"/>
                </a:lnTo>
                <a:lnTo>
                  <a:pt x="25" y="333"/>
                </a:lnTo>
                <a:lnTo>
                  <a:pt x="25" y="333"/>
                </a:lnTo>
                <a:lnTo>
                  <a:pt x="25" y="333"/>
                </a:lnTo>
                <a:lnTo>
                  <a:pt x="25" y="333"/>
                </a:lnTo>
                <a:lnTo>
                  <a:pt x="25" y="331"/>
                </a:lnTo>
                <a:lnTo>
                  <a:pt x="25" y="331"/>
                </a:lnTo>
                <a:lnTo>
                  <a:pt x="25" y="331"/>
                </a:lnTo>
                <a:lnTo>
                  <a:pt x="25" y="329"/>
                </a:lnTo>
                <a:lnTo>
                  <a:pt x="25" y="329"/>
                </a:lnTo>
                <a:lnTo>
                  <a:pt x="27" y="327"/>
                </a:lnTo>
                <a:lnTo>
                  <a:pt x="27" y="327"/>
                </a:lnTo>
                <a:lnTo>
                  <a:pt x="27" y="327"/>
                </a:lnTo>
                <a:lnTo>
                  <a:pt x="25" y="327"/>
                </a:lnTo>
                <a:lnTo>
                  <a:pt x="25" y="327"/>
                </a:lnTo>
                <a:lnTo>
                  <a:pt x="25" y="327"/>
                </a:lnTo>
                <a:lnTo>
                  <a:pt x="27" y="327"/>
                </a:lnTo>
                <a:lnTo>
                  <a:pt x="27" y="327"/>
                </a:lnTo>
                <a:lnTo>
                  <a:pt x="27" y="325"/>
                </a:lnTo>
                <a:lnTo>
                  <a:pt x="27" y="325"/>
                </a:lnTo>
                <a:lnTo>
                  <a:pt x="27" y="325"/>
                </a:lnTo>
                <a:lnTo>
                  <a:pt x="27" y="325"/>
                </a:lnTo>
                <a:lnTo>
                  <a:pt x="27" y="323"/>
                </a:lnTo>
                <a:lnTo>
                  <a:pt x="27" y="323"/>
                </a:lnTo>
                <a:lnTo>
                  <a:pt x="27" y="323"/>
                </a:lnTo>
                <a:lnTo>
                  <a:pt x="27" y="323"/>
                </a:lnTo>
                <a:lnTo>
                  <a:pt x="27" y="321"/>
                </a:lnTo>
                <a:lnTo>
                  <a:pt x="27" y="321"/>
                </a:lnTo>
                <a:lnTo>
                  <a:pt x="27" y="321"/>
                </a:lnTo>
                <a:lnTo>
                  <a:pt x="27" y="321"/>
                </a:lnTo>
                <a:lnTo>
                  <a:pt x="27" y="319"/>
                </a:lnTo>
                <a:lnTo>
                  <a:pt x="27" y="319"/>
                </a:lnTo>
                <a:lnTo>
                  <a:pt x="27" y="319"/>
                </a:lnTo>
                <a:lnTo>
                  <a:pt x="27" y="319"/>
                </a:lnTo>
                <a:lnTo>
                  <a:pt x="27" y="319"/>
                </a:lnTo>
                <a:lnTo>
                  <a:pt x="25" y="317"/>
                </a:lnTo>
                <a:lnTo>
                  <a:pt x="25" y="317"/>
                </a:lnTo>
                <a:lnTo>
                  <a:pt x="25" y="317"/>
                </a:lnTo>
                <a:lnTo>
                  <a:pt x="25" y="317"/>
                </a:lnTo>
                <a:lnTo>
                  <a:pt x="25" y="315"/>
                </a:lnTo>
                <a:lnTo>
                  <a:pt x="25" y="315"/>
                </a:lnTo>
                <a:lnTo>
                  <a:pt x="25" y="313"/>
                </a:lnTo>
                <a:lnTo>
                  <a:pt x="25" y="313"/>
                </a:lnTo>
                <a:lnTo>
                  <a:pt x="23" y="311"/>
                </a:lnTo>
                <a:lnTo>
                  <a:pt x="23" y="309"/>
                </a:lnTo>
                <a:lnTo>
                  <a:pt x="23" y="309"/>
                </a:lnTo>
                <a:lnTo>
                  <a:pt x="23" y="307"/>
                </a:lnTo>
                <a:lnTo>
                  <a:pt x="23" y="307"/>
                </a:lnTo>
                <a:lnTo>
                  <a:pt x="23" y="307"/>
                </a:lnTo>
                <a:lnTo>
                  <a:pt x="23" y="307"/>
                </a:lnTo>
                <a:lnTo>
                  <a:pt x="23" y="307"/>
                </a:lnTo>
                <a:lnTo>
                  <a:pt x="23" y="307"/>
                </a:lnTo>
                <a:lnTo>
                  <a:pt x="23" y="307"/>
                </a:lnTo>
                <a:lnTo>
                  <a:pt x="23" y="307"/>
                </a:lnTo>
                <a:lnTo>
                  <a:pt x="23" y="307"/>
                </a:lnTo>
                <a:lnTo>
                  <a:pt x="23" y="305"/>
                </a:lnTo>
                <a:lnTo>
                  <a:pt x="23" y="305"/>
                </a:lnTo>
                <a:lnTo>
                  <a:pt x="23" y="305"/>
                </a:lnTo>
                <a:lnTo>
                  <a:pt x="25" y="305"/>
                </a:lnTo>
                <a:lnTo>
                  <a:pt x="25" y="303"/>
                </a:lnTo>
                <a:lnTo>
                  <a:pt x="23" y="303"/>
                </a:lnTo>
                <a:lnTo>
                  <a:pt x="23" y="305"/>
                </a:lnTo>
                <a:lnTo>
                  <a:pt x="25" y="303"/>
                </a:lnTo>
                <a:lnTo>
                  <a:pt x="25" y="303"/>
                </a:lnTo>
                <a:lnTo>
                  <a:pt x="25" y="303"/>
                </a:lnTo>
                <a:lnTo>
                  <a:pt x="25" y="300"/>
                </a:lnTo>
                <a:lnTo>
                  <a:pt x="25" y="298"/>
                </a:lnTo>
                <a:lnTo>
                  <a:pt x="25" y="298"/>
                </a:lnTo>
                <a:lnTo>
                  <a:pt x="25" y="298"/>
                </a:lnTo>
                <a:lnTo>
                  <a:pt x="25" y="296"/>
                </a:lnTo>
                <a:lnTo>
                  <a:pt x="25" y="296"/>
                </a:lnTo>
                <a:lnTo>
                  <a:pt x="25" y="296"/>
                </a:lnTo>
                <a:lnTo>
                  <a:pt x="25" y="296"/>
                </a:lnTo>
                <a:lnTo>
                  <a:pt x="25" y="294"/>
                </a:lnTo>
                <a:lnTo>
                  <a:pt x="25" y="294"/>
                </a:lnTo>
                <a:lnTo>
                  <a:pt x="25" y="294"/>
                </a:lnTo>
                <a:lnTo>
                  <a:pt x="25" y="294"/>
                </a:lnTo>
                <a:lnTo>
                  <a:pt x="25" y="292"/>
                </a:lnTo>
                <a:lnTo>
                  <a:pt x="25" y="292"/>
                </a:lnTo>
                <a:lnTo>
                  <a:pt x="27" y="290"/>
                </a:lnTo>
                <a:lnTo>
                  <a:pt x="27" y="290"/>
                </a:lnTo>
                <a:lnTo>
                  <a:pt x="27" y="290"/>
                </a:lnTo>
                <a:lnTo>
                  <a:pt x="27" y="288"/>
                </a:lnTo>
                <a:lnTo>
                  <a:pt x="27" y="288"/>
                </a:lnTo>
                <a:lnTo>
                  <a:pt x="25" y="286"/>
                </a:lnTo>
                <a:lnTo>
                  <a:pt x="25" y="286"/>
                </a:lnTo>
                <a:lnTo>
                  <a:pt x="25" y="286"/>
                </a:lnTo>
                <a:lnTo>
                  <a:pt x="25" y="286"/>
                </a:lnTo>
                <a:lnTo>
                  <a:pt x="25" y="286"/>
                </a:lnTo>
                <a:lnTo>
                  <a:pt x="25" y="284"/>
                </a:lnTo>
                <a:lnTo>
                  <a:pt x="25" y="284"/>
                </a:lnTo>
                <a:lnTo>
                  <a:pt x="25" y="284"/>
                </a:lnTo>
                <a:lnTo>
                  <a:pt x="25" y="284"/>
                </a:lnTo>
                <a:lnTo>
                  <a:pt x="25" y="284"/>
                </a:lnTo>
                <a:lnTo>
                  <a:pt x="25" y="282"/>
                </a:lnTo>
                <a:lnTo>
                  <a:pt x="25" y="282"/>
                </a:lnTo>
                <a:lnTo>
                  <a:pt x="23" y="282"/>
                </a:lnTo>
                <a:lnTo>
                  <a:pt x="23" y="282"/>
                </a:lnTo>
                <a:lnTo>
                  <a:pt x="23" y="280"/>
                </a:lnTo>
                <a:lnTo>
                  <a:pt x="23" y="280"/>
                </a:lnTo>
                <a:lnTo>
                  <a:pt x="23" y="280"/>
                </a:lnTo>
                <a:lnTo>
                  <a:pt x="23" y="280"/>
                </a:lnTo>
                <a:lnTo>
                  <a:pt x="23" y="280"/>
                </a:lnTo>
                <a:lnTo>
                  <a:pt x="23" y="278"/>
                </a:lnTo>
                <a:lnTo>
                  <a:pt x="23" y="278"/>
                </a:lnTo>
                <a:lnTo>
                  <a:pt x="25" y="278"/>
                </a:lnTo>
                <a:lnTo>
                  <a:pt x="25" y="276"/>
                </a:lnTo>
                <a:lnTo>
                  <a:pt x="23" y="276"/>
                </a:lnTo>
                <a:lnTo>
                  <a:pt x="23" y="278"/>
                </a:lnTo>
                <a:lnTo>
                  <a:pt x="25" y="276"/>
                </a:lnTo>
                <a:lnTo>
                  <a:pt x="23" y="276"/>
                </a:lnTo>
                <a:lnTo>
                  <a:pt x="23" y="278"/>
                </a:lnTo>
                <a:lnTo>
                  <a:pt x="23" y="278"/>
                </a:lnTo>
                <a:lnTo>
                  <a:pt x="25" y="278"/>
                </a:lnTo>
                <a:lnTo>
                  <a:pt x="25" y="276"/>
                </a:lnTo>
                <a:lnTo>
                  <a:pt x="25" y="276"/>
                </a:lnTo>
                <a:lnTo>
                  <a:pt x="23" y="276"/>
                </a:lnTo>
                <a:lnTo>
                  <a:pt x="25" y="276"/>
                </a:lnTo>
                <a:lnTo>
                  <a:pt x="25" y="276"/>
                </a:lnTo>
                <a:lnTo>
                  <a:pt x="25" y="276"/>
                </a:lnTo>
                <a:lnTo>
                  <a:pt x="25" y="276"/>
                </a:lnTo>
                <a:lnTo>
                  <a:pt x="25" y="276"/>
                </a:lnTo>
                <a:lnTo>
                  <a:pt x="25" y="276"/>
                </a:lnTo>
                <a:lnTo>
                  <a:pt x="25" y="274"/>
                </a:lnTo>
                <a:lnTo>
                  <a:pt x="27" y="272"/>
                </a:lnTo>
                <a:lnTo>
                  <a:pt x="27" y="272"/>
                </a:lnTo>
                <a:lnTo>
                  <a:pt x="27" y="272"/>
                </a:lnTo>
                <a:lnTo>
                  <a:pt x="27" y="272"/>
                </a:lnTo>
                <a:lnTo>
                  <a:pt x="27" y="270"/>
                </a:lnTo>
                <a:lnTo>
                  <a:pt x="27" y="268"/>
                </a:lnTo>
                <a:lnTo>
                  <a:pt x="27" y="268"/>
                </a:lnTo>
                <a:lnTo>
                  <a:pt x="27" y="265"/>
                </a:lnTo>
                <a:lnTo>
                  <a:pt x="27" y="265"/>
                </a:lnTo>
                <a:lnTo>
                  <a:pt x="27" y="265"/>
                </a:lnTo>
                <a:lnTo>
                  <a:pt x="25" y="265"/>
                </a:lnTo>
                <a:lnTo>
                  <a:pt x="27" y="265"/>
                </a:lnTo>
                <a:lnTo>
                  <a:pt x="27" y="265"/>
                </a:lnTo>
                <a:lnTo>
                  <a:pt x="27" y="265"/>
                </a:lnTo>
                <a:lnTo>
                  <a:pt x="27" y="265"/>
                </a:lnTo>
                <a:lnTo>
                  <a:pt x="27" y="265"/>
                </a:lnTo>
                <a:lnTo>
                  <a:pt x="27" y="265"/>
                </a:lnTo>
                <a:lnTo>
                  <a:pt x="27" y="263"/>
                </a:lnTo>
                <a:lnTo>
                  <a:pt x="27" y="263"/>
                </a:lnTo>
                <a:lnTo>
                  <a:pt x="29" y="263"/>
                </a:lnTo>
                <a:lnTo>
                  <a:pt x="29" y="263"/>
                </a:lnTo>
                <a:lnTo>
                  <a:pt x="29" y="261"/>
                </a:lnTo>
                <a:lnTo>
                  <a:pt x="29" y="261"/>
                </a:lnTo>
                <a:lnTo>
                  <a:pt x="31" y="261"/>
                </a:lnTo>
                <a:lnTo>
                  <a:pt x="31" y="261"/>
                </a:lnTo>
                <a:lnTo>
                  <a:pt x="31" y="259"/>
                </a:lnTo>
                <a:lnTo>
                  <a:pt x="31" y="259"/>
                </a:lnTo>
                <a:lnTo>
                  <a:pt x="31" y="259"/>
                </a:lnTo>
                <a:lnTo>
                  <a:pt x="31" y="257"/>
                </a:lnTo>
                <a:lnTo>
                  <a:pt x="31" y="257"/>
                </a:lnTo>
                <a:lnTo>
                  <a:pt x="33" y="257"/>
                </a:lnTo>
                <a:lnTo>
                  <a:pt x="33" y="257"/>
                </a:lnTo>
                <a:lnTo>
                  <a:pt x="33" y="255"/>
                </a:lnTo>
                <a:lnTo>
                  <a:pt x="33" y="255"/>
                </a:lnTo>
                <a:lnTo>
                  <a:pt x="33" y="255"/>
                </a:lnTo>
                <a:lnTo>
                  <a:pt x="35" y="255"/>
                </a:lnTo>
                <a:lnTo>
                  <a:pt x="35" y="253"/>
                </a:lnTo>
                <a:lnTo>
                  <a:pt x="35" y="253"/>
                </a:lnTo>
                <a:lnTo>
                  <a:pt x="35" y="253"/>
                </a:lnTo>
                <a:lnTo>
                  <a:pt x="37" y="251"/>
                </a:lnTo>
                <a:lnTo>
                  <a:pt x="35" y="251"/>
                </a:lnTo>
                <a:lnTo>
                  <a:pt x="37" y="251"/>
                </a:lnTo>
                <a:lnTo>
                  <a:pt x="37" y="251"/>
                </a:lnTo>
                <a:lnTo>
                  <a:pt x="37" y="251"/>
                </a:lnTo>
                <a:lnTo>
                  <a:pt x="37" y="249"/>
                </a:lnTo>
                <a:lnTo>
                  <a:pt x="37" y="249"/>
                </a:lnTo>
                <a:lnTo>
                  <a:pt x="39" y="249"/>
                </a:lnTo>
                <a:lnTo>
                  <a:pt x="39" y="249"/>
                </a:lnTo>
                <a:lnTo>
                  <a:pt x="39" y="249"/>
                </a:lnTo>
                <a:lnTo>
                  <a:pt x="39" y="247"/>
                </a:lnTo>
                <a:lnTo>
                  <a:pt x="41" y="247"/>
                </a:lnTo>
                <a:lnTo>
                  <a:pt x="41" y="247"/>
                </a:lnTo>
                <a:lnTo>
                  <a:pt x="41" y="247"/>
                </a:lnTo>
                <a:lnTo>
                  <a:pt x="43" y="247"/>
                </a:lnTo>
                <a:lnTo>
                  <a:pt x="43" y="247"/>
                </a:lnTo>
                <a:lnTo>
                  <a:pt x="43" y="247"/>
                </a:lnTo>
                <a:lnTo>
                  <a:pt x="43" y="247"/>
                </a:lnTo>
                <a:lnTo>
                  <a:pt x="45" y="245"/>
                </a:lnTo>
                <a:lnTo>
                  <a:pt x="45" y="245"/>
                </a:lnTo>
                <a:lnTo>
                  <a:pt x="45" y="245"/>
                </a:lnTo>
                <a:lnTo>
                  <a:pt x="45" y="245"/>
                </a:lnTo>
                <a:lnTo>
                  <a:pt x="47" y="245"/>
                </a:lnTo>
                <a:lnTo>
                  <a:pt x="47" y="245"/>
                </a:lnTo>
                <a:lnTo>
                  <a:pt x="50" y="247"/>
                </a:lnTo>
                <a:lnTo>
                  <a:pt x="50" y="247"/>
                </a:lnTo>
                <a:lnTo>
                  <a:pt x="50" y="247"/>
                </a:lnTo>
                <a:lnTo>
                  <a:pt x="52" y="247"/>
                </a:lnTo>
                <a:lnTo>
                  <a:pt x="52" y="247"/>
                </a:lnTo>
                <a:lnTo>
                  <a:pt x="54" y="247"/>
                </a:lnTo>
                <a:lnTo>
                  <a:pt x="54" y="247"/>
                </a:lnTo>
                <a:lnTo>
                  <a:pt x="54" y="247"/>
                </a:lnTo>
                <a:lnTo>
                  <a:pt x="56" y="247"/>
                </a:lnTo>
                <a:lnTo>
                  <a:pt x="56" y="247"/>
                </a:lnTo>
                <a:lnTo>
                  <a:pt x="56" y="247"/>
                </a:lnTo>
                <a:lnTo>
                  <a:pt x="58" y="249"/>
                </a:lnTo>
                <a:lnTo>
                  <a:pt x="58" y="249"/>
                </a:lnTo>
                <a:lnTo>
                  <a:pt x="58" y="249"/>
                </a:lnTo>
                <a:lnTo>
                  <a:pt x="58" y="249"/>
                </a:lnTo>
                <a:lnTo>
                  <a:pt x="58" y="247"/>
                </a:lnTo>
                <a:lnTo>
                  <a:pt x="58" y="249"/>
                </a:lnTo>
                <a:lnTo>
                  <a:pt x="58" y="249"/>
                </a:lnTo>
                <a:lnTo>
                  <a:pt x="60" y="249"/>
                </a:lnTo>
                <a:lnTo>
                  <a:pt x="60" y="249"/>
                </a:lnTo>
                <a:lnTo>
                  <a:pt x="60" y="249"/>
                </a:lnTo>
                <a:lnTo>
                  <a:pt x="58" y="249"/>
                </a:lnTo>
                <a:lnTo>
                  <a:pt x="58" y="249"/>
                </a:lnTo>
                <a:lnTo>
                  <a:pt x="60" y="249"/>
                </a:lnTo>
                <a:lnTo>
                  <a:pt x="60" y="249"/>
                </a:lnTo>
                <a:lnTo>
                  <a:pt x="62" y="249"/>
                </a:lnTo>
                <a:lnTo>
                  <a:pt x="62" y="249"/>
                </a:lnTo>
                <a:lnTo>
                  <a:pt x="62" y="247"/>
                </a:lnTo>
                <a:lnTo>
                  <a:pt x="62" y="247"/>
                </a:lnTo>
                <a:lnTo>
                  <a:pt x="62" y="247"/>
                </a:lnTo>
                <a:lnTo>
                  <a:pt x="64" y="245"/>
                </a:lnTo>
                <a:lnTo>
                  <a:pt x="64" y="245"/>
                </a:lnTo>
                <a:lnTo>
                  <a:pt x="64" y="245"/>
                </a:lnTo>
                <a:lnTo>
                  <a:pt x="64" y="243"/>
                </a:lnTo>
                <a:lnTo>
                  <a:pt x="64" y="243"/>
                </a:lnTo>
                <a:lnTo>
                  <a:pt x="64" y="243"/>
                </a:lnTo>
                <a:lnTo>
                  <a:pt x="64" y="243"/>
                </a:lnTo>
                <a:lnTo>
                  <a:pt x="64" y="243"/>
                </a:lnTo>
                <a:lnTo>
                  <a:pt x="64" y="241"/>
                </a:lnTo>
                <a:lnTo>
                  <a:pt x="66" y="241"/>
                </a:lnTo>
                <a:lnTo>
                  <a:pt x="66" y="241"/>
                </a:lnTo>
                <a:lnTo>
                  <a:pt x="66" y="239"/>
                </a:lnTo>
                <a:lnTo>
                  <a:pt x="66" y="239"/>
                </a:lnTo>
                <a:lnTo>
                  <a:pt x="66" y="237"/>
                </a:lnTo>
                <a:lnTo>
                  <a:pt x="66" y="237"/>
                </a:lnTo>
                <a:lnTo>
                  <a:pt x="64" y="235"/>
                </a:lnTo>
                <a:lnTo>
                  <a:pt x="64" y="233"/>
                </a:lnTo>
                <a:lnTo>
                  <a:pt x="64" y="233"/>
                </a:lnTo>
                <a:lnTo>
                  <a:pt x="64" y="233"/>
                </a:lnTo>
                <a:lnTo>
                  <a:pt x="64" y="233"/>
                </a:lnTo>
                <a:lnTo>
                  <a:pt x="64" y="231"/>
                </a:lnTo>
                <a:lnTo>
                  <a:pt x="64" y="231"/>
                </a:lnTo>
                <a:lnTo>
                  <a:pt x="64" y="231"/>
                </a:lnTo>
                <a:lnTo>
                  <a:pt x="64" y="228"/>
                </a:lnTo>
                <a:lnTo>
                  <a:pt x="64" y="228"/>
                </a:lnTo>
                <a:lnTo>
                  <a:pt x="64" y="228"/>
                </a:lnTo>
                <a:lnTo>
                  <a:pt x="64" y="226"/>
                </a:lnTo>
                <a:lnTo>
                  <a:pt x="62" y="226"/>
                </a:lnTo>
                <a:lnTo>
                  <a:pt x="62" y="226"/>
                </a:lnTo>
                <a:lnTo>
                  <a:pt x="60" y="226"/>
                </a:lnTo>
                <a:lnTo>
                  <a:pt x="60" y="226"/>
                </a:lnTo>
                <a:lnTo>
                  <a:pt x="60" y="226"/>
                </a:lnTo>
                <a:lnTo>
                  <a:pt x="58" y="224"/>
                </a:lnTo>
                <a:lnTo>
                  <a:pt x="58" y="224"/>
                </a:lnTo>
                <a:lnTo>
                  <a:pt x="58" y="224"/>
                </a:lnTo>
                <a:lnTo>
                  <a:pt x="56" y="224"/>
                </a:lnTo>
                <a:lnTo>
                  <a:pt x="56" y="224"/>
                </a:lnTo>
                <a:lnTo>
                  <a:pt x="56" y="222"/>
                </a:lnTo>
                <a:lnTo>
                  <a:pt x="58" y="222"/>
                </a:lnTo>
                <a:lnTo>
                  <a:pt x="58" y="220"/>
                </a:lnTo>
                <a:lnTo>
                  <a:pt x="58" y="220"/>
                </a:lnTo>
                <a:lnTo>
                  <a:pt x="58" y="218"/>
                </a:lnTo>
                <a:lnTo>
                  <a:pt x="60" y="218"/>
                </a:lnTo>
                <a:lnTo>
                  <a:pt x="60" y="218"/>
                </a:lnTo>
                <a:lnTo>
                  <a:pt x="60" y="216"/>
                </a:lnTo>
                <a:lnTo>
                  <a:pt x="60" y="216"/>
                </a:lnTo>
                <a:lnTo>
                  <a:pt x="60" y="216"/>
                </a:lnTo>
                <a:lnTo>
                  <a:pt x="60" y="216"/>
                </a:lnTo>
                <a:lnTo>
                  <a:pt x="60" y="216"/>
                </a:lnTo>
                <a:lnTo>
                  <a:pt x="62" y="214"/>
                </a:lnTo>
                <a:lnTo>
                  <a:pt x="62" y="214"/>
                </a:lnTo>
                <a:lnTo>
                  <a:pt x="62" y="214"/>
                </a:lnTo>
                <a:lnTo>
                  <a:pt x="62" y="212"/>
                </a:lnTo>
                <a:lnTo>
                  <a:pt x="62" y="212"/>
                </a:lnTo>
                <a:lnTo>
                  <a:pt x="62" y="212"/>
                </a:lnTo>
                <a:lnTo>
                  <a:pt x="64" y="210"/>
                </a:lnTo>
                <a:lnTo>
                  <a:pt x="64" y="210"/>
                </a:lnTo>
                <a:lnTo>
                  <a:pt x="64" y="210"/>
                </a:lnTo>
                <a:lnTo>
                  <a:pt x="64" y="210"/>
                </a:lnTo>
                <a:lnTo>
                  <a:pt x="64" y="210"/>
                </a:lnTo>
                <a:lnTo>
                  <a:pt x="64" y="208"/>
                </a:lnTo>
                <a:lnTo>
                  <a:pt x="64" y="208"/>
                </a:lnTo>
                <a:lnTo>
                  <a:pt x="66" y="208"/>
                </a:lnTo>
                <a:lnTo>
                  <a:pt x="66" y="208"/>
                </a:lnTo>
                <a:lnTo>
                  <a:pt x="64" y="208"/>
                </a:lnTo>
                <a:lnTo>
                  <a:pt x="64" y="208"/>
                </a:lnTo>
                <a:lnTo>
                  <a:pt x="66" y="206"/>
                </a:lnTo>
                <a:lnTo>
                  <a:pt x="66" y="204"/>
                </a:lnTo>
                <a:lnTo>
                  <a:pt x="66" y="204"/>
                </a:lnTo>
                <a:lnTo>
                  <a:pt x="68" y="204"/>
                </a:lnTo>
                <a:lnTo>
                  <a:pt x="68" y="202"/>
                </a:lnTo>
                <a:lnTo>
                  <a:pt x="68" y="202"/>
                </a:lnTo>
                <a:lnTo>
                  <a:pt x="68" y="202"/>
                </a:lnTo>
                <a:lnTo>
                  <a:pt x="68" y="202"/>
                </a:lnTo>
                <a:lnTo>
                  <a:pt x="68" y="200"/>
                </a:lnTo>
                <a:lnTo>
                  <a:pt x="68" y="200"/>
                </a:lnTo>
                <a:lnTo>
                  <a:pt x="68" y="200"/>
                </a:lnTo>
                <a:lnTo>
                  <a:pt x="70" y="198"/>
                </a:lnTo>
                <a:lnTo>
                  <a:pt x="70" y="198"/>
                </a:lnTo>
                <a:lnTo>
                  <a:pt x="70" y="198"/>
                </a:lnTo>
                <a:lnTo>
                  <a:pt x="70" y="196"/>
                </a:lnTo>
                <a:lnTo>
                  <a:pt x="70" y="196"/>
                </a:lnTo>
                <a:lnTo>
                  <a:pt x="70" y="193"/>
                </a:lnTo>
                <a:lnTo>
                  <a:pt x="72" y="193"/>
                </a:lnTo>
                <a:lnTo>
                  <a:pt x="72" y="193"/>
                </a:lnTo>
                <a:lnTo>
                  <a:pt x="72" y="191"/>
                </a:lnTo>
                <a:lnTo>
                  <a:pt x="72" y="189"/>
                </a:lnTo>
                <a:lnTo>
                  <a:pt x="72" y="187"/>
                </a:lnTo>
                <a:lnTo>
                  <a:pt x="72" y="187"/>
                </a:lnTo>
                <a:lnTo>
                  <a:pt x="72" y="187"/>
                </a:lnTo>
                <a:lnTo>
                  <a:pt x="72" y="187"/>
                </a:lnTo>
                <a:lnTo>
                  <a:pt x="72" y="187"/>
                </a:lnTo>
                <a:lnTo>
                  <a:pt x="72" y="185"/>
                </a:lnTo>
                <a:lnTo>
                  <a:pt x="72" y="183"/>
                </a:lnTo>
                <a:lnTo>
                  <a:pt x="72" y="183"/>
                </a:lnTo>
                <a:lnTo>
                  <a:pt x="72" y="183"/>
                </a:lnTo>
                <a:lnTo>
                  <a:pt x="72" y="181"/>
                </a:lnTo>
                <a:lnTo>
                  <a:pt x="72" y="181"/>
                </a:lnTo>
                <a:lnTo>
                  <a:pt x="72" y="181"/>
                </a:lnTo>
                <a:lnTo>
                  <a:pt x="72" y="179"/>
                </a:lnTo>
                <a:lnTo>
                  <a:pt x="72" y="179"/>
                </a:lnTo>
                <a:lnTo>
                  <a:pt x="72" y="177"/>
                </a:lnTo>
                <a:lnTo>
                  <a:pt x="72" y="177"/>
                </a:lnTo>
                <a:lnTo>
                  <a:pt x="74" y="175"/>
                </a:lnTo>
                <a:lnTo>
                  <a:pt x="74" y="175"/>
                </a:lnTo>
                <a:lnTo>
                  <a:pt x="74" y="175"/>
                </a:lnTo>
                <a:lnTo>
                  <a:pt x="74" y="175"/>
                </a:lnTo>
                <a:lnTo>
                  <a:pt x="74" y="173"/>
                </a:lnTo>
                <a:lnTo>
                  <a:pt x="74" y="173"/>
                </a:lnTo>
                <a:lnTo>
                  <a:pt x="74" y="171"/>
                </a:lnTo>
                <a:lnTo>
                  <a:pt x="74" y="171"/>
                </a:lnTo>
                <a:lnTo>
                  <a:pt x="74" y="169"/>
                </a:lnTo>
                <a:lnTo>
                  <a:pt x="74" y="169"/>
                </a:lnTo>
                <a:lnTo>
                  <a:pt x="74" y="169"/>
                </a:lnTo>
                <a:lnTo>
                  <a:pt x="74" y="169"/>
                </a:lnTo>
                <a:lnTo>
                  <a:pt x="74" y="167"/>
                </a:lnTo>
                <a:lnTo>
                  <a:pt x="74" y="167"/>
                </a:lnTo>
                <a:lnTo>
                  <a:pt x="74" y="167"/>
                </a:lnTo>
                <a:lnTo>
                  <a:pt x="74" y="165"/>
                </a:lnTo>
                <a:lnTo>
                  <a:pt x="74" y="165"/>
                </a:lnTo>
                <a:lnTo>
                  <a:pt x="74" y="165"/>
                </a:lnTo>
                <a:lnTo>
                  <a:pt x="72" y="163"/>
                </a:lnTo>
                <a:lnTo>
                  <a:pt x="72" y="163"/>
                </a:lnTo>
                <a:lnTo>
                  <a:pt x="72" y="163"/>
                </a:lnTo>
                <a:lnTo>
                  <a:pt x="72" y="161"/>
                </a:lnTo>
                <a:lnTo>
                  <a:pt x="72" y="161"/>
                </a:lnTo>
                <a:lnTo>
                  <a:pt x="72" y="161"/>
                </a:lnTo>
                <a:lnTo>
                  <a:pt x="72" y="159"/>
                </a:lnTo>
                <a:lnTo>
                  <a:pt x="72" y="159"/>
                </a:lnTo>
                <a:lnTo>
                  <a:pt x="72" y="159"/>
                </a:lnTo>
                <a:lnTo>
                  <a:pt x="72" y="159"/>
                </a:lnTo>
                <a:lnTo>
                  <a:pt x="74" y="159"/>
                </a:lnTo>
                <a:lnTo>
                  <a:pt x="74" y="159"/>
                </a:lnTo>
                <a:lnTo>
                  <a:pt x="76" y="159"/>
                </a:lnTo>
                <a:lnTo>
                  <a:pt x="76" y="159"/>
                </a:lnTo>
                <a:lnTo>
                  <a:pt x="76" y="159"/>
                </a:lnTo>
                <a:lnTo>
                  <a:pt x="78" y="159"/>
                </a:lnTo>
                <a:lnTo>
                  <a:pt x="78" y="159"/>
                </a:lnTo>
                <a:lnTo>
                  <a:pt x="78" y="159"/>
                </a:lnTo>
                <a:lnTo>
                  <a:pt x="80" y="159"/>
                </a:lnTo>
                <a:lnTo>
                  <a:pt x="80" y="159"/>
                </a:lnTo>
                <a:lnTo>
                  <a:pt x="82" y="156"/>
                </a:lnTo>
                <a:lnTo>
                  <a:pt x="84" y="156"/>
                </a:lnTo>
                <a:lnTo>
                  <a:pt x="82" y="154"/>
                </a:lnTo>
                <a:lnTo>
                  <a:pt x="84" y="156"/>
                </a:lnTo>
                <a:lnTo>
                  <a:pt x="84" y="154"/>
                </a:lnTo>
                <a:lnTo>
                  <a:pt x="84" y="154"/>
                </a:lnTo>
                <a:lnTo>
                  <a:pt x="87" y="154"/>
                </a:lnTo>
                <a:lnTo>
                  <a:pt x="87" y="154"/>
                </a:lnTo>
                <a:lnTo>
                  <a:pt x="87" y="154"/>
                </a:lnTo>
                <a:lnTo>
                  <a:pt x="89" y="152"/>
                </a:lnTo>
                <a:lnTo>
                  <a:pt x="89" y="152"/>
                </a:lnTo>
                <a:lnTo>
                  <a:pt x="89" y="152"/>
                </a:lnTo>
                <a:lnTo>
                  <a:pt x="89" y="152"/>
                </a:lnTo>
                <a:lnTo>
                  <a:pt x="89" y="152"/>
                </a:lnTo>
                <a:lnTo>
                  <a:pt x="89" y="150"/>
                </a:lnTo>
                <a:lnTo>
                  <a:pt x="89" y="150"/>
                </a:lnTo>
                <a:lnTo>
                  <a:pt x="89" y="148"/>
                </a:lnTo>
                <a:lnTo>
                  <a:pt x="89" y="148"/>
                </a:lnTo>
                <a:lnTo>
                  <a:pt x="89" y="148"/>
                </a:lnTo>
                <a:lnTo>
                  <a:pt x="89" y="146"/>
                </a:lnTo>
                <a:lnTo>
                  <a:pt x="89" y="146"/>
                </a:lnTo>
                <a:lnTo>
                  <a:pt x="89" y="144"/>
                </a:lnTo>
                <a:lnTo>
                  <a:pt x="87" y="142"/>
                </a:lnTo>
                <a:lnTo>
                  <a:pt x="87" y="142"/>
                </a:lnTo>
                <a:lnTo>
                  <a:pt x="87" y="142"/>
                </a:lnTo>
                <a:lnTo>
                  <a:pt x="89" y="142"/>
                </a:lnTo>
                <a:lnTo>
                  <a:pt x="89" y="142"/>
                </a:lnTo>
                <a:lnTo>
                  <a:pt x="89" y="142"/>
                </a:lnTo>
                <a:lnTo>
                  <a:pt x="89" y="140"/>
                </a:lnTo>
                <a:lnTo>
                  <a:pt x="89" y="140"/>
                </a:lnTo>
                <a:lnTo>
                  <a:pt x="91" y="140"/>
                </a:lnTo>
                <a:lnTo>
                  <a:pt x="91" y="140"/>
                </a:lnTo>
                <a:lnTo>
                  <a:pt x="89" y="140"/>
                </a:lnTo>
                <a:lnTo>
                  <a:pt x="91" y="140"/>
                </a:lnTo>
                <a:lnTo>
                  <a:pt x="91" y="138"/>
                </a:lnTo>
                <a:lnTo>
                  <a:pt x="91" y="138"/>
                </a:lnTo>
                <a:lnTo>
                  <a:pt x="93" y="138"/>
                </a:lnTo>
                <a:lnTo>
                  <a:pt x="93" y="136"/>
                </a:lnTo>
                <a:lnTo>
                  <a:pt x="93" y="136"/>
                </a:lnTo>
                <a:lnTo>
                  <a:pt x="93" y="136"/>
                </a:lnTo>
                <a:lnTo>
                  <a:pt x="93" y="134"/>
                </a:lnTo>
                <a:lnTo>
                  <a:pt x="93" y="134"/>
                </a:lnTo>
                <a:lnTo>
                  <a:pt x="93" y="134"/>
                </a:lnTo>
                <a:lnTo>
                  <a:pt x="95" y="134"/>
                </a:lnTo>
                <a:lnTo>
                  <a:pt x="95" y="134"/>
                </a:lnTo>
                <a:lnTo>
                  <a:pt x="95" y="132"/>
                </a:lnTo>
                <a:lnTo>
                  <a:pt x="95" y="132"/>
                </a:lnTo>
                <a:lnTo>
                  <a:pt x="95" y="132"/>
                </a:lnTo>
                <a:lnTo>
                  <a:pt x="95" y="130"/>
                </a:lnTo>
                <a:lnTo>
                  <a:pt x="95" y="130"/>
                </a:lnTo>
                <a:lnTo>
                  <a:pt x="97" y="130"/>
                </a:lnTo>
                <a:lnTo>
                  <a:pt x="97" y="128"/>
                </a:lnTo>
                <a:lnTo>
                  <a:pt x="97" y="128"/>
                </a:lnTo>
                <a:lnTo>
                  <a:pt x="97" y="128"/>
                </a:lnTo>
                <a:lnTo>
                  <a:pt x="97" y="126"/>
                </a:lnTo>
                <a:lnTo>
                  <a:pt x="97" y="126"/>
                </a:lnTo>
                <a:lnTo>
                  <a:pt x="99" y="126"/>
                </a:lnTo>
                <a:lnTo>
                  <a:pt x="99" y="124"/>
                </a:lnTo>
                <a:lnTo>
                  <a:pt x="99" y="124"/>
                </a:lnTo>
                <a:lnTo>
                  <a:pt x="99" y="124"/>
                </a:lnTo>
                <a:lnTo>
                  <a:pt x="101" y="124"/>
                </a:lnTo>
                <a:lnTo>
                  <a:pt x="101" y="121"/>
                </a:lnTo>
                <a:lnTo>
                  <a:pt x="101" y="121"/>
                </a:lnTo>
                <a:lnTo>
                  <a:pt x="101" y="121"/>
                </a:lnTo>
                <a:lnTo>
                  <a:pt x="103" y="119"/>
                </a:lnTo>
                <a:lnTo>
                  <a:pt x="103" y="119"/>
                </a:lnTo>
                <a:lnTo>
                  <a:pt x="103" y="119"/>
                </a:lnTo>
                <a:lnTo>
                  <a:pt x="103" y="119"/>
                </a:lnTo>
                <a:lnTo>
                  <a:pt x="105" y="117"/>
                </a:lnTo>
                <a:lnTo>
                  <a:pt x="105" y="117"/>
                </a:lnTo>
                <a:lnTo>
                  <a:pt x="105" y="117"/>
                </a:lnTo>
                <a:lnTo>
                  <a:pt x="105" y="115"/>
                </a:lnTo>
                <a:lnTo>
                  <a:pt x="105" y="115"/>
                </a:lnTo>
                <a:lnTo>
                  <a:pt x="105" y="113"/>
                </a:lnTo>
                <a:lnTo>
                  <a:pt x="105" y="113"/>
                </a:lnTo>
                <a:lnTo>
                  <a:pt x="105" y="113"/>
                </a:lnTo>
                <a:lnTo>
                  <a:pt x="105" y="111"/>
                </a:lnTo>
                <a:lnTo>
                  <a:pt x="103" y="111"/>
                </a:lnTo>
                <a:lnTo>
                  <a:pt x="103" y="109"/>
                </a:lnTo>
                <a:lnTo>
                  <a:pt x="103" y="109"/>
                </a:lnTo>
                <a:lnTo>
                  <a:pt x="103" y="109"/>
                </a:lnTo>
                <a:lnTo>
                  <a:pt x="103" y="107"/>
                </a:lnTo>
                <a:lnTo>
                  <a:pt x="103" y="107"/>
                </a:lnTo>
                <a:lnTo>
                  <a:pt x="101" y="107"/>
                </a:lnTo>
                <a:lnTo>
                  <a:pt x="101" y="107"/>
                </a:lnTo>
                <a:lnTo>
                  <a:pt x="101" y="105"/>
                </a:lnTo>
                <a:lnTo>
                  <a:pt x="101" y="105"/>
                </a:lnTo>
                <a:lnTo>
                  <a:pt x="101" y="105"/>
                </a:lnTo>
                <a:lnTo>
                  <a:pt x="99" y="103"/>
                </a:lnTo>
                <a:lnTo>
                  <a:pt x="99" y="103"/>
                </a:lnTo>
                <a:lnTo>
                  <a:pt x="99" y="101"/>
                </a:lnTo>
                <a:lnTo>
                  <a:pt x="99" y="101"/>
                </a:lnTo>
                <a:lnTo>
                  <a:pt x="99" y="101"/>
                </a:lnTo>
                <a:lnTo>
                  <a:pt x="99" y="101"/>
                </a:lnTo>
                <a:lnTo>
                  <a:pt x="99" y="99"/>
                </a:lnTo>
                <a:lnTo>
                  <a:pt x="101" y="99"/>
                </a:lnTo>
                <a:lnTo>
                  <a:pt x="101" y="99"/>
                </a:lnTo>
                <a:lnTo>
                  <a:pt x="101" y="99"/>
                </a:lnTo>
                <a:lnTo>
                  <a:pt x="103" y="99"/>
                </a:lnTo>
                <a:lnTo>
                  <a:pt x="103" y="99"/>
                </a:lnTo>
                <a:lnTo>
                  <a:pt x="103" y="99"/>
                </a:lnTo>
                <a:lnTo>
                  <a:pt x="103" y="99"/>
                </a:lnTo>
                <a:lnTo>
                  <a:pt x="105" y="97"/>
                </a:lnTo>
                <a:lnTo>
                  <a:pt x="105" y="97"/>
                </a:lnTo>
                <a:lnTo>
                  <a:pt x="105" y="95"/>
                </a:lnTo>
                <a:lnTo>
                  <a:pt x="105" y="95"/>
                </a:lnTo>
                <a:lnTo>
                  <a:pt x="105" y="95"/>
                </a:lnTo>
                <a:lnTo>
                  <a:pt x="107" y="93"/>
                </a:lnTo>
                <a:lnTo>
                  <a:pt x="107" y="93"/>
                </a:lnTo>
                <a:lnTo>
                  <a:pt x="107" y="93"/>
                </a:lnTo>
                <a:lnTo>
                  <a:pt x="107" y="91"/>
                </a:lnTo>
                <a:lnTo>
                  <a:pt x="107" y="91"/>
                </a:lnTo>
                <a:lnTo>
                  <a:pt x="107" y="89"/>
                </a:lnTo>
                <a:lnTo>
                  <a:pt x="107" y="89"/>
                </a:lnTo>
                <a:lnTo>
                  <a:pt x="107" y="89"/>
                </a:lnTo>
                <a:lnTo>
                  <a:pt x="107" y="87"/>
                </a:lnTo>
                <a:lnTo>
                  <a:pt x="107" y="87"/>
                </a:lnTo>
                <a:lnTo>
                  <a:pt x="107" y="84"/>
                </a:lnTo>
                <a:lnTo>
                  <a:pt x="107" y="84"/>
                </a:lnTo>
                <a:lnTo>
                  <a:pt x="109" y="84"/>
                </a:lnTo>
                <a:lnTo>
                  <a:pt x="109" y="82"/>
                </a:lnTo>
                <a:lnTo>
                  <a:pt x="109" y="82"/>
                </a:lnTo>
                <a:lnTo>
                  <a:pt x="109" y="82"/>
                </a:lnTo>
                <a:lnTo>
                  <a:pt x="109" y="82"/>
                </a:lnTo>
                <a:lnTo>
                  <a:pt x="109" y="80"/>
                </a:lnTo>
                <a:lnTo>
                  <a:pt x="109" y="80"/>
                </a:lnTo>
                <a:lnTo>
                  <a:pt x="111" y="80"/>
                </a:lnTo>
                <a:lnTo>
                  <a:pt x="111" y="80"/>
                </a:lnTo>
                <a:lnTo>
                  <a:pt x="111" y="78"/>
                </a:lnTo>
                <a:lnTo>
                  <a:pt x="111" y="78"/>
                </a:lnTo>
                <a:lnTo>
                  <a:pt x="111" y="78"/>
                </a:lnTo>
                <a:lnTo>
                  <a:pt x="111" y="78"/>
                </a:lnTo>
                <a:lnTo>
                  <a:pt x="111" y="78"/>
                </a:lnTo>
                <a:lnTo>
                  <a:pt x="111" y="78"/>
                </a:lnTo>
                <a:lnTo>
                  <a:pt x="111" y="78"/>
                </a:lnTo>
                <a:lnTo>
                  <a:pt x="111" y="78"/>
                </a:lnTo>
                <a:lnTo>
                  <a:pt x="113" y="78"/>
                </a:lnTo>
                <a:lnTo>
                  <a:pt x="113" y="78"/>
                </a:lnTo>
                <a:lnTo>
                  <a:pt x="113" y="78"/>
                </a:lnTo>
                <a:lnTo>
                  <a:pt x="113" y="76"/>
                </a:lnTo>
                <a:lnTo>
                  <a:pt x="113" y="76"/>
                </a:lnTo>
                <a:lnTo>
                  <a:pt x="115" y="76"/>
                </a:lnTo>
                <a:lnTo>
                  <a:pt x="115" y="76"/>
                </a:lnTo>
                <a:lnTo>
                  <a:pt x="115" y="74"/>
                </a:lnTo>
                <a:lnTo>
                  <a:pt x="115" y="74"/>
                </a:lnTo>
                <a:lnTo>
                  <a:pt x="115" y="74"/>
                </a:lnTo>
                <a:lnTo>
                  <a:pt x="117" y="74"/>
                </a:lnTo>
                <a:lnTo>
                  <a:pt x="117" y="74"/>
                </a:lnTo>
                <a:lnTo>
                  <a:pt x="117" y="72"/>
                </a:lnTo>
                <a:lnTo>
                  <a:pt x="115" y="72"/>
                </a:lnTo>
                <a:lnTo>
                  <a:pt x="115" y="72"/>
                </a:lnTo>
                <a:lnTo>
                  <a:pt x="117" y="74"/>
                </a:lnTo>
                <a:lnTo>
                  <a:pt x="117" y="74"/>
                </a:lnTo>
                <a:lnTo>
                  <a:pt x="117" y="74"/>
                </a:lnTo>
                <a:lnTo>
                  <a:pt x="117" y="74"/>
                </a:lnTo>
                <a:lnTo>
                  <a:pt x="119" y="74"/>
                </a:lnTo>
                <a:lnTo>
                  <a:pt x="119" y="74"/>
                </a:lnTo>
                <a:lnTo>
                  <a:pt x="119" y="74"/>
                </a:lnTo>
                <a:lnTo>
                  <a:pt x="119" y="74"/>
                </a:lnTo>
                <a:lnTo>
                  <a:pt x="122" y="76"/>
                </a:lnTo>
                <a:lnTo>
                  <a:pt x="122" y="76"/>
                </a:lnTo>
                <a:lnTo>
                  <a:pt x="124" y="76"/>
                </a:lnTo>
                <a:lnTo>
                  <a:pt x="124" y="76"/>
                </a:lnTo>
                <a:lnTo>
                  <a:pt x="124" y="78"/>
                </a:lnTo>
                <a:lnTo>
                  <a:pt x="126" y="78"/>
                </a:lnTo>
                <a:lnTo>
                  <a:pt x="126" y="78"/>
                </a:lnTo>
                <a:lnTo>
                  <a:pt x="126" y="78"/>
                </a:lnTo>
                <a:lnTo>
                  <a:pt x="128" y="78"/>
                </a:lnTo>
                <a:lnTo>
                  <a:pt x="128" y="78"/>
                </a:lnTo>
                <a:lnTo>
                  <a:pt x="128" y="78"/>
                </a:lnTo>
                <a:lnTo>
                  <a:pt x="128" y="76"/>
                </a:lnTo>
                <a:lnTo>
                  <a:pt x="128" y="76"/>
                </a:lnTo>
                <a:lnTo>
                  <a:pt x="128" y="76"/>
                </a:lnTo>
                <a:lnTo>
                  <a:pt x="128" y="74"/>
                </a:lnTo>
                <a:lnTo>
                  <a:pt x="130" y="74"/>
                </a:lnTo>
                <a:lnTo>
                  <a:pt x="130" y="74"/>
                </a:lnTo>
                <a:lnTo>
                  <a:pt x="130" y="74"/>
                </a:lnTo>
                <a:lnTo>
                  <a:pt x="130" y="74"/>
                </a:lnTo>
                <a:lnTo>
                  <a:pt x="130" y="74"/>
                </a:lnTo>
                <a:lnTo>
                  <a:pt x="130" y="74"/>
                </a:lnTo>
                <a:lnTo>
                  <a:pt x="130" y="72"/>
                </a:lnTo>
                <a:lnTo>
                  <a:pt x="130" y="72"/>
                </a:lnTo>
                <a:lnTo>
                  <a:pt x="130" y="72"/>
                </a:lnTo>
                <a:lnTo>
                  <a:pt x="130" y="72"/>
                </a:lnTo>
                <a:lnTo>
                  <a:pt x="130" y="70"/>
                </a:lnTo>
                <a:lnTo>
                  <a:pt x="130" y="70"/>
                </a:lnTo>
                <a:lnTo>
                  <a:pt x="130" y="70"/>
                </a:lnTo>
                <a:lnTo>
                  <a:pt x="130" y="68"/>
                </a:lnTo>
                <a:lnTo>
                  <a:pt x="132" y="68"/>
                </a:lnTo>
                <a:lnTo>
                  <a:pt x="132" y="68"/>
                </a:lnTo>
                <a:lnTo>
                  <a:pt x="130" y="66"/>
                </a:lnTo>
                <a:lnTo>
                  <a:pt x="130" y="66"/>
                </a:lnTo>
                <a:lnTo>
                  <a:pt x="130" y="66"/>
                </a:lnTo>
                <a:lnTo>
                  <a:pt x="130" y="66"/>
                </a:lnTo>
                <a:lnTo>
                  <a:pt x="130" y="66"/>
                </a:lnTo>
                <a:lnTo>
                  <a:pt x="130" y="66"/>
                </a:lnTo>
                <a:lnTo>
                  <a:pt x="130" y="64"/>
                </a:lnTo>
                <a:lnTo>
                  <a:pt x="130" y="64"/>
                </a:lnTo>
                <a:lnTo>
                  <a:pt x="130" y="64"/>
                </a:lnTo>
                <a:lnTo>
                  <a:pt x="130" y="62"/>
                </a:lnTo>
                <a:lnTo>
                  <a:pt x="130" y="62"/>
                </a:lnTo>
                <a:lnTo>
                  <a:pt x="130" y="60"/>
                </a:lnTo>
                <a:lnTo>
                  <a:pt x="130" y="60"/>
                </a:lnTo>
                <a:lnTo>
                  <a:pt x="130" y="60"/>
                </a:lnTo>
                <a:lnTo>
                  <a:pt x="130" y="58"/>
                </a:lnTo>
                <a:lnTo>
                  <a:pt x="130" y="58"/>
                </a:lnTo>
                <a:lnTo>
                  <a:pt x="130" y="58"/>
                </a:lnTo>
                <a:lnTo>
                  <a:pt x="130" y="58"/>
                </a:lnTo>
                <a:lnTo>
                  <a:pt x="130" y="58"/>
                </a:lnTo>
                <a:lnTo>
                  <a:pt x="130" y="58"/>
                </a:lnTo>
                <a:lnTo>
                  <a:pt x="130" y="56"/>
                </a:lnTo>
                <a:lnTo>
                  <a:pt x="130" y="56"/>
                </a:lnTo>
                <a:lnTo>
                  <a:pt x="130" y="56"/>
                </a:lnTo>
                <a:lnTo>
                  <a:pt x="130" y="54"/>
                </a:lnTo>
                <a:lnTo>
                  <a:pt x="132" y="54"/>
                </a:lnTo>
                <a:lnTo>
                  <a:pt x="132" y="54"/>
                </a:lnTo>
                <a:lnTo>
                  <a:pt x="132" y="54"/>
                </a:lnTo>
                <a:lnTo>
                  <a:pt x="132" y="54"/>
                </a:lnTo>
                <a:lnTo>
                  <a:pt x="132" y="54"/>
                </a:lnTo>
                <a:lnTo>
                  <a:pt x="134" y="54"/>
                </a:lnTo>
                <a:lnTo>
                  <a:pt x="134" y="54"/>
                </a:lnTo>
                <a:lnTo>
                  <a:pt x="134" y="54"/>
                </a:lnTo>
                <a:lnTo>
                  <a:pt x="134" y="54"/>
                </a:lnTo>
                <a:lnTo>
                  <a:pt x="134" y="54"/>
                </a:lnTo>
                <a:lnTo>
                  <a:pt x="134" y="54"/>
                </a:lnTo>
                <a:lnTo>
                  <a:pt x="136" y="56"/>
                </a:lnTo>
                <a:lnTo>
                  <a:pt x="136" y="56"/>
                </a:lnTo>
                <a:lnTo>
                  <a:pt x="138" y="56"/>
                </a:lnTo>
                <a:lnTo>
                  <a:pt x="138" y="56"/>
                </a:lnTo>
                <a:lnTo>
                  <a:pt x="138" y="56"/>
                </a:lnTo>
                <a:lnTo>
                  <a:pt x="140" y="56"/>
                </a:lnTo>
                <a:lnTo>
                  <a:pt x="140" y="56"/>
                </a:lnTo>
                <a:lnTo>
                  <a:pt x="142" y="56"/>
                </a:lnTo>
                <a:lnTo>
                  <a:pt x="142" y="56"/>
                </a:lnTo>
                <a:lnTo>
                  <a:pt x="142" y="56"/>
                </a:lnTo>
                <a:lnTo>
                  <a:pt x="142" y="56"/>
                </a:lnTo>
                <a:lnTo>
                  <a:pt x="144" y="56"/>
                </a:lnTo>
                <a:lnTo>
                  <a:pt x="144" y="56"/>
                </a:lnTo>
                <a:lnTo>
                  <a:pt x="144" y="56"/>
                </a:lnTo>
                <a:lnTo>
                  <a:pt x="146" y="56"/>
                </a:lnTo>
                <a:lnTo>
                  <a:pt x="146" y="56"/>
                </a:lnTo>
                <a:lnTo>
                  <a:pt x="146" y="56"/>
                </a:lnTo>
                <a:lnTo>
                  <a:pt x="148" y="58"/>
                </a:lnTo>
                <a:lnTo>
                  <a:pt x="148" y="58"/>
                </a:lnTo>
                <a:lnTo>
                  <a:pt x="148" y="58"/>
                </a:lnTo>
                <a:lnTo>
                  <a:pt x="150" y="58"/>
                </a:lnTo>
                <a:lnTo>
                  <a:pt x="150" y="58"/>
                </a:lnTo>
                <a:lnTo>
                  <a:pt x="150" y="58"/>
                </a:lnTo>
                <a:lnTo>
                  <a:pt x="150" y="58"/>
                </a:lnTo>
                <a:lnTo>
                  <a:pt x="150" y="58"/>
                </a:lnTo>
                <a:lnTo>
                  <a:pt x="152" y="58"/>
                </a:lnTo>
                <a:lnTo>
                  <a:pt x="154" y="60"/>
                </a:lnTo>
                <a:lnTo>
                  <a:pt x="154" y="58"/>
                </a:lnTo>
                <a:lnTo>
                  <a:pt x="154" y="60"/>
                </a:lnTo>
                <a:lnTo>
                  <a:pt x="154" y="60"/>
                </a:lnTo>
                <a:lnTo>
                  <a:pt x="154" y="60"/>
                </a:lnTo>
                <a:lnTo>
                  <a:pt x="154" y="60"/>
                </a:lnTo>
                <a:lnTo>
                  <a:pt x="154" y="60"/>
                </a:lnTo>
                <a:lnTo>
                  <a:pt x="156" y="60"/>
                </a:lnTo>
                <a:lnTo>
                  <a:pt x="156" y="60"/>
                </a:lnTo>
                <a:lnTo>
                  <a:pt x="159" y="60"/>
                </a:lnTo>
                <a:lnTo>
                  <a:pt x="159" y="60"/>
                </a:lnTo>
                <a:lnTo>
                  <a:pt x="159" y="60"/>
                </a:lnTo>
                <a:lnTo>
                  <a:pt x="159" y="58"/>
                </a:lnTo>
                <a:lnTo>
                  <a:pt x="159" y="58"/>
                </a:lnTo>
                <a:lnTo>
                  <a:pt x="159" y="58"/>
                </a:lnTo>
                <a:lnTo>
                  <a:pt x="159" y="58"/>
                </a:lnTo>
                <a:lnTo>
                  <a:pt x="159" y="58"/>
                </a:lnTo>
                <a:lnTo>
                  <a:pt x="161" y="58"/>
                </a:lnTo>
                <a:lnTo>
                  <a:pt x="161" y="58"/>
                </a:lnTo>
                <a:lnTo>
                  <a:pt x="161" y="58"/>
                </a:lnTo>
                <a:lnTo>
                  <a:pt x="161" y="56"/>
                </a:lnTo>
                <a:lnTo>
                  <a:pt x="161" y="56"/>
                </a:lnTo>
                <a:lnTo>
                  <a:pt x="161" y="56"/>
                </a:lnTo>
                <a:lnTo>
                  <a:pt x="161" y="56"/>
                </a:lnTo>
                <a:lnTo>
                  <a:pt x="161" y="56"/>
                </a:lnTo>
                <a:lnTo>
                  <a:pt x="163" y="54"/>
                </a:lnTo>
                <a:lnTo>
                  <a:pt x="163" y="54"/>
                </a:lnTo>
                <a:lnTo>
                  <a:pt x="163" y="52"/>
                </a:lnTo>
                <a:lnTo>
                  <a:pt x="161" y="52"/>
                </a:lnTo>
                <a:lnTo>
                  <a:pt x="161" y="52"/>
                </a:lnTo>
                <a:lnTo>
                  <a:pt x="161" y="52"/>
                </a:lnTo>
                <a:lnTo>
                  <a:pt x="159" y="52"/>
                </a:lnTo>
                <a:lnTo>
                  <a:pt x="159" y="52"/>
                </a:lnTo>
                <a:lnTo>
                  <a:pt x="159" y="52"/>
                </a:lnTo>
                <a:lnTo>
                  <a:pt x="159" y="52"/>
                </a:lnTo>
                <a:lnTo>
                  <a:pt x="159" y="49"/>
                </a:lnTo>
                <a:lnTo>
                  <a:pt x="156" y="52"/>
                </a:lnTo>
                <a:lnTo>
                  <a:pt x="159" y="52"/>
                </a:lnTo>
                <a:lnTo>
                  <a:pt x="159" y="52"/>
                </a:lnTo>
                <a:lnTo>
                  <a:pt x="159" y="49"/>
                </a:lnTo>
                <a:lnTo>
                  <a:pt x="161" y="49"/>
                </a:lnTo>
                <a:lnTo>
                  <a:pt x="161" y="49"/>
                </a:lnTo>
                <a:lnTo>
                  <a:pt x="161" y="49"/>
                </a:lnTo>
                <a:lnTo>
                  <a:pt x="161" y="47"/>
                </a:lnTo>
                <a:lnTo>
                  <a:pt x="161" y="47"/>
                </a:lnTo>
                <a:lnTo>
                  <a:pt x="163" y="45"/>
                </a:lnTo>
                <a:lnTo>
                  <a:pt x="163" y="45"/>
                </a:lnTo>
                <a:lnTo>
                  <a:pt x="163" y="45"/>
                </a:lnTo>
                <a:lnTo>
                  <a:pt x="163" y="45"/>
                </a:lnTo>
                <a:lnTo>
                  <a:pt x="163" y="43"/>
                </a:lnTo>
                <a:lnTo>
                  <a:pt x="163" y="43"/>
                </a:lnTo>
                <a:lnTo>
                  <a:pt x="163" y="41"/>
                </a:lnTo>
                <a:lnTo>
                  <a:pt x="163" y="41"/>
                </a:lnTo>
                <a:lnTo>
                  <a:pt x="163" y="41"/>
                </a:lnTo>
                <a:lnTo>
                  <a:pt x="163" y="41"/>
                </a:lnTo>
                <a:lnTo>
                  <a:pt x="163" y="39"/>
                </a:lnTo>
                <a:lnTo>
                  <a:pt x="163" y="39"/>
                </a:lnTo>
                <a:lnTo>
                  <a:pt x="163" y="37"/>
                </a:lnTo>
                <a:lnTo>
                  <a:pt x="163" y="37"/>
                </a:lnTo>
                <a:lnTo>
                  <a:pt x="163" y="37"/>
                </a:lnTo>
                <a:lnTo>
                  <a:pt x="163" y="35"/>
                </a:lnTo>
                <a:lnTo>
                  <a:pt x="163" y="35"/>
                </a:lnTo>
                <a:lnTo>
                  <a:pt x="163" y="35"/>
                </a:lnTo>
                <a:lnTo>
                  <a:pt x="163" y="35"/>
                </a:lnTo>
                <a:lnTo>
                  <a:pt x="163" y="35"/>
                </a:lnTo>
                <a:lnTo>
                  <a:pt x="163" y="35"/>
                </a:lnTo>
                <a:lnTo>
                  <a:pt x="161" y="33"/>
                </a:lnTo>
                <a:lnTo>
                  <a:pt x="161" y="33"/>
                </a:lnTo>
                <a:lnTo>
                  <a:pt x="161" y="33"/>
                </a:lnTo>
                <a:lnTo>
                  <a:pt x="161" y="31"/>
                </a:lnTo>
                <a:lnTo>
                  <a:pt x="161" y="31"/>
                </a:lnTo>
                <a:lnTo>
                  <a:pt x="159" y="31"/>
                </a:lnTo>
                <a:lnTo>
                  <a:pt x="159" y="31"/>
                </a:lnTo>
                <a:lnTo>
                  <a:pt x="159" y="31"/>
                </a:lnTo>
                <a:lnTo>
                  <a:pt x="159" y="31"/>
                </a:lnTo>
                <a:lnTo>
                  <a:pt x="159" y="29"/>
                </a:lnTo>
                <a:lnTo>
                  <a:pt x="156" y="29"/>
                </a:lnTo>
                <a:lnTo>
                  <a:pt x="159" y="31"/>
                </a:lnTo>
                <a:lnTo>
                  <a:pt x="159" y="31"/>
                </a:lnTo>
                <a:lnTo>
                  <a:pt x="159" y="31"/>
                </a:lnTo>
                <a:lnTo>
                  <a:pt x="159" y="31"/>
                </a:lnTo>
                <a:lnTo>
                  <a:pt x="161" y="31"/>
                </a:lnTo>
                <a:lnTo>
                  <a:pt x="163" y="31"/>
                </a:lnTo>
                <a:lnTo>
                  <a:pt x="163" y="31"/>
                </a:lnTo>
                <a:lnTo>
                  <a:pt x="163" y="31"/>
                </a:lnTo>
                <a:lnTo>
                  <a:pt x="165" y="29"/>
                </a:lnTo>
                <a:lnTo>
                  <a:pt x="165" y="29"/>
                </a:lnTo>
                <a:lnTo>
                  <a:pt x="165" y="29"/>
                </a:lnTo>
                <a:lnTo>
                  <a:pt x="165" y="29"/>
                </a:lnTo>
                <a:lnTo>
                  <a:pt x="165" y="29"/>
                </a:lnTo>
                <a:lnTo>
                  <a:pt x="167" y="29"/>
                </a:lnTo>
                <a:lnTo>
                  <a:pt x="167" y="29"/>
                </a:lnTo>
                <a:lnTo>
                  <a:pt x="167" y="29"/>
                </a:lnTo>
                <a:lnTo>
                  <a:pt x="167" y="29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7" y="27"/>
                </a:lnTo>
                <a:lnTo>
                  <a:pt x="169" y="27"/>
                </a:lnTo>
                <a:lnTo>
                  <a:pt x="169" y="29"/>
                </a:lnTo>
                <a:lnTo>
                  <a:pt x="169" y="29"/>
                </a:lnTo>
                <a:lnTo>
                  <a:pt x="169" y="29"/>
                </a:lnTo>
                <a:lnTo>
                  <a:pt x="171" y="29"/>
                </a:lnTo>
                <a:lnTo>
                  <a:pt x="171" y="29"/>
                </a:lnTo>
                <a:lnTo>
                  <a:pt x="173" y="31"/>
                </a:lnTo>
                <a:lnTo>
                  <a:pt x="173" y="29"/>
                </a:lnTo>
                <a:lnTo>
                  <a:pt x="173" y="29"/>
                </a:lnTo>
                <a:lnTo>
                  <a:pt x="173" y="27"/>
                </a:lnTo>
                <a:lnTo>
                  <a:pt x="175" y="27"/>
                </a:lnTo>
                <a:lnTo>
                  <a:pt x="173" y="25"/>
                </a:lnTo>
                <a:lnTo>
                  <a:pt x="173" y="25"/>
                </a:lnTo>
                <a:lnTo>
                  <a:pt x="173" y="25"/>
                </a:lnTo>
                <a:lnTo>
                  <a:pt x="173" y="23"/>
                </a:lnTo>
                <a:lnTo>
                  <a:pt x="173" y="23"/>
                </a:lnTo>
                <a:lnTo>
                  <a:pt x="173" y="23"/>
                </a:lnTo>
                <a:lnTo>
                  <a:pt x="173" y="23"/>
                </a:lnTo>
                <a:lnTo>
                  <a:pt x="171" y="23"/>
                </a:lnTo>
                <a:lnTo>
                  <a:pt x="171" y="21"/>
                </a:lnTo>
                <a:lnTo>
                  <a:pt x="171" y="21"/>
                </a:lnTo>
                <a:lnTo>
                  <a:pt x="171" y="21"/>
                </a:lnTo>
                <a:lnTo>
                  <a:pt x="171" y="21"/>
                </a:lnTo>
                <a:lnTo>
                  <a:pt x="171" y="23"/>
                </a:lnTo>
                <a:lnTo>
                  <a:pt x="173" y="21"/>
                </a:lnTo>
                <a:lnTo>
                  <a:pt x="173" y="21"/>
                </a:lnTo>
                <a:lnTo>
                  <a:pt x="173" y="21"/>
                </a:lnTo>
                <a:lnTo>
                  <a:pt x="175" y="19"/>
                </a:lnTo>
                <a:lnTo>
                  <a:pt x="175" y="19"/>
                </a:lnTo>
                <a:lnTo>
                  <a:pt x="175" y="17"/>
                </a:lnTo>
                <a:lnTo>
                  <a:pt x="175" y="17"/>
                </a:lnTo>
                <a:lnTo>
                  <a:pt x="175" y="19"/>
                </a:lnTo>
                <a:lnTo>
                  <a:pt x="175" y="19"/>
                </a:lnTo>
                <a:lnTo>
                  <a:pt x="175" y="19"/>
                </a:lnTo>
                <a:lnTo>
                  <a:pt x="177" y="19"/>
                </a:lnTo>
                <a:lnTo>
                  <a:pt x="177" y="19"/>
                </a:lnTo>
                <a:lnTo>
                  <a:pt x="179" y="19"/>
                </a:lnTo>
                <a:lnTo>
                  <a:pt x="179" y="19"/>
                </a:lnTo>
                <a:lnTo>
                  <a:pt x="179" y="19"/>
                </a:lnTo>
                <a:lnTo>
                  <a:pt x="179" y="19"/>
                </a:lnTo>
                <a:lnTo>
                  <a:pt x="179" y="19"/>
                </a:lnTo>
                <a:lnTo>
                  <a:pt x="179" y="19"/>
                </a:lnTo>
                <a:lnTo>
                  <a:pt x="179" y="21"/>
                </a:lnTo>
                <a:lnTo>
                  <a:pt x="181" y="21"/>
                </a:lnTo>
                <a:lnTo>
                  <a:pt x="181" y="21"/>
                </a:lnTo>
                <a:lnTo>
                  <a:pt x="181" y="21"/>
                </a:lnTo>
                <a:lnTo>
                  <a:pt x="181" y="21"/>
                </a:lnTo>
                <a:lnTo>
                  <a:pt x="181" y="23"/>
                </a:lnTo>
                <a:lnTo>
                  <a:pt x="181" y="23"/>
                </a:lnTo>
                <a:lnTo>
                  <a:pt x="183" y="23"/>
                </a:lnTo>
                <a:lnTo>
                  <a:pt x="183" y="23"/>
                </a:lnTo>
                <a:lnTo>
                  <a:pt x="183" y="23"/>
                </a:lnTo>
                <a:lnTo>
                  <a:pt x="183" y="23"/>
                </a:lnTo>
                <a:lnTo>
                  <a:pt x="183" y="25"/>
                </a:lnTo>
                <a:lnTo>
                  <a:pt x="183" y="25"/>
                </a:lnTo>
                <a:lnTo>
                  <a:pt x="185" y="25"/>
                </a:lnTo>
                <a:lnTo>
                  <a:pt x="183" y="25"/>
                </a:lnTo>
                <a:lnTo>
                  <a:pt x="185" y="25"/>
                </a:lnTo>
                <a:lnTo>
                  <a:pt x="185" y="25"/>
                </a:lnTo>
                <a:lnTo>
                  <a:pt x="185" y="25"/>
                </a:lnTo>
                <a:lnTo>
                  <a:pt x="185" y="27"/>
                </a:lnTo>
                <a:lnTo>
                  <a:pt x="185" y="27"/>
                </a:lnTo>
                <a:lnTo>
                  <a:pt x="185" y="27"/>
                </a:lnTo>
                <a:lnTo>
                  <a:pt x="185" y="27"/>
                </a:lnTo>
                <a:lnTo>
                  <a:pt x="185" y="27"/>
                </a:lnTo>
                <a:lnTo>
                  <a:pt x="187" y="27"/>
                </a:lnTo>
                <a:lnTo>
                  <a:pt x="187" y="29"/>
                </a:lnTo>
                <a:lnTo>
                  <a:pt x="187" y="29"/>
                </a:lnTo>
                <a:lnTo>
                  <a:pt x="187" y="29"/>
                </a:lnTo>
                <a:lnTo>
                  <a:pt x="187" y="29"/>
                </a:lnTo>
                <a:lnTo>
                  <a:pt x="189" y="31"/>
                </a:lnTo>
                <a:lnTo>
                  <a:pt x="189" y="31"/>
                </a:lnTo>
                <a:lnTo>
                  <a:pt x="189" y="31"/>
                </a:lnTo>
                <a:lnTo>
                  <a:pt x="189" y="31"/>
                </a:lnTo>
                <a:lnTo>
                  <a:pt x="189" y="31"/>
                </a:lnTo>
                <a:lnTo>
                  <a:pt x="189" y="31"/>
                </a:lnTo>
                <a:lnTo>
                  <a:pt x="189" y="31"/>
                </a:lnTo>
                <a:lnTo>
                  <a:pt x="189" y="33"/>
                </a:lnTo>
                <a:lnTo>
                  <a:pt x="189" y="33"/>
                </a:lnTo>
                <a:lnTo>
                  <a:pt x="191" y="35"/>
                </a:lnTo>
                <a:lnTo>
                  <a:pt x="191" y="35"/>
                </a:lnTo>
                <a:lnTo>
                  <a:pt x="191" y="35"/>
                </a:lnTo>
                <a:lnTo>
                  <a:pt x="191" y="37"/>
                </a:lnTo>
                <a:lnTo>
                  <a:pt x="194" y="37"/>
                </a:lnTo>
                <a:lnTo>
                  <a:pt x="194" y="37"/>
                </a:lnTo>
                <a:lnTo>
                  <a:pt x="194" y="35"/>
                </a:lnTo>
                <a:lnTo>
                  <a:pt x="191" y="35"/>
                </a:lnTo>
                <a:lnTo>
                  <a:pt x="191" y="37"/>
                </a:lnTo>
                <a:lnTo>
                  <a:pt x="191" y="37"/>
                </a:lnTo>
                <a:lnTo>
                  <a:pt x="191" y="37"/>
                </a:lnTo>
                <a:lnTo>
                  <a:pt x="194" y="39"/>
                </a:lnTo>
                <a:lnTo>
                  <a:pt x="194" y="39"/>
                </a:lnTo>
                <a:lnTo>
                  <a:pt x="194" y="39"/>
                </a:lnTo>
                <a:lnTo>
                  <a:pt x="194" y="41"/>
                </a:lnTo>
                <a:lnTo>
                  <a:pt x="194" y="41"/>
                </a:lnTo>
                <a:lnTo>
                  <a:pt x="196" y="41"/>
                </a:lnTo>
                <a:lnTo>
                  <a:pt x="196" y="41"/>
                </a:lnTo>
                <a:lnTo>
                  <a:pt x="196" y="41"/>
                </a:lnTo>
                <a:lnTo>
                  <a:pt x="196" y="41"/>
                </a:lnTo>
                <a:lnTo>
                  <a:pt x="196" y="39"/>
                </a:lnTo>
                <a:lnTo>
                  <a:pt x="196" y="41"/>
                </a:lnTo>
                <a:lnTo>
                  <a:pt x="196" y="41"/>
                </a:lnTo>
                <a:lnTo>
                  <a:pt x="196" y="41"/>
                </a:lnTo>
                <a:lnTo>
                  <a:pt x="196" y="39"/>
                </a:lnTo>
                <a:lnTo>
                  <a:pt x="196" y="39"/>
                </a:lnTo>
                <a:lnTo>
                  <a:pt x="196" y="39"/>
                </a:lnTo>
                <a:lnTo>
                  <a:pt x="196" y="39"/>
                </a:lnTo>
                <a:lnTo>
                  <a:pt x="198" y="39"/>
                </a:lnTo>
                <a:lnTo>
                  <a:pt x="198" y="41"/>
                </a:lnTo>
                <a:lnTo>
                  <a:pt x="198" y="41"/>
                </a:lnTo>
                <a:lnTo>
                  <a:pt x="198" y="41"/>
                </a:lnTo>
                <a:lnTo>
                  <a:pt x="198" y="39"/>
                </a:lnTo>
                <a:lnTo>
                  <a:pt x="198" y="41"/>
                </a:lnTo>
                <a:lnTo>
                  <a:pt x="198" y="41"/>
                </a:lnTo>
                <a:lnTo>
                  <a:pt x="198" y="41"/>
                </a:lnTo>
                <a:lnTo>
                  <a:pt x="198" y="41"/>
                </a:lnTo>
                <a:lnTo>
                  <a:pt x="200" y="41"/>
                </a:lnTo>
                <a:lnTo>
                  <a:pt x="200" y="41"/>
                </a:lnTo>
                <a:lnTo>
                  <a:pt x="200" y="41"/>
                </a:lnTo>
                <a:lnTo>
                  <a:pt x="200" y="39"/>
                </a:lnTo>
                <a:lnTo>
                  <a:pt x="200" y="41"/>
                </a:lnTo>
                <a:lnTo>
                  <a:pt x="200" y="41"/>
                </a:lnTo>
                <a:lnTo>
                  <a:pt x="200" y="41"/>
                </a:lnTo>
                <a:lnTo>
                  <a:pt x="200" y="41"/>
                </a:lnTo>
                <a:lnTo>
                  <a:pt x="200" y="39"/>
                </a:lnTo>
                <a:lnTo>
                  <a:pt x="200" y="41"/>
                </a:lnTo>
                <a:lnTo>
                  <a:pt x="200" y="41"/>
                </a:lnTo>
                <a:lnTo>
                  <a:pt x="200" y="41"/>
                </a:lnTo>
                <a:lnTo>
                  <a:pt x="200" y="41"/>
                </a:lnTo>
                <a:lnTo>
                  <a:pt x="202" y="41"/>
                </a:lnTo>
                <a:lnTo>
                  <a:pt x="202" y="41"/>
                </a:lnTo>
                <a:lnTo>
                  <a:pt x="202" y="41"/>
                </a:lnTo>
                <a:lnTo>
                  <a:pt x="202" y="41"/>
                </a:lnTo>
                <a:lnTo>
                  <a:pt x="204" y="41"/>
                </a:lnTo>
                <a:lnTo>
                  <a:pt x="204" y="41"/>
                </a:lnTo>
                <a:lnTo>
                  <a:pt x="204" y="41"/>
                </a:lnTo>
                <a:lnTo>
                  <a:pt x="204" y="41"/>
                </a:lnTo>
                <a:lnTo>
                  <a:pt x="204" y="39"/>
                </a:lnTo>
                <a:lnTo>
                  <a:pt x="204" y="41"/>
                </a:lnTo>
                <a:lnTo>
                  <a:pt x="204" y="41"/>
                </a:lnTo>
                <a:lnTo>
                  <a:pt x="206" y="41"/>
                </a:lnTo>
                <a:lnTo>
                  <a:pt x="206" y="41"/>
                </a:lnTo>
                <a:lnTo>
                  <a:pt x="206" y="41"/>
                </a:lnTo>
                <a:lnTo>
                  <a:pt x="204" y="41"/>
                </a:lnTo>
                <a:lnTo>
                  <a:pt x="204" y="41"/>
                </a:lnTo>
                <a:lnTo>
                  <a:pt x="204" y="41"/>
                </a:lnTo>
                <a:lnTo>
                  <a:pt x="206" y="41"/>
                </a:lnTo>
                <a:lnTo>
                  <a:pt x="206" y="43"/>
                </a:lnTo>
                <a:lnTo>
                  <a:pt x="206" y="43"/>
                </a:lnTo>
                <a:lnTo>
                  <a:pt x="208" y="43"/>
                </a:lnTo>
                <a:lnTo>
                  <a:pt x="208" y="43"/>
                </a:lnTo>
                <a:lnTo>
                  <a:pt x="208" y="41"/>
                </a:lnTo>
                <a:lnTo>
                  <a:pt x="208" y="43"/>
                </a:lnTo>
                <a:lnTo>
                  <a:pt x="208" y="43"/>
                </a:lnTo>
                <a:lnTo>
                  <a:pt x="208" y="43"/>
                </a:lnTo>
                <a:lnTo>
                  <a:pt x="208" y="43"/>
                </a:lnTo>
                <a:lnTo>
                  <a:pt x="210" y="41"/>
                </a:lnTo>
                <a:lnTo>
                  <a:pt x="210" y="41"/>
                </a:lnTo>
                <a:lnTo>
                  <a:pt x="210" y="41"/>
                </a:lnTo>
                <a:lnTo>
                  <a:pt x="210" y="41"/>
                </a:lnTo>
                <a:lnTo>
                  <a:pt x="210" y="41"/>
                </a:lnTo>
                <a:lnTo>
                  <a:pt x="210" y="41"/>
                </a:lnTo>
                <a:lnTo>
                  <a:pt x="210" y="41"/>
                </a:lnTo>
                <a:lnTo>
                  <a:pt x="210" y="41"/>
                </a:lnTo>
                <a:lnTo>
                  <a:pt x="210" y="41"/>
                </a:lnTo>
                <a:lnTo>
                  <a:pt x="210" y="41"/>
                </a:lnTo>
                <a:lnTo>
                  <a:pt x="212" y="39"/>
                </a:lnTo>
                <a:lnTo>
                  <a:pt x="212" y="39"/>
                </a:lnTo>
                <a:lnTo>
                  <a:pt x="212" y="39"/>
                </a:lnTo>
                <a:lnTo>
                  <a:pt x="212" y="39"/>
                </a:lnTo>
                <a:lnTo>
                  <a:pt x="214" y="39"/>
                </a:lnTo>
                <a:lnTo>
                  <a:pt x="214" y="39"/>
                </a:lnTo>
                <a:lnTo>
                  <a:pt x="214" y="39"/>
                </a:lnTo>
                <a:lnTo>
                  <a:pt x="214" y="39"/>
                </a:lnTo>
                <a:lnTo>
                  <a:pt x="216" y="39"/>
                </a:lnTo>
                <a:lnTo>
                  <a:pt x="216" y="37"/>
                </a:lnTo>
                <a:lnTo>
                  <a:pt x="216" y="37"/>
                </a:lnTo>
                <a:lnTo>
                  <a:pt x="216" y="35"/>
                </a:lnTo>
                <a:lnTo>
                  <a:pt x="216" y="35"/>
                </a:lnTo>
                <a:lnTo>
                  <a:pt x="216" y="33"/>
                </a:lnTo>
                <a:lnTo>
                  <a:pt x="216" y="33"/>
                </a:lnTo>
                <a:lnTo>
                  <a:pt x="216" y="33"/>
                </a:lnTo>
                <a:lnTo>
                  <a:pt x="216" y="33"/>
                </a:lnTo>
                <a:lnTo>
                  <a:pt x="218" y="33"/>
                </a:lnTo>
                <a:lnTo>
                  <a:pt x="218" y="33"/>
                </a:lnTo>
                <a:lnTo>
                  <a:pt x="218" y="33"/>
                </a:lnTo>
                <a:lnTo>
                  <a:pt x="220" y="35"/>
                </a:lnTo>
                <a:lnTo>
                  <a:pt x="220" y="35"/>
                </a:lnTo>
                <a:lnTo>
                  <a:pt x="222" y="35"/>
                </a:lnTo>
                <a:lnTo>
                  <a:pt x="222" y="33"/>
                </a:lnTo>
                <a:lnTo>
                  <a:pt x="220" y="33"/>
                </a:lnTo>
                <a:lnTo>
                  <a:pt x="220" y="35"/>
                </a:lnTo>
                <a:lnTo>
                  <a:pt x="220" y="35"/>
                </a:lnTo>
                <a:lnTo>
                  <a:pt x="222" y="37"/>
                </a:lnTo>
                <a:lnTo>
                  <a:pt x="222" y="37"/>
                </a:lnTo>
                <a:lnTo>
                  <a:pt x="222" y="37"/>
                </a:lnTo>
                <a:lnTo>
                  <a:pt x="222" y="37"/>
                </a:lnTo>
                <a:lnTo>
                  <a:pt x="222" y="37"/>
                </a:lnTo>
                <a:lnTo>
                  <a:pt x="222" y="37"/>
                </a:lnTo>
                <a:lnTo>
                  <a:pt x="222" y="37"/>
                </a:lnTo>
                <a:lnTo>
                  <a:pt x="222" y="37"/>
                </a:lnTo>
                <a:lnTo>
                  <a:pt x="224" y="37"/>
                </a:lnTo>
                <a:lnTo>
                  <a:pt x="224" y="37"/>
                </a:lnTo>
                <a:lnTo>
                  <a:pt x="224" y="37"/>
                </a:lnTo>
                <a:lnTo>
                  <a:pt x="224" y="37"/>
                </a:lnTo>
                <a:lnTo>
                  <a:pt x="226" y="37"/>
                </a:lnTo>
                <a:lnTo>
                  <a:pt x="226" y="37"/>
                </a:lnTo>
                <a:lnTo>
                  <a:pt x="226" y="37"/>
                </a:lnTo>
                <a:lnTo>
                  <a:pt x="226" y="37"/>
                </a:lnTo>
                <a:lnTo>
                  <a:pt x="226" y="37"/>
                </a:lnTo>
                <a:lnTo>
                  <a:pt x="228" y="37"/>
                </a:lnTo>
                <a:lnTo>
                  <a:pt x="228" y="37"/>
                </a:lnTo>
                <a:lnTo>
                  <a:pt x="228" y="37"/>
                </a:lnTo>
                <a:lnTo>
                  <a:pt x="228" y="37"/>
                </a:lnTo>
                <a:lnTo>
                  <a:pt x="228" y="37"/>
                </a:lnTo>
                <a:lnTo>
                  <a:pt x="228" y="37"/>
                </a:lnTo>
                <a:lnTo>
                  <a:pt x="228" y="39"/>
                </a:lnTo>
                <a:lnTo>
                  <a:pt x="231" y="39"/>
                </a:lnTo>
                <a:lnTo>
                  <a:pt x="231" y="39"/>
                </a:lnTo>
                <a:lnTo>
                  <a:pt x="231" y="39"/>
                </a:lnTo>
                <a:lnTo>
                  <a:pt x="231" y="39"/>
                </a:lnTo>
                <a:lnTo>
                  <a:pt x="231" y="39"/>
                </a:lnTo>
                <a:lnTo>
                  <a:pt x="233" y="39"/>
                </a:lnTo>
                <a:lnTo>
                  <a:pt x="231" y="39"/>
                </a:lnTo>
                <a:lnTo>
                  <a:pt x="231" y="39"/>
                </a:lnTo>
                <a:lnTo>
                  <a:pt x="231" y="39"/>
                </a:lnTo>
                <a:lnTo>
                  <a:pt x="231" y="39"/>
                </a:lnTo>
                <a:lnTo>
                  <a:pt x="233" y="39"/>
                </a:lnTo>
                <a:lnTo>
                  <a:pt x="233" y="39"/>
                </a:lnTo>
                <a:lnTo>
                  <a:pt x="233" y="41"/>
                </a:lnTo>
                <a:lnTo>
                  <a:pt x="233" y="41"/>
                </a:lnTo>
                <a:lnTo>
                  <a:pt x="233" y="43"/>
                </a:lnTo>
                <a:lnTo>
                  <a:pt x="235" y="43"/>
                </a:lnTo>
                <a:lnTo>
                  <a:pt x="235" y="43"/>
                </a:lnTo>
                <a:lnTo>
                  <a:pt x="235" y="41"/>
                </a:lnTo>
                <a:lnTo>
                  <a:pt x="235" y="41"/>
                </a:lnTo>
                <a:lnTo>
                  <a:pt x="235" y="41"/>
                </a:lnTo>
                <a:lnTo>
                  <a:pt x="235" y="41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41"/>
                </a:lnTo>
                <a:lnTo>
                  <a:pt x="235" y="41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7"/>
                </a:lnTo>
                <a:lnTo>
                  <a:pt x="235" y="37"/>
                </a:lnTo>
                <a:lnTo>
                  <a:pt x="235" y="37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5" y="39"/>
                </a:lnTo>
                <a:lnTo>
                  <a:pt x="235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7"/>
                </a:lnTo>
                <a:lnTo>
                  <a:pt x="237" y="37"/>
                </a:lnTo>
                <a:lnTo>
                  <a:pt x="237" y="37"/>
                </a:lnTo>
                <a:lnTo>
                  <a:pt x="237" y="39"/>
                </a:lnTo>
                <a:lnTo>
                  <a:pt x="237" y="39"/>
                </a:lnTo>
                <a:lnTo>
                  <a:pt x="239" y="37"/>
                </a:lnTo>
                <a:lnTo>
                  <a:pt x="239" y="37"/>
                </a:lnTo>
                <a:lnTo>
                  <a:pt x="239" y="37"/>
                </a:lnTo>
                <a:lnTo>
                  <a:pt x="239" y="37"/>
                </a:lnTo>
                <a:lnTo>
                  <a:pt x="239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3"/>
                </a:lnTo>
                <a:lnTo>
                  <a:pt x="237" y="33"/>
                </a:lnTo>
                <a:lnTo>
                  <a:pt x="237" y="33"/>
                </a:lnTo>
                <a:lnTo>
                  <a:pt x="237" y="33"/>
                </a:lnTo>
                <a:lnTo>
                  <a:pt x="237" y="33"/>
                </a:lnTo>
                <a:lnTo>
                  <a:pt x="237" y="33"/>
                </a:lnTo>
                <a:lnTo>
                  <a:pt x="237" y="33"/>
                </a:lnTo>
                <a:lnTo>
                  <a:pt x="237" y="31"/>
                </a:lnTo>
                <a:lnTo>
                  <a:pt x="237" y="31"/>
                </a:lnTo>
                <a:lnTo>
                  <a:pt x="239" y="31"/>
                </a:lnTo>
                <a:lnTo>
                  <a:pt x="239" y="29"/>
                </a:lnTo>
                <a:lnTo>
                  <a:pt x="239" y="29"/>
                </a:lnTo>
                <a:lnTo>
                  <a:pt x="239" y="29"/>
                </a:lnTo>
                <a:lnTo>
                  <a:pt x="239" y="29"/>
                </a:lnTo>
                <a:lnTo>
                  <a:pt x="237" y="29"/>
                </a:lnTo>
                <a:lnTo>
                  <a:pt x="239" y="29"/>
                </a:lnTo>
                <a:lnTo>
                  <a:pt x="239" y="29"/>
                </a:lnTo>
                <a:lnTo>
                  <a:pt x="239" y="29"/>
                </a:lnTo>
                <a:lnTo>
                  <a:pt x="239" y="29"/>
                </a:lnTo>
                <a:lnTo>
                  <a:pt x="239" y="27"/>
                </a:lnTo>
                <a:lnTo>
                  <a:pt x="239" y="27"/>
                </a:lnTo>
                <a:lnTo>
                  <a:pt x="241" y="27"/>
                </a:lnTo>
                <a:lnTo>
                  <a:pt x="241" y="27"/>
                </a:lnTo>
                <a:lnTo>
                  <a:pt x="241" y="27"/>
                </a:lnTo>
                <a:lnTo>
                  <a:pt x="239" y="27"/>
                </a:lnTo>
                <a:lnTo>
                  <a:pt x="241" y="27"/>
                </a:lnTo>
                <a:lnTo>
                  <a:pt x="241" y="27"/>
                </a:lnTo>
                <a:lnTo>
                  <a:pt x="241" y="27"/>
                </a:lnTo>
                <a:lnTo>
                  <a:pt x="241" y="27"/>
                </a:lnTo>
                <a:lnTo>
                  <a:pt x="243" y="27"/>
                </a:lnTo>
                <a:lnTo>
                  <a:pt x="243" y="27"/>
                </a:lnTo>
                <a:lnTo>
                  <a:pt x="243" y="27"/>
                </a:lnTo>
                <a:lnTo>
                  <a:pt x="243" y="27"/>
                </a:lnTo>
                <a:lnTo>
                  <a:pt x="243" y="27"/>
                </a:lnTo>
                <a:lnTo>
                  <a:pt x="243" y="27"/>
                </a:lnTo>
                <a:lnTo>
                  <a:pt x="245" y="25"/>
                </a:lnTo>
                <a:lnTo>
                  <a:pt x="245" y="25"/>
                </a:lnTo>
                <a:lnTo>
                  <a:pt x="245" y="25"/>
                </a:lnTo>
                <a:lnTo>
                  <a:pt x="243" y="25"/>
                </a:lnTo>
                <a:lnTo>
                  <a:pt x="243" y="25"/>
                </a:lnTo>
                <a:lnTo>
                  <a:pt x="245" y="25"/>
                </a:lnTo>
                <a:lnTo>
                  <a:pt x="245" y="25"/>
                </a:lnTo>
                <a:lnTo>
                  <a:pt x="245" y="25"/>
                </a:lnTo>
                <a:lnTo>
                  <a:pt x="245" y="23"/>
                </a:lnTo>
                <a:lnTo>
                  <a:pt x="245" y="23"/>
                </a:lnTo>
                <a:lnTo>
                  <a:pt x="245" y="23"/>
                </a:lnTo>
                <a:lnTo>
                  <a:pt x="245" y="23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21"/>
                </a:lnTo>
                <a:lnTo>
                  <a:pt x="245" y="19"/>
                </a:lnTo>
                <a:lnTo>
                  <a:pt x="245" y="19"/>
                </a:lnTo>
                <a:lnTo>
                  <a:pt x="245" y="19"/>
                </a:lnTo>
                <a:lnTo>
                  <a:pt x="245" y="19"/>
                </a:lnTo>
                <a:lnTo>
                  <a:pt x="245" y="19"/>
                </a:lnTo>
                <a:lnTo>
                  <a:pt x="245" y="19"/>
                </a:lnTo>
                <a:lnTo>
                  <a:pt x="245" y="19"/>
                </a:lnTo>
                <a:lnTo>
                  <a:pt x="245" y="19"/>
                </a:lnTo>
                <a:lnTo>
                  <a:pt x="245" y="19"/>
                </a:lnTo>
                <a:lnTo>
                  <a:pt x="245" y="19"/>
                </a:lnTo>
                <a:lnTo>
                  <a:pt x="245" y="17"/>
                </a:lnTo>
                <a:lnTo>
                  <a:pt x="243" y="17"/>
                </a:lnTo>
                <a:lnTo>
                  <a:pt x="243" y="17"/>
                </a:lnTo>
                <a:lnTo>
                  <a:pt x="243" y="17"/>
                </a:lnTo>
                <a:lnTo>
                  <a:pt x="245" y="17"/>
                </a:lnTo>
                <a:lnTo>
                  <a:pt x="245" y="17"/>
                </a:lnTo>
                <a:lnTo>
                  <a:pt x="245" y="17"/>
                </a:lnTo>
                <a:lnTo>
                  <a:pt x="243" y="17"/>
                </a:lnTo>
                <a:lnTo>
                  <a:pt x="243" y="15"/>
                </a:lnTo>
                <a:lnTo>
                  <a:pt x="243" y="17"/>
                </a:lnTo>
                <a:lnTo>
                  <a:pt x="243" y="17"/>
                </a:lnTo>
                <a:lnTo>
                  <a:pt x="243" y="17"/>
                </a:lnTo>
                <a:lnTo>
                  <a:pt x="243" y="15"/>
                </a:lnTo>
                <a:lnTo>
                  <a:pt x="243" y="15"/>
                </a:lnTo>
                <a:lnTo>
                  <a:pt x="243" y="15"/>
                </a:lnTo>
                <a:lnTo>
                  <a:pt x="243" y="15"/>
                </a:lnTo>
                <a:lnTo>
                  <a:pt x="243" y="15"/>
                </a:lnTo>
                <a:lnTo>
                  <a:pt x="243" y="15"/>
                </a:lnTo>
                <a:lnTo>
                  <a:pt x="243" y="12"/>
                </a:lnTo>
                <a:lnTo>
                  <a:pt x="243" y="12"/>
                </a:lnTo>
                <a:lnTo>
                  <a:pt x="243" y="12"/>
                </a:lnTo>
                <a:lnTo>
                  <a:pt x="241" y="12"/>
                </a:lnTo>
                <a:lnTo>
                  <a:pt x="243" y="12"/>
                </a:lnTo>
                <a:lnTo>
                  <a:pt x="243" y="12"/>
                </a:lnTo>
                <a:lnTo>
                  <a:pt x="243" y="10"/>
                </a:lnTo>
                <a:lnTo>
                  <a:pt x="243" y="10"/>
                </a:lnTo>
                <a:lnTo>
                  <a:pt x="241" y="10"/>
                </a:lnTo>
                <a:lnTo>
                  <a:pt x="241" y="10"/>
                </a:lnTo>
                <a:lnTo>
                  <a:pt x="243" y="10"/>
                </a:lnTo>
                <a:lnTo>
                  <a:pt x="243" y="10"/>
                </a:lnTo>
                <a:lnTo>
                  <a:pt x="243" y="8"/>
                </a:lnTo>
                <a:lnTo>
                  <a:pt x="243" y="8"/>
                </a:lnTo>
                <a:lnTo>
                  <a:pt x="243" y="8"/>
                </a:lnTo>
                <a:lnTo>
                  <a:pt x="243" y="8"/>
                </a:lnTo>
                <a:lnTo>
                  <a:pt x="243" y="8"/>
                </a:lnTo>
                <a:lnTo>
                  <a:pt x="241" y="8"/>
                </a:lnTo>
                <a:lnTo>
                  <a:pt x="243" y="8"/>
                </a:lnTo>
                <a:lnTo>
                  <a:pt x="243" y="8"/>
                </a:lnTo>
                <a:lnTo>
                  <a:pt x="243" y="6"/>
                </a:lnTo>
                <a:lnTo>
                  <a:pt x="241" y="6"/>
                </a:lnTo>
                <a:lnTo>
                  <a:pt x="241" y="6"/>
                </a:lnTo>
                <a:lnTo>
                  <a:pt x="241" y="8"/>
                </a:lnTo>
                <a:lnTo>
                  <a:pt x="243" y="8"/>
                </a:lnTo>
                <a:lnTo>
                  <a:pt x="243" y="8"/>
                </a:lnTo>
                <a:lnTo>
                  <a:pt x="243" y="6"/>
                </a:lnTo>
                <a:lnTo>
                  <a:pt x="243" y="6"/>
                </a:lnTo>
                <a:lnTo>
                  <a:pt x="243" y="6"/>
                </a:lnTo>
                <a:lnTo>
                  <a:pt x="241" y="6"/>
                </a:lnTo>
                <a:lnTo>
                  <a:pt x="243" y="6"/>
                </a:lnTo>
                <a:lnTo>
                  <a:pt x="243" y="6"/>
                </a:lnTo>
                <a:lnTo>
                  <a:pt x="243" y="6"/>
                </a:lnTo>
                <a:lnTo>
                  <a:pt x="243" y="6"/>
                </a:lnTo>
                <a:lnTo>
                  <a:pt x="243" y="6"/>
                </a:lnTo>
                <a:lnTo>
                  <a:pt x="243" y="6"/>
                </a:lnTo>
                <a:lnTo>
                  <a:pt x="243" y="6"/>
                </a:lnTo>
                <a:lnTo>
                  <a:pt x="243" y="6"/>
                </a:lnTo>
                <a:lnTo>
                  <a:pt x="243" y="6"/>
                </a:lnTo>
                <a:lnTo>
                  <a:pt x="243" y="6"/>
                </a:lnTo>
                <a:lnTo>
                  <a:pt x="243" y="4"/>
                </a:lnTo>
                <a:lnTo>
                  <a:pt x="243" y="4"/>
                </a:lnTo>
                <a:lnTo>
                  <a:pt x="243" y="4"/>
                </a:lnTo>
                <a:lnTo>
                  <a:pt x="243" y="4"/>
                </a:lnTo>
                <a:lnTo>
                  <a:pt x="243" y="4"/>
                </a:lnTo>
                <a:lnTo>
                  <a:pt x="243" y="4"/>
                </a:lnTo>
                <a:lnTo>
                  <a:pt x="243" y="4"/>
                </a:lnTo>
                <a:lnTo>
                  <a:pt x="243" y="4"/>
                </a:lnTo>
                <a:lnTo>
                  <a:pt x="243" y="2"/>
                </a:lnTo>
                <a:lnTo>
                  <a:pt x="243" y="2"/>
                </a:lnTo>
                <a:lnTo>
                  <a:pt x="243" y="2"/>
                </a:lnTo>
                <a:lnTo>
                  <a:pt x="243" y="2"/>
                </a:lnTo>
                <a:lnTo>
                  <a:pt x="243" y="2"/>
                </a:lnTo>
                <a:lnTo>
                  <a:pt x="241" y="2"/>
                </a:lnTo>
                <a:lnTo>
                  <a:pt x="241" y="4"/>
                </a:lnTo>
                <a:lnTo>
                  <a:pt x="243" y="4"/>
                </a:lnTo>
                <a:lnTo>
                  <a:pt x="243" y="4"/>
                </a:lnTo>
                <a:lnTo>
                  <a:pt x="243" y="2"/>
                </a:lnTo>
                <a:lnTo>
                  <a:pt x="243" y="2"/>
                </a:lnTo>
                <a:lnTo>
                  <a:pt x="243" y="2"/>
                </a:lnTo>
                <a:lnTo>
                  <a:pt x="243" y="2"/>
                </a:lnTo>
                <a:lnTo>
                  <a:pt x="241" y="2"/>
                </a:lnTo>
                <a:lnTo>
                  <a:pt x="241" y="2"/>
                </a:lnTo>
                <a:lnTo>
                  <a:pt x="243" y="2"/>
                </a:lnTo>
                <a:lnTo>
                  <a:pt x="243" y="2"/>
                </a:lnTo>
                <a:lnTo>
                  <a:pt x="241" y="2"/>
                </a:lnTo>
                <a:lnTo>
                  <a:pt x="243" y="4"/>
                </a:lnTo>
                <a:lnTo>
                  <a:pt x="243" y="2"/>
                </a:lnTo>
                <a:lnTo>
                  <a:pt x="243" y="2"/>
                </a:lnTo>
                <a:lnTo>
                  <a:pt x="243" y="2"/>
                </a:lnTo>
                <a:lnTo>
                  <a:pt x="241" y="2"/>
                </a:lnTo>
                <a:lnTo>
                  <a:pt x="243" y="2"/>
                </a:lnTo>
                <a:lnTo>
                  <a:pt x="243" y="2"/>
                </a:lnTo>
                <a:lnTo>
                  <a:pt x="243" y="2"/>
                </a:lnTo>
                <a:lnTo>
                  <a:pt x="243" y="2"/>
                </a:lnTo>
                <a:lnTo>
                  <a:pt x="243" y="2"/>
                </a:lnTo>
                <a:lnTo>
                  <a:pt x="243" y="0"/>
                </a:lnTo>
                <a:lnTo>
                  <a:pt x="243" y="0"/>
                </a:lnTo>
                <a:lnTo>
                  <a:pt x="241" y="0"/>
                </a:lnTo>
                <a:lnTo>
                  <a:pt x="241" y="0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2"/>
                </a:lnTo>
                <a:lnTo>
                  <a:pt x="241" y="4"/>
                </a:lnTo>
                <a:lnTo>
                  <a:pt x="241" y="4"/>
                </a:lnTo>
                <a:lnTo>
                  <a:pt x="243" y="4"/>
                </a:lnTo>
                <a:lnTo>
                  <a:pt x="243" y="2"/>
                </a:lnTo>
                <a:lnTo>
                  <a:pt x="241" y="2"/>
                </a:lnTo>
                <a:lnTo>
                  <a:pt x="241" y="2"/>
                </a:lnTo>
                <a:lnTo>
                  <a:pt x="243" y="2"/>
                </a:lnTo>
                <a:lnTo>
                  <a:pt x="241" y="2"/>
                </a:lnTo>
                <a:lnTo>
                  <a:pt x="241" y="2"/>
                </a:lnTo>
                <a:lnTo>
                  <a:pt x="241" y="4"/>
                </a:lnTo>
                <a:lnTo>
                  <a:pt x="241" y="4"/>
                </a:lnTo>
                <a:lnTo>
                  <a:pt x="243" y="4"/>
                </a:lnTo>
                <a:lnTo>
                  <a:pt x="243" y="4"/>
                </a:lnTo>
                <a:lnTo>
                  <a:pt x="243" y="4"/>
                </a:lnTo>
                <a:lnTo>
                  <a:pt x="241" y="4"/>
                </a:lnTo>
                <a:lnTo>
                  <a:pt x="241" y="4"/>
                </a:lnTo>
                <a:lnTo>
                  <a:pt x="241" y="4"/>
                </a:lnTo>
                <a:lnTo>
                  <a:pt x="243" y="4"/>
                </a:lnTo>
                <a:lnTo>
                  <a:pt x="243" y="4"/>
                </a:lnTo>
                <a:lnTo>
                  <a:pt x="243" y="2"/>
                </a:lnTo>
                <a:lnTo>
                  <a:pt x="241" y="2"/>
                </a:lnTo>
                <a:lnTo>
                  <a:pt x="241" y="4"/>
                </a:lnTo>
                <a:lnTo>
                  <a:pt x="241" y="4"/>
                </a:lnTo>
                <a:lnTo>
                  <a:pt x="241" y="4"/>
                </a:lnTo>
                <a:lnTo>
                  <a:pt x="241" y="4"/>
                </a:lnTo>
                <a:lnTo>
                  <a:pt x="241" y="4"/>
                </a:lnTo>
                <a:lnTo>
                  <a:pt x="241" y="6"/>
                </a:lnTo>
                <a:lnTo>
                  <a:pt x="243" y="4"/>
                </a:lnTo>
                <a:lnTo>
                  <a:pt x="243" y="4"/>
                </a:lnTo>
                <a:lnTo>
                  <a:pt x="241" y="4"/>
                </a:lnTo>
                <a:lnTo>
                  <a:pt x="241" y="6"/>
                </a:lnTo>
                <a:lnTo>
                  <a:pt x="241" y="6"/>
                </a:lnTo>
                <a:lnTo>
                  <a:pt x="243" y="6"/>
                </a:lnTo>
                <a:lnTo>
                  <a:pt x="241" y="4"/>
                </a:lnTo>
                <a:lnTo>
                  <a:pt x="241" y="6"/>
                </a:lnTo>
                <a:lnTo>
                  <a:pt x="241" y="6"/>
                </a:lnTo>
                <a:lnTo>
                  <a:pt x="241" y="6"/>
                </a:lnTo>
                <a:lnTo>
                  <a:pt x="241" y="6"/>
                </a:lnTo>
                <a:lnTo>
                  <a:pt x="241" y="6"/>
                </a:lnTo>
                <a:lnTo>
                  <a:pt x="241" y="8"/>
                </a:lnTo>
                <a:lnTo>
                  <a:pt x="241" y="8"/>
                </a:lnTo>
                <a:lnTo>
                  <a:pt x="241" y="8"/>
                </a:lnTo>
                <a:lnTo>
                  <a:pt x="241" y="8"/>
                </a:lnTo>
                <a:lnTo>
                  <a:pt x="241" y="8"/>
                </a:lnTo>
                <a:lnTo>
                  <a:pt x="241" y="8"/>
                </a:lnTo>
                <a:lnTo>
                  <a:pt x="241" y="6"/>
                </a:lnTo>
                <a:lnTo>
                  <a:pt x="241" y="8"/>
                </a:lnTo>
                <a:lnTo>
                  <a:pt x="241" y="8"/>
                </a:lnTo>
                <a:lnTo>
                  <a:pt x="241" y="8"/>
                </a:lnTo>
                <a:lnTo>
                  <a:pt x="241" y="8"/>
                </a:lnTo>
                <a:lnTo>
                  <a:pt x="241" y="8"/>
                </a:lnTo>
                <a:lnTo>
                  <a:pt x="241" y="10"/>
                </a:lnTo>
                <a:lnTo>
                  <a:pt x="241" y="10"/>
                </a:lnTo>
                <a:lnTo>
                  <a:pt x="241" y="8"/>
                </a:lnTo>
                <a:lnTo>
                  <a:pt x="241" y="8"/>
                </a:lnTo>
                <a:lnTo>
                  <a:pt x="241" y="10"/>
                </a:lnTo>
                <a:lnTo>
                  <a:pt x="241" y="12"/>
                </a:lnTo>
                <a:lnTo>
                  <a:pt x="241" y="12"/>
                </a:lnTo>
                <a:lnTo>
                  <a:pt x="241" y="12"/>
                </a:lnTo>
                <a:lnTo>
                  <a:pt x="241" y="12"/>
                </a:lnTo>
                <a:lnTo>
                  <a:pt x="241" y="12"/>
                </a:lnTo>
                <a:lnTo>
                  <a:pt x="241" y="15"/>
                </a:lnTo>
                <a:lnTo>
                  <a:pt x="243" y="15"/>
                </a:lnTo>
                <a:lnTo>
                  <a:pt x="241" y="15"/>
                </a:lnTo>
                <a:lnTo>
                  <a:pt x="241" y="15"/>
                </a:lnTo>
                <a:lnTo>
                  <a:pt x="241" y="15"/>
                </a:lnTo>
                <a:lnTo>
                  <a:pt x="241" y="15"/>
                </a:lnTo>
                <a:lnTo>
                  <a:pt x="241" y="17"/>
                </a:lnTo>
                <a:lnTo>
                  <a:pt x="241" y="17"/>
                </a:lnTo>
                <a:lnTo>
                  <a:pt x="243" y="17"/>
                </a:lnTo>
                <a:lnTo>
                  <a:pt x="243" y="17"/>
                </a:lnTo>
                <a:lnTo>
                  <a:pt x="243" y="17"/>
                </a:lnTo>
                <a:lnTo>
                  <a:pt x="243" y="17"/>
                </a:lnTo>
                <a:lnTo>
                  <a:pt x="243" y="17"/>
                </a:lnTo>
                <a:lnTo>
                  <a:pt x="243" y="17"/>
                </a:lnTo>
                <a:lnTo>
                  <a:pt x="243" y="19"/>
                </a:lnTo>
                <a:lnTo>
                  <a:pt x="243" y="19"/>
                </a:lnTo>
                <a:lnTo>
                  <a:pt x="243" y="19"/>
                </a:lnTo>
                <a:lnTo>
                  <a:pt x="243" y="17"/>
                </a:lnTo>
                <a:lnTo>
                  <a:pt x="243" y="19"/>
                </a:lnTo>
                <a:lnTo>
                  <a:pt x="243" y="19"/>
                </a:lnTo>
                <a:lnTo>
                  <a:pt x="243" y="19"/>
                </a:lnTo>
                <a:lnTo>
                  <a:pt x="243" y="19"/>
                </a:lnTo>
                <a:lnTo>
                  <a:pt x="243" y="19"/>
                </a:lnTo>
                <a:lnTo>
                  <a:pt x="245" y="21"/>
                </a:lnTo>
                <a:lnTo>
                  <a:pt x="245" y="21"/>
                </a:lnTo>
                <a:lnTo>
                  <a:pt x="245" y="19"/>
                </a:lnTo>
                <a:lnTo>
                  <a:pt x="243" y="21"/>
                </a:lnTo>
                <a:lnTo>
                  <a:pt x="243" y="21"/>
                </a:lnTo>
                <a:lnTo>
                  <a:pt x="245" y="19"/>
                </a:lnTo>
                <a:lnTo>
                  <a:pt x="243" y="19"/>
                </a:lnTo>
                <a:lnTo>
                  <a:pt x="243" y="21"/>
                </a:lnTo>
                <a:lnTo>
                  <a:pt x="243" y="21"/>
                </a:lnTo>
                <a:lnTo>
                  <a:pt x="245" y="21"/>
                </a:lnTo>
                <a:lnTo>
                  <a:pt x="243" y="19"/>
                </a:lnTo>
                <a:lnTo>
                  <a:pt x="243" y="21"/>
                </a:lnTo>
                <a:lnTo>
                  <a:pt x="243" y="21"/>
                </a:lnTo>
                <a:lnTo>
                  <a:pt x="243" y="21"/>
                </a:lnTo>
                <a:lnTo>
                  <a:pt x="245" y="21"/>
                </a:lnTo>
                <a:lnTo>
                  <a:pt x="245" y="19"/>
                </a:lnTo>
                <a:lnTo>
                  <a:pt x="245" y="19"/>
                </a:lnTo>
                <a:lnTo>
                  <a:pt x="243" y="21"/>
                </a:lnTo>
                <a:lnTo>
                  <a:pt x="243" y="21"/>
                </a:lnTo>
                <a:lnTo>
                  <a:pt x="243" y="21"/>
                </a:lnTo>
                <a:lnTo>
                  <a:pt x="243" y="23"/>
                </a:lnTo>
                <a:lnTo>
                  <a:pt x="243" y="23"/>
                </a:lnTo>
                <a:lnTo>
                  <a:pt x="243" y="23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7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3" y="25"/>
                </a:lnTo>
                <a:lnTo>
                  <a:pt x="241" y="25"/>
                </a:lnTo>
                <a:lnTo>
                  <a:pt x="241" y="25"/>
                </a:lnTo>
                <a:lnTo>
                  <a:pt x="241" y="25"/>
                </a:lnTo>
                <a:lnTo>
                  <a:pt x="239" y="25"/>
                </a:lnTo>
                <a:lnTo>
                  <a:pt x="239" y="25"/>
                </a:lnTo>
                <a:lnTo>
                  <a:pt x="239" y="25"/>
                </a:lnTo>
                <a:lnTo>
                  <a:pt x="239" y="27"/>
                </a:lnTo>
                <a:lnTo>
                  <a:pt x="239" y="27"/>
                </a:lnTo>
                <a:lnTo>
                  <a:pt x="239" y="27"/>
                </a:lnTo>
                <a:lnTo>
                  <a:pt x="239" y="25"/>
                </a:lnTo>
                <a:lnTo>
                  <a:pt x="239" y="27"/>
                </a:lnTo>
                <a:lnTo>
                  <a:pt x="239" y="27"/>
                </a:lnTo>
                <a:lnTo>
                  <a:pt x="239" y="27"/>
                </a:lnTo>
                <a:lnTo>
                  <a:pt x="237" y="27"/>
                </a:lnTo>
                <a:lnTo>
                  <a:pt x="239" y="29"/>
                </a:lnTo>
                <a:lnTo>
                  <a:pt x="237" y="27"/>
                </a:lnTo>
                <a:lnTo>
                  <a:pt x="237" y="27"/>
                </a:lnTo>
                <a:lnTo>
                  <a:pt x="237" y="27"/>
                </a:lnTo>
                <a:lnTo>
                  <a:pt x="237" y="29"/>
                </a:lnTo>
                <a:lnTo>
                  <a:pt x="237" y="29"/>
                </a:lnTo>
                <a:lnTo>
                  <a:pt x="237" y="29"/>
                </a:lnTo>
                <a:lnTo>
                  <a:pt x="237" y="29"/>
                </a:lnTo>
                <a:lnTo>
                  <a:pt x="237" y="29"/>
                </a:lnTo>
                <a:lnTo>
                  <a:pt x="237" y="29"/>
                </a:lnTo>
                <a:lnTo>
                  <a:pt x="237" y="29"/>
                </a:lnTo>
                <a:lnTo>
                  <a:pt x="237" y="29"/>
                </a:lnTo>
                <a:lnTo>
                  <a:pt x="237" y="29"/>
                </a:lnTo>
                <a:lnTo>
                  <a:pt x="235" y="31"/>
                </a:lnTo>
                <a:lnTo>
                  <a:pt x="235" y="31"/>
                </a:lnTo>
                <a:lnTo>
                  <a:pt x="235" y="33"/>
                </a:lnTo>
                <a:lnTo>
                  <a:pt x="235" y="33"/>
                </a:lnTo>
                <a:lnTo>
                  <a:pt x="235" y="33"/>
                </a:lnTo>
                <a:lnTo>
                  <a:pt x="235" y="33"/>
                </a:lnTo>
                <a:lnTo>
                  <a:pt x="235" y="35"/>
                </a:lnTo>
                <a:lnTo>
                  <a:pt x="237" y="35"/>
                </a:lnTo>
                <a:lnTo>
                  <a:pt x="237" y="35"/>
                </a:lnTo>
                <a:lnTo>
                  <a:pt x="237" y="33"/>
                </a:lnTo>
                <a:lnTo>
                  <a:pt x="235" y="35"/>
                </a:lnTo>
                <a:lnTo>
                  <a:pt x="235" y="35"/>
                </a:lnTo>
                <a:lnTo>
                  <a:pt x="235" y="35"/>
                </a:lnTo>
                <a:lnTo>
                  <a:pt x="235" y="35"/>
                </a:lnTo>
                <a:lnTo>
                  <a:pt x="235" y="35"/>
                </a:lnTo>
                <a:lnTo>
                  <a:pt x="237" y="37"/>
                </a:lnTo>
                <a:lnTo>
                  <a:pt x="237" y="37"/>
                </a:lnTo>
                <a:lnTo>
                  <a:pt x="237" y="37"/>
                </a:lnTo>
                <a:lnTo>
                  <a:pt x="237" y="35"/>
                </a:lnTo>
                <a:lnTo>
                  <a:pt x="237" y="35"/>
                </a:lnTo>
                <a:lnTo>
                  <a:pt x="237" y="37"/>
                </a:lnTo>
                <a:lnTo>
                  <a:pt x="237" y="37"/>
                </a:lnTo>
                <a:lnTo>
                  <a:pt x="237" y="37"/>
                </a:lnTo>
                <a:lnTo>
                  <a:pt x="237" y="37"/>
                </a:lnTo>
                <a:lnTo>
                  <a:pt x="237" y="37"/>
                </a:lnTo>
                <a:lnTo>
                  <a:pt x="237" y="37"/>
                </a:lnTo>
                <a:lnTo>
                  <a:pt x="235" y="37"/>
                </a:lnTo>
                <a:lnTo>
                  <a:pt x="235" y="37"/>
                </a:lnTo>
                <a:lnTo>
                  <a:pt x="235" y="39"/>
                </a:lnTo>
                <a:lnTo>
                  <a:pt x="237" y="39"/>
                </a:lnTo>
                <a:lnTo>
                  <a:pt x="237" y="37"/>
                </a:lnTo>
                <a:lnTo>
                  <a:pt x="235" y="37"/>
                </a:lnTo>
                <a:lnTo>
                  <a:pt x="237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7"/>
                </a:lnTo>
                <a:lnTo>
                  <a:pt x="237" y="37"/>
                </a:lnTo>
                <a:lnTo>
                  <a:pt x="237" y="37"/>
                </a:lnTo>
                <a:lnTo>
                  <a:pt x="235" y="37"/>
                </a:lnTo>
                <a:lnTo>
                  <a:pt x="235" y="37"/>
                </a:lnTo>
                <a:lnTo>
                  <a:pt x="235" y="39"/>
                </a:lnTo>
                <a:lnTo>
                  <a:pt x="235" y="39"/>
                </a:lnTo>
                <a:lnTo>
                  <a:pt x="237" y="39"/>
                </a:lnTo>
                <a:lnTo>
                  <a:pt x="235" y="37"/>
                </a:lnTo>
                <a:lnTo>
                  <a:pt x="235" y="39"/>
                </a:lnTo>
                <a:lnTo>
                  <a:pt x="235" y="39"/>
                </a:lnTo>
                <a:lnTo>
                  <a:pt x="235" y="37"/>
                </a:lnTo>
                <a:lnTo>
                  <a:pt x="235" y="37"/>
                </a:lnTo>
                <a:lnTo>
                  <a:pt x="235" y="37"/>
                </a:lnTo>
                <a:lnTo>
                  <a:pt x="235" y="39"/>
                </a:lnTo>
                <a:lnTo>
                  <a:pt x="237" y="39"/>
                </a:lnTo>
                <a:lnTo>
                  <a:pt x="237" y="39"/>
                </a:lnTo>
                <a:lnTo>
                  <a:pt x="237" y="37"/>
                </a:lnTo>
                <a:lnTo>
                  <a:pt x="235" y="37"/>
                </a:lnTo>
                <a:lnTo>
                  <a:pt x="235" y="37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7"/>
                </a:lnTo>
                <a:lnTo>
                  <a:pt x="235" y="37"/>
                </a:lnTo>
                <a:lnTo>
                  <a:pt x="235" y="37"/>
                </a:lnTo>
                <a:lnTo>
                  <a:pt x="235" y="39"/>
                </a:lnTo>
                <a:lnTo>
                  <a:pt x="235" y="39"/>
                </a:lnTo>
                <a:lnTo>
                  <a:pt x="233" y="39"/>
                </a:lnTo>
                <a:lnTo>
                  <a:pt x="233" y="39"/>
                </a:lnTo>
                <a:lnTo>
                  <a:pt x="235" y="39"/>
                </a:lnTo>
                <a:lnTo>
                  <a:pt x="235" y="39"/>
                </a:lnTo>
                <a:lnTo>
                  <a:pt x="235" y="39"/>
                </a:lnTo>
                <a:lnTo>
                  <a:pt x="233" y="39"/>
                </a:lnTo>
                <a:lnTo>
                  <a:pt x="233" y="39"/>
                </a:lnTo>
                <a:lnTo>
                  <a:pt x="233" y="39"/>
                </a:lnTo>
                <a:lnTo>
                  <a:pt x="233" y="41"/>
                </a:lnTo>
                <a:lnTo>
                  <a:pt x="233" y="41"/>
                </a:lnTo>
                <a:lnTo>
                  <a:pt x="233" y="41"/>
                </a:lnTo>
                <a:lnTo>
                  <a:pt x="233" y="41"/>
                </a:lnTo>
                <a:lnTo>
                  <a:pt x="235" y="41"/>
                </a:lnTo>
                <a:lnTo>
                  <a:pt x="235" y="41"/>
                </a:lnTo>
                <a:lnTo>
                  <a:pt x="235" y="41"/>
                </a:lnTo>
                <a:lnTo>
                  <a:pt x="235" y="39"/>
                </a:lnTo>
                <a:lnTo>
                  <a:pt x="235" y="39"/>
                </a:lnTo>
                <a:lnTo>
                  <a:pt x="233" y="39"/>
                </a:lnTo>
                <a:lnTo>
                  <a:pt x="233" y="39"/>
                </a:lnTo>
                <a:lnTo>
                  <a:pt x="233" y="39"/>
                </a:lnTo>
                <a:lnTo>
                  <a:pt x="233" y="39"/>
                </a:lnTo>
                <a:lnTo>
                  <a:pt x="233" y="39"/>
                </a:lnTo>
                <a:lnTo>
                  <a:pt x="233" y="39"/>
                </a:lnTo>
                <a:lnTo>
                  <a:pt x="233" y="39"/>
                </a:lnTo>
                <a:lnTo>
                  <a:pt x="233" y="37"/>
                </a:lnTo>
                <a:lnTo>
                  <a:pt x="233" y="37"/>
                </a:lnTo>
                <a:lnTo>
                  <a:pt x="233" y="37"/>
                </a:lnTo>
                <a:lnTo>
                  <a:pt x="231" y="37"/>
                </a:lnTo>
                <a:lnTo>
                  <a:pt x="231" y="37"/>
                </a:lnTo>
                <a:lnTo>
                  <a:pt x="231" y="37"/>
                </a:lnTo>
                <a:lnTo>
                  <a:pt x="231" y="37"/>
                </a:lnTo>
                <a:lnTo>
                  <a:pt x="231" y="37"/>
                </a:lnTo>
                <a:lnTo>
                  <a:pt x="231" y="37"/>
                </a:lnTo>
                <a:lnTo>
                  <a:pt x="231" y="37"/>
                </a:lnTo>
                <a:lnTo>
                  <a:pt x="231" y="37"/>
                </a:lnTo>
                <a:lnTo>
                  <a:pt x="228" y="35"/>
                </a:lnTo>
                <a:lnTo>
                  <a:pt x="228" y="35"/>
                </a:lnTo>
                <a:lnTo>
                  <a:pt x="228" y="35"/>
                </a:lnTo>
                <a:lnTo>
                  <a:pt x="228" y="35"/>
                </a:lnTo>
                <a:lnTo>
                  <a:pt x="226" y="35"/>
                </a:lnTo>
                <a:lnTo>
                  <a:pt x="226" y="35"/>
                </a:lnTo>
                <a:lnTo>
                  <a:pt x="226" y="35"/>
                </a:lnTo>
                <a:lnTo>
                  <a:pt x="226" y="35"/>
                </a:lnTo>
                <a:lnTo>
                  <a:pt x="226" y="35"/>
                </a:lnTo>
                <a:lnTo>
                  <a:pt x="226" y="35"/>
                </a:lnTo>
                <a:lnTo>
                  <a:pt x="226" y="35"/>
                </a:lnTo>
                <a:lnTo>
                  <a:pt x="224" y="35"/>
                </a:lnTo>
                <a:lnTo>
                  <a:pt x="224" y="35"/>
                </a:lnTo>
                <a:lnTo>
                  <a:pt x="224" y="35"/>
                </a:lnTo>
                <a:lnTo>
                  <a:pt x="224" y="35"/>
                </a:lnTo>
                <a:lnTo>
                  <a:pt x="224" y="35"/>
                </a:lnTo>
                <a:lnTo>
                  <a:pt x="222" y="35"/>
                </a:lnTo>
                <a:lnTo>
                  <a:pt x="222" y="35"/>
                </a:lnTo>
                <a:lnTo>
                  <a:pt x="224" y="35"/>
                </a:lnTo>
                <a:lnTo>
                  <a:pt x="222" y="35"/>
                </a:lnTo>
                <a:lnTo>
                  <a:pt x="222" y="35"/>
                </a:lnTo>
                <a:lnTo>
                  <a:pt x="222" y="35"/>
                </a:lnTo>
                <a:lnTo>
                  <a:pt x="222" y="35"/>
                </a:lnTo>
                <a:lnTo>
                  <a:pt x="222" y="35"/>
                </a:lnTo>
                <a:lnTo>
                  <a:pt x="222" y="35"/>
                </a:lnTo>
                <a:lnTo>
                  <a:pt x="222" y="35"/>
                </a:lnTo>
                <a:lnTo>
                  <a:pt x="222" y="35"/>
                </a:lnTo>
                <a:lnTo>
                  <a:pt x="222" y="35"/>
                </a:lnTo>
                <a:lnTo>
                  <a:pt x="222" y="33"/>
                </a:lnTo>
                <a:lnTo>
                  <a:pt x="222" y="33"/>
                </a:lnTo>
                <a:lnTo>
                  <a:pt x="220" y="33"/>
                </a:lnTo>
                <a:lnTo>
                  <a:pt x="220" y="33"/>
                </a:lnTo>
                <a:lnTo>
                  <a:pt x="220" y="33"/>
                </a:lnTo>
                <a:lnTo>
                  <a:pt x="220" y="31"/>
                </a:lnTo>
                <a:lnTo>
                  <a:pt x="218" y="31"/>
                </a:lnTo>
                <a:lnTo>
                  <a:pt x="218" y="31"/>
                </a:lnTo>
                <a:lnTo>
                  <a:pt x="218" y="31"/>
                </a:lnTo>
                <a:lnTo>
                  <a:pt x="218" y="31"/>
                </a:lnTo>
                <a:lnTo>
                  <a:pt x="216" y="31"/>
                </a:lnTo>
                <a:lnTo>
                  <a:pt x="216" y="31"/>
                </a:lnTo>
                <a:lnTo>
                  <a:pt x="216" y="31"/>
                </a:lnTo>
                <a:lnTo>
                  <a:pt x="214" y="33"/>
                </a:lnTo>
                <a:lnTo>
                  <a:pt x="214" y="33"/>
                </a:lnTo>
                <a:lnTo>
                  <a:pt x="214" y="35"/>
                </a:lnTo>
                <a:lnTo>
                  <a:pt x="214" y="35"/>
                </a:lnTo>
                <a:lnTo>
                  <a:pt x="214" y="35"/>
                </a:lnTo>
                <a:lnTo>
                  <a:pt x="214" y="35"/>
                </a:lnTo>
                <a:lnTo>
                  <a:pt x="214" y="37"/>
                </a:lnTo>
                <a:lnTo>
                  <a:pt x="214" y="37"/>
                </a:lnTo>
                <a:lnTo>
                  <a:pt x="212" y="37"/>
                </a:lnTo>
                <a:lnTo>
                  <a:pt x="212" y="37"/>
                </a:lnTo>
                <a:lnTo>
                  <a:pt x="212" y="37"/>
                </a:lnTo>
                <a:lnTo>
                  <a:pt x="212" y="37"/>
                </a:lnTo>
                <a:lnTo>
                  <a:pt x="212" y="37"/>
                </a:lnTo>
                <a:lnTo>
                  <a:pt x="210" y="39"/>
                </a:lnTo>
                <a:lnTo>
                  <a:pt x="210" y="39"/>
                </a:lnTo>
                <a:lnTo>
                  <a:pt x="210" y="39"/>
                </a:lnTo>
                <a:lnTo>
                  <a:pt x="210" y="39"/>
                </a:lnTo>
                <a:lnTo>
                  <a:pt x="208" y="39"/>
                </a:lnTo>
                <a:lnTo>
                  <a:pt x="208" y="39"/>
                </a:lnTo>
                <a:lnTo>
                  <a:pt x="208" y="39"/>
                </a:lnTo>
                <a:lnTo>
                  <a:pt x="208" y="41"/>
                </a:lnTo>
                <a:lnTo>
                  <a:pt x="208" y="41"/>
                </a:lnTo>
                <a:lnTo>
                  <a:pt x="210" y="41"/>
                </a:lnTo>
                <a:lnTo>
                  <a:pt x="208" y="39"/>
                </a:lnTo>
                <a:lnTo>
                  <a:pt x="208" y="41"/>
                </a:lnTo>
                <a:lnTo>
                  <a:pt x="208" y="41"/>
                </a:lnTo>
                <a:lnTo>
                  <a:pt x="208" y="41"/>
                </a:lnTo>
                <a:lnTo>
                  <a:pt x="208" y="41"/>
                </a:lnTo>
                <a:lnTo>
                  <a:pt x="208" y="41"/>
                </a:lnTo>
                <a:lnTo>
                  <a:pt x="208" y="41"/>
                </a:lnTo>
                <a:lnTo>
                  <a:pt x="206" y="41"/>
                </a:lnTo>
                <a:lnTo>
                  <a:pt x="206" y="41"/>
                </a:lnTo>
                <a:lnTo>
                  <a:pt x="208" y="43"/>
                </a:lnTo>
                <a:lnTo>
                  <a:pt x="208" y="41"/>
                </a:lnTo>
                <a:lnTo>
                  <a:pt x="208" y="41"/>
                </a:lnTo>
                <a:lnTo>
                  <a:pt x="206" y="41"/>
                </a:lnTo>
                <a:lnTo>
                  <a:pt x="206" y="39"/>
                </a:lnTo>
                <a:lnTo>
                  <a:pt x="206" y="41"/>
                </a:lnTo>
                <a:lnTo>
                  <a:pt x="206" y="41"/>
                </a:lnTo>
                <a:lnTo>
                  <a:pt x="206" y="41"/>
                </a:lnTo>
                <a:lnTo>
                  <a:pt x="206" y="39"/>
                </a:lnTo>
                <a:lnTo>
                  <a:pt x="206" y="39"/>
                </a:lnTo>
                <a:lnTo>
                  <a:pt x="206" y="39"/>
                </a:lnTo>
                <a:lnTo>
                  <a:pt x="206" y="41"/>
                </a:lnTo>
                <a:lnTo>
                  <a:pt x="206" y="39"/>
                </a:lnTo>
                <a:lnTo>
                  <a:pt x="206" y="39"/>
                </a:lnTo>
                <a:lnTo>
                  <a:pt x="204" y="39"/>
                </a:lnTo>
                <a:lnTo>
                  <a:pt x="204" y="39"/>
                </a:lnTo>
                <a:lnTo>
                  <a:pt x="204" y="39"/>
                </a:lnTo>
                <a:lnTo>
                  <a:pt x="204" y="39"/>
                </a:lnTo>
                <a:lnTo>
                  <a:pt x="202" y="39"/>
                </a:lnTo>
                <a:lnTo>
                  <a:pt x="202" y="39"/>
                </a:lnTo>
                <a:lnTo>
                  <a:pt x="202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200" y="39"/>
                </a:lnTo>
                <a:lnTo>
                  <a:pt x="198" y="39"/>
                </a:lnTo>
                <a:lnTo>
                  <a:pt x="198" y="39"/>
                </a:lnTo>
                <a:lnTo>
                  <a:pt x="198" y="39"/>
                </a:lnTo>
                <a:lnTo>
                  <a:pt x="198" y="39"/>
                </a:lnTo>
                <a:lnTo>
                  <a:pt x="198" y="39"/>
                </a:lnTo>
                <a:lnTo>
                  <a:pt x="198" y="39"/>
                </a:lnTo>
                <a:lnTo>
                  <a:pt x="198" y="37"/>
                </a:lnTo>
                <a:lnTo>
                  <a:pt x="196" y="37"/>
                </a:lnTo>
                <a:lnTo>
                  <a:pt x="196" y="39"/>
                </a:lnTo>
                <a:lnTo>
                  <a:pt x="196" y="39"/>
                </a:lnTo>
                <a:lnTo>
                  <a:pt x="194" y="39"/>
                </a:lnTo>
                <a:lnTo>
                  <a:pt x="196" y="39"/>
                </a:lnTo>
                <a:lnTo>
                  <a:pt x="196" y="39"/>
                </a:lnTo>
                <a:lnTo>
                  <a:pt x="196" y="39"/>
                </a:lnTo>
                <a:lnTo>
                  <a:pt x="194" y="39"/>
                </a:lnTo>
                <a:lnTo>
                  <a:pt x="194" y="39"/>
                </a:lnTo>
                <a:lnTo>
                  <a:pt x="194" y="39"/>
                </a:lnTo>
                <a:lnTo>
                  <a:pt x="194" y="39"/>
                </a:lnTo>
                <a:lnTo>
                  <a:pt x="194" y="41"/>
                </a:lnTo>
                <a:lnTo>
                  <a:pt x="196" y="41"/>
                </a:lnTo>
                <a:lnTo>
                  <a:pt x="196" y="39"/>
                </a:lnTo>
                <a:lnTo>
                  <a:pt x="196" y="39"/>
                </a:lnTo>
                <a:lnTo>
                  <a:pt x="196" y="39"/>
                </a:lnTo>
                <a:lnTo>
                  <a:pt x="194" y="37"/>
                </a:lnTo>
                <a:lnTo>
                  <a:pt x="194" y="37"/>
                </a:lnTo>
                <a:lnTo>
                  <a:pt x="194" y="37"/>
                </a:lnTo>
                <a:lnTo>
                  <a:pt x="194" y="35"/>
                </a:lnTo>
                <a:lnTo>
                  <a:pt x="194" y="35"/>
                </a:lnTo>
                <a:lnTo>
                  <a:pt x="194" y="35"/>
                </a:lnTo>
                <a:lnTo>
                  <a:pt x="194" y="35"/>
                </a:lnTo>
                <a:lnTo>
                  <a:pt x="194" y="35"/>
                </a:lnTo>
                <a:lnTo>
                  <a:pt x="194" y="33"/>
                </a:lnTo>
                <a:lnTo>
                  <a:pt x="194" y="33"/>
                </a:lnTo>
                <a:lnTo>
                  <a:pt x="191" y="33"/>
                </a:lnTo>
                <a:lnTo>
                  <a:pt x="191" y="31"/>
                </a:lnTo>
                <a:lnTo>
                  <a:pt x="191" y="31"/>
                </a:lnTo>
                <a:lnTo>
                  <a:pt x="191" y="31"/>
                </a:lnTo>
                <a:lnTo>
                  <a:pt x="191" y="31"/>
                </a:lnTo>
                <a:lnTo>
                  <a:pt x="191" y="31"/>
                </a:lnTo>
                <a:lnTo>
                  <a:pt x="191" y="29"/>
                </a:lnTo>
                <a:lnTo>
                  <a:pt x="191" y="29"/>
                </a:lnTo>
                <a:lnTo>
                  <a:pt x="189" y="27"/>
                </a:lnTo>
                <a:lnTo>
                  <a:pt x="189" y="27"/>
                </a:lnTo>
                <a:lnTo>
                  <a:pt x="189" y="27"/>
                </a:lnTo>
                <a:lnTo>
                  <a:pt x="189" y="27"/>
                </a:lnTo>
                <a:lnTo>
                  <a:pt x="189" y="27"/>
                </a:lnTo>
                <a:lnTo>
                  <a:pt x="187" y="27"/>
                </a:lnTo>
                <a:lnTo>
                  <a:pt x="187" y="27"/>
                </a:lnTo>
                <a:lnTo>
                  <a:pt x="187" y="27"/>
                </a:lnTo>
                <a:lnTo>
                  <a:pt x="187" y="25"/>
                </a:lnTo>
                <a:lnTo>
                  <a:pt x="187" y="25"/>
                </a:lnTo>
                <a:lnTo>
                  <a:pt x="187" y="25"/>
                </a:lnTo>
                <a:lnTo>
                  <a:pt x="187" y="25"/>
                </a:lnTo>
                <a:lnTo>
                  <a:pt x="187" y="25"/>
                </a:lnTo>
                <a:lnTo>
                  <a:pt x="185" y="25"/>
                </a:lnTo>
                <a:lnTo>
                  <a:pt x="185" y="23"/>
                </a:lnTo>
                <a:lnTo>
                  <a:pt x="185" y="23"/>
                </a:lnTo>
                <a:lnTo>
                  <a:pt x="185" y="23"/>
                </a:lnTo>
                <a:lnTo>
                  <a:pt x="183" y="23"/>
                </a:lnTo>
                <a:lnTo>
                  <a:pt x="183" y="21"/>
                </a:lnTo>
                <a:lnTo>
                  <a:pt x="183" y="21"/>
                </a:lnTo>
                <a:lnTo>
                  <a:pt x="183" y="21"/>
                </a:lnTo>
                <a:lnTo>
                  <a:pt x="183" y="21"/>
                </a:lnTo>
                <a:lnTo>
                  <a:pt x="181" y="19"/>
                </a:lnTo>
                <a:lnTo>
                  <a:pt x="181" y="19"/>
                </a:lnTo>
                <a:lnTo>
                  <a:pt x="181" y="19"/>
                </a:lnTo>
                <a:lnTo>
                  <a:pt x="181" y="19"/>
                </a:lnTo>
                <a:lnTo>
                  <a:pt x="181" y="17"/>
                </a:lnTo>
                <a:lnTo>
                  <a:pt x="181" y="17"/>
                </a:lnTo>
                <a:lnTo>
                  <a:pt x="179" y="17"/>
                </a:lnTo>
                <a:lnTo>
                  <a:pt x="179" y="17"/>
                </a:lnTo>
                <a:lnTo>
                  <a:pt x="179" y="17"/>
                </a:lnTo>
                <a:lnTo>
                  <a:pt x="179" y="17"/>
                </a:lnTo>
                <a:lnTo>
                  <a:pt x="177" y="17"/>
                </a:lnTo>
                <a:lnTo>
                  <a:pt x="177" y="17"/>
                </a:lnTo>
                <a:lnTo>
                  <a:pt x="177" y="17"/>
                </a:lnTo>
                <a:lnTo>
                  <a:pt x="175" y="17"/>
                </a:lnTo>
                <a:lnTo>
                  <a:pt x="173" y="17"/>
                </a:lnTo>
                <a:lnTo>
                  <a:pt x="173" y="17"/>
                </a:lnTo>
                <a:lnTo>
                  <a:pt x="173" y="17"/>
                </a:lnTo>
                <a:lnTo>
                  <a:pt x="173" y="17"/>
                </a:lnTo>
                <a:lnTo>
                  <a:pt x="171" y="19"/>
                </a:lnTo>
                <a:lnTo>
                  <a:pt x="171" y="19"/>
                </a:lnTo>
                <a:lnTo>
                  <a:pt x="171" y="21"/>
                </a:lnTo>
                <a:lnTo>
                  <a:pt x="171" y="21"/>
                </a:lnTo>
                <a:lnTo>
                  <a:pt x="169" y="21"/>
                </a:lnTo>
                <a:lnTo>
                  <a:pt x="169" y="21"/>
                </a:lnTo>
                <a:lnTo>
                  <a:pt x="169" y="21"/>
                </a:lnTo>
                <a:lnTo>
                  <a:pt x="169" y="23"/>
                </a:lnTo>
                <a:lnTo>
                  <a:pt x="171" y="23"/>
                </a:lnTo>
                <a:lnTo>
                  <a:pt x="171" y="23"/>
                </a:lnTo>
                <a:lnTo>
                  <a:pt x="171" y="25"/>
                </a:lnTo>
                <a:lnTo>
                  <a:pt x="171" y="25"/>
                </a:lnTo>
                <a:lnTo>
                  <a:pt x="171" y="25"/>
                </a:lnTo>
                <a:lnTo>
                  <a:pt x="171" y="27"/>
                </a:lnTo>
                <a:lnTo>
                  <a:pt x="171" y="27"/>
                </a:lnTo>
                <a:lnTo>
                  <a:pt x="171" y="27"/>
                </a:lnTo>
                <a:lnTo>
                  <a:pt x="171" y="27"/>
                </a:lnTo>
                <a:lnTo>
                  <a:pt x="171" y="27"/>
                </a:lnTo>
                <a:lnTo>
                  <a:pt x="171" y="29"/>
                </a:lnTo>
                <a:lnTo>
                  <a:pt x="171" y="27"/>
                </a:lnTo>
                <a:lnTo>
                  <a:pt x="171" y="27"/>
                </a:lnTo>
                <a:lnTo>
                  <a:pt x="171" y="27"/>
                </a:lnTo>
                <a:lnTo>
                  <a:pt x="171" y="27"/>
                </a:lnTo>
                <a:lnTo>
                  <a:pt x="169" y="27"/>
                </a:lnTo>
                <a:lnTo>
                  <a:pt x="169" y="27"/>
                </a:lnTo>
                <a:lnTo>
                  <a:pt x="169" y="25"/>
                </a:lnTo>
                <a:lnTo>
                  <a:pt x="167" y="25"/>
                </a:lnTo>
                <a:lnTo>
                  <a:pt x="167" y="25"/>
                </a:lnTo>
                <a:lnTo>
                  <a:pt x="167" y="27"/>
                </a:lnTo>
                <a:lnTo>
                  <a:pt x="169" y="27"/>
                </a:lnTo>
                <a:lnTo>
                  <a:pt x="169" y="27"/>
                </a:lnTo>
                <a:lnTo>
                  <a:pt x="169" y="25"/>
                </a:lnTo>
                <a:lnTo>
                  <a:pt x="167" y="25"/>
                </a:lnTo>
                <a:lnTo>
                  <a:pt x="167" y="25"/>
                </a:lnTo>
                <a:lnTo>
                  <a:pt x="167" y="25"/>
                </a:lnTo>
                <a:lnTo>
                  <a:pt x="167" y="25"/>
                </a:lnTo>
                <a:lnTo>
                  <a:pt x="167" y="25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7" y="27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5" y="27"/>
                </a:lnTo>
                <a:lnTo>
                  <a:pt x="165" y="29"/>
                </a:lnTo>
                <a:lnTo>
                  <a:pt x="165" y="27"/>
                </a:lnTo>
                <a:lnTo>
                  <a:pt x="163" y="27"/>
                </a:lnTo>
                <a:lnTo>
                  <a:pt x="163" y="29"/>
                </a:lnTo>
                <a:lnTo>
                  <a:pt x="163" y="29"/>
                </a:lnTo>
                <a:lnTo>
                  <a:pt x="163" y="29"/>
                </a:lnTo>
                <a:lnTo>
                  <a:pt x="163" y="29"/>
                </a:lnTo>
                <a:lnTo>
                  <a:pt x="161" y="29"/>
                </a:lnTo>
                <a:lnTo>
                  <a:pt x="161" y="29"/>
                </a:lnTo>
                <a:lnTo>
                  <a:pt x="159" y="29"/>
                </a:lnTo>
                <a:lnTo>
                  <a:pt x="159" y="29"/>
                </a:lnTo>
                <a:lnTo>
                  <a:pt x="159" y="29"/>
                </a:lnTo>
                <a:lnTo>
                  <a:pt x="156" y="29"/>
                </a:lnTo>
                <a:lnTo>
                  <a:pt x="156" y="29"/>
                </a:lnTo>
                <a:lnTo>
                  <a:pt x="156" y="31"/>
                </a:lnTo>
                <a:lnTo>
                  <a:pt x="156" y="31"/>
                </a:lnTo>
                <a:lnTo>
                  <a:pt x="156" y="31"/>
                </a:lnTo>
                <a:lnTo>
                  <a:pt x="159" y="33"/>
                </a:lnTo>
                <a:lnTo>
                  <a:pt x="159" y="33"/>
                </a:lnTo>
                <a:lnTo>
                  <a:pt x="159" y="33"/>
                </a:lnTo>
                <a:lnTo>
                  <a:pt x="159" y="35"/>
                </a:lnTo>
                <a:lnTo>
                  <a:pt x="159" y="35"/>
                </a:lnTo>
                <a:lnTo>
                  <a:pt x="161" y="35"/>
                </a:lnTo>
                <a:lnTo>
                  <a:pt x="161" y="35"/>
                </a:lnTo>
                <a:lnTo>
                  <a:pt x="161" y="35"/>
                </a:lnTo>
                <a:lnTo>
                  <a:pt x="161" y="37"/>
                </a:lnTo>
                <a:lnTo>
                  <a:pt x="161" y="37"/>
                </a:lnTo>
                <a:lnTo>
                  <a:pt x="161" y="37"/>
                </a:lnTo>
                <a:lnTo>
                  <a:pt x="161" y="37"/>
                </a:lnTo>
                <a:lnTo>
                  <a:pt x="161" y="39"/>
                </a:lnTo>
                <a:lnTo>
                  <a:pt x="161" y="39"/>
                </a:lnTo>
                <a:lnTo>
                  <a:pt x="161" y="41"/>
                </a:lnTo>
                <a:lnTo>
                  <a:pt x="161" y="41"/>
                </a:lnTo>
                <a:lnTo>
                  <a:pt x="161" y="43"/>
                </a:lnTo>
                <a:lnTo>
                  <a:pt x="161" y="43"/>
                </a:lnTo>
                <a:lnTo>
                  <a:pt x="161" y="43"/>
                </a:lnTo>
                <a:lnTo>
                  <a:pt x="161" y="45"/>
                </a:lnTo>
                <a:lnTo>
                  <a:pt x="161" y="45"/>
                </a:lnTo>
                <a:lnTo>
                  <a:pt x="159" y="47"/>
                </a:lnTo>
                <a:lnTo>
                  <a:pt x="159" y="47"/>
                </a:lnTo>
                <a:lnTo>
                  <a:pt x="159" y="49"/>
                </a:lnTo>
                <a:lnTo>
                  <a:pt x="159" y="47"/>
                </a:lnTo>
                <a:lnTo>
                  <a:pt x="159" y="49"/>
                </a:lnTo>
                <a:lnTo>
                  <a:pt x="156" y="49"/>
                </a:lnTo>
                <a:lnTo>
                  <a:pt x="156" y="49"/>
                </a:lnTo>
                <a:lnTo>
                  <a:pt x="156" y="49"/>
                </a:lnTo>
                <a:lnTo>
                  <a:pt x="156" y="52"/>
                </a:lnTo>
                <a:lnTo>
                  <a:pt x="156" y="52"/>
                </a:lnTo>
                <a:lnTo>
                  <a:pt x="159" y="52"/>
                </a:lnTo>
                <a:lnTo>
                  <a:pt x="159" y="54"/>
                </a:lnTo>
                <a:lnTo>
                  <a:pt x="159" y="54"/>
                </a:lnTo>
                <a:lnTo>
                  <a:pt x="159" y="54"/>
                </a:lnTo>
                <a:lnTo>
                  <a:pt x="161" y="54"/>
                </a:lnTo>
                <a:lnTo>
                  <a:pt x="161" y="54"/>
                </a:lnTo>
                <a:lnTo>
                  <a:pt x="161" y="54"/>
                </a:lnTo>
                <a:lnTo>
                  <a:pt x="161" y="54"/>
                </a:lnTo>
                <a:lnTo>
                  <a:pt x="161" y="54"/>
                </a:lnTo>
                <a:lnTo>
                  <a:pt x="159" y="56"/>
                </a:lnTo>
                <a:lnTo>
                  <a:pt x="159" y="56"/>
                </a:lnTo>
                <a:lnTo>
                  <a:pt x="159" y="56"/>
                </a:lnTo>
                <a:lnTo>
                  <a:pt x="159" y="56"/>
                </a:lnTo>
                <a:lnTo>
                  <a:pt x="159" y="58"/>
                </a:lnTo>
                <a:lnTo>
                  <a:pt x="159" y="58"/>
                </a:lnTo>
                <a:lnTo>
                  <a:pt x="159" y="56"/>
                </a:lnTo>
                <a:lnTo>
                  <a:pt x="159" y="56"/>
                </a:lnTo>
                <a:lnTo>
                  <a:pt x="159" y="58"/>
                </a:lnTo>
                <a:lnTo>
                  <a:pt x="156" y="58"/>
                </a:lnTo>
                <a:lnTo>
                  <a:pt x="156" y="58"/>
                </a:lnTo>
                <a:lnTo>
                  <a:pt x="156" y="58"/>
                </a:lnTo>
                <a:lnTo>
                  <a:pt x="156" y="58"/>
                </a:lnTo>
                <a:lnTo>
                  <a:pt x="156" y="58"/>
                </a:lnTo>
                <a:lnTo>
                  <a:pt x="156" y="58"/>
                </a:lnTo>
                <a:lnTo>
                  <a:pt x="154" y="58"/>
                </a:lnTo>
                <a:lnTo>
                  <a:pt x="154" y="58"/>
                </a:lnTo>
                <a:lnTo>
                  <a:pt x="154" y="58"/>
                </a:lnTo>
                <a:lnTo>
                  <a:pt x="154" y="58"/>
                </a:lnTo>
                <a:lnTo>
                  <a:pt x="154" y="58"/>
                </a:lnTo>
                <a:lnTo>
                  <a:pt x="152" y="58"/>
                </a:lnTo>
                <a:lnTo>
                  <a:pt x="152" y="56"/>
                </a:lnTo>
                <a:lnTo>
                  <a:pt x="150" y="56"/>
                </a:lnTo>
                <a:lnTo>
                  <a:pt x="150" y="56"/>
                </a:lnTo>
                <a:lnTo>
                  <a:pt x="150" y="56"/>
                </a:lnTo>
                <a:lnTo>
                  <a:pt x="148" y="56"/>
                </a:lnTo>
                <a:lnTo>
                  <a:pt x="148" y="56"/>
                </a:lnTo>
                <a:lnTo>
                  <a:pt x="148" y="56"/>
                </a:lnTo>
                <a:lnTo>
                  <a:pt x="146" y="54"/>
                </a:lnTo>
                <a:lnTo>
                  <a:pt x="146" y="54"/>
                </a:lnTo>
                <a:lnTo>
                  <a:pt x="146" y="54"/>
                </a:lnTo>
                <a:lnTo>
                  <a:pt x="146" y="54"/>
                </a:lnTo>
                <a:lnTo>
                  <a:pt x="144" y="54"/>
                </a:lnTo>
                <a:lnTo>
                  <a:pt x="144" y="54"/>
                </a:lnTo>
                <a:lnTo>
                  <a:pt x="144" y="54"/>
                </a:lnTo>
                <a:lnTo>
                  <a:pt x="144" y="54"/>
                </a:lnTo>
                <a:lnTo>
                  <a:pt x="142" y="54"/>
                </a:lnTo>
                <a:lnTo>
                  <a:pt x="142" y="54"/>
                </a:lnTo>
                <a:lnTo>
                  <a:pt x="140" y="54"/>
                </a:lnTo>
                <a:lnTo>
                  <a:pt x="140" y="54"/>
                </a:lnTo>
                <a:lnTo>
                  <a:pt x="140" y="54"/>
                </a:lnTo>
                <a:lnTo>
                  <a:pt x="138" y="54"/>
                </a:lnTo>
                <a:lnTo>
                  <a:pt x="138" y="54"/>
                </a:lnTo>
                <a:lnTo>
                  <a:pt x="138" y="54"/>
                </a:lnTo>
                <a:lnTo>
                  <a:pt x="136" y="54"/>
                </a:lnTo>
                <a:lnTo>
                  <a:pt x="136" y="54"/>
                </a:lnTo>
                <a:lnTo>
                  <a:pt x="136" y="52"/>
                </a:lnTo>
                <a:lnTo>
                  <a:pt x="134" y="52"/>
                </a:lnTo>
                <a:lnTo>
                  <a:pt x="136" y="52"/>
                </a:lnTo>
                <a:lnTo>
                  <a:pt x="134" y="52"/>
                </a:lnTo>
                <a:lnTo>
                  <a:pt x="134" y="52"/>
                </a:lnTo>
                <a:lnTo>
                  <a:pt x="134" y="52"/>
                </a:lnTo>
                <a:lnTo>
                  <a:pt x="132" y="52"/>
                </a:lnTo>
                <a:lnTo>
                  <a:pt x="132" y="52"/>
                </a:lnTo>
                <a:lnTo>
                  <a:pt x="132" y="52"/>
                </a:lnTo>
                <a:lnTo>
                  <a:pt x="132" y="52"/>
                </a:lnTo>
                <a:lnTo>
                  <a:pt x="130" y="52"/>
                </a:lnTo>
                <a:lnTo>
                  <a:pt x="130" y="54"/>
                </a:lnTo>
                <a:lnTo>
                  <a:pt x="130" y="52"/>
                </a:lnTo>
                <a:lnTo>
                  <a:pt x="128" y="54"/>
                </a:lnTo>
                <a:lnTo>
                  <a:pt x="128" y="54"/>
                </a:lnTo>
                <a:lnTo>
                  <a:pt x="128" y="56"/>
                </a:lnTo>
                <a:lnTo>
                  <a:pt x="128" y="56"/>
                </a:lnTo>
                <a:lnTo>
                  <a:pt x="128" y="56"/>
                </a:lnTo>
                <a:lnTo>
                  <a:pt x="128" y="56"/>
                </a:lnTo>
                <a:lnTo>
                  <a:pt x="128" y="56"/>
                </a:lnTo>
                <a:lnTo>
                  <a:pt x="128" y="58"/>
                </a:lnTo>
                <a:lnTo>
                  <a:pt x="128" y="58"/>
                </a:lnTo>
                <a:lnTo>
                  <a:pt x="128" y="58"/>
                </a:lnTo>
                <a:lnTo>
                  <a:pt x="128" y="58"/>
                </a:lnTo>
                <a:lnTo>
                  <a:pt x="128" y="60"/>
                </a:lnTo>
                <a:lnTo>
                  <a:pt x="128" y="60"/>
                </a:lnTo>
                <a:lnTo>
                  <a:pt x="128" y="60"/>
                </a:lnTo>
                <a:lnTo>
                  <a:pt x="128" y="62"/>
                </a:lnTo>
                <a:lnTo>
                  <a:pt x="128" y="62"/>
                </a:lnTo>
                <a:lnTo>
                  <a:pt x="128" y="62"/>
                </a:lnTo>
                <a:lnTo>
                  <a:pt x="128" y="64"/>
                </a:lnTo>
                <a:lnTo>
                  <a:pt x="128" y="64"/>
                </a:lnTo>
                <a:lnTo>
                  <a:pt x="128" y="64"/>
                </a:lnTo>
                <a:lnTo>
                  <a:pt x="128" y="66"/>
                </a:lnTo>
                <a:lnTo>
                  <a:pt x="128" y="66"/>
                </a:lnTo>
                <a:lnTo>
                  <a:pt x="128" y="66"/>
                </a:lnTo>
                <a:lnTo>
                  <a:pt x="128" y="66"/>
                </a:lnTo>
                <a:lnTo>
                  <a:pt x="128" y="66"/>
                </a:lnTo>
                <a:lnTo>
                  <a:pt x="128" y="68"/>
                </a:lnTo>
                <a:lnTo>
                  <a:pt x="130" y="68"/>
                </a:lnTo>
                <a:lnTo>
                  <a:pt x="130" y="68"/>
                </a:lnTo>
                <a:lnTo>
                  <a:pt x="128" y="68"/>
                </a:lnTo>
                <a:lnTo>
                  <a:pt x="128" y="68"/>
                </a:lnTo>
                <a:lnTo>
                  <a:pt x="128" y="68"/>
                </a:lnTo>
                <a:lnTo>
                  <a:pt x="128" y="70"/>
                </a:lnTo>
                <a:lnTo>
                  <a:pt x="128" y="72"/>
                </a:lnTo>
                <a:lnTo>
                  <a:pt x="128" y="72"/>
                </a:lnTo>
                <a:lnTo>
                  <a:pt x="128" y="72"/>
                </a:lnTo>
                <a:lnTo>
                  <a:pt x="128" y="72"/>
                </a:lnTo>
                <a:lnTo>
                  <a:pt x="128" y="72"/>
                </a:lnTo>
                <a:lnTo>
                  <a:pt x="128" y="72"/>
                </a:lnTo>
                <a:lnTo>
                  <a:pt x="128" y="74"/>
                </a:lnTo>
                <a:lnTo>
                  <a:pt x="128" y="74"/>
                </a:lnTo>
                <a:lnTo>
                  <a:pt x="128" y="74"/>
                </a:lnTo>
                <a:lnTo>
                  <a:pt x="128" y="74"/>
                </a:lnTo>
                <a:lnTo>
                  <a:pt x="126" y="74"/>
                </a:lnTo>
                <a:lnTo>
                  <a:pt x="126" y="74"/>
                </a:lnTo>
                <a:lnTo>
                  <a:pt x="126" y="76"/>
                </a:lnTo>
                <a:lnTo>
                  <a:pt x="126" y="76"/>
                </a:lnTo>
                <a:lnTo>
                  <a:pt x="126" y="78"/>
                </a:lnTo>
                <a:lnTo>
                  <a:pt x="126" y="78"/>
                </a:lnTo>
                <a:lnTo>
                  <a:pt x="128" y="76"/>
                </a:lnTo>
                <a:lnTo>
                  <a:pt x="126" y="76"/>
                </a:lnTo>
                <a:lnTo>
                  <a:pt x="126" y="76"/>
                </a:lnTo>
                <a:lnTo>
                  <a:pt x="126" y="76"/>
                </a:lnTo>
                <a:lnTo>
                  <a:pt x="124" y="74"/>
                </a:lnTo>
                <a:lnTo>
                  <a:pt x="124" y="74"/>
                </a:lnTo>
                <a:lnTo>
                  <a:pt x="124" y="74"/>
                </a:lnTo>
                <a:lnTo>
                  <a:pt x="122" y="74"/>
                </a:lnTo>
                <a:lnTo>
                  <a:pt x="122" y="74"/>
                </a:lnTo>
                <a:lnTo>
                  <a:pt x="122" y="74"/>
                </a:lnTo>
                <a:lnTo>
                  <a:pt x="122" y="74"/>
                </a:lnTo>
                <a:lnTo>
                  <a:pt x="122" y="74"/>
                </a:lnTo>
                <a:lnTo>
                  <a:pt x="119" y="72"/>
                </a:lnTo>
                <a:lnTo>
                  <a:pt x="119" y="72"/>
                </a:lnTo>
                <a:lnTo>
                  <a:pt x="119" y="72"/>
                </a:lnTo>
                <a:lnTo>
                  <a:pt x="119" y="72"/>
                </a:lnTo>
                <a:lnTo>
                  <a:pt x="119" y="72"/>
                </a:lnTo>
                <a:lnTo>
                  <a:pt x="117" y="72"/>
                </a:lnTo>
                <a:lnTo>
                  <a:pt x="117" y="72"/>
                </a:lnTo>
                <a:lnTo>
                  <a:pt x="117" y="72"/>
                </a:lnTo>
                <a:lnTo>
                  <a:pt x="115" y="72"/>
                </a:lnTo>
                <a:lnTo>
                  <a:pt x="115" y="72"/>
                </a:lnTo>
                <a:lnTo>
                  <a:pt x="115" y="72"/>
                </a:lnTo>
                <a:lnTo>
                  <a:pt x="115" y="72"/>
                </a:lnTo>
                <a:lnTo>
                  <a:pt x="115" y="72"/>
                </a:lnTo>
                <a:lnTo>
                  <a:pt x="113" y="74"/>
                </a:lnTo>
                <a:lnTo>
                  <a:pt x="113" y="74"/>
                </a:lnTo>
                <a:lnTo>
                  <a:pt x="113" y="74"/>
                </a:lnTo>
                <a:lnTo>
                  <a:pt x="113" y="74"/>
                </a:lnTo>
                <a:lnTo>
                  <a:pt x="113" y="76"/>
                </a:lnTo>
                <a:lnTo>
                  <a:pt x="113" y="74"/>
                </a:lnTo>
                <a:lnTo>
                  <a:pt x="111" y="76"/>
                </a:lnTo>
                <a:lnTo>
                  <a:pt x="111" y="76"/>
                </a:lnTo>
                <a:lnTo>
                  <a:pt x="111" y="76"/>
                </a:lnTo>
                <a:lnTo>
                  <a:pt x="111" y="76"/>
                </a:lnTo>
                <a:lnTo>
                  <a:pt x="111" y="78"/>
                </a:lnTo>
                <a:lnTo>
                  <a:pt x="111" y="78"/>
                </a:lnTo>
                <a:lnTo>
                  <a:pt x="111" y="76"/>
                </a:lnTo>
                <a:lnTo>
                  <a:pt x="111" y="76"/>
                </a:lnTo>
                <a:lnTo>
                  <a:pt x="111" y="78"/>
                </a:lnTo>
                <a:lnTo>
                  <a:pt x="109" y="78"/>
                </a:lnTo>
                <a:lnTo>
                  <a:pt x="109" y="78"/>
                </a:lnTo>
                <a:lnTo>
                  <a:pt x="109" y="78"/>
                </a:lnTo>
                <a:lnTo>
                  <a:pt x="109" y="78"/>
                </a:lnTo>
                <a:lnTo>
                  <a:pt x="109" y="78"/>
                </a:lnTo>
                <a:lnTo>
                  <a:pt x="107" y="80"/>
                </a:lnTo>
                <a:lnTo>
                  <a:pt x="107" y="80"/>
                </a:lnTo>
                <a:lnTo>
                  <a:pt x="107" y="80"/>
                </a:lnTo>
                <a:lnTo>
                  <a:pt x="107" y="82"/>
                </a:lnTo>
                <a:lnTo>
                  <a:pt x="107" y="82"/>
                </a:lnTo>
                <a:lnTo>
                  <a:pt x="107" y="82"/>
                </a:lnTo>
                <a:lnTo>
                  <a:pt x="105" y="84"/>
                </a:lnTo>
                <a:lnTo>
                  <a:pt x="105" y="84"/>
                </a:lnTo>
                <a:lnTo>
                  <a:pt x="105" y="84"/>
                </a:lnTo>
                <a:lnTo>
                  <a:pt x="105" y="87"/>
                </a:lnTo>
                <a:lnTo>
                  <a:pt x="105" y="87"/>
                </a:lnTo>
                <a:lnTo>
                  <a:pt x="105" y="89"/>
                </a:lnTo>
                <a:lnTo>
                  <a:pt x="105" y="89"/>
                </a:lnTo>
                <a:lnTo>
                  <a:pt x="105" y="91"/>
                </a:lnTo>
                <a:lnTo>
                  <a:pt x="105" y="91"/>
                </a:lnTo>
                <a:lnTo>
                  <a:pt x="105" y="91"/>
                </a:lnTo>
                <a:lnTo>
                  <a:pt x="105" y="93"/>
                </a:lnTo>
                <a:lnTo>
                  <a:pt x="103" y="93"/>
                </a:lnTo>
                <a:lnTo>
                  <a:pt x="103" y="95"/>
                </a:lnTo>
                <a:lnTo>
                  <a:pt x="103" y="95"/>
                </a:lnTo>
                <a:lnTo>
                  <a:pt x="103" y="97"/>
                </a:lnTo>
                <a:lnTo>
                  <a:pt x="103" y="97"/>
                </a:lnTo>
                <a:lnTo>
                  <a:pt x="103" y="97"/>
                </a:lnTo>
                <a:lnTo>
                  <a:pt x="101" y="97"/>
                </a:lnTo>
                <a:lnTo>
                  <a:pt x="101" y="97"/>
                </a:lnTo>
                <a:lnTo>
                  <a:pt x="99" y="97"/>
                </a:lnTo>
                <a:lnTo>
                  <a:pt x="99" y="97"/>
                </a:lnTo>
                <a:lnTo>
                  <a:pt x="97" y="99"/>
                </a:lnTo>
                <a:lnTo>
                  <a:pt x="97" y="99"/>
                </a:lnTo>
                <a:lnTo>
                  <a:pt x="97" y="101"/>
                </a:lnTo>
                <a:lnTo>
                  <a:pt x="97" y="101"/>
                </a:lnTo>
                <a:lnTo>
                  <a:pt x="97" y="101"/>
                </a:lnTo>
                <a:lnTo>
                  <a:pt x="97" y="103"/>
                </a:lnTo>
                <a:lnTo>
                  <a:pt x="99" y="105"/>
                </a:lnTo>
                <a:lnTo>
                  <a:pt x="99" y="105"/>
                </a:lnTo>
                <a:lnTo>
                  <a:pt x="99" y="105"/>
                </a:lnTo>
                <a:lnTo>
                  <a:pt x="99" y="105"/>
                </a:lnTo>
                <a:lnTo>
                  <a:pt x="99" y="107"/>
                </a:lnTo>
                <a:lnTo>
                  <a:pt x="101" y="109"/>
                </a:lnTo>
                <a:lnTo>
                  <a:pt x="101" y="107"/>
                </a:lnTo>
                <a:lnTo>
                  <a:pt x="101" y="109"/>
                </a:lnTo>
                <a:lnTo>
                  <a:pt x="101" y="109"/>
                </a:lnTo>
                <a:lnTo>
                  <a:pt x="101" y="109"/>
                </a:lnTo>
                <a:lnTo>
                  <a:pt x="101" y="111"/>
                </a:lnTo>
                <a:lnTo>
                  <a:pt x="103" y="111"/>
                </a:lnTo>
                <a:lnTo>
                  <a:pt x="103" y="113"/>
                </a:lnTo>
                <a:lnTo>
                  <a:pt x="103" y="113"/>
                </a:lnTo>
                <a:lnTo>
                  <a:pt x="103" y="113"/>
                </a:lnTo>
                <a:lnTo>
                  <a:pt x="103" y="115"/>
                </a:lnTo>
                <a:lnTo>
                  <a:pt x="103" y="115"/>
                </a:lnTo>
                <a:lnTo>
                  <a:pt x="103" y="117"/>
                </a:lnTo>
                <a:lnTo>
                  <a:pt x="103" y="117"/>
                </a:lnTo>
                <a:lnTo>
                  <a:pt x="103" y="117"/>
                </a:lnTo>
                <a:lnTo>
                  <a:pt x="101" y="117"/>
                </a:lnTo>
                <a:lnTo>
                  <a:pt x="101" y="119"/>
                </a:lnTo>
                <a:lnTo>
                  <a:pt x="101" y="119"/>
                </a:lnTo>
                <a:lnTo>
                  <a:pt x="101" y="119"/>
                </a:lnTo>
                <a:lnTo>
                  <a:pt x="99" y="119"/>
                </a:lnTo>
                <a:lnTo>
                  <a:pt x="99" y="121"/>
                </a:lnTo>
                <a:lnTo>
                  <a:pt x="99" y="121"/>
                </a:lnTo>
                <a:lnTo>
                  <a:pt x="99" y="121"/>
                </a:lnTo>
                <a:lnTo>
                  <a:pt x="99" y="121"/>
                </a:lnTo>
                <a:lnTo>
                  <a:pt x="97" y="124"/>
                </a:lnTo>
                <a:lnTo>
                  <a:pt x="97" y="124"/>
                </a:lnTo>
                <a:lnTo>
                  <a:pt x="97" y="124"/>
                </a:lnTo>
                <a:lnTo>
                  <a:pt x="95" y="126"/>
                </a:lnTo>
                <a:lnTo>
                  <a:pt x="95" y="128"/>
                </a:lnTo>
                <a:lnTo>
                  <a:pt x="95" y="128"/>
                </a:lnTo>
                <a:lnTo>
                  <a:pt x="95" y="128"/>
                </a:lnTo>
                <a:lnTo>
                  <a:pt x="95" y="128"/>
                </a:lnTo>
                <a:lnTo>
                  <a:pt x="95" y="128"/>
                </a:lnTo>
                <a:lnTo>
                  <a:pt x="93" y="130"/>
                </a:lnTo>
                <a:lnTo>
                  <a:pt x="93" y="130"/>
                </a:lnTo>
                <a:lnTo>
                  <a:pt x="95" y="130"/>
                </a:lnTo>
                <a:lnTo>
                  <a:pt x="93" y="130"/>
                </a:lnTo>
                <a:lnTo>
                  <a:pt x="93" y="132"/>
                </a:lnTo>
                <a:lnTo>
                  <a:pt x="93" y="132"/>
                </a:lnTo>
                <a:lnTo>
                  <a:pt x="93" y="132"/>
                </a:lnTo>
                <a:lnTo>
                  <a:pt x="93" y="132"/>
                </a:lnTo>
                <a:lnTo>
                  <a:pt x="91" y="134"/>
                </a:lnTo>
                <a:lnTo>
                  <a:pt x="91" y="134"/>
                </a:lnTo>
                <a:lnTo>
                  <a:pt x="91" y="134"/>
                </a:lnTo>
                <a:lnTo>
                  <a:pt x="91" y="136"/>
                </a:lnTo>
                <a:lnTo>
                  <a:pt x="91" y="136"/>
                </a:lnTo>
                <a:lnTo>
                  <a:pt x="91" y="136"/>
                </a:lnTo>
                <a:lnTo>
                  <a:pt x="89" y="138"/>
                </a:lnTo>
                <a:lnTo>
                  <a:pt x="89" y="138"/>
                </a:lnTo>
                <a:lnTo>
                  <a:pt x="89" y="138"/>
                </a:lnTo>
                <a:lnTo>
                  <a:pt x="89" y="138"/>
                </a:lnTo>
                <a:lnTo>
                  <a:pt x="89" y="140"/>
                </a:lnTo>
                <a:lnTo>
                  <a:pt x="89" y="140"/>
                </a:lnTo>
                <a:lnTo>
                  <a:pt x="87" y="140"/>
                </a:lnTo>
                <a:lnTo>
                  <a:pt x="87" y="140"/>
                </a:lnTo>
                <a:lnTo>
                  <a:pt x="87" y="140"/>
                </a:lnTo>
                <a:lnTo>
                  <a:pt x="84" y="142"/>
                </a:lnTo>
                <a:lnTo>
                  <a:pt x="84" y="142"/>
                </a:lnTo>
                <a:lnTo>
                  <a:pt x="84" y="144"/>
                </a:lnTo>
                <a:lnTo>
                  <a:pt x="87" y="146"/>
                </a:lnTo>
                <a:lnTo>
                  <a:pt x="87" y="146"/>
                </a:lnTo>
                <a:lnTo>
                  <a:pt x="87" y="148"/>
                </a:lnTo>
                <a:lnTo>
                  <a:pt x="87" y="148"/>
                </a:lnTo>
                <a:lnTo>
                  <a:pt x="87" y="148"/>
                </a:lnTo>
                <a:lnTo>
                  <a:pt x="87" y="150"/>
                </a:lnTo>
                <a:lnTo>
                  <a:pt x="87" y="150"/>
                </a:lnTo>
                <a:lnTo>
                  <a:pt x="87" y="150"/>
                </a:lnTo>
                <a:lnTo>
                  <a:pt x="87" y="150"/>
                </a:lnTo>
                <a:lnTo>
                  <a:pt x="87" y="150"/>
                </a:lnTo>
                <a:lnTo>
                  <a:pt x="84" y="152"/>
                </a:lnTo>
                <a:lnTo>
                  <a:pt x="84" y="152"/>
                </a:lnTo>
                <a:lnTo>
                  <a:pt x="84" y="152"/>
                </a:lnTo>
                <a:lnTo>
                  <a:pt x="84" y="152"/>
                </a:lnTo>
                <a:lnTo>
                  <a:pt x="82" y="154"/>
                </a:lnTo>
                <a:lnTo>
                  <a:pt x="82" y="154"/>
                </a:lnTo>
                <a:lnTo>
                  <a:pt x="82" y="154"/>
                </a:lnTo>
                <a:lnTo>
                  <a:pt x="80" y="154"/>
                </a:lnTo>
                <a:lnTo>
                  <a:pt x="80" y="154"/>
                </a:lnTo>
                <a:lnTo>
                  <a:pt x="80" y="156"/>
                </a:lnTo>
                <a:lnTo>
                  <a:pt x="78" y="156"/>
                </a:lnTo>
                <a:lnTo>
                  <a:pt x="78" y="156"/>
                </a:lnTo>
                <a:lnTo>
                  <a:pt x="78" y="156"/>
                </a:lnTo>
                <a:lnTo>
                  <a:pt x="76" y="156"/>
                </a:lnTo>
                <a:lnTo>
                  <a:pt x="76" y="156"/>
                </a:lnTo>
                <a:lnTo>
                  <a:pt x="76" y="156"/>
                </a:lnTo>
                <a:lnTo>
                  <a:pt x="74" y="156"/>
                </a:lnTo>
                <a:lnTo>
                  <a:pt x="74" y="156"/>
                </a:lnTo>
                <a:lnTo>
                  <a:pt x="72" y="156"/>
                </a:lnTo>
                <a:lnTo>
                  <a:pt x="72" y="156"/>
                </a:lnTo>
                <a:lnTo>
                  <a:pt x="72" y="156"/>
                </a:lnTo>
                <a:lnTo>
                  <a:pt x="70" y="156"/>
                </a:lnTo>
                <a:lnTo>
                  <a:pt x="70" y="159"/>
                </a:lnTo>
                <a:lnTo>
                  <a:pt x="70" y="159"/>
                </a:lnTo>
                <a:lnTo>
                  <a:pt x="70" y="161"/>
                </a:lnTo>
                <a:lnTo>
                  <a:pt x="70" y="163"/>
                </a:lnTo>
                <a:lnTo>
                  <a:pt x="70" y="163"/>
                </a:lnTo>
                <a:lnTo>
                  <a:pt x="70" y="163"/>
                </a:lnTo>
                <a:lnTo>
                  <a:pt x="70" y="163"/>
                </a:lnTo>
                <a:lnTo>
                  <a:pt x="70" y="163"/>
                </a:lnTo>
                <a:lnTo>
                  <a:pt x="72" y="165"/>
                </a:lnTo>
                <a:lnTo>
                  <a:pt x="72" y="165"/>
                </a:lnTo>
                <a:lnTo>
                  <a:pt x="72" y="165"/>
                </a:lnTo>
                <a:lnTo>
                  <a:pt x="72" y="167"/>
                </a:lnTo>
                <a:lnTo>
                  <a:pt x="72" y="167"/>
                </a:lnTo>
                <a:lnTo>
                  <a:pt x="72" y="167"/>
                </a:lnTo>
                <a:lnTo>
                  <a:pt x="72" y="169"/>
                </a:lnTo>
                <a:lnTo>
                  <a:pt x="72" y="169"/>
                </a:lnTo>
                <a:lnTo>
                  <a:pt x="72" y="169"/>
                </a:lnTo>
                <a:lnTo>
                  <a:pt x="72" y="169"/>
                </a:lnTo>
                <a:lnTo>
                  <a:pt x="72" y="171"/>
                </a:lnTo>
                <a:lnTo>
                  <a:pt x="72" y="171"/>
                </a:lnTo>
                <a:lnTo>
                  <a:pt x="72" y="171"/>
                </a:lnTo>
                <a:lnTo>
                  <a:pt x="72" y="173"/>
                </a:lnTo>
                <a:lnTo>
                  <a:pt x="72" y="173"/>
                </a:lnTo>
                <a:lnTo>
                  <a:pt x="72" y="173"/>
                </a:lnTo>
                <a:lnTo>
                  <a:pt x="72" y="175"/>
                </a:lnTo>
                <a:lnTo>
                  <a:pt x="72" y="175"/>
                </a:lnTo>
                <a:lnTo>
                  <a:pt x="72" y="175"/>
                </a:lnTo>
                <a:lnTo>
                  <a:pt x="70" y="175"/>
                </a:lnTo>
                <a:lnTo>
                  <a:pt x="70" y="175"/>
                </a:lnTo>
                <a:lnTo>
                  <a:pt x="70" y="177"/>
                </a:lnTo>
                <a:lnTo>
                  <a:pt x="70" y="177"/>
                </a:lnTo>
                <a:lnTo>
                  <a:pt x="70" y="179"/>
                </a:lnTo>
                <a:lnTo>
                  <a:pt x="70" y="179"/>
                </a:lnTo>
                <a:lnTo>
                  <a:pt x="70" y="181"/>
                </a:lnTo>
                <a:lnTo>
                  <a:pt x="70" y="181"/>
                </a:lnTo>
                <a:lnTo>
                  <a:pt x="70" y="183"/>
                </a:lnTo>
                <a:lnTo>
                  <a:pt x="70" y="183"/>
                </a:lnTo>
                <a:lnTo>
                  <a:pt x="70" y="183"/>
                </a:lnTo>
                <a:lnTo>
                  <a:pt x="70" y="183"/>
                </a:lnTo>
                <a:lnTo>
                  <a:pt x="70" y="185"/>
                </a:lnTo>
                <a:lnTo>
                  <a:pt x="70" y="187"/>
                </a:lnTo>
                <a:lnTo>
                  <a:pt x="70" y="187"/>
                </a:lnTo>
                <a:lnTo>
                  <a:pt x="70" y="187"/>
                </a:lnTo>
                <a:lnTo>
                  <a:pt x="70" y="187"/>
                </a:lnTo>
                <a:lnTo>
                  <a:pt x="70" y="187"/>
                </a:lnTo>
                <a:lnTo>
                  <a:pt x="70" y="189"/>
                </a:lnTo>
                <a:lnTo>
                  <a:pt x="70" y="191"/>
                </a:lnTo>
                <a:lnTo>
                  <a:pt x="70" y="193"/>
                </a:lnTo>
                <a:lnTo>
                  <a:pt x="70" y="193"/>
                </a:lnTo>
                <a:lnTo>
                  <a:pt x="70" y="193"/>
                </a:lnTo>
                <a:lnTo>
                  <a:pt x="68" y="193"/>
                </a:lnTo>
                <a:lnTo>
                  <a:pt x="68" y="193"/>
                </a:lnTo>
                <a:lnTo>
                  <a:pt x="68" y="196"/>
                </a:lnTo>
                <a:lnTo>
                  <a:pt x="68" y="196"/>
                </a:lnTo>
                <a:lnTo>
                  <a:pt x="68" y="198"/>
                </a:lnTo>
                <a:lnTo>
                  <a:pt x="68" y="198"/>
                </a:lnTo>
                <a:lnTo>
                  <a:pt x="68" y="198"/>
                </a:lnTo>
                <a:lnTo>
                  <a:pt x="66" y="200"/>
                </a:lnTo>
                <a:lnTo>
                  <a:pt x="66" y="200"/>
                </a:lnTo>
                <a:lnTo>
                  <a:pt x="66" y="200"/>
                </a:lnTo>
                <a:lnTo>
                  <a:pt x="66" y="202"/>
                </a:lnTo>
                <a:lnTo>
                  <a:pt x="66" y="202"/>
                </a:lnTo>
                <a:lnTo>
                  <a:pt x="66" y="204"/>
                </a:lnTo>
                <a:lnTo>
                  <a:pt x="66" y="204"/>
                </a:lnTo>
                <a:lnTo>
                  <a:pt x="66" y="204"/>
                </a:lnTo>
                <a:lnTo>
                  <a:pt x="64" y="206"/>
                </a:lnTo>
                <a:lnTo>
                  <a:pt x="64" y="206"/>
                </a:lnTo>
                <a:lnTo>
                  <a:pt x="64" y="206"/>
                </a:lnTo>
                <a:lnTo>
                  <a:pt x="64" y="208"/>
                </a:lnTo>
                <a:lnTo>
                  <a:pt x="64" y="208"/>
                </a:lnTo>
                <a:lnTo>
                  <a:pt x="64" y="208"/>
                </a:lnTo>
                <a:lnTo>
                  <a:pt x="64" y="206"/>
                </a:lnTo>
                <a:lnTo>
                  <a:pt x="62" y="208"/>
                </a:lnTo>
                <a:lnTo>
                  <a:pt x="62" y="208"/>
                </a:lnTo>
                <a:lnTo>
                  <a:pt x="62" y="208"/>
                </a:lnTo>
                <a:lnTo>
                  <a:pt x="62" y="208"/>
                </a:lnTo>
                <a:lnTo>
                  <a:pt x="62" y="208"/>
                </a:lnTo>
                <a:lnTo>
                  <a:pt x="62" y="210"/>
                </a:lnTo>
                <a:lnTo>
                  <a:pt x="62" y="210"/>
                </a:lnTo>
                <a:lnTo>
                  <a:pt x="62" y="210"/>
                </a:lnTo>
                <a:lnTo>
                  <a:pt x="60" y="212"/>
                </a:lnTo>
                <a:lnTo>
                  <a:pt x="60" y="214"/>
                </a:lnTo>
                <a:lnTo>
                  <a:pt x="60" y="214"/>
                </a:lnTo>
                <a:lnTo>
                  <a:pt x="60" y="214"/>
                </a:lnTo>
                <a:lnTo>
                  <a:pt x="60" y="214"/>
                </a:lnTo>
                <a:lnTo>
                  <a:pt x="60" y="214"/>
                </a:lnTo>
                <a:lnTo>
                  <a:pt x="58" y="216"/>
                </a:lnTo>
                <a:lnTo>
                  <a:pt x="58" y="216"/>
                </a:lnTo>
                <a:lnTo>
                  <a:pt x="58" y="216"/>
                </a:lnTo>
                <a:lnTo>
                  <a:pt x="58" y="216"/>
                </a:lnTo>
                <a:lnTo>
                  <a:pt x="58" y="216"/>
                </a:lnTo>
                <a:lnTo>
                  <a:pt x="58" y="216"/>
                </a:lnTo>
                <a:lnTo>
                  <a:pt x="58" y="218"/>
                </a:lnTo>
                <a:lnTo>
                  <a:pt x="58" y="218"/>
                </a:lnTo>
                <a:lnTo>
                  <a:pt x="56" y="218"/>
                </a:lnTo>
                <a:lnTo>
                  <a:pt x="56" y="220"/>
                </a:lnTo>
                <a:lnTo>
                  <a:pt x="56" y="220"/>
                </a:lnTo>
                <a:lnTo>
                  <a:pt x="54" y="222"/>
                </a:lnTo>
                <a:lnTo>
                  <a:pt x="54" y="222"/>
                </a:lnTo>
                <a:lnTo>
                  <a:pt x="54" y="224"/>
                </a:lnTo>
                <a:lnTo>
                  <a:pt x="54" y="224"/>
                </a:lnTo>
                <a:lnTo>
                  <a:pt x="56" y="226"/>
                </a:lnTo>
                <a:lnTo>
                  <a:pt x="56" y="226"/>
                </a:lnTo>
                <a:lnTo>
                  <a:pt x="56" y="226"/>
                </a:lnTo>
                <a:lnTo>
                  <a:pt x="58" y="226"/>
                </a:lnTo>
                <a:lnTo>
                  <a:pt x="58" y="226"/>
                </a:lnTo>
                <a:lnTo>
                  <a:pt x="58" y="226"/>
                </a:lnTo>
                <a:lnTo>
                  <a:pt x="58" y="228"/>
                </a:lnTo>
                <a:lnTo>
                  <a:pt x="60" y="228"/>
                </a:lnTo>
                <a:lnTo>
                  <a:pt x="60" y="228"/>
                </a:lnTo>
                <a:lnTo>
                  <a:pt x="60" y="228"/>
                </a:lnTo>
                <a:lnTo>
                  <a:pt x="62" y="228"/>
                </a:lnTo>
                <a:lnTo>
                  <a:pt x="62" y="228"/>
                </a:lnTo>
                <a:lnTo>
                  <a:pt x="62" y="228"/>
                </a:lnTo>
                <a:lnTo>
                  <a:pt x="62" y="228"/>
                </a:lnTo>
                <a:lnTo>
                  <a:pt x="62" y="228"/>
                </a:lnTo>
                <a:lnTo>
                  <a:pt x="62" y="231"/>
                </a:lnTo>
                <a:lnTo>
                  <a:pt x="62" y="231"/>
                </a:lnTo>
                <a:lnTo>
                  <a:pt x="62" y="233"/>
                </a:lnTo>
                <a:lnTo>
                  <a:pt x="62" y="233"/>
                </a:lnTo>
                <a:lnTo>
                  <a:pt x="62" y="233"/>
                </a:lnTo>
                <a:lnTo>
                  <a:pt x="62" y="233"/>
                </a:lnTo>
                <a:lnTo>
                  <a:pt x="62" y="235"/>
                </a:lnTo>
                <a:lnTo>
                  <a:pt x="62" y="235"/>
                </a:lnTo>
                <a:lnTo>
                  <a:pt x="64" y="237"/>
                </a:lnTo>
                <a:lnTo>
                  <a:pt x="64" y="239"/>
                </a:lnTo>
                <a:lnTo>
                  <a:pt x="64" y="239"/>
                </a:lnTo>
                <a:lnTo>
                  <a:pt x="64" y="239"/>
                </a:lnTo>
                <a:lnTo>
                  <a:pt x="64" y="241"/>
                </a:lnTo>
                <a:lnTo>
                  <a:pt x="64" y="241"/>
                </a:lnTo>
                <a:lnTo>
                  <a:pt x="64" y="241"/>
                </a:lnTo>
                <a:lnTo>
                  <a:pt x="62" y="241"/>
                </a:lnTo>
                <a:lnTo>
                  <a:pt x="62" y="243"/>
                </a:lnTo>
                <a:lnTo>
                  <a:pt x="62" y="243"/>
                </a:lnTo>
                <a:lnTo>
                  <a:pt x="62" y="243"/>
                </a:lnTo>
                <a:lnTo>
                  <a:pt x="62" y="243"/>
                </a:lnTo>
                <a:lnTo>
                  <a:pt x="62" y="245"/>
                </a:lnTo>
                <a:lnTo>
                  <a:pt x="62" y="245"/>
                </a:lnTo>
                <a:lnTo>
                  <a:pt x="60" y="245"/>
                </a:lnTo>
                <a:lnTo>
                  <a:pt x="60" y="247"/>
                </a:lnTo>
                <a:lnTo>
                  <a:pt x="60" y="247"/>
                </a:lnTo>
                <a:lnTo>
                  <a:pt x="60" y="247"/>
                </a:lnTo>
                <a:lnTo>
                  <a:pt x="60" y="247"/>
                </a:lnTo>
                <a:lnTo>
                  <a:pt x="60" y="247"/>
                </a:lnTo>
                <a:lnTo>
                  <a:pt x="60" y="249"/>
                </a:lnTo>
                <a:lnTo>
                  <a:pt x="60" y="249"/>
                </a:lnTo>
                <a:lnTo>
                  <a:pt x="60" y="249"/>
                </a:lnTo>
                <a:lnTo>
                  <a:pt x="60" y="247"/>
                </a:lnTo>
                <a:lnTo>
                  <a:pt x="60" y="247"/>
                </a:lnTo>
                <a:lnTo>
                  <a:pt x="60" y="247"/>
                </a:lnTo>
                <a:lnTo>
                  <a:pt x="58" y="247"/>
                </a:lnTo>
                <a:lnTo>
                  <a:pt x="58" y="247"/>
                </a:lnTo>
                <a:lnTo>
                  <a:pt x="58" y="247"/>
                </a:lnTo>
                <a:lnTo>
                  <a:pt x="58" y="247"/>
                </a:lnTo>
                <a:lnTo>
                  <a:pt x="58" y="247"/>
                </a:lnTo>
                <a:lnTo>
                  <a:pt x="58" y="247"/>
                </a:lnTo>
                <a:lnTo>
                  <a:pt x="58" y="247"/>
                </a:lnTo>
                <a:lnTo>
                  <a:pt x="56" y="245"/>
                </a:lnTo>
                <a:lnTo>
                  <a:pt x="56" y="245"/>
                </a:lnTo>
                <a:lnTo>
                  <a:pt x="56" y="245"/>
                </a:lnTo>
                <a:lnTo>
                  <a:pt x="56" y="245"/>
                </a:lnTo>
                <a:lnTo>
                  <a:pt x="54" y="245"/>
                </a:lnTo>
                <a:lnTo>
                  <a:pt x="54" y="245"/>
                </a:lnTo>
                <a:lnTo>
                  <a:pt x="54" y="245"/>
                </a:lnTo>
                <a:lnTo>
                  <a:pt x="52" y="245"/>
                </a:lnTo>
                <a:lnTo>
                  <a:pt x="54" y="245"/>
                </a:lnTo>
                <a:lnTo>
                  <a:pt x="52" y="245"/>
                </a:lnTo>
                <a:lnTo>
                  <a:pt x="50" y="245"/>
                </a:lnTo>
                <a:lnTo>
                  <a:pt x="50" y="245"/>
                </a:lnTo>
                <a:lnTo>
                  <a:pt x="47" y="243"/>
                </a:lnTo>
                <a:lnTo>
                  <a:pt x="47" y="243"/>
                </a:lnTo>
                <a:lnTo>
                  <a:pt x="45" y="243"/>
                </a:lnTo>
                <a:lnTo>
                  <a:pt x="45" y="243"/>
                </a:lnTo>
                <a:lnTo>
                  <a:pt x="45" y="245"/>
                </a:lnTo>
                <a:lnTo>
                  <a:pt x="45" y="245"/>
                </a:lnTo>
                <a:lnTo>
                  <a:pt x="43" y="245"/>
                </a:lnTo>
                <a:lnTo>
                  <a:pt x="43" y="245"/>
                </a:lnTo>
                <a:lnTo>
                  <a:pt x="43" y="245"/>
                </a:lnTo>
                <a:lnTo>
                  <a:pt x="41" y="245"/>
                </a:lnTo>
                <a:lnTo>
                  <a:pt x="41" y="245"/>
                </a:lnTo>
                <a:lnTo>
                  <a:pt x="41" y="245"/>
                </a:lnTo>
                <a:lnTo>
                  <a:pt x="41" y="245"/>
                </a:lnTo>
                <a:lnTo>
                  <a:pt x="41" y="245"/>
                </a:lnTo>
                <a:lnTo>
                  <a:pt x="41" y="245"/>
                </a:lnTo>
                <a:lnTo>
                  <a:pt x="39" y="245"/>
                </a:lnTo>
                <a:lnTo>
                  <a:pt x="39" y="245"/>
                </a:lnTo>
                <a:lnTo>
                  <a:pt x="39" y="247"/>
                </a:lnTo>
                <a:lnTo>
                  <a:pt x="37" y="247"/>
                </a:lnTo>
                <a:lnTo>
                  <a:pt x="37" y="247"/>
                </a:lnTo>
                <a:lnTo>
                  <a:pt x="37" y="247"/>
                </a:lnTo>
                <a:lnTo>
                  <a:pt x="35" y="249"/>
                </a:lnTo>
                <a:lnTo>
                  <a:pt x="35" y="249"/>
                </a:lnTo>
                <a:lnTo>
                  <a:pt x="35" y="249"/>
                </a:lnTo>
                <a:lnTo>
                  <a:pt x="35" y="249"/>
                </a:lnTo>
                <a:lnTo>
                  <a:pt x="35" y="249"/>
                </a:lnTo>
                <a:lnTo>
                  <a:pt x="33" y="251"/>
                </a:lnTo>
                <a:lnTo>
                  <a:pt x="33" y="251"/>
                </a:lnTo>
                <a:lnTo>
                  <a:pt x="33" y="253"/>
                </a:lnTo>
                <a:lnTo>
                  <a:pt x="33" y="253"/>
                </a:lnTo>
                <a:lnTo>
                  <a:pt x="33" y="253"/>
                </a:lnTo>
                <a:lnTo>
                  <a:pt x="31" y="255"/>
                </a:lnTo>
                <a:lnTo>
                  <a:pt x="31" y="255"/>
                </a:lnTo>
                <a:lnTo>
                  <a:pt x="31" y="255"/>
                </a:lnTo>
                <a:lnTo>
                  <a:pt x="31" y="257"/>
                </a:lnTo>
                <a:lnTo>
                  <a:pt x="31" y="257"/>
                </a:lnTo>
                <a:lnTo>
                  <a:pt x="31" y="257"/>
                </a:lnTo>
                <a:lnTo>
                  <a:pt x="29" y="257"/>
                </a:lnTo>
                <a:lnTo>
                  <a:pt x="29" y="257"/>
                </a:lnTo>
                <a:lnTo>
                  <a:pt x="29" y="257"/>
                </a:lnTo>
                <a:lnTo>
                  <a:pt x="29" y="257"/>
                </a:lnTo>
                <a:lnTo>
                  <a:pt x="29" y="259"/>
                </a:lnTo>
                <a:lnTo>
                  <a:pt x="29" y="259"/>
                </a:lnTo>
                <a:lnTo>
                  <a:pt x="29" y="259"/>
                </a:lnTo>
                <a:lnTo>
                  <a:pt x="27" y="261"/>
                </a:lnTo>
                <a:lnTo>
                  <a:pt x="27" y="261"/>
                </a:lnTo>
                <a:lnTo>
                  <a:pt x="27" y="261"/>
                </a:lnTo>
                <a:lnTo>
                  <a:pt x="27" y="261"/>
                </a:lnTo>
                <a:lnTo>
                  <a:pt x="27" y="261"/>
                </a:lnTo>
                <a:lnTo>
                  <a:pt x="27" y="263"/>
                </a:lnTo>
                <a:lnTo>
                  <a:pt x="25" y="263"/>
                </a:lnTo>
                <a:lnTo>
                  <a:pt x="27" y="263"/>
                </a:lnTo>
                <a:lnTo>
                  <a:pt x="25" y="263"/>
                </a:lnTo>
                <a:lnTo>
                  <a:pt x="25" y="263"/>
                </a:lnTo>
                <a:lnTo>
                  <a:pt x="25" y="263"/>
                </a:lnTo>
                <a:lnTo>
                  <a:pt x="25" y="263"/>
                </a:lnTo>
                <a:lnTo>
                  <a:pt x="25" y="265"/>
                </a:lnTo>
                <a:lnTo>
                  <a:pt x="25" y="265"/>
                </a:lnTo>
                <a:lnTo>
                  <a:pt x="25" y="268"/>
                </a:lnTo>
                <a:lnTo>
                  <a:pt x="25" y="268"/>
                </a:lnTo>
                <a:lnTo>
                  <a:pt x="25" y="270"/>
                </a:lnTo>
                <a:lnTo>
                  <a:pt x="25" y="270"/>
                </a:lnTo>
                <a:lnTo>
                  <a:pt x="25" y="270"/>
                </a:lnTo>
                <a:lnTo>
                  <a:pt x="25" y="270"/>
                </a:lnTo>
                <a:lnTo>
                  <a:pt x="25" y="272"/>
                </a:lnTo>
                <a:lnTo>
                  <a:pt x="25" y="272"/>
                </a:lnTo>
                <a:lnTo>
                  <a:pt x="25" y="272"/>
                </a:lnTo>
                <a:lnTo>
                  <a:pt x="23" y="274"/>
                </a:lnTo>
                <a:lnTo>
                  <a:pt x="23" y="274"/>
                </a:lnTo>
                <a:lnTo>
                  <a:pt x="23" y="276"/>
                </a:lnTo>
                <a:lnTo>
                  <a:pt x="23" y="276"/>
                </a:lnTo>
                <a:lnTo>
                  <a:pt x="23" y="276"/>
                </a:lnTo>
                <a:lnTo>
                  <a:pt x="23" y="276"/>
                </a:lnTo>
                <a:lnTo>
                  <a:pt x="23" y="276"/>
                </a:lnTo>
                <a:lnTo>
                  <a:pt x="23" y="276"/>
                </a:lnTo>
                <a:lnTo>
                  <a:pt x="23" y="276"/>
                </a:lnTo>
                <a:lnTo>
                  <a:pt x="23" y="276"/>
                </a:lnTo>
                <a:lnTo>
                  <a:pt x="23" y="276"/>
                </a:lnTo>
                <a:lnTo>
                  <a:pt x="23" y="276"/>
                </a:lnTo>
                <a:lnTo>
                  <a:pt x="23" y="276"/>
                </a:lnTo>
                <a:lnTo>
                  <a:pt x="23" y="278"/>
                </a:lnTo>
                <a:lnTo>
                  <a:pt x="23" y="278"/>
                </a:lnTo>
                <a:lnTo>
                  <a:pt x="23" y="276"/>
                </a:lnTo>
                <a:lnTo>
                  <a:pt x="21" y="276"/>
                </a:lnTo>
                <a:lnTo>
                  <a:pt x="21" y="278"/>
                </a:lnTo>
                <a:lnTo>
                  <a:pt x="21" y="278"/>
                </a:lnTo>
                <a:lnTo>
                  <a:pt x="21" y="280"/>
                </a:lnTo>
                <a:lnTo>
                  <a:pt x="21" y="280"/>
                </a:lnTo>
                <a:lnTo>
                  <a:pt x="21" y="282"/>
                </a:lnTo>
                <a:lnTo>
                  <a:pt x="21" y="282"/>
                </a:lnTo>
                <a:lnTo>
                  <a:pt x="23" y="282"/>
                </a:lnTo>
                <a:lnTo>
                  <a:pt x="23" y="282"/>
                </a:lnTo>
                <a:lnTo>
                  <a:pt x="23" y="282"/>
                </a:lnTo>
                <a:lnTo>
                  <a:pt x="23" y="282"/>
                </a:lnTo>
                <a:lnTo>
                  <a:pt x="23" y="282"/>
                </a:lnTo>
                <a:lnTo>
                  <a:pt x="23" y="284"/>
                </a:lnTo>
                <a:lnTo>
                  <a:pt x="23" y="284"/>
                </a:lnTo>
                <a:lnTo>
                  <a:pt x="23" y="284"/>
                </a:lnTo>
                <a:lnTo>
                  <a:pt x="23" y="284"/>
                </a:lnTo>
                <a:lnTo>
                  <a:pt x="23" y="286"/>
                </a:lnTo>
                <a:lnTo>
                  <a:pt x="23" y="286"/>
                </a:lnTo>
                <a:lnTo>
                  <a:pt x="23" y="286"/>
                </a:lnTo>
                <a:lnTo>
                  <a:pt x="23" y="288"/>
                </a:lnTo>
                <a:lnTo>
                  <a:pt x="25" y="288"/>
                </a:lnTo>
                <a:lnTo>
                  <a:pt x="25" y="290"/>
                </a:lnTo>
                <a:lnTo>
                  <a:pt x="25" y="290"/>
                </a:lnTo>
                <a:lnTo>
                  <a:pt x="25" y="290"/>
                </a:lnTo>
                <a:lnTo>
                  <a:pt x="25" y="292"/>
                </a:lnTo>
                <a:lnTo>
                  <a:pt x="25" y="292"/>
                </a:lnTo>
                <a:lnTo>
                  <a:pt x="23" y="292"/>
                </a:lnTo>
                <a:lnTo>
                  <a:pt x="23" y="292"/>
                </a:lnTo>
                <a:lnTo>
                  <a:pt x="23" y="292"/>
                </a:lnTo>
                <a:lnTo>
                  <a:pt x="23" y="294"/>
                </a:lnTo>
                <a:lnTo>
                  <a:pt x="23" y="294"/>
                </a:lnTo>
                <a:lnTo>
                  <a:pt x="23" y="294"/>
                </a:lnTo>
                <a:lnTo>
                  <a:pt x="23" y="294"/>
                </a:lnTo>
                <a:lnTo>
                  <a:pt x="23" y="296"/>
                </a:lnTo>
                <a:lnTo>
                  <a:pt x="23" y="296"/>
                </a:lnTo>
                <a:lnTo>
                  <a:pt x="23" y="298"/>
                </a:lnTo>
                <a:lnTo>
                  <a:pt x="23" y="298"/>
                </a:lnTo>
                <a:lnTo>
                  <a:pt x="23" y="298"/>
                </a:lnTo>
                <a:lnTo>
                  <a:pt x="23" y="300"/>
                </a:lnTo>
                <a:lnTo>
                  <a:pt x="23" y="303"/>
                </a:lnTo>
                <a:lnTo>
                  <a:pt x="23" y="303"/>
                </a:lnTo>
                <a:lnTo>
                  <a:pt x="23" y="303"/>
                </a:lnTo>
                <a:lnTo>
                  <a:pt x="23" y="305"/>
                </a:lnTo>
                <a:lnTo>
                  <a:pt x="21" y="305"/>
                </a:lnTo>
                <a:lnTo>
                  <a:pt x="21" y="305"/>
                </a:lnTo>
                <a:lnTo>
                  <a:pt x="21" y="305"/>
                </a:lnTo>
                <a:lnTo>
                  <a:pt x="21" y="305"/>
                </a:lnTo>
                <a:lnTo>
                  <a:pt x="21" y="307"/>
                </a:lnTo>
                <a:lnTo>
                  <a:pt x="21" y="307"/>
                </a:lnTo>
                <a:lnTo>
                  <a:pt x="23" y="307"/>
                </a:lnTo>
                <a:lnTo>
                  <a:pt x="21" y="305"/>
                </a:lnTo>
                <a:lnTo>
                  <a:pt x="21" y="307"/>
                </a:lnTo>
                <a:lnTo>
                  <a:pt x="21" y="307"/>
                </a:lnTo>
                <a:lnTo>
                  <a:pt x="21" y="307"/>
                </a:lnTo>
                <a:lnTo>
                  <a:pt x="21" y="307"/>
                </a:lnTo>
                <a:lnTo>
                  <a:pt x="21" y="309"/>
                </a:lnTo>
                <a:lnTo>
                  <a:pt x="21" y="309"/>
                </a:lnTo>
                <a:lnTo>
                  <a:pt x="21" y="309"/>
                </a:lnTo>
                <a:lnTo>
                  <a:pt x="21" y="311"/>
                </a:lnTo>
                <a:lnTo>
                  <a:pt x="21" y="311"/>
                </a:lnTo>
                <a:lnTo>
                  <a:pt x="23" y="313"/>
                </a:lnTo>
                <a:lnTo>
                  <a:pt x="23" y="315"/>
                </a:lnTo>
                <a:lnTo>
                  <a:pt x="23" y="315"/>
                </a:lnTo>
                <a:lnTo>
                  <a:pt x="23" y="315"/>
                </a:lnTo>
                <a:lnTo>
                  <a:pt x="23" y="317"/>
                </a:lnTo>
                <a:lnTo>
                  <a:pt x="23" y="317"/>
                </a:lnTo>
                <a:lnTo>
                  <a:pt x="23" y="317"/>
                </a:lnTo>
                <a:lnTo>
                  <a:pt x="23" y="317"/>
                </a:lnTo>
                <a:lnTo>
                  <a:pt x="23" y="317"/>
                </a:lnTo>
                <a:lnTo>
                  <a:pt x="25" y="319"/>
                </a:lnTo>
                <a:lnTo>
                  <a:pt x="25" y="319"/>
                </a:lnTo>
                <a:lnTo>
                  <a:pt x="25" y="319"/>
                </a:lnTo>
                <a:lnTo>
                  <a:pt x="25" y="319"/>
                </a:lnTo>
                <a:lnTo>
                  <a:pt x="25" y="321"/>
                </a:lnTo>
                <a:lnTo>
                  <a:pt x="25" y="321"/>
                </a:lnTo>
                <a:lnTo>
                  <a:pt x="25" y="321"/>
                </a:lnTo>
                <a:lnTo>
                  <a:pt x="25" y="321"/>
                </a:lnTo>
                <a:lnTo>
                  <a:pt x="25" y="321"/>
                </a:lnTo>
                <a:lnTo>
                  <a:pt x="25" y="321"/>
                </a:lnTo>
                <a:lnTo>
                  <a:pt x="25" y="323"/>
                </a:lnTo>
                <a:lnTo>
                  <a:pt x="25" y="323"/>
                </a:lnTo>
                <a:lnTo>
                  <a:pt x="25" y="323"/>
                </a:lnTo>
                <a:lnTo>
                  <a:pt x="25" y="325"/>
                </a:lnTo>
                <a:lnTo>
                  <a:pt x="25" y="325"/>
                </a:lnTo>
                <a:lnTo>
                  <a:pt x="25" y="325"/>
                </a:lnTo>
                <a:lnTo>
                  <a:pt x="25" y="325"/>
                </a:lnTo>
                <a:lnTo>
                  <a:pt x="25" y="327"/>
                </a:lnTo>
                <a:lnTo>
                  <a:pt x="25" y="327"/>
                </a:lnTo>
                <a:lnTo>
                  <a:pt x="25" y="327"/>
                </a:lnTo>
                <a:lnTo>
                  <a:pt x="25" y="327"/>
                </a:lnTo>
                <a:lnTo>
                  <a:pt x="25" y="327"/>
                </a:lnTo>
                <a:lnTo>
                  <a:pt x="25" y="327"/>
                </a:lnTo>
                <a:lnTo>
                  <a:pt x="23" y="329"/>
                </a:lnTo>
                <a:lnTo>
                  <a:pt x="23" y="329"/>
                </a:lnTo>
                <a:lnTo>
                  <a:pt x="23" y="329"/>
                </a:lnTo>
                <a:lnTo>
                  <a:pt x="23" y="331"/>
                </a:lnTo>
                <a:lnTo>
                  <a:pt x="23" y="331"/>
                </a:lnTo>
                <a:lnTo>
                  <a:pt x="23" y="331"/>
                </a:lnTo>
                <a:lnTo>
                  <a:pt x="23" y="331"/>
                </a:lnTo>
                <a:lnTo>
                  <a:pt x="23" y="333"/>
                </a:lnTo>
                <a:lnTo>
                  <a:pt x="23" y="333"/>
                </a:lnTo>
                <a:lnTo>
                  <a:pt x="23" y="333"/>
                </a:lnTo>
                <a:lnTo>
                  <a:pt x="23" y="333"/>
                </a:lnTo>
                <a:lnTo>
                  <a:pt x="23" y="335"/>
                </a:lnTo>
                <a:lnTo>
                  <a:pt x="23" y="335"/>
                </a:lnTo>
                <a:lnTo>
                  <a:pt x="23" y="335"/>
                </a:lnTo>
                <a:lnTo>
                  <a:pt x="23" y="337"/>
                </a:lnTo>
                <a:lnTo>
                  <a:pt x="23" y="337"/>
                </a:lnTo>
                <a:lnTo>
                  <a:pt x="23" y="337"/>
                </a:lnTo>
                <a:lnTo>
                  <a:pt x="23" y="337"/>
                </a:lnTo>
                <a:lnTo>
                  <a:pt x="23" y="337"/>
                </a:lnTo>
                <a:lnTo>
                  <a:pt x="23" y="340"/>
                </a:lnTo>
                <a:lnTo>
                  <a:pt x="23" y="340"/>
                </a:lnTo>
                <a:lnTo>
                  <a:pt x="23" y="340"/>
                </a:lnTo>
                <a:lnTo>
                  <a:pt x="21" y="340"/>
                </a:lnTo>
                <a:lnTo>
                  <a:pt x="21" y="340"/>
                </a:lnTo>
                <a:lnTo>
                  <a:pt x="21" y="342"/>
                </a:lnTo>
                <a:lnTo>
                  <a:pt x="21" y="342"/>
                </a:lnTo>
                <a:lnTo>
                  <a:pt x="21" y="342"/>
                </a:lnTo>
                <a:lnTo>
                  <a:pt x="21" y="344"/>
                </a:lnTo>
                <a:lnTo>
                  <a:pt x="21" y="344"/>
                </a:lnTo>
                <a:lnTo>
                  <a:pt x="21" y="344"/>
                </a:lnTo>
                <a:lnTo>
                  <a:pt x="21" y="344"/>
                </a:lnTo>
                <a:lnTo>
                  <a:pt x="21" y="346"/>
                </a:lnTo>
                <a:lnTo>
                  <a:pt x="21" y="346"/>
                </a:lnTo>
                <a:lnTo>
                  <a:pt x="21" y="348"/>
                </a:lnTo>
                <a:lnTo>
                  <a:pt x="23" y="348"/>
                </a:lnTo>
                <a:lnTo>
                  <a:pt x="23" y="348"/>
                </a:lnTo>
                <a:lnTo>
                  <a:pt x="23" y="348"/>
                </a:lnTo>
                <a:lnTo>
                  <a:pt x="23" y="348"/>
                </a:lnTo>
                <a:lnTo>
                  <a:pt x="23" y="350"/>
                </a:lnTo>
                <a:lnTo>
                  <a:pt x="23" y="350"/>
                </a:lnTo>
                <a:lnTo>
                  <a:pt x="25" y="350"/>
                </a:lnTo>
                <a:lnTo>
                  <a:pt x="25" y="350"/>
                </a:lnTo>
                <a:lnTo>
                  <a:pt x="25" y="350"/>
                </a:lnTo>
                <a:lnTo>
                  <a:pt x="25" y="350"/>
                </a:lnTo>
                <a:lnTo>
                  <a:pt x="25" y="350"/>
                </a:lnTo>
                <a:lnTo>
                  <a:pt x="25" y="350"/>
                </a:lnTo>
                <a:lnTo>
                  <a:pt x="25" y="350"/>
                </a:lnTo>
                <a:lnTo>
                  <a:pt x="25" y="352"/>
                </a:lnTo>
                <a:lnTo>
                  <a:pt x="25" y="352"/>
                </a:lnTo>
                <a:lnTo>
                  <a:pt x="27" y="352"/>
                </a:lnTo>
                <a:lnTo>
                  <a:pt x="25" y="352"/>
                </a:lnTo>
                <a:lnTo>
                  <a:pt x="25" y="352"/>
                </a:lnTo>
                <a:lnTo>
                  <a:pt x="25" y="352"/>
                </a:lnTo>
                <a:lnTo>
                  <a:pt x="27" y="352"/>
                </a:lnTo>
                <a:lnTo>
                  <a:pt x="27" y="354"/>
                </a:lnTo>
                <a:lnTo>
                  <a:pt x="27" y="354"/>
                </a:lnTo>
                <a:lnTo>
                  <a:pt x="29" y="354"/>
                </a:lnTo>
                <a:lnTo>
                  <a:pt x="29" y="354"/>
                </a:lnTo>
                <a:lnTo>
                  <a:pt x="29" y="354"/>
                </a:lnTo>
                <a:lnTo>
                  <a:pt x="29" y="354"/>
                </a:lnTo>
                <a:lnTo>
                  <a:pt x="29" y="354"/>
                </a:lnTo>
                <a:lnTo>
                  <a:pt x="31" y="354"/>
                </a:lnTo>
                <a:lnTo>
                  <a:pt x="31" y="354"/>
                </a:lnTo>
                <a:lnTo>
                  <a:pt x="31" y="354"/>
                </a:lnTo>
                <a:lnTo>
                  <a:pt x="31" y="354"/>
                </a:lnTo>
                <a:lnTo>
                  <a:pt x="31" y="356"/>
                </a:lnTo>
                <a:lnTo>
                  <a:pt x="31" y="356"/>
                </a:lnTo>
                <a:lnTo>
                  <a:pt x="31" y="356"/>
                </a:lnTo>
                <a:lnTo>
                  <a:pt x="33" y="358"/>
                </a:lnTo>
                <a:lnTo>
                  <a:pt x="33" y="358"/>
                </a:lnTo>
                <a:lnTo>
                  <a:pt x="33" y="358"/>
                </a:lnTo>
                <a:lnTo>
                  <a:pt x="33" y="356"/>
                </a:lnTo>
                <a:lnTo>
                  <a:pt x="33" y="358"/>
                </a:lnTo>
                <a:lnTo>
                  <a:pt x="33" y="358"/>
                </a:lnTo>
                <a:lnTo>
                  <a:pt x="33" y="358"/>
                </a:lnTo>
                <a:lnTo>
                  <a:pt x="33" y="358"/>
                </a:lnTo>
                <a:lnTo>
                  <a:pt x="33" y="360"/>
                </a:lnTo>
                <a:lnTo>
                  <a:pt x="35" y="360"/>
                </a:lnTo>
                <a:lnTo>
                  <a:pt x="35" y="360"/>
                </a:lnTo>
                <a:lnTo>
                  <a:pt x="35" y="362"/>
                </a:lnTo>
                <a:lnTo>
                  <a:pt x="35" y="362"/>
                </a:lnTo>
                <a:lnTo>
                  <a:pt x="35" y="362"/>
                </a:lnTo>
                <a:lnTo>
                  <a:pt x="35" y="362"/>
                </a:lnTo>
                <a:lnTo>
                  <a:pt x="35" y="364"/>
                </a:lnTo>
                <a:lnTo>
                  <a:pt x="35" y="364"/>
                </a:lnTo>
                <a:lnTo>
                  <a:pt x="35" y="364"/>
                </a:lnTo>
                <a:lnTo>
                  <a:pt x="35" y="364"/>
                </a:lnTo>
                <a:lnTo>
                  <a:pt x="35" y="366"/>
                </a:lnTo>
                <a:lnTo>
                  <a:pt x="33" y="366"/>
                </a:lnTo>
                <a:lnTo>
                  <a:pt x="33" y="366"/>
                </a:lnTo>
                <a:lnTo>
                  <a:pt x="33" y="368"/>
                </a:lnTo>
                <a:lnTo>
                  <a:pt x="33" y="368"/>
                </a:lnTo>
                <a:lnTo>
                  <a:pt x="33" y="368"/>
                </a:lnTo>
                <a:lnTo>
                  <a:pt x="33" y="368"/>
                </a:lnTo>
                <a:lnTo>
                  <a:pt x="33" y="368"/>
                </a:lnTo>
                <a:lnTo>
                  <a:pt x="31" y="370"/>
                </a:lnTo>
                <a:lnTo>
                  <a:pt x="31" y="370"/>
                </a:lnTo>
                <a:lnTo>
                  <a:pt x="31" y="370"/>
                </a:lnTo>
                <a:lnTo>
                  <a:pt x="31" y="372"/>
                </a:lnTo>
                <a:lnTo>
                  <a:pt x="31" y="372"/>
                </a:lnTo>
                <a:lnTo>
                  <a:pt x="31" y="372"/>
                </a:lnTo>
                <a:lnTo>
                  <a:pt x="31" y="372"/>
                </a:lnTo>
                <a:lnTo>
                  <a:pt x="31" y="375"/>
                </a:lnTo>
                <a:lnTo>
                  <a:pt x="31" y="375"/>
                </a:lnTo>
                <a:lnTo>
                  <a:pt x="31" y="372"/>
                </a:lnTo>
                <a:lnTo>
                  <a:pt x="31" y="372"/>
                </a:lnTo>
                <a:lnTo>
                  <a:pt x="31" y="375"/>
                </a:lnTo>
                <a:lnTo>
                  <a:pt x="31" y="372"/>
                </a:lnTo>
                <a:lnTo>
                  <a:pt x="31" y="372"/>
                </a:lnTo>
                <a:lnTo>
                  <a:pt x="31" y="372"/>
                </a:lnTo>
                <a:lnTo>
                  <a:pt x="31" y="375"/>
                </a:lnTo>
                <a:lnTo>
                  <a:pt x="31" y="375"/>
                </a:lnTo>
                <a:lnTo>
                  <a:pt x="31" y="375"/>
                </a:lnTo>
                <a:lnTo>
                  <a:pt x="31" y="372"/>
                </a:lnTo>
                <a:lnTo>
                  <a:pt x="31" y="372"/>
                </a:lnTo>
                <a:lnTo>
                  <a:pt x="31" y="372"/>
                </a:lnTo>
                <a:lnTo>
                  <a:pt x="31" y="372"/>
                </a:lnTo>
                <a:lnTo>
                  <a:pt x="31" y="372"/>
                </a:lnTo>
                <a:lnTo>
                  <a:pt x="31" y="372"/>
                </a:lnTo>
                <a:lnTo>
                  <a:pt x="29" y="372"/>
                </a:lnTo>
                <a:lnTo>
                  <a:pt x="29" y="372"/>
                </a:lnTo>
                <a:lnTo>
                  <a:pt x="27" y="372"/>
                </a:lnTo>
                <a:lnTo>
                  <a:pt x="27" y="372"/>
                </a:lnTo>
                <a:lnTo>
                  <a:pt x="27" y="372"/>
                </a:lnTo>
                <a:lnTo>
                  <a:pt x="25" y="372"/>
                </a:lnTo>
                <a:lnTo>
                  <a:pt x="25" y="372"/>
                </a:lnTo>
                <a:lnTo>
                  <a:pt x="25" y="372"/>
                </a:lnTo>
                <a:lnTo>
                  <a:pt x="25" y="375"/>
                </a:lnTo>
                <a:lnTo>
                  <a:pt x="23" y="375"/>
                </a:lnTo>
                <a:lnTo>
                  <a:pt x="23" y="375"/>
                </a:lnTo>
                <a:lnTo>
                  <a:pt x="23" y="375"/>
                </a:lnTo>
                <a:lnTo>
                  <a:pt x="23" y="375"/>
                </a:lnTo>
                <a:lnTo>
                  <a:pt x="23" y="375"/>
                </a:lnTo>
                <a:lnTo>
                  <a:pt x="21" y="375"/>
                </a:lnTo>
                <a:lnTo>
                  <a:pt x="21" y="377"/>
                </a:lnTo>
                <a:lnTo>
                  <a:pt x="21" y="377"/>
                </a:lnTo>
                <a:lnTo>
                  <a:pt x="21" y="377"/>
                </a:lnTo>
                <a:lnTo>
                  <a:pt x="23" y="377"/>
                </a:lnTo>
                <a:lnTo>
                  <a:pt x="23" y="379"/>
                </a:lnTo>
                <a:lnTo>
                  <a:pt x="23" y="379"/>
                </a:lnTo>
                <a:lnTo>
                  <a:pt x="23" y="379"/>
                </a:lnTo>
                <a:lnTo>
                  <a:pt x="23" y="379"/>
                </a:lnTo>
                <a:lnTo>
                  <a:pt x="23" y="381"/>
                </a:lnTo>
                <a:lnTo>
                  <a:pt x="23" y="381"/>
                </a:lnTo>
                <a:lnTo>
                  <a:pt x="23" y="381"/>
                </a:lnTo>
                <a:lnTo>
                  <a:pt x="23" y="381"/>
                </a:lnTo>
                <a:lnTo>
                  <a:pt x="23" y="381"/>
                </a:lnTo>
                <a:lnTo>
                  <a:pt x="23" y="381"/>
                </a:lnTo>
                <a:lnTo>
                  <a:pt x="23" y="383"/>
                </a:lnTo>
                <a:lnTo>
                  <a:pt x="23" y="383"/>
                </a:lnTo>
                <a:lnTo>
                  <a:pt x="23" y="383"/>
                </a:lnTo>
                <a:lnTo>
                  <a:pt x="23" y="383"/>
                </a:lnTo>
                <a:lnTo>
                  <a:pt x="23" y="385"/>
                </a:lnTo>
                <a:lnTo>
                  <a:pt x="23" y="385"/>
                </a:lnTo>
                <a:lnTo>
                  <a:pt x="23" y="385"/>
                </a:lnTo>
                <a:lnTo>
                  <a:pt x="25" y="387"/>
                </a:lnTo>
                <a:lnTo>
                  <a:pt x="25" y="387"/>
                </a:lnTo>
                <a:lnTo>
                  <a:pt x="25" y="387"/>
                </a:lnTo>
                <a:lnTo>
                  <a:pt x="25" y="387"/>
                </a:lnTo>
                <a:lnTo>
                  <a:pt x="25" y="387"/>
                </a:lnTo>
                <a:lnTo>
                  <a:pt x="25" y="389"/>
                </a:lnTo>
                <a:lnTo>
                  <a:pt x="25" y="389"/>
                </a:lnTo>
                <a:lnTo>
                  <a:pt x="25" y="389"/>
                </a:lnTo>
                <a:lnTo>
                  <a:pt x="25" y="389"/>
                </a:lnTo>
                <a:lnTo>
                  <a:pt x="25" y="391"/>
                </a:lnTo>
                <a:lnTo>
                  <a:pt x="25" y="391"/>
                </a:lnTo>
                <a:lnTo>
                  <a:pt x="27" y="391"/>
                </a:lnTo>
                <a:lnTo>
                  <a:pt x="27" y="391"/>
                </a:lnTo>
                <a:lnTo>
                  <a:pt x="27" y="393"/>
                </a:lnTo>
                <a:lnTo>
                  <a:pt x="27" y="393"/>
                </a:lnTo>
                <a:lnTo>
                  <a:pt x="27" y="393"/>
                </a:lnTo>
                <a:lnTo>
                  <a:pt x="27" y="395"/>
                </a:lnTo>
                <a:lnTo>
                  <a:pt x="27" y="395"/>
                </a:lnTo>
                <a:lnTo>
                  <a:pt x="27" y="395"/>
                </a:lnTo>
                <a:lnTo>
                  <a:pt x="27" y="395"/>
                </a:lnTo>
                <a:lnTo>
                  <a:pt x="29" y="395"/>
                </a:lnTo>
                <a:lnTo>
                  <a:pt x="29" y="397"/>
                </a:lnTo>
                <a:lnTo>
                  <a:pt x="29" y="397"/>
                </a:lnTo>
                <a:lnTo>
                  <a:pt x="29" y="397"/>
                </a:lnTo>
                <a:lnTo>
                  <a:pt x="29" y="397"/>
                </a:lnTo>
                <a:lnTo>
                  <a:pt x="29" y="399"/>
                </a:lnTo>
                <a:lnTo>
                  <a:pt x="29" y="399"/>
                </a:lnTo>
                <a:lnTo>
                  <a:pt x="29" y="399"/>
                </a:lnTo>
                <a:lnTo>
                  <a:pt x="29" y="401"/>
                </a:lnTo>
                <a:lnTo>
                  <a:pt x="29" y="401"/>
                </a:lnTo>
                <a:lnTo>
                  <a:pt x="29" y="401"/>
                </a:lnTo>
                <a:lnTo>
                  <a:pt x="27" y="401"/>
                </a:lnTo>
                <a:lnTo>
                  <a:pt x="27" y="403"/>
                </a:lnTo>
                <a:lnTo>
                  <a:pt x="27" y="403"/>
                </a:lnTo>
                <a:lnTo>
                  <a:pt x="27" y="403"/>
                </a:lnTo>
                <a:lnTo>
                  <a:pt x="27" y="403"/>
                </a:lnTo>
                <a:lnTo>
                  <a:pt x="27" y="403"/>
                </a:lnTo>
                <a:lnTo>
                  <a:pt x="27" y="405"/>
                </a:lnTo>
                <a:lnTo>
                  <a:pt x="25" y="405"/>
                </a:lnTo>
                <a:lnTo>
                  <a:pt x="25" y="405"/>
                </a:lnTo>
                <a:lnTo>
                  <a:pt x="25" y="405"/>
                </a:lnTo>
                <a:lnTo>
                  <a:pt x="25" y="407"/>
                </a:lnTo>
                <a:lnTo>
                  <a:pt x="25" y="407"/>
                </a:lnTo>
                <a:lnTo>
                  <a:pt x="25" y="407"/>
                </a:lnTo>
                <a:lnTo>
                  <a:pt x="27" y="407"/>
                </a:lnTo>
                <a:lnTo>
                  <a:pt x="27" y="409"/>
                </a:lnTo>
                <a:lnTo>
                  <a:pt x="27" y="409"/>
                </a:lnTo>
                <a:lnTo>
                  <a:pt x="27" y="409"/>
                </a:lnTo>
                <a:lnTo>
                  <a:pt x="27" y="412"/>
                </a:lnTo>
                <a:lnTo>
                  <a:pt x="27" y="412"/>
                </a:lnTo>
                <a:lnTo>
                  <a:pt x="27" y="412"/>
                </a:lnTo>
                <a:lnTo>
                  <a:pt x="25" y="414"/>
                </a:lnTo>
                <a:lnTo>
                  <a:pt x="25" y="414"/>
                </a:lnTo>
                <a:lnTo>
                  <a:pt x="25" y="414"/>
                </a:lnTo>
                <a:lnTo>
                  <a:pt x="25" y="414"/>
                </a:lnTo>
                <a:lnTo>
                  <a:pt x="25" y="416"/>
                </a:lnTo>
                <a:lnTo>
                  <a:pt x="27" y="416"/>
                </a:lnTo>
                <a:lnTo>
                  <a:pt x="27" y="414"/>
                </a:lnTo>
                <a:lnTo>
                  <a:pt x="27" y="414"/>
                </a:lnTo>
                <a:lnTo>
                  <a:pt x="25" y="414"/>
                </a:lnTo>
                <a:lnTo>
                  <a:pt x="25" y="416"/>
                </a:lnTo>
                <a:lnTo>
                  <a:pt x="25" y="416"/>
                </a:lnTo>
                <a:lnTo>
                  <a:pt x="25" y="416"/>
                </a:lnTo>
                <a:lnTo>
                  <a:pt x="25" y="416"/>
                </a:lnTo>
                <a:lnTo>
                  <a:pt x="25" y="416"/>
                </a:lnTo>
                <a:lnTo>
                  <a:pt x="25" y="418"/>
                </a:lnTo>
                <a:lnTo>
                  <a:pt x="23" y="418"/>
                </a:lnTo>
                <a:lnTo>
                  <a:pt x="23" y="418"/>
                </a:lnTo>
                <a:lnTo>
                  <a:pt x="23" y="418"/>
                </a:lnTo>
                <a:lnTo>
                  <a:pt x="23" y="418"/>
                </a:lnTo>
                <a:lnTo>
                  <a:pt x="23" y="420"/>
                </a:lnTo>
                <a:lnTo>
                  <a:pt x="23" y="420"/>
                </a:lnTo>
                <a:lnTo>
                  <a:pt x="23" y="420"/>
                </a:lnTo>
                <a:lnTo>
                  <a:pt x="23" y="420"/>
                </a:lnTo>
                <a:lnTo>
                  <a:pt x="23" y="420"/>
                </a:lnTo>
                <a:lnTo>
                  <a:pt x="21" y="420"/>
                </a:lnTo>
                <a:lnTo>
                  <a:pt x="21" y="420"/>
                </a:lnTo>
                <a:lnTo>
                  <a:pt x="21" y="422"/>
                </a:lnTo>
                <a:lnTo>
                  <a:pt x="21" y="422"/>
                </a:lnTo>
                <a:lnTo>
                  <a:pt x="21" y="422"/>
                </a:lnTo>
                <a:lnTo>
                  <a:pt x="21" y="422"/>
                </a:lnTo>
                <a:lnTo>
                  <a:pt x="19" y="422"/>
                </a:lnTo>
                <a:lnTo>
                  <a:pt x="19" y="422"/>
                </a:lnTo>
                <a:lnTo>
                  <a:pt x="19" y="422"/>
                </a:lnTo>
                <a:lnTo>
                  <a:pt x="19" y="422"/>
                </a:lnTo>
                <a:lnTo>
                  <a:pt x="19" y="422"/>
                </a:lnTo>
                <a:lnTo>
                  <a:pt x="19" y="424"/>
                </a:lnTo>
                <a:lnTo>
                  <a:pt x="19" y="422"/>
                </a:lnTo>
                <a:lnTo>
                  <a:pt x="19" y="422"/>
                </a:lnTo>
                <a:lnTo>
                  <a:pt x="19" y="422"/>
                </a:lnTo>
                <a:lnTo>
                  <a:pt x="19" y="422"/>
                </a:lnTo>
                <a:lnTo>
                  <a:pt x="19" y="424"/>
                </a:lnTo>
                <a:lnTo>
                  <a:pt x="19" y="422"/>
                </a:lnTo>
                <a:lnTo>
                  <a:pt x="19" y="422"/>
                </a:lnTo>
                <a:lnTo>
                  <a:pt x="19" y="422"/>
                </a:lnTo>
                <a:lnTo>
                  <a:pt x="17" y="422"/>
                </a:lnTo>
                <a:lnTo>
                  <a:pt x="17" y="422"/>
                </a:lnTo>
                <a:lnTo>
                  <a:pt x="17" y="424"/>
                </a:lnTo>
                <a:lnTo>
                  <a:pt x="17" y="422"/>
                </a:lnTo>
                <a:lnTo>
                  <a:pt x="17" y="422"/>
                </a:lnTo>
                <a:lnTo>
                  <a:pt x="17" y="422"/>
                </a:lnTo>
                <a:lnTo>
                  <a:pt x="17" y="422"/>
                </a:lnTo>
                <a:lnTo>
                  <a:pt x="17" y="424"/>
                </a:lnTo>
                <a:lnTo>
                  <a:pt x="17" y="422"/>
                </a:lnTo>
                <a:lnTo>
                  <a:pt x="17" y="422"/>
                </a:lnTo>
                <a:lnTo>
                  <a:pt x="17" y="422"/>
                </a:lnTo>
                <a:lnTo>
                  <a:pt x="17" y="422"/>
                </a:lnTo>
                <a:lnTo>
                  <a:pt x="17" y="422"/>
                </a:lnTo>
                <a:lnTo>
                  <a:pt x="15" y="422"/>
                </a:lnTo>
                <a:lnTo>
                  <a:pt x="15" y="422"/>
                </a:lnTo>
                <a:lnTo>
                  <a:pt x="12" y="422"/>
                </a:lnTo>
                <a:lnTo>
                  <a:pt x="12" y="422"/>
                </a:lnTo>
                <a:lnTo>
                  <a:pt x="12" y="422"/>
                </a:lnTo>
                <a:lnTo>
                  <a:pt x="12" y="424"/>
                </a:lnTo>
                <a:lnTo>
                  <a:pt x="12" y="424"/>
                </a:lnTo>
                <a:lnTo>
                  <a:pt x="15" y="424"/>
                </a:lnTo>
                <a:lnTo>
                  <a:pt x="12" y="424"/>
                </a:lnTo>
                <a:lnTo>
                  <a:pt x="12" y="424"/>
                </a:lnTo>
                <a:lnTo>
                  <a:pt x="15" y="424"/>
                </a:lnTo>
                <a:lnTo>
                  <a:pt x="15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2" y="424"/>
                </a:lnTo>
                <a:lnTo>
                  <a:pt x="10" y="424"/>
                </a:lnTo>
                <a:lnTo>
                  <a:pt x="10" y="426"/>
                </a:lnTo>
                <a:lnTo>
                  <a:pt x="10" y="426"/>
                </a:lnTo>
                <a:lnTo>
                  <a:pt x="10" y="426"/>
                </a:lnTo>
                <a:lnTo>
                  <a:pt x="12" y="426"/>
                </a:lnTo>
                <a:lnTo>
                  <a:pt x="10" y="426"/>
                </a:lnTo>
                <a:lnTo>
                  <a:pt x="10" y="426"/>
                </a:lnTo>
                <a:lnTo>
                  <a:pt x="10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8"/>
                </a:lnTo>
                <a:lnTo>
                  <a:pt x="12" y="428"/>
                </a:lnTo>
                <a:lnTo>
                  <a:pt x="12" y="428"/>
                </a:lnTo>
                <a:lnTo>
                  <a:pt x="12" y="426"/>
                </a:lnTo>
                <a:lnTo>
                  <a:pt x="12" y="426"/>
                </a:lnTo>
                <a:lnTo>
                  <a:pt x="12" y="426"/>
                </a:lnTo>
                <a:lnTo>
                  <a:pt x="12" y="428"/>
                </a:lnTo>
                <a:lnTo>
                  <a:pt x="12" y="428"/>
                </a:lnTo>
                <a:lnTo>
                  <a:pt x="15" y="428"/>
                </a:lnTo>
                <a:lnTo>
                  <a:pt x="15" y="428"/>
                </a:lnTo>
                <a:lnTo>
                  <a:pt x="15" y="428"/>
                </a:lnTo>
                <a:lnTo>
                  <a:pt x="12" y="426"/>
                </a:lnTo>
                <a:lnTo>
                  <a:pt x="12" y="426"/>
                </a:lnTo>
                <a:lnTo>
                  <a:pt x="12" y="428"/>
                </a:lnTo>
                <a:lnTo>
                  <a:pt x="12" y="428"/>
                </a:lnTo>
                <a:lnTo>
                  <a:pt x="12" y="428"/>
                </a:lnTo>
                <a:lnTo>
                  <a:pt x="12" y="428"/>
                </a:lnTo>
                <a:lnTo>
                  <a:pt x="15" y="428"/>
                </a:lnTo>
                <a:lnTo>
                  <a:pt x="12" y="428"/>
                </a:lnTo>
                <a:lnTo>
                  <a:pt x="12" y="428"/>
                </a:lnTo>
                <a:lnTo>
                  <a:pt x="12" y="428"/>
                </a:lnTo>
                <a:lnTo>
                  <a:pt x="12" y="430"/>
                </a:lnTo>
                <a:lnTo>
                  <a:pt x="12" y="430"/>
                </a:lnTo>
                <a:lnTo>
                  <a:pt x="12" y="430"/>
                </a:lnTo>
                <a:lnTo>
                  <a:pt x="12" y="430"/>
                </a:lnTo>
                <a:lnTo>
                  <a:pt x="12" y="430"/>
                </a:lnTo>
                <a:lnTo>
                  <a:pt x="12" y="432"/>
                </a:lnTo>
                <a:lnTo>
                  <a:pt x="12" y="432"/>
                </a:lnTo>
                <a:lnTo>
                  <a:pt x="12" y="432"/>
                </a:lnTo>
                <a:lnTo>
                  <a:pt x="15" y="432"/>
                </a:lnTo>
                <a:lnTo>
                  <a:pt x="15" y="432"/>
                </a:lnTo>
                <a:lnTo>
                  <a:pt x="15" y="432"/>
                </a:lnTo>
                <a:lnTo>
                  <a:pt x="12" y="430"/>
                </a:lnTo>
                <a:lnTo>
                  <a:pt x="12" y="430"/>
                </a:lnTo>
                <a:lnTo>
                  <a:pt x="15" y="432"/>
                </a:lnTo>
                <a:lnTo>
                  <a:pt x="15" y="430"/>
                </a:lnTo>
                <a:lnTo>
                  <a:pt x="15" y="430"/>
                </a:lnTo>
                <a:lnTo>
                  <a:pt x="12" y="430"/>
                </a:lnTo>
                <a:lnTo>
                  <a:pt x="12" y="432"/>
                </a:lnTo>
                <a:lnTo>
                  <a:pt x="12" y="432"/>
                </a:lnTo>
                <a:lnTo>
                  <a:pt x="10" y="432"/>
                </a:lnTo>
                <a:lnTo>
                  <a:pt x="10" y="432"/>
                </a:lnTo>
                <a:lnTo>
                  <a:pt x="10" y="432"/>
                </a:lnTo>
                <a:lnTo>
                  <a:pt x="10" y="432"/>
                </a:lnTo>
                <a:lnTo>
                  <a:pt x="10" y="432"/>
                </a:lnTo>
                <a:lnTo>
                  <a:pt x="12" y="434"/>
                </a:lnTo>
                <a:lnTo>
                  <a:pt x="12" y="432"/>
                </a:lnTo>
                <a:lnTo>
                  <a:pt x="12" y="432"/>
                </a:lnTo>
                <a:lnTo>
                  <a:pt x="10" y="432"/>
                </a:lnTo>
                <a:lnTo>
                  <a:pt x="10" y="432"/>
                </a:lnTo>
                <a:lnTo>
                  <a:pt x="10" y="432"/>
                </a:lnTo>
                <a:lnTo>
                  <a:pt x="10" y="432"/>
                </a:lnTo>
                <a:lnTo>
                  <a:pt x="10" y="432"/>
                </a:lnTo>
                <a:lnTo>
                  <a:pt x="8" y="432"/>
                </a:lnTo>
                <a:lnTo>
                  <a:pt x="10" y="434"/>
                </a:lnTo>
                <a:lnTo>
                  <a:pt x="10" y="432"/>
                </a:lnTo>
                <a:lnTo>
                  <a:pt x="10" y="432"/>
                </a:lnTo>
                <a:lnTo>
                  <a:pt x="8" y="432"/>
                </a:lnTo>
                <a:lnTo>
                  <a:pt x="8" y="434"/>
                </a:lnTo>
                <a:lnTo>
                  <a:pt x="8" y="434"/>
                </a:lnTo>
                <a:lnTo>
                  <a:pt x="8" y="434"/>
                </a:lnTo>
                <a:lnTo>
                  <a:pt x="8" y="434"/>
                </a:lnTo>
                <a:lnTo>
                  <a:pt x="8" y="434"/>
                </a:lnTo>
                <a:lnTo>
                  <a:pt x="8" y="434"/>
                </a:lnTo>
                <a:lnTo>
                  <a:pt x="8" y="434"/>
                </a:lnTo>
                <a:lnTo>
                  <a:pt x="8" y="434"/>
                </a:lnTo>
                <a:lnTo>
                  <a:pt x="6" y="434"/>
                </a:lnTo>
                <a:lnTo>
                  <a:pt x="6" y="434"/>
                </a:lnTo>
                <a:lnTo>
                  <a:pt x="6" y="436"/>
                </a:lnTo>
                <a:lnTo>
                  <a:pt x="6" y="436"/>
                </a:lnTo>
                <a:lnTo>
                  <a:pt x="6" y="436"/>
                </a:lnTo>
                <a:lnTo>
                  <a:pt x="6" y="436"/>
                </a:lnTo>
                <a:lnTo>
                  <a:pt x="6" y="436"/>
                </a:lnTo>
                <a:lnTo>
                  <a:pt x="8" y="438"/>
                </a:lnTo>
                <a:lnTo>
                  <a:pt x="8" y="438"/>
                </a:lnTo>
                <a:lnTo>
                  <a:pt x="8" y="440"/>
                </a:lnTo>
                <a:lnTo>
                  <a:pt x="8" y="440"/>
                </a:lnTo>
                <a:lnTo>
                  <a:pt x="8" y="440"/>
                </a:lnTo>
                <a:lnTo>
                  <a:pt x="8" y="440"/>
                </a:lnTo>
                <a:lnTo>
                  <a:pt x="8" y="440"/>
                </a:lnTo>
                <a:lnTo>
                  <a:pt x="8" y="442"/>
                </a:lnTo>
                <a:lnTo>
                  <a:pt x="8" y="442"/>
                </a:lnTo>
                <a:lnTo>
                  <a:pt x="8" y="442"/>
                </a:lnTo>
                <a:lnTo>
                  <a:pt x="8" y="444"/>
                </a:lnTo>
                <a:lnTo>
                  <a:pt x="8" y="444"/>
                </a:lnTo>
                <a:lnTo>
                  <a:pt x="8" y="444"/>
                </a:lnTo>
                <a:lnTo>
                  <a:pt x="8" y="444"/>
                </a:lnTo>
                <a:lnTo>
                  <a:pt x="8" y="444"/>
                </a:lnTo>
                <a:lnTo>
                  <a:pt x="10" y="444"/>
                </a:lnTo>
                <a:lnTo>
                  <a:pt x="10" y="444"/>
                </a:lnTo>
                <a:lnTo>
                  <a:pt x="10" y="444"/>
                </a:lnTo>
                <a:lnTo>
                  <a:pt x="8" y="444"/>
                </a:lnTo>
                <a:lnTo>
                  <a:pt x="8" y="447"/>
                </a:lnTo>
                <a:lnTo>
                  <a:pt x="8" y="447"/>
                </a:lnTo>
                <a:lnTo>
                  <a:pt x="8" y="447"/>
                </a:lnTo>
                <a:lnTo>
                  <a:pt x="8" y="447"/>
                </a:lnTo>
                <a:lnTo>
                  <a:pt x="8" y="449"/>
                </a:lnTo>
                <a:lnTo>
                  <a:pt x="8" y="449"/>
                </a:lnTo>
                <a:lnTo>
                  <a:pt x="8" y="449"/>
                </a:lnTo>
                <a:lnTo>
                  <a:pt x="8" y="451"/>
                </a:lnTo>
                <a:lnTo>
                  <a:pt x="8" y="451"/>
                </a:lnTo>
                <a:lnTo>
                  <a:pt x="8" y="451"/>
                </a:lnTo>
                <a:lnTo>
                  <a:pt x="10" y="451"/>
                </a:lnTo>
                <a:lnTo>
                  <a:pt x="10" y="451"/>
                </a:lnTo>
                <a:lnTo>
                  <a:pt x="10" y="451"/>
                </a:lnTo>
                <a:lnTo>
                  <a:pt x="8" y="451"/>
                </a:lnTo>
                <a:lnTo>
                  <a:pt x="8" y="451"/>
                </a:lnTo>
                <a:lnTo>
                  <a:pt x="10" y="451"/>
                </a:lnTo>
                <a:lnTo>
                  <a:pt x="10" y="451"/>
                </a:lnTo>
                <a:lnTo>
                  <a:pt x="10" y="451"/>
                </a:lnTo>
                <a:lnTo>
                  <a:pt x="8" y="451"/>
                </a:lnTo>
                <a:lnTo>
                  <a:pt x="8" y="451"/>
                </a:lnTo>
                <a:lnTo>
                  <a:pt x="8" y="453"/>
                </a:lnTo>
                <a:lnTo>
                  <a:pt x="8" y="453"/>
                </a:lnTo>
                <a:lnTo>
                  <a:pt x="8" y="453"/>
                </a:lnTo>
                <a:lnTo>
                  <a:pt x="8" y="453"/>
                </a:lnTo>
                <a:lnTo>
                  <a:pt x="8" y="453"/>
                </a:lnTo>
                <a:lnTo>
                  <a:pt x="8" y="453"/>
                </a:lnTo>
                <a:lnTo>
                  <a:pt x="8" y="453"/>
                </a:lnTo>
                <a:lnTo>
                  <a:pt x="8" y="455"/>
                </a:lnTo>
                <a:lnTo>
                  <a:pt x="8" y="455"/>
                </a:lnTo>
                <a:lnTo>
                  <a:pt x="8" y="455"/>
                </a:lnTo>
                <a:lnTo>
                  <a:pt x="8" y="455"/>
                </a:lnTo>
                <a:lnTo>
                  <a:pt x="8" y="455"/>
                </a:lnTo>
                <a:lnTo>
                  <a:pt x="8" y="455"/>
                </a:lnTo>
                <a:lnTo>
                  <a:pt x="8" y="455"/>
                </a:lnTo>
                <a:lnTo>
                  <a:pt x="8" y="455"/>
                </a:lnTo>
                <a:lnTo>
                  <a:pt x="8" y="455"/>
                </a:lnTo>
                <a:lnTo>
                  <a:pt x="8" y="455"/>
                </a:lnTo>
                <a:lnTo>
                  <a:pt x="8" y="457"/>
                </a:lnTo>
                <a:lnTo>
                  <a:pt x="8" y="457"/>
                </a:lnTo>
                <a:lnTo>
                  <a:pt x="8" y="455"/>
                </a:lnTo>
                <a:lnTo>
                  <a:pt x="8" y="455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8" y="457"/>
                </a:lnTo>
                <a:lnTo>
                  <a:pt x="6" y="457"/>
                </a:lnTo>
                <a:lnTo>
                  <a:pt x="6" y="459"/>
                </a:lnTo>
                <a:lnTo>
                  <a:pt x="6" y="459"/>
                </a:lnTo>
                <a:lnTo>
                  <a:pt x="6" y="459"/>
                </a:lnTo>
                <a:lnTo>
                  <a:pt x="6" y="459"/>
                </a:lnTo>
                <a:lnTo>
                  <a:pt x="6" y="459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3"/>
                </a:lnTo>
                <a:lnTo>
                  <a:pt x="6" y="463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1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6" y="463"/>
                </a:lnTo>
                <a:lnTo>
                  <a:pt x="4" y="463"/>
                </a:lnTo>
                <a:lnTo>
                  <a:pt x="4" y="463"/>
                </a:lnTo>
                <a:lnTo>
                  <a:pt x="4" y="465"/>
                </a:lnTo>
                <a:lnTo>
                  <a:pt x="6" y="465"/>
                </a:lnTo>
                <a:lnTo>
                  <a:pt x="6" y="463"/>
                </a:lnTo>
                <a:lnTo>
                  <a:pt x="6" y="463"/>
                </a:lnTo>
                <a:lnTo>
                  <a:pt x="4" y="463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3"/>
                </a:lnTo>
                <a:lnTo>
                  <a:pt x="4" y="463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7"/>
                </a:lnTo>
                <a:lnTo>
                  <a:pt x="4" y="467"/>
                </a:lnTo>
                <a:lnTo>
                  <a:pt x="4" y="467"/>
                </a:lnTo>
                <a:lnTo>
                  <a:pt x="6" y="465"/>
                </a:lnTo>
                <a:lnTo>
                  <a:pt x="6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2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4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4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4" y="465"/>
                </a:lnTo>
                <a:lnTo>
                  <a:pt x="4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5"/>
                </a:lnTo>
                <a:lnTo>
                  <a:pt x="2" y="463"/>
                </a:lnTo>
                <a:lnTo>
                  <a:pt x="2" y="463"/>
                </a:lnTo>
                <a:lnTo>
                  <a:pt x="2" y="463"/>
                </a:lnTo>
                <a:lnTo>
                  <a:pt x="2" y="463"/>
                </a:lnTo>
                <a:lnTo>
                  <a:pt x="2" y="463"/>
                </a:lnTo>
                <a:lnTo>
                  <a:pt x="2" y="461"/>
                </a:lnTo>
                <a:lnTo>
                  <a:pt x="2" y="461"/>
                </a:lnTo>
                <a:lnTo>
                  <a:pt x="2" y="461"/>
                </a:lnTo>
                <a:lnTo>
                  <a:pt x="2" y="461"/>
                </a:lnTo>
                <a:lnTo>
                  <a:pt x="0" y="46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3" name="Freeform 5059"/>
          <p:cNvSpPr>
            <a:spLocks/>
          </p:cNvSpPr>
          <p:nvPr/>
        </p:nvSpPr>
        <p:spPr bwMode="auto">
          <a:xfrm>
            <a:off x="2968626" y="5842000"/>
            <a:ext cx="120650" cy="68263"/>
          </a:xfrm>
          <a:custGeom>
            <a:avLst/>
            <a:gdLst/>
            <a:ahLst/>
            <a:cxnLst>
              <a:cxn ang="0">
                <a:pos x="0" y="29"/>
              </a:cxn>
              <a:cxn ang="0">
                <a:pos x="2" y="27"/>
              </a:cxn>
              <a:cxn ang="0">
                <a:pos x="2" y="23"/>
              </a:cxn>
              <a:cxn ang="0">
                <a:pos x="4" y="21"/>
              </a:cxn>
              <a:cxn ang="0">
                <a:pos x="6" y="19"/>
              </a:cxn>
              <a:cxn ang="0">
                <a:pos x="8" y="13"/>
              </a:cxn>
              <a:cxn ang="0">
                <a:pos x="14" y="13"/>
              </a:cxn>
              <a:cxn ang="0">
                <a:pos x="14" y="10"/>
              </a:cxn>
              <a:cxn ang="0">
                <a:pos x="18" y="8"/>
              </a:cxn>
              <a:cxn ang="0">
                <a:pos x="18" y="8"/>
              </a:cxn>
              <a:cxn ang="0">
                <a:pos x="22" y="6"/>
              </a:cxn>
              <a:cxn ang="0">
                <a:pos x="27" y="2"/>
              </a:cxn>
              <a:cxn ang="0">
                <a:pos x="27" y="4"/>
              </a:cxn>
              <a:cxn ang="0">
                <a:pos x="33" y="10"/>
              </a:cxn>
              <a:cxn ang="0">
                <a:pos x="41" y="15"/>
              </a:cxn>
              <a:cxn ang="0">
                <a:pos x="47" y="17"/>
              </a:cxn>
              <a:cxn ang="0">
                <a:pos x="51" y="23"/>
              </a:cxn>
              <a:cxn ang="0">
                <a:pos x="47" y="35"/>
              </a:cxn>
              <a:cxn ang="0">
                <a:pos x="51" y="43"/>
              </a:cxn>
              <a:cxn ang="0">
                <a:pos x="51" y="43"/>
              </a:cxn>
              <a:cxn ang="0">
                <a:pos x="55" y="37"/>
              </a:cxn>
              <a:cxn ang="0">
                <a:pos x="55" y="33"/>
              </a:cxn>
              <a:cxn ang="0">
                <a:pos x="55" y="29"/>
              </a:cxn>
              <a:cxn ang="0">
                <a:pos x="59" y="25"/>
              </a:cxn>
              <a:cxn ang="0">
                <a:pos x="62" y="25"/>
              </a:cxn>
              <a:cxn ang="0">
                <a:pos x="66" y="15"/>
              </a:cxn>
              <a:cxn ang="0">
                <a:pos x="64" y="13"/>
              </a:cxn>
              <a:cxn ang="0">
                <a:pos x="76" y="10"/>
              </a:cxn>
              <a:cxn ang="0">
                <a:pos x="72" y="8"/>
              </a:cxn>
              <a:cxn ang="0">
                <a:pos x="72" y="6"/>
              </a:cxn>
              <a:cxn ang="0">
                <a:pos x="70" y="6"/>
              </a:cxn>
              <a:cxn ang="0">
                <a:pos x="72" y="6"/>
              </a:cxn>
              <a:cxn ang="0">
                <a:pos x="72" y="8"/>
              </a:cxn>
              <a:cxn ang="0">
                <a:pos x="70" y="15"/>
              </a:cxn>
              <a:cxn ang="0">
                <a:pos x="62" y="15"/>
              </a:cxn>
              <a:cxn ang="0">
                <a:pos x="62" y="23"/>
              </a:cxn>
              <a:cxn ang="0">
                <a:pos x="57" y="23"/>
              </a:cxn>
              <a:cxn ang="0">
                <a:pos x="53" y="27"/>
              </a:cxn>
              <a:cxn ang="0">
                <a:pos x="55" y="33"/>
              </a:cxn>
              <a:cxn ang="0">
                <a:pos x="53" y="37"/>
              </a:cxn>
              <a:cxn ang="0">
                <a:pos x="51" y="41"/>
              </a:cxn>
              <a:cxn ang="0">
                <a:pos x="51" y="41"/>
              </a:cxn>
              <a:cxn ang="0">
                <a:pos x="47" y="33"/>
              </a:cxn>
              <a:cxn ang="0">
                <a:pos x="53" y="25"/>
              </a:cxn>
              <a:cxn ang="0">
                <a:pos x="49" y="17"/>
              </a:cxn>
              <a:cxn ang="0">
                <a:pos x="43" y="13"/>
              </a:cxn>
              <a:cxn ang="0">
                <a:pos x="35" y="10"/>
              </a:cxn>
              <a:cxn ang="0">
                <a:pos x="29" y="4"/>
              </a:cxn>
              <a:cxn ang="0">
                <a:pos x="25" y="2"/>
              </a:cxn>
              <a:cxn ang="0">
                <a:pos x="20" y="4"/>
              </a:cxn>
              <a:cxn ang="0">
                <a:pos x="18" y="6"/>
              </a:cxn>
              <a:cxn ang="0">
                <a:pos x="16" y="8"/>
              </a:cxn>
              <a:cxn ang="0">
                <a:pos x="16" y="10"/>
              </a:cxn>
              <a:cxn ang="0">
                <a:pos x="14" y="10"/>
              </a:cxn>
              <a:cxn ang="0">
                <a:pos x="10" y="10"/>
              </a:cxn>
              <a:cxn ang="0">
                <a:pos x="6" y="15"/>
              </a:cxn>
              <a:cxn ang="0">
                <a:pos x="4" y="19"/>
              </a:cxn>
              <a:cxn ang="0">
                <a:pos x="0" y="23"/>
              </a:cxn>
              <a:cxn ang="0">
                <a:pos x="2" y="25"/>
              </a:cxn>
              <a:cxn ang="0">
                <a:pos x="0" y="31"/>
              </a:cxn>
              <a:cxn ang="0">
                <a:pos x="2" y="35"/>
              </a:cxn>
            </a:cxnLst>
            <a:rect l="0" t="0" r="r" b="b"/>
            <a:pathLst>
              <a:path w="76" h="43">
                <a:moveTo>
                  <a:pt x="2" y="35"/>
                </a:moveTo>
                <a:lnTo>
                  <a:pt x="2" y="35"/>
                </a:lnTo>
                <a:lnTo>
                  <a:pt x="2" y="33"/>
                </a:lnTo>
                <a:lnTo>
                  <a:pt x="2" y="33"/>
                </a:lnTo>
                <a:lnTo>
                  <a:pt x="2" y="33"/>
                </a:lnTo>
                <a:lnTo>
                  <a:pt x="2" y="33"/>
                </a:lnTo>
                <a:lnTo>
                  <a:pt x="2" y="33"/>
                </a:lnTo>
                <a:lnTo>
                  <a:pt x="2" y="31"/>
                </a:lnTo>
                <a:lnTo>
                  <a:pt x="2" y="31"/>
                </a:lnTo>
                <a:lnTo>
                  <a:pt x="0" y="31"/>
                </a:lnTo>
                <a:lnTo>
                  <a:pt x="0" y="33"/>
                </a:lnTo>
                <a:lnTo>
                  <a:pt x="2" y="33"/>
                </a:lnTo>
                <a:lnTo>
                  <a:pt x="2" y="31"/>
                </a:lnTo>
                <a:lnTo>
                  <a:pt x="2" y="31"/>
                </a:lnTo>
                <a:lnTo>
                  <a:pt x="2" y="31"/>
                </a:lnTo>
                <a:lnTo>
                  <a:pt x="2" y="31"/>
                </a:lnTo>
                <a:lnTo>
                  <a:pt x="2" y="31"/>
                </a:lnTo>
                <a:lnTo>
                  <a:pt x="2" y="31"/>
                </a:lnTo>
                <a:lnTo>
                  <a:pt x="0" y="29"/>
                </a:lnTo>
                <a:lnTo>
                  <a:pt x="0" y="29"/>
                </a:lnTo>
                <a:lnTo>
                  <a:pt x="0" y="31"/>
                </a:lnTo>
                <a:lnTo>
                  <a:pt x="2" y="31"/>
                </a:lnTo>
                <a:lnTo>
                  <a:pt x="2" y="29"/>
                </a:lnTo>
                <a:lnTo>
                  <a:pt x="0" y="31"/>
                </a:lnTo>
                <a:lnTo>
                  <a:pt x="2" y="31"/>
                </a:lnTo>
                <a:lnTo>
                  <a:pt x="2" y="31"/>
                </a:lnTo>
                <a:lnTo>
                  <a:pt x="0" y="31"/>
                </a:lnTo>
                <a:lnTo>
                  <a:pt x="0" y="31"/>
                </a:lnTo>
                <a:lnTo>
                  <a:pt x="2" y="31"/>
                </a:lnTo>
                <a:lnTo>
                  <a:pt x="2" y="31"/>
                </a:lnTo>
                <a:lnTo>
                  <a:pt x="2" y="29"/>
                </a:lnTo>
                <a:lnTo>
                  <a:pt x="2" y="29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7"/>
                </a:lnTo>
                <a:lnTo>
                  <a:pt x="2" y="25"/>
                </a:lnTo>
                <a:lnTo>
                  <a:pt x="2" y="25"/>
                </a:lnTo>
                <a:lnTo>
                  <a:pt x="2" y="25"/>
                </a:lnTo>
                <a:lnTo>
                  <a:pt x="0" y="25"/>
                </a:lnTo>
                <a:lnTo>
                  <a:pt x="0" y="25"/>
                </a:lnTo>
                <a:lnTo>
                  <a:pt x="0" y="25"/>
                </a:lnTo>
                <a:lnTo>
                  <a:pt x="0" y="25"/>
                </a:lnTo>
                <a:lnTo>
                  <a:pt x="2" y="25"/>
                </a:lnTo>
                <a:lnTo>
                  <a:pt x="2" y="25"/>
                </a:lnTo>
                <a:lnTo>
                  <a:pt x="0" y="25"/>
                </a:lnTo>
                <a:lnTo>
                  <a:pt x="2" y="25"/>
                </a:lnTo>
                <a:lnTo>
                  <a:pt x="2" y="25"/>
                </a:lnTo>
                <a:lnTo>
                  <a:pt x="2" y="25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2" y="23"/>
                </a:lnTo>
                <a:lnTo>
                  <a:pt x="4" y="23"/>
                </a:lnTo>
                <a:lnTo>
                  <a:pt x="4" y="23"/>
                </a:lnTo>
                <a:lnTo>
                  <a:pt x="4" y="23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4" y="19"/>
                </a:lnTo>
                <a:lnTo>
                  <a:pt x="4" y="19"/>
                </a:lnTo>
                <a:lnTo>
                  <a:pt x="4" y="21"/>
                </a:lnTo>
                <a:lnTo>
                  <a:pt x="4" y="21"/>
                </a:lnTo>
                <a:lnTo>
                  <a:pt x="4" y="21"/>
                </a:lnTo>
                <a:lnTo>
                  <a:pt x="6" y="19"/>
                </a:lnTo>
                <a:lnTo>
                  <a:pt x="6" y="19"/>
                </a:lnTo>
                <a:lnTo>
                  <a:pt x="6" y="19"/>
                </a:lnTo>
                <a:lnTo>
                  <a:pt x="6" y="19"/>
                </a:lnTo>
                <a:lnTo>
                  <a:pt x="6" y="19"/>
                </a:lnTo>
                <a:lnTo>
                  <a:pt x="6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6" y="19"/>
                </a:lnTo>
                <a:lnTo>
                  <a:pt x="6" y="17"/>
                </a:lnTo>
                <a:lnTo>
                  <a:pt x="6" y="17"/>
                </a:lnTo>
                <a:lnTo>
                  <a:pt x="8" y="15"/>
                </a:lnTo>
                <a:lnTo>
                  <a:pt x="8" y="15"/>
                </a:lnTo>
                <a:lnTo>
                  <a:pt x="8" y="15"/>
                </a:lnTo>
                <a:lnTo>
                  <a:pt x="6" y="15"/>
                </a:lnTo>
                <a:lnTo>
                  <a:pt x="6" y="13"/>
                </a:lnTo>
                <a:lnTo>
                  <a:pt x="6" y="15"/>
                </a:lnTo>
                <a:lnTo>
                  <a:pt x="6" y="15"/>
                </a:lnTo>
                <a:lnTo>
                  <a:pt x="8" y="15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6" y="13"/>
                </a:lnTo>
                <a:lnTo>
                  <a:pt x="6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8" y="13"/>
                </a:lnTo>
                <a:lnTo>
                  <a:pt x="10" y="13"/>
                </a:lnTo>
                <a:lnTo>
                  <a:pt x="10" y="13"/>
                </a:lnTo>
                <a:lnTo>
                  <a:pt x="10" y="13"/>
                </a:lnTo>
                <a:lnTo>
                  <a:pt x="10" y="13"/>
                </a:lnTo>
                <a:lnTo>
                  <a:pt x="10" y="13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0" y="10"/>
                </a:lnTo>
                <a:lnTo>
                  <a:pt x="10" y="10"/>
                </a:lnTo>
                <a:lnTo>
                  <a:pt x="12" y="13"/>
                </a:lnTo>
                <a:lnTo>
                  <a:pt x="12" y="13"/>
                </a:lnTo>
                <a:lnTo>
                  <a:pt x="12" y="13"/>
                </a:lnTo>
                <a:lnTo>
                  <a:pt x="12" y="13"/>
                </a:lnTo>
                <a:lnTo>
                  <a:pt x="12" y="13"/>
                </a:lnTo>
                <a:lnTo>
                  <a:pt x="14" y="13"/>
                </a:lnTo>
                <a:lnTo>
                  <a:pt x="14" y="13"/>
                </a:lnTo>
                <a:lnTo>
                  <a:pt x="14" y="10"/>
                </a:lnTo>
                <a:lnTo>
                  <a:pt x="14" y="10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4" y="10"/>
                </a:lnTo>
                <a:lnTo>
                  <a:pt x="12" y="10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6" y="13"/>
                </a:lnTo>
                <a:lnTo>
                  <a:pt x="16" y="13"/>
                </a:lnTo>
                <a:lnTo>
                  <a:pt x="16" y="13"/>
                </a:lnTo>
                <a:lnTo>
                  <a:pt x="14" y="13"/>
                </a:lnTo>
                <a:lnTo>
                  <a:pt x="16" y="13"/>
                </a:lnTo>
                <a:lnTo>
                  <a:pt x="16" y="13"/>
                </a:lnTo>
                <a:lnTo>
                  <a:pt x="14" y="10"/>
                </a:lnTo>
                <a:lnTo>
                  <a:pt x="14" y="13"/>
                </a:lnTo>
                <a:lnTo>
                  <a:pt x="16" y="13"/>
                </a:lnTo>
                <a:lnTo>
                  <a:pt x="16" y="13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3"/>
                </a:lnTo>
                <a:lnTo>
                  <a:pt x="16" y="13"/>
                </a:lnTo>
                <a:lnTo>
                  <a:pt x="16" y="13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8" y="10"/>
                </a:lnTo>
                <a:lnTo>
                  <a:pt x="18" y="10"/>
                </a:lnTo>
                <a:lnTo>
                  <a:pt x="18" y="10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10"/>
                </a:lnTo>
                <a:lnTo>
                  <a:pt x="18" y="10"/>
                </a:lnTo>
                <a:lnTo>
                  <a:pt x="18" y="10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20" y="8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0" y="6"/>
                </a:lnTo>
                <a:lnTo>
                  <a:pt x="22" y="6"/>
                </a:lnTo>
                <a:lnTo>
                  <a:pt x="22" y="6"/>
                </a:lnTo>
                <a:lnTo>
                  <a:pt x="22" y="4"/>
                </a:lnTo>
                <a:lnTo>
                  <a:pt x="22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2" y="4"/>
                </a:lnTo>
                <a:lnTo>
                  <a:pt x="22" y="4"/>
                </a:lnTo>
                <a:lnTo>
                  <a:pt x="22" y="4"/>
                </a:lnTo>
                <a:lnTo>
                  <a:pt x="25" y="2"/>
                </a:lnTo>
                <a:lnTo>
                  <a:pt x="25" y="2"/>
                </a:lnTo>
                <a:lnTo>
                  <a:pt x="22" y="2"/>
                </a:lnTo>
                <a:lnTo>
                  <a:pt x="22" y="4"/>
                </a:lnTo>
                <a:lnTo>
                  <a:pt x="22" y="4"/>
                </a:lnTo>
                <a:lnTo>
                  <a:pt x="22" y="4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25" y="4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7" y="2"/>
                </a:lnTo>
                <a:lnTo>
                  <a:pt x="27" y="4"/>
                </a:lnTo>
                <a:lnTo>
                  <a:pt x="27" y="4"/>
                </a:lnTo>
                <a:lnTo>
                  <a:pt x="27" y="4"/>
                </a:lnTo>
                <a:lnTo>
                  <a:pt x="27" y="4"/>
                </a:lnTo>
                <a:lnTo>
                  <a:pt x="27" y="4"/>
                </a:lnTo>
                <a:lnTo>
                  <a:pt x="27" y="4"/>
                </a:lnTo>
                <a:lnTo>
                  <a:pt x="27" y="6"/>
                </a:lnTo>
                <a:lnTo>
                  <a:pt x="29" y="6"/>
                </a:lnTo>
                <a:lnTo>
                  <a:pt x="29" y="6"/>
                </a:lnTo>
                <a:lnTo>
                  <a:pt x="29" y="4"/>
                </a:lnTo>
                <a:lnTo>
                  <a:pt x="27" y="4"/>
                </a:lnTo>
                <a:lnTo>
                  <a:pt x="27" y="4"/>
                </a:lnTo>
                <a:lnTo>
                  <a:pt x="27" y="6"/>
                </a:lnTo>
                <a:lnTo>
                  <a:pt x="29" y="6"/>
                </a:lnTo>
                <a:lnTo>
                  <a:pt x="29" y="6"/>
                </a:lnTo>
                <a:lnTo>
                  <a:pt x="29" y="6"/>
                </a:lnTo>
                <a:lnTo>
                  <a:pt x="29" y="8"/>
                </a:lnTo>
                <a:lnTo>
                  <a:pt x="29" y="8"/>
                </a:lnTo>
                <a:lnTo>
                  <a:pt x="31" y="8"/>
                </a:lnTo>
                <a:lnTo>
                  <a:pt x="31" y="8"/>
                </a:lnTo>
                <a:lnTo>
                  <a:pt x="31" y="8"/>
                </a:lnTo>
                <a:lnTo>
                  <a:pt x="31" y="8"/>
                </a:lnTo>
                <a:lnTo>
                  <a:pt x="33" y="8"/>
                </a:lnTo>
                <a:lnTo>
                  <a:pt x="33" y="8"/>
                </a:lnTo>
                <a:lnTo>
                  <a:pt x="33" y="8"/>
                </a:lnTo>
                <a:lnTo>
                  <a:pt x="33" y="10"/>
                </a:lnTo>
                <a:lnTo>
                  <a:pt x="33" y="10"/>
                </a:lnTo>
                <a:lnTo>
                  <a:pt x="33" y="10"/>
                </a:lnTo>
                <a:lnTo>
                  <a:pt x="35" y="10"/>
                </a:lnTo>
                <a:lnTo>
                  <a:pt x="33" y="10"/>
                </a:lnTo>
                <a:lnTo>
                  <a:pt x="33" y="10"/>
                </a:lnTo>
                <a:lnTo>
                  <a:pt x="33" y="10"/>
                </a:lnTo>
                <a:lnTo>
                  <a:pt x="33" y="10"/>
                </a:lnTo>
                <a:lnTo>
                  <a:pt x="35" y="13"/>
                </a:lnTo>
                <a:lnTo>
                  <a:pt x="35" y="13"/>
                </a:lnTo>
                <a:lnTo>
                  <a:pt x="35" y="13"/>
                </a:lnTo>
                <a:lnTo>
                  <a:pt x="35" y="13"/>
                </a:lnTo>
                <a:lnTo>
                  <a:pt x="35" y="13"/>
                </a:lnTo>
                <a:lnTo>
                  <a:pt x="37" y="13"/>
                </a:lnTo>
                <a:lnTo>
                  <a:pt x="37" y="13"/>
                </a:lnTo>
                <a:lnTo>
                  <a:pt x="37" y="13"/>
                </a:lnTo>
                <a:lnTo>
                  <a:pt x="37" y="13"/>
                </a:lnTo>
                <a:lnTo>
                  <a:pt x="39" y="13"/>
                </a:lnTo>
                <a:lnTo>
                  <a:pt x="39" y="13"/>
                </a:lnTo>
                <a:lnTo>
                  <a:pt x="39" y="13"/>
                </a:lnTo>
                <a:lnTo>
                  <a:pt x="39" y="13"/>
                </a:lnTo>
                <a:lnTo>
                  <a:pt x="39" y="13"/>
                </a:lnTo>
                <a:lnTo>
                  <a:pt x="41" y="15"/>
                </a:lnTo>
                <a:lnTo>
                  <a:pt x="41" y="15"/>
                </a:lnTo>
                <a:lnTo>
                  <a:pt x="41" y="15"/>
                </a:lnTo>
                <a:lnTo>
                  <a:pt x="43" y="15"/>
                </a:lnTo>
                <a:lnTo>
                  <a:pt x="43" y="15"/>
                </a:lnTo>
                <a:lnTo>
                  <a:pt x="43" y="15"/>
                </a:lnTo>
                <a:lnTo>
                  <a:pt x="45" y="15"/>
                </a:lnTo>
                <a:lnTo>
                  <a:pt x="45" y="15"/>
                </a:lnTo>
                <a:lnTo>
                  <a:pt x="45" y="15"/>
                </a:lnTo>
                <a:lnTo>
                  <a:pt x="47" y="15"/>
                </a:lnTo>
                <a:lnTo>
                  <a:pt x="47" y="15"/>
                </a:lnTo>
                <a:lnTo>
                  <a:pt x="47" y="15"/>
                </a:lnTo>
                <a:lnTo>
                  <a:pt x="47" y="15"/>
                </a:lnTo>
                <a:lnTo>
                  <a:pt x="47" y="17"/>
                </a:lnTo>
                <a:lnTo>
                  <a:pt x="47" y="17"/>
                </a:lnTo>
                <a:lnTo>
                  <a:pt x="47" y="17"/>
                </a:lnTo>
                <a:lnTo>
                  <a:pt x="47" y="17"/>
                </a:lnTo>
                <a:lnTo>
                  <a:pt x="47" y="17"/>
                </a:lnTo>
                <a:lnTo>
                  <a:pt x="47" y="17"/>
                </a:lnTo>
                <a:lnTo>
                  <a:pt x="49" y="19"/>
                </a:lnTo>
                <a:lnTo>
                  <a:pt x="49" y="17"/>
                </a:lnTo>
                <a:lnTo>
                  <a:pt x="47" y="17"/>
                </a:lnTo>
                <a:lnTo>
                  <a:pt x="47" y="17"/>
                </a:lnTo>
                <a:lnTo>
                  <a:pt x="49" y="19"/>
                </a:lnTo>
                <a:lnTo>
                  <a:pt x="49" y="19"/>
                </a:lnTo>
                <a:lnTo>
                  <a:pt x="49" y="19"/>
                </a:lnTo>
                <a:lnTo>
                  <a:pt x="49" y="17"/>
                </a:lnTo>
                <a:lnTo>
                  <a:pt x="49" y="19"/>
                </a:lnTo>
                <a:lnTo>
                  <a:pt x="49" y="19"/>
                </a:lnTo>
                <a:lnTo>
                  <a:pt x="49" y="19"/>
                </a:lnTo>
                <a:lnTo>
                  <a:pt x="49" y="19"/>
                </a:lnTo>
                <a:lnTo>
                  <a:pt x="49" y="21"/>
                </a:lnTo>
                <a:lnTo>
                  <a:pt x="49" y="21"/>
                </a:lnTo>
                <a:lnTo>
                  <a:pt x="49" y="21"/>
                </a:lnTo>
                <a:lnTo>
                  <a:pt x="49" y="21"/>
                </a:lnTo>
                <a:lnTo>
                  <a:pt x="49" y="21"/>
                </a:lnTo>
                <a:lnTo>
                  <a:pt x="51" y="21"/>
                </a:lnTo>
                <a:lnTo>
                  <a:pt x="51" y="21"/>
                </a:lnTo>
                <a:lnTo>
                  <a:pt x="51" y="21"/>
                </a:lnTo>
                <a:lnTo>
                  <a:pt x="51" y="21"/>
                </a:lnTo>
                <a:lnTo>
                  <a:pt x="51" y="23"/>
                </a:lnTo>
                <a:lnTo>
                  <a:pt x="51" y="23"/>
                </a:lnTo>
                <a:lnTo>
                  <a:pt x="51" y="23"/>
                </a:lnTo>
                <a:lnTo>
                  <a:pt x="51" y="23"/>
                </a:lnTo>
                <a:lnTo>
                  <a:pt x="51" y="23"/>
                </a:lnTo>
                <a:lnTo>
                  <a:pt x="51" y="23"/>
                </a:lnTo>
                <a:lnTo>
                  <a:pt x="51" y="25"/>
                </a:lnTo>
                <a:lnTo>
                  <a:pt x="51" y="25"/>
                </a:lnTo>
                <a:lnTo>
                  <a:pt x="51" y="25"/>
                </a:lnTo>
                <a:lnTo>
                  <a:pt x="49" y="27"/>
                </a:lnTo>
                <a:lnTo>
                  <a:pt x="49" y="27"/>
                </a:lnTo>
                <a:lnTo>
                  <a:pt x="49" y="29"/>
                </a:lnTo>
                <a:lnTo>
                  <a:pt x="49" y="29"/>
                </a:lnTo>
                <a:lnTo>
                  <a:pt x="49" y="29"/>
                </a:lnTo>
                <a:lnTo>
                  <a:pt x="49" y="31"/>
                </a:lnTo>
                <a:lnTo>
                  <a:pt x="49" y="31"/>
                </a:lnTo>
                <a:lnTo>
                  <a:pt x="47" y="33"/>
                </a:lnTo>
                <a:lnTo>
                  <a:pt x="47" y="33"/>
                </a:lnTo>
                <a:lnTo>
                  <a:pt x="47" y="33"/>
                </a:lnTo>
                <a:lnTo>
                  <a:pt x="47" y="35"/>
                </a:lnTo>
                <a:lnTo>
                  <a:pt x="47" y="35"/>
                </a:lnTo>
                <a:lnTo>
                  <a:pt x="47" y="35"/>
                </a:lnTo>
                <a:lnTo>
                  <a:pt x="47" y="35"/>
                </a:lnTo>
                <a:lnTo>
                  <a:pt x="47" y="37"/>
                </a:lnTo>
                <a:lnTo>
                  <a:pt x="47" y="37"/>
                </a:lnTo>
                <a:lnTo>
                  <a:pt x="47" y="37"/>
                </a:lnTo>
                <a:lnTo>
                  <a:pt x="47" y="37"/>
                </a:lnTo>
                <a:lnTo>
                  <a:pt x="47" y="37"/>
                </a:lnTo>
                <a:lnTo>
                  <a:pt x="47" y="39"/>
                </a:lnTo>
                <a:lnTo>
                  <a:pt x="47" y="39"/>
                </a:lnTo>
                <a:lnTo>
                  <a:pt x="47" y="39"/>
                </a:lnTo>
                <a:lnTo>
                  <a:pt x="47" y="41"/>
                </a:lnTo>
                <a:lnTo>
                  <a:pt x="47" y="41"/>
                </a:lnTo>
                <a:lnTo>
                  <a:pt x="49" y="41"/>
                </a:lnTo>
                <a:lnTo>
                  <a:pt x="49" y="41"/>
                </a:lnTo>
                <a:lnTo>
                  <a:pt x="49" y="41"/>
                </a:lnTo>
                <a:lnTo>
                  <a:pt x="49" y="43"/>
                </a:lnTo>
                <a:lnTo>
                  <a:pt x="51" y="43"/>
                </a:lnTo>
                <a:lnTo>
                  <a:pt x="51" y="43"/>
                </a:lnTo>
                <a:lnTo>
                  <a:pt x="51" y="41"/>
                </a:lnTo>
                <a:lnTo>
                  <a:pt x="49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1" y="41"/>
                </a:lnTo>
                <a:lnTo>
                  <a:pt x="51" y="41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3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1" y="43"/>
                </a:lnTo>
                <a:lnTo>
                  <a:pt x="53" y="43"/>
                </a:lnTo>
                <a:lnTo>
                  <a:pt x="53" y="43"/>
                </a:lnTo>
                <a:lnTo>
                  <a:pt x="53" y="43"/>
                </a:lnTo>
                <a:lnTo>
                  <a:pt x="53" y="41"/>
                </a:lnTo>
                <a:lnTo>
                  <a:pt x="53" y="41"/>
                </a:lnTo>
                <a:lnTo>
                  <a:pt x="53" y="41"/>
                </a:lnTo>
                <a:lnTo>
                  <a:pt x="55" y="41"/>
                </a:lnTo>
                <a:lnTo>
                  <a:pt x="55" y="41"/>
                </a:lnTo>
                <a:lnTo>
                  <a:pt x="55" y="41"/>
                </a:lnTo>
                <a:lnTo>
                  <a:pt x="55" y="39"/>
                </a:lnTo>
                <a:lnTo>
                  <a:pt x="55" y="37"/>
                </a:lnTo>
                <a:lnTo>
                  <a:pt x="55" y="37"/>
                </a:lnTo>
                <a:lnTo>
                  <a:pt x="55" y="37"/>
                </a:lnTo>
                <a:lnTo>
                  <a:pt x="55" y="37"/>
                </a:lnTo>
                <a:lnTo>
                  <a:pt x="55" y="37"/>
                </a:lnTo>
                <a:lnTo>
                  <a:pt x="55" y="37"/>
                </a:lnTo>
                <a:lnTo>
                  <a:pt x="55" y="37"/>
                </a:lnTo>
                <a:lnTo>
                  <a:pt x="55" y="37"/>
                </a:lnTo>
                <a:lnTo>
                  <a:pt x="55" y="37"/>
                </a:lnTo>
                <a:lnTo>
                  <a:pt x="55" y="35"/>
                </a:lnTo>
                <a:lnTo>
                  <a:pt x="55" y="35"/>
                </a:lnTo>
                <a:lnTo>
                  <a:pt x="53" y="35"/>
                </a:lnTo>
                <a:lnTo>
                  <a:pt x="55" y="37"/>
                </a:lnTo>
                <a:lnTo>
                  <a:pt x="55" y="37"/>
                </a:lnTo>
                <a:lnTo>
                  <a:pt x="55" y="35"/>
                </a:lnTo>
                <a:lnTo>
                  <a:pt x="55" y="35"/>
                </a:lnTo>
                <a:lnTo>
                  <a:pt x="55" y="35"/>
                </a:lnTo>
                <a:lnTo>
                  <a:pt x="55" y="37"/>
                </a:lnTo>
                <a:lnTo>
                  <a:pt x="55" y="35"/>
                </a:lnTo>
                <a:lnTo>
                  <a:pt x="55" y="35"/>
                </a:lnTo>
                <a:lnTo>
                  <a:pt x="55" y="35"/>
                </a:lnTo>
                <a:lnTo>
                  <a:pt x="55" y="35"/>
                </a:lnTo>
                <a:lnTo>
                  <a:pt x="55" y="35"/>
                </a:lnTo>
                <a:lnTo>
                  <a:pt x="55" y="33"/>
                </a:lnTo>
                <a:lnTo>
                  <a:pt x="55" y="33"/>
                </a:lnTo>
                <a:lnTo>
                  <a:pt x="55" y="33"/>
                </a:lnTo>
                <a:lnTo>
                  <a:pt x="55" y="35"/>
                </a:lnTo>
                <a:lnTo>
                  <a:pt x="55" y="35"/>
                </a:lnTo>
                <a:lnTo>
                  <a:pt x="55" y="35"/>
                </a:lnTo>
                <a:lnTo>
                  <a:pt x="55" y="33"/>
                </a:lnTo>
                <a:lnTo>
                  <a:pt x="55" y="33"/>
                </a:lnTo>
                <a:lnTo>
                  <a:pt x="55" y="33"/>
                </a:lnTo>
                <a:lnTo>
                  <a:pt x="55" y="31"/>
                </a:lnTo>
                <a:lnTo>
                  <a:pt x="55" y="31"/>
                </a:lnTo>
                <a:lnTo>
                  <a:pt x="53" y="33"/>
                </a:lnTo>
                <a:lnTo>
                  <a:pt x="55" y="33"/>
                </a:lnTo>
                <a:lnTo>
                  <a:pt x="55" y="33"/>
                </a:lnTo>
                <a:lnTo>
                  <a:pt x="55" y="31"/>
                </a:lnTo>
                <a:lnTo>
                  <a:pt x="55" y="31"/>
                </a:lnTo>
                <a:lnTo>
                  <a:pt x="55" y="31"/>
                </a:lnTo>
                <a:lnTo>
                  <a:pt x="55" y="31"/>
                </a:lnTo>
                <a:lnTo>
                  <a:pt x="53" y="29"/>
                </a:lnTo>
                <a:lnTo>
                  <a:pt x="55" y="31"/>
                </a:lnTo>
                <a:lnTo>
                  <a:pt x="55" y="29"/>
                </a:lnTo>
                <a:lnTo>
                  <a:pt x="55" y="29"/>
                </a:lnTo>
                <a:lnTo>
                  <a:pt x="53" y="29"/>
                </a:lnTo>
                <a:lnTo>
                  <a:pt x="53" y="29"/>
                </a:lnTo>
                <a:lnTo>
                  <a:pt x="55" y="29"/>
                </a:lnTo>
                <a:lnTo>
                  <a:pt x="57" y="29"/>
                </a:lnTo>
                <a:lnTo>
                  <a:pt x="57" y="29"/>
                </a:lnTo>
                <a:lnTo>
                  <a:pt x="57" y="29"/>
                </a:lnTo>
                <a:lnTo>
                  <a:pt x="57" y="29"/>
                </a:lnTo>
                <a:lnTo>
                  <a:pt x="55" y="29"/>
                </a:lnTo>
                <a:lnTo>
                  <a:pt x="55" y="29"/>
                </a:lnTo>
                <a:lnTo>
                  <a:pt x="55" y="29"/>
                </a:lnTo>
                <a:lnTo>
                  <a:pt x="55" y="29"/>
                </a:lnTo>
                <a:lnTo>
                  <a:pt x="57" y="29"/>
                </a:lnTo>
                <a:lnTo>
                  <a:pt x="57" y="29"/>
                </a:lnTo>
                <a:lnTo>
                  <a:pt x="57" y="29"/>
                </a:lnTo>
                <a:lnTo>
                  <a:pt x="59" y="27"/>
                </a:lnTo>
                <a:lnTo>
                  <a:pt x="59" y="27"/>
                </a:lnTo>
                <a:lnTo>
                  <a:pt x="59" y="25"/>
                </a:lnTo>
                <a:lnTo>
                  <a:pt x="59" y="25"/>
                </a:lnTo>
                <a:lnTo>
                  <a:pt x="59" y="25"/>
                </a:lnTo>
                <a:lnTo>
                  <a:pt x="59" y="25"/>
                </a:lnTo>
                <a:lnTo>
                  <a:pt x="59" y="25"/>
                </a:lnTo>
                <a:lnTo>
                  <a:pt x="59" y="25"/>
                </a:lnTo>
                <a:lnTo>
                  <a:pt x="59" y="25"/>
                </a:lnTo>
                <a:lnTo>
                  <a:pt x="62" y="25"/>
                </a:lnTo>
                <a:lnTo>
                  <a:pt x="62" y="25"/>
                </a:lnTo>
                <a:lnTo>
                  <a:pt x="62" y="23"/>
                </a:lnTo>
                <a:lnTo>
                  <a:pt x="62" y="23"/>
                </a:lnTo>
                <a:lnTo>
                  <a:pt x="62" y="23"/>
                </a:lnTo>
                <a:lnTo>
                  <a:pt x="62" y="23"/>
                </a:lnTo>
                <a:lnTo>
                  <a:pt x="59" y="23"/>
                </a:lnTo>
                <a:lnTo>
                  <a:pt x="62" y="25"/>
                </a:lnTo>
                <a:lnTo>
                  <a:pt x="62" y="25"/>
                </a:lnTo>
                <a:lnTo>
                  <a:pt x="62" y="23"/>
                </a:lnTo>
                <a:lnTo>
                  <a:pt x="62" y="23"/>
                </a:lnTo>
                <a:lnTo>
                  <a:pt x="62" y="23"/>
                </a:lnTo>
                <a:lnTo>
                  <a:pt x="62" y="25"/>
                </a:lnTo>
                <a:lnTo>
                  <a:pt x="62" y="25"/>
                </a:lnTo>
                <a:lnTo>
                  <a:pt x="64" y="25"/>
                </a:lnTo>
                <a:lnTo>
                  <a:pt x="64" y="23"/>
                </a:lnTo>
                <a:lnTo>
                  <a:pt x="64" y="23"/>
                </a:lnTo>
                <a:lnTo>
                  <a:pt x="64" y="23"/>
                </a:lnTo>
                <a:lnTo>
                  <a:pt x="64" y="23"/>
                </a:lnTo>
                <a:lnTo>
                  <a:pt x="66" y="21"/>
                </a:lnTo>
                <a:lnTo>
                  <a:pt x="66" y="19"/>
                </a:lnTo>
                <a:lnTo>
                  <a:pt x="66" y="19"/>
                </a:lnTo>
                <a:lnTo>
                  <a:pt x="64" y="19"/>
                </a:lnTo>
                <a:lnTo>
                  <a:pt x="64" y="19"/>
                </a:lnTo>
                <a:lnTo>
                  <a:pt x="64" y="19"/>
                </a:lnTo>
                <a:lnTo>
                  <a:pt x="64" y="19"/>
                </a:lnTo>
                <a:lnTo>
                  <a:pt x="64" y="19"/>
                </a:lnTo>
                <a:lnTo>
                  <a:pt x="64" y="19"/>
                </a:lnTo>
                <a:lnTo>
                  <a:pt x="66" y="17"/>
                </a:lnTo>
                <a:lnTo>
                  <a:pt x="66" y="17"/>
                </a:lnTo>
                <a:lnTo>
                  <a:pt x="66" y="17"/>
                </a:lnTo>
                <a:lnTo>
                  <a:pt x="66" y="17"/>
                </a:lnTo>
                <a:lnTo>
                  <a:pt x="66" y="15"/>
                </a:lnTo>
                <a:lnTo>
                  <a:pt x="66" y="15"/>
                </a:lnTo>
                <a:lnTo>
                  <a:pt x="64" y="15"/>
                </a:lnTo>
                <a:lnTo>
                  <a:pt x="64" y="15"/>
                </a:lnTo>
                <a:lnTo>
                  <a:pt x="64" y="13"/>
                </a:lnTo>
                <a:lnTo>
                  <a:pt x="64" y="13"/>
                </a:lnTo>
                <a:lnTo>
                  <a:pt x="64" y="13"/>
                </a:lnTo>
                <a:lnTo>
                  <a:pt x="62" y="13"/>
                </a:lnTo>
                <a:lnTo>
                  <a:pt x="62" y="13"/>
                </a:lnTo>
                <a:lnTo>
                  <a:pt x="62" y="13"/>
                </a:lnTo>
                <a:lnTo>
                  <a:pt x="64" y="13"/>
                </a:lnTo>
                <a:lnTo>
                  <a:pt x="62" y="13"/>
                </a:lnTo>
                <a:lnTo>
                  <a:pt x="62" y="13"/>
                </a:lnTo>
                <a:lnTo>
                  <a:pt x="62" y="13"/>
                </a:lnTo>
                <a:lnTo>
                  <a:pt x="62" y="13"/>
                </a:lnTo>
                <a:lnTo>
                  <a:pt x="62" y="13"/>
                </a:lnTo>
                <a:lnTo>
                  <a:pt x="64" y="13"/>
                </a:lnTo>
                <a:lnTo>
                  <a:pt x="62" y="13"/>
                </a:lnTo>
                <a:lnTo>
                  <a:pt x="62" y="13"/>
                </a:lnTo>
                <a:lnTo>
                  <a:pt x="64" y="13"/>
                </a:lnTo>
                <a:lnTo>
                  <a:pt x="64" y="13"/>
                </a:lnTo>
                <a:lnTo>
                  <a:pt x="64" y="13"/>
                </a:lnTo>
                <a:lnTo>
                  <a:pt x="66" y="15"/>
                </a:lnTo>
                <a:lnTo>
                  <a:pt x="66" y="15"/>
                </a:lnTo>
                <a:lnTo>
                  <a:pt x="68" y="17"/>
                </a:lnTo>
                <a:lnTo>
                  <a:pt x="70" y="17"/>
                </a:lnTo>
                <a:lnTo>
                  <a:pt x="70" y="17"/>
                </a:lnTo>
                <a:lnTo>
                  <a:pt x="72" y="17"/>
                </a:lnTo>
                <a:lnTo>
                  <a:pt x="72" y="17"/>
                </a:lnTo>
                <a:lnTo>
                  <a:pt x="72" y="17"/>
                </a:lnTo>
                <a:lnTo>
                  <a:pt x="74" y="17"/>
                </a:lnTo>
                <a:lnTo>
                  <a:pt x="74" y="15"/>
                </a:lnTo>
                <a:lnTo>
                  <a:pt x="76" y="15"/>
                </a:lnTo>
                <a:lnTo>
                  <a:pt x="76" y="13"/>
                </a:lnTo>
                <a:lnTo>
                  <a:pt x="76" y="13"/>
                </a:lnTo>
                <a:lnTo>
                  <a:pt x="76" y="13"/>
                </a:lnTo>
                <a:lnTo>
                  <a:pt x="76" y="13"/>
                </a:lnTo>
                <a:lnTo>
                  <a:pt x="76" y="10"/>
                </a:lnTo>
                <a:lnTo>
                  <a:pt x="76" y="10"/>
                </a:lnTo>
                <a:lnTo>
                  <a:pt x="76" y="10"/>
                </a:lnTo>
                <a:lnTo>
                  <a:pt x="76" y="10"/>
                </a:lnTo>
                <a:lnTo>
                  <a:pt x="76" y="10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6"/>
                </a:lnTo>
                <a:lnTo>
                  <a:pt x="74" y="6"/>
                </a:lnTo>
                <a:lnTo>
                  <a:pt x="74" y="6"/>
                </a:lnTo>
                <a:lnTo>
                  <a:pt x="72" y="8"/>
                </a:lnTo>
                <a:lnTo>
                  <a:pt x="72" y="8"/>
                </a:lnTo>
                <a:lnTo>
                  <a:pt x="74" y="8"/>
                </a:lnTo>
                <a:lnTo>
                  <a:pt x="74" y="6"/>
                </a:lnTo>
                <a:lnTo>
                  <a:pt x="74" y="6"/>
                </a:lnTo>
                <a:lnTo>
                  <a:pt x="74" y="6"/>
                </a:lnTo>
                <a:lnTo>
                  <a:pt x="74" y="6"/>
                </a:lnTo>
                <a:lnTo>
                  <a:pt x="72" y="6"/>
                </a:lnTo>
                <a:lnTo>
                  <a:pt x="74" y="8"/>
                </a:lnTo>
                <a:lnTo>
                  <a:pt x="74" y="8"/>
                </a:lnTo>
                <a:lnTo>
                  <a:pt x="74" y="6"/>
                </a:lnTo>
                <a:lnTo>
                  <a:pt x="74" y="6"/>
                </a:lnTo>
                <a:lnTo>
                  <a:pt x="72" y="4"/>
                </a:lnTo>
                <a:lnTo>
                  <a:pt x="72" y="4"/>
                </a:lnTo>
                <a:lnTo>
                  <a:pt x="72" y="6"/>
                </a:lnTo>
                <a:lnTo>
                  <a:pt x="74" y="6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2" y="6"/>
                </a:lnTo>
                <a:lnTo>
                  <a:pt x="72" y="6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2" y="4"/>
                </a:lnTo>
                <a:lnTo>
                  <a:pt x="70" y="4"/>
                </a:lnTo>
                <a:lnTo>
                  <a:pt x="70" y="4"/>
                </a:lnTo>
                <a:lnTo>
                  <a:pt x="70" y="4"/>
                </a:lnTo>
                <a:lnTo>
                  <a:pt x="70" y="6"/>
                </a:lnTo>
                <a:lnTo>
                  <a:pt x="72" y="4"/>
                </a:lnTo>
                <a:lnTo>
                  <a:pt x="70" y="4"/>
                </a:lnTo>
                <a:lnTo>
                  <a:pt x="70" y="4"/>
                </a:lnTo>
                <a:lnTo>
                  <a:pt x="70" y="6"/>
                </a:lnTo>
                <a:lnTo>
                  <a:pt x="72" y="6"/>
                </a:lnTo>
                <a:lnTo>
                  <a:pt x="72" y="4"/>
                </a:lnTo>
                <a:lnTo>
                  <a:pt x="70" y="4"/>
                </a:lnTo>
                <a:lnTo>
                  <a:pt x="70" y="6"/>
                </a:lnTo>
                <a:lnTo>
                  <a:pt x="72" y="6"/>
                </a:lnTo>
                <a:lnTo>
                  <a:pt x="72" y="6"/>
                </a:lnTo>
                <a:lnTo>
                  <a:pt x="72" y="6"/>
                </a:lnTo>
                <a:lnTo>
                  <a:pt x="72" y="4"/>
                </a:lnTo>
                <a:lnTo>
                  <a:pt x="70" y="6"/>
                </a:lnTo>
                <a:lnTo>
                  <a:pt x="72" y="6"/>
                </a:lnTo>
                <a:lnTo>
                  <a:pt x="72" y="6"/>
                </a:lnTo>
                <a:lnTo>
                  <a:pt x="72" y="6"/>
                </a:lnTo>
                <a:lnTo>
                  <a:pt x="72" y="6"/>
                </a:lnTo>
                <a:lnTo>
                  <a:pt x="72" y="6"/>
                </a:lnTo>
                <a:lnTo>
                  <a:pt x="72" y="6"/>
                </a:lnTo>
                <a:lnTo>
                  <a:pt x="72" y="6"/>
                </a:lnTo>
                <a:lnTo>
                  <a:pt x="72" y="6"/>
                </a:lnTo>
                <a:lnTo>
                  <a:pt x="72" y="6"/>
                </a:lnTo>
                <a:lnTo>
                  <a:pt x="72" y="6"/>
                </a:lnTo>
                <a:lnTo>
                  <a:pt x="72" y="8"/>
                </a:lnTo>
                <a:lnTo>
                  <a:pt x="72" y="8"/>
                </a:lnTo>
                <a:lnTo>
                  <a:pt x="72" y="8"/>
                </a:lnTo>
                <a:lnTo>
                  <a:pt x="72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4" y="8"/>
                </a:lnTo>
                <a:lnTo>
                  <a:pt x="72" y="8"/>
                </a:lnTo>
                <a:lnTo>
                  <a:pt x="74" y="8"/>
                </a:lnTo>
                <a:lnTo>
                  <a:pt x="74" y="8"/>
                </a:lnTo>
                <a:lnTo>
                  <a:pt x="72" y="8"/>
                </a:lnTo>
                <a:lnTo>
                  <a:pt x="72" y="8"/>
                </a:lnTo>
                <a:lnTo>
                  <a:pt x="74" y="8"/>
                </a:lnTo>
                <a:lnTo>
                  <a:pt x="74" y="6"/>
                </a:lnTo>
                <a:lnTo>
                  <a:pt x="74" y="6"/>
                </a:lnTo>
                <a:lnTo>
                  <a:pt x="72" y="8"/>
                </a:lnTo>
                <a:lnTo>
                  <a:pt x="72" y="8"/>
                </a:lnTo>
                <a:lnTo>
                  <a:pt x="72" y="8"/>
                </a:lnTo>
                <a:lnTo>
                  <a:pt x="72" y="8"/>
                </a:lnTo>
                <a:lnTo>
                  <a:pt x="74" y="10"/>
                </a:lnTo>
                <a:lnTo>
                  <a:pt x="74" y="10"/>
                </a:lnTo>
                <a:lnTo>
                  <a:pt x="74" y="10"/>
                </a:lnTo>
                <a:lnTo>
                  <a:pt x="74" y="10"/>
                </a:lnTo>
                <a:lnTo>
                  <a:pt x="74" y="13"/>
                </a:lnTo>
                <a:lnTo>
                  <a:pt x="74" y="13"/>
                </a:lnTo>
                <a:lnTo>
                  <a:pt x="74" y="13"/>
                </a:lnTo>
                <a:lnTo>
                  <a:pt x="74" y="13"/>
                </a:lnTo>
                <a:lnTo>
                  <a:pt x="74" y="13"/>
                </a:lnTo>
                <a:lnTo>
                  <a:pt x="74" y="15"/>
                </a:lnTo>
                <a:lnTo>
                  <a:pt x="72" y="15"/>
                </a:lnTo>
                <a:lnTo>
                  <a:pt x="72" y="15"/>
                </a:lnTo>
                <a:lnTo>
                  <a:pt x="72" y="15"/>
                </a:lnTo>
                <a:lnTo>
                  <a:pt x="72" y="15"/>
                </a:lnTo>
                <a:lnTo>
                  <a:pt x="70" y="15"/>
                </a:lnTo>
                <a:lnTo>
                  <a:pt x="70" y="15"/>
                </a:lnTo>
                <a:lnTo>
                  <a:pt x="70" y="15"/>
                </a:lnTo>
                <a:lnTo>
                  <a:pt x="68" y="13"/>
                </a:lnTo>
                <a:lnTo>
                  <a:pt x="68" y="13"/>
                </a:lnTo>
                <a:lnTo>
                  <a:pt x="66" y="13"/>
                </a:lnTo>
                <a:lnTo>
                  <a:pt x="66" y="13"/>
                </a:lnTo>
                <a:lnTo>
                  <a:pt x="64" y="10"/>
                </a:lnTo>
                <a:lnTo>
                  <a:pt x="64" y="10"/>
                </a:lnTo>
                <a:lnTo>
                  <a:pt x="64" y="10"/>
                </a:lnTo>
                <a:lnTo>
                  <a:pt x="62" y="10"/>
                </a:lnTo>
                <a:lnTo>
                  <a:pt x="62" y="10"/>
                </a:lnTo>
                <a:lnTo>
                  <a:pt x="62" y="10"/>
                </a:lnTo>
                <a:lnTo>
                  <a:pt x="62" y="10"/>
                </a:lnTo>
                <a:lnTo>
                  <a:pt x="59" y="13"/>
                </a:lnTo>
                <a:lnTo>
                  <a:pt x="62" y="13"/>
                </a:lnTo>
                <a:lnTo>
                  <a:pt x="62" y="15"/>
                </a:lnTo>
                <a:lnTo>
                  <a:pt x="62" y="15"/>
                </a:lnTo>
                <a:lnTo>
                  <a:pt x="64" y="15"/>
                </a:lnTo>
                <a:lnTo>
                  <a:pt x="62" y="13"/>
                </a:lnTo>
                <a:lnTo>
                  <a:pt x="62" y="13"/>
                </a:lnTo>
                <a:lnTo>
                  <a:pt x="62" y="15"/>
                </a:lnTo>
                <a:lnTo>
                  <a:pt x="62" y="15"/>
                </a:lnTo>
                <a:lnTo>
                  <a:pt x="62" y="15"/>
                </a:lnTo>
                <a:lnTo>
                  <a:pt x="64" y="15"/>
                </a:lnTo>
                <a:lnTo>
                  <a:pt x="64" y="17"/>
                </a:lnTo>
                <a:lnTo>
                  <a:pt x="64" y="17"/>
                </a:lnTo>
                <a:lnTo>
                  <a:pt x="64" y="17"/>
                </a:lnTo>
                <a:lnTo>
                  <a:pt x="64" y="17"/>
                </a:lnTo>
                <a:lnTo>
                  <a:pt x="64" y="17"/>
                </a:lnTo>
                <a:lnTo>
                  <a:pt x="64" y="17"/>
                </a:lnTo>
                <a:lnTo>
                  <a:pt x="62" y="19"/>
                </a:lnTo>
                <a:lnTo>
                  <a:pt x="62" y="19"/>
                </a:lnTo>
                <a:lnTo>
                  <a:pt x="62" y="19"/>
                </a:lnTo>
                <a:lnTo>
                  <a:pt x="62" y="19"/>
                </a:lnTo>
                <a:lnTo>
                  <a:pt x="62" y="19"/>
                </a:lnTo>
                <a:lnTo>
                  <a:pt x="64" y="21"/>
                </a:lnTo>
                <a:lnTo>
                  <a:pt x="64" y="21"/>
                </a:lnTo>
                <a:lnTo>
                  <a:pt x="64" y="21"/>
                </a:lnTo>
                <a:lnTo>
                  <a:pt x="62" y="21"/>
                </a:lnTo>
                <a:lnTo>
                  <a:pt x="62" y="23"/>
                </a:lnTo>
                <a:lnTo>
                  <a:pt x="62" y="23"/>
                </a:lnTo>
                <a:lnTo>
                  <a:pt x="62" y="23"/>
                </a:lnTo>
                <a:lnTo>
                  <a:pt x="62" y="23"/>
                </a:lnTo>
                <a:lnTo>
                  <a:pt x="62" y="23"/>
                </a:lnTo>
                <a:lnTo>
                  <a:pt x="64" y="23"/>
                </a:lnTo>
                <a:lnTo>
                  <a:pt x="64" y="23"/>
                </a:lnTo>
                <a:lnTo>
                  <a:pt x="62" y="23"/>
                </a:lnTo>
                <a:lnTo>
                  <a:pt x="62" y="23"/>
                </a:lnTo>
                <a:lnTo>
                  <a:pt x="62" y="23"/>
                </a:lnTo>
                <a:lnTo>
                  <a:pt x="62" y="21"/>
                </a:lnTo>
                <a:lnTo>
                  <a:pt x="59" y="23"/>
                </a:lnTo>
                <a:lnTo>
                  <a:pt x="59" y="23"/>
                </a:lnTo>
                <a:lnTo>
                  <a:pt x="59" y="23"/>
                </a:lnTo>
                <a:lnTo>
                  <a:pt x="62" y="23"/>
                </a:lnTo>
                <a:lnTo>
                  <a:pt x="59" y="23"/>
                </a:lnTo>
                <a:lnTo>
                  <a:pt x="59" y="23"/>
                </a:lnTo>
                <a:lnTo>
                  <a:pt x="59" y="23"/>
                </a:lnTo>
                <a:lnTo>
                  <a:pt x="59" y="23"/>
                </a:lnTo>
                <a:lnTo>
                  <a:pt x="57" y="23"/>
                </a:lnTo>
                <a:lnTo>
                  <a:pt x="57" y="25"/>
                </a:lnTo>
                <a:lnTo>
                  <a:pt x="57" y="25"/>
                </a:lnTo>
                <a:lnTo>
                  <a:pt x="57" y="25"/>
                </a:lnTo>
                <a:lnTo>
                  <a:pt x="57" y="25"/>
                </a:lnTo>
                <a:lnTo>
                  <a:pt x="57" y="25"/>
                </a:lnTo>
                <a:lnTo>
                  <a:pt x="57" y="27"/>
                </a:lnTo>
                <a:lnTo>
                  <a:pt x="57" y="27"/>
                </a:lnTo>
                <a:lnTo>
                  <a:pt x="57" y="29"/>
                </a:lnTo>
                <a:lnTo>
                  <a:pt x="57" y="27"/>
                </a:lnTo>
                <a:lnTo>
                  <a:pt x="57" y="27"/>
                </a:lnTo>
                <a:lnTo>
                  <a:pt x="57" y="27"/>
                </a:lnTo>
                <a:lnTo>
                  <a:pt x="57" y="27"/>
                </a:lnTo>
                <a:lnTo>
                  <a:pt x="55" y="27"/>
                </a:lnTo>
                <a:lnTo>
                  <a:pt x="55" y="27"/>
                </a:lnTo>
                <a:lnTo>
                  <a:pt x="55" y="27"/>
                </a:lnTo>
                <a:lnTo>
                  <a:pt x="55" y="29"/>
                </a:lnTo>
                <a:lnTo>
                  <a:pt x="55" y="29"/>
                </a:lnTo>
                <a:lnTo>
                  <a:pt x="55" y="27"/>
                </a:lnTo>
                <a:lnTo>
                  <a:pt x="53" y="27"/>
                </a:lnTo>
                <a:lnTo>
                  <a:pt x="53" y="29"/>
                </a:lnTo>
                <a:lnTo>
                  <a:pt x="53" y="29"/>
                </a:lnTo>
                <a:lnTo>
                  <a:pt x="53" y="29"/>
                </a:lnTo>
                <a:lnTo>
                  <a:pt x="53" y="31"/>
                </a:lnTo>
                <a:lnTo>
                  <a:pt x="53" y="31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5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5" y="33"/>
                </a:lnTo>
                <a:lnTo>
                  <a:pt x="55" y="33"/>
                </a:lnTo>
                <a:lnTo>
                  <a:pt x="55" y="33"/>
                </a:lnTo>
                <a:lnTo>
                  <a:pt x="53" y="33"/>
                </a:lnTo>
                <a:lnTo>
                  <a:pt x="53" y="33"/>
                </a:lnTo>
                <a:lnTo>
                  <a:pt x="53" y="33"/>
                </a:lnTo>
                <a:lnTo>
                  <a:pt x="53" y="35"/>
                </a:lnTo>
                <a:lnTo>
                  <a:pt x="53" y="35"/>
                </a:lnTo>
                <a:lnTo>
                  <a:pt x="53" y="35"/>
                </a:lnTo>
                <a:lnTo>
                  <a:pt x="53" y="35"/>
                </a:lnTo>
                <a:lnTo>
                  <a:pt x="55" y="35"/>
                </a:lnTo>
                <a:lnTo>
                  <a:pt x="53" y="35"/>
                </a:lnTo>
                <a:lnTo>
                  <a:pt x="53" y="35"/>
                </a:lnTo>
                <a:lnTo>
                  <a:pt x="53" y="35"/>
                </a:lnTo>
                <a:lnTo>
                  <a:pt x="53" y="35"/>
                </a:lnTo>
                <a:lnTo>
                  <a:pt x="55" y="35"/>
                </a:lnTo>
                <a:lnTo>
                  <a:pt x="53" y="35"/>
                </a:lnTo>
                <a:lnTo>
                  <a:pt x="53" y="35"/>
                </a:lnTo>
                <a:lnTo>
                  <a:pt x="53" y="35"/>
                </a:lnTo>
                <a:lnTo>
                  <a:pt x="53" y="37"/>
                </a:lnTo>
                <a:lnTo>
                  <a:pt x="53" y="37"/>
                </a:lnTo>
                <a:lnTo>
                  <a:pt x="55" y="37"/>
                </a:lnTo>
                <a:lnTo>
                  <a:pt x="53" y="35"/>
                </a:lnTo>
                <a:lnTo>
                  <a:pt x="53" y="37"/>
                </a:lnTo>
                <a:lnTo>
                  <a:pt x="53" y="37"/>
                </a:lnTo>
                <a:lnTo>
                  <a:pt x="53" y="37"/>
                </a:lnTo>
                <a:lnTo>
                  <a:pt x="53" y="37"/>
                </a:lnTo>
                <a:lnTo>
                  <a:pt x="53" y="39"/>
                </a:lnTo>
                <a:lnTo>
                  <a:pt x="55" y="39"/>
                </a:lnTo>
                <a:lnTo>
                  <a:pt x="55" y="39"/>
                </a:lnTo>
                <a:lnTo>
                  <a:pt x="55" y="37"/>
                </a:lnTo>
                <a:lnTo>
                  <a:pt x="53" y="37"/>
                </a:lnTo>
                <a:lnTo>
                  <a:pt x="53" y="39"/>
                </a:lnTo>
                <a:lnTo>
                  <a:pt x="53" y="39"/>
                </a:lnTo>
                <a:lnTo>
                  <a:pt x="53" y="39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53" y="43"/>
                </a:lnTo>
                <a:lnTo>
                  <a:pt x="53" y="41"/>
                </a:lnTo>
                <a:lnTo>
                  <a:pt x="53" y="41"/>
                </a:lnTo>
                <a:lnTo>
                  <a:pt x="53" y="43"/>
                </a:lnTo>
                <a:lnTo>
                  <a:pt x="53" y="43"/>
                </a:lnTo>
                <a:lnTo>
                  <a:pt x="53" y="43"/>
                </a:lnTo>
                <a:lnTo>
                  <a:pt x="53" y="41"/>
                </a:lnTo>
                <a:lnTo>
                  <a:pt x="53" y="41"/>
                </a:lnTo>
                <a:lnTo>
                  <a:pt x="51" y="41"/>
                </a:lnTo>
                <a:lnTo>
                  <a:pt x="51" y="41"/>
                </a:lnTo>
                <a:lnTo>
                  <a:pt x="51" y="43"/>
                </a:lnTo>
                <a:lnTo>
                  <a:pt x="53" y="43"/>
                </a:lnTo>
                <a:lnTo>
                  <a:pt x="53" y="41"/>
                </a:lnTo>
                <a:lnTo>
                  <a:pt x="53" y="41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51" y="41"/>
                </a:lnTo>
                <a:lnTo>
                  <a:pt x="49" y="41"/>
                </a:lnTo>
                <a:lnTo>
                  <a:pt x="49" y="39"/>
                </a:lnTo>
                <a:lnTo>
                  <a:pt x="49" y="39"/>
                </a:lnTo>
                <a:lnTo>
                  <a:pt x="49" y="39"/>
                </a:lnTo>
                <a:lnTo>
                  <a:pt x="49" y="39"/>
                </a:lnTo>
                <a:lnTo>
                  <a:pt x="49" y="39"/>
                </a:lnTo>
                <a:lnTo>
                  <a:pt x="49" y="39"/>
                </a:lnTo>
                <a:lnTo>
                  <a:pt x="49" y="37"/>
                </a:lnTo>
                <a:lnTo>
                  <a:pt x="49" y="37"/>
                </a:lnTo>
                <a:lnTo>
                  <a:pt x="49" y="37"/>
                </a:lnTo>
                <a:lnTo>
                  <a:pt x="49" y="35"/>
                </a:lnTo>
                <a:lnTo>
                  <a:pt x="49" y="35"/>
                </a:lnTo>
                <a:lnTo>
                  <a:pt x="49" y="35"/>
                </a:lnTo>
                <a:lnTo>
                  <a:pt x="49" y="33"/>
                </a:lnTo>
                <a:lnTo>
                  <a:pt x="47" y="33"/>
                </a:lnTo>
                <a:lnTo>
                  <a:pt x="49" y="33"/>
                </a:lnTo>
                <a:lnTo>
                  <a:pt x="49" y="33"/>
                </a:lnTo>
                <a:lnTo>
                  <a:pt x="49" y="33"/>
                </a:lnTo>
                <a:lnTo>
                  <a:pt x="49" y="31"/>
                </a:lnTo>
                <a:lnTo>
                  <a:pt x="49" y="31"/>
                </a:lnTo>
                <a:lnTo>
                  <a:pt x="49" y="31"/>
                </a:lnTo>
                <a:lnTo>
                  <a:pt x="51" y="31"/>
                </a:lnTo>
                <a:lnTo>
                  <a:pt x="51" y="31"/>
                </a:lnTo>
                <a:lnTo>
                  <a:pt x="51" y="29"/>
                </a:lnTo>
                <a:lnTo>
                  <a:pt x="51" y="29"/>
                </a:lnTo>
                <a:lnTo>
                  <a:pt x="51" y="29"/>
                </a:lnTo>
                <a:lnTo>
                  <a:pt x="51" y="29"/>
                </a:lnTo>
                <a:lnTo>
                  <a:pt x="51" y="29"/>
                </a:lnTo>
                <a:lnTo>
                  <a:pt x="53" y="27"/>
                </a:lnTo>
                <a:lnTo>
                  <a:pt x="53" y="27"/>
                </a:lnTo>
                <a:lnTo>
                  <a:pt x="53" y="25"/>
                </a:lnTo>
                <a:lnTo>
                  <a:pt x="53" y="25"/>
                </a:lnTo>
                <a:lnTo>
                  <a:pt x="53" y="25"/>
                </a:lnTo>
                <a:lnTo>
                  <a:pt x="53" y="25"/>
                </a:lnTo>
                <a:lnTo>
                  <a:pt x="53" y="23"/>
                </a:lnTo>
                <a:lnTo>
                  <a:pt x="53" y="21"/>
                </a:lnTo>
                <a:lnTo>
                  <a:pt x="53" y="21"/>
                </a:lnTo>
                <a:lnTo>
                  <a:pt x="51" y="21"/>
                </a:lnTo>
                <a:lnTo>
                  <a:pt x="51" y="19"/>
                </a:lnTo>
                <a:lnTo>
                  <a:pt x="51" y="19"/>
                </a:lnTo>
                <a:lnTo>
                  <a:pt x="51" y="21"/>
                </a:lnTo>
                <a:lnTo>
                  <a:pt x="51" y="21"/>
                </a:lnTo>
                <a:lnTo>
                  <a:pt x="51" y="19"/>
                </a:lnTo>
                <a:lnTo>
                  <a:pt x="51" y="19"/>
                </a:lnTo>
                <a:lnTo>
                  <a:pt x="51" y="19"/>
                </a:lnTo>
                <a:lnTo>
                  <a:pt x="51" y="19"/>
                </a:lnTo>
                <a:lnTo>
                  <a:pt x="51" y="19"/>
                </a:lnTo>
                <a:lnTo>
                  <a:pt x="51" y="19"/>
                </a:lnTo>
                <a:lnTo>
                  <a:pt x="51" y="17"/>
                </a:lnTo>
                <a:lnTo>
                  <a:pt x="51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7"/>
                </a:lnTo>
                <a:lnTo>
                  <a:pt x="49" y="15"/>
                </a:lnTo>
                <a:lnTo>
                  <a:pt x="49" y="15"/>
                </a:lnTo>
                <a:lnTo>
                  <a:pt x="49" y="15"/>
                </a:lnTo>
                <a:lnTo>
                  <a:pt x="49" y="15"/>
                </a:lnTo>
                <a:lnTo>
                  <a:pt x="47" y="13"/>
                </a:lnTo>
                <a:lnTo>
                  <a:pt x="47" y="13"/>
                </a:lnTo>
                <a:lnTo>
                  <a:pt x="47" y="13"/>
                </a:lnTo>
                <a:lnTo>
                  <a:pt x="47" y="13"/>
                </a:lnTo>
                <a:lnTo>
                  <a:pt x="45" y="13"/>
                </a:lnTo>
                <a:lnTo>
                  <a:pt x="45" y="13"/>
                </a:lnTo>
                <a:lnTo>
                  <a:pt x="45" y="13"/>
                </a:lnTo>
                <a:lnTo>
                  <a:pt x="43" y="13"/>
                </a:lnTo>
                <a:lnTo>
                  <a:pt x="43" y="13"/>
                </a:lnTo>
                <a:lnTo>
                  <a:pt x="45" y="13"/>
                </a:lnTo>
                <a:lnTo>
                  <a:pt x="45" y="13"/>
                </a:lnTo>
                <a:lnTo>
                  <a:pt x="43" y="13"/>
                </a:lnTo>
                <a:lnTo>
                  <a:pt x="43" y="13"/>
                </a:lnTo>
                <a:lnTo>
                  <a:pt x="41" y="13"/>
                </a:lnTo>
                <a:lnTo>
                  <a:pt x="41" y="13"/>
                </a:lnTo>
                <a:lnTo>
                  <a:pt x="41" y="10"/>
                </a:lnTo>
                <a:lnTo>
                  <a:pt x="41" y="10"/>
                </a:lnTo>
                <a:lnTo>
                  <a:pt x="39" y="10"/>
                </a:lnTo>
                <a:lnTo>
                  <a:pt x="39" y="10"/>
                </a:lnTo>
                <a:lnTo>
                  <a:pt x="39" y="10"/>
                </a:lnTo>
                <a:lnTo>
                  <a:pt x="39" y="10"/>
                </a:lnTo>
                <a:lnTo>
                  <a:pt x="37" y="10"/>
                </a:lnTo>
                <a:lnTo>
                  <a:pt x="37" y="10"/>
                </a:lnTo>
                <a:lnTo>
                  <a:pt x="37" y="10"/>
                </a:lnTo>
                <a:lnTo>
                  <a:pt x="37" y="10"/>
                </a:lnTo>
                <a:lnTo>
                  <a:pt x="37" y="10"/>
                </a:lnTo>
                <a:lnTo>
                  <a:pt x="35" y="10"/>
                </a:lnTo>
                <a:lnTo>
                  <a:pt x="35" y="10"/>
                </a:lnTo>
                <a:lnTo>
                  <a:pt x="35" y="10"/>
                </a:lnTo>
                <a:lnTo>
                  <a:pt x="35" y="10"/>
                </a:lnTo>
                <a:lnTo>
                  <a:pt x="35" y="8"/>
                </a:lnTo>
                <a:lnTo>
                  <a:pt x="35" y="8"/>
                </a:lnTo>
                <a:lnTo>
                  <a:pt x="35" y="8"/>
                </a:lnTo>
                <a:lnTo>
                  <a:pt x="35" y="8"/>
                </a:lnTo>
                <a:lnTo>
                  <a:pt x="33" y="8"/>
                </a:lnTo>
                <a:lnTo>
                  <a:pt x="33" y="8"/>
                </a:lnTo>
                <a:lnTo>
                  <a:pt x="33" y="6"/>
                </a:lnTo>
                <a:lnTo>
                  <a:pt x="33" y="6"/>
                </a:lnTo>
                <a:lnTo>
                  <a:pt x="31" y="6"/>
                </a:lnTo>
                <a:lnTo>
                  <a:pt x="31" y="6"/>
                </a:lnTo>
                <a:lnTo>
                  <a:pt x="31" y="6"/>
                </a:lnTo>
                <a:lnTo>
                  <a:pt x="31" y="6"/>
                </a:lnTo>
                <a:lnTo>
                  <a:pt x="31" y="6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4"/>
                </a:lnTo>
                <a:lnTo>
                  <a:pt x="29" y="2"/>
                </a:lnTo>
                <a:lnTo>
                  <a:pt x="29" y="2"/>
                </a:lnTo>
                <a:lnTo>
                  <a:pt x="29" y="2"/>
                </a:lnTo>
                <a:lnTo>
                  <a:pt x="29" y="2"/>
                </a:lnTo>
                <a:lnTo>
                  <a:pt x="29" y="2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7" y="0"/>
                </a:lnTo>
                <a:lnTo>
                  <a:pt x="25" y="2"/>
                </a:lnTo>
                <a:lnTo>
                  <a:pt x="25" y="2"/>
                </a:lnTo>
                <a:lnTo>
                  <a:pt x="22" y="2"/>
                </a:lnTo>
                <a:lnTo>
                  <a:pt x="25" y="2"/>
                </a:lnTo>
                <a:lnTo>
                  <a:pt x="25" y="2"/>
                </a:lnTo>
                <a:lnTo>
                  <a:pt x="25" y="2"/>
                </a:lnTo>
                <a:lnTo>
                  <a:pt x="25" y="2"/>
                </a:lnTo>
                <a:lnTo>
                  <a:pt x="25" y="2"/>
                </a:lnTo>
                <a:lnTo>
                  <a:pt x="25" y="2"/>
                </a:lnTo>
                <a:lnTo>
                  <a:pt x="22" y="2"/>
                </a:lnTo>
                <a:lnTo>
                  <a:pt x="22" y="2"/>
                </a:lnTo>
                <a:lnTo>
                  <a:pt x="22" y="2"/>
                </a:lnTo>
                <a:lnTo>
                  <a:pt x="22" y="2"/>
                </a:lnTo>
                <a:lnTo>
                  <a:pt x="22" y="2"/>
                </a:lnTo>
                <a:lnTo>
                  <a:pt x="22" y="2"/>
                </a:lnTo>
                <a:lnTo>
                  <a:pt x="22" y="2"/>
                </a:lnTo>
                <a:lnTo>
                  <a:pt x="22" y="2"/>
                </a:lnTo>
                <a:lnTo>
                  <a:pt x="20" y="2"/>
                </a:lnTo>
                <a:lnTo>
                  <a:pt x="20" y="2"/>
                </a:lnTo>
                <a:lnTo>
                  <a:pt x="20" y="4"/>
                </a:lnTo>
                <a:lnTo>
                  <a:pt x="20" y="2"/>
                </a:lnTo>
                <a:lnTo>
                  <a:pt x="20" y="2"/>
                </a:lnTo>
                <a:lnTo>
                  <a:pt x="20" y="2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20" y="4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20" y="4"/>
                </a:lnTo>
                <a:lnTo>
                  <a:pt x="20" y="4"/>
                </a:lnTo>
                <a:lnTo>
                  <a:pt x="18" y="4"/>
                </a:lnTo>
                <a:lnTo>
                  <a:pt x="18" y="6"/>
                </a:lnTo>
                <a:lnTo>
                  <a:pt x="18" y="6"/>
                </a:lnTo>
                <a:lnTo>
                  <a:pt x="20" y="6"/>
                </a:lnTo>
                <a:lnTo>
                  <a:pt x="18" y="6"/>
                </a:lnTo>
                <a:lnTo>
                  <a:pt x="18" y="6"/>
                </a:lnTo>
                <a:lnTo>
                  <a:pt x="18" y="6"/>
                </a:lnTo>
                <a:lnTo>
                  <a:pt x="18" y="8"/>
                </a:lnTo>
                <a:lnTo>
                  <a:pt x="18" y="6"/>
                </a:lnTo>
                <a:lnTo>
                  <a:pt x="18" y="6"/>
                </a:lnTo>
                <a:lnTo>
                  <a:pt x="18" y="6"/>
                </a:lnTo>
                <a:lnTo>
                  <a:pt x="16" y="6"/>
                </a:lnTo>
                <a:lnTo>
                  <a:pt x="16" y="8"/>
                </a:lnTo>
                <a:lnTo>
                  <a:pt x="16" y="8"/>
                </a:lnTo>
                <a:lnTo>
                  <a:pt x="18" y="8"/>
                </a:lnTo>
                <a:lnTo>
                  <a:pt x="16" y="6"/>
                </a:lnTo>
                <a:lnTo>
                  <a:pt x="16" y="8"/>
                </a:lnTo>
                <a:lnTo>
                  <a:pt x="16" y="8"/>
                </a:lnTo>
                <a:lnTo>
                  <a:pt x="18" y="8"/>
                </a:lnTo>
                <a:lnTo>
                  <a:pt x="18" y="8"/>
                </a:lnTo>
                <a:lnTo>
                  <a:pt x="18" y="10"/>
                </a:lnTo>
                <a:lnTo>
                  <a:pt x="18" y="8"/>
                </a:lnTo>
                <a:lnTo>
                  <a:pt x="16" y="8"/>
                </a:lnTo>
                <a:lnTo>
                  <a:pt x="16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8" y="8"/>
                </a:lnTo>
                <a:lnTo>
                  <a:pt x="16" y="8"/>
                </a:lnTo>
                <a:lnTo>
                  <a:pt x="16" y="8"/>
                </a:lnTo>
                <a:lnTo>
                  <a:pt x="18" y="8"/>
                </a:lnTo>
                <a:lnTo>
                  <a:pt x="18" y="8"/>
                </a:lnTo>
                <a:lnTo>
                  <a:pt x="16" y="8"/>
                </a:lnTo>
                <a:lnTo>
                  <a:pt x="16" y="8"/>
                </a:lnTo>
                <a:lnTo>
                  <a:pt x="16" y="8"/>
                </a:lnTo>
                <a:lnTo>
                  <a:pt x="16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6" y="10"/>
                </a:lnTo>
                <a:lnTo>
                  <a:pt x="16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3"/>
                </a:lnTo>
                <a:lnTo>
                  <a:pt x="14" y="13"/>
                </a:lnTo>
                <a:lnTo>
                  <a:pt x="14" y="13"/>
                </a:lnTo>
                <a:lnTo>
                  <a:pt x="16" y="10"/>
                </a:lnTo>
                <a:lnTo>
                  <a:pt x="16" y="10"/>
                </a:lnTo>
                <a:lnTo>
                  <a:pt x="16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4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10"/>
                </a:lnTo>
                <a:lnTo>
                  <a:pt x="12" y="8"/>
                </a:lnTo>
                <a:lnTo>
                  <a:pt x="10" y="8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10" y="10"/>
                </a:lnTo>
                <a:lnTo>
                  <a:pt x="8" y="10"/>
                </a:lnTo>
                <a:lnTo>
                  <a:pt x="8" y="10"/>
                </a:lnTo>
                <a:lnTo>
                  <a:pt x="8" y="10"/>
                </a:lnTo>
                <a:lnTo>
                  <a:pt x="6" y="10"/>
                </a:lnTo>
                <a:lnTo>
                  <a:pt x="6" y="10"/>
                </a:lnTo>
                <a:lnTo>
                  <a:pt x="6" y="10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6" y="13"/>
                </a:lnTo>
                <a:lnTo>
                  <a:pt x="4" y="15"/>
                </a:lnTo>
                <a:lnTo>
                  <a:pt x="6" y="15"/>
                </a:lnTo>
                <a:lnTo>
                  <a:pt x="6" y="15"/>
                </a:lnTo>
                <a:lnTo>
                  <a:pt x="4" y="15"/>
                </a:lnTo>
                <a:lnTo>
                  <a:pt x="4" y="17"/>
                </a:lnTo>
                <a:lnTo>
                  <a:pt x="4" y="19"/>
                </a:lnTo>
                <a:lnTo>
                  <a:pt x="4" y="17"/>
                </a:lnTo>
                <a:lnTo>
                  <a:pt x="4" y="17"/>
                </a:lnTo>
                <a:lnTo>
                  <a:pt x="4" y="17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4" y="19"/>
                </a:lnTo>
                <a:lnTo>
                  <a:pt x="2" y="19"/>
                </a:lnTo>
                <a:lnTo>
                  <a:pt x="2" y="21"/>
                </a:lnTo>
                <a:lnTo>
                  <a:pt x="4" y="21"/>
                </a:lnTo>
                <a:lnTo>
                  <a:pt x="4" y="19"/>
                </a:lnTo>
                <a:lnTo>
                  <a:pt x="2" y="19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4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2" y="21"/>
                </a:lnTo>
                <a:lnTo>
                  <a:pt x="0" y="21"/>
                </a:lnTo>
                <a:lnTo>
                  <a:pt x="0" y="23"/>
                </a:lnTo>
                <a:lnTo>
                  <a:pt x="0" y="23"/>
                </a:lnTo>
                <a:lnTo>
                  <a:pt x="2" y="23"/>
                </a:lnTo>
                <a:lnTo>
                  <a:pt x="2" y="21"/>
                </a:lnTo>
                <a:lnTo>
                  <a:pt x="2" y="21"/>
                </a:lnTo>
                <a:lnTo>
                  <a:pt x="0" y="23"/>
                </a:lnTo>
                <a:lnTo>
                  <a:pt x="0" y="23"/>
                </a:lnTo>
                <a:lnTo>
                  <a:pt x="0" y="23"/>
                </a:lnTo>
                <a:lnTo>
                  <a:pt x="0" y="23"/>
                </a:lnTo>
                <a:lnTo>
                  <a:pt x="0" y="25"/>
                </a:lnTo>
                <a:lnTo>
                  <a:pt x="0" y="25"/>
                </a:lnTo>
                <a:lnTo>
                  <a:pt x="0" y="25"/>
                </a:lnTo>
                <a:lnTo>
                  <a:pt x="0" y="27"/>
                </a:lnTo>
                <a:lnTo>
                  <a:pt x="0" y="27"/>
                </a:lnTo>
                <a:lnTo>
                  <a:pt x="0" y="27"/>
                </a:lnTo>
                <a:lnTo>
                  <a:pt x="0" y="27"/>
                </a:lnTo>
                <a:lnTo>
                  <a:pt x="0" y="25"/>
                </a:lnTo>
                <a:lnTo>
                  <a:pt x="0" y="27"/>
                </a:lnTo>
                <a:lnTo>
                  <a:pt x="0" y="27"/>
                </a:lnTo>
                <a:lnTo>
                  <a:pt x="2" y="25"/>
                </a:lnTo>
                <a:lnTo>
                  <a:pt x="0" y="27"/>
                </a:lnTo>
                <a:lnTo>
                  <a:pt x="0" y="27"/>
                </a:lnTo>
                <a:lnTo>
                  <a:pt x="0" y="27"/>
                </a:lnTo>
                <a:lnTo>
                  <a:pt x="0" y="27"/>
                </a:lnTo>
                <a:lnTo>
                  <a:pt x="2" y="27"/>
                </a:lnTo>
                <a:lnTo>
                  <a:pt x="2" y="29"/>
                </a:lnTo>
                <a:lnTo>
                  <a:pt x="2" y="29"/>
                </a:lnTo>
                <a:lnTo>
                  <a:pt x="2" y="27"/>
                </a:lnTo>
                <a:lnTo>
                  <a:pt x="0" y="27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2" y="31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33"/>
                </a:lnTo>
                <a:lnTo>
                  <a:pt x="2" y="33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33"/>
                </a:lnTo>
                <a:lnTo>
                  <a:pt x="0" y="33"/>
                </a:lnTo>
                <a:lnTo>
                  <a:pt x="0" y="33"/>
                </a:lnTo>
                <a:lnTo>
                  <a:pt x="2" y="3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4" name="Rectangle 5060"/>
          <p:cNvSpPr>
            <a:spLocks noChangeArrowheads="1"/>
          </p:cNvSpPr>
          <p:nvPr/>
        </p:nvSpPr>
        <p:spPr bwMode="auto">
          <a:xfrm>
            <a:off x="2806701" y="6149975"/>
            <a:ext cx="1301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N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85" name="Rectangle 5061"/>
          <p:cNvSpPr>
            <a:spLocks noChangeArrowheads="1"/>
          </p:cNvSpPr>
          <p:nvPr/>
        </p:nvSpPr>
        <p:spPr bwMode="auto">
          <a:xfrm>
            <a:off x="2878138" y="6149975"/>
            <a:ext cx="1174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86" name="Rectangle 5062"/>
          <p:cNvSpPr>
            <a:spLocks noChangeArrowheads="1"/>
          </p:cNvSpPr>
          <p:nvPr/>
        </p:nvSpPr>
        <p:spPr bwMode="auto">
          <a:xfrm>
            <a:off x="2936876" y="6149975"/>
            <a:ext cx="952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87" name="Rectangle 5063"/>
          <p:cNvSpPr>
            <a:spLocks noChangeArrowheads="1"/>
          </p:cNvSpPr>
          <p:nvPr/>
        </p:nvSpPr>
        <p:spPr bwMode="auto">
          <a:xfrm>
            <a:off x="2973388" y="6149975"/>
            <a:ext cx="1174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g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88" name="Rectangle 5064"/>
          <p:cNvSpPr>
            <a:spLocks noChangeArrowheads="1"/>
          </p:cNvSpPr>
          <p:nvPr/>
        </p:nvSpPr>
        <p:spPr bwMode="auto">
          <a:xfrm>
            <a:off x="3033713" y="6149975"/>
            <a:ext cx="1111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89" name="Rectangle 5065"/>
          <p:cNvSpPr>
            <a:spLocks noChangeArrowheads="1"/>
          </p:cNvSpPr>
          <p:nvPr/>
        </p:nvSpPr>
        <p:spPr bwMode="auto">
          <a:xfrm>
            <a:off x="2743201" y="6257925"/>
            <a:ext cx="82550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i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0" name="Rectangle 5066"/>
          <p:cNvSpPr>
            <a:spLocks noChangeArrowheads="1"/>
          </p:cNvSpPr>
          <p:nvPr/>
        </p:nvSpPr>
        <p:spPr bwMode="auto">
          <a:xfrm>
            <a:off x="2798763" y="6257925"/>
            <a:ext cx="100013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1" name="Rectangle 5067"/>
          <p:cNvSpPr>
            <a:spLocks noChangeArrowheads="1"/>
          </p:cNvSpPr>
          <p:nvPr/>
        </p:nvSpPr>
        <p:spPr bwMode="auto">
          <a:xfrm>
            <a:off x="2843213" y="6257925"/>
            <a:ext cx="109538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2" name="Rectangle 5068"/>
          <p:cNvSpPr>
            <a:spLocks noChangeArrowheads="1"/>
          </p:cNvSpPr>
          <p:nvPr/>
        </p:nvSpPr>
        <p:spPr bwMode="auto">
          <a:xfrm>
            <a:off x="2895601" y="6257925"/>
            <a:ext cx="24447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mm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3" name="Rectangle 5069"/>
          <p:cNvSpPr>
            <a:spLocks noChangeArrowheads="1"/>
          </p:cNvSpPr>
          <p:nvPr/>
        </p:nvSpPr>
        <p:spPr bwMode="auto">
          <a:xfrm>
            <a:off x="3071813" y="6257925"/>
            <a:ext cx="11112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4" name="Rectangle 5070"/>
          <p:cNvSpPr>
            <a:spLocks noChangeArrowheads="1"/>
          </p:cNvSpPr>
          <p:nvPr/>
        </p:nvSpPr>
        <p:spPr bwMode="auto">
          <a:xfrm>
            <a:off x="2700338" y="6369050"/>
            <a:ext cx="23177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mål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5" name="Rectangle 5071"/>
          <p:cNvSpPr>
            <a:spLocks noChangeArrowheads="1"/>
          </p:cNvSpPr>
          <p:nvPr/>
        </p:nvSpPr>
        <p:spPr bwMode="auto">
          <a:xfrm>
            <a:off x="2868613" y="6369050"/>
            <a:ext cx="11112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6" name="Rectangle 5072"/>
          <p:cNvSpPr>
            <a:spLocks noChangeArrowheads="1"/>
          </p:cNvSpPr>
          <p:nvPr/>
        </p:nvSpPr>
        <p:spPr bwMode="auto">
          <a:xfrm>
            <a:off x="2924176" y="6369050"/>
            <a:ext cx="101600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7" name="Rectangle 5073"/>
          <p:cNvSpPr>
            <a:spLocks noChangeArrowheads="1"/>
          </p:cNvSpPr>
          <p:nvPr/>
        </p:nvSpPr>
        <p:spPr bwMode="auto">
          <a:xfrm>
            <a:off x="2968626" y="6369050"/>
            <a:ext cx="93663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8" name="Rectangle 5074"/>
          <p:cNvSpPr>
            <a:spLocks noChangeArrowheads="1"/>
          </p:cNvSpPr>
          <p:nvPr/>
        </p:nvSpPr>
        <p:spPr bwMode="auto">
          <a:xfrm>
            <a:off x="3005138" y="6369050"/>
            <a:ext cx="11747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o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99" name="Rectangle 5075"/>
          <p:cNvSpPr>
            <a:spLocks noChangeArrowheads="1"/>
          </p:cNvSpPr>
          <p:nvPr/>
        </p:nvSpPr>
        <p:spPr bwMode="auto">
          <a:xfrm>
            <a:off x="3065463" y="6369050"/>
            <a:ext cx="11112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k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00" name="Rectangle 5076"/>
          <p:cNvSpPr>
            <a:spLocks noChangeArrowheads="1"/>
          </p:cNvSpPr>
          <p:nvPr/>
        </p:nvSpPr>
        <p:spPr bwMode="auto">
          <a:xfrm>
            <a:off x="3117851" y="6369050"/>
            <a:ext cx="111125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yriad Pro" pitchFamily="34" charset="0"/>
                <a:cs typeface="Arial" pitchFamily="34" charset="0"/>
              </a:rPr>
              <a:t>k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01" name="Freeform 5077"/>
          <p:cNvSpPr>
            <a:spLocks/>
          </p:cNvSpPr>
          <p:nvPr/>
        </p:nvSpPr>
        <p:spPr bwMode="auto">
          <a:xfrm>
            <a:off x="1635126" y="6246813"/>
            <a:ext cx="225425" cy="65088"/>
          </a:xfrm>
          <a:custGeom>
            <a:avLst/>
            <a:gdLst/>
            <a:ahLst/>
            <a:cxnLst>
              <a:cxn ang="0">
                <a:pos x="35" y="20"/>
              </a:cxn>
              <a:cxn ang="0">
                <a:pos x="64" y="7"/>
              </a:cxn>
              <a:cxn ang="0">
                <a:pos x="35" y="0"/>
              </a:cxn>
              <a:cxn ang="0">
                <a:pos x="6" y="7"/>
              </a:cxn>
              <a:cxn ang="0">
                <a:pos x="35" y="20"/>
              </a:cxn>
            </a:cxnLst>
            <a:rect l="0" t="0" r="r" b="b"/>
            <a:pathLst>
              <a:path w="69" h="20">
                <a:moveTo>
                  <a:pt x="35" y="20"/>
                </a:moveTo>
                <a:cubicBezTo>
                  <a:pt x="69" y="20"/>
                  <a:pt x="64" y="7"/>
                  <a:pt x="64" y="7"/>
                </a:cubicBezTo>
                <a:cubicBezTo>
                  <a:pt x="57" y="3"/>
                  <a:pt x="47" y="0"/>
                  <a:pt x="35" y="0"/>
                </a:cubicBezTo>
                <a:cubicBezTo>
                  <a:pt x="23" y="0"/>
                  <a:pt x="13" y="3"/>
                  <a:pt x="6" y="7"/>
                </a:cubicBezTo>
                <a:cubicBezTo>
                  <a:pt x="6" y="7"/>
                  <a:pt x="0" y="20"/>
                  <a:pt x="35" y="20"/>
                </a:cubicBezTo>
                <a:close/>
              </a:path>
            </a:pathLst>
          </a:custGeom>
          <a:solidFill>
            <a:srgbClr val="EF3E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2" name="Freeform 5078"/>
          <p:cNvSpPr>
            <a:spLocks/>
          </p:cNvSpPr>
          <p:nvPr/>
        </p:nvSpPr>
        <p:spPr bwMode="auto">
          <a:xfrm>
            <a:off x="1652588" y="6246813"/>
            <a:ext cx="195263" cy="65088"/>
          </a:xfrm>
          <a:custGeom>
            <a:avLst/>
            <a:gdLst/>
            <a:ahLst/>
            <a:cxnLst>
              <a:cxn ang="0">
                <a:pos x="30" y="20"/>
              </a:cxn>
              <a:cxn ang="0">
                <a:pos x="30" y="20"/>
              </a:cxn>
              <a:cxn ang="0">
                <a:pos x="55" y="16"/>
              </a:cxn>
              <a:cxn ang="0">
                <a:pos x="60" y="9"/>
              </a:cxn>
              <a:cxn ang="0">
                <a:pos x="60" y="7"/>
              </a:cxn>
              <a:cxn ang="0">
                <a:pos x="60" y="7"/>
              </a:cxn>
              <a:cxn ang="0">
                <a:pos x="60" y="6"/>
              </a:cxn>
              <a:cxn ang="0">
                <a:pos x="30" y="0"/>
              </a:cxn>
              <a:cxn ang="0">
                <a:pos x="1" y="6"/>
              </a:cxn>
              <a:cxn ang="0">
                <a:pos x="1" y="6"/>
              </a:cxn>
              <a:cxn ang="0">
                <a:pos x="1" y="7"/>
              </a:cxn>
              <a:cxn ang="0">
                <a:pos x="0" y="9"/>
              </a:cxn>
              <a:cxn ang="0">
                <a:pos x="5" y="16"/>
              </a:cxn>
              <a:cxn ang="0">
                <a:pos x="30" y="20"/>
              </a:cxn>
              <a:cxn ang="0">
                <a:pos x="30" y="20"/>
              </a:cxn>
              <a:cxn ang="0">
                <a:pos x="30" y="19"/>
              </a:cxn>
              <a:cxn ang="0">
                <a:pos x="6" y="15"/>
              </a:cxn>
              <a:cxn ang="0">
                <a:pos x="2" y="9"/>
              </a:cxn>
              <a:cxn ang="0">
                <a:pos x="2" y="8"/>
              </a:cxn>
              <a:cxn ang="0">
                <a:pos x="2" y="7"/>
              </a:cxn>
              <a:cxn ang="0">
                <a:pos x="2" y="7"/>
              </a:cxn>
              <a:cxn ang="0">
                <a:pos x="1" y="7"/>
              </a:cxn>
              <a:cxn ang="0">
                <a:pos x="2" y="7"/>
              </a:cxn>
              <a:cxn ang="0">
                <a:pos x="30" y="1"/>
              </a:cxn>
              <a:cxn ang="0">
                <a:pos x="59" y="8"/>
              </a:cxn>
              <a:cxn ang="0">
                <a:pos x="59" y="7"/>
              </a:cxn>
              <a:cxn ang="0">
                <a:pos x="59" y="7"/>
              </a:cxn>
              <a:cxn ang="0">
                <a:pos x="59" y="7"/>
              </a:cxn>
              <a:cxn ang="0">
                <a:pos x="59" y="9"/>
              </a:cxn>
              <a:cxn ang="0">
                <a:pos x="54" y="15"/>
              </a:cxn>
              <a:cxn ang="0">
                <a:pos x="30" y="19"/>
              </a:cxn>
              <a:cxn ang="0">
                <a:pos x="30" y="20"/>
              </a:cxn>
            </a:cxnLst>
            <a:rect l="0" t="0" r="r" b="b"/>
            <a:pathLst>
              <a:path w="60" h="20">
                <a:moveTo>
                  <a:pt x="30" y="20"/>
                </a:moveTo>
                <a:cubicBezTo>
                  <a:pt x="30" y="20"/>
                  <a:pt x="30" y="20"/>
                  <a:pt x="30" y="20"/>
                </a:cubicBezTo>
                <a:cubicBezTo>
                  <a:pt x="43" y="20"/>
                  <a:pt x="51" y="19"/>
                  <a:pt x="55" y="16"/>
                </a:cubicBezTo>
                <a:cubicBezTo>
                  <a:pt x="59" y="14"/>
                  <a:pt x="60" y="11"/>
                  <a:pt x="60" y="9"/>
                </a:cubicBezTo>
                <a:cubicBezTo>
                  <a:pt x="60" y="8"/>
                  <a:pt x="60" y="7"/>
                  <a:pt x="60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6"/>
                  <a:pt x="60" y="6"/>
                  <a:pt x="60" y="6"/>
                </a:cubicBezTo>
                <a:cubicBezTo>
                  <a:pt x="53" y="3"/>
                  <a:pt x="42" y="0"/>
                  <a:pt x="30" y="0"/>
                </a:cubicBezTo>
                <a:cubicBezTo>
                  <a:pt x="18" y="0"/>
                  <a:pt x="8" y="2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0" y="8"/>
                  <a:pt x="0" y="9"/>
                </a:cubicBezTo>
                <a:cubicBezTo>
                  <a:pt x="0" y="11"/>
                  <a:pt x="1" y="14"/>
                  <a:pt x="5" y="16"/>
                </a:cubicBezTo>
                <a:cubicBezTo>
                  <a:pt x="10" y="19"/>
                  <a:pt x="17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17" y="19"/>
                  <a:pt x="10" y="17"/>
                  <a:pt x="6" y="15"/>
                </a:cubicBezTo>
                <a:cubicBezTo>
                  <a:pt x="2" y="13"/>
                  <a:pt x="2" y="10"/>
                  <a:pt x="2" y="9"/>
                </a:cubicBezTo>
                <a:cubicBezTo>
                  <a:pt x="2" y="8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2" y="7"/>
                  <a:pt x="2" y="7"/>
                </a:cubicBezTo>
                <a:cubicBezTo>
                  <a:pt x="8" y="4"/>
                  <a:pt x="19" y="1"/>
                  <a:pt x="30" y="1"/>
                </a:cubicBezTo>
                <a:cubicBezTo>
                  <a:pt x="42" y="1"/>
                  <a:pt x="52" y="4"/>
                  <a:pt x="59" y="8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8"/>
                  <a:pt x="59" y="8"/>
                  <a:pt x="59" y="9"/>
                </a:cubicBezTo>
                <a:cubicBezTo>
                  <a:pt x="59" y="10"/>
                  <a:pt x="58" y="13"/>
                  <a:pt x="54" y="15"/>
                </a:cubicBezTo>
                <a:cubicBezTo>
                  <a:pt x="50" y="17"/>
                  <a:pt x="43" y="19"/>
                  <a:pt x="30" y="19"/>
                </a:cubicBezTo>
                <a:lnTo>
                  <a:pt x="30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3" name="Freeform 5079"/>
          <p:cNvSpPr>
            <a:spLocks noEditPoints="1"/>
          </p:cNvSpPr>
          <p:nvPr/>
        </p:nvSpPr>
        <p:spPr bwMode="auto">
          <a:xfrm>
            <a:off x="1643063" y="6165850"/>
            <a:ext cx="106363" cy="153988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32" y="3"/>
              </a:cxn>
              <a:cxn ang="0">
                <a:pos x="29" y="5"/>
              </a:cxn>
              <a:cxn ang="0">
                <a:pos x="32" y="10"/>
              </a:cxn>
              <a:cxn ang="0">
                <a:pos x="28" y="19"/>
              </a:cxn>
              <a:cxn ang="0">
                <a:pos x="24" y="19"/>
              </a:cxn>
              <a:cxn ang="0">
                <a:pos x="16" y="20"/>
              </a:cxn>
              <a:cxn ang="0">
                <a:pos x="9" y="20"/>
              </a:cxn>
              <a:cxn ang="0">
                <a:pos x="1" y="28"/>
              </a:cxn>
              <a:cxn ang="0">
                <a:pos x="0" y="29"/>
              </a:cxn>
              <a:cxn ang="0">
                <a:pos x="33" y="47"/>
              </a:cxn>
              <a:cxn ang="0">
                <a:pos x="5" y="29"/>
              </a:cxn>
              <a:cxn ang="0">
                <a:pos x="5" y="28"/>
              </a:cxn>
              <a:cxn ang="0">
                <a:pos x="14" y="23"/>
              </a:cxn>
              <a:cxn ang="0">
                <a:pos x="16" y="27"/>
              </a:cxn>
              <a:cxn ang="0">
                <a:pos x="17" y="28"/>
              </a:cxn>
              <a:cxn ang="0">
                <a:pos x="16" y="32"/>
              </a:cxn>
              <a:cxn ang="0">
                <a:pos x="17" y="33"/>
              </a:cxn>
              <a:cxn ang="0">
                <a:pos x="14" y="36"/>
              </a:cxn>
              <a:cxn ang="0">
                <a:pos x="18" y="36"/>
              </a:cxn>
              <a:cxn ang="0">
                <a:pos x="12" y="40"/>
              </a:cxn>
              <a:cxn ang="0">
                <a:pos x="6" y="36"/>
              </a:cxn>
              <a:cxn ang="0">
                <a:pos x="11" y="35"/>
              </a:cxn>
              <a:cxn ang="0">
                <a:pos x="7" y="32"/>
              </a:cxn>
              <a:cxn ang="0">
                <a:pos x="5" y="33"/>
              </a:cxn>
              <a:cxn ang="0">
                <a:pos x="7" y="30"/>
              </a:cxn>
              <a:cxn ang="0">
                <a:pos x="22" y="22"/>
              </a:cxn>
              <a:cxn ang="0">
                <a:pos x="30" y="23"/>
              </a:cxn>
              <a:cxn ang="0">
                <a:pos x="31" y="25"/>
              </a:cxn>
              <a:cxn ang="0">
                <a:pos x="31" y="27"/>
              </a:cxn>
              <a:cxn ang="0">
                <a:pos x="31" y="28"/>
              </a:cxn>
              <a:cxn ang="0">
                <a:pos x="32" y="33"/>
              </a:cxn>
              <a:cxn ang="0">
                <a:pos x="28" y="31"/>
              </a:cxn>
              <a:cxn ang="0">
                <a:pos x="29" y="37"/>
              </a:cxn>
              <a:cxn ang="0">
                <a:pos x="32" y="35"/>
              </a:cxn>
              <a:cxn ang="0">
                <a:pos x="27" y="40"/>
              </a:cxn>
              <a:cxn ang="0">
                <a:pos x="21" y="36"/>
              </a:cxn>
              <a:cxn ang="0">
                <a:pos x="23" y="37"/>
              </a:cxn>
              <a:cxn ang="0">
                <a:pos x="24" y="31"/>
              </a:cxn>
              <a:cxn ang="0">
                <a:pos x="21" y="32"/>
              </a:cxn>
              <a:cxn ang="0">
                <a:pos x="21" y="28"/>
              </a:cxn>
              <a:cxn ang="0">
                <a:pos x="20" y="27"/>
              </a:cxn>
            </a:cxnLst>
            <a:rect l="0" t="0" r="r" b="b"/>
            <a:pathLst>
              <a:path w="33" h="47">
                <a:moveTo>
                  <a:pt x="33" y="0"/>
                </a:moveTo>
                <a:cubicBezTo>
                  <a:pt x="33" y="0"/>
                  <a:pt x="33" y="0"/>
                  <a:pt x="3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3"/>
                  <a:pt x="32" y="3"/>
                  <a:pt x="32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5"/>
                  <a:pt x="29" y="5"/>
                  <a:pt x="29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10"/>
                  <a:pt x="32" y="10"/>
                  <a:pt x="32" y="10"/>
                </a:cubicBezTo>
                <a:cubicBezTo>
                  <a:pt x="29" y="10"/>
                  <a:pt x="27" y="13"/>
                  <a:pt x="27" y="16"/>
                </a:cubicBezTo>
                <a:cubicBezTo>
                  <a:pt x="27" y="17"/>
                  <a:pt x="27" y="18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7" y="19"/>
                  <a:pt x="26" y="19"/>
                  <a:pt x="24" y="19"/>
                </a:cubicBezTo>
                <a:cubicBezTo>
                  <a:pt x="23" y="19"/>
                  <a:pt x="20" y="19"/>
                  <a:pt x="17" y="20"/>
                </a:cubicBezTo>
                <a:cubicBezTo>
                  <a:pt x="17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5" y="20"/>
                  <a:pt x="12" y="20"/>
                  <a:pt x="9" y="20"/>
                </a:cubicBezTo>
                <a:cubicBezTo>
                  <a:pt x="5" y="21"/>
                  <a:pt x="3" y="23"/>
                  <a:pt x="2" y="24"/>
                </a:cubicBezTo>
                <a:cubicBezTo>
                  <a:pt x="1" y="25"/>
                  <a:pt x="1" y="27"/>
                  <a:pt x="1" y="28"/>
                </a:cubicBezTo>
                <a:cubicBezTo>
                  <a:pt x="1" y="28"/>
                  <a:pt x="2" y="28"/>
                  <a:pt x="2" y="29"/>
                </a:cubicBezTo>
                <a:cubicBezTo>
                  <a:pt x="1" y="29"/>
                  <a:pt x="0" y="29"/>
                  <a:pt x="0" y="29"/>
                </a:cubicBezTo>
                <a:cubicBezTo>
                  <a:pt x="0" y="29"/>
                  <a:pt x="3" y="37"/>
                  <a:pt x="5" y="47"/>
                </a:cubicBezTo>
                <a:cubicBezTo>
                  <a:pt x="33" y="47"/>
                  <a:pt x="33" y="47"/>
                  <a:pt x="33" y="47"/>
                </a:cubicBezTo>
                <a:moveTo>
                  <a:pt x="7" y="30"/>
                </a:moveTo>
                <a:cubicBezTo>
                  <a:pt x="6" y="29"/>
                  <a:pt x="6" y="29"/>
                  <a:pt x="5" y="29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3" y="24"/>
                  <a:pt x="8" y="24"/>
                </a:cubicBezTo>
                <a:cubicBezTo>
                  <a:pt x="12" y="23"/>
                  <a:pt x="14" y="23"/>
                  <a:pt x="14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5"/>
                  <a:pt x="16" y="27"/>
                  <a:pt x="16" y="27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5" y="29"/>
                  <a:pt x="15" y="31"/>
                  <a:pt x="16" y="32"/>
                </a:cubicBezTo>
                <a:cubicBezTo>
                  <a:pt x="17" y="32"/>
                  <a:pt x="18" y="33"/>
                  <a:pt x="18" y="33"/>
                </a:cubicBezTo>
                <a:cubicBezTo>
                  <a:pt x="17" y="33"/>
                  <a:pt x="17" y="34"/>
                  <a:pt x="17" y="33"/>
                </a:cubicBezTo>
                <a:cubicBezTo>
                  <a:pt x="16" y="32"/>
                  <a:pt x="14" y="31"/>
                  <a:pt x="14" y="32"/>
                </a:cubicBezTo>
                <a:cubicBezTo>
                  <a:pt x="13" y="32"/>
                  <a:pt x="13" y="34"/>
                  <a:pt x="14" y="36"/>
                </a:cubicBezTo>
                <a:cubicBezTo>
                  <a:pt x="15" y="38"/>
                  <a:pt x="17" y="37"/>
                  <a:pt x="17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7"/>
                  <a:pt x="18" y="38"/>
                  <a:pt x="17" y="38"/>
                </a:cubicBezTo>
                <a:cubicBezTo>
                  <a:pt x="17" y="38"/>
                  <a:pt x="17" y="40"/>
                  <a:pt x="12" y="40"/>
                </a:cubicBezTo>
                <a:cubicBezTo>
                  <a:pt x="7" y="40"/>
                  <a:pt x="7" y="37"/>
                  <a:pt x="7" y="37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7"/>
                  <a:pt x="8" y="37"/>
                </a:cubicBezTo>
                <a:cubicBezTo>
                  <a:pt x="10" y="38"/>
                  <a:pt x="11" y="36"/>
                  <a:pt x="11" y="35"/>
                </a:cubicBezTo>
                <a:cubicBezTo>
                  <a:pt x="11" y="35"/>
                  <a:pt x="11" y="33"/>
                  <a:pt x="10" y="32"/>
                </a:cubicBezTo>
                <a:cubicBezTo>
                  <a:pt x="8" y="31"/>
                  <a:pt x="7" y="32"/>
                  <a:pt x="7" y="32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6" y="32"/>
                  <a:pt x="7" y="31"/>
                </a:cubicBezTo>
                <a:lnTo>
                  <a:pt x="7" y="30"/>
                </a:lnTo>
                <a:close/>
                <a:moveTo>
                  <a:pt x="20" y="26"/>
                </a:moveTo>
                <a:cubicBezTo>
                  <a:pt x="19" y="23"/>
                  <a:pt x="20" y="23"/>
                  <a:pt x="22" y="22"/>
                </a:cubicBezTo>
                <a:cubicBezTo>
                  <a:pt x="23" y="21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1" y="23"/>
                  <a:pt x="31" y="24"/>
                  <a:pt x="31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9"/>
                  <a:pt x="31" y="31"/>
                  <a:pt x="31" y="31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1" y="32"/>
                </a:cubicBezTo>
                <a:cubicBezTo>
                  <a:pt x="30" y="32"/>
                  <a:pt x="30" y="31"/>
                  <a:pt x="28" y="31"/>
                </a:cubicBezTo>
                <a:cubicBezTo>
                  <a:pt x="27" y="31"/>
                  <a:pt x="27" y="33"/>
                  <a:pt x="27" y="34"/>
                </a:cubicBezTo>
                <a:cubicBezTo>
                  <a:pt x="27" y="36"/>
                  <a:pt x="28" y="37"/>
                  <a:pt x="29" y="37"/>
                </a:cubicBezTo>
                <a:cubicBezTo>
                  <a:pt x="30" y="37"/>
                  <a:pt x="31" y="36"/>
                  <a:pt x="32" y="36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6"/>
                  <a:pt x="31" y="38"/>
                </a:cubicBezTo>
                <a:cubicBezTo>
                  <a:pt x="31" y="39"/>
                  <a:pt x="29" y="40"/>
                  <a:pt x="27" y="40"/>
                </a:cubicBezTo>
                <a:cubicBezTo>
                  <a:pt x="25" y="40"/>
                  <a:pt x="23" y="39"/>
                  <a:pt x="22" y="39"/>
                </a:cubicBezTo>
                <a:cubicBezTo>
                  <a:pt x="21" y="38"/>
                  <a:pt x="21" y="37"/>
                  <a:pt x="21" y="36"/>
                </a:cubicBezTo>
                <a:cubicBezTo>
                  <a:pt x="20" y="36"/>
                  <a:pt x="21" y="36"/>
                  <a:pt x="21" y="36"/>
                </a:cubicBezTo>
                <a:cubicBezTo>
                  <a:pt x="21" y="36"/>
                  <a:pt x="22" y="36"/>
                  <a:pt x="23" y="37"/>
                </a:cubicBezTo>
                <a:cubicBezTo>
                  <a:pt x="24" y="37"/>
                  <a:pt x="25" y="36"/>
                  <a:pt x="25" y="35"/>
                </a:cubicBezTo>
                <a:cubicBezTo>
                  <a:pt x="25" y="35"/>
                  <a:pt x="25" y="32"/>
                  <a:pt x="24" y="31"/>
                </a:cubicBezTo>
                <a:cubicBezTo>
                  <a:pt x="23" y="31"/>
                  <a:pt x="22" y="32"/>
                  <a:pt x="21" y="32"/>
                </a:cubicBezTo>
                <a:cubicBezTo>
                  <a:pt x="21" y="33"/>
                  <a:pt x="21" y="33"/>
                  <a:pt x="21" y="32"/>
                </a:cubicBezTo>
                <a:cubicBezTo>
                  <a:pt x="21" y="32"/>
                  <a:pt x="21" y="32"/>
                  <a:pt x="21" y="31"/>
                </a:cubicBezTo>
                <a:cubicBezTo>
                  <a:pt x="22" y="30"/>
                  <a:pt x="22" y="29"/>
                  <a:pt x="21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7"/>
                  <a:pt x="20" y="27"/>
                  <a:pt x="20" y="27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4" name="Freeform 5080"/>
          <p:cNvSpPr>
            <a:spLocks noEditPoints="1"/>
          </p:cNvSpPr>
          <p:nvPr/>
        </p:nvSpPr>
        <p:spPr bwMode="auto">
          <a:xfrm>
            <a:off x="1643063" y="6165850"/>
            <a:ext cx="106363" cy="153988"/>
          </a:xfrm>
          <a:custGeom>
            <a:avLst/>
            <a:gdLst/>
            <a:ahLst/>
            <a:cxnLst>
              <a:cxn ang="0">
                <a:pos x="29" y="6"/>
              </a:cxn>
              <a:cxn ang="0">
                <a:pos x="28" y="19"/>
              </a:cxn>
              <a:cxn ang="0">
                <a:pos x="17" y="20"/>
              </a:cxn>
              <a:cxn ang="0">
                <a:pos x="2" y="24"/>
              </a:cxn>
              <a:cxn ang="0">
                <a:pos x="2" y="29"/>
              </a:cxn>
              <a:cxn ang="0">
                <a:pos x="33" y="47"/>
              </a:cxn>
              <a:cxn ang="0">
                <a:pos x="2" y="29"/>
              </a:cxn>
              <a:cxn ang="0">
                <a:pos x="2" y="24"/>
              </a:cxn>
              <a:cxn ang="0">
                <a:pos x="16" y="20"/>
              </a:cxn>
              <a:cxn ang="0">
                <a:pos x="28" y="19"/>
              </a:cxn>
              <a:cxn ang="0">
                <a:pos x="29" y="5"/>
              </a:cxn>
              <a:cxn ang="0">
                <a:pos x="5" y="29"/>
              </a:cxn>
              <a:cxn ang="0">
                <a:pos x="5" y="28"/>
              </a:cxn>
              <a:cxn ang="0">
                <a:pos x="15" y="23"/>
              </a:cxn>
              <a:cxn ang="0">
                <a:pos x="16" y="32"/>
              </a:cxn>
              <a:cxn ang="0">
                <a:pos x="17" y="33"/>
              </a:cxn>
              <a:cxn ang="0">
                <a:pos x="17" y="33"/>
              </a:cxn>
              <a:cxn ang="0">
                <a:pos x="17" y="36"/>
              </a:cxn>
              <a:cxn ang="0">
                <a:pos x="18" y="36"/>
              </a:cxn>
              <a:cxn ang="0">
                <a:pos x="18" y="36"/>
              </a:cxn>
              <a:cxn ang="0">
                <a:pos x="7" y="37"/>
              </a:cxn>
              <a:cxn ang="0">
                <a:pos x="6" y="36"/>
              </a:cxn>
              <a:cxn ang="0">
                <a:pos x="6" y="36"/>
              </a:cxn>
              <a:cxn ang="0">
                <a:pos x="6" y="36"/>
              </a:cxn>
              <a:cxn ang="0">
                <a:pos x="10" y="32"/>
              </a:cxn>
              <a:cxn ang="0">
                <a:pos x="7" y="31"/>
              </a:cxn>
              <a:cxn ang="0">
                <a:pos x="7" y="31"/>
              </a:cxn>
              <a:cxn ang="0">
                <a:pos x="7" y="32"/>
              </a:cxn>
              <a:cxn ang="0">
                <a:pos x="7" y="36"/>
              </a:cxn>
              <a:cxn ang="0">
                <a:pos x="7" y="37"/>
              </a:cxn>
              <a:cxn ang="0">
                <a:pos x="18" y="36"/>
              </a:cxn>
              <a:cxn ang="0">
                <a:pos x="14" y="32"/>
              </a:cxn>
              <a:cxn ang="0">
                <a:pos x="16" y="31"/>
              </a:cxn>
              <a:cxn ang="0">
                <a:pos x="16" y="27"/>
              </a:cxn>
              <a:cxn ang="0">
                <a:pos x="13" y="23"/>
              </a:cxn>
              <a:cxn ang="0">
                <a:pos x="5" y="29"/>
              </a:cxn>
              <a:cxn ang="0">
                <a:pos x="20" y="26"/>
              </a:cxn>
              <a:cxn ang="0">
                <a:pos x="30" y="23"/>
              </a:cxn>
              <a:cxn ang="0">
                <a:pos x="31" y="27"/>
              </a:cxn>
              <a:cxn ang="0">
                <a:pos x="31" y="32"/>
              </a:cxn>
              <a:cxn ang="0">
                <a:pos x="32" y="33"/>
              </a:cxn>
              <a:cxn ang="0">
                <a:pos x="29" y="31"/>
              </a:cxn>
              <a:cxn ang="0">
                <a:pos x="32" y="35"/>
              </a:cxn>
              <a:cxn ang="0">
                <a:pos x="31" y="38"/>
              </a:cxn>
              <a:cxn ang="0">
                <a:pos x="21" y="36"/>
              </a:cxn>
              <a:cxn ang="0">
                <a:pos x="24" y="31"/>
              </a:cxn>
              <a:cxn ang="0">
                <a:pos x="21" y="32"/>
              </a:cxn>
              <a:cxn ang="0">
                <a:pos x="21" y="32"/>
              </a:cxn>
              <a:cxn ang="0">
                <a:pos x="20" y="27"/>
              </a:cxn>
              <a:cxn ang="0">
                <a:pos x="20" y="28"/>
              </a:cxn>
              <a:cxn ang="0">
                <a:pos x="20" y="33"/>
              </a:cxn>
              <a:cxn ang="0">
                <a:pos x="24" y="35"/>
              </a:cxn>
              <a:cxn ang="0">
                <a:pos x="20" y="36"/>
              </a:cxn>
              <a:cxn ang="0">
                <a:pos x="32" y="35"/>
              </a:cxn>
              <a:cxn ang="0">
                <a:pos x="30" y="32"/>
              </a:cxn>
              <a:cxn ang="0">
                <a:pos x="31" y="31"/>
              </a:cxn>
              <a:cxn ang="0">
                <a:pos x="32" y="27"/>
              </a:cxn>
              <a:cxn ang="0">
                <a:pos x="30" y="23"/>
              </a:cxn>
              <a:cxn ang="0">
                <a:pos x="20" y="26"/>
              </a:cxn>
            </a:cxnLst>
            <a:rect l="0" t="0" r="r" b="b"/>
            <a:pathLst>
              <a:path w="33" h="47">
                <a:moveTo>
                  <a:pt x="33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3"/>
                  <a:pt x="32" y="3"/>
                  <a:pt x="32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6"/>
                  <a:pt x="29" y="6"/>
                  <a:pt x="29" y="6"/>
                </a:cubicBezTo>
                <a:cubicBezTo>
                  <a:pt x="32" y="6"/>
                  <a:pt x="32" y="6"/>
                  <a:pt x="32" y="6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9"/>
                  <a:pt x="32" y="9"/>
                  <a:pt x="32" y="9"/>
                </a:cubicBezTo>
                <a:cubicBezTo>
                  <a:pt x="29" y="10"/>
                  <a:pt x="27" y="12"/>
                  <a:pt x="27" y="16"/>
                </a:cubicBezTo>
                <a:cubicBezTo>
                  <a:pt x="27" y="17"/>
                  <a:pt x="27" y="18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7" y="19"/>
                  <a:pt x="26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3" y="19"/>
                  <a:pt x="19" y="19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5" y="20"/>
                  <a:pt x="14" y="20"/>
                  <a:pt x="12" y="20"/>
                </a:cubicBezTo>
                <a:cubicBezTo>
                  <a:pt x="11" y="20"/>
                  <a:pt x="10" y="20"/>
                  <a:pt x="9" y="20"/>
                </a:cubicBezTo>
                <a:cubicBezTo>
                  <a:pt x="5" y="21"/>
                  <a:pt x="3" y="22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1" y="26"/>
                  <a:pt x="1" y="27"/>
                </a:cubicBezTo>
                <a:cubicBezTo>
                  <a:pt x="1" y="27"/>
                  <a:pt x="1" y="27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1" y="31"/>
                  <a:pt x="2" y="34"/>
                </a:cubicBezTo>
                <a:cubicBezTo>
                  <a:pt x="3" y="37"/>
                  <a:pt x="4" y="42"/>
                  <a:pt x="4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6"/>
                  <a:pt x="33" y="46"/>
                  <a:pt x="33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7"/>
                  <a:pt x="5" y="47"/>
                  <a:pt x="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3" y="37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1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6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3" y="23"/>
                  <a:pt x="5" y="21"/>
                  <a:pt x="9" y="20"/>
                </a:cubicBezTo>
                <a:cubicBezTo>
                  <a:pt x="10" y="20"/>
                  <a:pt x="11" y="20"/>
                  <a:pt x="12" y="20"/>
                </a:cubicBezTo>
                <a:cubicBezTo>
                  <a:pt x="14" y="20"/>
                  <a:pt x="15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7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9" y="19"/>
                  <a:pt x="23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6" y="19"/>
                  <a:pt x="27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7" y="18"/>
                  <a:pt x="27" y="17"/>
                  <a:pt x="27" y="16"/>
                </a:cubicBezTo>
                <a:cubicBezTo>
                  <a:pt x="27" y="13"/>
                  <a:pt x="29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3"/>
                  <a:pt x="29" y="3"/>
                  <a:pt x="29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lose/>
                <a:moveTo>
                  <a:pt x="7" y="30"/>
                </a:moveTo>
                <a:cubicBezTo>
                  <a:pt x="7" y="30"/>
                  <a:pt x="7" y="30"/>
                  <a:pt x="7" y="30"/>
                </a:cubicBezTo>
                <a:cubicBezTo>
                  <a:pt x="7" y="29"/>
                  <a:pt x="6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7"/>
                  <a:pt x="5" y="27"/>
                </a:cubicBezTo>
                <a:cubicBezTo>
                  <a:pt x="5" y="26"/>
                  <a:pt x="5" y="24"/>
                  <a:pt x="8" y="24"/>
                </a:cubicBezTo>
                <a:cubicBezTo>
                  <a:pt x="10" y="23"/>
                  <a:pt x="12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5"/>
                  <a:pt x="16" y="27"/>
                  <a:pt x="16" y="27"/>
                </a:cubicBezTo>
                <a:cubicBezTo>
                  <a:pt x="16" y="28"/>
                  <a:pt x="16" y="28"/>
                  <a:pt x="16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5" y="29"/>
                  <a:pt x="15" y="29"/>
                  <a:pt x="15" y="30"/>
                </a:cubicBezTo>
                <a:cubicBezTo>
                  <a:pt x="15" y="30"/>
                  <a:pt x="16" y="31"/>
                  <a:pt x="16" y="32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2"/>
                </a:cubicBezTo>
                <a:cubicBezTo>
                  <a:pt x="16" y="32"/>
                  <a:pt x="15" y="31"/>
                  <a:pt x="14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3" y="32"/>
                  <a:pt x="13" y="32"/>
                  <a:pt x="13" y="33"/>
                </a:cubicBezTo>
                <a:cubicBezTo>
                  <a:pt x="13" y="34"/>
                  <a:pt x="13" y="35"/>
                  <a:pt x="14" y="36"/>
                </a:cubicBezTo>
                <a:cubicBezTo>
                  <a:pt x="14" y="37"/>
                  <a:pt x="15" y="37"/>
                  <a:pt x="15" y="37"/>
                </a:cubicBezTo>
                <a:cubicBezTo>
                  <a:pt x="16" y="37"/>
                  <a:pt x="17" y="37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7"/>
                  <a:pt x="17" y="38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8"/>
                  <a:pt x="17" y="40"/>
                  <a:pt x="12" y="40"/>
                </a:cubicBezTo>
                <a:cubicBezTo>
                  <a:pt x="9" y="40"/>
                  <a:pt x="8" y="39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10" y="37"/>
                  <a:pt x="11" y="36"/>
                  <a:pt x="11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1" y="34"/>
                  <a:pt x="11" y="32"/>
                  <a:pt x="10" y="32"/>
                </a:cubicBezTo>
                <a:cubicBezTo>
                  <a:pt x="9" y="31"/>
                  <a:pt x="9" y="31"/>
                  <a:pt x="9" y="31"/>
                </a:cubicBezTo>
                <a:cubicBezTo>
                  <a:pt x="8" y="31"/>
                  <a:pt x="7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7" y="32"/>
                  <a:pt x="7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1"/>
                  <a:pt x="6" y="31"/>
                  <a:pt x="6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2"/>
                  <a:pt x="8" y="32"/>
                  <a:pt x="9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3"/>
                  <a:pt x="11" y="34"/>
                  <a:pt x="11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6"/>
                  <a:pt x="10" y="37"/>
                  <a:pt x="9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7" y="37"/>
                  <a:pt x="7" y="36"/>
                  <a:pt x="7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36"/>
                  <a:pt x="6" y="37"/>
                  <a:pt x="6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7" y="40"/>
                  <a:pt x="12" y="40"/>
                </a:cubicBezTo>
                <a:cubicBezTo>
                  <a:pt x="17" y="40"/>
                  <a:pt x="17" y="38"/>
                  <a:pt x="18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8" y="38"/>
                  <a:pt x="18" y="37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6" y="37"/>
                  <a:pt x="15" y="37"/>
                </a:cubicBezTo>
                <a:cubicBezTo>
                  <a:pt x="15" y="37"/>
                  <a:pt x="14" y="37"/>
                  <a:pt x="14" y="36"/>
                </a:cubicBezTo>
                <a:cubicBezTo>
                  <a:pt x="14" y="35"/>
                  <a:pt x="13" y="34"/>
                  <a:pt x="13" y="33"/>
                </a:cubicBezTo>
                <a:cubicBezTo>
                  <a:pt x="13" y="32"/>
                  <a:pt x="14" y="32"/>
                  <a:pt x="14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5" y="32"/>
                  <a:pt x="16" y="32"/>
                  <a:pt x="16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7" y="32"/>
                  <a:pt x="16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16" y="29"/>
                  <a:pt x="16" y="29"/>
                  <a:pt x="16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7" y="27"/>
                  <a:pt x="17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5"/>
                  <a:pt x="16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4" y="23"/>
                  <a:pt x="13" y="23"/>
                </a:cubicBezTo>
                <a:cubicBezTo>
                  <a:pt x="12" y="23"/>
                  <a:pt x="10" y="23"/>
                  <a:pt x="8" y="23"/>
                </a:cubicBezTo>
                <a:cubicBezTo>
                  <a:pt x="5" y="24"/>
                  <a:pt x="4" y="26"/>
                  <a:pt x="4" y="27"/>
                </a:cubicBezTo>
                <a:cubicBezTo>
                  <a:pt x="4" y="27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6" y="29"/>
                  <a:pt x="6" y="29"/>
                  <a:pt x="6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6" y="30"/>
                  <a:pt x="6" y="30"/>
                  <a:pt x="6" y="30"/>
                </a:cubicBezTo>
                <a:lnTo>
                  <a:pt x="7" y="30"/>
                </a:lnTo>
                <a:close/>
                <a:moveTo>
                  <a:pt x="20" y="26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5"/>
                  <a:pt x="20" y="25"/>
                  <a:pt x="20" y="24"/>
                </a:cubicBezTo>
                <a:cubicBezTo>
                  <a:pt x="20" y="23"/>
                  <a:pt x="21" y="23"/>
                  <a:pt x="22" y="22"/>
                </a:cubicBezTo>
                <a:cubicBezTo>
                  <a:pt x="22" y="22"/>
                  <a:pt x="23" y="22"/>
                  <a:pt x="23" y="22"/>
                </a:cubicBezTo>
                <a:cubicBezTo>
                  <a:pt x="26" y="22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1" y="24"/>
                  <a:pt x="31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8"/>
                  <a:pt x="30" y="28"/>
                  <a:pt x="30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30" y="29"/>
                  <a:pt x="30" y="29"/>
                </a:cubicBezTo>
                <a:cubicBezTo>
                  <a:pt x="30" y="30"/>
                  <a:pt x="31" y="31"/>
                  <a:pt x="31" y="32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2"/>
                  <a:pt x="31" y="32"/>
                  <a:pt x="31" y="32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1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0" y="32"/>
                  <a:pt x="30" y="32"/>
                  <a:pt x="30" y="31"/>
                </a:cubicBezTo>
                <a:cubicBezTo>
                  <a:pt x="30" y="31"/>
                  <a:pt x="29" y="31"/>
                  <a:pt x="2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7" y="31"/>
                  <a:pt x="27" y="32"/>
                  <a:pt x="27" y="33"/>
                </a:cubicBezTo>
                <a:cubicBezTo>
                  <a:pt x="27" y="34"/>
                  <a:pt x="27" y="34"/>
                  <a:pt x="27" y="34"/>
                </a:cubicBezTo>
                <a:cubicBezTo>
                  <a:pt x="27" y="36"/>
                  <a:pt x="28" y="37"/>
                  <a:pt x="29" y="37"/>
                </a:cubicBezTo>
                <a:cubicBezTo>
                  <a:pt x="30" y="37"/>
                  <a:pt x="31" y="36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6"/>
                  <a:pt x="31" y="38"/>
                </a:cubicBezTo>
                <a:cubicBezTo>
                  <a:pt x="31" y="39"/>
                  <a:pt x="29" y="40"/>
                  <a:pt x="27" y="40"/>
                </a:cubicBezTo>
                <a:cubicBezTo>
                  <a:pt x="25" y="40"/>
                  <a:pt x="24" y="39"/>
                  <a:pt x="22" y="39"/>
                </a:cubicBezTo>
                <a:cubicBezTo>
                  <a:pt x="21" y="38"/>
                  <a:pt x="21" y="37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2" y="36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5" y="36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4"/>
                  <a:pt x="25" y="32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2" y="31"/>
                  <a:pt x="22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1"/>
                </a:cubicBezTo>
                <a:cubicBezTo>
                  <a:pt x="22" y="31"/>
                  <a:pt x="22" y="30"/>
                  <a:pt x="22" y="29"/>
                </a:cubicBezTo>
                <a:cubicBezTo>
                  <a:pt x="22" y="29"/>
                  <a:pt x="22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9"/>
                  <a:pt x="22" y="29"/>
                  <a:pt x="22" y="29"/>
                </a:cubicBezTo>
                <a:cubicBezTo>
                  <a:pt x="22" y="30"/>
                  <a:pt x="21" y="30"/>
                  <a:pt x="21" y="31"/>
                </a:cubicBezTo>
                <a:cubicBezTo>
                  <a:pt x="21" y="32"/>
                  <a:pt x="20" y="32"/>
                  <a:pt x="20" y="32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2"/>
                  <a:pt x="23" y="31"/>
                  <a:pt x="23" y="31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5" y="34"/>
                  <a:pt x="25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6"/>
                  <a:pt x="24" y="37"/>
                  <a:pt x="24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7"/>
                  <a:pt x="21" y="38"/>
                  <a:pt x="22" y="39"/>
                </a:cubicBezTo>
                <a:cubicBezTo>
                  <a:pt x="23" y="39"/>
                  <a:pt x="25" y="40"/>
                  <a:pt x="27" y="40"/>
                </a:cubicBezTo>
                <a:cubicBezTo>
                  <a:pt x="29" y="40"/>
                  <a:pt x="31" y="40"/>
                  <a:pt x="32" y="38"/>
                </a:cubicBezTo>
                <a:cubicBezTo>
                  <a:pt x="32" y="36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0" y="37"/>
                  <a:pt x="29" y="37"/>
                </a:cubicBezTo>
                <a:cubicBezTo>
                  <a:pt x="29" y="37"/>
                  <a:pt x="28" y="36"/>
                  <a:pt x="27" y="34"/>
                </a:cubicBezTo>
                <a:cubicBezTo>
                  <a:pt x="27" y="33"/>
                  <a:pt x="27" y="33"/>
                  <a:pt x="27" y="33"/>
                </a:cubicBezTo>
                <a:cubicBezTo>
                  <a:pt x="27" y="32"/>
                  <a:pt x="28" y="31"/>
                  <a:pt x="28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1"/>
                  <a:pt x="29" y="31"/>
                  <a:pt x="30" y="32"/>
                </a:cubicBezTo>
                <a:cubicBezTo>
                  <a:pt x="30" y="32"/>
                  <a:pt x="30" y="32"/>
                  <a:pt x="31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30" y="30"/>
                  <a:pt x="30" y="29"/>
                </a:cubicBezTo>
                <a:cubicBezTo>
                  <a:pt x="30" y="29"/>
                  <a:pt x="30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4"/>
                  <a:pt x="31" y="23"/>
                  <a:pt x="31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2"/>
                  <a:pt x="26" y="22"/>
                  <a:pt x="23" y="22"/>
                </a:cubicBezTo>
                <a:cubicBezTo>
                  <a:pt x="23" y="22"/>
                  <a:pt x="22" y="22"/>
                  <a:pt x="22" y="22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5"/>
                  <a:pt x="20" y="25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5" name="Freeform 5081"/>
          <p:cNvSpPr>
            <a:spLocks noEditPoints="1"/>
          </p:cNvSpPr>
          <p:nvPr/>
        </p:nvSpPr>
        <p:spPr bwMode="auto">
          <a:xfrm>
            <a:off x="1749426" y="6165850"/>
            <a:ext cx="107950" cy="153988"/>
          </a:xfrm>
          <a:custGeom>
            <a:avLst/>
            <a:gdLst/>
            <a:ahLst/>
            <a:cxnLst>
              <a:cxn ang="0">
                <a:pos x="29" y="47"/>
              </a:cxn>
              <a:cxn ang="0">
                <a:pos x="31" y="29"/>
              </a:cxn>
              <a:cxn ang="0">
                <a:pos x="31" y="24"/>
              </a:cxn>
              <a:cxn ang="0">
                <a:pos x="18" y="20"/>
              </a:cxn>
              <a:cxn ang="0">
                <a:pos x="16" y="20"/>
              </a:cxn>
              <a:cxn ang="0">
                <a:pos x="5" y="19"/>
              </a:cxn>
              <a:cxn ang="0">
                <a:pos x="6" y="16"/>
              </a:cxn>
              <a:cxn ang="0">
                <a:pos x="1" y="5"/>
              </a:cxn>
              <a:cxn ang="0">
                <a:pos x="4" y="3"/>
              </a:cxn>
              <a:cxn ang="0">
                <a:pos x="1" y="0"/>
              </a:cxn>
              <a:cxn ang="0">
                <a:pos x="27" y="31"/>
              </a:cxn>
              <a:cxn ang="0">
                <a:pos x="28" y="34"/>
              </a:cxn>
              <a:cxn ang="0">
                <a:pos x="24" y="32"/>
              </a:cxn>
              <a:cxn ang="0">
                <a:pos x="25" y="37"/>
              </a:cxn>
              <a:cxn ang="0">
                <a:pos x="27" y="37"/>
              </a:cxn>
              <a:cxn ang="0">
                <a:pos x="16" y="38"/>
              </a:cxn>
              <a:cxn ang="0">
                <a:pos x="16" y="36"/>
              </a:cxn>
              <a:cxn ang="0">
                <a:pos x="19" y="32"/>
              </a:cxn>
              <a:cxn ang="0">
                <a:pos x="16" y="33"/>
              </a:cxn>
              <a:cxn ang="0">
                <a:pos x="17" y="28"/>
              </a:cxn>
              <a:cxn ang="0">
                <a:pos x="17" y="28"/>
              </a:cxn>
              <a:cxn ang="0">
                <a:pos x="18" y="23"/>
              </a:cxn>
              <a:cxn ang="0">
                <a:pos x="26" y="24"/>
              </a:cxn>
              <a:cxn ang="0">
                <a:pos x="29" y="28"/>
              </a:cxn>
              <a:cxn ang="0">
                <a:pos x="27" y="30"/>
              </a:cxn>
              <a:cxn ang="0">
                <a:pos x="13" y="27"/>
              </a:cxn>
              <a:cxn ang="0">
                <a:pos x="12" y="28"/>
              </a:cxn>
              <a:cxn ang="0">
                <a:pos x="13" y="32"/>
              </a:cxn>
              <a:cxn ang="0">
                <a:pos x="9" y="31"/>
              </a:cxn>
              <a:cxn ang="0">
                <a:pos x="10" y="37"/>
              </a:cxn>
              <a:cxn ang="0">
                <a:pos x="13" y="36"/>
              </a:cxn>
              <a:cxn ang="0">
                <a:pos x="6" y="40"/>
              </a:cxn>
              <a:cxn ang="0">
                <a:pos x="1" y="35"/>
              </a:cxn>
              <a:cxn ang="0">
                <a:pos x="4" y="37"/>
              </a:cxn>
              <a:cxn ang="0">
                <a:pos x="5" y="31"/>
              </a:cxn>
              <a:cxn ang="0">
                <a:pos x="1" y="33"/>
              </a:cxn>
              <a:cxn ang="0">
                <a:pos x="3" y="28"/>
              </a:cxn>
              <a:cxn ang="0">
                <a:pos x="2" y="27"/>
              </a:cxn>
              <a:cxn ang="0">
                <a:pos x="2" y="25"/>
              </a:cxn>
              <a:cxn ang="0">
                <a:pos x="3" y="23"/>
              </a:cxn>
              <a:cxn ang="0">
                <a:pos x="11" y="22"/>
              </a:cxn>
              <a:cxn ang="0">
                <a:pos x="13" y="27"/>
              </a:cxn>
            </a:cxnLst>
            <a:rect l="0" t="0" r="r" b="b"/>
            <a:pathLst>
              <a:path w="33" h="47">
                <a:moveTo>
                  <a:pt x="0" y="47"/>
                </a:moveTo>
                <a:cubicBezTo>
                  <a:pt x="29" y="47"/>
                  <a:pt x="29" y="47"/>
                  <a:pt x="29" y="47"/>
                </a:cubicBezTo>
                <a:cubicBezTo>
                  <a:pt x="30" y="37"/>
                  <a:pt x="33" y="29"/>
                  <a:pt x="33" y="29"/>
                </a:cubicBezTo>
                <a:cubicBezTo>
                  <a:pt x="33" y="29"/>
                  <a:pt x="33" y="29"/>
                  <a:pt x="31" y="29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7"/>
                  <a:pt x="32" y="25"/>
                  <a:pt x="31" y="24"/>
                </a:cubicBezTo>
                <a:cubicBezTo>
                  <a:pt x="31" y="23"/>
                  <a:pt x="28" y="21"/>
                  <a:pt x="25" y="20"/>
                </a:cubicBezTo>
                <a:cubicBezTo>
                  <a:pt x="22" y="20"/>
                  <a:pt x="19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6" y="20"/>
                  <a:pt x="16" y="20"/>
                </a:cubicBezTo>
                <a:cubicBezTo>
                  <a:pt x="14" y="19"/>
                  <a:pt x="10" y="19"/>
                  <a:pt x="9" y="19"/>
                </a:cubicBezTo>
                <a:cubicBezTo>
                  <a:pt x="8" y="19"/>
                  <a:pt x="6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6" y="18"/>
                  <a:pt x="6" y="17"/>
                  <a:pt x="6" y="16"/>
                </a:cubicBezTo>
                <a:cubicBezTo>
                  <a:pt x="6" y="13"/>
                  <a:pt x="4" y="10"/>
                  <a:pt x="1" y="10"/>
                </a:cubicBezTo>
                <a:cubicBezTo>
                  <a:pt x="1" y="5"/>
                  <a:pt x="1" y="5"/>
                  <a:pt x="1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3"/>
                  <a:pt x="4" y="3"/>
                  <a:pt x="4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moveTo>
                  <a:pt x="27" y="31"/>
                </a:moveTo>
                <a:cubicBezTo>
                  <a:pt x="27" y="32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5" y="31"/>
                  <a:pt x="24" y="32"/>
                </a:cubicBezTo>
                <a:cubicBezTo>
                  <a:pt x="22" y="33"/>
                  <a:pt x="22" y="35"/>
                  <a:pt x="23" y="35"/>
                </a:cubicBezTo>
                <a:cubicBezTo>
                  <a:pt x="23" y="36"/>
                  <a:pt x="23" y="38"/>
                  <a:pt x="25" y="37"/>
                </a:cubicBezTo>
                <a:cubicBezTo>
                  <a:pt x="27" y="37"/>
                  <a:pt x="27" y="36"/>
                  <a:pt x="27" y="36"/>
                </a:cubicBezTo>
                <a:cubicBezTo>
                  <a:pt x="27" y="36"/>
                  <a:pt x="27" y="36"/>
                  <a:pt x="27" y="37"/>
                </a:cubicBezTo>
                <a:cubicBezTo>
                  <a:pt x="27" y="37"/>
                  <a:pt x="26" y="40"/>
                  <a:pt x="21" y="40"/>
                </a:cubicBezTo>
                <a:cubicBezTo>
                  <a:pt x="17" y="40"/>
                  <a:pt x="16" y="38"/>
                  <a:pt x="16" y="38"/>
                </a:cubicBezTo>
                <a:cubicBezTo>
                  <a:pt x="16" y="38"/>
                  <a:pt x="16" y="37"/>
                  <a:pt x="15" y="36"/>
                </a:cubicBezTo>
                <a:cubicBezTo>
                  <a:pt x="15" y="36"/>
                  <a:pt x="16" y="36"/>
                  <a:pt x="16" y="36"/>
                </a:cubicBezTo>
                <a:cubicBezTo>
                  <a:pt x="17" y="37"/>
                  <a:pt x="18" y="38"/>
                  <a:pt x="19" y="36"/>
                </a:cubicBezTo>
                <a:cubicBezTo>
                  <a:pt x="20" y="34"/>
                  <a:pt x="20" y="32"/>
                  <a:pt x="19" y="32"/>
                </a:cubicBezTo>
                <a:cubicBezTo>
                  <a:pt x="19" y="31"/>
                  <a:pt x="18" y="32"/>
                  <a:pt x="17" y="33"/>
                </a:cubicBezTo>
                <a:cubicBezTo>
                  <a:pt x="16" y="34"/>
                  <a:pt x="16" y="33"/>
                  <a:pt x="16" y="33"/>
                </a:cubicBezTo>
                <a:cubicBezTo>
                  <a:pt x="15" y="33"/>
                  <a:pt x="16" y="32"/>
                  <a:pt x="17" y="32"/>
                </a:cubicBezTo>
                <a:cubicBezTo>
                  <a:pt x="18" y="31"/>
                  <a:pt x="18" y="29"/>
                  <a:pt x="17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8" y="25"/>
                  <a:pt x="18" y="23"/>
                </a:cubicBezTo>
                <a:cubicBezTo>
                  <a:pt x="18" y="23"/>
                  <a:pt x="19" y="23"/>
                  <a:pt x="19" y="23"/>
                </a:cubicBezTo>
                <a:cubicBezTo>
                  <a:pt x="19" y="23"/>
                  <a:pt x="21" y="23"/>
                  <a:pt x="26" y="24"/>
                </a:cubicBezTo>
                <a:cubicBezTo>
                  <a:pt x="30" y="24"/>
                  <a:pt x="29" y="28"/>
                  <a:pt x="29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8" y="29"/>
                  <a:pt x="28" y="29"/>
                  <a:pt x="28" y="29"/>
                </a:cubicBezTo>
                <a:cubicBezTo>
                  <a:pt x="27" y="29"/>
                  <a:pt x="27" y="29"/>
                  <a:pt x="27" y="30"/>
                </a:cubicBezTo>
                <a:lnTo>
                  <a:pt x="27" y="31"/>
                </a:lnTo>
                <a:close/>
                <a:moveTo>
                  <a:pt x="13" y="27"/>
                </a:moveTo>
                <a:cubicBezTo>
                  <a:pt x="13" y="28"/>
                  <a:pt x="13" y="28"/>
                  <a:pt x="13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1" y="29"/>
                  <a:pt x="11" y="30"/>
                  <a:pt x="12" y="31"/>
                </a:cubicBezTo>
                <a:cubicBezTo>
                  <a:pt x="12" y="32"/>
                  <a:pt x="13" y="32"/>
                  <a:pt x="13" y="32"/>
                </a:cubicBezTo>
                <a:cubicBezTo>
                  <a:pt x="12" y="33"/>
                  <a:pt x="12" y="33"/>
                  <a:pt x="12" y="32"/>
                </a:cubicBezTo>
                <a:cubicBezTo>
                  <a:pt x="11" y="32"/>
                  <a:pt x="10" y="31"/>
                  <a:pt x="9" y="31"/>
                </a:cubicBezTo>
                <a:cubicBezTo>
                  <a:pt x="8" y="32"/>
                  <a:pt x="8" y="35"/>
                  <a:pt x="9" y="35"/>
                </a:cubicBezTo>
                <a:cubicBezTo>
                  <a:pt x="9" y="36"/>
                  <a:pt x="9" y="37"/>
                  <a:pt x="10" y="37"/>
                </a:cubicBezTo>
                <a:cubicBezTo>
                  <a:pt x="11" y="36"/>
                  <a:pt x="12" y="36"/>
                  <a:pt x="12" y="36"/>
                </a:cubicBezTo>
                <a:cubicBezTo>
                  <a:pt x="12" y="36"/>
                  <a:pt x="13" y="36"/>
                  <a:pt x="13" y="36"/>
                </a:cubicBezTo>
                <a:cubicBezTo>
                  <a:pt x="12" y="37"/>
                  <a:pt x="12" y="38"/>
                  <a:pt x="11" y="39"/>
                </a:cubicBezTo>
                <a:cubicBezTo>
                  <a:pt x="10" y="39"/>
                  <a:pt x="9" y="40"/>
                  <a:pt x="6" y="40"/>
                </a:cubicBezTo>
                <a:cubicBezTo>
                  <a:pt x="4" y="40"/>
                  <a:pt x="2" y="39"/>
                  <a:pt x="2" y="38"/>
                </a:cubicBezTo>
                <a:cubicBezTo>
                  <a:pt x="1" y="36"/>
                  <a:pt x="1" y="35"/>
                  <a:pt x="1" y="35"/>
                </a:cubicBezTo>
                <a:cubicBezTo>
                  <a:pt x="1" y="35"/>
                  <a:pt x="1" y="35"/>
                  <a:pt x="2" y="36"/>
                </a:cubicBezTo>
                <a:cubicBezTo>
                  <a:pt x="2" y="36"/>
                  <a:pt x="3" y="37"/>
                  <a:pt x="4" y="37"/>
                </a:cubicBezTo>
                <a:cubicBezTo>
                  <a:pt x="5" y="37"/>
                  <a:pt x="6" y="36"/>
                  <a:pt x="6" y="34"/>
                </a:cubicBezTo>
                <a:cubicBezTo>
                  <a:pt x="6" y="33"/>
                  <a:pt x="6" y="31"/>
                  <a:pt x="5" y="31"/>
                </a:cubicBezTo>
                <a:cubicBezTo>
                  <a:pt x="4" y="31"/>
                  <a:pt x="4" y="32"/>
                  <a:pt x="2" y="32"/>
                </a:cubicBezTo>
                <a:cubicBezTo>
                  <a:pt x="1" y="33"/>
                  <a:pt x="1" y="33"/>
                  <a:pt x="1" y="33"/>
                </a:cubicBezTo>
                <a:cubicBezTo>
                  <a:pt x="2" y="31"/>
                  <a:pt x="2" y="31"/>
                  <a:pt x="2" y="31"/>
                </a:cubicBezTo>
                <a:cubicBezTo>
                  <a:pt x="2" y="31"/>
                  <a:pt x="4" y="29"/>
                  <a:pt x="3" y="28"/>
                </a:cubicBezTo>
                <a:cubicBezTo>
                  <a:pt x="3" y="28"/>
                  <a:pt x="2" y="28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5"/>
                  <a:pt x="2" y="25"/>
                  <a:pt x="2" y="25"/>
                </a:cubicBezTo>
                <a:cubicBezTo>
                  <a:pt x="3" y="24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10" y="21"/>
                  <a:pt x="11" y="22"/>
                </a:cubicBezTo>
                <a:cubicBezTo>
                  <a:pt x="13" y="23"/>
                  <a:pt x="14" y="23"/>
                  <a:pt x="13" y="26"/>
                </a:cubicBezTo>
                <a:lnTo>
                  <a:pt x="13" y="27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6" name="Freeform 5082"/>
          <p:cNvSpPr>
            <a:spLocks noEditPoints="1"/>
          </p:cNvSpPr>
          <p:nvPr/>
        </p:nvSpPr>
        <p:spPr bwMode="auto">
          <a:xfrm>
            <a:off x="1749426" y="6165850"/>
            <a:ext cx="111125" cy="153988"/>
          </a:xfrm>
          <a:custGeom>
            <a:avLst/>
            <a:gdLst/>
            <a:ahLst/>
            <a:cxnLst>
              <a:cxn ang="0">
                <a:pos x="32" y="28"/>
              </a:cxn>
              <a:cxn ang="0">
                <a:pos x="21" y="20"/>
              </a:cxn>
              <a:cxn ang="0">
                <a:pos x="16" y="20"/>
              </a:cxn>
              <a:cxn ang="0">
                <a:pos x="5" y="19"/>
              </a:cxn>
              <a:cxn ang="0">
                <a:pos x="4" y="6"/>
              </a:cxn>
              <a:cxn ang="0">
                <a:pos x="1" y="0"/>
              </a:cxn>
              <a:cxn ang="0">
                <a:pos x="1" y="10"/>
              </a:cxn>
              <a:cxn ang="0">
                <a:pos x="9" y="19"/>
              </a:cxn>
              <a:cxn ang="0">
                <a:pos x="17" y="20"/>
              </a:cxn>
              <a:cxn ang="0">
                <a:pos x="32" y="28"/>
              </a:cxn>
              <a:cxn ang="0">
                <a:pos x="28" y="47"/>
              </a:cxn>
              <a:cxn ang="0">
                <a:pos x="28" y="33"/>
              </a:cxn>
              <a:cxn ang="0">
                <a:pos x="22" y="35"/>
              </a:cxn>
              <a:cxn ang="0">
                <a:pos x="27" y="36"/>
              </a:cxn>
              <a:cxn ang="0">
                <a:pos x="27" y="36"/>
              </a:cxn>
              <a:cxn ang="0">
                <a:pos x="27" y="37"/>
              </a:cxn>
              <a:cxn ang="0">
                <a:pos x="16" y="36"/>
              </a:cxn>
              <a:cxn ang="0">
                <a:pos x="16" y="36"/>
              </a:cxn>
              <a:cxn ang="0">
                <a:pos x="16" y="36"/>
              </a:cxn>
              <a:cxn ang="0">
                <a:pos x="16" y="33"/>
              </a:cxn>
              <a:cxn ang="0">
                <a:pos x="16" y="33"/>
              </a:cxn>
              <a:cxn ang="0">
                <a:pos x="17" y="32"/>
              </a:cxn>
              <a:cxn ang="0">
                <a:pos x="17" y="27"/>
              </a:cxn>
              <a:cxn ang="0">
                <a:pos x="20" y="23"/>
              </a:cxn>
              <a:cxn ang="0">
                <a:pos x="28" y="29"/>
              </a:cxn>
              <a:cxn ang="0">
                <a:pos x="27" y="31"/>
              </a:cxn>
              <a:cxn ang="0">
                <a:pos x="29" y="28"/>
              </a:cxn>
              <a:cxn ang="0">
                <a:pos x="19" y="23"/>
              </a:cxn>
              <a:cxn ang="0">
                <a:pos x="16" y="27"/>
              </a:cxn>
              <a:cxn ang="0">
                <a:pos x="15" y="33"/>
              </a:cxn>
              <a:cxn ang="0">
                <a:pos x="20" y="33"/>
              </a:cxn>
              <a:cxn ang="0">
                <a:pos x="15" y="36"/>
              </a:cxn>
              <a:cxn ang="0">
                <a:pos x="21" y="40"/>
              </a:cxn>
              <a:cxn ang="0">
                <a:pos x="27" y="36"/>
              </a:cxn>
              <a:cxn ang="0">
                <a:pos x="25" y="32"/>
              </a:cxn>
              <a:cxn ang="0">
                <a:pos x="28" y="33"/>
              </a:cxn>
              <a:cxn ang="0">
                <a:pos x="12" y="28"/>
              </a:cxn>
              <a:cxn ang="0">
                <a:pos x="12" y="32"/>
              </a:cxn>
              <a:cxn ang="0">
                <a:pos x="12" y="32"/>
              </a:cxn>
              <a:cxn ang="0">
                <a:pos x="9" y="31"/>
              </a:cxn>
              <a:cxn ang="0">
                <a:pos x="12" y="36"/>
              </a:cxn>
              <a:cxn ang="0">
                <a:pos x="1" y="35"/>
              </a:cxn>
              <a:cxn ang="0">
                <a:pos x="1" y="36"/>
              </a:cxn>
              <a:cxn ang="0">
                <a:pos x="2" y="32"/>
              </a:cxn>
              <a:cxn ang="0">
                <a:pos x="1" y="33"/>
              </a:cxn>
              <a:cxn ang="0">
                <a:pos x="1" y="33"/>
              </a:cxn>
              <a:cxn ang="0">
                <a:pos x="3" y="28"/>
              </a:cxn>
              <a:cxn ang="0">
                <a:pos x="2" y="26"/>
              </a:cxn>
              <a:cxn ang="0">
                <a:pos x="3" y="22"/>
              </a:cxn>
              <a:cxn ang="0">
                <a:pos x="13" y="26"/>
              </a:cxn>
              <a:cxn ang="0">
                <a:pos x="13" y="26"/>
              </a:cxn>
              <a:cxn ang="0">
                <a:pos x="4" y="22"/>
              </a:cxn>
              <a:cxn ang="0">
                <a:pos x="2" y="27"/>
              </a:cxn>
              <a:cxn ang="0">
                <a:pos x="3" y="29"/>
              </a:cxn>
              <a:cxn ang="0">
                <a:pos x="3" y="32"/>
              </a:cxn>
              <a:cxn ang="0">
                <a:pos x="2" y="36"/>
              </a:cxn>
              <a:cxn ang="0">
                <a:pos x="13" y="36"/>
              </a:cxn>
              <a:cxn ang="0">
                <a:pos x="10" y="37"/>
              </a:cxn>
              <a:cxn ang="0">
                <a:pos x="12" y="33"/>
              </a:cxn>
              <a:cxn ang="0">
                <a:pos x="12" y="29"/>
              </a:cxn>
              <a:cxn ang="0">
                <a:pos x="13" y="27"/>
              </a:cxn>
            </a:cxnLst>
            <a:rect l="0" t="0" r="r" b="b"/>
            <a:pathLst>
              <a:path w="34" h="47">
                <a:moveTo>
                  <a:pt x="0" y="47"/>
                </a:moveTo>
                <a:cubicBezTo>
                  <a:pt x="29" y="47"/>
                  <a:pt x="29" y="47"/>
                  <a:pt x="29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9" y="42"/>
                  <a:pt x="31" y="37"/>
                  <a:pt x="32" y="34"/>
                </a:cubicBezTo>
                <a:cubicBezTo>
                  <a:pt x="33" y="31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3" y="29"/>
                  <a:pt x="33" y="29"/>
                  <a:pt x="32" y="28"/>
                </a:cubicBezTo>
                <a:cubicBezTo>
                  <a:pt x="31" y="29"/>
                  <a:pt x="31" y="29"/>
                  <a:pt x="31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6"/>
                  <a:pt x="32" y="24"/>
                  <a:pt x="31" y="24"/>
                </a:cubicBezTo>
                <a:cubicBezTo>
                  <a:pt x="31" y="22"/>
                  <a:pt x="28" y="21"/>
                  <a:pt x="25" y="20"/>
                </a:cubicBezTo>
                <a:cubicBezTo>
                  <a:pt x="23" y="20"/>
                  <a:pt x="22" y="20"/>
                  <a:pt x="21" y="20"/>
                </a:cubicBezTo>
                <a:cubicBezTo>
                  <a:pt x="19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4" y="19"/>
                  <a:pt x="10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8" y="19"/>
                  <a:pt x="6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6" y="18"/>
                  <a:pt x="6" y="17"/>
                  <a:pt x="6" y="16"/>
                </a:cubicBezTo>
                <a:cubicBezTo>
                  <a:pt x="6" y="12"/>
                  <a:pt x="4" y="10"/>
                  <a:pt x="1" y="9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6"/>
                  <a:pt x="1" y="6"/>
                  <a:pt x="1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5"/>
                  <a:pt x="4" y="5"/>
                  <a:pt x="4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4" y="10"/>
                  <a:pt x="6" y="13"/>
                  <a:pt x="6" y="16"/>
                </a:cubicBezTo>
                <a:cubicBezTo>
                  <a:pt x="6" y="17"/>
                  <a:pt x="6" y="18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6" y="19"/>
                  <a:pt x="8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0" y="19"/>
                  <a:pt x="14" y="19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1"/>
                  <a:pt x="17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9" y="20"/>
                  <a:pt x="21" y="20"/>
                </a:cubicBezTo>
                <a:cubicBezTo>
                  <a:pt x="22" y="20"/>
                  <a:pt x="23" y="20"/>
                  <a:pt x="25" y="20"/>
                </a:cubicBezTo>
                <a:cubicBezTo>
                  <a:pt x="28" y="21"/>
                  <a:pt x="30" y="23"/>
                  <a:pt x="31" y="24"/>
                </a:cubicBezTo>
                <a:cubicBezTo>
                  <a:pt x="32" y="24"/>
                  <a:pt x="32" y="26"/>
                  <a:pt x="32" y="27"/>
                </a:cubicBezTo>
                <a:cubicBezTo>
                  <a:pt x="32" y="27"/>
                  <a:pt x="32" y="27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1" y="28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33" y="29"/>
                  <a:pt x="30" y="37"/>
                  <a:pt x="28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9" y="46"/>
                  <a:pt x="29" y="46"/>
                  <a:pt x="29" y="46"/>
                </a:cubicBezTo>
                <a:cubicBezTo>
                  <a:pt x="0" y="46"/>
                  <a:pt x="0" y="46"/>
                  <a:pt x="0" y="46"/>
                </a:cubicBezTo>
                <a:lnTo>
                  <a:pt x="0" y="47"/>
                </a:lnTo>
                <a:close/>
                <a:moveTo>
                  <a:pt x="27" y="31"/>
                </a:moveTo>
                <a:cubicBezTo>
                  <a:pt x="26" y="31"/>
                  <a:pt x="26" y="31"/>
                  <a:pt x="26" y="31"/>
                </a:cubicBezTo>
                <a:cubicBezTo>
                  <a:pt x="27" y="32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5" y="31"/>
                  <a:pt x="25" y="31"/>
                </a:cubicBezTo>
                <a:cubicBezTo>
                  <a:pt x="23" y="32"/>
                  <a:pt x="23" y="32"/>
                  <a:pt x="23" y="32"/>
                </a:cubicBezTo>
                <a:cubicBezTo>
                  <a:pt x="22" y="33"/>
                  <a:pt x="22" y="34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6"/>
                  <a:pt x="23" y="37"/>
                  <a:pt x="24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7" y="37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5" y="40"/>
                  <a:pt x="21" y="40"/>
                </a:cubicBezTo>
                <a:cubicBezTo>
                  <a:pt x="17" y="40"/>
                  <a:pt x="16" y="38"/>
                  <a:pt x="16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8"/>
                  <a:pt x="16" y="37"/>
                  <a:pt x="16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7"/>
                  <a:pt x="17" y="37"/>
                  <a:pt x="18" y="37"/>
                </a:cubicBezTo>
                <a:cubicBezTo>
                  <a:pt x="18" y="37"/>
                  <a:pt x="19" y="37"/>
                  <a:pt x="20" y="36"/>
                </a:cubicBezTo>
                <a:cubicBezTo>
                  <a:pt x="20" y="35"/>
                  <a:pt x="20" y="34"/>
                  <a:pt x="20" y="33"/>
                </a:cubicBezTo>
                <a:cubicBezTo>
                  <a:pt x="20" y="32"/>
                  <a:pt x="20" y="32"/>
                  <a:pt x="20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7" y="32"/>
                  <a:pt x="17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2"/>
                  <a:pt x="17" y="32"/>
                </a:cubicBezTo>
                <a:cubicBezTo>
                  <a:pt x="18" y="31"/>
                  <a:pt x="18" y="30"/>
                  <a:pt x="18" y="30"/>
                </a:cubicBezTo>
                <a:cubicBezTo>
                  <a:pt x="18" y="29"/>
                  <a:pt x="18" y="29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8" y="25"/>
                  <a:pt x="18" y="24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20" y="23"/>
                </a:cubicBezTo>
                <a:cubicBezTo>
                  <a:pt x="21" y="23"/>
                  <a:pt x="23" y="23"/>
                  <a:pt x="26" y="24"/>
                </a:cubicBezTo>
                <a:cubicBezTo>
                  <a:pt x="28" y="24"/>
                  <a:pt x="29" y="26"/>
                  <a:pt x="29" y="27"/>
                </a:cubicBezTo>
                <a:cubicBezTo>
                  <a:pt x="29" y="27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7" y="29"/>
                  <a:pt x="27" y="29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6" y="31"/>
                  <a:pt x="26" y="31"/>
                  <a:pt x="26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29"/>
                  <a:pt x="27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7"/>
                  <a:pt x="29" y="27"/>
                </a:cubicBezTo>
                <a:cubicBezTo>
                  <a:pt x="29" y="26"/>
                  <a:pt x="28" y="24"/>
                  <a:pt x="26" y="23"/>
                </a:cubicBezTo>
                <a:cubicBezTo>
                  <a:pt x="23" y="23"/>
                  <a:pt x="21" y="23"/>
                  <a:pt x="20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5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8" y="29"/>
                  <a:pt x="18" y="30"/>
                </a:cubicBezTo>
                <a:cubicBezTo>
                  <a:pt x="18" y="30"/>
                  <a:pt x="17" y="31"/>
                  <a:pt x="17" y="31"/>
                </a:cubicBezTo>
                <a:cubicBezTo>
                  <a:pt x="16" y="32"/>
                  <a:pt x="15" y="33"/>
                  <a:pt x="15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7" y="33"/>
                </a:cubicBezTo>
                <a:cubicBezTo>
                  <a:pt x="17" y="32"/>
                  <a:pt x="18" y="32"/>
                  <a:pt x="1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2"/>
                  <a:pt x="20" y="32"/>
                  <a:pt x="20" y="33"/>
                </a:cubicBezTo>
                <a:cubicBezTo>
                  <a:pt x="20" y="34"/>
                  <a:pt x="20" y="35"/>
                  <a:pt x="19" y="36"/>
                </a:cubicBezTo>
                <a:cubicBezTo>
                  <a:pt x="19" y="37"/>
                  <a:pt x="18" y="37"/>
                  <a:pt x="18" y="37"/>
                </a:cubicBezTo>
                <a:cubicBezTo>
                  <a:pt x="17" y="37"/>
                  <a:pt x="17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7"/>
                  <a:pt x="15" y="38"/>
                  <a:pt x="16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8"/>
                  <a:pt x="17" y="40"/>
                  <a:pt x="21" y="40"/>
                </a:cubicBezTo>
                <a:cubicBezTo>
                  <a:pt x="26" y="40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6" y="36"/>
                  <a:pt x="26" y="37"/>
                  <a:pt x="25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7"/>
                  <a:pt x="23" y="36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4"/>
                  <a:pt x="23" y="33"/>
                  <a:pt x="24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7" y="33"/>
                </a:cubicBezTo>
                <a:cubicBezTo>
                  <a:pt x="27" y="32"/>
                  <a:pt x="27" y="32"/>
                  <a:pt x="27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1"/>
                  <a:pt x="27" y="31"/>
                </a:cubicBezTo>
                <a:close/>
                <a:moveTo>
                  <a:pt x="13" y="27"/>
                </a:moveTo>
                <a:cubicBezTo>
                  <a:pt x="13" y="27"/>
                  <a:pt x="13" y="27"/>
                  <a:pt x="13" y="27"/>
                </a:cubicBezTo>
                <a:cubicBezTo>
                  <a:pt x="13" y="28"/>
                  <a:pt x="13" y="28"/>
                  <a:pt x="13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1" y="29"/>
                  <a:pt x="11" y="29"/>
                </a:cubicBezTo>
                <a:cubicBezTo>
                  <a:pt x="11" y="30"/>
                  <a:pt x="11" y="31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1" y="31"/>
                  <a:pt x="1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8" y="32"/>
                  <a:pt x="8" y="34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6"/>
                  <a:pt x="9" y="37"/>
                  <a:pt x="10" y="37"/>
                </a:cubicBezTo>
                <a:cubicBezTo>
                  <a:pt x="10" y="37"/>
                  <a:pt x="10" y="37"/>
                  <a:pt x="10" y="37"/>
                </a:cubicBezTo>
                <a:cubicBezTo>
                  <a:pt x="11" y="36"/>
                  <a:pt x="13" y="36"/>
                  <a:pt x="1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7"/>
                  <a:pt x="12" y="38"/>
                  <a:pt x="11" y="39"/>
                </a:cubicBezTo>
                <a:cubicBezTo>
                  <a:pt x="10" y="39"/>
                  <a:pt x="8" y="40"/>
                  <a:pt x="6" y="40"/>
                </a:cubicBezTo>
                <a:cubicBezTo>
                  <a:pt x="4" y="40"/>
                  <a:pt x="2" y="39"/>
                  <a:pt x="2" y="38"/>
                </a:cubicBezTo>
                <a:cubicBezTo>
                  <a:pt x="1" y="36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2" y="36"/>
                  <a:pt x="3" y="37"/>
                  <a:pt x="4" y="37"/>
                </a:cubicBezTo>
                <a:cubicBezTo>
                  <a:pt x="5" y="37"/>
                  <a:pt x="6" y="36"/>
                  <a:pt x="6" y="34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2"/>
                  <a:pt x="6" y="31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4" y="31"/>
                  <a:pt x="4" y="31"/>
                  <a:pt x="3" y="31"/>
                </a:cubicBezTo>
                <a:cubicBezTo>
                  <a:pt x="3" y="32"/>
                  <a:pt x="3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3"/>
                  <a:pt x="2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1"/>
                  <a:pt x="2" y="31"/>
                  <a:pt x="2" y="31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1"/>
                  <a:pt x="3" y="30"/>
                  <a:pt x="3" y="29"/>
                </a:cubicBezTo>
                <a:cubicBezTo>
                  <a:pt x="3" y="29"/>
                  <a:pt x="3" y="28"/>
                  <a:pt x="3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8"/>
                  <a:pt x="2" y="28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4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7" y="22"/>
                  <a:pt x="10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3" y="23"/>
                  <a:pt x="13" y="23"/>
                  <a:pt x="13" y="24"/>
                </a:cubicBezTo>
                <a:cubicBezTo>
                  <a:pt x="13" y="25"/>
                  <a:pt x="13" y="25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4" y="25"/>
                  <a:pt x="14" y="25"/>
                  <a:pt x="14" y="24"/>
                </a:cubicBezTo>
                <a:cubicBezTo>
                  <a:pt x="14" y="23"/>
                  <a:pt x="13" y="22"/>
                  <a:pt x="11" y="22"/>
                </a:cubicBezTo>
                <a:cubicBezTo>
                  <a:pt x="11" y="22"/>
                  <a:pt x="11" y="22"/>
                  <a:pt x="10" y="22"/>
                </a:cubicBezTo>
                <a:cubicBezTo>
                  <a:pt x="7" y="22"/>
                  <a:pt x="3" y="22"/>
                  <a:pt x="3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4" y="22"/>
                  <a:pt x="4" y="22"/>
                  <a:pt x="4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2" y="23"/>
                  <a:pt x="2" y="24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8"/>
                  <a:pt x="3" y="29"/>
                  <a:pt x="3" y="29"/>
                </a:cubicBezTo>
                <a:cubicBezTo>
                  <a:pt x="3" y="30"/>
                  <a:pt x="2" y="31"/>
                  <a:pt x="2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2" y="33"/>
                  <a:pt x="2" y="33"/>
                  <a:pt x="3" y="32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2"/>
                  <a:pt x="3" y="32"/>
                  <a:pt x="4" y="32"/>
                </a:cubicBezTo>
                <a:cubicBezTo>
                  <a:pt x="4" y="31"/>
                  <a:pt x="4" y="31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6" y="31"/>
                  <a:pt x="6" y="32"/>
                  <a:pt x="6" y="33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6"/>
                  <a:pt x="5" y="37"/>
                  <a:pt x="4" y="37"/>
                </a:cubicBezTo>
                <a:cubicBezTo>
                  <a:pt x="3" y="37"/>
                  <a:pt x="2" y="36"/>
                  <a:pt x="2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6"/>
                  <a:pt x="2" y="38"/>
                </a:cubicBezTo>
                <a:cubicBezTo>
                  <a:pt x="2" y="40"/>
                  <a:pt x="4" y="40"/>
                  <a:pt x="6" y="40"/>
                </a:cubicBezTo>
                <a:cubicBezTo>
                  <a:pt x="9" y="40"/>
                  <a:pt x="10" y="39"/>
                  <a:pt x="11" y="39"/>
                </a:cubicBezTo>
                <a:cubicBezTo>
                  <a:pt x="12" y="38"/>
                  <a:pt x="13" y="37"/>
                  <a:pt x="13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6"/>
                  <a:pt x="11" y="36"/>
                  <a:pt x="10" y="37"/>
                </a:cubicBezTo>
                <a:cubicBezTo>
                  <a:pt x="10" y="37"/>
                  <a:pt x="10" y="37"/>
                  <a:pt x="10" y="37"/>
                </a:cubicBezTo>
                <a:cubicBezTo>
                  <a:pt x="9" y="37"/>
                  <a:pt x="9" y="36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4"/>
                  <a:pt x="9" y="32"/>
                  <a:pt x="9" y="32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2"/>
                  <a:pt x="9" y="32"/>
                  <a:pt x="9" y="32"/>
                </a:cubicBezTo>
                <a:cubicBezTo>
                  <a:pt x="10" y="31"/>
                  <a:pt x="10" y="31"/>
                  <a:pt x="10" y="31"/>
                </a:cubicBezTo>
                <a:cubicBezTo>
                  <a:pt x="11" y="31"/>
                  <a:pt x="11" y="32"/>
                  <a:pt x="12" y="32"/>
                </a:cubicBezTo>
                <a:cubicBezTo>
                  <a:pt x="12" y="33"/>
                  <a:pt x="12" y="33"/>
                  <a:pt x="12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2" y="32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0"/>
                  <a:pt x="12" y="30"/>
                  <a:pt x="12" y="29"/>
                </a:cubicBezTo>
                <a:cubicBezTo>
                  <a:pt x="12" y="29"/>
                  <a:pt x="12" y="29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7" name="Oval 5083"/>
          <p:cNvSpPr>
            <a:spLocks noChangeArrowheads="1"/>
          </p:cNvSpPr>
          <p:nvPr/>
        </p:nvSpPr>
        <p:spPr bwMode="auto">
          <a:xfrm>
            <a:off x="1541463" y="6354763"/>
            <a:ext cx="238125" cy="238125"/>
          </a:xfrm>
          <a:prstGeom prst="ellipse">
            <a:avLst/>
          </a:prstGeom>
          <a:solidFill>
            <a:srgbClr val="00BCE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9" name="Freeform 5085"/>
          <p:cNvSpPr>
            <a:spLocks/>
          </p:cNvSpPr>
          <p:nvPr/>
        </p:nvSpPr>
        <p:spPr bwMode="auto">
          <a:xfrm>
            <a:off x="1749426" y="6354763"/>
            <a:ext cx="212725" cy="238125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28" y="73"/>
              </a:cxn>
              <a:cxn ang="0">
                <a:pos x="65" y="36"/>
              </a:cxn>
              <a:cxn ang="0">
                <a:pos x="28" y="0"/>
              </a:cxn>
              <a:cxn ang="0">
                <a:pos x="0" y="12"/>
              </a:cxn>
            </a:cxnLst>
            <a:rect l="0" t="0" r="r" b="b"/>
            <a:pathLst>
              <a:path w="65" h="73">
                <a:moveTo>
                  <a:pt x="0" y="60"/>
                </a:moveTo>
                <a:cubicBezTo>
                  <a:pt x="7" y="67"/>
                  <a:pt x="17" y="73"/>
                  <a:pt x="28" y="73"/>
                </a:cubicBezTo>
                <a:cubicBezTo>
                  <a:pt x="48" y="73"/>
                  <a:pt x="65" y="56"/>
                  <a:pt x="65" y="36"/>
                </a:cubicBezTo>
                <a:cubicBezTo>
                  <a:pt x="65" y="16"/>
                  <a:pt x="48" y="0"/>
                  <a:pt x="28" y="0"/>
                </a:cubicBezTo>
                <a:cubicBezTo>
                  <a:pt x="17" y="0"/>
                  <a:pt x="7" y="5"/>
                  <a:pt x="0" y="12"/>
                </a:cubicBezTo>
              </a:path>
            </a:pathLst>
          </a:custGeom>
          <a:solidFill>
            <a:srgbClr val="00BCE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0" name="Freeform 5086"/>
          <p:cNvSpPr>
            <a:spLocks/>
          </p:cNvSpPr>
          <p:nvPr/>
        </p:nvSpPr>
        <p:spPr bwMode="auto">
          <a:xfrm>
            <a:off x="1646238" y="6230938"/>
            <a:ext cx="52388" cy="30163"/>
          </a:xfrm>
          <a:custGeom>
            <a:avLst/>
            <a:gdLst/>
            <a:ahLst/>
            <a:cxnLst>
              <a:cxn ang="0">
                <a:pos x="4" y="9"/>
              </a:cxn>
              <a:cxn ang="0">
                <a:pos x="4" y="9"/>
              </a:cxn>
              <a:cxn ang="0">
                <a:pos x="4" y="8"/>
              </a:cxn>
              <a:cxn ang="0">
                <a:pos x="4" y="7"/>
              </a:cxn>
              <a:cxn ang="0">
                <a:pos x="7" y="4"/>
              </a:cxn>
              <a:cxn ang="0">
                <a:pos x="12" y="3"/>
              </a:cxn>
              <a:cxn ang="0">
                <a:pos x="14" y="4"/>
              </a:cxn>
              <a:cxn ang="0">
                <a:pos x="15" y="4"/>
              </a:cxn>
              <a:cxn ang="0">
                <a:pos x="15" y="3"/>
              </a:cxn>
              <a:cxn ang="0">
                <a:pos x="15" y="2"/>
              </a:cxn>
              <a:cxn ang="0">
                <a:pos x="16" y="1"/>
              </a:cxn>
              <a:cxn ang="0">
                <a:pos x="16" y="0"/>
              </a:cxn>
              <a:cxn ang="0">
                <a:pos x="16" y="0"/>
              </a:cxn>
              <a:cxn ang="0">
                <a:pos x="10" y="0"/>
              </a:cxn>
              <a:cxn ang="0">
                <a:pos x="8" y="0"/>
              </a:cxn>
              <a:cxn ang="0">
                <a:pos x="1" y="3"/>
              </a:cxn>
              <a:cxn ang="0">
                <a:pos x="1" y="3"/>
              </a:cxn>
              <a:cxn ang="0">
                <a:pos x="0" y="6"/>
              </a:cxn>
              <a:cxn ang="0">
                <a:pos x="0" y="9"/>
              </a:cxn>
              <a:cxn ang="0">
                <a:pos x="1" y="9"/>
              </a:cxn>
              <a:cxn ang="0">
                <a:pos x="2" y="9"/>
              </a:cxn>
              <a:cxn ang="0">
                <a:pos x="2" y="8"/>
              </a:cxn>
              <a:cxn ang="0">
                <a:pos x="2" y="9"/>
              </a:cxn>
              <a:cxn ang="0">
                <a:pos x="4" y="9"/>
              </a:cxn>
              <a:cxn ang="0">
                <a:pos x="4" y="9"/>
              </a:cxn>
              <a:cxn ang="0">
                <a:pos x="4" y="9"/>
              </a:cxn>
              <a:cxn ang="0">
                <a:pos x="4" y="9"/>
              </a:cxn>
              <a:cxn ang="0">
                <a:pos x="4" y="8"/>
              </a:cxn>
              <a:cxn ang="0">
                <a:pos x="2" y="8"/>
              </a:cxn>
              <a:cxn ang="0">
                <a:pos x="2" y="8"/>
              </a:cxn>
              <a:cxn ang="0">
                <a:pos x="1" y="8"/>
              </a:cxn>
              <a:cxn ang="0">
                <a:pos x="1" y="9"/>
              </a:cxn>
              <a:cxn ang="0">
                <a:pos x="1" y="8"/>
              </a:cxn>
              <a:cxn ang="0">
                <a:pos x="1" y="6"/>
              </a:cxn>
              <a:cxn ang="0">
                <a:pos x="1" y="4"/>
              </a:cxn>
              <a:cxn ang="0">
                <a:pos x="1" y="4"/>
              </a:cxn>
              <a:cxn ang="0">
                <a:pos x="8" y="1"/>
              </a:cxn>
              <a:cxn ang="0">
                <a:pos x="10" y="0"/>
              </a:cxn>
              <a:cxn ang="0">
                <a:pos x="16" y="1"/>
              </a:cxn>
              <a:cxn ang="0">
                <a:pos x="16" y="1"/>
              </a:cxn>
              <a:cxn ang="0">
                <a:pos x="16" y="0"/>
              </a:cxn>
              <a:cxn ang="0">
                <a:pos x="14" y="3"/>
              </a:cxn>
              <a:cxn ang="0">
                <a:pos x="14" y="3"/>
              </a:cxn>
              <a:cxn ang="0">
                <a:pos x="15" y="3"/>
              </a:cxn>
              <a:cxn ang="0">
                <a:pos x="12" y="3"/>
              </a:cxn>
              <a:cxn ang="0">
                <a:pos x="7" y="3"/>
              </a:cxn>
              <a:cxn ang="0">
                <a:pos x="3" y="7"/>
              </a:cxn>
              <a:cxn ang="0">
                <a:pos x="4" y="9"/>
              </a:cxn>
              <a:cxn ang="0">
                <a:pos x="4" y="9"/>
              </a:cxn>
              <a:cxn ang="0">
                <a:pos x="4" y="8"/>
              </a:cxn>
              <a:cxn ang="0">
                <a:pos x="4" y="9"/>
              </a:cxn>
            </a:cxnLst>
            <a:rect l="0" t="0" r="r" b="b"/>
            <a:pathLst>
              <a:path w="16" h="9">
                <a:moveTo>
                  <a:pt x="4" y="9"/>
                </a:move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4" y="7"/>
                  <a:pt x="4" y="7"/>
                </a:cubicBezTo>
                <a:cubicBezTo>
                  <a:pt x="4" y="6"/>
                  <a:pt x="4" y="4"/>
                  <a:pt x="7" y="4"/>
                </a:cubicBezTo>
                <a:cubicBezTo>
                  <a:pt x="9" y="4"/>
                  <a:pt x="10" y="3"/>
                  <a:pt x="12" y="3"/>
                </a:cubicBezTo>
                <a:cubicBezTo>
                  <a:pt x="13" y="3"/>
                  <a:pt x="14" y="4"/>
                  <a:pt x="14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2"/>
                </a:cubicBezTo>
                <a:cubicBezTo>
                  <a:pt x="15" y="2"/>
                  <a:pt x="16" y="1"/>
                  <a:pt x="16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3" y="0"/>
                  <a:pt x="10" y="0"/>
                </a:cubicBezTo>
                <a:cubicBezTo>
                  <a:pt x="9" y="0"/>
                  <a:pt x="8" y="0"/>
                  <a:pt x="8" y="0"/>
                </a:cubicBezTo>
                <a:cubicBezTo>
                  <a:pt x="3" y="0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1" y="9"/>
                  <a:pt x="1" y="9"/>
                  <a:pt x="1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8"/>
                  <a:pt x="2" y="8"/>
                  <a:pt x="2" y="8"/>
                </a:cubicBezTo>
                <a:cubicBezTo>
                  <a:pt x="2" y="9"/>
                  <a:pt x="2" y="9"/>
                  <a:pt x="2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1" y="8"/>
                  <a:pt x="1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7"/>
                  <a:pt x="1" y="6"/>
                </a:cubicBezTo>
                <a:cubicBezTo>
                  <a:pt x="1" y="5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3"/>
                  <a:pt x="3" y="1"/>
                  <a:pt x="8" y="1"/>
                </a:cubicBezTo>
                <a:cubicBezTo>
                  <a:pt x="9" y="0"/>
                  <a:pt x="9" y="0"/>
                  <a:pt x="10" y="0"/>
                </a:cubicBezTo>
                <a:cubicBezTo>
                  <a:pt x="13" y="0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1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3" y="3"/>
                  <a:pt x="12" y="3"/>
                </a:cubicBezTo>
                <a:cubicBezTo>
                  <a:pt x="10" y="3"/>
                  <a:pt x="9" y="3"/>
                  <a:pt x="7" y="3"/>
                </a:cubicBezTo>
                <a:cubicBezTo>
                  <a:pt x="4" y="4"/>
                  <a:pt x="3" y="5"/>
                  <a:pt x="3" y="7"/>
                </a:cubicBezTo>
                <a:cubicBezTo>
                  <a:pt x="3" y="8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8"/>
                  <a:pt x="4" y="8"/>
                </a:cubicBezTo>
                <a:lnTo>
                  <a:pt x="4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1" name="Freeform 5087"/>
          <p:cNvSpPr>
            <a:spLocks noEditPoints="1"/>
          </p:cNvSpPr>
          <p:nvPr/>
        </p:nvSpPr>
        <p:spPr bwMode="auto">
          <a:xfrm>
            <a:off x="1639888" y="6162675"/>
            <a:ext cx="109538" cy="157163"/>
          </a:xfrm>
          <a:custGeom>
            <a:avLst/>
            <a:gdLst/>
            <a:ahLst/>
            <a:cxnLst>
              <a:cxn ang="0">
                <a:pos x="25" y="19"/>
              </a:cxn>
              <a:cxn ang="0">
                <a:pos x="17" y="25"/>
              </a:cxn>
              <a:cxn ang="0">
                <a:pos x="29" y="20"/>
              </a:cxn>
              <a:cxn ang="0">
                <a:pos x="33" y="5"/>
              </a:cxn>
              <a:cxn ang="0">
                <a:pos x="30" y="4"/>
              </a:cxn>
              <a:cxn ang="0">
                <a:pos x="6" y="47"/>
              </a:cxn>
              <a:cxn ang="0">
                <a:pos x="4" y="30"/>
              </a:cxn>
              <a:cxn ang="0">
                <a:pos x="7" y="32"/>
              </a:cxn>
              <a:cxn ang="0">
                <a:pos x="8" y="33"/>
              </a:cxn>
              <a:cxn ang="0">
                <a:pos x="9" y="38"/>
              </a:cxn>
              <a:cxn ang="0">
                <a:pos x="7" y="37"/>
              </a:cxn>
              <a:cxn ang="0">
                <a:pos x="19" y="39"/>
              </a:cxn>
              <a:cxn ang="0">
                <a:pos x="18" y="37"/>
              </a:cxn>
              <a:cxn ang="0">
                <a:pos x="15" y="33"/>
              </a:cxn>
              <a:cxn ang="0">
                <a:pos x="19" y="34"/>
              </a:cxn>
              <a:cxn ang="0">
                <a:pos x="17" y="31"/>
              </a:cxn>
              <a:cxn ang="0">
                <a:pos x="22" y="32"/>
              </a:cxn>
              <a:cxn ang="0">
                <a:pos x="25" y="33"/>
              </a:cxn>
              <a:cxn ang="0">
                <a:pos x="24" y="37"/>
              </a:cxn>
              <a:cxn ang="0">
                <a:pos x="23" y="40"/>
              </a:cxn>
              <a:cxn ang="0">
                <a:pos x="33" y="36"/>
              </a:cxn>
              <a:cxn ang="0">
                <a:pos x="29" y="32"/>
              </a:cxn>
              <a:cxn ang="0">
                <a:pos x="33" y="34"/>
              </a:cxn>
              <a:cxn ang="0">
                <a:pos x="32" y="29"/>
              </a:cxn>
              <a:cxn ang="0">
                <a:pos x="32" y="33"/>
              </a:cxn>
              <a:cxn ang="0">
                <a:pos x="33" y="34"/>
              </a:cxn>
              <a:cxn ang="0">
                <a:pos x="33" y="34"/>
              </a:cxn>
              <a:cxn ang="0">
                <a:pos x="32" y="33"/>
              </a:cxn>
              <a:cxn ang="0">
                <a:pos x="33" y="37"/>
              </a:cxn>
              <a:cxn ang="0">
                <a:pos x="33" y="37"/>
              </a:cxn>
              <a:cxn ang="0">
                <a:pos x="33" y="36"/>
              </a:cxn>
              <a:cxn ang="0">
                <a:pos x="22" y="37"/>
              </a:cxn>
              <a:cxn ang="0">
                <a:pos x="22" y="37"/>
              </a:cxn>
              <a:cxn ang="0">
                <a:pos x="22" y="37"/>
              </a:cxn>
              <a:cxn ang="0">
                <a:pos x="26" y="38"/>
              </a:cxn>
              <a:cxn ang="0">
                <a:pos x="22" y="33"/>
              </a:cxn>
              <a:cxn ang="0">
                <a:pos x="22" y="33"/>
              </a:cxn>
              <a:cxn ang="0">
                <a:pos x="22" y="33"/>
              </a:cxn>
              <a:cxn ang="0">
                <a:pos x="22" y="33"/>
              </a:cxn>
              <a:cxn ang="0">
                <a:pos x="17" y="29"/>
              </a:cxn>
              <a:cxn ang="0">
                <a:pos x="18" y="34"/>
              </a:cxn>
              <a:cxn ang="0">
                <a:pos x="18" y="34"/>
              </a:cxn>
              <a:cxn ang="0">
                <a:pos x="18" y="34"/>
              </a:cxn>
              <a:cxn ang="0">
                <a:pos x="15" y="32"/>
              </a:cxn>
              <a:cxn ang="0">
                <a:pos x="18" y="38"/>
              </a:cxn>
              <a:cxn ang="0">
                <a:pos x="19" y="37"/>
              </a:cxn>
              <a:cxn ang="0">
                <a:pos x="19" y="37"/>
              </a:cxn>
              <a:cxn ang="0">
                <a:pos x="18" y="37"/>
              </a:cxn>
              <a:cxn ang="0">
                <a:pos x="8" y="38"/>
              </a:cxn>
              <a:cxn ang="0">
                <a:pos x="7" y="37"/>
              </a:cxn>
              <a:cxn ang="0">
                <a:pos x="7" y="37"/>
              </a:cxn>
              <a:cxn ang="0">
                <a:pos x="7" y="37"/>
              </a:cxn>
              <a:cxn ang="0">
                <a:pos x="7" y="38"/>
              </a:cxn>
              <a:cxn ang="0">
                <a:pos x="8" y="33"/>
              </a:cxn>
              <a:cxn ang="0">
                <a:pos x="8" y="32"/>
              </a:cxn>
              <a:cxn ang="0">
                <a:pos x="4" y="29"/>
              </a:cxn>
              <a:cxn ang="0">
                <a:pos x="34" y="48"/>
              </a:cxn>
              <a:cxn ang="0">
                <a:pos x="32" y="21"/>
              </a:cxn>
              <a:cxn ang="0">
                <a:pos x="31" y="20"/>
              </a:cxn>
              <a:cxn ang="0">
                <a:pos x="32" y="29"/>
              </a:cxn>
              <a:cxn ang="0">
                <a:pos x="23" y="23"/>
              </a:cxn>
              <a:cxn ang="0">
                <a:pos x="31" y="24"/>
              </a:cxn>
              <a:cxn ang="0">
                <a:pos x="21" y="27"/>
              </a:cxn>
            </a:cxnLst>
            <a:rect l="0" t="0" r="r" b="b"/>
            <a:pathLst>
              <a:path w="34" h="48">
                <a:moveTo>
                  <a:pt x="32" y="20"/>
                </a:moveTo>
                <a:cubicBezTo>
                  <a:pt x="30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8" y="20"/>
                  <a:pt x="27" y="19"/>
                  <a:pt x="26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4" y="19"/>
                  <a:pt x="19" y="20"/>
                  <a:pt x="17" y="22"/>
                </a:cubicBezTo>
                <a:cubicBezTo>
                  <a:pt x="16" y="23"/>
                  <a:pt x="16" y="24"/>
                  <a:pt x="16" y="25"/>
                </a:cubicBezTo>
                <a:cubicBezTo>
                  <a:pt x="16" y="26"/>
                  <a:pt x="17" y="28"/>
                  <a:pt x="17" y="28"/>
                </a:cubicBezTo>
                <a:cubicBezTo>
                  <a:pt x="17" y="28"/>
                  <a:pt x="17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7" y="27"/>
                  <a:pt x="17" y="26"/>
                  <a:pt x="17" y="25"/>
                </a:cubicBezTo>
                <a:cubicBezTo>
                  <a:pt x="17" y="24"/>
                  <a:pt x="17" y="23"/>
                  <a:pt x="18" y="22"/>
                </a:cubicBezTo>
                <a:cubicBezTo>
                  <a:pt x="19" y="20"/>
                  <a:pt x="24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7" y="20"/>
                  <a:pt x="28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30" y="21"/>
                  <a:pt x="31" y="21"/>
                </a:cubicBezTo>
                <a:lnTo>
                  <a:pt x="32" y="20"/>
                </a:lnTo>
                <a:close/>
                <a:moveTo>
                  <a:pt x="34" y="11"/>
                </a:moveTo>
                <a:cubicBezTo>
                  <a:pt x="34" y="6"/>
                  <a:pt x="34" y="6"/>
                  <a:pt x="34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5"/>
                  <a:pt x="30" y="5"/>
                  <a:pt x="30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4"/>
                  <a:pt x="33" y="4"/>
                  <a:pt x="33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7"/>
                  <a:pt x="30" y="7"/>
                  <a:pt x="30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11"/>
                  <a:pt x="33" y="11"/>
                  <a:pt x="33" y="11"/>
                </a:cubicBezTo>
                <a:lnTo>
                  <a:pt x="34" y="11"/>
                </a:lnTo>
                <a:close/>
                <a:moveTo>
                  <a:pt x="34" y="47"/>
                </a:moveTo>
                <a:cubicBezTo>
                  <a:pt x="6" y="47"/>
                  <a:pt x="6" y="47"/>
                  <a:pt x="6" y="47"/>
                </a:cubicBezTo>
                <a:cubicBezTo>
                  <a:pt x="6" y="48"/>
                  <a:pt x="6" y="48"/>
                  <a:pt x="6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38"/>
                  <a:pt x="1" y="30"/>
                  <a:pt x="1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0"/>
                  <a:pt x="1" y="30"/>
                  <a:pt x="2" y="30"/>
                </a:cubicBezTo>
                <a:cubicBezTo>
                  <a:pt x="2" y="30"/>
                  <a:pt x="3" y="30"/>
                  <a:pt x="4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5" y="30"/>
                  <a:pt x="6" y="30"/>
                  <a:pt x="6" y="30"/>
                </a:cubicBezTo>
                <a:cubicBezTo>
                  <a:pt x="7" y="30"/>
                  <a:pt x="7" y="31"/>
                  <a:pt x="7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2"/>
                  <a:pt x="7" y="33"/>
                  <a:pt x="7" y="33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36"/>
                  <a:pt x="6" y="36"/>
                  <a:pt x="6" y="36"/>
                </a:cubicBezTo>
                <a:cubicBezTo>
                  <a:pt x="8" y="34"/>
                  <a:pt x="8" y="34"/>
                  <a:pt x="8" y="34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34"/>
                  <a:pt x="8" y="34"/>
                  <a:pt x="8" y="34"/>
                </a:cubicBezTo>
                <a:cubicBezTo>
                  <a:pt x="8" y="33"/>
                  <a:pt x="9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4"/>
                  <a:pt x="11" y="35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8"/>
                  <a:pt x="11" y="38"/>
                  <a:pt x="10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7"/>
                  <a:pt x="8" y="37"/>
                  <a:pt x="8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9"/>
                  <a:pt x="8" y="40"/>
                </a:cubicBezTo>
                <a:cubicBezTo>
                  <a:pt x="9" y="41"/>
                  <a:pt x="10" y="41"/>
                  <a:pt x="13" y="41"/>
                </a:cubicBezTo>
                <a:cubicBezTo>
                  <a:pt x="18" y="41"/>
                  <a:pt x="19" y="40"/>
                  <a:pt x="19" y="39"/>
                </a:cubicBezTo>
                <a:cubicBezTo>
                  <a:pt x="18" y="39"/>
                  <a:pt x="18" y="39"/>
                  <a:pt x="18" y="39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39"/>
                  <a:pt x="19" y="38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6"/>
                  <a:pt x="19" y="36"/>
                  <a:pt x="19" y="36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7" y="38"/>
                  <a:pt x="16" y="38"/>
                </a:cubicBezTo>
                <a:cubicBezTo>
                  <a:pt x="16" y="38"/>
                  <a:pt x="16" y="38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6"/>
                  <a:pt x="14" y="35"/>
                  <a:pt x="14" y="34"/>
                </a:cubicBezTo>
                <a:cubicBezTo>
                  <a:pt x="14" y="33"/>
                  <a:pt x="15" y="33"/>
                  <a:pt x="15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6" y="33"/>
                  <a:pt x="17" y="33"/>
                  <a:pt x="17" y="34"/>
                </a:cubicBezTo>
                <a:cubicBezTo>
                  <a:pt x="18" y="34"/>
                  <a:pt x="18" y="35"/>
                  <a:pt x="18" y="35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3"/>
                  <a:pt x="19" y="33"/>
                  <a:pt x="19" y="33"/>
                </a:cubicBezTo>
                <a:cubicBezTo>
                  <a:pt x="18" y="33"/>
                  <a:pt x="18" y="33"/>
                  <a:pt x="18" y="32"/>
                </a:cubicBezTo>
                <a:cubicBezTo>
                  <a:pt x="17" y="32"/>
                  <a:pt x="17" y="31"/>
                  <a:pt x="17" y="31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1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1"/>
                  <a:pt x="22" y="31"/>
                  <a:pt x="22" y="32"/>
                </a:cubicBezTo>
                <a:cubicBezTo>
                  <a:pt x="22" y="32"/>
                  <a:pt x="21" y="33"/>
                  <a:pt x="21" y="33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3"/>
                  <a:pt x="24" y="32"/>
                  <a:pt x="24" y="32"/>
                </a:cubicBezTo>
                <a:cubicBezTo>
                  <a:pt x="25" y="33"/>
                  <a:pt x="25" y="33"/>
                  <a:pt x="25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5" y="33"/>
                  <a:pt x="25" y="35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8"/>
                  <a:pt x="25" y="38"/>
                  <a:pt x="25" y="38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7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2" y="39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4" y="41"/>
                  <a:pt x="26" y="41"/>
                  <a:pt x="28" y="41"/>
                </a:cubicBezTo>
                <a:cubicBezTo>
                  <a:pt x="29" y="41"/>
                  <a:pt x="30" y="41"/>
                  <a:pt x="31" y="41"/>
                </a:cubicBezTo>
                <a:cubicBezTo>
                  <a:pt x="32" y="40"/>
                  <a:pt x="32" y="40"/>
                  <a:pt x="33" y="39"/>
                </a:cubicBezTo>
                <a:cubicBezTo>
                  <a:pt x="33" y="39"/>
                  <a:pt x="33" y="39"/>
                  <a:pt x="33" y="39"/>
                </a:cubicBezTo>
                <a:cubicBezTo>
                  <a:pt x="33" y="37"/>
                  <a:pt x="33" y="36"/>
                  <a:pt x="33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7"/>
                  <a:pt x="31" y="38"/>
                  <a:pt x="30" y="38"/>
                </a:cubicBezTo>
                <a:cubicBezTo>
                  <a:pt x="30" y="38"/>
                  <a:pt x="29" y="37"/>
                  <a:pt x="29" y="35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3"/>
                  <a:pt x="29" y="33"/>
                </a:cubicBezTo>
                <a:cubicBezTo>
                  <a:pt x="29" y="32"/>
                  <a:pt x="29" y="32"/>
                  <a:pt x="29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30" y="33"/>
                </a:cubicBezTo>
                <a:cubicBezTo>
                  <a:pt x="31" y="33"/>
                  <a:pt x="31" y="33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1" y="31"/>
                  <a:pt x="31" y="30"/>
                </a:cubicBezTo>
                <a:cubicBezTo>
                  <a:pt x="31" y="30"/>
                  <a:pt x="31" y="29"/>
                  <a:pt x="32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2" y="29"/>
                  <a:pt x="33" y="29"/>
                  <a:pt x="34" y="29"/>
                </a:cubicBezTo>
                <a:cubicBezTo>
                  <a:pt x="34" y="28"/>
                  <a:pt x="34" y="28"/>
                  <a:pt x="34" y="28"/>
                </a:cubicBezTo>
                <a:cubicBezTo>
                  <a:pt x="32" y="28"/>
                  <a:pt x="31" y="29"/>
                  <a:pt x="31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30"/>
                  <a:pt x="31" y="30"/>
                </a:cubicBezTo>
                <a:cubicBezTo>
                  <a:pt x="31" y="31"/>
                  <a:pt x="32" y="32"/>
                  <a:pt x="32" y="33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3"/>
                  <a:pt x="32" y="33"/>
                  <a:pt x="32" y="33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1" y="33"/>
                  <a:pt x="31" y="32"/>
                  <a:pt x="31" y="32"/>
                </a:cubicBezTo>
                <a:cubicBezTo>
                  <a:pt x="31" y="32"/>
                  <a:pt x="30" y="32"/>
                  <a:pt x="30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2"/>
                  <a:pt x="28" y="32"/>
                  <a:pt x="28" y="33"/>
                </a:cubicBezTo>
                <a:cubicBezTo>
                  <a:pt x="28" y="33"/>
                  <a:pt x="28" y="34"/>
                  <a:pt x="28" y="34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7"/>
                  <a:pt x="29" y="38"/>
                  <a:pt x="30" y="38"/>
                </a:cubicBezTo>
                <a:cubicBezTo>
                  <a:pt x="31" y="38"/>
                  <a:pt x="32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7"/>
                  <a:pt x="32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39"/>
                  <a:pt x="31" y="40"/>
                  <a:pt x="31" y="40"/>
                </a:cubicBezTo>
                <a:cubicBezTo>
                  <a:pt x="30" y="40"/>
                  <a:pt x="29" y="40"/>
                  <a:pt x="28" y="40"/>
                </a:cubicBezTo>
                <a:cubicBezTo>
                  <a:pt x="26" y="40"/>
                  <a:pt x="25" y="40"/>
                  <a:pt x="23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2" y="38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3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6" y="38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5"/>
                  <a:pt x="26" y="33"/>
                  <a:pt x="25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3" y="32"/>
                  <a:pt x="23" y="32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3" y="32"/>
                </a:cubicBezTo>
                <a:cubicBezTo>
                  <a:pt x="23" y="32"/>
                  <a:pt x="23" y="31"/>
                  <a:pt x="23" y="30"/>
                </a:cubicBezTo>
                <a:cubicBezTo>
                  <a:pt x="23" y="30"/>
                  <a:pt x="23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1" y="29"/>
                  <a:pt x="21" y="28"/>
                  <a:pt x="20" y="28"/>
                </a:cubicBezTo>
                <a:cubicBezTo>
                  <a:pt x="19" y="28"/>
                  <a:pt x="18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9"/>
                  <a:pt x="16" y="30"/>
                  <a:pt x="16" y="31"/>
                </a:cubicBezTo>
                <a:cubicBezTo>
                  <a:pt x="16" y="31"/>
                  <a:pt x="16" y="32"/>
                  <a:pt x="17" y="33"/>
                </a:cubicBezTo>
                <a:cubicBezTo>
                  <a:pt x="17" y="33"/>
                  <a:pt x="18" y="33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7" y="33"/>
                  <a:pt x="16" y="32"/>
                  <a:pt x="15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4" y="33"/>
                  <a:pt x="14" y="33"/>
                  <a:pt x="14" y="34"/>
                </a:cubicBezTo>
                <a:cubicBezTo>
                  <a:pt x="14" y="35"/>
                  <a:pt x="14" y="36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8"/>
                  <a:pt x="16" y="38"/>
                  <a:pt x="16" y="38"/>
                </a:cubicBezTo>
                <a:cubicBezTo>
                  <a:pt x="17" y="38"/>
                  <a:pt x="18" y="38"/>
                  <a:pt x="18" y="38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8"/>
                  <a:pt x="18" y="39"/>
                  <a:pt x="18" y="39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9"/>
                  <a:pt x="18" y="40"/>
                  <a:pt x="13" y="40"/>
                </a:cubicBezTo>
                <a:cubicBezTo>
                  <a:pt x="10" y="40"/>
                  <a:pt x="9" y="40"/>
                  <a:pt x="9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9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1" y="39"/>
                  <a:pt x="11" y="38"/>
                  <a:pt x="12" y="38"/>
                </a:cubicBezTo>
                <a:cubicBezTo>
                  <a:pt x="12" y="37"/>
                  <a:pt x="12" y="37"/>
                  <a:pt x="1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5"/>
                  <a:pt x="12" y="33"/>
                  <a:pt x="11" y="33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3"/>
                  <a:pt x="8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4"/>
                  <a:pt x="7" y="34"/>
                  <a:pt x="7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8" y="33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0"/>
                  <a:pt x="7" y="30"/>
                  <a:pt x="7" y="30"/>
                </a:cubicBezTo>
                <a:cubicBezTo>
                  <a:pt x="6" y="29"/>
                  <a:pt x="5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2" y="29"/>
                  <a:pt x="1" y="30"/>
                  <a:pt x="1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1" y="32"/>
                  <a:pt x="2" y="35"/>
                </a:cubicBezTo>
                <a:cubicBezTo>
                  <a:pt x="3" y="38"/>
                  <a:pt x="5" y="43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34" y="48"/>
                  <a:pt x="34" y="48"/>
                  <a:pt x="34" y="48"/>
                </a:cubicBezTo>
                <a:lnTo>
                  <a:pt x="34" y="47"/>
                </a:lnTo>
                <a:close/>
                <a:moveTo>
                  <a:pt x="33" y="29"/>
                </a:moveTo>
                <a:cubicBezTo>
                  <a:pt x="33" y="28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4"/>
                  <a:pt x="32" y="23"/>
                  <a:pt x="32" y="22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0"/>
                  <a:pt x="32" y="20"/>
                  <a:pt x="33" y="20"/>
                </a:cubicBezTo>
                <a:cubicBezTo>
                  <a:pt x="33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3" y="19"/>
                  <a:pt x="33" y="19"/>
                </a:cubicBezTo>
                <a:cubicBezTo>
                  <a:pt x="32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1" y="21"/>
                  <a:pt x="31" y="22"/>
                </a:cubicBezTo>
                <a:cubicBezTo>
                  <a:pt x="31" y="23"/>
                  <a:pt x="31" y="24"/>
                  <a:pt x="32" y="26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8"/>
                  <a:pt x="32" y="29"/>
                </a:cubicBezTo>
                <a:cubicBezTo>
                  <a:pt x="33" y="29"/>
                  <a:pt x="33" y="29"/>
                  <a:pt x="33" y="29"/>
                </a:cubicBezTo>
                <a:close/>
                <a:moveTo>
                  <a:pt x="21" y="29"/>
                </a:move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6"/>
                  <a:pt x="21" y="26"/>
                  <a:pt x="21" y="25"/>
                </a:cubicBezTo>
                <a:cubicBezTo>
                  <a:pt x="21" y="25"/>
                  <a:pt x="21" y="24"/>
                  <a:pt x="22" y="24"/>
                </a:cubicBezTo>
                <a:cubicBezTo>
                  <a:pt x="22" y="24"/>
                  <a:pt x="22" y="24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7" y="23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3"/>
                  <a:pt x="27" y="23"/>
                  <a:pt x="24" y="23"/>
                </a:cubicBezTo>
                <a:cubicBezTo>
                  <a:pt x="24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2" y="23"/>
                  <a:pt x="21" y="23"/>
                  <a:pt x="21" y="24"/>
                </a:cubicBezTo>
                <a:cubicBezTo>
                  <a:pt x="21" y="24"/>
                  <a:pt x="20" y="25"/>
                  <a:pt x="20" y="25"/>
                </a:cubicBezTo>
                <a:cubicBezTo>
                  <a:pt x="20" y="26"/>
                  <a:pt x="20" y="26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9"/>
                  <a:pt x="21" y="29"/>
                  <a:pt x="21" y="2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2" name="Freeform 5088"/>
          <p:cNvSpPr>
            <a:spLocks/>
          </p:cNvSpPr>
          <p:nvPr/>
        </p:nvSpPr>
        <p:spPr bwMode="auto">
          <a:xfrm>
            <a:off x="1801813" y="6230938"/>
            <a:ext cx="52388" cy="30163"/>
          </a:xfrm>
          <a:custGeom>
            <a:avLst/>
            <a:gdLst/>
            <a:ahLst/>
            <a:cxnLst>
              <a:cxn ang="0">
                <a:pos x="12" y="9"/>
              </a:cxn>
              <a:cxn ang="0">
                <a:pos x="13" y="9"/>
              </a:cxn>
              <a:cxn ang="0">
                <a:pos x="13" y="7"/>
              </a:cxn>
              <a:cxn ang="0">
                <a:pos x="10" y="3"/>
              </a:cxn>
              <a:cxn ang="0">
                <a:pos x="5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1"/>
              </a:cxn>
              <a:cxn ang="0">
                <a:pos x="0" y="1"/>
              </a:cxn>
              <a:cxn ang="0">
                <a:pos x="6" y="0"/>
              </a:cxn>
              <a:cxn ang="0">
                <a:pos x="9" y="1"/>
              </a:cxn>
              <a:cxn ang="0">
                <a:pos x="15" y="4"/>
              </a:cxn>
              <a:cxn ang="0">
                <a:pos x="15" y="4"/>
              </a:cxn>
              <a:cxn ang="0">
                <a:pos x="16" y="6"/>
              </a:cxn>
              <a:cxn ang="0">
                <a:pos x="15" y="8"/>
              </a:cxn>
              <a:cxn ang="0">
                <a:pos x="16" y="9"/>
              </a:cxn>
              <a:cxn ang="0">
                <a:pos x="16" y="8"/>
              </a:cxn>
              <a:cxn ang="0">
                <a:pos x="14" y="8"/>
              </a:cxn>
              <a:cxn ang="0">
                <a:pos x="12" y="8"/>
              </a:cxn>
              <a:cxn ang="0">
                <a:pos x="12" y="9"/>
              </a:cxn>
              <a:cxn ang="0">
                <a:pos x="13" y="9"/>
              </a:cxn>
              <a:cxn ang="0">
                <a:pos x="12" y="9"/>
              </a:cxn>
              <a:cxn ang="0">
                <a:pos x="12" y="9"/>
              </a:cxn>
              <a:cxn ang="0">
                <a:pos x="14" y="9"/>
              </a:cxn>
              <a:cxn ang="0">
                <a:pos x="16" y="9"/>
              </a:cxn>
              <a:cxn ang="0">
                <a:pos x="16" y="9"/>
              </a:cxn>
              <a:cxn ang="0">
                <a:pos x="16" y="6"/>
              </a:cxn>
              <a:cxn ang="0">
                <a:pos x="16" y="3"/>
              </a:cxn>
              <a:cxn ang="0">
                <a:pos x="16" y="3"/>
              </a:cxn>
              <a:cxn ang="0">
                <a:pos x="9" y="0"/>
              </a:cxn>
              <a:cxn ang="0">
                <a:pos x="6" y="0"/>
              </a:cxn>
              <a:cxn ang="0">
                <a:pos x="0" y="0"/>
              </a:cxn>
              <a:cxn ang="0">
                <a:pos x="0" y="0"/>
              </a:cxn>
              <a:cxn ang="0">
                <a:pos x="0" y="1"/>
              </a:cxn>
              <a:cxn ang="0">
                <a:pos x="1" y="2"/>
              </a:cxn>
              <a:cxn ang="0">
                <a:pos x="1" y="3"/>
              </a:cxn>
              <a:cxn ang="0">
                <a:pos x="1" y="3"/>
              </a:cxn>
              <a:cxn ang="0">
                <a:pos x="2" y="4"/>
              </a:cxn>
              <a:cxn ang="0">
                <a:pos x="2" y="4"/>
              </a:cxn>
              <a:cxn ang="0">
                <a:pos x="5" y="3"/>
              </a:cxn>
              <a:cxn ang="0">
                <a:pos x="9" y="4"/>
              </a:cxn>
              <a:cxn ang="0">
                <a:pos x="12" y="7"/>
              </a:cxn>
              <a:cxn ang="0">
                <a:pos x="12" y="8"/>
              </a:cxn>
              <a:cxn ang="0">
                <a:pos x="12" y="9"/>
              </a:cxn>
              <a:cxn ang="0">
                <a:pos x="12" y="9"/>
              </a:cxn>
              <a:cxn ang="0">
                <a:pos x="12" y="9"/>
              </a:cxn>
            </a:cxnLst>
            <a:rect l="0" t="0" r="r" b="b"/>
            <a:pathLst>
              <a:path w="16" h="9">
                <a:moveTo>
                  <a:pt x="12" y="9"/>
                </a:move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8"/>
                  <a:pt x="13" y="7"/>
                </a:cubicBezTo>
                <a:cubicBezTo>
                  <a:pt x="13" y="5"/>
                  <a:pt x="12" y="4"/>
                  <a:pt x="10" y="3"/>
                </a:cubicBezTo>
                <a:cubicBezTo>
                  <a:pt x="8" y="3"/>
                  <a:pt x="6" y="3"/>
                  <a:pt x="5" y="3"/>
                </a:cubicBezTo>
                <a:cubicBezTo>
                  <a:pt x="3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1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3" y="0"/>
                  <a:pt x="6" y="0"/>
                </a:cubicBezTo>
                <a:cubicBezTo>
                  <a:pt x="7" y="0"/>
                  <a:pt x="8" y="0"/>
                  <a:pt x="9" y="1"/>
                </a:cubicBezTo>
                <a:cubicBezTo>
                  <a:pt x="13" y="1"/>
                  <a:pt x="14" y="3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5"/>
                  <a:pt x="16" y="5"/>
                  <a:pt x="16" y="6"/>
                </a:cubicBezTo>
                <a:cubicBezTo>
                  <a:pt x="16" y="7"/>
                  <a:pt x="15" y="8"/>
                  <a:pt x="15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5" y="8"/>
                  <a:pt x="14" y="8"/>
                </a:cubicBezTo>
                <a:cubicBezTo>
                  <a:pt x="14" y="8"/>
                  <a:pt x="12" y="8"/>
                  <a:pt x="12" y="8"/>
                </a:cubicBezTo>
                <a:cubicBezTo>
                  <a:pt x="12" y="9"/>
                  <a:pt x="12" y="9"/>
                  <a:pt x="12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8"/>
                  <a:pt x="16" y="7"/>
                  <a:pt x="16" y="6"/>
                </a:cubicBezTo>
                <a:cubicBezTo>
                  <a:pt x="16" y="5"/>
                  <a:pt x="16" y="4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2"/>
                  <a:pt x="13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3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3" y="3"/>
                  <a:pt x="5" y="3"/>
                </a:cubicBezTo>
                <a:cubicBezTo>
                  <a:pt x="6" y="3"/>
                  <a:pt x="8" y="4"/>
                  <a:pt x="9" y="4"/>
                </a:cubicBezTo>
                <a:cubicBezTo>
                  <a:pt x="12" y="4"/>
                  <a:pt x="12" y="6"/>
                  <a:pt x="12" y="7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3" name="Freeform 5089"/>
          <p:cNvSpPr>
            <a:spLocks noEditPoints="1"/>
          </p:cNvSpPr>
          <p:nvPr/>
        </p:nvSpPr>
        <p:spPr bwMode="auto">
          <a:xfrm>
            <a:off x="1749426" y="6162675"/>
            <a:ext cx="111125" cy="157163"/>
          </a:xfrm>
          <a:custGeom>
            <a:avLst/>
            <a:gdLst/>
            <a:ahLst/>
            <a:cxnLst>
              <a:cxn ang="0">
                <a:pos x="5" y="20"/>
              </a:cxn>
              <a:cxn ang="0">
                <a:pos x="17" y="22"/>
              </a:cxn>
              <a:cxn ang="0">
                <a:pos x="1" y="5"/>
              </a:cxn>
              <a:cxn ang="0">
                <a:pos x="4" y="7"/>
              </a:cxn>
              <a:cxn ang="0">
                <a:pos x="2" y="29"/>
              </a:cxn>
              <a:cxn ang="0">
                <a:pos x="1" y="34"/>
              </a:cxn>
              <a:cxn ang="0">
                <a:pos x="5" y="32"/>
              </a:cxn>
              <a:cxn ang="0">
                <a:pos x="2" y="36"/>
              </a:cxn>
              <a:cxn ang="0">
                <a:pos x="1" y="39"/>
              </a:cxn>
              <a:cxn ang="0">
                <a:pos x="13" y="37"/>
              </a:cxn>
              <a:cxn ang="0">
                <a:pos x="9" y="36"/>
              </a:cxn>
              <a:cxn ang="0">
                <a:pos x="12" y="34"/>
              </a:cxn>
              <a:cxn ang="0">
                <a:pos x="14" y="29"/>
              </a:cxn>
              <a:cxn ang="0">
                <a:pos x="15" y="34"/>
              </a:cxn>
              <a:cxn ang="0">
                <a:pos x="19" y="33"/>
              </a:cxn>
              <a:cxn ang="0">
                <a:pos x="15" y="37"/>
              </a:cxn>
              <a:cxn ang="0">
                <a:pos x="26" y="40"/>
              </a:cxn>
              <a:cxn ang="0">
                <a:pos x="27" y="37"/>
              </a:cxn>
              <a:cxn ang="0">
                <a:pos x="23" y="36"/>
              </a:cxn>
              <a:cxn ang="0">
                <a:pos x="28" y="36"/>
              </a:cxn>
              <a:cxn ang="0">
                <a:pos x="27" y="31"/>
              </a:cxn>
              <a:cxn ang="0">
                <a:pos x="33" y="30"/>
              </a:cxn>
              <a:cxn ang="0">
                <a:pos x="32" y="35"/>
              </a:cxn>
              <a:cxn ang="0">
                <a:pos x="26" y="31"/>
              </a:cxn>
              <a:cxn ang="0">
                <a:pos x="28" y="35"/>
              </a:cxn>
              <a:cxn ang="0">
                <a:pos x="22" y="36"/>
              </a:cxn>
              <a:cxn ang="0">
                <a:pos x="27" y="38"/>
              </a:cxn>
              <a:cxn ang="0">
                <a:pos x="27" y="37"/>
              </a:cxn>
              <a:cxn ang="0">
                <a:pos x="27" y="37"/>
              </a:cxn>
              <a:cxn ang="0">
                <a:pos x="26" y="38"/>
              </a:cxn>
              <a:cxn ang="0">
                <a:pos x="16" y="37"/>
              </a:cxn>
              <a:cxn ang="0">
                <a:pos x="16" y="37"/>
              </a:cxn>
              <a:cxn ang="0">
                <a:pos x="15" y="37"/>
              </a:cxn>
              <a:cxn ang="0">
                <a:pos x="20" y="37"/>
              </a:cxn>
              <a:cxn ang="0">
                <a:pos x="16" y="34"/>
              </a:cxn>
              <a:cxn ang="0">
                <a:pos x="16" y="34"/>
              </a:cxn>
              <a:cxn ang="0">
                <a:pos x="16" y="34"/>
              </a:cxn>
              <a:cxn ang="0">
                <a:pos x="17" y="33"/>
              </a:cxn>
              <a:cxn ang="0">
                <a:pos x="12" y="29"/>
              </a:cxn>
              <a:cxn ang="0">
                <a:pos x="12" y="33"/>
              </a:cxn>
              <a:cxn ang="0">
                <a:pos x="12" y="33"/>
              </a:cxn>
              <a:cxn ang="0">
                <a:pos x="12" y="33"/>
              </a:cxn>
              <a:cxn ang="0">
                <a:pos x="10" y="38"/>
              </a:cxn>
              <a:cxn ang="0">
                <a:pos x="13" y="37"/>
              </a:cxn>
              <a:cxn ang="0">
                <a:pos x="12" y="37"/>
              </a:cxn>
              <a:cxn ang="0">
                <a:pos x="11" y="39"/>
              </a:cxn>
              <a:cxn ang="0">
                <a:pos x="1" y="36"/>
              </a:cxn>
              <a:cxn ang="0">
                <a:pos x="1" y="37"/>
              </a:cxn>
              <a:cxn ang="0">
                <a:pos x="5" y="32"/>
              </a:cxn>
              <a:cxn ang="0">
                <a:pos x="1" y="34"/>
              </a:cxn>
              <a:cxn ang="0">
                <a:pos x="1" y="34"/>
              </a:cxn>
              <a:cxn ang="0">
                <a:pos x="1" y="34"/>
              </a:cxn>
              <a:cxn ang="0">
                <a:pos x="0" y="28"/>
              </a:cxn>
              <a:cxn ang="0">
                <a:pos x="2" y="26"/>
              </a:cxn>
              <a:cxn ang="0">
                <a:pos x="3" y="22"/>
              </a:cxn>
              <a:cxn ang="0">
                <a:pos x="3" y="24"/>
              </a:cxn>
              <a:cxn ang="0">
                <a:pos x="13" y="29"/>
              </a:cxn>
              <a:cxn ang="0">
                <a:pos x="3" y="23"/>
              </a:cxn>
            </a:cxnLst>
            <a:rect l="0" t="0" r="r" b="b"/>
            <a:pathLst>
              <a:path w="34" h="48">
                <a:moveTo>
                  <a:pt x="16" y="29"/>
                </a:moveTo>
                <a:cubicBezTo>
                  <a:pt x="17" y="29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8" y="26"/>
                  <a:pt x="18" y="25"/>
                </a:cubicBezTo>
                <a:cubicBezTo>
                  <a:pt x="18" y="24"/>
                  <a:pt x="18" y="23"/>
                  <a:pt x="17" y="22"/>
                </a:cubicBezTo>
                <a:cubicBezTo>
                  <a:pt x="15" y="20"/>
                  <a:pt x="11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8" y="19"/>
                  <a:pt x="6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4" y="20"/>
                  <a:pt x="3" y="20"/>
                </a:cubicBezTo>
                <a:cubicBezTo>
                  <a:pt x="3" y="21"/>
                  <a:pt x="3" y="21"/>
                  <a:pt x="3" y="21"/>
                </a:cubicBezTo>
                <a:cubicBezTo>
                  <a:pt x="4" y="21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8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11" y="20"/>
                  <a:pt x="15" y="20"/>
                  <a:pt x="17" y="22"/>
                </a:cubicBezTo>
                <a:cubicBezTo>
                  <a:pt x="17" y="23"/>
                  <a:pt x="17" y="24"/>
                  <a:pt x="17" y="25"/>
                </a:cubicBezTo>
                <a:cubicBezTo>
                  <a:pt x="17" y="26"/>
                  <a:pt x="17" y="27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7"/>
                  <a:pt x="1" y="7"/>
                  <a:pt x="1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  <a:moveTo>
                  <a:pt x="0" y="29"/>
                </a:moveTo>
                <a:cubicBezTo>
                  <a:pt x="1" y="29"/>
                  <a:pt x="1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29"/>
                  <a:pt x="3" y="30"/>
                  <a:pt x="3" y="30"/>
                </a:cubicBezTo>
                <a:cubicBezTo>
                  <a:pt x="3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2" y="34"/>
                  <a:pt x="2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3"/>
                  <a:pt x="4" y="33"/>
                  <a:pt x="4" y="33"/>
                </a:cubicBezTo>
                <a:cubicBezTo>
                  <a:pt x="4" y="32"/>
                  <a:pt x="4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3"/>
                  <a:pt x="5" y="33"/>
                  <a:pt x="5" y="33"/>
                </a:cubicBezTo>
                <a:cubicBezTo>
                  <a:pt x="6" y="33"/>
                  <a:pt x="6" y="34"/>
                  <a:pt x="6" y="34"/>
                </a:cubicBezTo>
                <a:cubicBezTo>
                  <a:pt x="6" y="35"/>
                  <a:pt x="6" y="35"/>
                  <a:pt x="6" y="35"/>
                </a:cubicBezTo>
                <a:cubicBezTo>
                  <a:pt x="5" y="36"/>
                  <a:pt x="5" y="36"/>
                  <a:pt x="5" y="37"/>
                </a:cubicBezTo>
                <a:cubicBezTo>
                  <a:pt x="5" y="37"/>
                  <a:pt x="4" y="38"/>
                  <a:pt x="4" y="38"/>
                </a:cubicBezTo>
                <a:cubicBezTo>
                  <a:pt x="3" y="38"/>
                  <a:pt x="2" y="37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6"/>
                  <a:pt x="1" y="37"/>
                  <a:pt x="1" y="39"/>
                </a:cubicBezTo>
                <a:cubicBezTo>
                  <a:pt x="2" y="39"/>
                  <a:pt x="2" y="39"/>
                  <a:pt x="2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2" y="40"/>
                  <a:pt x="3" y="40"/>
                  <a:pt x="3" y="41"/>
                </a:cubicBezTo>
                <a:cubicBezTo>
                  <a:pt x="4" y="41"/>
                  <a:pt x="5" y="41"/>
                  <a:pt x="6" y="41"/>
                </a:cubicBezTo>
                <a:cubicBezTo>
                  <a:pt x="9" y="41"/>
                  <a:pt x="10" y="41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3" y="39"/>
                  <a:pt x="13" y="38"/>
                  <a:pt x="13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6"/>
                  <a:pt x="13" y="36"/>
                  <a:pt x="1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6"/>
                  <a:pt x="11" y="37"/>
                  <a:pt x="10" y="37"/>
                </a:cubicBezTo>
                <a:cubicBezTo>
                  <a:pt x="10" y="37"/>
                  <a:pt x="10" y="37"/>
                  <a:pt x="10" y="37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5"/>
                  <a:pt x="9" y="33"/>
                  <a:pt x="10" y="33"/>
                </a:cubicBezTo>
                <a:cubicBezTo>
                  <a:pt x="9" y="32"/>
                  <a:pt x="9" y="32"/>
                  <a:pt x="9" y="32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2"/>
                  <a:pt x="10" y="32"/>
                  <a:pt x="10" y="32"/>
                </a:cubicBezTo>
                <a:cubicBezTo>
                  <a:pt x="11" y="32"/>
                  <a:pt x="11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4"/>
                  <a:pt x="12" y="34"/>
                  <a:pt x="12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3"/>
                  <a:pt x="13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0"/>
                  <a:pt x="12" y="30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4" y="29"/>
                  <a:pt x="14" y="29"/>
                </a:cubicBezTo>
                <a:cubicBezTo>
                  <a:pt x="15" y="29"/>
                  <a:pt x="16" y="29"/>
                  <a:pt x="17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0"/>
                  <a:pt x="17" y="30"/>
                  <a:pt x="17" y="31"/>
                </a:cubicBezTo>
                <a:cubicBezTo>
                  <a:pt x="17" y="31"/>
                  <a:pt x="17" y="32"/>
                  <a:pt x="17" y="32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2"/>
                  <a:pt x="17" y="32"/>
                  <a:pt x="17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5"/>
                  <a:pt x="16" y="34"/>
                  <a:pt x="17" y="34"/>
                </a:cubicBezTo>
                <a:cubicBezTo>
                  <a:pt x="18" y="33"/>
                  <a:pt x="18" y="33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3"/>
                  <a:pt x="20" y="33"/>
                  <a:pt x="20" y="34"/>
                </a:cubicBezTo>
                <a:cubicBezTo>
                  <a:pt x="20" y="35"/>
                  <a:pt x="20" y="36"/>
                  <a:pt x="19" y="37"/>
                </a:cubicBezTo>
                <a:cubicBezTo>
                  <a:pt x="19" y="38"/>
                  <a:pt x="18" y="38"/>
                  <a:pt x="18" y="38"/>
                </a:cubicBezTo>
                <a:cubicBezTo>
                  <a:pt x="17" y="38"/>
                  <a:pt x="17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8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6" y="40"/>
                  <a:pt x="17" y="41"/>
                  <a:pt x="21" y="41"/>
                </a:cubicBezTo>
                <a:cubicBezTo>
                  <a:pt x="24" y="41"/>
                  <a:pt x="25" y="41"/>
                  <a:pt x="26" y="40"/>
                </a:cubicBezTo>
                <a:cubicBezTo>
                  <a:pt x="27" y="39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7"/>
                  <a:pt x="28" y="37"/>
                  <a:pt x="28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6" y="37"/>
                  <a:pt x="25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3" y="38"/>
                  <a:pt x="23" y="37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5"/>
                  <a:pt x="23" y="34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5" y="33"/>
                  <a:pt x="26" y="33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7" y="33"/>
                  <a:pt x="27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0"/>
                  <a:pt x="28" y="30"/>
                </a:cubicBezTo>
                <a:cubicBezTo>
                  <a:pt x="28" y="30"/>
                  <a:pt x="29" y="30"/>
                  <a:pt x="30" y="30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1" y="30"/>
                  <a:pt x="32" y="30"/>
                  <a:pt x="32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30"/>
                  <a:pt x="30" y="38"/>
                  <a:pt x="28" y="48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47"/>
                  <a:pt x="29" y="47"/>
                  <a:pt x="29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48"/>
                  <a:pt x="0" y="48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48"/>
                  <a:pt x="29" y="48"/>
                  <a:pt x="29" y="48"/>
                </a:cubicBezTo>
                <a:cubicBezTo>
                  <a:pt x="30" y="43"/>
                  <a:pt x="31" y="38"/>
                  <a:pt x="32" y="35"/>
                </a:cubicBezTo>
                <a:cubicBezTo>
                  <a:pt x="33" y="32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2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29" y="29"/>
                  <a:pt x="28" y="29"/>
                  <a:pt x="28" y="30"/>
                </a:cubicBezTo>
                <a:cubicBezTo>
                  <a:pt x="27" y="30"/>
                  <a:pt x="26" y="30"/>
                  <a:pt x="26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3"/>
                  <a:pt x="28" y="35"/>
                  <a:pt x="28" y="35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27" y="33"/>
                  <a:pt x="27" y="33"/>
                  <a:pt x="27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6" y="33"/>
                  <a:pt x="26" y="32"/>
                  <a:pt x="25" y="32"/>
                </a:cubicBezTo>
                <a:cubicBezTo>
                  <a:pt x="24" y="32"/>
                  <a:pt x="24" y="32"/>
                  <a:pt x="23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2" y="33"/>
                  <a:pt x="22" y="35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7"/>
                  <a:pt x="22" y="37"/>
                  <a:pt x="23" y="38"/>
                </a:cubicBezTo>
                <a:cubicBezTo>
                  <a:pt x="23" y="38"/>
                  <a:pt x="23" y="39"/>
                  <a:pt x="24" y="39"/>
                </a:cubicBezTo>
                <a:cubicBezTo>
                  <a:pt x="25" y="38"/>
                  <a:pt x="25" y="38"/>
                  <a:pt x="25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9"/>
                  <a:pt x="26" y="40"/>
                  <a:pt x="21" y="40"/>
                </a:cubicBezTo>
                <a:cubicBezTo>
                  <a:pt x="17" y="40"/>
                  <a:pt x="16" y="39"/>
                  <a:pt x="16" y="39"/>
                </a:cubicBezTo>
                <a:cubicBezTo>
                  <a:pt x="16" y="39"/>
                  <a:pt x="16" y="39"/>
                  <a:pt x="16" y="39"/>
                </a:cubicBezTo>
                <a:cubicBezTo>
                  <a:pt x="16" y="39"/>
                  <a:pt x="16" y="39"/>
                  <a:pt x="16" y="39"/>
                </a:cubicBezTo>
                <a:cubicBezTo>
                  <a:pt x="16" y="39"/>
                  <a:pt x="16" y="38"/>
                  <a:pt x="16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8"/>
                  <a:pt x="17" y="38"/>
                  <a:pt x="18" y="38"/>
                </a:cubicBezTo>
                <a:cubicBezTo>
                  <a:pt x="19" y="38"/>
                  <a:pt x="19" y="38"/>
                  <a:pt x="20" y="37"/>
                </a:cubicBezTo>
                <a:cubicBezTo>
                  <a:pt x="20" y="36"/>
                  <a:pt x="20" y="35"/>
                  <a:pt x="20" y="34"/>
                </a:cubicBezTo>
                <a:cubicBezTo>
                  <a:pt x="20" y="33"/>
                  <a:pt x="20" y="33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8" y="32"/>
                  <a:pt x="17" y="33"/>
                  <a:pt x="16" y="33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2"/>
                  <a:pt x="18" y="31"/>
                  <a:pt x="18" y="31"/>
                </a:cubicBezTo>
                <a:cubicBezTo>
                  <a:pt x="18" y="30"/>
                  <a:pt x="18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9"/>
                  <a:pt x="15" y="28"/>
                  <a:pt x="14" y="28"/>
                </a:cubicBezTo>
                <a:cubicBezTo>
                  <a:pt x="13" y="28"/>
                  <a:pt x="13" y="29"/>
                  <a:pt x="12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1" y="29"/>
                  <a:pt x="11" y="30"/>
                  <a:pt x="11" y="30"/>
                </a:cubicBezTo>
                <a:cubicBezTo>
                  <a:pt x="11" y="31"/>
                  <a:pt x="11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2"/>
                  <a:pt x="11" y="32"/>
                  <a:pt x="10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8" y="33"/>
                  <a:pt x="8" y="35"/>
                  <a:pt x="8" y="36"/>
                </a:cubicBezTo>
                <a:cubicBezTo>
                  <a:pt x="8" y="36"/>
                  <a:pt x="8" y="36"/>
                  <a:pt x="8" y="37"/>
                </a:cubicBezTo>
                <a:cubicBezTo>
                  <a:pt x="8" y="37"/>
                  <a:pt x="8" y="37"/>
                  <a:pt x="9" y="38"/>
                </a:cubicBezTo>
                <a:cubicBezTo>
                  <a:pt x="9" y="38"/>
                  <a:pt x="9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1" y="38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8"/>
                  <a:pt x="12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40"/>
                  <a:pt x="8" y="40"/>
                  <a:pt x="6" y="40"/>
                </a:cubicBezTo>
                <a:cubicBezTo>
                  <a:pt x="5" y="40"/>
                  <a:pt x="4" y="40"/>
                  <a:pt x="4" y="40"/>
                </a:cubicBezTo>
                <a:cubicBezTo>
                  <a:pt x="3" y="40"/>
                  <a:pt x="2" y="39"/>
                  <a:pt x="2" y="39"/>
                </a:cubicBezTo>
                <a:cubicBezTo>
                  <a:pt x="2" y="39"/>
                  <a:pt x="2" y="39"/>
                  <a:pt x="2" y="39"/>
                </a:cubicBezTo>
                <a:cubicBezTo>
                  <a:pt x="2" y="39"/>
                  <a:pt x="2" y="39"/>
                  <a:pt x="2" y="39"/>
                </a:cubicBezTo>
                <a:cubicBezTo>
                  <a:pt x="2" y="37"/>
                  <a:pt x="1" y="36"/>
                  <a:pt x="1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2" y="37"/>
                  <a:pt x="2" y="37"/>
                  <a:pt x="2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2" y="37"/>
                  <a:pt x="3" y="38"/>
                  <a:pt x="4" y="38"/>
                </a:cubicBezTo>
                <a:cubicBezTo>
                  <a:pt x="5" y="38"/>
                  <a:pt x="5" y="38"/>
                  <a:pt x="5" y="37"/>
                </a:cubicBezTo>
                <a:cubicBezTo>
                  <a:pt x="6" y="37"/>
                  <a:pt x="6" y="36"/>
                  <a:pt x="6" y="35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3"/>
                  <a:pt x="6" y="33"/>
                </a:cubicBezTo>
                <a:cubicBezTo>
                  <a:pt x="6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4" y="32"/>
                  <a:pt x="4" y="32"/>
                  <a:pt x="3" y="32"/>
                </a:cubicBezTo>
                <a:cubicBezTo>
                  <a:pt x="3" y="32"/>
                  <a:pt x="3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2" y="33"/>
                </a:cubicBezTo>
                <a:cubicBezTo>
                  <a:pt x="3" y="32"/>
                  <a:pt x="4" y="31"/>
                  <a:pt x="4" y="30"/>
                </a:cubicBezTo>
                <a:cubicBezTo>
                  <a:pt x="4" y="30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0" y="28"/>
                </a:cubicBezTo>
                <a:lnTo>
                  <a:pt x="0" y="29"/>
                </a:lnTo>
                <a:close/>
                <a:moveTo>
                  <a:pt x="0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1" y="20"/>
                  <a:pt x="1" y="20"/>
                </a:cubicBezTo>
                <a:cubicBezTo>
                  <a:pt x="2" y="20"/>
                  <a:pt x="2" y="20"/>
                  <a:pt x="2" y="21"/>
                </a:cubicBezTo>
                <a:cubicBezTo>
                  <a:pt x="3" y="20"/>
                  <a:pt x="3" y="20"/>
                  <a:pt x="3" y="20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3" y="21"/>
                  <a:pt x="3" y="22"/>
                </a:cubicBezTo>
                <a:cubicBezTo>
                  <a:pt x="3" y="23"/>
                  <a:pt x="2" y="24"/>
                  <a:pt x="2" y="26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7"/>
                  <a:pt x="1" y="28"/>
                  <a:pt x="1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8"/>
                  <a:pt x="2" y="27"/>
                  <a:pt x="3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4"/>
                  <a:pt x="3" y="23"/>
                  <a:pt x="3" y="22"/>
                </a:cubicBezTo>
                <a:cubicBezTo>
                  <a:pt x="3" y="21"/>
                  <a:pt x="3" y="21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19"/>
                </a:cubicBezTo>
                <a:cubicBezTo>
                  <a:pt x="1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lnTo>
                  <a:pt x="0" y="20"/>
                </a:lnTo>
                <a:close/>
                <a:moveTo>
                  <a:pt x="3" y="24"/>
                </a:move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7" y="23"/>
                  <a:pt x="10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2" y="24"/>
                  <a:pt x="12" y="24"/>
                  <a:pt x="13" y="24"/>
                </a:cubicBezTo>
                <a:cubicBezTo>
                  <a:pt x="13" y="24"/>
                  <a:pt x="13" y="25"/>
                  <a:pt x="13" y="25"/>
                </a:cubicBezTo>
                <a:cubicBezTo>
                  <a:pt x="13" y="26"/>
                  <a:pt x="13" y="26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6"/>
                  <a:pt x="14" y="26"/>
                  <a:pt x="14" y="25"/>
                </a:cubicBezTo>
                <a:cubicBezTo>
                  <a:pt x="14" y="25"/>
                  <a:pt x="14" y="24"/>
                  <a:pt x="13" y="24"/>
                </a:cubicBezTo>
                <a:cubicBezTo>
                  <a:pt x="13" y="23"/>
                  <a:pt x="12" y="23"/>
                  <a:pt x="12" y="23"/>
                </a:cubicBezTo>
                <a:cubicBezTo>
                  <a:pt x="11" y="23"/>
                  <a:pt x="11" y="23"/>
                  <a:pt x="10" y="23"/>
                </a:cubicBezTo>
                <a:cubicBezTo>
                  <a:pt x="7" y="23"/>
                  <a:pt x="3" y="23"/>
                  <a:pt x="3" y="23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lnTo>
                  <a:pt x="3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4" name="Freeform 5090"/>
          <p:cNvSpPr>
            <a:spLocks/>
          </p:cNvSpPr>
          <p:nvPr/>
        </p:nvSpPr>
        <p:spPr bwMode="auto">
          <a:xfrm>
            <a:off x="1730376" y="6194425"/>
            <a:ext cx="42863" cy="33338"/>
          </a:xfrm>
          <a:custGeom>
            <a:avLst/>
            <a:gdLst/>
            <a:ahLst/>
            <a:cxnLst>
              <a:cxn ang="0">
                <a:pos x="12" y="10"/>
              </a:cxn>
              <a:cxn ang="0">
                <a:pos x="13" y="7"/>
              </a:cxn>
              <a:cxn ang="0">
                <a:pos x="6" y="0"/>
              </a:cxn>
              <a:cxn ang="0">
                <a:pos x="0" y="7"/>
              </a:cxn>
              <a:cxn ang="0">
                <a:pos x="1" y="10"/>
              </a:cxn>
              <a:cxn ang="0">
                <a:pos x="1" y="10"/>
              </a:cxn>
              <a:cxn ang="0">
                <a:pos x="0" y="7"/>
              </a:cxn>
              <a:cxn ang="0">
                <a:pos x="6" y="1"/>
              </a:cxn>
              <a:cxn ang="0">
                <a:pos x="12" y="7"/>
              </a:cxn>
              <a:cxn ang="0">
                <a:pos x="11" y="10"/>
              </a:cxn>
              <a:cxn ang="0">
                <a:pos x="12" y="10"/>
              </a:cxn>
            </a:cxnLst>
            <a:rect l="0" t="0" r="r" b="b"/>
            <a:pathLst>
              <a:path w="13" h="10">
                <a:moveTo>
                  <a:pt x="12" y="10"/>
                </a:moveTo>
                <a:cubicBezTo>
                  <a:pt x="12" y="9"/>
                  <a:pt x="13" y="8"/>
                  <a:pt x="13" y="7"/>
                </a:cubicBezTo>
                <a:cubicBezTo>
                  <a:pt x="13" y="3"/>
                  <a:pt x="10" y="0"/>
                  <a:pt x="6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8"/>
                  <a:pt x="0" y="9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9"/>
                  <a:pt x="0" y="8"/>
                  <a:pt x="0" y="7"/>
                </a:cubicBezTo>
                <a:cubicBezTo>
                  <a:pt x="0" y="3"/>
                  <a:pt x="3" y="1"/>
                  <a:pt x="6" y="1"/>
                </a:cubicBezTo>
                <a:cubicBezTo>
                  <a:pt x="9" y="1"/>
                  <a:pt x="12" y="3"/>
                  <a:pt x="12" y="7"/>
                </a:cubicBezTo>
                <a:cubicBezTo>
                  <a:pt x="12" y="8"/>
                  <a:pt x="12" y="9"/>
                  <a:pt x="11" y="10"/>
                </a:cubicBezTo>
                <a:lnTo>
                  <a:pt x="12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5" name="Rectangle 5091"/>
          <p:cNvSpPr>
            <a:spLocks noChangeArrowheads="1"/>
          </p:cNvSpPr>
          <p:nvPr/>
        </p:nvSpPr>
        <p:spPr bwMode="auto">
          <a:xfrm>
            <a:off x="1730376" y="6215063"/>
            <a:ext cx="39688" cy="31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6" name="Freeform 5092"/>
          <p:cNvSpPr>
            <a:spLocks/>
          </p:cNvSpPr>
          <p:nvPr/>
        </p:nvSpPr>
        <p:spPr bwMode="auto">
          <a:xfrm>
            <a:off x="1730376" y="6215063"/>
            <a:ext cx="39688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5" y="2"/>
              </a:cxn>
              <a:cxn ang="0">
                <a:pos x="25" y="0"/>
              </a:cxn>
              <a:cxn ang="0">
                <a:pos x="0" y="0"/>
              </a:cxn>
            </a:cxnLst>
            <a:rect l="0" t="0" r="r" b="b"/>
            <a:pathLst>
              <a:path w="25" h="2">
                <a:moveTo>
                  <a:pt x="0" y="2"/>
                </a:moveTo>
                <a:lnTo>
                  <a:pt x="25" y="2"/>
                </a:lnTo>
                <a:lnTo>
                  <a:pt x="25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7" name="Rectangle 5093"/>
          <p:cNvSpPr>
            <a:spLocks noChangeArrowheads="1"/>
          </p:cNvSpPr>
          <p:nvPr/>
        </p:nvSpPr>
        <p:spPr bwMode="auto">
          <a:xfrm>
            <a:off x="1746251" y="6197600"/>
            <a:ext cx="7938" cy="206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8" name="Freeform 5094"/>
          <p:cNvSpPr>
            <a:spLocks/>
          </p:cNvSpPr>
          <p:nvPr/>
        </p:nvSpPr>
        <p:spPr bwMode="auto">
          <a:xfrm>
            <a:off x="1746251" y="6197600"/>
            <a:ext cx="7938" cy="20638"/>
          </a:xfrm>
          <a:custGeom>
            <a:avLst/>
            <a:gdLst/>
            <a:ahLst/>
            <a:cxnLst>
              <a:cxn ang="0">
                <a:pos x="5" y="13"/>
              </a:cxn>
              <a:cxn ang="0">
                <a:pos x="5" y="0"/>
              </a:cxn>
              <a:cxn ang="0">
                <a:pos x="0" y="0"/>
              </a:cxn>
              <a:cxn ang="0">
                <a:pos x="0" y="13"/>
              </a:cxn>
            </a:cxnLst>
            <a:rect l="0" t="0" r="r" b="b"/>
            <a:pathLst>
              <a:path w="5" h="13">
                <a:moveTo>
                  <a:pt x="5" y="13"/>
                </a:moveTo>
                <a:lnTo>
                  <a:pt x="5" y="0"/>
                </a:lnTo>
                <a:lnTo>
                  <a:pt x="0" y="0"/>
                </a:lnTo>
                <a:lnTo>
                  <a:pt x="0" y="1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9" name="Freeform 5095"/>
          <p:cNvSpPr>
            <a:spLocks/>
          </p:cNvSpPr>
          <p:nvPr/>
        </p:nvSpPr>
        <p:spPr bwMode="auto">
          <a:xfrm>
            <a:off x="1639888" y="6224588"/>
            <a:ext cx="109538" cy="95250"/>
          </a:xfrm>
          <a:custGeom>
            <a:avLst/>
            <a:gdLst/>
            <a:ahLst/>
            <a:cxnLst>
              <a:cxn ang="0">
                <a:pos x="34" y="28"/>
              </a:cxn>
              <a:cxn ang="0">
                <a:pos x="6" y="28"/>
              </a:cxn>
              <a:cxn ang="0">
                <a:pos x="6" y="29"/>
              </a:cxn>
              <a:cxn ang="0">
                <a:pos x="6" y="29"/>
              </a:cxn>
              <a:cxn ang="0">
                <a:pos x="1" y="11"/>
              </a:cxn>
              <a:cxn ang="0">
                <a:pos x="1" y="11"/>
              </a:cxn>
              <a:cxn ang="0">
                <a:pos x="1" y="12"/>
              </a:cxn>
              <a:cxn ang="0">
                <a:pos x="1" y="11"/>
              </a:cxn>
              <a:cxn ang="0">
                <a:pos x="3" y="11"/>
              </a:cxn>
              <a:cxn ang="0">
                <a:pos x="3" y="10"/>
              </a:cxn>
              <a:cxn ang="0">
                <a:pos x="3" y="10"/>
              </a:cxn>
              <a:cxn ang="0">
                <a:pos x="3" y="11"/>
              </a:cxn>
              <a:cxn ang="0">
                <a:pos x="3" y="10"/>
              </a:cxn>
              <a:cxn ang="0">
                <a:pos x="3" y="8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10" y="3"/>
              </a:cxn>
              <a:cxn ang="0">
                <a:pos x="12" y="2"/>
              </a:cxn>
              <a:cxn ang="0">
                <a:pos x="18" y="3"/>
              </a:cxn>
              <a:cxn ang="0">
                <a:pos x="18" y="3"/>
              </a:cxn>
              <a:cxn ang="0">
                <a:pos x="18" y="2"/>
              </a:cxn>
              <a:cxn ang="0">
                <a:pos x="18" y="2"/>
              </a:cxn>
              <a:cxn ang="0">
                <a:pos x="18" y="3"/>
              </a:cxn>
              <a:cxn ang="0">
                <a:pos x="25" y="1"/>
              </a:cxn>
              <a:cxn ang="0">
                <a:pos x="25" y="1"/>
              </a:cxn>
              <a:cxn ang="0">
                <a:pos x="25" y="1"/>
              </a:cxn>
              <a:cxn ang="0">
                <a:pos x="25" y="1"/>
              </a:cxn>
              <a:cxn ang="0">
                <a:pos x="29" y="1"/>
              </a:cxn>
              <a:cxn ang="0">
                <a:pos x="29" y="1"/>
              </a:cxn>
              <a:cxn ang="0">
                <a:pos x="29" y="1"/>
              </a:cxn>
              <a:cxn ang="0">
                <a:pos x="31" y="2"/>
              </a:cxn>
              <a:cxn ang="0">
                <a:pos x="32" y="1"/>
              </a:cxn>
              <a:cxn ang="0">
                <a:pos x="29" y="1"/>
              </a:cxn>
              <a:cxn ang="0">
                <a:pos x="29" y="1"/>
              </a:cxn>
              <a:cxn ang="0">
                <a:pos x="29" y="1"/>
              </a:cxn>
              <a:cxn ang="0">
                <a:pos x="26" y="0"/>
              </a:cxn>
              <a:cxn ang="0">
                <a:pos x="26" y="0"/>
              </a:cxn>
              <a:cxn ang="0">
                <a:pos x="25" y="0"/>
              </a:cxn>
              <a:cxn ang="0">
                <a:pos x="18" y="2"/>
              </a:cxn>
              <a:cxn ang="0">
                <a:pos x="18" y="3"/>
              </a:cxn>
              <a:cxn ang="0">
                <a:pos x="18" y="3"/>
              </a:cxn>
              <a:cxn ang="0">
                <a:pos x="18" y="3"/>
              </a:cxn>
              <a:cxn ang="0">
                <a:pos x="19" y="2"/>
              </a:cxn>
              <a:cxn ang="0">
                <a:pos x="18" y="2"/>
              </a:cxn>
              <a:cxn ang="0">
                <a:pos x="12" y="2"/>
              </a:cxn>
              <a:cxn ang="0">
                <a:pos x="10" y="2"/>
              </a:cxn>
              <a:cxn ang="0">
                <a:pos x="3" y="5"/>
              </a:cxn>
              <a:cxn ang="0">
                <a:pos x="3" y="5"/>
              </a:cxn>
              <a:cxn ang="0">
                <a:pos x="2" y="8"/>
              </a:cxn>
              <a:cxn ang="0">
                <a:pos x="2" y="11"/>
              </a:cxn>
              <a:cxn ang="0">
                <a:pos x="2" y="11"/>
              </a:cxn>
              <a:cxn ang="0">
                <a:pos x="3" y="11"/>
              </a:cxn>
              <a:cxn ang="0">
                <a:pos x="3" y="11"/>
              </a:cxn>
              <a:cxn ang="0">
                <a:pos x="3" y="10"/>
              </a:cxn>
              <a:cxn ang="0">
                <a:pos x="1" y="11"/>
              </a:cxn>
              <a:cxn ang="0">
                <a:pos x="0" y="11"/>
              </a:cxn>
              <a:cxn ang="0">
                <a:pos x="0" y="11"/>
              </a:cxn>
              <a:cxn ang="0">
                <a:pos x="2" y="16"/>
              </a:cxn>
              <a:cxn ang="0">
                <a:pos x="5" y="29"/>
              </a:cxn>
              <a:cxn ang="0">
                <a:pos x="5" y="29"/>
              </a:cxn>
              <a:cxn ang="0">
                <a:pos x="34" y="29"/>
              </a:cxn>
              <a:cxn ang="0">
                <a:pos x="34" y="28"/>
              </a:cxn>
            </a:cxnLst>
            <a:rect l="0" t="0" r="r" b="b"/>
            <a:pathLst>
              <a:path w="34" h="29">
                <a:moveTo>
                  <a:pt x="34" y="28"/>
                </a:moveTo>
                <a:cubicBezTo>
                  <a:pt x="6" y="28"/>
                  <a:pt x="6" y="28"/>
                  <a:pt x="6" y="28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5" y="19"/>
                  <a:pt x="1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1"/>
                  <a:pt x="2" y="11"/>
                  <a:pt x="3" y="11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7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5" y="3"/>
                  <a:pt x="10" y="3"/>
                </a:cubicBezTo>
                <a:cubicBezTo>
                  <a:pt x="11" y="2"/>
                  <a:pt x="11" y="2"/>
                  <a:pt x="12" y="2"/>
                </a:cubicBezTo>
                <a:cubicBezTo>
                  <a:pt x="15" y="2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20" y="1"/>
                  <a:pt x="24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7" y="1"/>
                  <a:pt x="28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30" y="2"/>
                  <a:pt x="31" y="2"/>
                </a:cubicBezTo>
                <a:cubicBezTo>
                  <a:pt x="32" y="1"/>
                  <a:pt x="32" y="1"/>
                  <a:pt x="32" y="1"/>
                </a:cubicBezTo>
                <a:cubicBezTo>
                  <a:pt x="30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8" y="0"/>
                  <a:pt x="27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4" y="0"/>
                  <a:pt x="20" y="1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9" y="2"/>
                  <a:pt x="19" y="2"/>
                  <a:pt x="19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5" y="2"/>
                  <a:pt x="12" y="2"/>
                </a:cubicBezTo>
                <a:cubicBezTo>
                  <a:pt x="11" y="2"/>
                  <a:pt x="10" y="2"/>
                  <a:pt x="10" y="2"/>
                </a:cubicBezTo>
                <a:cubicBezTo>
                  <a:pt x="5" y="2"/>
                  <a:pt x="3" y="4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6"/>
                  <a:pt x="2" y="7"/>
                  <a:pt x="2" y="8"/>
                </a:cubicBezTo>
                <a:cubicBezTo>
                  <a:pt x="2" y="9"/>
                  <a:pt x="2" y="10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1" y="11"/>
                  <a:pt x="1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1" y="13"/>
                  <a:pt x="2" y="16"/>
                </a:cubicBezTo>
                <a:cubicBezTo>
                  <a:pt x="3" y="19"/>
                  <a:pt x="4" y="24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34" y="29"/>
                  <a:pt x="34" y="29"/>
                  <a:pt x="34" y="29"/>
                </a:cubicBezTo>
                <a:lnTo>
                  <a:pt x="34" y="2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0" name="Freeform 5096"/>
          <p:cNvSpPr>
            <a:spLocks/>
          </p:cNvSpPr>
          <p:nvPr/>
        </p:nvSpPr>
        <p:spPr bwMode="auto">
          <a:xfrm>
            <a:off x="1749426" y="6224588"/>
            <a:ext cx="111125" cy="95250"/>
          </a:xfrm>
          <a:custGeom>
            <a:avLst/>
            <a:gdLst/>
            <a:ahLst/>
            <a:cxnLst>
              <a:cxn ang="0">
                <a:pos x="3" y="2"/>
              </a:cxn>
              <a:cxn ang="0">
                <a:pos x="5" y="1"/>
              </a:cxn>
              <a:cxn ang="0">
                <a:pos x="5" y="1"/>
              </a:cxn>
              <a:cxn ang="0">
                <a:pos x="5" y="1"/>
              </a:cxn>
              <a:cxn ang="0">
                <a:pos x="9" y="1"/>
              </a:cxn>
              <a:cxn ang="0">
                <a:pos x="9" y="1"/>
              </a:cxn>
              <a:cxn ang="0">
                <a:pos x="9" y="1"/>
              </a:cxn>
              <a:cxn ang="0">
                <a:pos x="16" y="3"/>
              </a:cxn>
              <a:cxn ang="0">
                <a:pos x="17" y="2"/>
              </a:cxn>
              <a:cxn ang="0">
                <a:pos x="17" y="2"/>
              </a:cxn>
              <a:cxn ang="0">
                <a:pos x="16" y="3"/>
              </a:cxn>
              <a:cxn ang="0">
                <a:pos x="16" y="3"/>
              </a:cxn>
              <a:cxn ang="0">
                <a:pos x="22" y="2"/>
              </a:cxn>
              <a:cxn ang="0">
                <a:pos x="25" y="3"/>
              </a:cxn>
              <a:cxn ang="0">
                <a:pos x="31" y="6"/>
              </a:cxn>
              <a:cxn ang="0">
                <a:pos x="31" y="6"/>
              </a:cxn>
              <a:cxn ang="0">
                <a:pos x="32" y="8"/>
              </a:cxn>
              <a:cxn ang="0">
                <a:pos x="31" y="10"/>
              </a:cxn>
              <a:cxn ang="0">
                <a:pos x="32" y="11"/>
              </a:cxn>
              <a:cxn ang="0">
                <a:pos x="32" y="10"/>
              </a:cxn>
              <a:cxn ang="0">
                <a:pos x="32" y="10"/>
              </a:cxn>
              <a:cxn ang="0">
                <a:pos x="32" y="11"/>
              </a:cxn>
              <a:cxn ang="0">
                <a:pos x="33" y="11"/>
              </a:cxn>
              <a:cxn ang="0">
                <a:pos x="33" y="12"/>
              </a:cxn>
              <a:cxn ang="0">
                <a:pos x="33" y="11"/>
              </a:cxn>
              <a:cxn ang="0">
                <a:pos x="33" y="11"/>
              </a:cxn>
              <a:cxn ang="0">
                <a:pos x="28" y="29"/>
              </a:cxn>
              <a:cxn ang="0">
                <a:pos x="29" y="29"/>
              </a:cxn>
              <a:cxn ang="0">
                <a:pos x="29" y="28"/>
              </a:cxn>
              <a:cxn ang="0">
                <a:pos x="0" y="28"/>
              </a:cxn>
              <a:cxn ang="0">
                <a:pos x="0" y="28"/>
              </a:cxn>
              <a:cxn ang="0">
                <a:pos x="0" y="29"/>
              </a:cxn>
              <a:cxn ang="0">
                <a:pos x="0" y="29"/>
              </a:cxn>
              <a:cxn ang="0">
                <a:pos x="29" y="29"/>
              </a:cxn>
              <a:cxn ang="0">
                <a:pos x="29" y="29"/>
              </a:cxn>
              <a:cxn ang="0">
                <a:pos x="32" y="16"/>
              </a:cxn>
              <a:cxn ang="0">
                <a:pos x="34" y="11"/>
              </a:cxn>
              <a:cxn ang="0">
                <a:pos x="34" y="11"/>
              </a:cxn>
              <a:cxn ang="0">
                <a:pos x="34" y="11"/>
              </a:cxn>
              <a:cxn ang="0">
                <a:pos x="32" y="10"/>
              </a:cxn>
              <a:cxn ang="0">
                <a:pos x="32" y="11"/>
              </a:cxn>
              <a:cxn ang="0">
                <a:pos x="32" y="11"/>
              </a:cxn>
              <a:cxn ang="0">
                <a:pos x="32" y="11"/>
              </a:cxn>
              <a:cxn ang="0">
                <a:pos x="32" y="11"/>
              </a:cxn>
              <a:cxn ang="0">
                <a:pos x="32" y="11"/>
              </a:cxn>
              <a:cxn ang="0">
                <a:pos x="32" y="8"/>
              </a:cxn>
              <a:cxn ang="0">
                <a:pos x="32" y="5"/>
              </a:cxn>
              <a:cxn ang="0">
                <a:pos x="32" y="5"/>
              </a:cxn>
              <a:cxn ang="0">
                <a:pos x="25" y="2"/>
              </a:cxn>
              <a:cxn ang="0">
                <a:pos x="22" y="2"/>
              </a:cxn>
              <a:cxn ang="0">
                <a:pos x="16" y="2"/>
              </a:cxn>
              <a:cxn ang="0">
                <a:pos x="16" y="2"/>
              </a:cxn>
              <a:cxn ang="0">
                <a:pos x="16" y="3"/>
              </a:cxn>
              <a:cxn ang="0">
                <a:pos x="16" y="3"/>
              </a:cxn>
              <a:cxn ang="0">
                <a:pos x="16" y="2"/>
              </a:cxn>
              <a:cxn ang="0">
                <a:pos x="9" y="0"/>
              </a:cxn>
              <a:cxn ang="0">
                <a:pos x="9" y="0"/>
              </a:cxn>
              <a:cxn ang="0">
                <a:pos x="9" y="0"/>
              </a:cxn>
              <a:cxn ang="0">
                <a:pos x="5" y="1"/>
              </a:cxn>
              <a:cxn ang="0">
                <a:pos x="5" y="1"/>
              </a:cxn>
              <a:cxn ang="0">
                <a:pos x="5" y="1"/>
              </a:cxn>
              <a:cxn ang="0">
                <a:pos x="3" y="1"/>
              </a:cxn>
              <a:cxn ang="0">
                <a:pos x="3" y="2"/>
              </a:cxn>
            </a:cxnLst>
            <a:rect l="0" t="0" r="r" b="b"/>
            <a:pathLst>
              <a:path w="34" h="29">
                <a:moveTo>
                  <a:pt x="3" y="2"/>
                </a:moveTo>
                <a:cubicBezTo>
                  <a:pt x="4" y="2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8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1"/>
                  <a:pt x="14" y="1"/>
                  <a:pt x="16" y="3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9" y="2"/>
                  <a:pt x="22" y="2"/>
                </a:cubicBezTo>
                <a:cubicBezTo>
                  <a:pt x="23" y="2"/>
                  <a:pt x="24" y="2"/>
                  <a:pt x="25" y="3"/>
                </a:cubicBezTo>
                <a:cubicBezTo>
                  <a:pt x="29" y="3"/>
                  <a:pt x="30" y="5"/>
                  <a:pt x="31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7"/>
                  <a:pt x="32" y="7"/>
                  <a:pt x="32" y="8"/>
                </a:cubicBezTo>
                <a:cubicBezTo>
                  <a:pt x="32" y="9"/>
                  <a:pt x="31" y="10"/>
                  <a:pt x="31" y="10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3" y="11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11"/>
                  <a:pt x="29" y="19"/>
                  <a:pt x="28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8"/>
                  <a:pt x="29" y="28"/>
                  <a:pt x="29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30" y="24"/>
                  <a:pt x="31" y="19"/>
                  <a:pt x="32" y="16"/>
                </a:cubicBezTo>
                <a:cubicBezTo>
                  <a:pt x="33" y="13"/>
                  <a:pt x="34" y="11"/>
                  <a:pt x="34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1"/>
                  <a:pt x="33" y="10"/>
                  <a:pt x="32" y="10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0"/>
                  <a:pt x="32" y="9"/>
                  <a:pt x="32" y="8"/>
                </a:cubicBezTo>
                <a:cubicBezTo>
                  <a:pt x="32" y="7"/>
                  <a:pt x="32" y="6"/>
                  <a:pt x="32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1" y="4"/>
                  <a:pt x="29" y="2"/>
                  <a:pt x="25" y="2"/>
                </a:cubicBezTo>
                <a:cubicBezTo>
                  <a:pt x="24" y="2"/>
                  <a:pt x="23" y="2"/>
                  <a:pt x="22" y="2"/>
                </a:cubicBezTo>
                <a:cubicBezTo>
                  <a:pt x="19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1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6" y="0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1"/>
                  <a:pt x="3" y="1"/>
                </a:cubicBezTo>
                <a:lnTo>
                  <a:pt x="3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1" name="Freeform 5097"/>
          <p:cNvSpPr>
            <a:spLocks/>
          </p:cNvSpPr>
          <p:nvPr/>
        </p:nvSpPr>
        <p:spPr bwMode="auto">
          <a:xfrm>
            <a:off x="1547813" y="6296025"/>
            <a:ext cx="52388" cy="46038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0" y="14"/>
              </a:cxn>
              <a:cxn ang="0">
                <a:pos x="14" y="6"/>
              </a:cxn>
              <a:cxn ang="0">
                <a:pos x="16" y="0"/>
              </a:cxn>
              <a:cxn ang="0">
                <a:pos x="0" y="8"/>
              </a:cxn>
            </a:cxnLst>
            <a:rect l="0" t="0" r="r" b="b"/>
            <a:pathLst>
              <a:path w="16" h="14">
                <a:moveTo>
                  <a:pt x="0" y="8"/>
                </a:moveTo>
                <a:cubicBezTo>
                  <a:pt x="0" y="14"/>
                  <a:pt x="0" y="14"/>
                  <a:pt x="0" y="14"/>
                </a:cubicBezTo>
                <a:cubicBezTo>
                  <a:pt x="4" y="11"/>
                  <a:pt x="9" y="8"/>
                  <a:pt x="14" y="6"/>
                </a:cubicBezTo>
                <a:cubicBezTo>
                  <a:pt x="16" y="0"/>
                  <a:pt x="16" y="0"/>
                  <a:pt x="16" y="0"/>
                </a:cubicBezTo>
                <a:cubicBezTo>
                  <a:pt x="10" y="2"/>
                  <a:pt x="5" y="5"/>
                  <a:pt x="0" y="8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2" name="Freeform 5098"/>
          <p:cNvSpPr>
            <a:spLocks/>
          </p:cNvSpPr>
          <p:nvPr/>
        </p:nvSpPr>
        <p:spPr bwMode="auto">
          <a:xfrm>
            <a:off x="1547813" y="6292850"/>
            <a:ext cx="55563" cy="52388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0" y="9"/>
              </a:cxn>
              <a:cxn ang="0">
                <a:pos x="0" y="16"/>
              </a:cxn>
              <a:cxn ang="0">
                <a:pos x="0" y="16"/>
              </a:cxn>
              <a:cxn ang="0">
                <a:pos x="15" y="7"/>
              </a:cxn>
              <a:cxn ang="0">
                <a:pos x="15" y="7"/>
              </a:cxn>
              <a:cxn ang="0">
                <a:pos x="17" y="0"/>
              </a:cxn>
              <a:cxn ang="0">
                <a:pos x="16" y="0"/>
              </a:cxn>
              <a:cxn ang="0">
                <a:pos x="0" y="9"/>
              </a:cxn>
              <a:cxn ang="0">
                <a:pos x="0" y="9"/>
              </a:cxn>
              <a:cxn ang="0">
                <a:pos x="0" y="9"/>
              </a:cxn>
              <a:cxn ang="0">
                <a:pos x="0" y="9"/>
              </a:cxn>
              <a:cxn ang="0">
                <a:pos x="0" y="10"/>
              </a:cxn>
              <a:cxn ang="0">
                <a:pos x="16" y="1"/>
              </a:cxn>
              <a:cxn ang="0">
                <a:pos x="16" y="1"/>
              </a:cxn>
              <a:cxn ang="0">
                <a:pos x="16" y="1"/>
              </a:cxn>
              <a:cxn ang="0">
                <a:pos x="14" y="6"/>
              </a:cxn>
              <a:cxn ang="0">
                <a:pos x="14" y="7"/>
              </a:cxn>
              <a:cxn ang="0">
                <a:pos x="14" y="6"/>
              </a:cxn>
              <a:cxn ang="0">
                <a:pos x="0" y="15"/>
              </a:cxn>
              <a:cxn ang="0">
                <a:pos x="0" y="15"/>
              </a:cxn>
              <a:cxn ang="0">
                <a:pos x="1" y="15"/>
              </a:cxn>
              <a:cxn ang="0">
                <a:pos x="1" y="9"/>
              </a:cxn>
              <a:cxn ang="0">
                <a:pos x="0" y="9"/>
              </a:cxn>
              <a:cxn ang="0">
                <a:pos x="0" y="10"/>
              </a:cxn>
              <a:cxn ang="0">
                <a:pos x="0" y="9"/>
              </a:cxn>
            </a:cxnLst>
            <a:rect l="0" t="0" r="r" b="b"/>
            <a:pathLst>
              <a:path w="17" h="16"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5" y="12"/>
                  <a:pt x="9" y="9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0" y="3"/>
                  <a:pt x="5" y="6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cubicBezTo>
                  <a:pt x="5" y="6"/>
                  <a:pt x="10" y="3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6"/>
                  <a:pt x="14" y="6"/>
                </a:cubicBezTo>
                <a:cubicBezTo>
                  <a:pt x="9" y="9"/>
                  <a:pt x="4" y="12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0"/>
                  <a:pt x="0" y="10"/>
                  <a:pt x="0" y="10"/>
                </a:cubicBezTo>
                <a:lnTo>
                  <a:pt x="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3" name="Freeform 5099"/>
          <p:cNvSpPr>
            <a:spLocks/>
          </p:cNvSpPr>
          <p:nvPr/>
        </p:nvSpPr>
        <p:spPr bwMode="auto">
          <a:xfrm>
            <a:off x="1511301" y="6351588"/>
            <a:ext cx="55563" cy="42863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1" y="0"/>
              </a:cxn>
              <a:cxn ang="0">
                <a:pos x="0" y="13"/>
              </a:cxn>
              <a:cxn ang="0">
                <a:pos x="6" y="12"/>
              </a:cxn>
              <a:cxn ang="0">
                <a:pos x="17" y="1"/>
              </a:cxn>
            </a:cxnLst>
            <a:rect l="0" t="0" r="r" b="b"/>
            <a:pathLst>
              <a:path w="17" h="13">
                <a:moveTo>
                  <a:pt x="17" y="1"/>
                </a:moveTo>
                <a:cubicBezTo>
                  <a:pt x="11" y="0"/>
                  <a:pt x="11" y="0"/>
                  <a:pt x="11" y="0"/>
                </a:cubicBezTo>
                <a:cubicBezTo>
                  <a:pt x="6" y="4"/>
                  <a:pt x="2" y="8"/>
                  <a:pt x="0" y="13"/>
                </a:cubicBezTo>
                <a:cubicBezTo>
                  <a:pt x="6" y="12"/>
                  <a:pt x="6" y="12"/>
                  <a:pt x="6" y="12"/>
                </a:cubicBezTo>
                <a:cubicBezTo>
                  <a:pt x="9" y="8"/>
                  <a:pt x="12" y="4"/>
                  <a:pt x="17" y="1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4" name="Freeform 5100"/>
          <p:cNvSpPr>
            <a:spLocks/>
          </p:cNvSpPr>
          <p:nvPr/>
        </p:nvSpPr>
        <p:spPr bwMode="auto">
          <a:xfrm>
            <a:off x="1508126" y="6348413"/>
            <a:ext cx="61913" cy="46038"/>
          </a:xfrm>
          <a:custGeom>
            <a:avLst/>
            <a:gdLst/>
            <a:ahLst/>
            <a:cxnLst>
              <a:cxn ang="0">
                <a:pos x="18" y="2"/>
              </a:cxn>
              <a:cxn ang="0">
                <a:pos x="18" y="1"/>
              </a:cxn>
              <a:cxn ang="0">
                <a:pos x="12" y="0"/>
              </a:cxn>
              <a:cxn ang="0">
                <a:pos x="11" y="0"/>
              </a:cxn>
              <a:cxn ang="0">
                <a:pos x="0" y="14"/>
              </a:cxn>
              <a:cxn ang="0">
                <a:pos x="0" y="14"/>
              </a:cxn>
              <a:cxn ang="0">
                <a:pos x="7" y="13"/>
              </a:cxn>
              <a:cxn ang="0">
                <a:pos x="7" y="13"/>
              </a:cxn>
              <a:cxn ang="0">
                <a:pos x="18" y="2"/>
              </a:cxn>
              <a:cxn ang="0">
                <a:pos x="19" y="1"/>
              </a:cxn>
              <a:cxn ang="0">
                <a:pos x="18" y="1"/>
              </a:cxn>
              <a:cxn ang="0">
                <a:pos x="18" y="2"/>
              </a:cxn>
              <a:cxn ang="0">
                <a:pos x="18" y="1"/>
              </a:cxn>
              <a:cxn ang="0">
                <a:pos x="7" y="12"/>
              </a:cxn>
              <a:cxn ang="0">
                <a:pos x="7" y="13"/>
              </a:cxn>
              <a:cxn ang="0">
                <a:pos x="7" y="12"/>
              </a:cxn>
              <a:cxn ang="0">
                <a:pos x="1" y="14"/>
              </a:cxn>
              <a:cxn ang="0">
                <a:pos x="1" y="14"/>
              </a:cxn>
              <a:cxn ang="0">
                <a:pos x="1" y="14"/>
              </a:cxn>
              <a:cxn ang="0">
                <a:pos x="12" y="1"/>
              </a:cxn>
              <a:cxn ang="0">
                <a:pos x="12" y="1"/>
              </a:cxn>
              <a:cxn ang="0">
                <a:pos x="12" y="1"/>
              </a:cxn>
              <a:cxn ang="0">
                <a:pos x="18" y="2"/>
              </a:cxn>
              <a:cxn ang="0">
                <a:pos x="18" y="2"/>
              </a:cxn>
              <a:cxn ang="0">
                <a:pos x="18" y="1"/>
              </a:cxn>
              <a:cxn ang="0">
                <a:pos x="18" y="2"/>
              </a:cxn>
            </a:cxnLst>
            <a:rect l="0" t="0" r="r" b="b"/>
            <a:pathLst>
              <a:path w="19" h="14">
                <a:moveTo>
                  <a:pt x="18" y="2"/>
                </a:moveTo>
                <a:cubicBezTo>
                  <a:pt x="18" y="1"/>
                  <a:pt x="18" y="1"/>
                  <a:pt x="18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4"/>
                  <a:pt x="3" y="9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10" y="9"/>
                  <a:pt x="14" y="5"/>
                  <a:pt x="18" y="2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8" y="1"/>
                  <a:pt x="18" y="1"/>
                </a:cubicBezTo>
                <a:cubicBezTo>
                  <a:pt x="13" y="5"/>
                  <a:pt x="10" y="9"/>
                  <a:pt x="7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7" y="12"/>
                  <a:pt x="7" y="12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4" y="9"/>
                  <a:pt x="7" y="5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8" y="1"/>
                  <a:pt x="18" y="1"/>
                </a:cubicBezTo>
                <a:lnTo>
                  <a:pt x="18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5" name="Freeform 5101"/>
          <p:cNvSpPr>
            <a:spLocks/>
          </p:cNvSpPr>
          <p:nvPr/>
        </p:nvSpPr>
        <p:spPr bwMode="auto">
          <a:xfrm>
            <a:off x="1550988" y="6319838"/>
            <a:ext cx="65088" cy="2857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8"/>
              </a:cxn>
              <a:cxn ang="0">
                <a:pos x="7" y="9"/>
              </a:cxn>
              <a:cxn ang="0">
                <a:pos x="20" y="2"/>
              </a:cxn>
              <a:cxn ang="0">
                <a:pos x="14" y="0"/>
              </a:cxn>
            </a:cxnLst>
            <a:rect l="0" t="0" r="r" b="b"/>
            <a:pathLst>
              <a:path w="20" h="9">
                <a:moveTo>
                  <a:pt x="14" y="0"/>
                </a:moveTo>
                <a:cubicBezTo>
                  <a:pt x="9" y="2"/>
                  <a:pt x="4" y="5"/>
                  <a:pt x="0" y="8"/>
                </a:cubicBezTo>
                <a:cubicBezTo>
                  <a:pt x="7" y="9"/>
                  <a:pt x="7" y="9"/>
                  <a:pt x="7" y="9"/>
                </a:cubicBezTo>
                <a:cubicBezTo>
                  <a:pt x="11" y="7"/>
                  <a:pt x="15" y="4"/>
                  <a:pt x="20" y="2"/>
                </a:cubicBezTo>
                <a:lnTo>
                  <a:pt x="14" y="0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6" name="Freeform 5102"/>
          <p:cNvSpPr>
            <a:spLocks/>
          </p:cNvSpPr>
          <p:nvPr/>
        </p:nvSpPr>
        <p:spPr bwMode="auto">
          <a:xfrm>
            <a:off x="1550988" y="6315075"/>
            <a:ext cx="68263" cy="33338"/>
          </a:xfrm>
          <a:custGeom>
            <a:avLst/>
            <a:gdLst/>
            <a:ahLst/>
            <a:cxnLst>
              <a:cxn ang="0">
                <a:pos x="14" y="1"/>
              </a:cxn>
              <a:cxn ang="0">
                <a:pos x="14" y="1"/>
              </a:cxn>
              <a:cxn ang="0">
                <a:pos x="0" y="9"/>
              </a:cxn>
              <a:cxn ang="0">
                <a:pos x="0" y="9"/>
              </a:cxn>
              <a:cxn ang="0">
                <a:pos x="7" y="10"/>
              </a:cxn>
              <a:cxn ang="0">
                <a:pos x="7" y="10"/>
              </a:cxn>
              <a:cxn ang="0">
                <a:pos x="20" y="4"/>
              </a:cxn>
              <a:cxn ang="0">
                <a:pos x="21" y="3"/>
              </a:cxn>
              <a:cxn ang="0">
                <a:pos x="14" y="0"/>
              </a:cxn>
              <a:cxn ang="0">
                <a:pos x="14" y="1"/>
              </a:cxn>
              <a:cxn ang="0">
                <a:pos x="14" y="1"/>
              </a:cxn>
              <a:cxn ang="0">
                <a:pos x="14" y="1"/>
              </a:cxn>
              <a:cxn ang="0">
                <a:pos x="20" y="4"/>
              </a:cxn>
              <a:cxn ang="0">
                <a:pos x="20" y="3"/>
              </a:cxn>
              <a:cxn ang="0">
                <a:pos x="20" y="3"/>
              </a:cxn>
              <a:cxn ang="0">
                <a:pos x="7" y="10"/>
              </a:cxn>
              <a:cxn ang="0">
                <a:pos x="7" y="10"/>
              </a:cxn>
              <a:cxn ang="0">
                <a:pos x="7" y="10"/>
              </a:cxn>
              <a:cxn ang="0">
                <a:pos x="1" y="9"/>
              </a:cxn>
              <a:cxn ang="0">
                <a:pos x="0" y="9"/>
              </a:cxn>
              <a:cxn ang="0">
                <a:pos x="1" y="9"/>
              </a:cxn>
              <a:cxn ang="0">
                <a:pos x="14" y="1"/>
              </a:cxn>
              <a:cxn ang="0">
                <a:pos x="14" y="1"/>
              </a:cxn>
              <a:cxn ang="0">
                <a:pos x="14" y="1"/>
              </a:cxn>
            </a:cxnLst>
            <a:rect l="0" t="0" r="r" b="b"/>
            <a:pathLst>
              <a:path w="21" h="10">
                <a:moveTo>
                  <a:pt x="14" y="1"/>
                </a:moveTo>
                <a:cubicBezTo>
                  <a:pt x="14" y="1"/>
                  <a:pt x="14" y="1"/>
                  <a:pt x="14" y="1"/>
                </a:cubicBezTo>
                <a:cubicBezTo>
                  <a:pt x="9" y="3"/>
                  <a:pt x="4" y="6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11" y="8"/>
                  <a:pt x="15" y="6"/>
                  <a:pt x="20" y="4"/>
                </a:cubicBezTo>
                <a:cubicBezTo>
                  <a:pt x="21" y="3"/>
                  <a:pt x="21" y="3"/>
                  <a:pt x="21" y="3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15" y="5"/>
                  <a:pt x="10" y="7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1" y="9"/>
                  <a:pt x="1" y="9"/>
                  <a:pt x="1" y="9"/>
                </a:cubicBezTo>
                <a:cubicBezTo>
                  <a:pt x="5" y="6"/>
                  <a:pt x="9" y="4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7" name="Freeform 5103"/>
          <p:cNvSpPr>
            <a:spLocks/>
          </p:cNvSpPr>
          <p:nvPr/>
        </p:nvSpPr>
        <p:spPr bwMode="auto">
          <a:xfrm>
            <a:off x="1473201" y="6378575"/>
            <a:ext cx="28575" cy="71438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4" y="22"/>
              </a:cxn>
              <a:cxn ang="0">
                <a:pos x="9" y="6"/>
              </a:cxn>
              <a:cxn ang="0">
                <a:pos x="7" y="0"/>
              </a:cxn>
              <a:cxn ang="0">
                <a:pos x="0" y="17"/>
              </a:cxn>
            </a:cxnLst>
            <a:rect l="0" t="0" r="r" b="b"/>
            <a:pathLst>
              <a:path w="9" h="22">
                <a:moveTo>
                  <a:pt x="0" y="17"/>
                </a:moveTo>
                <a:cubicBezTo>
                  <a:pt x="4" y="22"/>
                  <a:pt x="4" y="22"/>
                  <a:pt x="4" y="22"/>
                </a:cubicBezTo>
                <a:cubicBezTo>
                  <a:pt x="5" y="18"/>
                  <a:pt x="6" y="12"/>
                  <a:pt x="9" y="6"/>
                </a:cubicBezTo>
                <a:cubicBezTo>
                  <a:pt x="7" y="0"/>
                  <a:pt x="7" y="0"/>
                  <a:pt x="7" y="0"/>
                </a:cubicBezTo>
                <a:cubicBezTo>
                  <a:pt x="4" y="6"/>
                  <a:pt x="1" y="12"/>
                  <a:pt x="0" y="17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8" name="Freeform 5104"/>
          <p:cNvSpPr>
            <a:spLocks/>
          </p:cNvSpPr>
          <p:nvPr/>
        </p:nvSpPr>
        <p:spPr bwMode="auto">
          <a:xfrm>
            <a:off x="1473201" y="6375400"/>
            <a:ext cx="31750" cy="77788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0" y="18"/>
              </a:cxn>
              <a:cxn ang="0">
                <a:pos x="4" y="24"/>
              </a:cxn>
              <a:cxn ang="0">
                <a:pos x="5" y="23"/>
              </a:cxn>
              <a:cxn ang="0">
                <a:pos x="10" y="7"/>
              </a:cxn>
              <a:cxn ang="0">
                <a:pos x="10" y="7"/>
              </a:cxn>
              <a:cxn ang="0">
                <a:pos x="7" y="0"/>
              </a:cxn>
              <a:cxn ang="0">
                <a:pos x="7" y="1"/>
              </a:cxn>
              <a:cxn ang="0">
                <a:pos x="0" y="18"/>
              </a:cxn>
              <a:cxn ang="0">
                <a:pos x="0" y="18"/>
              </a:cxn>
              <a:cxn ang="0">
                <a:pos x="0" y="18"/>
              </a:cxn>
              <a:cxn ang="0">
                <a:pos x="0" y="18"/>
              </a:cxn>
              <a:cxn ang="0">
                <a:pos x="1" y="18"/>
              </a:cxn>
              <a:cxn ang="0">
                <a:pos x="8" y="1"/>
              </a:cxn>
              <a:cxn ang="0">
                <a:pos x="7" y="1"/>
              </a:cxn>
              <a:cxn ang="0">
                <a:pos x="7" y="1"/>
              </a:cxn>
              <a:cxn ang="0">
                <a:pos x="9" y="7"/>
              </a:cxn>
              <a:cxn ang="0">
                <a:pos x="9" y="7"/>
              </a:cxn>
              <a:cxn ang="0">
                <a:pos x="9" y="7"/>
              </a:cxn>
              <a:cxn ang="0">
                <a:pos x="4" y="23"/>
              </a:cxn>
              <a:cxn ang="0">
                <a:pos x="4" y="23"/>
              </a:cxn>
              <a:cxn ang="0">
                <a:pos x="4" y="23"/>
              </a:cxn>
              <a:cxn ang="0">
                <a:pos x="1" y="18"/>
              </a:cxn>
              <a:cxn ang="0">
                <a:pos x="0" y="18"/>
              </a:cxn>
              <a:cxn ang="0">
                <a:pos x="1" y="18"/>
              </a:cxn>
              <a:cxn ang="0">
                <a:pos x="0" y="18"/>
              </a:cxn>
            </a:cxnLst>
            <a:rect l="0" t="0" r="r" b="b"/>
            <a:pathLst>
              <a:path w="10" h="24"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4" y="24"/>
                  <a:pt x="4" y="24"/>
                  <a:pt x="4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9"/>
                  <a:pt x="7" y="13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7" y="0"/>
                  <a:pt x="7" y="0"/>
                  <a:pt x="7" y="0"/>
                </a:cubicBezTo>
                <a:cubicBezTo>
                  <a:pt x="7" y="1"/>
                  <a:pt x="7" y="1"/>
                  <a:pt x="7" y="1"/>
                </a:cubicBezTo>
                <a:cubicBezTo>
                  <a:pt x="3" y="7"/>
                  <a:pt x="1" y="13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2" y="13"/>
                  <a:pt x="4" y="7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6" y="13"/>
                  <a:pt x="5" y="18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9" name="Freeform 5105"/>
          <p:cNvSpPr>
            <a:spLocks/>
          </p:cNvSpPr>
          <p:nvPr/>
        </p:nvSpPr>
        <p:spPr bwMode="auto">
          <a:xfrm>
            <a:off x="1492251" y="6397625"/>
            <a:ext cx="36513" cy="55563"/>
          </a:xfrm>
          <a:custGeom>
            <a:avLst/>
            <a:gdLst/>
            <a:ahLst/>
            <a:cxnLst>
              <a:cxn ang="0">
                <a:pos x="5" y="1"/>
              </a:cxn>
              <a:cxn ang="0">
                <a:pos x="0" y="17"/>
              </a:cxn>
              <a:cxn ang="0">
                <a:pos x="5" y="13"/>
              </a:cxn>
              <a:cxn ang="0">
                <a:pos x="11" y="0"/>
              </a:cxn>
              <a:cxn ang="0">
                <a:pos x="5" y="1"/>
              </a:cxn>
            </a:cxnLst>
            <a:rect l="0" t="0" r="r" b="b"/>
            <a:pathLst>
              <a:path w="11" h="17">
                <a:moveTo>
                  <a:pt x="5" y="1"/>
                </a:moveTo>
                <a:cubicBezTo>
                  <a:pt x="2" y="6"/>
                  <a:pt x="0" y="11"/>
                  <a:pt x="0" y="17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9"/>
                  <a:pt x="8" y="4"/>
                  <a:pt x="11" y="0"/>
                </a:cubicBezTo>
                <a:lnTo>
                  <a:pt x="5" y="1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0" name="Freeform 5106"/>
          <p:cNvSpPr>
            <a:spLocks/>
          </p:cNvSpPr>
          <p:nvPr/>
        </p:nvSpPr>
        <p:spPr bwMode="auto">
          <a:xfrm>
            <a:off x="1489076" y="6394450"/>
            <a:ext cx="42863" cy="58738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5" y="2"/>
              </a:cxn>
              <a:cxn ang="0">
                <a:pos x="0" y="18"/>
              </a:cxn>
              <a:cxn ang="0">
                <a:pos x="0" y="18"/>
              </a:cxn>
              <a:cxn ang="0">
                <a:pos x="6" y="15"/>
              </a:cxn>
              <a:cxn ang="0">
                <a:pos x="6" y="14"/>
              </a:cxn>
              <a:cxn ang="0">
                <a:pos x="12" y="1"/>
              </a:cxn>
              <a:cxn ang="0">
                <a:pos x="13" y="0"/>
              </a:cxn>
              <a:cxn ang="0">
                <a:pos x="5" y="2"/>
              </a:cxn>
              <a:cxn ang="0">
                <a:pos x="5" y="2"/>
              </a:cxn>
              <a:cxn ang="0">
                <a:pos x="6" y="2"/>
              </a:cxn>
              <a:cxn ang="0">
                <a:pos x="6" y="2"/>
              </a:cxn>
              <a:cxn ang="0">
                <a:pos x="12" y="1"/>
              </a:cxn>
              <a:cxn ang="0">
                <a:pos x="12" y="1"/>
              </a:cxn>
              <a:cxn ang="0">
                <a:pos x="12" y="0"/>
              </a:cxn>
              <a:cxn ang="0">
                <a:pos x="6" y="14"/>
              </a:cxn>
              <a:cxn ang="0">
                <a:pos x="6" y="14"/>
              </a:cxn>
              <a:cxn ang="0">
                <a:pos x="6" y="14"/>
              </a:cxn>
              <a:cxn ang="0">
                <a:pos x="0" y="17"/>
              </a:cxn>
              <a:cxn ang="0">
                <a:pos x="1" y="18"/>
              </a:cxn>
              <a:cxn ang="0">
                <a:pos x="1" y="18"/>
              </a:cxn>
              <a:cxn ang="0">
                <a:pos x="6" y="2"/>
              </a:cxn>
              <a:cxn ang="0">
                <a:pos x="6" y="2"/>
              </a:cxn>
              <a:cxn ang="0">
                <a:pos x="6" y="2"/>
              </a:cxn>
            </a:cxnLst>
            <a:rect l="0" t="0" r="r" b="b"/>
            <a:pathLst>
              <a:path w="13" h="18">
                <a:moveTo>
                  <a:pt x="6" y="2"/>
                </a:moveTo>
                <a:cubicBezTo>
                  <a:pt x="5" y="2"/>
                  <a:pt x="5" y="2"/>
                  <a:pt x="5" y="2"/>
                </a:cubicBezTo>
                <a:cubicBezTo>
                  <a:pt x="3" y="7"/>
                  <a:pt x="1" y="12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4"/>
                  <a:pt x="6" y="14"/>
                  <a:pt x="6" y="14"/>
                </a:cubicBezTo>
                <a:cubicBezTo>
                  <a:pt x="7" y="10"/>
                  <a:pt x="9" y="6"/>
                  <a:pt x="12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8" y="5"/>
                  <a:pt x="7" y="10"/>
                  <a:pt x="6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2" y="12"/>
                  <a:pt x="3" y="7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1" name="Freeform 5107"/>
          <p:cNvSpPr>
            <a:spLocks/>
          </p:cNvSpPr>
          <p:nvPr/>
        </p:nvSpPr>
        <p:spPr bwMode="auto">
          <a:xfrm>
            <a:off x="1498601" y="6329363"/>
            <a:ext cx="46038" cy="61913"/>
          </a:xfrm>
          <a:custGeom>
            <a:avLst/>
            <a:gdLst/>
            <a:ahLst/>
            <a:cxnLst>
              <a:cxn ang="0">
                <a:pos x="3" y="19"/>
              </a:cxn>
              <a:cxn ang="0">
                <a:pos x="11" y="8"/>
              </a:cxn>
              <a:cxn ang="0">
                <a:pos x="14" y="6"/>
              </a:cxn>
              <a:cxn ang="0">
                <a:pos x="13" y="0"/>
              </a:cxn>
              <a:cxn ang="0">
                <a:pos x="8" y="4"/>
              </a:cxn>
              <a:cxn ang="0">
                <a:pos x="0" y="13"/>
              </a:cxn>
              <a:cxn ang="0">
                <a:pos x="3" y="19"/>
              </a:cxn>
            </a:cxnLst>
            <a:rect l="0" t="0" r="r" b="b"/>
            <a:pathLst>
              <a:path w="14" h="19">
                <a:moveTo>
                  <a:pt x="3" y="19"/>
                </a:moveTo>
                <a:cubicBezTo>
                  <a:pt x="5" y="15"/>
                  <a:pt x="8" y="11"/>
                  <a:pt x="11" y="8"/>
                </a:cubicBezTo>
                <a:cubicBezTo>
                  <a:pt x="12" y="7"/>
                  <a:pt x="13" y="6"/>
                  <a:pt x="14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1"/>
                  <a:pt x="10" y="3"/>
                  <a:pt x="8" y="4"/>
                </a:cubicBezTo>
                <a:cubicBezTo>
                  <a:pt x="5" y="7"/>
                  <a:pt x="2" y="10"/>
                  <a:pt x="0" y="13"/>
                </a:cubicBezTo>
                <a:lnTo>
                  <a:pt x="3" y="19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2" name="Freeform 5108"/>
          <p:cNvSpPr>
            <a:spLocks/>
          </p:cNvSpPr>
          <p:nvPr/>
        </p:nvSpPr>
        <p:spPr bwMode="auto">
          <a:xfrm>
            <a:off x="1498601" y="6326188"/>
            <a:ext cx="46038" cy="68263"/>
          </a:xfrm>
          <a:custGeom>
            <a:avLst/>
            <a:gdLst/>
            <a:ahLst/>
            <a:cxnLst>
              <a:cxn ang="0">
                <a:pos x="3" y="20"/>
              </a:cxn>
              <a:cxn ang="0">
                <a:pos x="3" y="20"/>
              </a:cxn>
              <a:cxn ang="0">
                <a:pos x="12" y="9"/>
              </a:cxn>
              <a:cxn ang="0">
                <a:pos x="12" y="9"/>
              </a:cxn>
              <a:cxn ang="0">
                <a:pos x="14" y="7"/>
              </a:cxn>
              <a:cxn ang="0">
                <a:pos x="14" y="7"/>
              </a:cxn>
              <a:cxn ang="0">
                <a:pos x="14" y="0"/>
              </a:cxn>
              <a:cxn ang="0">
                <a:pos x="13" y="0"/>
              </a:cxn>
              <a:cxn ang="0">
                <a:pos x="8" y="5"/>
              </a:cxn>
              <a:cxn ang="0">
                <a:pos x="8" y="5"/>
              </a:cxn>
              <a:cxn ang="0">
                <a:pos x="0" y="14"/>
              </a:cxn>
              <a:cxn ang="0">
                <a:pos x="0" y="14"/>
              </a:cxn>
              <a:cxn ang="0">
                <a:pos x="2" y="21"/>
              </a:cxn>
              <a:cxn ang="0">
                <a:pos x="3" y="20"/>
              </a:cxn>
              <a:cxn ang="0">
                <a:pos x="3" y="20"/>
              </a:cxn>
              <a:cxn ang="0">
                <a:pos x="3" y="20"/>
              </a:cxn>
              <a:cxn ang="0">
                <a:pos x="1" y="14"/>
              </a:cxn>
              <a:cxn ang="0">
                <a:pos x="0" y="14"/>
              </a:cxn>
              <a:cxn ang="0">
                <a:pos x="1" y="15"/>
              </a:cxn>
              <a:cxn ang="0">
                <a:pos x="8" y="6"/>
              </a:cxn>
              <a:cxn ang="0">
                <a:pos x="8" y="6"/>
              </a:cxn>
              <a:cxn ang="0">
                <a:pos x="14" y="1"/>
              </a:cxn>
              <a:cxn ang="0">
                <a:pos x="13" y="1"/>
              </a:cxn>
              <a:cxn ang="0">
                <a:pos x="13" y="1"/>
              </a:cxn>
              <a:cxn ang="0">
                <a:pos x="13" y="7"/>
              </a:cxn>
              <a:cxn ang="0">
                <a:pos x="14" y="7"/>
              </a:cxn>
              <a:cxn ang="0">
                <a:pos x="13" y="6"/>
              </a:cxn>
              <a:cxn ang="0">
                <a:pos x="11" y="8"/>
              </a:cxn>
              <a:cxn ang="0">
                <a:pos x="11" y="8"/>
              </a:cxn>
              <a:cxn ang="0">
                <a:pos x="2" y="20"/>
              </a:cxn>
              <a:cxn ang="0">
                <a:pos x="3" y="20"/>
              </a:cxn>
              <a:cxn ang="0">
                <a:pos x="3" y="20"/>
              </a:cxn>
            </a:cxnLst>
            <a:rect l="0" t="0" r="r" b="b"/>
            <a:pathLst>
              <a:path w="14" h="21">
                <a:moveTo>
                  <a:pt x="3" y="20"/>
                </a:moveTo>
                <a:cubicBezTo>
                  <a:pt x="3" y="20"/>
                  <a:pt x="3" y="20"/>
                  <a:pt x="3" y="20"/>
                </a:cubicBezTo>
                <a:cubicBezTo>
                  <a:pt x="5" y="16"/>
                  <a:pt x="8" y="13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3" y="8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2"/>
                  <a:pt x="9" y="3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5" y="8"/>
                  <a:pt x="2" y="11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21"/>
                  <a:pt x="2" y="21"/>
                  <a:pt x="2" y="21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2"/>
                  <a:pt x="5" y="8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10" y="4"/>
                  <a:pt x="12" y="2"/>
                  <a:pt x="14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7"/>
                  <a:pt x="12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7" y="12"/>
                  <a:pt x="4" y="16"/>
                  <a:pt x="2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3" name="Freeform 5109"/>
          <p:cNvSpPr>
            <a:spLocks/>
          </p:cNvSpPr>
          <p:nvPr/>
        </p:nvSpPr>
        <p:spPr bwMode="auto">
          <a:xfrm>
            <a:off x="1489076" y="6450013"/>
            <a:ext cx="19050" cy="1587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3"/>
              </a:cxn>
              <a:cxn ang="0">
                <a:pos x="0" y="5"/>
              </a:cxn>
              <a:cxn ang="0">
                <a:pos x="5" y="5"/>
              </a:cxn>
              <a:cxn ang="0">
                <a:pos x="6" y="0"/>
              </a:cxn>
            </a:cxnLst>
            <a:rect l="0" t="0" r="r" b="b"/>
            <a:pathLst>
              <a:path w="6" h="5">
                <a:moveTo>
                  <a:pt x="6" y="0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3"/>
                  <a:pt x="5" y="2"/>
                  <a:pt x="6" y="0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4" name="Freeform 5110"/>
          <p:cNvSpPr>
            <a:spLocks/>
          </p:cNvSpPr>
          <p:nvPr/>
        </p:nvSpPr>
        <p:spPr bwMode="auto">
          <a:xfrm>
            <a:off x="1489076" y="6446838"/>
            <a:ext cx="19050" cy="19050"/>
          </a:xfrm>
          <a:custGeom>
            <a:avLst/>
            <a:gdLst/>
            <a:ahLst/>
            <a:cxnLst>
              <a:cxn ang="0">
                <a:pos x="6" y="1"/>
              </a:cxn>
              <a:cxn ang="0">
                <a:pos x="5" y="0"/>
              </a:cxn>
              <a:cxn ang="0">
                <a:pos x="0" y="3"/>
              </a:cxn>
              <a:cxn ang="0">
                <a:pos x="0" y="4"/>
              </a:cxn>
              <a:cxn ang="0">
                <a:pos x="0" y="6"/>
              </a:cxn>
              <a:cxn ang="0">
                <a:pos x="0" y="6"/>
              </a:cxn>
              <a:cxn ang="0">
                <a:pos x="5" y="6"/>
              </a:cxn>
              <a:cxn ang="0">
                <a:pos x="5" y="6"/>
              </a:cxn>
              <a:cxn ang="0">
                <a:pos x="6" y="1"/>
              </a:cxn>
              <a:cxn ang="0">
                <a:pos x="6" y="0"/>
              </a:cxn>
              <a:cxn ang="0">
                <a:pos x="5" y="0"/>
              </a:cxn>
              <a:cxn ang="0">
                <a:pos x="6" y="1"/>
              </a:cxn>
              <a:cxn ang="0">
                <a:pos x="5" y="1"/>
              </a:cxn>
              <a:cxn ang="0">
                <a:pos x="5" y="6"/>
              </a:cxn>
              <a:cxn ang="0">
                <a:pos x="5" y="6"/>
              </a:cxn>
              <a:cxn ang="0">
                <a:pos x="5" y="6"/>
              </a:cxn>
              <a:cxn ang="0">
                <a:pos x="0" y="5"/>
              </a:cxn>
              <a:cxn ang="0">
                <a:pos x="0" y="6"/>
              </a:cxn>
              <a:cxn ang="0">
                <a:pos x="0" y="6"/>
              </a:cxn>
              <a:cxn ang="0">
                <a:pos x="1" y="4"/>
              </a:cxn>
              <a:cxn ang="0">
                <a:pos x="0" y="4"/>
              </a:cxn>
              <a:cxn ang="0">
                <a:pos x="0" y="4"/>
              </a:cxn>
              <a:cxn ang="0">
                <a:pos x="6" y="1"/>
              </a:cxn>
              <a:cxn ang="0">
                <a:pos x="6" y="1"/>
              </a:cxn>
              <a:cxn ang="0">
                <a:pos x="5" y="1"/>
              </a:cxn>
              <a:cxn ang="0">
                <a:pos x="6" y="1"/>
              </a:cxn>
            </a:cxnLst>
            <a:rect l="0" t="0" r="r" b="b"/>
            <a:pathLst>
              <a:path w="6" h="6">
                <a:moveTo>
                  <a:pt x="6" y="1"/>
                </a:moveTo>
                <a:cubicBezTo>
                  <a:pt x="5" y="0"/>
                  <a:pt x="5" y="0"/>
                  <a:pt x="5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4"/>
                  <a:pt x="6" y="3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3"/>
                  <a:pt x="5" y="4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5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1"/>
                  <a:pt x="5" y="1"/>
                </a:cubicBezTo>
                <a:lnTo>
                  <a:pt x="6" y="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5" name="Freeform 5111"/>
          <p:cNvSpPr>
            <a:spLocks/>
          </p:cNvSpPr>
          <p:nvPr/>
        </p:nvSpPr>
        <p:spPr bwMode="auto">
          <a:xfrm>
            <a:off x="1470026" y="6440488"/>
            <a:ext cx="15875" cy="25400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1" y="0"/>
              </a:cxn>
              <a:cxn ang="0">
                <a:pos x="0" y="7"/>
              </a:cxn>
              <a:cxn ang="0">
                <a:pos x="5" y="8"/>
              </a:cxn>
              <a:cxn ang="0">
                <a:pos x="5" y="5"/>
              </a:cxn>
            </a:cxnLst>
            <a:rect l="0" t="0" r="r" b="b"/>
            <a:pathLst>
              <a:path w="5" h="8">
                <a:moveTo>
                  <a:pt x="5" y="5"/>
                </a:move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5"/>
                  <a:pt x="0" y="7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5" y="6"/>
                  <a:pt x="5" y="5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6" name="Freeform 5112"/>
          <p:cNvSpPr>
            <a:spLocks/>
          </p:cNvSpPr>
          <p:nvPr/>
        </p:nvSpPr>
        <p:spPr bwMode="auto">
          <a:xfrm>
            <a:off x="1470026" y="6440488"/>
            <a:ext cx="15875" cy="25400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5" y="5"/>
              </a:cxn>
              <a:cxn ang="0">
                <a:pos x="1" y="0"/>
              </a:cxn>
              <a:cxn ang="0">
                <a:pos x="0" y="0"/>
              </a:cxn>
              <a:cxn ang="0">
                <a:pos x="0" y="7"/>
              </a:cxn>
              <a:cxn ang="0">
                <a:pos x="0" y="8"/>
              </a:cxn>
              <a:cxn ang="0">
                <a:pos x="5" y="8"/>
              </a:cxn>
              <a:cxn ang="0">
                <a:pos x="5" y="8"/>
              </a:cxn>
              <a:cxn ang="0">
                <a:pos x="5" y="8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4" y="8"/>
              </a:cxn>
              <a:cxn ang="0">
                <a:pos x="5" y="8"/>
              </a:cxn>
              <a:cxn ang="0">
                <a:pos x="5" y="7"/>
              </a:cxn>
              <a:cxn ang="0">
                <a:pos x="0" y="7"/>
              </a:cxn>
              <a:cxn ang="0">
                <a:pos x="0" y="7"/>
              </a:cxn>
              <a:cxn ang="0">
                <a:pos x="0" y="7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  <a:cxn ang="0">
                <a:pos x="5" y="6"/>
              </a:cxn>
              <a:cxn ang="0">
                <a:pos x="5" y="5"/>
              </a:cxn>
              <a:cxn ang="0">
                <a:pos x="5" y="5"/>
              </a:cxn>
            </a:cxnLst>
            <a:rect l="0" t="0" r="r" b="b"/>
            <a:pathLst>
              <a:path w="5" h="8">
                <a:moveTo>
                  <a:pt x="5" y="5"/>
                </a:moveTo>
                <a:cubicBezTo>
                  <a:pt x="5" y="5"/>
                  <a:pt x="5" y="5"/>
                  <a:pt x="5" y="5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5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5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6"/>
                  <a:pt x="4" y="7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5" y="7"/>
                  <a:pt x="5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1" y="3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7" name="Freeform 5113"/>
          <p:cNvSpPr>
            <a:spLocks/>
          </p:cNvSpPr>
          <p:nvPr/>
        </p:nvSpPr>
        <p:spPr bwMode="auto">
          <a:xfrm>
            <a:off x="1603376" y="6292850"/>
            <a:ext cx="46038" cy="269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6" y="17"/>
              </a:cxn>
              <a:cxn ang="0">
                <a:pos x="27" y="10"/>
              </a:cxn>
              <a:cxn ang="0">
                <a:pos x="29" y="4"/>
              </a:cxn>
              <a:cxn ang="0">
                <a:pos x="29" y="4"/>
              </a:cxn>
              <a:cxn ang="0">
                <a:pos x="23" y="0"/>
              </a:cxn>
              <a:cxn ang="0">
                <a:pos x="0" y="6"/>
              </a:cxn>
              <a:cxn ang="0">
                <a:pos x="0" y="14"/>
              </a:cxn>
            </a:cxnLst>
            <a:rect l="0" t="0" r="r" b="b"/>
            <a:pathLst>
              <a:path w="29" h="17">
                <a:moveTo>
                  <a:pt x="0" y="14"/>
                </a:moveTo>
                <a:lnTo>
                  <a:pt x="6" y="17"/>
                </a:lnTo>
                <a:lnTo>
                  <a:pt x="27" y="10"/>
                </a:lnTo>
                <a:lnTo>
                  <a:pt x="29" y="4"/>
                </a:lnTo>
                <a:lnTo>
                  <a:pt x="29" y="4"/>
                </a:lnTo>
                <a:lnTo>
                  <a:pt x="23" y="0"/>
                </a:lnTo>
                <a:lnTo>
                  <a:pt x="0" y="6"/>
                </a:lnTo>
                <a:lnTo>
                  <a:pt x="0" y="14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8" name="Freeform 5114"/>
          <p:cNvSpPr>
            <a:spLocks/>
          </p:cNvSpPr>
          <p:nvPr/>
        </p:nvSpPr>
        <p:spPr bwMode="auto">
          <a:xfrm>
            <a:off x="1600201" y="6292850"/>
            <a:ext cx="52388" cy="26988"/>
          </a:xfrm>
          <a:custGeom>
            <a:avLst/>
            <a:gdLst/>
            <a:ahLst/>
            <a:cxnLst>
              <a:cxn ang="0">
                <a:pos x="2" y="14"/>
              </a:cxn>
              <a:cxn ang="0">
                <a:pos x="0" y="14"/>
              </a:cxn>
              <a:cxn ang="0">
                <a:pos x="8" y="17"/>
              </a:cxn>
              <a:cxn ang="0">
                <a:pos x="8" y="17"/>
              </a:cxn>
              <a:cxn ang="0">
                <a:pos x="29" y="10"/>
              </a:cxn>
              <a:cxn ang="0">
                <a:pos x="33" y="4"/>
              </a:cxn>
              <a:cxn ang="0">
                <a:pos x="33" y="4"/>
              </a:cxn>
              <a:cxn ang="0">
                <a:pos x="33" y="4"/>
              </a:cxn>
              <a:cxn ang="0">
                <a:pos x="33" y="4"/>
              </a:cxn>
              <a:cxn ang="0">
                <a:pos x="27" y="0"/>
              </a:cxn>
              <a:cxn ang="0">
                <a:pos x="25" y="0"/>
              </a:cxn>
              <a:cxn ang="0">
                <a:pos x="2" y="6"/>
              </a:cxn>
              <a:cxn ang="0">
                <a:pos x="0" y="12"/>
              </a:cxn>
              <a:cxn ang="0">
                <a:pos x="0" y="14"/>
              </a:cxn>
              <a:cxn ang="0">
                <a:pos x="0" y="14"/>
              </a:cxn>
              <a:cxn ang="0">
                <a:pos x="2" y="14"/>
              </a:cxn>
              <a:cxn ang="0">
                <a:pos x="2" y="14"/>
              </a:cxn>
              <a:cxn ang="0">
                <a:pos x="4" y="6"/>
              </a:cxn>
              <a:cxn ang="0">
                <a:pos x="25" y="0"/>
              </a:cxn>
              <a:cxn ang="0">
                <a:pos x="31" y="4"/>
              </a:cxn>
              <a:cxn ang="0">
                <a:pos x="31" y="4"/>
              </a:cxn>
              <a:cxn ang="0">
                <a:pos x="31" y="4"/>
              </a:cxn>
              <a:cxn ang="0">
                <a:pos x="31" y="4"/>
              </a:cxn>
              <a:cxn ang="0">
                <a:pos x="31" y="4"/>
              </a:cxn>
              <a:cxn ang="0">
                <a:pos x="31" y="4"/>
              </a:cxn>
              <a:cxn ang="0">
                <a:pos x="29" y="10"/>
              </a:cxn>
              <a:cxn ang="0">
                <a:pos x="8" y="17"/>
              </a:cxn>
              <a:cxn ang="0">
                <a:pos x="2" y="12"/>
              </a:cxn>
              <a:cxn ang="0">
                <a:pos x="2" y="14"/>
              </a:cxn>
              <a:cxn ang="0">
                <a:pos x="2" y="14"/>
              </a:cxn>
              <a:cxn ang="0">
                <a:pos x="2" y="14"/>
              </a:cxn>
            </a:cxnLst>
            <a:rect l="0" t="0" r="r" b="b"/>
            <a:pathLst>
              <a:path w="33" h="17">
                <a:moveTo>
                  <a:pt x="2" y="14"/>
                </a:moveTo>
                <a:lnTo>
                  <a:pt x="0" y="14"/>
                </a:lnTo>
                <a:lnTo>
                  <a:pt x="8" y="17"/>
                </a:lnTo>
                <a:lnTo>
                  <a:pt x="8" y="17"/>
                </a:lnTo>
                <a:lnTo>
                  <a:pt x="29" y="10"/>
                </a:lnTo>
                <a:lnTo>
                  <a:pt x="33" y="4"/>
                </a:lnTo>
                <a:lnTo>
                  <a:pt x="33" y="4"/>
                </a:lnTo>
                <a:lnTo>
                  <a:pt x="33" y="4"/>
                </a:lnTo>
                <a:lnTo>
                  <a:pt x="33" y="4"/>
                </a:lnTo>
                <a:lnTo>
                  <a:pt x="27" y="0"/>
                </a:lnTo>
                <a:lnTo>
                  <a:pt x="25" y="0"/>
                </a:lnTo>
                <a:lnTo>
                  <a:pt x="2" y="6"/>
                </a:lnTo>
                <a:lnTo>
                  <a:pt x="0" y="12"/>
                </a:lnTo>
                <a:lnTo>
                  <a:pt x="0" y="14"/>
                </a:lnTo>
                <a:lnTo>
                  <a:pt x="0" y="14"/>
                </a:lnTo>
                <a:lnTo>
                  <a:pt x="2" y="14"/>
                </a:lnTo>
                <a:lnTo>
                  <a:pt x="2" y="14"/>
                </a:lnTo>
                <a:lnTo>
                  <a:pt x="4" y="6"/>
                </a:lnTo>
                <a:lnTo>
                  <a:pt x="25" y="0"/>
                </a:lnTo>
                <a:lnTo>
                  <a:pt x="31" y="4"/>
                </a:lnTo>
                <a:lnTo>
                  <a:pt x="31" y="4"/>
                </a:lnTo>
                <a:lnTo>
                  <a:pt x="31" y="4"/>
                </a:lnTo>
                <a:lnTo>
                  <a:pt x="31" y="4"/>
                </a:lnTo>
                <a:lnTo>
                  <a:pt x="31" y="4"/>
                </a:lnTo>
                <a:lnTo>
                  <a:pt x="31" y="4"/>
                </a:lnTo>
                <a:lnTo>
                  <a:pt x="29" y="10"/>
                </a:lnTo>
                <a:lnTo>
                  <a:pt x="8" y="17"/>
                </a:lnTo>
                <a:lnTo>
                  <a:pt x="2" y="12"/>
                </a:lnTo>
                <a:lnTo>
                  <a:pt x="2" y="14"/>
                </a:lnTo>
                <a:lnTo>
                  <a:pt x="2" y="14"/>
                </a:lnTo>
                <a:lnTo>
                  <a:pt x="2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9" name="Freeform 5115"/>
          <p:cNvSpPr>
            <a:spLocks/>
          </p:cNvSpPr>
          <p:nvPr/>
        </p:nvSpPr>
        <p:spPr bwMode="auto">
          <a:xfrm>
            <a:off x="1900238" y="6296025"/>
            <a:ext cx="52388" cy="46038"/>
          </a:xfrm>
          <a:custGeom>
            <a:avLst/>
            <a:gdLst/>
            <a:ahLst/>
            <a:cxnLst>
              <a:cxn ang="0">
                <a:pos x="16" y="8"/>
              </a:cxn>
              <a:cxn ang="0">
                <a:pos x="16" y="14"/>
              </a:cxn>
              <a:cxn ang="0">
                <a:pos x="2" y="6"/>
              </a:cxn>
              <a:cxn ang="0">
                <a:pos x="0" y="0"/>
              </a:cxn>
              <a:cxn ang="0">
                <a:pos x="16" y="8"/>
              </a:cxn>
            </a:cxnLst>
            <a:rect l="0" t="0" r="r" b="b"/>
            <a:pathLst>
              <a:path w="16" h="14">
                <a:moveTo>
                  <a:pt x="16" y="8"/>
                </a:moveTo>
                <a:cubicBezTo>
                  <a:pt x="16" y="14"/>
                  <a:pt x="16" y="14"/>
                  <a:pt x="16" y="14"/>
                </a:cubicBezTo>
                <a:cubicBezTo>
                  <a:pt x="12" y="11"/>
                  <a:pt x="7" y="8"/>
                  <a:pt x="2" y="6"/>
                </a:cubicBezTo>
                <a:cubicBezTo>
                  <a:pt x="0" y="0"/>
                  <a:pt x="0" y="0"/>
                  <a:pt x="0" y="0"/>
                </a:cubicBezTo>
                <a:cubicBezTo>
                  <a:pt x="6" y="2"/>
                  <a:pt x="11" y="5"/>
                  <a:pt x="16" y="8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0" name="Freeform 5116"/>
          <p:cNvSpPr>
            <a:spLocks/>
          </p:cNvSpPr>
          <p:nvPr/>
        </p:nvSpPr>
        <p:spPr bwMode="auto">
          <a:xfrm>
            <a:off x="1900238" y="6292850"/>
            <a:ext cx="52388" cy="52388"/>
          </a:xfrm>
          <a:custGeom>
            <a:avLst/>
            <a:gdLst/>
            <a:ahLst/>
            <a:cxnLst>
              <a:cxn ang="0">
                <a:pos x="16" y="9"/>
              </a:cxn>
              <a:cxn ang="0">
                <a:pos x="16" y="9"/>
              </a:cxn>
              <a:cxn ang="0">
                <a:pos x="16" y="15"/>
              </a:cxn>
              <a:cxn ang="0">
                <a:pos x="16" y="15"/>
              </a:cxn>
              <a:cxn ang="0">
                <a:pos x="16" y="15"/>
              </a:cxn>
              <a:cxn ang="0">
                <a:pos x="2" y="6"/>
              </a:cxn>
              <a:cxn ang="0">
                <a:pos x="2" y="7"/>
              </a:cxn>
              <a:cxn ang="0">
                <a:pos x="2" y="6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16" y="10"/>
              </a:cxn>
              <a:cxn ang="0">
                <a:pos x="16" y="9"/>
              </a:cxn>
              <a:cxn ang="0">
                <a:pos x="16" y="9"/>
              </a:cxn>
              <a:cxn ang="0">
                <a:pos x="16" y="9"/>
              </a:cxn>
              <a:cxn ang="0">
                <a:pos x="16" y="9"/>
              </a:cxn>
              <a:cxn ang="0">
                <a:pos x="0" y="0"/>
              </a:cxn>
              <a:cxn ang="0">
                <a:pos x="0" y="0"/>
              </a:cxn>
              <a:cxn ang="0">
                <a:pos x="1" y="7"/>
              </a:cxn>
              <a:cxn ang="0">
                <a:pos x="2" y="7"/>
              </a:cxn>
              <a:cxn ang="0">
                <a:pos x="16" y="16"/>
              </a:cxn>
              <a:cxn ang="0">
                <a:pos x="16" y="16"/>
              </a:cxn>
              <a:cxn ang="0">
                <a:pos x="16" y="9"/>
              </a:cxn>
              <a:cxn ang="0">
                <a:pos x="16" y="9"/>
              </a:cxn>
            </a:cxnLst>
            <a:rect l="0" t="0" r="r" b="b"/>
            <a:pathLst>
              <a:path w="16" h="16"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2" y="12"/>
                  <a:pt x="7" y="9"/>
                  <a:pt x="2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6"/>
                  <a:pt x="2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6" y="3"/>
                  <a:pt x="11" y="6"/>
                  <a:pt x="16" y="10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2" y="6"/>
                  <a:pt x="6" y="3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2" y="7"/>
                  <a:pt x="2" y="7"/>
                </a:cubicBezTo>
                <a:cubicBezTo>
                  <a:pt x="7" y="9"/>
                  <a:pt x="12" y="12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1" name="Freeform 5117"/>
          <p:cNvSpPr>
            <a:spLocks/>
          </p:cNvSpPr>
          <p:nvPr/>
        </p:nvSpPr>
        <p:spPr bwMode="auto">
          <a:xfrm>
            <a:off x="1933576" y="6351588"/>
            <a:ext cx="58738" cy="428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7" y="0"/>
              </a:cxn>
              <a:cxn ang="0">
                <a:pos x="18" y="13"/>
              </a:cxn>
              <a:cxn ang="0">
                <a:pos x="11" y="12"/>
              </a:cxn>
              <a:cxn ang="0">
                <a:pos x="0" y="1"/>
              </a:cxn>
            </a:cxnLst>
            <a:rect l="0" t="0" r="r" b="b"/>
            <a:pathLst>
              <a:path w="18" h="13">
                <a:moveTo>
                  <a:pt x="0" y="1"/>
                </a:moveTo>
                <a:cubicBezTo>
                  <a:pt x="7" y="0"/>
                  <a:pt x="7" y="0"/>
                  <a:pt x="7" y="0"/>
                </a:cubicBezTo>
                <a:cubicBezTo>
                  <a:pt x="11" y="4"/>
                  <a:pt x="15" y="8"/>
                  <a:pt x="18" y="13"/>
                </a:cubicBezTo>
                <a:cubicBezTo>
                  <a:pt x="11" y="12"/>
                  <a:pt x="11" y="12"/>
                  <a:pt x="11" y="12"/>
                </a:cubicBezTo>
                <a:cubicBezTo>
                  <a:pt x="8" y="8"/>
                  <a:pt x="5" y="4"/>
                  <a:pt x="0" y="1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2" name="Freeform 5118"/>
          <p:cNvSpPr>
            <a:spLocks/>
          </p:cNvSpPr>
          <p:nvPr/>
        </p:nvSpPr>
        <p:spPr bwMode="auto">
          <a:xfrm>
            <a:off x="1930401" y="6348413"/>
            <a:ext cx="61913" cy="46038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2"/>
              </a:cxn>
              <a:cxn ang="0">
                <a:pos x="8" y="1"/>
              </a:cxn>
              <a:cxn ang="0">
                <a:pos x="8" y="1"/>
              </a:cxn>
              <a:cxn ang="0">
                <a:pos x="7" y="1"/>
              </a:cxn>
              <a:cxn ang="0">
                <a:pos x="18" y="14"/>
              </a:cxn>
              <a:cxn ang="0">
                <a:pos x="19" y="14"/>
              </a:cxn>
              <a:cxn ang="0">
                <a:pos x="19" y="14"/>
              </a:cxn>
              <a:cxn ang="0">
                <a:pos x="12" y="12"/>
              </a:cxn>
              <a:cxn ang="0">
                <a:pos x="12" y="13"/>
              </a:cxn>
              <a:cxn ang="0">
                <a:pos x="12" y="12"/>
              </a:cxn>
              <a:cxn ang="0">
                <a:pos x="2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2" y="13"/>
              </a:cxn>
              <a:cxn ang="0">
                <a:pos x="12" y="13"/>
              </a:cxn>
              <a:cxn ang="0">
                <a:pos x="19" y="14"/>
              </a:cxn>
              <a:cxn ang="0">
                <a:pos x="19" y="14"/>
              </a:cxn>
              <a:cxn ang="0">
                <a:pos x="8" y="0"/>
              </a:cxn>
              <a:cxn ang="0">
                <a:pos x="8" y="0"/>
              </a:cxn>
              <a:cxn ang="0">
                <a:pos x="0" y="1"/>
              </a:cxn>
              <a:cxn ang="0">
                <a:pos x="1" y="2"/>
              </a:cxn>
            </a:cxnLst>
            <a:rect l="0" t="0" r="r" b="b"/>
            <a:pathLst>
              <a:path w="19" h="14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12" y="5"/>
                  <a:pt x="16" y="9"/>
                  <a:pt x="18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2"/>
                  <a:pt x="12" y="12"/>
                  <a:pt x="12" y="12"/>
                </a:cubicBezTo>
                <a:cubicBezTo>
                  <a:pt x="10" y="9"/>
                  <a:pt x="6" y="5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6" y="5"/>
                  <a:pt x="9" y="9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6" y="9"/>
                  <a:pt x="12" y="4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3" name="Freeform 5119"/>
          <p:cNvSpPr>
            <a:spLocks/>
          </p:cNvSpPr>
          <p:nvPr/>
        </p:nvSpPr>
        <p:spPr bwMode="auto">
          <a:xfrm>
            <a:off x="1884363" y="6319838"/>
            <a:ext cx="65088" cy="2857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20" y="8"/>
              </a:cxn>
              <a:cxn ang="0">
                <a:pos x="13" y="9"/>
              </a:cxn>
              <a:cxn ang="0">
                <a:pos x="0" y="2"/>
              </a:cxn>
              <a:cxn ang="0">
                <a:pos x="6" y="0"/>
              </a:cxn>
            </a:cxnLst>
            <a:rect l="0" t="0" r="r" b="b"/>
            <a:pathLst>
              <a:path w="20" h="9">
                <a:moveTo>
                  <a:pt x="6" y="0"/>
                </a:moveTo>
                <a:cubicBezTo>
                  <a:pt x="11" y="2"/>
                  <a:pt x="16" y="5"/>
                  <a:pt x="20" y="8"/>
                </a:cubicBezTo>
                <a:cubicBezTo>
                  <a:pt x="13" y="9"/>
                  <a:pt x="13" y="9"/>
                  <a:pt x="13" y="9"/>
                </a:cubicBezTo>
                <a:cubicBezTo>
                  <a:pt x="10" y="7"/>
                  <a:pt x="5" y="4"/>
                  <a:pt x="0" y="2"/>
                </a:cubicBezTo>
                <a:lnTo>
                  <a:pt x="6" y="0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4" name="Freeform 5120"/>
          <p:cNvSpPr>
            <a:spLocks/>
          </p:cNvSpPr>
          <p:nvPr/>
        </p:nvSpPr>
        <p:spPr bwMode="auto">
          <a:xfrm>
            <a:off x="1881188" y="6315075"/>
            <a:ext cx="71438" cy="33338"/>
          </a:xfrm>
          <a:custGeom>
            <a:avLst/>
            <a:gdLst/>
            <a:ahLst/>
            <a:cxnLst>
              <a:cxn ang="0">
                <a:pos x="7" y="1"/>
              </a:cxn>
              <a:cxn ang="0">
                <a:pos x="7" y="1"/>
              </a:cxn>
              <a:cxn ang="0">
                <a:pos x="21" y="9"/>
              </a:cxn>
              <a:cxn ang="0">
                <a:pos x="21" y="9"/>
              </a:cxn>
              <a:cxn ang="0">
                <a:pos x="21" y="9"/>
              </a:cxn>
              <a:cxn ang="0">
                <a:pos x="14" y="10"/>
              </a:cxn>
              <a:cxn ang="0">
                <a:pos x="14" y="10"/>
              </a:cxn>
              <a:cxn ang="0">
                <a:pos x="15" y="10"/>
              </a:cxn>
              <a:cxn ang="0">
                <a:pos x="2" y="3"/>
              </a:cxn>
              <a:cxn ang="0">
                <a:pos x="1" y="3"/>
              </a:cxn>
              <a:cxn ang="0">
                <a:pos x="2" y="4"/>
              </a:cxn>
              <a:cxn ang="0">
                <a:pos x="7" y="1"/>
              </a:cxn>
              <a:cxn ang="0">
                <a:pos x="7" y="1"/>
              </a:cxn>
              <a:cxn ang="0">
                <a:pos x="7" y="1"/>
              </a:cxn>
              <a:cxn ang="0">
                <a:pos x="7" y="1"/>
              </a:cxn>
              <a:cxn ang="0">
                <a:pos x="7" y="1"/>
              </a:cxn>
              <a:cxn ang="0">
                <a:pos x="0" y="3"/>
              </a:cxn>
              <a:cxn ang="0">
                <a:pos x="1" y="4"/>
              </a:cxn>
              <a:cxn ang="0">
                <a:pos x="14" y="10"/>
              </a:cxn>
              <a:cxn ang="0">
                <a:pos x="14" y="10"/>
              </a:cxn>
              <a:cxn ang="0">
                <a:pos x="22" y="9"/>
              </a:cxn>
              <a:cxn ang="0">
                <a:pos x="21" y="9"/>
              </a:cxn>
              <a:cxn ang="0">
                <a:pos x="7" y="1"/>
              </a:cxn>
              <a:cxn ang="0">
                <a:pos x="7" y="0"/>
              </a:cxn>
              <a:cxn ang="0">
                <a:pos x="7" y="1"/>
              </a:cxn>
            </a:cxnLst>
            <a:rect l="0" t="0" r="r" b="b"/>
            <a:pathLst>
              <a:path w="22" h="10">
                <a:moveTo>
                  <a:pt x="7" y="1"/>
                </a:moveTo>
                <a:cubicBezTo>
                  <a:pt x="7" y="1"/>
                  <a:pt x="7" y="1"/>
                  <a:pt x="7" y="1"/>
                </a:cubicBezTo>
                <a:cubicBezTo>
                  <a:pt x="12" y="4"/>
                  <a:pt x="17" y="6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1" y="7"/>
                  <a:pt x="7" y="5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0" y="3"/>
                  <a:pt x="0" y="3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6" y="6"/>
                  <a:pt x="10" y="8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22" y="9"/>
                  <a:pt x="22" y="9"/>
                  <a:pt x="22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17" y="6"/>
                  <a:pt x="12" y="3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7" y="1"/>
                  <a:pt x="7" y="1"/>
                  <a:pt x="7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5" name="Freeform 5121"/>
          <p:cNvSpPr>
            <a:spLocks/>
          </p:cNvSpPr>
          <p:nvPr/>
        </p:nvSpPr>
        <p:spPr bwMode="auto">
          <a:xfrm>
            <a:off x="1998663" y="6378575"/>
            <a:ext cx="28575" cy="71438"/>
          </a:xfrm>
          <a:custGeom>
            <a:avLst/>
            <a:gdLst/>
            <a:ahLst/>
            <a:cxnLst>
              <a:cxn ang="0">
                <a:pos x="9" y="17"/>
              </a:cxn>
              <a:cxn ang="0">
                <a:pos x="5" y="22"/>
              </a:cxn>
              <a:cxn ang="0">
                <a:pos x="0" y="6"/>
              </a:cxn>
              <a:cxn ang="0">
                <a:pos x="2" y="0"/>
              </a:cxn>
              <a:cxn ang="0">
                <a:pos x="9" y="17"/>
              </a:cxn>
            </a:cxnLst>
            <a:rect l="0" t="0" r="r" b="b"/>
            <a:pathLst>
              <a:path w="9" h="22">
                <a:moveTo>
                  <a:pt x="9" y="17"/>
                </a:moveTo>
                <a:cubicBezTo>
                  <a:pt x="5" y="22"/>
                  <a:pt x="5" y="22"/>
                  <a:pt x="5" y="22"/>
                </a:cubicBezTo>
                <a:cubicBezTo>
                  <a:pt x="4" y="18"/>
                  <a:pt x="3" y="12"/>
                  <a:pt x="0" y="6"/>
                </a:cubicBezTo>
                <a:cubicBezTo>
                  <a:pt x="2" y="0"/>
                  <a:pt x="2" y="0"/>
                  <a:pt x="2" y="0"/>
                </a:cubicBezTo>
                <a:cubicBezTo>
                  <a:pt x="6" y="6"/>
                  <a:pt x="8" y="12"/>
                  <a:pt x="9" y="17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6" name="Freeform 5122"/>
          <p:cNvSpPr>
            <a:spLocks/>
          </p:cNvSpPr>
          <p:nvPr/>
        </p:nvSpPr>
        <p:spPr bwMode="auto">
          <a:xfrm>
            <a:off x="1995488" y="6375400"/>
            <a:ext cx="31750" cy="77788"/>
          </a:xfrm>
          <a:custGeom>
            <a:avLst/>
            <a:gdLst/>
            <a:ahLst/>
            <a:cxnLst>
              <a:cxn ang="0">
                <a:pos x="10" y="18"/>
              </a:cxn>
              <a:cxn ang="0">
                <a:pos x="10" y="18"/>
              </a:cxn>
              <a:cxn ang="0">
                <a:pos x="6" y="23"/>
              </a:cxn>
              <a:cxn ang="0">
                <a:pos x="6" y="23"/>
              </a:cxn>
              <a:cxn ang="0">
                <a:pos x="6" y="23"/>
              </a:cxn>
              <a:cxn ang="0">
                <a:pos x="1" y="7"/>
              </a:cxn>
              <a:cxn ang="0">
                <a:pos x="1" y="7"/>
              </a:cxn>
              <a:cxn ang="0">
                <a:pos x="1" y="7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10" y="18"/>
              </a:cxn>
              <a:cxn ang="0">
                <a:pos x="10" y="18"/>
              </a:cxn>
              <a:cxn ang="0">
                <a:pos x="10" y="18"/>
              </a:cxn>
              <a:cxn ang="0">
                <a:pos x="10" y="18"/>
              </a:cxn>
              <a:cxn ang="0">
                <a:pos x="10" y="18"/>
              </a:cxn>
              <a:cxn ang="0">
                <a:pos x="3" y="1"/>
              </a:cxn>
              <a:cxn ang="0">
                <a:pos x="3" y="0"/>
              </a:cxn>
              <a:cxn ang="0">
                <a:pos x="0" y="7"/>
              </a:cxn>
              <a:cxn ang="0">
                <a:pos x="0" y="7"/>
              </a:cxn>
              <a:cxn ang="0">
                <a:pos x="6" y="23"/>
              </a:cxn>
              <a:cxn ang="0">
                <a:pos x="6" y="24"/>
              </a:cxn>
              <a:cxn ang="0">
                <a:pos x="10" y="18"/>
              </a:cxn>
              <a:cxn ang="0">
                <a:pos x="10" y="18"/>
              </a:cxn>
            </a:cxnLst>
            <a:rect l="0" t="0" r="r" b="b"/>
            <a:pathLst>
              <a:path w="10" h="24">
                <a:moveTo>
                  <a:pt x="10" y="18"/>
                </a:moveTo>
                <a:cubicBezTo>
                  <a:pt x="10" y="18"/>
                  <a:pt x="10" y="18"/>
                  <a:pt x="10" y="18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18"/>
                  <a:pt x="4" y="13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6" y="7"/>
                  <a:pt x="8" y="13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9" y="13"/>
                  <a:pt x="7" y="7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4" y="13"/>
                  <a:pt x="5" y="19"/>
                  <a:pt x="6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7" name="Freeform 5123"/>
          <p:cNvSpPr>
            <a:spLocks/>
          </p:cNvSpPr>
          <p:nvPr/>
        </p:nvSpPr>
        <p:spPr bwMode="auto">
          <a:xfrm>
            <a:off x="1971676" y="6397625"/>
            <a:ext cx="39688" cy="55563"/>
          </a:xfrm>
          <a:custGeom>
            <a:avLst/>
            <a:gdLst/>
            <a:ahLst/>
            <a:cxnLst>
              <a:cxn ang="0">
                <a:pos x="7" y="1"/>
              </a:cxn>
              <a:cxn ang="0">
                <a:pos x="12" y="17"/>
              </a:cxn>
              <a:cxn ang="0">
                <a:pos x="6" y="13"/>
              </a:cxn>
              <a:cxn ang="0">
                <a:pos x="0" y="0"/>
              </a:cxn>
              <a:cxn ang="0">
                <a:pos x="7" y="1"/>
              </a:cxn>
            </a:cxnLst>
            <a:rect l="0" t="0" r="r" b="b"/>
            <a:pathLst>
              <a:path w="12" h="17">
                <a:moveTo>
                  <a:pt x="7" y="1"/>
                </a:moveTo>
                <a:cubicBezTo>
                  <a:pt x="9" y="6"/>
                  <a:pt x="11" y="11"/>
                  <a:pt x="12" y="17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9"/>
                  <a:pt x="3" y="4"/>
                  <a:pt x="0" y="0"/>
                </a:cubicBezTo>
                <a:lnTo>
                  <a:pt x="7" y="1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8" name="Freeform 5124"/>
          <p:cNvSpPr>
            <a:spLocks/>
          </p:cNvSpPr>
          <p:nvPr/>
        </p:nvSpPr>
        <p:spPr bwMode="auto">
          <a:xfrm>
            <a:off x="1971676" y="6394450"/>
            <a:ext cx="39688" cy="58738"/>
          </a:xfrm>
          <a:custGeom>
            <a:avLst/>
            <a:gdLst/>
            <a:ahLst/>
            <a:cxnLst>
              <a:cxn ang="0">
                <a:pos x="7" y="2"/>
              </a:cxn>
              <a:cxn ang="0">
                <a:pos x="6" y="2"/>
              </a:cxn>
              <a:cxn ang="0">
                <a:pos x="11" y="18"/>
              </a:cxn>
              <a:cxn ang="0">
                <a:pos x="12" y="18"/>
              </a:cxn>
              <a:cxn ang="0">
                <a:pos x="12" y="17"/>
              </a:cxn>
              <a:cxn ang="0">
                <a:pos x="6" y="14"/>
              </a:cxn>
              <a:cxn ang="0">
                <a:pos x="6" y="14"/>
              </a:cxn>
              <a:cxn ang="0">
                <a:pos x="7" y="14"/>
              </a:cxn>
              <a:cxn ang="0">
                <a:pos x="1" y="0"/>
              </a:cxn>
              <a:cxn ang="0">
                <a:pos x="0" y="1"/>
              </a:cxn>
              <a:cxn ang="0">
                <a:pos x="0" y="1"/>
              </a:cxn>
              <a:cxn ang="0">
                <a:pos x="7" y="2"/>
              </a:cxn>
              <a:cxn ang="0">
                <a:pos x="7" y="2"/>
              </a:cxn>
              <a:cxn ang="0">
                <a:pos x="6" y="2"/>
              </a:cxn>
              <a:cxn ang="0">
                <a:pos x="7" y="2"/>
              </a:cxn>
              <a:cxn ang="0">
                <a:pos x="7" y="2"/>
              </a:cxn>
              <a:cxn ang="0">
                <a:pos x="0" y="0"/>
              </a:cxn>
              <a:cxn ang="0">
                <a:pos x="0" y="1"/>
              </a:cxn>
              <a:cxn ang="0">
                <a:pos x="6" y="14"/>
              </a:cxn>
              <a:cxn ang="0">
                <a:pos x="6" y="15"/>
              </a:cxn>
              <a:cxn ang="0">
                <a:pos x="12" y="18"/>
              </a:cxn>
              <a:cxn ang="0">
                <a:pos x="12" y="18"/>
              </a:cxn>
              <a:cxn ang="0">
                <a:pos x="7" y="2"/>
              </a:cxn>
              <a:cxn ang="0">
                <a:pos x="7" y="2"/>
              </a:cxn>
              <a:cxn ang="0">
                <a:pos x="7" y="2"/>
              </a:cxn>
            </a:cxnLst>
            <a:rect l="0" t="0" r="r" b="b"/>
            <a:pathLst>
              <a:path w="12" h="18">
                <a:moveTo>
                  <a:pt x="7" y="2"/>
                </a:moveTo>
                <a:cubicBezTo>
                  <a:pt x="6" y="2"/>
                  <a:pt x="6" y="2"/>
                  <a:pt x="6" y="2"/>
                </a:cubicBezTo>
                <a:cubicBezTo>
                  <a:pt x="9" y="7"/>
                  <a:pt x="11" y="12"/>
                  <a:pt x="11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7"/>
                  <a:pt x="12" y="17"/>
                  <a:pt x="12" y="17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0"/>
                  <a:pt x="4" y="5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3" y="6"/>
                  <a:pt x="5" y="10"/>
                  <a:pt x="6" y="14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12"/>
                  <a:pt x="10" y="7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9" name="Freeform 5125"/>
          <p:cNvSpPr>
            <a:spLocks/>
          </p:cNvSpPr>
          <p:nvPr/>
        </p:nvSpPr>
        <p:spPr bwMode="auto">
          <a:xfrm>
            <a:off x="1958976" y="6329363"/>
            <a:ext cx="42863" cy="61913"/>
          </a:xfrm>
          <a:custGeom>
            <a:avLst/>
            <a:gdLst/>
            <a:ahLst/>
            <a:cxnLst>
              <a:cxn ang="0">
                <a:pos x="11" y="19"/>
              </a:cxn>
              <a:cxn ang="0">
                <a:pos x="2" y="8"/>
              </a:cxn>
              <a:cxn ang="0">
                <a:pos x="0" y="6"/>
              </a:cxn>
              <a:cxn ang="0">
                <a:pos x="0" y="0"/>
              </a:cxn>
              <a:cxn ang="0">
                <a:pos x="5" y="4"/>
              </a:cxn>
              <a:cxn ang="0">
                <a:pos x="13" y="13"/>
              </a:cxn>
              <a:cxn ang="0">
                <a:pos x="11" y="19"/>
              </a:cxn>
            </a:cxnLst>
            <a:rect l="0" t="0" r="r" b="b"/>
            <a:pathLst>
              <a:path w="13" h="19">
                <a:moveTo>
                  <a:pt x="11" y="19"/>
                </a:moveTo>
                <a:cubicBezTo>
                  <a:pt x="8" y="15"/>
                  <a:pt x="6" y="11"/>
                  <a:pt x="2" y="8"/>
                </a:cubicBezTo>
                <a:cubicBezTo>
                  <a:pt x="1" y="7"/>
                  <a:pt x="0" y="6"/>
                  <a:pt x="0" y="6"/>
                </a:cubicBezTo>
                <a:cubicBezTo>
                  <a:pt x="0" y="0"/>
                  <a:pt x="0" y="0"/>
                  <a:pt x="0" y="0"/>
                </a:cubicBezTo>
                <a:cubicBezTo>
                  <a:pt x="2" y="1"/>
                  <a:pt x="3" y="3"/>
                  <a:pt x="5" y="4"/>
                </a:cubicBezTo>
                <a:cubicBezTo>
                  <a:pt x="8" y="7"/>
                  <a:pt x="11" y="10"/>
                  <a:pt x="13" y="13"/>
                </a:cubicBezTo>
                <a:lnTo>
                  <a:pt x="11" y="19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0" name="Freeform 5126"/>
          <p:cNvSpPr>
            <a:spLocks/>
          </p:cNvSpPr>
          <p:nvPr/>
        </p:nvSpPr>
        <p:spPr bwMode="auto">
          <a:xfrm>
            <a:off x="1955801" y="6326188"/>
            <a:ext cx="46038" cy="68263"/>
          </a:xfrm>
          <a:custGeom>
            <a:avLst/>
            <a:gdLst/>
            <a:ahLst/>
            <a:cxnLst>
              <a:cxn ang="0">
                <a:pos x="12" y="20"/>
              </a:cxn>
              <a:cxn ang="0">
                <a:pos x="12" y="20"/>
              </a:cxn>
              <a:cxn ang="0">
                <a:pos x="3" y="8"/>
              </a:cxn>
              <a:cxn ang="0">
                <a:pos x="3" y="9"/>
              </a:cxn>
              <a:cxn ang="0">
                <a:pos x="3" y="8"/>
              </a:cxn>
              <a:cxn ang="0">
                <a:pos x="1" y="6"/>
              </a:cxn>
              <a:cxn ang="0">
                <a:pos x="1" y="7"/>
              </a:cxn>
              <a:cxn ang="0">
                <a:pos x="1" y="7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6" y="6"/>
              </a:cxn>
              <a:cxn ang="0">
                <a:pos x="6" y="5"/>
              </a:cxn>
              <a:cxn ang="0">
                <a:pos x="6" y="6"/>
              </a:cxn>
              <a:cxn ang="0">
                <a:pos x="13" y="15"/>
              </a:cxn>
              <a:cxn ang="0">
                <a:pos x="14" y="14"/>
              </a:cxn>
              <a:cxn ang="0">
                <a:pos x="13" y="14"/>
              </a:cxn>
              <a:cxn ang="0">
                <a:pos x="11" y="20"/>
              </a:cxn>
              <a:cxn ang="0">
                <a:pos x="12" y="20"/>
              </a:cxn>
              <a:cxn ang="0">
                <a:pos x="12" y="20"/>
              </a:cxn>
              <a:cxn ang="0">
                <a:pos x="12" y="20"/>
              </a:cxn>
              <a:cxn ang="0">
                <a:pos x="12" y="20"/>
              </a:cxn>
              <a:cxn ang="0">
                <a:pos x="14" y="14"/>
              </a:cxn>
              <a:cxn ang="0">
                <a:pos x="14" y="14"/>
              </a:cxn>
              <a:cxn ang="0">
                <a:pos x="6" y="5"/>
              </a:cxn>
              <a:cxn ang="0">
                <a:pos x="6" y="5"/>
              </a:cxn>
              <a:cxn ang="0">
                <a:pos x="1" y="0"/>
              </a:cxn>
              <a:cxn ang="0">
                <a:pos x="0" y="0"/>
              </a:cxn>
              <a:cxn ang="0">
                <a:pos x="0" y="7"/>
              </a:cxn>
              <a:cxn ang="0">
                <a:pos x="0" y="7"/>
              </a:cxn>
              <a:cxn ang="0">
                <a:pos x="3" y="9"/>
              </a:cxn>
              <a:cxn ang="0">
                <a:pos x="3" y="9"/>
              </a:cxn>
              <a:cxn ang="0">
                <a:pos x="11" y="20"/>
              </a:cxn>
              <a:cxn ang="0">
                <a:pos x="12" y="21"/>
              </a:cxn>
              <a:cxn ang="0">
                <a:pos x="12" y="20"/>
              </a:cxn>
            </a:cxnLst>
            <a:rect l="0" t="0" r="r" b="b"/>
            <a:pathLst>
              <a:path w="14" h="21">
                <a:moveTo>
                  <a:pt x="12" y="20"/>
                </a:moveTo>
                <a:cubicBezTo>
                  <a:pt x="12" y="20"/>
                  <a:pt x="12" y="20"/>
                  <a:pt x="12" y="20"/>
                </a:cubicBezTo>
                <a:cubicBezTo>
                  <a:pt x="10" y="16"/>
                  <a:pt x="7" y="12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7"/>
                  <a:pt x="1" y="6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2"/>
                  <a:pt x="4" y="4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9" y="8"/>
                  <a:pt x="11" y="12"/>
                  <a:pt x="13" y="15"/>
                </a:cubicBezTo>
                <a:cubicBezTo>
                  <a:pt x="14" y="14"/>
                  <a:pt x="14" y="14"/>
                  <a:pt x="14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2" y="11"/>
                  <a:pt x="9" y="8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3"/>
                  <a:pt x="3" y="2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8"/>
                  <a:pt x="2" y="8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6" y="13"/>
                  <a:pt x="9" y="16"/>
                  <a:pt x="11" y="20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0"/>
                  <a:pt x="12" y="20"/>
                  <a:pt x="12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1" name="Freeform 5127"/>
          <p:cNvSpPr>
            <a:spLocks/>
          </p:cNvSpPr>
          <p:nvPr/>
        </p:nvSpPr>
        <p:spPr bwMode="auto">
          <a:xfrm>
            <a:off x="1995488" y="6450013"/>
            <a:ext cx="15875" cy="15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3"/>
              </a:cxn>
              <a:cxn ang="0">
                <a:pos x="5" y="5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5" h="5">
                <a:moveTo>
                  <a:pt x="0" y="0"/>
                </a:move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4"/>
                  <a:pt x="5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2"/>
                  <a:pt x="0" y="0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2" name="Freeform 5128"/>
          <p:cNvSpPr>
            <a:spLocks/>
          </p:cNvSpPr>
          <p:nvPr/>
        </p:nvSpPr>
        <p:spPr bwMode="auto">
          <a:xfrm>
            <a:off x="1992313" y="6446838"/>
            <a:ext cx="19050" cy="19050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6" y="4"/>
              </a:cxn>
              <a:cxn ang="0">
                <a:pos x="6" y="4"/>
              </a:cxn>
              <a:cxn ang="0">
                <a:pos x="6" y="4"/>
              </a:cxn>
              <a:cxn ang="0">
                <a:pos x="6" y="6"/>
              </a:cxn>
              <a:cxn ang="0">
                <a:pos x="6" y="6"/>
              </a:cxn>
              <a:cxn ang="0">
                <a:pos x="6" y="5"/>
              </a:cxn>
              <a:cxn ang="0">
                <a:pos x="1" y="6"/>
              </a:cxn>
              <a:cxn ang="0">
                <a:pos x="1" y="6"/>
              </a:cxn>
              <a:cxn ang="0">
                <a:pos x="2" y="6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0" y="1"/>
              </a:cxn>
              <a:cxn ang="0">
                <a:pos x="1" y="6"/>
              </a:cxn>
              <a:cxn ang="0">
                <a:pos x="1" y="6"/>
              </a:cxn>
              <a:cxn ang="0">
                <a:pos x="6" y="6"/>
              </a:cxn>
              <a:cxn ang="0">
                <a:pos x="6" y="6"/>
              </a:cxn>
              <a:cxn ang="0">
                <a:pos x="6" y="4"/>
              </a:cxn>
              <a:cxn ang="0">
                <a:pos x="6" y="3"/>
              </a:cxn>
              <a:cxn ang="0">
                <a:pos x="0" y="0"/>
              </a:cxn>
              <a:cxn ang="0">
                <a:pos x="0" y="1"/>
              </a:cxn>
              <a:cxn ang="0">
                <a:pos x="1" y="1"/>
              </a:cxn>
            </a:cxnLst>
            <a:rect l="0" t="0" r="r" b="b"/>
            <a:pathLst>
              <a:path w="6" h="6">
                <a:moveTo>
                  <a:pt x="1" y="1"/>
                </a:moveTo>
                <a:cubicBezTo>
                  <a:pt x="0" y="1"/>
                  <a:pt x="0" y="1"/>
                  <a:pt x="0" y="1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4"/>
                  <a:pt x="1" y="3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3"/>
                  <a:pt x="1" y="4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5"/>
                  <a:pt x="6" y="4"/>
                  <a:pt x="6" y="4"/>
                </a:cubicBezTo>
                <a:cubicBezTo>
                  <a:pt x="6" y="3"/>
                  <a:pt x="6" y="3"/>
                  <a:pt x="6" y="3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3" name="Freeform 5129"/>
          <p:cNvSpPr>
            <a:spLocks/>
          </p:cNvSpPr>
          <p:nvPr/>
        </p:nvSpPr>
        <p:spPr bwMode="auto">
          <a:xfrm>
            <a:off x="2014538" y="6440488"/>
            <a:ext cx="15875" cy="25400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4" y="0"/>
              </a:cxn>
              <a:cxn ang="0">
                <a:pos x="5" y="7"/>
              </a:cxn>
              <a:cxn ang="0">
                <a:pos x="1" y="8"/>
              </a:cxn>
              <a:cxn ang="0">
                <a:pos x="0" y="5"/>
              </a:cxn>
            </a:cxnLst>
            <a:rect l="0" t="0" r="r" b="b"/>
            <a:pathLst>
              <a:path w="5" h="8">
                <a:moveTo>
                  <a:pt x="0" y="5"/>
                </a:moveTo>
                <a:cubicBezTo>
                  <a:pt x="4" y="0"/>
                  <a:pt x="4" y="0"/>
                  <a:pt x="4" y="0"/>
                </a:cubicBezTo>
                <a:cubicBezTo>
                  <a:pt x="5" y="3"/>
                  <a:pt x="5" y="5"/>
                  <a:pt x="5" y="7"/>
                </a:cubicBezTo>
                <a:cubicBezTo>
                  <a:pt x="1" y="8"/>
                  <a:pt x="1" y="8"/>
                  <a:pt x="1" y="8"/>
                </a:cubicBezTo>
                <a:cubicBezTo>
                  <a:pt x="0" y="7"/>
                  <a:pt x="0" y="6"/>
                  <a:pt x="0" y="5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4" name="Freeform 5130"/>
          <p:cNvSpPr>
            <a:spLocks/>
          </p:cNvSpPr>
          <p:nvPr/>
        </p:nvSpPr>
        <p:spPr bwMode="auto">
          <a:xfrm>
            <a:off x="2014538" y="6440488"/>
            <a:ext cx="19050" cy="25400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1" y="6"/>
              </a:cxn>
              <a:cxn ang="0">
                <a:pos x="5" y="1"/>
              </a:cxn>
              <a:cxn ang="0">
                <a:pos x="4" y="0"/>
              </a:cxn>
              <a:cxn ang="0">
                <a:pos x="4" y="0"/>
              </a:cxn>
              <a:cxn ang="0">
                <a:pos x="5" y="7"/>
              </a:cxn>
              <a:cxn ang="0">
                <a:pos x="5" y="7"/>
              </a:cxn>
              <a:cxn ang="0">
                <a:pos x="5" y="7"/>
              </a:cxn>
              <a:cxn ang="0">
                <a:pos x="1" y="7"/>
              </a:cxn>
              <a:cxn ang="0">
                <a:pos x="1" y="8"/>
              </a:cxn>
              <a:cxn ang="0">
                <a:pos x="1" y="8"/>
              </a:cxn>
              <a:cxn ang="0">
                <a:pos x="1" y="5"/>
              </a:cxn>
              <a:cxn ang="0">
                <a:pos x="0" y="5"/>
              </a:cxn>
              <a:cxn ang="0">
                <a:pos x="1" y="6"/>
              </a:cxn>
              <a:cxn ang="0">
                <a:pos x="0" y="5"/>
              </a:cxn>
              <a:cxn ang="0">
                <a:pos x="0" y="5"/>
              </a:cxn>
              <a:cxn ang="0">
                <a:pos x="0" y="8"/>
              </a:cxn>
              <a:cxn ang="0">
                <a:pos x="0" y="8"/>
              </a:cxn>
              <a:cxn ang="0">
                <a:pos x="5" y="8"/>
              </a:cxn>
              <a:cxn ang="0">
                <a:pos x="6" y="8"/>
              </a:cxn>
              <a:cxn ang="0">
                <a:pos x="6" y="7"/>
              </a:cxn>
              <a:cxn ang="0">
                <a:pos x="5" y="0"/>
              </a:cxn>
              <a:cxn ang="0">
                <a:pos x="5" y="0"/>
              </a:cxn>
              <a:cxn ang="0">
                <a:pos x="0" y="5"/>
              </a:cxn>
              <a:cxn ang="0">
                <a:pos x="0" y="5"/>
              </a:cxn>
            </a:cxnLst>
            <a:rect l="0" t="0" r="r" b="b"/>
            <a:pathLst>
              <a:path w="6" h="8">
                <a:moveTo>
                  <a:pt x="0" y="5"/>
                </a:moveTo>
                <a:cubicBezTo>
                  <a:pt x="1" y="6"/>
                  <a:pt x="1" y="6"/>
                  <a:pt x="1" y="6"/>
                </a:cubicBezTo>
                <a:cubicBezTo>
                  <a:pt x="5" y="1"/>
                  <a:pt x="5" y="1"/>
                  <a:pt x="5" y="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3"/>
                  <a:pt x="5" y="6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7"/>
                  <a:pt x="1" y="6"/>
                  <a:pt x="1" y="5"/>
                </a:cubicBezTo>
                <a:cubicBezTo>
                  <a:pt x="0" y="5"/>
                  <a:pt x="0" y="5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5" y="8"/>
                  <a:pt x="5" y="8"/>
                  <a:pt x="5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7"/>
                  <a:pt x="6" y="7"/>
                  <a:pt x="6" y="7"/>
                </a:cubicBezTo>
                <a:cubicBezTo>
                  <a:pt x="6" y="5"/>
                  <a:pt x="5" y="3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5" name="Freeform 5131"/>
          <p:cNvSpPr>
            <a:spLocks/>
          </p:cNvSpPr>
          <p:nvPr/>
        </p:nvSpPr>
        <p:spPr bwMode="auto">
          <a:xfrm>
            <a:off x="1851026" y="6292850"/>
            <a:ext cx="49213" cy="26988"/>
          </a:xfrm>
          <a:custGeom>
            <a:avLst/>
            <a:gdLst/>
            <a:ahLst/>
            <a:cxnLst>
              <a:cxn ang="0">
                <a:pos x="31" y="14"/>
              </a:cxn>
              <a:cxn ang="0">
                <a:pos x="23" y="17"/>
              </a:cxn>
              <a:cxn ang="0">
                <a:pos x="2" y="10"/>
              </a:cxn>
              <a:cxn ang="0">
                <a:pos x="0" y="4"/>
              </a:cxn>
              <a:cxn ang="0">
                <a:pos x="0" y="4"/>
              </a:cxn>
              <a:cxn ang="0">
                <a:pos x="6" y="0"/>
              </a:cxn>
              <a:cxn ang="0">
                <a:pos x="29" y="6"/>
              </a:cxn>
              <a:cxn ang="0">
                <a:pos x="31" y="14"/>
              </a:cxn>
            </a:cxnLst>
            <a:rect l="0" t="0" r="r" b="b"/>
            <a:pathLst>
              <a:path w="31" h="17">
                <a:moveTo>
                  <a:pt x="31" y="14"/>
                </a:moveTo>
                <a:lnTo>
                  <a:pt x="23" y="17"/>
                </a:lnTo>
                <a:lnTo>
                  <a:pt x="2" y="10"/>
                </a:lnTo>
                <a:lnTo>
                  <a:pt x="0" y="4"/>
                </a:lnTo>
                <a:lnTo>
                  <a:pt x="0" y="4"/>
                </a:lnTo>
                <a:lnTo>
                  <a:pt x="6" y="0"/>
                </a:lnTo>
                <a:lnTo>
                  <a:pt x="29" y="6"/>
                </a:lnTo>
                <a:lnTo>
                  <a:pt x="31" y="14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6" name="Freeform 5132"/>
          <p:cNvSpPr>
            <a:spLocks/>
          </p:cNvSpPr>
          <p:nvPr/>
        </p:nvSpPr>
        <p:spPr bwMode="auto">
          <a:xfrm>
            <a:off x="1847851" y="6292850"/>
            <a:ext cx="52388" cy="26988"/>
          </a:xfrm>
          <a:custGeom>
            <a:avLst/>
            <a:gdLst/>
            <a:ahLst/>
            <a:cxnLst>
              <a:cxn ang="0">
                <a:pos x="33" y="14"/>
              </a:cxn>
              <a:cxn ang="0">
                <a:pos x="31" y="12"/>
              </a:cxn>
              <a:cxn ang="0">
                <a:pos x="25" y="17"/>
              </a:cxn>
              <a:cxn ang="0">
                <a:pos x="6" y="10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8" y="0"/>
              </a:cxn>
              <a:cxn ang="0">
                <a:pos x="29" y="6"/>
              </a:cxn>
              <a:cxn ang="0">
                <a:pos x="31" y="14"/>
              </a:cxn>
              <a:cxn ang="0">
                <a:pos x="33" y="14"/>
              </a:cxn>
              <a:cxn ang="0">
                <a:pos x="31" y="12"/>
              </a:cxn>
              <a:cxn ang="0">
                <a:pos x="33" y="14"/>
              </a:cxn>
              <a:cxn ang="0">
                <a:pos x="33" y="12"/>
              </a:cxn>
              <a:cxn ang="0">
                <a:pos x="31" y="6"/>
              </a:cxn>
              <a:cxn ang="0">
                <a:pos x="31" y="6"/>
              </a:cxn>
              <a:cxn ang="0">
                <a:pos x="8" y="0"/>
              </a:cxn>
              <a:cxn ang="0">
                <a:pos x="2" y="2"/>
              </a:cxn>
              <a:cxn ang="0">
                <a:pos x="0" y="4"/>
              </a:cxn>
              <a:cxn ang="0">
                <a:pos x="0" y="4"/>
              </a:cxn>
              <a:cxn ang="0">
                <a:pos x="0" y="4"/>
              </a:cxn>
              <a:cxn ang="0">
                <a:pos x="4" y="10"/>
              </a:cxn>
              <a:cxn ang="0">
                <a:pos x="4" y="10"/>
              </a:cxn>
              <a:cxn ang="0">
                <a:pos x="25" y="17"/>
              </a:cxn>
              <a:cxn ang="0">
                <a:pos x="33" y="14"/>
              </a:cxn>
              <a:cxn ang="0">
                <a:pos x="33" y="14"/>
              </a:cxn>
              <a:cxn ang="0">
                <a:pos x="33" y="12"/>
              </a:cxn>
              <a:cxn ang="0">
                <a:pos x="33" y="14"/>
              </a:cxn>
            </a:cxnLst>
            <a:rect l="0" t="0" r="r" b="b"/>
            <a:pathLst>
              <a:path w="33" h="17">
                <a:moveTo>
                  <a:pt x="33" y="14"/>
                </a:moveTo>
                <a:lnTo>
                  <a:pt x="31" y="12"/>
                </a:lnTo>
                <a:lnTo>
                  <a:pt x="25" y="17"/>
                </a:lnTo>
                <a:lnTo>
                  <a:pt x="6" y="10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2" y="4"/>
                </a:lnTo>
                <a:lnTo>
                  <a:pt x="8" y="0"/>
                </a:lnTo>
                <a:lnTo>
                  <a:pt x="29" y="6"/>
                </a:lnTo>
                <a:lnTo>
                  <a:pt x="31" y="14"/>
                </a:lnTo>
                <a:lnTo>
                  <a:pt x="33" y="14"/>
                </a:lnTo>
                <a:lnTo>
                  <a:pt x="31" y="12"/>
                </a:lnTo>
                <a:lnTo>
                  <a:pt x="33" y="14"/>
                </a:lnTo>
                <a:lnTo>
                  <a:pt x="33" y="12"/>
                </a:lnTo>
                <a:lnTo>
                  <a:pt x="31" y="6"/>
                </a:lnTo>
                <a:lnTo>
                  <a:pt x="31" y="6"/>
                </a:lnTo>
                <a:lnTo>
                  <a:pt x="8" y="0"/>
                </a:ln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lnTo>
                  <a:pt x="0" y="4"/>
                </a:lnTo>
                <a:lnTo>
                  <a:pt x="4" y="10"/>
                </a:lnTo>
                <a:lnTo>
                  <a:pt x="4" y="10"/>
                </a:lnTo>
                <a:lnTo>
                  <a:pt x="25" y="17"/>
                </a:lnTo>
                <a:lnTo>
                  <a:pt x="33" y="14"/>
                </a:lnTo>
                <a:lnTo>
                  <a:pt x="33" y="14"/>
                </a:lnTo>
                <a:lnTo>
                  <a:pt x="33" y="12"/>
                </a:lnTo>
                <a:lnTo>
                  <a:pt x="3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7" name="Freeform 5133"/>
          <p:cNvSpPr>
            <a:spLocks/>
          </p:cNvSpPr>
          <p:nvPr/>
        </p:nvSpPr>
        <p:spPr bwMode="auto">
          <a:xfrm>
            <a:off x="1576388" y="6437313"/>
            <a:ext cx="23813" cy="19050"/>
          </a:xfrm>
          <a:custGeom>
            <a:avLst/>
            <a:gdLst/>
            <a:ahLst/>
            <a:cxnLst>
              <a:cxn ang="0">
                <a:pos x="1" y="5"/>
              </a:cxn>
              <a:cxn ang="0">
                <a:pos x="2" y="6"/>
              </a:cxn>
              <a:cxn ang="0">
                <a:pos x="4" y="6"/>
              </a:cxn>
              <a:cxn ang="0">
                <a:pos x="6" y="5"/>
              </a:cxn>
              <a:cxn ang="0">
                <a:pos x="7" y="4"/>
              </a:cxn>
              <a:cxn ang="0">
                <a:pos x="7" y="2"/>
              </a:cxn>
              <a:cxn ang="0">
                <a:pos x="6" y="0"/>
              </a:cxn>
              <a:cxn ang="0">
                <a:pos x="5" y="0"/>
              </a:cxn>
              <a:cxn ang="0">
                <a:pos x="3" y="0"/>
              </a:cxn>
              <a:cxn ang="0">
                <a:pos x="2" y="1"/>
              </a:cxn>
              <a:cxn ang="0">
                <a:pos x="2" y="3"/>
              </a:cxn>
              <a:cxn ang="0">
                <a:pos x="1" y="5"/>
              </a:cxn>
            </a:cxnLst>
            <a:rect l="0" t="0" r="r" b="b"/>
            <a:pathLst>
              <a:path w="7" h="6">
                <a:moveTo>
                  <a:pt x="1" y="5"/>
                </a:moveTo>
                <a:cubicBezTo>
                  <a:pt x="1" y="5"/>
                  <a:pt x="0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4" y="5"/>
                  <a:pt x="5" y="6"/>
                  <a:pt x="6" y="5"/>
                </a:cubicBezTo>
                <a:cubicBezTo>
                  <a:pt x="7" y="5"/>
                  <a:pt x="7" y="4"/>
                  <a:pt x="7" y="4"/>
                </a:cubicBezTo>
                <a:cubicBezTo>
                  <a:pt x="7" y="3"/>
                  <a:pt x="7" y="3"/>
                  <a:pt x="7" y="2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2" y="3"/>
                  <a:pt x="2" y="3"/>
                </a:cubicBezTo>
                <a:cubicBezTo>
                  <a:pt x="2" y="4"/>
                  <a:pt x="1" y="5"/>
                  <a:pt x="1" y="5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8" name="Freeform 5134"/>
          <p:cNvSpPr>
            <a:spLocks/>
          </p:cNvSpPr>
          <p:nvPr/>
        </p:nvSpPr>
        <p:spPr bwMode="auto">
          <a:xfrm>
            <a:off x="1576388" y="6437313"/>
            <a:ext cx="26988" cy="22225"/>
          </a:xfrm>
          <a:custGeom>
            <a:avLst/>
            <a:gdLst/>
            <a:ahLst/>
            <a:cxnLst>
              <a:cxn ang="0">
                <a:pos x="1" y="4"/>
              </a:cxn>
              <a:cxn ang="0">
                <a:pos x="1" y="6"/>
              </a:cxn>
              <a:cxn ang="0">
                <a:pos x="3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6" y="6"/>
              </a:cxn>
              <a:cxn ang="0">
                <a:pos x="7" y="5"/>
              </a:cxn>
              <a:cxn ang="0">
                <a:pos x="7" y="3"/>
              </a:cxn>
              <a:cxn ang="0">
                <a:pos x="7" y="0"/>
              </a:cxn>
              <a:cxn ang="0">
                <a:pos x="6" y="0"/>
              </a:cxn>
              <a:cxn ang="0">
                <a:pos x="6" y="0"/>
              </a:cxn>
              <a:cxn ang="0">
                <a:pos x="5" y="0"/>
              </a:cxn>
              <a:cxn ang="0">
                <a:pos x="5" y="0"/>
              </a:cxn>
              <a:cxn ang="0">
                <a:pos x="3" y="0"/>
              </a:cxn>
              <a:cxn ang="0">
                <a:pos x="3" y="0"/>
              </a:cxn>
              <a:cxn ang="0">
                <a:pos x="1" y="1"/>
              </a:cxn>
              <a:cxn ang="0">
                <a:pos x="1" y="1"/>
              </a:cxn>
              <a:cxn ang="0">
                <a:pos x="1" y="3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5"/>
              </a:cxn>
              <a:cxn ang="0">
                <a:pos x="2" y="3"/>
              </a:cxn>
              <a:cxn ang="0">
                <a:pos x="2" y="1"/>
              </a:cxn>
              <a:cxn ang="0">
                <a:pos x="2" y="1"/>
              </a:cxn>
              <a:cxn ang="0">
                <a:pos x="3" y="1"/>
              </a:cxn>
              <a:cxn ang="0">
                <a:pos x="3" y="1"/>
              </a:cxn>
              <a:cxn ang="0">
                <a:pos x="4" y="0"/>
              </a:cxn>
              <a:cxn ang="0">
                <a:pos x="4" y="0"/>
              </a:cxn>
              <a:cxn ang="0">
                <a:pos x="6" y="0"/>
              </a:cxn>
              <a:cxn ang="0">
                <a:pos x="6" y="1"/>
              </a:cxn>
              <a:cxn ang="0">
                <a:pos x="7" y="2"/>
              </a:cxn>
              <a:cxn ang="0">
                <a:pos x="6" y="4"/>
              </a:cxn>
              <a:cxn ang="0">
                <a:pos x="6" y="5"/>
              </a:cxn>
              <a:cxn ang="0">
                <a:pos x="6" y="5"/>
              </a:cxn>
              <a:cxn ang="0">
                <a:pos x="4" y="5"/>
              </a:cxn>
              <a:cxn ang="0">
                <a:pos x="4" y="6"/>
              </a:cxn>
              <a:cxn ang="0">
                <a:pos x="3" y="6"/>
              </a:cxn>
              <a:cxn ang="0">
                <a:pos x="1" y="6"/>
              </a:cxn>
              <a:cxn ang="0">
                <a:pos x="1" y="5"/>
              </a:cxn>
              <a:cxn ang="0">
                <a:pos x="1" y="5"/>
              </a:cxn>
            </a:cxnLst>
            <a:rect l="0" t="0" r="r" b="b"/>
            <a:pathLst>
              <a:path w="8" h="7">
                <a:moveTo>
                  <a:pt x="1" y="5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0" y="5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1" y="7"/>
                  <a:pt x="2" y="7"/>
                </a:cubicBezTo>
                <a:cubicBezTo>
                  <a:pt x="3" y="7"/>
                  <a:pt x="3" y="6"/>
                  <a:pt x="3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5" y="6"/>
                  <a:pt x="5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7" y="6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3"/>
                  <a:pt x="7" y="3"/>
                </a:cubicBezTo>
                <a:cubicBezTo>
                  <a:pt x="7" y="3"/>
                  <a:pt x="8" y="2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1"/>
                  <a:pt x="5" y="1"/>
                  <a:pt x="5" y="1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3" y="6"/>
                  <a:pt x="3" y="6"/>
                </a:cubicBezTo>
                <a:cubicBezTo>
                  <a:pt x="3" y="6"/>
                  <a:pt x="3" y="6"/>
                  <a:pt x="2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9" name="Freeform 5135"/>
          <p:cNvSpPr>
            <a:spLocks/>
          </p:cNvSpPr>
          <p:nvPr/>
        </p:nvSpPr>
        <p:spPr bwMode="auto">
          <a:xfrm>
            <a:off x="1587501" y="6453188"/>
            <a:ext cx="15875" cy="12700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2" y="4"/>
              </a:cxn>
              <a:cxn ang="0">
                <a:pos x="3" y="2"/>
              </a:cxn>
              <a:cxn ang="0">
                <a:pos x="1" y="2"/>
              </a:cxn>
              <a:cxn ang="0">
                <a:pos x="1" y="3"/>
              </a:cxn>
            </a:cxnLst>
            <a:rect l="0" t="0" r="r" b="b"/>
            <a:pathLst>
              <a:path w="5" h="4">
                <a:moveTo>
                  <a:pt x="1" y="3"/>
                </a:moveTo>
                <a:cubicBezTo>
                  <a:pt x="1" y="3"/>
                  <a:pt x="2" y="4"/>
                  <a:pt x="2" y="4"/>
                </a:cubicBezTo>
                <a:cubicBezTo>
                  <a:pt x="3" y="3"/>
                  <a:pt x="5" y="3"/>
                  <a:pt x="3" y="2"/>
                </a:cubicBezTo>
                <a:cubicBezTo>
                  <a:pt x="2" y="0"/>
                  <a:pt x="2" y="1"/>
                  <a:pt x="1" y="2"/>
                </a:cubicBezTo>
                <a:cubicBezTo>
                  <a:pt x="0" y="2"/>
                  <a:pt x="0" y="3"/>
                  <a:pt x="1" y="3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0" name="Freeform 5136"/>
          <p:cNvSpPr>
            <a:spLocks/>
          </p:cNvSpPr>
          <p:nvPr/>
        </p:nvSpPr>
        <p:spPr bwMode="auto">
          <a:xfrm>
            <a:off x="1587501" y="6456363"/>
            <a:ext cx="12700" cy="9525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3"/>
              </a:cxn>
              <a:cxn ang="0">
                <a:pos x="2" y="3"/>
              </a:cxn>
              <a:cxn ang="0">
                <a:pos x="3" y="3"/>
              </a:cxn>
              <a:cxn ang="0">
                <a:pos x="3" y="3"/>
              </a:cxn>
              <a:cxn ang="0">
                <a:pos x="3" y="3"/>
              </a:cxn>
              <a:cxn ang="0">
                <a:pos x="3" y="3"/>
              </a:cxn>
              <a:cxn ang="0">
                <a:pos x="4" y="2"/>
              </a:cxn>
              <a:cxn ang="0">
                <a:pos x="4" y="1"/>
              </a:cxn>
              <a:cxn ang="0">
                <a:pos x="2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0" y="1"/>
              </a:cxn>
              <a:cxn ang="0">
                <a:pos x="1" y="2"/>
              </a:cxn>
              <a:cxn ang="0">
                <a:pos x="1" y="2"/>
              </a:cxn>
              <a:cxn ang="0">
                <a:pos x="1" y="3"/>
              </a:cxn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2" y="1"/>
              </a:cxn>
              <a:cxn ang="0">
                <a:pos x="2" y="0"/>
              </a:cxn>
              <a:cxn ang="0">
                <a:pos x="3" y="1"/>
              </a:cxn>
              <a:cxn ang="0">
                <a:pos x="4" y="2"/>
              </a:cxn>
              <a:cxn ang="0">
                <a:pos x="4" y="2"/>
              </a:cxn>
              <a:cxn ang="0">
                <a:pos x="2" y="2"/>
              </a:cxn>
              <a:cxn ang="0">
                <a:pos x="2" y="3"/>
              </a:cxn>
              <a:cxn ang="0">
                <a:pos x="2" y="2"/>
              </a:cxn>
              <a:cxn ang="0">
                <a:pos x="2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</a:cxnLst>
            <a:rect l="0" t="0" r="r" b="b"/>
            <a:pathLst>
              <a:path w="4" h="3">
                <a:moveTo>
                  <a:pt x="1" y="2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2" y="3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4" y="2"/>
                  <a:pt x="4" y="2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3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1"/>
                  <a:pt x="3" y="1"/>
                </a:cubicBezTo>
                <a:cubicBezTo>
                  <a:pt x="4" y="1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1" name="Freeform 5137"/>
          <p:cNvSpPr>
            <a:spLocks/>
          </p:cNvSpPr>
          <p:nvPr/>
        </p:nvSpPr>
        <p:spPr bwMode="auto">
          <a:xfrm>
            <a:off x="1557338" y="6465888"/>
            <a:ext cx="46038" cy="52388"/>
          </a:xfrm>
          <a:custGeom>
            <a:avLst/>
            <a:gdLst/>
            <a:ahLst/>
            <a:cxnLst>
              <a:cxn ang="0">
                <a:pos x="1" y="16"/>
              </a:cxn>
              <a:cxn ang="0">
                <a:pos x="0" y="15"/>
              </a:cxn>
              <a:cxn ang="0">
                <a:pos x="1" y="11"/>
              </a:cxn>
              <a:cxn ang="0">
                <a:pos x="2" y="8"/>
              </a:cxn>
              <a:cxn ang="0">
                <a:pos x="4" y="9"/>
              </a:cxn>
              <a:cxn ang="0">
                <a:pos x="6" y="10"/>
              </a:cxn>
              <a:cxn ang="0">
                <a:pos x="6" y="9"/>
              </a:cxn>
              <a:cxn ang="0">
                <a:pos x="5" y="9"/>
              </a:cxn>
              <a:cxn ang="0">
                <a:pos x="6" y="7"/>
              </a:cxn>
              <a:cxn ang="0">
                <a:pos x="7" y="8"/>
              </a:cxn>
              <a:cxn ang="0">
                <a:pos x="8" y="6"/>
              </a:cxn>
              <a:cxn ang="0">
                <a:pos x="8" y="4"/>
              </a:cxn>
              <a:cxn ang="0">
                <a:pos x="9" y="2"/>
              </a:cxn>
              <a:cxn ang="0">
                <a:pos x="10" y="1"/>
              </a:cxn>
              <a:cxn ang="0">
                <a:pos x="12" y="0"/>
              </a:cxn>
              <a:cxn ang="0">
                <a:pos x="13" y="2"/>
              </a:cxn>
              <a:cxn ang="0">
                <a:pos x="12" y="3"/>
              </a:cxn>
              <a:cxn ang="0">
                <a:pos x="12" y="4"/>
              </a:cxn>
              <a:cxn ang="0">
                <a:pos x="12" y="6"/>
              </a:cxn>
              <a:cxn ang="0">
                <a:pos x="11" y="7"/>
              </a:cxn>
              <a:cxn ang="0">
                <a:pos x="10" y="10"/>
              </a:cxn>
              <a:cxn ang="0">
                <a:pos x="9" y="12"/>
              </a:cxn>
              <a:cxn ang="0">
                <a:pos x="8" y="12"/>
              </a:cxn>
              <a:cxn ang="0">
                <a:pos x="8" y="14"/>
              </a:cxn>
              <a:cxn ang="0">
                <a:pos x="6" y="16"/>
              </a:cxn>
              <a:cxn ang="0">
                <a:pos x="5" y="14"/>
              </a:cxn>
              <a:cxn ang="0">
                <a:pos x="4" y="13"/>
              </a:cxn>
              <a:cxn ang="0">
                <a:pos x="4" y="15"/>
              </a:cxn>
              <a:cxn ang="0">
                <a:pos x="2" y="16"/>
              </a:cxn>
              <a:cxn ang="0">
                <a:pos x="1" y="16"/>
              </a:cxn>
            </a:cxnLst>
            <a:rect l="0" t="0" r="r" b="b"/>
            <a:pathLst>
              <a:path w="14" h="16">
                <a:moveTo>
                  <a:pt x="1" y="16"/>
                </a:moveTo>
                <a:cubicBezTo>
                  <a:pt x="1" y="16"/>
                  <a:pt x="0" y="16"/>
                  <a:pt x="0" y="15"/>
                </a:cubicBezTo>
                <a:cubicBezTo>
                  <a:pt x="0" y="14"/>
                  <a:pt x="0" y="12"/>
                  <a:pt x="1" y="11"/>
                </a:cubicBezTo>
                <a:cubicBezTo>
                  <a:pt x="2" y="10"/>
                  <a:pt x="1" y="8"/>
                  <a:pt x="2" y="8"/>
                </a:cubicBezTo>
                <a:cubicBezTo>
                  <a:pt x="3" y="8"/>
                  <a:pt x="3" y="9"/>
                  <a:pt x="4" y="9"/>
                </a:cubicBezTo>
                <a:cubicBezTo>
                  <a:pt x="4" y="9"/>
                  <a:pt x="5" y="10"/>
                  <a:pt x="6" y="10"/>
                </a:cubicBezTo>
                <a:cubicBezTo>
                  <a:pt x="6" y="10"/>
                  <a:pt x="6" y="9"/>
                  <a:pt x="6" y="9"/>
                </a:cubicBezTo>
                <a:cubicBezTo>
                  <a:pt x="6" y="9"/>
                  <a:pt x="5" y="9"/>
                  <a:pt x="5" y="9"/>
                </a:cubicBezTo>
                <a:cubicBezTo>
                  <a:pt x="4" y="8"/>
                  <a:pt x="4" y="7"/>
                  <a:pt x="6" y="7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8" y="8"/>
                  <a:pt x="8" y="6"/>
                </a:cubicBezTo>
                <a:cubicBezTo>
                  <a:pt x="8" y="5"/>
                  <a:pt x="8" y="4"/>
                  <a:pt x="8" y="4"/>
                </a:cubicBezTo>
                <a:cubicBezTo>
                  <a:pt x="8" y="3"/>
                  <a:pt x="8" y="3"/>
                  <a:pt x="9" y="2"/>
                </a:cubicBezTo>
                <a:cubicBezTo>
                  <a:pt x="10" y="2"/>
                  <a:pt x="11" y="2"/>
                  <a:pt x="10" y="1"/>
                </a:cubicBezTo>
                <a:cubicBezTo>
                  <a:pt x="10" y="1"/>
                  <a:pt x="10" y="0"/>
                  <a:pt x="12" y="0"/>
                </a:cubicBezTo>
                <a:cubicBezTo>
                  <a:pt x="14" y="0"/>
                  <a:pt x="13" y="1"/>
                  <a:pt x="13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1" y="3"/>
                  <a:pt x="10" y="4"/>
                  <a:pt x="12" y="4"/>
                </a:cubicBezTo>
                <a:cubicBezTo>
                  <a:pt x="13" y="4"/>
                  <a:pt x="12" y="5"/>
                  <a:pt x="12" y="6"/>
                </a:cubicBezTo>
                <a:cubicBezTo>
                  <a:pt x="12" y="6"/>
                  <a:pt x="12" y="7"/>
                  <a:pt x="11" y="7"/>
                </a:cubicBezTo>
                <a:cubicBezTo>
                  <a:pt x="11" y="8"/>
                  <a:pt x="11" y="10"/>
                  <a:pt x="10" y="10"/>
                </a:cubicBezTo>
                <a:cubicBezTo>
                  <a:pt x="9" y="10"/>
                  <a:pt x="9" y="11"/>
                  <a:pt x="9" y="12"/>
                </a:cubicBezTo>
                <a:cubicBezTo>
                  <a:pt x="9" y="12"/>
                  <a:pt x="8" y="12"/>
                  <a:pt x="8" y="12"/>
                </a:cubicBezTo>
                <a:cubicBezTo>
                  <a:pt x="8" y="13"/>
                  <a:pt x="9" y="14"/>
                  <a:pt x="8" y="14"/>
                </a:cubicBezTo>
                <a:cubicBezTo>
                  <a:pt x="8" y="15"/>
                  <a:pt x="7" y="16"/>
                  <a:pt x="6" y="16"/>
                </a:cubicBezTo>
                <a:cubicBezTo>
                  <a:pt x="4" y="16"/>
                  <a:pt x="5" y="15"/>
                  <a:pt x="5" y="14"/>
                </a:cubicBezTo>
                <a:cubicBezTo>
                  <a:pt x="5" y="13"/>
                  <a:pt x="5" y="13"/>
                  <a:pt x="4" y="13"/>
                </a:cubicBezTo>
                <a:cubicBezTo>
                  <a:pt x="4" y="14"/>
                  <a:pt x="4" y="15"/>
                  <a:pt x="4" y="15"/>
                </a:cubicBezTo>
                <a:cubicBezTo>
                  <a:pt x="3" y="16"/>
                  <a:pt x="2" y="16"/>
                  <a:pt x="2" y="16"/>
                </a:cubicBezTo>
                <a:cubicBezTo>
                  <a:pt x="2" y="15"/>
                  <a:pt x="2" y="15"/>
                  <a:pt x="1" y="16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2" name="Freeform 5138"/>
          <p:cNvSpPr>
            <a:spLocks/>
          </p:cNvSpPr>
          <p:nvPr/>
        </p:nvSpPr>
        <p:spPr bwMode="auto">
          <a:xfrm>
            <a:off x="1557338" y="6465888"/>
            <a:ext cx="46038" cy="52388"/>
          </a:xfrm>
          <a:custGeom>
            <a:avLst/>
            <a:gdLst/>
            <a:ahLst/>
            <a:cxnLst>
              <a:cxn ang="0">
                <a:pos x="1" y="15"/>
              </a:cxn>
              <a:cxn ang="0">
                <a:pos x="2" y="8"/>
              </a:cxn>
              <a:cxn ang="0">
                <a:pos x="4" y="10"/>
              </a:cxn>
              <a:cxn ang="0">
                <a:pos x="6" y="10"/>
              </a:cxn>
              <a:cxn ang="0">
                <a:pos x="5" y="8"/>
              </a:cxn>
              <a:cxn ang="0">
                <a:pos x="5" y="8"/>
              </a:cxn>
              <a:cxn ang="0">
                <a:pos x="6" y="7"/>
              </a:cxn>
              <a:cxn ang="0">
                <a:pos x="7" y="9"/>
              </a:cxn>
              <a:cxn ang="0">
                <a:pos x="9" y="3"/>
              </a:cxn>
              <a:cxn ang="0">
                <a:pos x="11" y="1"/>
              </a:cxn>
              <a:cxn ang="0">
                <a:pos x="12" y="0"/>
              </a:cxn>
              <a:cxn ang="0">
                <a:pos x="12" y="3"/>
              </a:cxn>
              <a:cxn ang="0">
                <a:pos x="12" y="4"/>
              </a:cxn>
              <a:cxn ang="0">
                <a:pos x="12" y="5"/>
              </a:cxn>
              <a:cxn ang="0">
                <a:pos x="12" y="6"/>
              </a:cxn>
              <a:cxn ang="0">
                <a:pos x="10" y="10"/>
              </a:cxn>
              <a:cxn ang="0">
                <a:pos x="9" y="12"/>
              </a:cxn>
              <a:cxn ang="0">
                <a:pos x="9" y="12"/>
              </a:cxn>
              <a:cxn ang="0">
                <a:pos x="8" y="12"/>
              </a:cxn>
              <a:cxn ang="0">
                <a:pos x="6" y="16"/>
              </a:cxn>
              <a:cxn ang="0">
                <a:pos x="5" y="14"/>
              </a:cxn>
              <a:cxn ang="0">
                <a:pos x="4" y="14"/>
              </a:cxn>
              <a:cxn ang="0">
                <a:pos x="2" y="16"/>
              </a:cxn>
              <a:cxn ang="0">
                <a:pos x="2" y="16"/>
              </a:cxn>
              <a:cxn ang="0">
                <a:pos x="2" y="15"/>
              </a:cxn>
              <a:cxn ang="0">
                <a:pos x="2" y="16"/>
              </a:cxn>
              <a:cxn ang="0">
                <a:pos x="2" y="16"/>
              </a:cxn>
              <a:cxn ang="0">
                <a:pos x="2" y="15"/>
              </a:cxn>
              <a:cxn ang="0">
                <a:pos x="2" y="15"/>
              </a:cxn>
              <a:cxn ang="0">
                <a:pos x="2" y="16"/>
              </a:cxn>
              <a:cxn ang="0">
                <a:pos x="5" y="14"/>
              </a:cxn>
              <a:cxn ang="0">
                <a:pos x="5" y="14"/>
              </a:cxn>
              <a:cxn ang="0">
                <a:pos x="5" y="14"/>
              </a:cxn>
              <a:cxn ang="0">
                <a:pos x="4" y="15"/>
              </a:cxn>
              <a:cxn ang="0">
                <a:pos x="8" y="15"/>
              </a:cxn>
              <a:cxn ang="0">
                <a:pos x="9" y="12"/>
              </a:cxn>
              <a:cxn ang="0">
                <a:pos x="10" y="10"/>
              </a:cxn>
              <a:cxn ang="0">
                <a:pos x="12" y="6"/>
              </a:cxn>
              <a:cxn ang="0">
                <a:pos x="12" y="4"/>
              </a:cxn>
              <a:cxn ang="0">
                <a:pos x="11" y="4"/>
              </a:cxn>
              <a:cxn ang="0">
                <a:pos x="11" y="4"/>
              </a:cxn>
              <a:cxn ang="0">
                <a:pos x="11" y="4"/>
              </a:cxn>
              <a:cxn ang="0">
                <a:pos x="13" y="2"/>
              </a:cxn>
              <a:cxn ang="0">
                <a:pos x="10" y="0"/>
              </a:cxn>
              <a:cxn ang="0">
                <a:pos x="10" y="2"/>
              </a:cxn>
              <a:cxn ang="0">
                <a:pos x="10" y="2"/>
              </a:cxn>
              <a:cxn ang="0">
                <a:pos x="9" y="2"/>
              </a:cxn>
              <a:cxn ang="0">
                <a:pos x="8" y="6"/>
              </a:cxn>
              <a:cxn ang="0">
                <a:pos x="7" y="8"/>
              </a:cxn>
              <a:cxn ang="0">
                <a:pos x="4" y="8"/>
              </a:cxn>
              <a:cxn ang="0">
                <a:pos x="6" y="9"/>
              </a:cxn>
              <a:cxn ang="0">
                <a:pos x="6" y="9"/>
              </a:cxn>
              <a:cxn ang="0">
                <a:pos x="6" y="9"/>
              </a:cxn>
              <a:cxn ang="0">
                <a:pos x="6" y="9"/>
              </a:cxn>
              <a:cxn ang="0">
                <a:pos x="4" y="9"/>
              </a:cxn>
              <a:cxn ang="0">
                <a:pos x="2" y="8"/>
              </a:cxn>
              <a:cxn ang="0">
                <a:pos x="1" y="10"/>
              </a:cxn>
              <a:cxn ang="0">
                <a:pos x="0" y="16"/>
              </a:cxn>
            </a:cxnLst>
            <a:rect l="0" t="0" r="r" b="b"/>
            <a:pathLst>
              <a:path w="14" h="16">
                <a:moveTo>
                  <a:pt x="1" y="16"/>
                </a:moveTo>
                <a:cubicBezTo>
                  <a:pt x="1" y="15"/>
                  <a:pt x="1" y="15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4"/>
                  <a:pt x="1" y="12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1"/>
                  <a:pt x="2" y="10"/>
                  <a:pt x="2" y="10"/>
                </a:cubicBezTo>
                <a:cubicBezTo>
                  <a:pt x="2" y="9"/>
                  <a:pt x="2" y="9"/>
                  <a:pt x="2" y="9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7" y="9"/>
                  <a:pt x="7" y="9"/>
                  <a:pt x="7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8" y="8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5"/>
                  <a:pt x="8" y="4"/>
                  <a:pt x="8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10" y="3"/>
                  <a:pt x="1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1" y="0"/>
                  <a:pt x="11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3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2" y="6"/>
                  <a:pt x="12" y="6"/>
                  <a:pt x="12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6"/>
                  <a:pt x="11" y="7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8"/>
                  <a:pt x="11" y="8"/>
                  <a:pt x="11" y="9"/>
                </a:cubicBezTo>
                <a:cubicBezTo>
                  <a:pt x="11" y="9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1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3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7" y="15"/>
                  <a:pt x="7" y="15"/>
                </a:cubicBezTo>
                <a:cubicBezTo>
                  <a:pt x="7" y="15"/>
                  <a:pt x="7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6"/>
                  <a:pt x="1" y="16"/>
                  <a:pt x="1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3" y="16"/>
                  <a:pt x="3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5"/>
                  <a:pt x="4" y="15"/>
                  <a:pt x="4" y="14"/>
                </a:cubicBezTo>
                <a:cubicBezTo>
                  <a:pt x="4" y="14"/>
                  <a:pt x="5" y="14"/>
                  <a:pt x="5" y="14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5"/>
                  <a:pt x="4" y="15"/>
                  <a:pt x="4" y="15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8" y="15"/>
                </a:cubicBezTo>
                <a:cubicBezTo>
                  <a:pt x="8" y="15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3"/>
                  <a:pt x="8" y="13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1"/>
                  <a:pt x="10" y="11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10"/>
                  <a:pt x="11" y="10"/>
                  <a:pt x="11" y="9"/>
                </a:cubicBezTo>
                <a:cubicBezTo>
                  <a:pt x="12" y="8"/>
                  <a:pt x="12" y="8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3" y="3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0" y="0"/>
                  <a:pt x="10" y="0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8" y="5"/>
                  <a:pt x="8" y="5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7"/>
                  <a:pt x="7" y="7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4" y="7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5" y="9"/>
                  <a:pt x="5" y="9"/>
                </a:cubicBezTo>
                <a:cubicBezTo>
                  <a:pt x="5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5" y="9"/>
                  <a:pt x="5" y="9"/>
                  <a:pt x="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2"/>
                  <a:pt x="0" y="14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lnTo>
                  <a:pt x="1" y="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3" name="Freeform 5139"/>
          <p:cNvSpPr>
            <a:spLocks/>
          </p:cNvSpPr>
          <p:nvPr/>
        </p:nvSpPr>
        <p:spPr bwMode="auto">
          <a:xfrm>
            <a:off x="1600201" y="6465888"/>
            <a:ext cx="9525" cy="1587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" y="5"/>
              </a:cxn>
              <a:cxn ang="0">
                <a:pos x="2" y="4"/>
              </a:cxn>
              <a:cxn ang="0">
                <a:pos x="2" y="2"/>
              </a:cxn>
              <a:cxn ang="0">
                <a:pos x="3" y="0"/>
              </a:cxn>
              <a:cxn ang="0">
                <a:pos x="1" y="0"/>
              </a:cxn>
              <a:cxn ang="0">
                <a:pos x="1" y="2"/>
              </a:cxn>
              <a:cxn ang="0">
                <a:pos x="0" y="5"/>
              </a:cxn>
            </a:cxnLst>
            <a:rect l="0" t="0" r="r" b="b"/>
            <a:pathLst>
              <a:path w="3" h="5">
                <a:moveTo>
                  <a:pt x="0" y="5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2"/>
                  <a:pt x="2" y="2"/>
                </a:cubicBezTo>
                <a:cubicBezTo>
                  <a:pt x="3" y="1"/>
                  <a:pt x="3" y="1"/>
                  <a:pt x="3" y="0"/>
                </a:cubicBezTo>
                <a:cubicBezTo>
                  <a:pt x="3" y="0"/>
                  <a:pt x="2" y="0"/>
                  <a:pt x="1" y="0"/>
                </a:cubicBezTo>
                <a:cubicBezTo>
                  <a:pt x="1" y="1"/>
                  <a:pt x="2" y="2"/>
                  <a:pt x="1" y="2"/>
                </a:cubicBezTo>
                <a:cubicBezTo>
                  <a:pt x="0" y="2"/>
                  <a:pt x="0" y="4"/>
                  <a:pt x="0" y="5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4" name="Freeform 5140"/>
          <p:cNvSpPr>
            <a:spLocks/>
          </p:cNvSpPr>
          <p:nvPr/>
        </p:nvSpPr>
        <p:spPr bwMode="auto">
          <a:xfrm>
            <a:off x="1600201" y="6465888"/>
            <a:ext cx="9525" cy="19050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5"/>
              </a:cxn>
              <a:cxn ang="0">
                <a:pos x="2" y="6"/>
              </a:cxn>
              <a:cxn ang="0">
                <a:pos x="2" y="6"/>
              </a:cxn>
              <a:cxn ang="0">
                <a:pos x="2" y="5"/>
              </a:cxn>
              <a:cxn ang="0">
                <a:pos x="2" y="4"/>
              </a:cxn>
              <a:cxn ang="0">
                <a:pos x="2" y="3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1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2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  <a:cxn ang="0">
                <a:pos x="1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0" y="2"/>
              </a:cxn>
              <a:cxn ang="0">
                <a:pos x="0" y="4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4"/>
              </a:cxn>
              <a:cxn ang="0">
                <a:pos x="0" y="3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0"/>
              </a:cxn>
              <a:cxn ang="0">
                <a:pos x="3" y="0"/>
              </a:cxn>
              <a:cxn ang="0">
                <a:pos x="3" y="0"/>
              </a:cxn>
              <a:cxn ang="0">
                <a:pos x="3" y="0"/>
              </a:cxn>
              <a:cxn ang="0">
                <a:pos x="3" y="1"/>
              </a:cxn>
              <a:cxn ang="0">
                <a:pos x="2" y="1"/>
              </a:cxn>
              <a:cxn ang="0">
                <a:pos x="2" y="2"/>
              </a:cxn>
              <a:cxn ang="0">
                <a:pos x="2" y="1"/>
              </a:cxn>
              <a:cxn ang="0">
                <a:pos x="2" y="3"/>
              </a:cxn>
              <a:cxn ang="0">
                <a:pos x="2" y="4"/>
              </a:cxn>
              <a:cxn ang="0">
                <a:pos x="1" y="5"/>
              </a:cxn>
              <a:cxn ang="0">
                <a:pos x="2" y="5"/>
              </a:cxn>
              <a:cxn ang="0">
                <a:pos x="2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</a:cxnLst>
            <a:rect l="0" t="0" r="r" b="b"/>
            <a:pathLst>
              <a:path w="3" h="6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1" y="5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5" name="Freeform 5141"/>
          <p:cNvSpPr>
            <a:spLocks/>
          </p:cNvSpPr>
          <p:nvPr/>
        </p:nvSpPr>
        <p:spPr bwMode="auto">
          <a:xfrm>
            <a:off x="1606551" y="6472238"/>
            <a:ext cx="28575" cy="12700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0" y="2"/>
              </a:cxn>
              <a:cxn ang="0">
                <a:pos x="1" y="1"/>
              </a:cxn>
              <a:cxn ang="0">
                <a:pos x="4" y="1"/>
              </a:cxn>
              <a:cxn ang="0">
                <a:pos x="6" y="0"/>
              </a:cxn>
              <a:cxn ang="0">
                <a:pos x="8" y="1"/>
              </a:cxn>
              <a:cxn ang="0">
                <a:pos x="9" y="3"/>
              </a:cxn>
              <a:cxn ang="0">
                <a:pos x="7" y="4"/>
              </a:cxn>
              <a:cxn ang="0">
                <a:pos x="4" y="3"/>
              </a:cxn>
              <a:cxn ang="0">
                <a:pos x="2" y="3"/>
              </a:cxn>
              <a:cxn ang="0">
                <a:pos x="1" y="3"/>
              </a:cxn>
            </a:cxnLst>
            <a:rect l="0" t="0" r="r" b="b"/>
            <a:pathLst>
              <a:path w="9" h="4">
                <a:moveTo>
                  <a:pt x="1" y="3"/>
                </a:moveTo>
                <a:cubicBezTo>
                  <a:pt x="1" y="3"/>
                  <a:pt x="0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2" y="1"/>
                  <a:pt x="3" y="1"/>
                  <a:pt x="4" y="1"/>
                </a:cubicBezTo>
                <a:cubicBezTo>
                  <a:pt x="5" y="1"/>
                  <a:pt x="5" y="1"/>
                  <a:pt x="6" y="0"/>
                </a:cubicBezTo>
                <a:cubicBezTo>
                  <a:pt x="7" y="0"/>
                  <a:pt x="8" y="0"/>
                  <a:pt x="8" y="1"/>
                </a:cubicBezTo>
                <a:cubicBezTo>
                  <a:pt x="8" y="1"/>
                  <a:pt x="9" y="3"/>
                  <a:pt x="9" y="3"/>
                </a:cubicBezTo>
                <a:cubicBezTo>
                  <a:pt x="8" y="4"/>
                  <a:pt x="8" y="4"/>
                  <a:pt x="7" y="4"/>
                </a:cubicBezTo>
                <a:cubicBezTo>
                  <a:pt x="6" y="4"/>
                  <a:pt x="6" y="3"/>
                  <a:pt x="4" y="3"/>
                </a:cubicBezTo>
                <a:cubicBezTo>
                  <a:pt x="3" y="3"/>
                  <a:pt x="3" y="4"/>
                  <a:pt x="2" y="3"/>
                </a:cubicBezTo>
                <a:cubicBezTo>
                  <a:pt x="2" y="3"/>
                  <a:pt x="1" y="3"/>
                  <a:pt x="1" y="3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6" name="Freeform 5142"/>
          <p:cNvSpPr>
            <a:spLocks/>
          </p:cNvSpPr>
          <p:nvPr/>
        </p:nvSpPr>
        <p:spPr bwMode="auto">
          <a:xfrm>
            <a:off x="1606551" y="6472238"/>
            <a:ext cx="28575" cy="12700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4" y="2"/>
              </a:cxn>
              <a:cxn ang="0">
                <a:pos x="4" y="2"/>
              </a:cxn>
              <a:cxn ang="0">
                <a:pos x="6" y="1"/>
              </a:cxn>
              <a:cxn ang="0">
                <a:pos x="6" y="1"/>
              </a:cxn>
              <a:cxn ang="0">
                <a:pos x="8" y="1"/>
              </a:cxn>
              <a:cxn ang="0">
                <a:pos x="8" y="1"/>
              </a:cxn>
              <a:cxn ang="0">
                <a:pos x="9" y="3"/>
              </a:cxn>
              <a:cxn ang="0">
                <a:pos x="9" y="3"/>
              </a:cxn>
              <a:cxn ang="0">
                <a:pos x="9" y="3"/>
              </a:cxn>
              <a:cxn ang="0">
                <a:pos x="9" y="3"/>
              </a:cxn>
              <a:cxn ang="0">
                <a:pos x="9" y="3"/>
              </a:cxn>
              <a:cxn ang="0">
                <a:pos x="9" y="3"/>
              </a:cxn>
              <a:cxn ang="0">
                <a:pos x="9" y="3"/>
              </a:cxn>
              <a:cxn ang="0">
                <a:pos x="7" y="4"/>
              </a:cxn>
              <a:cxn ang="0">
                <a:pos x="6" y="3"/>
              </a:cxn>
              <a:cxn ang="0">
                <a:pos x="5" y="3"/>
              </a:cxn>
              <a:cxn ang="0">
                <a:pos x="4" y="3"/>
              </a:cxn>
              <a:cxn ang="0">
                <a:pos x="3" y="3"/>
              </a:cxn>
              <a:cxn ang="0">
                <a:pos x="2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2" y="4"/>
              </a:cxn>
              <a:cxn ang="0">
                <a:pos x="3" y="4"/>
              </a:cxn>
              <a:cxn ang="0">
                <a:pos x="4" y="4"/>
              </a:cxn>
              <a:cxn ang="0">
                <a:pos x="4" y="4"/>
              </a:cxn>
              <a:cxn ang="0">
                <a:pos x="7" y="4"/>
              </a:cxn>
              <a:cxn ang="0">
                <a:pos x="7" y="4"/>
              </a:cxn>
              <a:cxn ang="0">
                <a:pos x="9" y="4"/>
              </a:cxn>
              <a:cxn ang="0">
                <a:pos x="9" y="4"/>
              </a:cxn>
              <a:cxn ang="0">
                <a:pos x="8" y="0"/>
              </a:cxn>
              <a:cxn ang="0">
                <a:pos x="8" y="0"/>
              </a:cxn>
              <a:cxn ang="0">
                <a:pos x="6" y="0"/>
              </a:cxn>
              <a:cxn ang="0">
                <a:pos x="5" y="1"/>
              </a:cxn>
              <a:cxn ang="0">
                <a:pos x="4" y="1"/>
              </a:cxn>
              <a:cxn ang="0">
                <a:pos x="4" y="1"/>
              </a:cxn>
              <a:cxn ang="0">
                <a:pos x="1" y="0"/>
              </a:cxn>
              <a:cxn ang="0">
                <a:pos x="1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1" y="3"/>
              </a:cxn>
              <a:cxn ang="0">
                <a:pos x="1" y="3"/>
              </a:cxn>
            </a:cxnLst>
            <a:rect l="0" t="0" r="r" b="b"/>
            <a:pathLst>
              <a:path w="9" h="4"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3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2"/>
                  <a:pt x="5" y="1"/>
                  <a:pt x="5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0"/>
                  <a:pt x="7" y="0"/>
                </a:cubicBezTo>
                <a:cubicBezTo>
                  <a:pt x="7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6" y="3"/>
                  <a:pt x="6" y="3"/>
                </a:cubicBezTo>
                <a:cubicBezTo>
                  <a:pt x="6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"/>
                  <a:pt x="4" y="3"/>
                  <a:pt x="4" y="3"/>
                </a:cubicBezTo>
                <a:cubicBezTo>
                  <a:pt x="4" y="4"/>
                  <a:pt x="4" y="4"/>
                  <a:pt x="4" y="4"/>
                </a:cubicBezTo>
                <a:cubicBezTo>
                  <a:pt x="5" y="4"/>
                  <a:pt x="5" y="4"/>
                  <a:pt x="6" y="4"/>
                </a:cubicBezTo>
                <a:cubicBezTo>
                  <a:pt x="6" y="4"/>
                  <a:pt x="6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8" y="4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1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1"/>
                </a:cubicBezTo>
                <a:cubicBezTo>
                  <a:pt x="5" y="1"/>
                  <a:pt x="5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3"/>
                  <a:pt x="1" y="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7" name="Freeform 5143"/>
          <p:cNvSpPr>
            <a:spLocks/>
          </p:cNvSpPr>
          <p:nvPr/>
        </p:nvSpPr>
        <p:spPr bwMode="auto">
          <a:xfrm>
            <a:off x="1616076" y="6465888"/>
            <a:ext cx="12700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" y="1"/>
              </a:cxn>
              <a:cxn ang="0">
                <a:pos x="3" y="0"/>
              </a:cxn>
              <a:cxn ang="0">
                <a:pos x="3" y="1"/>
              </a:cxn>
              <a:cxn ang="0">
                <a:pos x="0" y="2"/>
              </a:cxn>
            </a:cxnLst>
            <a:rect l="0" t="0" r="r" b="b"/>
            <a:pathLst>
              <a:path w="4" h="2">
                <a:moveTo>
                  <a:pt x="0" y="2"/>
                </a:moveTo>
                <a:cubicBezTo>
                  <a:pt x="0" y="2"/>
                  <a:pt x="0" y="1"/>
                  <a:pt x="1" y="1"/>
                </a:cubicBezTo>
                <a:cubicBezTo>
                  <a:pt x="1" y="0"/>
                  <a:pt x="2" y="0"/>
                  <a:pt x="3" y="0"/>
                </a:cubicBezTo>
                <a:cubicBezTo>
                  <a:pt x="3" y="0"/>
                  <a:pt x="4" y="1"/>
                  <a:pt x="3" y="1"/>
                </a:cubicBezTo>
                <a:cubicBezTo>
                  <a:pt x="2" y="1"/>
                  <a:pt x="0" y="2"/>
                  <a:pt x="0" y="2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8" name="Freeform 5144"/>
          <p:cNvSpPr>
            <a:spLocks/>
          </p:cNvSpPr>
          <p:nvPr/>
        </p:nvSpPr>
        <p:spPr bwMode="auto">
          <a:xfrm>
            <a:off x="1612901" y="6465888"/>
            <a:ext cx="15875" cy="6350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1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4" y="2"/>
              </a:cxn>
              <a:cxn ang="0">
                <a:pos x="4" y="2"/>
              </a:cxn>
              <a:cxn ang="0">
                <a:pos x="5" y="1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1"/>
              </a:cxn>
              <a:cxn ang="0">
                <a:pos x="1" y="2"/>
              </a:cxn>
            </a:cxnLst>
            <a:rect l="0" t="0" r="r" b="b"/>
            <a:pathLst>
              <a:path w="5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3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3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1"/>
                  <a:pt x="5" y="1"/>
                  <a:pt x="5" y="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1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9" name="Freeform 5145"/>
          <p:cNvSpPr>
            <a:spLocks/>
          </p:cNvSpPr>
          <p:nvPr/>
        </p:nvSpPr>
        <p:spPr bwMode="auto">
          <a:xfrm>
            <a:off x="1609726" y="6456363"/>
            <a:ext cx="12700" cy="9525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1" y="2"/>
              </a:cxn>
              <a:cxn ang="0">
                <a:pos x="2" y="1"/>
              </a:cxn>
              <a:cxn ang="0">
                <a:pos x="4" y="1"/>
              </a:cxn>
              <a:cxn ang="0">
                <a:pos x="3" y="3"/>
              </a:cxn>
              <a:cxn ang="0">
                <a:pos x="1" y="3"/>
              </a:cxn>
            </a:cxnLst>
            <a:rect l="0" t="0" r="r" b="b"/>
            <a:pathLst>
              <a:path w="4" h="3">
                <a:moveTo>
                  <a:pt x="1" y="3"/>
                </a:moveTo>
                <a:cubicBezTo>
                  <a:pt x="1" y="3"/>
                  <a:pt x="0" y="3"/>
                  <a:pt x="1" y="2"/>
                </a:cubicBezTo>
                <a:cubicBezTo>
                  <a:pt x="1" y="1"/>
                  <a:pt x="2" y="1"/>
                  <a:pt x="2" y="1"/>
                </a:cubicBezTo>
                <a:cubicBezTo>
                  <a:pt x="3" y="1"/>
                  <a:pt x="3" y="0"/>
                  <a:pt x="4" y="1"/>
                </a:cubicBezTo>
                <a:cubicBezTo>
                  <a:pt x="4" y="2"/>
                  <a:pt x="4" y="3"/>
                  <a:pt x="3" y="3"/>
                </a:cubicBezTo>
                <a:cubicBezTo>
                  <a:pt x="2" y="3"/>
                  <a:pt x="1" y="3"/>
                  <a:pt x="1" y="3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0" name="Freeform 5146"/>
          <p:cNvSpPr>
            <a:spLocks/>
          </p:cNvSpPr>
          <p:nvPr/>
        </p:nvSpPr>
        <p:spPr bwMode="auto">
          <a:xfrm>
            <a:off x="1609726" y="6456363"/>
            <a:ext cx="12700" cy="9525"/>
          </a:xfrm>
          <a:custGeom>
            <a:avLst/>
            <a:gdLst/>
            <a:ahLst/>
            <a:cxnLst>
              <a:cxn ang="0">
                <a:pos x="1" y="3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2" y="3"/>
              </a:cxn>
              <a:cxn ang="0">
                <a:pos x="2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3"/>
              </a:cxn>
              <a:cxn ang="0">
                <a:pos x="1" y="3"/>
              </a:cxn>
              <a:cxn ang="0">
                <a:pos x="2" y="3"/>
              </a:cxn>
              <a:cxn ang="0">
                <a:pos x="3" y="3"/>
              </a:cxn>
              <a:cxn ang="0">
                <a:pos x="3" y="3"/>
              </a:cxn>
              <a:cxn ang="0">
                <a:pos x="3" y="3"/>
              </a:cxn>
              <a:cxn ang="0">
                <a:pos x="4" y="2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3" y="0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</a:cxnLst>
            <a:rect l="0" t="0" r="r" b="b"/>
            <a:pathLst>
              <a:path w="4" h="3">
                <a:moveTo>
                  <a:pt x="1" y="3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2" y="2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2" y="3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4" y="2"/>
                  <a:pt x="4" y="2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1" y="1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1" name="Freeform 5147"/>
          <p:cNvSpPr>
            <a:spLocks/>
          </p:cNvSpPr>
          <p:nvPr/>
        </p:nvSpPr>
        <p:spPr bwMode="auto">
          <a:xfrm>
            <a:off x="1600201" y="6459538"/>
            <a:ext cx="9525" cy="6350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1" y="0"/>
              </a:cxn>
              <a:cxn ang="0">
                <a:pos x="3" y="1"/>
              </a:cxn>
              <a:cxn ang="0">
                <a:pos x="1" y="1"/>
              </a:cxn>
            </a:cxnLst>
            <a:rect l="0" t="0" r="r" b="b"/>
            <a:pathLst>
              <a:path w="3" h="2">
                <a:moveTo>
                  <a:pt x="1" y="1"/>
                </a:moveTo>
                <a:cubicBezTo>
                  <a:pt x="1" y="1"/>
                  <a:pt x="0" y="1"/>
                  <a:pt x="1" y="0"/>
                </a:cubicBezTo>
                <a:cubicBezTo>
                  <a:pt x="2" y="0"/>
                  <a:pt x="2" y="0"/>
                  <a:pt x="3" y="1"/>
                </a:cubicBezTo>
                <a:cubicBezTo>
                  <a:pt x="3" y="2"/>
                  <a:pt x="2" y="2"/>
                  <a:pt x="1" y="1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2" name="Freeform 5148"/>
          <p:cNvSpPr>
            <a:spLocks/>
          </p:cNvSpPr>
          <p:nvPr/>
        </p:nvSpPr>
        <p:spPr bwMode="auto">
          <a:xfrm>
            <a:off x="1600201" y="6456363"/>
            <a:ext cx="9525" cy="9525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2" y="1"/>
              </a:cxn>
              <a:cxn ang="0">
                <a:pos x="2" y="2"/>
              </a:cxn>
              <a:cxn ang="0">
                <a:pos x="3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3"/>
              </a:cxn>
              <a:cxn ang="0">
                <a:pos x="2" y="3"/>
              </a:cxn>
              <a:cxn ang="0">
                <a:pos x="3" y="3"/>
              </a:cxn>
              <a:cxn ang="0">
                <a:pos x="3" y="2"/>
              </a:cxn>
              <a:cxn ang="0">
                <a:pos x="3" y="1"/>
              </a:cxn>
              <a:cxn ang="0">
                <a:pos x="3" y="1"/>
              </a:cxn>
              <a:cxn ang="0">
                <a:pos x="2" y="0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0" y="2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2"/>
              </a:cxn>
            </a:cxnLst>
            <a:rect l="0" t="0" r="r" b="b"/>
            <a:pathLst>
              <a:path w="3" h="3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2" y="3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0"/>
                  <a:pt x="2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lnTo>
                  <a:pt x="1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3" name="Freeform 5149"/>
          <p:cNvSpPr>
            <a:spLocks/>
          </p:cNvSpPr>
          <p:nvPr/>
        </p:nvSpPr>
        <p:spPr bwMode="auto">
          <a:xfrm>
            <a:off x="1603376" y="6443663"/>
            <a:ext cx="9525" cy="1270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3" y="3"/>
              </a:cxn>
              <a:cxn ang="0">
                <a:pos x="3" y="2"/>
              </a:cxn>
              <a:cxn ang="0">
                <a:pos x="2" y="1"/>
              </a:cxn>
              <a:cxn ang="0">
                <a:pos x="2" y="1"/>
              </a:cxn>
              <a:cxn ang="0">
                <a:pos x="0" y="2"/>
              </a:cxn>
              <a:cxn ang="0">
                <a:pos x="1" y="4"/>
              </a:cxn>
              <a:cxn ang="0">
                <a:pos x="2" y="4"/>
              </a:cxn>
            </a:cxnLst>
            <a:rect l="0" t="0" r="r" b="b"/>
            <a:pathLst>
              <a:path w="3" h="4">
                <a:moveTo>
                  <a:pt x="2" y="4"/>
                </a:moveTo>
                <a:cubicBezTo>
                  <a:pt x="2" y="4"/>
                  <a:pt x="3" y="3"/>
                  <a:pt x="3" y="3"/>
                </a:cubicBezTo>
                <a:cubicBezTo>
                  <a:pt x="2" y="2"/>
                  <a:pt x="3" y="2"/>
                  <a:pt x="3" y="2"/>
                </a:cubicBezTo>
                <a:cubicBezTo>
                  <a:pt x="3" y="2"/>
                  <a:pt x="3" y="1"/>
                  <a:pt x="2" y="1"/>
                </a:cubicBezTo>
                <a:cubicBezTo>
                  <a:pt x="2" y="0"/>
                  <a:pt x="2" y="1"/>
                  <a:pt x="2" y="1"/>
                </a:cubicBezTo>
                <a:cubicBezTo>
                  <a:pt x="1" y="1"/>
                  <a:pt x="0" y="1"/>
                  <a:pt x="0" y="2"/>
                </a:cubicBezTo>
                <a:cubicBezTo>
                  <a:pt x="0" y="3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4" name="Freeform 5150"/>
          <p:cNvSpPr>
            <a:spLocks/>
          </p:cNvSpPr>
          <p:nvPr/>
        </p:nvSpPr>
        <p:spPr bwMode="auto">
          <a:xfrm>
            <a:off x="1603376" y="6443663"/>
            <a:ext cx="9525" cy="1587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3" y="3"/>
              </a:cxn>
              <a:cxn ang="0">
                <a:pos x="3" y="3"/>
              </a:cxn>
              <a:cxn ang="0">
                <a:pos x="3" y="2"/>
              </a:cxn>
              <a:cxn ang="0">
                <a:pos x="3" y="2"/>
              </a:cxn>
              <a:cxn ang="0">
                <a:pos x="2" y="0"/>
              </a:cxn>
              <a:cxn ang="0">
                <a:pos x="2" y="0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2" y="1"/>
              </a:cxn>
              <a:cxn ang="0">
                <a:pos x="1" y="1"/>
              </a:cxn>
              <a:cxn ang="0">
                <a:pos x="2" y="1"/>
              </a:cxn>
              <a:cxn ang="0">
                <a:pos x="0" y="1"/>
              </a:cxn>
              <a:cxn ang="0">
                <a:pos x="0" y="2"/>
              </a:cxn>
              <a:cxn ang="0">
                <a:pos x="0" y="3"/>
              </a:cxn>
              <a:cxn ang="0">
                <a:pos x="1" y="5"/>
              </a:cxn>
              <a:cxn ang="0">
                <a:pos x="2" y="4"/>
              </a:cxn>
              <a:cxn ang="0">
                <a:pos x="2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1" y="4"/>
              </a:cxn>
              <a:cxn ang="0">
                <a:pos x="0" y="2"/>
              </a:cxn>
              <a:cxn ang="0">
                <a:pos x="0" y="2"/>
              </a:cxn>
              <a:cxn ang="0">
                <a:pos x="1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2"/>
              </a:cxn>
              <a:cxn ang="0">
                <a:pos x="2" y="2"/>
              </a:cxn>
              <a:cxn ang="0">
                <a:pos x="3" y="2"/>
              </a:cxn>
              <a:cxn ang="0">
                <a:pos x="3" y="2"/>
              </a:cxn>
              <a:cxn ang="0">
                <a:pos x="2" y="3"/>
              </a:cxn>
              <a:cxn ang="0">
                <a:pos x="2" y="3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3" h="5">
                <a:moveTo>
                  <a:pt x="2" y="4"/>
                </a:moveTo>
                <a:cubicBezTo>
                  <a:pt x="2" y="4"/>
                  <a:pt x="2" y="4"/>
                  <a:pt x="2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3" y="1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5" name="Freeform 5151"/>
          <p:cNvSpPr>
            <a:spLocks/>
          </p:cNvSpPr>
          <p:nvPr/>
        </p:nvSpPr>
        <p:spPr bwMode="auto">
          <a:xfrm>
            <a:off x="1597026" y="6429375"/>
            <a:ext cx="12700" cy="14288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3" y="4"/>
              </a:cxn>
              <a:cxn ang="0">
                <a:pos x="4" y="2"/>
              </a:cxn>
              <a:cxn ang="0">
                <a:pos x="3" y="1"/>
              </a:cxn>
              <a:cxn ang="0">
                <a:pos x="1" y="0"/>
              </a:cxn>
              <a:cxn ang="0">
                <a:pos x="0" y="2"/>
              </a:cxn>
              <a:cxn ang="0">
                <a:pos x="2" y="3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cubicBezTo>
                  <a:pt x="2" y="4"/>
                  <a:pt x="3" y="4"/>
                  <a:pt x="3" y="4"/>
                </a:cubicBezTo>
                <a:cubicBezTo>
                  <a:pt x="3" y="3"/>
                  <a:pt x="4" y="3"/>
                  <a:pt x="4" y="2"/>
                </a:cubicBezTo>
                <a:cubicBezTo>
                  <a:pt x="4" y="2"/>
                  <a:pt x="4" y="2"/>
                  <a:pt x="3" y="1"/>
                </a:cubicBezTo>
                <a:cubicBezTo>
                  <a:pt x="2" y="1"/>
                  <a:pt x="2" y="0"/>
                  <a:pt x="1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1" y="2"/>
                  <a:pt x="2" y="3"/>
                </a:cubicBezTo>
                <a:lnTo>
                  <a:pt x="2" y="4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6" name="Freeform 5152"/>
          <p:cNvSpPr>
            <a:spLocks/>
          </p:cNvSpPr>
          <p:nvPr/>
        </p:nvSpPr>
        <p:spPr bwMode="auto">
          <a:xfrm>
            <a:off x="1597026" y="6429375"/>
            <a:ext cx="12700" cy="14288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4" y="4"/>
              </a:cxn>
              <a:cxn ang="0">
                <a:pos x="4" y="3"/>
              </a:cxn>
              <a:cxn ang="0">
                <a:pos x="4" y="2"/>
              </a:cxn>
              <a:cxn ang="0">
                <a:pos x="4" y="2"/>
              </a:cxn>
              <a:cxn ang="0">
                <a:pos x="3" y="1"/>
              </a:cxn>
              <a:cxn ang="0">
                <a:pos x="3" y="1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0" y="1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2"/>
              </a:cxn>
              <a:cxn ang="0">
                <a:pos x="3" y="2"/>
              </a:cxn>
              <a:cxn ang="0">
                <a:pos x="3" y="3"/>
              </a:cxn>
              <a:cxn ang="0">
                <a:pos x="3" y="3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2" y="4"/>
              </a:cxn>
              <a:cxn ang="0">
                <a:pos x="2" y="3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4">
                <a:moveTo>
                  <a:pt x="2" y="4"/>
                </a:move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"/>
                  <a:pt x="4" y="3"/>
                  <a:pt x="4" y="3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7" name="Freeform 5153"/>
          <p:cNvSpPr>
            <a:spLocks/>
          </p:cNvSpPr>
          <p:nvPr/>
        </p:nvSpPr>
        <p:spPr bwMode="auto">
          <a:xfrm>
            <a:off x="1612901" y="6440488"/>
            <a:ext cx="6350" cy="1270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1" y="1"/>
              </a:cxn>
              <a:cxn ang="0">
                <a:pos x="2" y="3"/>
              </a:cxn>
              <a:cxn ang="0">
                <a:pos x="0" y="3"/>
              </a:cxn>
              <a:cxn ang="0">
                <a:pos x="0" y="1"/>
              </a:cxn>
            </a:cxnLst>
            <a:rect l="0" t="0" r="r" b="b"/>
            <a:pathLst>
              <a:path w="2" h="4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2"/>
                  <a:pt x="2" y="3"/>
                  <a:pt x="2" y="3"/>
                </a:cubicBezTo>
                <a:cubicBezTo>
                  <a:pt x="2" y="3"/>
                  <a:pt x="0" y="4"/>
                  <a:pt x="0" y="3"/>
                </a:cubicBezTo>
                <a:cubicBezTo>
                  <a:pt x="0" y="2"/>
                  <a:pt x="0" y="1"/>
                  <a:pt x="0" y="1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8" name="Freeform 5154"/>
          <p:cNvSpPr>
            <a:spLocks/>
          </p:cNvSpPr>
          <p:nvPr/>
        </p:nvSpPr>
        <p:spPr bwMode="auto">
          <a:xfrm>
            <a:off x="1609726" y="6440488"/>
            <a:ext cx="9525" cy="12700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1" y="1"/>
              </a:cxn>
              <a:cxn ang="0">
                <a:pos x="2" y="0"/>
              </a:cxn>
              <a:cxn ang="0">
                <a:pos x="1" y="0"/>
              </a:cxn>
              <a:cxn ang="0">
                <a:pos x="1" y="0"/>
              </a:cxn>
              <a:cxn ang="0">
                <a:pos x="2" y="0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3"/>
              </a:cxn>
              <a:cxn ang="0">
                <a:pos x="2" y="3"/>
              </a:cxn>
              <a:cxn ang="0">
                <a:pos x="3" y="3"/>
              </a:cxn>
              <a:cxn ang="0">
                <a:pos x="2" y="3"/>
              </a:cxn>
              <a:cxn ang="0">
                <a:pos x="2" y="3"/>
              </a:cxn>
              <a:cxn ang="0">
                <a:pos x="3" y="3"/>
              </a:cxn>
              <a:cxn ang="0">
                <a:pos x="2" y="3"/>
              </a:cxn>
              <a:cxn ang="0">
                <a:pos x="3" y="3"/>
              </a:cxn>
              <a:cxn ang="0">
                <a:pos x="3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1" y="3"/>
              </a:cxn>
              <a:cxn ang="0">
                <a:pos x="2" y="3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2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4"/>
              </a:cxn>
              <a:cxn ang="0">
                <a:pos x="2" y="4"/>
              </a:cxn>
              <a:cxn ang="0">
                <a:pos x="3" y="4"/>
              </a:cxn>
              <a:cxn ang="0">
                <a:pos x="3" y="4"/>
              </a:cxn>
              <a:cxn ang="0">
                <a:pos x="3" y="4"/>
              </a:cxn>
              <a:cxn ang="0">
                <a:pos x="3" y="3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1" y="0"/>
              </a:cxn>
              <a:cxn ang="0">
                <a:pos x="1" y="0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1" y="1"/>
              </a:cxn>
            </a:cxnLst>
            <a:rect l="0" t="0" r="r" b="b"/>
            <a:pathLst>
              <a:path w="3" h="4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2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9" name="Freeform 5155"/>
          <p:cNvSpPr>
            <a:spLocks/>
          </p:cNvSpPr>
          <p:nvPr/>
        </p:nvSpPr>
        <p:spPr bwMode="auto">
          <a:xfrm>
            <a:off x="1612901" y="6453188"/>
            <a:ext cx="6350" cy="3175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1" y="0"/>
              </a:cxn>
              <a:cxn ang="0">
                <a:pos x="1" y="0"/>
              </a:cxn>
              <a:cxn ang="0">
                <a:pos x="2" y="1"/>
              </a:cxn>
              <a:cxn ang="0">
                <a:pos x="1" y="1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1" y="1"/>
                  <a:pt x="0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1"/>
                  <a:pt x="2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0" name="Freeform 5156"/>
          <p:cNvSpPr>
            <a:spLocks/>
          </p:cNvSpPr>
          <p:nvPr/>
        </p:nvSpPr>
        <p:spPr bwMode="auto">
          <a:xfrm>
            <a:off x="1612901" y="6450013"/>
            <a:ext cx="6350" cy="6350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1" y="0"/>
              </a:cxn>
              <a:cxn ang="0">
                <a:pos x="0" y="1"/>
              </a:cxn>
              <a:cxn ang="0">
                <a:pos x="1" y="1"/>
              </a:cxn>
              <a:cxn ang="0">
                <a:pos x="0" y="1"/>
              </a:cxn>
              <a:cxn ang="0">
                <a:pos x="0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1" name="Freeform 5157"/>
          <p:cNvSpPr>
            <a:spLocks/>
          </p:cNvSpPr>
          <p:nvPr/>
        </p:nvSpPr>
        <p:spPr bwMode="auto">
          <a:xfrm>
            <a:off x="1576388" y="6456363"/>
            <a:ext cx="14288" cy="1587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3" y="3"/>
              </a:cxn>
              <a:cxn ang="0">
                <a:pos x="2" y="2"/>
              </a:cxn>
              <a:cxn ang="0">
                <a:pos x="2" y="1"/>
              </a:cxn>
              <a:cxn ang="0">
                <a:pos x="1" y="0"/>
              </a:cxn>
              <a:cxn ang="0">
                <a:pos x="0" y="1"/>
              </a:cxn>
              <a:cxn ang="0">
                <a:pos x="1" y="2"/>
              </a:cxn>
              <a:cxn ang="0">
                <a:pos x="2" y="4"/>
              </a:cxn>
            </a:cxnLst>
            <a:rect l="0" t="0" r="r" b="b"/>
            <a:pathLst>
              <a:path w="4" h="5">
                <a:moveTo>
                  <a:pt x="2" y="4"/>
                </a:moveTo>
                <a:cubicBezTo>
                  <a:pt x="2" y="4"/>
                  <a:pt x="2" y="5"/>
                  <a:pt x="2" y="4"/>
                </a:cubicBezTo>
                <a:cubicBezTo>
                  <a:pt x="3" y="4"/>
                  <a:pt x="4" y="4"/>
                  <a:pt x="3" y="3"/>
                </a:cubicBezTo>
                <a:cubicBezTo>
                  <a:pt x="3" y="2"/>
                  <a:pt x="3" y="2"/>
                  <a:pt x="2" y="2"/>
                </a:cubicBezTo>
                <a:cubicBezTo>
                  <a:pt x="2" y="2"/>
                  <a:pt x="2" y="1"/>
                  <a:pt x="2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0" y="1"/>
                  <a:pt x="0" y="1"/>
                </a:cubicBezTo>
                <a:cubicBezTo>
                  <a:pt x="0" y="2"/>
                  <a:pt x="0" y="2"/>
                  <a:pt x="1" y="2"/>
                </a:cubicBezTo>
                <a:cubicBezTo>
                  <a:pt x="2" y="2"/>
                  <a:pt x="2" y="4"/>
                  <a:pt x="2" y="4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2" name="Freeform 5158"/>
          <p:cNvSpPr>
            <a:spLocks/>
          </p:cNvSpPr>
          <p:nvPr/>
        </p:nvSpPr>
        <p:spPr bwMode="auto">
          <a:xfrm>
            <a:off x="1576388" y="6456363"/>
            <a:ext cx="14288" cy="15875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5"/>
              </a:cxn>
              <a:cxn ang="0">
                <a:pos x="3" y="4"/>
              </a:cxn>
              <a:cxn ang="0">
                <a:pos x="4" y="3"/>
              </a:cxn>
              <a:cxn ang="0">
                <a:pos x="2" y="2"/>
              </a:cxn>
              <a:cxn ang="0">
                <a:pos x="2" y="1"/>
              </a:cxn>
              <a:cxn ang="0">
                <a:pos x="2" y="1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  <a:cxn ang="0">
                <a:pos x="2" y="2"/>
              </a:cxn>
              <a:cxn ang="0">
                <a:pos x="3" y="1"/>
              </a:cxn>
              <a:cxn ang="0">
                <a:pos x="1" y="0"/>
              </a:cxn>
              <a:cxn ang="0">
                <a:pos x="1" y="0"/>
              </a:cxn>
              <a:cxn ang="0">
                <a:pos x="0" y="2"/>
              </a:cxn>
              <a:cxn ang="0">
                <a:pos x="1" y="3"/>
              </a:cxn>
              <a:cxn ang="0">
                <a:pos x="1" y="3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3"/>
              </a:cxn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2"/>
              </a:cxn>
              <a:cxn ang="0">
                <a:pos x="2" y="2"/>
              </a:cxn>
              <a:cxn ang="0">
                <a:pos x="3" y="3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</a:cxnLst>
            <a:rect l="0" t="0" r="r" b="b"/>
            <a:pathLst>
              <a:path w="4" h="5">
                <a:moveTo>
                  <a:pt x="2" y="4"/>
                </a:move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4" y="4"/>
                  <a:pt x="4" y="4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2"/>
                  <a:pt x="3" y="2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3" name="Freeform 5159"/>
          <p:cNvSpPr>
            <a:spLocks/>
          </p:cNvSpPr>
          <p:nvPr/>
        </p:nvSpPr>
        <p:spPr bwMode="auto">
          <a:xfrm>
            <a:off x="1619251" y="6557963"/>
            <a:ext cx="20638" cy="158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3" y="1"/>
              </a:cxn>
              <a:cxn ang="0">
                <a:pos x="6" y="3"/>
              </a:cxn>
              <a:cxn ang="0">
                <a:pos x="3" y="5"/>
              </a:cxn>
              <a:cxn ang="0">
                <a:pos x="0" y="2"/>
              </a:cxn>
              <a:cxn ang="0">
                <a:pos x="0" y="1"/>
              </a:cxn>
              <a:cxn ang="0">
                <a:pos x="2" y="0"/>
              </a:cxn>
            </a:cxnLst>
            <a:rect l="0" t="0" r="r" b="b"/>
            <a:pathLst>
              <a:path w="6" h="5">
                <a:moveTo>
                  <a:pt x="2" y="0"/>
                </a:moveTo>
                <a:cubicBezTo>
                  <a:pt x="2" y="0"/>
                  <a:pt x="3" y="1"/>
                  <a:pt x="3" y="1"/>
                </a:cubicBezTo>
                <a:cubicBezTo>
                  <a:pt x="4" y="1"/>
                  <a:pt x="6" y="1"/>
                  <a:pt x="6" y="3"/>
                </a:cubicBezTo>
                <a:cubicBezTo>
                  <a:pt x="6" y="5"/>
                  <a:pt x="5" y="5"/>
                  <a:pt x="3" y="5"/>
                </a:cubicBezTo>
                <a:cubicBezTo>
                  <a:pt x="3" y="5"/>
                  <a:pt x="0" y="3"/>
                  <a:pt x="0" y="2"/>
                </a:cubicBezTo>
                <a:cubicBezTo>
                  <a:pt x="0" y="1"/>
                  <a:pt x="1" y="1"/>
                  <a:pt x="0" y="1"/>
                </a:cubicBezTo>
                <a:cubicBezTo>
                  <a:pt x="0" y="1"/>
                  <a:pt x="2" y="0"/>
                  <a:pt x="2" y="0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4" name="Freeform 5160"/>
          <p:cNvSpPr>
            <a:spLocks/>
          </p:cNvSpPr>
          <p:nvPr/>
        </p:nvSpPr>
        <p:spPr bwMode="auto">
          <a:xfrm>
            <a:off x="1619251" y="6557963"/>
            <a:ext cx="20638" cy="158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3" y="1"/>
              </a:cxn>
              <a:cxn ang="0">
                <a:pos x="3" y="1"/>
              </a:cxn>
              <a:cxn ang="0">
                <a:pos x="5" y="2"/>
              </a:cxn>
              <a:cxn ang="0">
                <a:pos x="5" y="4"/>
              </a:cxn>
              <a:cxn ang="0">
                <a:pos x="3" y="5"/>
              </a:cxn>
              <a:cxn ang="0">
                <a:pos x="3" y="5"/>
              </a:cxn>
              <a:cxn ang="0">
                <a:pos x="3" y="5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2" y="0"/>
              </a:cxn>
              <a:cxn ang="0">
                <a:pos x="2" y="0"/>
              </a:cxn>
              <a:cxn ang="0">
                <a:pos x="3" y="0"/>
              </a:cxn>
              <a:cxn ang="0">
                <a:pos x="1" y="0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1" y="4"/>
              </a:cxn>
              <a:cxn ang="0">
                <a:pos x="2" y="5"/>
              </a:cxn>
              <a:cxn ang="0">
                <a:pos x="6" y="5"/>
              </a:cxn>
              <a:cxn ang="0">
                <a:pos x="5" y="1"/>
              </a:cxn>
              <a:cxn ang="0">
                <a:pos x="3" y="1"/>
              </a:cxn>
              <a:cxn ang="0">
                <a:pos x="3" y="1"/>
              </a:cxn>
              <a:cxn ang="0">
                <a:pos x="3" y="0"/>
              </a:cxn>
              <a:cxn ang="0">
                <a:pos x="3" y="0"/>
              </a:cxn>
              <a:cxn ang="0">
                <a:pos x="2" y="0"/>
              </a:cxn>
            </a:cxnLst>
            <a:rect l="0" t="0" r="r" b="b"/>
            <a:pathLst>
              <a:path w="6" h="5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5" y="2"/>
                </a:cubicBezTo>
                <a:cubicBezTo>
                  <a:pt x="5" y="2"/>
                  <a:pt x="6" y="2"/>
                  <a:pt x="6" y="3"/>
                </a:cubicBezTo>
                <a:cubicBezTo>
                  <a:pt x="6" y="4"/>
                  <a:pt x="6" y="4"/>
                  <a:pt x="5" y="4"/>
                </a:cubicBezTo>
                <a:cubicBezTo>
                  <a:pt x="5" y="5"/>
                  <a:pt x="4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2" y="4"/>
                  <a:pt x="2" y="4"/>
                </a:cubicBezTo>
                <a:cubicBezTo>
                  <a:pt x="1" y="3"/>
                  <a:pt x="1" y="2"/>
                  <a:pt x="1" y="2"/>
                </a:cubicBezTo>
                <a:cubicBezTo>
                  <a:pt x="1" y="2"/>
                  <a:pt x="1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2"/>
                  <a:pt x="0" y="2"/>
                </a:cubicBezTo>
                <a:cubicBezTo>
                  <a:pt x="0" y="3"/>
                  <a:pt x="1" y="4"/>
                  <a:pt x="1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5" y="5"/>
                  <a:pt x="6" y="5"/>
                </a:cubicBezTo>
                <a:cubicBezTo>
                  <a:pt x="6" y="5"/>
                  <a:pt x="6" y="4"/>
                  <a:pt x="6" y="3"/>
                </a:cubicBezTo>
                <a:cubicBezTo>
                  <a:pt x="6" y="2"/>
                  <a:pt x="6" y="1"/>
                  <a:pt x="5" y="1"/>
                </a:cubicBezTo>
                <a:cubicBezTo>
                  <a:pt x="5" y="1"/>
                  <a:pt x="4" y="1"/>
                  <a:pt x="4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5" name="Freeform 5161"/>
          <p:cNvSpPr>
            <a:spLocks/>
          </p:cNvSpPr>
          <p:nvPr/>
        </p:nvSpPr>
        <p:spPr bwMode="auto">
          <a:xfrm>
            <a:off x="1646238" y="6543675"/>
            <a:ext cx="9525" cy="476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1"/>
              </a:cxn>
              <a:cxn ang="0">
                <a:pos x="2" y="0"/>
              </a:cxn>
              <a:cxn ang="0">
                <a:pos x="1" y="0"/>
              </a:cxn>
            </a:cxnLst>
            <a:rect l="0" t="0" r="r" b="b"/>
            <a:pathLst>
              <a:path w="3" h="1">
                <a:moveTo>
                  <a:pt x="1" y="0"/>
                </a:moveTo>
                <a:cubicBezTo>
                  <a:pt x="1" y="0"/>
                  <a:pt x="0" y="1"/>
                  <a:pt x="1" y="1"/>
                </a:cubicBezTo>
                <a:cubicBezTo>
                  <a:pt x="2" y="1"/>
                  <a:pt x="3" y="1"/>
                  <a:pt x="2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6" name="Freeform 5162"/>
          <p:cNvSpPr>
            <a:spLocks/>
          </p:cNvSpPr>
          <p:nvPr/>
        </p:nvSpPr>
        <p:spPr bwMode="auto">
          <a:xfrm>
            <a:off x="1646238" y="6540500"/>
            <a:ext cx="9525" cy="11113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0" y="2"/>
              </a:cxn>
              <a:cxn ang="0">
                <a:pos x="0" y="2"/>
              </a:cxn>
              <a:cxn ang="0">
                <a:pos x="1" y="3"/>
              </a:cxn>
              <a:cxn ang="0">
                <a:pos x="2" y="2"/>
              </a:cxn>
              <a:cxn ang="0">
                <a:pos x="3" y="2"/>
              </a:cxn>
              <a:cxn ang="0">
                <a:pos x="3" y="1"/>
              </a:cxn>
              <a:cxn ang="0">
                <a:pos x="3" y="1"/>
              </a:cxn>
              <a:cxn ang="0">
                <a:pos x="1" y="0"/>
              </a:cxn>
              <a:cxn ang="0">
                <a:pos x="1" y="0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1" y="1"/>
              </a:cxn>
              <a:cxn ang="0">
                <a:pos x="1" y="2"/>
              </a:cxn>
              <a:cxn ang="0">
                <a:pos x="1" y="1"/>
              </a:cxn>
              <a:cxn ang="0">
                <a:pos x="2" y="2"/>
              </a:cxn>
              <a:cxn ang="0">
                <a:pos x="2" y="1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  <a:cxn ang="0">
                <a:pos x="2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1" y="2"/>
              </a:cxn>
              <a:cxn ang="0">
                <a:pos x="1" y="1"/>
              </a:cxn>
            </a:cxnLst>
            <a:rect l="0" t="0" r="r" b="b"/>
            <a:pathLst>
              <a:path w="3" h="3">
                <a:moveTo>
                  <a:pt x="1" y="1"/>
                </a:move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2" y="2"/>
                  <a:pt x="2" y="2"/>
                </a:cubicBezTo>
                <a:cubicBezTo>
                  <a:pt x="2" y="2"/>
                  <a:pt x="3" y="2"/>
                  <a:pt x="3" y="2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lnTo>
                  <a:pt x="1" y="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7" name="Freeform 5163"/>
          <p:cNvSpPr>
            <a:spLocks/>
          </p:cNvSpPr>
          <p:nvPr/>
        </p:nvSpPr>
        <p:spPr bwMode="auto">
          <a:xfrm>
            <a:off x="1665288" y="6505575"/>
            <a:ext cx="19050" cy="19050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2" y="5"/>
              </a:cxn>
              <a:cxn ang="0">
                <a:pos x="0" y="3"/>
              </a:cxn>
              <a:cxn ang="0">
                <a:pos x="1" y="1"/>
              </a:cxn>
              <a:cxn ang="0">
                <a:pos x="2" y="1"/>
              </a:cxn>
              <a:cxn ang="0">
                <a:pos x="4" y="3"/>
              </a:cxn>
              <a:cxn ang="0">
                <a:pos x="5" y="4"/>
              </a:cxn>
              <a:cxn ang="0">
                <a:pos x="5" y="5"/>
              </a:cxn>
              <a:cxn ang="0">
                <a:pos x="4" y="5"/>
              </a:cxn>
              <a:cxn ang="0">
                <a:pos x="3" y="6"/>
              </a:cxn>
            </a:cxnLst>
            <a:rect l="0" t="0" r="r" b="b"/>
            <a:pathLst>
              <a:path w="6" h="6">
                <a:moveTo>
                  <a:pt x="3" y="6"/>
                </a:moveTo>
                <a:cubicBezTo>
                  <a:pt x="3" y="6"/>
                  <a:pt x="3" y="5"/>
                  <a:pt x="2" y="5"/>
                </a:cubicBezTo>
                <a:cubicBezTo>
                  <a:pt x="1" y="4"/>
                  <a:pt x="0" y="4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1" y="0"/>
                  <a:pt x="1" y="0"/>
                  <a:pt x="2" y="1"/>
                </a:cubicBezTo>
                <a:cubicBezTo>
                  <a:pt x="3" y="2"/>
                  <a:pt x="3" y="3"/>
                  <a:pt x="4" y="3"/>
                </a:cubicBezTo>
                <a:cubicBezTo>
                  <a:pt x="4" y="3"/>
                  <a:pt x="6" y="3"/>
                  <a:pt x="5" y="4"/>
                </a:cubicBezTo>
                <a:cubicBezTo>
                  <a:pt x="5" y="5"/>
                  <a:pt x="5" y="6"/>
                  <a:pt x="5" y="5"/>
                </a:cubicBezTo>
                <a:cubicBezTo>
                  <a:pt x="4" y="4"/>
                  <a:pt x="4" y="4"/>
                  <a:pt x="4" y="5"/>
                </a:cubicBezTo>
                <a:cubicBezTo>
                  <a:pt x="4" y="6"/>
                  <a:pt x="3" y="6"/>
                  <a:pt x="3" y="6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8" name="Freeform 5164"/>
          <p:cNvSpPr>
            <a:spLocks/>
          </p:cNvSpPr>
          <p:nvPr/>
        </p:nvSpPr>
        <p:spPr bwMode="auto">
          <a:xfrm>
            <a:off x="1665288" y="6505575"/>
            <a:ext cx="19050" cy="19050"/>
          </a:xfrm>
          <a:custGeom>
            <a:avLst/>
            <a:gdLst/>
            <a:ahLst/>
            <a:cxnLst>
              <a:cxn ang="0">
                <a:pos x="3" y="6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2" y="1"/>
              </a:cxn>
              <a:cxn ang="0">
                <a:pos x="3" y="2"/>
              </a:cxn>
              <a:cxn ang="0">
                <a:pos x="4" y="3"/>
              </a:cxn>
              <a:cxn ang="0">
                <a:pos x="5" y="4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5" y="5"/>
              </a:cxn>
              <a:cxn ang="0">
                <a:pos x="4" y="4"/>
              </a:cxn>
              <a:cxn ang="0">
                <a:pos x="3" y="5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3" y="6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4" y="5"/>
              </a:cxn>
              <a:cxn ang="0">
                <a:pos x="5" y="5"/>
              </a:cxn>
              <a:cxn ang="0">
                <a:pos x="6" y="4"/>
              </a:cxn>
              <a:cxn ang="0">
                <a:pos x="4" y="2"/>
              </a:cxn>
              <a:cxn ang="0">
                <a:pos x="3" y="2"/>
              </a:cxn>
              <a:cxn ang="0">
                <a:pos x="2" y="1"/>
              </a:cxn>
              <a:cxn ang="0">
                <a:pos x="2" y="0"/>
              </a:cxn>
              <a:cxn ang="0">
                <a:pos x="0" y="0"/>
              </a:cxn>
              <a:cxn ang="0">
                <a:pos x="0" y="1"/>
              </a:cxn>
              <a:cxn ang="0">
                <a:pos x="0" y="3"/>
              </a:cxn>
              <a:cxn ang="0">
                <a:pos x="0" y="3"/>
              </a:cxn>
              <a:cxn ang="0">
                <a:pos x="2" y="5"/>
              </a:cxn>
              <a:cxn ang="0">
                <a:pos x="3" y="6"/>
              </a:cxn>
            </a:cxnLst>
            <a:rect l="0" t="0" r="r" b="b"/>
            <a:pathLst>
              <a:path w="6" h="6">
                <a:moveTo>
                  <a:pt x="3" y="6"/>
                </a:moveTo>
                <a:cubicBezTo>
                  <a:pt x="3" y="6"/>
                  <a:pt x="3" y="6"/>
                  <a:pt x="3" y="6"/>
                </a:cubicBezTo>
                <a:cubicBezTo>
                  <a:pt x="3" y="5"/>
                  <a:pt x="3" y="5"/>
                  <a:pt x="2" y="5"/>
                </a:cubicBezTo>
                <a:cubicBezTo>
                  <a:pt x="1" y="4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3" y="2"/>
                </a:cubicBezTo>
                <a:cubicBezTo>
                  <a:pt x="3" y="3"/>
                  <a:pt x="3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4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4" y="4"/>
                  <a:pt x="4" y="4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4" y="6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6" y="5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3"/>
                  <a:pt x="6" y="3"/>
                  <a:pt x="5" y="3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1" y="5"/>
                  <a:pt x="2" y="5"/>
                </a:cubicBezTo>
                <a:cubicBezTo>
                  <a:pt x="2" y="6"/>
                  <a:pt x="2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9" name="Freeform 5165"/>
          <p:cNvSpPr>
            <a:spLocks/>
          </p:cNvSpPr>
          <p:nvPr/>
        </p:nvSpPr>
        <p:spPr bwMode="auto">
          <a:xfrm>
            <a:off x="1671638" y="6505575"/>
            <a:ext cx="9525" cy="952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1"/>
              </a:cxn>
              <a:cxn ang="0">
                <a:pos x="3" y="1"/>
              </a:cxn>
              <a:cxn ang="0">
                <a:pos x="1" y="0"/>
              </a:cxn>
            </a:cxnLst>
            <a:rect l="0" t="0" r="r" b="b"/>
            <a:pathLst>
              <a:path w="3" h="3">
                <a:moveTo>
                  <a:pt x="1" y="0"/>
                </a:moveTo>
                <a:cubicBezTo>
                  <a:pt x="1" y="0"/>
                  <a:pt x="0" y="1"/>
                  <a:pt x="1" y="1"/>
                </a:cubicBezTo>
                <a:cubicBezTo>
                  <a:pt x="2" y="2"/>
                  <a:pt x="3" y="3"/>
                  <a:pt x="3" y="1"/>
                </a:cubicBezTo>
                <a:cubicBezTo>
                  <a:pt x="3" y="0"/>
                  <a:pt x="1" y="0"/>
                  <a:pt x="1" y="0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0" name="Freeform 5166"/>
          <p:cNvSpPr>
            <a:spLocks/>
          </p:cNvSpPr>
          <p:nvPr/>
        </p:nvSpPr>
        <p:spPr bwMode="auto">
          <a:xfrm>
            <a:off x="1671638" y="6505575"/>
            <a:ext cx="9525" cy="952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0" y="1"/>
              </a:cxn>
              <a:cxn ang="0">
                <a:pos x="1" y="2"/>
              </a:cxn>
              <a:cxn ang="0">
                <a:pos x="1" y="2"/>
              </a:cxn>
              <a:cxn ang="0">
                <a:pos x="2" y="2"/>
              </a:cxn>
              <a:cxn ang="0">
                <a:pos x="3" y="3"/>
              </a:cxn>
              <a:cxn ang="0">
                <a:pos x="3" y="2"/>
              </a:cxn>
              <a:cxn ang="0">
                <a:pos x="3" y="2"/>
              </a:cxn>
              <a:cxn ang="0">
                <a:pos x="3" y="1"/>
              </a:cxn>
              <a:cxn ang="0">
                <a:pos x="2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2" y="1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3" y="2"/>
              </a:cxn>
              <a:cxn ang="0">
                <a:pos x="3" y="2"/>
              </a:cxn>
              <a:cxn ang="0">
                <a:pos x="2" y="2"/>
              </a:cxn>
              <a:cxn ang="0">
                <a:pos x="3" y="2"/>
              </a:cxn>
              <a:cxn ang="0">
                <a:pos x="3" y="2"/>
              </a:cxn>
              <a:cxn ang="0">
                <a:pos x="2" y="2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</a:cxnLst>
            <a:rect l="0" t="0" r="r" b="b"/>
            <a:pathLst>
              <a:path w="3" h="3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3"/>
                  <a:pt x="3" y="3"/>
                  <a:pt x="3" y="3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1" name="Freeform 5167"/>
          <p:cNvSpPr>
            <a:spLocks/>
          </p:cNvSpPr>
          <p:nvPr/>
        </p:nvSpPr>
        <p:spPr bwMode="auto">
          <a:xfrm>
            <a:off x="1684338" y="6496050"/>
            <a:ext cx="6350" cy="6350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0" y="0"/>
              </a:cxn>
              <a:cxn ang="0">
                <a:pos x="2" y="0"/>
              </a:cxn>
              <a:cxn ang="0">
                <a:pos x="1" y="1"/>
              </a:cxn>
            </a:cxnLst>
            <a:rect l="0" t="0" r="r" b="b"/>
            <a:pathLst>
              <a:path w="2" h="2">
                <a:moveTo>
                  <a:pt x="1" y="1"/>
                </a:moveTo>
                <a:cubicBezTo>
                  <a:pt x="1" y="1"/>
                  <a:pt x="0" y="2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1"/>
                  <a:pt x="1" y="1"/>
                  <a:pt x="1" y="1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2" name="Freeform 5168"/>
          <p:cNvSpPr>
            <a:spLocks/>
          </p:cNvSpPr>
          <p:nvPr/>
        </p:nvSpPr>
        <p:spPr bwMode="auto">
          <a:xfrm>
            <a:off x="1684338" y="6492875"/>
            <a:ext cx="6350" cy="9525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2" y="1"/>
              </a:cxn>
              <a:cxn ang="0">
                <a:pos x="1" y="1"/>
              </a:cxn>
              <a:cxn ang="0">
                <a:pos x="1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3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1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1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3"/>
              </a:cxn>
              <a:cxn ang="0">
                <a:pos x="0" y="3"/>
              </a:cxn>
              <a:cxn ang="0">
                <a:pos x="1" y="3"/>
              </a:cxn>
              <a:cxn ang="0">
                <a:pos x="1" y="3"/>
              </a:cxn>
              <a:cxn ang="0">
                <a:pos x="1" y="3"/>
              </a:cxn>
              <a:cxn ang="0">
                <a:pos x="1" y="2"/>
              </a:cxn>
            </a:cxnLst>
            <a:rect l="0" t="0" r="r" b="b"/>
            <a:pathLst>
              <a:path w="2" h="3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2" y="2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lnTo>
                  <a:pt x="1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3" name="Freeform 5169"/>
          <p:cNvSpPr>
            <a:spLocks/>
          </p:cNvSpPr>
          <p:nvPr/>
        </p:nvSpPr>
        <p:spPr bwMode="auto">
          <a:xfrm>
            <a:off x="1687513" y="6489700"/>
            <a:ext cx="11113" cy="6350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1"/>
              </a:cxn>
              <a:cxn ang="0">
                <a:pos x="1" y="1"/>
              </a:cxn>
              <a:cxn ang="0">
                <a:pos x="2" y="1"/>
              </a:cxn>
              <a:cxn ang="0">
                <a:pos x="1" y="2"/>
              </a:cxn>
            </a:cxnLst>
            <a:rect l="0" t="0" r="r" b="b"/>
            <a:pathLst>
              <a:path w="3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0" y="0"/>
                  <a:pt x="0" y="0"/>
                  <a:pt x="1" y="1"/>
                </a:cubicBezTo>
                <a:cubicBezTo>
                  <a:pt x="1" y="1"/>
                  <a:pt x="3" y="1"/>
                  <a:pt x="2" y="1"/>
                </a:cubicBezTo>
                <a:cubicBezTo>
                  <a:pt x="2" y="2"/>
                  <a:pt x="1" y="2"/>
                  <a:pt x="1" y="2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4" name="Freeform 5170"/>
          <p:cNvSpPr>
            <a:spLocks/>
          </p:cNvSpPr>
          <p:nvPr/>
        </p:nvSpPr>
        <p:spPr bwMode="auto">
          <a:xfrm>
            <a:off x="1687513" y="6489700"/>
            <a:ext cx="11113" cy="6350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1"/>
              </a:cxn>
              <a:cxn ang="0">
                <a:pos x="0" y="1"/>
              </a:cxn>
              <a:cxn ang="0">
                <a:pos x="1" y="0"/>
              </a:cxn>
              <a:cxn ang="0">
                <a:pos x="0" y="1"/>
              </a:cxn>
              <a:cxn ang="0">
                <a:pos x="0" y="0"/>
              </a:cxn>
              <a:cxn ang="0">
                <a:pos x="0" y="0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0"/>
              </a:cxn>
              <a:cxn ang="0">
                <a:pos x="1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2" y="2"/>
              </a:cxn>
              <a:cxn ang="0">
                <a:pos x="2" y="1"/>
              </a:cxn>
              <a:cxn ang="0">
                <a:pos x="1" y="0"/>
              </a:cxn>
              <a:cxn ang="0">
                <a:pos x="1" y="0"/>
              </a:cxn>
              <a:cxn ang="0">
                <a:pos x="0" y="0"/>
              </a:cxn>
              <a:cxn ang="0">
                <a:pos x="0" y="1"/>
              </a:cxn>
              <a:cxn ang="0">
                <a:pos x="1" y="2"/>
              </a:cxn>
              <a:cxn ang="0">
                <a:pos x="1" y="2"/>
              </a:cxn>
            </a:cxnLst>
            <a:rect l="0" t="0" r="r" b="b"/>
            <a:pathLst>
              <a:path w="3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5" name="Freeform 5171"/>
          <p:cNvSpPr>
            <a:spLocks/>
          </p:cNvSpPr>
          <p:nvPr/>
        </p:nvSpPr>
        <p:spPr bwMode="auto">
          <a:xfrm>
            <a:off x="1708151" y="6489700"/>
            <a:ext cx="19050" cy="28575"/>
          </a:xfrm>
          <a:custGeom>
            <a:avLst/>
            <a:gdLst/>
            <a:ahLst/>
            <a:cxnLst>
              <a:cxn ang="0">
                <a:pos x="4" y="9"/>
              </a:cxn>
              <a:cxn ang="0">
                <a:pos x="2" y="8"/>
              </a:cxn>
              <a:cxn ang="0">
                <a:pos x="0" y="4"/>
              </a:cxn>
              <a:cxn ang="0">
                <a:pos x="0" y="2"/>
              </a:cxn>
              <a:cxn ang="0">
                <a:pos x="1" y="0"/>
              </a:cxn>
              <a:cxn ang="0">
                <a:pos x="2" y="3"/>
              </a:cxn>
              <a:cxn ang="0">
                <a:pos x="4" y="7"/>
              </a:cxn>
              <a:cxn ang="0">
                <a:pos x="5" y="7"/>
              </a:cxn>
              <a:cxn ang="0">
                <a:pos x="4" y="9"/>
              </a:cxn>
            </a:cxnLst>
            <a:rect l="0" t="0" r="r" b="b"/>
            <a:pathLst>
              <a:path w="6" h="9">
                <a:moveTo>
                  <a:pt x="4" y="9"/>
                </a:moveTo>
                <a:cubicBezTo>
                  <a:pt x="4" y="9"/>
                  <a:pt x="2" y="9"/>
                  <a:pt x="2" y="8"/>
                </a:cubicBezTo>
                <a:cubicBezTo>
                  <a:pt x="2" y="8"/>
                  <a:pt x="0" y="5"/>
                  <a:pt x="0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1"/>
                  <a:pt x="1" y="1"/>
                  <a:pt x="2" y="3"/>
                </a:cubicBezTo>
                <a:cubicBezTo>
                  <a:pt x="2" y="5"/>
                  <a:pt x="2" y="6"/>
                  <a:pt x="4" y="7"/>
                </a:cubicBezTo>
                <a:cubicBezTo>
                  <a:pt x="5" y="8"/>
                  <a:pt x="6" y="7"/>
                  <a:pt x="5" y="7"/>
                </a:cubicBezTo>
                <a:cubicBezTo>
                  <a:pt x="5" y="8"/>
                  <a:pt x="4" y="9"/>
                  <a:pt x="4" y="9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6" name="Freeform 5172"/>
          <p:cNvSpPr>
            <a:spLocks/>
          </p:cNvSpPr>
          <p:nvPr/>
        </p:nvSpPr>
        <p:spPr bwMode="auto">
          <a:xfrm>
            <a:off x="1704976" y="6489700"/>
            <a:ext cx="22225" cy="28575"/>
          </a:xfrm>
          <a:custGeom>
            <a:avLst/>
            <a:gdLst/>
            <a:ahLst/>
            <a:cxnLst>
              <a:cxn ang="0">
                <a:pos x="5" y="8"/>
              </a:cxn>
              <a:cxn ang="0">
                <a:pos x="4" y="8"/>
              </a:cxn>
              <a:cxn ang="0">
                <a:pos x="3" y="8"/>
              </a:cxn>
              <a:cxn ang="0">
                <a:pos x="2" y="6"/>
              </a:cxn>
              <a:cxn ang="0">
                <a:pos x="1" y="2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2" y="0"/>
              </a:cxn>
              <a:cxn ang="0">
                <a:pos x="2" y="3"/>
              </a:cxn>
              <a:cxn ang="0">
                <a:pos x="2" y="3"/>
              </a:cxn>
              <a:cxn ang="0">
                <a:pos x="6" y="8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6" y="7"/>
              </a:cxn>
              <a:cxn ang="0">
                <a:pos x="5" y="8"/>
              </a:cxn>
              <a:cxn ang="0">
                <a:pos x="5" y="9"/>
              </a:cxn>
              <a:cxn ang="0">
                <a:pos x="5" y="9"/>
              </a:cxn>
              <a:cxn ang="0">
                <a:pos x="7" y="8"/>
              </a:cxn>
              <a:cxn ang="0">
                <a:pos x="7" y="8"/>
              </a:cxn>
              <a:cxn ang="0">
                <a:pos x="7" y="7"/>
              </a:cxn>
              <a:cxn ang="0">
                <a:pos x="6" y="7"/>
              </a:cxn>
              <a:cxn ang="0">
                <a:pos x="3" y="3"/>
              </a:cxn>
              <a:cxn ang="0">
                <a:pos x="3" y="3"/>
              </a:cxn>
              <a:cxn ang="0">
                <a:pos x="2" y="0"/>
              </a:cxn>
              <a:cxn ang="0">
                <a:pos x="1" y="0"/>
              </a:cxn>
              <a:cxn ang="0">
                <a:pos x="0" y="2"/>
              </a:cxn>
              <a:cxn ang="0">
                <a:pos x="2" y="7"/>
              </a:cxn>
              <a:cxn ang="0">
                <a:pos x="3" y="9"/>
              </a:cxn>
              <a:cxn ang="0">
                <a:pos x="5" y="9"/>
              </a:cxn>
              <a:cxn ang="0">
                <a:pos x="5" y="9"/>
              </a:cxn>
            </a:cxnLst>
            <a:rect l="0" t="0" r="r" b="b"/>
            <a:pathLst>
              <a:path w="7" h="9">
                <a:moveTo>
                  <a:pt x="5" y="9"/>
                </a:moveTo>
                <a:cubicBezTo>
                  <a:pt x="5" y="8"/>
                  <a:pt x="5" y="8"/>
                  <a:pt x="5" y="8"/>
                </a:cubicBezTo>
                <a:cubicBezTo>
                  <a:pt x="5" y="8"/>
                  <a:pt x="4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3" y="7"/>
                  <a:pt x="2" y="6"/>
                </a:cubicBezTo>
                <a:cubicBezTo>
                  <a:pt x="2" y="6"/>
                  <a:pt x="1" y="5"/>
                  <a:pt x="1" y="4"/>
                </a:cubicBezTo>
                <a:cubicBezTo>
                  <a:pt x="1" y="3"/>
                  <a:pt x="1" y="3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5"/>
                  <a:pt x="3" y="6"/>
                  <a:pt x="4" y="7"/>
                </a:cubicBezTo>
                <a:cubicBezTo>
                  <a:pt x="5" y="7"/>
                  <a:pt x="6" y="8"/>
                  <a:pt x="6" y="8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9"/>
                  <a:pt x="5" y="9"/>
                  <a:pt x="5" y="9"/>
                </a:cubicBezTo>
                <a:cubicBezTo>
                  <a:pt x="5" y="8"/>
                  <a:pt x="5" y="8"/>
                  <a:pt x="5" y="8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6" y="8"/>
                  <a:pt x="7" y="8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8"/>
                  <a:pt x="7" y="8"/>
                </a:cubicBezTo>
                <a:cubicBezTo>
                  <a:pt x="7" y="7"/>
                  <a:pt x="7" y="7"/>
                  <a:pt x="7" y="7"/>
                </a:cubicBezTo>
                <a:cubicBezTo>
                  <a:pt x="7" y="7"/>
                  <a:pt x="7" y="7"/>
                  <a:pt x="7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5" y="7"/>
                  <a:pt x="5" y="6"/>
                </a:cubicBezTo>
                <a:cubicBezTo>
                  <a:pt x="3" y="5"/>
                  <a:pt x="4" y="5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1"/>
                  <a:pt x="2" y="1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3"/>
                  <a:pt x="1" y="3"/>
                  <a:pt x="1" y="4"/>
                </a:cubicBezTo>
                <a:cubicBezTo>
                  <a:pt x="1" y="5"/>
                  <a:pt x="1" y="6"/>
                  <a:pt x="2" y="7"/>
                </a:cubicBezTo>
                <a:cubicBezTo>
                  <a:pt x="2" y="8"/>
                  <a:pt x="3" y="8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4" y="9"/>
                  <a:pt x="4" y="9"/>
                </a:cubicBezTo>
                <a:cubicBezTo>
                  <a:pt x="4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7" name="Freeform 5173"/>
          <p:cNvSpPr>
            <a:spLocks/>
          </p:cNvSpPr>
          <p:nvPr/>
        </p:nvSpPr>
        <p:spPr bwMode="auto">
          <a:xfrm>
            <a:off x="1677988" y="6527800"/>
            <a:ext cx="6350" cy="6350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1"/>
              </a:cxn>
              <a:cxn ang="0">
                <a:pos x="1" y="0"/>
              </a:cxn>
            </a:cxnLst>
            <a:rect l="0" t="0" r="r" b="b"/>
            <a:pathLst>
              <a:path w="2" h="2">
                <a:moveTo>
                  <a:pt x="1" y="0"/>
                </a:moveTo>
                <a:cubicBezTo>
                  <a:pt x="1" y="0"/>
                  <a:pt x="0" y="1"/>
                  <a:pt x="1" y="1"/>
                </a:cubicBezTo>
                <a:cubicBezTo>
                  <a:pt x="1" y="2"/>
                  <a:pt x="2" y="1"/>
                  <a:pt x="1" y="0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8" name="Freeform 5174"/>
          <p:cNvSpPr>
            <a:spLocks/>
          </p:cNvSpPr>
          <p:nvPr/>
        </p:nvSpPr>
        <p:spPr bwMode="auto">
          <a:xfrm>
            <a:off x="1677988" y="6527800"/>
            <a:ext cx="6350" cy="6350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1" y="0"/>
              </a:cxn>
              <a:cxn ang="0">
                <a:pos x="0" y="0"/>
              </a:cxn>
              <a:cxn ang="0">
                <a:pos x="0" y="1"/>
              </a:cxn>
              <a:cxn ang="0">
                <a:pos x="0" y="2"/>
              </a:cxn>
              <a:cxn ang="0">
                <a:pos x="1" y="2"/>
              </a:cxn>
              <a:cxn ang="0">
                <a:pos x="1" y="2"/>
              </a:cxn>
              <a:cxn ang="0">
                <a:pos x="2" y="1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0"/>
              </a:cxn>
              <a:cxn ang="0">
                <a:pos x="1" y="0"/>
              </a:cxn>
            </a:cxnLst>
            <a:rect l="0" t="0" r="r" b="b"/>
            <a:pathLst>
              <a:path w="2" h="2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9" name="Freeform 5175"/>
          <p:cNvSpPr>
            <a:spLocks/>
          </p:cNvSpPr>
          <p:nvPr/>
        </p:nvSpPr>
        <p:spPr bwMode="auto">
          <a:xfrm>
            <a:off x="1690688" y="6423025"/>
            <a:ext cx="14288" cy="11113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1"/>
              </a:cxn>
              <a:cxn ang="0">
                <a:pos x="1" y="0"/>
              </a:cxn>
              <a:cxn ang="0">
                <a:pos x="3" y="2"/>
              </a:cxn>
              <a:cxn ang="0">
                <a:pos x="2" y="3"/>
              </a:cxn>
              <a:cxn ang="0">
                <a:pos x="1" y="2"/>
              </a:cxn>
            </a:cxnLst>
            <a:rect l="0" t="0" r="r" b="b"/>
            <a:pathLst>
              <a:path w="4" h="3">
                <a:moveTo>
                  <a:pt x="1" y="2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4" y="1"/>
                  <a:pt x="3" y="2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2"/>
                  <a:pt x="1" y="2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0" name="Freeform 5176"/>
          <p:cNvSpPr>
            <a:spLocks/>
          </p:cNvSpPr>
          <p:nvPr/>
        </p:nvSpPr>
        <p:spPr bwMode="auto">
          <a:xfrm>
            <a:off x="1690688" y="6423025"/>
            <a:ext cx="11113" cy="11113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1" y="0"/>
              </a:cxn>
              <a:cxn ang="0">
                <a:pos x="1" y="0"/>
              </a:cxn>
              <a:cxn ang="0">
                <a:pos x="3" y="2"/>
              </a:cxn>
              <a:cxn ang="0">
                <a:pos x="3" y="2"/>
              </a:cxn>
              <a:cxn ang="0">
                <a:pos x="2" y="2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2" y="3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3"/>
              </a:cxn>
              <a:cxn ang="0">
                <a:pos x="2" y="3"/>
              </a:cxn>
              <a:cxn ang="0">
                <a:pos x="3" y="2"/>
              </a:cxn>
              <a:cxn ang="0">
                <a:pos x="3" y="0"/>
              </a:cxn>
              <a:cxn ang="0">
                <a:pos x="1" y="0"/>
              </a:cxn>
              <a:cxn ang="0">
                <a:pos x="1" y="0"/>
              </a:cxn>
              <a:cxn ang="0">
                <a:pos x="0" y="1"/>
              </a:cxn>
              <a:cxn ang="0">
                <a:pos x="0" y="1"/>
              </a:cxn>
              <a:cxn ang="0">
                <a:pos x="1" y="2"/>
              </a:cxn>
              <a:cxn ang="0">
                <a:pos x="1" y="2"/>
              </a:cxn>
            </a:cxnLst>
            <a:rect l="0" t="0" r="r" b="b"/>
            <a:pathLst>
              <a:path w="3" h="3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3" y="1"/>
                  <a:pt x="3" y="1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3" y="1"/>
                  <a:pt x="3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1" name="Freeform 5177"/>
          <p:cNvSpPr>
            <a:spLocks/>
          </p:cNvSpPr>
          <p:nvPr/>
        </p:nvSpPr>
        <p:spPr bwMode="auto">
          <a:xfrm>
            <a:off x="1635126" y="6364288"/>
            <a:ext cx="11113" cy="6350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2" y="2"/>
              </a:cxn>
              <a:cxn ang="0">
                <a:pos x="2" y="1"/>
              </a:cxn>
              <a:cxn ang="0">
                <a:pos x="1" y="1"/>
              </a:cxn>
            </a:cxnLst>
            <a:rect l="0" t="0" r="r" b="b"/>
            <a:pathLst>
              <a:path w="3" h="2">
                <a:moveTo>
                  <a:pt x="1" y="1"/>
                </a:moveTo>
                <a:cubicBezTo>
                  <a:pt x="1" y="1"/>
                  <a:pt x="2" y="2"/>
                  <a:pt x="2" y="2"/>
                </a:cubicBezTo>
                <a:cubicBezTo>
                  <a:pt x="3" y="2"/>
                  <a:pt x="3" y="1"/>
                  <a:pt x="2" y="1"/>
                </a:cubicBezTo>
                <a:cubicBezTo>
                  <a:pt x="1" y="0"/>
                  <a:pt x="0" y="1"/>
                  <a:pt x="1" y="1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2" name="Freeform 5178"/>
          <p:cNvSpPr>
            <a:spLocks/>
          </p:cNvSpPr>
          <p:nvPr/>
        </p:nvSpPr>
        <p:spPr bwMode="auto">
          <a:xfrm>
            <a:off x="1635126" y="6364288"/>
            <a:ext cx="11113" cy="6350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1" y="2"/>
              </a:cxn>
              <a:cxn ang="0">
                <a:pos x="2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1"/>
              </a:cxn>
              <a:cxn ang="0">
                <a:pos x="2" y="0"/>
              </a:cxn>
              <a:cxn ang="0">
                <a:pos x="1" y="0"/>
              </a:cxn>
              <a:cxn ang="0">
                <a:pos x="0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2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</a:cxnLst>
            <a:rect l="0" t="0" r="r" b="b"/>
            <a:pathLst>
              <a:path w="3" h="2">
                <a:moveTo>
                  <a:pt x="1" y="1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1"/>
                </a:cubicBezTo>
                <a:cubicBezTo>
                  <a:pt x="3" y="1"/>
                  <a:pt x="3" y="1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3" name="Freeform 5179"/>
          <p:cNvSpPr>
            <a:spLocks/>
          </p:cNvSpPr>
          <p:nvPr/>
        </p:nvSpPr>
        <p:spPr bwMode="auto">
          <a:xfrm>
            <a:off x="1655763" y="6394450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1"/>
              </a:cxn>
              <a:cxn ang="0">
                <a:pos x="1" y="0"/>
              </a:cxn>
              <a:cxn ang="0">
                <a:pos x="2" y="1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2" y="1"/>
                </a:cubicBezTo>
                <a:cubicBezTo>
                  <a:pt x="2" y="1"/>
                  <a:pt x="2" y="2"/>
                  <a:pt x="2" y="2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4" name="Freeform 5180"/>
          <p:cNvSpPr>
            <a:spLocks/>
          </p:cNvSpPr>
          <p:nvPr/>
        </p:nvSpPr>
        <p:spPr bwMode="auto">
          <a:xfrm>
            <a:off x="1655763" y="6394450"/>
            <a:ext cx="6350" cy="6350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2"/>
              </a:cxn>
              <a:cxn ang="0">
                <a:pos x="1" y="2"/>
              </a:cxn>
              <a:cxn ang="0">
                <a:pos x="2" y="2"/>
              </a:cxn>
              <a:cxn ang="0">
                <a:pos x="2" y="1"/>
              </a:cxn>
              <a:cxn ang="0">
                <a:pos x="2" y="2"/>
              </a:cxn>
              <a:cxn ang="0">
                <a:pos x="2" y="2"/>
              </a:cxn>
              <a:cxn ang="0">
                <a:pos x="2" y="1"/>
              </a:cxn>
              <a:cxn ang="0">
                <a:pos x="2" y="1"/>
              </a:cxn>
              <a:cxn ang="0">
                <a:pos x="1" y="0"/>
              </a:cxn>
              <a:cxn ang="0">
                <a:pos x="1" y="0"/>
              </a:cxn>
              <a:cxn ang="0">
                <a:pos x="0" y="0"/>
              </a:cxn>
              <a:cxn ang="0">
                <a:pos x="0" y="1"/>
              </a:cxn>
              <a:cxn ang="0">
                <a:pos x="0" y="1"/>
              </a:cxn>
              <a:cxn ang="0">
                <a:pos x="0" y="2"/>
              </a:cxn>
              <a:cxn ang="0">
                <a:pos x="1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5" name="Freeform 5181"/>
          <p:cNvSpPr>
            <a:spLocks/>
          </p:cNvSpPr>
          <p:nvPr/>
        </p:nvSpPr>
        <p:spPr bwMode="auto">
          <a:xfrm>
            <a:off x="1550988" y="6489700"/>
            <a:ext cx="3175" cy="317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1" y="1"/>
              </a:cxn>
              <a:cxn ang="0">
                <a:pos x="0" y="1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1"/>
                  <a:pt x="0" y="1"/>
                  <a:pt x="0" y="1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6" name="Freeform 5182"/>
          <p:cNvSpPr>
            <a:spLocks/>
          </p:cNvSpPr>
          <p:nvPr/>
        </p:nvSpPr>
        <p:spPr bwMode="auto">
          <a:xfrm>
            <a:off x="1550988" y="6489700"/>
            <a:ext cx="6350" cy="317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2" y="1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0" y="0"/>
              </a:cxn>
              <a:cxn ang="0">
                <a:pos x="0" y="1"/>
              </a:cxn>
              <a:cxn ang="0">
                <a:pos x="0" y="1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7" name="Freeform 5183"/>
          <p:cNvSpPr>
            <a:spLocks/>
          </p:cNvSpPr>
          <p:nvPr/>
        </p:nvSpPr>
        <p:spPr bwMode="auto">
          <a:xfrm>
            <a:off x="1550988" y="6481763"/>
            <a:ext cx="6350" cy="3175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1" y="0"/>
              </a:cxn>
              <a:cxn ang="0">
                <a:pos x="1" y="1"/>
              </a:cxn>
              <a:cxn ang="0">
                <a:pos x="1" y="1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1"/>
                  <a:pt x="1" y="1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8" name="Freeform 5184"/>
          <p:cNvSpPr>
            <a:spLocks/>
          </p:cNvSpPr>
          <p:nvPr/>
        </p:nvSpPr>
        <p:spPr bwMode="auto">
          <a:xfrm>
            <a:off x="1550988" y="6481763"/>
            <a:ext cx="6350" cy="7938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1" y="0"/>
              </a:cxn>
              <a:cxn ang="0">
                <a:pos x="1" y="0"/>
              </a:cxn>
              <a:cxn ang="0">
                <a:pos x="0" y="0"/>
              </a:cxn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2"/>
              </a:cxn>
              <a:cxn ang="0">
                <a:pos x="2" y="1"/>
              </a:cxn>
              <a:cxn ang="0">
                <a:pos x="1" y="1"/>
              </a:cxn>
              <a:cxn ang="0">
                <a:pos x="2" y="1"/>
              </a:cxn>
              <a:cxn ang="0">
                <a:pos x="2" y="1"/>
              </a:cxn>
              <a:cxn ang="0">
                <a:pos x="1" y="0"/>
              </a:cxn>
              <a:cxn ang="0">
                <a:pos x="1" y="0"/>
              </a:cxn>
              <a:cxn ang="0">
                <a:pos x="1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1"/>
              </a:cxn>
              <a:cxn ang="0">
                <a:pos x="0" y="0"/>
              </a:cxn>
              <a:cxn ang="0">
                <a:pos x="0" y="1"/>
              </a:cxn>
              <a:cxn ang="0">
                <a:pos x="0" y="2"/>
              </a:cxn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</a:cxnLst>
            <a:rect l="0" t="0" r="r" b="b"/>
            <a:pathLst>
              <a:path w="2" h="2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lnTo>
                  <a:pt x="1" y="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9" name="Freeform 5185"/>
          <p:cNvSpPr>
            <a:spLocks/>
          </p:cNvSpPr>
          <p:nvPr/>
        </p:nvSpPr>
        <p:spPr bwMode="auto">
          <a:xfrm>
            <a:off x="1554163" y="6475413"/>
            <a:ext cx="12700" cy="17463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0" y="1"/>
              </a:cxn>
              <a:cxn ang="0">
                <a:pos x="2" y="1"/>
              </a:cxn>
              <a:cxn ang="0">
                <a:pos x="3" y="2"/>
              </a:cxn>
              <a:cxn ang="0">
                <a:pos x="1" y="4"/>
              </a:cxn>
              <a:cxn ang="0">
                <a:pos x="1" y="2"/>
              </a:cxn>
            </a:cxnLst>
            <a:rect l="0" t="0" r="r" b="b"/>
            <a:pathLst>
              <a:path w="4" h="5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1" y="1"/>
                  <a:pt x="1" y="0"/>
                  <a:pt x="2" y="1"/>
                </a:cubicBezTo>
                <a:cubicBezTo>
                  <a:pt x="3" y="1"/>
                  <a:pt x="4" y="1"/>
                  <a:pt x="3" y="2"/>
                </a:cubicBezTo>
                <a:cubicBezTo>
                  <a:pt x="3" y="3"/>
                  <a:pt x="2" y="5"/>
                  <a:pt x="1" y="4"/>
                </a:cubicBezTo>
                <a:cubicBezTo>
                  <a:pt x="1" y="3"/>
                  <a:pt x="1" y="2"/>
                  <a:pt x="1" y="2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0" name="Freeform 5186"/>
          <p:cNvSpPr>
            <a:spLocks/>
          </p:cNvSpPr>
          <p:nvPr/>
        </p:nvSpPr>
        <p:spPr bwMode="auto">
          <a:xfrm>
            <a:off x="1554163" y="6475413"/>
            <a:ext cx="12700" cy="14288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2" y="1"/>
              </a:cxn>
              <a:cxn ang="0">
                <a:pos x="2" y="1"/>
              </a:cxn>
              <a:cxn ang="0">
                <a:pos x="3" y="1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3" y="2"/>
              </a:cxn>
              <a:cxn ang="0">
                <a:pos x="2" y="3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1" y="3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0" y="2"/>
              </a:cxn>
              <a:cxn ang="0">
                <a:pos x="1" y="3"/>
              </a:cxn>
              <a:cxn ang="0">
                <a:pos x="1" y="4"/>
              </a:cxn>
              <a:cxn ang="0">
                <a:pos x="2" y="4"/>
              </a:cxn>
              <a:cxn ang="0">
                <a:pos x="3" y="4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4" y="2"/>
              </a:cxn>
              <a:cxn ang="0">
                <a:pos x="3" y="1"/>
              </a:cxn>
              <a:cxn ang="0">
                <a:pos x="2" y="0"/>
              </a:cxn>
              <a:cxn ang="0">
                <a:pos x="2" y="1"/>
              </a:cxn>
              <a:cxn ang="0">
                <a:pos x="2" y="0"/>
              </a:cxn>
              <a:cxn ang="0">
                <a:pos x="1" y="0"/>
              </a:cxn>
              <a:cxn ang="0">
                <a:pos x="0" y="0"/>
              </a:cxn>
              <a:cxn ang="0">
                <a:pos x="0" y="1"/>
              </a:cxn>
              <a:cxn ang="0">
                <a:pos x="0" y="1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1" y="2"/>
              </a:cxn>
            </a:cxnLst>
            <a:rect l="0" t="0" r="r" b="b"/>
            <a:pathLst>
              <a:path w="4" h="4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3" y="1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3" y="4"/>
                </a:cubicBezTo>
                <a:cubicBezTo>
                  <a:pt x="3" y="3"/>
                  <a:pt x="3" y="3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1"/>
                  <a:pt x="3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lnTo>
                  <a:pt x="1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1" name="Freeform 5187"/>
          <p:cNvSpPr>
            <a:spLocks/>
          </p:cNvSpPr>
          <p:nvPr/>
        </p:nvSpPr>
        <p:spPr bwMode="auto">
          <a:xfrm>
            <a:off x="1687513" y="6416675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1"/>
              </a:cxn>
              <a:cxn ang="0">
                <a:pos x="0" y="1"/>
              </a:cxn>
              <a:cxn ang="0">
                <a:pos x="0" y="2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0" y="1"/>
                </a:cubicBezTo>
                <a:cubicBezTo>
                  <a:pt x="1" y="1"/>
                  <a:pt x="0" y="2"/>
                  <a:pt x="0" y="2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2" name="Freeform 5188"/>
          <p:cNvSpPr>
            <a:spLocks/>
          </p:cNvSpPr>
          <p:nvPr/>
        </p:nvSpPr>
        <p:spPr bwMode="auto">
          <a:xfrm>
            <a:off x="1684338" y="6416675"/>
            <a:ext cx="6350" cy="6350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2"/>
              </a:cxn>
              <a:cxn ang="0">
                <a:pos x="1" y="2"/>
              </a:cxn>
              <a:cxn ang="0">
                <a:pos x="1" y="1"/>
              </a:cxn>
              <a:cxn ang="0">
                <a:pos x="1" y="2"/>
              </a:cxn>
              <a:cxn ang="0">
                <a:pos x="1" y="2"/>
              </a:cxn>
              <a:cxn ang="0">
                <a:pos x="2" y="1"/>
              </a:cxn>
              <a:cxn ang="0">
                <a:pos x="2" y="0"/>
              </a:cxn>
              <a:cxn ang="0">
                <a:pos x="1" y="1"/>
              </a:cxn>
              <a:cxn ang="0">
                <a:pos x="2" y="0"/>
              </a:cxn>
              <a:cxn ang="0">
                <a:pos x="1" y="0"/>
              </a:cxn>
              <a:cxn ang="0">
                <a:pos x="0" y="1"/>
              </a:cxn>
              <a:cxn ang="0">
                <a:pos x="0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3" name="Freeform 5189"/>
          <p:cNvSpPr>
            <a:spLocks/>
          </p:cNvSpPr>
          <p:nvPr/>
        </p:nvSpPr>
        <p:spPr bwMode="auto">
          <a:xfrm>
            <a:off x="1655763" y="6583363"/>
            <a:ext cx="3175" cy="635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1"/>
              </a:cxn>
              <a:cxn ang="0">
                <a:pos x="1" y="1"/>
              </a:cxn>
              <a:cxn ang="0">
                <a:pos x="0" y="2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1" y="1"/>
                </a:cubicBezTo>
                <a:cubicBezTo>
                  <a:pt x="1" y="2"/>
                  <a:pt x="0" y="2"/>
                  <a:pt x="0" y="2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4" name="Freeform 5190"/>
          <p:cNvSpPr>
            <a:spLocks/>
          </p:cNvSpPr>
          <p:nvPr/>
        </p:nvSpPr>
        <p:spPr bwMode="auto">
          <a:xfrm>
            <a:off x="1652588" y="6583363"/>
            <a:ext cx="6350" cy="6350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2"/>
              </a:cxn>
              <a:cxn ang="0">
                <a:pos x="2" y="1"/>
              </a:cxn>
              <a:cxn ang="0">
                <a:pos x="1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1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2" y="2"/>
              </a:cxn>
              <a:cxn ang="0">
                <a:pos x="2" y="1"/>
              </a:cxn>
              <a:cxn ang="0">
                <a:pos x="2" y="0"/>
              </a:cxn>
              <a:cxn ang="0">
                <a:pos x="2" y="0"/>
              </a:cxn>
              <a:cxn ang="0">
                <a:pos x="1" y="0"/>
              </a:cxn>
              <a:cxn ang="0">
                <a:pos x="1" y="0"/>
              </a:cxn>
              <a:cxn ang="0">
                <a:pos x="0" y="2"/>
              </a:cxn>
              <a:cxn ang="0">
                <a:pos x="0" y="2"/>
              </a:cxn>
              <a:cxn ang="0">
                <a:pos x="1" y="2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5" name="Freeform 5191"/>
          <p:cNvSpPr>
            <a:spLocks/>
          </p:cNvSpPr>
          <p:nvPr/>
        </p:nvSpPr>
        <p:spPr bwMode="auto">
          <a:xfrm>
            <a:off x="1646238" y="6580188"/>
            <a:ext cx="6350" cy="3175"/>
          </a:xfrm>
          <a:custGeom>
            <a:avLst/>
            <a:gdLst/>
            <a:ahLst/>
            <a:cxnLst>
              <a:cxn ang="0">
                <a:pos x="1" y="1"/>
              </a:cxn>
              <a:cxn ang="0">
                <a:pos x="0" y="1"/>
              </a:cxn>
              <a:cxn ang="0">
                <a:pos x="1" y="0"/>
              </a:cxn>
              <a:cxn ang="0">
                <a:pos x="1" y="0"/>
              </a:cxn>
              <a:cxn ang="0">
                <a:pos x="1" y="1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1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0"/>
                  <a:pt x="1" y="0"/>
                </a:cubicBezTo>
                <a:lnTo>
                  <a:pt x="1" y="1"/>
                </a:ln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6" name="Freeform 5192"/>
          <p:cNvSpPr>
            <a:spLocks/>
          </p:cNvSpPr>
          <p:nvPr/>
        </p:nvSpPr>
        <p:spPr bwMode="auto">
          <a:xfrm>
            <a:off x="1646238" y="6577013"/>
            <a:ext cx="6350" cy="9525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2" y="2"/>
              </a:cxn>
              <a:cxn ang="0">
                <a:pos x="2" y="1"/>
              </a:cxn>
              <a:cxn ang="0">
                <a:pos x="1" y="1"/>
              </a:cxn>
              <a:cxn ang="0">
                <a:pos x="1" y="0"/>
              </a:cxn>
              <a:cxn ang="0">
                <a:pos x="0" y="0"/>
              </a:cxn>
              <a:cxn ang="0">
                <a:pos x="0" y="0"/>
              </a:cxn>
              <a:cxn ang="0">
                <a:pos x="0" y="1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1" y="3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</a:cxnLst>
            <a:rect l="0" t="0" r="r" b="b"/>
            <a:pathLst>
              <a:path w="2" h="3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7" name="Freeform 5193"/>
          <p:cNvSpPr>
            <a:spLocks/>
          </p:cNvSpPr>
          <p:nvPr/>
        </p:nvSpPr>
        <p:spPr bwMode="auto">
          <a:xfrm>
            <a:off x="1643063" y="6354763"/>
            <a:ext cx="136525" cy="234950"/>
          </a:xfrm>
          <a:custGeom>
            <a:avLst/>
            <a:gdLst/>
            <a:ahLst/>
            <a:cxnLst>
              <a:cxn ang="0">
                <a:pos x="21" y="3"/>
              </a:cxn>
              <a:cxn ang="0">
                <a:pos x="18" y="2"/>
              </a:cxn>
              <a:cxn ang="0">
                <a:pos x="15" y="2"/>
              </a:cxn>
              <a:cxn ang="0">
                <a:pos x="12" y="0"/>
              </a:cxn>
              <a:cxn ang="0">
                <a:pos x="6" y="2"/>
              </a:cxn>
              <a:cxn ang="0">
                <a:pos x="6" y="5"/>
              </a:cxn>
              <a:cxn ang="0">
                <a:pos x="2" y="5"/>
              </a:cxn>
              <a:cxn ang="0">
                <a:pos x="0" y="7"/>
              </a:cxn>
              <a:cxn ang="0">
                <a:pos x="3" y="8"/>
              </a:cxn>
              <a:cxn ang="0">
                <a:pos x="7" y="11"/>
              </a:cxn>
              <a:cxn ang="0">
                <a:pos x="11" y="12"/>
              </a:cxn>
              <a:cxn ang="0">
                <a:pos x="13" y="13"/>
              </a:cxn>
              <a:cxn ang="0">
                <a:pos x="16" y="17"/>
              </a:cxn>
              <a:cxn ang="0">
                <a:pos x="18" y="19"/>
              </a:cxn>
              <a:cxn ang="0">
                <a:pos x="18" y="21"/>
              </a:cxn>
              <a:cxn ang="0">
                <a:pos x="21" y="20"/>
              </a:cxn>
              <a:cxn ang="0">
                <a:pos x="22" y="22"/>
              </a:cxn>
              <a:cxn ang="0">
                <a:pos x="21" y="25"/>
              </a:cxn>
              <a:cxn ang="0">
                <a:pos x="24" y="28"/>
              </a:cxn>
              <a:cxn ang="0">
                <a:pos x="21" y="29"/>
              </a:cxn>
              <a:cxn ang="0">
                <a:pos x="18" y="32"/>
              </a:cxn>
              <a:cxn ang="0">
                <a:pos x="16" y="35"/>
              </a:cxn>
              <a:cxn ang="0">
                <a:pos x="19" y="35"/>
              </a:cxn>
              <a:cxn ang="0">
                <a:pos x="20" y="34"/>
              </a:cxn>
              <a:cxn ang="0">
                <a:pos x="22" y="35"/>
              </a:cxn>
              <a:cxn ang="0">
                <a:pos x="25" y="37"/>
              </a:cxn>
              <a:cxn ang="0">
                <a:pos x="27" y="39"/>
              </a:cxn>
              <a:cxn ang="0">
                <a:pos x="26" y="41"/>
              </a:cxn>
              <a:cxn ang="0">
                <a:pos x="31" y="43"/>
              </a:cxn>
              <a:cxn ang="0">
                <a:pos x="32" y="44"/>
              </a:cxn>
              <a:cxn ang="0">
                <a:pos x="26" y="42"/>
              </a:cxn>
              <a:cxn ang="0">
                <a:pos x="26" y="45"/>
              </a:cxn>
              <a:cxn ang="0">
                <a:pos x="28" y="47"/>
              </a:cxn>
              <a:cxn ang="0">
                <a:pos x="27" y="49"/>
              </a:cxn>
              <a:cxn ang="0">
                <a:pos x="26" y="54"/>
              </a:cxn>
              <a:cxn ang="0">
                <a:pos x="24" y="54"/>
              </a:cxn>
              <a:cxn ang="0">
                <a:pos x="25" y="56"/>
              </a:cxn>
              <a:cxn ang="0">
                <a:pos x="25" y="59"/>
              </a:cxn>
              <a:cxn ang="0">
                <a:pos x="24" y="61"/>
              </a:cxn>
              <a:cxn ang="0">
                <a:pos x="21" y="59"/>
              </a:cxn>
              <a:cxn ang="0">
                <a:pos x="24" y="57"/>
              </a:cxn>
              <a:cxn ang="0">
                <a:pos x="20" y="56"/>
              </a:cxn>
              <a:cxn ang="0">
                <a:pos x="17" y="56"/>
              </a:cxn>
              <a:cxn ang="0">
                <a:pos x="14" y="58"/>
              </a:cxn>
              <a:cxn ang="0">
                <a:pos x="11" y="62"/>
              </a:cxn>
              <a:cxn ang="0">
                <a:pos x="10" y="67"/>
              </a:cxn>
              <a:cxn ang="0">
                <a:pos x="9" y="71"/>
              </a:cxn>
              <a:cxn ang="0">
                <a:pos x="17" y="71"/>
              </a:cxn>
              <a:cxn ang="0">
                <a:pos x="16" y="67"/>
              </a:cxn>
              <a:cxn ang="0">
                <a:pos x="18" y="63"/>
              </a:cxn>
              <a:cxn ang="0">
                <a:pos x="19" y="68"/>
              </a:cxn>
              <a:cxn ang="0">
                <a:pos x="42" y="36"/>
              </a:cxn>
            </a:cxnLst>
            <a:rect l="0" t="0" r="r" b="b"/>
            <a:pathLst>
              <a:path w="42" h="72">
                <a:moveTo>
                  <a:pt x="42" y="36"/>
                </a:moveTo>
                <a:cubicBezTo>
                  <a:pt x="42" y="22"/>
                  <a:pt x="34" y="9"/>
                  <a:pt x="21" y="3"/>
                </a:cubicBezTo>
                <a:cubicBezTo>
                  <a:pt x="20" y="3"/>
                  <a:pt x="18" y="4"/>
                  <a:pt x="18" y="4"/>
                </a:cubicBezTo>
                <a:cubicBezTo>
                  <a:pt x="17" y="4"/>
                  <a:pt x="18" y="2"/>
                  <a:pt x="18" y="2"/>
                </a:cubicBezTo>
                <a:cubicBezTo>
                  <a:pt x="18" y="2"/>
                  <a:pt x="17" y="2"/>
                  <a:pt x="15" y="3"/>
                </a:cubicBezTo>
                <a:cubicBezTo>
                  <a:pt x="14" y="4"/>
                  <a:pt x="15" y="2"/>
                  <a:pt x="15" y="2"/>
                </a:cubicBezTo>
                <a:cubicBezTo>
                  <a:pt x="16" y="2"/>
                  <a:pt x="16" y="2"/>
                  <a:pt x="16" y="1"/>
                </a:cubicBezTo>
                <a:cubicBezTo>
                  <a:pt x="15" y="1"/>
                  <a:pt x="13" y="0"/>
                  <a:pt x="12" y="0"/>
                </a:cubicBezTo>
                <a:cubicBezTo>
                  <a:pt x="11" y="1"/>
                  <a:pt x="9" y="2"/>
                  <a:pt x="8" y="2"/>
                </a:cubicBezTo>
                <a:cubicBezTo>
                  <a:pt x="7" y="2"/>
                  <a:pt x="7" y="1"/>
                  <a:pt x="6" y="2"/>
                </a:cubicBezTo>
                <a:cubicBezTo>
                  <a:pt x="5" y="3"/>
                  <a:pt x="6" y="4"/>
                  <a:pt x="6" y="5"/>
                </a:cubicBezTo>
                <a:cubicBezTo>
                  <a:pt x="7" y="5"/>
                  <a:pt x="6" y="5"/>
                  <a:pt x="6" y="5"/>
                </a:cubicBezTo>
                <a:cubicBezTo>
                  <a:pt x="6" y="5"/>
                  <a:pt x="5" y="6"/>
                  <a:pt x="4" y="6"/>
                </a:cubicBezTo>
                <a:cubicBezTo>
                  <a:pt x="4" y="6"/>
                  <a:pt x="3" y="5"/>
                  <a:pt x="2" y="5"/>
                </a:cubicBezTo>
                <a:cubicBezTo>
                  <a:pt x="1" y="5"/>
                  <a:pt x="1" y="6"/>
                  <a:pt x="1" y="6"/>
                </a:cubicBezTo>
                <a:cubicBezTo>
                  <a:pt x="0" y="6"/>
                  <a:pt x="0" y="7"/>
                  <a:pt x="0" y="7"/>
                </a:cubicBezTo>
                <a:cubicBezTo>
                  <a:pt x="1" y="8"/>
                  <a:pt x="1" y="9"/>
                  <a:pt x="1" y="9"/>
                </a:cubicBezTo>
                <a:cubicBezTo>
                  <a:pt x="2" y="9"/>
                  <a:pt x="2" y="8"/>
                  <a:pt x="3" y="8"/>
                </a:cubicBezTo>
                <a:cubicBezTo>
                  <a:pt x="3" y="8"/>
                  <a:pt x="3" y="9"/>
                  <a:pt x="4" y="10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2"/>
                  <a:pt x="9" y="12"/>
                  <a:pt x="10" y="12"/>
                </a:cubicBezTo>
                <a:cubicBezTo>
                  <a:pt x="10" y="11"/>
                  <a:pt x="10" y="11"/>
                  <a:pt x="11" y="12"/>
                </a:cubicBezTo>
                <a:cubicBezTo>
                  <a:pt x="11" y="12"/>
                  <a:pt x="12" y="12"/>
                  <a:pt x="13" y="12"/>
                </a:cubicBezTo>
                <a:cubicBezTo>
                  <a:pt x="14" y="12"/>
                  <a:pt x="13" y="12"/>
                  <a:pt x="13" y="13"/>
                </a:cubicBezTo>
                <a:cubicBezTo>
                  <a:pt x="13" y="14"/>
                  <a:pt x="14" y="16"/>
                  <a:pt x="15" y="16"/>
                </a:cubicBezTo>
                <a:cubicBezTo>
                  <a:pt x="16" y="16"/>
                  <a:pt x="16" y="16"/>
                  <a:pt x="16" y="17"/>
                </a:cubicBezTo>
                <a:cubicBezTo>
                  <a:pt x="16" y="17"/>
                  <a:pt x="17" y="18"/>
                  <a:pt x="17" y="18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7" y="19"/>
                  <a:pt x="17" y="20"/>
                </a:cubicBezTo>
                <a:cubicBezTo>
                  <a:pt x="17" y="20"/>
                  <a:pt x="16" y="22"/>
                  <a:pt x="18" y="21"/>
                </a:cubicBezTo>
                <a:cubicBezTo>
                  <a:pt x="20" y="21"/>
                  <a:pt x="18" y="20"/>
                  <a:pt x="19" y="20"/>
                </a:cubicBezTo>
                <a:cubicBezTo>
                  <a:pt x="21" y="20"/>
                  <a:pt x="20" y="20"/>
                  <a:pt x="21" y="20"/>
                </a:cubicBezTo>
                <a:cubicBezTo>
                  <a:pt x="21" y="21"/>
                  <a:pt x="20" y="21"/>
                  <a:pt x="22" y="21"/>
                </a:cubicBezTo>
                <a:cubicBezTo>
                  <a:pt x="23" y="21"/>
                  <a:pt x="23" y="21"/>
                  <a:pt x="22" y="22"/>
                </a:cubicBezTo>
                <a:cubicBezTo>
                  <a:pt x="22" y="22"/>
                  <a:pt x="21" y="22"/>
                  <a:pt x="21" y="23"/>
                </a:cubicBezTo>
                <a:cubicBezTo>
                  <a:pt x="22" y="24"/>
                  <a:pt x="21" y="24"/>
                  <a:pt x="21" y="25"/>
                </a:cubicBezTo>
                <a:cubicBezTo>
                  <a:pt x="21" y="26"/>
                  <a:pt x="22" y="25"/>
                  <a:pt x="23" y="26"/>
                </a:cubicBezTo>
                <a:cubicBezTo>
                  <a:pt x="24" y="27"/>
                  <a:pt x="23" y="27"/>
                  <a:pt x="24" y="28"/>
                </a:cubicBezTo>
                <a:cubicBezTo>
                  <a:pt x="24" y="29"/>
                  <a:pt x="25" y="30"/>
                  <a:pt x="23" y="29"/>
                </a:cubicBezTo>
                <a:cubicBezTo>
                  <a:pt x="21" y="29"/>
                  <a:pt x="22" y="28"/>
                  <a:pt x="21" y="29"/>
                </a:cubicBezTo>
                <a:cubicBezTo>
                  <a:pt x="20" y="29"/>
                  <a:pt x="20" y="30"/>
                  <a:pt x="20" y="31"/>
                </a:cubicBezTo>
                <a:cubicBezTo>
                  <a:pt x="20" y="32"/>
                  <a:pt x="19" y="31"/>
                  <a:pt x="18" y="32"/>
                </a:cubicBezTo>
                <a:cubicBezTo>
                  <a:pt x="17" y="32"/>
                  <a:pt x="18" y="33"/>
                  <a:pt x="18" y="34"/>
                </a:cubicBezTo>
                <a:cubicBezTo>
                  <a:pt x="18" y="34"/>
                  <a:pt x="16" y="34"/>
                  <a:pt x="16" y="35"/>
                </a:cubicBezTo>
                <a:cubicBezTo>
                  <a:pt x="16" y="35"/>
                  <a:pt x="18" y="35"/>
                  <a:pt x="18" y="35"/>
                </a:cubicBezTo>
                <a:cubicBezTo>
                  <a:pt x="19" y="36"/>
                  <a:pt x="19" y="35"/>
                  <a:pt x="19" y="35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3"/>
                  <a:pt x="20" y="32"/>
                  <a:pt x="21" y="33"/>
                </a:cubicBezTo>
                <a:cubicBezTo>
                  <a:pt x="22" y="33"/>
                  <a:pt x="22" y="34"/>
                  <a:pt x="22" y="35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5" y="37"/>
                  <a:pt x="25" y="37"/>
                </a:cubicBezTo>
                <a:cubicBezTo>
                  <a:pt x="24" y="38"/>
                  <a:pt x="25" y="39"/>
                  <a:pt x="26" y="39"/>
                </a:cubicBezTo>
                <a:cubicBezTo>
                  <a:pt x="26" y="39"/>
                  <a:pt x="27" y="39"/>
                  <a:pt x="27" y="39"/>
                </a:cubicBezTo>
                <a:cubicBezTo>
                  <a:pt x="27" y="40"/>
                  <a:pt x="27" y="40"/>
                  <a:pt x="27" y="40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2"/>
                  <a:pt x="28" y="42"/>
                </a:cubicBezTo>
                <a:cubicBezTo>
                  <a:pt x="29" y="42"/>
                  <a:pt x="30" y="43"/>
                  <a:pt x="31" y="43"/>
                </a:cubicBezTo>
                <a:cubicBezTo>
                  <a:pt x="32" y="43"/>
                  <a:pt x="33" y="44"/>
                  <a:pt x="33" y="44"/>
                </a:cubicBezTo>
                <a:cubicBezTo>
                  <a:pt x="33" y="45"/>
                  <a:pt x="32" y="45"/>
                  <a:pt x="32" y="44"/>
                </a:cubicBezTo>
                <a:cubicBezTo>
                  <a:pt x="31" y="43"/>
                  <a:pt x="31" y="44"/>
                  <a:pt x="30" y="43"/>
                </a:cubicBezTo>
                <a:cubicBezTo>
                  <a:pt x="29" y="43"/>
                  <a:pt x="28" y="42"/>
                  <a:pt x="26" y="42"/>
                </a:cubicBezTo>
                <a:cubicBezTo>
                  <a:pt x="24" y="42"/>
                  <a:pt x="24" y="43"/>
                  <a:pt x="25" y="43"/>
                </a:cubicBezTo>
                <a:cubicBezTo>
                  <a:pt x="25" y="44"/>
                  <a:pt x="26" y="44"/>
                  <a:pt x="26" y="45"/>
                </a:cubicBezTo>
                <a:cubicBezTo>
                  <a:pt x="27" y="46"/>
                  <a:pt x="27" y="46"/>
                  <a:pt x="28" y="46"/>
                </a:cubicBezTo>
                <a:cubicBezTo>
                  <a:pt x="29" y="46"/>
                  <a:pt x="29" y="46"/>
                  <a:pt x="28" y="47"/>
                </a:cubicBezTo>
                <a:cubicBezTo>
                  <a:pt x="28" y="47"/>
                  <a:pt x="27" y="46"/>
                  <a:pt x="28" y="48"/>
                </a:cubicBezTo>
                <a:cubicBezTo>
                  <a:pt x="28" y="49"/>
                  <a:pt x="28" y="49"/>
                  <a:pt x="27" y="49"/>
                </a:cubicBezTo>
                <a:cubicBezTo>
                  <a:pt x="27" y="49"/>
                  <a:pt x="27" y="50"/>
                  <a:pt x="26" y="50"/>
                </a:cubicBezTo>
                <a:cubicBezTo>
                  <a:pt x="25" y="51"/>
                  <a:pt x="26" y="53"/>
                  <a:pt x="26" y="54"/>
                </a:cubicBezTo>
                <a:cubicBezTo>
                  <a:pt x="26" y="55"/>
                  <a:pt x="26" y="55"/>
                  <a:pt x="25" y="54"/>
                </a:cubicBezTo>
                <a:cubicBezTo>
                  <a:pt x="25" y="54"/>
                  <a:pt x="25" y="54"/>
                  <a:pt x="24" y="54"/>
                </a:cubicBezTo>
                <a:cubicBezTo>
                  <a:pt x="24" y="54"/>
                  <a:pt x="23" y="55"/>
                  <a:pt x="23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7"/>
                </a:cubicBezTo>
                <a:cubicBezTo>
                  <a:pt x="25" y="57"/>
                  <a:pt x="25" y="58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9"/>
                  <a:pt x="24" y="60"/>
                  <a:pt x="24" y="61"/>
                </a:cubicBezTo>
                <a:cubicBezTo>
                  <a:pt x="24" y="61"/>
                  <a:pt x="23" y="60"/>
                  <a:pt x="23" y="60"/>
                </a:cubicBezTo>
                <a:cubicBezTo>
                  <a:pt x="22" y="59"/>
                  <a:pt x="22" y="59"/>
                  <a:pt x="21" y="59"/>
                </a:cubicBezTo>
                <a:cubicBezTo>
                  <a:pt x="21" y="59"/>
                  <a:pt x="22" y="59"/>
                  <a:pt x="23" y="59"/>
                </a:cubicBezTo>
                <a:cubicBezTo>
                  <a:pt x="24" y="59"/>
                  <a:pt x="24" y="58"/>
                  <a:pt x="24" y="57"/>
                </a:cubicBezTo>
                <a:cubicBezTo>
                  <a:pt x="24" y="56"/>
                  <a:pt x="24" y="56"/>
                  <a:pt x="21" y="56"/>
                </a:cubicBezTo>
                <a:cubicBezTo>
                  <a:pt x="19" y="56"/>
                  <a:pt x="20" y="56"/>
                  <a:pt x="20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5"/>
                  <a:pt x="17" y="56"/>
                  <a:pt x="17" y="56"/>
                </a:cubicBezTo>
                <a:cubicBezTo>
                  <a:pt x="17" y="57"/>
                  <a:pt x="16" y="57"/>
                  <a:pt x="16" y="56"/>
                </a:cubicBezTo>
                <a:cubicBezTo>
                  <a:pt x="15" y="56"/>
                  <a:pt x="14" y="57"/>
                  <a:pt x="14" y="58"/>
                </a:cubicBezTo>
                <a:cubicBezTo>
                  <a:pt x="13" y="59"/>
                  <a:pt x="13" y="59"/>
                  <a:pt x="12" y="60"/>
                </a:cubicBezTo>
                <a:cubicBezTo>
                  <a:pt x="12" y="61"/>
                  <a:pt x="10" y="62"/>
                  <a:pt x="11" y="62"/>
                </a:cubicBezTo>
                <a:cubicBezTo>
                  <a:pt x="13" y="62"/>
                  <a:pt x="12" y="62"/>
                  <a:pt x="11" y="64"/>
                </a:cubicBezTo>
                <a:cubicBezTo>
                  <a:pt x="11" y="67"/>
                  <a:pt x="10" y="67"/>
                  <a:pt x="10" y="67"/>
                </a:cubicBezTo>
                <a:cubicBezTo>
                  <a:pt x="11" y="68"/>
                  <a:pt x="11" y="68"/>
                  <a:pt x="10" y="68"/>
                </a:cubicBezTo>
                <a:cubicBezTo>
                  <a:pt x="9" y="68"/>
                  <a:pt x="9" y="70"/>
                  <a:pt x="9" y="71"/>
                </a:cubicBezTo>
                <a:cubicBezTo>
                  <a:pt x="8" y="71"/>
                  <a:pt x="9" y="72"/>
                  <a:pt x="9" y="72"/>
                </a:cubicBezTo>
                <a:cubicBezTo>
                  <a:pt x="12" y="72"/>
                  <a:pt x="15" y="71"/>
                  <a:pt x="17" y="71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69"/>
                  <a:pt x="16" y="68"/>
                  <a:pt x="16" y="67"/>
                </a:cubicBezTo>
                <a:cubicBezTo>
                  <a:pt x="16" y="66"/>
                  <a:pt x="17" y="66"/>
                  <a:pt x="17" y="65"/>
                </a:cubicBezTo>
                <a:cubicBezTo>
                  <a:pt x="17" y="65"/>
                  <a:pt x="17" y="63"/>
                  <a:pt x="18" y="63"/>
                </a:cubicBezTo>
                <a:cubicBezTo>
                  <a:pt x="18" y="63"/>
                  <a:pt x="18" y="65"/>
                  <a:pt x="18" y="66"/>
                </a:cubicBezTo>
                <a:cubicBezTo>
                  <a:pt x="17" y="66"/>
                  <a:pt x="18" y="67"/>
                  <a:pt x="19" y="68"/>
                </a:cubicBezTo>
                <a:cubicBezTo>
                  <a:pt x="19" y="69"/>
                  <a:pt x="19" y="68"/>
                  <a:pt x="19" y="70"/>
                </a:cubicBezTo>
                <a:cubicBezTo>
                  <a:pt x="33" y="64"/>
                  <a:pt x="42" y="51"/>
                  <a:pt x="42" y="36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8" name="Freeform 5194"/>
          <p:cNvSpPr>
            <a:spLocks/>
          </p:cNvSpPr>
          <p:nvPr/>
        </p:nvSpPr>
        <p:spPr bwMode="auto">
          <a:xfrm>
            <a:off x="1643063" y="6354763"/>
            <a:ext cx="136525" cy="238125"/>
          </a:xfrm>
          <a:custGeom>
            <a:avLst/>
            <a:gdLst/>
            <a:ahLst/>
            <a:cxnLst>
              <a:cxn ang="0">
                <a:pos x="18" y="2"/>
              </a:cxn>
              <a:cxn ang="0">
                <a:pos x="16" y="2"/>
              </a:cxn>
              <a:cxn ang="0">
                <a:pos x="6" y="5"/>
              </a:cxn>
              <a:cxn ang="0">
                <a:pos x="4" y="6"/>
              </a:cxn>
              <a:cxn ang="0">
                <a:pos x="0" y="7"/>
              </a:cxn>
              <a:cxn ang="0">
                <a:pos x="5" y="11"/>
              </a:cxn>
              <a:cxn ang="0">
                <a:pos x="13" y="12"/>
              </a:cxn>
              <a:cxn ang="0">
                <a:pos x="16" y="16"/>
              </a:cxn>
              <a:cxn ang="0">
                <a:pos x="17" y="19"/>
              </a:cxn>
              <a:cxn ang="0">
                <a:pos x="19" y="20"/>
              </a:cxn>
              <a:cxn ang="0">
                <a:pos x="20" y="20"/>
              </a:cxn>
              <a:cxn ang="0">
                <a:pos x="22" y="21"/>
              </a:cxn>
              <a:cxn ang="0">
                <a:pos x="21" y="24"/>
              </a:cxn>
              <a:cxn ang="0">
                <a:pos x="24" y="29"/>
              </a:cxn>
              <a:cxn ang="0">
                <a:pos x="21" y="28"/>
              </a:cxn>
              <a:cxn ang="0">
                <a:pos x="16" y="35"/>
              </a:cxn>
              <a:cxn ang="0">
                <a:pos x="20" y="33"/>
              </a:cxn>
              <a:cxn ang="0">
                <a:pos x="21" y="33"/>
              </a:cxn>
              <a:cxn ang="0">
                <a:pos x="27" y="39"/>
              </a:cxn>
              <a:cxn ang="0">
                <a:pos x="32" y="44"/>
              </a:cxn>
              <a:cxn ang="0">
                <a:pos x="27" y="46"/>
              </a:cxn>
              <a:cxn ang="0">
                <a:pos x="29" y="46"/>
              </a:cxn>
              <a:cxn ang="0">
                <a:pos x="25" y="52"/>
              </a:cxn>
              <a:cxn ang="0">
                <a:pos x="23" y="55"/>
              </a:cxn>
              <a:cxn ang="0">
                <a:pos x="25" y="59"/>
              </a:cxn>
              <a:cxn ang="0">
                <a:pos x="24" y="61"/>
              </a:cxn>
              <a:cxn ang="0">
                <a:pos x="21" y="59"/>
              </a:cxn>
              <a:cxn ang="0">
                <a:pos x="20" y="56"/>
              </a:cxn>
              <a:cxn ang="0">
                <a:pos x="16" y="56"/>
              </a:cxn>
              <a:cxn ang="0">
                <a:pos x="16" y="56"/>
              </a:cxn>
              <a:cxn ang="0">
                <a:pos x="12" y="62"/>
              </a:cxn>
              <a:cxn ang="0">
                <a:pos x="11" y="68"/>
              </a:cxn>
              <a:cxn ang="0">
                <a:pos x="9" y="73"/>
              </a:cxn>
              <a:cxn ang="0">
                <a:pos x="18" y="63"/>
              </a:cxn>
              <a:cxn ang="0">
                <a:pos x="19" y="69"/>
              </a:cxn>
              <a:cxn ang="0">
                <a:pos x="18" y="66"/>
              </a:cxn>
              <a:cxn ang="0">
                <a:pos x="17" y="71"/>
              </a:cxn>
              <a:cxn ang="0">
                <a:pos x="12" y="63"/>
              </a:cxn>
              <a:cxn ang="0">
                <a:pos x="12" y="60"/>
              </a:cxn>
              <a:cxn ang="0">
                <a:pos x="18" y="56"/>
              </a:cxn>
              <a:cxn ang="0">
                <a:pos x="23" y="59"/>
              </a:cxn>
              <a:cxn ang="0">
                <a:pos x="25" y="59"/>
              </a:cxn>
              <a:cxn ang="0">
                <a:pos x="24" y="54"/>
              </a:cxn>
              <a:cxn ang="0">
                <a:pos x="27" y="49"/>
              </a:cxn>
              <a:cxn ang="0">
                <a:pos x="28" y="47"/>
              </a:cxn>
              <a:cxn ang="0">
                <a:pos x="30" y="44"/>
              </a:cxn>
              <a:cxn ang="0">
                <a:pos x="26" y="41"/>
              </a:cxn>
              <a:cxn ang="0">
                <a:pos x="25" y="38"/>
              </a:cxn>
              <a:cxn ang="0">
                <a:pos x="20" y="33"/>
              </a:cxn>
              <a:cxn ang="0">
                <a:pos x="18" y="35"/>
              </a:cxn>
              <a:cxn ang="0">
                <a:pos x="18" y="34"/>
              </a:cxn>
              <a:cxn ang="0">
                <a:pos x="22" y="29"/>
              </a:cxn>
              <a:cxn ang="0">
                <a:pos x="22" y="25"/>
              </a:cxn>
              <a:cxn ang="0">
                <a:pos x="21" y="21"/>
              </a:cxn>
              <a:cxn ang="0">
                <a:pos x="18" y="21"/>
              </a:cxn>
              <a:cxn ang="0">
                <a:pos x="17" y="20"/>
              </a:cxn>
              <a:cxn ang="0">
                <a:pos x="13" y="12"/>
              </a:cxn>
              <a:cxn ang="0">
                <a:pos x="6" y="10"/>
              </a:cxn>
              <a:cxn ang="0">
                <a:pos x="2" y="6"/>
              </a:cxn>
              <a:cxn ang="0">
                <a:pos x="6" y="2"/>
              </a:cxn>
              <a:cxn ang="0">
                <a:pos x="16" y="3"/>
              </a:cxn>
            </a:cxnLst>
            <a:rect l="0" t="0" r="r" b="b"/>
            <a:pathLst>
              <a:path w="42" h="73">
                <a:moveTo>
                  <a:pt x="42" y="36"/>
                </a:moveTo>
                <a:cubicBezTo>
                  <a:pt x="42" y="36"/>
                  <a:pt x="42" y="36"/>
                  <a:pt x="42" y="36"/>
                </a:cubicBezTo>
                <a:cubicBezTo>
                  <a:pt x="42" y="21"/>
                  <a:pt x="34" y="9"/>
                  <a:pt x="22" y="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3"/>
                  <a:pt x="21" y="3"/>
                  <a:pt x="21" y="3"/>
                </a:cubicBezTo>
                <a:cubicBezTo>
                  <a:pt x="20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6" y="2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5" y="0"/>
                  <a:pt x="13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1"/>
                  <a:pt x="9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7" y="2"/>
                  <a:pt x="7" y="1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5" y="3"/>
                  <a:pt x="5" y="3"/>
                  <a:pt x="5" y="3"/>
                </a:cubicBezTo>
                <a:cubicBezTo>
                  <a:pt x="5" y="4"/>
                  <a:pt x="6" y="4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5" y="5"/>
                  <a:pt x="5" y="5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3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2" y="9"/>
                  <a:pt x="3" y="9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6" y="11"/>
                  <a:pt x="6" y="1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2"/>
                  <a:pt x="7" y="12"/>
                  <a:pt x="8" y="12"/>
                </a:cubicBezTo>
                <a:cubicBezTo>
                  <a:pt x="8" y="12"/>
                  <a:pt x="9" y="12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2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4"/>
                  <a:pt x="13" y="14"/>
                  <a:pt x="13" y="15"/>
                </a:cubicBezTo>
                <a:cubicBezTo>
                  <a:pt x="14" y="15"/>
                  <a:pt x="14" y="16"/>
                  <a:pt x="1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8"/>
                  <a:pt x="16" y="18"/>
                  <a:pt x="17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2"/>
                  <a:pt x="17" y="22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0" y="21"/>
                  <a:pt x="20" y="21"/>
                  <a:pt x="20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1" y="22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6"/>
                  <a:pt x="21" y="26"/>
                  <a:pt x="21" y="26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7"/>
                  <a:pt x="23" y="27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3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2" y="29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0" y="29"/>
                  <a:pt x="20" y="29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7" y="32"/>
                  <a:pt x="17" y="32"/>
                  <a:pt x="17" y="33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6" y="34"/>
                  <a:pt x="16" y="34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6"/>
                  <a:pt x="17" y="36"/>
                  <a:pt x="17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9" y="36"/>
                  <a:pt x="19" y="36"/>
                  <a:pt x="19" y="36"/>
                </a:cubicBezTo>
                <a:cubicBezTo>
                  <a:pt x="19" y="36"/>
                  <a:pt x="19" y="36"/>
                  <a:pt x="19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19" y="34"/>
                  <a:pt x="19" y="34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3" y="36"/>
                  <a:pt x="23" y="37"/>
                  <a:pt x="23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4" y="38"/>
                  <a:pt x="24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0"/>
                  <a:pt x="26" y="40"/>
                  <a:pt x="26" y="40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6" y="41"/>
                  <a:pt x="26" y="42"/>
                </a:cubicBezTo>
                <a:cubicBezTo>
                  <a:pt x="26" y="42"/>
                  <a:pt x="27" y="42"/>
                  <a:pt x="28" y="42"/>
                </a:cubicBezTo>
                <a:cubicBezTo>
                  <a:pt x="29" y="42"/>
                  <a:pt x="30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1" y="43"/>
                  <a:pt x="31" y="43"/>
                </a:cubicBezTo>
                <a:cubicBezTo>
                  <a:pt x="31" y="43"/>
                  <a:pt x="30" y="43"/>
                  <a:pt x="30" y="43"/>
                </a:cubicBezTo>
                <a:cubicBezTo>
                  <a:pt x="30" y="43"/>
                  <a:pt x="30" y="43"/>
                  <a:pt x="30" y="43"/>
                </a:cubicBezTo>
                <a:cubicBezTo>
                  <a:pt x="30" y="43"/>
                  <a:pt x="30" y="43"/>
                  <a:pt x="30" y="43"/>
                </a:cubicBezTo>
                <a:cubicBezTo>
                  <a:pt x="29" y="42"/>
                  <a:pt x="28" y="42"/>
                  <a:pt x="26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5" y="42"/>
                  <a:pt x="25" y="42"/>
                  <a:pt x="24" y="42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4"/>
                  <a:pt x="24" y="44"/>
                  <a:pt x="24" y="44"/>
                </a:cubicBezTo>
                <a:cubicBezTo>
                  <a:pt x="25" y="44"/>
                  <a:pt x="25" y="44"/>
                  <a:pt x="26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7"/>
                  <a:pt x="27" y="47"/>
                  <a:pt x="27" y="47"/>
                </a:cubicBezTo>
                <a:cubicBezTo>
                  <a:pt x="27" y="47"/>
                  <a:pt x="27" y="47"/>
                  <a:pt x="27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8" y="48"/>
                  <a:pt x="28" y="48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50"/>
                  <a:pt x="27" y="50"/>
                  <a:pt x="27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5" y="50"/>
                  <a:pt x="25" y="51"/>
                  <a:pt x="25" y="52"/>
                </a:cubicBezTo>
                <a:cubicBezTo>
                  <a:pt x="25" y="53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5" y="53"/>
                  <a:pt x="25" y="53"/>
                  <a:pt x="25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4"/>
                  <a:pt x="23" y="54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8"/>
                  <a:pt x="25" y="58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4" y="60"/>
                  <a:pt x="24" y="60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3" y="60"/>
                  <a:pt x="23" y="60"/>
                  <a:pt x="23" y="60"/>
                </a:cubicBezTo>
                <a:cubicBezTo>
                  <a:pt x="22" y="59"/>
                  <a:pt x="22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60"/>
                  <a:pt x="21" y="60"/>
                  <a:pt x="21" y="60"/>
                </a:cubicBezTo>
                <a:cubicBezTo>
                  <a:pt x="22" y="59"/>
                  <a:pt x="22" y="59"/>
                  <a:pt x="22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0"/>
                  <a:pt x="21" y="60"/>
                  <a:pt x="21" y="60"/>
                </a:cubicBezTo>
                <a:cubicBezTo>
                  <a:pt x="22" y="59"/>
                  <a:pt x="22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4" y="59"/>
                  <a:pt x="24" y="59"/>
                </a:cubicBezTo>
                <a:cubicBezTo>
                  <a:pt x="24" y="58"/>
                  <a:pt x="24" y="58"/>
                  <a:pt x="24" y="57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7"/>
                  <a:pt x="24" y="56"/>
                  <a:pt x="24" y="56"/>
                </a:cubicBezTo>
                <a:cubicBezTo>
                  <a:pt x="24" y="56"/>
                  <a:pt x="23" y="56"/>
                  <a:pt x="22" y="56"/>
                </a:cubicBezTo>
                <a:cubicBezTo>
                  <a:pt x="22" y="56"/>
                  <a:pt x="22" y="56"/>
                  <a:pt x="21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7" y="55"/>
                  <a:pt x="17" y="56"/>
                  <a:pt x="16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7"/>
                  <a:pt x="16" y="57"/>
                  <a:pt x="16" y="57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7"/>
                  <a:pt x="16" y="57"/>
                  <a:pt x="16" y="57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5" y="56"/>
                  <a:pt x="15" y="56"/>
                  <a:pt x="15" y="57"/>
                </a:cubicBezTo>
                <a:cubicBezTo>
                  <a:pt x="14" y="57"/>
                  <a:pt x="14" y="57"/>
                  <a:pt x="14" y="58"/>
                </a:cubicBezTo>
                <a:cubicBezTo>
                  <a:pt x="13" y="58"/>
                  <a:pt x="13" y="59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1" y="61"/>
                  <a:pt x="11" y="61"/>
                  <a:pt x="11" y="61"/>
                </a:cubicBezTo>
                <a:cubicBezTo>
                  <a:pt x="11" y="61"/>
                  <a:pt x="10" y="61"/>
                  <a:pt x="1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3"/>
                  <a:pt x="11" y="63"/>
                  <a:pt x="1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1" y="63"/>
                  <a:pt x="11" y="64"/>
                </a:cubicBezTo>
                <a:cubicBezTo>
                  <a:pt x="11" y="65"/>
                  <a:pt x="10" y="66"/>
                  <a:pt x="10" y="66"/>
                </a:cubicBezTo>
                <a:cubicBezTo>
                  <a:pt x="10" y="66"/>
                  <a:pt x="10" y="66"/>
                  <a:pt x="10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10" y="68"/>
                  <a:pt x="10" y="68"/>
                  <a:pt x="10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0" y="67"/>
                  <a:pt x="10" y="67"/>
                  <a:pt x="10" y="67"/>
                </a:cubicBezTo>
                <a:cubicBezTo>
                  <a:pt x="10" y="68"/>
                  <a:pt x="10" y="68"/>
                  <a:pt x="10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0" y="67"/>
                  <a:pt x="10" y="67"/>
                  <a:pt x="10" y="67"/>
                </a:cubicBezTo>
                <a:cubicBezTo>
                  <a:pt x="11" y="68"/>
                  <a:pt x="11" y="68"/>
                  <a:pt x="11" y="68"/>
                </a:cubicBezTo>
                <a:cubicBezTo>
                  <a:pt x="11" y="67"/>
                  <a:pt x="11" y="67"/>
                  <a:pt x="11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11" y="68"/>
                  <a:pt x="11" y="68"/>
                  <a:pt x="11" y="68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0" y="68"/>
                  <a:pt x="10" y="68"/>
                  <a:pt x="10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9" y="68"/>
                  <a:pt x="8" y="70"/>
                  <a:pt x="8" y="70"/>
                </a:cubicBezTo>
                <a:cubicBezTo>
                  <a:pt x="8" y="71"/>
                  <a:pt x="8" y="71"/>
                  <a:pt x="8" y="71"/>
                </a:cubicBezTo>
                <a:cubicBezTo>
                  <a:pt x="8" y="71"/>
                  <a:pt x="8" y="72"/>
                  <a:pt x="8" y="72"/>
                </a:cubicBezTo>
                <a:cubicBezTo>
                  <a:pt x="9" y="73"/>
                  <a:pt x="9" y="73"/>
                  <a:pt x="9" y="73"/>
                </a:cubicBezTo>
                <a:cubicBezTo>
                  <a:pt x="9" y="73"/>
                  <a:pt x="9" y="73"/>
                  <a:pt x="9" y="73"/>
                </a:cubicBezTo>
                <a:cubicBezTo>
                  <a:pt x="12" y="72"/>
                  <a:pt x="15" y="72"/>
                  <a:pt x="17" y="71"/>
                </a:cubicBezTo>
                <a:cubicBezTo>
                  <a:pt x="18" y="71"/>
                  <a:pt x="18" y="71"/>
                  <a:pt x="18" y="71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69"/>
                  <a:pt x="17" y="68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7" y="66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4"/>
                  <a:pt x="17" y="64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4"/>
                  <a:pt x="18" y="64"/>
                </a:cubicBezTo>
                <a:cubicBezTo>
                  <a:pt x="18" y="65"/>
                  <a:pt x="18" y="65"/>
                  <a:pt x="18" y="65"/>
                </a:cubicBezTo>
                <a:cubicBezTo>
                  <a:pt x="17" y="66"/>
                  <a:pt x="17" y="66"/>
                  <a:pt x="17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7"/>
                  <a:pt x="18" y="68"/>
                  <a:pt x="18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33" y="65"/>
                  <a:pt x="42" y="52"/>
                  <a:pt x="42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2" y="51"/>
                  <a:pt x="32" y="64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8"/>
                  <a:pt x="19" y="68"/>
                  <a:pt x="19" y="68"/>
                </a:cubicBezTo>
                <a:cubicBezTo>
                  <a:pt x="18" y="67"/>
                  <a:pt x="18" y="67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6"/>
                  <a:pt x="18" y="66"/>
                  <a:pt x="18" y="65"/>
                </a:cubicBezTo>
                <a:cubicBezTo>
                  <a:pt x="18" y="65"/>
                  <a:pt x="18" y="64"/>
                  <a:pt x="18" y="64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7" y="63"/>
                  <a:pt x="17" y="63"/>
                  <a:pt x="17" y="64"/>
                </a:cubicBezTo>
                <a:cubicBezTo>
                  <a:pt x="17" y="64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6" y="66"/>
                  <a:pt x="16" y="66"/>
                  <a:pt x="16" y="66"/>
                </a:cubicBezTo>
                <a:cubicBezTo>
                  <a:pt x="16" y="66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8"/>
                  <a:pt x="17" y="69"/>
                  <a:pt x="17" y="70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0"/>
                  <a:pt x="17" y="70"/>
                  <a:pt x="17" y="70"/>
                </a:cubicBezTo>
                <a:cubicBezTo>
                  <a:pt x="14" y="71"/>
                  <a:pt x="12" y="72"/>
                  <a:pt x="9" y="72"/>
                </a:cubicBezTo>
                <a:cubicBezTo>
                  <a:pt x="9" y="72"/>
                  <a:pt x="9" y="72"/>
                  <a:pt x="9" y="72"/>
                </a:cubicBezTo>
                <a:cubicBezTo>
                  <a:pt x="9" y="72"/>
                  <a:pt x="9" y="72"/>
                  <a:pt x="9" y="72"/>
                </a:cubicBezTo>
                <a:cubicBezTo>
                  <a:pt x="9" y="72"/>
                  <a:pt x="9" y="71"/>
                  <a:pt x="9" y="71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70"/>
                  <a:pt x="10" y="69"/>
                  <a:pt x="10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66"/>
                  <a:pt x="11" y="66"/>
                  <a:pt x="12" y="64"/>
                </a:cubicBezTo>
                <a:cubicBezTo>
                  <a:pt x="12" y="64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3" y="62"/>
                  <a:pt x="13" y="62"/>
                  <a:pt x="13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1"/>
                  <a:pt x="12" y="61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3" y="59"/>
                  <a:pt x="14" y="59"/>
                  <a:pt x="14" y="58"/>
                </a:cubicBezTo>
                <a:cubicBezTo>
                  <a:pt x="15" y="57"/>
                  <a:pt x="15" y="57"/>
                  <a:pt x="15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7" y="57"/>
                  <a:pt x="17" y="57"/>
                  <a:pt x="17" y="57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6"/>
                  <a:pt x="20" y="56"/>
                  <a:pt x="20" y="56"/>
                </a:cubicBezTo>
                <a:cubicBezTo>
                  <a:pt x="19" y="57"/>
                  <a:pt x="19" y="57"/>
                  <a:pt x="19" y="57"/>
                </a:cubicBezTo>
                <a:cubicBezTo>
                  <a:pt x="20" y="56"/>
                  <a:pt x="20" y="56"/>
                  <a:pt x="20" y="56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57"/>
                  <a:pt x="19" y="57"/>
                  <a:pt x="19" y="57"/>
                </a:cubicBezTo>
                <a:cubicBezTo>
                  <a:pt x="20" y="56"/>
                  <a:pt x="20" y="56"/>
                  <a:pt x="20" y="56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57"/>
                  <a:pt x="19" y="57"/>
                  <a:pt x="19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1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2" y="56"/>
                  <a:pt x="22" y="56"/>
                  <a:pt x="22" y="56"/>
                </a:cubicBezTo>
                <a:cubicBezTo>
                  <a:pt x="23" y="56"/>
                  <a:pt x="23" y="57"/>
                  <a:pt x="24" y="57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8"/>
                  <a:pt x="24" y="58"/>
                  <a:pt x="24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2" y="59"/>
                  <a:pt x="22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0"/>
                  <a:pt x="21" y="60"/>
                  <a:pt x="21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0"/>
                  <a:pt x="24" y="60"/>
                  <a:pt x="24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0"/>
                  <a:pt x="25" y="59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7"/>
                  <a:pt x="26" y="57"/>
                </a:cubicBezTo>
                <a:cubicBezTo>
                  <a:pt x="26" y="56"/>
                  <a:pt x="26" y="56"/>
                  <a:pt x="26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5"/>
                  <a:pt x="25" y="55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3"/>
                  <a:pt x="26" y="53"/>
                  <a:pt x="26" y="52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7" y="51"/>
                  <a:pt x="27" y="50"/>
                  <a:pt x="27" y="50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7"/>
                  <a:pt x="28" y="47"/>
                  <a:pt x="29" y="47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5"/>
                  <a:pt x="29" y="45"/>
                  <a:pt x="29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7" y="46"/>
                  <a:pt x="27" y="46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6" y="43"/>
                  <a:pt x="25" y="43"/>
                  <a:pt x="25" y="43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3"/>
                  <a:pt x="25" y="43"/>
                  <a:pt x="25" y="42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9" y="43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2" y="45"/>
                  <a:pt x="32" y="45"/>
                  <a:pt x="32" y="45"/>
                </a:cubicBezTo>
                <a:cubicBezTo>
                  <a:pt x="33" y="44"/>
                  <a:pt x="33" y="44"/>
                  <a:pt x="33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3" y="44"/>
                  <a:pt x="33" y="44"/>
                  <a:pt x="32" y="43"/>
                </a:cubicBezTo>
                <a:cubicBezTo>
                  <a:pt x="32" y="43"/>
                  <a:pt x="32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0" y="43"/>
                  <a:pt x="29" y="42"/>
                  <a:pt x="28" y="42"/>
                </a:cubicBezTo>
                <a:cubicBezTo>
                  <a:pt x="27" y="42"/>
                  <a:pt x="27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39"/>
                  <a:pt x="27" y="39"/>
                  <a:pt x="27" y="39"/>
                </a:cubicBezTo>
                <a:cubicBezTo>
                  <a:pt x="28" y="39"/>
                  <a:pt x="28" y="39"/>
                  <a:pt x="28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8"/>
                  <a:pt x="26" y="38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6"/>
                  <a:pt x="23" y="36"/>
                  <a:pt x="23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2" y="34"/>
                  <a:pt x="22" y="33"/>
                  <a:pt x="21" y="32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2"/>
                  <a:pt x="21" y="32"/>
                  <a:pt x="21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8" y="34"/>
                  <a:pt x="18" y="34"/>
                  <a:pt x="18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8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2"/>
                  <a:pt x="18" y="32"/>
                  <a:pt x="18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1" y="31"/>
                  <a:pt x="21" y="31"/>
                  <a:pt x="21" y="31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4" y="30"/>
                  <a:pt x="24" y="30"/>
                  <a:pt x="24" y="30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5" y="29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7"/>
                  <a:pt x="24" y="27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2" y="25"/>
                </a:cubicBezTo>
                <a:cubicBezTo>
                  <a:pt x="22" y="25"/>
                  <a:pt x="22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3" y="22"/>
                  <a:pt x="23" y="22"/>
                  <a:pt x="23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20"/>
                  <a:pt x="19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8"/>
                </a:cubicBezTo>
                <a:cubicBezTo>
                  <a:pt x="17" y="18"/>
                  <a:pt x="17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4" y="15"/>
                  <a:pt x="14" y="15"/>
                </a:cubicBezTo>
                <a:cubicBezTo>
                  <a:pt x="14" y="14"/>
                  <a:pt x="13" y="14"/>
                  <a:pt x="13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2"/>
                  <a:pt x="11" y="12"/>
                  <a:pt x="11" y="11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1"/>
                  <a:pt x="11" y="11"/>
                  <a:pt x="11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8" y="11"/>
                  <a:pt x="8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6" y="11"/>
                  <a:pt x="6" y="10"/>
                </a:cubicBezTo>
                <a:cubicBezTo>
                  <a:pt x="5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9"/>
                  <a:pt x="4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8"/>
                  <a:pt x="1" y="8"/>
                  <a:pt x="1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7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5" y="6"/>
                  <a:pt x="5" y="6"/>
                  <a:pt x="5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7" y="6"/>
                  <a:pt x="7" y="6"/>
                  <a:pt x="7" y="6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4"/>
                  <a:pt x="6" y="3"/>
                  <a:pt x="6" y="3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9" y="2"/>
                  <a:pt x="11" y="1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5" y="1"/>
                  <a:pt x="16" y="2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7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7" y="3"/>
                  <a:pt x="17" y="3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9" y="4"/>
                  <a:pt x="20" y="4"/>
                  <a:pt x="21" y="4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4"/>
                  <a:pt x="21" y="4"/>
                  <a:pt x="21" y="4"/>
                </a:cubicBezTo>
                <a:cubicBezTo>
                  <a:pt x="33" y="9"/>
                  <a:pt x="42" y="22"/>
                  <a:pt x="42" y="3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9" name="Freeform 5195"/>
          <p:cNvSpPr>
            <a:spLocks/>
          </p:cNvSpPr>
          <p:nvPr/>
        </p:nvSpPr>
        <p:spPr bwMode="auto">
          <a:xfrm>
            <a:off x="1541463" y="6361113"/>
            <a:ext cx="104775" cy="123825"/>
          </a:xfrm>
          <a:custGeom>
            <a:avLst/>
            <a:gdLst/>
            <a:ahLst/>
            <a:cxnLst>
              <a:cxn ang="0">
                <a:pos x="19" y="4"/>
              </a:cxn>
              <a:cxn ang="0">
                <a:pos x="16" y="4"/>
              </a:cxn>
              <a:cxn ang="0">
                <a:pos x="0" y="31"/>
              </a:cxn>
              <a:cxn ang="0">
                <a:pos x="3" y="33"/>
              </a:cxn>
              <a:cxn ang="0">
                <a:pos x="5" y="35"/>
              </a:cxn>
              <a:cxn ang="0">
                <a:pos x="7" y="35"/>
              </a:cxn>
              <a:cxn ang="0">
                <a:pos x="9" y="38"/>
              </a:cxn>
              <a:cxn ang="0">
                <a:pos x="11" y="38"/>
              </a:cxn>
              <a:cxn ang="0">
                <a:pos x="12" y="37"/>
              </a:cxn>
              <a:cxn ang="0">
                <a:pos x="11" y="36"/>
              </a:cxn>
              <a:cxn ang="0">
                <a:pos x="11" y="35"/>
              </a:cxn>
              <a:cxn ang="0">
                <a:pos x="12" y="33"/>
              </a:cxn>
              <a:cxn ang="0">
                <a:pos x="11" y="32"/>
              </a:cxn>
              <a:cxn ang="0">
                <a:pos x="10" y="31"/>
              </a:cxn>
              <a:cxn ang="0">
                <a:pos x="11" y="30"/>
              </a:cxn>
              <a:cxn ang="0">
                <a:pos x="11" y="28"/>
              </a:cxn>
              <a:cxn ang="0">
                <a:pos x="12" y="27"/>
              </a:cxn>
              <a:cxn ang="0">
                <a:pos x="12" y="25"/>
              </a:cxn>
              <a:cxn ang="0">
                <a:pos x="12" y="24"/>
              </a:cxn>
              <a:cxn ang="0">
                <a:pos x="13" y="23"/>
              </a:cxn>
              <a:cxn ang="0">
                <a:pos x="15" y="22"/>
              </a:cxn>
              <a:cxn ang="0">
                <a:pos x="18" y="20"/>
              </a:cxn>
              <a:cxn ang="0">
                <a:pos x="19" y="16"/>
              </a:cxn>
              <a:cxn ang="0">
                <a:pos x="22" y="15"/>
              </a:cxn>
              <a:cxn ang="0">
                <a:pos x="26" y="14"/>
              </a:cxn>
              <a:cxn ang="0">
                <a:pos x="29" y="11"/>
              </a:cxn>
              <a:cxn ang="0">
                <a:pos x="30" y="7"/>
              </a:cxn>
              <a:cxn ang="0">
                <a:pos x="29" y="6"/>
              </a:cxn>
              <a:cxn ang="0">
                <a:pos x="30" y="4"/>
              </a:cxn>
              <a:cxn ang="0">
                <a:pos x="27" y="4"/>
              </a:cxn>
              <a:cxn ang="0">
                <a:pos x="28" y="3"/>
              </a:cxn>
              <a:cxn ang="0">
                <a:pos x="28" y="0"/>
              </a:cxn>
              <a:cxn ang="0">
                <a:pos x="25" y="0"/>
              </a:cxn>
              <a:cxn ang="0">
                <a:pos x="20" y="2"/>
              </a:cxn>
              <a:cxn ang="0">
                <a:pos x="19" y="4"/>
              </a:cxn>
            </a:cxnLst>
            <a:rect l="0" t="0" r="r" b="b"/>
            <a:pathLst>
              <a:path w="32" h="38">
                <a:moveTo>
                  <a:pt x="19" y="4"/>
                </a:moveTo>
                <a:cubicBezTo>
                  <a:pt x="18" y="4"/>
                  <a:pt x="17" y="4"/>
                  <a:pt x="16" y="4"/>
                </a:cubicBezTo>
                <a:cubicBezTo>
                  <a:pt x="7" y="10"/>
                  <a:pt x="1" y="20"/>
                  <a:pt x="0" y="31"/>
                </a:cubicBezTo>
                <a:cubicBezTo>
                  <a:pt x="2" y="32"/>
                  <a:pt x="3" y="32"/>
                  <a:pt x="3" y="33"/>
                </a:cubicBezTo>
                <a:cubicBezTo>
                  <a:pt x="3" y="34"/>
                  <a:pt x="4" y="34"/>
                  <a:pt x="5" y="35"/>
                </a:cubicBezTo>
                <a:cubicBezTo>
                  <a:pt x="6" y="35"/>
                  <a:pt x="7" y="35"/>
                  <a:pt x="7" y="35"/>
                </a:cubicBezTo>
                <a:cubicBezTo>
                  <a:pt x="8" y="35"/>
                  <a:pt x="8" y="37"/>
                  <a:pt x="9" y="38"/>
                </a:cubicBezTo>
                <a:cubicBezTo>
                  <a:pt x="9" y="38"/>
                  <a:pt x="10" y="37"/>
                  <a:pt x="11" y="38"/>
                </a:cubicBezTo>
                <a:cubicBezTo>
                  <a:pt x="11" y="38"/>
                  <a:pt x="11" y="38"/>
                  <a:pt x="12" y="37"/>
                </a:cubicBezTo>
                <a:cubicBezTo>
                  <a:pt x="12" y="36"/>
                  <a:pt x="12" y="35"/>
                  <a:pt x="11" y="36"/>
                </a:cubicBezTo>
                <a:cubicBezTo>
                  <a:pt x="10" y="36"/>
                  <a:pt x="11" y="35"/>
                  <a:pt x="11" y="35"/>
                </a:cubicBezTo>
                <a:cubicBezTo>
                  <a:pt x="12" y="34"/>
                  <a:pt x="12" y="34"/>
                  <a:pt x="12" y="33"/>
                </a:cubicBezTo>
                <a:cubicBezTo>
                  <a:pt x="12" y="32"/>
                  <a:pt x="12" y="32"/>
                  <a:pt x="11" y="32"/>
                </a:cubicBezTo>
                <a:cubicBezTo>
                  <a:pt x="11" y="32"/>
                  <a:pt x="10" y="31"/>
                  <a:pt x="10" y="31"/>
                </a:cubicBezTo>
                <a:cubicBezTo>
                  <a:pt x="11" y="31"/>
                  <a:pt x="11" y="30"/>
                  <a:pt x="11" y="30"/>
                </a:cubicBezTo>
                <a:cubicBezTo>
                  <a:pt x="10" y="29"/>
                  <a:pt x="11" y="29"/>
                  <a:pt x="11" y="28"/>
                </a:cubicBezTo>
                <a:cubicBezTo>
                  <a:pt x="11" y="28"/>
                  <a:pt x="11" y="28"/>
                  <a:pt x="12" y="27"/>
                </a:cubicBezTo>
                <a:cubicBezTo>
                  <a:pt x="12" y="27"/>
                  <a:pt x="12" y="26"/>
                  <a:pt x="12" y="25"/>
                </a:cubicBezTo>
                <a:cubicBezTo>
                  <a:pt x="12" y="25"/>
                  <a:pt x="12" y="25"/>
                  <a:pt x="12" y="24"/>
                </a:cubicBezTo>
                <a:cubicBezTo>
                  <a:pt x="12" y="24"/>
                  <a:pt x="12" y="23"/>
                  <a:pt x="13" y="23"/>
                </a:cubicBezTo>
                <a:cubicBezTo>
                  <a:pt x="15" y="23"/>
                  <a:pt x="14" y="22"/>
                  <a:pt x="15" y="22"/>
                </a:cubicBezTo>
                <a:cubicBezTo>
                  <a:pt x="16" y="22"/>
                  <a:pt x="17" y="20"/>
                  <a:pt x="18" y="20"/>
                </a:cubicBezTo>
                <a:cubicBezTo>
                  <a:pt x="19" y="20"/>
                  <a:pt x="19" y="17"/>
                  <a:pt x="19" y="16"/>
                </a:cubicBezTo>
                <a:cubicBezTo>
                  <a:pt x="20" y="14"/>
                  <a:pt x="22" y="15"/>
                  <a:pt x="22" y="15"/>
                </a:cubicBezTo>
                <a:cubicBezTo>
                  <a:pt x="22" y="14"/>
                  <a:pt x="24" y="13"/>
                  <a:pt x="26" y="14"/>
                </a:cubicBezTo>
                <a:cubicBezTo>
                  <a:pt x="29" y="14"/>
                  <a:pt x="29" y="12"/>
                  <a:pt x="29" y="11"/>
                </a:cubicBezTo>
                <a:cubicBezTo>
                  <a:pt x="30" y="10"/>
                  <a:pt x="32" y="9"/>
                  <a:pt x="30" y="7"/>
                </a:cubicBezTo>
                <a:cubicBezTo>
                  <a:pt x="27" y="6"/>
                  <a:pt x="29" y="6"/>
                  <a:pt x="29" y="6"/>
                </a:cubicBezTo>
                <a:cubicBezTo>
                  <a:pt x="29" y="6"/>
                  <a:pt x="31" y="6"/>
                  <a:pt x="30" y="4"/>
                </a:cubicBezTo>
                <a:cubicBezTo>
                  <a:pt x="29" y="2"/>
                  <a:pt x="28" y="5"/>
                  <a:pt x="27" y="4"/>
                </a:cubicBezTo>
                <a:cubicBezTo>
                  <a:pt x="26" y="3"/>
                  <a:pt x="28" y="3"/>
                  <a:pt x="28" y="3"/>
                </a:cubicBezTo>
                <a:cubicBezTo>
                  <a:pt x="28" y="3"/>
                  <a:pt x="29" y="1"/>
                  <a:pt x="28" y="0"/>
                </a:cubicBezTo>
                <a:cubicBezTo>
                  <a:pt x="27" y="0"/>
                  <a:pt x="26" y="0"/>
                  <a:pt x="25" y="0"/>
                </a:cubicBezTo>
                <a:cubicBezTo>
                  <a:pt x="23" y="0"/>
                  <a:pt x="21" y="1"/>
                  <a:pt x="20" y="2"/>
                </a:cubicBezTo>
                <a:cubicBezTo>
                  <a:pt x="20" y="3"/>
                  <a:pt x="20" y="4"/>
                  <a:pt x="19" y="4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0" name="Freeform 5196"/>
          <p:cNvSpPr>
            <a:spLocks/>
          </p:cNvSpPr>
          <p:nvPr/>
        </p:nvSpPr>
        <p:spPr bwMode="auto">
          <a:xfrm>
            <a:off x="1541463" y="6357938"/>
            <a:ext cx="101600" cy="127000"/>
          </a:xfrm>
          <a:custGeom>
            <a:avLst/>
            <a:gdLst/>
            <a:ahLst/>
            <a:cxnLst>
              <a:cxn ang="0">
                <a:pos x="16" y="5"/>
              </a:cxn>
              <a:cxn ang="0">
                <a:pos x="5" y="36"/>
              </a:cxn>
              <a:cxn ang="0">
                <a:pos x="8" y="39"/>
              </a:cxn>
              <a:cxn ang="0">
                <a:pos x="10" y="39"/>
              </a:cxn>
              <a:cxn ang="0">
                <a:pos x="12" y="37"/>
              </a:cxn>
              <a:cxn ang="0">
                <a:pos x="11" y="36"/>
              </a:cxn>
              <a:cxn ang="0">
                <a:pos x="11" y="36"/>
              </a:cxn>
              <a:cxn ang="0">
                <a:pos x="11" y="36"/>
              </a:cxn>
              <a:cxn ang="0">
                <a:pos x="11" y="36"/>
              </a:cxn>
              <a:cxn ang="0">
                <a:pos x="11" y="32"/>
              </a:cxn>
              <a:cxn ang="0">
                <a:pos x="11" y="32"/>
              </a:cxn>
              <a:cxn ang="0">
                <a:pos x="11" y="32"/>
              </a:cxn>
              <a:cxn ang="0">
                <a:pos x="11" y="30"/>
              </a:cxn>
              <a:cxn ang="0">
                <a:pos x="13" y="27"/>
              </a:cxn>
              <a:cxn ang="0">
                <a:pos x="12" y="26"/>
              </a:cxn>
              <a:cxn ang="0">
                <a:pos x="13" y="24"/>
              </a:cxn>
              <a:cxn ang="0">
                <a:pos x="17" y="22"/>
              </a:cxn>
              <a:cxn ang="0">
                <a:pos x="21" y="16"/>
              </a:cxn>
              <a:cxn ang="0">
                <a:pos x="25" y="15"/>
              </a:cxn>
              <a:cxn ang="0">
                <a:pos x="30" y="12"/>
              </a:cxn>
              <a:cxn ang="0">
                <a:pos x="29" y="7"/>
              </a:cxn>
              <a:cxn ang="0">
                <a:pos x="29" y="7"/>
              </a:cxn>
              <a:cxn ang="0">
                <a:pos x="29" y="7"/>
              </a:cxn>
              <a:cxn ang="0">
                <a:pos x="30" y="5"/>
              </a:cxn>
              <a:cxn ang="0">
                <a:pos x="27" y="5"/>
              </a:cxn>
              <a:cxn ang="0">
                <a:pos x="27" y="5"/>
              </a:cxn>
              <a:cxn ang="0">
                <a:pos x="29" y="3"/>
              </a:cxn>
              <a:cxn ang="0">
                <a:pos x="20" y="2"/>
              </a:cxn>
              <a:cxn ang="0">
                <a:pos x="19" y="5"/>
              </a:cxn>
              <a:cxn ang="0">
                <a:pos x="25" y="1"/>
              </a:cxn>
              <a:cxn ang="0">
                <a:pos x="28" y="3"/>
              </a:cxn>
              <a:cxn ang="0">
                <a:pos x="28" y="4"/>
              </a:cxn>
              <a:cxn ang="0">
                <a:pos x="27" y="4"/>
              </a:cxn>
              <a:cxn ang="0">
                <a:pos x="29" y="5"/>
              </a:cxn>
              <a:cxn ang="0">
                <a:pos x="29" y="7"/>
              </a:cxn>
              <a:cxn ang="0">
                <a:pos x="29" y="12"/>
              </a:cxn>
              <a:cxn ang="0">
                <a:pos x="26" y="14"/>
              </a:cxn>
              <a:cxn ang="0">
                <a:pos x="22" y="15"/>
              </a:cxn>
              <a:cxn ang="0">
                <a:pos x="19" y="17"/>
              </a:cxn>
              <a:cxn ang="0">
                <a:pos x="16" y="22"/>
              </a:cxn>
              <a:cxn ang="0">
                <a:pos x="13" y="24"/>
              </a:cxn>
              <a:cxn ang="0">
                <a:pos x="12" y="25"/>
              </a:cxn>
              <a:cxn ang="0">
                <a:pos x="12" y="27"/>
              </a:cxn>
              <a:cxn ang="0">
                <a:pos x="12" y="27"/>
              </a:cxn>
              <a:cxn ang="0">
                <a:pos x="10" y="30"/>
              </a:cxn>
              <a:cxn ang="0">
                <a:pos x="10" y="32"/>
              </a:cxn>
              <a:cxn ang="0">
                <a:pos x="12" y="34"/>
              </a:cxn>
              <a:cxn ang="0">
                <a:pos x="10" y="36"/>
              </a:cxn>
              <a:cxn ang="0">
                <a:pos x="12" y="37"/>
              </a:cxn>
              <a:cxn ang="0">
                <a:pos x="11" y="38"/>
              </a:cxn>
              <a:cxn ang="0">
                <a:pos x="9" y="38"/>
              </a:cxn>
              <a:cxn ang="0">
                <a:pos x="5" y="36"/>
              </a:cxn>
              <a:cxn ang="0">
                <a:pos x="16" y="5"/>
              </a:cxn>
              <a:cxn ang="0">
                <a:pos x="19" y="5"/>
              </a:cxn>
            </a:cxnLst>
            <a:rect l="0" t="0" r="r" b="b"/>
            <a:pathLst>
              <a:path w="31" h="39">
                <a:moveTo>
                  <a:pt x="19" y="5"/>
                </a:move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8" y="5"/>
                  <a:pt x="17" y="5"/>
                  <a:pt x="16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5"/>
                  <a:pt x="16" y="5"/>
                  <a:pt x="16" y="5"/>
                </a:cubicBezTo>
                <a:cubicBezTo>
                  <a:pt x="7" y="11"/>
                  <a:pt x="1" y="21"/>
                  <a:pt x="0" y="32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2" y="33"/>
                  <a:pt x="2" y="33"/>
                  <a:pt x="3" y="34"/>
                </a:cubicBezTo>
                <a:cubicBezTo>
                  <a:pt x="3" y="36"/>
                  <a:pt x="4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6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8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2" y="39"/>
                  <a:pt x="12" y="39"/>
                  <a:pt x="12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2" y="36"/>
                  <a:pt x="13" y="35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3"/>
                  <a:pt x="12" y="33"/>
                  <a:pt x="12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1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3" y="28"/>
                  <a:pt x="13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5" y="24"/>
                  <a:pt x="15" y="24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6" y="23"/>
                  <a:pt x="16" y="23"/>
                  <a:pt x="17" y="22"/>
                </a:cubicBezTo>
                <a:cubicBezTo>
                  <a:pt x="17" y="22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1"/>
                  <a:pt x="19" y="21"/>
                  <a:pt x="19" y="20"/>
                </a:cubicBezTo>
                <a:cubicBezTo>
                  <a:pt x="20" y="19"/>
                  <a:pt x="20" y="18"/>
                  <a:pt x="20" y="17"/>
                </a:cubicBezTo>
                <a:cubicBezTo>
                  <a:pt x="20" y="16"/>
                  <a:pt x="20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4" y="15"/>
                  <a:pt x="25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8" y="15"/>
                  <a:pt x="28" y="14"/>
                  <a:pt x="29" y="14"/>
                </a:cubicBezTo>
                <a:cubicBezTo>
                  <a:pt x="29" y="13"/>
                  <a:pt x="29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1" y="11"/>
                  <a:pt x="31" y="10"/>
                </a:cubicBezTo>
                <a:cubicBezTo>
                  <a:pt x="31" y="9"/>
                  <a:pt x="31" y="9"/>
                  <a:pt x="30" y="8"/>
                </a:cubicBezTo>
                <a:cubicBezTo>
                  <a:pt x="29" y="8"/>
                  <a:pt x="29" y="8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7"/>
                  <a:pt x="30" y="7"/>
                  <a:pt x="30" y="6"/>
                </a:cubicBezTo>
                <a:cubicBezTo>
                  <a:pt x="30" y="6"/>
                  <a:pt x="30" y="6"/>
                  <a:pt x="30" y="5"/>
                </a:cubicBezTo>
                <a:cubicBezTo>
                  <a:pt x="30" y="5"/>
                  <a:pt x="29" y="4"/>
                  <a:pt x="29" y="4"/>
                </a:cubicBezTo>
                <a:cubicBezTo>
                  <a:pt x="28" y="4"/>
                  <a:pt x="28" y="5"/>
                  <a:pt x="28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5"/>
                  <a:pt x="28" y="4"/>
                  <a:pt x="28" y="4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2"/>
                  <a:pt x="29" y="1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0"/>
                  <a:pt x="26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3" y="1"/>
                  <a:pt x="21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9" y="4"/>
                  <a:pt x="19" y="4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6"/>
                  <a:pt x="19" y="6"/>
                  <a:pt x="19" y="6"/>
                </a:cubicBezTo>
                <a:cubicBezTo>
                  <a:pt x="20" y="5"/>
                  <a:pt x="20" y="5"/>
                  <a:pt x="20" y="4"/>
                </a:cubicBezTo>
                <a:cubicBezTo>
                  <a:pt x="20" y="4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2" y="2"/>
                  <a:pt x="23" y="2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1"/>
                  <a:pt x="27" y="1"/>
                  <a:pt x="28" y="2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8" y="2"/>
                  <a:pt x="28" y="3"/>
                </a:cubicBezTo>
                <a:cubicBezTo>
                  <a:pt x="28" y="3"/>
                  <a:pt x="28" y="3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6"/>
                  <a:pt x="27" y="6"/>
                  <a:pt x="27" y="6"/>
                </a:cubicBezTo>
                <a:cubicBezTo>
                  <a:pt x="28" y="6"/>
                  <a:pt x="28" y="5"/>
                  <a:pt x="28" y="5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29" y="5"/>
                  <a:pt x="29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7"/>
                  <a:pt x="30" y="7"/>
                  <a:pt x="30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8"/>
                  <a:pt x="28" y="8"/>
                  <a:pt x="29" y="9"/>
                </a:cubicBezTo>
                <a:cubicBezTo>
                  <a:pt x="30" y="9"/>
                  <a:pt x="30" y="9"/>
                  <a:pt x="30" y="10"/>
                </a:cubicBezTo>
                <a:cubicBezTo>
                  <a:pt x="30" y="10"/>
                  <a:pt x="29" y="11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3"/>
                  <a:pt x="28" y="13"/>
                </a:cubicBezTo>
                <a:cubicBezTo>
                  <a:pt x="28" y="14"/>
                  <a:pt x="28" y="14"/>
                  <a:pt x="27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5" y="14"/>
                </a:cubicBezTo>
                <a:cubicBezTo>
                  <a:pt x="23" y="14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1" y="15"/>
                  <a:pt x="20" y="15"/>
                </a:cubicBezTo>
                <a:cubicBezTo>
                  <a:pt x="20" y="15"/>
                  <a:pt x="19" y="16"/>
                  <a:pt x="19" y="17"/>
                </a:cubicBezTo>
                <a:cubicBezTo>
                  <a:pt x="19" y="17"/>
                  <a:pt x="19" y="18"/>
                  <a:pt x="19" y="19"/>
                </a:cubicBezTo>
                <a:cubicBezTo>
                  <a:pt x="19" y="20"/>
                  <a:pt x="19" y="20"/>
                  <a:pt x="19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1"/>
                  <a:pt x="17" y="21"/>
                  <a:pt x="16" y="22"/>
                </a:cubicBezTo>
                <a:cubicBezTo>
                  <a:pt x="16" y="22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6"/>
                  <a:pt x="11" y="26"/>
                  <a:pt x="11" y="26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0" y="29"/>
                  <a:pt x="10" y="29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3"/>
                  <a:pt x="12" y="33"/>
                  <a:pt x="12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2" y="35"/>
                  <a:pt x="12" y="35"/>
                  <a:pt x="11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1" y="36"/>
                  <a:pt x="11" y="36"/>
                  <a:pt x="11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9" y="39"/>
                  <a:pt x="9" y="39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8" y="38"/>
                  <a:pt x="8" y="37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7" y="36"/>
                  <a:pt x="6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4" y="35"/>
                  <a:pt x="4" y="35"/>
                  <a:pt x="3" y="34"/>
                </a:cubicBezTo>
                <a:cubicBezTo>
                  <a:pt x="3" y="33"/>
                  <a:pt x="2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1" y="32"/>
                  <a:pt x="1" y="32"/>
                  <a:pt x="1" y="32"/>
                </a:cubicBezTo>
                <a:cubicBezTo>
                  <a:pt x="2" y="21"/>
                  <a:pt x="8" y="11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7" y="5"/>
                  <a:pt x="18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lnTo>
                  <a:pt x="19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1" name="Freeform 5197"/>
          <p:cNvSpPr>
            <a:spLocks/>
          </p:cNvSpPr>
          <p:nvPr/>
        </p:nvSpPr>
        <p:spPr bwMode="auto">
          <a:xfrm>
            <a:off x="1544638" y="6492875"/>
            <a:ext cx="12700" cy="22225"/>
          </a:xfrm>
          <a:custGeom>
            <a:avLst/>
            <a:gdLst/>
            <a:ahLst/>
            <a:cxnLst>
              <a:cxn ang="0">
                <a:pos x="3" y="5"/>
              </a:cxn>
              <a:cxn ang="0">
                <a:pos x="3" y="3"/>
              </a:cxn>
              <a:cxn ang="0">
                <a:pos x="3" y="1"/>
              </a:cxn>
              <a:cxn ang="0">
                <a:pos x="2" y="1"/>
              </a:cxn>
              <a:cxn ang="0">
                <a:pos x="1" y="1"/>
              </a:cxn>
              <a:cxn ang="0">
                <a:pos x="0" y="1"/>
              </a:cxn>
              <a:cxn ang="0">
                <a:pos x="2" y="7"/>
              </a:cxn>
              <a:cxn ang="0">
                <a:pos x="3" y="7"/>
              </a:cxn>
              <a:cxn ang="0">
                <a:pos x="3" y="5"/>
              </a:cxn>
            </a:cxnLst>
            <a:rect l="0" t="0" r="r" b="b"/>
            <a:pathLst>
              <a:path w="4" h="7">
                <a:moveTo>
                  <a:pt x="3" y="5"/>
                </a:moveTo>
                <a:cubicBezTo>
                  <a:pt x="4" y="4"/>
                  <a:pt x="3" y="4"/>
                  <a:pt x="3" y="3"/>
                </a:cubicBezTo>
                <a:cubicBezTo>
                  <a:pt x="3" y="2"/>
                  <a:pt x="4" y="2"/>
                  <a:pt x="3" y="1"/>
                </a:cubicBezTo>
                <a:cubicBezTo>
                  <a:pt x="3" y="0"/>
                  <a:pt x="2" y="1"/>
                  <a:pt x="2" y="1"/>
                </a:cubicBezTo>
                <a:cubicBezTo>
                  <a:pt x="2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3"/>
                  <a:pt x="1" y="5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4" y="6"/>
                  <a:pt x="3" y="5"/>
                  <a:pt x="3" y="5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2" name="Freeform 5198"/>
          <p:cNvSpPr>
            <a:spLocks/>
          </p:cNvSpPr>
          <p:nvPr/>
        </p:nvSpPr>
        <p:spPr bwMode="auto">
          <a:xfrm>
            <a:off x="1541463" y="6492875"/>
            <a:ext cx="15875" cy="25400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5" y="3"/>
              </a:cxn>
              <a:cxn ang="0">
                <a:pos x="5" y="1"/>
              </a:cxn>
              <a:cxn ang="0">
                <a:pos x="4" y="0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3" y="1"/>
              </a:cxn>
              <a:cxn ang="0">
                <a:pos x="1" y="0"/>
              </a:cxn>
              <a:cxn ang="0">
                <a:pos x="0" y="1"/>
              </a:cxn>
              <a:cxn ang="0">
                <a:pos x="2" y="8"/>
              </a:cxn>
              <a:cxn ang="0">
                <a:pos x="4" y="7"/>
              </a:cxn>
              <a:cxn ang="0">
                <a:pos x="4" y="7"/>
              </a:cxn>
              <a:cxn ang="0">
                <a:pos x="5" y="6"/>
              </a:cxn>
              <a:cxn ang="0">
                <a:pos x="5" y="5"/>
              </a:cxn>
              <a:cxn ang="0">
                <a:pos x="5" y="5"/>
              </a:cxn>
              <a:cxn ang="0">
                <a:pos x="4" y="4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2" y="7"/>
              </a:cxn>
              <a:cxn ang="0">
                <a:pos x="3" y="7"/>
              </a:cxn>
              <a:cxn ang="0">
                <a:pos x="1" y="1"/>
              </a:cxn>
              <a:cxn ang="0">
                <a:pos x="2" y="1"/>
              </a:cxn>
              <a:cxn ang="0">
                <a:pos x="2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1"/>
              </a:cxn>
              <a:cxn ang="0">
                <a:pos x="4" y="3"/>
              </a:cxn>
              <a:cxn ang="0">
                <a:pos x="4" y="4"/>
              </a:cxn>
              <a:cxn ang="0">
                <a:pos x="4" y="5"/>
              </a:cxn>
            </a:cxnLst>
            <a:rect l="0" t="0" r="r" b="b"/>
            <a:pathLst>
              <a:path w="5" h="8">
                <a:moveTo>
                  <a:pt x="4" y="5"/>
                </a:move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2"/>
                  <a:pt x="5" y="2"/>
                  <a:pt x="5" y="1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3"/>
                  <a:pt x="1" y="5"/>
                  <a:pt x="2" y="7"/>
                </a:cubicBezTo>
                <a:cubicBezTo>
                  <a:pt x="2" y="8"/>
                  <a:pt x="2" y="8"/>
                  <a:pt x="2" y="8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4" y="5"/>
                  <a:pt x="4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7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2" y="5"/>
                  <a:pt x="2" y="3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3" y="1"/>
                  <a:pt x="3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2"/>
                  <a:pt x="4" y="2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lnTo>
                  <a:pt x="4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3" name="Freeform 5199"/>
          <p:cNvSpPr>
            <a:spLocks/>
          </p:cNvSpPr>
          <p:nvPr/>
        </p:nvSpPr>
        <p:spPr bwMode="auto">
          <a:xfrm>
            <a:off x="1576388" y="6484938"/>
            <a:ext cx="79375" cy="76200"/>
          </a:xfrm>
          <a:custGeom>
            <a:avLst/>
            <a:gdLst/>
            <a:ahLst/>
            <a:cxnLst>
              <a:cxn ang="0">
                <a:pos x="22" y="5"/>
              </a:cxn>
              <a:cxn ang="0">
                <a:pos x="23" y="4"/>
              </a:cxn>
              <a:cxn ang="0">
                <a:pos x="22" y="2"/>
              </a:cxn>
              <a:cxn ang="0">
                <a:pos x="20" y="2"/>
              </a:cxn>
              <a:cxn ang="0">
                <a:pos x="18" y="1"/>
              </a:cxn>
              <a:cxn ang="0">
                <a:pos x="16" y="1"/>
              </a:cxn>
              <a:cxn ang="0">
                <a:pos x="14" y="1"/>
              </a:cxn>
              <a:cxn ang="0">
                <a:pos x="12" y="0"/>
              </a:cxn>
              <a:cxn ang="0">
                <a:pos x="11" y="1"/>
              </a:cxn>
              <a:cxn ang="0">
                <a:pos x="10" y="2"/>
              </a:cxn>
              <a:cxn ang="0">
                <a:pos x="11" y="4"/>
              </a:cxn>
              <a:cxn ang="0">
                <a:pos x="10" y="5"/>
              </a:cxn>
              <a:cxn ang="0">
                <a:pos x="9" y="7"/>
              </a:cxn>
              <a:cxn ang="0">
                <a:pos x="8" y="8"/>
              </a:cxn>
              <a:cxn ang="0">
                <a:pos x="7" y="9"/>
              </a:cxn>
              <a:cxn ang="0">
                <a:pos x="7" y="10"/>
              </a:cxn>
              <a:cxn ang="0">
                <a:pos x="5" y="11"/>
              </a:cxn>
              <a:cxn ang="0">
                <a:pos x="1" y="15"/>
              </a:cxn>
              <a:cxn ang="0">
                <a:pos x="0" y="20"/>
              </a:cxn>
              <a:cxn ang="0">
                <a:pos x="0" y="22"/>
              </a:cxn>
              <a:cxn ang="0">
                <a:pos x="1" y="23"/>
              </a:cxn>
              <a:cxn ang="0">
                <a:pos x="2" y="22"/>
              </a:cxn>
              <a:cxn ang="0">
                <a:pos x="4" y="21"/>
              </a:cxn>
              <a:cxn ang="0">
                <a:pos x="6" y="20"/>
              </a:cxn>
              <a:cxn ang="0">
                <a:pos x="8" y="20"/>
              </a:cxn>
              <a:cxn ang="0">
                <a:pos x="12" y="19"/>
              </a:cxn>
              <a:cxn ang="0">
                <a:pos x="16" y="19"/>
              </a:cxn>
              <a:cxn ang="0">
                <a:pos x="17" y="18"/>
              </a:cxn>
              <a:cxn ang="0">
                <a:pos x="18" y="15"/>
              </a:cxn>
              <a:cxn ang="0">
                <a:pos x="20" y="14"/>
              </a:cxn>
              <a:cxn ang="0">
                <a:pos x="21" y="13"/>
              </a:cxn>
              <a:cxn ang="0">
                <a:pos x="21" y="11"/>
              </a:cxn>
              <a:cxn ang="0">
                <a:pos x="22" y="8"/>
              </a:cxn>
              <a:cxn ang="0">
                <a:pos x="24" y="6"/>
              </a:cxn>
              <a:cxn ang="0">
                <a:pos x="22" y="5"/>
              </a:cxn>
            </a:cxnLst>
            <a:rect l="0" t="0" r="r" b="b"/>
            <a:pathLst>
              <a:path w="24" h="23">
                <a:moveTo>
                  <a:pt x="22" y="5"/>
                </a:moveTo>
                <a:cubicBezTo>
                  <a:pt x="21" y="5"/>
                  <a:pt x="23" y="4"/>
                  <a:pt x="23" y="4"/>
                </a:cubicBezTo>
                <a:cubicBezTo>
                  <a:pt x="23" y="3"/>
                  <a:pt x="22" y="2"/>
                  <a:pt x="22" y="2"/>
                </a:cubicBezTo>
                <a:cubicBezTo>
                  <a:pt x="21" y="2"/>
                  <a:pt x="20" y="2"/>
                  <a:pt x="20" y="2"/>
                </a:cubicBezTo>
                <a:cubicBezTo>
                  <a:pt x="19" y="2"/>
                  <a:pt x="18" y="1"/>
                  <a:pt x="18" y="1"/>
                </a:cubicBezTo>
                <a:cubicBezTo>
                  <a:pt x="17" y="0"/>
                  <a:pt x="17" y="1"/>
                  <a:pt x="16" y="1"/>
                </a:cubicBezTo>
                <a:cubicBezTo>
                  <a:pt x="16" y="0"/>
                  <a:pt x="15" y="0"/>
                  <a:pt x="14" y="1"/>
                </a:cubicBezTo>
                <a:cubicBezTo>
                  <a:pt x="14" y="1"/>
                  <a:pt x="14" y="0"/>
                  <a:pt x="12" y="0"/>
                </a:cubicBezTo>
                <a:cubicBezTo>
                  <a:pt x="11" y="0"/>
                  <a:pt x="13" y="2"/>
                  <a:pt x="11" y="1"/>
                </a:cubicBezTo>
                <a:cubicBezTo>
                  <a:pt x="10" y="0"/>
                  <a:pt x="11" y="1"/>
                  <a:pt x="10" y="2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5"/>
                  <a:pt x="10" y="5"/>
                  <a:pt x="10" y="5"/>
                </a:cubicBezTo>
                <a:cubicBezTo>
                  <a:pt x="9" y="7"/>
                  <a:pt x="9" y="7"/>
                  <a:pt x="9" y="7"/>
                </a:cubicBezTo>
                <a:cubicBezTo>
                  <a:pt x="9" y="8"/>
                  <a:pt x="8" y="8"/>
                  <a:pt x="8" y="8"/>
                </a:cubicBezTo>
                <a:cubicBezTo>
                  <a:pt x="8" y="8"/>
                  <a:pt x="7" y="8"/>
                  <a:pt x="7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5" y="10"/>
                  <a:pt x="7" y="11"/>
                  <a:pt x="5" y="11"/>
                </a:cubicBezTo>
                <a:cubicBezTo>
                  <a:pt x="3" y="12"/>
                  <a:pt x="3" y="14"/>
                  <a:pt x="1" y="15"/>
                </a:cubicBezTo>
                <a:cubicBezTo>
                  <a:pt x="0" y="16"/>
                  <a:pt x="0" y="19"/>
                  <a:pt x="0" y="20"/>
                </a:cubicBezTo>
                <a:cubicBezTo>
                  <a:pt x="0" y="20"/>
                  <a:pt x="0" y="20"/>
                  <a:pt x="0" y="22"/>
                </a:cubicBezTo>
                <a:cubicBezTo>
                  <a:pt x="0" y="22"/>
                  <a:pt x="1" y="23"/>
                  <a:pt x="1" y="23"/>
                </a:cubicBezTo>
                <a:cubicBezTo>
                  <a:pt x="2" y="22"/>
                  <a:pt x="2" y="22"/>
                  <a:pt x="2" y="22"/>
                </a:cubicBezTo>
                <a:cubicBezTo>
                  <a:pt x="3" y="22"/>
                  <a:pt x="3" y="21"/>
                  <a:pt x="4" y="21"/>
                </a:cubicBezTo>
                <a:cubicBezTo>
                  <a:pt x="5" y="21"/>
                  <a:pt x="6" y="20"/>
                  <a:pt x="6" y="20"/>
                </a:cubicBezTo>
                <a:cubicBezTo>
                  <a:pt x="6" y="19"/>
                  <a:pt x="8" y="19"/>
                  <a:pt x="8" y="20"/>
                </a:cubicBezTo>
                <a:cubicBezTo>
                  <a:pt x="9" y="20"/>
                  <a:pt x="11" y="19"/>
                  <a:pt x="12" y="19"/>
                </a:cubicBezTo>
                <a:cubicBezTo>
                  <a:pt x="12" y="19"/>
                  <a:pt x="15" y="19"/>
                  <a:pt x="16" y="19"/>
                </a:cubicBezTo>
                <a:cubicBezTo>
                  <a:pt x="17" y="19"/>
                  <a:pt x="15" y="18"/>
                  <a:pt x="17" y="18"/>
                </a:cubicBezTo>
                <a:cubicBezTo>
                  <a:pt x="19" y="18"/>
                  <a:pt x="17" y="15"/>
                  <a:pt x="18" y="15"/>
                </a:cubicBezTo>
                <a:cubicBezTo>
                  <a:pt x="19" y="14"/>
                  <a:pt x="19" y="15"/>
                  <a:pt x="20" y="14"/>
                </a:cubicBezTo>
                <a:cubicBezTo>
                  <a:pt x="20" y="13"/>
                  <a:pt x="21" y="13"/>
                  <a:pt x="21" y="13"/>
                </a:cubicBezTo>
                <a:cubicBezTo>
                  <a:pt x="21" y="12"/>
                  <a:pt x="20" y="11"/>
                  <a:pt x="21" y="11"/>
                </a:cubicBezTo>
                <a:cubicBezTo>
                  <a:pt x="22" y="10"/>
                  <a:pt x="22" y="9"/>
                  <a:pt x="22" y="8"/>
                </a:cubicBezTo>
                <a:cubicBezTo>
                  <a:pt x="23" y="7"/>
                  <a:pt x="24" y="7"/>
                  <a:pt x="24" y="6"/>
                </a:cubicBezTo>
                <a:cubicBezTo>
                  <a:pt x="24" y="6"/>
                  <a:pt x="23" y="5"/>
                  <a:pt x="22" y="5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4" name="Freeform 5200"/>
          <p:cNvSpPr>
            <a:spLocks/>
          </p:cNvSpPr>
          <p:nvPr/>
        </p:nvSpPr>
        <p:spPr bwMode="auto">
          <a:xfrm>
            <a:off x="1573213" y="6484938"/>
            <a:ext cx="82550" cy="79375"/>
          </a:xfrm>
          <a:custGeom>
            <a:avLst/>
            <a:gdLst/>
            <a:ahLst/>
            <a:cxnLst>
              <a:cxn ang="0">
                <a:pos x="23" y="5"/>
              </a:cxn>
              <a:cxn ang="0">
                <a:pos x="23" y="5"/>
              </a:cxn>
              <a:cxn ang="0">
                <a:pos x="23" y="5"/>
              </a:cxn>
              <a:cxn ang="0">
                <a:pos x="23" y="2"/>
              </a:cxn>
              <a:cxn ang="0">
                <a:pos x="19" y="1"/>
              </a:cxn>
              <a:cxn ang="0">
                <a:pos x="17" y="0"/>
              </a:cxn>
              <a:cxn ang="0">
                <a:pos x="15" y="0"/>
              </a:cxn>
              <a:cxn ang="0">
                <a:pos x="12" y="0"/>
              </a:cxn>
              <a:cxn ang="0">
                <a:pos x="13" y="1"/>
              </a:cxn>
              <a:cxn ang="0">
                <a:pos x="13" y="1"/>
              </a:cxn>
              <a:cxn ang="0">
                <a:pos x="12" y="0"/>
              </a:cxn>
              <a:cxn ang="0">
                <a:pos x="11" y="4"/>
              </a:cxn>
              <a:cxn ang="0">
                <a:pos x="10" y="7"/>
              </a:cxn>
              <a:cxn ang="0">
                <a:pos x="10" y="7"/>
              </a:cxn>
              <a:cxn ang="0">
                <a:pos x="8" y="8"/>
              </a:cxn>
              <a:cxn ang="0">
                <a:pos x="8" y="10"/>
              </a:cxn>
              <a:cxn ang="0">
                <a:pos x="8" y="10"/>
              </a:cxn>
              <a:cxn ang="0">
                <a:pos x="8" y="9"/>
              </a:cxn>
              <a:cxn ang="0">
                <a:pos x="7" y="11"/>
              </a:cxn>
              <a:cxn ang="0">
                <a:pos x="1" y="20"/>
              </a:cxn>
              <a:cxn ang="0">
                <a:pos x="2" y="24"/>
              </a:cxn>
              <a:cxn ang="0">
                <a:pos x="6" y="21"/>
              </a:cxn>
              <a:cxn ang="0">
                <a:pos x="9" y="20"/>
              </a:cxn>
              <a:cxn ang="0">
                <a:pos x="13" y="19"/>
              </a:cxn>
              <a:cxn ang="0">
                <a:pos x="13" y="19"/>
              </a:cxn>
              <a:cxn ang="0">
                <a:pos x="17" y="19"/>
              </a:cxn>
              <a:cxn ang="0">
                <a:pos x="19" y="17"/>
              </a:cxn>
              <a:cxn ang="0">
                <a:pos x="21" y="14"/>
              </a:cxn>
              <a:cxn ang="0">
                <a:pos x="22" y="11"/>
              </a:cxn>
              <a:cxn ang="0">
                <a:pos x="25" y="7"/>
              </a:cxn>
              <a:cxn ang="0">
                <a:pos x="24" y="5"/>
              </a:cxn>
              <a:cxn ang="0">
                <a:pos x="24" y="6"/>
              </a:cxn>
              <a:cxn ang="0">
                <a:pos x="23" y="8"/>
              </a:cxn>
              <a:cxn ang="0">
                <a:pos x="22" y="10"/>
              </a:cxn>
              <a:cxn ang="0">
                <a:pos x="21" y="14"/>
              </a:cxn>
              <a:cxn ang="0">
                <a:pos x="19" y="14"/>
              </a:cxn>
              <a:cxn ang="0">
                <a:pos x="18" y="18"/>
              </a:cxn>
              <a:cxn ang="0">
                <a:pos x="17" y="19"/>
              </a:cxn>
              <a:cxn ang="0">
                <a:pos x="17" y="19"/>
              </a:cxn>
              <a:cxn ang="0">
                <a:pos x="13" y="19"/>
              </a:cxn>
              <a:cxn ang="0">
                <a:pos x="10" y="19"/>
              </a:cxn>
              <a:cxn ang="0">
                <a:pos x="5" y="21"/>
              </a:cxn>
              <a:cxn ang="0">
                <a:pos x="1" y="22"/>
              </a:cxn>
              <a:cxn ang="0">
                <a:pos x="3" y="15"/>
              </a:cxn>
              <a:cxn ang="0">
                <a:pos x="8" y="10"/>
              </a:cxn>
              <a:cxn ang="0">
                <a:pos x="8" y="10"/>
              </a:cxn>
              <a:cxn ang="0">
                <a:pos x="8" y="9"/>
              </a:cxn>
              <a:cxn ang="0">
                <a:pos x="9" y="8"/>
              </a:cxn>
              <a:cxn ang="0">
                <a:pos x="10" y="7"/>
              </a:cxn>
              <a:cxn ang="0">
                <a:pos x="12" y="4"/>
              </a:cxn>
              <a:cxn ang="0">
                <a:pos x="11" y="2"/>
              </a:cxn>
              <a:cxn ang="0">
                <a:pos x="12" y="1"/>
              </a:cxn>
              <a:cxn ang="0">
                <a:pos x="12" y="1"/>
              </a:cxn>
              <a:cxn ang="0">
                <a:pos x="12" y="1"/>
              </a:cxn>
              <a:cxn ang="0">
                <a:pos x="13" y="0"/>
              </a:cxn>
              <a:cxn ang="0">
                <a:pos x="13" y="0"/>
              </a:cxn>
              <a:cxn ang="0">
                <a:pos x="15" y="1"/>
              </a:cxn>
              <a:cxn ang="0">
                <a:pos x="18" y="1"/>
              </a:cxn>
              <a:cxn ang="0">
                <a:pos x="21" y="2"/>
              </a:cxn>
              <a:cxn ang="0">
                <a:pos x="23" y="4"/>
              </a:cxn>
              <a:cxn ang="0">
                <a:pos x="23" y="6"/>
              </a:cxn>
            </a:cxnLst>
            <a:rect l="0" t="0" r="r" b="b"/>
            <a:pathLst>
              <a:path w="25" h="24">
                <a:moveTo>
                  <a:pt x="23" y="5"/>
                </a:move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4" y="4"/>
                  <a:pt x="24" y="4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2"/>
                  <a:pt x="23" y="2"/>
                  <a:pt x="23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2" y="2"/>
                  <a:pt x="21" y="1"/>
                  <a:pt x="21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1" y="1"/>
                  <a:pt x="21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6" y="0"/>
                </a:cubicBezTo>
                <a:cubicBezTo>
                  <a:pt x="16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2"/>
                  <a:pt x="10" y="2"/>
                  <a:pt x="10" y="3"/>
                </a:cubicBezTo>
                <a:cubicBezTo>
                  <a:pt x="10" y="3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9"/>
                  <a:pt x="8" y="9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6" y="11"/>
                </a:cubicBezTo>
                <a:cubicBezTo>
                  <a:pt x="5" y="11"/>
                  <a:pt x="5" y="12"/>
                  <a:pt x="4" y="13"/>
                </a:cubicBezTo>
                <a:cubicBezTo>
                  <a:pt x="3" y="13"/>
                  <a:pt x="3" y="14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6"/>
                  <a:pt x="0" y="18"/>
                  <a:pt x="0" y="19"/>
                </a:cubicBezTo>
                <a:cubicBezTo>
                  <a:pt x="0" y="19"/>
                  <a:pt x="0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1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2" y="23"/>
                  <a:pt x="2" y="23"/>
                </a:cubicBezTo>
                <a:cubicBezTo>
                  <a:pt x="2" y="24"/>
                  <a:pt x="2" y="24"/>
                  <a:pt x="2" y="24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6" y="21"/>
                  <a:pt x="6" y="21"/>
                </a:cubicBezTo>
                <a:cubicBezTo>
                  <a:pt x="7" y="21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1" y="20"/>
                  <a:pt x="11" y="20"/>
                </a:cubicBezTo>
                <a:cubicBezTo>
                  <a:pt x="12" y="19"/>
                  <a:pt x="12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4" y="20"/>
                  <a:pt x="14" y="20"/>
                </a:cubicBezTo>
                <a:cubicBezTo>
                  <a:pt x="15" y="20"/>
                  <a:pt x="16" y="20"/>
                  <a:pt x="16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19"/>
                  <a:pt x="18" y="19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6"/>
                  <a:pt x="19" y="16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3" y="10"/>
                  <a:pt x="23" y="10"/>
                </a:cubicBezTo>
                <a:cubicBezTo>
                  <a:pt x="23" y="9"/>
                  <a:pt x="23" y="9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8"/>
                  <a:pt x="25" y="7"/>
                </a:cubicBezTo>
                <a:cubicBezTo>
                  <a:pt x="25" y="7"/>
                  <a:pt x="25" y="7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3" y="7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0" y="13"/>
                  <a:pt x="20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9" y="17"/>
                  <a:pt x="19" y="17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7" y="18"/>
                  <a:pt x="17" y="18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5" y="19"/>
                  <a:pt x="14" y="19"/>
                </a:cubicBezTo>
                <a:cubicBezTo>
                  <a:pt x="14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19"/>
                  <a:pt x="12" y="19"/>
                  <a:pt x="11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10" y="19"/>
                  <a:pt x="10" y="19"/>
                  <a:pt x="10" y="19"/>
                </a:cubicBezTo>
                <a:cubicBezTo>
                  <a:pt x="9" y="19"/>
                  <a:pt x="9" y="19"/>
                  <a:pt x="8" y="19"/>
                </a:cubicBezTo>
                <a:cubicBezTo>
                  <a:pt x="8" y="19"/>
                  <a:pt x="7" y="19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20"/>
                  <a:pt x="6" y="20"/>
                  <a:pt x="6" y="20"/>
                </a:cubicBezTo>
                <a:cubicBezTo>
                  <a:pt x="6" y="21"/>
                  <a:pt x="5" y="21"/>
                  <a:pt x="5" y="21"/>
                </a:cubicBezTo>
                <a:cubicBezTo>
                  <a:pt x="5" y="21"/>
                  <a:pt x="4" y="21"/>
                  <a:pt x="4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2" y="22"/>
                  <a:pt x="2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1"/>
                  <a:pt x="1" y="21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8"/>
                  <a:pt x="1" y="16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4" y="14"/>
                  <a:pt x="5" y="13"/>
                </a:cubicBezTo>
                <a:cubicBezTo>
                  <a:pt x="5" y="12"/>
                  <a:pt x="6" y="12"/>
                  <a:pt x="6" y="12"/>
                </a:cubicBezTo>
                <a:cubicBezTo>
                  <a:pt x="7" y="12"/>
                  <a:pt x="7" y="12"/>
                  <a:pt x="7" y="11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9"/>
                  <a:pt x="9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8"/>
                  <a:pt x="8" y="8"/>
                  <a:pt x="8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5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2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1"/>
                  <a:pt x="14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2"/>
                  <a:pt x="20" y="2"/>
                  <a:pt x="20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2" y="2"/>
                  <a:pt x="23" y="3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lnTo>
                  <a:pt x="23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5" name="Freeform 5201"/>
          <p:cNvSpPr>
            <a:spLocks/>
          </p:cNvSpPr>
          <p:nvPr/>
        </p:nvSpPr>
        <p:spPr bwMode="auto">
          <a:xfrm>
            <a:off x="1776413" y="6384925"/>
            <a:ext cx="166688" cy="163513"/>
          </a:xfrm>
          <a:custGeom>
            <a:avLst/>
            <a:gdLst/>
            <a:ahLst/>
            <a:cxnLst>
              <a:cxn ang="0">
                <a:pos x="1" y="26"/>
              </a:cxn>
              <a:cxn ang="0">
                <a:pos x="0" y="14"/>
              </a:cxn>
              <a:cxn ang="0">
                <a:pos x="3" y="16"/>
              </a:cxn>
              <a:cxn ang="0">
                <a:pos x="6" y="17"/>
              </a:cxn>
              <a:cxn ang="0">
                <a:pos x="8" y="17"/>
              </a:cxn>
              <a:cxn ang="0">
                <a:pos x="11" y="15"/>
              </a:cxn>
              <a:cxn ang="0">
                <a:pos x="12" y="12"/>
              </a:cxn>
              <a:cxn ang="0">
                <a:pos x="15" y="5"/>
              </a:cxn>
              <a:cxn ang="0">
                <a:pos x="20" y="2"/>
              </a:cxn>
              <a:cxn ang="0">
                <a:pos x="21" y="2"/>
              </a:cxn>
              <a:cxn ang="0">
                <a:pos x="24" y="3"/>
              </a:cxn>
              <a:cxn ang="0">
                <a:pos x="29" y="4"/>
              </a:cxn>
              <a:cxn ang="0">
                <a:pos x="33" y="5"/>
              </a:cxn>
              <a:cxn ang="0">
                <a:pos x="35" y="6"/>
              </a:cxn>
              <a:cxn ang="0">
                <a:pos x="36" y="8"/>
              </a:cxn>
              <a:cxn ang="0">
                <a:pos x="40" y="8"/>
              </a:cxn>
              <a:cxn ang="0">
                <a:pos x="42" y="9"/>
              </a:cxn>
              <a:cxn ang="0">
                <a:pos x="44" y="11"/>
              </a:cxn>
              <a:cxn ang="0">
                <a:pos x="44" y="14"/>
              </a:cxn>
              <a:cxn ang="0">
                <a:pos x="45" y="17"/>
              </a:cxn>
              <a:cxn ang="0">
                <a:pos x="45" y="18"/>
              </a:cxn>
              <a:cxn ang="0">
                <a:pos x="45" y="20"/>
              </a:cxn>
              <a:cxn ang="0">
                <a:pos x="44" y="21"/>
              </a:cxn>
              <a:cxn ang="0">
                <a:pos x="46" y="22"/>
              </a:cxn>
              <a:cxn ang="0">
                <a:pos x="47" y="22"/>
              </a:cxn>
              <a:cxn ang="0">
                <a:pos x="49" y="23"/>
              </a:cxn>
              <a:cxn ang="0">
                <a:pos x="49" y="25"/>
              </a:cxn>
              <a:cxn ang="0">
                <a:pos x="49" y="27"/>
              </a:cxn>
              <a:cxn ang="0">
                <a:pos x="49" y="29"/>
              </a:cxn>
              <a:cxn ang="0">
                <a:pos x="50" y="29"/>
              </a:cxn>
              <a:cxn ang="0">
                <a:pos x="50" y="31"/>
              </a:cxn>
              <a:cxn ang="0">
                <a:pos x="49" y="35"/>
              </a:cxn>
              <a:cxn ang="0">
                <a:pos x="47" y="36"/>
              </a:cxn>
              <a:cxn ang="0">
                <a:pos x="47" y="38"/>
              </a:cxn>
              <a:cxn ang="0">
                <a:pos x="46" y="40"/>
              </a:cxn>
              <a:cxn ang="0">
                <a:pos x="44" y="42"/>
              </a:cxn>
              <a:cxn ang="0">
                <a:pos x="43" y="44"/>
              </a:cxn>
              <a:cxn ang="0">
                <a:pos x="42" y="45"/>
              </a:cxn>
              <a:cxn ang="0">
                <a:pos x="41" y="47"/>
              </a:cxn>
              <a:cxn ang="0">
                <a:pos x="39" y="49"/>
              </a:cxn>
              <a:cxn ang="0">
                <a:pos x="35" y="50"/>
              </a:cxn>
              <a:cxn ang="0">
                <a:pos x="31" y="49"/>
              </a:cxn>
              <a:cxn ang="0">
                <a:pos x="25" y="50"/>
              </a:cxn>
              <a:cxn ang="0">
                <a:pos x="23" y="49"/>
              </a:cxn>
              <a:cxn ang="0">
                <a:pos x="23" y="47"/>
              </a:cxn>
              <a:cxn ang="0">
                <a:pos x="25" y="45"/>
              </a:cxn>
              <a:cxn ang="0">
                <a:pos x="25" y="44"/>
              </a:cxn>
              <a:cxn ang="0">
                <a:pos x="24" y="42"/>
              </a:cxn>
              <a:cxn ang="0">
                <a:pos x="23" y="42"/>
              </a:cxn>
              <a:cxn ang="0">
                <a:pos x="22" y="42"/>
              </a:cxn>
              <a:cxn ang="0">
                <a:pos x="19" y="41"/>
              </a:cxn>
              <a:cxn ang="0">
                <a:pos x="17" y="40"/>
              </a:cxn>
              <a:cxn ang="0">
                <a:pos x="15" y="42"/>
              </a:cxn>
              <a:cxn ang="0">
                <a:pos x="13" y="41"/>
              </a:cxn>
              <a:cxn ang="0">
                <a:pos x="9" y="41"/>
              </a:cxn>
              <a:cxn ang="0">
                <a:pos x="7" y="40"/>
              </a:cxn>
              <a:cxn ang="0">
                <a:pos x="4" y="39"/>
              </a:cxn>
              <a:cxn ang="0">
                <a:pos x="3" y="36"/>
              </a:cxn>
              <a:cxn ang="0">
                <a:pos x="1" y="33"/>
              </a:cxn>
              <a:cxn ang="0">
                <a:pos x="1" y="26"/>
              </a:cxn>
            </a:cxnLst>
            <a:rect l="0" t="0" r="r" b="b"/>
            <a:pathLst>
              <a:path w="51" h="50">
                <a:moveTo>
                  <a:pt x="1" y="26"/>
                </a:moveTo>
                <a:cubicBezTo>
                  <a:pt x="1" y="21"/>
                  <a:pt x="0" y="14"/>
                  <a:pt x="0" y="14"/>
                </a:cubicBezTo>
                <a:cubicBezTo>
                  <a:pt x="1" y="14"/>
                  <a:pt x="3" y="16"/>
                  <a:pt x="3" y="16"/>
                </a:cubicBezTo>
                <a:cubicBezTo>
                  <a:pt x="3" y="16"/>
                  <a:pt x="4" y="18"/>
                  <a:pt x="6" y="17"/>
                </a:cubicBezTo>
                <a:cubicBezTo>
                  <a:pt x="7" y="17"/>
                  <a:pt x="8" y="17"/>
                  <a:pt x="8" y="17"/>
                </a:cubicBezTo>
                <a:cubicBezTo>
                  <a:pt x="9" y="17"/>
                  <a:pt x="10" y="15"/>
                  <a:pt x="11" y="15"/>
                </a:cubicBezTo>
                <a:cubicBezTo>
                  <a:pt x="12" y="15"/>
                  <a:pt x="12" y="14"/>
                  <a:pt x="12" y="12"/>
                </a:cubicBezTo>
                <a:cubicBezTo>
                  <a:pt x="12" y="11"/>
                  <a:pt x="13" y="6"/>
                  <a:pt x="15" y="5"/>
                </a:cubicBezTo>
                <a:cubicBezTo>
                  <a:pt x="16" y="4"/>
                  <a:pt x="19" y="3"/>
                  <a:pt x="20" y="2"/>
                </a:cubicBezTo>
                <a:cubicBezTo>
                  <a:pt x="20" y="0"/>
                  <a:pt x="20" y="2"/>
                  <a:pt x="21" y="2"/>
                </a:cubicBezTo>
                <a:cubicBezTo>
                  <a:pt x="22" y="3"/>
                  <a:pt x="23" y="3"/>
                  <a:pt x="24" y="3"/>
                </a:cubicBezTo>
                <a:cubicBezTo>
                  <a:pt x="25" y="2"/>
                  <a:pt x="26" y="4"/>
                  <a:pt x="29" y="4"/>
                </a:cubicBezTo>
                <a:cubicBezTo>
                  <a:pt x="31" y="5"/>
                  <a:pt x="32" y="5"/>
                  <a:pt x="33" y="5"/>
                </a:cubicBezTo>
                <a:cubicBezTo>
                  <a:pt x="34" y="5"/>
                  <a:pt x="35" y="5"/>
                  <a:pt x="35" y="6"/>
                </a:cubicBezTo>
                <a:cubicBezTo>
                  <a:pt x="35" y="7"/>
                  <a:pt x="35" y="8"/>
                  <a:pt x="36" y="8"/>
                </a:cubicBezTo>
                <a:cubicBezTo>
                  <a:pt x="37" y="7"/>
                  <a:pt x="40" y="7"/>
                  <a:pt x="40" y="8"/>
                </a:cubicBezTo>
                <a:cubicBezTo>
                  <a:pt x="40" y="9"/>
                  <a:pt x="41" y="9"/>
                  <a:pt x="42" y="9"/>
                </a:cubicBezTo>
                <a:cubicBezTo>
                  <a:pt x="43" y="9"/>
                  <a:pt x="44" y="10"/>
                  <a:pt x="44" y="11"/>
                </a:cubicBezTo>
                <a:cubicBezTo>
                  <a:pt x="44" y="12"/>
                  <a:pt x="43" y="13"/>
                  <a:pt x="44" y="14"/>
                </a:cubicBezTo>
                <a:cubicBezTo>
                  <a:pt x="44" y="15"/>
                  <a:pt x="45" y="16"/>
                  <a:pt x="45" y="17"/>
                </a:cubicBezTo>
                <a:cubicBezTo>
                  <a:pt x="45" y="17"/>
                  <a:pt x="45" y="17"/>
                  <a:pt x="45" y="18"/>
                </a:cubicBezTo>
                <a:cubicBezTo>
                  <a:pt x="45" y="19"/>
                  <a:pt x="45" y="19"/>
                  <a:pt x="45" y="20"/>
                </a:cubicBezTo>
                <a:cubicBezTo>
                  <a:pt x="44" y="20"/>
                  <a:pt x="43" y="21"/>
                  <a:pt x="44" y="21"/>
                </a:cubicBezTo>
                <a:cubicBezTo>
                  <a:pt x="46" y="21"/>
                  <a:pt x="46" y="22"/>
                  <a:pt x="46" y="22"/>
                </a:cubicBezTo>
                <a:cubicBezTo>
                  <a:pt x="46" y="22"/>
                  <a:pt x="46" y="22"/>
                  <a:pt x="47" y="22"/>
                </a:cubicBezTo>
                <a:cubicBezTo>
                  <a:pt x="48" y="22"/>
                  <a:pt x="49" y="22"/>
                  <a:pt x="49" y="23"/>
                </a:cubicBezTo>
                <a:cubicBezTo>
                  <a:pt x="49" y="24"/>
                  <a:pt x="49" y="25"/>
                  <a:pt x="49" y="25"/>
                </a:cubicBezTo>
                <a:cubicBezTo>
                  <a:pt x="49" y="25"/>
                  <a:pt x="50" y="26"/>
                  <a:pt x="49" y="27"/>
                </a:cubicBezTo>
                <a:cubicBezTo>
                  <a:pt x="49" y="28"/>
                  <a:pt x="48" y="29"/>
                  <a:pt x="49" y="29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51" y="30"/>
                  <a:pt x="50" y="31"/>
                </a:cubicBezTo>
                <a:cubicBezTo>
                  <a:pt x="50" y="32"/>
                  <a:pt x="50" y="34"/>
                  <a:pt x="49" y="35"/>
                </a:cubicBezTo>
                <a:cubicBezTo>
                  <a:pt x="48" y="35"/>
                  <a:pt x="48" y="34"/>
                  <a:pt x="47" y="36"/>
                </a:cubicBezTo>
                <a:cubicBezTo>
                  <a:pt x="47" y="37"/>
                  <a:pt x="47" y="38"/>
                  <a:pt x="47" y="38"/>
                </a:cubicBezTo>
                <a:cubicBezTo>
                  <a:pt x="47" y="39"/>
                  <a:pt x="47" y="40"/>
                  <a:pt x="46" y="40"/>
                </a:cubicBezTo>
                <a:cubicBezTo>
                  <a:pt x="46" y="40"/>
                  <a:pt x="44" y="41"/>
                  <a:pt x="44" y="42"/>
                </a:cubicBezTo>
                <a:cubicBezTo>
                  <a:pt x="44" y="43"/>
                  <a:pt x="44" y="43"/>
                  <a:pt x="43" y="44"/>
                </a:cubicBezTo>
                <a:cubicBezTo>
                  <a:pt x="43" y="45"/>
                  <a:pt x="42" y="44"/>
                  <a:pt x="42" y="45"/>
                </a:cubicBezTo>
                <a:cubicBezTo>
                  <a:pt x="42" y="46"/>
                  <a:pt x="41" y="46"/>
                  <a:pt x="41" y="47"/>
                </a:cubicBezTo>
                <a:cubicBezTo>
                  <a:pt x="41" y="48"/>
                  <a:pt x="40" y="49"/>
                  <a:pt x="39" y="49"/>
                </a:cubicBezTo>
                <a:cubicBezTo>
                  <a:pt x="38" y="49"/>
                  <a:pt x="36" y="50"/>
                  <a:pt x="35" y="50"/>
                </a:cubicBezTo>
                <a:cubicBezTo>
                  <a:pt x="34" y="49"/>
                  <a:pt x="33" y="49"/>
                  <a:pt x="31" y="49"/>
                </a:cubicBezTo>
                <a:cubicBezTo>
                  <a:pt x="29" y="50"/>
                  <a:pt x="26" y="50"/>
                  <a:pt x="25" y="50"/>
                </a:cubicBezTo>
                <a:cubicBezTo>
                  <a:pt x="25" y="50"/>
                  <a:pt x="23" y="49"/>
                  <a:pt x="23" y="49"/>
                </a:cubicBezTo>
                <a:cubicBezTo>
                  <a:pt x="23" y="48"/>
                  <a:pt x="23" y="47"/>
                  <a:pt x="23" y="47"/>
                </a:cubicBezTo>
                <a:cubicBezTo>
                  <a:pt x="23" y="46"/>
                  <a:pt x="24" y="46"/>
                  <a:pt x="25" y="45"/>
                </a:cubicBezTo>
                <a:cubicBezTo>
                  <a:pt x="25" y="45"/>
                  <a:pt x="26" y="45"/>
                  <a:pt x="25" y="44"/>
                </a:cubicBezTo>
                <a:cubicBezTo>
                  <a:pt x="24" y="43"/>
                  <a:pt x="24" y="43"/>
                  <a:pt x="24" y="42"/>
                </a:cubicBezTo>
                <a:cubicBezTo>
                  <a:pt x="24" y="41"/>
                  <a:pt x="24" y="42"/>
                  <a:pt x="23" y="42"/>
                </a:cubicBezTo>
                <a:cubicBezTo>
                  <a:pt x="23" y="42"/>
                  <a:pt x="22" y="42"/>
                  <a:pt x="22" y="42"/>
                </a:cubicBezTo>
                <a:cubicBezTo>
                  <a:pt x="21" y="42"/>
                  <a:pt x="20" y="41"/>
                  <a:pt x="19" y="41"/>
                </a:cubicBezTo>
                <a:cubicBezTo>
                  <a:pt x="18" y="41"/>
                  <a:pt x="17" y="41"/>
                  <a:pt x="17" y="40"/>
                </a:cubicBezTo>
                <a:cubicBezTo>
                  <a:pt x="16" y="40"/>
                  <a:pt x="15" y="41"/>
                  <a:pt x="15" y="42"/>
                </a:cubicBezTo>
                <a:cubicBezTo>
                  <a:pt x="14" y="42"/>
                  <a:pt x="14" y="41"/>
                  <a:pt x="13" y="41"/>
                </a:cubicBezTo>
                <a:cubicBezTo>
                  <a:pt x="12" y="41"/>
                  <a:pt x="10" y="41"/>
                  <a:pt x="9" y="41"/>
                </a:cubicBezTo>
                <a:cubicBezTo>
                  <a:pt x="8" y="41"/>
                  <a:pt x="7" y="40"/>
                  <a:pt x="7" y="40"/>
                </a:cubicBezTo>
                <a:cubicBezTo>
                  <a:pt x="6" y="40"/>
                  <a:pt x="5" y="40"/>
                  <a:pt x="4" y="39"/>
                </a:cubicBezTo>
                <a:cubicBezTo>
                  <a:pt x="4" y="39"/>
                  <a:pt x="3" y="38"/>
                  <a:pt x="3" y="36"/>
                </a:cubicBezTo>
                <a:cubicBezTo>
                  <a:pt x="2" y="35"/>
                  <a:pt x="3" y="34"/>
                  <a:pt x="1" y="33"/>
                </a:cubicBezTo>
                <a:cubicBezTo>
                  <a:pt x="0" y="33"/>
                  <a:pt x="1" y="31"/>
                  <a:pt x="1" y="26"/>
                </a:cubicBezTo>
                <a:close/>
              </a:path>
            </a:pathLst>
          </a:custGeom>
          <a:solidFill>
            <a:srgbClr val="FFD51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6" name="Freeform 5202"/>
          <p:cNvSpPr>
            <a:spLocks/>
          </p:cNvSpPr>
          <p:nvPr/>
        </p:nvSpPr>
        <p:spPr bwMode="auto">
          <a:xfrm>
            <a:off x="1773238" y="6388100"/>
            <a:ext cx="169863" cy="160338"/>
          </a:xfrm>
          <a:custGeom>
            <a:avLst/>
            <a:gdLst/>
            <a:ahLst/>
            <a:cxnLst>
              <a:cxn ang="0">
                <a:pos x="4" y="16"/>
              </a:cxn>
              <a:cxn ang="0">
                <a:pos x="11" y="15"/>
              </a:cxn>
              <a:cxn ang="0">
                <a:pos x="16" y="4"/>
              </a:cxn>
              <a:cxn ang="0">
                <a:pos x="21" y="0"/>
              </a:cxn>
              <a:cxn ang="0">
                <a:pos x="21" y="0"/>
              </a:cxn>
              <a:cxn ang="0">
                <a:pos x="25" y="2"/>
              </a:cxn>
              <a:cxn ang="0">
                <a:pos x="34" y="4"/>
              </a:cxn>
              <a:cxn ang="0">
                <a:pos x="40" y="7"/>
              </a:cxn>
              <a:cxn ang="0">
                <a:pos x="43" y="8"/>
              </a:cxn>
              <a:cxn ang="0">
                <a:pos x="45" y="13"/>
              </a:cxn>
              <a:cxn ang="0">
                <a:pos x="46" y="17"/>
              </a:cxn>
              <a:cxn ang="0">
                <a:pos x="45" y="20"/>
              </a:cxn>
              <a:cxn ang="0">
                <a:pos x="48" y="22"/>
              </a:cxn>
              <a:cxn ang="0">
                <a:pos x="50" y="24"/>
              </a:cxn>
              <a:cxn ang="0">
                <a:pos x="50" y="26"/>
              </a:cxn>
              <a:cxn ang="0">
                <a:pos x="51" y="28"/>
              </a:cxn>
              <a:cxn ang="0">
                <a:pos x="50" y="32"/>
              </a:cxn>
              <a:cxn ang="0">
                <a:pos x="48" y="37"/>
              </a:cxn>
              <a:cxn ang="0">
                <a:pos x="45" y="41"/>
              </a:cxn>
              <a:cxn ang="0">
                <a:pos x="38" y="48"/>
              </a:cxn>
              <a:cxn ang="0">
                <a:pos x="32" y="48"/>
              </a:cxn>
              <a:cxn ang="0">
                <a:pos x="26" y="45"/>
              </a:cxn>
              <a:cxn ang="0">
                <a:pos x="25" y="40"/>
              </a:cxn>
              <a:cxn ang="0">
                <a:pos x="20" y="40"/>
              </a:cxn>
              <a:cxn ang="0">
                <a:pos x="15" y="40"/>
              </a:cxn>
              <a:cxn ang="0">
                <a:pos x="15" y="40"/>
              </a:cxn>
              <a:cxn ang="0">
                <a:pos x="7" y="38"/>
              </a:cxn>
              <a:cxn ang="0">
                <a:pos x="4" y="33"/>
              </a:cxn>
              <a:cxn ang="0">
                <a:pos x="2" y="25"/>
              </a:cxn>
              <a:cxn ang="0">
                <a:pos x="5" y="38"/>
              </a:cxn>
              <a:cxn ang="0">
                <a:pos x="8" y="39"/>
              </a:cxn>
              <a:cxn ang="0">
                <a:pos x="14" y="40"/>
              </a:cxn>
              <a:cxn ang="0">
                <a:pos x="18" y="40"/>
              </a:cxn>
              <a:cxn ang="0">
                <a:pos x="19" y="40"/>
              </a:cxn>
              <a:cxn ang="0">
                <a:pos x="25" y="41"/>
              </a:cxn>
              <a:cxn ang="0">
                <a:pos x="25" y="41"/>
              </a:cxn>
              <a:cxn ang="0">
                <a:pos x="26" y="43"/>
              </a:cxn>
              <a:cxn ang="0">
                <a:pos x="23" y="48"/>
              </a:cxn>
              <a:cxn ang="0">
                <a:pos x="36" y="49"/>
              </a:cxn>
              <a:cxn ang="0">
                <a:pos x="44" y="44"/>
              </a:cxn>
              <a:cxn ang="0">
                <a:pos x="47" y="39"/>
              </a:cxn>
              <a:cxn ang="0">
                <a:pos x="49" y="34"/>
              </a:cxn>
              <a:cxn ang="0">
                <a:pos x="52" y="30"/>
              </a:cxn>
              <a:cxn ang="0">
                <a:pos x="50" y="28"/>
              </a:cxn>
              <a:cxn ang="0">
                <a:pos x="51" y="25"/>
              </a:cxn>
              <a:cxn ang="0">
                <a:pos x="50" y="24"/>
              </a:cxn>
              <a:cxn ang="0">
                <a:pos x="48" y="21"/>
              </a:cxn>
              <a:cxn ang="0">
                <a:pos x="48" y="21"/>
              </a:cxn>
              <a:cxn ang="0">
                <a:pos x="45" y="19"/>
              </a:cxn>
              <a:cxn ang="0">
                <a:pos x="45" y="19"/>
              </a:cxn>
              <a:cxn ang="0">
                <a:pos x="45" y="20"/>
              </a:cxn>
              <a:cxn ang="0">
                <a:pos x="46" y="16"/>
              </a:cxn>
              <a:cxn ang="0">
                <a:pos x="46" y="10"/>
              </a:cxn>
              <a:cxn ang="0">
                <a:pos x="41" y="8"/>
              </a:cxn>
              <a:cxn ang="0">
                <a:pos x="36" y="5"/>
              </a:cxn>
              <a:cxn ang="0">
                <a:pos x="30" y="3"/>
              </a:cxn>
              <a:cxn ang="0">
                <a:pos x="22" y="1"/>
              </a:cxn>
              <a:cxn ang="0">
                <a:pos x="15" y="4"/>
              </a:cxn>
              <a:cxn ang="0">
                <a:pos x="12" y="14"/>
              </a:cxn>
              <a:cxn ang="0">
                <a:pos x="5" y="15"/>
              </a:cxn>
              <a:cxn ang="0">
                <a:pos x="2" y="25"/>
              </a:cxn>
            </a:cxnLst>
            <a:rect l="0" t="0" r="r" b="b"/>
            <a:pathLst>
              <a:path w="52" h="49">
                <a:moveTo>
                  <a:pt x="2" y="25"/>
                </a:moveTo>
                <a:cubicBezTo>
                  <a:pt x="2" y="25"/>
                  <a:pt x="2" y="25"/>
                  <a:pt x="2" y="25"/>
                </a:cubicBezTo>
                <a:cubicBezTo>
                  <a:pt x="2" y="20"/>
                  <a:pt x="1" y="13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2" y="14"/>
                  <a:pt x="3" y="15"/>
                </a:cubicBezTo>
                <a:cubicBezTo>
                  <a:pt x="4" y="15"/>
                  <a:pt x="4" y="16"/>
                  <a:pt x="4" y="16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7"/>
                  <a:pt x="6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6"/>
                  <a:pt x="9" y="16"/>
                  <a:pt x="10" y="16"/>
                </a:cubicBezTo>
                <a:cubicBezTo>
                  <a:pt x="10" y="16"/>
                  <a:pt x="10" y="16"/>
                  <a:pt x="11" y="15"/>
                </a:cubicBezTo>
                <a:cubicBezTo>
                  <a:pt x="11" y="15"/>
                  <a:pt x="11" y="15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3" y="14"/>
                  <a:pt x="13" y="13"/>
                </a:cubicBezTo>
                <a:cubicBezTo>
                  <a:pt x="13" y="13"/>
                  <a:pt x="13" y="12"/>
                  <a:pt x="13" y="11"/>
                </a:cubicBezTo>
                <a:cubicBezTo>
                  <a:pt x="13" y="11"/>
                  <a:pt x="14" y="9"/>
                  <a:pt x="14" y="8"/>
                </a:cubicBezTo>
                <a:cubicBezTo>
                  <a:pt x="15" y="6"/>
                  <a:pt x="15" y="5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8" y="3"/>
                  <a:pt x="19" y="3"/>
                </a:cubicBezTo>
                <a:cubicBezTo>
                  <a:pt x="20" y="2"/>
                  <a:pt x="21" y="1"/>
                  <a:pt x="21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3" y="2"/>
                  <a:pt x="24" y="2"/>
                </a:cubicBezTo>
                <a:cubicBezTo>
                  <a:pt x="24" y="2"/>
                  <a:pt x="25" y="2"/>
                  <a:pt x="25" y="2"/>
                </a:cubicBezTo>
                <a:cubicBezTo>
                  <a:pt x="25" y="2"/>
                  <a:pt x="25" y="2"/>
                  <a:pt x="25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6" y="2"/>
                  <a:pt x="27" y="2"/>
                </a:cubicBezTo>
                <a:cubicBezTo>
                  <a:pt x="28" y="3"/>
                  <a:pt x="29" y="3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2" y="4"/>
                  <a:pt x="32" y="4"/>
                  <a:pt x="33" y="5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7"/>
                  <a:pt x="36" y="7"/>
                  <a:pt x="36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8" y="7"/>
                  <a:pt x="38" y="7"/>
                </a:cubicBezTo>
                <a:cubicBezTo>
                  <a:pt x="39" y="7"/>
                  <a:pt x="39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8"/>
                  <a:pt x="40" y="8"/>
                  <a:pt x="40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3" y="8"/>
                  <a:pt x="4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4" y="8"/>
                  <a:pt x="44" y="8"/>
                  <a:pt x="44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4" y="11"/>
                  <a:pt x="44" y="1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5" y="15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6" y="18"/>
                  <a:pt x="46" y="18"/>
                  <a:pt x="46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5" y="19"/>
                  <a:pt x="45" y="19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5" y="20"/>
                  <a:pt x="45" y="20"/>
                  <a:pt x="45" y="20"/>
                </a:cubicBezTo>
                <a:cubicBezTo>
                  <a:pt x="45" y="20"/>
                  <a:pt x="45" y="20"/>
                  <a:pt x="45" y="20"/>
                </a:cubicBezTo>
                <a:cubicBezTo>
                  <a:pt x="45" y="20"/>
                  <a:pt x="45" y="20"/>
                  <a:pt x="45" y="20"/>
                </a:cubicBezTo>
                <a:cubicBezTo>
                  <a:pt x="45" y="20"/>
                  <a:pt x="45" y="20"/>
                  <a:pt x="45" y="20"/>
                </a:cubicBezTo>
                <a:cubicBezTo>
                  <a:pt x="46" y="20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1"/>
                  <a:pt x="49" y="21"/>
                  <a:pt x="49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23"/>
                  <a:pt x="49" y="23"/>
                  <a:pt x="49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5"/>
                  <a:pt x="50" y="25"/>
                  <a:pt x="50" y="25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26"/>
                  <a:pt x="49" y="27"/>
                  <a:pt x="49" y="27"/>
                </a:cubicBezTo>
                <a:cubicBezTo>
                  <a:pt x="49" y="28"/>
                  <a:pt x="49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9"/>
                  <a:pt x="51" y="29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1"/>
                  <a:pt x="50" y="32"/>
                </a:cubicBezTo>
                <a:cubicBezTo>
                  <a:pt x="50" y="33"/>
                  <a:pt x="50" y="33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6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8"/>
                  <a:pt x="48" y="38"/>
                  <a:pt x="48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9"/>
                  <a:pt x="46" y="39"/>
                  <a:pt x="46" y="40"/>
                </a:cubicBezTo>
                <a:cubicBezTo>
                  <a:pt x="45" y="40"/>
                  <a:pt x="45" y="41"/>
                  <a:pt x="45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2"/>
                  <a:pt x="44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3" y="44"/>
                  <a:pt x="43" y="44"/>
                </a:cubicBezTo>
                <a:cubicBezTo>
                  <a:pt x="43" y="45"/>
                  <a:pt x="42" y="45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6"/>
                  <a:pt x="41" y="47"/>
                  <a:pt x="40" y="47"/>
                </a:cubicBezTo>
                <a:cubicBezTo>
                  <a:pt x="39" y="47"/>
                  <a:pt x="38" y="48"/>
                  <a:pt x="38" y="48"/>
                </a:cubicBezTo>
                <a:cubicBezTo>
                  <a:pt x="37" y="48"/>
                  <a:pt x="37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5" y="48"/>
                  <a:pt x="35" y="48"/>
                  <a:pt x="34" y="48"/>
                </a:cubicBezTo>
                <a:cubicBezTo>
                  <a:pt x="34" y="48"/>
                  <a:pt x="33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1" y="48"/>
                  <a:pt x="30" y="48"/>
                  <a:pt x="29" y="48"/>
                </a:cubicBezTo>
                <a:cubicBezTo>
                  <a:pt x="28" y="48"/>
                  <a:pt x="27" y="48"/>
                  <a:pt x="26" y="48"/>
                </a:cubicBezTo>
                <a:cubicBezTo>
                  <a:pt x="26" y="48"/>
                  <a:pt x="26" y="48"/>
                  <a:pt x="25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46"/>
                  <a:pt x="25" y="46"/>
                  <a:pt x="25" y="46"/>
                </a:cubicBezTo>
                <a:cubicBezTo>
                  <a:pt x="25" y="45"/>
                  <a:pt x="25" y="45"/>
                  <a:pt x="26" y="45"/>
                </a:cubicBezTo>
                <a:cubicBezTo>
                  <a:pt x="26" y="44"/>
                  <a:pt x="26" y="44"/>
                  <a:pt x="26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3"/>
                  <a:pt x="26" y="43"/>
                  <a:pt x="26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6" y="42"/>
                  <a:pt x="26" y="42"/>
                  <a:pt x="26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0"/>
                  <a:pt x="25" y="40"/>
                  <a:pt x="25" y="40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2" y="41"/>
                  <a:pt x="21" y="40"/>
                  <a:pt x="20" y="40"/>
                </a:cubicBezTo>
                <a:cubicBezTo>
                  <a:pt x="20" y="40"/>
                  <a:pt x="19" y="40"/>
                  <a:pt x="19" y="40"/>
                </a:cubicBezTo>
                <a:cubicBezTo>
                  <a:pt x="19" y="39"/>
                  <a:pt x="18" y="39"/>
                  <a:pt x="18" y="39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9"/>
                  <a:pt x="18" y="39"/>
                  <a:pt x="18" y="39"/>
                </a:cubicBezTo>
                <a:cubicBezTo>
                  <a:pt x="17" y="39"/>
                  <a:pt x="17" y="39"/>
                  <a:pt x="17" y="40"/>
                </a:cubicBezTo>
                <a:cubicBezTo>
                  <a:pt x="16" y="40"/>
                  <a:pt x="16" y="40"/>
                  <a:pt x="1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40"/>
                  <a:pt x="15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3" y="40"/>
                  <a:pt x="13" y="40"/>
                </a:cubicBezTo>
                <a:cubicBezTo>
                  <a:pt x="12" y="40"/>
                  <a:pt x="11" y="40"/>
                  <a:pt x="11" y="40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40"/>
                  <a:pt x="9" y="39"/>
                  <a:pt x="9" y="39"/>
                </a:cubicBezTo>
                <a:cubicBezTo>
                  <a:pt x="8" y="39"/>
                  <a:pt x="8" y="38"/>
                  <a:pt x="8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8" y="39"/>
                  <a:pt x="8" y="39"/>
                  <a:pt x="8" y="39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6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5" y="37"/>
                  <a:pt x="4" y="36"/>
                  <a:pt x="4" y="35"/>
                </a:cubicBezTo>
                <a:cubicBezTo>
                  <a:pt x="4" y="34"/>
                  <a:pt x="4" y="34"/>
                  <a:pt x="4" y="33"/>
                </a:cubicBezTo>
                <a:cubicBezTo>
                  <a:pt x="3" y="33"/>
                  <a:pt x="3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1"/>
                  <a:pt x="2" y="29"/>
                  <a:pt x="2" y="26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9"/>
                  <a:pt x="1" y="30"/>
                  <a:pt x="1" y="32"/>
                </a:cubicBezTo>
                <a:cubicBezTo>
                  <a:pt x="1" y="32"/>
                  <a:pt x="1" y="32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3" y="33"/>
                  <a:pt x="3" y="34"/>
                </a:cubicBezTo>
                <a:cubicBezTo>
                  <a:pt x="3" y="34"/>
                  <a:pt x="3" y="35"/>
                  <a:pt x="3" y="35"/>
                </a:cubicBezTo>
                <a:cubicBezTo>
                  <a:pt x="3" y="37"/>
                  <a:pt x="5" y="38"/>
                  <a:pt x="5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6" y="39"/>
                  <a:pt x="6" y="39"/>
                  <a:pt x="7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9" y="40"/>
                </a:cubicBezTo>
                <a:cubicBezTo>
                  <a:pt x="9" y="40"/>
                  <a:pt x="9" y="40"/>
                  <a:pt x="10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2" y="40"/>
                  <a:pt x="13" y="40"/>
                </a:cubicBezTo>
                <a:cubicBezTo>
                  <a:pt x="13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1"/>
                  <a:pt x="14" y="41"/>
                  <a:pt x="15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7" y="40"/>
                  <a:pt x="17" y="40"/>
                </a:cubicBezTo>
                <a:cubicBezTo>
                  <a:pt x="17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9" y="40"/>
                </a:cubicBezTo>
                <a:cubicBezTo>
                  <a:pt x="19" y="41"/>
                  <a:pt x="19" y="41"/>
                  <a:pt x="20" y="41"/>
                </a:cubicBezTo>
                <a:cubicBezTo>
                  <a:pt x="21" y="41"/>
                  <a:pt x="22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3" y="42"/>
                  <a:pt x="24" y="42"/>
                </a:cubicBezTo>
                <a:cubicBezTo>
                  <a:pt x="25" y="41"/>
                  <a:pt x="25" y="41"/>
                  <a:pt x="25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2"/>
                  <a:pt x="25" y="42"/>
                  <a:pt x="26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4"/>
                  <a:pt x="26" y="44"/>
                  <a:pt x="26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4" y="44"/>
                  <a:pt x="24" y="45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7"/>
                  <a:pt x="23" y="47"/>
                  <a:pt x="23" y="47"/>
                </a:cubicBezTo>
                <a:cubicBezTo>
                  <a:pt x="23" y="48"/>
                  <a:pt x="23" y="48"/>
                  <a:pt x="23" y="48"/>
                </a:cubicBezTo>
                <a:cubicBezTo>
                  <a:pt x="24" y="48"/>
                  <a:pt x="24" y="49"/>
                  <a:pt x="25" y="49"/>
                </a:cubicBezTo>
                <a:cubicBezTo>
                  <a:pt x="25" y="49"/>
                  <a:pt x="26" y="49"/>
                  <a:pt x="26" y="49"/>
                </a:cubicBezTo>
                <a:cubicBezTo>
                  <a:pt x="27" y="49"/>
                  <a:pt x="28" y="49"/>
                  <a:pt x="29" y="49"/>
                </a:cubicBezTo>
                <a:cubicBezTo>
                  <a:pt x="30" y="49"/>
                  <a:pt x="31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4" y="49"/>
                  <a:pt x="34" y="49"/>
                </a:cubicBezTo>
                <a:cubicBezTo>
                  <a:pt x="35" y="49"/>
                  <a:pt x="35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7" y="49"/>
                  <a:pt x="37" y="49"/>
                  <a:pt x="38" y="49"/>
                </a:cubicBezTo>
                <a:cubicBezTo>
                  <a:pt x="39" y="48"/>
                  <a:pt x="39" y="48"/>
                  <a:pt x="40" y="48"/>
                </a:cubicBezTo>
                <a:cubicBezTo>
                  <a:pt x="41" y="48"/>
                  <a:pt x="42" y="47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3" y="46"/>
                  <a:pt x="43" y="45"/>
                  <a:pt x="43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5" y="43"/>
                </a:cubicBezTo>
                <a:cubicBezTo>
                  <a:pt x="45" y="43"/>
                  <a:pt x="45" y="42"/>
                  <a:pt x="45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6" y="41"/>
                  <a:pt x="46" y="40"/>
                  <a:pt x="46" y="40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8" y="39"/>
                  <a:pt x="48" y="39"/>
                  <a:pt x="48" y="38"/>
                </a:cubicBezTo>
                <a:cubicBezTo>
                  <a:pt x="49" y="38"/>
                  <a:pt x="49" y="38"/>
                  <a:pt x="49" y="37"/>
                </a:cubicBezTo>
                <a:cubicBezTo>
                  <a:pt x="49" y="37"/>
                  <a:pt x="49" y="36"/>
                  <a:pt x="49" y="36"/>
                </a:cubicBezTo>
                <a:cubicBezTo>
                  <a:pt x="49" y="36"/>
                  <a:pt x="49" y="35"/>
                  <a:pt x="49" y="35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3"/>
                  <a:pt x="51" y="32"/>
                </a:cubicBezTo>
                <a:cubicBezTo>
                  <a:pt x="51" y="31"/>
                  <a:pt x="51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29"/>
                  <a:pt x="52" y="29"/>
                </a:cubicBezTo>
                <a:cubicBezTo>
                  <a:pt x="52" y="28"/>
                  <a:pt x="52" y="28"/>
                  <a:pt x="52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27"/>
                  <a:pt x="50" y="27"/>
                  <a:pt x="50" y="26"/>
                </a:cubicBezTo>
                <a:cubicBezTo>
                  <a:pt x="51" y="26"/>
                  <a:pt x="51" y="25"/>
                  <a:pt x="51" y="25"/>
                </a:cubicBezTo>
                <a:cubicBezTo>
                  <a:pt x="51" y="24"/>
                  <a:pt x="51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3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1"/>
                  <a:pt x="50" y="21"/>
                  <a:pt x="50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21"/>
                  <a:pt x="48" y="21"/>
                  <a:pt x="48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0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20"/>
                  <a:pt x="45" y="20"/>
                  <a:pt x="45" y="20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20"/>
                  <a:pt x="45" y="20"/>
                  <a:pt x="45" y="20"/>
                </a:cubicBezTo>
                <a:cubicBezTo>
                  <a:pt x="45" y="19"/>
                  <a:pt x="45" y="19"/>
                  <a:pt x="46" y="19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5"/>
                  <a:pt x="46" y="14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1"/>
                  <a:pt x="45" y="11"/>
                  <a:pt x="46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9"/>
                  <a:pt x="45" y="9"/>
                  <a:pt x="45" y="8"/>
                </a:cubicBezTo>
                <a:cubicBezTo>
                  <a:pt x="45" y="8"/>
                  <a:pt x="44" y="7"/>
                  <a:pt x="43" y="7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0" y="6"/>
                  <a:pt x="39" y="6"/>
                  <a:pt x="38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5"/>
                </a:cubicBezTo>
                <a:cubicBezTo>
                  <a:pt x="36" y="5"/>
                  <a:pt x="36" y="4"/>
                  <a:pt x="36" y="4"/>
                </a:cubicBezTo>
                <a:cubicBezTo>
                  <a:pt x="35" y="4"/>
                  <a:pt x="35" y="4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2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29" y="3"/>
                  <a:pt x="28" y="2"/>
                  <a:pt x="27" y="2"/>
                </a:cubicBezTo>
                <a:cubicBezTo>
                  <a:pt x="27" y="1"/>
                  <a:pt x="26" y="1"/>
                  <a:pt x="26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4" y="2"/>
                  <a:pt x="24" y="2"/>
                </a:cubicBezTo>
                <a:cubicBezTo>
                  <a:pt x="23" y="2"/>
                  <a:pt x="22" y="1"/>
                  <a:pt x="22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1"/>
                  <a:pt x="19" y="1"/>
                  <a:pt x="18" y="2"/>
                </a:cubicBezTo>
                <a:cubicBezTo>
                  <a:pt x="17" y="2"/>
                  <a:pt x="16" y="3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4" y="6"/>
                  <a:pt x="13" y="7"/>
                </a:cubicBezTo>
                <a:cubicBezTo>
                  <a:pt x="13" y="9"/>
                  <a:pt x="12" y="11"/>
                  <a:pt x="12" y="11"/>
                </a:cubicBezTo>
                <a:cubicBezTo>
                  <a:pt x="12" y="12"/>
                  <a:pt x="12" y="13"/>
                  <a:pt x="12" y="13"/>
                </a:cubicBezTo>
                <a:cubicBezTo>
                  <a:pt x="12" y="13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1" y="14"/>
                  <a:pt x="11" y="14"/>
                  <a:pt x="10" y="15"/>
                </a:cubicBezTo>
                <a:cubicBezTo>
                  <a:pt x="10" y="15"/>
                  <a:pt x="9" y="15"/>
                  <a:pt x="9" y="15"/>
                </a:cubicBezTo>
                <a:cubicBezTo>
                  <a:pt x="9" y="16"/>
                  <a:pt x="8" y="15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5" y="16"/>
                  <a:pt x="5" y="16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3" y="13"/>
                  <a:pt x="1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2" y="20"/>
                  <a:pt x="2" y="2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7" name="Rectangle 5203"/>
          <p:cNvSpPr>
            <a:spLocks noChangeArrowheads="1"/>
          </p:cNvSpPr>
          <p:nvPr/>
        </p:nvSpPr>
        <p:spPr bwMode="auto">
          <a:xfrm>
            <a:off x="1658938" y="6354763"/>
            <a:ext cx="3175" cy="1016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8" name="Freeform 5204"/>
          <p:cNvSpPr>
            <a:spLocks/>
          </p:cNvSpPr>
          <p:nvPr/>
        </p:nvSpPr>
        <p:spPr bwMode="auto">
          <a:xfrm>
            <a:off x="1658938" y="6354763"/>
            <a:ext cx="3175" cy="101600"/>
          </a:xfrm>
          <a:custGeom>
            <a:avLst/>
            <a:gdLst/>
            <a:ahLst/>
            <a:cxnLst>
              <a:cxn ang="0">
                <a:pos x="2" y="64"/>
              </a:cxn>
              <a:cxn ang="0">
                <a:pos x="2" y="0"/>
              </a:cxn>
              <a:cxn ang="0">
                <a:pos x="0" y="0"/>
              </a:cxn>
              <a:cxn ang="0">
                <a:pos x="0" y="64"/>
              </a:cxn>
            </a:cxnLst>
            <a:rect l="0" t="0" r="r" b="b"/>
            <a:pathLst>
              <a:path w="2" h="64">
                <a:moveTo>
                  <a:pt x="2" y="64"/>
                </a:moveTo>
                <a:lnTo>
                  <a:pt x="2" y="0"/>
                </a:lnTo>
                <a:lnTo>
                  <a:pt x="0" y="0"/>
                </a:lnTo>
                <a:lnTo>
                  <a:pt x="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9" name="Freeform 5205"/>
          <p:cNvSpPr>
            <a:spLocks/>
          </p:cNvSpPr>
          <p:nvPr/>
        </p:nvSpPr>
        <p:spPr bwMode="auto">
          <a:xfrm>
            <a:off x="1600201" y="6367463"/>
            <a:ext cx="52388" cy="92075"/>
          </a:xfrm>
          <a:custGeom>
            <a:avLst/>
            <a:gdLst/>
            <a:ahLst/>
            <a:cxnLst>
              <a:cxn ang="0">
                <a:pos x="33" y="56"/>
              </a:cxn>
              <a:cxn ang="0">
                <a:pos x="2" y="0"/>
              </a:cxn>
              <a:cxn ang="0">
                <a:pos x="0" y="2"/>
              </a:cxn>
              <a:cxn ang="0">
                <a:pos x="33" y="58"/>
              </a:cxn>
              <a:cxn ang="0">
                <a:pos x="33" y="56"/>
              </a:cxn>
            </a:cxnLst>
            <a:rect l="0" t="0" r="r" b="b"/>
            <a:pathLst>
              <a:path w="33" h="58">
                <a:moveTo>
                  <a:pt x="33" y="56"/>
                </a:moveTo>
                <a:lnTo>
                  <a:pt x="2" y="0"/>
                </a:lnTo>
                <a:lnTo>
                  <a:pt x="0" y="2"/>
                </a:lnTo>
                <a:lnTo>
                  <a:pt x="33" y="58"/>
                </a:lnTo>
                <a:lnTo>
                  <a:pt x="33" y="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0" name="Freeform 5206"/>
          <p:cNvSpPr>
            <a:spLocks/>
          </p:cNvSpPr>
          <p:nvPr/>
        </p:nvSpPr>
        <p:spPr bwMode="auto">
          <a:xfrm>
            <a:off x="1600201" y="6367463"/>
            <a:ext cx="52388" cy="92075"/>
          </a:xfrm>
          <a:custGeom>
            <a:avLst/>
            <a:gdLst/>
            <a:ahLst/>
            <a:cxnLst>
              <a:cxn ang="0">
                <a:pos x="33" y="56"/>
              </a:cxn>
              <a:cxn ang="0">
                <a:pos x="2" y="0"/>
              </a:cxn>
              <a:cxn ang="0">
                <a:pos x="0" y="2"/>
              </a:cxn>
              <a:cxn ang="0">
                <a:pos x="33" y="58"/>
              </a:cxn>
            </a:cxnLst>
            <a:rect l="0" t="0" r="r" b="b"/>
            <a:pathLst>
              <a:path w="33" h="58">
                <a:moveTo>
                  <a:pt x="33" y="56"/>
                </a:moveTo>
                <a:lnTo>
                  <a:pt x="2" y="0"/>
                </a:lnTo>
                <a:lnTo>
                  <a:pt x="0" y="2"/>
                </a:lnTo>
                <a:lnTo>
                  <a:pt x="33" y="5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1" name="Freeform 5207"/>
          <p:cNvSpPr>
            <a:spLocks/>
          </p:cNvSpPr>
          <p:nvPr/>
        </p:nvSpPr>
        <p:spPr bwMode="auto">
          <a:xfrm>
            <a:off x="1557338" y="6413500"/>
            <a:ext cx="88900" cy="52388"/>
          </a:xfrm>
          <a:custGeom>
            <a:avLst/>
            <a:gdLst/>
            <a:ahLst/>
            <a:cxnLst>
              <a:cxn ang="0">
                <a:pos x="56" y="31"/>
              </a:cxn>
              <a:cxn ang="0">
                <a:pos x="0" y="0"/>
              </a:cxn>
              <a:cxn ang="0">
                <a:pos x="0" y="0"/>
              </a:cxn>
              <a:cxn ang="0">
                <a:pos x="56" y="33"/>
              </a:cxn>
              <a:cxn ang="0">
                <a:pos x="56" y="31"/>
              </a:cxn>
            </a:cxnLst>
            <a:rect l="0" t="0" r="r" b="b"/>
            <a:pathLst>
              <a:path w="56" h="33">
                <a:moveTo>
                  <a:pt x="56" y="31"/>
                </a:moveTo>
                <a:lnTo>
                  <a:pt x="0" y="0"/>
                </a:lnTo>
                <a:lnTo>
                  <a:pt x="0" y="0"/>
                </a:lnTo>
                <a:lnTo>
                  <a:pt x="56" y="33"/>
                </a:lnTo>
                <a:lnTo>
                  <a:pt x="56" y="3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2" name="Freeform 5208"/>
          <p:cNvSpPr>
            <a:spLocks/>
          </p:cNvSpPr>
          <p:nvPr/>
        </p:nvSpPr>
        <p:spPr bwMode="auto">
          <a:xfrm>
            <a:off x="1557338" y="6413500"/>
            <a:ext cx="88900" cy="52388"/>
          </a:xfrm>
          <a:custGeom>
            <a:avLst/>
            <a:gdLst/>
            <a:ahLst/>
            <a:cxnLst>
              <a:cxn ang="0">
                <a:pos x="56" y="31"/>
              </a:cxn>
              <a:cxn ang="0">
                <a:pos x="0" y="0"/>
              </a:cxn>
              <a:cxn ang="0">
                <a:pos x="0" y="0"/>
              </a:cxn>
              <a:cxn ang="0">
                <a:pos x="56" y="33"/>
              </a:cxn>
            </a:cxnLst>
            <a:rect l="0" t="0" r="r" b="b"/>
            <a:pathLst>
              <a:path w="56" h="33">
                <a:moveTo>
                  <a:pt x="56" y="31"/>
                </a:moveTo>
                <a:lnTo>
                  <a:pt x="0" y="0"/>
                </a:lnTo>
                <a:lnTo>
                  <a:pt x="0" y="0"/>
                </a:lnTo>
                <a:lnTo>
                  <a:pt x="56" y="3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3" name="Rectangle 5209"/>
          <p:cNvSpPr>
            <a:spLocks noChangeArrowheads="1"/>
          </p:cNvSpPr>
          <p:nvPr/>
        </p:nvSpPr>
        <p:spPr bwMode="auto">
          <a:xfrm>
            <a:off x="1541463" y="6472238"/>
            <a:ext cx="101600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4" name="Freeform 5210"/>
          <p:cNvSpPr>
            <a:spLocks/>
          </p:cNvSpPr>
          <p:nvPr/>
        </p:nvSpPr>
        <p:spPr bwMode="auto">
          <a:xfrm>
            <a:off x="1541463" y="6472238"/>
            <a:ext cx="101600" cy="1588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0"/>
              </a:cxn>
              <a:cxn ang="0">
                <a:pos x="0" y="0"/>
              </a:cxn>
              <a:cxn ang="0">
                <a:pos x="64" y="0"/>
              </a:cxn>
            </a:cxnLst>
            <a:rect l="0" t="0" r="r" b="b"/>
            <a:pathLst>
              <a:path w="64">
                <a:moveTo>
                  <a:pt x="64" y="0"/>
                </a:moveTo>
                <a:lnTo>
                  <a:pt x="0" y="0"/>
                </a:lnTo>
                <a:lnTo>
                  <a:pt x="0" y="0"/>
                </a:lnTo>
                <a:lnTo>
                  <a:pt x="6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5" name="Freeform 5211"/>
          <p:cNvSpPr>
            <a:spLocks/>
          </p:cNvSpPr>
          <p:nvPr/>
        </p:nvSpPr>
        <p:spPr bwMode="auto">
          <a:xfrm>
            <a:off x="1557338" y="6478588"/>
            <a:ext cx="88900" cy="52388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0" y="33"/>
              </a:cxn>
              <a:cxn ang="0">
                <a:pos x="0" y="33"/>
              </a:cxn>
              <a:cxn ang="0">
                <a:pos x="56" y="2"/>
              </a:cxn>
              <a:cxn ang="0">
                <a:pos x="56" y="0"/>
              </a:cxn>
            </a:cxnLst>
            <a:rect l="0" t="0" r="r" b="b"/>
            <a:pathLst>
              <a:path w="56" h="33">
                <a:moveTo>
                  <a:pt x="56" y="0"/>
                </a:moveTo>
                <a:lnTo>
                  <a:pt x="0" y="33"/>
                </a:lnTo>
                <a:lnTo>
                  <a:pt x="0" y="33"/>
                </a:lnTo>
                <a:lnTo>
                  <a:pt x="56" y="2"/>
                </a:lnTo>
                <a:lnTo>
                  <a:pt x="5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6" name="Freeform 5212"/>
          <p:cNvSpPr>
            <a:spLocks/>
          </p:cNvSpPr>
          <p:nvPr/>
        </p:nvSpPr>
        <p:spPr bwMode="auto">
          <a:xfrm>
            <a:off x="1557338" y="6478588"/>
            <a:ext cx="88900" cy="52388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0" y="33"/>
              </a:cxn>
              <a:cxn ang="0">
                <a:pos x="0" y="33"/>
              </a:cxn>
              <a:cxn ang="0">
                <a:pos x="56" y="2"/>
              </a:cxn>
            </a:cxnLst>
            <a:rect l="0" t="0" r="r" b="b"/>
            <a:pathLst>
              <a:path w="56" h="33">
                <a:moveTo>
                  <a:pt x="56" y="0"/>
                </a:moveTo>
                <a:lnTo>
                  <a:pt x="0" y="33"/>
                </a:lnTo>
                <a:lnTo>
                  <a:pt x="0" y="33"/>
                </a:lnTo>
                <a:lnTo>
                  <a:pt x="56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7" name="Freeform 5213"/>
          <p:cNvSpPr>
            <a:spLocks/>
          </p:cNvSpPr>
          <p:nvPr/>
        </p:nvSpPr>
        <p:spPr bwMode="auto">
          <a:xfrm>
            <a:off x="1600201" y="6484938"/>
            <a:ext cx="52388" cy="92075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0" y="56"/>
              </a:cxn>
              <a:cxn ang="0">
                <a:pos x="2" y="58"/>
              </a:cxn>
              <a:cxn ang="0">
                <a:pos x="33" y="3"/>
              </a:cxn>
              <a:cxn ang="0">
                <a:pos x="33" y="0"/>
              </a:cxn>
            </a:cxnLst>
            <a:rect l="0" t="0" r="r" b="b"/>
            <a:pathLst>
              <a:path w="33" h="58">
                <a:moveTo>
                  <a:pt x="33" y="0"/>
                </a:moveTo>
                <a:lnTo>
                  <a:pt x="0" y="56"/>
                </a:lnTo>
                <a:lnTo>
                  <a:pt x="2" y="58"/>
                </a:lnTo>
                <a:lnTo>
                  <a:pt x="33" y="3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8" name="Freeform 5214"/>
          <p:cNvSpPr>
            <a:spLocks/>
          </p:cNvSpPr>
          <p:nvPr/>
        </p:nvSpPr>
        <p:spPr bwMode="auto">
          <a:xfrm>
            <a:off x="1600201" y="6484938"/>
            <a:ext cx="52388" cy="92075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0" y="56"/>
              </a:cxn>
              <a:cxn ang="0">
                <a:pos x="2" y="58"/>
              </a:cxn>
              <a:cxn ang="0">
                <a:pos x="33" y="3"/>
              </a:cxn>
            </a:cxnLst>
            <a:rect l="0" t="0" r="r" b="b"/>
            <a:pathLst>
              <a:path w="33" h="58">
                <a:moveTo>
                  <a:pt x="33" y="0"/>
                </a:moveTo>
                <a:lnTo>
                  <a:pt x="0" y="56"/>
                </a:lnTo>
                <a:lnTo>
                  <a:pt x="2" y="58"/>
                </a:lnTo>
                <a:lnTo>
                  <a:pt x="33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9" name="Rectangle 5215"/>
          <p:cNvSpPr>
            <a:spLocks noChangeArrowheads="1"/>
          </p:cNvSpPr>
          <p:nvPr/>
        </p:nvSpPr>
        <p:spPr bwMode="auto">
          <a:xfrm>
            <a:off x="1658938" y="6489700"/>
            <a:ext cx="3175" cy="1000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0" name="Freeform 5216"/>
          <p:cNvSpPr>
            <a:spLocks/>
          </p:cNvSpPr>
          <p:nvPr/>
        </p:nvSpPr>
        <p:spPr bwMode="auto">
          <a:xfrm>
            <a:off x="1658938" y="6489700"/>
            <a:ext cx="3175" cy="1000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3"/>
              </a:cxn>
              <a:cxn ang="0">
                <a:pos x="2" y="63"/>
              </a:cxn>
              <a:cxn ang="0">
                <a:pos x="2" y="0"/>
              </a:cxn>
            </a:cxnLst>
            <a:rect l="0" t="0" r="r" b="b"/>
            <a:pathLst>
              <a:path w="2" h="63">
                <a:moveTo>
                  <a:pt x="0" y="0"/>
                </a:moveTo>
                <a:lnTo>
                  <a:pt x="0" y="63"/>
                </a:lnTo>
                <a:lnTo>
                  <a:pt x="2" y="63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1" name="Freeform 5217"/>
          <p:cNvSpPr>
            <a:spLocks/>
          </p:cNvSpPr>
          <p:nvPr/>
        </p:nvSpPr>
        <p:spPr bwMode="auto">
          <a:xfrm>
            <a:off x="1668463" y="6484938"/>
            <a:ext cx="52388" cy="9207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31" y="58"/>
              </a:cxn>
              <a:cxn ang="0">
                <a:pos x="33" y="56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33" h="58">
                <a:moveTo>
                  <a:pt x="0" y="3"/>
                </a:moveTo>
                <a:lnTo>
                  <a:pt x="31" y="58"/>
                </a:lnTo>
                <a:lnTo>
                  <a:pt x="33" y="56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2" name="Freeform 5218"/>
          <p:cNvSpPr>
            <a:spLocks/>
          </p:cNvSpPr>
          <p:nvPr/>
        </p:nvSpPr>
        <p:spPr bwMode="auto">
          <a:xfrm>
            <a:off x="1668463" y="6484938"/>
            <a:ext cx="52388" cy="9207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31" y="58"/>
              </a:cxn>
              <a:cxn ang="0">
                <a:pos x="33" y="56"/>
              </a:cxn>
              <a:cxn ang="0">
                <a:pos x="0" y="0"/>
              </a:cxn>
            </a:cxnLst>
            <a:rect l="0" t="0" r="r" b="b"/>
            <a:pathLst>
              <a:path w="33" h="58">
                <a:moveTo>
                  <a:pt x="0" y="3"/>
                </a:moveTo>
                <a:lnTo>
                  <a:pt x="31" y="58"/>
                </a:lnTo>
                <a:lnTo>
                  <a:pt x="33" y="56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3" name="Freeform 5219"/>
          <p:cNvSpPr>
            <a:spLocks/>
          </p:cNvSpPr>
          <p:nvPr/>
        </p:nvSpPr>
        <p:spPr bwMode="auto">
          <a:xfrm>
            <a:off x="1674813" y="6478588"/>
            <a:ext cx="88900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56" y="33"/>
              </a:cxn>
              <a:cxn ang="0">
                <a:pos x="56" y="33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56" h="33">
                <a:moveTo>
                  <a:pt x="0" y="2"/>
                </a:moveTo>
                <a:lnTo>
                  <a:pt x="56" y="33"/>
                </a:lnTo>
                <a:lnTo>
                  <a:pt x="56" y="33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4" name="Freeform 5220"/>
          <p:cNvSpPr>
            <a:spLocks/>
          </p:cNvSpPr>
          <p:nvPr/>
        </p:nvSpPr>
        <p:spPr bwMode="auto">
          <a:xfrm>
            <a:off x="1674813" y="6478588"/>
            <a:ext cx="88900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56" y="33"/>
              </a:cxn>
              <a:cxn ang="0">
                <a:pos x="56" y="33"/>
              </a:cxn>
              <a:cxn ang="0">
                <a:pos x="0" y="0"/>
              </a:cxn>
            </a:cxnLst>
            <a:rect l="0" t="0" r="r" b="b"/>
            <a:pathLst>
              <a:path w="56" h="33">
                <a:moveTo>
                  <a:pt x="0" y="2"/>
                </a:moveTo>
                <a:lnTo>
                  <a:pt x="56" y="33"/>
                </a:lnTo>
                <a:lnTo>
                  <a:pt x="56" y="33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5" name="Rectangle 5221"/>
          <p:cNvSpPr>
            <a:spLocks noChangeArrowheads="1"/>
          </p:cNvSpPr>
          <p:nvPr/>
        </p:nvSpPr>
        <p:spPr bwMode="auto">
          <a:xfrm>
            <a:off x="1677988" y="6472238"/>
            <a:ext cx="101600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6" name="Freeform 5222"/>
          <p:cNvSpPr>
            <a:spLocks/>
          </p:cNvSpPr>
          <p:nvPr/>
        </p:nvSpPr>
        <p:spPr bwMode="auto">
          <a:xfrm>
            <a:off x="1677988" y="6472238"/>
            <a:ext cx="101600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" y="0"/>
              </a:cxn>
              <a:cxn ang="0">
                <a:pos x="64" y="0"/>
              </a:cxn>
              <a:cxn ang="0">
                <a:pos x="0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7" name="Freeform 5223"/>
          <p:cNvSpPr>
            <a:spLocks/>
          </p:cNvSpPr>
          <p:nvPr/>
        </p:nvSpPr>
        <p:spPr bwMode="auto">
          <a:xfrm>
            <a:off x="1674813" y="6413500"/>
            <a:ext cx="88900" cy="52388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56" y="0"/>
              </a:cxn>
              <a:cxn ang="0">
                <a:pos x="56" y="0"/>
              </a:cxn>
              <a:cxn ang="0">
                <a:pos x="0" y="31"/>
              </a:cxn>
              <a:cxn ang="0">
                <a:pos x="0" y="33"/>
              </a:cxn>
            </a:cxnLst>
            <a:rect l="0" t="0" r="r" b="b"/>
            <a:pathLst>
              <a:path w="56" h="33">
                <a:moveTo>
                  <a:pt x="0" y="33"/>
                </a:moveTo>
                <a:lnTo>
                  <a:pt x="56" y="0"/>
                </a:lnTo>
                <a:lnTo>
                  <a:pt x="56" y="0"/>
                </a:lnTo>
                <a:lnTo>
                  <a:pt x="0" y="31"/>
                </a:lnTo>
                <a:lnTo>
                  <a:pt x="0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8" name="Freeform 5224"/>
          <p:cNvSpPr>
            <a:spLocks/>
          </p:cNvSpPr>
          <p:nvPr/>
        </p:nvSpPr>
        <p:spPr bwMode="auto">
          <a:xfrm>
            <a:off x="1674813" y="6413500"/>
            <a:ext cx="88900" cy="52388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56" y="0"/>
              </a:cxn>
              <a:cxn ang="0">
                <a:pos x="56" y="0"/>
              </a:cxn>
              <a:cxn ang="0">
                <a:pos x="0" y="31"/>
              </a:cxn>
            </a:cxnLst>
            <a:rect l="0" t="0" r="r" b="b"/>
            <a:pathLst>
              <a:path w="56" h="33">
                <a:moveTo>
                  <a:pt x="0" y="33"/>
                </a:moveTo>
                <a:lnTo>
                  <a:pt x="56" y="0"/>
                </a:lnTo>
                <a:lnTo>
                  <a:pt x="56" y="0"/>
                </a:lnTo>
                <a:lnTo>
                  <a:pt x="0" y="31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9" name="Freeform 5225"/>
          <p:cNvSpPr>
            <a:spLocks/>
          </p:cNvSpPr>
          <p:nvPr/>
        </p:nvSpPr>
        <p:spPr bwMode="auto">
          <a:xfrm>
            <a:off x="1668463" y="6370638"/>
            <a:ext cx="52388" cy="8890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33" y="0"/>
              </a:cxn>
              <a:cxn ang="0">
                <a:pos x="31" y="0"/>
              </a:cxn>
              <a:cxn ang="0">
                <a:pos x="0" y="54"/>
              </a:cxn>
              <a:cxn ang="0">
                <a:pos x="0" y="56"/>
              </a:cxn>
            </a:cxnLst>
            <a:rect l="0" t="0" r="r" b="b"/>
            <a:pathLst>
              <a:path w="33" h="56">
                <a:moveTo>
                  <a:pt x="0" y="56"/>
                </a:moveTo>
                <a:lnTo>
                  <a:pt x="33" y="0"/>
                </a:lnTo>
                <a:lnTo>
                  <a:pt x="31" y="0"/>
                </a:lnTo>
                <a:lnTo>
                  <a:pt x="0" y="54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0" name="Freeform 5226"/>
          <p:cNvSpPr>
            <a:spLocks/>
          </p:cNvSpPr>
          <p:nvPr/>
        </p:nvSpPr>
        <p:spPr bwMode="auto">
          <a:xfrm>
            <a:off x="1668463" y="6370638"/>
            <a:ext cx="52388" cy="8890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33" y="0"/>
              </a:cxn>
              <a:cxn ang="0">
                <a:pos x="31" y="0"/>
              </a:cxn>
              <a:cxn ang="0">
                <a:pos x="0" y="54"/>
              </a:cxn>
            </a:cxnLst>
            <a:rect l="0" t="0" r="r" b="b"/>
            <a:pathLst>
              <a:path w="33" h="56">
                <a:moveTo>
                  <a:pt x="0" y="56"/>
                </a:moveTo>
                <a:lnTo>
                  <a:pt x="33" y="0"/>
                </a:lnTo>
                <a:lnTo>
                  <a:pt x="31" y="0"/>
                </a:lnTo>
                <a:lnTo>
                  <a:pt x="0" y="5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1" name="Freeform 5227"/>
          <p:cNvSpPr>
            <a:spLocks/>
          </p:cNvSpPr>
          <p:nvPr/>
        </p:nvSpPr>
        <p:spPr bwMode="auto">
          <a:xfrm>
            <a:off x="1619251" y="6429375"/>
            <a:ext cx="82550" cy="85725"/>
          </a:xfrm>
          <a:custGeom>
            <a:avLst/>
            <a:gdLst/>
            <a:ahLst/>
            <a:cxnLst>
              <a:cxn ang="0">
                <a:pos x="13" y="25"/>
              </a:cxn>
              <a:cxn ang="0">
                <a:pos x="13" y="26"/>
              </a:cxn>
              <a:cxn ang="0">
                <a:pos x="25" y="13"/>
              </a:cxn>
              <a:cxn ang="0">
                <a:pos x="13" y="0"/>
              </a:cxn>
              <a:cxn ang="0">
                <a:pos x="0" y="13"/>
              </a:cxn>
              <a:cxn ang="0">
                <a:pos x="13" y="26"/>
              </a:cxn>
              <a:cxn ang="0">
                <a:pos x="13" y="25"/>
              </a:cxn>
              <a:cxn ang="0">
                <a:pos x="13" y="25"/>
              </a:cxn>
              <a:cxn ang="0">
                <a:pos x="1" y="13"/>
              </a:cxn>
              <a:cxn ang="0">
                <a:pos x="13" y="1"/>
              </a:cxn>
              <a:cxn ang="0">
                <a:pos x="24" y="13"/>
              </a:cxn>
              <a:cxn ang="0">
                <a:pos x="13" y="25"/>
              </a:cxn>
            </a:cxnLst>
            <a:rect l="0" t="0" r="r" b="b"/>
            <a:pathLst>
              <a:path w="25" h="26"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20" y="26"/>
                  <a:pt x="25" y="20"/>
                  <a:pt x="25" y="13"/>
                </a:cubicBezTo>
                <a:cubicBezTo>
                  <a:pt x="25" y="6"/>
                  <a:pt x="20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20"/>
                  <a:pt x="6" y="26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6" y="25"/>
                  <a:pt x="1" y="20"/>
                  <a:pt x="1" y="13"/>
                </a:cubicBezTo>
                <a:cubicBezTo>
                  <a:pt x="1" y="6"/>
                  <a:pt x="6" y="1"/>
                  <a:pt x="13" y="1"/>
                </a:cubicBezTo>
                <a:cubicBezTo>
                  <a:pt x="19" y="1"/>
                  <a:pt x="24" y="6"/>
                  <a:pt x="24" y="13"/>
                </a:cubicBezTo>
                <a:cubicBezTo>
                  <a:pt x="24" y="20"/>
                  <a:pt x="19" y="25"/>
                  <a:pt x="13" y="2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2" name="Freeform 5228"/>
          <p:cNvSpPr>
            <a:spLocks/>
          </p:cNvSpPr>
          <p:nvPr/>
        </p:nvSpPr>
        <p:spPr bwMode="auto">
          <a:xfrm>
            <a:off x="1579563" y="6394450"/>
            <a:ext cx="160338" cy="157163"/>
          </a:xfrm>
          <a:custGeom>
            <a:avLst/>
            <a:gdLst/>
            <a:ahLst/>
            <a:cxnLst>
              <a:cxn ang="0">
                <a:pos x="25" y="48"/>
              </a:cxn>
              <a:cxn ang="0">
                <a:pos x="25" y="48"/>
              </a:cxn>
              <a:cxn ang="0">
                <a:pos x="49" y="24"/>
              </a:cxn>
              <a:cxn ang="0">
                <a:pos x="25" y="0"/>
              </a:cxn>
              <a:cxn ang="0">
                <a:pos x="0" y="24"/>
              </a:cxn>
              <a:cxn ang="0">
                <a:pos x="25" y="48"/>
              </a:cxn>
              <a:cxn ang="0">
                <a:pos x="25" y="48"/>
              </a:cxn>
              <a:cxn ang="0">
                <a:pos x="25" y="48"/>
              </a:cxn>
              <a:cxn ang="0">
                <a:pos x="8" y="41"/>
              </a:cxn>
              <a:cxn ang="0">
                <a:pos x="1" y="24"/>
              </a:cxn>
              <a:cxn ang="0">
                <a:pos x="8" y="7"/>
              </a:cxn>
              <a:cxn ang="0">
                <a:pos x="25" y="0"/>
              </a:cxn>
              <a:cxn ang="0">
                <a:pos x="41" y="7"/>
              </a:cxn>
              <a:cxn ang="0">
                <a:pos x="48" y="24"/>
              </a:cxn>
              <a:cxn ang="0">
                <a:pos x="41" y="41"/>
              </a:cxn>
              <a:cxn ang="0">
                <a:pos x="25" y="48"/>
              </a:cxn>
            </a:cxnLst>
            <a:rect l="0" t="0" r="r" b="b"/>
            <a:pathLst>
              <a:path w="49" h="48">
                <a:moveTo>
                  <a:pt x="25" y="48"/>
                </a:moveTo>
                <a:cubicBezTo>
                  <a:pt x="25" y="48"/>
                  <a:pt x="25" y="48"/>
                  <a:pt x="25" y="48"/>
                </a:cubicBezTo>
                <a:cubicBezTo>
                  <a:pt x="38" y="48"/>
                  <a:pt x="49" y="37"/>
                  <a:pt x="49" y="24"/>
                </a:cubicBezTo>
                <a:cubicBezTo>
                  <a:pt x="49" y="11"/>
                  <a:pt x="38" y="0"/>
                  <a:pt x="25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5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18" y="48"/>
                  <a:pt x="12" y="45"/>
                  <a:pt x="8" y="41"/>
                </a:cubicBezTo>
                <a:cubicBezTo>
                  <a:pt x="4" y="36"/>
                  <a:pt x="1" y="31"/>
                  <a:pt x="1" y="24"/>
                </a:cubicBezTo>
                <a:cubicBezTo>
                  <a:pt x="1" y="17"/>
                  <a:pt x="4" y="12"/>
                  <a:pt x="8" y="7"/>
                </a:cubicBezTo>
                <a:cubicBezTo>
                  <a:pt x="12" y="3"/>
                  <a:pt x="18" y="0"/>
                  <a:pt x="25" y="0"/>
                </a:cubicBezTo>
                <a:cubicBezTo>
                  <a:pt x="31" y="0"/>
                  <a:pt x="37" y="3"/>
                  <a:pt x="41" y="7"/>
                </a:cubicBezTo>
                <a:cubicBezTo>
                  <a:pt x="46" y="12"/>
                  <a:pt x="48" y="17"/>
                  <a:pt x="48" y="24"/>
                </a:cubicBezTo>
                <a:cubicBezTo>
                  <a:pt x="48" y="31"/>
                  <a:pt x="46" y="36"/>
                  <a:pt x="41" y="41"/>
                </a:cubicBezTo>
                <a:cubicBezTo>
                  <a:pt x="37" y="45"/>
                  <a:pt x="31" y="48"/>
                  <a:pt x="25" y="4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3" name="Freeform 5229"/>
          <p:cNvSpPr>
            <a:spLocks/>
          </p:cNvSpPr>
          <p:nvPr/>
        </p:nvSpPr>
        <p:spPr bwMode="auto">
          <a:xfrm>
            <a:off x="1538288" y="6351588"/>
            <a:ext cx="244475" cy="241300"/>
          </a:xfrm>
          <a:custGeom>
            <a:avLst/>
            <a:gdLst/>
            <a:ahLst/>
            <a:cxnLst>
              <a:cxn ang="0">
                <a:pos x="38" y="73"/>
              </a:cxn>
              <a:cxn ang="0">
                <a:pos x="38" y="74"/>
              </a:cxn>
              <a:cxn ang="0">
                <a:pos x="75" y="37"/>
              </a:cxn>
              <a:cxn ang="0">
                <a:pos x="38" y="0"/>
              </a:cxn>
              <a:cxn ang="0">
                <a:pos x="0" y="37"/>
              </a:cxn>
              <a:cxn ang="0">
                <a:pos x="38" y="74"/>
              </a:cxn>
              <a:cxn ang="0">
                <a:pos x="38" y="73"/>
              </a:cxn>
              <a:cxn ang="0">
                <a:pos x="38" y="73"/>
              </a:cxn>
              <a:cxn ang="0">
                <a:pos x="12" y="62"/>
              </a:cxn>
              <a:cxn ang="0">
                <a:pos x="2" y="37"/>
              </a:cxn>
              <a:cxn ang="0">
                <a:pos x="12" y="12"/>
              </a:cxn>
              <a:cxn ang="0">
                <a:pos x="38" y="1"/>
              </a:cxn>
              <a:cxn ang="0">
                <a:pos x="63" y="12"/>
              </a:cxn>
              <a:cxn ang="0">
                <a:pos x="73" y="37"/>
              </a:cxn>
              <a:cxn ang="0">
                <a:pos x="63" y="62"/>
              </a:cxn>
              <a:cxn ang="0">
                <a:pos x="38" y="73"/>
              </a:cxn>
            </a:cxnLst>
            <a:rect l="0" t="0" r="r" b="b"/>
            <a:pathLst>
              <a:path w="75" h="74">
                <a:moveTo>
                  <a:pt x="38" y="73"/>
                </a:moveTo>
                <a:cubicBezTo>
                  <a:pt x="38" y="74"/>
                  <a:pt x="38" y="74"/>
                  <a:pt x="38" y="74"/>
                </a:cubicBezTo>
                <a:cubicBezTo>
                  <a:pt x="58" y="74"/>
                  <a:pt x="75" y="58"/>
                  <a:pt x="75" y="37"/>
                </a:cubicBezTo>
                <a:cubicBezTo>
                  <a:pt x="75" y="16"/>
                  <a:pt x="58" y="0"/>
                  <a:pt x="38" y="0"/>
                </a:cubicBezTo>
                <a:cubicBezTo>
                  <a:pt x="17" y="0"/>
                  <a:pt x="0" y="16"/>
                  <a:pt x="0" y="37"/>
                </a:cubicBezTo>
                <a:cubicBezTo>
                  <a:pt x="0" y="58"/>
                  <a:pt x="17" y="74"/>
                  <a:pt x="38" y="74"/>
                </a:cubicBezTo>
                <a:cubicBezTo>
                  <a:pt x="38" y="73"/>
                  <a:pt x="38" y="73"/>
                  <a:pt x="38" y="73"/>
                </a:cubicBezTo>
                <a:cubicBezTo>
                  <a:pt x="38" y="73"/>
                  <a:pt x="38" y="73"/>
                  <a:pt x="38" y="73"/>
                </a:cubicBezTo>
                <a:cubicBezTo>
                  <a:pt x="28" y="73"/>
                  <a:pt x="19" y="69"/>
                  <a:pt x="12" y="62"/>
                </a:cubicBezTo>
                <a:cubicBezTo>
                  <a:pt x="6" y="56"/>
                  <a:pt x="2" y="47"/>
                  <a:pt x="2" y="37"/>
                </a:cubicBezTo>
                <a:cubicBezTo>
                  <a:pt x="2" y="27"/>
                  <a:pt x="6" y="18"/>
                  <a:pt x="12" y="12"/>
                </a:cubicBezTo>
                <a:cubicBezTo>
                  <a:pt x="19" y="5"/>
                  <a:pt x="28" y="1"/>
                  <a:pt x="38" y="1"/>
                </a:cubicBezTo>
                <a:cubicBezTo>
                  <a:pt x="47" y="1"/>
                  <a:pt x="56" y="5"/>
                  <a:pt x="63" y="12"/>
                </a:cubicBezTo>
                <a:cubicBezTo>
                  <a:pt x="69" y="18"/>
                  <a:pt x="73" y="27"/>
                  <a:pt x="73" y="37"/>
                </a:cubicBezTo>
                <a:cubicBezTo>
                  <a:pt x="73" y="47"/>
                  <a:pt x="69" y="56"/>
                  <a:pt x="63" y="62"/>
                </a:cubicBezTo>
                <a:cubicBezTo>
                  <a:pt x="56" y="69"/>
                  <a:pt x="47" y="73"/>
                  <a:pt x="38" y="7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4" name="Rectangle 5230"/>
          <p:cNvSpPr>
            <a:spLocks noChangeArrowheads="1"/>
          </p:cNvSpPr>
          <p:nvPr/>
        </p:nvSpPr>
        <p:spPr bwMode="auto">
          <a:xfrm>
            <a:off x="1841501" y="6354763"/>
            <a:ext cx="3175" cy="1016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5" name="Freeform 5231"/>
          <p:cNvSpPr>
            <a:spLocks/>
          </p:cNvSpPr>
          <p:nvPr/>
        </p:nvSpPr>
        <p:spPr bwMode="auto">
          <a:xfrm>
            <a:off x="1841501" y="6354763"/>
            <a:ext cx="3175" cy="101600"/>
          </a:xfrm>
          <a:custGeom>
            <a:avLst/>
            <a:gdLst/>
            <a:ahLst/>
            <a:cxnLst>
              <a:cxn ang="0">
                <a:pos x="2" y="64"/>
              </a:cxn>
              <a:cxn ang="0">
                <a:pos x="2" y="0"/>
              </a:cxn>
              <a:cxn ang="0">
                <a:pos x="0" y="0"/>
              </a:cxn>
              <a:cxn ang="0">
                <a:pos x="0" y="64"/>
              </a:cxn>
            </a:cxnLst>
            <a:rect l="0" t="0" r="r" b="b"/>
            <a:pathLst>
              <a:path w="2" h="64">
                <a:moveTo>
                  <a:pt x="2" y="64"/>
                </a:moveTo>
                <a:lnTo>
                  <a:pt x="2" y="0"/>
                </a:lnTo>
                <a:lnTo>
                  <a:pt x="0" y="0"/>
                </a:lnTo>
                <a:lnTo>
                  <a:pt x="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6" name="Freeform 5232"/>
          <p:cNvSpPr>
            <a:spLocks/>
          </p:cNvSpPr>
          <p:nvPr/>
        </p:nvSpPr>
        <p:spPr bwMode="auto">
          <a:xfrm>
            <a:off x="1782763" y="6367463"/>
            <a:ext cx="52388" cy="92075"/>
          </a:xfrm>
          <a:custGeom>
            <a:avLst/>
            <a:gdLst/>
            <a:ahLst/>
            <a:cxnLst>
              <a:cxn ang="0">
                <a:pos x="33" y="56"/>
              </a:cxn>
              <a:cxn ang="0">
                <a:pos x="0" y="0"/>
              </a:cxn>
              <a:cxn ang="0">
                <a:pos x="0" y="2"/>
              </a:cxn>
              <a:cxn ang="0">
                <a:pos x="31" y="58"/>
              </a:cxn>
              <a:cxn ang="0">
                <a:pos x="33" y="56"/>
              </a:cxn>
            </a:cxnLst>
            <a:rect l="0" t="0" r="r" b="b"/>
            <a:pathLst>
              <a:path w="33" h="58">
                <a:moveTo>
                  <a:pt x="33" y="56"/>
                </a:moveTo>
                <a:lnTo>
                  <a:pt x="0" y="0"/>
                </a:lnTo>
                <a:lnTo>
                  <a:pt x="0" y="2"/>
                </a:lnTo>
                <a:lnTo>
                  <a:pt x="31" y="58"/>
                </a:lnTo>
                <a:lnTo>
                  <a:pt x="33" y="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7" name="Freeform 5233"/>
          <p:cNvSpPr>
            <a:spLocks/>
          </p:cNvSpPr>
          <p:nvPr/>
        </p:nvSpPr>
        <p:spPr bwMode="auto">
          <a:xfrm>
            <a:off x="1782763" y="6367463"/>
            <a:ext cx="52388" cy="92075"/>
          </a:xfrm>
          <a:custGeom>
            <a:avLst/>
            <a:gdLst/>
            <a:ahLst/>
            <a:cxnLst>
              <a:cxn ang="0">
                <a:pos x="33" y="56"/>
              </a:cxn>
              <a:cxn ang="0">
                <a:pos x="0" y="0"/>
              </a:cxn>
              <a:cxn ang="0">
                <a:pos x="0" y="2"/>
              </a:cxn>
              <a:cxn ang="0">
                <a:pos x="31" y="58"/>
              </a:cxn>
            </a:cxnLst>
            <a:rect l="0" t="0" r="r" b="b"/>
            <a:pathLst>
              <a:path w="33" h="58">
                <a:moveTo>
                  <a:pt x="33" y="56"/>
                </a:moveTo>
                <a:lnTo>
                  <a:pt x="0" y="0"/>
                </a:lnTo>
                <a:lnTo>
                  <a:pt x="0" y="2"/>
                </a:lnTo>
                <a:lnTo>
                  <a:pt x="31" y="5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8" name="Freeform 5234"/>
          <p:cNvSpPr>
            <a:spLocks/>
          </p:cNvSpPr>
          <p:nvPr/>
        </p:nvSpPr>
        <p:spPr bwMode="auto">
          <a:xfrm>
            <a:off x="1773238" y="6429375"/>
            <a:ext cx="55563" cy="36513"/>
          </a:xfrm>
          <a:custGeom>
            <a:avLst/>
            <a:gdLst/>
            <a:ahLst/>
            <a:cxnLst>
              <a:cxn ang="0">
                <a:pos x="35" y="21"/>
              </a:cxn>
              <a:cxn ang="0">
                <a:pos x="0" y="0"/>
              </a:cxn>
              <a:cxn ang="0">
                <a:pos x="0" y="3"/>
              </a:cxn>
              <a:cxn ang="0">
                <a:pos x="35" y="23"/>
              </a:cxn>
              <a:cxn ang="0">
                <a:pos x="35" y="21"/>
              </a:cxn>
            </a:cxnLst>
            <a:rect l="0" t="0" r="r" b="b"/>
            <a:pathLst>
              <a:path w="35" h="23">
                <a:moveTo>
                  <a:pt x="35" y="21"/>
                </a:moveTo>
                <a:lnTo>
                  <a:pt x="0" y="0"/>
                </a:lnTo>
                <a:lnTo>
                  <a:pt x="0" y="3"/>
                </a:lnTo>
                <a:lnTo>
                  <a:pt x="35" y="23"/>
                </a:lnTo>
                <a:lnTo>
                  <a:pt x="35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9" name="Freeform 5235"/>
          <p:cNvSpPr>
            <a:spLocks/>
          </p:cNvSpPr>
          <p:nvPr/>
        </p:nvSpPr>
        <p:spPr bwMode="auto">
          <a:xfrm>
            <a:off x="1773238" y="6429375"/>
            <a:ext cx="55563" cy="36513"/>
          </a:xfrm>
          <a:custGeom>
            <a:avLst/>
            <a:gdLst/>
            <a:ahLst/>
            <a:cxnLst>
              <a:cxn ang="0">
                <a:pos x="35" y="21"/>
              </a:cxn>
              <a:cxn ang="0">
                <a:pos x="0" y="0"/>
              </a:cxn>
              <a:cxn ang="0">
                <a:pos x="0" y="3"/>
              </a:cxn>
              <a:cxn ang="0">
                <a:pos x="35" y="23"/>
              </a:cxn>
            </a:cxnLst>
            <a:rect l="0" t="0" r="r" b="b"/>
            <a:pathLst>
              <a:path w="35" h="23">
                <a:moveTo>
                  <a:pt x="35" y="21"/>
                </a:moveTo>
                <a:lnTo>
                  <a:pt x="0" y="0"/>
                </a:lnTo>
                <a:lnTo>
                  <a:pt x="0" y="3"/>
                </a:lnTo>
                <a:lnTo>
                  <a:pt x="35" y="2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0" name="Rectangle 5236"/>
          <p:cNvSpPr>
            <a:spLocks noChangeArrowheads="1"/>
          </p:cNvSpPr>
          <p:nvPr/>
        </p:nvSpPr>
        <p:spPr bwMode="auto">
          <a:xfrm>
            <a:off x="1779588" y="6472238"/>
            <a:ext cx="46038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1" name="Freeform 5237"/>
          <p:cNvSpPr>
            <a:spLocks/>
          </p:cNvSpPr>
          <p:nvPr/>
        </p:nvSpPr>
        <p:spPr bwMode="auto">
          <a:xfrm>
            <a:off x="1779588" y="6472238"/>
            <a:ext cx="46038" cy="1588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0" y="0"/>
              </a:cxn>
              <a:cxn ang="0">
                <a:pos x="0" y="0"/>
              </a:cxn>
              <a:cxn ang="0">
                <a:pos x="29" y="0"/>
              </a:cxn>
            </a:cxnLst>
            <a:rect l="0" t="0" r="r" b="b"/>
            <a:pathLst>
              <a:path w="29">
                <a:moveTo>
                  <a:pt x="29" y="0"/>
                </a:moveTo>
                <a:lnTo>
                  <a:pt x="0" y="0"/>
                </a:lnTo>
                <a:lnTo>
                  <a:pt x="0" y="0"/>
                </a:lnTo>
                <a:lnTo>
                  <a:pt x="29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2" name="Freeform 5238"/>
          <p:cNvSpPr>
            <a:spLocks/>
          </p:cNvSpPr>
          <p:nvPr/>
        </p:nvSpPr>
        <p:spPr bwMode="auto">
          <a:xfrm>
            <a:off x="1770063" y="6478588"/>
            <a:ext cx="58738" cy="36513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0" y="21"/>
              </a:cxn>
              <a:cxn ang="0">
                <a:pos x="2" y="23"/>
              </a:cxn>
              <a:cxn ang="0">
                <a:pos x="37" y="2"/>
              </a:cxn>
              <a:cxn ang="0">
                <a:pos x="37" y="0"/>
              </a:cxn>
            </a:cxnLst>
            <a:rect l="0" t="0" r="r" b="b"/>
            <a:pathLst>
              <a:path w="37" h="23">
                <a:moveTo>
                  <a:pt x="37" y="0"/>
                </a:moveTo>
                <a:lnTo>
                  <a:pt x="0" y="21"/>
                </a:lnTo>
                <a:lnTo>
                  <a:pt x="2" y="23"/>
                </a:lnTo>
                <a:lnTo>
                  <a:pt x="37" y="2"/>
                </a:lnTo>
                <a:lnTo>
                  <a:pt x="3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3" name="Freeform 5239"/>
          <p:cNvSpPr>
            <a:spLocks/>
          </p:cNvSpPr>
          <p:nvPr/>
        </p:nvSpPr>
        <p:spPr bwMode="auto">
          <a:xfrm>
            <a:off x="1770063" y="6478588"/>
            <a:ext cx="58738" cy="36513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0" y="21"/>
              </a:cxn>
              <a:cxn ang="0">
                <a:pos x="2" y="23"/>
              </a:cxn>
              <a:cxn ang="0">
                <a:pos x="37" y="2"/>
              </a:cxn>
            </a:cxnLst>
            <a:rect l="0" t="0" r="r" b="b"/>
            <a:pathLst>
              <a:path w="37" h="23">
                <a:moveTo>
                  <a:pt x="37" y="0"/>
                </a:moveTo>
                <a:lnTo>
                  <a:pt x="0" y="21"/>
                </a:lnTo>
                <a:lnTo>
                  <a:pt x="2" y="23"/>
                </a:lnTo>
                <a:lnTo>
                  <a:pt x="37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4" name="Freeform 5240"/>
          <p:cNvSpPr>
            <a:spLocks/>
          </p:cNvSpPr>
          <p:nvPr/>
        </p:nvSpPr>
        <p:spPr bwMode="auto">
          <a:xfrm>
            <a:off x="1782763" y="6484938"/>
            <a:ext cx="52388" cy="92075"/>
          </a:xfrm>
          <a:custGeom>
            <a:avLst/>
            <a:gdLst/>
            <a:ahLst/>
            <a:cxnLst>
              <a:cxn ang="0">
                <a:pos x="31" y="0"/>
              </a:cxn>
              <a:cxn ang="0">
                <a:pos x="0" y="56"/>
              </a:cxn>
              <a:cxn ang="0">
                <a:pos x="0" y="58"/>
              </a:cxn>
              <a:cxn ang="0">
                <a:pos x="33" y="3"/>
              </a:cxn>
              <a:cxn ang="0">
                <a:pos x="31" y="0"/>
              </a:cxn>
            </a:cxnLst>
            <a:rect l="0" t="0" r="r" b="b"/>
            <a:pathLst>
              <a:path w="33" h="58">
                <a:moveTo>
                  <a:pt x="31" y="0"/>
                </a:moveTo>
                <a:lnTo>
                  <a:pt x="0" y="56"/>
                </a:lnTo>
                <a:lnTo>
                  <a:pt x="0" y="58"/>
                </a:lnTo>
                <a:lnTo>
                  <a:pt x="33" y="3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5" name="Freeform 5241"/>
          <p:cNvSpPr>
            <a:spLocks/>
          </p:cNvSpPr>
          <p:nvPr/>
        </p:nvSpPr>
        <p:spPr bwMode="auto">
          <a:xfrm>
            <a:off x="1782763" y="6484938"/>
            <a:ext cx="52388" cy="92075"/>
          </a:xfrm>
          <a:custGeom>
            <a:avLst/>
            <a:gdLst/>
            <a:ahLst/>
            <a:cxnLst>
              <a:cxn ang="0">
                <a:pos x="31" y="0"/>
              </a:cxn>
              <a:cxn ang="0">
                <a:pos x="0" y="56"/>
              </a:cxn>
              <a:cxn ang="0">
                <a:pos x="0" y="58"/>
              </a:cxn>
              <a:cxn ang="0">
                <a:pos x="33" y="3"/>
              </a:cxn>
            </a:cxnLst>
            <a:rect l="0" t="0" r="r" b="b"/>
            <a:pathLst>
              <a:path w="33" h="58">
                <a:moveTo>
                  <a:pt x="31" y="0"/>
                </a:moveTo>
                <a:lnTo>
                  <a:pt x="0" y="56"/>
                </a:lnTo>
                <a:lnTo>
                  <a:pt x="0" y="58"/>
                </a:lnTo>
                <a:lnTo>
                  <a:pt x="33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6" name="Rectangle 5242"/>
          <p:cNvSpPr>
            <a:spLocks noChangeArrowheads="1"/>
          </p:cNvSpPr>
          <p:nvPr/>
        </p:nvSpPr>
        <p:spPr bwMode="auto">
          <a:xfrm>
            <a:off x="1841501" y="6489700"/>
            <a:ext cx="3175" cy="1000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7" name="Freeform 5243"/>
          <p:cNvSpPr>
            <a:spLocks/>
          </p:cNvSpPr>
          <p:nvPr/>
        </p:nvSpPr>
        <p:spPr bwMode="auto">
          <a:xfrm>
            <a:off x="1841501" y="6489700"/>
            <a:ext cx="3175" cy="1000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3"/>
              </a:cxn>
              <a:cxn ang="0">
                <a:pos x="2" y="63"/>
              </a:cxn>
              <a:cxn ang="0">
                <a:pos x="2" y="0"/>
              </a:cxn>
            </a:cxnLst>
            <a:rect l="0" t="0" r="r" b="b"/>
            <a:pathLst>
              <a:path w="2" h="63">
                <a:moveTo>
                  <a:pt x="0" y="0"/>
                </a:moveTo>
                <a:lnTo>
                  <a:pt x="0" y="63"/>
                </a:lnTo>
                <a:lnTo>
                  <a:pt x="2" y="63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8" name="Freeform 5244"/>
          <p:cNvSpPr>
            <a:spLocks/>
          </p:cNvSpPr>
          <p:nvPr/>
        </p:nvSpPr>
        <p:spPr bwMode="auto">
          <a:xfrm>
            <a:off x="1851026" y="6484938"/>
            <a:ext cx="52388" cy="9207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31" y="58"/>
              </a:cxn>
              <a:cxn ang="0">
                <a:pos x="33" y="56"/>
              </a:cxn>
              <a:cxn ang="0">
                <a:pos x="0" y="0"/>
              </a:cxn>
              <a:cxn ang="0">
                <a:pos x="0" y="3"/>
              </a:cxn>
            </a:cxnLst>
            <a:rect l="0" t="0" r="r" b="b"/>
            <a:pathLst>
              <a:path w="33" h="58">
                <a:moveTo>
                  <a:pt x="0" y="3"/>
                </a:moveTo>
                <a:lnTo>
                  <a:pt x="31" y="58"/>
                </a:lnTo>
                <a:lnTo>
                  <a:pt x="33" y="56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9" name="Freeform 5245"/>
          <p:cNvSpPr>
            <a:spLocks/>
          </p:cNvSpPr>
          <p:nvPr/>
        </p:nvSpPr>
        <p:spPr bwMode="auto">
          <a:xfrm>
            <a:off x="1851026" y="6484938"/>
            <a:ext cx="52388" cy="9207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31" y="58"/>
              </a:cxn>
              <a:cxn ang="0">
                <a:pos x="33" y="56"/>
              </a:cxn>
              <a:cxn ang="0">
                <a:pos x="0" y="0"/>
              </a:cxn>
            </a:cxnLst>
            <a:rect l="0" t="0" r="r" b="b"/>
            <a:pathLst>
              <a:path w="33" h="58">
                <a:moveTo>
                  <a:pt x="0" y="3"/>
                </a:moveTo>
                <a:lnTo>
                  <a:pt x="31" y="58"/>
                </a:lnTo>
                <a:lnTo>
                  <a:pt x="33" y="56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0" name="Freeform 5246"/>
          <p:cNvSpPr>
            <a:spLocks/>
          </p:cNvSpPr>
          <p:nvPr/>
        </p:nvSpPr>
        <p:spPr bwMode="auto">
          <a:xfrm>
            <a:off x="1857376" y="6478588"/>
            <a:ext cx="88900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54" y="33"/>
              </a:cxn>
              <a:cxn ang="0">
                <a:pos x="56" y="33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56" h="33">
                <a:moveTo>
                  <a:pt x="0" y="2"/>
                </a:moveTo>
                <a:lnTo>
                  <a:pt x="54" y="33"/>
                </a:lnTo>
                <a:lnTo>
                  <a:pt x="56" y="33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1" name="Freeform 5247"/>
          <p:cNvSpPr>
            <a:spLocks/>
          </p:cNvSpPr>
          <p:nvPr/>
        </p:nvSpPr>
        <p:spPr bwMode="auto">
          <a:xfrm>
            <a:off x="1857376" y="6478588"/>
            <a:ext cx="88900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54" y="33"/>
              </a:cxn>
              <a:cxn ang="0">
                <a:pos x="56" y="33"/>
              </a:cxn>
              <a:cxn ang="0">
                <a:pos x="0" y="0"/>
              </a:cxn>
            </a:cxnLst>
            <a:rect l="0" t="0" r="r" b="b"/>
            <a:pathLst>
              <a:path w="56" h="33">
                <a:moveTo>
                  <a:pt x="0" y="2"/>
                </a:moveTo>
                <a:lnTo>
                  <a:pt x="54" y="33"/>
                </a:lnTo>
                <a:lnTo>
                  <a:pt x="56" y="33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2" name="Rectangle 5248"/>
          <p:cNvSpPr>
            <a:spLocks noChangeArrowheads="1"/>
          </p:cNvSpPr>
          <p:nvPr/>
        </p:nvSpPr>
        <p:spPr bwMode="auto">
          <a:xfrm>
            <a:off x="1857376" y="6472238"/>
            <a:ext cx="101600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3" name="Freeform 5249"/>
          <p:cNvSpPr>
            <a:spLocks/>
          </p:cNvSpPr>
          <p:nvPr/>
        </p:nvSpPr>
        <p:spPr bwMode="auto">
          <a:xfrm>
            <a:off x="1857376" y="6472238"/>
            <a:ext cx="101600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" y="0"/>
              </a:cxn>
              <a:cxn ang="0">
                <a:pos x="64" y="0"/>
              </a:cxn>
              <a:cxn ang="0">
                <a:pos x="0" y="0"/>
              </a:cxn>
            </a:cxnLst>
            <a:rect l="0" t="0" r="r" b="b"/>
            <a:pathLst>
              <a:path w="64">
                <a:moveTo>
                  <a:pt x="0" y="0"/>
                </a:moveTo>
                <a:lnTo>
                  <a:pt x="64" y="0"/>
                </a:lnTo>
                <a:lnTo>
                  <a:pt x="64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4" name="Freeform 5250"/>
          <p:cNvSpPr>
            <a:spLocks/>
          </p:cNvSpPr>
          <p:nvPr/>
        </p:nvSpPr>
        <p:spPr bwMode="auto">
          <a:xfrm>
            <a:off x="1857376" y="6413500"/>
            <a:ext cx="88900" cy="52388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56" y="0"/>
              </a:cxn>
              <a:cxn ang="0">
                <a:pos x="54" y="0"/>
              </a:cxn>
              <a:cxn ang="0">
                <a:pos x="0" y="31"/>
              </a:cxn>
              <a:cxn ang="0">
                <a:pos x="0" y="33"/>
              </a:cxn>
            </a:cxnLst>
            <a:rect l="0" t="0" r="r" b="b"/>
            <a:pathLst>
              <a:path w="56" h="33">
                <a:moveTo>
                  <a:pt x="0" y="33"/>
                </a:moveTo>
                <a:lnTo>
                  <a:pt x="56" y="0"/>
                </a:lnTo>
                <a:lnTo>
                  <a:pt x="54" y="0"/>
                </a:lnTo>
                <a:lnTo>
                  <a:pt x="0" y="31"/>
                </a:lnTo>
                <a:lnTo>
                  <a:pt x="0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5" name="Freeform 5251"/>
          <p:cNvSpPr>
            <a:spLocks/>
          </p:cNvSpPr>
          <p:nvPr/>
        </p:nvSpPr>
        <p:spPr bwMode="auto">
          <a:xfrm>
            <a:off x="1857376" y="6413500"/>
            <a:ext cx="88900" cy="52388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56" y="0"/>
              </a:cxn>
              <a:cxn ang="0">
                <a:pos x="54" y="0"/>
              </a:cxn>
              <a:cxn ang="0">
                <a:pos x="0" y="31"/>
              </a:cxn>
            </a:cxnLst>
            <a:rect l="0" t="0" r="r" b="b"/>
            <a:pathLst>
              <a:path w="56" h="33">
                <a:moveTo>
                  <a:pt x="0" y="33"/>
                </a:moveTo>
                <a:lnTo>
                  <a:pt x="56" y="0"/>
                </a:lnTo>
                <a:lnTo>
                  <a:pt x="54" y="0"/>
                </a:lnTo>
                <a:lnTo>
                  <a:pt x="0" y="31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6" name="Freeform 5252"/>
          <p:cNvSpPr>
            <a:spLocks/>
          </p:cNvSpPr>
          <p:nvPr/>
        </p:nvSpPr>
        <p:spPr bwMode="auto">
          <a:xfrm>
            <a:off x="1851026" y="6370638"/>
            <a:ext cx="52388" cy="8890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33" y="0"/>
              </a:cxn>
              <a:cxn ang="0">
                <a:pos x="31" y="0"/>
              </a:cxn>
              <a:cxn ang="0">
                <a:pos x="0" y="54"/>
              </a:cxn>
              <a:cxn ang="0">
                <a:pos x="0" y="56"/>
              </a:cxn>
            </a:cxnLst>
            <a:rect l="0" t="0" r="r" b="b"/>
            <a:pathLst>
              <a:path w="33" h="56">
                <a:moveTo>
                  <a:pt x="0" y="56"/>
                </a:moveTo>
                <a:lnTo>
                  <a:pt x="33" y="0"/>
                </a:lnTo>
                <a:lnTo>
                  <a:pt x="31" y="0"/>
                </a:lnTo>
                <a:lnTo>
                  <a:pt x="0" y="54"/>
                </a:lnTo>
                <a:lnTo>
                  <a:pt x="0" y="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7" name="Freeform 5253"/>
          <p:cNvSpPr>
            <a:spLocks/>
          </p:cNvSpPr>
          <p:nvPr/>
        </p:nvSpPr>
        <p:spPr bwMode="auto">
          <a:xfrm>
            <a:off x="1851026" y="6370638"/>
            <a:ext cx="52388" cy="8890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33" y="0"/>
              </a:cxn>
              <a:cxn ang="0">
                <a:pos x="31" y="0"/>
              </a:cxn>
              <a:cxn ang="0">
                <a:pos x="0" y="54"/>
              </a:cxn>
            </a:cxnLst>
            <a:rect l="0" t="0" r="r" b="b"/>
            <a:pathLst>
              <a:path w="33" h="56">
                <a:moveTo>
                  <a:pt x="0" y="56"/>
                </a:moveTo>
                <a:lnTo>
                  <a:pt x="33" y="0"/>
                </a:lnTo>
                <a:lnTo>
                  <a:pt x="31" y="0"/>
                </a:lnTo>
                <a:lnTo>
                  <a:pt x="0" y="5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8" name="Freeform 5254"/>
          <p:cNvSpPr>
            <a:spLocks/>
          </p:cNvSpPr>
          <p:nvPr/>
        </p:nvSpPr>
        <p:spPr bwMode="auto">
          <a:xfrm>
            <a:off x="1801813" y="6429375"/>
            <a:ext cx="82550" cy="85725"/>
          </a:xfrm>
          <a:custGeom>
            <a:avLst/>
            <a:gdLst/>
            <a:ahLst/>
            <a:cxnLst>
              <a:cxn ang="0">
                <a:pos x="12" y="25"/>
              </a:cxn>
              <a:cxn ang="0">
                <a:pos x="12" y="26"/>
              </a:cxn>
              <a:cxn ang="0">
                <a:pos x="25" y="13"/>
              </a:cxn>
              <a:cxn ang="0">
                <a:pos x="12" y="0"/>
              </a:cxn>
              <a:cxn ang="0">
                <a:pos x="0" y="13"/>
              </a:cxn>
              <a:cxn ang="0">
                <a:pos x="12" y="26"/>
              </a:cxn>
              <a:cxn ang="0">
                <a:pos x="12" y="25"/>
              </a:cxn>
              <a:cxn ang="0">
                <a:pos x="12" y="25"/>
              </a:cxn>
              <a:cxn ang="0">
                <a:pos x="0" y="13"/>
              </a:cxn>
              <a:cxn ang="0">
                <a:pos x="12" y="1"/>
              </a:cxn>
              <a:cxn ang="0">
                <a:pos x="24" y="13"/>
              </a:cxn>
              <a:cxn ang="0">
                <a:pos x="12" y="25"/>
              </a:cxn>
            </a:cxnLst>
            <a:rect l="0" t="0" r="r" b="b"/>
            <a:pathLst>
              <a:path w="25" h="26">
                <a:moveTo>
                  <a:pt x="12" y="25"/>
                </a:moveTo>
                <a:cubicBezTo>
                  <a:pt x="12" y="26"/>
                  <a:pt x="12" y="26"/>
                  <a:pt x="12" y="26"/>
                </a:cubicBezTo>
                <a:cubicBezTo>
                  <a:pt x="19" y="26"/>
                  <a:pt x="25" y="20"/>
                  <a:pt x="25" y="13"/>
                </a:cubicBezTo>
                <a:cubicBezTo>
                  <a:pt x="25" y="6"/>
                  <a:pt x="19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20"/>
                  <a:pt x="5" y="26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6" y="25"/>
                  <a:pt x="0" y="20"/>
                  <a:pt x="0" y="13"/>
                </a:cubicBezTo>
                <a:cubicBezTo>
                  <a:pt x="0" y="6"/>
                  <a:pt x="6" y="1"/>
                  <a:pt x="12" y="1"/>
                </a:cubicBezTo>
                <a:cubicBezTo>
                  <a:pt x="19" y="1"/>
                  <a:pt x="24" y="6"/>
                  <a:pt x="24" y="13"/>
                </a:cubicBezTo>
                <a:cubicBezTo>
                  <a:pt x="24" y="20"/>
                  <a:pt x="19" y="25"/>
                  <a:pt x="12" y="2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9" name="Freeform 5255"/>
          <p:cNvSpPr>
            <a:spLocks/>
          </p:cNvSpPr>
          <p:nvPr/>
        </p:nvSpPr>
        <p:spPr bwMode="auto">
          <a:xfrm>
            <a:off x="1773238" y="6394450"/>
            <a:ext cx="150813" cy="157163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21" y="48"/>
              </a:cxn>
              <a:cxn ang="0">
                <a:pos x="46" y="24"/>
              </a:cxn>
              <a:cxn ang="0">
                <a:pos x="21" y="0"/>
              </a:cxn>
              <a:cxn ang="0">
                <a:pos x="0" y="13"/>
              </a:cxn>
              <a:cxn ang="0">
                <a:pos x="0" y="13"/>
              </a:cxn>
              <a:cxn ang="0">
                <a:pos x="21" y="0"/>
              </a:cxn>
              <a:cxn ang="0">
                <a:pos x="38" y="7"/>
              </a:cxn>
              <a:cxn ang="0">
                <a:pos x="45" y="24"/>
              </a:cxn>
              <a:cxn ang="0">
                <a:pos x="38" y="41"/>
              </a:cxn>
              <a:cxn ang="0">
                <a:pos x="21" y="48"/>
              </a:cxn>
              <a:cxn ang="0">
                <a:pos x="0" y="35"/>
              </a:cxn>
              <a:cxn ang="0">
                <a:pos x="0" y="36"/>
              </a:cxn>
            </a:cxnLst>
            <a:rect l="0" t="0" r="r" b="b"/>
            <a:pathLst>
              <a:path w="46" h="48">
                <a:moveTo>
                  <a:pt x="0" y="36"/>
                </a:moveTo>
                <a:cubicBezTo>
                  <a:pt x="4" y="43"/>
                  <a:pt x="12" y="48"/>
                  <a:pt x="21" y="48"/>
                </a:cubicBezTo>
                <a:cubicBezTo>
                  <a:pt x="35" y="48"/>
                  <a:pt x="46" y="37"/>
                  <a:pt x="46" y="24"/>
                </a:cubicBezTo>
                <a:cubicBezTo>
                  <a:pt x="46" y="11"/>
                  <a:pt x="35" y="0"/>
                  <a:pt x="21" y="0"/>
                </a:cubicBezTo>
                <a:cubicBezTo>
                  <a:pt x="12" y="0"/>
                  <a:pt x="4" y="5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4" y="5"/>
                  <a:pt x="12" y="0"/>
                  <a:pt x="21" y="0"/>
                </a:cubicBezTo>
                <a:cubicBezTo>
                  <a:pt x="28" y="0"/>
                  <a:pt x="34" y="3"/>
                  <a:pt x="38" y="7"/>
                </a:cubicBezTo>
                <a:cubicBezTo>
                  <a:pt x="42" y="12"/>
                  <a:pt x="45" y="17"/>
                  <a:pt x="45" y="24"/>
                </a:cubicBezTo>
                <a:cubicBezTo>
                  <a:pt x="45" y="31"/>
                  <a:pt x="42" y="36"/>
                  <a:pt x="38" y="41"/>
                </a:cubicBezTo>
                <a:cubicBezTo>
                  <a:pt x="34" y="45"/>
                  <a:pt x="28" y="48"/>
                  <a:pt x="21" y="48"/>
                </a:cubicBezTo>
                <a:cubicBezTo>
                  <a:pt x="12" y="48"/>
                  <a:pt x="4" y="43"/>
                  <a:pt x="0" y="35"/>
                </a:cubicBezTo>
                <a:lnTo>
                  <a:pt x="0" y="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0" name="Freeform 5256"/>
          <p:cNvSpPr>
            <a:spLocks/>
          </p:cNvSpPr>
          <p:nvPr/>
        </p:nvSpPr>
        <p:spPr bwMode="auto">
          <a:xfrm>
            <a:off x="1749426" y="6351588"/>
            <a:ext cx="215900" cy="241300"/>
          </a:xfrm>
          <a:custGeom>
            <a:avLst/>
            <a:gdLst/>
            <a:ahLst/>
            <a:cxnLst>
              <a:cxn ang="0">
                <a:pos x="0" y="61"/>
              </a:cxn>
              <a:cxn ang="0">
                <a:pos x="28" y="74"/>
              </a:cxn>
              <a:cxn ang="0">
                <a:pos x="66" y="37"/>
              </a:cxn>
              <a:cxn ang="0">
                <a:pos x="28" y="0"/>
              </a:cxn>
              <a:cxn ang="0">
                <a:pos x="0" y="13"/>
              </a:cxn>
              <a:cxn ang="0">
                <a:pos x="1" y="14"/>
              </a:cxn>
              <a:cxn ang="0">
                <a:pos x="28" y="1"/>
              </a:cxn>
              <a:cxn ang="0">
                <a:pos x="53" y="12"/>
              </a:cxn>
              <a:cxn ang="0">
                <a:pos x="64" y="37"/>
              </a:cxn>
              <a:cxn ang="0">
                <a:pos x="53" y="62"/>
              </a:cxn>
              <a:cxn ang="0">
                <a:pos x="28" y="73"/>
              </a:cxn>
              <a:cxn ang="0">
                <a:pos x="1" y="60"/>
              </a:cxn>
              <a:cxn ang="0">
                <a:pos x="0" y="61"/>
              </a:cxn>
            </a:cxnLst>
            <a:rect l="0" t="0" r="r" b="b"/>
            <a:pathLst>
              <a:path w="66" h="74">
                <a:moveTo>
                  <a:pt x="0" y="61"/>
                </a:moveTo>
                <a:cubicBezTo>
                  <a:pt x="7" y="69"/>
                  <a:pt x="17" y="74"/>
                  <a:pt x="28" y="74"/>
                </a:cubicBezTo>
                <a:cubicBezTo>
                  <a:pt x="49" y="74"/>
                  <a:pt x="66" y="58"/>
                  <a:pt x="66" y="37"/>
                </a:cubicBezTo>
                <a:cubicBezTo>
                  <a:pt x="66" y="16"/>
                  <a:pt x="49" y="0"/>
                  <a:pt x="28" y="0"/>
                </a:cubicBezTo>
                <a:cubicBezTo>
                  <a:pt x="17" y="0"/>
                  <a:pt x="7" y="5"/>
                  <a:pt x="0" y="13"/>
                </a:cubicBezTo>
                <a:cubicBezTo>
                  <a:pt x="1" y="14"/>
                  <a:pt x="1" y="14"/>
                  <a:pt x="1" y="14"/>
                </a:cubicBezTo>
                <a:cubicBezTo>
                  <a:pt x="8" y="6"/>
                  <a:pt x="17" y="1"/>
                  <a:pt x="28" y="1"/>
                </a:cubicBezTo>
                <a:cubicBezTo>
                  <a:pt x="38" y="1"/>
                  <a:pt x="47" y="5"/>
                  <a:pt x="53" y="12"/>
                </a:cubicBezTo>
                <a:cubicBezTo>
                  <a:pt x="60" y="18"/>
                  <a:pt x="64" y="27"/>
                  <a:pt x="64" y="37"/>
                </a:cubicBezTo>
                <a:cubicBezTo>
                  <a:pt x="64" y="47"/>
                  <a:pt x="60" y="56"/>
                  <a:pt x="53" y="62"/>
                </a:cubicBezTo>
                <a:cubicBezTo>
                  <a:pt x="47" y="69"/>
                  <a:pt x="38" y="73"/>
                  <a:pt x="28" y="73"/>
                </a:cubicBezTo>
                <a:cubicBezTo>
                  <a:pt x="17" y="73"/>
                  <a:pt x="8" y="68"/>
                  <a:pt x="1" y="60"/>
                </a:cubicBezTo>
                <a:lnTo>
                  <a:pt x="0" y="6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1" name="Freeform 5257"/>
          <p:cNvSpPr>
            <a:spLocks/>
          </p:cNvSpPr>
          <p:nvPr/>
        </p:nvSpPr>
        <p:spPr bwMode="auto">
          <a:xfrm>
            <a:off x="1465263" y="6484938"/>
            <a:ext cx="42863" cy="36513"/>
          </a:xfrm>
          <a:custGeom>
            <a:avLst/>
            <a:gdLst/>
            <a:ahLst/>
            <a:cxnLst>
              <a:cxn ang="0">
                <a:pos x="1" y="11"/>
              </a:cxn>
              <a:cxn ang="0">
                <a:pos x="9" y="1"/>
              </a:cxn>
              <a:cxn ang="0">
                <a:pos x="6" y="2"/>
              </a:cxn>
              <a:cxn ang="0">
                <a:pos x="0" y="2"/>
              </a:cxn>
              <a:cxn ang="0">
                <a:pos x="0" y="2"/>
              </a:cxn>
              <a:cxn ang="0">
                <a:pos x="0" y="1"/>
              </a:cxn>
              <a:cxn ang="0">
                <a:pos x="7" y="1"/>
              </a:cxn>
              <a:cxn ang="0">
                <a:pos x="12" y="0"/>
              </a:cxn>
              <a:cxn ang="0">
                <a:pos x="12" y="0"/>
              </a:cxn>
              <a:cxn ang="0">
                <a:pos x="4" y="10"/>
              </a:cxn>
              <a:cxn ang="0">
                <a:pos x="13" y="8"/>
              </a:cxn>
              <a:cxn ang="0">
                <a:pos x="13" y="9"/>
              </a:cxn>
              <a:cxn ang="0">
                <a:pos x="13" y="10"/>
              </a:cxn>
              <a:cxn ang="0">
                <a:pos x="7" y="10"/>
              </a:cxn>
              <a:cxn ang="0">
                <a:pos x="1" y="11"/>
              </a:cxn>
            </a:cxnLst>
            <a:rect l="0" t="0" r="r" b="b"/>
            <a:pathLst>
              <a:path w="13" h="11">
                <a:moveTo>
                  <a:pt x="1" y="11"/>
                </a:moveTo>
                <a:cubicBezTo>
                  <a:pt x="4" y="8"/>
                  <a:pt x="7" y="4"/>
                  <a:pt x="9" y="1"/>
                </a:cubicBezTo>
                <a:cubicBezTo>
                  <a:pt x="9" y="1"/>
                  <a:pt x="8" y="1"/>
                  <a:pt x="6" y="2"/>
                </a:cubicBezTo>
                <a:cubicBezTo>
                  <a:pt x="4" y="2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5" y="1"/>
                  <a:pt x="7" y="1"/>
                </a:cubicBezTo>
                <a:cubicBezTo>
                  <a:pt x="9" y="0"/>
                  <a:pt x="11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3"/>
                  <a:pt x="6" y="7"/>
                  <a:pt x="4" y="10"/>
                </a:cubicBezTo>
                <a:cubicBezTo>
                  <a:pt x="7" y="9"/>
                  <a:pt x="10" y="9"/>
                  <a:pt x="13" y="8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9" y="10"/>
                  <a:pt x="7" y="10"/>
                </a:cubicBezTo>
                <a:cubicBezTo>
                  <a:pt x="6" y="10"/>
                  <a:pt x="2" y="11"/>
                  <a:pt x="1" y="1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2" name="Freeform 5258"/>
          <p:cNvSpPr>
            <a:spLocks noEditPoints="1"/>
          </p:cNvSpPr>
          <p:nvPr/>
        </p:nvSpPr>
        <p:spPr bwMode="auto">
          <a:xfrm>
            <a:off x="1479551" y="6527800"/>
            <a:ext cx="46038" cy="46038"/>
          </a:xfrm>
          <a:custGeom>
            <a:avLst/>
            <a:gdLst/>
            <a:ahLst/>
            <a:cxnLst>
              <a:cxn ang="0">
                <a:pos x="9" y="11"/>
              </a:cxn>
              <a:cxn ang="0">
                <a:pos x="2" y="9"/>
              </a:cxn>
              <a:cxn ang="0">
                <a:pos x="5" y="3"/>
              </a:cxn>
              <a:cxn ang="0">
                <a:pos x="12" y="4"/>
              </a:cxn>
              <a:cxn ang="0">
                <a:pos x="9" y="11"/>
              </a:cxn>
              <a:cxn ang="0">
                <a:pos x="4" y="1"/>
              </a:cxn>
              <a:cxn ang="0">
                <a:pos x="2" y="9"/>
              </a:cxn>
              <a:cxn ang="0">
                <a:pos x="10" y="12"/>
              </a:cxn>
              <a:cxn ang="0">
                <a:pos x="12" y="4"/>
              </a:cxn>
              <a:cxn ang="0">
                <a:pos x="4" y="1"/>
              </a:cxn>
            </a:cxnLst>
            <a:rect l="0" t="0" r="r" b="b"/>
            <a:pathLst>
              <a:path w="14" h="14">
                <a:moveTo>
                  <a:pt x="9" y="11"/>
                </a:moveTo>
                <a:cubicBezTo>
                  <a:pt x="6" y="13"/>
                  <a:pt x="3" y="12"/>
                  <a:pt x="2" y="9"/>
                </a:cubicBezTo>
                <a:cubicBezTo>
                  <a:pt x="1" y="7"/>
                  <a:pt x="2" y="4"/>
                  <a:pt x="5" y="3"/>
                </a:cubicBezTo>
                <a:cubicBezTo>
                  <a:pt x="8" y="1"/>
                  <a:pt x="11" y="2"/>
                  <a:pt x="12" y="4"/>
                </a:cubicBezTo>
                <a:cubicBezTo>
                  <a:pt x="13" y="7"/>
                  <a:pt x="12" y="9"/>
                  <a:pt x="9" y="11"/>
                </a:cubicBezTo>
                <a:close/>
                <a:moveTo>
                  <a:pt x="4" y="1"/>
                </a:moveTo>
                <a:cubicBezTo>
                  <a:pt x="1" y="3"/>
                  <a:pt x="0" y="6"/>
                  <a:pt x="2" y="9"/>
                </a:cubicBezTo>
                <a:cubicBezTo>
                  <a:pt x="3" y="13"/>
                  <a:pt x="6" y="14"/>
                  <a:pt x="10" y="12"/>
                </a:cubicBezTo>
                <a:cubicBezTo>
                  <a:pt x="13" y="11"/>
                  <a:pt x="14" y="7"/>
                  <a:pt x="12" y="4"/>
                </a:cubicBezTo>
                <a:cubicBezTo>
                  <a:pt x="11" y="1"/>
                  <a:pt x="8" y="0"/>
                  <a:pt x="4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3" name="Freeform 5259"/>
          <p:cNvSpPr>
            <a:spLocks noEditPoints="1"/>
          </p:cNvSpPr>
          <p:nvPr/>
        </p:nvSpPr>
        <p:spPr bwMode="auto">
          <a:xfrm>
            <a:off x="1504951" y="6567488"/>
            <a:ext cx="42863" cy="42863"/>
          </a:xfrm>
          <a:custGeom>
            <a:avLst/>
            <a:gdLst/>
            <a:ahLst/>
            <a:cxnLst>
              <a:cxn ang="0">
                <a:pos x="6" y="3"/>
              </a:cxn>
              <a:cxn ang="0">
                <a:pos x="9" y="1"/>
              </a:cxn>
              <a:cxn ang="0">
                <a:pos x="10" y="2"/>
              </a:cxn>
              <a:cxn ang="0">
                <a:pos x="10" y="6"/>
              </a:cxn>
              <a:cxn ang="0">
                <a:pos x="6" y="5"/>
              </a:cxn>
              <a:cxn ang="0">
                <a:pos x="6" y="4"/>
              </a:cxn>
              <a:cxn ang="0">
                <a:pos x="6" y="3"/>
              </a:cxn>
              <a:cxn ang="0">
                <a:pos x="3" y="4"/>
              </a:cxn>
              <a:cxn ang="0">
                <a:pos x="0" y="7"/>
              </a:cxn>
              <a:cxn ang="0">
                <a:pos x="1" y="8"/>
              </a:cxn>
              <a:cxn ang="0">
                <a:pos x="1" y="8"/>
              </a:cxn>
              <a:cxn ang="0">
                <a:pos x="4" y="5"/>
              </a:cxn>
              <a:cxn ang="0">
                <a:pos x="5" y="5"/>
              </a:cxn>
              <a:cxn ang="0">
                <a:pos x="6" y="5"/>
              </a:cxn>
              <a:cxn ang="0">
                <a:pos x="4" y="12"/>
              </a:cxn>
              <a:cxn ang="0">
                <a:pos x="5" y="13"/>
              </a:cxn>
              <a:cxn ang="0">
                <a:pos x="6" y="13"/>
              </a:cxn>
              <a:cxn ang="0">
                <a:pos x="7" y="6"/>
              </a:cxn>
              <a:cxn ang="0">
                <a:pos x="11" y="7"/>
              </a:cxn>
              <a:cxn ang="0">
                <a:pos x="11" y="2"/>
              </a:cxn>
              <a:cxn ang="0">
                <a:pos x="10" y="1"/>
              </a:cxn>
              <a:cxn ang="0">
                <a:pos x="9" y="0"/>
              </a:cxn>
              <a:cxn ang="0">
                <a:pos x="5" y="3"/>
              </a:cxn>
              <a:cxn ang="0">
                <a:pos x="3" y="4"/>
              </a:cxn>
            </a:cxnLst>
            <a:rect l="0" t="0" r="r" b="b"/>
            <a:pathLst>
              <a:path w="13" h="13">
                <a:moveTo>
                  <a:pt x="6" y="3"/>
                </a:moveTo>
                <a:cubicBezTo>
                  <a:pt x="7" y="3"/>
                  <a:pt x="8" y="2"/>
                  <a:pt x="9" y="1"/>
                </a:cubicBezTo>
                <a:cubicBezTo>
                  <a:pt x="9" y="1"/>
                  <a:pt x="10" y="2"/>
                  <a:pt x="10" y="2"/>
                </a:cubicBezTo>
                <a:cubicBezTo>
                  <a:pt x="11" y="3"/>
                  <a:pt x="12" y="4"/>
                  <a:pt x="10" y="6"/>
                </a:cubicBezTo>
                <a:cubicBezTo>
                  <a:pt x="9" y="7"/>
                  <a:pt x="7" y="6"/>
                  <a:pt x="6" y="5"/>
                </a:cubicBezTo>
                <a:cubicBezTo>
                  <a:pt x="6" y="4"/>
                  <a:pt x="6" y="4"/>
                  <a:pt x="6" y="4"/>
                </a:cubicBezTo>
                <a:lnTo>
                  <a:pt x="6" y="3"/>
                </a:lnTo>
                <a:close/>
                <a:moveTo>
                  <a:pt x="3" y="4"/>
                </a:moveTo>
                <a:cubicBezTo>
                  <a:pt x="2" y="5"/>
                  <a:pt x="1" y="6"/>
                  <a:pt x="0" y="7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2" y="7"/>
                  <a:pt x="3" y="6"/>
                  <a:pt x="4" y="5"/>
                </a:cubicBezTo>
                <a:cubicBezTo>
                  <a:pt x="5" y="5"/>
                  <a:pt x="5" y="5"/>
                  <a:pt x="5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7"/>
                  <a:pt x="5" y="11"/>
                  <a:pt x="4" y="12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2"/>
                  <a:pt x="7" y="8"/>
                  <a:pt x="7" y="6"/>
                </a:cubicBezTo>
                <a:cubicBezTo>
                  <a:pt x="8" y="7"/>
                  <a:pt x="10" y="8"/>
                  <a:pt x="11" y="7"/>
                </a:cubicBezTo>
                <a:cubicBezTo>
                  <a:pt x="13" y="5"/>
                  <a:pt x="12" y="4"/>
                  <a:pt x="11" y="2"/>
                </a:cubicBezTo>
                <a:cubicBezTo>
                  <a:pt x="11" y="2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1"/>
                  <a:pt x="7" y="2"/>
                  <a:pt x="5" y="3"/>
                </a:cubicBez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4" name="Freeform 5260"/>
          <p:cNvSpPr>
            <a:spLocks/>
          </p:cNvSpPr>
          <p:nvPr/>
        </p:nvSpPr>
        <p:spPr bwMode="auto">
          <a:xfrm>
            <a:off x="1535113" y="6589713"/>
            <a:ext cx="34925" cy="39688"/>
          </a:xfrm>
          <a:custGeom>
            <a:avLst/>
            <a:gdLst/>
            <a:ahLst/>
            <a:cxnLst>
              <a:cxn ang="0">
                <a:pos x="1" y="7"/>
              </a:cxn>
              <a:cxn ang="0">
                <a:pos x="2" y="10"/>
              </a:cxn>
              <a:cxn ang="0">
                <a:pos x="6" y="10"/>
              </a:cxn>
              <a:cxn ang="0">
                <a:pos x="5" y="2"/>
              </a:cxn>
              <a:cxn ang="0">
                <a:pos x="10" y="2"/>
              </a:cxn>
              <a:cxn ang="0">
                <a:pos x="11" y="4"/>
              </a:cxn>
              <a:cxn ang="0">
                <a:pos x="10" y="5"/>
              </a:cxn>
              <a:cxn ang="0">
                <a:pos x="10" y="5"/>
              </a:cxn>
              <a:cxn ang="0">
                <a:pos x="9" y="2"/>
              </a:cxn>
              <a:cxn ang="0">
                <a:pos x="6" y="2"/>
              </a:cxn>
              <a:cxn ang="0">
                <a:pos x="7" y="10"/>
              </a:cxn>
              <a:cxn ang="0">
                <a:pos x="2" y="10"/>
              </a:cxn>
              <a:cxn ang="0">
                <a:pos x="0" y="8"/>
              </a:cxn>
              <a:cxn ang="0">
                <a:pos x="1" y="7"/>
              </a:cxn>
            </a:cxnLst>
            <a:rect l="0" t="0" r="r" b="b"/>
            <a:pathLst>
              <a:path w="11" h="12">
                <a:moveTo>
                  <a:pt x="1" y="7"/>
                </a:moveTo>
                <a:cubicBezTo>
                  <a:pt x="1" y="8"/>
                  <a:pt x="1" y="9"/>
                  <a:pt x="2" y="10"/>
                </a:cubicBezTo>
                <a:cubicBezTo>
                  <a:pt x="3" y="11"/>
                  <a:pt x="5" y="11"/>
                  <a:pt x="6" y="10"/>
                </a:cubicBezTo>
                <a:cubicBezTo>
                  <a:pt x="7" y="7"/>
                  <a:pt x="3" y="5"/>
                  <a:pt x="5" y="2"/>
                </a:cubicBezTo>
                <a:cubicBezTo>
                  <a:pt x="6" y="1"/>
                  <a:pt x="8" y="0"/>
                  <a:pt x="10" y="2"/>
                </a:cubicBezTo>
                <a:cubicBezTo>
                  <a:pt x="10" y="2"/>
                  <a:pt x="11" y="3"/>
                  <a:pt x="11" y="4"/>
                </a:cubicBezTo>
                <a:cubicBezTo>
                  <a:pt x="11" y="4"/>
                  <a:pt x="10" y="4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10" y="3"/>
                  <a:pt x="9" y="2"/>
                </a:cubicBezTo>
                <a:cubicBezTo>
                  <a:pt x="8" y="1"/>
                  <a:pt x="7" y="1"/>
                  <a:pt x="6" y="2"/>
                </a:cubicBezTo>
                <a:cubicBezTo>
                  <a:pt x="4" y="5"/>
                  <a:pt x="9" y="7"/>
                  <a:pt x="7" y="10"/>
                </a:cubicBezTo>
                <a:cubicBezTo>
                  <a:pt x="6" y="12"/>
                  <a:pt x="4" y="12"/>
                  <a:pt x="2" y="10"/>
                </a:cubicBezTo>
                <a:cubicBezTo>
                  <a:pt x="0" y="10"/>
                  <a:pt x="0" y="9"/>
                  <a:pt x="0" y="8"/>
                </a:cubicBezTo>
                <a:cubicBezTo>
                  <a:pt x="0" y="8"/>
                  <a:pt x="1" y="8"/>
                  <a:pt x="1" y="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5" name="Freeform 5261"/>
          <p:cNvSpPr>
            <a:spLocks/>
          </p:cNvSpPr>
          <p:nvPr/>
        </p:nvSpPr>
        <p:spPr bwMode="auto">
          <a:xfrm>
            <a:off x="1563688" y="6607175"/>
            <a:ext cx="42863" cy="44450"/>
          </a:xfrm>
          <a:custGeom>
            <a:avLst/>
            <a:gdLst/>
            <a:ahLst/>
            <a:cxnLst>
              <a:cxn ang="0">
                <a:pos x="2" y="6"/>
              </a:cxn>
              <a:cxn ang="0">
                <a:pos x="3" y="4"/>
              </a:cxn>
              <a:cxn ang="0">
                <a:pos x="5" y="0"/>
              </a:cxn>
              <a:cxn ang="0">
                <a:pos x="6" y="1"/>
              </a:cxn>
              <a:cxn ang="0">
                <a:pos x="7" y="1"/>
              </a:cxn>
              <a:cxn ang="0">
                <a:pos x="5" y="5"/>
              </a:cxn>
              <a:cxn ang="0">
                <a:pos x="4" y="5"/>
              </a:cxn>
              <a:cxn ang="0">
                <a:pos x="4" y="6"/>
              </a:cxn>
              <a:cxn ang="0">
                <a:pos x="4" y="6"/>
              </a:cxn>
              <a:cxn ang="0">
                <a:pos x="11" y="3"/>
              </a:cxn>
              <a:cxn ang="0">
                <a:pos x="12" y="4"/>
              </a:cxn>
              <a:cxn ang="0">
                <a:pos x="13" y="4"/>
              </a:cxn>
              <a:cxn ang="0">
                <a:pos x="5" y="6"/>
              </a:cxn>
              <a:cxn ang="0">
                <a:pos x="7" y="14"/>
              </a:cxn>
              <a:cxn ang="0">
                <a:pos x="7" y="14"/>
              </a:cxn>
              <a:cxn ang="0">
                <a:pos x="6" y="13"/>
              </a:cxn>
              <a:cxn ang="0">
                <a:pos x="4" y="6"/>
              </a:cxn>
              <a:cxn ang="0">
                <a:pos x="4" y="6"/>
              </a:cxn>
              <a:cxn ang="0">
                <a:pos x="4" y="6"/>
              </a:cxn>
              <a:cxn ang="0">
                <a:pos x="3" y="7"/>
              </a:cxn>
              <a:cxn ang="0">
                <a:pos x="1" y="11"/>
              </a:cxn>
              <a:cxn ang="0">
                <a:pos x="1" y="11"/>
              </a:cxn>
              <a:cxn ang="0">
                <a:pos x="0" y="10"/>
              </a:cxn>
              <a:cxn ang="0">
                <a:pos x="2" y="6"/>
              </a:cxn>
            </a:cxnLst>
            <a:rect l="0" t="0" r="r" b="b"/>
            <a:pathLst>
              <a:path w="13" h="14">
                <a:moveTo>
                  <a:pt x="2" y="6"/>
                </a:moveTo>
                <a:cubicBezTo>
                  <a:pt x="3" y="4"/>
                  <a:pt x="3" y="4"/>
                  <a:pt x="3" y="4"/>
                </a:cubicBezTo>
                <a:cubicBezTo>
                  <a:pt x="4" y="3"/>
                  <a:pt x="5" y="1"/>
                  <a:pt x="5" y="0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2"/>
                  <a:pt x="5" y="3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6" y="5"/>
                  <a:pt x="9" y="4"/>
                  <a:pt x="11" y="3"/>
                </a:cubicBezTo>
                <a:cubicBezTo>
                  <a:pt x="12" y="4"/>
                  <a:pt x="12" y="4"/>
                  <a:pt x="12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1" y="4"/>
                  <a:pt x="7" y="5"/>
                  <a:pt x="5" y="6"/>
                </a:cubicBezTo>
                <a:cubicBezTo>
                  <a:pt x="6" y="9"/>
                  <a:pt x="7" y="11"/>
                  <a:pt x="7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1"/>
                  <a:pt x="4" y="7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2" y="10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9"/>
                  <a:pt x="1" y="8"/>
                  <a:pt x="2" y="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6" name="Freeform 5262"/>
          <p:cNvSpPr>
            <a:spLocks/>
          </p:cNvSpPr>
          <p:nvPr/>
        </p:nvSpPr>
        <p:spPr bwMode="auto">
          <a:xfrm>
            <a:off x="1603376" y="6635750"/>
            <a:ext cx="9525" cy="95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3" y="2"/>
              </a:cxn>
              <a:cxn ang="0">
                <a:pos x="1" y="2"/>
              </a:cxn>
              <a:cxn ang="0">
                <a:pos x="1" y="1"/>
              </a:cxn>
              <a:cxn ang="0">
                <a:pos x="2" y="0"/>
              </a:cxn>
            </a:cxnLst>
            <a:rect l="0" t="0" r="r" b="b"/>
            <a:pathLst>
              <a:path w="3" h="3">
                <a:moveTo>
                  <a:pt x="2" y="0"/>
                </a:moveTo>
                <a:cubicBezTo>
                  <a:pt x="3" y="0"/>
                  <a:pt x="3" y="1"/>
                  <a:pt x="3" y="2"/>
                </a:cubicBezTo>
                <a:cubicBezTo>
                  <a:pt x="3" y="2"/>
                  <a:pt x="2" y="3"/>
                  <a:pt x="1" y="2"/>
                </a:cubicBezTo>
                <a:cubicBezTo>
                  <a:pt x="1" y="2"/>
                  <a:pt x="0" y="1"/>
                  <a:pt x="1" y="1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7" name="Freeform 5263"/>
          <p:cNvSpPr>
            <a:spLocks noEditPoints="1"/>
          </p:cNvSpPr>
          <p:nvPr/>
        </p:nvSpPr>
        <p:spPr bwMode="auto">
          <a:xfrm>
            <a:off x="1616076" y="6629400"/>
            <a:ext cx="33338" cy="36513"/>
          </a:xfrm>
          <a:custGeom>
            <a:avLst/>
            <a:gdLst/>
            <a:ahLst/>
            <a:cxnLst>
              <a:cxn ang="0">
                <a:pos x="5" y="1"/>
              </a:cxn>
              <a:cxn ang="0">
                <a:pos x="6" y="1"/>
              </a:cxn>
              <a:cxn ang="0">
                <a:pos x="8" y="4"/>
              </a:cxn>
              <a:cxn ang="0">
                <a:pos x="4" y="6"/>
              </a:cxn>
              <a:cxn ang="0">
                <a:pos x="3" y="5"/>
              </a:cxn>
              <a:cxn ang="0">
                <a:pos x="5" y="1"/>
              </a:cxn>
              <a:cxn ang="0">
                <a:pos x="2" y="7"/>
              </a:cxn>
              <a:cxn ang="0">
                <a:pos x="0" y="11"/>
              </a:cxn>
              <a:cxn ang="0">
                <a:pos x="1" y="11"/>
              </a:cxn>
              <a:cxn ang="0">
                <a:pos x="2" y="11"/>
              </a:cxn>
              <a:cxn ang="0">
                <a:pos x="3" y="7"/>
              </a:cxn>
              <a:cxn ang="0">
                <a:pos x="3" y="6"/>
              </a:cxn>
              <a:cxn ang="0">
                <a:pos x="4" y="6"/>
              </a:cxn>
              <a:cxn ang="0">
                <a:pos x="10" y="4"/>
              </a:cxn>
              <a:cxn ang="0">
                <a:pos x="7" y="1"/>
              </a:cxn>
              <a:cxn ang="0">
                <a:pos x="5" y="0"/>
              </a:cxn>
              <a:cxn ang="0">
                <a:pos x="4" y="0"/>
              </a:cxn>
              <a:cxn ang="0">
                <a:pos x="2" y="4"/>
              </a:cxn>
              <a:cxn ang="0">
                <a:pos x="2" y="7"/>
              </a:cxn>
            </a:cxnLst>
            <a:rect l="0" t="0" r="r" b="b"/>
            <a:pathLst>
              <a:path w="10" h="11">
                <a:moveTo>
                  <a:pt x="5" y="1"/>
                </a:moveTo>
                <a:cubicBezTo>
                  <a:pt x="6" y="1"/>
                  <a:pt x="6" y="1"/>
                  <a:pt x="6" y="1"/>
                </a:cubicBezTo>
                <a:cubicBezTo>
                  <a:pt x="8" y="2"/>
                  <a:pt x="9" y="2"/>
                  <a:pt x="8" y="4"/>
                </a:cubicBezTo>
                <a:cubicBezTo>
                  <a:pt x="8" y="6"/>
                  <a:pt x="6" y="6"/>
                  <a:pt x="4" y="6"/>
                </a:cubicBezTo>
                <a:cubicBezTo>
                  <a:pt x="3" y="5"/>
                  <a:pt x="3" y="5"/>
                  <a:pt x="3" y="5"/>
                </a:cubicBezTo>
                <a:lnTo>
                  <a:pt x="5" y="1"/>
                </a:lnTo>
                <a:close/>
                <a:moveTo>
                  <a:pt x="2" y="7"/>
                </a:moveTo>
                <a:cubicBezTo>
                  <a:pt x="1" y="8"/>
                  <a:pt x="1" y="9"/>
                  <a:pt x="0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0"/>
                  <a:pt x="2" y="8"/>
                  <a:pt x="3" y="7"/>
                </a:cubicBezTo>
                <a:cubicBezTo>
                  <a:pt x="3" y="6"/>
                  <a:pt x="3" y="6"/>
                  <a:pt x="3" y="6"/>
                </a:cubicBezTo>
                <a:cubicBezTo>
                  <a:pt x="4" y="6"/>
                  <a:pt x="4" y="6"/>
                  <a:pt x="4" y="6"/>
                </a:cubicBezTo>
                <a:cubicBezTo>
                  <a:pt x="6" y="7"/>
                  <a:pt x="9" y="7"/>
                  <a:pt x="10" y="4"/>
                </a:cubicBezTo>
                <a:cubicBezTo>
                  <a:pt x="10" y="2"/>
                  <a:pt x="8" y="1"/>
                  <a:pt x="7" y="1"/>
                </a:cubicBezTo>
                <a:cubicBezTo>
                  <a:pt x="7" y="1"/>
                  <a:pt x="6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1"/>
                  <a:pt x="3" y="2"/>
                  <a:pt x="2" y="4"/>
                </a:cubicBezTo>
                <a:lnTo>
                  <a:pt x="2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8" name="Freeform 5264"/>
          <p:cNvSpPr>
            <a:spLocks noEditPoints="1"/>
          </p:cNvSpPr>
          <p:nvPr/>
        </p:nvSpPr>
        <p:spPr bwMode="auto">
          <a:xfrm>
            <a:off x="1652588" y="6635750"/>
            <a:ext cx="42863" cy="42863"/>
          </a:xfrm>
          <a:custGeom>
            <a:avLst/>
            <a:gdLst/>
            <a:ahLst/>
            <a:cxnLst>
              <a:cxn ang="0">
                <a:pos x="11" y="8"/>
              </a:cxn>
              <a:cxn ang="0">
                <a:pos x="6" y="12"/>
              </a:cxn>
              <a:cxn ang="0">
                <a:pos x="2" y="6"/>
              </a:cxn>
              <a:cxn ang="0">
                <a:pos x="7" y="2"/>
              </a:cxn>
              <a:cxn ang="0">
                <a:pos x="11" y="8"/>
              </a:cxn>
              <a:cxn ang="0">
                <a:pos x="0" y="6"/>
              </a:cxn>
              <a:cxn ang="0">
                <a:pos x="5" y="13"/>
              </a:cxn>
              <a:cxn ang="0">
                <a:pos x="13" y="8"/>
              </a:cxn>
              <a:cxn ang="0">
                <a:pos x="7" y="1"/>
              </a:cxn>
              <a:cxn ang="0">
                <a:pos x="0" y="6"/>
              </a:cxn>
            </a:cxnLst>
            <a:rect l="0" t="0" r="r" b="b"/>
            <a:pathLst>
              <a:path w="13" h="13">
                <a:moveTo>
                  <a:pt x="11" y="8"/>
                </a:moveTo>
                <a:cubicBezTo>
                  <a:pt x="10" y="11"/>
                  <a:pt x="8" y="13"/>
                  <a:pt x="6" y="12"/>
                </a:cubicBezTo>
                <a:cubicBezTo>
                  <a:pt x="3" y="12"/>
                  <a:pt x="1" y="10"/>
                  <a:pt x="2" y="6"/>
                </a:cubicBezTo>
                <a:cubicBezTo>
                  <a:pt x="3" y="3"/>
                  <a:pt x="5" y="1"/>
                  <a:pt x="7" y="2"/>
                </a:cubicBezTo>
                <a:cubicBezTo>
                  <a:pt x="10" y="2"/>
                  <a:pt x="12" y="4"/>
                  <a:pt x="11" y="8"/>
                </a:cubicBezTo>
                <a:close/>
                <a:moveTo>
                  <a:pt x="0" y="6"/>
                </a:moveTo>
                <a:cubicBezTo>
                  <a:pt x="0" y="10"/>
                  <a:pt x="2" y="12"/>
                  <a:pt x="5" y="13"/>
                </a:cubicBezTo>
                <a:cubicBezTo>
                  <a:pt x="9" y="13"/>
                  <a:pt x="12" y="12"/>
                  <a:pt x="13" y="8"/>
                </a:cubicBezTo>
                <a:cubicBezTo>
                  <a:pt x="13" y="4"/>
                  <a:pt x="11" y="2"/>
                  <a:pt x="7" y="1"/>
                </a:cubicBezTo>
                <a:cubicBezTo>
                  <a:pt x="4" y="0"/>
                  <a:pt x="1" y="2"/>
                  <a:pt x="0" y="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9" name="Freeform 5265"/>
          <p:cNvSpPr>
            <a:spLocks/>
          </p:cNvSpPr>
          <p:nvPr/>
        </p:nvSpPr>
        <p:spPr bwMode="auto">
          <a:xfrm>
            <a:off x="1704976" y="6645275"/>
            <a:ext cx="19050" cy="36513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" y="0"/>
              </a:cxn>
              <a:cxn ang="0">
                <a:pos x="1" y="0"/>
              </a:cxn>
              <a:cxn ang="0">
                <a:pos x="2" y="0"/>
              </a:cxn>
              <a:cxn ang="0">
                <a:pos x="2" y="4"/>
              </a:cxn>
              <a:cxn ang="0">
                <a:pos x="1" y="10"/>
              </a:cxn>
              <a:cxn ang="0">
                <a:pos x="6" y="10"/>
              </a:cxn>
              <a:cxn ang="0">
                <a:pos x="6" y="11"/>
              </a:cxn>
              <a:cxn ang="0">
                <a:pos x="6" y="11"/>
              </a:cxn>
              <a:cxn ang="0">
                <a:pos x="3" y="11"/>
              </a:cxn>
              <a:cxn ang="0">
                <a:pos x="0" y="11"/>
              </a:cxn>
              <a:cxn ang="0">
                <a:pos x="0" y="7"/>
              </a:cxn>
              <a:cxn ang="0">
                <a:pos x="0" y="4"/>
              </a:cxn>
            </a:cxnLst>
            <a:rect l="0" t="0" r="r" b="b"/>
            <a:pathLst>
              <a:path w="6" h="11">
                <a:moveTo>
                  <a:pt x="0" y="4"/>
                </a:moveTo>
                <a:cubicBezTo>
                  <a:pt x="0" y="2"/>
                  <a:pt x="1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3"/>
                  <a:pt x="2" y="4"/>
                </a:cubicBezTo>
                <a:cubicBezTo>
                  <a:pt x="2" y="7"/>
                  <a:pt x="1" y="9"/>
                  <a:pt x="1" y="10"/>
                </a:cubicBezTo>
                <a:cubicBezTo>
                  <a:pt x="3" y="10"/>
                  <a:pt x="4" y="10"/>
                  <a:pt x="6" y="10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1"/>
                  <a:pt x="4" y="11"/>
                  <a:pt x="3" y="11"/>
                </a:cubicBezTo>
                <a:cubicBezTo>
                  <a:pt x="2" y="11"/>
                  <a:pt x="1" y="11"/>
                  <a:pt x="0" y="11"/>
                </a:cubicBezTo>
                <a:cubicBezTo>
                  <a:pt x="0" y="10"/>
                  <a:pt x="0" y="8"/>
                  <a:pt x="0" y="7"/>
                </a:cubicBez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0" name="Freeform 5266"/>
          <p:cNvSpPr>
            <a:spLocks noEditPoints="1"/>
          </p:cNvSpPr>
          <p:nvPr/>
        </p:nvSpPr>
        <p:spPr bwMode="auto">
          <a:xfrm>
            <a:off x="1733551" y="6645275"/>
            <a:ext cx="33338" cy="39688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4" y="6"/>
              </a:cxn>
              <a:cxn ang="0">
                <a:pos x="3" y="6"/>
              </a:cxn>
              <a:cxn ang="0">
                <a:pos x="4" y="2"/>
              </a:cxn>
              <a:cxn ang="0">
                <a:pos x="6" y="6"/>
              </a:cxn>
              <a:cxn ang="0">
                <a:pos x="5" y="0"/>
              </a:cxn>
              <a:cxn ang="0">
                <a:pos x="0" y="12"/>
              </a:cxn>
              <a:cxn ang="0">
                <a:pos x="0" y="11"/>
              </a:cxn>
              <a:cxn ang="0">
                <a:pos x="1" y="12"/>
              </a:cxn>
              <a:cxn ang="0">
                <a:pos x="2" y="7"/>
              </a:cxn>
              <a:cxn ang="0">
                <a:pos x="4" y="7"/>
              </a:cxn>
              <a:cxn ang="0">
                <a:pos x="7" y="7"/>
              </a:cxn>
              <a:cxn ang="0">
                <a:pos x="8" y="12"/>
              </a:cxn>
              <a:cxn ang="0">
                <a:pos x="9" y="11"/>
              </a:cxn>
              <a:cxn ang="0">
                <a:pos x="10" y="12"/>
              </a:cxn>
              <a:cxn ang="0">
                <a:pos x="5" y="0"/>
              </a:cxn>
            </a:cxnLst>
            <a:rect l="0" t="0" r="r" b="b"/>
            <a:pathLst>
              <a:path w="10" h="12">
                <a:moveTo>
                  <a:pt x="6" y="6"/>
                </a:moveTo>
                <a:cubicBezTo>
                  <a:pt x="6" y="6"/>
                  <a:pt x="5" y="6"/>
                  <a:pt x="4" y="6"/>
                </a:cubicBezTo>
                <a:cubicBezTo>
                  <a:pt x="4" y="6"/>
                  <a:pt x="3" y="6"/>
                  <a:pt x="3" y="6"/>
                </a:cubicBezTo>
                <a:cubicBezTo>
                  <a:pt x="4" y="2"/>
                  <a:pt x="4" y="2"/>
                  <a:pt x="4" y="2"/>
                </a:cubicBezTo>
                <a:lnTo>
                  <a:pt x="6" y="6"/>
                </a:lnTo>
                <a:close/>
                <a:moveTo>
                  <a:pt x="5" y="0"/>
                </a:moveTo>
                <a:cubicBezTo>
                  <a:pt x="3" y="4"/>
                  <a:pt x="1" y="8"/>
                  <a:pt x="0" y="12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0"/>
                  <a:pt x="2" y="9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5" y="7"/>
                  <a:pt x="6" y="7"/>
                  <a:pt x="7" y="7"/>
                </a:cubicBezTo>
                <a:cubicBezTo>
                  <a:pt x="7" y="9"/>
                  <a:pt x="8" y="10"/>
                  <a:pt x="8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0"/>
                  <a:pt x="7" y="4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1" name="Freeform 5267"/>
          <p:cNvSpPr>
            <a:spLocks noEditPoints="1"/>
          </p:cNvSpPr>
          <p:nvPr/>
        </p:nvSpPr>
        <p:spPr bwMode="auto">
          <a:xfrm>
            <a:off x="1776413" y="6645275"/>
            <a:ext cx="28575" cy="36513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1" y="1"/>
              </a:cxn>
              <a:cxn ang="0">
                <a:pos x="3" y="0"/>
              </a:cxn>
              <a:cxn ang="0">
                <a:pos x="6" y="2"/>
              </a:cxn>
              <a:cxn ang="0">
                <a:pos x="3" y="5"/>
              </a:cxn>
              <a:cxn ang="0">
                <a:pos x="2" y="5"/>
              </a:cxn>
              <a:cxn ang="0">
                <a:pos x="2" y="4"/>
              </a:cxn>
              <a:cxn ang="0">
                <a:pos x="0" y="7"/>
              </a:cxn>
              <a:cxn ang="0">
                <a:pos x="1" y="11"/>
              </a:cxn>
              <a:cxn ang="0">
                <a:pos x="1" y="11"/>
              </a:cxn>
              <a:cxn ang="0">
                <a:pos x="2" y="11"/>
              </a:cxn>
              <a:cxn ang="0">
                <a:pos x="2" y="7"/>
              </a:cxn>
              <a:cxn ang="0">
                <a:pos x="2" y="6"/>
              </a:cxn>
              <a:cxn ang="0">
                <a:pos x="2" y="6"/>
              </a:cxn>
              <a:cxn ang="0">
                <a:pos x="7" y="11"/>
              </a:cxn>
              <a:cxn ang="0">
                <a:pos x="8" y="11"/>
              </a:cxn>
              <a:cxn ang="0">
                <a:pos x="9" y="11"/>
              </a:cxn>
              <a:cxn ang="0">
                <a:pos x="4" y="5"/>
              </a:cxn>
              <a:cxn ang="0">
                <a:pos x="7" y="2"/>
              </a:cxn>
              <a:cxn ang="0">
                <a:pos x="3" y="0"/>
              </a:cxn>
              <a:cxn ang="0">
                <a:pos x="2" y="0"/>
              </a:cxn>
              <a:cxn ang="0">
                <a:pos x="0" y="0"/>
              </a:cxn>
              <a:cxn ang="0">
                <a:pos x="0" y="4"/>
              </a:cxn>
              <a:cxn ang="0">
                <a:pos x="0" y="7"/>
              </a:cxn>
            </a:cxnLst>
            <a:rect l="0" t="0" r="r" b="b"/>
            <a:pathLst>
              <a:path w="9" h="11">
                <a:moveTo>
                  <a:pt x="2" y="4"/>
                </a:moveTo>
                <a:cubicBezTo>
                  <a:pt x="1" y="3"/>
                  <a:pt x="1" y="2"/>
                  <a:pt x="1" y="1"/>
                </a:cubicBezTo>
                <a:cubicBezTo>
                  <a:pt x="2" y="0"/>
                  <a:pt x="2" y="0"/>
                  <a:pt x="3" y="0"/>
                </a:cubicBezTo>
                <a:cubicBezTo>
                  <a:pt x="4" y="0"/>
                  <a:pt x="6" y="1"/>
                  <a:pt x="6" y="2"/>
                </a:cubicBezTo>
                <a:cubicBezTo>
                  <a:pt x="6" y="4"/>
                  <a:pt x="4" y="5"/>
                  <a:pt x="3" y="5"/>
                </a:cubicBezTo>
                <a:cubicBezTo>
                  <a:pt x="2" y="5"/>
                  <a:pt x="2" y="5"/>
                  <a:pt x="2" y="5"/>
                </a:cubicBezTo>
                <a:lnTo>
                  <a:pt x="2" y="4"/>
                </a:lnTo>
                <a:close/>
                <a:moveTo>
                  <a:pt x="0" y="7"/>
                </a:moveTo>
                <a:cubicBezTo>
                  <a:pt x="0" y="9"/>
                  <a:pt x="1" y="10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0"/>
                  <a:pt x="2" y="8"/>
                  <a:pt x="2" y="7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4" y="7"/>
                  <a:pt x="6" y="10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10"/>
                  <a:pt x="5" y="6"/>
                  <a:pt x="4" y="5"/>
                </a:cubicBezTo>
                <a:cubicBezTo>
                  <a:pt x="5" y="5"/>
                  <a:pt x="7" y="4"/>
                  <a:pt x="7" y="2"/>
                </a:cubicBezTo>
                <a:cubicBezTo>
                  <a:pt x="7" y="0"/>
                  <a:pt x="5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3"/>
                  <a:pt x="0" y="4"/>
                </a:cubicBez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2" name="Freeform 5268"/>
          <p:cNvSpPr>
            <a:spLocks/>
          </p:cNvSpPr>
          <p:nvPr/>
        </p:nvSpPr>
        <p:spPr bwMode="auto">
          <a:xfrm>
            <a:off x="1812926" y="6642100"/>
            <a:ext cx="9525" cy="36513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0"/>
              </a:cxn>
              <a:cxn ang="0">
                <a:pos x="0" y="0"/>
              </a:cxn>
              <a:cxn ang="0">
                <a:pos x="1" y="0"/>
              </a:cxn>
              <a:cxn ang="0">
                <a:pos x="2" y="4"/>
              </a:cxn>
              <a:cxn ang="0">
                <a:pos x="2" y="7"/>
              </a:cxn>
              <a:cxn ang="0">
                <a:pos x="3" y="11"/>
              </a:cxn>
              <a:cxn ang="0">
                <a:pos x="2" y="11"/>
              </a:cxn>
              <a:cxn ang="0">
                <a:pos x="1" y="11"/>
              </a:cxn>
              <a:cxn ang="0">
                <a:pos x="1" y="7"/>
              </a:cxn>
              <a:cxn ang="0">
                <a:pos x="0" y="4"/>
              </a:cxn>
            </a:cxnLst>
            <a:rect l="0" t="0" r="r" b="b"/>
            <a:pathLst>
              <a:path w="3" h="11">
                <a:moveTo>
                  <a:pt x="0" y="4"/>
                </a:moveTo>
                <a:cubicBezTo>
                  <a:pt x="0" y="3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"/>
                  <a:pt x="2" y="3"/>
                  <a:pt x="2" y="4"/>
                </a:cubicBezTo>
                <a:cubicBezTo>
                  <a:pt x="2" y="7"/>
                  <a:pt x="2" y="7"/>
                  <a:pt x="2" y="7"/>
                </a:cubicBezTo>
                <a:cubicBezTo>
                  <a:pt x="2" y="8"/>
                  <a:pt x="3" y="10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0"/>
                  <a:pt x="1" y="8"/>
                  <a:pt x="1" y="7"/>
                </a:cubicBez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3" name="Freeform 5269"/>
          <p:cNvSpPr>
            <a:spLocks/>
          </p:cNvSpPr>
          <p:nvPr/>
        </p:nvSpPr>
        <p:spPr bwMode="auto">
          <a:xfrm>
            <a:off x="1828801" y="6632575"/>
            <a:ext cx="39688" cy="42863"/>
          </a:xfrm>
          <a:custGeom>
            <a:avLst/>
            <a:gdLst/>
            <a:ahLst/>
            <a:cxnLst>
              <a:cxn ang="0">
                <a:pos x="12" y="11"/>
              </a:cxn>
              <a:cxn ang="0">
                <a:pos x="2" y="4"/>
              </a:cxn>
              <a:cxn ang="0">
                <a:pos x="2" y="8"/>
              </a:cxn>
              <a:cxn ang="0">
                <a:pos x="4" y="13"/>
              </a:cxn>
              <a:cxn ang="0">
                <a:pos x="3" y="13"/>
              </a:cxn>
              <a:cxn ang="0">
                <a:pos x="3" y="13"/>
              </a:cxn>
              <a:cxn ang="0">
                <a:pos x="1" y="6"/>
              </a:cxn>
              <a:cxn ang="0">
                <a:pos x="0" y="2"/>
              </a:cxn>
              <a:cxn ang="0">
                <a:pos x="1" y="2"/>
              </a:cxn>
              <a:cxn ang="0">
                <a:pos x="11" y="9"/>
              </a:cxn>
              <a:cxn ang="0">
                <a:pos x="9" y="0"/>
              </a:cxn>
              <a:cxn ang="0">
                <a:pos x="9" y="0"/>
              </a:cxn>
              <a:cxn ang="0">
                <a:pos x="10" y="0"/>
              </a:cxn>
              <a:cxn ang="0">
                <a:pos x="11" y="5"/>
              </a:cxn>
              <a:cxn ang="0">
                <a:pos x="12" y="11"/>
              </a:cxn>
            </a:cxnLst>
            <a:rect l="0" t="0" r="r" b="b"/>
            <a:pathLst>
              <a:path w="12" h="13">
                <a:moveTo>
                  <a:pt x="12" y="11"/>
                </a:moveTo>
                <a:cubicBezTo>
                  <a:pt x="9" y="9"/>
                  <a:pt x="5" y="7"/>
                  <a:pt x="2" y="4"/>
                </a:cubicBezTo>
                <a:cubicBezTo>
                  <a:pt x="2" y="5"/>
                  <a:pt x="2" y="6"/>
                  <a:pt x="2" y="8"/>
                </a:cubicBezTo>
                <a:cubicBezTo>
                  <a:pt x="3" y="9"/>
                  <a:pt x="4" y="12"/>
                  <a:pt x="4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2" y="8"/>
                  <a:pt x="1" y="6"/>
                </a:cubicBezTo>
                <a:cubicBezTo>
                  <a:pt x="1" y="4"/>
                  <a:pt x="1" y="3"/>
                  <a:pt x="0" y="2"/>
                </a:cubicBezTo>
                <a:cubicBezTo>
                  <a:pt x="1" y="2"/>
                  <a:pt x="1" y="2"/>
                  <a:pt x="1" y="2"/>
                </a:cubicBezTo>
                <a:cubicBezTo>
                  <a:pt x="4" y="4"/>
                  <a:pt x="8" y="7"/>
                  <a:pt x="11" y="9"/>
                </a:cubicBezTo>
                <a:cubicBezTo>
                  <a:pt x="10" y="6"/>
                  <a:pt x="9" y="3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1"/>
                  <a:pt x="10" y="4"/>
                  <a:pt x="11" y="5"/>
                </a:cubicBezTo>
                <a:cubicBezTo>
                  <a:pt x="11" y="7"/>
                  <a:pt x="12" y="11"/>
                  <a:pt x="12" y="1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4" name="Freeform 5270"/>
          <p:cNvSpPr>
            <a:spLocks/>
          </p:cNvSpPr>
          <p:nvPr/>
        </p:nvSpPr>
        <p:spPr bwMode="auto">
          <a:xfrm>
            <a:off x="1871663" y="6623050"/>
            <a:ext cx="28575" cy="42863"/>
          </a:xfrm>
          <a:custGeom>
            <a:avLst/>
            <a:gdLst/>
            <a:ahLst/>
            <a:cxnLst>
              <a:cxn ang="0">
                <a:pos x="3" y="11"/>
              </a:cxn>
              <a:cxn ang="0">
                <a:pos x="6" y="11"/>
              </a:cxn>
              <a:cxn ang="0">
                <a:pos x="8" y="8"/>
              </a:cxn>
              <a:cxn ang="0">
                <a:pos x="1" y="5"/>
              </a:cxn>
              <a:cxn ang="0">
                <a:pos x="3" y="0"/>
              </a:cxn>
              <a:cxn ang="0">
                <a:pos x="6" y="0"/>
              </a:cxn>
              <a:cxn ang="0">
                <a:pos x="6" y="2"/>
              </a:cxn>
              <a:cxn ang="0">
                <a:pos x="5" y="2"/>
              </a:cxn>
              <a:cxn ang="0">
                <a:pos x="3" y="1"/>
              </a:cxn>
              <a:cxn ang="0">
                <a:pos x="2" y="4"/>
              </a:cxn>
              <a:cxn ang="0">
                <a:pos x="9" y="7"/>
              </a:cxn>
              <a:cxn ang="0">
                <a:pos x="6" y="12"/>
              </a:cxn>
              <a:cxn ang="0">
                <a:pos x="3" y="12"/>
              </a:cxn>
              <a:cxn ang="0">
                <a:pos x="3" y="11"/>
              </a:cxn>
            </a:cxnLst>
            <a:rect l="0" t="0" r="r" b="b"/>
            <a:pathLst>
              <a:path w="9" h="13">
                <a:moveTo>
                  <a:pt x="3" y="11"/>
                </a:moveTo>
                <a:cubicBezTo>
                  <a:pt x="4" y="11"/>
                  <a:pt x="5" y="12"/>
                  <a:pt x="6" y="11"/>
                </a:cubicBezTo>
                <a:cubicBezTo>
                  <a:pt x="8" y="11"/>
                  <a:pt x="8" y="9"/>
                  <a:pt x="8" y="8"/>
                </a:cubicBezTo>
                <a:cubicBezTo>
                  <a:pt x="6" y="5"/>
                  <a:pt x="2" y="8"/>
                  <a:pt x="1" y="5"/>
                </a:cubicBezTo>
                <a:cubicBezTo>
                  <a:pt x="0" y="3"/>
                  <a:pt x="1" y="1"/>
                  <a:pt x="3" y="0"/>
                </a:cubicBezTo>
                <a:cubicBezTo>
                  <a:pt x="4" y="0"/>
                  <a:pt x="5" y="0"/>
                  <a:pt x="6" y="0"/>
                </a:cubicBezTo>
                <a:cubicBezTo>
                  <a:pt x="6" y="1"/>
                  <a:pt x="6" y="1"/>
                  <a:pt x="6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1"/>
                  <a:pt x="4" y="1"/>
                  <a:pt x="3" y="1"/>
                </a:cubicBezTo>
                <a:cubicBezTo>
                  <a:pt x="2" y="2"/>
                  <a:pt x="1" y="3"/>
                  <a:pt x="2" y="4"/>
                </a:cubicBezTo>
                <a:cubicBezTo>
                  <a:pt x="3" y="7"/>
                  <a:pt x="7" y="4"/>
                  <a:pt x="9" y="7"/>
                </a:cubicBezTo>
                <a:cubicBezTo>
                  <a:pt x="9" y="9"/>
                  <a:pt x="8" y="11"/>
                  <a:pt x="6" y="12"/>
                </a:cubicBezTo>
                <a:cubicBezTo>
                  <a:pt x="5" y="13"/>
                  <a:pt x="4" y="12"/>
                  <a:pt x="3" y="12"/>
                </a:cubicBezTo>
                <a:cubicBezTo>
                  <a:pt x="3" y="12"/>
                  <a:pt x="3" y="11"/>
                  <a:pt x="3" y="1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5" name="Freeform 5271"/>
          <p:cNvSpPr>
            <a:spLocks/>
          </p:cNvSpPr>
          <p:nvPr/>
        </p:nvSpPr>
        <p:spPr bwMode="auto">
          <a:xfrm>
            <a:off x="1893888" y="6607175"/>
            <a:ext cx="33338" cy="41275"/>
          </a:xfrm>
          <a:custGeom>
            <a:avLst/>
            <a:gdLst/>
            <a:ahLst/>
            <a:cxnLst>
              <a:cxn ang="0">
                <a:pos x="6" y="6"/>
              </a:cxn>
              <a:cxn ang="0">
                <a:pos x="4" y="3"/>
              </a:cxn>
              <a:cxn ang="0">
                <a:pos x="1" y="5"/>
              </a:cxn>
              <a:cxn ang="0">
                <a:pos x="1" y="4"/>
              </a:cxn>
              <a:cxn ang="0">
                <a:pos x="0" y="4"/>
              </a:cxn>
              <a:cxn ang="0">
                <a:pos x="4" y="2"/>
              </a:cxn>
              <a:cxn ang="0">
                <a:pos x="8" y="0"/>
              </a:cxn>
              <a:cxn ang="0">
                <a:pos x="8" y="1"/>
              </a:cxn>
              <a:cxn ang="0">
                <a:pos x="8" y="1"/>
              </a:cxn>
              <a:cxn ang="0">
                <a:pos x="5" y="3"/>
              </a:cxn>
              <a:cxn ang="0">
                <a:pos x="7" y="6"/>
              </a:cxn>
              <a:cxn ang="0">
                <a:pos x="8" y="8"/>
              </a:cxn>
              <a:cxn ang="0">
                <a:pos x="10" y="12"/>
              </a:cxn>
              <a:cxn ang="0">
                <a:pos x="9" y="12"/>
              </a:cxn>
              <a:cxn ang="0">
                <a:pos x="9" y="13"/>
              </a:cxn>
              <a:cxn ang="0">
                <a:pos x="7" y="9"/>
              </a:cxn>
              <a:cxn ang="0">
                <a:pos x="6" y="6"/>
              </a:cxn>
            </a:cxnLst>
            <a:rect l="0" t="0" r="r" b="b"/>
            <a:pathLst>
              <a:path w="10" h="13">
                <a:moveTo>
                  <a:pt x="6" y="6"/>
                </a:moveTo>
                <a:cubicBezTo>
                  <a:pt x="5" y="5"/>
                  <a:pt x="5" y="4"/>
                  <a:pt x="4" y="3"/>
                </a:cubicBezTo>
                <a:cubicBezTo>
                  <a:pt x="3" y="4"/>
                  <a:pt x="2" y="4"/>
                  <a:pt x="1" y="5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2" y="3"/>
                  <a:pt x="3" y="3"/>
                  <a:pt x="4" y="2"/>
                </a:cubicBezTo>
                <a:cubicBezTo>
                  <a:pt x="6" y="2"/>
                  <a:pt x="7" y="1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6" y="2"/>
                  <a:pt x="5" y="3"/>
                </a:cubicBezTo>
                <a:cubicBezTo>
                  <a:pt x="6" y="4"/>
                  <a:pt x="6" y="5"/>
                  <a:pt x="7" y="6"/>
                </a:cubicBezTo>
                <a:cubicBezTo>
                  <a:pt x="8" y="8"/>
                  <a:pt x="8" y="8"/>
                  <a:pt x="8" y="8"/>
                </a:cubicBezTo>
                <a:cubicBezTo>
                  <a:pt x="9" y="9"/>
                  <a:pt x="9" y="11"/>
                  <a:pt x="10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9" y="13"/>
                  <a:pt x="9" y="13"/>
                </a:cubicBezTo>
                <a:cubicBezTo>
                  <a:pt x="8" y="11"/>
                  <a:pt x="8" y="10"/>
                  <a:pt x="7" y="9"/>
                </a:cubicBezTo>
                <a:lnTo>
                  <a:pt x="6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6" name="Freeform 5272"/>
          <p:cNvSpPr>
            <a:spLocks/>
          </p:cNvSpPr>
          <p:nvPr/>
        </p:nvSpPr>
        <p:spPr bwMode="auto">
          <a:xfrm>
            <a:off x="1927226" y="6599238"/>
            <a:ext cx="25400" cy="33338"/>
          </a:xfrm>
          <a:custGeom>
            <a:avLst/>
            <a:gdLst/>
            <a:ahLst/>
            <a:cxnLst>
              <a:cxn ang="0">
                <a:pos x="3" y="4"/>
              </a:cxn>
              <a:cxn ang="0">
                <a:pos x="0" y="1"/>
              </a:cxn>
              <a:cxn ang="0">
                <a:pos x="1" y="0"/>
              </a:cxn>
              <a:cxn ang="0">
                <a:pos x="1" y="0"/>
              </a:cxn>
              <a:cxn ang="0">
                <a:pos x="4" y="3"/>
              </a:cxn>
              <a:cxn ang="0">
                <a:pos x="5" y="6"/>
              </a:cxn>
              <a:cxn ang="0">
                <a:pos x="8" y="9"/>
              </a:cxn>
              <a:cxn ang="0">
                <a:pos x="7" y="10"/>
              </a:cxn>
              <a:cxn ang="0">
                <a:pos x="6" y="10"/>
              </a:cxn>
              <a:cxn ang="0">
                <a:pos x="4" y="7"/>
              </a:cxn>
              <a:cxn ang="0">
                <a:pos x="3" y="4"/>
              </a:cxn>
            </a:cxnLst>
            <a:rect l="0" t="0" r="r" b="b"/>
            <a:pathLst>
              <a:path w="8" h="10">
                <a:moveTo>
                  <a:pt x="3" y="4"/>
                </a:moveTo>
                <a:cubicBezTo>
                  <a:pt x="2" y="3"/>
                  <a:pt x="1" y="2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3" y="2"/>
                  <a:pt x="4" y="3"/>
                </a:cubicBezTo>
                <a:cubicBezTo>
                  <a:pt x="5" y="6"/>
                  <a:pt x="5" y="6"/>
                  <a:pt x="5" y="6"/>
                </a:cubicBezTo>
                <a:cubicBezTo>
                  <a:pt x="6" y="7"/>
                  <a:pt x="7" y="8"/>
                  <a:pt x="8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9"/>
                  <a:pt x="5" y="8"/>
                  <a:pt x="4" y="7"/>
                </a:cubicBezTo>
                <a:lnTo>
                  <a:pt x="3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7" name="Freeform 5273"/>
          <p:cNvSpPr>
            <a:spLocks/>
          </p:cNvSpPr>
          <p:nvPr/>
        </p:nvSpPr>
        <p:spPr bwMode="auto">
          <a:xfrm>
            <a:off x="1939926" y="6577013"/>
            <a:ext cx="34925" cy="39688"/>
          </a:xfrm>
          <a:custGeom>
            <a:avLst/>
            <a:gdLst/>
            <a:ahLst/>
            <a:cxnLst>
              <a:cxn ang="0">
                <a:pos x="5" y="6"/>
              </a:cxn>
              <a:cxn ang="0">
                <a:pos x="3" y="4"/>
              </a:cxn>
              <a:cxn ang="0">
                <a:pos x="0" y="6"/>
              </a:cxn>
              <a:cxn ang="0">
                <a:pos x="0" y="6"/>
              </a:cxn>
              <a:cxn ang="0">
                <a:pos x="0" y="5"/>
              </a:cxn>
              <a:cxn ang="0">
                <a:pos x="3" y="3"/>
              </a:cxn>
              <a:cxn ang="0">
                <a:pos x="6" y="0"/>
              </a:cxn>
              <a:cxn ang="0">
                <a:pos x="6" y="0"/>
              </a:cxn>
              <a:cxn ang="0">
                <a:pos x="7" y="1"/>
              </a:cxn>
              <a:cxn ang="0">
                <a:pos x="4" y="3"/>
              </a:cxn>
              <a:cxn ang="0">
                <a:pos x="6" y="5"/>
              </a:cxn>
              <a:cxn ang="0">
                <a:pos x="8" y="7"/>
              </a:cxn>
              <a:cxn ang="0">
                <a:pos x="11" y="11"/>
              </a:cxn>
              <a:cxn ang="0">
                <a:pos x="10" y="11"/>
              </a:cxn>
              <a:cxn ang="0">
                <a:pos x="10" y="12"/>
              </a:cxn>
              <a:cxn ang="0">
                <a:pos x="7" y="8"/>
              </a:cxn>
              <a:cxn ang="0">
                <a:pos x="5" y="6"/>
              </a:cxn>
            </a:cxnLst>
            <a:rect l="0" t="0" r="r" b="b"/>
            <a:pathLst>
              <a:path w="11" h="12">
                <a:moveTo>
                  <a:pt x="5" y="6"/>
                </a:moveTo>
                <a:cubicBezTo>
                  <a:pt x="4" y="5"/>
                  <a:pt x="4" y="5"/>
                  <a:pt x="3" y="4"/>
                </a:cubicBezTo>
                <a:cubicBezTo>
                  <a:pt x="2" y="4"/>
                  <a:pt x="1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2" y="4"/>
                  <a:pt x="3" y="3"/>
                </a:cubicBezTo>
                <a:cubicBezTo>
                  <a:pt x="4" y="2"/>
                  <a:pt x="5" y="1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7" y="1"/>
                </a:cubicBezTo>
                <a:cubicBezTo>
                  <a:pt x="6" y="1"/>
                  <a:pt x="5" y="2"/>
                  <a:pt x="4" y="3"/>
                </a:cubicBezTo>
                <a:cubicBezTo>
                  <a:pt x="5" y="4"/>
                  <a:pt x="5" y="4"/>
                  <a:pt x="6" y="5"/>
                </a:cubicBezTo>
                <a:cubicBezTo>
                  <a:pt x="8" y="7"/>
                  <a:pt x="8" y="7"/>
                  <a:pt x="8" y="7"/>
                </a:cubicBezTo>
                <a:cubicBezTo>
                  <a:pt x="9" y="9"/>
                  <a:pt x="10" y="10"/>
                  <a:pt x="11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1"/>
                  <a:pt x="8" y="9"/>
                  <a:pt x="7" y="8"/>
                </a:cubicBezTo>
                <a:lnTo>
                  <a:pt x="5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8" name="Freeform 5274"/>
          <p:cNvSpPr>
            <a:spLocks/>
          </p:cNvSpPr>
          <p:nvPr/>
        </p:nvSpPr>
        <p:spPr bwMode="auto">
          <a:xfrm>
            <a:off x="1962151" y="6543675"/>
            <a:ext cx="46038" cy="46038"/>
          </a:xfrm>
          <a:custGeom>
            <a:avLst/>
            <a:gdLst/>
            <a:ahLst/>
            <a:cxnLst>
              <a:cxn ang="0">
                <a:pos x="5" y="1"/>
              </a:cxn>
              <a:cxn ang="0">
                <a:pos x="6" y="1"/>
              </a:cxn>
              <a:cxn ang="0">
                <a:pos x="6" y="0"/>
              </a:cxn>
              <a:cxn ang="0">
                <a:pos x="12" y="4"/>
              </a:cxn>
              <a:cxn ang="0">
                <a:pos x="13" y="11"/>
              </a:cxn>
              <a:cxn ang="0">
                <a:pos x="6" y="12"/>
              </a:cxn>
              <a:cxn ang="0">
                <a:pos x="4" y="10"/>
              </a:cxn>
              <a:cxn ang="0">
                <a:pos x="0" y="8"/>
              </a:cxn>
              <a:cxn ang="0">
                <a:pos x="1" y="7"/>
              </a:cxn>
              <a:cxn ang="0">
                <a:pos x="1" y="7"/>
              </a:cxn>
              <a:cxn ang="0">
                <a:pos x="6" y="10"/>
              </a:cxn>
              <a:cxn ang="0">
                <a:pos x="12" y="10"/>
              </a:cxn>
              <a:cxn ang="0">
                <a:pos x="10" y="4"/>
              </a:cxn>
              <a:cxn ang="0">
                <a:pos x="5" y="1"/>
              </a:cxn>
            </a:cxnLst>
            <a:rect l="0" t="0" r="r" b="b"/>
            <a:pathLst>
              <a:path w="14" h="14">
                <a:moveTo>
                  <a:pt x="5" y="1"/>
                </a:move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10" y="3"/>
                  <a:pt x="12" y="4"/>
                </a:cubicBezTo>
                <a:cubicBezTo>
                  <a:pt x="14" y="6"/>
                  <a:pt x="14" y="8"/>
                  <a:pt x="13" y="11"/>
                </a:cubicBezTo>
                <a:cubicBezTo>
                  <a:pt x="11" y="13"/>
                  <a:pt x="9" y="14"/>
                  <a:pt x="6" y="12"/>
                </a:cubicBezTo>
                <a:cubicBezTo>
                  <a:pt x="5" y="11"/>
                  <a:pt x="5" y="11"/>
                  <a:pt x="4" y="10"/>
                </a:cubicBezTo>
                <a:cubicBezTo>
                  <a:pt x="3" y="9"/>
                  <a:pt x="1" y="9"/>
                  <a:pt x="0" y="8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2" y="7"/>
                  <a:pt x="4" y="9"/>
                  <a:pt x="6" y="10"/>
                </a:cubicBezTo>
                <a:cubicBezTo>
                  <a:pt x="8" y="11"/>
                  <a:pt x="10" y="13"/>
                  <a:pt x="12" y="10"/>
                </a:cubicBezTo>
                <a:cubicBezTo>
                  <a:pt x="14" y="7"/>
                  <a:pt x="12" y="5"/>
                  <a:pt x="10" y="4"/>
                </a:cubicBezTo>
                <a:cubicBezTo>
                  <a:pt x="7" y="2"/>
                  <a:pt x="6" y="1"/>
                  <a:pt x="5" y="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9" name="Freeform 5275"/>
          <p:cNvSpPr>
            <a:spLocks/>
          </p:cNvSpPr>
          <p:nvPr/>
        </p:nvSpPr>
        <p:spPr bwMode="auto">
          <a:xfrm>
            <a:off x="1985963" y="6511925"/>
            <a:ext cx="38100" cy="28575"/>
          </a:xfrm>
          <a:custGeom>
            <a:avLst/>
            <a:gdLst/>
            <a:ahLst/>
            <a:cxnLst>
              <a:cxn ang="0">
                <a:pos x="5" y="6"/>
              </a:cxn>
              <a:cxn ang="0">
                <a:pos x="2" y="5"/>
              </a:cxn>
              <a:cxn ang="0">
                <a:pos x="1" y="9"/>
              </a:cxn>
              <a:cxn ang="0">
                <a:pos x="0" y="8"/>
              </a:cxn>
              <a:cxn ang="0">
                <a:pos x="0" y="8"/>
              </a:cxn>
              <a:cxn ang="0">
                <a:pos x="1" y="4"/>
              </a:cxn>
              <a:cxn ang="0">
                <a:pos x="3" y="0"/>
              </a:cxn>
              <a:cxn ang="0">
                <a:pos x="3" y="0"/>
              </a:cxn>
              <a:cxn ang="0">
                <a:pos x="4" y="0"/>
              </a:cxn>
              <a:cxn ang="0">
                <a:pos x="2" y="4"/>
              </a:cxn>
              <a:cxn ang="0">
                <a:pos x="6" y="5"/>
              </a:cxn>
              <a:cxn ang="0">
                <a:pos x="8" y="6"/>
              </a:cxn>
              <a:cxn ang="0">
                <a:pos x="12" y="7"/>
              </a:cxn>
              <a:cxn ang="0">
                <a:pos x="12" y="8"/>
              </a:cxn>
              <a:cxn ang="0">
                <a:pos x="12" y="9"/>
              </a:cxn>
              <a:cxn ang="0">
                <a:pos x="8" y="7"/>
              </a:cxn>
              <a:cxn ang="0">
                <a:pos x="5" y="6"/>
              </a:cxn>
            </a:cxnLst>
            <a:rect l="0" t="0" r="r" b="b"/>
            <a:pathLst>
              <a:path w="12" h="9">
                <a:moveTo>
                  <a:pt x="5" y="6"/>
                </a:moveTo>
                <a:cubicBezTo>
                  <a:pt x="4" y="6"/>
                  <a:pt x="3" y="5"/>
                  <a:pt x="2" y="5"/>
                </a:cubicBezTo>
                <a:cubicBezTo>
                  <a:pt x="1" y="6"/>
                  <a:pt x="1" y="8"/>
                  <a:pt x="1" y="9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1" y="6"/>
                  <a:pt x="1" y="4"/>
                </a:cubicBezTo>
                <a:cubicBezTo>
                  <a:pt x="2" y="3"/>
                  <a:pt x="2" y="1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1"/>
                  <a:pt x="3" y="3"/>
                  <a:pt x="2" y="4"/>
                </a:cubicBezTo>
                <a:cubicBezTo>
                  <a:pt x="3" y="4"/>
                  <a:pt x="4" y="5"/>
                  <a:pt x="6" y="5"/>
                </a:cubicBezTo>
                <a:cubicBezTo>
                  <a:pt x="8" y="6"/>
                  <a:pt x="8" y="6"/>
                  <a:pt x="8" y="6"/>
                </a:cubicBezTo>
                <a:cubicBezTo>
                  <a:pt x="10" y="6"/>
                  <a:pt x="11" y="7"/>
                  <a:pt x="12" y="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9"/>
                  <a:pt x="12" y="9"/>
                  <a:pt x="12" y="9"/>
                </a:cubicBezTo>
                <a:cubicBezTo>
                  <a:pt x="11" y="8"/>
                  <a:pt x="9" y="8"/>
                  <a:pt x="8" y="7"/>
                </a:cubicBezTo>
                <a:lnTo>
                  <a:pt x="5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0" name="Freeform 5276"/>
          <p:cNvSpPr>
            <a:spLocks/>
          </p:cNvSpPr>
          <p:nvPr/>
        </p:nvSpPr>
        <p:spPr bwMode="auto">
          <a:xfrm>
            <a:off x="1995488" y="6481763"/>
            <a:ext cx="38100" cy="26988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1" y="5"/>
              </a:cxn>
              <a:cxn ang="0">
                <a:pos x="1" y="8"/>
              </a:cxn>
              <a:cxn ang="0">
                <a:pos x="0" y="8"/>
              </a:cxn>
              <a:cxn ang="0">
                <a:pos x="0" y="8"/>
              </a:cxn>
              <a:cxn ang="0">
                <a:pos x="0" y="4"/>
              </a:cxn>
              <a:cxn ang="0">
                <a:pos x="0" y="0"/>
              </a:cxn>
              <a:cxn ang="0">
                <a:pos x="1" y="0"/>
              </a:cxn>
              <a:cxn ang="0">
                <a:pos x="2" y="0"/>
              </a:cxn>
              <a:cxn ang="0">
                <a:pos x="1" y="3"/>
              </a:cxn>
              <a:cxn ang="0">
                <a:pos x="4" y="4"/>
              </a:cxn>
              <a:cxn ang="0">
                <a:pos x="7" y="4"/>
              </a:cxn>
              <a:cxn ang="0">
                <a:pos x="12" y="4"/>
              </a:cxn>
              <a:cxn ang="0">
                <a:pos x="11" y="5"/>
              </a:cxn>
              <a:cxn ang="0">
                <a:pos x="11" y="6"/>
              </a:cxn>
              <a:cxn ang="0">
                <a:pos x="7" y="5"/>
              </a:cxn>
              <a:cxn ang="0">
                <a:pos x="4" y="5"/>
              </a:cxn>
            </a:cxnLst>
            <a:rect l="0" t="0" r="r" b="b"/>
            <a:pathLst>
              <a:path w="12" h="8">
                <a:moveTo>
                  <a:pt x="4" y="5"/>
                </a:moveTo>
                <a:cubicBezTo>
                  <a:pt x="3" y="5"/>
                  <a:pt x="2" y="5"/>
                  <a:pt x="1" y="5"/>
                </a:cubicBezTo>
                <a:cubicBezTo>
                  <a:pt x="1" y="6"/>
                  <a:pt x="1" y="7"/>
                  <a:pt x="1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5"/>
                  <a:pt x="0" y="4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2"/>
                  <a:pt x="1" y="3"/>
                </a:cubicBezTo>
                <a:cubicBezTo>
                  <a:pt x="2" y="3"/>
                  <a:pt x="3" y="3"/>
                  <a:pt x="4" y="4"/>
                </a:cubicBezTo>
                <a:cubicBezTo>
                  <a:pt x="7" y="4"/>
                  <a:pt x="7" y="4"/>
                  <a:pt x="7" y="4"/>
                </a:cubicBezTo>
                <a:cubicBezTo>
                  <a:pt x="9" y="4"/>
                  <a:pt x="10" y="4"/>
                  <a:pt x="12" y="4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6"/>
                  <a:pt x="11" y="6"/>
                  <a:pt x="11" y="6"/>
                </a:cubicBezTo>
                <a:cubicBezTo>
                  <a:pt x="10" y="5"/>
                  <a:pt x="9" y="5"/>
                  <a:pt x="7" y="5"/>
                </a:cubicBezTo>
                <a:lnTo>
                  <a:pt x="4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1" name="Freeform 5277"/>
          <p:cNvSpPr>
            <a:spLocks noEditPoints="1"/>
          </p:cNvSpPr>
          <p:nvPr/>
        </p:nvSpPr>
        <p:spPr bwMode="auto">
          <a:xfrm>
            <a:off x="2955926" y="1806575"/>
            <a:ext cx="3186113" cy="3238500"/>
          </a:xfrm>
          <a:custGeom>
            <a:avLst/>
            <a:gdLst/>
            <a:ahLst/>
            <a:cxnLst>
              <a:cxn ang="0">
                <a:pos x="975" y="471"/>
              </a:cxn>
              <a:cxn ang="0">
                <a:pos x="969" y="424"/>
              </a:cxn>
              <a:cxn ang="0">
                <a:pos x="960" y="377"/>
              </a:cxn>
              <a:cxn ang="0">
                <a:pos x="947" y="331"/>
              </a:cxn>
              <a:cxn ang="0">
                <a:pos x="929" y="287"/>
              </a:cxn>
              <a:cxn ang="0">
                <a:pos x="901" y="234"/>
              </a:cxn>
              <a:cxn ang="0">
                <a:pos x="874" y="195"/>
              </a:cxn>
              <a:cxn ang="0">
                <a:pos x="844" y="159"/>
              </a:cxn>
              <a:cxn ang="0">
                <a:pos x="811" y="124"/>
              </a:cxn>
              <a:cxn ang="0">
                <a:pos x="774" y="94"/>
              </a:cxn>
              <a:cxn ang="0">
                <a:pos x="734" y="67"/>
              </a:cxn>
              <a:cxn ang="0">
                <a:pos x="691" y="44"/>
              </a:cxn>
              <a:cxn ang="0">
                <a:pos x="646" y="26"/>
              </a:cxn>
              <a:cxn ang="0">
                <a:pos x="600" y="13"/>
              </a:cxn>
              <a:cxn ang="0">
                <a:pos x="541" y="3"/>
              </a:cxn>
              <a:cxn ang="0">
                <a:pos x="493" y="1"/>
              </a:cxn>
              <a:cxn ang="0">
                <a:pos x="446" y="3"/>
              </a:cxn>
              <a:cxn ang="0">
                <a:pos x="375" y="14"/>
              </a:cxn>
              <a:cxn ang="0">
                <a:pos x="329" y="28"/>
              </a:cxn>
              <a:cxn ang="0">
                <a:pos x="296" y="41"/>
              </a:cxn>
              <a:cxn ang="0">
                <a:pos x="254" y="62"/>
              </a:cxn>
              <a:cxn ang="0">
                <a:pos x="213" y="87"/>
              </a:cxn>
              <a:cxn ang="0">
                <a:pos x="175" y="115"/>
              </a:cxn>
              <a:cxn ang="0">
                <a:pos x="140" y="149"/>
              </a:cxn>
              <a:cxn ang="0">
                <a:pos x="108" y="185"/>
              </a:cxn>
              <a:cxn ang="0">
                <a:pos x="80" y="224"/>
              </a:cxn>
              <a:cxn ang="0">
                <a:pos x="56" y="265"/>
              </a:cxn>
              <a:cxn ang="0">
                <a:pos x="32" y="321"/>
              </a:cxn>
              <a:cxn ang="0">
                <a:pos x="18" y="367"/>
              </a:cxn>
              <a:cxn ang="0">
                <a:pos x="8" y="413"/>
              </a:cxn>
              <a:cxn ang="0">
                <a:pos x="2" y="472"/>
              </a:cxn>
              <a:cxn ang="0">
                <a:pos x="2" y="520"/>
              </a:cxn>
              <a:cxn ang="0">
                <a:pos x="7" y="568"/>
              </a:cxn>
              <a:cxn ang="0">
                <a:pos x="16" y="614"/>
              </a:cxn>
              <a:cxn ang="0">
                <a:pos x="29" y="660"/>
              </a:cxn>
              <a:cxn ang="0">
                <a:pos x="46" y="705"/>
              </a:cxn>
              <a:cxn ang="0">
                <a:pos x="74" y="758"/>
              </a:cxn>
              <a:cxn ang="0">
                <a:pos x="101" y="798"/>
              </a:cxn>
              <a:cxn ang="0">
                <a:pos x="133" y="834"/>
              </a:cxn>
              <a:cxn ang="0">
                <a:pos x="166" y="867"/>
              </a:cxn>
              <a:cxn ang="0">
                <a:pos x="203" y="897"/>
              </a:cxn>
              <a:cxn ang="0">
                <a:pos x="264" y="935"/>
              </a:cxn>
              <a:cxn ang="0">
                <a:pos x="307" y="956"/>
              </a:cxn>
              <a:cxn ang="0">
                <a:pos x="341" y="968"/>
              </a:cxn>
              <a:cxn ang="0">
                <a:pos x="386" y="981"/>
              </a:cxn>
              <a:cxn ang="0">
                <a:pos x="434" y="989"/>
              </a:cxn>
              <a:cxn ang="0">
                <a:pos x="481" y="992"/>
              </a:cxn>
              <a:cxn ang="0">
                <a:pos x="529" y="989"/>
              </a:cxn>
              <a:cxn ang="0">
                <a:pos x="577" y="984"/>
              </a:cxn>
              <a:cxn ang="0">
                <a:pos x="624" y="973"/>
              </a:cxn>
              <a:cxn ang="0">
                <a:pos x="680" y="952"/>
              </a:cxn>
              <a:cxn ang="0">
                <a:pos x="723" y="931"/>
              </a:cxn>
              <a:cxn ang="0">
                <a:pos x="764" y="905"/>
              </a:cxn>
              <a:cxn ang="0">
                <a:pos x="801" y="875"/>
              </a:cxn>
              <a:cxn ang="0">
                <a:pos x="836" y="842"/>
              </a:cxn>
              <a:cxn ang="0">
                <a:pos x="867" y="806"/>
              </a:cxn>
              <a:cxn ang="0">
                <a:pos x="895" y="767"/>
              </a:cxn>
              <a:cxn ang="0">
                <a:pos x="929" y="705"/>
              </a:cxn>
              <a:cxn ang="0">
                <a:pos x="947" y="660"/>
              </a:cxn>
              <a:cxn ang="0">
                <a:pos x="957" y="627"/>
              </a:cxn>
              <a:cxn ang="0">
                <a:pos x="967" y="580"/>
              </a:cxn>
              <a:cxn ang="0">
                <a:pos x="974" y="532"/>
              </a:cxn>
            </a:cxnLst>
            <a:rect l="0" t="0" r="r" b="b"/>
            <a:pathLst>
              <a:path w="976" h="992">
                <a:moveTo>
                  <a:pt x="974" y="495"/>
                </a:moveTo>
                <a:cubicBezTo>
                  <a:pt x="974" y="496"/>
                  <a:pt x="974" y="496"/>
                  <a:pt x="974" y="496"/>
                </a:cubicBezTo>
                <a:cubicBezTo>
                  <a:pt x="974" y="500"/>
                  <a:pt x="974" y="504"/>
                  <a:pt x="974" y="508"/>
                </a:cubicBezTo>
                <a:cubicBezTo>
                  <a:pt x="974" y="509"/>
                  <a:pt x="974" y="509"/>
                  <a:pt x="974" y="509"/>
                </a:cubicBezTo>
                <a:cubicBezTo>
                  <a:pt x="975" y="509"/>
                  <a:pt x="975" y="509"/>
                  <a:pt x="975" y="509"/>
                </a:cubicBezTo>
                <a:cubicBezTo>
                  <a:pt x="975" y="508"/>
                  <a:pt x="975" y="508"/>
                  <a:pt x="975" y="508"/>
                </a:cubicBezTo>
                <a:cubicBezTo>
                  <a:pt x="976" y="504"/>
                  <a:pt x="976" y="500"/>
                  <a:pt x="976" y="496"/>
                </a:cubicBezTo>
                <a:cubicBezTo>
                  <a:pt x="976" y="495"/>
                  <a:pt x="976" y="495"/>
                  <a:pt x="976" y="495"/>
                </a:cubicBezTo>
                <a:cubicBezTo>
                  <a:pt x="976" y="494"/>
                  <a:pt x="976" y="494"/>
                  <a:pt x="976" y="494"/>
                </a:cubicBezTo>
                <a:cubicBezTo>
                  <a:pt x="974" y="494"/>
                  <a:pt x="974" y="494"/>
                  <a:pt x="974" y="494"/>
                </a:cubicBezTo>
                <a:lnTo>
                  <a:pt x="974" y="495"/>
                </a:lnTo>
                <a:close/>
                <a:moveTo>
                  <a:pt x="974" y="471"/>
                </a:moveTo>
                <a:cubicBezTo>
                  <a:pt x="974" y="475"/>
                  <a:pt x="974" y="479"/>
                  <a:pt x="974" y="483"/>
                </a:cubicBezTo>
                <a:cubicBezTo>
                  <a:pt x="974" y="484"/>
                  <a:pt x="974" y="484"/>
                  <a:pt x="974" y="484"/>
                </a:cubicBezTo>
                <a:cubicBezTo>
                  <a:pt x="975" y="484"/>
                  <a:pt x="975" y="484"/>
                  <a:pt x="975" y="484"/>
                </a:cubicBezTo>
                <a:cubicBezTo>
                  <a:pt x="975" y="483"/>
                  <a:pt x="975" y="483"/>
                  <a:pt x="975" y="483"/>
                </a:cubicBezTo>
                <a:cubicBezTo>
                  <a:pt x="975" y="479"/>
                  <a:pt x="975" y="475"/>
                  <a:pt x="975" y="471"/>
                </a:cubicBezTo>
                <a:cubicBezTo>
                  <a:pt x="975" y="471"/>
                  <a:pt x="975" y="471"/>
                  <a:pt x="975" y="471"/>
                </a:cubicBezTo>
                <a:cubicBezTo>
                  <a:pt x="974" y="471"/>
                  <a:pt x="974" y="471"/>
                  <a:pt x="974" y="471"/>
                </a:cubicBezTo>
                <a:close/>
                <a:moveTo>
                  <a:pt x="972" y="447"/>
                </a:moveTo>
                <a:cubicBezTo>
                  <a:pt x="972" y="451"/>
                  <a:pt x="973" y="455"/>
                  <a:pt x="973" y="459"/>
                </a:cubicBezTo>
                <a:cubicBezTo>
                  <a:pt x="973" y="460"/>
                  <a:pt x="973" y="460"/>
                  <a:pt x="973" y="460"/>
                </a:cubicBezTo>
                <a:cubicBezTo>
                  <a:pt x="974" y="460"/>
                  <a:pt x="974" y="460"/>
                  <a:pt x="974" y="460"/>
                </a:cubicBezTo>
                <a:cubicBezTo>
                  <a:pt x="974" y="459"/>
                  <a:pt x="974" y="459"/>
                  <a:pt x="974" y="459"/>
                </a:cubicBezTo>
                <a:cubicBezTo>
                  <a:pt x="974" y="455"/>
                  <a:pt x="974" y="451"/>
                  <a:pt x="973" y="447"/>
                </a:cubicBezTo>
                <a:cubicBezTo>
                  <a:pt x="973" y="447"/>
                  <a:pt x="973" y="447"/>
                  <a:pt x="973" y="447"/>
                </a:cubicBezTo>
                <a:cubicBezTo>
                  <a:pt x="972" y="447"/>
                  <a:pt x="972" y="447"/>
                  <a:pt x="972" y="447"/>
                </a:cubicBezTo>
                <a:close/>
                <a:moveTo>
                  <a:pt x="969" y="424"/>
                </a:moveTo>
                <a:cubicBezTo>
                  <a:pt x="970" y="428"/>
                  <a:pt x="970" y="432"/>
                  <a:pt x="971" y="436"/>
                </a:cubicBezTo>
                <a:cubicBezTo>
                  <a:pt x="971" y="436"/>
                  <a:pt x="971" y="436"/>
                  <a:pt x="971" y="436"/>
                </a:cubicBezTo>
                <a:cubicBezTo>
                  <a:pt x="972" y="436"/>
                  <a:pt x="972" y="436"/>
                  <a:pt x="972" y="436"/>
                </a:cubicBezTo>
                <a:cubicBezTo>
                  <a:pt x="972" y="435"/>
                  <a:pt x="972" y="435"/>
                  <a:pt x="972" y="435"/>
                </a:cubicBezTo>
                <a:cubicBezTo>
                  <a:pt x="972" y="431"/>
                  <a:pt x="971" y="427"/>
                  <a:pt x="970" y="424"/>
                </a:cubicBezTo>
                <a:cubicBezTo>
                  <a:pt x="970" y="423"/>
                  <a:pt x="970" y="423"/>
                  <a:pt x="970" y="423"/>
                </a:cubicBezTo>
                <a:cubicBezTo>
                  <a:pt x="969" y="423"/>
                  <a:pt x="969" y="423"/>
                  <a:pt x="969" y="423"/>
                </a:cubicBezTo>
                <a:lnTo>
                  <a:pt x="969" y="424"/>
                </a:lnTo>
                <a:close/>
                <a:moveTo>
                  <a:pt x="965" y="400"/>
                </a:moveTo>
                <a:cubicBezTo>
                  <a:pt x="966" y="404"/>
                  <a:pt x="967" y="408"/>
                  <a:pt x="967" y="412"/>
                </a:cubicBezTo>
                <a:cubicBezTo>
                  <a:pt x="967" y="413"/>
                  <a:pt x="967" y="413"/>
                  <a:pt x="967" y="413"/>
                </a:cubicBezTo>
                <a:cubicBezTo>
                  <a:pt x="969" y="412"/>
                  <a:pt x="969" y="412"/>
                  <a:pt x="969" y="412"/>
                </a:cubicBezTo>
                <a:cubicBezTo>
                  <a:pt x="969" y="412"/>
                  <a:pt x="969" y="412"/>
                  <a:pt x="969" y="412"/>
                </a:cubicBezTo>
                <a:cubicBezTo>
                  <a:pt x="968" y="408"/>
                  <a:pt x="967" y="404"/>
                  <a:pt x="966" y="400"/>
                </a:cubicBezTo>
                <a:cubicBezTo>
                  <a:pt x="966" y="399"/>
                  <a:pt x="966" y="399"/>
                  <a:pt x="966" y="399"/>
                </a:cubicBezTo>
                <a:cubicBezTo>
                  <a:pt x="965" y="399"/>
                  <a:pt x="965" y="399"/>
                  <a:pt x="965" y="399"/>
                </a:cubicBezTo>
                <a:lnTo>
                  <a:pt x="965" y="400"/>
                </a:lnTo>
                <a:close/>
                <a:moveTo>
                  <a:pt x="960" y="377"/>
                </a:moveTo>
                <a:cubicBezTo>
                  <a:pt x="961" y="381"/>
                  <a:pt x="962" y="385"/>
                  <a:pt x="963" y="388"/>
                </a:cubicBezTo>
                <a:cubicBezTo>
                  <a:pt x="963" y="389"/>
                  <a:pt x="963" y="389"/>
                  <a:pt x="963" y="389"/>
                </a:cubicBezTo>
                <a:cubicBezTo>
                  <a:pt x="964" y="389"/>
                  <a:pt x="964" y="389"/>
                  <a:pt x="964" y="389"/>
                </a:cubicBezTo>
                <a:cubicBezTo>
                  <a:pt x="964" y="388"/>
                  <a:pt x="964" y="388"/>
                  <a:pt x="964" y="388"/>
                </a:cubicBezTo>
                <a:cubicBezTo>
                  <a:pt x="963" y="384"/>
                  <a:pt x="962" y="380"/>
                  <a:pt x="961" y="376"/>
                </a:cubicBezTo>
                <a:cubicBezTo>
                  <a:pt x="961" y="376"/>
                  <a:pt x="961" y="376"/>
                  <a:pt x="961" y="376"/>
                </a:cubicBezTo>
                <a:cubicBezTo>
                  <a:pt x="960" y="376"/>
                  <a:pt x="960" y="376"/>
                  <a:pt x="960" y="376"/>
                </a:cubicBezTo>
                <a:lnTo>
                  <a:pt x="960" y="377"/>
                </a:lnTo>
                <a:close/>
                <a:moveTo>
                  <a:pt x="954" y="354"/>
                </a:moveTo>
                <a:cubicBezTo>
                  <a:pt x="955" y="358"/>
                  <a:pt x="956" y="361"/>
                  <a:pt x="957" y="365"/>
                </a:cubicBezTo>
                <a:cubicBezTo>
                  <a:pt x="957" y="366"/>
                  <a:pt x="957" y="366"/>
                  <a:pt x="957" y="366"/>
                </a:cubicBezTo>
                <a:cubicBezTo>
                  <a:pt x="959" y="365"/>
                  <a:pt x="959" y="365"/>
                  <a:pt x="959" y="365"/>
                </a:cubicBezTo>
                <a:cubicBezTo>
                  <a:pt x="958" y="365"/>
                  <a:pt x="958" y="365"/>
                  <a:pt x="958" y="365"/>
                </a:cubicBezTo>
                <a:cubicBezTo>
                  <a:pt x="957" y="361"/>
                  <a:pt x="956" y="357"/>
                  <a:pt x="955" y="353"/>
                </a:cubicBezTo>
                <a:cubicBezTo>
                  <a:pt x="955" y="353"/>
                  <a:pt x="955" y="353"/>
                  <a:pt x="955" y="353"/>
                </a:cubicBezTo>
                <a:cubicBezTo>
                  <a:pt x="954" y="353"/>
                  <a:pt x="954" y="353"/>
                  <a:pt x="954" y="353"/>
                </a:cubicBezTo>
                <a:lnTo>
                  <a:pt x="954" y="354"/>
                </a:lnTo>
                <a:close/>
                <a:moveTo>
                  <a:pt x="947" y="331"/>
                </a:moveTo>
                <a:cubicBezTo>
                  <a:pt x="948" y="335"/>
                  <a:pt x="949" y="338"/>
                  <a:pt x="950" y="342"/>
                </a:cubicBezTo>
                <a:cubicBezTo>
                  <a:pt x="951" y="343"/>
                  <a:pt x="951" y="343"/>
                  <a:pt x="951" y="343"/>
                </a:cubicBezTo>
                <a:cubicBezTo>
                  <a:pt x="952" y="342"/>
                  <a:pt x="952" y="342"/>
                  <a:pt x="952" y="342"/>
                </a:cubicBezTo>
                <a:cubicBezTo>
                  <a:pt x="952" y="342"/>
                  <a:pt x="952" y="342"/>
                  <a:pt x="952" y="342"/>
                </a:cubicBezTo>
                <a:cubicBezTo>
                  <a:pt x="950" y="338"/>
                  <a:pt x="949" y="334"/>
                  <a:pt x="948" y="331"/>
                </a:cubicBezTo>
                <a:cubicBezTo>
                  <a:pt x="948" y="330"/>
                  <a:pt x="948" y="330"/>
                  <a:pt x="948" y="330"/>
                </a:cubicBezTo>
                <a:cubicBezTo>
                  <a:pt x="946" y="330"/>
                  <a:pt x="946" y="330"/>
                  <a:pt x="946" y="330"/>
                </a:cubicBezTo>
                <a:lnTo>
                  <a:pt x="947" y="331"/>
                </a:lnTo>
                <a:close/>
                <a:moveTo>
                  <a:pt x="938" y="309"/>
                </a:moveTo>
                <a:cubicBezTo>
                  <a:pt x="940" y="312"/>
                  <a:pt x="941" y="316"/>
                  <a:pt x="943" y="320"/>
                </a:cubicBezTo>
                <a:cubicBezTo>
                  <a:pt x="943" y="320"/>
                  <a:pt x="943" y="320"/>
                  <a:pt x="943" y="320"/>
                </a:cubicBezTo>
                <a:cubicBezTo>
                  <a:pt x="944" y="320"/>
                  <a:pt x="944" y="320"/>
                  <a:pt x="944" y="320"/>
                </a:cubicBezTo>
                <a:cubicBezTo>
                  <a:pt x="944" y="319"/>
                  <a:pt x="944" y="319"/>
                  <a:pt x="944" y="319"/>
                </a:cubicBezTo>
                <a:cubicBezTo>
                  <a:pt x="942" y="316"/>
                  <a:pt x="941" y="312"/>
                  <a:pt x="939" y="308"/>
                </a:cubicBezTo>
                <a:cubicBezTo>
                  <a:pt x="939" y="307"/>
                  <a:pt x="939" y="307"/>
                  <a:pt x="939" y="307"/>
                </a:cubicBezTo>
                <a:cubicBezTo>
                  <a:pt x="938" y="308"/>
                  <a:pt x="938" y="308"/>
                  <a:pt x="938" y="308"/>
                </a:cubicBezTo>
                <a:lnTo>
                  <a:pt x="938" y="309"/>
                </a:lnTo>
                <a:close/>
                <a:moveTo>
                  <a:pt x="929" y="287"/>
                </a:moveTo>
                <a:cubicBezTo>
                  <a:pt x="931" y="290"/>
                  <a:pt x="932" y="294"/>
                  <a:pt x="934" y="298"/>
                </a:cubicBezTo>
                <a:cubicBezTo>
                  <a:pt x="934" y="298"/>
                  <a:pt x="934" y="298"/>
                  <a:pt x="934" y="298"/>
                </a:cubicBezTo>
                <a:cubicBezTo>
                  <a:pt x="935" y="298"/>
                  <a:pt x="935" y="298"/>
                  <a:pt x="935" y="298"/>
                </a:cubicBezTo>
                <a:cubicBezTo>
                  <a:pt x="935" y="297"/>
                  <a:pt x="935" y="297"/>
                  <a:pt x="935" y="297"/>
                </a:cubicBezTo>
                <a:cubicBezTo>
                  <a:pt x="933" y="293"/>
                  <a:pt x="932" y="290"/>
                  <a:pt x="930" y="286"/>
                </a:cubicBezTo>
                <a:cubicBezTo>
                  <a:pt x="930" y="286"/>
                  <a:pt x="930" y="286"/>
                  <a:pt x="930" y="286"/>
                </a:cubicBezTo>
                <a:cubicBezTo>
                  <a:pt x="929" y="286"/>
                  <a:pt x="929" y="286"/>
                  <a:pt x="929" y="286"/>
                </a:cubicBezTo>
                <a:lnTo>
                  <a:pt x="929" y="287"/>
                </a:lnTo>
                <a:close/>
                <a:moveTo>
                  <a:pt x="918" y="265"/>
                </a:moveTo>
                <a:cubicBezTo>
                  <a:pt x="920" y="269"/>
                  <a:pt x="922" y="272"/>
                  <a:pt x="924" y="276"/>
                </a:cubicBezTo>
                <a:cubicBezTo>
                  <a:pt x="924" y="276"/>
                  <a:pt x="924" y="276"/>
                  <a:pt x="924" y="276"/>
                </a:cubicBezTo>
                <a:cubicBezTo>
                  <a:pt x="925" y="276"/>
                  <a:pt x="925" y="276"/>
                  <a:pt x="925" y="276"/>
                </a:cubicBezTo>
                <a:cubicBezTo>
                  <a:pt x="925" y="275"/>
                  <a:pt x="925" y="275"/>
                  <a:pt x="925" y="275"/>
                </a:cubicBezTo>
                <a:cubicBezTo>
                  <a:pt x="923" y="272"/>
                  <a:pt x="921" y="268"/>
                  <a:pt x="920" y="265"/>
                </a:cubicBezTo>
                <a:cubicBezTo>
                  <a:pt x="919" y="264"/>
                  <a:pt x="919" y="264"/>
                  <a:pt x="919" y="264"/>
                </a:cubicBezTo>
                <a:cubicBezTo>
                  <a:pt x="918" y="265"/>
                  <a:pt x="918" y="265"/>
                  <a:pt x="918" y="265"/>
                </a:cubicBezTo>
                <a:close/>
                <a:moveTo>
                  <a:pt x="907" y="244"/>
                </a:moveTo>
                <a:cubicBezTo>
                  <a:pt x="909" y="248"/>
                  <a:pt x="911" y="251"/>
                  <a:pt x="913" y="255"/>
                </a:cubicBezTo>
                <a:cubicBezTo>
                  <a:pt x="913" y="255"/>
                  <a:pt x="913" y="255"/>
                  <a:pt x="913" y="255"/>
                </a:cubicBezTo>
                <a:cubicBezTo>
                  <a:pt x="914" y="255"/>
                  <a:pt x="914" y="255"/>
                  <a:pt x="914" y="255"/>
                </a:cubicBezTo>
                <a:cubicBezTo>
                  <a:pt x="914" y="254"/>
                  <a:pt x="914" y="254"/>
                  <a:pt x="914" y="254"/>
                </a:cubicBezTo>
                <a:cubicBezTo>
                  <a:pt x="912" y="251"/>
                  <a:pt x="910" y="247"/>
                  <a:pt x="908" y="244"/>
                </a:cubicBezTo>
                <a:cubicBezTo>
                  <a:pt x="908" y="243"/>
                  <a:pt x="908" y="243"/>
                  <a:pt x="908" y="243"/>
                </a:cubicBezTo>
                <a:cubicBezTo>
                  <a:pt x="907" y="244"/>
                  <a:pt x="907" y="244"/>
                  <a:pt x="907" y="244"/>
                </a:cubicBezTo>
                <a:close/>
                <a:moveTo>
                  <a:pt x="894" y="224"/>
                </a:moveTo>
                <a:cubicBezTo>
                  <a:pt x="897" y="227"/>
                  <a:pt x="899" y="231"/>
                  <a:pt x="901" y="234"/>
                </a:cubicBezTo>
                <a:cubicBezTo>
                  <a:pt x="901" y="235"/>
                  <a:pt x="901" y="235"/>
                  <a:pt x="901" y="235"/>
                </a:cubicBezTo>
                <a:cubicBezTo>
                  <a:pt x="902" y="234"/>
                  <a:pt x="902" y="234"/>
                  <a:pt x="902" y="234"/>
                </a:cubicBezTo>
                <a:cubicBezTo>
                  <a:pt x="902" y="233"/>
                  <a:pt x="902" y="233"/>
                  <a:pt x="902" y="233"/>
                </a:cubicBezTo>
                <a:cubicBezTo>
                  <a:pt x="900" y="230"/>
                  <a:pt x="898" y="227"/>
                  <a:pt x="896" y="223"/>
                </a:cubicBezTo>
                <a:cubicBezTo>
                  <a:pt x="895" y="223"/>
                  <a:pt x="895" y="223"/>
                  <a:pt x="895" y="223"/>
                </a:cubicBezTo>
                <a:cubicBezTo>
                  <a:pt x="894" y="224"/>
                  <a:pt x="894" y="224"/>
                  <a:pt x="894" y="224"/>
                </a:cubicBezTo>
                <a:cubicBezTo>
                  <a:pt x="894" y="224"/>
                  <a:pt x="894" y="224"/>
                  <a:pt x="894" y="224"/>
                </a:cubicBezTo>
                <a:close/>
                <a:moveTo>
                  <a:pt x="881" y="204"/>
                </a:moveTo>
                <a:cubicBezTo>
                  <a:pt x="883" y="208"/>
                  <a:pt x="886" y="211"/>
                  <a:pt x="888" y="214"/>
                </a:cubicBezTo>
                <a:cubicBezTo>
                  <a:pt x="888" y="215"/>
                  <a:pt x="888" y="215"/>
                  <a:pt x="888" y="215"/>
                </a:cubicBezTo>
                <a:cubicBezTo>
                  <a:pt x="889" y="214"/>
                  <a:pt x="889" y="214"/>
                  <a:pt x="889" y="214"/>
                </a:cubicBezTo>
                <a:cubicBezTo>
                  <a:pt x="889" y="213"/>
                  <a:pt x="889" y="213"/>
                  <a:pt x="889" y="213"/>
                </a:cubicBezTo>
                <a:cubicBezTo>
                  <a:pt x="887" y="210"/>
                  <a:pt x="884" y="207"/>
                  <a:pt x="882" y="204"/>
                </a:cubicBezTo>
                <a:cubicBezTo>
                  <a:pt x="882" y="203"/>
                  <a:pt x="882" y="203"/>
                  <a:pt x="882" y="203"/>
                </a:cubicBezTo>
                <a:cubicBezTo>
                  <a:pt x="881" y="204"/>
                  <a:pt x="881" y="204"/>
                  <a:pt x="881" y="204"/>
                </a:cubicBezTo>
                <a:close/>
                <a:moveTo>
                  <a:pt x="867" y="185"/>
                </a:moveTo>
                <a:cubicBezTo>
                  <a:pt x="869" y="188"/>
                  <a:pt x="872" y="192"/>
                  <a:pt x="874" y="195"/>
                </a:cubicBezTo>
                <a:cubicBezTo>
                  <a:pt x="874" y="195"/>
                  <a:pt x="874" y="195"/>
                  <a:pt x="874" y="195"/>
                </a:cubicBezTo>
                <a:cubicBezTo>
                  <a:pt x="875" y="194"/>
                  <a:pt x="875" y="194"/>
                  <a:pt x="875" y="194"/>
                </a:cubicBezTo>
                <a:cubicBezTo>
                  <a:pt x="875" y="194"/>
                  <a:pt x="875" y="194"/>
                  <a:pt x="875" y="194"/>
                </a:cubicBezTo>
                <a:cubicBezTo>
                  <a:pt x="873" y="191"/>
                  <a:pt x="870" y="188"/>
                  <a:pt x="868" y="185"/>
                </a:cubicBezTo>
                <a:cubicBezTo>
                  <a:pt x="867" y="184"/>
                  <a:pt x="867" y="184"/>
                  <a:pt x="867" y="184"/>
                </a:cubicBezTo>
                <a:cubicBezTo>
                  <a:pt x="866" y="185"/>
                  <a:pt x="866" y="185"/>
                  <a:pt x="866" y="185"/>
                </a:cubicBezTo>
                <a:lnTo>
                  <a:pt x="867" y="185"/>
                </a:lnTo>
                <a:close/>
                <a:moveTo>
                  <a:pt x="851" y="167"/>
                </a:moveTo>
                <a:cubicBezTo>
                  <a:pt x="854" y="170"/>
                  <a:pt x="857" y="173"/>
                  <a:pt x="859" y="176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1" y="176"/>
                  <a:pt x="861" y="176"/>
                  <a:pt x="861" y="176"/>
                </a:cubicBezTo>
                <a:cubicBezTo>
                  <a:pt x="860" y="175"/>
                  <a:pt x="860" y="175"/>
                  <a:pt x="860" y="175"/>
                </a:cubicBezTo>
                <a:cubicBezTo>
                  <a:pt x="858" y="172"/>
                  <a:pt x="855" y="169"/>
                  <a:pt x="852" y="166"/>
                </a:cubicBezTo>
                <a:cubicBezTo>
                  <a:pt x="852" y="166"/>
                  <a:pt x="852" y="166"/>
                  <a:pt x="852" y="166"/>
                </a:cubicBezTo>
                <a:cubicBezTo>
                  <a:pt x="851" y="166"/>
                  <a:pt x="851" y="166"/>
                  <a:pt x="851" y="166"/>
                </a:cubicBezTo>
                <a:lnTo>
                  <a:pt x="851" y="167"/>
                </a:lnTo>
                <a:close/>
                <a:moveTo>
                  <a:pt x="835" y="149"/>
                </a:moveTo>
                <a:cubicBezTo>
                  <a:pt x="838" y="152"/>
                  <a:pt x="841" y="155"/>
                  <a:pt x="843" y="158"/>
                </a:cubicBezTo>
                <a:cubicBezTo>
                  <a:pt x="844" y="159"/>
                  <a:pt x="844" y="159"/>
                  <a:pt x="844" y="159"/>
                </a:cubicBezTo>
                <a:cubicBezTo>
                  <a:pt x="845" y="158"/>
                  <a:pt x="845" y="158"/>
                  <a:pt x="845" y="158"/>
                </a:cubicBezTo>
                <a:cubicBezTo>
                  <a:pt x="844" y="157"/>
                  <a:pt x="844" y="157"/>
                  <a:pt x="844" y="157"/>
                </a:cubicBezTo>
                <a:cubicBezTo>
                  <a:pt x="842" y="154"/>
                  <a:pt x="839" y="151"/>
                  <a:pt x="836" y="148"/>
                </a:cubicBezTo>
                <a:cubicBezTo>
                  <a:pt x="836" y="148"/>
                  <a:pt x="836" y="148"/>
                  <a:pt x="836" y="148"/>
                </a:cubicBezTo>
                <a:cubicBezTo>
                  <a:pt x="835" y="149"/>
                  <a:pt x="835" y="149"/>
                  <a:pt x="835" y="149"/>
                </a:cubicBezTo>
                <a:close/>
                <a:moveTo>
                  <a:pt x="818" y="133"/>
                </a:moveTo>
                <a:cubicBezTo>
                  <a:pt x="821" y="135"/>
                  <a:pt x="824" y="138"/>
                  <a:pt x="827" y="141"/>
                </a:cubicBezTo>
                <a:cubicBezTo>
                  <a:pt x="827" y="141"/>
                  <a:pt x="827" y="141"/>
                  <a:pt x="827" y="141"/>
                </a:cubicBezTo>
                <a:cubicBezTo>
                  <a:pt x="828" y="140"/>
                  <a:pt x="828" y="140"/>
                  <a:pt x="828" y="140"/>
                </a:cubicBezTo>
                <a:cubicBezTo>
                  <a:pt x="828" y="140"/>
                  <a:pt x="828" y="140"/>
                  <a:pt x="828" y="140"/>
                </a:cubicBezTo>
                <a:cubicBezTo>
                  <a:pt x="825" y="137"/>
                  <a:pt x="822" y="134"/>
                  <a:pt x="819" y="132"/>
                </a:cubicBezTo>
                <a:cubicBezTo>
                  <a:pt x="819" y="131"/>
                  <a:pt x="819" y="131"/>
                  <a:pt x="819" y="131"/>
                </a:cubicBezTo>
                <a:cubicBezTo>
                  <a:pt x="818" y="132"/>
                  <a:pt x="818" y="132"/>
                  <a:pt x="818" y="132"/>
                </a:cubicBezTo>
                <a:lnTo>
                  <a:pt x="818" y="133"/>
                </a:lnTo>
                <a:close/>
                <a:moveTo>
                  <a:pt x="801" y="117"/>
                </a:moveTo>
                <a:cubicBezTo>
                  <a:pt x="804" y="119"/>
                  <a:pt x="807" y="122"/>
                  <a:pt x="810" y="124"/>
                </a:cubicBezTo>
                <a:cubicBezTo>
                  <a:pt x="810" y="125"/>
                  <a:pt x="810" y="125"/>
                  <a:pt x="810" y="125"/>
                </a:cubicBezTo>
                <a:cubicBezTo>
                  <a:pt x="811" y="124"/>
                  <a:pt x="811" y="124"/>
                  <a:pt x="811" y="124"/>
                </a:cubicBezTo>
                <a:cubicBezTo>
                  <a:pt x="810" y="124"/>
                  <a:pt x="810" y="124"/>
                  <a:pt x="810" y="124"/>
                </a:cubicBezTo>
                <a:cubicBezTo>
                  <a:pt x="807" y="121"/>
                  <a:pt x="804" y="118"/>
                  <a:pt x="801" y="116"/>
                </a:cubicBezTo>
                <a:cubicBezTo>
                  <a:pt x="801" y="115"/>
                  <a:pt x="801" y="115"/>
                  <a:pt x="801" y="115"/>
                </a:cubicBezTo>
                <a:cubicBezTo>
                  <a:pt x="800" y="116"/>
                  <a:pt x="800" y="116"/>
                  <a:pt x="800" y="116"/>
                </a:cubicBezTo>
                <a:lnTo>
                  <a:pt x="801" y="117"/>
                </a:lnTo>
                <a:close/>
                <a:moveTo>
                  <a:pt x="782" y="102"/>
                </a:moveTo>
                <a:cubicBezTo>
                  <a:pt x="785" y="104"/>
                  <a:pt x="788" y="106"/>
                  <a:pt x="791" y="109"/>
                </a:cubicBezTo>
                <a:cubicBezTo>
                  <a:pt x="792" y="109"/>
                  <a:pt x="792" y="109"/>
                  <a:pt x="792" y="109"/>
                </a:cubicBezTo>
                <a:cubicBezTo>
                  <a:pt x="793" y="108"/>
                  <a:pt x="793" y="108"/>
                  <a:pt x="793" y="108"/>
                </a:cubicBezTo>
                <a:cubicBezTo>
                  <a:pt x="792" y="108"/>
                  <a:pt x="792" y="108"/>
                  <a:pt x="792" y="108"/>
                </a:cubicBezTo>
                <a:cubicBezTo>
                  <a:pt x="789" y="105"/>
                  <a:pt x="786" y="103"/>
                  <a:pt x="783" y="101"/>
                </a:cubicBezTo>
                <a:cubicBezTo>
                  <a:pt x="782" y="100"/>
                  <a:pt x="782" y="100"/>
                  <a:pt x="782" y="100"/>
                </a:cubicBezTo>
                <a:cubicBezTo>
                  <a:pt x="781" y="101"/>
                  <a:pt x="781" y="101"/>
                  <a:pt x="781" y="101"/>
                </a:cubicBezTo>
                <a:lnTo>
                  <a:pt x="782" y="102"/>
                </a:lnTo>
                <a:close/>
                <a:moveTo>
                  <a:pt x="763" y="87"/>
                </a:moveTo>
                <a:cubicBezTo>
                  <a:pt x="766" y="90"/>
                  <a:pt x="769" y="92"/>
                  <a:pt x="772" y="94"/>
                </a:cubicBezTo>
                <a:cubicBezTo>
                  <a:pt x="773" y="95"/>
                  <a:pt x="773" y="95"/>
                  <a:pt x="773" y="95"/>
                </a:cubicBezTo>
                <a:cubicBezTo>
                  <a:pt x="774" y="94"/>
                  <a:pt x="774" y="94"/>
                  <a:pt x="774" y="94"/>
                </a:cubicBezTo>
                <a:cubicBezTo>
                  <a:pt x="773" y="93"/>
                  <a:pt x="773" y="93"/>
                  <a:pt x="773" y="93"/>
                </a:cubicBezTo>
                <a:cubicBezTo>
                  <a:pt x="770" y="91"/>
                  <a:pt x="767" y="89"/>
                  <a:pt x="763" y="86"/>
                </a:cubicBezTo>
                <a:cubicBezTo>
                  <a:pt x="763" y="86"/>
                  <a:pt x="763" y="86"/>
                  <a:pt x="763" y="86"/>
                </a:cubicBezTo>
                <a:cubicBezTo>
                  <a:pt x="762" y="87"/>
                  <a:pt x="762" y="87"/>
                  <a:pt x="762" y="87"/>
                </a:cubicBezTo>
                <a:lnTo>
                  <a:pt x="763" y="87"/>
                </a:lnTo>
                <a:close/>
                <a:moveTo>
                  <a:pt x="743" y="74"/>
                </a:moveTo>
                <a:cubicBezTo>
                  <a:pt x="746" y="76"/>
                  <a:pt x="750" y="78"/>
                  <a:pt x="753" y="81"/>
                </a:cubicBezTo>
                <a:cubicBezTo>
                  <a:pt x="753" y="81"/>
                  <a:pt x="753" y="81"/>
                  <a:pt x="753" y="81"/>
                </a:cubicBezTo>
                <a:cubicBezTo>
                  <a:pt x="754" y="80"/>
                  <a:pt x="754" y="80"/>
                  <a:pt x="754" y="80"/>
                </a:cubicBezTo>
                <a:cubicBezTo>
                  <a:pt x="754" y="80"/>
                  <a:pt x="754" y="80"/>
                  <a:pt x="754" y="80"/>
                </a:cubicBezTo>
                <a:cubicBezTo>
                  <a:pt x="750" y="77"/>
                  <a:pt x="747" y="75"/>
                  <a:pt x="743" y="73"/>
                </a:cubicBezTo>
                <a:cubicBezTo>
                  <a:pt x="743" y="73"/>
                  <a:pt x="743" y="73"/>
                  <a:pt x="743" y="73"/>
                </a:cubicBezTo>
                <a:cubicBezTo>
                  <a:pt x="742" y="74"/>
                  <a:pt x="742" y="74"/>
                  <a:pt x="742" y="74"/>
                </a:cubicBezTo>
                <a:lnTo>
                  <a:pt x="743" y="74"/>
                </a:lnTo>
                <a:close/>
                <a:moveTo>
                  <a:pt x="722" y="62"/>
                </a:moveTo>
                <a:cubicBezTo>
                  <a:pt x="726" y="64"/>
                  <a:pt x="729" y="66"/>
                  <a:pt x="733" y="68"/>
                </a:cubicBezTo>
                <a:cubicBezTo>
                  <a:pt x="733" y="68"/>
                  <a:pt x="733" y="68"/>
                  <a:pt x="733" y="68"/>
                </a:cubicBezTo>
                <a:cubicBezTo>
                  <a:pt x="734" y="67"/>
                  <a:pt x="734" y="67"/>
                  <a:pt x="734" y="67"/>
                </a:cubicBezTo>
                <a:cubicBezTo>
                  <a:pt x="733" y="67"/>
                  <a:pt x="733" y="67"/>
                  <a:pt x="733" y="67"/>
                </a:cubicBezTo>
                <a:cubicBezTo>
                  <a:pt x="730" y="65"/>
                  <a:pt x="726" y="63"/>
                  <a:pt x="723" y="61"/>
                </a:cubicBezTo>
                <a:cubicBezTo>
                  <a:pt x="722" y="61"/>
                  <a:pt x="722" y="61"/>
                  <a:pt x="722" y="61"/>
                </a:cubicBezTo>
                <a:cubicBezTo>
                  <a:pt x="722" y="62"/>
                  <a:pt x="722" y="62"/>
                  <a:pt x="722" y="62"/>
                </a:cubicBezTo>
                <a:close/>
                <a:moveTo>
                  <a:pt x="701" y="51"/>
                </a:moveTo>
                <a:cubicBezTo>
                  <a:pt x="705" y="53"/>
                  <a:pt x="708" y="54"/>
                  <a:pt x="712" y="56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3" y="55"/>
                  <a:pt x="713" y="55"/>
                  <a:pt x="713" y="55"/>
                </a:cubicBezTo>
                <a:cubicBezTo>
                  <a:pt x="712" y="55"/>
                  <a:pt x="712" y="55"/>
                  <a:pt x="712" y="55"/>
                </a:cubicBezTo>
                <a:cubicBezTo>
                  <a:pt x="709" y="53"/>
                  <a:pt x="705" y="51"/>
                  <a:pt x="702" y="50"/>
                </a:cubicBezTo>
                <a:cubicBezTo>
                  <a:pt x="701" y="49"/>
                  <a:pt x="701" y="49"/>
                  <a:pt x="701" y="49"/>
                </a:cubicBezTo>
                <a:cubicBezTo>
                  <a:pt x="700" y="51"/>
                  <a:pt x="700" y="51"/>
                  <a:pt x="700" y="51"/>
                </a:cubicBezTo>
                <a:lnTo>
                  <a:pt x="701" y="51"/>
                </a:lnTo>
                <a:close/>
                <a:moveTo>
                  <a:pt x="679" y="41"/>
                </a:moveTo>
                <a:cubicBezTo>
                  <a:pt x="683" y="42"/>
                  <a:pt x="687" y="44"/>
                  <a:pt x="690" y="46"/>
                </a:cubicBezTo>
                <a:cubicBezTo>
                  <a:pt x="691" y="46"/>
                  <a:pt x="691" y="46"/>
                  <a:pt x="691" y="46"/>
                </a:cubicBezTo>
                <a:cubicBezTo>
                  <a:pt x="691" y="45"/>
                  <a:pt x="691" y="45"/>
                  <a:pt x="691" y="45"/>
                </a:cubicBezTo>
                <a:cubicBezTo>
                  <a:pt x="691" y="44"/>
                  <a:pt x="691" y="44"/>
                  <a:pt x="691" y="44"/>
                </a:cubicBezTo>
                <a:cubicBezTo>
                  <a:pt x="687" y="43"/>
                  <a:pt x="684" y="41"/>
                  <a:pt x="680" y="40"/>
                </a:cubicBezTo>
                <a:cubicBezTo>
                  <a:pt x="679" y="39"/>
                  <a:pt x="679" y="39"/>
                  <a:pt x="679" y="39"/>
                </a:cubicBezTo>
                <a:cubicBezTo>
                  <a:pt x="679" y="40"/>
                  <a:pt x="679" y="40"/>
                  <a:pt x="679" y="40"/>
                </a:cubicBezTo>
                <a:lnTo>
                  <a:pt x="679" y="41"/>
                </a:lnTo>
                <a:close/>
                <a:moveTo>
                  <a:pt x="657" y="32"/>
                </a:moveTo>
                <a:cubicBezTo>
                  <a:pt x="661" y="33"/>
                  <a:pt x="665" y="35"/>
                  <a:pt x="668" y="36"/>
                </a:cubicBezTo>
                <a:cubicBezTo>
                  <a:pt x="669" y="36"/>
                  <a:pt x="669" y="36"/>
                  <a:pt x="669" y="36"/>
                </a:cubicBezTo>
                <a:cubicBezTo>
                  <a:pt x="669" y="35"/>
                  <a:pt x="669" y="35"/>
                  <a:pt x="669" y="35"/>
                </a:cubicBezTo>
                <a:cubicBezTo>
                  <a:pt x="669" y="35"/>
                  <a:pt x="669" y="35"/>
                  <a:pt x="669" y="35"/>
                </a:cubicBezTo>
                <a:cubicBezTo>
                  <a:pt x="665" y="33"/>
                  <a:pt x="661" y="32"/>
                  <a:pt x="658" y="30"/>
                </a:cubicBezTo>
                <a:cubicBezTo>
                  <a:pt x="657" y="30"/>
                  <a:pt x="657" y="30"/>
                  <a:pt x="657" y="30"/>
                </a:cubicBezTo>
                <a:cubicBezTo>
                  <a:pt x="657" y="31"/>
                  <a:pt x="657" y="31"/>
                  <a:pt x="657" y="31"/>
                </a:cubicBezTo>
                <a:lnTo>
                  <a:pt x="657" y="32"/>
                </a:lnTo>
                <a:close/>
                <a:moveTo>
                  <a:pt x="635" y="24"/>
                </a:moveTo>
                <a:cubicBezTo>
                  <a:pt x="638" y="25"/>
                  <a:pt x="642" y="26"/>
                  <a:pt x="646" y="28"/>
                </a:cubicBezTo>
                <a:cubicBezTo>
                  <a:pt x="647" y="28"/>
                  <a:pt x="647" y="28"/>
                  <a:pt x="647" y="28"/>
                </a:cubicBezTo>
                <a:cubicBezTo>
                  <a:pt x="647" y="27"/>
                  <a:pt x="647" y="27"/>
                  <a:pt x="647" y="27"/>
                </a:cubicBezTo>
                <a:cubicBezTo>
                  <a:pt x="646" y="26"/>
                  <a:pt x="646" y="26"/>
                  <a:pt x="646" y="26"/>
                </a:cubicBezTo>
                <a:cubicBezTo>
                  <a:pt x="643" y="25"/>
                  <a:pt x="639" y="24"/>
                  <a:pt x="635" y="23"/>
                </a:cubicBezTo>
                <a:cubicBezTo>
                  <a:pt x="634" y="22"/>
                  <a:pt x="634" y="22"/>
                  <a:pt x="634" y="22"/>
                </a:cubicBezTo>
                <a:cubicBezTo>
                  <a:pt x="634" y="24"/>
                  <a:pt x="634" y="24"/>
                  <a:pt x="634" y="24"/>
                </a:cubicBezTo>
                <a:cubicBezTo>
                  <a:pt x="635" y="24"/>
                  <a:pt x="635" y="24"/>
                  <a:pt x="635" y="24"/>
                </a:cubicBezTo>
                <a:close/>
                <a:moveTo>
                  <a:pt x="612" y="17"/>
                </a:moveTo>
                <a:cubicBezTo>
                  <a:pt x="615" y="18"/>
                  <a:pt x="619" y="19"/>
                  <a:pt x="623" y="20"/>
                </a:cubicBezTo>
                <a:cubicBezTo>
                  <a:pt x="624" y="20"/>
                  <a:pt x="624" y="20"/>
                  <a:pt x="624" y="20"/>
                </a:cubicBezTo>
                <a:cubicBezTo>
                  <a:pt x="624" y="19"/>
                  <a:pt x="624" y="19"/>
                  <a:pt x="624" y="19"/>
                </a:cubicBezTo>
                <a:cubicBezTo>
                  <a:pt x="623" y="19"/>
                  <a:pt x="623" y="19"/>
                  <a:pt x="623" y="19"/>
                </a:cubicBezTo>
                <a:cubicBezTo>
                  <a:pt x="620" y="18"/>
                  <a:pt x="616" y="17"/>
                  <a:pt x="612" y="16"/>
                </a:cubicBezTo>
                <a:cubicBezTo>
                  <a:pt x="611" y="16"/>
                  <a:pt x="611" y="16"/>
                  <a:pt x="611" y="16"/>
                </a:cubicBezTo>
                <a:cubicBezTo>
                  <a:pt x="611" y="17"/>
                  <a:pt x="611" y="17"/>
                  <a:pt x="611" y="17"/>
                </a:cubicBezTo>
                <a:lnTo>
                  <a:pt x="612" y="17"/>
                </a:lnTo>
                <a:close/>
                <a:moveTo>
                  <a:pt x="588" y="11"/>
                </a:moveTo>
                <a:cubicBezTo>
                  <a:pt x="592" y="12"/>
                  <a:pt x="596" y="13"/>
                  <a:pt x="600" y="14"/>
                </a:cubicBezTo>
                <a:cubicBezTo>
                  <a:pt x="601" y="14"/>
                  <a:pt x="601" y="14"/>
                  <a:pt x="601" y="14"/>
                </a:cubicBezTo>
                <a:cubicBezTo>
                  <a:pt x="601" y="13"/>
                  <a:pt x="601" y="13"/>
                  <a:pt x="601" y="13"/>
                </a:cubicBezTo>
                <a:cubicBezTo>
                  <a:pt x="600" y="13"/>
                  <a:pt x="600" y="13"/>
                  <a:pt x="600" y="13"/>
                </a:cubicBezTo>
                <a:cubicBezTo>
                  <a:pt x="596" y="12"/>
                  <a:pt x="593" y="11"/>
                  <a:pt x="589" y="10"/>
                </a:cubicBezTo>
                <a:cubicBezTo>
                  <a:pt x="588" y="10"/>
                  <a:pt x="588" y="10"/>
                  <a:pt x="588" y="10"/>
                </a:cubicBezTo>
                <a:cubicBezTo>
                  <a:pt x="588" y="11"/>
                  <a:pt x="588" y="11"/>
                  <a:pt x="588" y="11"/>
                </a:cubicBezTo>
                <a:close/>
                <a:moveTo>
                  <a:pt x="565" y="7"/>
                </a:moveTo>
                <a:cubicBezTo>
                  <a:pt x="569" y="8"/>
                  <a:pt x="573" y="8"/>
                  <a:pt x="577" y="9"/>
                </a:cubicBezTo>
                <a:cubicBezTo>
                  <a:pt x="577" y="9"/>
                  <a:pt x="577" y="9"/>
                  <a:pt x="577" y="9"/>
                </a:cubicBezTo>
                <a:cubicBezTo>
                  <a:pt x="577" y="8"/>
                  <a:pt x="577" y="8"/>
                  <a:pt x="577" y="8"/>
                </a:cubicBezTo>
                <a:cubicBezTo>
                  <a:pt x="577" y="8"/>
                  <a:pt x="577" y="8"/>
                  <a:pt x="577" y="8"/>
                </a:cubicBezTo>
                <a:cubicBezTo>
                  <a:pt x="573" y="7"/>
                  <a:pt x="569" y="6"/>
                  <a:pt x="565" y="6"/>
                </a:cubicBezTo>
                <a:cubicBezTo>
                  <a:pt x="564" y="6"/>
                  <a:pt x="564" y="6"/>
                  <a:pt x="564" y="6"/>
                </a:cubicBezTo>
                <a:cubicBezTo>
                  <a:pt x="564" y="7"/>
                  <a:pt x="564" y="7"/>
                  <a:pt x="564" y="7"/>
                </a:cubicBezTo>
                <a:lnTo>
                  <a:pt x="565" y="7"/>
                </a:lnTo>
                <a:close/>
                <a:moveTo>
                  <a:pt x="541" y="4"/>
                </a:moveTo>
                <a:cubicBezTo>
                  <a:pt x="545" y="4"/>
                  <a:pt x="549" y="5"/>
                  <a:pt x="553" y="5"/>
                </a:cubicBezTo>
                <a:cubicBezTo>
                  <a:pt x="554" y="5"/>
                  <a:pt x="554" y="5"/>
                  <a:pt x="554" y="5"/>
                </a:cubicBezTo>
                <a:cubicBezTo>
                  <a:pt x="554" y="4"/>
                  <a:pt x="554" y="4"/>
                  <a:pt x="554" y="4"/>
                </a:cubicBezTo>
                <a:cubicBezTo>
                  <a:pt x="553" y="4"/>
                  <a:pt x="553" y="4"/>
                  <a:pt x="553" y="4"/>
                </a:cubicBezTo>
                <a:cubicBezTo>
                  <a:pt x="549" y="3"/>
                  <a:pt x="545" y="3"/>
                  <a:pt x="541" y="3"/>
                </a:cubicBezTo>
                <a:cubicBezTo>
                  <a:pt x="541" y="2"/>
                  <a:pt x="541" y="2"/>
                  <a:pt x="541" y="2"/>
                </a:cubicBezTo>
                <a:cubicBezTo>
                  <a:pt x="541" y="4"/>
                  <a:pt x="541" y="4"/>
                  <a:pt x="541" y="4"/>
                </a:cubicBezTo>
                <a:close/>
                <a:moveTo>
                  <a:pt x="517" y="2"/>
                </a:moveTo>
                <a:cubicBezTo>
                  <a:pt x="521" y="2"/>
                  <a:pt x="525" y="2"/>
                  <a:pt x="529" y="3"/>
                </a:cubicBezTo>
                <a:cubicBezTo>
                  <a:pt x="530" y="3"/>
                  <a:pt x="530" y="3"/>
                  <a:pt x="530" y="3"/>
                </a:cubicBezTo>
                <a:cubicBezTo>
                  <a:pt x="530" y="1"/>
                  <a:pt x="530" y="1"/>
                  <a:pt x="530" y="1"/>
                </a:cubicBezTo>
                <a:cubicBezTo>
                  <a:pt x="529" y="1"/>
                  <a:pt x="529" y="1"/>
                  <a:pt x="529" y="1"/>
                </a:cubicBezTo>
                <a:cubicBezTo>
                  <a:pt x="525" y="1"/>
                  <a:pt x="521" y="1"/>
                  <a:pt x="517" y="1"/>
                </a:cubicBezTo>
                <a:cubicBezTo>
                  <a:pt x="517" y="0"/>
                  <a:pt x="517" y="0"/>
                  <a:pt x="517" y="0"/>
                </a:cubicBezTo>
                <a:cubicBezTo>
                  <a:pt x="517" y="2"/>
                  <a:pt x="517" y="2"/>
                  <a:pt x="517" y="2"/>
                </a:cubicBezTo>
                <a:close/>
                <a:moveTo>
                  <a:pt x="493" y="1"/>
                </a:moveTo>
                <a:cubicBezTo>
                  <a:pt x="497" y="1"/>
                  <a:pt x="501" y="1"/>
                  <a:pt x="505" y="1"/>
                </a:cubicBezTo>
                <a:cubicBezTo>
                  <a:pt x="506" y="1"/>
                  <a:pt x="506" y="1"/>
                  <a:pt x="506" y="1"/>
                </a:cubicBezTo>
                <a:cubicBezTo>
                  <a:pt x="506" y="0"/>
                  <a:pt x="506" y="0"/>
                  <a:pt x="506" y="0"/>
                </a:cubicBezTo>
                <a:cubicBezTo>
                  <a:pt x="505" y="0"/>
                  <a:pt x="505" y="0"/>
                  <a:pt x="505" y="0"/>
                </a:cubicBezTo>
                <a:cubicBezTo>
                  <a:pt x="502" y="0"/>
                  <a:pt x="498" y="0"/>
                  <a:pt x="494" y="0"/>
                </a:cubicBezTo>
                <a:cubicBezTo>
                  <a:pt x="493" y="0"/>
                  <a:pt x="493" y="0"/>
                  <a:pt x="493" y="0"/>
                </a:cubicBezTo>
                <a:cubicBezTo>
                  <a:pt x="493" y="1"/>
                  <a:pt x="493" y="1"/>
                  <a:pt x="493" y="1"/>
                </a:cubicBezTo>
                <a:close/>
                <a:moveTo>
                  <a:pt x="470" y="1"/>
                </a:moveTo>
                <a:cubicBezTo>
                  <a:pt x="474" y="1"/>
                  <a:pt x="478" y="1"/>
                  <a:pt x="482" y="1"/>
                </a:cubicBezTo>
                <a:cubicBezTo>
                  <a:pt x="482" y="1"/>
                  <a:pt x="482" y="1"/>
                  <a:pt x="482" y="1"/>
                </a:cubicBezTo>
                <a:cubicBezTo>
                  <a:pt x="482" y="0"/>
                  <a:pt x="482" y="0"/>
                  <a:pt x="482" y="0"/>
                </a:cubicBezTo>
                <a:cubicBezTo>
                  <a:pt x="482" y="0"/>
                  <a:pt x="482" y="0"/>
                  <a:pt x="482" y="0"/>
                </a:cubicBezTo>
                <a:cubicBezTo>
                  <a:pt x="478" y="0"/>
                  <a:pt x="474" y="0"/>
                  <a:pt x="470" y="0"/>
                </a:cubicBezTo>
                <a:cubicBezTo>
                  <a:pt x="469" y="0"/>
                  <a:pt x="469" y="0"/>
                  <a:pt x="469" y="0"/>
                </a:cubicBezTo>
                <a:cubicBezTo>
                  <a:pt x="469" y="1"/>
                  <a:pt x="469" y="1"/>
                  <a:pt x="469" y="1"/>
                </a:cubicBezTo>
                <a:lnTo>
                  <a:pt x="470" y="1"/>
                </a:lnTo>
                <a:close/>
                <a:moveTo>
                  <a:pt x="446" y="3"/>
                </a:moveTo>
                <a:cubicBezTo>
                  <a:pt x="450" y="2"/>
                  <a:pt x="454" y="2"/>
                  <a:pt x="458" y="2"/>
                </a:cubicBezTo>
                <a:cubicBezTo>
                  <a:pt x="458" y="2"/>
                  <a:pt x="458" y="2"/>
                  <a:pt x="458" y="2"/>
                </a:cubicBezTo>
                <a:cubicBezTo>
                  <a:pt x="458" y="1"/>
                  <a:pt x="458" y="1"/>
                  <a:pt x="458" y="1"/>
                </a:cubicBezTo>
                <a:cubicBezTo>
                  <a:pt x="458" y="1"/>
                  <a:pt x="458" y="1"/>
                  <a:pt x="458" y="1"/>
                </a:cubicBezTo>
                <a:cubicBezTo>
                  <a:pt x="454" y="1"/>
                  <a:pt x="450" y="1"/>
                  <a:pt x="446" y="1"/>
                </a:cubicBezTo>
                <a:cubicBezTo>
                  <a:pt x="445" y="2"/>
                  <a:pt x="445" y="2"/>
                  <a:pt x="445" y="2"/>
                </a:cubicBezTo>
                <a:cubicBezTo>
                  <a:pt x="445" y="3"/>
                  <a:pt x="445" y="3"/>
                  <a:pt x="445" y="3"/>
                </a:cubicBezTo>
                <a:lnTo>
                  <a:pt x="446" y="3"/>
                </a:lnTo>
                <a:close/>
                <a:moveTo>
                  <a:pt x="422" y="5"/>
                </a:moveTo>
                <a:cubicBezTo>
                  <a:pt x="426" y="5"/>
                  <a:pt x="430" y="4"/>
                  <a:pt x="434" y="4"/>
                </a:cubicBezTo>
                <a:cubicBezTo>
                  <a:pt x="435" y="4"/>
                  <a:pt x="435" y="4"/>
                  <a:pt x="435" y="4"/>
                </a:cubicBezTo>
                <a:cubicBezTo>
                  <a:pt x="434" y="3"/>
                  <a:pt x="434" y="3"/>
                  <a:pt x="434" y="3"/>
                </a:cubicBezTo>
                <a:cubicBezTo>
                  <a:pt x="434" y="3"/>
                  <a:pt x="434" y="3"/>
                  <a:pt x="434" y="3"/>
                </a:cubicBezTo>
                <a:cubicBezTo>
                  <a:pt x="430" y="3"/>
                  <a:pt x="426" y="4"/>
                  <a:pt x="422" y="4"/>
                </a:cubicBezTo>
                <a:cubicBezTo>
                  <a:pt x="421" y="4"/>
                  <a:pt x="421" y="4"/>
                  <a:pt x="421" y="4"/>
                </a:cubicBezTo>
                <a:cubicBezTo>
                  <a:pt x="421" y="6"/>
                  <a:pt x="421" y="6"/>
                  <a:pt x="421" y="6"/>
                </a:cubicBezTo>
                <a:lnTo>
                  <a:pt x="422" y="5"/>
                </a:lnTo>
                <a:close/>
                <a:moveTo>
                  <a:pt x="398" y="9"/>
                </a:moveTo>
                <a:cubicBezTo>
                  <a:pt x="402" y="9"/>
                  <a:pt x="406" y="8"/>
                  <a:pt x="410" y="7"/>
                </a:cubicBezTo>
                <a:cubicBezTo>
                  <a:pt x="411" y="7"/>
                  <a:pt x="411" y="7"/>
                  <a:pt x="411" y="7"/>
                </a:cubicBezTo>
                <a:cubicBezTo>
                  <a:pt x="411" y="6"/>
                  <a:pt x="411" y="6"/>
                  <a:pt x="411" y="6"/>
                </a:cubicBezTo>
                <a:cubicBezTo>
                  <a:pt x="410" y="6"/>
                  <a:pt x="410" y="6"/>
                  <a:pt x="410" y="6"/>
                </a:cubicBezTo>
                <a:cubicBezTo>
                  <a:pt x="406" y="7"/>
                  <a:pt x="402" y="7"/>
                  <a:pt x="398" y="8"/>
                </a:cubicBezTo>
                <a:cubicBezTo>
                  <a:pt x="398" y="8"/>
                  <a:pt x="398" y="8"/>
                  <a:pt x="398" y="8"/>
                </a:cubicBezTo>
                <a:cubicBezTo>
                  <a:pt x="398" y="9"/>
                  <a:pt x="398" y="9"/>
                  <a:pt x="398" y="9"/>
                </a:cubicBezTo>
                <a:close/>
                <a:moveTo>
                  <a:pt x="375" y="14"/>
                </a:moveTo>
                <a:cubicBezTo>
                  <a:pt x="379" y="13"/>
                  <a:pt x="383" y="12"/>
                  <a:pt x="387" y="12"/>
                </a:cubicBezTo>
                <a:cubicBezTo>
                  <a:pt x="387" y="12"/>
                  <a:pt x="387" y="12"/>
                  <a:pt x="387" y="12"/>
                </a:cubicBezTo>
                <a:cubicBezTo>
                  <a:pt x="387" y="10"/>
                  <a:pt x="387" y="10"/>
                  <a:pt x="387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3" y="11"/>
                  <a:pt x="379" y="12"/>
                  <a:pt x="375" y="13"/>
                </a:cubicBezTo>
                <a:cubicBezTo>
                  <a:pt x="374" y="13"/>
                  <a:pt x="374" y="13"/>
                  <a:pt x="374" y="13"/>
                </a:cubicBezTo>
                <a:cubicBezTo>
                  <a:pt x="374" y="14"/>
                  <a:pt x="374" y="14"/>
                  <a:pt x="374" y="14"/>
                </a:cubicBezTo>
                <a:lnTo>
                  <a:pt x="375" y="14"/>
                </a:lnTo>
                <a:close/>
                <a:moveTo>
                  <a:pt x="352" y="21"/>
                </a:moveTo>
                <a:cubicBezTo>
                  <a:pt x="356" y="19"/>
                  <a:pt x="360" y="18"/>
                  <a:pt x="364" y="17"/>
                </a:cubicBezTo>
                <a:cubicBezTo>
                  <a:pt x="364" y="17"/>
                  <a:pt x="364" y="17"/>
                  <a:pt x="364" y="17"/>
                </a:cubicBezTo>
                <a:cubicBezTo>
                  <a:pt x="364" y="16"/>
                  <a:pt x="364" y="16"/>
                  <a:pt x="364" y="16"/>
                </a:cubicBezTo>
                <a:cubicBezTo>
                  <a:pt x="363" y="16"/>
                  <a:pt x="363" y="16"/>
                  <a:pt x="363" y="16"/>
                </a:cubicBezTo>
                <a:cubicBezTo>
                  <a:pt x="359" y="17"/>
                  <a:pt x="355" y="18"/>
                  <a:pt x="352" y="19"/>
                </a:cubicBezTo>
                <a:cubicBezTo>
                  <a:pt x="351" y="19"/>
                  <a:pt x="351" y="19"/>
                  <a:pt x="351" y="19"/>
                </a:cubicBezTo>
                <a:cubicBezTo>
                  <a:pt x="351" y="21"/>
                  <a:pt x="351" y="21"/>
                  <a:pt x="351" y="21"/>
                </a:cubicBezTo>
                <a:lnTo>
                  <a:pt x="352" y="21"/>
                </a:lnTo>
                <a:close/>
                <a:moveTo>
                  <a:pt x="329" y="28"/>
                </a:moveTo>
                <a:cubicBezTo>
                  <a:pt x="333" y="27"/>
                  <a:pt x="337" y="25"/>
                  <a:pt x="341" y="24"/>
                </a:cubicBezTo>
                <a:cubicBezTo>
                  <a:pt x="341" y="24"/>
                  <a:pt x="341" y="24"/>
                  <a:pt x="341" y="24"/>
                </a:cubicBezTo>
                <a:cubicBezTo>
                  <a:pt x="341" y="23"/>
                  <a:pt x="341" y="23"/>
                  <a:pt x="341" y="23"/>
                </a:cubicBezTo>
                <a:cubicBezTo>
                  <a:pt x="340" y="23"/>
                  <a:pt x="340" y="23"/>
                  <a:pt x="340" y="23"/>
                </a:cubicBezTo>
                <a:cubicBezTo>
                  <a:pt x="336" y="24"/>
                  <a:pt x="333" y="25"/>
                  <a:pt x="329" y="27"/>
                </a:cubicBezTo>
                <a:cubicBezTo>
                  <a:pt x="328" y="27"/>
                  <a:pt x="328" y="27"/>
                  <a:pt x="328" y="27"/>
                </a:cubicBezTo>
                <a:cubicBezTo>
                  <a:pt x="329" y="28"/>
                  <a:pt x="329" y="28"/>
                  <a:pt x="329" y="28"/>
                </a:cubicBezTo>
                <a:close/>
                <a:moveTo>
                  <a:pt x="307" y="36"/>
                </a:moveTo>
                <a:cubicBezTo>
                  <a:pt x="311" y="35"/>
                  <a:pt x="314" y="33"/>
                  <a:pt x="318" y="32"/>
                </a:cubicBezTo>
                <a:cubicBezTo>
                  <a:pt x="319" y="32"/>
                  <a:pt x="319" y="32"/>
                  <a:pt x="319" y="32"/>
                </a:cubicBezTo>
                <a:cubicBezTo>
                  <a:pt x="318" y="31"/>
                  <a:pt x="318" y="31"/>
                  <a:pt x="318" y="31"/>
                </a:cubicBezTo>
                <a:cubicBezTo>
                  <a:pt x="318" y="31"/>
                  <a:pt x="318" y="31"/>
                  <a:pt x="318" y="31"/>
                </a:cubicBezTo>
                <a:cubicBezTo>
                  <a:pt x="314" y="32"/>
                  <a:pt x="310" y="34"/>
                  <a:pt x="307" y="35"/>
                </a:cubicBezTo>
                <a:cubicBezTo>
                  <a:pt x="306" y="35"/>
                  <a:pt x="306" y="35"/>
                  <a:pt x="306" y="35"/>
                </a:cubicBezTo>
                <a:cubicBezTo>
                  <a:pt x="306" y="37"/>
                  <a:pt x="306" y="37"/>
                  <a:pt x="306" y="37"/>
                </a:cubicBezTo>
                <a:lnTo>
                  <a:pt x="307" y="36"/>
                </a:lnTo>
                <a:close/>
                <a:moveTo>
                  <a:pt x="285" y="46"/>
                </a:moveTo>
                <a:cubicBezTo>
                  <a:pt x="289" y="44"/>
                  <a:pt x="292" y="43"/>
                  <a:pt x="296" y="41"/>
                </a:cubicBezTo>
                <a:cubicBezTo>
                  <a:pt x="297" y="41"/>
                  <a:pt x="297" y="41"/>
                  <a:pt x="297" y="41"/>
                </a:cubicBezTo>
                <a:cubicBezTo>
                  <a:pt x="296" y="40"/>
                  <a:pt x="296" y="40"/>
                  <a:pt x="296" y="40"/>
                </a:cubicBezTo>
                <a:cubicBezTo>
                  <a:pt x="296" y="40"/>
                  <a:pt x="296" y="40"/>
                  <a:pt x="296" y="40"/>
                </a:cubicBezTo>
                <a:cubicBezTo>
                  <a:pt x="292" y="41"/>
                  <a:pt x="288" y="43"/>
                  <a:pt x="285" y="45"/>
                </a:cubicBezTo>
                <a:cubicBezTo>
                  <a:pt x="284" y="45"/>
                  <a:pt x="284" y="45"/>
                  <a:pt x="284" y="45"/>
                </a:cubicBezTo>
                <a:cubicBezTo>
                  <a:pt x="285" y="46"/>
                  <a:pt x="285" y="46"/>
                  <a:pt x="285" y="46"/>
                </a:cubicBezTo>
                <a:close/>
                <a:moveTo>
                  <a:pt x="264" y="57"/>
                </a:moveTo>
                <a:cubicBezTo>
                  <a:pt x="267" y="55"/>
                  <a:pt x="271" y="53"/>
                  <a:pt x="274" y="51"/>
                </a:cubicBezTo>
                <a:cubicBezTo>
                  <a:pt x="275" y="51"/>
                  <a:pt x="275" y="51"/>
                  <a:pt x="275" y="51"/>
                </a:cubicBezTo>
                <a:cubicBezTo>
                  <a:pt x="274" y="50"/>
                  <a:pt x="274" y="50"/>
                  <a:pt x="274" y="50"/>
                </a:cubicBezTo>
                <a:cubicBezTo>
                  <a:pt x="274" y="50"/>
                  <a:pt x="274" y="50"/>
                  <a:pt x="274" y="50"/>
                </a:cubicBezTo>
                <a:cubicBezTo>
                  <a:pt x="270" y="52"/>
                  <a:pt x="267" y="54"/>
                  <a:pt x="263" y="55"/>
                </a:cubicBezTo>
                <a:cubicBezTo>
                  <a:pt x="263" y="56"/>
                  <a:pt x="263" y="56"/>
                  <a:pt x="263" y="56"/>
                </a:cubicBezTo>
                <a:cubicBezTo>
                  <a:pt x="263" y="57"/>
                  <a:pt x="263" y="57"/>
                  <a:pt x="263" y="57"/>
                </a:cubicBezTo>
                <a:lnTo>
                  <a:pt x="264" y="57"/>
                </a:lnTo>
                <a:close/>
                <a:moveTo>
                  <a:pt x="243" y="68"/>
                </a:moveTo>
                <a:cubicBezTo>
                  <a:pt x="246" y="66"/>
                  <a:pt x="250" y="64"/>
                  <a:pt x="253" y="62"/>
                </a:cubicBezTo>
                <a:cubicBezTo>
                  <a:pt x="254" y="62"/>
                  <a:pt x="254" y="62"/>
                  <a:pt x="254" y="62"/>
                </a:cubicBezTo>
                <a:cubicBezTo>
                  <a:pt x="253" y="61"/>
                  <a:pt x="253" y="61"/>
                  <a:pt x="253" y="61"/>
                </a:cubicBezTo>
                <a:cubicBezTo>
                  <a:pt x="253" y="61"/>
                  <a:pt x="253" y="61"/>
                  <a:pt x="253" y="61"/>
                </a:cubicBezTo>
                <a:cubicBezTo>
                  <a:pt x="249" y="63"/>
                  <a:pt x="246" y="65"/>
                  <a:pt x="242" y="67"/>
                </a:cubicBezTo>
                <a:cubicBezTo>
                  <a:pt x="242" y="67"/>
                  <a:pt x="242" y="67"/>
                  <a:pt x="242" y="67"/>
                </a:cubicBezTo>
                <a:cubicBezTo>
                  <a:pt x="242" y="69"/>
                  <a:pt x="242" y="69"/>
                  <a:pt x="242" y="69"/>
                </a:cubicBezTo>
                <a:lnTo>
                  <a:pt x="243" y="68"/>
                </a:lnTo>
                <a:close/>
                <a:moveTo>
                  <a:pt x="223" y="81"/>
                </a:moveTo>
                <a:cubicBezTo>
                  <a:pt x="226" y="79"/>
                  <a:pt x="229" y="77"/>
                  <a:pt x="233" y="74"/>
                </a:cubicBezTo>
                <a:cubicBezTo>
                  <a:pt x="233" y="74"/>
                  <a:pt x="233" y="74"/>
                  <a:pt x="233" y="74"/>
                </a:cubicBezTo>
                <a:cubicBezTo>
                  <a:pt x="233" y="73"/>
                  <a:pt x="233" y="73"/>
                  <a:pt x="233" y="73"/>
                </a:cubicBezTo>
                <a:cubicBezTo>
                  <a:pt x="232" y="73"/>
                  <a:pt x="232" y="73"/>
                  <a:pt x="232" y="73"/>
                </a:cubicBezTo>
                <a:cubicBezTo>
                  <a:pt x="229" y="75"/>
                  <a:pt x="225" y="78"/>
                  <a:pt x="222" y="80"/>
                </a:cubicBezTo>
                <a:cubicBezTo>
                  <a:pt x="222" y="80"/>
                  <a:pt x="222" y="80"/>
                  <a:pt x="222" y="80"/>
                </a:cubicBezTo>
                <a:cubicBezTo>
                  <a:pt x="222" y="81"/>
                  <a:pt x="222" y="81"/>
                  <a:pt x="222" y="81"/>
                </a:cubicBezTo>
                <a:lnTo>
                  <a:pt x="223" y="81"/>
                </a:lnTo>
                <a:close/>
                <a:moveTo>
                  <a:pt x="203" y="95"/>
                </a:moveTo>
                <a:cubicBezTo>
                  <a:pt x="206" y="92"/>
                  <a:pt x="210" y="90"/>
                  <a:pt x="213" y="88"/>
                </a:cubicBezTo>
                <a:cubicBezTo>
                  <a:pt x="213" y="87"/>
                  <a:pt x="213" y="87"/>
                  <a:pt x="213" y="87"/>
                </a:cubicBezTo>
                <a:cubicBezTo>
                  <a:pt x="213" y="86"/>
                  <a:pt x="213" y="86"/>
                  <a:pt x="213" y="86"/>
                </a:cubicBezTo>
                <a:cubicBezTo>
                  <a:pt x="212" y="87"/>
                  <a:pt x="212" y="87"/>
                  <a:pt x="212" y="87"/>
                </a:cubicBezTo>
                <a:cubicBezTo>
                  <a:pt x="209" y="89"/>
                  <a:pt x="206" y="91"/>
                  <a:pt x="203" y="94"/>
                </a:cubicBezTo>
                <a:cubicBezTo>
                  <a:pt x="202" y="94"/>
                  <a:pt x="202" y="94"/>
                  <a:pt x="202" y="94"/>
                </a:cubicBezTo>
                <a:cubicBezTo>
                  <a:pt x="203" y="95"/>
                  <a:pt x="203" y="95"/>
                  <a:pt x="203" y="95"/>
                </a:cubicBezTo>
                <a:close/>
                <a:moveTo>
                  <a:pt x="184" y="109"/>
                </a:moveTo>
                <a:cubicBezTo>
                  <a:pt x="187" y="107"/>
                  <a:pt x="191" y="104"/>
                  <a:pt x="194" y="102"/>
                </a:cubicBezTo>
                <a:cubicBezTo>
                  <a:pt x="194" y="101"/>
                  <a:pt x="194" y="101"/>
                  <a:pt x="194" y="101"/>
                </a:cubicBezTo>
                <a:cubicBezTo>
                  <a:pt x="193" y="100"/>
                  <a:pt x="193" y="100"/>
                  <a:pt x="193" y="100"/>
                </a:cubicBezTo>
                <a:cubicBezTo>
                  <a:pt x="193" y="101"/>
                  <a:pt x="193" y="101"/>
                  <a:pt x="193" y="101"/>
                </a:cubicBezTo>
                <a:cubicBezTo>
                  <a:pt x="190" y="103"/>
                  <a:pt x="187" y="106"/>
                  <a:pt x="184" y="108"/>
                </a:cubicBezTo>
                <a:cubicBezTo>
                  <a:pt x="183" y="109"/>
                  <a:pt x="183" y="109"/>
                  <a:pt x="183" y="109"/>
                </a:cubicBezTo>
                <a:cubicBezTo>
                  <a:pt x="184" y="110"/>
                  <a:pt x="184" y="110"/>
                  <a:pt x="184" y="110"/>
                </a:cubicBezTo>
                <a:lnTo>
                  <a:pt x="184" y="109"/>
                </a:lnTo>
                <a:close/>
                <a:moveTo>
                  <a:pt x="166" y="125"/>
                </a:moveTo>
                <a:cubicBezTo>
                  <a:pt x="169" y="122"/>
                  <a:pt x="172" y="119"/>
                  <a:pt x="175" y="117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75" y="115"/>
                  <a:pt x="175" y="115"/>
                  <a:pt x="175" y="115"/>
                </a:cubicBezTo>
                <a:cubicBezTo>
                  <a:pt x="174" y="116"/>
                  <a:pt x="174" y="116"/>
                  <a:pt x="174" y="116"/>
                </a:cubicBezTo>
                <a:cubicBezTo>
                  <a:pt x="171" y="118"/>
                  <a:pt x="168" y="121"/>
                  <a:pt x="165" y="124"/>
                </a:cubicBezTo>
                <a:cubicBezTo>
                  <a:pt x="165" y="124"/>
                  <a:pt x="165" y="124"/>
                  <a:pt x="165" y="124"/>
                </a:cubicBezTo>
                <a:cubicBezTo>
                  <a:pt x="166" y="125"/>
                  <a:pt x="166" y="125"/>
                  <a:pt x="166" y="125"/>
                </a:cubicBezTo>
                <a:close/>
                <a:moveTo>
                  <a:pt x="149" y="141"/>
                </a:moveTo>
                <a:cubicBezTo>
                  <a:pt x="152" y="138"/>
                  <a:pt x="155" y="136"/>
                  <a:pt x="157" y="133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57" y="131"/>
                  <a:pt x="157" y="131"/>
                  <a:pt x="157" y="131"/>
                </a:cubicBezTo>
                <a:cubicBezTo>
                  <a:pt x="157" y="132"/>
                  <a:pt x="157" y="132"/>
                  <a:pt x="157" y="132"/>
                </a:cubicBezTo>
                <a:cubicBezTo>
                  <a:pt x="154" y="135"/>
                  <a:pt x="151" y="137"/>
                  <a:pt x="148" y="140"/>
                </a:cubicBezTo>
                <a:cubicBezTo>
                  <a:pt x="147" y="141"/>
                  <a:pt x="147" y="141"/>
                  <a:pt x="147" y="141"/>
                </a:cubicBezTo>
                <a:cubicBezTo>
                  <a:pt x="148" y="142"/>
                  <a:pt x="148" y="142"/>
                  <a:pt x="148" y="142"/>
                </a:cubicBezTo>
                <a:cubicBezTo>
                  <a:pt x="149" y="141"/>
                  <a:pt x="149" y="141"/>
                  <a:pt x="149" y="141"/>
                </a:cubicBezTo>
                <a:close/>
                <a:moveTo>
                  <a:pt x="132" y="158"/>
                </a:moveTo>
                <a:cubicBezTo>
                  <a:pt x="135" y="155"/>
                  <a:pt x="138" y="153"/>
                  <a:pt x="140" y="150"/>
                </a:cubicBezTo>
                <a:cubicBezTo>
                  <a:pt x="141" y="149"/>
                  <a:pt x="141" y="149"/>
                  <a:pt x="141" y="149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40" y="149"/>
                  <a:pt x="140" y="149"/>
                  <a:pt x="140" y="149"/>
                </a:cubicBezTo>
                <a:cubicBezTo>
                  <a:pt x="137" y="152"/>
                  <a:pt x="134" y="155"/>
                  <a:pt x="131" y="157"/>
                </a:cubicBezTo>
                <a:cubicBezTo>
                  <a:pt x="131" y="158"/>
                  <a:pt x="131" y="158"/>
                  <a:pt x="131" y="158"/>
                </a:cubicBezTo>
                <a:cubicBezTo>
                  <a:pt x="132" y="159"/>
                  <a:pt x="132" y="159"/>
                  <a:pt x="132" y="159"/>
                </a:cubicBezTo>
                <a:lnTo>
                  <a:pt x="132" y="158"/>
                </a:lnTo>
                <a:close/>
                <a:moveTo>
                  <a:pt x="117" y="176"/>
                </a:moveTo>
                <a:cubicBezTo>
                  <a:pt x="119" y="173"/>
                  <a:pt x="122" y="170"/>
                  <a:pt x="124" y="167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124" y="166"/>
                  <a:pt x="124" y="166"/>
                  <a:pt x="124" y="166"/>
                </a:cubicBezTo>
                <a:cubicBezTo>
                  <a:pt x="123" y="166"/>
                  <a:pt x="123" y="166"/>
                  <a:pt x="123" y="166"/>
                </a:cubicBezTo>
                <a:cubicBezTo>
                  <a:pt x="121" y="169"/>
                  <a:pt x="118" y="172"/>
                  <a:pt x="116" y="176"/>
                </a:cubicBezTo>
                <a:cubicBezTo>
                  <a:pt x="115" y="176"/>
                  <a:pt x="115" y="176"/>
                  <a:pt x="115" y="176"/>
                </a:cubicBezTo>
                <a:cubicBezTo>
                  <a:pt x="116" y="177"/>
                  <a:pt x="116" y="177"/>
                  <a:pt x="116" y="177"/>
                </a:cubicBezTo>
                <a:lnTo>
                  <a:pt x="117" y="176"/>
                </a:lnTo>
                <a:close/>
                <a:moveTo>
                  <a:pt x="102" y="195"/>
                </a:moveTo>
                <a:cubicBezTo>
                  <a:pt x="104" y="192"/>
                  <a:pt x="107" y="189"/>
                  <a:pt x="109" y="186"/>
                </a:cubicBezTo>
                <a:cubicBezTo>
                  <a:pt x="109" y="185"/>
                  <a:pt x="109" y="185"/>
                  <a:pt x="109" y="185"/>
                </a:cubicBezTo>
                <a:cubicBezTo>
                  <a:pt x="108" y="184"/>
                  <a:pt x="108" y="184"/>
                  <a:pt x="108" y="184"/>
                </a:cubicBezTo>
                <a:cubicBezTo>
                  <a:pt x="108" y="185"/>
                  <a:pt x="108" y="185"/>
                  <a:pt x="108" y="185"/>
                </a:cubicBezTo>
                <a:cubicBezTo>
                  <a:pt x="106" y="188"/>
                  <a:pt x="103" y="191"/>
                  <a:pt x="101" y="194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1" y="196"/>
                  <a:pt x="101" y="196"/>
                  <a:pt x="101" y="196"/>
                </a:cubicBezTo>
                <a:lnTo>
                  <a:pt x="102" y="195"/>
                </a:lnTo>
                <a:close/>
                <a:moveTo>
                  <a:pt x="88" y="215"/>
                </a:moveTo>
                <a:cubicBezTo>
                  <a:pt x="90" y="211"/>
                  <a:pt x="92" y="208"/>
                  <a:pt x="95" y="205"/>
                </a:cubicBezTo>
                <a:cubicBezTo>
                  <a:pt x="95" y="204"/>
                  <a:pt x="95" y="204"/>
                  <a:pt x="95" y="204"/>
                </a:cubicBezTo>
                <a:cubicBezTo>
                  <a:pt x="94" y="204"/>
                  <a:pt x="94" y="204"/>
                  <a:pt x="94" y="204"/>
                </a:cubicBezTo>
                <a:cubicBezTo>
                  <a:pt x="94" y="204"/>
                  <a:pt x="94" y="204"/>
                  <a:pt x="94" y="204"/>
                </a:cubicBezTo>
                <a:cubicBezTo>
                  <a:pt x="91" y="207"/>
                  <a:pt x="89" y="211"/>
                  <a:pt x="87" y="214"/>
                </a:cubicBezTo>
                <a:cubicBezTo>
                  <a:pt x="86" y="214"/>
                  <a:pt x="86" y="214"/>
                  <a:pt x="86" y="214"/>
                </a:cubicBezTo>
                <a:cubicBezTo>
                  <a:pt x="87" y="215"/>
                  <a:pt x="87" y="215"/>
                  <a:pt x="87" y="215"/>
                </a:cubicBezTo>
                <a:lnTo>
                  <a:pt x="88" y="215"/>
                </a:lnTo>
                <a:close/>
                <a:moveTo>
                  <a:pt x="75" y="235"/>
                </a:moveTo>
                <a:cubicBezTo>
                  <a:pt x="77" y="231"/>
                  <a:pt x="79" y="228"/>
                  <a:pt x="81" y="225"/>
                </a:cubicBezTo>
                <a:cubicBezTo>
                  <a:pt x="81" y="224"/>
                  <a:pt x="81" y="224"/>
                  <a:pt x="81" y="224"/>
                </a:cubicBezTo>
                <a:cubicBezTo>
                  <a:pt x="80" y="223"/>
                  <a:pt x="80" y="223"/>
                  <a:pt x="80" y="223"/>
                </a:cubicBezTo>
                <a:cubicBezTo>
                  <a:pt x="80" y="224"/>
                  <a:pt x="80" y="224"/>
                  <a:pt x="80" y="224"/>
                </a:cubicBezTo>
                <a:cubicBezTo>
                  <a:pt x="78" y="227"/>
                  <a:pt x="76" y="231"/>
                  <a:pt x="74" y="234"/>
                </a:cubicBezTo>
                <a:cubicBezTo>
                  <a:pt x="73" y="235"/>
                  <a:pt x="73" y="235"/>
                  <a:pt x="73" y="235"/>
                </a:cubicBezTo>
                <a:cubicBezTo>
                  <a:pt x="74" y="235"/>
                  <a:pt x="74" y="235"/>
                  <a:pt x="74" y="235"/>
                </a:cubicBezTo>
                <a:lnTo>
                  <a:pt x="75" y="235"/>
                </a:lnTo>
                <a:close/>
                <a:moveTo>
                  <a:pt x="63" y="255"/>
                </a:moveTo>
                <a:cubicBezTo>
                  <a:pt x="65" y="252"/>
                  <a:pt x="67" y="248"/>
                  <a:pt x="69" y="245"/>
                </a:cubicBezTo>
                <a:cubicBezTo>
                  <a:pt x="69" y="244"/>
                  <a:pt x="69" y="244"/>
                  <a:pt x="69" y="244"/>
                </a:cubicBezTo>
                <a:cubicBezTo>
                  <a:pt x="68" y="244"/>
                  <a:pt x="68" y="244"/>
                  <a:pt x="68" y="244"/>
                </a:cubicBezTo>
                <a:cubicBezTo>
                  <a:pt x="68" y="244"/>
                  <a:pt x="68" y="244"/>
                  <a:pt x="68" y="244"/>
                </a:cubicBezTo>
                <a:cubicBezTo>
                  <a:pt x="66" y="248"/>
                  <a:pt x="64" y="251"/>
                  <a:pt x="62" y="255"/>
                </a:cubicBezTo>
                <a:cubicBezTo>
                  <a:pt x="61" y="255"/>
                  <a:pt x="61" y="255"/>
                  <a:pt x="61" y="255"/>
                </a:cubicBezTo>
                <a:cubicBezTo>
                  <a:pt x="62" y="256"/>
                  <a:pt x="62" y="256"/>
                  <a:pt x="62" y="256"/>
                </a:cubicBezTo>
                <a:lnTo>
                  <a:pt x="63" y="255"/>
                </a:lnTo>
                <a:close/>
                <a:moveTo>
                  <a:pt x="52" y="277"/>
                </a:moveTo>
                <a:cubicBezTo>
                  <a:pt x="54" y="273"/>
                  <a:pt x="55" y="270"/>
                  <a:pt x="57" y="266"/>
                </a:cubicBezTo>
                <a:cubicBezTo>
                  <a:pt x="57" y="265"/>
                  <a:pt x="57" y="265"/>
                  <a:pt x="57" y="265"/>
                </a:cubicBezTo>
                <a:cubicBezTo>
                  <a:pt x="56" y="265"/>
                  <a:pt x="56" y="265"/>
                  <a:pt x="56" y="265"/>
                </a:cubicBezTo>
                <a:cubicBezTo>
                  <a:pt x="56" y="265"/>
                  <a:pt x="56" y="265"/>
                  <a:pt x="56" y="265"/>
                </a:cubicBezTo>
                <a:cubicBezTo>
                  <a:pt x="54" y="269"/>
                  <a:pt x="52" y="273"/>
                  <a:pt x="51" y="276"/>
                </a:cubicBezTo>
                <a:cubicBezTo>
                  <a:pt x="50" y="277"/>
                  <a:pt x="50" y="277"/>
                  <a:pt x="50" y="277"/>
                </a:cubicBezTo>
                <a:cubicBezTo>
                  <a:pt x="52" y="277"/>
                  <a:pt x="52" y="277"/>
                  <a:pt x="52" y="277"/>
                </a:cubicBezTo>
                <a:close/>
                <a:moveTo>
                  <a:pt x="42" y="299"/>
                </a:moveTo>
                <a:cubicBezTo>
                  <a:pt x="43" y="295"/>
                  <a:pt x="45" y="291"/>
                  <a:pt x="47" y="288"/>
                </a:cubicBezTo>
                <a:cubicBezTo>
                  <a:pt x="47" y="287"/>
                  <a:pt x="47" y="287"/>
                  <a:pt x="47" y="287"/>
                </a:cubicBezTo>
                <a:cubicBezTo>
                  <a:pt x="46" y="286"/>
                  <a:pt x="46" y="286"/>
                  <a:pt x="46" y="286"/>
                </a:cubicBezTo>
                <a:cubicBezTo>
                  <a:pt x="46" y="287"/>
                  <a:pt x="46" y="287"/>
                  <a:pt x="46" y="287"/>
                </a:cubicBezTo>
                <a:cubicBezTo>
                  <a:pt x="44" y="291"/>
                  <a:pt x="42" y="294"/>
                  <a:pt x="41" y="298"/>
                </a:cubicBezTo>
                <a:cubicBezTo>
                  <a:pt x="40" y="299"/>
                  <a:pt x="40" y="299"/>
                  <a:pt x="40" y="299"/>
                </a:cubicBezTo>
                <a:cubicBezTo>
                  <a:pt x="42" y="299"/>
                  <a:pt x="42" y="299"/>
                  <a:pt x="42" y="299"/>
                </a:cubicBezTo>
                <a:close/>
                <a:moveTo>
                  <a:pt x="33" y="321"/>
                </a:moveTo>
                <a:cubicBezTo>
                  <a:pt x="34" y="317"/>
                  <a:pt x="36" y="313"/>
                  <a:pt x="37" y="310"/>
                </a:cubicBezTo>
                <a:cubicBezTo>
                  <a:pt x="37" y="309"/>
                  <a:pt x="37" y="309"/>
                  <a:pt x="37" y="309"/>
                </a:cubicBezTo>
                <a:cubicBezTo>
                  <a:pt x="36" y="309"/>
                  <a:pt x="36" y="309"/>
                  <a:pt x="36" y="309"/>
                </a:cubicBezTo>
                <a:cubicBezTo>
                  <a:pt x="36" y="309"/>
                  <a:pt x="36" y="309"/>
                  <a:pt x="36" y="309"/>
                </a:cubicBezTo>
                <a:cubicBezTo>
                  <a:pt x="35" y="313"/>
                  <a:pt x="33" y="317"/>
                  <a:pt x="32" y="320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33" y="321"/>
                  <a:pt x="33" y="321"/>
                  <a:pt x="33" y="321"/>
                </a:cubicBezTo>
                <a:close/>
                <a:moveTo>
                  <a:pt x="25" y="343"/>
                </a:moveTo>
                <a:cubicBezTo>
                  <a:pt x="26" y="340"/>
                  <a:pt x="28" y="336"/>
                  <a:pt x="29" y="332"/>
                </a:cubicBezTo>
                <a:cubicBezTo>
                  <a:pt x="29" y="331"/>
                  <a:pt x="29" y="331"/>
                  <a:pt x="29" y="331"/>
                </a:cubicBezTo>
                <a:cubicBezTo>
                  <a:pt x="28" y="331"/>
                  <a:pt x="28" y="331"/>
                  <a:pt x="28" y="331"/>
                </a:cubicBezTo>
                <a:cubicBezTo>
                  <a:pt x="28" y="332"/>
                  <a:pt x="28" y="332"/>
                  <a:pt x="28" y="332"/>
                </a:cubicBezTo>
                <a:cubicBezTo>
                  <a:pt x="26" y="335"/>
                  <a:pt x="25" y="339"/>
                  <a:pt x="24" y="343"/>
                </a:cubicBezTo>
                <a:cubicBezTo>
                  <a:pt x="24" y="344"/>
                  <a:pt x="24" y="344"/>
                  <a:pt x="24" y="344"/>
                </a:cubicBezTo>
                <a:cubicBezTo>
                  <a:pt x="25" y="344"/>
                  <a:pt x="25" y="344"/>
                  <a:pt x="25" y="344"/>
                </a:cubicBezTo>
                <a:lnTo>
                  <a:pt x="25" y="343"/>
                </a:lnTo>
                <a:close/>
                <a:moveTo>
                  <a:pt x="18" y="366"/>
                </a:moveTo>
                <a:cubicBezTo>
                  <a:pt x="19" y="363"/>
                  <a:pt x="21" y="359"/>
                  <a:pt x="22" y="355"/>
                </a:cubicBezTo>
                <a:cubicBezTo>
                  <a:pt x="22" y="354"/>
                  <a:pt x="22" y="354"/>
                  <a:pt x="22" y="354"/>
                </a:cubicBezTo>
                <a:cubicBezTo>
                  <a:pt x="21" y="354"/>
                  <a:pt x="21" y="354"/>
                  <a:pt x="21" y="354"/>
                </a:cubicBezTo>
                <a:cubicBezTo>
                  <a:pt x="20" y="354"/>
                  <a:pt x="20" y="354"/>
                  <a:pt x="20" y="354"/>
                </a:cubicBezTo>
                <a:cubicBezTo>
                  <a:pt x="19" y="358"/>
                  <a:pt x="18" y="362"/>
                  <a:pt x="17" y="366"/>
                </a:cubicBezTo>
                <a:cubicBezTo>
                  <a:pt x="17" y="367"/>
                  <a:pt x="17" y="367"/>
                  <a:pt x="17" y="367"/>
                </a:cubicBezTo>
                <a:cubicBezTo>
                  <a:pt x="18" y="367"/>
                  <a:pt x="18" y="367"/>
                  <a:pt x="18" y="367"/>
                </a:cubicBezTo>
                <a:lnTo>
                  <a:pt x="18" y="366"/>
                </a:lnTo>
                <a:close/>
                <a:moveTo>
                  <a:pt x="13" y="390"/>
                </a:moveTo>
                <a:cubicBezTo>
                  <a:pt x="14" y="386"/>
                  <a:pt x="15" y="382"/>
                  <a:pt x="16" y="378"/>
                </a:cubicBezTo>
                <a:cubicBezTo>
                  <a:pt x="16" y="377"/>
                  <a:pt x="16" y="377"/>
                  <a:pt x="16" y="377"/>
                </a:cubicBezTo>
                <a:cubicBezTo>
                  <a:pt x="14" y="377"/>
                  <a:pt x="14" y="377"/>
                  <a:pt x="14" y="377"/>
                </a:cubicBezTo>
                <a:cubicBezTo>
                  <a:pt x="14" y="378"/>
                  <a:pt x="14" y="378"/>
                  <a:pt x="14" y="378"/>
                </a:cubicBezTo>
                <a:cubicBezTo>
                  <a:pt x="13" y="382"/>
                  <a:pt x="12" y="385"/>
                  <a:pt x="12" y="389"/>
                </a:cubicBezTo>
                <a:cubicBezTo>
                  <a:pt x="11" y="390"/>
                  <a:pt x="11" y="390"/>
                  <a:pt x="11" y="390"/>
                </a:cubicBezTo>
                <a:cubicBezTo>
                  <a:pt x="13" y="390"/>
                  <a:pt x="13" y="390"/>
                  <a:pt x="13" y="390"/>
                </a:cubicBezTo>
                <a:close/>
                <a:moveTo>
                  <a:pt x="8" y="413"/>
                </a:moveTo>
                <a:cubicBezTo>
                  <a:pt x="9" y="409"/>
                  <a:pt x="10" y="405"/>
                  <a:pt x="11" y="401"/>
                </a:cubicBezTo>
                <a:cubicBezTo>
                  <a:pt x="11" y="401"/>
                  <a:pt x="11" y="401"/>
                  <a:pt x="11" y="401"/>
                </a:cubicBezTo>
                <a:cubicBezTo>
                  <a:pt x="9" y="400"/>
                  <a:pt x="9" y="400"/>
                  <a:pt x="9" y="400"/>
                </a:cubicBezTo>
                <a:cubicBezTo>
                  <a:pt x="9" y="401"/>
                  <a:pt x="9" y="401"/>
                  <a:pt x="9" y="401"/>
                </a:cubicBezTo>
                <a:cubicBezTo>
                  <a:pt x="9" y="405"/>
                  <a:pt x="8" y="409"/>
                  <a:pt x="7" y="413"/>
                </a:cubicBezTo>
                <a:cubicBezTo>
                  <a:pt x="7" y="413"/>
                  <a:pt x="7" y="413"/>
                  <a:pt x="7" y="413"/>
                </a:cubicBezTo>
                <a:cubicBezTo>
                  <a:pt x="8" y="414"/>
                  <a:pt x="8" y="414"/>
                  <a:pt x="8" y="414"/>
                </a:cubicBezTo>
                <a:lnTo>
                  <a:pt x="8" y="413"/>
                </a:lnTo>
                <a:close/>
                <a:moveTo>
                  <a:pt x="5" y="437"/>
                </a:moveTo>
                <a:cubicBezTo>
                  <a:pt x="6" y="433"/>
                  <a:pt x="6" y="429"/>
                  <a:pt x="7" y="425"/>
                </a:cubicBezTo>
                <a:cubicBezTo>
                  <a:pt x="7" y="424"/>
                  <a:pt x="7" y="424"/>
                  <a:pt x="7" y="424"/>
                </a:cubicBezTo>
                <a:cubicBezTo>
                  <a:pt x="5" y="424"/>
                  <a:pt x="5" y="424"/>
                  <a:pt x="5" y="424"/>
                </a:cubicBezTo>
                <a:cubicBezTo>
                  <a:pt x="5" y="425"/>
                  <a:pt x="5" y="425"/>
                  <a:pt x="5" y="425"/>
                </a:cubicBezTo>
                <a:cubicBezTo>
                  <a:pt x="5" y="429"/>
                  <a:pt x="4" y="433"/>
                  <a:pt x="4" y="437"/>
                </a:cubicBezTo>
                <a:cubicBezTo>
                  <a:pt x="4" y="437"/>
                  <a:pt x="4" y="437"/>
                  <a:pt x="4" y="437"/>
                </a:cubicBezTo>
                <a:cubicBezTo>
                  <a:pt x="5" y="437"/>
                  <a:pt x="5" y="437"/>
                  <a:pt x="5" y="437"/>
                </a:cubicBezTo>
                <a:close/>
                <a:moveTo>
                  <a:pt x="3" y="461"/>
                </a:moveTo>
                <a:cubicBezTo>
                  <a:pt x="3" y="457"/>
                  <a:pt x="3" y="453"/>
                  <a:pt x="4" y="449"/>
                </a:cubicBezTo>
                <a:cubicBezTo>
                  <a:pt x="4" y="448"/>
                  <a:pt x="4" y="448"/>
                  <a:pt x="4" y="448"/>
                </a:cubicBezTo>
                <a:cubicBezTo>
                  <a:pt x="3" y="448"/>
                  <a:pt x="3" y="448"/>
                  <a:pt x="3" y="448"/>
                </a:cubicBezTo>
                <a:cubicBezTo>
                  <a:pt x="3" y="448"/>
                  <a:pt x="3" y="448"/>
                  <a:pt x="3" y="448"/>
                </a:cubicBezTo>
                <a:cubicBezTo>
                  <a:pt x="2" y="452"/>
                  <a:pt x="2" y="456"/>
                  <a:pt x="2" y="460"/>
                </a:cubicBezTo>
                <a:cubicBezTo>
                  <a:pt x="2" y="461"/>
                  <a:pt x="2" y="461"/>
                  <a:pt x="2" y="461"/>
                </a:cubicBezTo>
                <a:cubicBezTo>
                  <a:pt x="3" y="461"/>
                  <a:pt x="3" y="461"/>
                  <a:pt x="3" y="461"/>
                </a:cubicBezTo>
                <a:close/>
                <a:moveTo>
                  <a:pt x="2" y="484"/>
                </a:moveTo>
                <a:cubicBezTo>
                  <a:pt x="2" y="480"/>
                  <a:pt x="2" y="476"/>
                  <a:pt x="2" y="472"/>
                </a:cubicBezTo>
                <a:cubicBezTo>
                  <a:pt x="2" y="472"/>
                  <a:pt x="2" y="472"/>
                  <a:pt x="2" y="472"/>
                </a:cubicBezTo>
                <a:cubicBezTo>
                  <a:pt x="1" y="472"/>
                  <a:pt x="1" y="472"/>
                  <a:pt x="1" y="472"/>
                </a:cubicBezTo>
                <a:cubicBezTo>
                  <a:pt x="1" y="472"/>
                  <a:pt x="1" y="472"/>
                  <a:pt x="1" y="472"/>
                </a:cubicBezTo>
                <a:cubicBezTo>
                  <a:pt x="1" y="476"/>
                  <a:pt x="1" y="480"/>
                  <a:pt x="0" y="484"/>
                </a:cubicBezTo>
                <a:cubicBezTo>
                  <a:pt x="0" y="485"/>
                  <a:pt x="0" y="485"/>
                  <a:pt x="0" y="485"/>
                </a:cubicBezTo>
                <a:cubicBezTo>
                  <a:pt x="2" y="485"/>
                  <a:pt x="2" y="485"/>
                  <a:pt x="2" y="485"/>
                </a:cubicBezTo>
                <a:lnTo>
                  <a:pt x="2" y="484"/>
                </a:lnTo>
                <a:close/>
                <a:moveTo>
                  <a:pt x="2" y="508"/>
                </a:moveTo>
                <a:cubicBezTo>
                  <a:pt x="2" y="504"/>
                  <a:pt x="2" y="500"/>
                  <a:pt x="2" y="496"/>
                </a:cubicBezTo>
                <a:cubicBezTo>
                  <a:pt x="2" y="496"/>
                  <a:pt x="2" y="496"/>
                  <a:pt x="2" y="496"/>
                </a:cubicBezTo>
                <a:cubicBezTo>
                  <a:pt x="0" y="496"/>
                  <a:pt x="0" y="496"/>
                  <a:pt x="0" y="496"/>
                </a:cubicBezTo>
                <a:cubicBezTo>
                  <a:pt x="0" y="496"/>
                  <a:pt x="0" y="496"/>
                  <a:pt x="0" y="496"/>
                </a:cubicBezTo>
                <a:cubicBezTo>
                  <a:pt x="0" y="500"/>
                  <a:pt x="0" y="504"/>
                  <a:pt x="1" y="508"/>
                </a:cubicBezTo>
                <a:cubicBezTo>
                  <a:pt x="1" y="509"/>
                  <a:pt x="1" y="509"/>
                  <a:pt x="1" y="509"/>
                </a:cubicBezTo>
                <a:cubicBezTo>
                  <a:pt x="2" y="509"/>
                  <a:pt x="2" y="509"/>
                  <a:pt x="2" y="509"/>
                </a:cubicBezTo>
                <a:lnTo>
                  <a:pt x="2" y="508"/>
                </a:lnTo>
                <a:close/>
                <a:moveTo>
                  <a:pt x="3" y="532"/>
                </a:moveTo>
                <a:cubicBezTo>
                  <a:pt x="3" y="528"/>
                  <a:pt x="2" y="524"/>
                  <a:pt x="2" y="520"/>
                </a:cubicBezTo>
                <a:cubicBezTo>
                  <a:pt x="2" y="520"/>
                  <a:pt x="2" y="520"/>
                  <a:pt x="2" y="520"/>
                </a:cubicBezTo>
                <a:cubicBezTo>
                  <a:pt x="1" y="520"/>
                  <a:pt x="1" y="520"/>
                  <a:pt x="1" y="520"/>
                </a:cubicBezTo>
                <a:cubicBezTo>
                  <a:pt x="1" y="520"/>
                  <a:pt x="1" y="520"/>
                  <a:pt x="1" y="520"/>
                </a:cubicBezTo>
                <a:cubicBezTo>
                  <a:pt x="1" y="524"/>
                  <a:pt x="1" y="528"/>
                  <a:pt x="2" y="532"/>
                </a:cubicBezTo>
                <a:cubicBezTo>
                  <a:pt x="2" y="533"/>
                  <a:pt x="2" y="533"/>
                  <a:pt x="2" y="533"/>
                </a:cubicBezTo>
                <a:cubicBezTo>
                  <a:pt x="3" y="533"/>
                  <a:pt x="3" y="533"/>
                  <a:pt x="3" y="533"/>
                </a:cubicBezTo>
                <a:lnTo>
                  <a:pt x="3" y="532"/>
                </a:lnTo>
                <a:close/>
                <a:moveTo>
                  <a:pt x="5" y="556"/>
                </a:moveTo>
                <a:cubicBezTo>
                  <a:pt x="5" y="552"/>
                  <a:pt x="4" y="548"/>
                  <a:pt x="4" y="544"/>
                </a:cubicBezTo>
                <a:cubicBezTo>
                  <a:pt x="4" y="543"/>
                  <a:pt x="4" y="543"/>
                  <a:pt x="4" y="543"/>
                </a:cubicBezTo>
                <a:cubicBezTo>
                  <a:pt x="3" y="544"/>
                  <a:pt x="3" y="544"/>
                  <a:pt x="3" y="544"/>
                </a:cubicBezTo>
                <a:cubicBezTo>
                  <a:pt x="3" y="544"/>
                  <a:pt x="3" y="544"/>
                  <a:pt x="3" y="544"/>
                </a:cubicBezTo>
                <a:cubicBezTo>
                  <a:pt x="3" y="548"/>
                  <a:pt x="3" y="552"/>
                  <a:pt x="4" y="556"/>
                </a:cubicBezTo>
                <a:cubicBezTo>
                  <a:pt x="4" y="557"/>
                  <a:pt x="4" y="557"/>
                  <a:pt x="4" y="557"/>
                </a:cubicBezTo>
                <a:cubicBezTo>
                  <a:pt x="5" y="557"/>
                  <a:pt x="5" y="557"/>
                  <a:pt x="5" y="557"/>
                </a:cubicBezTo>
                <a:lnTo>
                  <a:pt x="5" y="556"/>
                </a:lnTo>
                <a:close/>
                <a:moveTo>
                  <a:pt x="9" y="580"/>
                </a:moveTo>
                <a:cubicBezTo>
                  <a:pt x="8" y="576"/>
                  <a:pt x="7" y="572"/>
                  <a:pt x="7" y="568"/>
                </a:cubicBezTo>
                <a:cubicBezTo>
                  <a:pt x="7" y="567"/>
                  <a:pt x="7" y="567"/>
                  <a:pt x="7" y="567"/>
                </a:cubicBezTo>
                <a:cubicBezTo>
                  <a:pt x="5" y="567"/>
                  <a:pt x="5" y="567"/>
                  <a:pt x="5" y="567"/>
                </a:cubicBezTo>
                <a:cubicBezTo>
                  <a:pt x="5" y="568"/>
                  <a:pt x="5" y="568"/>
                  <a:pt x="5" y="568"/>
                </a:cubicBezTo>
                <a:cubicBezTo>
                  <a:pt x="6" y="572"/>
                  <a:pt x="7" y="576"/>
                  <a:pt x="7" y="580"/>
                </a:cubicBezTo>
                <a:cubicBezTo>
                  <a:pt x="7" y="580"/>
                  <a:pt x="7" y="580"/>
                  <a:pt x="7" y="580"/>
                </a:cubicBezTo>
                <a:cubicBezTo>
                  <a:pt x="9" y="580"/>
                  <a:pt x="9" y="580"/>
                  <a:pt x="9" y="580"/>
                </a:cubicBezTo>
                <a:close/>
                <a:moveTo>
                  <a:pt x="13" y="603"/>
                </a:moveTo>
                <a:cubicBezTo>
                  <a:pt x="12" y="599"/>
                  <a:pt x="11" y="595"/>
                  <a:pt x="11" y="591"/>
                </a:cubicBezTo>
                <a:cubicBezTo>
                  <a:pt x="11" y="591"/>
                  <a:pt x="11" y="591"/>
                  <a:pt x="11" y="591"/>
                </a:cubicBezTo>
                <a:cubicBezTo>
                  <a:pt x="9" y="591"/>
                  <a:pt x="9" y="591"/>
                  <a:pt x="9" y="591"/>
                </a:cubicBezTo>
                <a:cubicBezTo>
                  <a:pt x="9" y="592"/>
                  <a:pt x="9" y="592"/>
                  <a:pt x="9" y="592"/>
                </a:cubicBezTo>
                <a:cubicBezTo>
                  <a:pt x="10" y="596"/>
                  <a:pt x="11" y="599"/>
                  <a:pt x="12" y="603"/>
                </a:cubicBezTo>
                <a:cubicBezTo>
                  <a:pt x="12" y="604"/>
                  <a:pt x="12" y="604"/>
                  <a:pt x="12" y="604"/>
                </a:cubicBezTo>
                <a:cubicBezTo>
                  <a:pt x="13" y="604"/>
                  <a:pt x="13" y="604"/>
                  <a:pt x="13" y="604"/>
                </a:cubicBezTo>
                <a:lnTo>
                  <a:pt x="13" y="603"/>
                </a:lnTo>
                <a:close/>
                <a:moveTo>
                  <a:pt x="19" y="626"/>
                </a:moveTo>
                <a:cubicBezTo>
                  <a:pt x="18" y="622"/>
                  <a:pt x="17" y="619"/>
                  <a:pt x="16" y="615"/>
                </a:cubicBezTo>
                <a:cubicBezTo>
                  <a:pt x="16" y="614"/>
                  <a:pt x="16" y="614"/>
                  <a:pt x="16" y="614"/>
                </a:cubicBezTo>
                <a:cubicBezTo>
                  <a:pt x="14" y="614"/>
                  <a:pt x="14" y="614"/>
                  <a:pt x="14" y="614"/>
                </a:cubicBezTo>
                <a:cubicBezTo>
                  <a:pt x="14" y="615"/>
                  <a:pt x="14" y="615"/>
                  <a:pt x="14" y="615"/>
                </a:cubicBezTo>
                <a:cubicBezTo>
                  <a:pt x="15" y="619"/>
                  <a:pt x="16" y="623"/>
                  <a:pt x="17" y="627"/>
                </a:cubicBezTo>
                <a:cubicBezTo>
                  <a:pt x="18" y="627"/>
                  <a:pt x="18" y="627"/>
                  <a:pt x="18" y="627"/>
                </a:cubicBezTo>
                <a:cubicBezTo>
                  <a:pt x="19" y="627"/>
                  <a:pt x="19" y="627"/>
                  <a:pt x="19" y="627"/>
                </a:cubicBezTo>
                <a:lnTo>
                  <a:pt x="19" y="626"/>
                </a:lnTo>
                <a:close/>
                <a:moveTo>
                  <a:pt x="25" y="649"/>
                </a:moveTo>
                <a:cubicBezTo>
                  <a:pt x="24" y="645"/>
                  <a:pt x="23" y="642"/>
                  <a:pt x="22" y="638"/>
                </a:cubicBezTo>
                <a:cubicBezTo>
                  <a:pt x="22" y="637"/>
                  <a:pt x="22" y="637"/>
                  <a:pt x="22" y="637"/>
                </a:cubicBezTo>
                <a:cubicBezTo>
                  <a:pt x="20" y="638"/>
                  <a:pt x="20" y="638"/>
                  <a:pt x="20" y="638"/>
                </a:cubicBezTo>
                <a:cubicBezTo>
                  <a:pt x="21" y="638"/>
                  <a:pt x="21" y="638"/>
                  <a:pt x="21" y="638"/>
                </a:cubicBezTo>
                <a:cubicBezTo>
                  <a:pt x="22" y="642"/>
                  <a:pt x="23" y="646"/>
                  <a:pt x="24" y="650"/>
                </a:cubicBezTo>
                <a:cubicBezTo>
                  <a:pt x="24" y="650"/>
                  <a:pt x="24" y="650"/>
                  <a:pt x="24" y="650"/>
                </a:cubicBezTo>
                <a:cubicBezTo>
                  <a:pt x="26" y="650"/>
                  <a:pt x="26" y="650"/>
                  <a:pt x="26" y="650"/>
                </a:cubicBezTo>
                <a:lnTo>
                  <a:pt x="25" y="649"/>
                </a:lnTo>
                <a:close/>
                <a:moveTo>
                  <a:pt x="33" y="672"/>
                </a:moveTo>
                <a:cubicBezTo>
                  <a:pt x="32" y="668"/>
                  <a:pt x="30" y="664"/>
                  <a:pt x="29" y="661"/>
                </a:cubicBezTo>
                <a:cubicBezTo>
                  <a:pt x="29" y="660"/>
                  <a:pt x="29" y="660"/>
                  <a:pt x="29" y="660"/>
                </a:cubicBezTo>
                <a:cubicBezTo>
                  <a:pt x="28" y="660"/>
                  <a:pt x="28" y="660"/>
                  <a:pt x="28" y="660"/>
                </a:cubicBezTo>
                <a:cubicBezTo>
                  <a:pt x="28" y="661"/>
                  <a:pt x="28" y="661"/>
                  <a:pt x="28" y="661"/>
                </a:cubicBezTo>
                <a:cubicBezTo>
                  <a:pt x="29" y="665"/>
                  <a:pt x="31" y="669"/>
                  <a:pt x="32" y="672"/>
                </a:cubicBezTo>
                <a:cubicBezTo>
                  <a:pt x="32" y="673"/>
                  <a:pt x="32" y="673"/>
                  <a:pt x="32" y="673"/>
                </a:cubicBezTo>
                <a:cubicBezTo>
                  <a:pt x="33" y="672"/>
                  <a:pt x="33" y="672"/>
                  <a:pt x="33" y="672"/>
                </a:cubicBezTo>
                <a:close/>
                <a:moveTo>
                  <a:pt x="42" y="694"/>
                </a:moveTo>
                <a:cubicBezTo>
                  <a:pt x="41" y="690"/>
                  <a:pt x="39" y="687"/>
                  <a:pt x="38" y="683"/>
                </a:cubicBezTo>
                <a:cubicBezTo>
                  <a:pt x="37" y="682"/>
                  <a:pt x="37" y="682"/>
                  <a:pt x="37" y="682"/>
                </a:cubicBezTo>
                <a:cubicBezTo>
                  <a:pt x="36" y="683"/>
                  <a:pt x="36" y="683"/>
                  <a:pt x="36" y="683"/>
                </a:cubicBezTo>
                <a:cubicBezTo>
                  <a:pt x="36" y="683"/>
                  <a:pt x="36" y="683"/>
                  <a:pt x="36" y="683"/>
                </a:cubicBezTo>
                <a:cubicBezTo>
                  <a:pt x="38" y="687"/>
                  <a:pt x="39" y="691"/>
                  <a:pt x="41" y="694"/>
                </a:cubicBezTo>
                <a:cubicBezTo>
                  <a:pt x="41" y="695"/>
                  <a:pt x="41" y="695"/>
                  <a:pt x="41" y="695"/>
                </a:cubicBezTo>
                <a:cubicBezTo>
                  <a:pt x="42" y="695"/>
                  <a:pt x="42" y="695"/>
                  <a:pt x="42" y="695"/>
                </a:cubicBezTo>
                <a:lnTo>
                  <a:pt x="42" y="694"/>
                </a:lnTo>
                <a:close/>
                <a:moveTo>
                  <a:pt x="52" y="716"/>
                </a:moveTo>
                <a:cubicBezTo>
                  <a:pt x="50" y="712"/>
                  <a:pt x="49" y="708"/>
                  <a:pt x="47" y="705"/>
                </a:cubicBezTo>
                <a:cubicBezTo>
                  <a:pt x="47" y="704"/>
                  <a:pt x="47" y="704"/>
                  <a:pt x="47" y="704"/>
                </a:cubicBezTo>
                <a:cubicBezTo>
                  <a:pt x="46" y="705"/>
                  <a:pt x="46" y="705"/>
                  <a:pt x="46" y="705"/>
                </a:cubicBezTo>
                <a:cubicBezTo>
                  <a:pt x="46" y="705"/>
                  <a:pt x="46" y="705"/>
                  <a:pt x="46" y="705"/>
                </a:cubicBezTo>
                <a:cubicBezTo>
                  <a:pt x="47" y="709"/>
                  <a:pt x="49" y="713"/>
                  <a:pt x="51" y="716"/>
                </a:cubicBezTo>
                <a:cubicBezTo>
                  <a:pt x="51" y="717"/>
                  <a:pt x="51" y="717"/>
                  <a:pt x="51" y="717"/>
                </a:cubicBezTo>
                <a:cubicBezTo>
                  <a:pt x="52" y="716"/>
                  <a:pt x="52" y="716"/>
                  <a:pt x="52" y="716"/>
                </a:cubicBezTo>
                <a:close/>
                <a:moveTo>
                  <a:pt x="63" y="737"/>
                </a:moveTo>
                <a:cubicBezTo>
                  <a:pt x="61" y="733"/>
                  <a:pt x="59" y="730"/>
                  <a:pt x="57" y="726"/>
                </a:cubicBezTo>
                <a:cubicBezTo>
                  <a:pt x="57" y="726"/>
                  <a:pt x="57" y="726"/>
                  <a:pt x="57" y="726"/>
                </a:cubicBezTo>
                <a:cubicBezTo>
                  <a:pt x="56" y="726"/>
                  <a:pt x="56" y="726"/>
                  <a:pt x="56" y="726"/>
                </a:cubicBezTo>
                <a:cubicBezTo>
                  <a:pt x="56" y="727"/>
                  <a:pt x="56" y="727"/>
                  <a:pt x="56" y="727"/>
                </a:cubicBezTo>
                <a:cubicBezTo>
                  <a:pt x="58" y="730"/>
                  <a:pt x="60" y="734"/>
                  <a:pt x="62" y="737"/>
                </a:cubicBezTo>
                <a:cubicBezTo>
                  <a:pt x="62" y="738"/>
                  <a:pt x="62" y="738"/>
                  <a:pt x="62" y="738"/>
                </a:cubicBezTo>
                <a:cubicBezTo>
                  <a:pt x="63" y="737"/>
                  <a:pt x="63" y="737"/>
                  <a:pt x="63" y="737"/>
                </a:cubicBezTo>
                <a:close/>
                <a:moveTo>
                  <a:pt x="75" y="757"/>
                </a:moveTo>
                <a:cubicBezTo>
                  <a:pt x="73" y="754"/>
                  <a:pt x="71" y="751"/>
                  <a:pt x="69" y="747"/>
                </a:cubicBezTo>
                <a:cubicBezTo>
                  <a:pt x="69" y="747"/>
                  <a:pt x="69" y="747"/>
                  <a:pt x="69" y="747"/>
                </a:cubicBezTo>
                <a:cubicBezTo>
                  <a:pt x="67" y="747"/>
                  <a:pt x="67" y="747"/>
                  <a:pt x="67" y="747"/>
                </a:cubicBezTo>
                <a:cubicBezTo>
                  <a:pt x="68" y="748"/>
                  <a:pt x="68" y="748"/>
                  <a:pt x="68" y="748"/>
                </a:cubicBezTo>
                <a:cubicBezTo>
                  <a:pt x="70" y="751"/>
                  <a:pt x="72" y="755"/>
                  <a:pt x="74" y="758"/>
                </a:cubicBezTo>
                <a:cubicBezTo>
                  <a:pt x="74" y="759"/>
                  <a:pt x="74" y="759"/>
                  <a:pt x="74" y="759"/>
                </a:cubicBezTo>
                <a:cubicBezTo>
                  <a:pt x="75" y="758"/>
                  <a:pt x="75" y="758"/>
                  <a:pt x="75" y="758"/>
                </a:cubicBezTo>
                <a:lnTo>
                  <a:pt x="75" y="757"/>
                </a:lnTo>
                <a:close/>
                <a:moveTo>
                  <a:pt x="88" y="777"/>
                </a:moveTo>
                <a:cubicBezTo>
                  <a:pt x="86" y="774"/>
                  <a:pt x="83" y="771"/>
                  <a:pt x="81" y="767"/>
                </a:cubicBezTo>
                <a:cubicBezTo>
                  <a:pt x="81" y="767"/>
                  <a:pt x="81" y="767"/>
                  <a:pt x="81" y="767"/>
                </a:cubicBezTo>
                <a:cubicBezTo>
                  <a:pt x="80" y="768"/>
                  <a:pt x="80" y="768"/>
                  <a:pt x="80" y="768"/>
                </a:cubicBezTo>
                <a:cubicBezTo>
                  <a:pt x="80" y="768"/>
                  <a:pt x="80" y="768"/>
                  <a:pt x="80" y="768"/>
                </a:cubicBezTo>
                <a:cubicBezTo>
                  <a:pt x="82" y="772"/>
                  <a:pt x="85" y="775"/>
                  <a:pt x="87" y="778"/>
                </a:cubicBezTo>
                <a:cubicBezTo>
                  <a:pt x="87" y="779"/>
                  <a:pt x="87" y="779"/>
                  <a:pt x="87" y="779"/>
                </a:cubicBezTo>
                <a:cubicBezTo>
                  <a:pt x="88" y="778"/>
                  <a:pt x="88" y="778"/>
                  <a:pt x="88" y="778"/>
                </a:cubicBezTo>
                <a:lnTo>
                  <a:pt x="88" y="777"/>
                </a:lnTo>
                <a:close/>
                <a:moveTo>
                  <a:pt x="102" y="797"/>
                </a:moveTo>
                <a:cubicBezTo>
                  <a:pt x="99" y="794"/>
                  <a:pt x="97" y="790"/>
                  <a:pt x="95" y="787"/>
                </a:cubicBezTo>
                <a:cubicBezTo>
                  <a:pt x="94" y="787"/>
                  <a:pt x="94" y="787"/>
                  <a:pt x="94" y="787"/>
                </a:cubicBezTo>
                <a:cubicBezTo>
                  <a:pt x="93" y="787"/>
                  <a:pt x="93" y="787"/>
                  <a:pt x="93" y="787"/>
                </a:cubicBezTo>
                <a:cubicBezTo>
                  <a:pt x="94" y="788"/>
                  <a:pt x="94" y="788"/>
                  <a:pt x="94" y="788"/>
                </a:cubicBezTo>
                <a:cubicBezTo>
                  <a:pt x="96" y="791"/>
                  <a:pt x="98" y="794"/>
                  <a:pt x="101" y="798"/>
                </a:cubicBezTo>
                <a:cubicBezTo>
                  <a:pt x="101" y="798"/>
                  <a:pt x="101" y="798"/>
                  <a:pt x="101" y="798"/>
                </a:cubicBezTo>
                <a:cubicBezTo>
                  <a:pt x="102" y="797"/>
                  <a:pt x="102" y="797"/>
                  <a:pt x="102" y="797"/>
                </a:cubicBezTo>
                <a:close/>
                <a:moveTo>
                  <a:pt x="117" y="816"/>
                </a:moveTo>
                <a:cubicBezTo>
                  <a:pt x="114" y="812"/>
                  <a:pt x="112" y="809"/>
                  <a:pt x="109" y="806"/>
                </a:cubicBezTo>
                <a:cubicBezTo>
                  <a:pt x="109" y="806"/>
                  <a:pt x="109" y="806"/>
                  <a:pt x="109" y="806"/>
                </a:cubicBezTo>
                <a:cubicBezTo>
                  <a:pt x="108" y="807"/>
                  <a:pt x="108" y="807"/>
                  <a:pt x="108" y="807"/>
                </a:cubicBezTo>
                <a:cubicBezTo>
                  <a:pt x="108" y="807"/>
                  <a:pt x="108" y="807"/>
                  <a:pt x="108" y="807"/>
                </a:cubicBezTo>
                <a:cubicBezTo>
                  <a:pt x="111" y="810"/>
                  <a:pt x="113" y="813"/>
                  <a:pt x="116" y="816"/>
                </a:cubicBezTo>
                <a:cubicBezTo>
                  <a:pt x="116" y="817"/>
                  <a:pt x="116" y="817"/>
                  <a:pt x="116" y="817"/>
                </a:cubicBezTo>
                <a:cubicBezTo>
                  <a:pt x="117" y="816"/>
                  <a:pt x="117" y="816"/>
                  <a:pt x="117" y="816"/>
                </a:cubicBezTo>
                <a:close/>
                <a:moveTo>
                  <a:pt x="132" y="834"/>
                </a:moveTo>
                <a:cubicBezTo>
                  <a:pt x="130" y="831"/>
                  <a:pt x="127" y="828"/>
                  <a:pt x="124" y="825"/>
                </a:cubicBezTo>
                <a:cubicBezTo>
                  <a:pt x="124" y="824"/>
                  <a:pt x="124" y="824"/>
                  <a:pt x="124" y="824"/>
                </a:cubicBezTo>
                <a:cubicBezTo>
                  <a:pt x="123" y="825"/>
                  <a:pt x="123" y="825"/>
                  <a:pt x="123" y="825"/>
                </a:cubicBezTo>
                <a:cubicBezTo>
                  <a:pt x="123" y="825"/>
                  <a:pt x="123" y="825"/>
                  <a:pt x="123" y="825"/>
                </a:cubicBezTo>
                <a:cubicBezTo>
                  <a:pt x="126" y="828"/>
                  <a:pt x="129" y="831"/>
                  <a:pt x="131" y="834"/>
                </a:cubicBezTo>
                <a:cubicBezTo>
                  <a:pt x="132" y="835"/>
                  <a:pt x="132" y="835"/>
                  <a:pt x="132" y="835"/>
                </a:cubicBezTo>
                <a:cubicBezTo>
                  <a:pt x="133" y="834"/>
                  <a:pt x="133" y="834"/>
                  <a:pt x="133" y="834"/>
                </a:cubicBezTo>
                <a:lnTo>
                  <a:pt x="132" y="834"/>
                </a:lnTo>
                <a:close/>
                <a:moveTo>
                  <a:pt x="149" y="851"/>
                </a:moveTo>
                <a:cubicBezTo>
                  <a:pt x="146" y="848"/>
                  <a:pt x="143" y="845"/>
                  <a:pt x="140" y="842"/>
                </a:cubicBezTo>
                <a:cubicBezTo>
                  <a:pt x="140" y="842"/>
                  <a:pt x="140" y="842"/>
                  <a:pt x="140" y="842"/>
                </a:cubicBezTo>
                <a:cubicBezTo>
                  <a:pt x="139" y="843"/>
                  <a:pt x="139" y="843"/>
                  <a:pt x="139" y="843"/>
                </a:cubicBezTo>
                <a:cubicBezTo>
                  <a:pt x="140" y="843"/>
                  <a:pt x="140" y="843"/>
                  <a:pt x="140" y="843"/>
                </a:cubicBezTo>
                <a:cubicBezTo>
                  <a:pt x="142" y="846"/>
                  <a:pt x="145" y="849"/>
                  <a:pt x="148" y="852"/>
                </a:cubicBezTo>
                <a:cubicBezTo>
                  <a:pt x="148" y="852"/>
                  <a:pt x="148" y="852"/>
                  <a:pt x="148" y="852"/>
                </a:cubicBezTo>
                <a:cubicBezTo>
                  <a:pt x="149" y="851"/>
                  <a:pt x="149" y="851"/>
                  <a:pt x="149" y="851"/>
                </a:cubicBezTo>
                <a:close/>
                <a:moveTo>
                  <a:pt x="166" y="867"/>
                </a:moveTo>
                <a:cubicBezTo>
                  <a:pt x="163" y="864"/>
                  <a:pt x="160" y="862"/>
                  <a:pt x="157" y="859"/>
                </a:cubicBezTo>
                <a:cubicBezTo>
                  <a:pt x="157" y="859"/>
                  <a:pt x="157" y="859"/>
                  <a:pt x="157" y="859"/>
                </a:cubicBezTo>
                <a:cubicBezTo>
                  <a:pt x="156" y="860"/>
                  <a:pt x="156" y="860"/>
                  <a:pt x="156" y="860"/>
                </a:cubicBezTo>
                <a:cubicBezTo>
                  <a:pt x="157" y="860"/>
                  <a:pt x="157" y="860"/>
                  <a:pt x="157" y="860"/>
                </a:cubicBezTo>
                <a:cubicBezTo>
                  <a:pt x="159" y="863"/>
                  <a:pt x="162" y="865"/>
                  <a:pt x="165" y="868"/>
                </a:cubicBezTo>
                <a:cubicBezTo>
                  <a:pt x="166" y="868"/>
                  <a:pt x="166" y="868"/>
                  <a:pt x="166" y="868"/>
                </a:cubicBezTo>
                <a:cubicBezTo>
                  <a:pt x="167" y="868"/>
                  <a:pt x="167" y="868"/>
                  <a:pt x="167" y="868"/>
                </a:cubicBezTo>
                <a:lnTo>
                  <a:pt x="166" y="867"/>
                </a:lnTo>
                <a:close/>
                <a:moveTo>
                  <a:pt x="184" y="883"/>
                </a:moveTo>
                <a:cubicBezTo>
                  <a:pt x="181" y="880"/>
                  <a:pt x="178" y="878"/>
                  <a:pt x="175" y="875"/>
                </a:cubicBezTo>
                <a:cubicBezTo>
                  <a:pt x="175" y="875"/>
                  <a:pt x="175" y="875"/>
                  <a:pt x="175" y="875"/>
                </a:cubicBezTo>
                <a:cubicBezTo>
                  <a:pt x="174" y="876"/>
                  <a:pt x="174" y="876"/>
                  <a:pt x="174" y="876"/>
                </a:cubicBezTo>
                <a:cubicBezTo>
                  <a:pt x="174" y="876"/>
                  <a:pt x="174" y="876"/>
                  <a:pt x="174" y="876"/>
                </a:cubicBezTo>
                <a:cubicBezTo>
                  <a:pt x="177" y="879"/>
                  <a:pt x="180" y="881"/>
                  <a:pt x="184" y="884"/>
                </a:cubicBezTo>
                <a:cubicBezTo>
                  <a:pt x="184" y="884"/>
                  <a:pt x="184" y="884"/>
                  <a:pt x="184" y="884"/>
                </a:cubicBezTo>
                <a:cubicBezTo>
                  <a:pt x="185" y="883"/>
                  <a:pt x="185" y="883"/>
                  <a:pt x="185" y="883"/>
                </a:cubicBezTo>
                <a:lnTo>
                  <a:pt x="184" y="883"/>
                </a:lnTo>
                <a:close/>
                <a:moveTo>
                  <a:pt x="203" y="897"/>
                </a:moveTo>
                <a:cubicBezTo>
                  <a:pt x="200" y="895"/>
                  <a:pt x="197" y="893"/>
                  <a:pt x="194" y="890"/>
                </a:cubicBezTo>
                <a:cubicBezTo>
                  <a:pt x="193" y="890"/>
                  <a:pt x="193" y="890"/>
                  <a:pt x="193" y="890"/>
                </a:cubicBezTo>
                <a:cubicBezTo>
                  <a:pt x="192" y="891"/>
                  <a:pt x="192" y="891"/>
                  <a:pt x="192" y="891"/>
                </a:cubicBezTo>
                <a:cubicBezTo>
                  <a:pt x="193" y="891"/>
                  <a:pt x="193" y="891"/>
                  <a:pt x="193" y="891"/>
                </a:cubicBezTo>
                <a:cubicBezTo>
                  <a:pt x="196" y="894"/>
                  <a:pt x="199" y="896"/>
                  <a:pt x="202" y="898"/>
                </a:cubicBezTo>
                <a:cubicBezTo>
                  <a:pt x="203" y="899"/>
                  <a:pt x="203" y="899"/>
                  <a:pt x="203" y="899"/>
                </a:cubicBezTo>
                <a:cubicBezTo>
                  <a:pt x="204" y="898"/>
                  <a:pt x="204" y="898"/>
                  <a:pt x="204" y="898"/>
                </a:cubicBezTo>
                <a:lnTo>
                  <a:pt x="203" y="897"/>
                </a:lnTo>
                <a:close/>
                <a:moveTo>
                  <a:pt x="223" y="911"/>
                </a:moveTo>
                <a:cubicBezTo>
                  <a:pt x="219" y="909"/>
                  <a:pt x="216" y="907"/>
                  <a:pt x="213" y="904"/>
                </a:cubicBezTo>
                <a:cubicBezTo>
                  <a:pt x="212" y="904"/>
                  <a:pt x="212" y="904"/>
                  <a:pt x="212" y="904"/>
                </a:cubicBezTo>
                <a:cubicBezTo>
                  <a:pt x="212" y="905"/>
                  <a:pt x="212" y="905"/>
                  <a:pt x="212" y="905"/>
                </a:cubicBezTo>
                <a:cubicBezTo>
                  <a:pt x="212" y="905"/>
                  <a:pt x="212" y="905"/>
                  <a:pt x="212" y="905"/>
                </a:cubicBezTo>
                <a:cubicBezTo>
                  <a:pt x="215" y="908"/>
                  <a:pt x="219" y="910"/>
                  <a:pt x="222" y="912"/>
                </a:cubicBezTo>
                <a:cubicBezTo>
                  <a:pt x="223" y="912"/>
                  <a:pt x="223" y="912"/>
                  <a:pt x="223" y="912"/>
                </a:cubicBezTo>
                <a:cubicBezTo>
                  <a:pt x="223" y="911"/>
                  <a:pt x="223" y="911"/>
                  <a:pt x="223" y="911"/>
                </a:cubicBezTo>
                <a:close/>
                <a:moveTo>
                  <a:pt x="243" y="924"/>
                </a:moveTo>
                <a:cubicBezTo>
                  <a:pt x="240" y="922"/>
                  <a:pt x="236" y="920"/>
                  <a:pt x="233" y="917"/>
                </a:cubicBezTo>
                <a:cubicBezTo>
                  <a:pt x="232" y="917"/>
                  <a:pt x="232" y="917"/>
                  <a:pt x="232" y="917"/>
                </a:cubicBezTo>
                <a:cubicBezTo>
                  <a:pt x="232" y="918"/>
                  <a:pt x="232" y="918"/>
                  <a:pt x="232" y="918"/>
                </a:cubicBezTo>
                <a:cubicBezTo>
                  <a:pt x="232" y="919"/>
                  <a:pt x="232" y="919"/>
                  <a:pt x="232" y="919"/>
                </a:cubicBezTo>
                <a:cubicBezTo>
                  <a:pt x="236" y="921"/>
                  <a:pt x="239" y="923"/>
                  <a:pt x="242" y="925"/>
                </a:cubicBezTo>
                <a:cubicBezTo>
                  <a:pt x="243" y="925"/>
                  <a:pt x="243" y="925"/>
                  <a:pt x="243" y="925"/>
                </a:cubicBezTo>
                <a:cubicBezTo>
                  <a:pt x="244" y="924"/>
                  <a:pt x="244" y="924"/>
                  <a:pt x="244" y="924"/>
                </a:cubicBezTo>
                <a:lnTo>
                  <a:pt x="243" y="924"/>
                </a:lnTo>
                <a:close/>
                <a:moveTo>
                  <a:pt x="264" y="935"/>
                </a:moveTo>
                <a:cubicBezTo>
                  <a:pt x="260" y="934"/>
                  <a:pt x="257" y="932"/>
                  <a:pt x="253" y="930"/>
                </a:cubicBezTo>
                <a:cubicBezTo>
                  <a:pt x="253" y="929"/>
                  <a:pt x="253" y="929"/>
                  <a:pt x="253" y="929"/>
                </a:cubicBezTo>
                <a:cubicBezTo>
                  <a:pt x="252" y="930"/>
                  <a:pt x="252" y="930"/>
                  <a:pt x="252" y="930"/>
                </a:cubicBezTo>
                <a:cubicBezTo>
                  <a:pt x="253" y="931"/>
                  <a:pt x="253" y="931"/>
                  <a:pt x="253" y="931"/>
                </a:cubicBezTo>
                <a:cubicBezTo>
                  <a:pt x="256" y="933"/>
                  <a:pt x="260" y="935"/>
                  <a:pt x="263" y="937"/>
                </a:cubicBezTo>
                <a:cubicBezTo>
                  <a:pt x="264" y="937"/>
                  <a:pt x="264" y="937"/>
                  <a:pt x="264" y="937"/>
                </a:cubicBezTo>
                <a:cubicBezTo>
                  <a:pt x="264" y="936"/>
                  <a:pt x="264" y="936"/>
                  <a:pt x="264" y="936"/>
                </a:cubicBezTo>
                <a:lnTo>
                  <a:pt x="264" y="935"/>
                </a:lnTo>
                <a:close/>
                <a:moveTo>
                  <a:pt x="285" y="946"/>
                </a:moveTo>
                <a:cubicBezTo>
                  <a:pt x="282" y="944"/>
                  <a:pt x="278" y="943"/>
                  <a:pt x="275" y="941"/>
                </a:cubicBezTo>
                <a:cubicBezTo>
                  <a:pt x="274" y="941"/>
                  <a:pt x="274" y="941"/>
                  <a:pt x="274" y="941"/>
                </a:cubicBezTo>
                <a:cubicBezTo>
                  <a:pt x="273" y="942"/>
                  <a:pt x="273" y="942"/>
                  <a:pt x="273" y="942"/>
                </a:cubicBezTo>
                <a:cubicBezTo>
                  <a:pt x="274" y="942"/>
                  <a:pt x="274" y="942"/>
                  <a:pt x="274" y="942"/>
                </a:cubicBezTo>
                <a:cubicBezTo>
                  <a:pt x="278" y="944"/>
                  <a:pt x="281" y="946"/>
                  <a:pt x="285" y="947"/>
                </a:cubicBezTo>
                <a:cubicBezTo>
                  <a:pt x="285" y="948"/>
                  <a:pt x="285" y="948"/>
                  <a:pt x="285" y="948"/>
                </a:cubicBezTo>
                <a:cubicBezTo>
                  <a:pt x="286" y="946"/>
                  <a:pt x="286" y="946"/>
                  <a:pt x="286" y="946"/>
                </a:cubicBezTo>
                <a:lnTo>
                  <a:pt x="285" y="946"/>
                </a:lnTo>
                <a:close/>
                <a:moveTo>
                  <a:pt x="307" y="956"/>
                </a:moveTo>
                <a:cubicBezTo>
                  <a:pt x="304" y="954"/>
                  <a:pt x="300" y="953"/>
                  <a:pt x="296" y="951"/>
                </a:cubicBezTo>
                <a:cubicBezTo>
                  <a:pt x="296" y="951"/>
                  <a:pt x="296" y="951"/>
                  <a:pt x="296" y="951"/>
                </a:cubicBezTo>
                <a:cubicBezTo>
                  <a:pt x="295" y="952"/>
                  <a:pt x="295" y="952"/>
                  <a:pt x="295" y="952"/>
                </a:cubicBezTo>
                <a:cubicBezTo>
                  <a:pt x="296" y="952"/>
                  <a:pt x="296" y="952"/>
                  <a:pt x="296" y="952"/>
                </a:cubicBezTo>
                <a:cubicBezTo>
                  <a:pt x="299" y="954"/>
                  <a:pt x="303" y="955"/>
                  <a:pt x="307" y="957"/>
                </a:cubicBezTo>
                <a:cubicBezTo>
                  <a:pt x="307" y="957"/>
                  <a:pt x="307" y="957"/>
                  <a:pt x="307" y="957"/>
                </a:cubicBezTo>
                <a:cubicBezTo>
                  <a:pt x="308" y="956"/>
                  <a:pt x="308" y="956"/>
                  <a:pt x="308" y="956"/>
                </a:cubicBezTo>
                <a:lnTo>
                  <a:pt x="307" y="956"/>
                </a:lnTo>
                <a:close/>
                <a:moveTo>
                  <a:pt x="330" y="964"/>
                </a:moveTo>
                <a:cubicBezTo>
                  <a:pt x="326" y="963"/>
                  <a:pt x="322" y="961"/>
                  <a:pt x="318" y="960"/>
                </a:cubicBezTo>
                <a:cubicBezTo>
                  <a:pt x="318" y="960"/>
                  <a:pt x="318" y="960"/>
                  <a:pt x="318" y="960"/>
                </a:cubicBezTo>
                <a:cubicBezTo>
                  <a:pt x="317" y="961"/>
                  <a:pt x="317" y="961"/>
                  <a:pt x="317" y="961"/>
                </a:cubicBezTo>
                <a:cubicBezTo>
                  <a:pt x="318" y="961"/>
                  <a:pt x="318" y="961"/>
                  <a:pt x="318" y="961"/>
                </a:cubicBezTo>
                <a:cubicBezTo>
                  <a:pt x="322" y="963"/>
                  <a:pt x="325" y="964"/>
                  <a:pt x="329" y="965"/>
                </a:cubicBezTo>
                <a:cubicBezTo>
                  <a:pt x="330" y="966"/>
                  <a:pt x="330" y="966"/>
                  <a:pt x="330" y="966"/>
                </a:cubicBezTo>
                <a:cubicBezTo>
                  <a:pt x="330" y="964"/>
                  <a:pt x="330" y="964"/>
                  <a:pt x="330" y="964"/>
                </a:cubicBezTo>
                <a:close/>
                <a:moveTo>
                  <a:pt x="353" y="972"/>
                </a:moveTo>
                <a:cubicBezTo>
                  <a:pt x="349" y="970"/>
                  <a:pt x="345" y="969"/>
                  <a:pt x="341" y="968"/>
                </a:cubicBezTo>
                <a:cubicBezTo>
                  <a:pt x="340" y="968"/>
                  <a:pt x="340" y="968"/>
                  <a:pt x="340" y="968"/>
                </a:cubicBezTo>
                <a:cubicBezTo>
                  <a:pt x="340" y="969"/>
                  <a:pt x="340" y="969"/>
                  <a:pt x="340" y="969"/>
                </a:cubicBezTo>
                <a:cubicBezTo>
                  <a:pt x="341" y="969"/>
                  <a:pt x="341" y="969"/>
                  <a:pt x="341" y="969"/>
                </a:cubicBezTo>
                <a:cubicBezTo>
                  <a:pt x="344" y="970"/>
                  <a:pt x="348" y="972"/>
                  <a:pt x="352" y="973"/>
                </a:cubicBezTo>
                <a:cubicBezTo>
                  <a:pt x="353" y="973"/>
                  <a:pt x="353" y="973"/>
                  <a:pt x="353" y="973"/>
                </a:cubicBezTo>
                <a:cubicBezTo>
                  <a:pt x="353" y="972"/>
                  <a:pt x="353" y="972"/>
                  <a:pt x="353" y="972"/>
                </a:cubicBezTo>
                <a:close/>
                <a:moveTo>
                  <a:pt x="376" y="978"/>
                </a:moveTo>
                <a:cubicBezTo>
                  <a:pt x="372" y="977"/>
                  <a:pt x="368" y="976"/>
                  <a:pt x="364" y="975"/>
                </a:cubicBezTo>
                <a:cubicBezTo>
                  <a:pt x="363" y="975"/>
                  <a:pt x="363" y="975"/>
                  <a:pt x="363" y="975"/>
                </a:cubicBezTo>
                <a:cubicBezTo>
                  <a:pt x="363" y="976"/>
                  <a:pt x="363" y="976"/>
                  <a:pt x="363" y="976"/>
                </a:cubicBezTo>
                <a:cubicBezTo>
                  <a:pt x="364" y="976"/>
                  <a:pt x="364" y="976"/>
                  <a:pt x="364" y="976"/>
                </a:cubicBezTo>
                <a:cubicBezTo>
                  <a:pt x="368" y="977"/>
                  <a:pt x="371" y="978"/>
                  <a:pt x="375" y="979"/>
                </a:cubicBezTo>
                <a:cubicBezTo>
                  <a:pt x="376" y="979"/>
                  <a:pt x="376" y="979"/>
                  <a:pt x="376" y="979"/>
                </a:cubicBezTo>
                <a:cubicBezTo>
                  <a:pt x="376" y="978"/>
                  <a:pt x="376" y="978"/>
                  <a:pt x="376" y="978"/>
                </a:cubicBezTo>
                <a:close/>
                <a:moveTo>
                  <a:pt x="399" y="983"/>
                </a:moveTo>
                <a:cubicBezTo>
                  <a:pt x="395" y="982"/>
                  <a:pt x="391" y="981"/>
                  <a:pt x="387" y="980"/>
                </a:cubicBezTo>
                <a:cubicBezTo>
                  <a:pt x="387" y="980"/>
                  <a:pt x="387" y="980"/>
                  <a:pt x="387" y="980"/>
                </a:cubicBezTo>
                <a:cubicBezTo>
                  <a:pt x="386" y="981"/>
                  <a:pt x="386" y="981"/>
                  <a:pt x="386" y="981"/>
                </a:cubicBezTo>
                <a:cubicBezTo>
                  <a:pt x="387" y="982"/>
                  <a:pt x="387" y="982"/>
                  <a:pt x="387" y="982"/>
                </a:cubicBezTo>
                <a:cubicBezTo>
                  <a:pt x="391" y="982"/>
                  <a:pt x="395" y="983"/>
                  <a:pt x="399" y="984"/>
                </a:cubicBezTo>
                <a:cubicBezTo>
                  <a:pt x="399" y="984"/>
                  <a:pt x="399" y="984"/>
                  <a:pt x="399" y="984"/>
                </a:cubicBezTo>
                <a:cubicBezTo>
                  <a:pt x="400" y="983"/>
                  <a:pt x="400" y="983"/>
                  <a:pt x="400" y="983"/>
                </a:cubicBezTo>
                <a:lnTo>
                  <a:pt x="399" y="983"/>
                </a:lnTo>
                <a:close/>
                <a:moveTo>
                  <a:pt x="423" y="987"/>
                </a:moveTo>
                <a:cubicBezTo>
                  <a:pt x="419" y="986"/>
                  <a:pt x="415" y="985"/>
                  <a:pt x="411" y="985"/>
                </a:cubicBezTo>
                <a:cubicBezTo>
                  <a:pt x="410" y="985"/>
                  <a:pt x="410" y="985"/>
                  <a:pt x="410" y="985"/>
                </a:cubicBezTo>
                <a:cubicBezTo>
                  <a:pt x="410" y="986"/>
                  <a:pt x="410" y="986"/>
                  <a:pt x="410" y="986"/>
                </a:cubicBezTo>
                <a:cubicBezTo>
                  <a:pt x="411" y="986"/>
                  <a:pt x="411" y="986"/>
                  <a:pt x="411" y="986"/>
                </a:cubicBezTo>
                <a:cubicBezTo>
                  <a:pt x="414" y="987"/>
                  <a:pt x="418" y="987"/>
                  <a:pt x="422" y="988"/>
                </a:cubicBezTo>
                <a:cubicBezTo>
                  <a:pt x="423" y="988"/>
                  <a:pt x="423" y="988"/>
                  <a:pt x="423" y="988"/>
                </a:cubicBezTo>
                <a:cubicBezTo>
                  <a:pt x="423" y="987"/>
                  <a:pt x="423" y="987"/>
                  <a:pt x="423" y="987"/>
                </a:cubicBezTo>
                <a:close/>
                <a:moveTo>
                  <a:pt x="446" y="989"/>
                </a:moveTo>
                <a:cubicBezTo>
                  <a:pt x="442" y="989"/>
                  <a:pt x="438" y="988"/>
                  <a:pt x="434" y="988"/>
                </a:cubicBezTo>
                <a:cubicBezTo>
                  <a:pt x="434" y="988"/>
                  <a:pt x="434" y="988"/>
                  <a:pt x="434" y="988"/>
                </a:cubicBezTo>
                <a:cubicBezTo>
                  <a:pt x="434" y="989"/>
                  <a:pt x="434" y="989"/>
                  <a:pt x="434" y="989"/>
                </a:cubicBezTo>
                <a:cubicBezTo>
                  <a:pt x="434" y="989"/>
                  <a:pt x="434" y="989"/>
                  <a:pt x="434" y="989"/>
                </a:cubicBezTo>
                <a:cubicBezTo>
                  <a:pt x="438" y="990"/>
                  <a:pt x="442" y="990"/>
                  <a:pt x="446" y="990"/>
                </a:cubicBezTo>
                <a:cubicBezTo>
                  <a:pt x="447" y="990"/>
                  <a:pt x="447" y="990"/>
                  <a:pt x="447" y="990"/>
                </a:cubicBezTo>
                <a:cubicBezTo>
                  <a:pt x="447" y="989"/>
                  <a:pt x="447" y="989"/>
                  <a:pt x="447" y="989"/>
                </a:cubicBezTo>
                <a:lnTo>
                  <a:pt x="446" y="989"/>
                </a:lnTo>
                <a:close/>
                <a:moveTo>
                  <a:pt x="470" y="991"/>
                </a:moveTo>
                <a:cubicBezTo>
                  <a:pt x="466" y="990"/>
                  <a:pt x="462" y="990"/>
                  <a:pt x="458" y="990"/>
                </a:cubicBezTo>
                <a:cubicBezTo>
                  <a:pt x="458" y="990"/>
                  <a:pt x="458" y="990"/>
                  <a:pt x="458" y="990"/>
                </a:cubicBezTo>
                <a:cubicBezTo>
                  <a:pt x="457" y="991"/>
                  <a:pt x="457" y="991"/>
                  <a:pt x="457" y="991"/>
                </a:cubicBezTo>
                <a:cubicBezTo>
                  <a:pt x="458" y="991"/>
                  <a:pt x="458" y="991"/>
                  <a:pt x="458" y="991"/>
                </a:cubicBezTo>
                <a:cubicBezTo>
                  <a:pt x="462" y="992"/>
                  <a:pt x="466" y="992"/>
                  <a:pt x="470" y="992"/>
                </a:cubicBezTo>
                <a:cubicBezTo>
                  <a:pt x="471" y="992"/>
                  <a:pt x="471" y="992"/>
                  <a:pt x="471" y="992"/>
                </a:cubicBezTo>
                <a:cubicBezTo>
                  <a:pt x="471" y="991"/>
                  <a:pt x="471" y="991"/>
                  <a:pt x="471" y="991"/>
                </a:cubicBezTo>
                <a:lnTo>
                  <a:pt x="470" y="991"/>
                </a:lnTo>
                <a:close/>
                <a:moveTo>
                  <a:pt x="494" y="991"/>
                </a:moveTo>
                <a:cubicBezTo>
                  <a:pt x="492" y="991"/>
                  <a:pt x="490" y="991"/>
                  <a:pt x="488" y="991"/>
                </a:cubicBezTo>
                <a:cubicBezTo>
                  <a:pt x="486" y="991"/>
                  <a:pt x="484" y="991"/>
                  <a:pt x="482" y="991"/>
                </a:cubicBezTo>
                <a:cubicBezTo>
                  <a:pt x="481" y="991"/>
                  <a:pt x="481" y="991"/>
                  <a:pt x="481" y="991"/>
                </a:cubicBezTo>
                <a:cubicBezTo>
                  <a:pt x="481" y="992"/>
                  <a:pt x="481" y="992"/>
                  <a:pt x="481" y="992"/>
                </a:cubicBezTo>
                <a:cubicBezTo>
                  <a:pt x="482" y="992"/>
                  <a:pt x="482" y="992"/>
                  <a:pt x="482" y="992"/>
                </a:cubicBezTo>
                <a:cubicBezTo>
                  <a:pt x="484" y="992"/>
                  <a:pt x="486" y="992"/>
                  <a:pt x="488" y="992"/>
                </a:cubicBezTo>
                <a:cubicBezTo>
                  <a:pt x="490" y="992"/>
                  <a:pt x="492" y="992"/>
                  <a:pt x="494" y="992"/>
                </a:cubicBezTo>
                <a:cubicBezTo>
                  <a:pt x="495" y="992"/>
                  <a:pt x="495" y="992"/>
                  <a:pt x="495" y="992"/>
                </a:cubicBezTo>
                <a:cubicBezTo>
                  <a:pt x="495" y="991"/>
                  <a:pt x="495" y="991"/>
                  <a:pt x="495" y="991"/>
                </a:cubicBezTo>
                <a:cubicBezTo>
                  <a:pt x="494" y="991"/>
                  <a:pt x="494" y="991"/>
                  <a:pt x="494" y="991"/>
                </a:cubicBezTo>
                <a:close/>
                <a:moveTo>
                  <a:pt x="518" y="990"/>
                </a:moveTo>
                <a:cubicBezTo>
                  <a:pt x="514" y="990"/>
                  <a:pt x="510" y="990"/>
                  <a:pt x="506" y="991"/>
                </a:cubicBezTo>
                <a:cubicBezTo>
                  <a:pt x="505" y="991"/>
                  <a:pt x="505" y="991"/>
                  <a:pt x="505" y="991"/>
                </a:cubicBezTo>
                <a:cubicBezTo>
                  <a:pt x="505" y="992"/>
                  <a:pt x="505" y="992"/>
                  <a:pt x="505" y="992"/>
                </a:cubicBezTo>
                <a:cubicBezTo>
                  <a:pt x="506" y="992"/>
                  <a:pt x="506" y="992"/>
                  <a:pt x="506" y="992"/>
                </a:cubicBezTo>
                <a:cubicBezTo>
                  <a:pt x="510" y="992"/>
                  <a:pt x="514" y="992"/>
                  <a:pt x="518" y="991"/>
                </a:cubicBezTo>
                <a:cubicBezTo>
                  <a:pt x="519" y="991"/>
                  <a:pt x="519" y="991"/>
                  <a:pt x="519" y="991"/>
                </a:cubicBezTo>
                <a:cubicBezTo>
                  <a:pt x="519" y="990"/>
                  <a:pt x="519" y="990"/>
                  <a:pt x="519" y="990"/>
                </a:cubicBezTo>
                <a:lnTo>
                  <a:pt x="518" y="990"/>
                </a:lnTo>
                <a:close/>
                <a:moveTo>
                  <a:pt x="542" y="988"/>
                </a:moveTo>
                <a:cubicBezTo>
                  <a:pt x="538" y="988"/>
                  <a:pt x="534" y="989"/>
                  <a:pt x="530" y="989"/>
                </a:cubicBezTo>
                <a:cubicBezTo>
                  <a:pt x="529" y="989"/>
                  <a:pt x="529" y="989"/>
                  <a:pt x="529" y="989"/>
                </a:cubicBezTo>
                <a:cubicBezTo>
                  <a:pt x="529" y="990"/>
                  <a:pt x="529" y="990"/>
                  <a:pt x="529" y="990"/>
                </a:cubicBezTo>
                <a:cubicBezTo>
                  <a:pt x="530" y="990"/>
                  <a:pt x="530" y="990"/>
                  <a:pt x="530" y="990"/>
                </a:cubicBezTo>
                <a:cubicBezTo>
                  <a:pt x="534" y="990"/>
                  <a:pt x="538" y="990"/>
                  <a:pt x="542" y="989"/>
                </a:cubicBezTo>
                <a:cubicBezTo>
                  <a:pt x="542" y="989"/>
                  <a:pt x="542" y="989"/>
                  <a:pt x="542" y="989"/>
                </a:cubicBezTo>
                <a:cubicBezTo>
                  <a:pt x="542" y="988"/>
                  <a:pt x="542" y="988"/>
                  <a:pt x="542" y="988"/>
                </a:cubicBezTo>
                <a:close/>
                <a:moveTo>
                  <a:pt x="565" y="985"/>
                </a:moveTo>
                <a:cubicBezTo>
                  <a:pt x="561" y="985"/>
                  <a:pt x="558" y="986"/>
                  <a:pt x="554" y="987"/>
                </a:cubicBezTo>
                <a:cubicBezTo>
                  <a:pt x="553" y="987"/>
                  <a:pt x="553" y="987"/>
                  <a:pt x="553" y="987"/>
                </a:cubicBezTo>
                <a:cubicBezTo>
                  <a:pt x="553" y="988"/>
                  <a:pt x="553" y="988"/>
                  <a:pt x="553" y="988"/>
                </a:cubicBezTo>
                <a:cubicBezTo>
                  <a:pt x="554" y="988"/>
                  <a:pt x="554" y="988"/>
                  <a:pt x="554" y="988"/>
                </a:cubicBezTo>
                <a:cubicBezTo>
                  <a:pt x="558" y="987"/>
                  <a:pt x="562" y="987"/>
                  <a:pt x="566" y="986"/>
                </a:cubicBezTo>
                <a:cubicBezTo>
                  <a:pt x="566" y="986"/>
                  <a:pt x="566" y="986"/>
                  <a:pt x="566" y="986"/>
                </a:cubicBezTo>
                <a:cubicBezTo>
                  <a:pt x="566" y="985"/>
                  <a:pt x="566" y="985"/>
                  <a:pt x="566" y="985"/>
                </a:cubicBezTo>
                <a:lnTo>
                  <a:pt x="565" y="985"/>
                </a:lnTo>
                <a:close/>
                <a:moveTo>
                  <a:pt x="589" y="980"/>
                </a:moveTo>
                <a:cubicBezTo>
                  <a:pt x="585" y="981"/>
                  <a:pt x="581" y="982"/>
                  <a:pt x="577" y="983"/>
                </a:cubicBezTo>
                <a:cubicBezTo>
                  <a:pt x="577" y="983"/>
                  <a:pt x="577" y="983"/>
                  <a:pt x="577" y="983"/>
                </a:cubicBezTo>
                <a:cubicBezTo>
                  <a:pt x="577" y="984"/>
                  <a:pt x="577" y="984"/>
                  <a:pt x="577" y="984"/>
                </a:cubicBezTo>
                <a:cubicBezTo>
                  <a:pt x="577" y="984"/>
                  <a:pt x="577" y="984"/>
                  <a:pt x="577" y="984"/>
                </a:cubicBezTo>
                <a:cubicBezTo>
                  <a:pt x="581" y="983"/>
                  <a:pt x="585" y="982"/>
                  <a:pt x="589" y="982"/>
                </a:cubicBezTo>
                <a:cubicBezTo>
                  <a:pt x="590" y="981"/>
                  <a:pt x="590" y="981"/>
                  <a:pt x="590" y="981"/>
                </a:cubicBezTo>
                <a:cubicBezTo>
                  <a:pt x="589" y="980"/>
                  <a:pt x="589" y="980"/>
                  <a:pt x="589" y="980"/>
                </a:cubicBezTo>
                <a:close/>
                <a:moveTo>
                  <a:pt x="612" y="975"/>
                </a:moveTo>
                <a:cubicBezTo>
                  <a:pt x="608" y="976"/>
                  <a:pt x="604" y="977"/>
                  <a:pt x="600" y="978"/>
                </a:cubicBezTo>
                <a:cubicBezTo>
                  <a:pt x="600" y="978"/>
                  <a:pt x="600" y="978"/>
                  <a:pt x="600" y="978"/>
                </a:cubicBezTo>
                <a:cubicBezTo>
                  <a:pt x="600" y="979"/>
                  <a:pt x="600" y="979"/>
                  <a:pt x="600" y="979"/>
                </a:cubicBezTo>
                <a:cubicBezTo>
                  <a:pt x="601" y="979"/>
                  <a:pt x="601" y="979"/>
                  <a:pt x="601" y="979"/>
                </a:cubicBezTo>
                <a:cubicBezTo>
                  <a:pt x="605" y="978"/>
                  <a:pt x="609" y="977"/>
                  <a:pt x="612" y="976"/>
                </a:cubicBezTo>
                <a:cubicBezTo>
                  <a:pt x="613" y="976"/>
                  <a:pt x="613" y="976"/>
                  <a:pt x="613" y="976"/>
                </a:cubicBezTo>
                <a:cubicBezTo>
                  <a:pt x="613" y="975"/>
                  <a:pt x="613" y="975"/>
                  <a:pt x="613" y="975"/>
                </a:cubicBezTo>
                <a:lnTo>
                  <a:pt x="612" y="975"/>
                </a:lnTo>
                <a:close/>
                <a:moveTo>
                  <a:pt x="635" y="968"/>
                </a:moveTo>
                <a:cubicBezTo>
                  <a:pt x="631" y="969"/>
                  <a:pt x="627" y="970"/>
                  <a:pt x="624" y="971"/>
                </a:cubicBezTo>
                <a:cubicBezTo>
                  <a:pt x="623" y="972"/>
                  <a:pt x="623" y="972"/>
                  <a:pt x="623" y="972"/>
                </a:cubicBezTo>
                <a:cubicBezTo>
                  <a:pt x="623" y="973"/>
                  <a:pt x="623" y="973"/>
                  <a:pt x="623" y="973"/>
                </a:cubicBezTo>
                <a:cubicBezTo>
                  <a:pt x="624" y="973"/>
                  <a:pt x="624" y="973"/>
                  <a:pt x="624" y="973"/>
                </a:cubicBezTo>
                <a:cubicBezTo>
                  <a:pt x="628" y="972"/>
                  <a:pt x="632" y="970"/>
                  <a:pt x="635" y="969"/>
                </a:cubicBezTo>
                <a:cubicBezTo>
                  <a:pt x="636" y="969"/>
                  <a:pt x="636" y="969"/>
                  <a:pt x="636" y="969"/>
                </a:cubicBezTo>
                <a:cubicBezTo>
                  <a:pt x="636" y="968"/>
                  <a:pt x="636" y="968"/>
                  <a:pt x="636" y="968"/>
                </a:cubicBezTo>
                <a:lnTo>
                  <a:pt x="635" y="968"/>
                </a:lnTo>
                <a:close/>
                <a:moveTo>
                  <a:pt x="658" y="960"/>
                </a:moveTo>
                <a:cubicBezTo>
                  <a:pt x="654" y="961"/>
                  <a:pt x="650" y="963"/>
                  <a:pt x="646" y="964"/>
                </a:cubicBezTo>
                <a:cubicBezTo>
                  <a:pt x="646" y="964"/>
                  <a:pt x="646" y="964"/>
                  <a:pt x="646" y="964"/>
                </a:cubicBezTo>
                <a:cubicBezTo>
                  <a:pt x="646" y="966"/>
                  <a:pt x="646" y="966"/>
                  <a:pt x="646" y="966"/>
                </a:cubicBezTo>
                <a:cubicBezTo>
                  <a:pt x="647" y="965"/>
                  <a:pt x="647" y="965"/>
                  <a:pt x="647" y="965"/>
                </a:cubicBezTo>
                <a:cubicBezTo>
                  <a:pt x="651" y="964"/>
                  <a:pt x="654" y="963"/>
                  <a:pt x="658" y="961"/>
                </a:cubicBezTo>
                <a:cubicBezTo>
                  <a:pt x="659" y="961"/>
                  <a:pt x="659" y="961"/>
                  <a:pt x="659" y="961"/>
                </a:cubicBezTo>
                <a:cubicBezTo>
                  <a:pt x="658" y="960"/>
                  <a:pt x="658" y="960"/>
                  <a:pt x="658" y="960"/>
                </a:cubicBezTo>
                <a:close/>
                <a:moveTo>
                  <a:pt x="680" y="951"/>
                </a:moveTo>
                <a:cubicBezTo>
                  <a:pt x="676" y="953"/>
                  <a:pt x="672" y="954"/>
                  <a:pt x="669" y="956"/>
                </a:cubicBezTo>
                <a:cubicBezTo>
                  <a:pt x="668" y="956"/>
                  <a:pt x="668" y="956"/>
                  <a:pt x="668" y="956"/>
                </a:cubicBezTo>
                <a:cubicBezTo>
                  <a:pt x="669" y="957"/>
                  <a:pt x="669" y="957"/>
                  <a:pt x="669" y="957"/>
                </a:cubicBezTo>
                <a:cubicBezTo>
                  <a:pt x="669" y="957"/>
                  <a:pt x="669" y="957"/>
                  <a:pt x="669" y="957"/>
                </a:cubicBezTo>
                <a:cubicBezTo>
                  <a:pt x="673" y="955"/>
                  <a:pt x="676" y="954"/>
                  <a:pt x="680" y="952"/>
                </a:cubicBezTo>
                <a:cubicBezTo>
                  <a:pt x="681" y="952"/>
                  <a:pt x="681" y="952"/>
                  <a:pt x="681" y="952"/>
                </a:cubicBezTo>
                <a:cubicBezTo>
                  <a:pt x="680" y="951"/>
                  <a:pt x="680" y="951"/>
                  <a:pt x="680" y="951"/>
                </a:cubicBezTo>
                <a:close/>
                <a:moveTo>
                  <a:pt x="701" y="941"/>
                </a:moveTo>
                <a:cubicBezTo>
                  <a:pt x="698" y="943"/>
                  <a:pt x="694" y="944"/>
                  <a:pt x="690" y="946"/>
                </a:cubicBezTo>
                <a:cubicBezTo>
                  <a:pt x="690" y="946"/>
                  <a:pt x="690" y="946"/>
                  <a:pt x="690" y="946"/>
                </a:cubicBezTo>
                <a:cubicBezTo>
                  <a:pt x="690" y="948"/>
                  <a:pt x="690" y="948"/>
                  <a:pt x="690" y="948"/>
                </a:cubicBezTo>
                <a:cubicBezTo>
                  <a:pt x="691" y="947"/>
                  <a:pt x="691" y="947"/>
                  <a:pt x="691" y="947"/>
                </a:cubicBezTo>
                <a:cubicBezTo>
                  <a:pt x="695" y="946"/>
                  <a:pt x="698" y="944"/>
                  <a:pt x="702" y="942"/>
                </a:cubicBezTo>
                <a:cubicBezTo>
                  <a:pt x="702" y="942"/>
                  <a:pt x="702" y="942"/>
                  <a:pt x="702" y="942"/>
                </a:cubicBezTo>
                <a:cubicBezTo>
                  <a:pt x="702" y="941"/>
                  <a:pt x="702" y="941"/>
                  <a:pt x="702" y="941"/>
                </a:cubicBezTo>
                <a:lnTo>
                  <a:pt x="701" y="941"/>
                </a:lnTo>
                <a:close/>
                <a:moveTo>
                  <a:pt x="722" y="930"/>
                </a:moveTo>
                <a:cubicBezTo>
                  <a:pt x="719" y="932"/>
                  <a:pt x="715" y="934"/>
                  <a:pt x="712" y="936"/>
                </a:cubicBezTo>
                <a:cubicBezTo>
                  <a:pt x="711" y="936"/>
                  <a:pt x="711" y="936"/>
                  <a:pt x="711" y="936"/>
                </a:cubicBezTo>
                <a:cubicBezTo>
                  <a:pt x="712" y="937"/>
                  <a:pt x="712" y="937"/>
                  <a:pt x="712" y="937"/>
                </a:cubicBezTo>
                <a:cubicBezTo>
                  <a:pt x="712" y="937"/>
                  <a:pt x="712" y="937"/>
                  <a:pt x="712" y="937"/>
                </a:cubicBezTo>
                <a:cubicBezTo>
                  <a:pt x="716" y="935"/>
                  <a:pt x="719" y="933"/>
                  <a:pt x="723" y="931"/>
                </a:cubicBezTo>
                <a:cubicBezTo>
                  <a:pt x="723" y="931"/>
                  <a:pt x="723" y="931"/>
                  <a:pt x="723" y="931"/>
                </a:cubicBezTo>
                <a:cubicBezTo>
                  <a:pt x="723" y="930"/>
                  <a:pt x="723" y="930"/>
                  <a:pt x="723" y="930"/>
                </a:cubicBezTo>
                <a:lnTo>
                  <a:pt x="722" y="930"/>
                </a:lnTo>
                <a:close/>
                <a:moveTo>
                  <a:pt x="743" y="918"/>
                </a:moveTo>
                <a:cubicBezTo>
                  <a:pt x="739" y="920"/>
                  <a:pt x="736" y="922"/>
                  <a:pt x="733" y="924"/>
                </a:cubicBezTo>
                <a:cubicBezTo>
                  <a:pt x="732" y="924"/>
                  <a:pt x="732" y="924"/>
                  <a:pt x="732" y="924"/>
                </a:cubicBezTo>
                <a:cubicBezTo>
                  <a:pt x="733" y="925"/>
                  <a:pt x="733" y="925"/>
                  <a:pt x="733" y="925"/>
                </a:cubicBezTo>
                <a:cubicBezTo>
                  <a:pt x="733" y="925"/>
                  <a:pt x="733" y="925"/>
                  <a:pt x="733" y="925"/>
                </a:cubicBezTo>
                <a:cubicBezTo>
                  <a:pt x="737" y="923"/>
                  <a:pt x="740" y="921"/>
                  <a:pt x="743" y="919"/>
                </a:cubicBezTo>
                <a:cubicBezTo>
                  <a:pt x="744" y="918"/>
                  <a:pt x="744" y="918"/>
                  <a:pt x="744" y="918"/>
                </a:cubicBezTo>
                <a:cubicBezTo>
                  <a:pt x="743" y="917"/>
                  <a:pt x="743" y="917"/>
                  <a:pt x="743" y="917"/>
                </a:cubicBezTo>
                <a:lnTo>
                  <a:pt x="743" y="918"/>
                </a:lnTo>
                <a:close/>
                <a:moveTo>
                  <a:pt x="763" y="905"/>
                </a:moveTo>
                <a:cubicBezTo>
                  <a:pt x="759" y="907"/>
                  <a:pt x="756" y="909"/>
                  <a:pt x="753" y="911"/>
                </a:cubicBezTo>
                <a:cubicBezTo>
                  <a:pt x="752" y="912"/>
                  <a:pt x="752" y="912"/>
                  <a:pt x="752" y="912"/>
                </a:cubicBezTo>
                <a:cubicBezTo>
                  <a:pt x="753" y="913"/>
                  <a:pt x="753" y="913"/>
                  <a:pt x="753" y="913"/>
                </a:cubicBezTo>
                <a:cubicBezTo>
                  <a:pt x="754" y="912"/>
                  <a:pt x="754" y="912"/>
                  <a:pt x="754" y="912"/>
                </a:cubicBezTo>
                <a:cubicBezTo>
                  <a:pt x="757" y="910"/>
                  <a:pt x="760" y="908"/>
                  <a:pt x="763" y="906"/>
                </a:cubicBezTo>
                <a:cubicBezTo>
                  <a:pt x="764" y="905"/>
                  <a:pt x="764" y="905"/>
                  <a:pt x="764" y="905"/>
                </a:cubicBezTo>
                <a:cubicBezTo>
                  <a:pt x="763" y="904"/>
                  <a:pt x="763" y="904"/>
                  <a:pt x="763" y="904"/>
                </a:cubicBezTo>
                <a:lnTo>
                  <a:pt x="763" y="905"/>
                </a:lnTo>
                <a:close/>
                <a:moveTo>
                  <a:pt x="782" y="890"/>
                </a:moveTo>
                <a:cubicBezTo>
                  <a:pt x="779" y="893"/>
                  <a:pt x="776" y="895"/>
                  <a:pt x="772" y="898"/>
                </a:cubicBezTo>
                <a:cubicBezTo>
                  <a:pt x="772" y="898"/>
                  <a:pt x="772" y="898"/>
                  <a:pt x="772" y="898"/>
                </a:cubicBezTo>
                <a:cubicBezTo>
                  <a:pt x="773" y="899"/>
                  <a:pt x="773" y="899"/>
                  <a:pt x="773" y="899"/>
                </a:cubicBezTo>
                <a:cubicBezTo>
                  <a:pt x="773" y="899"/>
                  <a:pt x="773" y="899"/>
                  <a:pt x="773" y="899"/>
                </a:cubicBezTo>
                <a:cubicBezTo>
                  <a:pt x="776" y="896"/>
                  <a:pt x="780" y="894"/>
                  <a:pt x="783" y="891"/>
                </a:cubicBezTo>
                <a:cubicBezTo>
                  <a:pt x="783" y="891"/>
                  <a:pt x="783" y="891"/>
                  <a:pt x="783" y="891"/>
                </a:cubicBezTo>
                <a:cubicBezTo>
                  <a:pt x="782" y="890"/>
                  <a:pt x="782" y="890"/>
                  <a:pt x="782" y="890"/>
                </a:cubicBezTo>
                <a:close/>
                <a:moveTo>
                  <a:pt x="800" y="875"/>
                </a:moveTo>
                <a:cubicBezTo>
                  <a:pt x="797" y="878"/>
                  <a:pt x="794" y="880"/>
                  <a:pt x="791" y="883"/>
                </a:cubicBezTo>
                <a:cubicBezTo>
                  <a:pt x="791" y="883"/>
                  <a:pt x="791" y="883"/>
                  <a:pt x="791" y="883"/>
                </a:cubicBezTo>
                <a:cubicBezTo>
                  <a:pt x="792" y="884"/>
                  <a:pt x="792" y="884"/>
                  <a:pt x="792" y="884"/>
                </a:cubicBezTo>
                <a:cubicBezTo>
                  <a:pt x="792" y="884"/>
                  <a:pt x="792" y="884"/>
                  <a:pt x="792" y="884"/>
                </a:cubicBezTo>
                <a:cubicBezTo>
                  <a:pt x="795" y="881"/>
                  <a:pt x="798" y="879"/>
                  <a:pt x="801" y="876"/>
                </a:cubicBezTo>
                <a:cubicBezTo>
                  <a:pt x="802" y="876"/>
                  <a:pt x="802" y="876"/>
                  <a:pt x="802" y="876"/>
                </a:cubicBezTo>
                <a:cubicBezTo>
                  <a:pt x="801" y="875"/>
                  <a:pt x="801" y="875"/>
                  <a:pt x="801" y="875"/>
                </a:cubicBezTo>
                <a:lnTo>
                  <a:pt x="800" y="875"/>
                </a:lnTo>
                <a:close/>
                <a:moveTo>
                  <a:pt x="818" y="859"/>
                </a:moveTo>
                <a:cubicBezTo>
                  <a:pt x="815" y="862"/>
                  <a:pt x="812" y="865"/>
                  <a:pt x="809" y="867"/>
                </a:cubicBezTo>
                <a:cubicBezTo>
                  <a:pt x="809" y="868"/>
                  <a:pt x="809" y="868"/>
                  <a:pt x="809" y="868"/>
                </a:cubicBezTo>
                <a:cubicBezTo>
                  <a:pt x="810" y="869"/>
                  <a:pt x="810" y="869"/>
                  <a:pt x="810" y="869"/>
                </a:cubicBezTo>
                <a:cubicBezTo>
                  <a:pt x="810" y="868"/>
                  <a:pt x="810" y="868"/>
                  <a:pt x="810" y="868"/>
                </a:cubicBezTo>
                <a:cubicBezTo>
                  <a:pt x="813" y="866"/>
                  <a:pt x="816" y="863"/>
                  <a:pt x="819" y="860"/>
                </a:cubicBezTo>
                <a:cubicBezTo>
                  <a:pt x="820" y="860"/>
                  <a:pt x="820" y="860"/>
                  <a:pt x="820" y="860"/>
                </a:cubicBezTo>
                <a:cubicBezTo>
                  <a:pt x="819" y="859"/>
                  <a:pt x="819" y="859"/>
                  <a:pt x="819" y="859"/>
                </a:cubicBezTo>
                <a:lnTo>
                  <a:pt x="818" y="859"/>
                </a:lnTo>
                <a:close/>
                <a:moveTo>
                  <a:pt x="835" y="843"/>
                </a:moveTo>
                <a:cubicBezTo>
                  <a:pt x="832" y="845"/>
                  <a:pt x="830" y="848"/>
                  <a:pt x="827" y="851"/>
                </a:cubicBezTo>
                <a:cubicBezTo>
                  <a:pt x="826" y="851"/>
                  <a:pt x="826" y="851"/>
                  <a:pt x="826" y="851"/>
                </a:cubicBezTo>
                <a:cubicBezTo>
                  <a:pt x="827" y="852"/>
                  <a:pt x="827" y="852"/>
                  <a:pt x="827" y="852"/>
                </a:cubicBezTo>
                <a:cubicBezTo>
                  <a:pt x="828" y="852"/>
                  <a:pt x="828" y="852"/>
                  <a:pt x="828" y="852"/>
                </a:cubicBezTo>
                <a:cubicBezTo>
                  <a:pt x="831" y="849"/>
                  <a:pt x="833" y="846"/>
                  <a:pt x="836" y="843"/>
                </a:cubicBezTo>
                <a:cubicBezTo>
                  <a:pt x="837" y="843"/>
                  <a:pt x="837" y="843"/>
                  <a:pt x="837" y="843"/>
                </a:cubicBezTo>
                <a:cubicBezTo>
                  <a:pt x="836" y="842"/>
                  <a:pt x="836" y="842"/>
                  <a:pt x="836" y="842"/>
                </a:cubicBezTo>
                <a:lnTo>
                  <a:pt x="835" y="843"/>
                </a:lnTo>
                <a:close/>
                <a:moveTo>
                  <a:pt x="851" y="825"/>
                </a:moveTo>
                <a:cubicBezTo>
                  <a:pt x="849" y="828"/>
                  <a:pt x="846" y="831"/>
                  <a:pt x="843" y="834"/>
                </a:cubicBezTo>
                <a:cubicBezTo>
                  <a:pt x="843" y="834"/>
                  <a:pt x="843" y="834"/>
                  <a:pt x="843" y="834"/>
                </a:cubicBezTo>
                <a:cubicBezTo>
                  <a:pt x="844" y="835"/>
                  <a:pt x="844" y="835"/>
                  <a:pt x="844" y="835"/>
                </a:cubicBezTo>
                <a:cubicBezTo>
                  <a:pt x="844" y="835"/>
                  <a:pt x="844" y="835"/>
                  <a:pt x="844" y="835"/>
                </a:cubicBezTo>
                <a:cubicBezTo>
                  <a:pt x="847" y="832"/>
                  <a:pt x="850" y="829"/>
                  <a:pt x="852" y="826"/>
                </a:cubicBezTo>
                <a:cubicBezTo>
                  <a:pt x="853" y="825"/>
                  <a:pt x="853" y="825"/>
                  <a:pt x="853" y="825"/>
                </a:cubicBezTo>
                <a:cubicBezTo>
                  <a:pt x="852" y="824"/>
                  <a:pt x="852" y="824"/>
                  <a:pt x="852" y="824"/>
                </a:cubicBezTo>
                <a:lnTo>
                  <a:pt x="851" y="825"/>
                </a:lnTo>
                <a:close/>
                <a:moveTo>
                  <a:pt x="867" y="807"/>
                </a:moveTo>
                <a:cubicBezTo>
                  <a:pt x="864" y="810"/>
                  <a:pt x="862" y="813"/>
                  <a:pt x="859" y="816"/>
                </a:cubicBezTo>
                <a:cubicBezTo>
                  <a:pt x="859" y="816"/>
                  <a:pt x="859" y="816"/>
                  <a:pt x="859" y="816"/>
                </a:cubicBezTo>
                <a:cubicBezTo>
                  <a:pt x="860" y="817"/>
                  <a:pt x="860" y="817"/>
                  <a:pt x="860" y="817"/>
                </a:cubicBezTo>
                <a:cubicBezTo>
                  <a:pt x="860" y="817"/>
                  <a:pt x="860" y="817"/>
                  <a:pt x="860" y="817"/>
                </a:cubicBezTo>
                <a:cubicBezTo>
                  <a:pt x="863" y="814"/>
                  <a:pt x="865" y="810"/>
                  <a:pt x="868" y="807"/>
                </a:cubicBezTo>
                <a:cubicBezTo>
                  <a:pt x="868" y="807"/>
                  <a:pt x="868" y="807"/>
                  <a:pt x="868" y="807"/>
                </a:cubicBezTo>
                <a:cubicBezTo>
                  <a:pt x="867" y="806"/>
                  <a:pt x="867" y="806"/>
                  <a:pt x="867" y="806"/>
                </a:cubicBezTo>
                <a:lnTo>
                  <a:pt x="867" y="807"/>
                </a:lnTo>
                <a:close/>
                <a:moveTo>
                  <a:pt x="881" y="787"/>
                </a:moveTo>
                <a:cubicBezTo>
                  <a:pt x="879" y="791"/>
                  <a:pt x="876" y="794"/>
                  <a:pt x="874" y="797"/>
                </a:cubicBezTo>
                <a:cubicBezTo>
                  <a:pt x="874" y="798"/>
                  <a:pt x="874" y="798"/>
                  <a:pt x="874" y="798"/>
                </a:cubicBezTo>
                <a:cubicBezTo>
                  <a:pt x="875" y="798"/>
                  <a:pt x="875" y="798"/>
                  <a:pt x="875" y="798"/>
                </a:cubicBezTo>
                <a:cubicBezTo>
                  <a:pt x="875" y="798"/>
                  <a:pt x="875" y="798"/>
                  <a:pt x="875" y="798"/>
                </a:cubicBezTo>
                <a:cubicBezTo>
                  <a:pt x="877" y="795"/>
                  <a:pt x="880" y="791"/>
                  <a:pt x="882" y="788"/>
                </a:cubicBezTo>
                <a:cubicBezTo>
                  <a:pt x="883" y="788"/>
                  <a:pt x="883" y="788"/>
                  <a:pt x="883" y="788"/>
                </a:cubicBezTo>
                <a:cubicBezTo>
                  <a:pt x="882" y="787"/>
                  <a:pt x="882" y="787"/>
                  <a:pt x="882" y="787"/>
                </a:cubicBezTo>
                <a:lnTo>
                  <a:pt x="881" y="787"/>
                </a:lnTo>
                <a:close/>
                <a:moveTo>
                  <a:pt x="895" y="768"/>
                </a:moveTo>
                <a:cubicBezTo>
                  <a:pt x="892" y="771"/>
                  <a:pt x="890" y="774"/>
                  <a:pt x="888" y="778"/>
                </a:cubicBezTo>
                <a:cubicBezTo>
                  <a:pt x="888" y="778"/>
                  <a:pt x="888" y="778"/>
                  <a:pt x="888" y="778"/>
                </a:cubicBezTo>
                <a:cubicBezTo>
                  <a:pt x="889" y="779"/>
                  <a:pt x="889" y="779"/>
                  <a:pt x="889" y="779"/>
                </a:cubicBezTo>
                <a:cubicBezTo>
                  <a:pt x="889" y="778"/>
                  <a:pt x="889" y="778"/>
                  <a:pt x="889" y="778"/>
                </a:cubicBezTo>
                <a:cubicBezTo>
                  <a:pt x="891" y="775"/>
                  <a:pt x="893" y="772"/>
                  <a:pt x="896" y="768"/>
                </a:cubicBezTo>
                <a:cubicBezTo>
                  <a:pt x="896" y="768"/>
                  <a:pt x="896" y="768"/>
                  <a:pt x="896" y="768"/>
                </a:cubicBezTo>
                <a:cubicBezTo>
                  <a:pt x="895" y="767"/>
                  <a:pt x="895" y="767"/>
                  <a:pt x="895" y="767"/>
                </a:cubicBezTo>
                <a:lnTo>
                  <a:pt x="895" y="768"/>
                </a:lnTo>
                <a:close/>
                <a:moveTo>
                  <a:pt x="907" y="747"/>
                </a:moveTo>
                <a:cubicBezTo>
                  <a:pt x="905" y="751"/>
                  <a:pt x="903" y="754"/>
                  <a:pt x="901" y="758"/>
                </a:cubicBezTo>
                <a:cubicBezTo>
                  <a:pt x="901" y="758"/>
                  <a:pt x="901" y="758"/>
                  <a:pt x="901" y="758"/>
                </a:cubicBezTo>
                <a:cubicBezTo>
                  <a:pt x="902" y="759"/>
                  <a:pt x="902" y="759"/>
                  <a:pt x="902" y="759"/>
                </a:cubicBezTo>
                <a:cubicBezTo>
                  <a:pt x="902" y="758"/>
                  <a:pt x="902" y="758"/>
                  <a:pt x="902" y="758"/>
                </a:cubicBezTo>
                <a:cubicBezTo>
                  <a:pt x="904" y="755"/>
                  <a:pt x="906" y="751"/>
                  <a:pt x="908" y="748"/>
                </a:cubicBezTo>
                <a:cubicBezTo>
                  <a:pt x="909" y="747"/>
                  <a:pt x="909" y="747"/>
                  <a:pt x="909" y="747"/>
                </a:cubicBezTo>
                <a:cubicBezTo>
                  <a:pt x="907" y="747"/>
                  <a:pt x="907" y="747"/>
                  <a:pt x="907" y="747"/>
                </a:cubicBezTo>
                <a:close/>
                <a:moveTo>
                  <a:pt x="919" y="726"/>
                </a:moveTo>
                <a:cubicBezTo>
                  <a:pt x="917" y="730"/>
                  <a:pt x="915" y="733"/>
                  <a:pt x="913" y="737"/>
                </a:cubicBezTo>
                <a:cubicBezTo>
                  <a:pt x="913" y="737"/>
                  <a:pt x="913" y="737"/>
                  <a:pt x="913" y="737"/>
                </a:cubicBezTo>
                <a:cubicBezTo>
                  <a:pt x="914" y="738"/>
                  <a:pt x="914" y="738"/>
                  <a:pt x="914" y="738"/>
                </a:cubicBezTo>
                <a:cubicBezTo>
                  <a:pt x="914" y="737"/>
                  <a:pt x="914" y="737"/>
                  <a:pt x="914" y="737"/>
                </a:cubicBezTo>
                <a:cubicBezTo>
                  <a:pt x="916" y="734"/>
                  <a:pt x="918" y="730"/>
                  <a:pt x="920" y="727"/>
                </a:cubicBezTo>
                <a:cubicBezTo>
                  <a:pt x="920" y="726"/>
                  <a:pt x="920" y="726"/>
                  <a:pt x="920" y="726"/>
                </a:cubicBezTo>
                <a:cubicBezTo>
                  <a:pt x="919" y="726"/>
                  <a:pt x="919" y="726"/>
                  <a:pt x="919" y="726"/>
                </a:cubicBezTo>
                <a:close/>
                <a:moveTo>
                  <a:pt x="929" y="705"/>
                </a:moveTo>
                <a:cubicBezTo>
                  <a:pt x="927" y="708"/>
                  <a:pt x="926" y="712"/>
                  <a:pt x="924" y="716"/>
                </a:cubicBezTo>
                <a:cubicBezTo>
                  <a:pt x="924" y="716"/>
                  <a:pt x="924" y="716"/>
                  <a:pt x="924" y="716"/>
                </a:cubicBezTo>
                <a:cubicBezTo>
                  <a:pt x="925" y="717"/>
                  <a:pt x="925" y="717"/>
                  <a:pt x="925" y="717"/>
                </a:cubicBezTo>
                <a:cubicBezTo>
                  <a:pt x="925" y="716"/>
                  <a:pt x="925" y="716"/>
                  <a:pt x="925" y="716"/>
                </a:cubicBezTo>
                <a:cubicBezTo>
                  <a:pt x="927" y="712"/>
                  <a:pt x="929" y="709"/>
                  <a:pt x="930" y="705"/>
                </a:cubicBezTo>
                <a:cubicBezTo>
                  <a:pt x="931" y="705"/>
                  <a:pt x="931" y="705"/>
                  <a:pt x="931" y="705"/>
                </a:cubicBezTo>
                <a:cubicBezTo>
                  <a:pt x="929" y="704"/>
                  <a:pt x="929" y="704"/>
                  <a:pt x="929" y="704"/>
                </a:cubicBezTo>
                <a:lnTo>
                  <a:pt x="929" y="705"/>
                </a:lnTo>
                <a:close/>
                <a:moveTo>
                  <a:pt x="939" y="683"/>
                </a:moveTo>
                <a:cubicBezTo>
                  <a:pt x="937" y="686"/>
                  <a:pt x="936" y="690"/>
                  <a:pt x="934" y="694"/>
                </a:cubicBezTo>
                <a:cubicBezTo>
                  <a:pt x="934" y="694"/>
                  <a:pt x="934" y="694"/>
                  <a:pt x="934" y="694"/>
                </a:cubicBezTo>
                <a:cubicBezTo>
                  <a:pt x="935" y="695"/>
                  <a:pt x="935" y="695"/>
                  <a:pt x="935" y="695"/>
                </a:cubicBezTo>
                <a:cubicBezTo>
                  <a:pt x="935" y="694"/>
                  <a:pt x="935" y="694"/>
                  <a:pt x="935" y="694"/>
                </a:cubicBezTo>
                <a:cubicBezTo>
                  <a:pt x="937" y="691"/>
                  <a:pt x="938" y="687"/>
                  <a:pt x="940" y="683"/>
                </a:cubicBezTo>
                <a:cubicBezTo>
                  <a:pt x="940" y="683"/>
                  <a:pt x="940" y="683"/>
                  <a:pt x="940" y="683"/>
                </a:cubicBezTo>
                <a:cubicBezTo>
                  <a:pt x="939" y="682"/>
                  <a:pt x="939" y="682"/>
                  <a:pt x="939" y="682"/>
                </a:cubicBezTo>
                <a:lnTo>
                  <a:pt x="939" y="683"/>
                </a:lnTo>
                <a:close/>
                <a:moveTo>
                  <a:pt x="947" y="660"/>
                </a:moveTo>
                <a:cubicBezTo>
                  <a:pt x="946" y="664"/>
                  <a:pt x="944" y="668"/>
                  <a:pt x="943" y="671"/>
                </a:cubicBezTo>
                <a:cubicBezTo>
                  <a:pt x="943" y="672"/>
                  <a:pt x="943" y="672"/>
                  <a:pt x="943" y="672"/>
                </a:cubicBezTo>
                <a:cubicBezTo>
                  <a:pt x="944" y="673"/>
                  <a:pt x="944" y="673"/>
                  <a:pt x="944" y="673"/>
                </a:cubicBezTo>
                <a:cubicBezTo>
                  <a:pt x="944" y="672"/>
                  <a:pt x="944" y="672"/>
                  <a:pt x="944" y="672"/>
                </a:cubicBezTo>
                <a:cubicBezTo>
                  <a:pt x="945" y="668"/>
                  <a:pt x="947" y="664"/>
                  <a:pt x="948" y="661"/>
                </a:cubicBezTo>
                <a:cubicBezTo>
                  <a:pt x="948" y="660"/>
                  <a:pt x="948" y="660"/>
                  <a:pt x="948" y="660"/>
                </a:cubicBezTo>
                <a:cubicBezTo>
                  <a:pt x="947" y="660"/>
                  <a:pt x="947" y="660"/>
                  <a:pt x="947" y="660"/>
                </a:cubicBezTo>
                <a:close/>
                <a:moveTo>
                  <a:pt x="954" y="637"/>
                </a:moveTo>
                <a:cubicBezTo>
                  <a:pt x="953" y="641"/>
                  <a:pt x="952" y="645"/>
                  <a:pt x="951" y="649"/>
                </a:cubicBezTo>
                <a:cubicBezTo>
                  <a:pt x="951" y="649"/>
                  <a:pt x="951" y="649"/>
                  <a:pt x="951" y="649"/>
                </a:cubicBezTo>
                <a:cubicBezTo>
                  <a:pt x="952" y="650"/>
                  <a:pt x="952" y="650"/>
                  <a:pt x="952" y="650"/>
                </a:cubicBezTo>
                <a:cubicBezTo>
                  <a:pt x="952" y="649"/>
                  <a:pt x="952" y="649"/>
                  <a:pt x="952" y="649"/>
                </a:cubicBezTo>
                <a:cubicBezTo>
                  <a:pt x="953" y="645"/>
                  <a:pt x="954" y="642"/>
                  <a:pt x="955" y="638"/>
                </a:cubicBezTo>
                <a:cubicBezTo>
                  <a:pt x="956" y="637"/>
                  <a:pt x="956" y="637"/>
                  <a:pt x="956" y="637"/>
                </a:cubicBezTo>
                <a:cubicBezTo>
                  <a:pt x="954" y="637"/>
                  <a:pt x="954" y="637"/>
                  <a:pt x="954" y="637"/>
                </a:cubicBezTo>
                <a:close/>
                <a:moveTo>
                  <a:pt x="960" y="614"/>
                </a:moveTo>
                <a:cubicBezTo>
                  <a:pt x="959" y="618"/>
                  <a:pt x="958" y="622"/>
                  <a:pt x="957" y="626"/>
                </a:cubicBezTo>
                <a:cubicBezTo>
                  <a:pt x="957" y="627"/>
                  <a:pt x="957" y="627"/>
                  <a:pt x="957" y="627"/>
                </a:cubicBezTo>
                <a:cubicBezTo>
                  <a:pt x="958" y="627"/>
                  <a:pt x="958" y="627"/>
                  <a:pt x="958" y="627"/>
                </a:cubicBezTo>
                <a:cubicBezTo>
                  <a:pt x="959" y="626"/>
                  <a:pt x="959" y="626"/>
                  <a:pt x="959" y="626"/>
                </a:cubicBezTo>
                <a:cubicBezTo>
                  <a:pt x="960" y="622"/>
                  <a:pt x="961" y="619"/>
                  <a:pt x="962" y="615"/>
                </a:cubicBezTo>
                <a:cubicBezTo>
                  <a:pt x="962" y="614"/>
                  <a:pt x="962" y="614"/>
                  <a:pt x="962" y="614"/>
                </a:cubicBezTo>
                <a:cubicBezTo>
                  <a:pt x="961" y="614"/>
                  <a:pt x="961" y="614"/>
                  <a:pt x="961" y="614"/>
                </a:cubicBezTo>
                <a:lnTo>
                  <a:pt x="960" y="614"/>
                </a:lnTo>
                <a:close/>
                <a:moveTo>
                  <a:pt x="965" y="591"/>
                </a:moveTo>
                <a:cubicBezTo>
                  <a:pt x="965" y="595"/>
                  <a:pt x="964" y="599"/>
                  <a:pt x="963" y="603"/>
                </a:cubicBezTo>
                <a:cubicBezTo>
                  <a:pt x="963" y="603"/>
                  <a:pt x="963" y="603"/>
                  <a:pt x="963" y="603"/>
                </a:cubicBezTo>
                <a:cubicBezTo>
                  <a:pt x="964" y="604"/>
                  <a:pt x="964" y="604"/>
                  <a:pt x="964" y="604"/>
                </a:cubicBezTo>
                <a:cubicBezTo>
                  <a:pt x="964" y="603"/>
                  <a:pt x="964" y="603"/>
                  <a:pt x="964" y="603"/>
                </a:cubicBezTo>
                <a:cubicBezTo>
                  <a:pt x="965" y="599"/>
                  <a:pt x="966" y="595"/>
                  <a:pt x="967" y="591"/>
                </a:cubicBezTo>
                <a:cubicBezTo>
                  <a:pt x="967" y="591"/>
                  <a:pt x="967" y="591"/>
                  <a:pt x="967" y="591"/>
                </a:cubicBezTo>
                <a:cubicBezTo>
                  <a:pt x="966" y="590"/>
                  <a:pt x="966" y="590"/>
                  <a:pt x="966" y="590"/>
                </a:cubicBezTo>
                <a:lnTo>
                  <a:pt x="965" y="591"/>
                </a:lnTo>
                <a:close/>
                <a:moveTo>
                  <a:pt x="969" y="567"/>
                </a:moveTo>
                <a:cubicBezTo>
                  <a:pt x="969" y="571"/>
                  <a:pt x="968" y="575"/>
                  <a:pt x="968" y="579"/>
                </a:cubicBezTo>
                <a:cubicBezTo>
                  <a:pt x="967" y="580"/>
                  <a:pt x="967" y="580"/>
                  <a:pt x="967" y="580"/>
                </a:cubicBezTo>
                <a:cubicBezTo>
                  <a:pt x="969" y="580"/>
                  <a:pt x="969" y="580"/>
                  <a:pt x="969" y="580"/>
                </a:cubicBezTo>
                <a:cubicBezTo>
                  <a:pt x="969" y="579"/>
                  <a:pt x="969" y="579"/>
                  <a:pt x="969" y="579"/>
                </a:cubicBezTo>
                <a:cubicBezTo>
                  <a:pt x="969" y="575"/>
                  <a:pt x="970" y="572"/>
                  <a:pt x="971" y="568"/>
                </a:cubicBezTo>
                <a:cubicBezTo>
                  <a:pt x="971" y="567"/>
                  <a:pt x="971" y="567"/>
                  <a:pt x="971" y="567"/>
                </a:cubicBezTo>
                <a:cubicBezTo>
                  <a:pt x="969" y="567"/>
                  <a:pt x="969" y="567"/>
                  <a:pt x="969" y="567"/>
                </a:cubicBezTo>
                <a:close/>
                <a:moveTo>
                  <a:pt x="972" y="544"/>
                </a:moveTo>
                <a:cubicBezTo>
                  <a:pt x="972" y="548"/>
                  <a:pt x="971" y="552"/>
                  <a:pt x="971" y="556"/>
                </a:cubicBezTo>
                <a:cubicBezTo>
                  <a:pt x="971" y="556"/>
                  <a:pt x="971" y="556"/>
                  <a:pt x="971" y="556"/>
                </a:cubicBezTo>
                <a:cubicBezTo>
                  <a:pt x="972" y="556"/>
                  <a:pt x="972" y="556"/>
                  <a:pt x="972" y="556"/>
                </a:cubicBezTo>
                <a:cubicBezTo>
                  <a:pt x="972" y="556"/>
                  <a:pt x="972" y="556"/>
                  <a:pt x="972" y="556"/>
                </a:cubicBezTo>
                <a:cubicBezTo>
                  <a:pt x="973" y="552"/>
                  <a:pt x="973" y="548"/>
                  <a:pt x="973" y="544"/>
                </a:cubicBezTo>
                <a:cubicBezTo>
                  <a:pt x="973" y="543"/>
                  <a:pt x="973" y="543"/>
                  <a:pt x="973" y="543"/>
                </a:cubicBezTo>
                <a:cubicBezTo>
                  <a:pt x="972" y="543"/>
                  <a:pt x="972" y="543"/>
                  <a:pt x="972" y="543"/>
                </a:cubicBezTo>
                <a:lnTo>
                  <a:pt x="972" y="544"/>
                </a:lnTo>
                <a:close/>
                <a:moveTo>
                  <a:pt x="974" y="520"/>
                </a:moveTo>
                <a:cubicBezTo>
                  <a:pt x="974" y="524"/>
                  <a:pt x="973" y="528"/>
                  <a:pt x="973" y="532"/>
                </a:cubicBezTo>
                <a:cubicBezTo>
                  <a:pt x="973" y="532"/>
                  <a:pt x="973" y="532"/>
                  <a:pt x="973" y="532"/>
                </a:cubicBezTo>
                <a:cubicBezTo>
                  <a:pt x="974" y="532"/>
                  <a:pt x="974" y="532"/>
                  <a:pt x="974" y="532"/>
                </a:cubicBezTo>
                <a:cubicBezTo>
                  <a:pt x="974" y="532"/>
                  <a:pt x="974" y="532"/>
                  <a:pt x="974" y="532"/>
                </a:cubicBezTo>
                <a:cubicBezTo>
                  <a:pt x="975" y="528"/>
                  <a:pt x="975" y="524"/>
                  <a:pt x="975" y="520"/>
                </a:cubicBezTo>
                <a:cubicBezTo>
                  <a:pt x="975" y="519"/>
                  <a:pt x="975" y="519"/>
                  <a:pt x="975" y="519"/>
                </a:cubicBezTo>
                <a:cubicBezTo>
                  <a:pt x="974" y="519"/>
                  <a:pt x="974" y="519"/>
                  <a:pt x="974" y="519"/>
                </a:cubicBezTo>
                <a:lnTo>
                  <a:pt x="974" y="520"/>
                </a:lnTo>
                <a:close/>
              </a:path>
            </a:pathLst>
          </a:custGeom>
          <a:solidFill>
            <a:srgbClr val="5BCBF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2" name="Freeform 5278"/>
          <p:cNvSpPr>
            <a:spLocks/>
          </p:cNvSpPr>
          <p:nvPr/>
        </p:nvSpPr>
        <p:spPr bwMode="auto">
          <a:xfrm>
            <a:off x="3351213" y="6619875"/>
            <a:ext cx="612775" cy="6350"/>
          </a:xfrm>
          <a:custGeom>
            <a:avLst/>
            <a:gdLst/>
            <a:ahLst/>
            <a:cxnLst>
              <a:cxn ang="0">
                <a:pos x="1" y="2"/>
              </a:cxn>
              <a:cxn ang="0">
                <a:pos x="187" y="2"/>
              </a:cxn>
              <a:cxn ang="0">
                <a:pos x="188" y="1"/>
              </a:cxn>
              <a:cxn ang="0">
                <a:pos x="187" y="0"/>
              </a:cxn>
              <a:cxn ang="0">
                <a:pos x="1" y="0"/>
              </a:cxn>
              <a:cxn ang="0">
                <a:pos x="0" y="1"/>
              </a:cxn>
              <a:cxn ang="0">
                <a:pos x="1" y="2"/>
              </a:cxn>
            </a:cxnLst>
            <a:rect l="0" t="0" r="r" b="b"/>
            <a:pathLst>
              <a:path w="188" h="2">
                <a:moveTo>
                  <a:pt x="1" y="2"/>
                </a:moveTo>
                <a:cubicBezTo>
                  <a:pt x="187" y="2"/>
                  <a:pt x="187" y="2"/>
                  <a:pt x="187" y="2"/>
                </a:cubicBezTo>
                <a:cubicBezTo>
                  <a:pt x="188" y="2"/>
                  <a:pt x="188" y="1"/>
                  <a:pt x="188" y="1"/>
                </a:cubicBezTo>
                <a:cubicBezTo>
                  <a:pt x="188" y="0"/>
                  <a:pt x="188" y="0"/>
                  <a:pt x="187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2"/>
                  <a:pt x="1" y="2"/>
                </a:cubicBezTo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3" name="Freeform 5279"/>
          <p:cNvSpPr>
            <a:spLocks/>
          </p:cNvSpPr>
          <p:nvPr/>
        </p:nvSpPr>
        <p:spPr bwMode="auto">
          <a:xfrm>
            <a:off x="3351213" y="6596063"/>
            <a:ext cx="6350" cy="301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7"/>
              </a:cxn>
              <a:cxn ang="0">
                <a:pos x="1" y="9"/>
              </a:cxn>
              <a:cxn ang="0">
                <a:pos x="2" y="7"/>
              </a:cxn>
              <a:cxn ang="0">
                <a:pos x="2" y="1"/>
              </a:cxn>
              <a:cxn ang="0">
                <a:pos x="1" y="0"/>
              </a:cxn>
              <a:cxn ang="0">
                <a:pos x="0" y="1"/>
              </a:cxn>
            </a:cxnLst>
            <a:rect l="0" t="0" r="r" b="b"/>
            <a:pathLst>
              <a:path w="2" h="9">
                <a:moveTo>
                  <a:pt x="0" y="1"/>
                </a:moveTo>
                <a:cubicBezTo>
                  <a:pt x="0" y="7"/>
                  <a:pt x="0" y="7"/>
                  <a:pt x="0" y="7"/>
                </a:cubicBezTo>
                <a:cubicBezTo>
                  <a:pt x="0" y="8"/>
                  <a:pt x="1" y="9"/>
                  <a:pt x="1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ubicBezTo>
                  <a:pt x="1" y="0"/>
                  <a:pt x="0" y="1"/>
                  <a:pt x="0" y="1"/>
                </a:cubicBezTo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4" name="Freeform 5280"/>
          <p:cNvSpPr>
            <a:spLocks/>
          </p:cNvSpPr>
          <p:nvPr/>
        </p:nvSpPr>
        <p:spPr bwMode="auto">
          <a:xfrm>
            <a:off x="3957638" y="6596063"/>
            <a:ext cx="6350" cy="301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7"/>
              </a:cxn>
              <a:cxn ang="0">
                <a:pos x="1" y="9"/>
              </a:cxn>
              <a:cxn ang="0">
                <a:pos x="2" y="7"/>
              </a:cxn>
              <a:cxn ang="0">
                <a:pos x="2" y="1"/>
              </a:cxn>
              <a:cxn ang="0">
                <a:pos x="1" y="0"/>
              </a:cxn>
              <a:cxn ang="0">
                <a:pos x="0" y="1"/>
              </a:cxn>
            </a:cxnLst>
            <a:rect l="0" t="0" r="r" b="b"/>
            <a:pathLst>
              <a:path w="2" h="9">
                <a:moveTo>
                  <a:pt x="0" y="1"/>
                </a:move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9"/>
                  <a:pt x="1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ubicBezTo>
                  <a:pt x="0" y="0"/>
                  <a:pt x="0" y="1"/>
                  <a:pt x="0" y="1"/>
                </a:cubicBezTo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5" name="Freeform 5281"/>
          <p:cNvSpPr>
            <a:spLocks/>
          </p:cNvSpPr>
          <p:nvPr/>
        </p:nvSpPr>
        <p:spPr bwMode="auto">
          <a:xfrm>
            <a:off x="3654426" y="6596063"/>
            <a:ext cx="6350" cy="30163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8"/>
              </a:cxn>
              <a:cxn ang="0">
                <a:pos x="1" y="9"/>
              </a:cxn>
              <a:cxn ang="0">
                <a:pos x="2" y="8"/>
              </a:cxn>
              <a:cxn ang="0">
                <a:pos x="2" y="2"/>
              </a:cxn>
              <a:cxn ang="0">
                <a:pos x="1" y="0"/>
              </a:cxn>
              <a:cxn ang="0">
                <a:pos x="0" y="2"/>
              </a:cxn>
            </a:cxnLst>
            <a:rect l="0" t="0" r="r" b="b"/>
            <a:pathLst>
              <a:path w="2" h="9">
                <a:moveTo>
                  <a:pt x="0" y="2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9"/>
                  <a:pt x="1" y="9"/>
                </a:cubicBezTo>
                <a:cubicBezTo>
                  <a:pt x="1" y="9"/>
                  <a:pt x="2" y="8"/>
                  <a:pt x="2" y="8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1" y="0"/>
                  <a:pt x="1" y="0"/>
                </a:cubicBezTo>
                <a:cubicBezTo>
                  <a:pt x="0" y="0"/>
                  <a:pt x="0" y="1"/>
                  <a:pt x="0" y="2"/>
                </a:cubicBezTo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6" name="Rectangle 5282"/>
          <p:cNvSpPr>
            <a:spLocks noChangeArrowheads="1"/>
          </p:cNvSpPr>
          <p:nvPr/>
        </p:nvSpPr>
        <p:spPr bwMode="auto">
          <a:xfrm>
            <a:off x="3336926" y="6473825"/>
            <a:ext cx="101600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07" name="Rectangle 5283"/>
          <p:cNvSpPr>
            <a:spLocks noChangeArrowheads="1"/>
          </p:cNvSpPr>
          <p:nvPr/>
        </p:nvSpPr>
        <p:spPr bwMode="auto">
          <a:xfrm>
            <a:off x="3608388" y="6475413"/>
            <a:ext cx="1016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08" name="Rectangle 5284"/>
          <p:cNvSpPr>
            <a:spLocks noChangeArrowheads="1"/>
          </p:cNvSpPr>
          <p:nvPr/>
        </p:nvSpPr>
        <p:spPr bwMode="auto">
          <a:xfrm>
            <a:off x="3656013" y="6475413"/>
            <a:ext cx="1016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10" name="Rectangle 5286"/>
          <p:cNvSpPr>
            <a:spLocks noChangeArrowheads="1"/>
          </p:cNvSpPr>
          <p:nvPr/>
        </p:nvSpPr>
        <p:spPr bwMode="auto">
          <a:xfrm>
            <a:off x="3703638" y="6475413"/>
            <a:ext cx="1016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11" name="Rectangle 5287"/>
          <p:cNvSpPr>
            <a:spLocks noChangeArrowheads="1"/>
          </p:cNvSpPr>
          <p:nvPr/>
        </p:nvSpPr>
        <p:spPr bwMode="auto">
          <a:xfrm>
            <a:off x="3883025" y="6475413"/>
            <a:ext cx="1016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12" name="Rectangle 5288"/>
          <p:cNvSpPr>
            <a:spLocks noChangeArrowheads="1"/>
          </p:cNvSpPr>
          <p:nvPr/>
        </p:nvSpPr>
        <p:spPr bwMode="auto">
          <a:xfrm>
            <a:off x="3930650" y="6475413"/>
            <a:ext cx="1016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13" name="Rectangle 5289"/>
          <p:cNvSpPr>
            <a:spLocks noChangeArrowheads="1"/>
          </p:cNvSpPr>
          <p:nvPr/>
        </p:nvSpPr>
        <p:spPr bwMode="auto">
          <a:xfrm>
            <a:off x="3978275" y="6475413"/>
            <a:ext cx="1016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14" name="Rectangle 5290"/>
          <p:cNvSpPr>
            <a:spLocks noChangeArrowheads="1"/>
          </p:cNvSpPr>
          <p:nvPr/>
        </p:nvSpPr>
        <p:spPr bwMode="auto">
          <a:xfrm>
            <a:off x="4027488" y="6475413"/>
            <a:ext cx="100013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15" name="Rectangle 5291"/>
          <p:cNvSpPr>
            <a:spLocks noChangeArrowheads="1"/>
          </p:cNvSpPr>
          <p:nvPr/>
        </p:nvSpPr>
        <p:spPr bwMode="auto">
          <a:xfrm>
            <a:off x="4075113" y="6475413"/>
            <a:ext cx="117475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 k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16" name="Rectangle 5292"/>
          <p:cNvSpPr>
            <a:spLocks noChangeArrowheads="1"/>
          </p:cNvSpPr>
          <p:nvPr/>
        </p:nvSpPr>
        <p:spPr bwMode="auto">
          <a:xfrm>
            <a:off x="4143375" y="6475413"/>
            <a:ext cx="127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 Condensed" pitchFamily="34" charset="0"/>
                <a:cs typeface="Arial" pitchFamily="34" charset="0"/>
              </a:rPr>
              <a:t>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38" name="Freeform 5314"/>
          <p:cNvSpPr>
            <a:spLocks noEditPoints="1"/>
          </p:cNvSpPr>
          <p:nvPr/>
        </p:nvSpPr>
        <p:spPr bwMode="auto">
          <a:xfrm>
            <a:off x="3363913" y="4427538"/>
            <a:ext cx="77788" cy="7620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21" y="4"/>
              </a:cxn>
              <a:cxn ang="0">
                <a:pos x="24" y="12"/>
              </a:cxn>
              <a:cxn ang="0">
                <a:pos x="21" y="20"/>
              </a:cxn>
              <a:cxn ang="0">
                <a:pos x="12" y="23"/>
              </a:cxn>
              <a:cxn ang="0">
                <a:pos x="4" y="18"/>
              </a:cxn>
              <a:cxn ang="0">
                <a:pos x="0" y="14"/>
              </a:cxn>
              <a:cxn ang="0">
                <a:pos x="16" y="0"/>
              </a:cxn>
              <a:cxn ang="0">
                <a:pos x="4" y="14"/>
              </a:cxn>
              <a:cxn ang="0">
                <a:pos x="6" y="17"/>
              </a:cxn>
              <a:cxn ang="0">
                <a:pos x="18" y="17"/>
              </a:cxn>
              <a:cxn ang="0">
                <a:pos x="19" y="5"/>
              </a:cxn>
              <a:cxn ang="0">
                <a:pos x="17" y="3"/>
              </a:cxn>
              <a:cxn ang="0">
                <a:pos x="4" y="14"/>
              </a:cxn>
            </a:cxnLst>
            <a:rect l="0" t="0" r="r" b="b"/>
            <a:pathLst>
              <a:path w="24" h="23">
                <a:moveTo>
                  <a:pt x="16" y="0"/>
                </a:moveTo>
                <a:cubicBezTo>
                  <a:pt x="18" y="1"/>
                  <a:pt x="19" y="2"/>
                  <a:pt x="21" y="4"/>
                </a:cubicBezTo>
                <a:cubicBezTo>
                  <a:pt x="23" y="7"/>
                  <a:pt x="24" y="10"/>
                  <a:pt x="24" y="12"/>
                </a:cubicBezTo>
                <a:cubicBezTo>
                  <a:pt x="24" y="15"/>
                  <a:pt x="23" y="17"/>
                  <a:pt x="21" y="20"/>
                </a:cubicBezTo>
                <a:cubicBezTo>
                  <a:pt x="18" y="22"/>
                  <a:pt x="15" y="23"/>
                  <a:pt x="12" y="23"/>
                </a:cubicBezTo>
                <a:cubicBezTo>
                  <a:pt x="9" y="23"/>
                  <a:pt x="6" y="21"/>
                  <a:pt x="4" y="18"/>
                </a:cubicBezTo>
                <a:cubicBezTo>
                  <a:pt x="2" y="16"/>
                  <a:pt x="1" y="15"/>
                  <a:pt x="0" y="14"/>
                </a:cubicBezTo>
                <a:lnTo>
                  <a:pt x="16" y="0"/>
                </a:lnTo>
                <a:close/>
                <a:moveTo>
                  <a:pt x="4" y="14"/>
                </a:moveTo>
                <a:cubicBezTo>
                  <a:pt x="4" y="15"/>
                  <a:pt x="5" y="16"/>
                  <a:pt x="6" y="17"/>
                </a:cubicBezTo>
                <a:cubicBezTo>
                  <a:pt x="10" y="21"/>
                  <a:pt x="14" y="21"/>
                  <a:pt x="18" y="17"/>
                </a:cubicBezTo>
                <a:cubicBezTo>
                  <a:pt x="22" y="14"/>
                  <a:pt x="23" y="10"/>
                  <a:pt x="19" y="5"/>
                </a:cubicBezTo>
                <a:cubicBezTo>
                  <a:pt x="18" y="4"/>
                  <a:pt x="17" y="4"/>
                  <a:pt x="17" y="3"/>
                </a:cubicBezTo>
                <a:lnTo>
                  <a:pt x="4" y="14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9" name="Freeform 5315"/>
          <p:cNvSpPr>
            <a:spLocks noEditPoints="1"/>
          </p:cNvSpPr>
          <p:nvPr/>
        </p:nvSpPr>
        <p:spPr bwMode="auto">
          <a:xfrm>
            <a:off x="3416300" y="4494213"/>
            <a:ext cx="58738" cy="58738"/>
          </a:xfrm>
          <a:custGeom>
            <a:avLst/>
            <a:gdLst/>
            <a:ahLst/>
            <a:cxnLst>
              <a:cxn ang="0">
                <a:pos x="5" y="6"/>
              </a:cxn>
              <a:cxn ang="0">
                <a:pos x="5" y="14"/>
              </a:cxn>
              <a:cxn ang="0">
                <a:pos x="9" y="16"/>
              </a:cxn>
              <a:cxn ang="0">
                <a:pos x="7" y="18"/>
              </a:cxn>
              <a:cxn ang="0">
                <a:pos x="3" y="15"/>
              </a:cxn>
              <a:cxn ang="0">
                <a:pos x="4" y="4"/>
              </a:cxn>
              <a:cxn ang="0">
                <a:pos x="15" y="4"/>
              </a:cxn>
              <a:cxn ang="0">
                <a:pos x="14" y="13"/>
              </a:cxn>
              <a:cxn ang="0">
                <a:pos x="13" y="14"/>
              </a:cxn>
              <a:cxn ang="0">
                <a:pos x="5" y="6"/>
              </a:cxn>
              <a:cxn ang="0">
                <a:pos x="12" y="11"/>
              </a:cxn>
              <a:cxn ang="0">
                <a:pos x="13" y="5"/>
              </a:cxn>
              <a:cxn ang="0">
                <a:pos x="7" y="5"/>
              </a:cxn>
              <a:cxn ang="0">
                <a:pos x="12" y="11"/>
              </a:cxn>
            </a:cxnLst>
            <a:rect l="0" t="0" r="r" b="b"/>
            <a:pathLst>
              <a:path w="18" h="18">
                <a:moveTo>
                  <a:pt x="5" y="6"/>
                </a:moveTo>
                <a:cubicBezTo>
                  <a:pt x="3" y="9"/>
                  <a:pt x="3" y="12"/>
                  <a:pt x="5" y="14"/>
                </a:cubicBezTo>
                <a:cubicBezTo>
                  <a:pt x="6" y="15"/>
                  <a:pt x="8" y="16"/>
                  <a:pt x="9" y="16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8"/>
                  <a:pt x="5" y="17"/>
                  <a:pt x="3" y="15"/>
                </a:cubicBezTo>
                <a:cubicBezTo>
                  <a:pt x="0" y="12"/>
                  <a:pt x="0" y="7"/>
                  <a:pt x="4" y="4"/>
                </a:cubicBezTo>
                <a:cubicBezTo>
                  <a:pt x="7" y="1"/>
                  <a:pt x="11" y="0"/>
                  <a:pt x="15" y="4"/>
                </a:cubicBezTo>
                <a:cubicBezTo>
                  <a:pt x="18" y="7"/>
                  <a:pt x="16" y="11"/>
                  <a:pt x="14" y="13"/>
                </a:cubicBezTo>
                <a:cubicBezTo>
                  <a:pt x="13" y="14"/>
                  <a:pt x="13" y="14"/>
                  <a:pt x="13" y="14"/>
                </a:cubicBezTo>
                <a:lnTo>
                  <a:pt x="5" y="6"/>
                </a:lnTo>
                <a:close/>
                <a:moveTo>
                  <a:pt x="12" y="11"/>
                </a:moveTo>
                <a:cubicBezTo>
                  <a:pt x="14" y="10"/>
                  <a:pt x="15" y="7"/>
                  <a:pt x="13" y="5"/>
                </a:cubicBezTo>
                <a:cubicBezTo>
                  <a:pt x="11" y="3"/>
                  <a:pt x="8" y="4"/>
                  <a:pt x="7" y="5"/>
                </a:cubicBezTo>
                <a:lnTo>
                  <a:pt x="12" y="11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0" name="Freeform 5316"/>
          <p:cNvSpPr>
            <a:spLocks/>
          </p:cNvSpPr>
          <p:nvPr/>
        </p:nvSpPr>
        <p:spPr bwMode="auto">
          <a:xfrm>
            <a:off x="3448050" y="4529138"/>
            <a:ext cx="65088" cy="65088"/>
          </a:xfrm>
          <a:custGeom>
            <a:avLst/>
            <a:gdLst/>
            <a:ahLst/>
            <a:cxnLst>
              <a:cxn ang="0">
                <a:pos x="8" y="3"/>
              </a:cxn>
              <a:cxn ang="0">
                <a:pos x="11" y="0"/>
              </a:cxn>
              <a:cxn ang="0">
                <a:pos x="13" y="2"/>
              </a:cxn>
              <a:cxn ang="0">
                <a:pos x="11" y="3"/>
              </a:cxn>
              <a:cxn ang="0">
                <a:pos x="11" y="4"/>
              </a:cxn>
              <a:cxn ang="0">
                <a:pos x="17" y="5"/>
              </a:cxn>
              <a:cxn ang="0">
                <a:pos x="16" y="14"/>
              </a:cxn>
              <a:cxn ang="0">
                <a:pos x="10" y="20"/>
              </a:cxn>
              <a:cxn ang="0">
                <a:pos x="8" y="18"/>
              </a:cxn>
              <a:cxn ang="0">
                <a:pos x="14" y="12"/>
              </a:cxn>
              <a:cxn ang="0">
                <a:pos x="15" y="6"/>
              </a:cxn>
              <a:cxn ang="0">
                <a:pos x="10" y="5"/>
              </a:cxn>
              <a:cxn ang="0">
                <a:pos x="9" y="6"/>
              </a:cxn>
              <a:cxn ang="0">
                <a:pos x="2" y="13"/>
              </a:cxn>
              <a:cxn ang="0">
                <a:pos x="0" y="11"/>
              </a:cxn>
              <a:cxn ang="0">
                <a:pos x="8" y="3"/>
              </a:cxn>
            </a:cxnLst>
            <a:rect l="0" t="0" r="r" b="b"/>
            <a:pathLst>
              <a:path w="20" h="20">
                <a:moveTo>
                  <a:pt x="8" y="3"/>
                </a:moveTo>
                <a:cubicBezTo>
                  <a:pt x="9" y="2"/>
                  <a:pt x="10" y="1"/>
                  <a:pt x="11" y="0"/>
                </a:cubicBezTo>
                <a:cubicBezTo>
                  <a:pt x="13" y="2"/>
                  <a:pt x="13" y="2"/>
                  <a:pt x="13" y="2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4"/>
                  <a:pt x="11" y="4"/>
                  <a:pt x="11" y="4"/>
                </a:cubicBezTo>
                <a:cubicBezTo>
                  <a:pt x="13" y="3"/>
                  <a:pt x="15" y="3"/>
                  <a:pt x="17" y="5"/>
                </a:cubicBezTo>
                <a:cubicBezTo>
                  <a:pt x="18" y="7"/>
                  <a:pt x="20" y="10"/>
                  <a:pt x="16" y="14"/>
                </a:cubicBezTo>
                <a:cubicBezTo>
                  <a:pt x="10" y="20"/>
                  <a:pt x="10" y="20"/>
                  <a:pt x="10" y="20"/>
                </a:cubicBezTo>
                <a:cubicBezTo>
                  <a:pt x="8" y="18"/>
                  <a:pt x="8" y="18"/>
                  <a:pt x="8" y="18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10"/>
                  <a:pt x="17" y="8"/>
                  <a:pt x="15" y="6"/>
                </a:cubicBezTo>
                <a:cubicBezTo>
                  <a:pt x="13" y="5"/>
                  <a:pt x="11" y="5"/>
                  <a:pt x="10" y="5"/>
                </a:cubicBezTo>
                <a:cubicBezTo>
                  <a:pt x="9" y="6"/>
                  <a:pt x="9" y="6"/>
                  <a:pt x="9" y="6"/>
                </a:cubicBezTo>
                <a:cubicBezTo>
                  <a:pt x="2" y="13"/>
                  <a:pt x="2" y="13"/>
                  <a:pt x="2" y="13"/>
                </a:cubicBezTo>
                <a:cubicBezTo>
                  <a:pt x="0" y="11"/>
                  <a:pt x="0" y="11"/>
                  <a:pt x="0" y="11"/>
                </a:cubicBezTo>
                <a:lnTo>
                  <a:pt x="8" y="3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1" name="Freeform 5317"/>
          <p:cNvSpPr>
            <a:spLocks/>
          </p:cNvSpPr>
          <p:nvPr/>
        </p:nvSpPr>
        <p:spPr bwMode="auto">
          <a:xfrm>
            <a:off x="3506788" y="4584700"/>
            <a:ext cx="55563" cy="52388"/>
          </a:xfrm>
          <a:custGeom>
            <a:avLst/>
            <a:gdLst/>
            <a:ahLst/>
            <a:cxnLst>
              <a:cxn ang="0">
                <a:pos x="2" y="9"/>
              </a:cxn>
              <a:cxn ang="0">
                <a:pos x="4" y="12"/>
              </a:cxn>
              <a:cxn ang="0">
                <a:pos x="8" y="12"/>
              </a:cxn>
              <a:cxn ang="0">
                <a:pos x="8" y="8"/>
              </a:cxn>
              <a:cxn ang="0">
                <a:pos x="8" y="2"/>
              </a:cxn>
              <a:cxn ang="0">
                <a:pos x="15" y="3"/>
              </a:cxn>
              <a:cxn ang="0">
                <a:pos x="17" y="6"/>
              </a:cxn>
              <a:cxn ang="0">
                <a:pos x="15" y="7"/>
              </a:cxn>
              <a:cxn ang="0">
                <a:pos x="13" y="4"/>
              </a:cxn>
              <a:cxn ang="0">
                <a:pos x="10" y="4"/>
              </a:cxn>
              <a:cxn ang="0">
                <a:pos x="10" y="8"/>
              </a:cxn>
              <a:cxn ang="0">
                <a:pos x="10" y="14"/>
              </a:cxn>
              <a:cxn ang="0">
                <a:pos x="3" y="14"/>
              </a:cxn>
              <a:cxn ang="0">
                <a:pos x="0" y="10"/>
              </a:cxn>
              <a:cxn ang="0">
                <a:pos x="2" y="9"/>
              </a:cxn>
            </a:cxnLst>
            <a:rect l="0" t="0" r="r" b="b"/>
            <a:pathLst>
              <a:path w="17" h="16">
                <a:moveTo>
                  <a:pt x="2" y="9"/>
                </a:moveTo>
                <a:cubicBezTo>
                  <a:pt x="3" y="10"/>
                  <a:pt x="3" y="11"/>
                  <a:pt x="4" y="12"/>
                </a:cubicBezTo>
                <a:cubicBezTo>
                  <a:pt x="6" y="14"/>
                  <a:pt x="7" y="13"/>
                  <a:pt x="8" y="12"/>
                </a:cubicBezTo>
                <a:cubicBezTo>
                  <a:pt x="9" y="11"/>
                  <a:pt x="9" y="10"/>
                  <a:pt x="8" y="8"/>
                </a:cubicBezTo>
                <a:cubicBezTo>
                  <a:pt x="6" y="6"/>
                  <a:pt x="6" y="4"/>
                  <a:pt x="8" y="2"/>
                </a:cubicBezTo>
                <a:cubicBezTo>
                  <a:pt x="9" y="1"/>
                  <a:pt x="12" y="0"/>
                  <a:pt x="15" y="3"/>
                </a:cubicBezTo>
                <a:cubicBezTo>
                  <a:pt x="16" y="4"/>
                  <a:pt x="17" y="5"/>
                  <a:pt x="17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6"/>
                  <a:pt x="14" y="5"/>
                  <a:pt x="13" y="4"/>
                </a:cubicBezTo>
                <a:cubicBezTo>
                  <a:pt x="12" y="3"/>
                  <a:pt x="11" y="3"/>
                  <a:pt x="10" y="4"/>
                </a:cubicBezTo>
                <a:cubicBezTo>
                  <a:pt x="9" y="5"/>
                  <a:pt x="9" y="6"/>
                  <a:pt x="10" y="8"/>
                </a:cubicBezTo>
                <a:cubicBezTo>
                  <a:pt x="12" y="10"/>
                  <a:pt x="12" y="12"/>
                  <a:pt x="10" y="14"/>
                </a:cubicBezTo>
                <a:cubicBezTo>
                  <a:pt x="8" y="16"/>
                  <a:pt x="6" y="16"/>
                  <a:pt x="3" y="14"/>
                </a:cubicBezTo>
                <a:cubicBezTo>
                  <a:pt x="2" y="13"/>
                  <a:pt x="1" y="11"/>
                  <a:pt x="0" y="10"/>
                </a:cubicBezTo>
                <a:lnTo>
                  <a:pt x="2" y="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2" name="Freeform 5318"/>
          <p:cNvSpPr>
            <a:spLocks noEditPoints="1"/>
          </p:cNvSpPr>
          <p:nvPr/>
        </p:nvSpPr>
        <p:spPr bwMode="auto">
          <a:xfrm>
            <a:off x="3540125" y="4614863"/>
            <a:ext cx="68263" cy="58738"/>
          </a:xfrm>
          <a:custGeom>
            <a:avLst/>
            <a:gdLst/>
            <a:ahLst/>
            <a:cxnLst>
              <a:cxn ang="0">
                <a:pos x="18" y="6"/>
              </a:cxn>
              <a:cxn ang="0">
                <a:pos x="20" y="6"/>
              </a:cxn>
              <a:cxn ang="0">
                <a:pos x="21" y="7"/>
              </a:cxn>
              <a:cxn ang="0">
                <a:pos x="18" y="8"/>
              </a:cxn>
              <a:cxn ang="0">
                <a:pos x="16" y="14"/>
              </a:cxn>
              <a:cxn ang="0">
                <a:pos x="5" y="15"/>
              </a:cxn>
              <a:cxn ang="0">
                <a:pos x="3" y="12"/>
              </a:cxn>
              <a:cxn ang="0">
                <a:pos x="1" y="13"/>
              </a:cxn>
              <a:cxn ang="0">
                <a:pos x="0" y="11"/>
              </a:cxn>
              <a:cxn ang="0">
                <a:pos x="2" y="11"/>
              </a:cxn>
              <a:cxn ang="0">
                <a:pos x="4" y="4"/>
              </a:cxn>
              <a:cxn ang="0">
                <a:pos x="16" y="3"/>
              </a:cxn>
              <a:cxn ang="0">
                <a:pos x="18" y="6"/>
              </a:cxn>
              <a:cxn ang="0">
                <a:pos x="16" y="7"/>
              </a:cxn>
              <a:cxn ang="0">
                <a:pos x="14" y="5"/>
              </a:cxn>
              <a:cxn ang="0">
                <a:pos x="7" y="6"/>
              </a:cxn>
              <a:cxn ang="0">
                <a:pos x="5" y="10"/>
              </a:cxn>
              <a:cxn ang="0">
                <a:pos x="5" y="10"/>
              </a:cxn>
              <a:cxn ang="0">
                <a:pos x="16" y="7"/>
              </a:cxn>
              <a:cxn ang="0">
                <a:pos x="5" y="11"/>
              </a:cxn>
              <a:cxn ang="0">
                <a:pos x="6" y="14"/>
              </a:cxn>
              <a:cxn ang="0">
                <a:pos x="14" y="12"/>
              </a:cxn>
              <a:cxn ang="0">
                <a:pos x="16" y="9"/>
              </a:cxn>
              <a:cxn ang="0">
                <a:pos x="16" y="9"/>
              </a:cxn>
              <a:cxn ang="0">
                <a:pos x="5" y="11"/>
              </a:cxn>
            </a:cxnLst>
            <a:rect l="0" t="0" r="r" b="b"/>
            <a:pathLst>
              <a:path w="21" h="18">
                <a:moveTo>
                  <a:pt x="18" y="6"/>
                </a:moveTo>
                <a:cubicBezTo>
                  <a:pt x="20" y="6"/>
                  <a:pt x="20" y="6"/>
                  <a:pt x="20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10"/>
                  <a:pt x="18" y="12"/>
                  <a:pt x="16" y="14"/>
                </a:cubicBezTo>
                <a:cubicBezTo>
                  <a:pt x="13" y="18"/>
                  <a:pt x="8" y="18"/>
                  <a:pt x="5" y="15"/>
                </a:cubicBezTo>
                <a:cubicBezTo>
                  <a:pt x="4" y="14"/>
                  <a:pt x="3" y="13"/>
                  <a:pt x="3" y="12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9"/>
                  <a:pt x="3" y="6"/>
                  <a:pt x="4" y="4"/>
                </a:cubicBezTo>
                <a:cubicBezTo>
                  <a:pt x="8" y="0"/>
                  <a:pt x="12" y="0"/>
                  <a:pt x="16" y="3"/>
                </a:cubicBezTo>
                <a:cubicBezTo>
                  <a:pt x="17" y="4"/>
                  <a:pt x="17" y="5"/>
                  <a:pt x="18" y="6"/>
                </a:cubicBezTo>
                <a:close/>
                <a:moveTo>
                  <a:pt x="16" y="7"/>
                </a:moveTo>
                <a:cubicBezTo>
                  <a:pt x="15" y="6"/>
                  <a:pt x="15" y="5"/>
                  <a:pt x="14" y="5"/>
                </a:cubicBezTo>
                <a:cubicBezTo>
                  <a:pt x="12" y="2"/>
                  <a:pt x="8" y="4"/>
                  <a:pt x="7" y="6"/>
                </a:cubicBezTo>
                <a:cubicBezTo>
                  <a:pt x="6" y="7"/>
                  <a:pt x="5" y="8"/>
                  <a:pt x="5" y="10"/>
                </a:cubicBezTo>
                <a:cubicBezTo>
                  <a:pt x="5" y="10"/>
                  <a:pt x="5" y="10"/>
                  <a:pt x="5" y="10"/>
                </a:cubicBezTo>
                <a:lnTo>
                  <a:pt x="16" y="7"/>
                </a:lnTo>
                <a:close/>
                <a:moveTo>
                  <a:pt x="5" y="11"/>
                </a:moveTo>
                <a:cubicBezTo>
                  <a:pt x="5" y="12"/>
                  <a:pt x="6" y="13"/>
                  <a:pt x="6" y="14"/>
                </a:cubicBezTo>
                <a:cubicBezTo>
                  <a:pt x="9" y="16"/>
                  <a:pt x="12" y="15"/>
                  <a:pt x="14" y="12"/>
                </a:cubicBezTo>
                <a:cubicBezTo>
                  <a:pt x="15" y="11"/>
                  <a:pt x="15" y="10"/>
                  <a:pt x="16" y="9"/>
                </a:cubicBezTo>
                <a:cubicBezTo>
                  <a:pt x="16" y="9"/>
                  <a:pt x="16" y="9"/>
                  <a:pt x="16" y="9"/>
                </a:cubicBezTo>
                <a:lnTo>
                  <a:pt x="5" y="11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3" name="Freeform 5319"/>
          <p:cNvSpPr>
            <a:spLocks/>
          </p:cNvSpPr>
          <p:nvPr/>
        </p:nvSpPr>
        <p:spPr bwMode="auto">
          <a:xfrm>
            <a:off x="3586163" y="4646613"/>
            <a:ext cx="52388" cy="46038"/>
          </a:xfrm>
          <a:custGeom>
            <a:avLst/>
            <a:gdLst/>
            <a:ahLst/>
            <a:cxnLst>
              <a:cxn ang="0">
                <a:pos x="7" y="4"/>
              </a:cxn>
              <a:cxn ang="0">
                <a:pos x="10" y="0"/>
              </a:cxn>
              <a:cxn ang="0">
                <a:pos x="12" y="2"/>
              </a:cxn>
              <a:cxn ang="0">
                <a:pos x="10" y="4"/>
              </a:cxn>
              <a:cxn ang="0">
                <a:pos x="10" y="4"/>
              </a:cxn>
              <a:cxn ang="0">
                <a:pos x="16" y="4"/>
              </a:cxn>
              <a:cxn ang="0">
                <a:pos x="16" y="5"/>
              </a:cxn>
              <a:cxn ang="0">
                <a:pos x="14" y="7"/>
              </a:cxn>
              <a:cxn ang="0">
                <a:pos x="14" y="6"/>
              </a:cxn>
              <a:cxn ang="0">
                <a:pos x="9" y="7"/>
              </a:cxn>
              <a:cxn ang="0">
                <a:pos x="8" y="8"/>
              </a:cxn>
              <a:cxn ang="0">
                <a:pos x="3" y="14"/>
              </a:cxn>
              <a:cxn ang="0">
                <a:pos x="0" y="12"/>
              </a:cxn>
              <a:cxn ang="0">
                <a:pos x="7" y="4"/>
              </a:cxn>
            </a:cxnLst>
            <a:rect l="0" t="0" r="r" b="b"/>
            <a:pathLst>
              <a:path w="16" h="14">
                <a:moveTo>
                  <a:pt x="7" y="4"/>
                </a:moveTo>
                <a:cubicBezTo>
                  <a:pt x="8" y="3"/>
                  <a:pt x="9" y="1"/>
                  <a:pt x="10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2" y="3"/>
                  <a:pt x="14" y="3"/>
                  <a:pt x="16" y="4"/>
                </a:cubicBezTo>
                <a:cubicBezTo>
                  <a:pt x="16" y="5"/>
                  <a:pt x="16" y="5"/>
                  <a:pt x="16" y="5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6"/>
                  <a:pt x="14" y="6"/>
                </a:cubicBezTo>
                <a:cubicBezTo>
                  <a:pt x="12" y="5"/>
                  <a:pt x="10" y="5"/>
                  <a:pt x="9" y="7"/>
                </a:cubicBezTo>
                <a:cubicBezTo>
                  <a:pt x="8" y="8"/>
                  <a:pt x="8" y="8"/>
                  <a:pt x="8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0" y="12"/>
                  <a:pt x="0" y="12"/>
                  <a:pt x="0" y="12"/>
                </a:cubicBezTo>
                <a:lnTo>
                  <a:pt x="7" y="4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4" name="Freeform 5320"/>
          <p:cNvSpPr>
            <a:spLocks/>
          </p:cNvSpPr>
          <p:nvPr/>
        </p:nvSpPr>
        <p:spPr bwMode="auto">
          <a:xfrm>
            <a:off x="3614738" y="4649788"/>
            <a:ext cx="52388" cy="65088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33" y="4"/>
              </a:cxn>
              <a:cxn ang="0">
                <a:pos x="4" y="41"/>
              </a:cxn>
              <a:cxn ang="0">
                <a:pos x="0" y="37"/>
              </a:cxn>
              <a:cxn ang="0">
                <a:pos x="29" y="0"/>
              </a:cxn>
            </a:cxnLst>
            <a:rect l="0" t="0" r="r" b="b"/>
            <a:pathLst>
              <a:path w="33" h="41">
                <a:moveTo>
                  <a:pt x="29" y="0"/>
                </a:moveTo>
                <a:lnTo>
                  <a:pt x="33" y="4"/>
                </a:lnTo>
                <a:lnTo>
                  <a:pt x="4" y="41"/>
                </a:lnTo>
                <a:lnTo>
                  <a:pt x="0" y="37"/>
                </a:lnTo>
                <a:lnTo>
                  <a:pt x="29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5" name="Freeform 5321"/>
          <p:cNvSpPr>
            <a:spLocks noEditPoints="1"/>
          </p:cNvSpPr>
          <p:nvPr/>
        </p:nvSpPr>
        <p:spPr bwMode="auto">
          <a:xfrm>
            <a:off x="3635375" y="4670425"/>
            <a:ext cx="47625" cy="58738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9" y="4"/>
              </a:cxn>
              <a:cxn ang="0">
                <a:pos x="12" y="6"/>
              </a:cxn>
              <a:cxn ang="0">
                <a:pos x="2" y="18"/>
              </a:cxn>
              <a:cxn ang="0">
                <a:pos x="0" y="17"/>
              </a:cxn>
              <a:cxn ang="0">
                <a:pos x="14" y="3"/>
              </a:cxn>
              <a:cxn ang="0">
                <a:pos x="12" y="3"/>
              </a:cxn>
              <a:cxn ang="0">
                <a:pos x="12" y="1"/>
              </a:cxn>
              <a:cxn ang="0">
                <a:pos x="14" y="0"/>
              </a:cxn>
              <a:cxn ang="0">
                <a:pos x="14" y="3"/>
              </a:cxn>
            </a:cxnLst>
            <a:rect l="0" t="0" r="r" b="b"/>
            <a:pathLst>
              <a:path w="15" h="18">
                <a:moveTo>
                  <a:pt x="0" y="17"/>
                </a:moveTo>
                <a:cubicBezTo>
                  <a:pt x="9" y="4"/>
                  <a:pt x="9" y="4"/>
                  <a:pt x="9" y="4"/>
                </a:cubicBezTo>
                <a:cubicBezTo>
                  <a:pt x="12" y="6"/>
                  <a:pt x="12" y="6"/>
                  <a:pt x="12" y="6"/>
                </a:cubicBezTo>
                <a:cubicBezTo>
                  <a:pt x="2" y="18"/>
                  <a:pt x="2" y="18"/>
                  <a:pt x="2" y="18"/>
                </a:cubicBezTo>
                <a:lnTo>
                  <a:pt x="0" y="17"/>
                </a:lnTo>
                <a:close/>
                <a:moveTo>
                  <a:pt x="14" y="3"/>
                </a:moveTo>
                <a:cubicBezTo>
                  <a:pt x="14" y="3"/>
                  <a:pt x="13" y="4"/>
                  <a:pt x="12" y="3"/>
                </a:cubicBezTo>
                <a:cubicBezTo>
                  <a:pt x="11" y="2"/>
                  <a:pt x="11" y="1"/>
                  <a:pt x="12" y="1"/>
                </a:cubicBezTo>
                <a:cubicBezTo>
                  <a:pt x="12" y="0"/>
                  <a:pt x="13" y="0"/>
                  <a:pt x="14" y="0"/>
                </a:cubicBezTo>
                <a:cubicBezTo>
                  <a:pt x="15" y="1"/>
                  <a:pt x="15" y="2"/>
                  <a:pt x="14" y="3"/>
                </a:cubicBez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6" name="Freeform 5322"/>
          <p:cNvSpPr>
            <a:spLocks noEditPoints="1"/>
          </p:cNvSpPr>
          <p:nvPr/>
        </p:nvSpPr>
        <p:spPr bwMode="auto">
          <a:xfrm>
            <a:off x="3648075" y="4702175"/>
            <a:ext cx="71438" cy="73025"/>
          </a:xfrm>
          <a:custGeom>
            <a:avLst/>
            <a:gdLst/>
            <a:ahLst/>
            <a:cxnLst>
              <a:cxn ang="0">
                <a:pos x="15" y="17"/>
              </a:cxn>
              <a:cxn ang="0">
                <a:pos x="9" y="22"/>
              </a:cxn>
              <a:cxn ang="0">
                <a:pos x="3" y="20"/>
              </a:cxn>
              <a:cxn ang="0">
                <a:pos x="0" y="16"/>
              </a:cxn>
              <a:cxn ang="0">
                <a:pos x="1" y="15"/>
              </a:cxn>
              <a:cxn ang="0">
                <a:pos x="4" y="18"/>
              </a:cxn>
              <a:cxn ang="0">
                <a:pos x="12" y="17"/>
              </a:cxn>
              <a:cxn ang="0">
                <a:pos x="13" y="15"/>
              </a:cxn>
              <a:cxn ang="0">
                <a:pos x="13" y="15"/>
              </a:cxn>
              <a:cxn ang="0">
                <a:pos x="7" y="15"/>
              </a:cxn>
              <a:cxn ang="0">
                <a:pos x="6" y="5"/>
              </a:cxn>
              <a:cxn ang="0">
                <a:pos x="16" y="2"/>
              </a:cxn>
              <a:cxn ang="0">
                <a:pos x="19" y="7"/>
              </a:cxn>
              <a:cxn ang="0">
                <a:pos x="19" y="7"/>
              </a:cxn>
              <a:cxn ang="0">
                <a:pos x="20" y="5"/>
              </a:cxn>
              <a:cxn ang="0">
                <a:pos x="22" y="6"/>
              </a:cxn>
              <a:cxn ang="0">
                <a:pos x="20" y="10"/>
              </a:cxn>
              <a:cxn ang="0">
                <a:pos x="15" y="17"/>
              </a:cxn>
              <a:cxn ang="0">
                <a:pos x="16" y="10"/>
              </a:cxn>
              <a:cxn ang="0">
                <a:pos x="17" y="9"/>
              </a:cxn>
              <a:cxn ang="0">
                <a:pos x="15" y="4"/>
              </a:cxn>
              <a:cxn ang="0">
                <a:pos x="8" y="6"/>
              </a:cxn>
              <a:cxn ang="0">
                <a:pos x="9" y="13"/>
              </a:cxn>
              <a:cxn ang="0">
                <a:pos x="14" y="13"/>
              </a:cxn>
              <a:cxn ang="0">
                <a:pos x="15" y="12"/>
              </a:cxn>
              <a:cxn ang="0">
                <a:pos x="16" y="10"/>
              </a:cxn>
            </a:cxnLst>
            <a:rect l="0" t="0" r="r" b="b"/>
            <a:pathLst>
              <a:path w="22" h="22">
                <a:moveTo>
                  <a:pt x="15" y="17"/>
                </a:moveTo>
                <a:cubicBezTo>
                  <a:pt x="13" y="20"/>
                  <a:pt x="11" y="21"/>
                  <a:pt x="9" y="22"/>
                </a:cubicBezTo>
                <a:cubicBezTo>
                  <a:pt x="7" y="22"/>
                  <a:pt x="5" y="21"/>
                  <a:pt x="3" y="20"/>
                </a:cubicBezTo>
                <a:cubicBezTo>
                  <a:pt x="2" y="19"/>
                  <a:pt x="0" y="17"/>
                  <a:pt x="0" y="16"/>
                </a:cubicBezTo>
                <a:cubicBezTo>
                  <a:pt x="1" y="15"/>
                  <a:pt x="1" y="15"/>
                  <a:pt x="1" y="15"/>
                </a:cubicBezTo>
                <a:cubicBezTo>
                  <a:pt x="2" y="16"/>
                  <a:pt x="3" y="17"/>
                  <a:pt x="4" y="18"/>
                </a:cubicBezTo>
                <a:cubicBezTo>
                  <a:pt x="7" y="20"/>
                  <a:pt x="9" y="20"/>
                  <a:pt x="12" y="17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1" y="16"/>
                  <a:pt x="9" y="16"/>
                  <a:pt x="7" y="15"/>
                </a:cubicBezTo>
                <a:cubicBezTo>
                  <a:pt x="4" y="12"/>
                  <a:pt x="4" y="8"/>
                  <a:pt x="6" y="5"/>
                </a:cubicBezTo>
                <a:cubicBezTo>
                  <a:pt x="9" y="0"/>
                  <a:pt x="13" y="0"/>
                  <a:pt x="16" y="2"/>
                </a:cubicBezTo>
                <a:cubicBezTo>
                  <a:pt x="19" y="3"/>
                  <a:pt x="19" y="5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7"/>
                  <a:pt x="21" y="8"/>
                  <a:pt x="20" y="10"/>
                </a:cubicBezTo>
                <a:lnTo>
                  <a:pt x="15" y="17"/>
                </a:lnTo>
                <a:close/>
                <a:moveTo>
                  <a:pt x="16" y="10"/>
                </a:moveTo>
                <a:cubicBezTo>
                  <a:pt x="17" y="9"/>
                  <a:pt x="17" y="9"/>
                  <a:pt x="17" y="9"/>
                </a:cubicBezTo>
                <a:cubicBezTo>
                  <a:pt x="18" y="7"/>
                  <a:pt x="17" y="5"/>
                  <a:pt x="15" y="4"/>
                </a:cubicBezTo>
                <a:cubicBezTo>
                  <a:pt x="13" y="2"/>
                  <a:pt x="10" y="3"/>
                  <a:pt x="8" y="6"/>
                </a:cubicBezTo>
                <a:cubicBezTo>
                  <a:pt x="7" y="9"/>
                  <a:pt x="6" y="12"/>
                  <a:pt x="9" y="13"/>
                </a:cubicBezTo>
                <a:cubicBezTo>
                  <a:pt x="10" y="14"/>
                  <a:pt x="12" y="14"/>
                  <a:pt x="14" y="13"/>
                </a:cubicBezTo>
                <a:cubicBezTo>
                  <a:pt x="14" y="13"/>
                  <a:pt x="15" y="12"/>
                  <a:pt x="15" y="12"/>
                </a:cubicBezTo>
                <a:lnTo>
                  <a:pt x="16" y="1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7" name="Freeform 5323"/>
          <p:cNvSpPr>
            <a:spLocks noEditPoints="1"/>
          </p:cNvSpPr>
          <p:nvPr/>
        </p:nvSpPr>
        <p:spPr bwMode="auto">
          <a:xfrm>
            <a:off x="3706813" y="4732338"/>
            <a:ext cx="58738" cy="61913"/>
          </a:xfrm>
          <a:custGeom>
            <a:avLst/>
            <a:gdLst/>
            <a:ahLst/>
            <a:cxnLst>
              <a:cxn ang="0">
                <a:pos x="5" y="8"/>
              </a:cxn>
              <a:cxn ang="0">
                <a:pos x="6" y="15"/>
              </a:cxn>
              <a:cxn ang="0">
                <a:pos x="11" y="17"/>
              </a:cxn>
              <a:cxn ang="0">
                <a:pos x="10" y="19"/>
              </a:cxn>
              <a:cxn ang="0">
                <a:pos x="5" y="17"/>
              </a:cxn>
              <a:cxn ang="0">
                <a:pos x="3" y="6"/>
              </a:cxn>
              <a:cxn ang="0">
                <a:pos x="13" y="3"/>
              </a:cxn>
              <a:cxn ang="0">
                <a:pos x="15" y="12"/>
              </a:cxn>
              <a:cxn ang="0">
                <a:pos x="14" y="13"/>
              </a:cxn>
              <a:cxn ang="0">
                <a:pos x="5" y="8"/>
              </a:cxn>
              <a:cxn ang="0">
                <a:pos x="13" y="10"/>
              </a:cxn>
              <a:cxn ang="0">
                <a:pos x="12" y="4"/>
              </a:cxn>
              <a:cxn ang="0">
                <a:pos x="6" y="6"/>
              </a:cxn>
              <a:cxn ang="0">
                <a:pos x="13" y="10"/>
              </a:cxn>
            </a:cxnLst>
            <a:rect l="0" t="0" r="r" b="b"/>
            <a:pathLst>
              <a:path w="18" h="19">
                <a:moveTo>
                  <a:pt x="5" y="8"/>
                </a:moveTo>
                <a:cubicBezTo>
                  <a:pt x="3" y="11"/>
                  <a:pt x="4" y="13"/>
                  <a:pt x="6" y="15"/>
                </a:cubicBezTo>
                <a:cubicBezTo>
                  <a:pt x="8" y="16"/>
                  <a:pt x="9" y="16"/>
                  <a:pt x="11" y="17"/>
                </a:cubicBezTo>
                <a:cubicBezTo>
                  <a:pt x="10" y="19"/>
                  <a:pt x="10" y="19"/>
                  <a:pt x="10" y="19"/>
                </a:cubicBezTo>
                <a:cubicBezTo>
                  <a:pt x="9" y="18"/>
                  <a:pt x="7" y="18"/>
                  <a:pt x="5" y="17"/>
                </a:cubicBezTo>
                <a:cubicBezTo>
                  <a:pt x="1" y="14"/>
                  <a:pt x="0" y="10"/>
                  <a:pt x="3" y="6"/>
                </a:cubicBezTo>
                <a:cubicBezTo>
                  <a:pt x="5" y="2"/>
                  <a:pt x="10" y="0"/>
                  <a:pt x="13" y="3"/>
                </a:cubicBezTo>
                <a:cubicBezTo>
                  <a:pt x="18" y="6"/>
                  <a:pt x="16" y="10"/>
                  <a:pt x="15" y="12"/>
                </a:cubicBezTo>
                <a:cubicBezTo>
                  <a:pt x="15" y="13"/>
                  <a:pt x="14" y="13"/>
                  <a:pt x="14" y="13"/>
                </a:cubicBezTo>
                <a:lnTo>
                  <a:pt x="5" y="8"/>
                </a:lnTo>
                <a:close/>
                <a:moveTo>
                  <a:pt x="13" y="10"/>
                </a:moveTo>
                <a:cubicBezTo>
                  <a:pt x="14" y="9"/>
                  <a:pt x="15" y="6"/>
                  <a:pt x="12" y="4"/>
                </a:cubicBezTo>
                <a:cubicBezTo>
                  <a:pt x="10" y="3"/>
                  <a:pt x="7" y="4"/>
                  <a:pt x="6" y="6"/>
                </a:cubicBezTo>
                <a:lnTo>
                  <a:pt x="13" y="1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8" name="Freeform 5324"/>
          <p:cNvSpPr>
            <a:spLocks noEditPoints="1"/>
          </p:cNvSpPr>
          <p:nvPr/>
        </p:nvSpPr>
        <p:spPr bwMode="auto">
          <a:xfrm>
            <a:off x="3762375" y="4770438"/>
            <a:ext cx="71438" cy="66675"/>
          </a:xfrm>
          <a:custGeom>
            <a:avLst/>
            <a:gdLst/>
            <a:ahLst/>
            <a:cxnLst>
              <a:cxn ang="0">
                <a:pos x="8" y="4"/>
              </a:cxn>
              <a:cxn ang="0">
                <a:pos x="10" y="0"/>
              </a:cxn>
              <a:cxn ang="0">
                <a:pos x="12" y="1"/>
              </a:cxn>
              <a:cxn ang="0">
                <a:pos x="11" y="3"/>
              </a:cxn>
              <a:cxn ang="0">
                <a:pos x="11" y="3"/>
              </a:cxn>
              <a:cxn ang="0">
                <a:pos x="18" y="4"/>
              </a:cxn>
              <a:cxn ang="0">
                <a:pos x="19" y="14"/>
              </a:cxn>
              <a:cxn ang="0">
                <a:pos x="9" y="17"/>
              </a:cxn>
              <a:cxn ang="0">
                <a:pos x="6" y="13"/>
              </a:cxn>
              <a:cxn ang="0">
                <a:pos x="6" y="13"/>
              </a:cxn>
              <a:cxn ang="0">
                <a:pos x="2" y="20"/>
              </a:cxn>
              <a:cxn ang="0">
                <a:pos x="0" y="19"/>
              </a:cxn>
              <a:cxn ang="0">
                <a:pos x="8" y="4"/>
              </a:cxn>
              <a:cxn ang="0">
                <a:pos x="8" y="9"/>
              </a:cxn>
              <a:cxn ang="0">
                <a:pos x="8" y="10"/>
              </a:cxn>
              <a:cxn ang="0">
                <a:pos x="10" y="15"/>
              </a:cxn>
              <a:cxn ang="0">
                <a:pos x="17" y="12"/>
              </a:cxn>
              <a:cxn ang="0">
                <a:pos x="16" y="5"/>
              </a:cxn>
              <a:cxn ang="0">
                <a:pos x="10" y="6"/>
              </a:cxn>
              <a:cxn ang="0">
                <a:pos x="10" y="7"/>
              </a:cxn>
              <a:cxn ang="0">
                <a:pos x="8" y="9"/>
              </a:cxn>
            </a:cxnLst>
            <a:rect l="0" t="0" r="r" b="b"/>
            <a:pathLst>
              <a:path w="22" h="20">
                <a:moveTo>
                  <a:pt x="8" y="4"/>
                </a:moveTo>
                <a:cubicBezTo>
                  <a:pt x="9" y="2"/>
                  <a:pt x="10" y="1"/>
                  <a:pt x="10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2"/>
                  <a:pt x="15" y="2"/>
                  <a:pt x="18" y="4"/>
                </a:cubicBezTo>
                <a:cubicBezTo>
                  <a:pt x="21" y="5"/>
                  <a:pt x="22" y="10"/>
                  <a:pt x="19" y="14"/>
                </a:cubicBezTo>
                <a:cubicBezTo>
                  <a:pt x="17" y="18"/>
                  <a:pt x="12" y="19"/>
                  <a:pt x="9" y="17"/>
                </a:cubicBezTo>
                <a:cubicBezTo>
                  <a:pt x="7" y="16"/>
                  <a:pt x="6" y="15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2" y="20"/>
                  <a:pt x="2" y="20"/>
                  <a:pt x="2" y="20"/>
                </a:cubicBezTo>
                <a:cubicBezTo>
                  <a:pt x="0" y="19"/>
                  <a:pt x="0" y="19"/>
                  <a:pt x="0" y="19"/>
                </a:cubicBezTo>
                <a:lnTo>
                  <a:pt x="8" y="4"/>
                </a:lnTo>
                <a:close/>
                <a:moveTo>
                  <a:pt x="8" y="9"/>
                </a:moveTo>
                <a:cubicBezTo>
                  <a:pt x="8" y="10"/>
                  <a:pt x="8" y="10"/>
                  <a:pt x="8" y="10"/>
                </a:cubicBezTo>
                <a:cubicBezTo>
                  <a:pt x="7" y="12"/>
                  <a:pt x="8" y="14"/>
                  <a:pt x="10" y="15"/>
                </a:cubicBezTo>
                <a:cubicBezTo>
                  <a:pt x="12" y="17"/>
                  <a:pt x="15" y="15"/>
                  <a:pt x="17" y="12"/>
                </a:cubicBezTo>
                <a:cubicBezTo>
                  <a:pt x="18" y="10"/>
                  <a:pt x="18" y="7"/>
                  <a:pt x="16" y="5"/>
                </a:cubicBezTo>
                <a:cubicBezTo>
                  <a:pt x="14" y="4"/>
                  <a:pt x="12" y="4"/>
                  <a:pt x="10" y="6"/>
                </a:cubicBezTo>
                <a:cubicBezTo>
                  <a:pt x="10" y="7"/>
                  <a:pt x="10" y="7"/>
                  <a:pt x="10" y="7"/>
                </a:cubicBezTo>
                <a:lnTo>
                  <a:pt x="8" y="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9" name="Freeform 5325"/>
          <p:cNvSpPr>
            <a:spLocks noEditPoints="1"/>
          </p:cNvSpPr>
          <p:nvPr/>
        </p:nvSpPr>
        <p:spPr bwMode="auto">
          <a:xfrm>
            <a:off x="3824288" y="4803775"/>
            <a:ext cx="58738" cy="55563"/>
          </a:xfrm>
          <a:custGeom>
            <a:avLst/>
            <a:gdLst/>
            <a:ahLst/>
            <a:cxnLst>
              <a:cxn ang="0">
                <a:pos x="16" y="12"/>
              </a:cxn>
              <a:cxn ang="0">
                <a:pos x="5" y="16"/>
              </a:cxn>
              <a:cxn ang="0">
                <a:pos x="3" y="5"/>
              </a:cxn>
              <a:cxn ang="0">
                <a:pos x="13" y="1"/>
              </a:cxn>
              <a:cxn ang="0">
                <a:pos x="16" y="12"/>
              </a:cxn>
              <a:cxn ang="0">
                <a:pos x="5" y="6"/>
              </a:cxn>
              <a:cxn ang="0">
                <a:pos x="7" y="14"/>
              </a:cxn>
              <a:cxn ang="0">
                <a:pos x="14" y="11"/>
              </a:cxn>
              <a:cxn ang="0">
                <a:pos x="12" y="3"/>
              </a:cxn>
              <a:cxn ang="0">
                <a:pos x="5" y="6"/>
              </a:cxn>
            </a:cxnLst>
            <a:rect l="0" t="0" r="r" b="b"/>
            <a:pathLst>
              <a:path w="18" h="17">
                <a:moveTo>
                  <a:pt x="16" y="12"/>
                </a:moveTo>
                <a:cubicBezTo>
                  <a:pt x="13" y="17"/>
                  <a:pt x="9" y="17"/>
                  <a:pt x="5" y="16"/>
                </a:cubicBezTo>
                <a:cubicBezTo>
                  <a:pt x="2" y="14"/>
                  <a:pt x="0" y="10"/>
                  <a:pt x="3" y="5"/>
                </a:cubicBezTo>
                <a:cubicBezTo>
                  <a:pt x="5" y="1"/>
                  <a:pt x="9" y="0"/>
                  <a:pt x="13" y="1"/>
                </a:cubicBezTo>
                <a:cubicBezTo>
                  <a:pt x="17" y="4"/>
                  <a:pt x="18" y="8"/>
                  <a:pt x="16" y="12"/>
                </a:cubicBezTo>
                <a:close/>
                <a:moveTo>
                  <a:pt x="5" y="6"/>
                </a:moveTo>
                <a:cubicBezTo>
                  <a:pt x="4" y="9"/>
                  <a:pt x="4" y="13"/>
                  <a:pt x="7" y="14"/>
                </a:cubicBezTo>
                <a:cubicBezTo>
                  <a:pt x="9" y="15"/>
                  <a:pt x="12" y="14"/>
                  <a:pt x="14" y="11"/>
                </a:cubicBezTo>
                <a:cubicBezTo>
                  <a:pt x="15" y="8"/>
                  <a:pt x="15" y="5"/>
                  <a:pt x="12" y="3"/>
                </a:cubicBezTo>
                <a:cubicBezTo>
                  <a:pt x="9" y="2"/>
                  <a:pt x="7" y="4"/>
                  <a:pt x="5" y="6"/>
                </a:cubicBez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0" name="Freeform 5326"/>
          <p:cNvSpPr>
            <a:spLocks/>
          </p:cNvSpPr>
          <p:nvPr/>
        </p:nvSpPr>
        <p:spPr bwMode="auto">
          <a:xfrm>
            <a:off x="3876675" y="4803775"/>
            <a:ext cx="38100" cy="71438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24" y="2"/>
              </a:cxn>
              <a:cxn ang="0">
                <a:pos x="6" y="45"/>
              </a:cxn>
              <a:cxn ang="0">
                <a:pos x="0" y="43"/>
              </a:cxn>
              <a:cxn ang="0">
                <a:pos x="20" y="0"/>
              </a:cxn>
            </a:cxnLst>
            <a:rect l="0" t="0" r="r" b="b"/>
            <a:pathLst>
              <a:path w="24" h="45">
                <a:moveTo>
                  <a:pt x="20" y="0"/>
                </a:moveTo>
                <a:lnTo>
                  <a:pt x="24" y="2"/>
                </a:lnTo>
                <a:lnTo>
                  <a:pt x="6" y="45"/>
                </a:lnTo>
                <a:lnTo>
                  <a:pt x="0" y="43"/>
                </a:lnTo>
                <a:lnTo>
                  <a:pt x="20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1" name="Freeform 5327"/>
          <p:cNvSpPr>
            <a:spLocks noEditPoints="1"/>
          </p:cNvSpPr>
          <p:nvPr/>
        </p:nvSpPr>
        <p:spPr bwMode="auto">
          <a:xfrm>
            <a:off x="3898900" y="4840288"/>
            <a:ext cx="52388" cy="58738"/>
          </a:xfrm>
          <a:custGeom>
            <a:avLst/>
            <a:gdLst/>
            <a:ahLst/>
            <a:cxnLst>
              <a:cxn ang="0">
                <a:pos x="12" y="14"/>
              </a:cxn>
              <a:cxn ang="0">
                <a:pos x="10" y="18"/>
              </a:cxn>
              <a:cxn ang="0">
                <a:pos x="8" y="17"/>
              </a:cxn>
              <a:cxn ang="0">
                <a:pos x="9" y="15"/>
              </a:cxn>
              <a:cxn ang="0">
                <a:pos x="8" y="15"/>
              </a:cxn>
              <a:cxn ang="0">
                <a:pos x="3" y="15"/>
              </a:cxn>
              <a:cxn ang="0">
                <a:pos x="1" y="9"/>
              </a:cxn>
              <a:cxn ang="0">
                <a:pos x="12" y="7"/>
              </a:cxn>
              <a:cxn ang="0">
                <a:pos x="12" y="7"/>
              </a:cxn>
              <a:cxn ang="0">
                <a:pos x="10" y="3"/>
              </a:cxn>
              <a:cxn ang="0">
                <a:pos x="6" y="2"/>
              </a:cxn>
              <a:cxn ang="0">
                <a:pos x="6" y="0"/>
              </a:cxn>
              <a:cxn ang="0">
                <a:pos x="11" y="1"/>
              </a:cxn>
              <a:cxn ang="0">
                <a:pos x="14" y="9"/>
              </a:cxn>
              <a:cxn ang="0">
                <a:pos x="12" y="14"/>
              </a:cxn>
              <a:cxn ang="0">
                <a:pos x="11" y="9"/>
              </a:cxn>
              <a:cxn ang="0">
                <a:pos x="3" y="10"/>
              </a:cxn>
              <a:cxn ang="0">
                <a:pos x="5" y="13"/>
              </a:cxn>
              <a:cxn ang="0">
                <a:pos x="9" y="12"/>
              </a:cxn>
              <a:cxn ang="0">
                <a:pos x="10" y="12"/>
              </a:cxn>
              <a:cxn ang="0">
                <a:pos x="11" y="9"/>
              </a:cxn>
            </a:cxnLst>
            <a:rect l="0" t="0" r="r" b="b"/>
            <a:pathLst>
              <a:path w="16" h="18">
                <a:moveTo>
                  <a:pt x="12" y="14"/>
                </a:moveTo>
                <a:cubicBezTo>
                  <a:pt x="11" y="15"/>
                  <a:pt x="11" y="17"/>
                  <a:pt x="10" y="18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7" y="15"/>
                  <a:pt x="5" y="16"/>
                  <a:pt x="3" y="15"/>
                </a:cubicBezTo>
                <a:cubicBezTo>
                  <a:pt x="0" y="14"/>
                  <a:pt x="0" y="11"/>
                  <a:pt x="1" y="9"/>
                </a:cubicBezTo>
                <a:cubicBezTo>
                  <a:pt x="2" y="5"/>
                  <a:pt x="6" y="5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6"/>
                  <a:pt x="13" y="4"/>
                  <a:pt x="10" y="3"/>
                </a:cubicBezTo>
                <a:cubicBezTo>
                  <a:pt x="9" y="2"/>
                  <a:pt x="7" y="2"/>
                  <a:pt x="6" y="2"/>
                </a:cubicBezTo>
                <a:cubicBezTo>
                  <a:pt x="6" y="0"/>
                  <a:pt x="6" y="0"/>
                  <a:pt x="6" y="0"/>
                </a:cubicBezTo>
                <a:cubicBezTo>
                  <a:pt x="8" y="0"/>
                  <a:pt x="9" y="0"/>
                  <a:pt x="11" y="1"/>
                </a:cubicBezTo>
                <a:cubicBezTo>
                  <a:pt x="16" y="3"/>
                  <a:pt x="15" y="6"/>
                  <a:pt x="14" y="9"/>
                </a:cubicBezTo>
                <a:lnTo>
                  <a:pt x="12" y="14"/>
                </a:lnTo>
                <a:close/>
                <a:moveTo>
                  <a:pt x="11" y="9"/>
                </a:moveTo>
                <a:cubicBezTo>
                  <a:pt x="8" y="8"/>
                  <a:pt x="5" y="7"/>
                  <a:pt x="3" y="10"/>
                </a:cubicBezTo>
                <a:cubicBezTo>
                  <a:pt x="3" y="11"/>
                  <a:pt x="3" y="13"/>
                  <a:pt x="5" y="13"/>
                </a:cubicBezTo>
                <a:cubicBezTo>
                  <a:pt x="7" y="14"/>
                  <a:pt x="8" y="14"/>
                  <a:pt x="9" y="12"/>
                </a:cubicBezTo>
                <a:cubicBezTo>
                  <a:pt x="10" y="12"/>
                  <a:pt x="10" y="12"/>
                  <a:pt x="10" y="12"/>
                </a:cubicBezTo>
                <a:lnTo>
                  <a:pt x="11" y="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2" name="Freeform 5328"/>
          <p:cNvSpPr>
            <a:spLocks/>
          </p:cNvSpPr>
          <p:nvPr/>
        </p:nvSpPr>
        <p:spPr bwMode="auto">
          <a:xfrm>
            <a:off x="3944938" y="4856163"/>
            <a:ext cx="46038" cy="52388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6" y="0"/>
              </a:cxn>
              <a:cxn ang="0">
                <a:pos x="9" y="1"/>
              </a:cxn>
              <a:cxn ang="0">
                <a:pos x="8" y="4"/>
              </a:cxn>
              <a:cxn ang="0">
                <a:pos x="8" y="4"/>
              </a:cxn>
              <a:cxn ang="0">
                <a:pos x="13" y="3"/>
              </a:cxn>
              <a:cxn ang="0">
                <a:pos x="14" y="3"/>
              </a:cxn>
              <a:cxn ang="0">
                <a:pos x="13" y="5"/>
              </a:cxn>
              <a:cxn ang="0">
                <a:pos x="12" y="5"/>
              </a:cxn>
              <a:cxn ang="0">
                <a:pos x="7" y="7"/>
              </a:cxn>
              <a:cxn ang="0">
                <a:pos x="6" y="8"/>
              </a:cxn>
              <a:cxn ang="0">
                <a:pos x="3" y="16"/>
              </a:cxn>
              <a:cxn ang="0">
                <a:pos x="0" y="15"/>
              </a:cxn>
              <a:cxn ang="0">
                <a:pos x="5" y="5"/>
              </a:cxn>
            </a:cxnLst>
            <a:rect l="0" t="0" r="r" b="b"/>
            <a:pathLst>
              <a:path w="14" h="16">
                <a:moveTo>
                  <a:pt x="5" y="5"/>
                </a:moveTo>
                <a:cubicBezTo>
                  <a:pt x="5" y="3"/>
                  <a:pt x="6" y="2"/>
                  <a:pt x="6" y="0"/>
                </a:cubicBezTo>
                <a:cubicBezTo>
                  <a:pt x="9" y="1"/>
                  <a:pt x="9" y="1"/>
                  <a:pt x="9" y="1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9" y="2"/>
                  <a:pt x="11" y="2"/>
                  <a:pt x="13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5"/>
                  <a:pt x="13" y="5"/>
                  <a:pt x="13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0" y="4"/>
                  <a:pt x="8" y="5"/>
                  <a:pt x="7" y="7"/>
                </a:cubicBezTo>
                <a:cubicBezTo>
                  <a:pt x="7" y="7"/>
                  <a:pt x="6" y="8"/>
                  <a:pt x="6" y="8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5"/>
                  <a:pt x="0" y="15"/>
                  <a:pt x="0" y="15"/>
                </a:cubicBezTo>
                <a:lnTo>
                  <a:pt x="5" y="5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3" name="Freeform 5329"/>
          <p:cNvSpPr>
            <a:spLocks/>
          </p:cNvSpPr>
          <p:nvPr/>
        </p:nvSpPr>
        <p:spPr bwMode="auto">
          <a:xfrm>
            <a:off x="3978275" y="4872038"/>
            <a:ext cx="44450" cy="55563"/>
          </a:xfrm>
          <a:custGeom>
            <a:avLst/>
            <a:gdLst/>
            <a:ahLst/>
            <a:cxnLst>
              <a:cxn ang="0">
                <a:pos x="1" y="11"/>
              </a:cxn>
              <a:cxn ang="0">
                <a:pos x="4" y="13"/>
              </a:cxn>
              <a:cxn ang="0">
                <a:pos x="8" y="12"/>
              </a:cxn>
              <a:cxn ang="0">
                <a:pos x="6" y="9"/>
              </a:cxn>
              <a:cxn ang="0">
                <a:pos x="4" y="3"/>
              </a:cxn>
              <a:cxn ang="0">
                <a:pos x="11" y="1"/>
              </a:cxn>
              <a:cxn ang="0">
                <a:pos x="14" y="3"/>
              </a:cxn>
              <a:cxn ang="0">
                <a:pos x="13" y="5"/>
              </a:cxn>
              <a:cxn ang="0">
                <a:pos x="10" y="3"/>
              </a:cxn>
              <a:cxn ang="0">
                <a:pos x="7" y="4"/>
              </a:cxn>
              <a:cxn ang="0">
                <a:pos x="8" y="7"/>
              </a:cxn>
              <a:cxn ang="0">
                <a:pos x="11" y="13"/>
              </a:cxn>
              <a:cxn ang="0">
                <a:pos x="3" y="15"/>
              </a:cxn>
              <a:cxn ang="0">
                <a:pos x="0" y="13"/>
              </a:cxn>
              <a:cxn ang="0">
                <a:pos x="1" y="11"/>
              </a:cxn>
            </a:cxnLst>
            <a:rect l="0" t="0" r="r" b="b"/>
            <a:pathLst>
              <a:path w="14" h="17">
                <a:moveTo>
                  <a:pt x="1" y="11"/>
                </a:moveTo>
                <a:cubicBezTo>
                  <a:pt x="2" y="12"/>
                  <a:pt x="3" y="13"/>
                  <a:pt x="4" y="13"/>
                </a:cubicBezTo>
                <a:cubicBezTo>
                  <a:pt x="6" y="14"/>
                  <a:pt x="7" y="14"/>
                  <a:pt x="8" y="12"/>
                </a:cubicBezTo>
                <a:cubicBezTo>
                  <a:pt x="8" y="11"/>
                  <a:pt x="8" y="10"/>
                  <a:pt x="6" y="9"/>
                </a:cubicBezTo>
                <a:cubicBezTo>
                  <a:pt x="4" y="7"/>
                  <a:pt x="3" y="5"/>
                  <a:pt x="4" y="3"/>
                </a:cubicBezTo>
                <a:cubicBezTo>
                  <a:pt x="5" y="1"/>
                  <a:pt x="8" y="0"/>
                  <a:pt x="11" y="1"/>
                </a:cubicBezTo>
                <a:cubicBezTo>
                  <a:pt x="12" y="1"/>
                  <a:pt x="13" y="2"/>
                  <a:pt x="14" y="3"/>
                </a:cubicBezTo>
                <a:cubicBezTo>
                  <a:pt x="13" y="5"/>
                  <a:pt x="13" y="5"/>
                  <a:pt x="13" y="5"/>
                </a:cubicBezTo>
                <a:cubicBezTo>
                  <a:pt x="12" y="4"/>
                  <a:pt x="11" y="3"/>
                  <a:pt x="10" y="3"/>
                </a:cubicBezTo>
                <a:cubicBezTo>
                  <a:pt x="8" y="2"/>
                  <a:pt x="7" y="3"/>
                  <a:pt x="7" y="4"/>
                </a:cubicBezTo>
                <a:cubicBezTo>
                  <a:pt x="6" y="5"/>
                  <a:pt x="7" y="6"/>
                  <a:pt x="8" y="7"/>
                </a:cubicBezTo>
                <a:cubicBezTo>
                  <a:pt x="11" y="9"/>
                  <a:pt x="11" y="11"/>
                  <a:pt x="11" y="13"/>
                </a:cubicBezTo>
                <a:cubicBezTo>
                  <a:pt x="10" y="16"/>
                  <a:pt x="7" y="17"/>
                  <a:pt x="3" y="15"/>
                </a:cubicBezTo>
                <a:cubicBezTo>
                  <a:pt x="2" y="15"/>
                  <a:pt x="1" y="14"/>
                  <a:pt x="0" y="13"/>
                </a:cubicBezTo>
                <a:lnTo>
                  <a:pt x="1" y="11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4" name="Freeform 5330"/>
          <p:cNvSpPr>
            <a:spLocks noEditPoints="1"/>
          </p:cNvSpPr>
          <p:nvPr/>
        </p:nvSpPr>
        <p:spPr bwMode="auto">
          <a:xfrm>
            <a:off x="4019550" y="4865688"/>
            <a:ext cx="33338" cy="68263"/>
          </a:xfrm>
          <a:custGeom>
            <a:avLst/>
            <a:gdLst/>
            <a:ahLst/>
            <a:cxnLst>
              <a:cxn ang="0">
                <a:pos x="0" y="20"/>
              </a:cxn>
              <a:cxn ang="0">
                <a:pos x="5" y="6"/>
              </a:cxn>
              <a:cxn ang="0">
                <a:pos x="8" y="7"/>
              </a:cxn>
              <a:cxn ang="0">
                <a:pos x="2" y="21"/>
              </a:cxn>
              <a:cxn ang="0">
                <a:pos x="0" y="20"/>
              </a:cxn>
              <a:cxn ang="0">
                <a:pos x="9" y="3"/>
              </a:cxn>
              <a:cxn ang="0">
                <a:pos x="7" y="4"/>
              </a:cxn>
              <a:cxn ang="0">
                <a:pos x="6" y="2"/>
              </a:cxn>
              <a:cxn ang="0">
                <a:pos x="8" y="1"/>
              </a:cxn>
              <a:cxn ang="0">
                <a:pos x="9" y="3"/>
              </a:cxn>
            </a:cxnLst>
            <a:rect l="0" t="0" r="r" b="b"/>
            <a:pathLst>
              <a:path w="10" h="21">
                <a:moveTo>
                  <a:pt x="0" y="20"/>
                </a:moveTo>
                <a:cubicBezTo>
                  <a:pt x="5" y="6"/>
                  <a:pt x="5" y="6"/>
                  <a:pt x="5" y="6"/>
                </a:cubicBezTo>
                <a:cubicBezTo>
                  <a:pt x="8" y="7"/>
                  <a:pt x="8" y="7"/>
                  <a:pt x="8" y="7"/>
                </a:cubicBezTo>
                <a:cubicBezTo>
                  <a:pt x="2" y="21"/>
                  <a:pt x="2" y="21"/>
                  <a:pt x="2" y="21"/>
                </a:cubicBezTo>
                <a:lnTo>
                  <a:pt x="0" y="20"/>
                </a:lnTo>
                <a:close/>
                <a:moveTo>
                  <a:pt x="9" y="3"/>
                </a:moveTo>
                <a:cubicBezTo>
                  <a:pt x="9" y="4"/>
                  <a:pt x="8" y="4"/>
                  <a:pt x="7" y="4"/>
                </a:cubicBezTo>
                <a:cubicBezTo>
                  <a:pt x="6" y="4"/>
                  <a:pt x="6" y="3"/>
                  <a:pt x="6" y="2"/>
                </a:cubicBezTo>
                <a:cubicBezTo>
                  <a:pt x="6" y="1"/>
                  <a:pt x="7" y="0"/>
                  <a:pt x="8" y="1"/>
                </a:cubicBezTo>
                <a:cubicBezTo>
                  <a:pt x="9" y="1"/>
                  <a:pt x="10" y="2"/>
                  <a:pt x="9" y="3"/>
                </a:cubicBez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5" name="Freeform 5331"/>
          <p:cNvSpPr>
            <a:spLocks/>
          </p:cNvSpPr>
          <p:nvPr/>
        </p:nvSpPr>
        <p:spPr bwMode="auto">
          <a:xfrm>
            <a:off x="4043363" y="4892675"/>
            <a:ext cx="38100" cy="50800"/>
          </a:xfrm>
          <a:custGeom>
            <a:avLst/>
            <a:gdLst/>
            <a:ahLst/>
            <a:cxnLst>
              <a:cxn ang="0">
                <a:pos x="3" y="5"/>
              </a:cxn>
              <a:cxn ang="0">
                <a:pos x="5" y="0"/>
              </a:cxn>
              <a:cxn ang="0">
                <a:pos x="7" y="1"/>
              </a:cxn>
              <a:cxn ang="0">
                <a:pos x="6" y="4"/>
              </a:cxn>
              <a:cxn ang="0">
                <a:pos x="6" y="4"/>
              </a:cxn>
              <a:cxn ang="0">
                <a:pos x="12" y="2"/>
              </a:cxn>
              <a:cxn ang="0">
                <a:pos x="12" y="3"/>
              </a:cxn>
              <a:cxn ang="0">
                <a:pos x="11" y="5"/>
              </a:cxn>
              <a:cxn ang="0">
                <a:pos x="11" y="5"/>
              </a:cxn>
              <a:cxn ang="0">
                <a:pos x="6" y="7"/>
              </a:cxn>
              <a:cxn ang="0">
                <a:pos x="5" y="8"/>
              </a:cxn>
              <a:cxn ang="0">
                <a:pos x="3" y="16"/>
              </a:cxn>
              <a:cxn ang="0">
                <a:pos x="0" y="15"/>
              </a:cxn>
              <a:cxn ang="0">
                <a:pos x="3" y="5"/>
              </a:cxn>
            </a:cxnLst>
            <a:rect l="0" t="0" r="r" b="b"/>
            <a:pathLst>
              <a:path w="12" h="16">
                <a:moveTo>
                  <a:pt x="3" y="5"/>
                </a:moveTo>
                <a:cubicBezTo>
                  <a:pt x="4" y="3"/>
                  <a:pt x="5" y="2"/>
                  <a:pt x="5" y="0"/>
                </a:cubicBezTo>
                <a:cubicBezTo>
                  <a:pt x="7" y="1"/>
                  <a:pt x="7" y="1"/>
                  <a:pt x="7" y="1"/>
                </a:cubicBez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8" y="3"/>
                  <a:pt x="10" y="2"/>
                  <a:pt x="12" y="2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9" y="4"/>
                  <a:pt x="7" y="5"/>
                  <a:pt x="6" y="7"/>
                </a:cubicBezTo>
                <a:cubicBezTo>
                  <a:pt x="6" y="7"/>
                  <a:pt x="5" y="8"/>
                  <a:pt x="5" y="8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5"/>
                  <a:pt x="0" y="15"/>
                  <a:pt x="0" y="15"/>
                </a:cubicBezTo>
                <a:lnTo>
                  <a:pt x="3" y="5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6" name="Freeform 5332"/>
          <p:cNvSpPr>
            <a:spLocks/>
          </p:cNvSpPr>
          <p:nvPr/>
        </p:nvSpPr>
        <p:spPr bwMode="auto">
          <a:xfrm>
            <a:off x="4075113" y="4881563"/>
            <a:ext cx="55563" cy="85725"/>
          </a:xfrm>
          <a:custGeom>
            <a:avLst/>
            <a:gdLst/>
            <a:ahLst/>
            <a:cxnLst>
              <a:cxn ang="0">
                <a:pos x="6" y="15"/>
              </a:cxn>
              <a:cxn ang="0">
                <a:pos x="6" y="15"/>
              </a:cxn>
              <a:cxn ang="0">
                <a:pos x="7" y="13"/>
              </a:cxn>
              <a:cxn ang="0">
                <a:pos x="13" y="10"/>
              </a:cxn>
              <a:cxn ang="0">
                <a:pos x="17" y="11"/>
              </a:cxn>
              <a:cxn ang="0">
                <a:pos x="9" y="15"/>
              </a:cxn>
              <a:cxn ang="0">
                <a:pos x="13" y="26"/>
              </a:cxn>
              <a:cxn ang="0">
                <a:pos x="9" y="25"/>
              </a:cxn>
              <a:cxn ang="0">
                <a:pos x="7" y="16"/>
              </a:cxn>
              <a:cxn ang="0">
                <a:pos x="5" y="17"/>
              </a:cxn>
              <a:cxn ang="0">
                <a:pos x="3" y="23"/>
              </a:cxn>
              <a:cxn ang="0">
                <a:pos x="0" y="22"/>
              </a:cxn>
              <a:cxn ang="0">
                <a:pos x="7" y="0"/>
              </a:cxn>
              <a:cxn ang="0">
                <a:pos x="10" y="1"/>
              </a:cxn>
              <a:cxn ang="0">
                <a:pos x="6" y="15"/>
              </a:cxn>
            </a:cxnLst>
            <a:rect l="0" t="0" r="r" b="b"/>
            <a:pathLst>
              <a:path w="17" h="26">
                <a:moveTo>
                  <a:pt x="6" y="15"/>
                </a:moveTo>
                <a:cubicBezTo>
                  <a:pt x="6" y="15"/>
                  <a:pt x="6" y="15"/>
                  <a:pt x="6" y="15"/>
                </a:cubicBezTo>
                <a:cubicBezTo>
                  <a:pt x="6" y="14"/>
                  <a:pt x="7" y="14"/>
                  <a:pt x="7" y="13"/>
                </a:cubicBezTo>
                <a:cubicBezTo>
                  <a:pt x="13" y="10"/>
                  <a:pt x="13" y="10"/>
                  <a:pt x="13" y="10"/>
                </a:cubicBezTo>
                <a:cubicBezTo>
                  <a:pt x="17" y="11"/>
                  <a:pt x="17" y="11"/>
                  <a:pt x="17" y="11"/>
                </a:cubicBezTo>
                <a:cubicBezTo>
                  <a:pt x="9" y="15"/>
                  <a:pt x="9" y="15"/>
                  <a:pt x="9" y="15"/>
                </a:cubicBezTo>
                <a:cubicBezTo>
                  <a:pt x="13" y="26"/>
                  <a:pt x="13" y="26"/>
                  <a:pt x="13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7" y="16"/>
                  <a:pt x="7" y="16"/>
                  <a:pt x="7" y="16"/>
                </a:cubicBezTo>
                <a:cubicBezTo>
                  <a:pt x="5" y="17"/>
                  <a:pt x="5" y="17"/>
                  <a:pt x="5" y="17"/>
                </a:cubicBezTo>
                <a:cubicBezTo>
                  <a:pt x="3" y="23"/>
                  <a:pt x="3" y="23"/>
                  <a:pt x="3" y="23"/>
                </a:cubicBezTo>
                <a:cubicBezTo>
                  <a:pt x="0" y="22"/>
                  <a:pt x="0" y="22"/>
                  <a:pt x="0" y="22"/>
                </a:cubicBezTo>
                <a:cubicBezTo>
                  <a:pt x="7" y="0"/>
                  <a:pt x="7" y="0"/>
                  <a:pt x="7" y="0"/>
                </a:cubicBezTo>
                <a:cubicBezTo>
                  <a:pt x="10" y="1"/>
                  <a:pt x="10" y="1"/>
                  <a:pt x="10" y="1"/>
                </a:cubicBezTo>
                <a:lnTo>
                  <a:pt x="6" y="15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7" name="Freeform 5333"/>
          <p:cNvSpPr>
            <a:spLocks noEditPoints="1"/>
          </p:cNvSpPr>
          <p:nvPr/>
        </p:nvSpPr>
        <p:spPr bwMode="auto">
          <a:xfrm>
            <a:off x="4124325" y="4918075"/>
            <a:ext cx="49213" cy="58738"/>
          </a:xfrm>
          <a:custGeom>
            <a:avLst/>
            <a:gdLst/>
            <a:ahLst/>
            <a:cxnLst>
              <a:cxn ang="0">
                <a:pos x="4" y="9"/>
              </a:cxn>
              <a:cxn ang="0">
                <a:pos x="7" y="15"/>
              </a:cxn>
              <a:cxn ang="0">
                <a:pos x="12" y="16"/>
              </a:cxn>
              <a:cxn ang="0">
                <a:pos x="11" y="18"/>
              </a:cxn>
              <a:cxn ang="0">
                <a:pos x="6" y="17"/>
              </a:cxn>
              <a:cxn ang="0">
                <a:pos x="1" y="8"/>
              </a:cxn>
              <a:cxn ang="0">
                <a:pos x="10" y="2"/>
              </a:cxn>
              <a:cxn ang="0">
                <a:pos x="14" y="10"/>
              </a:cxn>
              <a:cxn ang="0">
                <a:pos x="14" y="12"/>
              </a:cxn>
              <a:cxn ang="0">
                <a:pos x="4" y="9"/>
              </a:cxn>
              <a:cxn ang="0">
                <a:pos x="12" y="9"/>
              </a:cxn>
              <a:cxn ang="0">
                <a:pos x="9" y="4"/>
              </a:cxn>
              <a:cxn ang="0">
                <a:pos x="4" y="7"/>
              </a:cxn>
              <a:cxn ang="0">
                <a:pos x="12" y="9"/>
              </a:cxn>
            </a:cxnLst>
            <a:rect l="0" t="0" r="r" b="b"/>
            <a:pathLst>
              <a:path w="15" h="18">
                <a:moveTo>
                  <a:pt x="4" y="9"/>
                </a:moveTo>
                <a:cubicBezTo>
                  <a:pt x="3" y="12"/>
                  <a:pt x="4" y="15"/>
                  <a:pt x="7" y="15"/>
                </a:cubicBezTo>
                <a:cubicBezTo>
                  <a:pt x="9" y="16"/>
                  <a:pt x="10" y="16"/>
                  <a:pt x="12" y="16"/>
                </a:cubicBezTo>
                <a:cubicBezTo>
                  <a:pt x="11" y="18"/>
                  <a:pt x="11" y="18"/>
                  <a:pt x="11" y="18"/>
                </a:cubicBezTo>
                <a:cubicBezTo>
                  <a:pt x="10" y="18"/>
                  <a:pt x="9" y="18"/>
                  <a:pt x="6" y="17"/>
                </a:cubicBezTo>
                <a:cubicBezTo>
                  <a:pt x="2" y="16"/>
                  <a:pt x="0" y="12"/>
                  <a:pt x="1" y="8"/>
                </a:cubicBezTo>
                <a:cubicBezTo>
                  <a:pt x="2" y="3"/>
                  <a:pt x="6" y="0"/>
                  <a:pt x="10" y="2"/>
                </a:cubicBezTo>
                <a:cubicBezTo>
                  <a:pt x="15" y="3"/>
                  <a:pt x="15" y="8"/>
                  <a:pt x="14" y="10"/>
                </a:cubicBezTo>
                <a:cubicBezTo>
                  <a:pt x="14" y="11"/>
                  <a:pt x="14" y="11"/>
                  <a:pt x="14" y="12"/>
                </a:cubicBezTo>
                <a:lnTo>
                  <a:pt x="4" y="9"/>
                </a:lnTo>
                <a:close/>
                <a:moveTo>
                  <a:pt x="12" y="9"/>
                </a:moveTo>
                <a:cubicBezTo>
                  <a:pt x="13" y="7"/>
                  <a:pt x="13" y="4"/>
                  <a:pt x="9" y="4"/>
                </a:cubicBezTo>
                <a:cubicBezTo>
                  <a:pt x="7" y="3"/>
                  <a:pt x="5" y="5"/>
                  <a:pt x="4" y="7"/>
                </a:cubicBezTo>
                <a:lnTo>
                  <a:pt x="12" y="9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8" name="Freeform 5334"/>
          <p:cNvSpPr>
            <a:spLocks/>
          </p:cNvSpPr>
          <p:nvPr/>
        </p:nvSpPr>
        <p:spPr bwMode="auto">
          <a:xfrm>
            <a:off x="4176713" y="4911725"/>
            <a:ext cx="25400" cy="71438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6" y="0"/>
              </a:cxn>
              <a:cxn ang="0">
                <a:pos x="6" y="45"/>
              </a:cxn>
              <a:cxn ang="0">
                <a:pos x="0" y="45"/>
              </a:cxn>
              <a:cxn ang="0">
                <a:pos x="10" y="0"/>
              </a:cxn>
            </a:cxnLst>
            <a:rect l="0" t="0" r="r" b="b"/>
            <a:pathLst>
              <a:path w="16" h="45">
                <a:moveTo>
                  <a:pt x="10" y="0"/>
                </a:moveTo>
                <a:lnTo>
                  <a:pt x="16" y="0"/>
                </a:lnTo>
                <a:lnTo>
                  <a:pt x="6" y="45"/>
                </a:lnTo>
                <a:lnTo>
                  <a:pt x="0" y="45"/>
                </a:lnTo>
                <a:lnTo>
                  <a:pt x="10" y="0"/>
                </a:lnTo>
                <a:close/>
              </a:path>
            </a:pathLst>
          </a:custGeom>
          <a:solidFill>
            <a:srgbClr val="0095D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pic>
        <p:nvPicPr>
          <p:cNvPr id="6359" name="Picture 53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8763" y="2093913"/>
            <a:ext cx="279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60" name="Picture 53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9863" y="2176463"/>
            <a:ext cx="18891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61" name="Picture 53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8638" y="2009775"/>
            <a:ext cx="9207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62" name="TekstSylinder 6361"/>
          <p:cNvSpPr txBox="1"/>
          <p:nvPr/>
        </p:nvSpPr>
        <p:spPr>
          <a:xfrm>
            <a:off x="4355976" y="2348880"/>
            <a:ext cx="1065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800" spc="120" dirty="0" smtClean="0">
                <a:latin typeface="Myriad Pro" pitchFamily="34" charset="0"/>
              </a:rPr>
              <a:t>Dronning Maud</a:t>
            </a:r>
          </a:p>
          <a:p>
            <a:pPr algn="ctr"/>
            <a:r>
              <a:rPr lang="nb-NO" sz="800" spc="120" dirty="0" smtClean="0">
                <a:latin typeface="Myriad Pro" pitchFamily="34" charset="0"/>
              </a:rPr>
              <a:t>Land</a:t>
            </a:r>
            <a:endParaRPr lang="nb-NO" sz="800" spc="120" dirty="0">
              <a:latin typeface="Myriad Pro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131</Words>
  <Application>Microsoft Office PowerPoint</Application>
  <PresentationFormat>Skjermfremvisning (4:3)</PresentationFormat>
  <Paragraphs>124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16</cp:revision>
  <dcterms:created xsi:type="dcterms:W3CDTF">2014-08-15T07:59:03Z</dcterms:created>
  <dcterms:modified xsi:type="dcterms:W3CDTF">2014-08-15T10:29:05Z</dcterms:modified>
</cp:coreProperties>
</file>